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493" y="4563532"/>
            <a:ext cx="14373017" cy="50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8605" y="3668605"/>
            <a:ext cx="14358789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2730" y="2298700"/>
            <a:ext cx="13210539" cy="514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7" Type="http://schemas.openxmlformats.org/officeDocument/2006/relationships/slideLayout" Target="../slideLayouts/slideLayout4.xml"/><Relationship Id="rId86" Type="http://schemas.openxmlformats.org/officeDocument/2006/relationships/image" Target="../media/image3.png"/><Relationship Id="rId85" Type="http://schemas.openxmlformats.org/officeDocument/2006/relationships/image" Target="../media/image87.png"/><Relationship Id="rId84" Type="http://schemas.openxmlformats.org/officeDocument/2006/relationships/image" Target="../media/image86.png"/><Relationship Id="rId83" Type="http://schemas.openxmlformats.org/officeDocument/2006/relationships/image" Target="../media/image85.png"/><Relationship Id="rId82" Type="http://schemas.openxmlformats.org/officeDocument/2006/relationships/image" Target="../media/image100.png"/><Relationship Id="rId81" Type="http://schemas.openxmlformats.org/officeDocument/2006/relationships/image" Target="../media/image99.png"/><Relationship Id="rId80" Type="http://schemas.openxmlformats.org/officeDocument/2006/relationships/image" Target="../media/image98.png"/><Relationship Id="rId8" Type="http://schemas.openxmlformats.org/officeDocument/2006/relationships/image" Target="../media/image12.png"/><Relationship Id="rId79" Type="http://schemas.openxmlformats.org/officeDocument/2006/relationships/image" Target="../media/image97.png"/><Relationship Id="rId78" Type="http://schemas.openxmlformats.org/officeDocument/2006/relationships/image" Target="../media/image96.png"/><Relationship Id="rId77" Type="http://schemas.openxmlformats.org/officeDocument/2006/relationships/image" Target="../media/image95.png"/><Relationship Id="rId76" Type="http://schemas.openxmlformats.org/officeDocument/2006/relationships/image" Target="../media/image94.png"/><Relationship Id="rId75" Type="http://schemas.openxmlformats.org/officeDocument/2006/relationships/image" Target="../media/image93.png"/><Relationship Id="rId74" Type="http://schemas.openxmlformats.org/officeDocument/2006/relationships/image" Target="../media/image92.png"/><Relationship Id="rId73" Type="http://schemas.openxmlformats.org/officeDocument/2006/relationships/image" Target="../media/image91.png"/><Relationship Id="rId72" Type="http://schemas.openxmlformats.org/officeDocument/2006/relationships/image" Target="../media/image90.png"/><Relationship Id="rId71" Type="http://schemas.openxmlformats.org/officeDocument/2006/relationships/image" Target="../media/image75.png"/><Relationship Id="rId70" Type="http://schemas.openxmlformats.org/officeDocument/2006/relationships/image" Target="../media/image74.png"/><Relationship Id="rId7" Type="http://schemas.openxmlformats.org/officeDocument/2006/relationships/image" Target="../media/image11.png"/><Relationship Id="rId69" Type="http://schemas.openxmlformats.org/officeDocument/2006/relationships/image" Target="../media/image73.png"/><Relationship Id="rId68" Type="http://schemas.openxmlformats.org/officeDocument/2006/relationships/image" Target="../media/image72.png"/><Relationship Id="rId67" Type="http://schemas.openxmlformats.org/officeDocument/2006/relationships/image" Target="../media/image71.png"/><Relationship Id="rId66" Type="http://schemas.openxmlformats.org/officeDocument/2006/relationships/image" Target="../media/image70.png"/><Relationship Id="rId65" Type="http://schemas.openxmlformats.org/officeDocument/2006/relationships/image" Target="../media/image69.png"/><Relationship Id="rId64" Type="http://schemas.openxmlformats.org/officeDocument/2006/relationships/image" Target="../media/image68.png"/><Relationship Id="rId63" Type="http://schemas.openxmlformats.org/officeDocument/2006/relationships/image" Target="../media/image67.png"/><Relationship Id="rId62" Type="http://schemas.openxmlformats.org/officeDocument/2006/relationships/image" Target="../media/image66.png"/><Relationship Id="rId61" Type="http://schemas.openxmlformats.org/officeDocument/2006/relationships/image" Target="../media/image65.png"/><Relationship Id="rId60" Type="http://schemas.openxmlformats.org/officeDocument/2006/relationships/image" Target="../media/image64.png"/><Relationship Id="rId6" Type="http://schemas.openxmlformats.org/officeDocument/2006/relationships/image" Target="../media/image10.png"/><Relationship Id="rId59" Type="http://schemas.openxmlformats.org/officeDocument/2006/relationships/image" Target="../media/image63.png"/><Relationship Id="rId58" Type="http://schemas.openxmlformats.org/officeDocument/2006/relationships/image" Target="../media/image62.png"/><Relationship Id="rId57" Type="http://schemas.openxmlformats.org/officeDocument/2006/relationships/image" Target="../media/image61.png"/><Relationship Id="rId56" Type="http://schemas.openxmlformats.org/officeDocument/2006/relationships/image" Target="../media/image60.png"/><Relationship Id="rId55" Type="http://schemas.openxmlformats.org/officeDocument/2006/relationships/image" Target="../media/image59.png"/><Relationship Id="rId54" Type="http://schemas.openxmlformats.org/officeDocument/2006/relationships/image" Target="../media/image58.png"/><Relationship Id="rId53" Type="http://schemas.openxmlformats.org/officeDocument/2006/relationships/image" Target="../media/image57.png"/><Relationship Id="rId52" Type="http://schemas.openxmlformats.org/officeDocument/2006/relationships/image" Target="../media/image56.png"/><Relationship Id="rId51" Type="http://schemas.openxmlformats.org/officeDocument/2006/relationships/image" Target="../media/image55.png"/><Relationship Id="rId50" Type="http://schemas.openxmlformats.org/officeDocument/2006/relationships/image" Target="../media/image54.png"/><Relationship Id="rId5" Type="http://schemas.openxmlformats.org/officeDocument/2006/relationships/image" Target="../media/image9.png"/><Relationship Id="rId49" Type="http://schemas.openxmlformats.org/officeDocument/2006/relationships/image" Target="../media/image53.png"/><Relationship Id="rId48" Type="http://schemas.openxmlformats.org/officeDocument/2006/relationships/image" Target="../media/image52.png"/><Relationship Id="rId47" Type="http://schemas.openxmlformats.org/officeDocument/2006/relationships/image" Target="../media/image51.png"/><Relationship Id="rId46" Type="http://schemas.openxmlformats.org/officeDocument/2006/relationships/image" Target="../media/image49.png"/><Relationship Id="rId45" Type="http://schemas.openxmlformats.org/officeDocument/2006/relationships/image" Target="../media/image50.png"/><Relationship Id="rId44" Type="http://schemas.openxmlformats.org/officeDocument/2006/relationships/image" Target="../media/image48.png"/><Relationship Id="rId43" Type="http://schemas.openxmlformats.org/officeDocument/2006/relationships/image" Target="../media/image47.png"/><Relationship Id="rId42" Type="http://schemas.openxmlformats.org/officeDocument/2006/relationships/image" Target="../media/image46.png"/><Relationship Id="rId41" Type="http://schemas.openxmlformats.org/officeDocument/2006/relationships/image" Target="../media/image45.png"/><Relationship Id="rId40" Type="http://schemas.openxmlformats.org/officeDocument/2006/relationships/image" Target="../media/image44.png"/><Relationship Id="rId4" Type="http://schemas.openxmlformats.org/officeDocument/2006/relationships/image" Target="../media/image8.png"/><Relationship Id="rId39" Type="http://schemas.openxmlformats.org/officeDocument/2006/relationships/image" Target="../media/image43.png"/><Relationship Id="rId38" Type="http://schemas.openxmlformats.org/officeDocument/2006/relationships/image" Target="../media/image42.png"/><Relationship Id="rId37" Type="http://schemas.openxmlformats.org/officeDocument/2006/relationships/image" Target="../media/image41.png"/><Relationship Id="rId36" Type="http://schemas.openxmlformats.org/officeDocument/2006/relationships/image" Target="../media/image40.png"/><Relationship Id="rId35" Type="http://schemas.openxmlformats.org/officeDocument/2006/relationships/image" Target="../media/image39.png"/><Relationship Id="rId34" Type="http://schemas.openxmlformats.org/officeDocument/2006/relationships/image" Target="../media/image38.png"/><Relationship Id="rId33" Type="http://schemas.openxmlformats.org/officeDocument/2006/relationships/image" Target="../media/image37.png"/><Relationship Id="rId32" Type="http://schemas.openxmlformats.org/officeDocument/2006/relationships/image" Target="../media/image36.png"/><Relationship Id="rId31" Type="http://schemas.openxmlformats.org/officeDocument/2006/relationships/image" Target="../media/image35.png"/><Relationship Id="rId30" Type="http://schemas.openxmlformats.org/officeDocument/2006/relationships/image" Target="../media/image34.png"/><Relationship Id="rId3" Type="http://schemas.openxmlformats.org/officeDocument/2006/relationships/image" Target="../media/image7.png"/><Relationship Id="rId29" Type="http://schemas.openxmlformats.org/officeDocument/2006/relationships/image" Target="../media/image33.png"/><Relationship Id="rId28" Type="http://schemas.openxmlformats.org/officeDocument/2006/relationships/image" Target="../media/image32.png"/><Relationship Id="rId27" Type="http://schemas.openxmlformats.org/officeDocument/2006/relationships/image" Target="../media/image31.png"/><Relationship Id="rId26" Type="http://schemas.openxmlformats.org/officeDocument/2006/relationships/image" Target="../media/image30.png"/><Relationship Id="rId25" Type="http://schemas.openxmlformats.org/officeDocument/2006/relationships/image" Target="../media/image29.png"/><Relationship Id="rId24" Type="http://schemas.openxmlformats.org/officeDocument/2006/relationships/image" Target="../media/image28.png"/><Relationship Id="rId23" Type="http://schemas.openxmlformats.org/officeDocument/2006/relationships/image" Target="../media/image27.png"/><Relationship Id="rId22" Type="http://schemas.openxmlformats.org/officeDocument/2006/relationships/image" Target="../media/image26.png"/><Relationship Id="rId21" Type="http://schemas.openxmlformats.org/officeDocument/2006/relationships/image" Target="../media/image25.png"/><Relationship Id="rId20" Type="http://schemas.openxmlformats.org/officeDocument/2006/relationships/image" Target="../media/image24.png"/><Relationship Id="rId2" Type="http://schemas.openxmlformats.org/officeDocument/2006/relationships/image" Target="../media/image6.png"/><Relationship Id="rId19" Type="http://schemas.openxmlformats.org/officeDocument/2006/relationships/image" Target="../media/image23.png"/><Relationship Id="rId18" Type="http://schemas.openxmlformats.org/officeDocument/2006/relationships/image" Target="../media/image22.png"/><Relationship Id="rId17" Type="http://schemas.openxmlformats.org/officeDocument/2006/relationships/image" Target="../media/image21.png"/><Relationship Id="rId16" Type="http://schemas.openxmlformats.org/officeDocument/2006/relationships/image" Target="../media/image20.png"/><Relationship Id="rId15" Type="http://schemas.openxmlformats.org/officeDocument/2006/relationships/image" Target="../media/image19.png"/><Relationship Id="rId14" Type="http://schemas.openxmlformats.org/officeDocument/2006/relationships/image" Target="../media/image18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0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0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0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0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0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0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5" Type="http://schemas.openxmlformats.org/officeDocument/2006/relationships/slideLayout" Target="../slideLayouts/slideLayout4.xml"/><Relationship Id="rId84" Type="http://schemas.openxmlformats.org/officeDocument/2006/relationships/image" Target="../media/image3.png"/><Relationship Id="rId83" Type="http://schemas.openxmlformats.org/officeDocument/2006/relationships/image" Target="../media/image87.png"/><Relationship Id="rId82" Type="http://schemas.openxmlformats.org/officeDocument/2006/relationships/image" Target="../media/image86.png"/><Relationship Id="rId81" Type="http://schemas.openxmlformats.org/officeDocument/2006/relationships/image" Target="../media/image85.png"/><Relationship Id="rId80" Type="http://schemas.openxmlformats.org/officeDocument/2006/relationships/image" Target="../media/image84.png"/><Relationship Id="rId8" Type="http://schemas.openxmlformats.org/officeDocument/2006/relationships/image" Target="../media/image12.png"/><Relationship Id="rId79" Type="http://schemas.openxmlformats.org/officeDocument/2006/relationships/image" Target="../media/image83.png"/><Relationship Id="rId78" Type="http://schemas.openxmlformats.org/officeDocument/2006/relationships/image" Target="../media/image82.png"/><Relationship Id="rId77" Type="http://schemas.openxmlformats.org/officeDocument/2006/relationships/image" Target="../media/image81.png"/><Relationship Id="rId76" Type="http://schemas.openxmlformats.org/officeDocument/2006/relationships/image" Target="../media/image80.png"/><Relationship Id="rId75" Type="http://schemas.openxmlformats.org/officeDocument/2006/relationships/image" Target="../media/image79.png"/><Relationship Id="rId74" Type="http://schemas.openxmlformats.org/officeDocument/2006/relationships/image" Target="../media/image78.png"/><Relationship Id="rId73" Type="http://schemas.openxmlformats.org/officeDocument/2006/relationships/image" Target="../media/image77.png"/><Relationship Id="rId72" Type="http://schemas.openxmlformats.org/officeDocument/2006/relationships/image" Target="../media/image76.png"/><Relationship Id="rId71" Type="http://schemas.openxmlformats.org/officeDocument/2006/relationships/image" Target="../media/image75.png"/><Relationship Id="rId70" Type="http://schemas.openxmlformats.org/officeDocument/2006/relationships/image" Target="../media/image74.png"/><Relationship Id="rId7" Type="http://schemas.openxmlformats.org/officeDocument/2006/relationships/image" Target="../media/image11.png"/><Relationship Id="rId69" Type="http://schemas.openxmlformats.org/officeDocument/2006/relationships/image" Target="../media/image73.png"/><Relationship Id="rId68" Type="http://schemas.openxmlformats.org/officeDocument/2006/relationships/image" Target="../media/image72.png"/><Relationship Id="rId67" Type="http://schemas.openxmlformats.org/officeDocument/2006/relationships/image" Target="../media/image71.png"/><Relationship Id="rId66" Type="http://schemas.openxmlformats.org/officeDocument/2006/relationships/image" Target="../media/image70.png"/><Relationship Id="rId65" Type="http://schemas.openxmlformats.org/officeDocument/2006/relationships/image" Target="../media/image69.png"/><Relationship Id="rId64" Type="http://schemas.openxmlformats.org/officeDocument/2006/relationships/image" Target="../media/image68.png"/><Relationship Id="rId63" Type="http://schemas.openxmlformats.org/officeDocument/2006/relationships/image" Target="../media/image67.png"/><Relationship Id="rId62" Type="http://schemas.openxmlformats.org/officeDocument/2006/relationships/image" Target="../media/image66.png"/><Relationship Id="rId61" Type="http://schemas.openxmlformats.org/officeDocument/2006/relationships/image" Target="../media/image65.png"/><Relationship Id="rId60" Type="http://schemas.openxmlformats.org/officeDocument/2006/relationships/image" Target="../media/image64.png"/><Relationship Id="rId6" Type="http://schemas.openxmlformats.org/officeDocument/2006/relationships/image" Target="../media/image10.png"/><Relationship Id="rId59" Type="http://schemas.openxmlformats.org/officeDocument/2006/relationships/image" Target="../media/image63.png"/><Relationship Id="rId58" Type="http://schemas.openxmlformats.org/officeDocument/2006/relationships/image" Target="../media/image62.png"/><Relationship Id="rId57" Type="http://schemas.openxmlformats.org/officeDocument/2006/relationships/image" Target="../media/image61.png"/><Relationship Id="rId56" Type="http://schemas.openxmlformats.org/officeDocument/2006/relationships/image" Target="../media/image60.png"/><Relationship Id="rId55" Type="http://schemas.openxmlformats.org/officeDocument/2006/relationships/image" Target="../media/image59.png"/><Relationship Id="rId54" Type="http://schemas.openxmlformats.org/officeDocument/2006/relationships/image" Target="../media/image58.png"/><Relationship Id="rId53" Type="http://schemas.openxmlformats.org/officeDocument/2006/relationships/image" Target="../media/image57.png"/><Relationship Id="rId52" Type="http://schemas.openxmlformats.org/officeDocument/2006/relationships/image" Target="../media/image56.png"/><Relationship Id="rId51" Type="http://schemas.openxmlformats.org/officeDocument/2006/relationships/image" Target="../media/image55.png"/><Relationship Id="rId50" Type="http://schemas.openxmlformats.org/officeDocument/2006/relationships/image" Target="../media/image54.png"/><Relationship Id="rId5" Type="http://schemas.openxmlformats.org/officeDocument/2006/relationships/image" Target="../media/image9.png"/><Relationship Id="rId49" Type="http://schemas.openxmlformats.org/officeDocument/2006/relationships/image" Target="../media/image53.png"/><Relationship Id="rId48" Type="http://schemas.openxmlformats.org/officeDocument/2006/relationships/image" Target="../media/image52.png"/><Relationship Id="rId47" Type="http://schemas.openxmlformats.org/officeDocument/2006/relationships/image" Target="../media/image51.png"/><Relationship Id="rId46" Type="http://schemas.openxmlformats.org/officeDocument/2006/relationships/image" Target="../media/image50.png"/><Relationship Id="rId45" Type="http://schemas.openxmlformats.org/officeDocument/2006/relationships/image" Target="../media/image49.png"/><Relationship Id="rId44" Type="http://schemas.openxmlformats.org/officeDocument/2006/relationships/image" Target="../media/image48.png"/><Relationship Id="rId43" Type="http://schemas.openxmlformats.org/officeDocument/2006/relationships/image" Target="../media/image47.png"/><Relationship Id="rId42" Type="http://schemas.openxmlformats.org/officeDocument/2006/relationships/image" Target="../media/image46.png"/><Relationship Id="rId41" Type="http://schemas.openxmlformats.org/officeDocument/2006/relationships/image" Target="../media/image45.png"/><Relationship Id="rId40" Type="http://schemas.openxmlformats.org/officeDocument/2006/relationships/image" Target="../media/image44.png"/><Relationship Id="rId4" Type="http://schemas.openxmlformats.org/officeDocument/2006/relationships/image" Target="../media/image8.png"/><Relationship Id="rId39" Type="http://schemas.openxmlformats.org/officeDocument/2006/relationships/image" Target="../media/image43.png"/><Relationship Id="rId38" Type="http://schemas.openxmlformats.org/officeDocument/2006/relationships/image" Target="../media/image42.png"/><Relationship Id="rId37" Type="http://schemas.openxmlformats.org/officeDocument/2006/relationships/image" Target="../media/image41.png"/><Relationship Id="rId36" Type="http://schemas.openxmlformats.org/officeDocument/2006/relationships/image" Target="../media/image40.png"/><Relationship Id="rId35" Type="http://schemas.openxmlformats.org/officeDocument/2006/relationships/image" Target="../media/image39.png"/><Relationship Id="rId34" Type="http://schemas.openxmlformats.org/officeDocument/2006/relationships/image" Target="../media/image38.png"/><Relationship Id="rId33" Type="http://schemas.openxmlformats.org/officeDocument/2006/relationships/image" Target="../media/image37.png"/><Relationship Id="rId32" Type="http://schemas.openxmlformats.org/officeDocument/2006/relationships/image" Target="../media/image36.png"/><Relationship Id="rId31" Type="http://schemas.openxmlformats.org/officeDocument/2006/relationships/image" Target="../media/image35.png"/><Relationship Id="rId30" Type="http://schemas.openxmlformats.org/officeDocument/2006/relationships/image" Target="../media/image34.png"/><Relationship Id="rId3" Type="http://schemas.openxmlformats.org/officeDocument/2006/relationships/image" Target="../media/image7.png"/><Relationship Id="rId29" Type="http://schemas.openxmlformats.org/officeDocument/2006/relationships/image" Target="../media/image33.png"/><Relationship Id="rId28" Type="http://schemas.openxmlformats.org/officeDocument/2006/relationships/image" Target="../media/image32.png"/><Relationship Id="rId27" Type="http://schemas.openxmlformats.org/officeDocument/2006/relationships/image" Target="../media/image31.png"/><Relationship Id="rId26" Type="http://schemas.openxmlformats.org/officeDocument/2006/relationships/image" Target="../media/image30.png"/><Relationship Id="rId25" Type="http://schemas.openxmlformats.org/officeDocument/2006/relationships/image" Target="../media/image29.png"/><Relationship Id="rId24" Type="http://schemas.openxmlformats.org/officeDocument/2006/relationships/image" Target="../media/image28.png"/><Relationship Id="rId23" Type="http://schemas.openxmlformats.org/officeDocument/2006/relationships/image" Target="../media/image27.png"/><Relationship Id="rId22" Type="http://schemas.openxmlformats.org/officeDocument/2006/relationships/image" Target="../media/image26.png"/><Relationship Id="rId21" Type="http://schemas.openxmlformats.org/officeDocument/2006/relationships/image" Target="../media/image25.png"/><Relationship Id="rId20" Type="http://schemas.openxmlformats.org/officeDocument/2006/relationships/image" Target="../media/image24.png"/><Relationship Id="rId2" Type="http://schemas.openxmlformats.org/officeDocument/2006/relationships/image" Target="../media/image6.png"/><Relationship Id="rId19" Type="http://schemas.openxmlformats.org/officeDocument/2006/relationships/image" Target="../media/image23.png"/><Relationship Id="rId18" Type="http://schemas.openxmlformats.org/officeDocument/2006/relationships/image" Target="../media/image22.png"/><Relationship Id="rId17" Type="http://schemas.openxmlformats.org/officeDocument/2006/relationships/image" Target="../media/image21.png"/><Relationship Id="rId16" Type="http://schemas.openxmlformats.org/officeDocument/2006/relationships/image" Target="../media/image20.png"/><Relationship Id="rId15" Type="http://schemas.openxmlformats.org/officeDocument/2006/relationships/image" Target="../media/image19.png"/><Relationship Id="rId14" Type="http://schemas.openxmlformats.org/officeDocument/2006/relationships/image" Target="../media/image18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89.png"/><Relationship Id="rId2" Type="http://schemas.openxmlformats.org/officeDocument/2006/relationships/image" Target="../media/image79.png"/><Relationship Id="rId1" Type="http://schemas.openxmlformats.org/officeDocument/2006/relationships/image" Target="../media/image8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94183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45" dirty="0">
                <a:solidFill>
                  <a:srgbClr val="171717"/>
                </a:solidFill>
              </a:rPr>
              <a:t>A</a:t>
            </a:r>
            <a:r>
              <a:rPr sz="6000" spc="520" dirty="0">
                <a:solidFill>
                  <a:srgbClr val="171717"/>
                </a:solidFill>
              </a:rPr>
              <a:t>W</a:t>
            </a:r>
            <a:r>
              <a:rPr sz="6000" spc="-265" dirty="0">
                <a:solidFill>
                  <a:srgbClr val="171717"/>
                </a:solidFill>
              </a:rPr>
              <a:t>S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05" dirty="0">
                <a:solidFill>
                  <a:srgbClr val="171717"/>
                </a:solidFill>
              </a:rPr>
              <a:t>G</a:t>
            </a:r>
            <a:r>
              <a:rPr sz="6000" spc="-225" dirty="0">
                <a:solidFill>
                  <a:srgbClr val="171717"/>
                </a:solidFill>
              </a:rPr>
              <a:t>l</a:t>
            </a:r>
            <a:r>
              <a:rPr sz="6000" spc="75" dirty="0">
                <a:solidFill>
                  <a:srgbClr val="171717"/>
                </a:solidFill>
              </a:rPr>
              <a:t>o</a:t>
            </a:r>
            <a:r>
              <a:rPr sz="6000" spc="90" dirty="0">
                <a:solidFill>
                  <a:srgbClr val="171717"/>
                </a:solidFill>
              </a:rPr>
              <a:t>b</a:t>
            </a:r>
            <a:r>
              <a:rPr sz="6000" spc="-285" dirty="0">
                <a:solidFill>
                  <a:srgbClr val="171717"/>
                </a:solidFill>
              </a:rPr>
              <a:t>a</a:t>
            </a:r>
            <a:r>
              <a:rPr sz="6000" spc="-70" dirty="0">
                <a:solidFill>
                  <a:srgbClr val="171717"/>
                </a:solidFill>
              </a:rPr>
              <a:t>l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935" dirty="0">
                <a:solidFill>
                  <a:srgbClr val="171717"/>
                </a:solidFill>
              </a:rPr>
              <a:t>I</a:t>
            </a:r>
            <a:r>
              <a:rPr sz="6000" spc="-260" dirty="0">
                <a:solidFill>
                  <a:srgbClr val="171717"/>
                </a:solidFill>
              </a:rPr>
              <a:t>n</a:t>
            </a:r>
            <a:r>
              <a:rPr sz="6000" spc="-65" dirty="0">
                <a:solidFill>
                  <a:srgbClr val="171717"/>
                </a:solidFill>
              </a:rPr>
              <a:t>f</a:t>
            </a:r>
            <a:r>
              <a:rPr sz="6000" spc="-440" dirty="0">
                <a:solidFill>
                  <a:srgbClr val="171717"/>
                </a:solidFill>
              </a:rPr>
              <a:t>r</a:t>
            </a:r>
            <a:r>
              <a:rPr sz="6000" spc="-285" dirty="0">
                <a:solidFill>
                  <a:srgbClr val="171717"/>
                </a:solidFill>
              </a:rPr>
              <a:t>a</a:t>
            </a:r>
            <a:r>
              <a:rPr sz="6000" spc="-355" dirty="0">
                <a:solidFill>
                  <a:srgbClr val="171717"/>
                </a:solidFill>
              </a:rPr>
              <a:t>s</a:t>
            </a:r>
            <a:r>
              <a:rPr sz="6000" spc="-100" dirty="0">
                <a:solidFill>
                  <a:srgbClr val="171717"/>
                </a:solidFill>
              </a:rPr>
              <a:t>t</a:t>
            </a:r>
            <a:r>
              <a:rPr sz="6000" spc="-290" dirty="0">
                <a:solidFill>
                  <a:srgbClr val="171717"/>
                </a:solidFill>
              </a:rPr>
              <a:t>r</a:t>
            </a:r>
            <a:r>
              <a:rPr sz="6000" spc="-260" dirty="0">
                <a:solidFill>
                  <a:srgbClr val="171717"/>
                </a:solidFill>
              </a:rPr>
              <a:t>u</a:t>
            </a:r>
            <a:r>
              <a:rPr sz="6000" spc="145" dirty="0">
                <a:solidFill>
                  <a:srgbClr val="171717"/>
                </a:solidFill>
              </a:rPr>
              <a:t>c</a:t>
            </a:r>
            <a:r>
              <a:rPr sz="6000" spc="-100" dirty="0">
                <a:solidFill>
                  <a:srgbClr val="171717"/>
                </a:solidFill>
              </a:rPr>
              <a:t>t</a:t>
            </a:r>
            <a:r>
              <a:rPr sz="6000" spc="-260" dirty="0">
                <a:solidFill>
                  <a:srgbClr val="171717"/>
                </a:solidFill>
              </a:rPr>
              <a:t>u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25" dirty="0">
                <a:solidFill>
                  <a:srgbClr val="171717"/>
                </a:solidFill>
              </a:rPr>
              <a:t>e</a:t>
            </a:r>
            <a:endParaRPr sz="60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86874" y="8272019"/>
            <a:ext cx="582506" cy="58250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100" y="647700"/>
            <a:ext cx="111029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404040"/>
                </a:solidFill>
              </a:rPr>
              <a:t>Region</a:t>
            </a:r>
            <a:r>
              <a:rPr spc="-254" dirty="0">
                <a:solidFill>
                  <a:srgbClr val="404040"/>
                </a:solidFill>
              </a:rPr>
              <a:t> </a:t>
            </a:r>
            <a:r>
              <a:rPr spc="-20" dirty="0">
                <a:solidFill>
                  <a:srgbClr val="404040"/>
                </a:solidFill>
              </a:rPr>
              <a:t>and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-55" dirty="0">
                <a:solidFill>
                  <a:srgbClr val="404040"/>
                </a:solidFill>
              </a:rPr>
              <a:t>Availability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-25" dirty="0">
                <a:solidFill>
                  <a:srgbClr val="404040"/>
                </a:solidFill>
              </a:rPr>
              <a:t>Zone</a:t>
            </a:r>
            <a:r>
              <a:rPr spc="-25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Naming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30225" y="6442154"/>
            <a:ext cx="3006090" cy="0"/>
          </a:xfrm>
          <a:custGeom>
            <a:avLst/>
            <a:gdLst/>
            <a:ahLst/>
            <a:cxnLst/>
            <a:rect l="l" t="t" r="r" b="b"/>
            <a:pathLst>
              <a:path w="3006090">
                <a:moveTo>
                  <a:pt x="0" y="0"/>
                </a:moveTo>
                <a:lnTo>
                  <a:pt x="3005910" y="0"/>
                </a:lnTo>
              </a:path>
            </a:pathLst>
          </a:custGeom>
          <a:ln w="38100">
            <a:solidFill>
              <a:srgbClr val="F059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844716" y="6442154"/>
            <a:ext cx="3006090" cy="0"/>
          </a:xfrm>
          <a:custGeom>
            <a:avLst/>
            <a:gdLst/>
            <a:ahLst/>
            <a:cxnLst/>
            <a:rect l="l" t="t" r="r" b="b"/>
            <a:pathLst>
              <a:path w="3006090">
                <a:moveTo>
                  <a:pt x="0" y="0"/>
                </a:moveTo>
                <a:lnTo>
                  <a:pt x="3005912" y="0"/>
                </a:lnTo>
              </a:path>
            </a:pathLst>
          </a:custGeom>
          <a:ln w="38100">
            <a:solidFill>
              <a:srgbClr val="F059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06094" y="5578554"/>
            <a:ext cx="340995" cy="0"/>
          </a:xfrm>
          <a:custGeom>
            <a:avLst/>
            <a:gdLst/>
            <a:ahLst/>
            <a:cxnLst/>
            <a:rect l="l" t="t" r="r" b="b"/>
            <a:pathLst>
              <a:path w="340995">
                <a:moveTo>
                  <a:pt x="0" y="0"/>
                </a:moveTo>
                <a:lnTo>
                  <a:pt x="340367" y="0"/>
                </a:lnTo>
              </a:path>
            </a:pathLst>
          </a:custGeom>
          <a:ln w="38100">
            <a:solidFill>
              <a:srgbClr val="2B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72872" y="5578554"/>
            <a:ext cx="340995" cy="0"/>
          </a:xfrm>
          <a:custGeom>
            <a:avLst/>
            <a:gdLst/>
            <a:ahLst/>
            <a:cxnLst/>
            <a:rect l="l" t="t" r="r" b="b"/>
            <a:pathLst>
              <a:path w="340995">
                <a:moveTo>
                  <a:pt x="0" y="0"/>
                </a:moveTo>
                <a:lnTo>
                  <a:pt x="340368" y="0"/>
                </a:lnTo>
              </a:path>
            </a:pathLst>
          </a:custGeom>
          <a:ln w="38100">
            <a:solidFill>
              <a:srgbClr val="2B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73070" y="5578554"/>
            <a:ext cx="796925" cy="0"/>
          </a:xfrm>
          <a:custGeom>
            <a:avLst/>
            <a:gdLst/>
            <a:ahLst/>
            <a:cxnLst/>
            <a:rect l="l" t="t" r="r" b="b"/>
            <a:pathLst>
              <a:path w="796925">
                <a:moveTo>
                  <a:pt x="0" y="0"/>
                </a:moveTo>
                <a:lnTo>
                  <a:pt x="796861" y="0"/>
                </a:lnTo>
              </a:path>
            </a:pathLst>
          </a:custGeom>
          <a:ln w="38100">
            <a:solidFill>
              <a:srgbClr val="2B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363448" y="5578554"/>
            <a:ext cx="796925" cy="0"/>
          </a:xfrm>
          <a:custGeom>
            <a:avLst/>
            <a:gdLst/>
            <a:ahLst/>
            <a:cxnLst/>
            <a:rect l="l" t="t" r="r" b="b"/>
            <a:pathLst>
              <a:path w="796925">
                <a:moveTo>
                  <a:pt x="0" y="0"/>
                </a:moveTo>
                <a:lnTo>
                  <a:pt x="796864" y="0"/>
                </a:lnTo>
              </a:path>
            </a:pathLst>
          </a:custGeom>
          <a:ln w="38100">
            <a:solidFill>
              <a:srgbClr val="2B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25885" y="7305756"/>
            <a:ext cx="2470785" cy="0"/>
          </a:xfrm>
          <a:custGeom>
            <a:avLst/>
            <a:gdLst/>
            <a:ahLst/>
            <a:cxnLst/>
            <a:rect l="l" t="t" r="r" b="b"/>
            <a:pathLst>
              <a:path w="2470785">
                <a:moveTo>
                  <a:pt x="0" y="0"/>
                </a:moveTo>
                <a:lnTo>
                  <a:pt x="2470740" y="0"/>
                </a:lnTo>
              </a:path>
            </a:pathLst>
          </a:custGeom>
          <a:ln w="38100">
            <a:solidFill>
              <a:srgbClr val="9BC8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828074" y="7305756"/>
            <a:ext cx="2316480" cy="0"/>
          </a:xfrm>
          <a:custGeom>
            <a:avLst/>
            <a:gdLst/>
            <a:ahLst/>
            <a:cxnLst/>
            <a:rect l="l" t="t" r="r" b="b"/>
            <a:pathLst>
              <a:path w="2316480">
                <a:moveTo>
                  <a:pt x="0" y="0"/>
                </a:moveTo>
                <a:lnTo>
                  <a:pt x="2315980" y="0"/>
                </a:lnTo>
              </a:path>
            </a:pathLst>
          </a:custGeom>
          <a:ln w="38100">
            <a:solidFill>
              <a:srgbClr val="9BC8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175000" y="1638300"/>
            <a:ext cx="9982835" cy="5867400"/>
          </a:xfrm>
          <a:prstGeom prst="rect">
            <a:avLst/>
          </a:prstGeom>
        </p:spPr>
        <p:txBody>
          <a:bodyPr vert="horz" wrap="square" lIns="0" tIns="1155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0"/>
              </a:spcBef>
            </a:pPr>
            <a:r>
              <a:rPr sz="15000" spc="-260" dirty="0">
                <a:latin typeface="Verdana" panose="020B0604030504040204"/>
                <a:cs typeface="Verdana" panose="020B0604030504040204"/>
              </a:rPr>
              <a:t>us-ea</a:t>
            </a:r>
            <a:r>
              <a:rPr sz="15000" spc="-465" dirty="0">
                <a:latin typeface="Verdana" panose="020B0604030504040204"/>
                <a:cs typeface="Verdana" panose="020B0604030504040204"/>
              </a:rPr>
              <a:t>s</a:t>
            </a:r>
            <a:r>
              <a:rPr sz="15000" spc="-250" dirty="0">
                <a:latin typeface="Verdana" panose="020B0604030504040204"/>
                <a:cs typeface="Verdana" panose="020B0604030504040204"/>
              </a:rPr>
              <a:t>t-2a</a:t>
            </a:r>
            <a:endParaRPr sz="15000">
              <a:latin typeface="Verdana" panose="020B0604030504040204"/>
              <a:cs typeface="Verdana" panose="020B0604030504040204"/>
            </a:endParaRPr>
          </a:p>
          <a:p>
            <a:pPr marL="596900">
              <a:lnSpc>
                <a:spcPct val="100000"/>
              </a:lnSpc>
              <a:spcBef>
                <a:spcPts val="1800"/>
              </a:spcBef>
              <a:tabLst>
                <a:tab pos="4152265" algn="l"/>
                <a:tab pos="7441565" algn="l"/>
              </a:tabLst>
            </a:pPr>
            <a:r>
              <a:rPr sz="3000" spc="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Area	</a:t>
            </a:r>
            <a:r>
              <a:rPr sz="3000" spc="-7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Sub-area	</a:t>
            </a:r>
            <a:r>
              <a:rPr sz="3000" spc="-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3000" spc="409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AZ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2832100" marR="2827020" indent="165100">
              <a:lnSpc>
                <a:spcPct val="189000"/>
              </a:lnSpc>
            </a:pPr>
            <a:r>
              <a:rPr sz="3000" spc="1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Region </a:t>
            </a:r>
            <a:r>
              <a:rPr sz="3000" spc="-1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Name </a:t>
            </a:r>
            <a:r>
              <a:rPr sz="3000" spc="-1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35" dirty="0">
                <a:solidFill>
                  <a:srgbClr val="9BC84F"/>
                </a:solidFill>
                <a:latin typeface="Verdana" panose="020B0604030504040204"/>
                <a:cs typeface="Verdana" panose="020B0604030504040204"/>
              </a:rPr>
              <a:t>Availability</a:t>
            </a:r>
            <a:r>
              <a:rPr sz="3000" spc="-180" dirty="0">
                <a:solidFill>
                  <a:srgbClr val="9BC84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20" dirty="0">
                <a:solidFill>
                  <a:srgbClr val="9BC84F"/>
                </a:solidFill>
                <a:latin typeface="Verdana" panose="020B0604030504040204"/>
                <a:cs typeface="Verdana" panose="020B0604030504040204"/>
              </a:rPr>
              <a:t>Zone</a:t>
            </a:r>
            <a:r>
              <a:rPr sz="3000" spc="-175" dirty="0">
                <a:solidFill>
                  <a:srgbClr val="9BC84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solidFill>
                  <a:srgbClr val="9BC84F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386874" y="8272019"/>
            <a:ext cx="582506" cy="582506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51012" y="2208212"/>
          <a:ext cx="6156960" cy="5850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5320"/>
                <a:gridCol w="2955925"/>
              </a:tblGrid>
              <a:tr h="533158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Region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430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Region</a:t>
                      </a:r>
                      <a:r>
                        <a:rPr sz="1800" spc="-1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Identifier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4300" marB="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</a:tr>
              <a:tr h="52998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15" dirty="0">
                          <a:latin typeface="Verdana" panose="020B0604030504040204"/>
                          <a:cs typeface="Verdana" panose="020B0604030504040204"/>
                        </a:rPr>
                        <a:t>US</a:t>
                      </a:r>
                      <a:r>
                        <a:rPr sz="1800" spc="-1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East</a:t>
                      </a:r>
                      <a:r>
                        <a:rPr sz="1800" spc="-1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(Ohio)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430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45" dirty="0">
                          <a:latin typeface="Verdana" panose="020B0604030504040204"/>
                          <a:cs typeface="Verdana" panose="020B0604030504040204"/>
                        </a:rPr>
                        <a:t>us-east-2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4300" marB="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53157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US</a:t>
                      </a:r>
                      <a:r>
                        <a:rPr sz="1800" spc="-9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Ea</a:t>
                      </a:r>
                      <a:r>
                        <a:rPr sz="1800" spc="-2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9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(N.</a:t>
                      </a:r>
                      <a:r>
                        <a:rPr sz="1800" spc="-9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40" dirty="0">
                          <a:latin typeface="Verdana" panose="020B0604030504040204"/>
                          <a:cs typeface="Verdana" panose="020B0604030504040204"/>
                        </a:rPr>
                        <a:t>V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spc="-4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ginia)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7475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spc="-100" dirty="0">
                          <a:latin typeface="Verdana" panose="020B0604030504040204"/>
                          <a:cs typeface="Verdana" panose="020B0604030504040204"/>
                        </a:rPr>
                        <a:t>us-east-1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7475" marB="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53157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US</a:t>
                      </a:r>
                      <a:r>
                        <a:rPr sz="1800" spc="-9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20" dirty="0">
                          <a:latin typeface="Verdana" panose="020B0604030504040204"/>
                          <a:cs typeface="Verdana" panose="020B0604030504040204"/>
                        </a:rPr>
                        <a:t>W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2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9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(N.</a:t>
                      </a:r>
                      <a:r>
                        <a:rPr sz="1800" spc="-9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Cali</a:t>
                      </a:r>
                      <a:r>
                        <a:rPr sz="1800" spc="-20" dirty="0"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ornia)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668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spc="-95" dirty="0">
                          <a:latin typeface="Verdana" panose="020B0604030504040204"/>
                          <a:cs typeface="Verdana" panose="020B0604030504040204"/>
                        </a:rPr>
                        <a:t>us-west-1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6680" marB="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531569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spc="-15" dirty="0">
                          <a:latin typeface="Verdana" panose="020B0604030504040204"/>
                          <a:cs typeface="Verdana" panose="020B0604030504040204"/>
                        </a:rPr>
                        <a:t>US</a:t>
                      </a:r>
                      <a:r>
                        <a:rPr sz="1800" spc="-1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West</a:t>
                      </a:r>
                      <a:r>
                        <a:rPr sz="1800" spc="-1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(Oregon)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8585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spc="-40" dirty="0">
                          <a:latin typeface="Verdana" panose="020B0604030504040204"/>
                          <a:cs typeface="Verdana" panose="020B0604030504040204"/>
                        </a:rPr>
                        <a:t>us-west-2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8585" marB="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531571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Asia</a:t>
                      </a:r>
                      <a:r>
                        <a:rPr sz="1800" spc="-10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Pacific</a:t>
                      </a:r>
                      <a:r>
                        <a:rPr sz="1800" spc="-10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(Hong</a:t>
                      </a:r>
                      <a:r>
                        <a:rPr sz="1800" spc="-10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Kong)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0489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800" spc="-90" dirty="0">
                          <a:latin typeface="Verdana" panose="020B0604030504040204"/>
                          <a:cs typeface="Verdana" panose="020B0604030504040204"/>
                        </a:rPr>
                        <a:t>ap-east-1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0489" marB="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531571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Asia</a:t>
                      </a:r>
                      <a:r>
                        <a:rPr sz="1800" spc="-11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Pacific</a:t>
                      </a:r>
                      <a:r>
                        <a:rPr sz="1800" spc="-10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5" dirty="0">
                          <a:latin typeface="Verdana" panose="020B0604030504040204"/>
                          <a:cs typeface="Verdana" panose="020B0604030504040204"/>
                        </a:rPr>
                        <a:t>(Mumbai)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-70" dirty="0">
                          <a:latin typeface="Verdana" panose="020B0604030504040204"/>
                          <a:cs typeface="Verdana" panose="020B0604030504040204"/>
                        </a:rPr>
                        <a:t>ap-south-1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5315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Asia</a:t>
                      </a:r>
                      <a:r>
                        <a:rPr sz="1800" spc="-1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Pacific</a:t>
                      </a:r>
                      <a:r>
                        <a:rPr sz="1800" spc="-1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20" dirty="0">
                          <a:latin typeface="Verdana" panose="020B0604030504040204"/>
                          <a:cs typeface="Verdana" panose="020B0604030504040204"/>
                        </a:rPr>
                        <a:t>(Seoul)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430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25" dirty="0">
                          <a:latin typeface="Verdana" panose="020B0604030504040204"/>
                          <a:cs typeface="Verdana" panose="020B0604030504040204"/>
                        </a:rPr>
                        <a:t>ap-northeast-3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4300" marB="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531571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Asia</a:t>
                      </a:r>
                      <a:r>
                        <a:rPr sz="1800" spc="-1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Pacific</a:t>
                      </a:r>
                      <a:r>
                        <a:rPr sz="1800" spc="-1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5" dirty="0">
                          <a:latin typeface="Verdana" panose="020B0604030504040204"/>
                          <a:cs typeface="Verdana" panose="020B0604030504040204"/>
                        </a:rPr>
                        <a:t>(Singapore)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6205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800" spc="-25" dirty="0">
                          <a:latin typeface="Verdana" panose="020B0604030504040204"/>
                          <a:cs typeface="Verdana" panose="020B0604030504040204"/>
                        </a:rPr>
                        <a:t>ap-northeast-2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6205" marB="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5315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Asia</a:t>
                      </a:r>
                      <a:r>
                        <a:rPr sz="1800" spc="-1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Pacific</a:t>
                      </a:r>
                      <a:r>
                        <a:rPr sz="1800" spc="-114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(Sydney)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811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1800" spc="-60" dirty="0">
                          <a:latin typeface="Verdana" panose="020B0604030504040204"/>
                          <a:cs typeface="Verdana" panose="020B0604030504040204"/>
                        </a:rPr>
                        <a:t>ap-southeast-1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8110" marB="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53157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Asia</a:t>
                      </a:r>
                      <a:r>
                        <a:rPr sz="1800" spc="-11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Pacific</a:t>
                      </a:r>
                      <a:r>
                        <a:rPr sz="1800" spc="-11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45" dirty="0">
                          <a:latin typeface="Verdana" panose="020B0604030504040204"/>
                          <a:cs typeface="Verdana" panose="020B0604030504040204"/>
                        </a:rPr>
                        <a:t>(Tokyo)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7315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800" spc="-25" dirty="0">
                          <a:latin typeface="Verdana" panose="020B0604030504040204"/>
                          <a:cs typeface="Verdana" panose="020B0604030504040204"/>
                        </a:rPr>
                        <a:t>ap-southeast-2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7315" marB="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83300" y="647700"/>
            <a:ext cx="40963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AWS</a:t>
            </a:r>
            <a:r>
              <a:rPr spc="-31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Regions</a:t>
            </a:r>
            <a:endParaRPr dirty="0">
              <a:solidFill>
                <a:srgbClr val="404040"/>
              </a:solidFill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42312" y="2208212"/>
          <a:ext cx="6156960" cy="5850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4685"/>
                <a:gridCol w="2957194"/>
              </a:tblGrid>
              <a:tr h="533158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Region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430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Region</a:t>
                      </a:r>
                      <a:r>
                        <a:rPr sz="1800" spc="-1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Identifier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4300" marB="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D7D7D7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</a:tr>
              <a:tr h="529983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Canada</a:t>
                      </a:r>
                      <a:r>
                        <a:rPr sz="1800" spc="-114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(Central)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430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65" dirty="0">
                          <a:latin typeface="Verdana" panose="020B0604030504040204"/>
                          <a:cs typeface="Verdana" panose="020B0604030504040204"/>
                        </a:rPr>
                        <a:t>ca-central-1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4300" marB="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53157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Europe</a:t>
                      </a:r>
                      <a:r>
                        <a:rPr sz="1800" spc="-1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5" dirty="0">
                          <a:latin typeface="Verdana" panose="020B0604030504040204"/>
                          <a:cs typeface="Verdana" panose="020B0604030504040204"/>
                        </a:rPr>
                        <a:t>(Frankfurt)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7475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spc="-75" dirty="0">
                          <a:latin typeface="Verdana" panose="020B0604030504040204"/>
                          <a:cs typeface="Verdana" panose="020B0604030504040204"/>
                        </a:rPr>
                        <a:t>eu-central-1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7475" marB="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531571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Europe</a:t>
                      </a:r>
                      <a:r>
                        <a:rPr sz="1800" spc="-1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0" dirty="0">
                          <a:latin typeface="Verdana" panose="020B0604030504040204"/>
                          <a:cs typeface="Verdana" panose="020B0604030504040204"/>
                        </a:rPr>
                        <a:t>(Ireland)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668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spc="-90" dirty="0">
                          <a:latin typeface="Verdana" panose="020B0604030504040204"/>
                          <a:cs typeface="Verdana" panose="020B0604030504040204"/>
                        </a:rPr>
                        <a:t>eu-west-1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6680" marB="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53156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Europe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(London)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8585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spc="-35" dirty="0">
                          <a:latin typeface="Verdana" panose="020B0604030504040204"/>
                          <a:cs typeface="Verdana" panose="020B0604030504040204"/>
                        </a:rPr>
                        <a:t>eu-west-2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8585" marB="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531571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Europe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25" dirty="0">
                          <a:latin typeface="Verdana" panose="020B0604030504040204"/>
                          <a:cs typeface="Verdana" panose="020B0604030504040204"/>
                        </a:rPr>
                        <a:t>(Paris)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0489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800" spc="-35" dirty="0">
                          <a:latin typeface="Verdana" panose="020B0604030504040204"/>
                          <a:cs typeface="Verdana" panose="020B0604030504040204"/>
                        </a:rPr>
                        <a:t>eu-west-3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0489" marB="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531571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Europe</a:t>
                      </a:r>
                      <a:r>
                        <a:rPr sz="1800" spc="-1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(Stockholm)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-80" dirty="0">
                          <a:latin typeface="Verdana" panose="020B0604030504040204"/>
                          <a:cs typeface="Verdana" panose="020B0604030504040204"/>
                        </a:rPr>
                        <a:t>eu-north-1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2395" marB="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5315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Middle</a:t>
                      </a:r>
                      <a:r>
                        <a:rPr sz="1800" spc="-114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East</a:t>
                      </a:r>
                      <a:r>
                        <a:rPr sz="1800" spc="-11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(Bahrain)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430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80" dirty="0">
                          <a:latin typeface="Verdana" panose="020B0604030504040204"/>
                          <a:cs typeface="Verdana" panose="020B0604030504040204"/>
                        </a:rPr>
                        <a:t>me-south-1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4300" marB="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531571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800" spc="-15" dirty="0">
                          <a:latin typeface="Verdana" panose="020B0604030504040204"/>
                          <a:cs typeface="Verdana" panose="020B0604030504040204"/>
                        </a:rPr>
                        <a:t>South</a:t>
                      </a:r>
                      <a:r>
                        <a:rPr sz="1800" spc="-10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America</a:t>
                      </a:r>
                      <a:r>
                        <a:rPr sz="1800" spc="-9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25" dirty="0">
                          <a:latin typeface="Verdana" panose="020B0604030504040204"/>
                          <a:cs typeface="Verdana" panose="020B0604030504040204"/>
                        </a:rPr>
                        <a:t>(São</a:t>
                      </a:r>
                      <a:r>
                        <a:rPr sz="1800" spc="-10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Paulo)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6205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800" spc="-100" dirty="0">
                          <a:latin typeface="Verdana" panose="020B0604030504040204"/>
                          <a:cs typeface="Verdana" panose="020B0604030504040204"/>
                        </a:rPr>
                        <a:t>sa-east-1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16205" marB="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5315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5315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7D7D7"/>
                      </a:solidFill>
                      <a:prstDash val="solid"/>
                    </a:lnL>
                    <a:lnR w="3175">
                      <a:solidFill>
                        <a:srgbClr val="EDEDED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EDEDED"/>
                      </a:solidFill>
                      <a:prstDash val="solid"/>
                    </a:lnL>
                    <a:lnR w="3175">
                      <a:solidFill>
                        <a:srgbClr val="D7D7D7"/>
                      </a:solidFill>
                      <a:prstDash val="solid"/>
                    </a:lnR>
                    <a:lnT w="3175">
                      <a:solidFill>
                        <a:srgbClr val="EDEDED"/>
                      </a:solidFill>
                      <a:prstDash val="solid"/>
                    </a:lnT>
                    <a:lnB w="3175">
                      <a:solidFill>
                        <a:srgbClr val="D7D7D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386874" y="8272019"/>
            <a:ext cx="582506" cy="58250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0920" y="3668605"/>
            <a:ext cx="63861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AWS</a:t>
            </a:r>
            <a:r>
              <a:rPr spc="-275" dirty="0"/>
              <a:t> </a:t>
            </a:r>
            <a:r>
              <a:rPr spc="125" dirty="0"/>
              <a:t>Edge</a:t>
            </a:r>
            <a:r>
              <a:rPr spc="-275" dirty="0"/>
              <a:t> </a:t>
            </a:r>
            <a:r>
              <a:rPr spc="55" dirty="0"/>
              <a:t>Locations</a:t>
            </a:r>
            <a:endParaRPr spc="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386874" y="8272019"/>
            <a:ext cx="582506" cy="5825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23686" y="4139644"/>
            <a:ext cx="449580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10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Edge</a:t>
            </a:r>
            <a:r>
              <a:rPr sz="4600" spc="-31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spc="3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Locations</a:t>
            </a:r>
            <a:endParaRPr sz="4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2349500"/>
            <a:ext cx="65436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40" dirty="0">
                <a:solidFill>
                  <a:srgbClr val="000000"/>
                </a:solidFill>
              </a:rPr>
              <a:t>Used</a:t>
            </a:r>
            <a:r>
              <a:rPr sz="3000" spc="-165" dirty="0">
                <a:solidFill>
                  <a:srgbClr val="000000"/>
                </a:solidFill>
              </a:rPr>
              <a:t> </a:t>
            </a:r>
            <a:r>
              <a:rPr sz="3000" spc="-55" dirty="0">
                <a:solidFill>
                  <a:srgbClr val="000000"/>
                </a:solidFill>
              </a:rPr>
              <a:t>as</a:t>
            </a:r>
            <a:r>
              <a:rPr sz="3000" spc="-160" dirty="0">
                <a:solidFill>
                  <a:srgbClr val="000000"/>
                </a:solidFill>
              </a:rPr>
              <a:t> </a:t>
            </a:r>
            <a:r>
              <a:rPr sz="3000" spc="40" dirty="0">
                <a:solidFill>
                  <a:srgbClr val="000000"/>
                </a:solidFill>
              </a:rPr>
              <a:t>nodes</a:t>
            </a:r>
            <a:r>
              <a:rPr sz="3000" spc="-160" dirty="0">
                <a:solidFill>
                  <a:srgbClr val="000000"/>
                </a:solidFill>
              </a:rPr>
              <a:t> </a:t>
            </a:r>
            <a:r>
              <a:rPr sz="3000" spc="110" dirty="0">
                <a:solidFill>
                  <a:srgbClr val="000000"/>
                </a:solidFill>
              </a:rPr>
              <a:t>of</a:t>
            </a:r>
            <a:r>
              <a:rPr sz="3000" spc="-160" dirty="0">
                <a:solidFill>
                  <a:srgbClr val="000000"/>
                </a:solidFill>
              </a:rPr>
              <a:t> </a:t>
            </a:r>
            <a:r>
              <a:rPr sz="3000" spc="-45" dirty="0">
                <a:solidFill>
                  <a:srgbClr val="000000"/>
                </a:solidFill>
              </a:rPr>
              <a:t>a</a:t>
            </a:r>
            <a:r>
              <a:rPr sz="3000" spc="-160" dirty="0">
                <a:solidFill>
                  <a:srgbClr val="000000"/>
                </a:solidFill>
              </a:rPr>
              <a:t> </a:t>
            </a:r>
            <a:r>
              <a:rPr sz="3000" spc="75" dirty="0">
                <a:solidFill>
                  <a:srgbClr val="000000"/>
                </a:solidFill>
              </a:rPr>
              <a:t>global</a:t>
            </a:r>
            <a:r>
              <a:rPr sz="3000" spc="-160" dirty="0">
                <a:solidFill>
                  <a:srgbClr val="000000"/>
                </a:solidFill>
              </a:rPr>
              <a:t> </a:t>
            </a:r>
            <a:r>
              <a:rPr sz="3000" spc="35" dirty="0">
                <a:solidFill>
                  <a:srgbClr val="000000"/>
                </a:solidFill>
              </a:rPr>
              <a:t>content </a:t>
            </a:r>
            <a:r>
              <a:rPr sz="3000" spc="-1040" dirty="0">
                <a:solidFill>
                  <a:srgbClr val="000000"/>
                </a:solidFill>
              </a:rPr>
              <a:t> </a:t>
            </a:r>
            <a:r>
              <a:rPr sz="3000" spc="15" dirty="0">
                <a:solidFill>
                  <a:srgbClr val="000000"/>
                </a:solidFill>
              </a:rPr>
              <a:t>delivery</a:t>
            </a:r>
            <a:r>
              <a:rPr sz="3000" spc="-160" dirty="0">
                <a:solidFill>
                  <a:srgbClr val="000000"/>
                </a:solidFill>
              </a:rPr>
              <a:t> </a:t>
            </a:r>
            <a:r>
              <a:rPr sz="3000" spc="20" dirty="0">
                <a:solidFill>
                  <a:srgbClr val="000000"/>
                </a:solidFill>
              </a:rPr>
              <a:t>network</a:t>
            </a:r>
            <a:r>
              <a:rPr sz="3000" spc="-155" dirty="0">
                <a:solidFill>
                  <a:srgbClr val="000000"/>
                </a:solidFill>
              </a:rPr>
              <a:t> </a:t>
            </a:r>
            <a:r>
              <a:rPr sz="3000" spc="20" dirty="0">
                <a:solidFill>
                  <a:srgbClr val="000000"/>
                </a:solidFill>
              </a:rPr>
              <a:t>(CDN)</a:t>
            </a:r>
            <a:endParaRPr sz="30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00" rIns="0" bIns="0" rtlCol="0">
            <a:spAutoFit/>
          </a:bodyPr>
          <a:lstStyle/>
          <a:p>
            <a:pPr marL="5398135" marR="461645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Utilized</a:t>
            </a:r>
            <a:r>
              <a:rPr spc="-170" dirty="0"/>
              <a:t> </a:t>
            </a:r>
            <a:r>
              <a:rPr spc="35" dirty="0"/>
              <a:t>by</a:t>
            </a:r>
            <a:r>
              <a:rPr spc="-165" dirty="0"/>
              <a:t> </a:t>
            </a:r>
            <a:r>
              <a:rPr spc="60" dirty="0"/>
              <a:t>Amazon</a:t>
            </a:r>
            <a:r>
              <a:rPr spc="-165" dirty="0"/>
              <a:t> </a:t>
            </a:r>
            <a:r>
              <a:rPr spc="70" dirty="0"/>
              <a:t>CloudFront</a:t>
            </a:r>
            <a:r>
              <a:rPr spc="-165" dirty="0"/>
              <a:t> </a:t>
            </a:r>
            <a:r>
              <a:rPr spc="20" dirty="0"/>
              <a:t>and </a:t>
            </a:r>
            <a:r>
              <a:rPr spc="-1040" dirty="0"/>
              <a:t> </a:t>
            </a:r>
            <a:r>
              <a:rPr spc="60" dirty="0"/>
              <a:t>Amazon</a:t>
            </a:r>
            <a:r>
              <a:rPr spc="-160" dirty="0"/>
              <a:t> </a:t>
            </a:r>
            <a:r>
              <a:rPr spc="35" dirty="0"/>
              <a:t>Route</a:t>
            </a:r>
            <a:r>
              <a:rPr spc="-155" dirty="0"/>
              <a:t> </a:t>
            </a:r>
            <a:r>
              <a:rPr spc="-55" dirty="0"/>
              <a:t>53</a:t>
            </a:r>
            <a:endParaRPr spc="-55" dirty="0"/>
          </a:p>
          <a:p>
            <a:pPr marL="5398135" marR="5080">
              <a:lnSpc>
                <a:spcPct val="100000"/>
              </a:lnSpc>
              <a:spcBef>
                <a:spcPts val="1800"/>
              </a:spcBef>
            </a:pPr>
            <a:r>
              <a:rPr spc="80" dirty="0"/>
              <a:t>Located</a:t>
            </a:r>
            <a:r>
              <a:rPr spc="-160" dirty="0"/>
              <a:t> </a:t>
            </a:r>
            <a:r>
              <a:rPr spc="60" dirty="0"/>
              <a:t>globally</a:t>
            </a:r>
            <a:r>
              <a:rPr spc="-160" dirty="0"/>
              <a:t> </a:t>
            </a:r>
            <a:r>
              <a:rPr spc="-5" dirty="0"/>
              <a:t>at</a:t>
            </a:r>
            <a:r>
              <a:rPr spc="-155" dirty="0"/>
              <a:t> </a:t>
            </a:r>
            <a:r>
              <a:rPr spc="-10" dirty="0"/>
              <a:t>over</a:t>
            </a:r>
            <a:r>
              <a:rPr spc="-160" dirty="0"/>
              <a:t> </a:t>
            </a:r>
            <a:r>
              <a:rPr spc="150" dirty="0"/>
              <a:t>200</a:t>
            </a:r>
            <a:r>
              <a:rPr spc="-155" dirty="0"/>
              <a:t> </a:t>
            </a:r>
            <a:r>
              <a:rPr spc="25" dirty="0"/>
              <a:t>different </a:t>
            </a:r>
            <a:r>
              <a:rPr spc="-1040" dirty="0"/>
              <a:t> </a:t>
            </a:r>
            <a:r>
              <a:rPr spc="45" dirty="0"/>
              <a:t>locations</a:t>
            </a:r>
            <a:endParaRPr spc="45" dirty="0"/>
          </a:p>
          <a:p>
            <a:pPr marL="5398135" marR="753745">
              <a:lnSpc>
                <a:spcPct val="100000"/>
              </a:lnSpc>
              <a:spcBef>
                <a:spcPts val="1800"/>
              </a:spcBef>
            </a:pPr>
            <a:r>
              <a:rPr spc="80" dirty="0"/>
              <a:t>Allows</a:t>
            </a:r>
            <a:r>
              <a:rPr spc="-165" dirty="0"/>
              <a:t> </a:t>
            </a:r>
            <a:r>
              <a:rPr spc="80" dirty="0"/>
              <a:t>AWS</a:t>
            </a:r>
            <a:r>
              <a:rPr spc="-165" dirty="0"/>
              <a:t> </a:t>
            </a:r>
            <a:r>
              <a:rPr spc="75" dirty="0"/>
              <a:t>to</a:t>
            </a:r>
            <a:r>
              <a:rPr spc="-165" dirty="0"/>
              <a:t> </a:t>
            </a:r>
            <a:r>
              <a:rPr spc="-30" dirty="0"/>
              <a:t>serve</a:t>
            </a:r>
            <a:r>
              <a:rPr spc="-165" dirty="0"/>
              <a:t> </a:t>
            </a:r>
            <a:r>
              <a:rPr spc="35" dirty="0"/>
              <a:t>content</a:t>
            </a:r>
            <a:r>
              <a:rPr spc="-165" dirty="0"/>
              <a:t> </a:t>
            </a:r>
            <a:r>
              <a:rPr spc="10" dirty="0"/>
              <a:t>from </a:t>
            </a:r>
            <a:r>
              <a:rPr spc="-1040" dirty="0"/>
              <a:t> </a:t>
            </a:r>
            <a:r>
              <a:rPr spc="45" dirty="0"/>
              <a:t>locations</a:t>
            </a:r>
            <a:r>
              <a:rPr spc="-160" dirty="0"/>
              <a:t> </a:t>
            </a:r>
            <a:r>
              <a:rPr spc="35" dirty="0"/>
              <a:t>closest</a:t>
            </a:r>
            <a:r>
              <a:rPr spc="-160" dirty="0"/>
              <a:t> </a:t>
            </a:r>
            <a:r>
              <a:rPr spc="75" dirty="0"/>
              <a:t>to</a:t>
            </a:r>
            <a:r>
              <a:rPr spc="-160" dirty="0"/>
              <a:t> </a:t>
            </a:r>
            <a:r>
              <a:rPr spc="-40" dirty="0"/>
              <a:t>users</a:t>
            </a:r>
            <a:endParaRPr spc="-40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386874" y="8272019"/>
            <a:ext cx="582506" cy="58250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0" y="647700"/>
            <a:ext cx="6350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AWS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105" dirty="0">
                <a:solidFill>
                  <a:srgbClr val="404040"/>
                </a:solidFill>
              </a:rPr>
              <a:t>Edge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35" dirty="0">
                <a:solidFill>
                  <a:srgbClr val="404040"/>
                </a:solidFill>
              </a:rPr>
              <a:t>Locations</a:t>
            </a:r>
            <a:endParaRPr spc="35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02322" y="2045765"/>
            <a:ext cx="12700635" cy="6202680"/>
            <a:chOff x="1702322" y="2045765"/>
            <a:chExt cx="12700635" cy="6202680"/>
          </a:xfrm>
        </p:grpSpPr>
        <p:sp>
          <p:nvSpPr>
            <p:cNvPr id="4" name="object 4"/>
            <p:cNvSpPr/>
            <p:nvPr/>
          </p:nvSpPr>
          <p:spPr>
            <a:xfrm>
              <a:off x="7327405" y="2943732"/>
              <a:ext cx="2272665" cy="3916679"/>
            </a:xfrm>
            <a:custGeom>
              <a:avLst/>
              <a:gdLst/>
              <a:ahLst/>
              <a:cxnLst/>
              <a:rect l="l" t="t" r="r" b="b"/>
              <a:pathLst>
                <a:path w="2272665" h="3916679">
                  <a:moveTo>
                    <a:pt x="45681" y="79844"/>
                  </a:moveTo>
                  <a:lnTo>
                    <a:pt x="44386" y="79197"/>
                  </a:lnTo>
                  <a:lnTo>
                    <a:pt x="40741" y="82042"/>
                  </a:lnTo>
                  <a:lnTo>
                    <a:pt x="44602" y="83985"/>
                  </a:lnTo>
                  <a:lnTo>
                    <a:pt x="45681" y="79844"/>
                  </a:lnTo>
                  <a:close/>
                </a:path>
                <a:path w="2272665" h="3916679">
                  <a:moveTo>
                    <a:pt x="46913" y="88633"/>
                  </a:moveTo>
                  <a:lnTo>
                    <a:pt x="42278" y="84912"/>
                  </a:lnTo>
                  <a:lnTo>
                    <a:pt x="39268" y="89014"/>
                  </a:lnTo>
                  <a:lnTo>
                    <a:pt x="39497" y="95046"/>
                  </a:lnTo>
                  <a:lnTo>
                    <a:pt x="42481" y="90131"/>
                  </a:lnTo>
                  <a:lnTo>
                    <a:pt x="46913" y="88633"/>
                  </a:lnTo>
                  <a:close/>
                </a:path>
                <a:path w="2272665" h="3916679">
                  <a:moveTo>
                    <a:pt x="53390" y="73812"/>
                  </a:moveTo>
                  <a:lnTo>
                    <a:pt x="46659" y="71793"/>
                  </a:lnTo>
                  <a:lnTo>
                    <a:pt x="38150" y="71132"/>
                  </a:lnTo>
                  <a:lnTo>
                    <a:pt x="38481" y="77025"/>
                  </a:lnTo>
                  <a:lnTo>
                    <a:pt x="41402" y="76949"/>
                  </a:lnTo>
                  <a:lnTo>
                    <a:pt x="43980" y="77863"/>
                  </a:lnTo>
                  <a:lnTo>
                    <a:pt x="46215" y="79730"/>
                  </a:lnTo>
                  <a:lnTo>
                    <a:pt x="46266" y="78562"/>
                  </a:lnTo>
                  <a:lnTo>
                    <a:pt x="53390" y="73812"/>
                  </a:lnTo>
                  <a:close/>
                </a:path>
                <a:path w="2272665" h="3916679">
                  <a:moveTo>
                    <a:pt x="58470" y="121907"/>
                  </a:moveTo>
                  <a:lnTo>
                    <a:pt x="55359" y="121208"/>
                  </a:lnTo>
                  <a:lnTo>
                    <a:pt x="53301" y="122732"/>
                  </a:lnTo>
                  <a:lnTo>
                    <a:pt x="52666" y="125793"/>
                  </a:lnTo>
                  <a:lnTo>
                    <a:pt x="54419" y="124231"/>
                  </a:lnTo>
                  <a:lnTo>
                    <a:pt x="56362" y="122936"/>
                  </a:lnTo>
                  <a:lnTo>
                    <a:pt x="58470" y="121907"/>
                  </a:lnTo>
                  <a:close/>
                </a:path>
                <a:path w="2272665" h="3916679">
                  <a:moveTo>
                    <a:pt x="68249" y="114935"/>
                  </a:moveTo>
                  <a:lnTo>
                    <a:pt x="65303" y="115709"/>
                  </a:lnTo>
                  <a:lnTo>
                    <a:pt x="62725" y="117678"/>
                  </a:lnTo>
                  <a:lnTo>
                    <a:pt x="61264" y="120357"/>
                  </a:lnTo>
                  <a:lnTo>
                    <a:pt x="64223" y="119367"/>
                  </a:lnTo>
                  <a:lnTo>
                    <a:pt x="66560" y="117563"/>
                  </a:lnTo>
                  <a:lnTo>
                    <a:pt x="68249" y="114935"/>
                  </a:lnTo>
                  <a:close/>
                </a:path>
                <a:path w="2272665" h="3916679">
                  <a:moveTo>
                    <a:pt x="77012" y="102920"/>
                  </a:moveTo>
                  <a:lnTo>
                    <a:pt x="76009" y="99237"/>
                  </a:lnTo>
                  <a:lnTo>
                    <a:pt x="73444" y="98602"/>
                  </a:lnTo>
                  <a:lnTo>
                    <a:pt x="70827" y="101371"/>
                  </a:lnTo>
                  <a:lnTo>
                    <a:pt x="74701" y="104076"/>
                  </a:lnTo>
                  <a:lnTo>
                    <a:pt x="77012" y="102920"/>
                  </a:lnTo>
                  <a:close/>
                </a:path>
                <a:path w="2272665" h="3916679">
                  <a:moveTo>
                    <a:pt x="81775" y="154635"/>
                  </a:moveTo>
                  <a:lnTo>
                    <a:pt x="67437" y="146646"/>
                  </a:lnTo>
                  <a:lnTo>
                    <a:pt x="64401" y="156019"/>
                  </a:lnTo>
                  <a:lnTo>
                    <a:pt x="62496" y="159410"/>
                  </a:lnTo>
                  <a:lnTo>
                    <a:pt x="65062" y="157835"/>
                  </a:lnTo>
                  <a:lnTo>
                    <a:pt x="67767" y="156552"/>
                  </a:lnTo>
                  <a:lnTo>
                    <a:pt x="70612" y="155549"/>
                  </a:lnTo>
                  <a:lnTo>
                    <a:pt x="71158" y="158330"/>
                  </a:lnTo>
                  <a:lnTo>
                    <a:pt x="70916" y="161036"/>
                  </a:lnTo>
                  <a:lnTo>
                    <a:pt x="69862" y="163664"/>
                  </a:lnTo>
                  <a:lnTo>
                    <a:pt x="76263" y="160832"/>
                  </a:lnTo>
                  <a:lnTo>
                    <a:pt x="81775" y="154635"/>
                  </a:lnTo>
                  <a:close/>
                </a:path>
                <a:path w="2272665" h="3916679">
                  <a:moveTo>
                    <a:pt x="88696" y="113182"/>
                  </a:moveTo>
                  <a:lnTo>
                    <a:pt x="85090" y="110998"/>
                  </a:lnTo>
                  <a:lnTo>
                    <a:pt x="79679" y="112268"/>
                  </a:lnTo>
                  <a:lnTo>
                    <a:pt x="76111" y="114808"/>
                  </a:lnTo>
                  <a:lnTo>
                    <a:pt x="82245" y="116078"/>
                  </a:lnTo>
                  <a:lnTo>
                    <a:pt x="88696" y="113182"/>
                  </a:lnTo>
                  <a:close/>
                </a:path>
                <a:path w="2272665" h="3916679">
                  <a:moveTo>
                    <a:pt x="88709" y="43180"/>
                  </a:moveTo>
                  <a:lnTo>
                    <a:pt x="87337" y="33616"/>
                  </a:lnTo>
                  <a:lnTo>
                    <a:pt x="76009" y="41440"/>
                  </a:lnTo>
                  <a:lnTo>
                    <a:pt x="71564" y="42049"/>
                  </a:lnTo>
                  <a:lnTo>
                    <a:pt x="63563" y="46837"/>
                  </a:lnTo>
                  <a:lnTo>
                    <a:pt x="67183" y="51193"/>
                  </a:lnTo>
                  <a:lnTo>
                    <a:pt x="61798" y="53022"/>
                  </a:lnTo>
                  <a:lnTo>
                    <a:pt x="61556" y="50190"/>
                  </a:lnTo>
                  <a:lnTo>
                    <a:pt x="61366" y="48768"/>
                  </a:lnTo>
                  <a:lnTo>
                    <a:pt x="58432" y="49339"/>
                  </a:lnTo>
                  <a:lnTo>
                    <a:pt x="55841" y="50634"/>
                  </a:lnTo>
                  <a:lnTo>
                    <a:pt x="53632" y="52641"/>
                  </a:lnTo>
                  <a:lnTo>
                    <a:pt x="56921" y="54978"/>
                  </a:lnTo>
                  <a:lnTo>
                    <a:pt x="58826" y="57531"/>
                  </a:lnTo>
                  <a:lnTo>
                    <a:pt x="53251" y="58826"/>
                  </a:lnTo>
                  <a:lnTo>
                    <a:pt x="56083" y="59423"/>
                  </a:lnTo>
                  <a:lnTo>
                    <a:pt x="58661" y="60591"/>
                  </a:lnTo>
                  <a:lnTo>
                    <a:pt x="60985" y="62306"/>
                  </a:lnTo>
                  <a:lnTo>
                    <a:pt x="58318" y="63550"/>
                  </a:lnTo>
                  <a:lnTo>
                    <a:pt x="55727" y="64973"/>
                  </a:lnTo>
                  <a:lnTo>
                    <a:pt x="53251" y="66560"/>
                  </a:lnTo>
                  <a:lnTo>
                    <a:pt x="57099" y="68999"/>
                  </a:lnTo>
                  <a:lnTo>
                    <a:pt x="61455" y="67094"/>
                  </a:lnTo>
                  <a:lnTo>
                    <a:pt x="65189" y="62992"/>
                  </a:lnTo>
                  <a:lnTo>
                    <a:pt x="67170" y="58826"/>
                  </a:lnTo>
                  <a:lnTo>
                    <a:pt x="71818" y="61366"/>
                  </a:lnTo>
                  <a:lnTo>
                    <a:pt x="75349" y="58623"/>
                  </a:lnTo>
                  <a:lnTo>
                    <a:pt x="76352" y="54724"/>
                  </a:lnTo>
                  <a:lnTo>
                    <a:pt x="73406" y="53797"/>
                  </a:lnTo>
                  <a:lnTo>
                    <a:pt x="77419" y="52679"/>
                  </a:lnTo>
                  <a:lnTo>
                    <a:pt x="81940" y="50558"/>
                  </a:lnTo>
                  <a:lnTo>
                    <a:pt x="84226" y="48221"/>
                  </a:lnTo>
                  <a:lnTo>
                    <a:pt x="81521" y="46456"/>
                  </a:lnTo>
                  <a:lnTo>
                    <a:pt x="88709" y="43180"/>
                  </a:lnTo>
                  <a:close/>
                </a:path>
                <a:path w="2272665" h="3916679">
                  <a:moveTo>
                    <a:pt x="89293" y="112915"/>
                  </a:moveTo>
                  <a:lnTo>
                    <a:pt x="88696" y="113182"/>
                  </a:lnTo>
                  <a:lnTo>
                    <a:pt x="89281" y="113538"/>
                  </a:lnTo>
                  <a:lnTo>
                    <a:pt x="89293" y="112915"/>
                  </a:lnTo>
                  <a:close/>
                </a:path>
                <a:path w="2272665" h="3916679">
                  <a:moveTo>
                    <a:pt x="91198" y="138518"/>
                  </a:moveTo>
                  <a:lnTo>
                    <a:pt x="86042" y="141605"/>
                  </a:lnTo>
                  <a:lnTo>
                    <a:pt x="83197" y="147637"/>
                  </a:lnTo>
                  <a:lnTo>
                    <a:pt x="77647" y="150126"/>
                  </a:lnTo>
                  <a:lnTo>
                    <a:pt x="78663" y="151561"/>
                  </a:lnTo>
                  <a:lnTo>
                    <a:pt x="79819" y="152844"/>
                  </a:lnTo>
                  <a:lnTo>
                    <a:pt x="81140" y="154000"/>
                  </a:lnTo>
                  <a:lnTo>
                    <a:pt x="84455" y="148945"/>
                  </a:lnTo>
                  <a:lnTo>
                    <a:pt x="90119" y="144805"/>
                  </a:lnTo>
                  <a:lnTo>
                    <a:pt x="91198" y="138518"/>
                  </a:lnTo>
                  <a:close/>
                </a:path>
                <a:path w="2272665" h="3916679">
                  <a:moveTo>
                    <a:pt x="95504" y="215036"/>
                  </a:moveTo>
                  <a:lnTo>
                    <a:pt x="92075" y="207797"/>
                  </a:lnTo>
                  <a:lnTo>
                    <a:pt x="90322" y="204292"/>
                  </a:lnTo>
                  <a:lnTo>
                    <a:pt x="88480" y="200596"/>
                  </a:lnTo>
                  <a:lnTo>
                    <a:pt x="80441" y="204025"/>
                  </a:lnTo>
                  <a:lnTo>
                    <a:pt x="77762" y="204292"/>
                  </a:lnTo>
                  <a:lnTo>
                    <a:pt x="78803" y="203250"/>
                  </a:lnTo>
                  <a:lnTo>
                    <a:pt x="86461" y="199504"/>
                  </a:lnTo>
                  <a:lnTo>
                    <a:pt x="80175" y="192163"/>
                  </a:lnTo>
                  <a:lnTo>
                    <a:pt x="79603" y="191503"/>
                  </a:lnTo>
                  <a:lnTo>
                    <a:pt x="79895" y="192163"/>
                  </a:lnTo>
                  <a:lnTo>
                    <a:pt x="79590" y="191503"/>
                  </a:lnTo>
                  <a:lnTo>
                    <a:pt x="78244" y="188480"/>
                  </a:lnTo>
                  <a:lnTo>
                    <a:pt x="76149" y="182753"/>
                  </a:lnTo>
                  <a:lnTo>
                    <a:pt x="73850" y="181165"/>
                  </a:lnTo>
                  <a:lnTo>
                    <a:pt x="72593" y="180301"/>
                  </a:lnTo>
                  <a:lnTo>
                    <a:pt x="65684" y="178308"/>
                  </a:lnTo>
                  <a:lnTo>
                    <a:pt x="58356" y="179552"/>
                  </a:lnTo>
                  <a:lnTo>
                    <a:pt x="51041" y="181165"/>
                  </a:lnTo>
                  <a:lnTo>
                    <a:pt x="44119" y="180301"/>
                  </a:lnTo>
                  <a:lnTo>
                    <a:pt x="41833" y="184797"/>
                  </a:lnTo>
                  <a:lnTo>
                    <a:pt x="37731" y="185839"/>
                  </a:lnTo>
                  <a:lnTo>
                    <a:pt x="33032" y="186080"/>
                  </a:lnTo>
                  <a:lnTo>
                    <a:pt x="28943" y="188150"/>
                  </a:lnTo>
                  <a:lnTo>
                    <a:pt x="25450" y="192976"/>
                  </a:lnTo>
                  <a:lnTo>
                    <a:pt x="21640" y="198069"/>
                  </a:lnTo>
                  <a:lnTo>
                    <a:pt x="16852" y="201549"/>
                  </a:lnTo>
                  <a:lnTo>
                    <a:pt x="10426" y="201587"/>
                  </a:lnTo>
                  <a:lnTo>
                    <a:pt x="12014" y="203111"/>
                  </a:lnTo>
                  <a:lnTo>
                    <a:pt x="13703" y="204533"/>
                  </a:lnTo>
                  <a:lnTo>
                    <a:pt x="15481" y="205841"/>
                  </a:lnTo>
                  <a:lnTo>
                    <a:pt x="10680" y="208851"/>
                  </a:lnTo>
                  <a:lnTo>
                    <a:pt x="3302" y="208749"/>
                  </a:lnTo>
                  <a:lnTo>
                    <a:pt x="0" y="213969"/>
                  </a:lnTo>
                  <a:lnTo>
                    <a:pt x="7810" y="219938"/>
                  </a:lnTo>
                  <a:lnTo>
                    <a:pt x="18046" y="225767"/>
                  </a:lnTo>
                  <a:lnTo>
                    <a:pt x="27241" y="226961"/>
                  </a:lnTo>
                  <a:lnTo>
                    <a:pt x="31953" y="219011"/>
                  </a:lnTo>
                  <a:lnTo>
                    <a:pt x="34874" y="215468"/>
                  </a:lnTo>
                  <a:lnTo>
                    <a:pt x="40474" y="217982"/>
                  </a:lnTo>
                  <a:lnTo>
                    <a:pt x="46304" y="222465"/>
                  </a:lnTo>
                  <a:lnTo>
                    <a:pt x="49872" y="224802"/>
                  </a:lnTo>
                  <a:lnTo>
                    <a:pt x="48145" y="230035"/>
                  </a:lnTo>
                  <a:lnTo>
                    <a:pt x="54546" y="232664"/>
                  </a:lnTo>
                  <a:lnTo>
                    <a:pt x="63017" y="227101"/>
                  </a:lnTo>
                  <a:lnTo>
                    <a:pt x="64008" y="228777"/>
                  </a:lnTo>
                  <a:lnTo>
                    <a:pt x="75780" y="232270"/>
                  </a:lnTo>
                  <a:lnTo>
                    <a:pt x="75780" y="227101"/>
                  </a:lnTo>
                  <a:lnTo>
                    <a:pt x="75768" y="223469"/>
                  </a:lnTo>
                  <a:lnTo>
                    <a:pt x="83058" y="222707"/>
                  </a:lnTo>
                  <a:lnTo>
                    <a:pt x="89115" y="219278"/>
                  </a:lnTo>
                  <a:lnTo>
                    <a:pt x="88722" y="216623"/>
                  </a:lnTo>
                  <a:lnTo>
                    <a:pt x="88366" y="216293"/>
                  </a:lnTo>
                  <a:lnTo>
                    <a:pt x="87604" y="215569"/>
                  </a:lnTo>
                  <a:lnTo>
                    <a:pt x="86271" y="215468"/>
                  </a:lnTo>
                  <a:lnTo>
                    <a:pt x="84696" y="216293"/>
                  </a:lnTo>
                  <a:lnTo>
                    <a:pt x="85318" y="215468"/>
                  </a:lnTo>
                  <a:lnTo>
                    <a:pt x="86563" y="213842"/>
                  </a:lnTo>
                  <a:lnTo>
                    <a:pt x="86944" y="210718"/>
                  </a:lnTo>
                  <a:lnTo>
                    <a:pt x="83934" y="208940"/>
                  </a:lnTo>
                  <a:lnTo>
                    <a:pt x="84289" y="208851"/>
                  </a:lnTo>
                  <a:lnTo>
                    <a:pt x="88925" y="207797"/>
                  </a:lnTo>
                  <a:lnTo>
                    <a:pt x="90322" y="212877"/>
                  </a:lnTo>
                  <a:lnTo>
                    <a:pt x="89369" y="216674"/>
                  </a:lnTo>
                  <a:lnTo>
                    <a:pt x="95504" y="215036"/>
                  </a:lnTo>
                  <a:close/>
                </a:path>
                <a:path w="2272665" h="3916679">
                  <a:moveTo>
                    <a:pt x="97015" y="95427"/>
                  </a:moveTo>
                  <a:lnTo>
                    <a:pt x="96240" y="89801"/>
                  </a:lnTo>
                  <a:lnTo>
                    <a:pt x="87414" y="90004"/>
                  </a:lnTo>
                  <a:lnTo>
                    <a:pt x="85598" y="87134"/>
                  </a:lnTo>
                  <a:lnTo>
                    <a:pt x="86626" y="84886"/>
                  </a:lnTo>
                  <a:lnTo>
                    <a:pt x="87401" y="82181"/>
                  </a:lnTo>
                  <a:lnTo>
                    <a:pt x="87757" y="79349"/>
                  </a:lnTo>
                  <a:lnTo>
                    <a:pt x="85331" y="81584"/>
                  </a:lnTo>
                  <a:lnTo>
                    <a:pt x="84569" y="84302"/>
                  </a:lnTo>
                  <a:lnTo>
                    <a:pt x="85153" y="86423"/>
                  </a:lnTo>
                  <a:lnTo>
                    <a:pt x="83858" y="84366"/>
                  </a:lnTo>
                  <a:lnTo>
                    <a:pt x="81762" y="77000"/>
                  </a:lnTo>
                  <a:lnTo>
                    <a:pt x="77330" y="71996"/>
                  </a:lnTo>
                  <a:lnTo>
                    <a:pt x="76390" y="74498"/>
                  </a:lnTo>
                  <a:lnTo>
                    <a:pt x="75857" y="77063"/>
                  </a:lnTo>
                  <a:lnTo>
                    <a:pt x="75768" y="79730"/>
                  </a:lnTo>
                  <a:lnTo>
                    <a:pt x="68097" y="77939"/>
                  </a:lnTo>
                  <a:lnTo>
                    <a:pt x="69100" y="82804"/>
                  </a:lnTo>
                  <a:lnTo>
                    <a:pt x="63360" y="81673"/>
                  </a:lnTo>
                  <a:lnTo>
                    <a:pt x="62433" y="89446"/>
                  </a:lnTo>
                  <a:lnTo>
                    <a:pt x="71882" y="84620"/>
                  </a:lnTo>
                  <a:lnTo>
                    <a:pt x="75399" y="88252"/>
                  </a:lnTo>
                  <a:lnTo>
                    <a:pt x="66611" y="88874"/>
                  </a:lnTo>
                  <a:lnTo>
                    <a:pt x="75577" y="94386"/>
                  </a:lnTo>
                  <a:lnTo>
                    <a:pt x="82638" y="94322"/>
                  </a:lnTo>
                  <a:lnTo>
                    <a:pt x="86829" y="92443"/>
                  </a:lnTo>
                  <a:lnTo>
                    <a:pt x="90436" y="94043"/>
                  </a:lnTo>
                  <a:lnTo>
                    <a:pt x="87274" y="94805"/>
                  </a:lnTo>
                  <a:lnTo>
                    <a:pt x="85191" y="97307"/>
                  </a:lnTo>
                  <a:lnTo>
                    <a:pt x="85445" y="100634"/>
                  </a:lnTo>
                  <a:lnTo>
                    <a:pt x="89916" y="99402"/>
                  </a:lnTo>
                  <a:lnTo>
                    <a:pt x="97015" y="95427"/>
                  </a:lnTo>
                  <a:close/>
                </a:path>
                <a:path w="2272665" h="3916679">
                  <a:moveTo>
                    <a:pt x="121285" y="140119"/>
                  </a:moveTo>
                  <a:lnTo>
                    <a:pt x="120599" y="138938"/>
                  </a:lnTo>
                  <a:lnTo>
                    <a:pt x="120777" y="140601"/>
                  </a:lnTo>
                  <a:lnTo>
                    <a:pt x="121285" y="140119"/>
                  </a:lnTo>
                  <a:close/>
                </a:path>
                <a:path w="2272665" h="3916679">
                  <a:moveTo>
                    <a:pt x="121412" y="146558"/>
                  </a:moveTo>
                  <a:lnTo>
                    <a:pt x="120777" y="140601"/>
                  </a:lnTo>
                  <a:lnTo>
                    <a:pt x="119849" y="141478"/>
                  </a:lnTo>
                  <a:lnTo>
                    <a:pt x="119468" y="144018"/>
                  </a:lnTo>
                  <a:lnTo>
                    <a:pt x="121412" y="146558"/>
                  </a:lnTo>
                  <a:close/>
                </a:path>
                <a:path w="2272665" h="3916679">
                  <a:moveTo>
                    <a:pt x="131711" y="218224"/>
                  </a:moveTo>
                  <a:lnTo>
                    <a:pt x="126631" y="216331"/>
                  </a:lnTo>
                  <a:lnTo>
                    <a:pt x="119227" y="219354"/>
                  </a:lnTo>
                  <a:lnTo>
                    <a:pt x="116382" y="225882"/>
                  </a:lnTo>
                  <a:lnTo>
                    <a:pt x="113919" y="230251"/>
                  </a:lnTo>
                  <a:lnTo>
                    <a:pt x="118706" y="229158"/>
                  </a:lnTo>
                  <a:lnTo>
                    <a:pt x="127965" y="226364"/>
                  </a:lnTo>
                  <a:lnTo>
                    <a:pt x="131711" y="218224"/>
                  </a:lnTo>
                  <a:close/>
                </a:path>
                <a:path w="2272665" h="3916679">
                  <a:moveTo>
                    <a:pt x="149923" y="533539"/>
                  </a:moveTo>
                  <a:lnTo>
                    <a:pt x="148209" y="531723"/>
                  </a:lnTo>
                  <a:lnTo>
                    <a:pt x="146265" y="530174"/>
                  </a:lnTo>
                  <a:lnTo>
                    <a:pt x="144119" y="528891"/>
                  </a:lnTo>
                  <a:lnTo>
                    <a:pt x="144627" y="531926"/>
                  </a:lnTo>
                  <a:lnTo>
                    <a:pt x="146672" y="534060"/>
                  </a:lnTo>
                  <a:lnTo>
                    <a:pt x="149923" y="533539"/>
                  </a:lnTo>
                  <a:close/>
                </a:path>
                <a:path w="2272665" h="3916679">
                  <a:moveTo>
                    <a:pt x="183248" y="550938"/>
                  </a:moveTo>
                  <a:lnTo>
                    <a:pt x="182168" y="548474"/>
                  </a:lnTo>
                  <a:lnTo>
                    <a:pt x="182194" y="547573"/>
                  </a:lnTo>
                  <a:lnTo>
                    <a:pt x="178943" y="548233"/>
                  </a:lnTo>
                  <a:lnTo>
                    <a:pt x="183248" y="550938"/>
                  </a:lnTo>
                  <a:close/>
                </a:path>
                <a:path w="2272665" h="3916679">
                  <a:moveTo>
                    <a:pt x="186702" y="21640"/>
                  </a:moveTo>
                  <a:lnTo>
                    <a:pt x="185712" y="18529"/>
                  </a:lnTo>
                  <a:lnTo>
                    <a:pt x="182067" y="18186"/>
                  </a:lnTo>
                  <a:lnTo>
                    <a:pt x="181254" y="21323"/>
                  </a:lnTo>
                  <a:lnTo>
                    <a:pt x="183070" y="23698"/>
                  </a:lnTo>
                  <a:lnTo>
                    <a:pt x="185928" y="24765"/>
                  </a:lnTo>
                  <a:lnTo>
                    <a:pt x="186702" y="21640"/>
                  </a:lnTo>
                  <a:close/>
                </a:path>
                <a:path w="2272665" h="3916679">
                  <a:moveTo>
                    <a:pt x="193560" y="444931"/>
                  </a:moveTo>
                  <a:lnTo>
                    <a:pt x="190487" y="443839"/>
                  </a:lnTo>
                  <a:lnTo>
                    <a:pt x="188645" y="445198"/>
                  </a:lnTo>
                  <a:lnTo>
                    <a:pt x="188506" y="448411"/>
                  </a:lnTo>
                  <a:lnTo>
                    <a:pt x="192379" y="448411"/>
                  </a:lnTo>
                  <a:lnTo>
                    <a:pt x="193560" y="444931"/>
                  </a:lnTo>
                  <a:close/>
                </a:path>
                <a:path w="2272665" h="3916679">
                  <a:moveTo>
                    <a:pt x="197535" y="22059"/>
                  </a:moveTo>
                  <a:lnTo>
                    <a:pt x="193408" y="21767"/>
                  </a:lnTo>
                  <a:lnTo>
                    <a:pt x="192760" y="23317"/>
                  </a:lnTo>
                  <a:lnTo>
                    <a:pt x="195605" y="26695"/>
                  </a:lnTo>
                  <a:lnTo>
                    <a:pt x="196900" y="25425"/>
                  </a:lnTo>
                  <a:lnTo>
                    <a:pt x="197535" y="23876"/>
                  </a:lnTo>
                  <a:lnTo>
                    <a:pt x="197535" y="22059"/>
                  </a:lnTo>
                  <a:close/>
                </a:path>
                <a:path w="2272665" h="3916679">
                  <a:moveTo>
                    <a:pt x="200469" y="2755"/>
                  </a:moveTo>
                  <a:lnTo>
                    <a:pt x="199428" y="952"/>
                  </a:lnTo>
                  <a:lnTo>
                    <a:pt x="196786" y="0"/>
                  </a:lnTo>
                  <a:lnTo>
                    <a:pt x="195376" y="3048"/>
                  </a:lnTo>
                  <a:lnTo>
                    <a:pt x="196634" y="5003"/>
                  </a:lnTo>
                  <a:lnTo>
                    <a:pt x="199898" y="5422"/>
                  </a:lnTo>
                  <a:lnTo>
                    <a:pt x="200469" y="2755"/>
                  </a:lnTo>
                  <a:close/>
                </a:path>
                <a:path w="2272665" h="3916679">
                  <a:moveTo>
                    <a:pt x="204089" y="16268"/>
                  </a:moveTo>
                  <a:lnTo>
                    <a:pt x="199898" y="15976"/>
                  </a:lnTo>
                  <a:lnTo>
                    <a:pt x="192786" y="16268"/>
                  </a:lnTo>
                  <a:lnTo>
                    <a:pt x="190042" y="6883"/>
                  </a:lnTo>
                  <a:lnTo>
                    <a:pt x="179463" y="10947"/>
                  </a:lnTo>
                  <a:lnTo>
                    <a:pt x="185928" y="16268"/>
                  </a:lnTo>
                  <a:lnTo>
                    <a:pt x="189979" y="19926"/>
                  </a:lnTo>
                  <a:lnTo>
                    <a:pt x="200698" y="21755"/>
                  </a:lnTo>
                  <a:lnTo>
                    <a:pt x="204089" y="16268"/>
                  </a:lnTo>
                  <a:close/>
                </a:path>
                <a:path w="2272665" h="3916679">
                  <a:moveTo>
                    <a:pt x="212801" y="585012"/>
                  </a:moveTo>
                  <a:lnTo>
                    <a:pt x="211391" y="581939"/>
                  </a:lnTo>
                  <a:lnTo>
                    <a:pt x="207225" y="582599"/>
                  </a:lnTo>
                  <a:lnTo>
                    <a:pt x="204685" y="583082"/>
                  </a:lnTo>
                  <a:lnTo>
                    <a:pt x="207518" y="583171"/>
                  </a:lnTo>
                  <a:lnTo>
                    <a:pt x="210223" y="583819"/>
                  </a:lnTo>
                  <a:lnTo>
                    <a:pt x="212801" y="585012"/>
                  </a:lnTo>
                  <a:close/>
                </a:path>
                <a:path w="2272665" h="3916679">
                  <a:moveTo>
                    <a:pt x="213169" y="2705"/>
                  </a:moveTo>
                  <a:lnTo>
                    <a:pt x="209765" y="2222"/>
                  </a:lnTo>
                  <a:lnTo>
                    <a:pt x="206997" y="4241"/>
                  </a:lnTo>
                  <a:lnTo>
                    <a:pt x="205816" y="7353"/>
                  </a:lnTo>
                  <a:lnTo>
                    <a:pt x="208076" y="5511"/>
                  </a:lnTo>
                  <a:lnTo>
                    <a:pt x="210540" y="3962"/>
                  </a:lnTo>
                  <a:lnTo>
                    <a:pt x="213169" y="2705"/>
                  </a:lnTo>
                  <a:close/>
                </a:path>
                <a:path w="2272665" h="3916679">
                  <a:moveTo>
                    <a:pt x="217043" y="597077"/>
                  </a:moveTo>
                  <a:lnTo>
                    <a:pt x="214096" y="590600"/>
                  </a:lnTo>
                  <a:lnTo>
                    <a:pt x="209042" y="593128"/>
                  </a:lnTo>
                  <a:lnTo>
                    <a:pt x="211455" y="595261"/>
                  </a:lnTo>
                  <a:lnTo>
                    <a:pt x="213258" y="597839"/>
                  </a:lnTo>
                  <a:lnTo>
                    <a:pt x="214414" y="600862"/>
                  </a:lnTo>
                  <a:lnTo>
                    <a:pt x="217043" y="597077"/>
                  </a:lnTo>
                  <a:close/>
                </a:path>
                <a:path w="2272665" h="3916679">
                  <a:moveTo>
                    <a:pt x="230378" y="84328"/>
                  </a:moveTo>
                  <a:lnTo>
                    <a:pt x="229171" y="80518"/>
                  </a:lnTo>
                  <a:lnTo>
                    <a:pt x="228371" y="77978"/>
                  </a:lnTo>
                  <a:lnTo>
                    <a:pt x="222948" y="72898"/>
                  </a:lnTo>
                  <a:lnTo>
                    <a:pt x="213931" y="71628"/>
                  </a:lnTo>
                  <a:lnTo>
                    <a:pt x="203987" y="71628"/>
                  </a:lnTo>
                  <a:lnTo>
                    <a:pt x="195834" y="72898"/>
                  </a:lnTo>
                  <a:lnTo>
                    <a:pt x="189280" y="72898"/>
                  </a:lnTo>
                  <a:lnTo>
                    <a:pt x="182803" y="71628"/>
                  </a:lnTo>
                  <a:lnTo>
                    <a:pt x="176364" y="71628"/>
                  </a:lnTo>
                  <a:lnTo>
                    <a:pt x="169938" y="72898"/>
                  </a:lnTo>
                  <a:lnTo>
                    <a:pt x="162699" y="75438"/>
                  </a:lnTo>
                  <a:lnTo>
                    <a:pt x="154482" y="79248"/>
                  </a:lnTo>
                  <a:lnTo>
                    <a:pt x="147307" y="80518"/>
                  </a:lnTo>
                  <a:lnTo>
                    <a:pt x="148399" y="76708"/>
                  </a:lnTo>
                  <a:lnTo>
                    <a:pt x="152641" y="76708"/>
                  </a:lnTo>
                  <a:lnTo>
                    <a:pt x="153047" y="75438"/>
                  </a:lnTo>
                  <a:lnTo>
                    <a:pt x="153860" y="72898"/>
                  </a:lnTo>
                  <a:lnTo>
                    <a:pt x="149618" y="72898"/>
                  </a:lnTo>
                  <a:lnTo>
                    <a:pt x="145821" y="74168"/>
                  </a:lnTo>
                  <a:lnTo>
                    <a:pt x="141884" y="75438"/>
                  </a:lnTo>
                  <a:lnTo>
                    <a:pt x="146532" y="70358"/>
                  </a:lnTo>
                  <a:lnTo>
                    <a:pt x="158318" y="74168"/>
                  </a:lnTo>
                  <a:lnTo>
                    <a:pt x="159397" y="70358"/>
                  </a:lnTo>
                  <a:lnTo>
                    <a:pt x="160108" y="67818"/>
                  </a:lnTo>
                  <a:lnTo>
                    <a:pt x="160477" y="66548"/>
                  </a:lnTo>
                  <a:lnTo>
                    <a:pt x="154901" y="65278"/>
                  </a:lnTo>
                  <a:lnTo>
                    <a:pt x="152107" y="65798"/>
                  </a:lnTo>
                  <a:lnTo>
                    <a:pt x="151244" y="64579"/>
                  </a:lnTo>
                  <a:lnTo>
                    <a:pt x="151244" y="65963"/>
                  </a:lnTo>
                  <a:lnTo>
                    <a:pt x="148221" y="66548"/>
                  </a:lnTo>
                  <a:lnTo>
                    <a:pt x="146621" y="65278"/>
                  </a:lnTo>
                  <a:lnTo>
                    <a:pt x="143433" y="62738"/>
                  </a:lnTo>
                  <a:lnTo>
                    <a:pt x="151244" y="65963"/>
                  </a:lnTo>
                  <a:lnTo>
                    <a:pt x="151244" y="64579"/>
                  </a:lnTo>
                  <a:lnTo>
                    <a:pt x="150850" y="64008"/>
                  </a:lnTo>
                  <a:lnTo>
                    <a:pt x="152679" y="62738"/>
                  </a:lnTo>
                  <a:lnTo>
                    <a:pt x="161836" y="56388"/>
                  </a:lnTo>
                  <a:lnTo>
                    <a:pt x="167792" y="55118"/>
                  </a:lnTo>
                  <a:lnTo>
                    <a:pt x="172808" y="52578"/>
                  </a:lnTo>
                  <a:lnTo>
                    <a:pt x="177888" y="48768"/>
                  </a:lnTo>
                  <a:lnTo>
                    <a:pt x="186042" y="42418"/>
                  </a:lnTo>
                  <a:lnTo>
                    <a:pt x="188645" y="38608"/>
                  </a:lnTo>
                  <a:lnTo>
                    <a:pt x="189509" y="37338"/>
                  </a:lnTo>
                  <a:lnTo>
                    <a:pt x="191236" y="34798"/>
                  </a:lnTo>
                  <a:lnTo>
                    <a:pt x="187464" y="30988"/>
                  </a:lnTo>
                  <a:lnTo>
                    <a:pt x="180898" y="30988"/>
                  </a:lnTo>
                  <a:lnTo>
                    <a:pt x="167055" y="33528"/>
                  </a:lnTo>
                  <a:lnTo>
                    <a:pt x="160604" y="34798"/>
                  </a:lnTo>
                  <a:lnTo>
                    <a:pt x="156070" y="36068"/>
                  </a:lnTo>
                  <a:lnTo>
                    <a:pt x="151231" y="37338"/>
                  </a:lnTo>
                  <a:lnTo>
                    <a:pt x="145427" y="36068"/>
                  </a:lnTo>
                  <a:lnTo>
                    <a:pt x="143878" y="36068"/>
                  </a:lnTo>
                  <a:lnTo>
                    <a:pt x="141820" y="33528"/>
                  </a:lnTo>
                  <a:lnTo>
                    <a:pt x="136385" y="37338"/>
                  </a:lnTo>
                  <a:lnTo>
                    <a:pt x="134518" y="38608"/>
                  </a:lnTo>
                  <a:lnTo>
                    <a:pt x="136169" y="36068"/>
                  </a:lnTo>
                  <a:lnTo>
                    <a:pt x="138658" y="32258"/>
                  </a:lnTo>
                  <a:lnTo>
                    <a:pt x="135013" y="36068"/>
                  </a:lnTo>
                  <a:lnTo>
                    <a:pt x="130873" y="33528"/>
                  </a:lnTo>
                  <a:lnTo>
                    <a:pt x="128816" y="30988"/>
                  </a:lnTo>
                  <a:lnTo>
                    <a:pt x="123774" y="32258"/>
                  </a:lnTo>
                  <a:lnTo>
                    <a:pt x="125056" y="42418"/>
                  </a:lnTo>
                  <a:lnTo>
                    <a:pt x="120218" y="44958"/>
                  </a:lnTo>
                  <a:lnTo>
                    <a:pt x="121704" y="44958"/>
                  </a:lnTo>
                  <a:lnTo>
                    <a:pt x="124841" y="46228"/>
                  </a:lnTo>
                  <a:lnTo>
                    <a:pt x="124841" y="48768"/>
                  </a:lnTo>
                  <a:lnTo>
                    <a:pt x="118529" y="47498"/>
                  </a:lnTo>
                  <a:lnTo>
                    <a:pt x="115646" y="50038"/>
                  </a:lnTo>
                  <a:lnTo>
                    <a:pt x="113880" y="55118"/>
                  </a:lnTo>
                  <a:lnTo>
                    <a:pt x="110921" y="57658"/>
                  </a:lnTo>
                  <a:lnTo>
                    <a:pt x="113868" y="58928"/>
                  </a:lnTo>
                  <a:lnTo>
                    <a:pt x="116306" y="61468"/>
                  </a:lnTo>
                  <a:lnTo>
                    <a:pt x="117487" y="64008"/>
                  </a:lnTo>
                  <a:lnTo>
                    <a:pt x="113703" y="65278"/>
                  </a:lnTo>
                  <a:lnTo>
                    <a:pt x="100241" y="60198"/>
                  </a:lnTo>
                  <a:lnTo>
                    <a:pt x="101257" y="67818"/>
                  </a:lnTo>
                  <a:lnTo>
                    <a:pt x="99364" y="66548"/>
                  </a:lnTo>
                  <a:lnTo>
                    <a:pt x="97066" y="69088"/>
                  </a:lnTo>
                  <a:lnTo>
                    <a:pt x="96761" y="74168"/>
                  </a:lnTo>
                  <a:lnTo>
                    <a:pt x="100876" y="79248"/>
                  </a:lnTo>
                  <a:lnTo>
                    <a:pt x="93141" y="79248"/>
                  </a:lnTo>
                  <a:lnTo>
                    <a:pt x="92544" y="86868"/>
                  </a:lnTo>
                  <a:lnTo>
                    <a:pt x="98729" y="86868"/>
                  </a:lnTo>
                  <a:lnTo>
                    <a:pt x="104381" y="85598"/>
                  </a:lnTo>
                  <a:lnTo>
                    <a:pt x="101523" y="86868"/>
                  </a:lnTo>
                  <a:lnTo>
                    <a:pt x="98933" y="88138"/>
                  </a:lnTo>
                  <a:lnTo>
                    <a:pt x="96634" y="89408"/>
                  </a:lnTo>
                  <a:lnTo>
                    <a:pt x="100088" y="88138"/>
                  </a:lnTo>
                  <a:lnTo>
                    <a:pt x="103886" y="89408"/>
                  </a:lnTo>
                  <a:lnTo>
                    <a:pt x="104559" y="90678"/>
                  </a:lnTo>
                  <a:lnTo>
                    <a:pt x="220510" y="90678"/>
                  </a:lnTo>
                  <a:lnTo>
                    <a:pt x="222326" y="88138"/>
                  </a:lnTo>
                  <a:lnTo>
                    <a:pt x="223240" y="86868"/>
                  </a:lnTo>
                  <a:lnTo>
                    <a:pt x="226809" y="85598"/>
                  </a:lnTo>
                  <a:lnTo>
                    <a:pt x="230378" y="84328"/>
                  </a:lnTo>
                  <a:close/>
                </a:path>
                <a:path w="2272665" h="3916679">
                  <a:moveTo>
                    <a:pt x="335521" y="295148"/>
                  </a:moveTo>
                  <a:lnTo>
                    <a:pt x="301879" y="277368"/>
                  </a:lnTo>
                  <a:lnTo>
                    <a:pt x="295275" y="281178"/>
                  </a:lnTo>
                  <a:lnTo>
                    <a:pt x="292887" y="282448"/>
                  </a:lnTo>
                  <a:lnTo>
                    <a:pt x="292061" y="287528"/>
                  </a:lnTo>
                  <a:lnTo>
                    <a:pt x="284086" y="290068"/>
                  </a:lnTo>
                  <a:lnTo>
                    <a:pt x="281622" y="283718"/>
                  </a:lnTo>
                  <a:lnTo>
                    <a:pt x="281139" y="282448"/>
                  </a:lnTo>
                  <a:lnTo>
                    <a:pt x="276110" y="283718"/>
                  </a:lnTo>
                  <a:lnTo>
                    <a:pt x="278295" y="281178"/>
                  </a:lnTo>
                  <a:lnTo>
                    <a:pt x="281584" y="277368"/>
                  </a:lnTo>
                  <a:lnTo>
                    <a:pt x="286715" y="272288"/>
                  </a:lnTo>
                  <a:lnTo>
                    <a:pt x="288163" y="268478"/>
                  </a:lnTo>
                  <a:lnTo>
                    <a:pt x="288645" y="267208"/>
                  </a:lnTo>
                  <a:lnTo>
                    <a:pt x="286562" y="263398"/>
                  </a:lnTo>
                  <a:lnTo>
                    <a:pt x="284492" y="259588"/>
                  </a:lnTo>
                  <a:lnTo>
                    <a:pt x="277558" y="253238"/>
                  </a:lnTo>
                  <a:lnTo>
                    <a:pt x="270103" y="249428"/>
                  </a:lnTo>
                  <a:lnTo>
                    <a:pt x="261962" y="248158"/>
                  </a:lnTo>
                  <a:lnTo>
                    <a:pt x="252945" y="246888"/>
                  </a:lnTo>
                  <a:lnTo>
                    <a:pt x="260261" y="245618"/>
                  </a:lnTo>
                  <a:lnTo>
                    <a:pt x="268643" y="245618"/>
                  </a:lnTo>
                  <a:lnTo>
                    <a:pt x="276707" y="248158"/>
                  </a:lnTo>
                  <a:lnTo>
                    <a:pt x="283095" y="251968"/>
                  </a:lnTo>
                  <a:lnTo>
                    <a:pt x="278841" y="245618"/>
                  </a:lnTo>
                  <a:lnTo>
                    <a:pt x="274624" y="239268"/>
                  </a:lnTo>
                  <a:lnTo>
                    <a:pt x="272161" y="232918"/>
                  </a:lnTo>
                  <a:lnTo>
                    <a:pt x="276542" y="227838"/>
                  </a:lnTo>
                  <a:lnTo>
                    <a:pt x="268617" y="226568"/>
                  </a:lnTo>
                  <a:lnTo>
                    <a:pt x="268173" y="224028"/>
                  </a:lnTo>
                  <a:lnTo>
                    <a:pt x="267093" y="217678"/>
                  </a:lnTo>
                  <a:lnTo>
                    <a:pt x="256882" y="208788"/>
                  </a:lnTo>
                  <a:lnTo>
                    <a:pt x="249301" y="208788"/>
                  </a:lnTo>
                  <a:lnTo>
                    <a:pt x="243103" y="207518"/>
                  </a:lnTo>
                  <a:lnTo>
                    <a:pt x="236651" y="202438"/>
                  </a:lnTo>
                  <a:lnTo>
                    <a:pt x="232537" y="192278"/>
                  </a:lnTo>
                  <a:lnTo>
                    <a:pt x="231965" y="189738"/>
                  </a:lnTo>
                  <a:lnTo>
                    <a:pt x="230251" y="182118"/>
                  </a:lnTo>
                  <a:lnTo>
                    <a:pt x="208724" y="149098"/>
                  </a:lnTo>
                  <a:lnTo>
                    <a:pt x="198704" y="146558"/>
                  </a:lnTo>
                  <a:lnTo>
                    <a:pt x="195326" y="145288"/>
                  </a:lnTo>
                  <a:lnTo>
                    <a:pt x="192519" y="140208"/>
                  </a:lnTo>
                  <a:lnTo>
                    <a:pt x="186524" y="146558"/>
                  </a:lnTo>
                  <a:lnTo>
                    <a:pt x="167309" y="146558"/>
                  </a:lnTo>
                  <a:lnTo>
                    <a:pt x="160578" y="144018"/>
                  </a:lnTo>
                  <a:lnTo>
                    <a:pt x="155041" y="140208"/>
                  </a:lnTo>
                  <a:lnTo>
                    <a:pt x="164109" y="144018"/>
                  </a:lnTo>
                  <a:lnTo>
                    <a:pt x="172415" y="142748"/>
                  </a:lnTo>
                  <a:lnTo>
                    <a:pt x="177965" y="140208"/>
                  </a:lnTo>
                  <a:lnTo>
                    <a:pt x="180733" y="138938"/>
                  </a:lnTo>
                  <a:lnTo>
                    <a:pt x="185305" y="137668"/>
                  </a:lnTo>
                  <a:lnTo>
                    <a:pt x="189865" y="136398"/>
                  </a:lnTo>
                  <a:lnTo>
                    <a:pt x="197294" y="136398"/>
                  </a:lnTo>
                  <a:lnTo>
                    <a:pt x="194627" y="131318"/>
                  </a:lnTo>
                  <a:lnTo>
                    <a:pt x="193052" y="130048"/>
                  </a:lnTo>
                  <a:lnTo>
                    <a:pt x="187109" y="125234"/>
                  </a:lnTo>
                  <a:lnTo>
                    <a:pt x="191109" y="123698"/>
                  </a:lnTo>
                  <a:lnTo>
                    <a:pt x="194398" y="122428"/>
                  </a:lnTo>
                  <a:lnTo>
                    <a:pt x="201498" y="117348"/>
                  </a:lnTo>
                  <a:lnTo>
                    <a:pt x="203263" y="116078"/>
                  </a:lnTo>
                  <a:lnTo>
                    <a:pt x="204393" y="114808"/>
                  </a:lnTo>
                  <a:lnTo>
                    <a:pt x="208889" y="109728"/>
                  </a:lnTo>
                  <a:lnTo>
                    <a:pt x="211137" y="107188"/>
                  </a:lnTo>
                  <a:lnTo>
                    <a:pt x="214452" y="103378"/>
                  </a:lnTo>
                  <a:lnTo>
                    <a:pt x="215557" y="102108"/>
                  </a:lnTo>
                  <a:lnTo>
                    <a:pt x="216877" y="95758"/>
                  </a:lnTo>
                  <a:lnTo>
                    <a:pt x="218694" y="93218"/>
                  </a:lnTo>
                  <a:lnTo>
                    <a:pt x="182283" y="93218"/>
                  </a:lnTo>
                  <a:lnTo>
                    <a:pt x="182283" y="127012"/>
                  </a:lnTo>
                  <a:lnTo>
                    <a:pt x="179603" y="130048"/>
                  </a:lnTo>
                  <a:lnTo>
                    <a:pt x="173583" y="130048"/>
                  </a:lnTo>
                  <a:lnTo>
                    <a:pt x="182283" y="127012"/>
                  </a:lnTo>
                  <a:lnTo>
                    <a:pt x="182283" y="93218"/>
                  </a:lnTo>
                  <a:lnTo>
                    <a:pt x="129527" y="93218"/>
                  </a:lnTo>
                  <a:lnTo>
                    <a:pt x="129527" y="149098"/>
                  </a:lnTo>
                  <a:lnTo>
                    <a:pt x="126492" y="149098"/>
                  </a:lnTo>
                  <a:lnTo>
                    <a:pt x="119761" y="146621"/>
                  </a:lnTo>
                  <a:lnTo>
                    <a:pt x="119291" y="145288"/>
                  </a:lnTo>
                  <a:lnTo>
                    <a:pt x="116116" y="137668"/>
                  </a:lnTo>
                  <a:lnTo>
                    <a:pt x="122542" y="138938"/>
                  </a:lnTo>
                  <a:lnTo>
                    <a:pt x="121285" y="140119"/>
                  </a:lnTo>
                  <a:lnTo>
                    <a:pt x="125056" y="146558"/>
                  </a:lnTo>
                  <a:lnTo>
                    <a:pt x="129527" y="149098"/>
                  </a:lnTo>
                  <a:lnTo>
                    <a:pt x="129527" y="93218"/>
                  </a:lnTo>
                  <a:lnTo>
                    <a:pt x="105930" y="93218"/>
                  </a:lnTo>
                  <a:lnTo>
                    <a:pt x="99542" y="93218"/>
                  </a:lnTo>
                  <a:lnTo>
                    <a:pt x="100050" y="95758"/>
                  </a:lnTo>
                  <a:lnTo>
                    <a:pt x="105511" y="97028"/>
                  </a:lnTo>
                  <a:lnTo>
                    <a:pt x="102120" y="98298"/>
                  </a:lnTo>
                  <a:lnTo>
                    <a:pt x="96799" y="98298"/>
                  </a:lnTo>
                  <a:lnTo>
                    <a:pt x="94932" y="100050"/>
                  </a:lnTo>
                  <a:lnTo>
                    <a:pt x="93027" y="98298"/>
                  </a:lnTo>
                  <a:lnTo>
                    <a:pt x="86817" y="107188"/>
                  </a:lnTo>
                  <a:lnTo>
                    <a:pt x="94335" y="108458"/>
                  </a:lnTo>
                  <a:lnTo>
                    <a:pt x="91224" y="108458"/>
                  </a:lnTo>
                  <a:lnTo>
                    <a:pt x="89382" y="109728"/>
                  </a:lnTo>
                  <a:lnTo>
                    <a:pt x="89293" y="112915"/>
                  </a:lnTo>
                  <a:lnTo>
                    <a:pt x="90741" y="112268"/>
                  </a:lnTo>
                  <a:lnTo>
                    <a:pt x="96215" y="116078"/>
                  </a:lnTo>
                  <a:lnTo>
                    <a:pt x="91846" y="113538"/>
                  </a:lnTo>
                  <a:lnTo>
                    <a:pt x="88976" y="118618"/>
                  </a:lnTo>
                  <a:lnTo>
                    <a:pt x="84607" y="117348"/>
                  </a:lnTo>
                  <a:lnTo>
                    <a:pt x="87718" y="121107"/>
                  </a:lnTo>
                  <a:lnTo>
                    <a:pt x="84455" y="119100"/>
                  </a:lnTo>
                  <a:lnTo>
                    <a:pt x="77673" y="118186"/>
                  </a:lnTo>
                  <a:lnTo>
                    <a:pt x="72605" y="121500"/>
                  </a:lnTo>
                  <a:lnTo>
                    <a:pt x="75704" y="121742"/>
                  </a:lnTo>
                  <a:lnTo>
                    <a:pt x="78282" y="123024"/>
                  </a:lnTo>
                  <a:lnTo>
                    <a:pt x="80340" y="125361"/>
                  </a:lnTo>
                  <a:lnTo>
                    <a:pt x="77647" y="127444"/>
                  </a:lnTo>
                  <a:lnTo>
                    <a:pt x="73939" y="130429"/>
                  </a:lnTo>
                  <a:lnTo>
                    <a:pt x="77863" y="129781"/>
                  </a:lnTo>
                  <a:lnTo>
                    <a:pt x="76047" y="130683"/>
                  </a:lnTo>
                  <a:lnTo>
                    <a:pt x="74155" y="132715"/>
                  </a:lnTo>
                  <a:lnTo>
                    <a:pt x="80962" y="132245"/>
                  </a:lnTo>
                  <a:lnTo>
                    <a:pt x="87261" y="129438"/>
                  </a:lnTo>
                  <a:lnTo>
                    <a:pt x="88239" y="129235"/>
                  </a:lnTo>
                  <a:lnTo>
                    <a:pt x="93878" y="128079"/>
                  </a:lnTo>
                  <a:lnTo>
                    <a:pt x="90944" y="123393"/>
                  </a:lnTo>
                  <a:lnTo>
                    <a:pt x="98475" y="121158"/>
                  </a:lnTo>
                  <a:lnTo>
                    <a:pt x="102108" y="118618"/>
                  </a:lnTo>
                  <a:lnTo>
                    <a:pt x="105752" y="116078"/>
                  </a:lnTo>
                  <a:lnTo>
                    <a:pt x="107569" y="114808"/>
                  </a:lnTo>
                  <a:lnTo>
                    <a:pt x="110998" y="112268"/>
                  </a:lnTo>
                  <a:lnTo>
                    <a:pt x="114427" y="109728"/>
                  </a:lnTo>
                  <a:lnTo>
                    <a:pt x="112115" y="113220"/>
                  </a:lnTo>
                  <a:lnTo>
                    <a:pt x="112115" y="124968"/>
                  </a:lnTo>
                  <a:lnTo>
                    <a:pt x="110515" y="126238"/>
                  </a:lnTo>
                  <a:lnTo>
                    <a:pt x="106705" y="126238"/>
                  </a:lnTo>
                  <a:lnTo>
                    <a:pt x="109435" y="124968"/>
                  </a:lnTo>
                  <a:lnTo>
                    <a:pt x="112115" y="124968"/>
                  </a:lnTo>
                  <a:lnTo>
                    <a:pt x="112115" y="113220"/>
                  </a:lnTo>
                  <a:lnTo>
                    <a:pt x="111899" y="113538"/>
                  </a:lnTo>
                  <a:lnTo>
                    <a:pt x="110515" y="117043"/>
                  </a:lnTo>
                  <a:lnTo>
                    <a:pt x="107200" y="118618"/>
                  </a:lnTo>
                  <a:lnTo>
                    <a:pt x="104394" y="121158"/>
                  </a:lnTo>
                  <a:lnTo>
                    <a:pt x="107873" y="121158"/>
                  </a:lnTo>
                  <a:lnTo>
                    <a:pt x="105244" y="123698"/>
                  </a:lnTo>
                  <a:lnTo>
                    <a:pt x="103949" y="126238"/>
                  </a:lnTo>
                  <a:lnTo>
                    <a:pt x="103200" y="126238"/>
                  </a:lnTo>
                  <a:lnTo>
                    <a:pt x="101422" y="128778"/>
                  </a:lnTo>
                  <a:lnTo>
                    <a:pt x="99428" y="130048"/>
                  </a:lnTo>
                  <a:lnTo>
                    <a:pt x="95618" y="132588"/>
                  </a:lnTo>
                  <a:lnTo>
                    <a:pt x="97053" y="136398"/>
                  </a:lnTo>
                  <a:lnTo>
                    <a:pt x="96812" y="137668"/>
                  </a:lnTo>
                  <a:lnTo>
                    <a:pt x="95148" y="141478"/>
                  </a:lnTo>
                  <a:lnTo>
                    <a:pt x="92748" y="145961"/>
                  </a:lnTo>
                  <a:lnTo>
                    <a:pt x="90512" y="147828"/>
                  </a:lnTo>
                  <a:lnTo>
                    <a:pt x="91224" y="157683"/>
                  </a:lnTo>
                  <a:lnTo>
                    <a:pt x="90665" y="157988"/>
                  </a:lnTo>
                  <a:lnTo>
                    <a:pt x="90462" y="165608"/>
                  </a:lnTo>
                  <a:lnTo>
                    <a:pt x="82575" y="175768"/>
                  </a:lnTo>
                  <a:lnTo>
                    <a:pt x="92748" y="178308"/>
                  </a:lnTo>
                  <a:lnTo>
                    <a:pt x="94538" y="164338"/>
                  </a:lnTo>
                  <a:lnTo>
                    <a:pt x="98120" y="161417"/>
                  </a:lnTo>
                  <a:lnTo>
                    <a:pt x="100355" y="170230"/>
                  </a:lnTo>
                  <a:lnTo>
                    <a:pt x="106400" y="169849"/>
                  </a:lnTo>
                  <a:lnTo>
                    <a:pt x="111556" y="167754"/>
                  </a:lnTo>
                  <a:lnTo>
                    <a:pt x="109931" y="156705"/>
                  </a:lnTo>
                  <a:lnTo>
                    <a:pt x="102057" y="157226"/>
                  </a:lnTo>
                  <a:lnTo>
                    <a:pt x="101015" y="154178"/>
                  </a:lnTo>
                  <a:lnTo>
                    <a:pt x="98856" y="147828"/>
                  </a:lnTo>
                  <a:lnTo>
                    <a:pt x="97561" y="144018"/>
                  </a:lnTo>
                  <a:lnTo>
                    <a:pt x="109474" y="138938"/>
                  </a:lnTo>
                  <a:lnTo>
                    <a:pt x="114427" y="136398"/>
                  </a:lnTo>
                  <a:lnTo>
                    <a:pt x="111150" y="138938"/>
                  </a:lnTo>
                  <a:lnTo>
                    <a:pt x="102425" y="144018"/>
                  </a:lnTo>
                  <a:lnTo>
                    <a:pt x="103339" y="149098"/>
                  </a:lnTo>
                  <a:lnTo>
                    <a:pt x="104000" y="151638"/>
                  </a:lnTo>
                  <a:lnTo>
                    <a:pt x="105511" y="152908"/>
                  </a:lnTo>
                  <a:lnTo>
                    <a:pt x="107873" y="151638"/>
                  </a:lnTo>
                  <a:lnTo>
                    <a:pt x="109143" y="154178"/>
                  </a:lnTo>
                  <a:lnTo>
                    <a:pt x="110820" y="155448"/>
                  </a:lnTo>
                  <a:lnTo>
                    <a:pt x="112877" y="157988"/>
                  </a:lnTo>
                  <a:lnTo>
                    <a:pt x="113804" y="154178"/>
                  </a:lnTo>
                  <a:lnTo>
                    <a:pt x="111861" y="151638"/>
                  </a:lnTo>
                  <a:lnTo>
                    <a:pt x="109004" y="149098"/>
                  </a:lnTo>
                  <a:lnTo>
                    <a:pt x="112039" y="145288"/>
                  </a:lnTo>
                  <a:lnTo>
                    <a:pt x="113690" y="147828"/>
                  </a:lnTo>
                  <a:lnTo>
                    <a:pt x="114427" y="151638"/>
                  </a:lnTo>
                  <a:lnTo>
                    <a:pt x="119494" y="146862"/>
                  </a:lnTo>
                  <a:lnTo>
                    <a:pt x="115811" y="159258"/>
                  </a:lnTo>
                  <a:lnTo>
                    <a:pt x="121513" y="159258"/>
                  </a:lnTo>
                  <a:lnTo>
                    <a:pt x="124180" y="164338"/>
                  </a:lnTo>
                  <a:lnTo>
                    <a:pt x="123278" y="171958"/>
                  </a:lnTo>
                  <a:lnTo>
                    <a:pt x="111099" y="184658"/>
                  </a:lnTo>
                  <a:lnTo>
                    <a:pt x="110185" y="193548"/>
                  </a:lnTo>
                  <a:lnTo>
                    <a:pt x="109689" y="192278"/>
                  </a:lnTo>
                  <a:lnTo>
                    <a:pt x="104584" y="187198"/>
                  </a:lnTo>
                  <a:lnTo>
                    <a:pt x="102552" y="196088"/>
                  </a:lnTo>
                  <a:lnTo>
                    <a:pt x="110807" y="202438"/>
                  </a:lnTo>
                  <a:lnTo>
                    <a:pt x="113690" y="206248"/>
                  </a:lnTo>
                  <a:lnTo>
                    <a:pt x="110655" y="197358"/>
                  </a:lnTo>
                  <a:lnTo>
                    <a:pt x="114223" y="194818"/>
                  </a:lnTo>
                  <a:lnTo>
                    <a:pt x="129413" y="202438"/>
                  </a:lnTo>
                  <a:lnTo>
                    <a:pt x="130733" y="201168"/>
                  </a:lnTo>
                  <a:lnTo>
                    <a:pt x="130987" y="194818"/>
                  </a:lnTo>
                  <a:lnTo>
                    <a:pt x="131038" y="193548"/>
                  </a:lnTo>
                  <a:lnTo>
                    <a:pt x="136613" y="197358"/>
                  </a:lnTo>
                  <a:lnTo>
                    <a:pt x="141706" y="198628"/>
                  </a:lnTo>
                  <a:lnTo>
                    <a:pt x="146989" y="197358"/>
                  </a:lnTo>
                  <a:lnTo>
                    <a:pt x="153111" y="196088"/>
                  </a:lnTo>
                  <a:lnTo>
                    <a:pt x="155905" y="194818"/>
                  </a:lnTo>
                  <a:lnTo>
                    <a:pt x="160274" y="193548"/>
                  </a:lnTo>
                  <a:lnTo>
                    <a:pt x="159677" y="189738"/>
                  </a:lnTo>
                  <a:lnTo>
                    <a:pt x="165862" y="191008"/>
                  </a:lnTo>
                  <a:lnTo>
                    <a:pt x="172085" y="189738"/>
                  </a:lnTo>
                  <a:lnTo>
                    <a:pt x="178269" y="191008"/>
                  </a:lnTo>
                  <a:lnTo>
                    <a:pt x="171310" y="194818"/>
                  </a:lnTo>
                  <a:lnTo>
                    <a:pt x="162966" y="196088"/>
                  </a:lnTo>
                  <a:lnTo>
                    <a:pt x="158927" y="203708"/>
                  </a:lnTo>
                  <a:lnTo>
                    <a:pt x="158318" y="210058"/>
                  </a:lnTo>
                  <a:lnTo>
                    <a:pt x="160058" y="217678"/>
                  </a:lnTo>
                  <a:lnTo>
                    <a:pt x="163753" y="222758"/>
                  </a:lnTo>
                  <a:lnTo>
                    <a:pt x="168973" y="222758"/>
                  </a:lnTo>
                  <a:lnTo>
                    <a:pt x="167855" y="225298"/>
                  </a:lnTo>
                  <a:lnTo>
                    <a:pt x="168376" y="227838"/>
                  </a:lnTo>
                  <a:lnTo>
                    <a:pt x="170535" y="230378"/>
                  </a:lnTo>
                  <a:lnTo>
                    <a:pt x="172161" y="227838"/>
                  </a:lnTo>
                  <a:lnTo>
                    <a:pt x="173583" y="226568"/>
                  </a:lnTo>
                  <a:lnTo>
                    <a:pt x="174777" y="224028"/>
                  </a:lnTo>
                  <a:lnTo>
                    <a:pt x="175920" y="227838"/>
                  </a:lnTo>
                  <a:lnTo>
                    <a:pt x="179959" y="225298"/>
                  </a:lnTo>
                  <a:lnTo>
                    <a:pt x="182524" y="224028"/>
                  </a:lnTo>
                  <a:lnTo>
                    <a:pt x="179997" y="227838"/>
                  </a:lnTo>
                  <a:lnTo>
                    <a:pt x="180035" y="231648"/>
                  </a:lnTo>
                  <a:lnTo>
                    <a:pt x="175387" y="237998"/>
                  </a:lnTo>
                  <a:lnTo>
                    <a:pt x="168554" y="246888"/>
                  </a:lnTo>
                  <a:lnTo>
                    <a:pt x="177901" y="245618"/>
                  </a:lnTo>
                  <a:lnTo>
                    <a:pt x="173101" y="250698"/>
                  </a:lnTo>
                  <a:lnTo>
                    <a:pt x="172567" y="257048"/>
                  </a:lnTo>
                  <a:lnTo>
                    <a:pt x="175958" y="262128"/>
                  </a:lnTo>
                  <a:lnTo>
                    <a:pt x="182892" y="262128"/>
                  </a:lnTo>
                  <a:lnTo>
                    <a:pt x="177533" y="263398"/>
                  </a:lnTo>
                  <a:lnTo>
                    <a:pt x="171411" y="260858"/>
                  </a:lnTo>
                  <a:lnTo>
                    <a:pt x="167741" y="260858"/>
                  </a:lnTo>
                  <a:lnTo>
                    <a:pt x="169786" y="267208"/>
                  </a:lnTo>
                  <a:lnTo>
                    <a:pt x="161036" y="263398"/>
                  </a:lnTo>
                  <a:lnTo>
                    <a:pt x="132219" y="267208"/>
                  </a:lnTo>
                  <a:lnTo>
                    <a:pt x="136512" y="262128"/>
                  </a:lnTo>
                  <a:lnTo>
                    <a:pt x="123012" y="257048"/>
                  </a:lnTo>
                  <a:lnTo>
                    <a:pt x="119583" y="260858"/>
                  </a:lnTo>
                  <a:lnTo>
                    <a:pt x="117436" y="264668"/>
                  </a:lnTo>
                  <a:lnTo>
                    <a:pt x="120002" y="268478"/>
                  </a:lnTo>
                  <a:lnTo>
                    <a:pt x="125120" y="271018"/>
                  </a:lnTo>
                  <a:lnTo>
                    <a:pt x="130670" y="268478"/>
                  </a:lnTo>
                  <a:lnTo>
                    <a:pt x="125526" y="273558"/>
                  </a:lnTo>
                  <a:lnTo>
                    <a:pt x="119926" y="277368"/>
                  </a:lnTo>
                  <a:lnTo>
                    <a:pt x="114363" y="282448"/>
                  </a:lnTo>
                  <a:lnTo>
                    <a:pt x="109385" y="287528"/>
                  </a:lnTo>
                  <a:lnTo>
                    <a:pt x="115150" y="286258"/>
                  </a:lnTo>
                  <a:lnTo>
                    <a:pt x="126453" y="281178"/>
                  </a:lnTo>
                  <a:lnTo>
                    <a:pt x="132219" y="282448"/>
                  </a:lnTo>
                  <a:lnTo>
                    <a:pt x="130263" y="286258"/>
                  </a:lnTo>
                  <a:lnTo>
                    <a:pt x="132029" y="288798"/>
                  </a:lnTo>
                  <a:lnTo>
                    <a:pt x="134962" y="291338"/>
                  </a:lnTo>
                  <a:lnTo>
                    <a:pt x="130314" y="292608"/>
                  </a:lnTo>
                  <a:lnTo>
                    <a:pt x="131546" y="298958"/>
                  </a:lnTo>
                  <a:lnTo>
                    <a:pt x="136893" y="297688"/>
                  </a:lnTo>
                  <a:lnTo>
                    <a:pt x="132511" y="298958"/>
                  </a:lnTo>
                  <a:lnTo>
                    <a:pt x="132194" y="302768"/>
                  </a:lnTo>
                  <a:lnTo>
                    <a:pt x="128333" y="310388"/>
                  </a:lnTo>
                  <a:lnTo>
                    <a:pt x="122796" y="312928"/>
                  </a:lnTo>
                  <a:lnTo>
                    <a:pt x="118592" y="314198"/>
                  </a:lnTo>
                  <a:lnTo>
                    <a:pt x="110998" y="316738"/>
                  </a:lnTo>
                  <a:lnTo>
                    <a:pt x="102920" y="319278"/>
                  </a:lnTo>
                  <a:lnTo>
                    <a:pt x="95440" y="323088"/>
                  </a:lnTo>
                  <a:lnTo>
                    <a:pt x="89662" y="328168"/>
                  </a:lnTo>
                  <a:lnTo>
                    <a:pt x="93002" y="329438"/>
                  </a:lnTo>
                  <a:lnTo>
                    <a:pt x="94195" y="331978"/>
                  </a:lnTo>
                  <a:lnTo>
                    <a:pt x="91592" y="334518"/>
                  </a:lnTo>
                  <a:lnTo>
                    <a:pt x="95758" y="335788"/>
                  </a:lnTo>
                  <a:lnTo>
                    <a:pt x="99949" y="335788"/>
                  </a:lnTo>
                  <a:lnTo>
                    <a:pt x="102831" y="331978"/>
                  </a:lnTo>
                  <a:lnTo>
                    <a:pt x="100812" y="335788"/>
                  </a:lnTo>
                  <a:lnTo>
                    <a:pt x="96735" y="337058"/>
                  </a:lnTo>
                  <a:lnTo>
                    <a:pt x="92786" y="337058"/>
                  </a:lnTo>
                  <a:lnTo>
                    <a:pt x="98412" y="339598"/>
                  </a:lnTo>
                  <a:lnTo>
                    <a:pt x="106070" y="338328"/>
                  </a:lnTo>
                  <a:lnTo>
                    <a:pt x="113779" y="334518"/>
                  </a:lnTo>
                  <a:lnTo>
                    <a:pt x="119481" y="331978"/>
                  </a:lnTo>
                  <a:lnTo>
                    <a:pt x="119202" y="337058"/>
                  </a:lnTo>
                  <a:lnTo>
                    <a:pt x="129540" y="337058"/>
                  </a:lnTo>
                  <a:lnTo>
                    <a:pt x="127901" y="338328"/>
                  </a:lnTo>
                  <a:lnTo>
                    <a:pt x="125704" y="339598"/>
                  </a:lnTo>
                  <a:lnTo>
                    <a:pt x="122923" y="338328"/>
                  </a:lnTo>
                  <a:lnTo>
                    <a:pt x="123990" y="344678"/>
                  </a:lnTo>
                  <a:lnTo>
                    <a:pt x="134035" y="339598"/>
                  </a:lnTo>
                  <a:lnTo>
                    <a:pt x="139090" y="337058"/>
                  </a:lnTo>
                  <a:lnTo>
                    <a:pt x="142468" y="347218"/>
                  </a:lnTo>
                  <a:lnTo>
                    <a:pt x="157581" y="353568"/>
                  </a:lnTo>
                  <a:lnTo>
                    <a:pt x="159181" y="344678"/>
                  </a:lnTo>
                  <a:lnTo>
                    <a:pt x="175844" y="342138"/>
                  </a:lnTo>
                  <a:lnTo>
                    <a:pt x="181737" y="337058"/>
                  </a:lnTo>
                  <a:lnTo>
                    <a:pt x="188696" y="331978"/>
                  </a:lnTo>
                  <a:lnTo>
                    <a:pt x="183286" y="338328"/>
                  </a:lnTo>
                  <a:lnTo>
                    <a:pt x="177317" y="343408"/>
                  </a:lnTo>
                  <a:lnTo>
                    <a:pt x="171234" y="347218"/>
                  </a:lnTo>
                  <a:lnTo>
                    <a:pt x="165481" y="353568"/>
                  </a:lnTo>
                  <a:lnTo>
                    <a:pt x="163588" y="354838"/>
                  </a:lnTo>
                  <a:lnTo>
                    <a:pt x="166382" y="357378"/>
                  </a:lnTo>
                  <a:lnTo>
                    <a:pt x="157822" y="358648"/>
                  </a:lnTo>
                  <a:lnTo>
                    <a:pt x="153212" y="358648"/>
                  </a:lnTo>
                  <a:lnTo>
                    <a:pt x="131546" y="354838"/>
                  </a:lnTo>
                  <a:lnTo>
                    <a:pt x="121729" y="359918"/>
                  </a:lnTo>
                  <a:lnTo>
                    <a:pt x="121500" y="364998"/>
                  </a:lnTo>
                  <a:lnTo>
                    <a:pt x="112585" y="370078"/>
                  </a:lnTo>
                  <a:lnTo>
                    <a:pt x="111582" y="362458"/>
                  </a:lnTo>
                  <a:lnTo>
                    <a:pt x="109004" y="375158"/>
                  </a:lnTo>
                  <a:lnTo>
                    <a:pt x="99910" y="389128"/>
                  </a:lnTo>
                  <a:lnTo>
                    <a:pt x="92316" y="387858"/>
                  </a:lnTo>
                  <a:lnTo>
                    <a:pt x="91579" y="387858"/>
                  </a:lnTo>
                  <a:lnTo>
                    <a:pt x="88734" y="395478"/>
                  </a:lnTo>
                  <a:lnTo>
                    <a:pt x="81470" y="398018"/>
                  </a:lnTo>
                  <a:lnTo>
                    <a:pt x="73329" y="401828"/>
                  </a:lnTo>
                  <a:lnTo>
                    <a:pt x="69329" y="403098"/>
                  </a:lnTo>
                  <a:lnTo>
                    <a:pt x="64973" y="406908"/>
                  </a:lnTo>
                  <a:lnTo>
                    <a:pt x="66573" y="410718"/>
                  </a:lnTo>
                  <a:lnTo>
                    <a:pt x="72821" y="408178"/>
                  </a:lnTo>
                  <a:lnTo>
                    <a:pt x="78727" y="404368"/>
                  </a:lnTo>
                  <a:lnTo>
                    <a:pt x="81140" y="411988"/>
                  </a:lnTo>
                  <a:lnTo>
                    <a:pt x="85877" y="411988"/>
                  </a:lnTo>
                  <a:lnTo>
                    <a:pt x="91694" y="404368"/>
                  </a:lnTo>
                  <a:lnTo>
                    <a:pt x="92659" y="403098"/>
                  </a:lnTo>
                  <a:lnTo>
                    <a:pt x="96291" y="400558"/>
                  </a:lnTo>
                  <a:lnTo>
                    <a:pt x="102273" y="398018"/>
                  </a:lnTo>
                  <a:lnTo>
                    <a:pt x="109270" y="396748"/>
                  </a:lnTo>
                  <a:lnTo>
                    <a:pt x="115836" y="395478"/>
                  </a:lnTo>
                  <a:lnTo>
                    <a:pt x="120586" y="391668"/>
                  </a:lnTo>
                  <a:lnTo>
                    <a:pt x="120611" y="396748"/>
                  </a:lnTo>
                  <a:lnTo>
                    <a:pt x="130581" y="401828"/>
                  </a:lnTo>
                  <a:lnTo>
                    <a:pt x="142367" y="401828"/>
                  </a:lnTo>
                  <a:lnTo>
                    <a:pt x="145681" y="391668"/>
                  </a:lnTo>
                  <a:lnTo>
                    <a:pt x="146507" y="389128"/>
                  </a:lnTo>
                  <a:lnTo>
                    <a:pt x="147332" y="386588"/>
                  </a:lnTo>
                  <a:lnTo>
                    <a:pt x="147294" y="381508"/>
                  </a:lnTo>
                  <a:lnTo>
                    <a:pt x="149707" y="385318"/>
                  </a:lnTo>
                  <a:lnTo>
                    <a:pt x="158153" y="381508"/>
                  </a:lnTo>
                  <a:lnTo>
                    <a:pt x="161251" y="380238"/>
                  </a:lnTo>
                  <a:lnTo>
                    <a:pt x="167347" y="378968"/>
                  </a:lnTo>
                  <a:lnTo>
                    <a:pt x="173291" y="380238"/>
                  </a:lnTo>
                  <a:lnTo>
                    <a:pt x="178803" y="382778"/>
                  </a:lnTo>
                  <a:lnTo>
                    <a:pt x="183680" y="386588"/>
                  </a:lnTo>
                  <a:lnTo>
                    <a:pt x="184175" y="381508"/>
                  </a:lnTo>
                  <a:lnTo>
                    <a:pt x="189280" y="382778"/>
                  </a:lnTo>
                  <a:lnTo>
                    <a:pt x="196278" y="384048"/>
                  </a:lnTo>
                  <a:lnTo>
                    <a:pt x="206705" y="381508"/>
                  </a:lnTo>
                  <a:lnTo>
                    <a:pt x="196837" y="378968"/>
                  </a:lnTo>
                  <a:lnTo>
                    <a:pt x="213842" y="378968"/>
                  </a:lnTo>
                  <a:lnTo>
                    <a:pt x="221665" y="376428"/>
                  </a:lnTo>
                  <a:lnTo>
                    <a:pt x="221551" y="371348"/>
                  </a:lnTo>
                  <a:lnTo>
                    <a:pt x="226275" y="376428"/>
                  </a:lnTo>
                  <a:lnTo>
                    <a:pt x="232270" y="372618"/>
                  </a:lnTo>
                  <a:lnTo>
                    <a:pt x="237832" y="373888"/>
                  </a:lnTo>
                  <a:lnTo>
                    <a:pt x="239293" y="373888"/>
                  </a:lnTo>
                  <a:lnTo>
                    <a:pt x="239941" y="375158"/>
                  </a:lnTo>
                  <a:lnTo>
                    <a:pt x="239801" y="376428"/>
                  </a:lnTo>
                  <a:lnTo>
                    <a:pt x="239979" y="378968"/>
                  </a:lnTo>
                  <a:lnTo>
                    <a:pt x="249148" y="376428"/>
                  </a:lnTo>
                  <a:lnTo>
                    <a:pt x="257302" y="375158"/>
                  </a:lnTo>
                  <a:lnTo>
                    <a:pt x="265163" y="375158"/>
                  </a:lnTo>
                  <a:lnTo>
                    <a:pt x="279958" y="378968"/>
                  </a:lnTo>
                  <a:lnTo>
                    <a:pt x="287108" y="375158"/>
                  </a:lnTo>
                  <a:lnTo>
                    <a:pt x="289483" y="373888"/>
                  </a:lnTo>
                  <a:lnTo>
                    <a:pt x="293662" y="372618"/>
                  </a:lnTo>
                  <a:lnTo>
                    <a:pt x="297827" y="371348"/>
                  </a:lnTo>
                  <a:lnTo>
                    <a:pt x="302006" y="370078"/>
                  </a:lnTo>
                  <a:lnTo>
                    <a:pt x="303301" y="368808"/>
                  </a:lnTo>
                  <a:lnTo>
                    <a:pt x="311442" y="361188"/>
                  </a:lnTo>
                  <a:lnTo>
                    <a:pt x="319671" y="362458"/>
                  </a:lnTo>
                  <a:lnTo>
                    <a:pt x="320179" y="361188"/>
                  </a:lnTo>
                  <a:lnTo>
                    <a:pt x="321195" y="358648"/>
                  </a:lnTo>
                  <a:lnTo>
                    <a:pt x="322211" y="356108"/>
                  </a:lnTo>
                  <a:lnTo>
                    <a:pt x="319062" y="352298"/>
                  </a:lnTo>
                  <a:lnTo>
                    <a:pt x="309143" y="349758"/>
                  </a:lnTo>
                  <a:lnTo>
                    <a:pt x="298107" y="348488"/>
                  </a:lnTo>
                  <a:lnTo>
                    <a:pt x="293725" y="348488"/>
                  </a:lnTo>
                  <a:lnTo>
                    <a:pt x="295808" y="347218"/>
                  </a:lnTo>
                  <a:lnTo>
                    <a:pt x="297815" y="345948"/>
                  </a:lnTo>
                  <a:lnTo>
                    <a:pt x="289750" y="344678"/>
                  </a:lnTo>
                  <a:lnTo>
                    <a:pt x="286207" y="347218"/>
                  </a:lnTo>
                  <a:lnTo>
                    <a:pt x="289699" y="343408"/>
                  </a:lnTo>
                  <a:lnTo>
                    <a:pt x="294436" y="344678"/>
                  </a:lnTo>
                  <a:lnTo>
                    <a:pt x="300329" y="343408"/>
                  </a:lnTo>
                  <a:lnTo>
                    <a:pt x="306222" y="342138"/>
                  </a:lnTo>
                  <a:lnTo>
                    <a:pt x="305955" y="334518"/>
                  </a:lnTo>
                  <a:lnTo>
                    <a:pt x="301434" y="334518"/>
                  </a:lnTo>
                  <a:lnTo>
                    <a:pt x="303225" y="331978"/>
                  </a:lnTo>
                  <a:lnTo>
                    <a:pt x="309981" y="329438"/>
                  </a:lnTo>
                  <a:lnTo>
                    <a:pt x="313347" y="333248"/>
                  </a:lnTo>
                  <a:lnTo>
                    <a:pt x="318287" y="329438"/>
                  </a:lnTo>
                  <a:lnTo>
                    <a:pt x="317055" y="326898"/>
                  </a:lnTo>
                  <a:lnTo>
                    <a:pt x="314998" y="324358"/>
                  </a:lnTo>
                  <a:lnTo>
                    <a:pt x="322592" y="324358"/>
                  </a:lnTo>
                  <a:lnTo>
                    <a:pt x="314426" y="321818"/>
                  </a:lnTo>
                  <a:lnTo>
                    <a:pt x="321271" y="321818"/>
                  </a:lnTo>
                  <a:lnTo>
                    <a:pt x="325691" y="319278"/>
                  </a:lnTo>
                  <a:lnTo>
                    <a:pt x="328904" y="315468"/>
                  </a:lnTo>
                  <a:lnTo>
                    <a:pt x="332117" y="309118"/>
                  </a:lnTo>
                  <a:lnTo>
                    <a:pt x="335368" y="301498"/>
                  </a:lnTo>
                  <a:lnTo>
                    <a:pt x="335470" y="297688"/>
                  </a:lnTo>
                  <a:lnTo>
                    <a:pt x="335521" y="295148"/>
                  </a:lnTo>
                  <a:close/>
                </a:path>
                <a:path w="2272665" h="3916679">
                  <a:moveTo>
                    <a:pt x="541426" y="673823"/>
                  </a:moveTo>
                  <a:lnTo>
                    <a:pt x="532434" y="677633"/>
                  </a:lnTo>
                  <a:lnTo>
                    <a:pt x="526148" y="677633"/>
                  </a:lnTo>
                  <a:lnTo>
                    <a:pt x="519137" y="675093"/>
                  </a:lnTo>
                  <a:lnTo>
                    <a:pt x="513080" y="671283"/>
                  </a:lnTo>
                  <a:lnTo>
                    <a:pt x="509612" y="664933"/>
                  </a:lnTo>
                  <a:lnTo>
                    <a:pt x="510425" y="661123"/>
                  </a:lnTo>
                  <a:lnTo>
                    <a:pt x="513549" y="656043"/>
                  </a:lnTo>
                  <a:lnTo>
                    <a:pt x="516064" y="650963"/>
                  </a:lnTo>
                  <a:lnTo>
                    <a:pt x="515340" y="648423"/>
                  </a:lnTo>
                  <a:lnTo>
                    <a:pt x="514985" y="647153"/>
                  </a:lnTo>
                  <a:lnTo>
                    <a:pt x="511429" y="644613"/>
                  </a:lnTo>
                  <a:lnTo>
                    <a:pt x="508850" y="643343"/>
                  </a:lnTo>
                  <a:lnTo>
                    <a:pt x="501116" y="639533"/>
                  </a:lnTo>
                  <a:lnTo>
                    <a:pt x="500786" y="633183"/>
                  </a:lnTo>
                  <a:lnTo>
                    <a:pt x="517677" y="628103"/>
                  </a:lnTo>
                  <a:lnTo>
                    <a:pt x="519938" y="623023"/>
                  </a:lnTo>
                  <a:lnTo>
                    <a:pt x="519938" y="617943"/>
                  </a:lnTo>
                  <a:lnTo>
                    <a:pt x="516369" y="611593"/>
                  </a:lnTo>
                  <a:lnTo>
                    <a:pt x="511568" y="607783"/>
                  </a:lnTo>
                  <a:lnTo>
                    <a:pt x="509701" y="605243"/>
                  </a:lnTo>
                  <a:lnTo>
                    <a:pt x="507834" y="602703"/>
                  </a:lnTo>
                  <a:lnTo>
                    <a:pt x="513956" y="597623"/>
                  </a:lnTo>
                  <a:lnTo>
                    <a:pt x="518134" y="595083"/>
                  </a:lnTo>
                  <a:lnTo>
                    <a:pt x="509803" y="586193"/>
                  </a:lnTo>
                  <a:lnTo>
                    <a:pt x="507428" y="583653"/>
                  </a:lnTo>
                  <a:lnTo>
                    <a:pt x="511086" y="574763"/>
                  </a:lnTo>
                  <a:lnTo>
                    <a:pt x="501230" y="572223"/>
                  </a:lnTo>
                  <a:lnTo>
                    <a:pt x="490156" y="570953"/>
                  </a:lnTo>
                  <a:lnTo>
                    <a:pt x="486791" y="583653"/>
                  </a:lnTo>
                  <a:lnTo>
                    <a:pt x="484454" y="586193"/>
                  </a:lnTo>
                  <a:lnTo>
                    <a:pt x="478066" y="586193"/>
                  </a:lnTo>
                  <a:lnTo>
                    <a:pt x="479526" y="583653"/>
                  </a:lnTo>
                  <a:lnTo>
                    <a:pt x="483069" y="581113"/>
                  </a:lnTo>
                  <a:lnTo>
                    <a:pt x="483603" y="578573"/>
                  </a:lnTo>
                  <a:lnTo>
                    <a:pt x="483870" y="577303"/>
                  </a:lnTo>
                  <a:lnTo>
                    <a:pt x="483577" y="576033"/>
                  </a:lnTo>
                  <a:lnTo>
                    <a:pt x="483069" y="573493"/>
                  </a:lnTo>
                  <a:lnTo>
                    <a:pt x="482307" y="572223"/>
                  </a:lnTo>
                  <a:lnTo>
                    <a:pt x="483336" y="565873"/>
                  </a:lnTo>
                  <a:lnTo>
                    <a:pt x="489813" y="563333"/>
                  </a:lnTo>
                  <a:lnTo>
                    <a:pt x="495122" y="556983"/>
                  </a:lnTo>
                  <a:lnTo>
                    <a:pt x="494906" y="553173"/>
                  </a:lnTo>
                  <a:lnTo>
                    <a:pt x="497230" y="550633"/>
                  </a:lnTo>
                  <a:lnTo>
                    <a:pt x="500049" y="549363"/>
                  </a:lnTo>
                  <a:lnTo>
                    <a:pt x="502945" y="546823"/>
                  </a:lnTo>
                  <a:lnTo>
                    <a:pt x="505904" y="545553"/>
                  </a:lnTo>
                  <a:lnTo>
                    <a:pt x="510730" y="541743"/>
                  </a:lnTo>
                  <a:lnTo>
                    <a:pt x="512965" y="537933"/>
                  </a:lnTo>
                  <a:lnTo>
                    <a:pt x="514464" y="535393"/>
                  </a:lnTo>
                  <a:lnTo>
                    <a:pt x="518693" y="531583"/>
                  </a:lnTo>
                  <a:lnTo>
                    <a:pt x="513067" y="532853"/>
                  </a:lnTo>
                  <a:lnTo>
                    <a:pt x="513130" y="531583"/>
                  </a:lnTo>
                  <a:lnTo>
                    <a:pt x="513384" y="526503"/>
                  </a:lnTo>
                  <a:lnTo>
                    <a:pt x="521423" y="521423"/>
                  </a:lnTo>
                  <a:lnTo>
                    <a:pt x="521754" y="527773"/>
                  </a:lnTo>
                  <a:lnTo>
                    <a:pt x="530250" y="529043"/>
                  </a:lnTo>
                  <a:lnTo>
                    <a:pt x="532625" y="525233"/>
                  </a:lnTo>
                  <a:lnTo>
                    <a:pt x="536651" y="521423"/>
                  </a:lnTo>
                  <a:lnTo>
                    <a:pt x="539343" y="518883"/>
                  </a:lnTo>
                  <a:lnTo>
                    <a:pt x="535216" y="515073"/>
                  </a:lnTo>
                  <a:lnTo>
                    <a:pt x="535597" y="513803"/>
                  </a:lnTo>
                  <a:lnTo>
                    <a:pt x="536371" y="511263"/>
                  </a:lnTo>
                  <a:lnTo>
                    <a:pt x="537527" y="507453"/>
                  </a:lnTo>
                  <a:lnTo>
                    <a:pt x="538302" y="504913"/>
                  </a:lnTo>
                  <a:lnTo>
                    <a:pt x="537121" y="503643"/>
                  </a:lnTo>
                  <a:lnTo>
                    <a:pt x="538099" y="497293"/>
                  </a:lnTo>
                  <a:lnTo>
                    <a:pt x="445173" y="497293"/>
                  </a:lnTo>
                  <a:lnTo>
                    <a:pt x="445173" y="710653"/>
                  </a:lnTo>
                  <a:lnTo>
                    <a:pt x="442696" y="710653"/>
                  </a:lnTo>
                  <a:lnTo>
                    <a:pt x="440118" y="706843"/>
                  </a:lnTo>
                  <a:lnTo>
                    <a:pt x="443191" y="706843"/>
                  </a:lnTo>
                  <a:lnTo>
                    <a:pt x="445008" y="708113"/>
                  </a:lnTo>
                  <a:lnTo>
                    <a:pt x="445173" y="710653"/>
                  </a:lnTo>
                  <a:lnTo>
                    <a:pt x="445173" y="497293"/>
                  </a:lnTo>
                  <a:lnTo>
                    <a:pt x="199491" y="497293"/>
                  </a:lnTo>
                  <a:lnTo>
                    <a:pt x="199491" y="537933"/>
                  </a:lnTo>
                  <a:lnTo>
                    <a:pt x="194868" y="537933"/>
                  </a:lnTo>
                  <a:lnTo>
                    <a:pt x="191262" y="532866"/>
                  </a:lnTo>
                  <a:lnTo>
                    <a:pt x="199491" y="537933"/>
                  </a:lnTo>
                  <a:lnTo>
                    <a:pt x="199491" y="497293"/>
                  </a:lnTo>
                  <a:lnTo>
                    <a:pt x="109359" y="497293"/>
                  </a:lnTo>
                  <a:lnTo>
                    <a:pt x="98298" y="497293"/>
                  </a:lnTo>
                  <a:lnTo>
                    <a:pt x="93510" y="499833"/>
                  </a:lnTo>
                  <a:lnTo>
                    <a:pt x="100990" y="501103"/>
                  </a:lnTo>
                  <a:lnTo>
                    <a:pt x="104609" y="504913"/>
                  </a:lnTo>
                  <a:lnTo>
                    <a:pt x="108953" y="511263"/>
                  </a:lnTo>
                  <a:lnTo>
                    <a:pt x="117652" y="507453"/>
                  </a:lnTo>
                  <a:lnTo>
                    <a:pt x="126987" y="511263"/>
                  </a:lnTo>
                  <a:lnTo>
                    <a:pt x="136296" y="513803"/>
                  </a:lnTo>
                  <a:lnTo>
                    <a:pt x="144907" y="511263"/>
                  </a:lnTo>
                  <a:lnTo>
                    <a:pt x="139636" y="517613"/>
                  </a:lnTo>
                  <a:lnTo>
                    <a:pt x="145389" y="517613"/>
                  </a:lnTo>
                  <a:lnTo>
                    <a:pt x="150152" y="521423"/>
                  </a:lnTo>
                  <a:lnTo>
                    <a:pt x="150329" y="525233"/>
                  </a:lnTo>
                  <a:lnTo>
                    <a:pt x="151625" y="518883"/>
                  </a:lnTo>
                  <a:lnTo>
                    <a:pt x="160578" y="517613"/>
                  </a:lnTo>
                  <a:lnTo>
                    <a:pt x="165430" y="520153"/>
                  </a:lnTo>
                  <a:lnTo>
                    <a:pt x="163004" y="521423"/>
                  </a:lnTo>
                  <a:lnTo>
                    <a:pt x="160426" y="522693"/>
                  </a:lnTo>
                  <a:lnTo>
                    <a:pt x="157695" y="522693"/>
                  </a:lnTo>
                  <a:lnTo>
                    <a:pt x="162648" y="527773"/>
                  </a:lnTo>
                  <a:lnTo>
                    <a:pt x="171310" y="522693"/>
                  </a:lnTo>
                  <a:lnTo>
                    <a:pt x="177419" y="523963"/>
                  </a:lnTo>
                  <a:lnTo>
                    <a:pt x="173405" y="525233"/>
                  </a:lnTo>
                  <a:lnTo>
                    <a:pt x="172504" y="526503"/>
                  </a:lnTo>
                  <a:lnTo>
                    <a:pt x="174726" y="529043"/>
                  </a:lnTo>
                  <a:lnTo>
                    <a:pt x="166776" y="530313"/>
                  </a:lnTo>
                  <a:lnTo>
                    <a:pt x="175145" y="536663"/>
                  </a:lnTo>
                  <a:lnTo>
                    <a:pt x="186499" y="534428"/>
                  </a:lnTo>
                  <a:lnTo>
                    <a:pt x="183476" y="536663"/>
                  </a:lnTo>
                  <a:lnTo>
                    <a:pt x="183172" y="539203"/>
                  </a:lnTo>
                  <a:lnTo>
                    <a:pt x="181660" y="541743"/>
                  </a:lnTo>
                  <a:lnTo>
                    <a:pt x="187528" y="543013"/>
                  </a:lnTo>
                  <a:lnTo>
                    <a:pt x="187947" y="545553"/>
                  </a:lnTo>
                  <a:lnTo>
                    <a:pt x="186156" y="549363"/>
                  </a:lnTo>
                  <a:lnTo>
                    <a:pt x="185381" y="554443"/>
                  </a:lnTo>
                  <a:lnTo>
                    <a:pt x="186563" y="559523"/>
                  </a:lnTo>
                  <a:lnTo>
                    <a:pt x="192493" y="563333"/>
                  </a:lnTo>
                  <a:lnTo>
                    <a:pt x="195122" y="568413"/>
                  </a:lnTo>
                  <a:lnTo>
                    <a:pt x="199301" y="572223"/>
                  </a:lnTo>
                  <a:lnTo>
                    <a:pt x="206070" y="577303"/>
                  </a:lnTo>
                  <a:lnTo>
                    <a:pt x="213474" y="579843"/>
                  </a:lnTo>
                  <a:lnTo>
                    <a:pt x="219583" y="578573"/>
                  </a:lnTo>
                  <a:lnTo>
                    <a:pt x="218071" y="583653"/>
                  </a:lnTo>
                  <a:lnTo>
                    <a:pt x="217855" y="592543"/>
                  </a:lnTo>
                  <a:lnTo>
                    <a:pt x="219075" y="600163"/>
                  </a:lnTo>
                  <a:lnTo>
                    <a:pt x="221894" y="605243"/>
                  </a:lnTo>
                  <a:lnTo>
                    <a:pt x="219786" y="603973"/>
                  </a:lnTo>
                  <a:lnTo>
                    <a:pt x="209423" y="601433"/>
                  </a:lnTo>
                  <a:lnTo>
                    <a:pt x="215836" y="607783"/>
                  </a:lnTo>
                  <a:lnTo>
                    <a:pt x="219100" y="610323"/>
                  </a:lnTo>
                  <a:lnTo>
                    <a:pt x="229019" y="615403"/>
                  </a:lnTo>
                  <a:lnTo>
                    <a:pt x="231787" y="620483"/>
                  </a:lnTo>
                  <a:lnTo>
                    <a:pt x="233057" y="633183"/>
                  </a:lnTo>
                  <a:lnTo>
                    <a:pt x="238556" y="638263"/>
                  </a:lnTo>
                  <a:lnTo>
                    <a:pt x="236994" y="643343"/>
                  </a:lnTo>
                  <a:lnTo>
                    <a:pt x="237070" y="639533"/>
                  </a:lnTo>
                  <a:lnTo>
                    <a:pt x="233629" y="638263"/>
                  </a:lnTo>
                  <a:lnTo>
                    <a:pt x="232371" y="635723"/>
                  </a:lnTo>
                  <a:lnTo>
                    <a:pt x="230809" y="626833"/>
                  </a:lnTo>
                  <a:lnTo>
                    <a:pt x="228485" y="620483"/>
                  </a:lnTo>
                  <a:lnTo>
                    <a:pt x="223075" y="617943"/>
                  </a:lnTo>
                  <a:lnTo>
                    <a:pt x="217652" y="614133"/>
                  </a:lnTo>
                  <a:lnTo>
                    <a:pt x="213982" y="624293"/>
                  </a:lnTo>
                  <a:lnTo>
                    <a:pt x="211505" y="634453"/>
                  </a:lnTo>
                  <a:lnTo>
                    <a:pt x="210261" y="644613"/>
                  </a:lnTo>
                  <a:lnTo>
                    <a:pt x="210286" y="654773"/>
                  </a:lnTo>
                  <a:lnTo>
                    <a:pt x="210908" y="648423"/>
                  </a:lnTo>
                  <a:lnTo>
                    <a:pt x="219735" y="649693"/>
                  </a:lnTo>
                  <a:lnTo>
                    <a:pt x="208635" y="659853"/>
                  </a:lnTo>
                  <a:lnTo>
                    <a:pt x="207645" y="667473"/>
                  </a:lnTo>
                  <a:lnTo>
                    <a:pt x="206540" y="673823"/>
                  </a:lnTo>
                  <a:lnTo>
                    <a:pt x="204482" y="685253"/>
                  </a:lnTo>
                  <a:lnTo>
                    <a:pt x="201523" y="696683"/>
                  </a:lnTo>
                  <a:lnTo>
                    <a:pt x="196202" y="706843"/>
                  </a:lnTo>
                  <a:lnTo>
                    <a:pt x="187071" y="714463"/>
                  </a:lnTo>
                  <a:lnTo>
                    <a:pt x="189611" y="717003"/>
                  </a:lnTo>
                  <a:lnTo>
                    <a:pt x="201790" y="715733"/>
                  </a:lnTo>
                  <a:lnTo>
                    <a:pt x="201091" y="723353"/>
                  </a:lnTo>
                  <a:lnTo>
                    <a:pt x="197523" y="727163"/>
                  </a:lnTo>
                  <a:lnTo>
                    <a:pt x="202552" y="728433"/>
                  </a:lnTo>
                  <a:lnTo>
                    <a:pt x="208368" y="727163"/>
                  </a:lnTo>
                  <a:lnTo>
                    <a:pt x="218909" y="730973"/>
                  </a:lnTo>
                  <a:lnTo>
                    <a:pt x="229984" y="736053"/>
                  </a:lnTo>
                  <a:lnTo>
                    <a:pt x="237363" y="739863"/>
                  </a:lnTo>
                  <a:lnTo>
                    <a:pt x="242925" y="739863"/>
                  </a:lnTo>
                  <a:lnTo>
                    <a:pt x="242506" y="737323"/>
                  </a:lnTo>
                  <a:lnTo>
                    <a:pt x="251053" y="744943"/>
                  </a:lnTo>
                  <a:lnTo>
                    <a:pt x="253453" y="743673"/>
                  </a:lnTo>
                  <a:lnTo>
                    <a:pt x="263550" y="742403"/>
                  </a:lnTo>
                  <a:lnTo>
                    <a:pt x="270814" y="743673"/>
                  </a:lnTo>
                  <a:lnTo>
                    <a:pt x="277241" y="744943"/>
                  </a:lnTo>
                  <a:lnTo>
                    <a:pt x="277583" y="742403"/>
                  </a:lnTo>
                  <a:lnTo>
                    <a:pt x="278117" y="738593"/>
                  </a:lnTo>
                  <a:lnTo>
                    <a:pt x="282244" y="737323"/>
                  </a:lnTo>
                  <a:lnTo>
                    <a:pt x="287794" y="738593"/>
                  </a:lnTo>
                  <a:lnTo>
                    <a:pt x="292925" y="741133"/>
                  </a:lnTo>
                  <a:lnTo>
                    <a:pt x="297091" y="744943"/>
                  </a:lnTo>
                  <a:lnTo>
                    <a:pt x="304761" y="741133"/>
                  </a:lnTo>
                  <a:lnTo>
                    <a:pt x="305879" y="748753"/>
                  </a:lnTo>
                  <a:lnTo>
                    <a:pt x="308292" y="744943"/>
                  </a:lnTo>
                  <a:lnTo>
                    <a:pt x="313397" y="746213"/>
                  </a:lnTo>
                  <a:lnTo>
                    <a:pt x="321132" y="751293"/>
                  </a:lnTo>
                  <a:lnTo>
                    <a:pt x="314172" y="751293"/>
                  </a:lnTo>
                  <a:lnTo>
                    <a:pt x="318389" y="753833"/>
                  </a:lnTo>
                  <a:lnTo>
                    <a:pt x="329272" y="758913"/>
                  </a:lnTo>
                  <a:lnTo>
                    <a:pt x="329831" y="758913"/>
                  </a:lnTo>
                  <a:lnTo>
                    <a:pt x="335254" y="756373"/>
                  </a:lnTo>
                  <a:lnTo>
                    <a:pt x="345186" y="758913"/>
                  </a:lnTo>
                  <a:lnTo>
                    <a:pt x="354190" y="758913"/>
                  </a:lnTo>
                  <a:lnTo>
                    <a:pt x="355473" y="756373"/>
                  </a:lnTo>
                  <a:lnTo>
                    <a:pt x="356120" y="755103"/>
                  </a:lnTo>
                  <a:lnTo>
                    <a:pt x="363562" y="755103"/>
                  </a:lnTo>
                  <a:lnTo>
                    <a:pt x="366788" y="756373"/>
                  </a:lnTo>
                  <a:lnTo>
                    <a:pt x="370471" y="756373"/>
                  </a:lnTo>
                  <a:lnTo>
                    <a:pt x="369697" y="755103"/>
                  </a:lnTo>
                  <a:lnTo>
                    <a:pt x="366560" y="750023"/>
                  </a:lnTo>
                  <a:lnTo>
                    <a:pt x="367944" y="746213"/>
                  </a:lnTo>
                  <a:lnTo>
                    <a:pt x="367525" y="744943"/>
                  </a:lnTo>
                  <a:lnTo>
                    <a:pt x="366242" y="741133"/>
                  </a:lnTo>
                  <a:lnTo>
                    <a:pt x="365823" y="739863"/>
                  </a:lnTo>
                  <a:lnTo>
                    <a:pt x="362991" y="737323"/>
                  </a:lnTo>
                  <a:lnTo>
                    <a:pt x="362788" y="736053"/>
                  </a:lnTo>
                  <a:lnTo>
                    <a:pt x="365201" y="733513"/>
                  </a:lnTo>
                  <a:lnTo>
                    <a:pt x="366255" y="732243"/>
                  </a:lnTo>
                  <a:lnTo>
                    <a:pt x="366826" y="729703"/>
                  </a:lnTo>
                  <a:lnTo>
                    <a:pt x="366928" y="728433"/>
                  </a:lnTo>
                  <a:lnTo>
                    <a:pt x="366737" y="727163"/>
                  </a:lnTo>
                  <a:lnTo>
                    <a:pt x="365975" y="722083"/>
                  </a:lnTo>
                  <a:lnTo>
                    <a:pt x="381127" y="717003"/>
                  </a:lnTo>
                  <a:lnTo>
                    <a:pt x="383578" y="715733"/>
                  </a:lnTo>
                  <a:lnTo>
                    <a:pt x="390944" y="711923"/>
                  </a:lnTo>
                  <a:lnTo>
                    <a:pt x="397751" y="705573"/>
                  </a:lnTo>
                  <a:lnTo>
                    <a:pt x="409028" y="705573"/>
                  </a:lnTo>
                  <a:lnTo>
                    <a:pt x="413270" y="709383"/>
                  </a:lnTo>
                  <a:lnTo>
                    <a:pt x="418465" y="709383"/>
                  </a:lnTo>
                  <a:lnTo>
                    <a:pt x="424180" y="710653"/>
                  </a:lnTo>
                  <a:lnTo>
                    <a:pt x="427837" y="711923"/>
                  </a:lnTo>
                  <a:lnTo>
                    <a:pt x="429412" y="710653"/>
                  </a:lnTo>
                  <a:lnTo>
                    <a:pt x="428993" y="705573"/>
                  </a:lnTo>
                  <a:lnTo>
                    <a:pt x="428891" y="704303"/>
                  </a:lnTo>
                  <a:lnTo>
                    <a:pt x="430479" y="710653"/>
                  </a:lnTo>
                  <a:lnTo>
                    <a:pt x="431114" y="711923"/>
                  </a:lnTo>
                  <a:lnTo>
                    <a:pt x="440474" y="710653"/>
                  </a:lnTo>
                  <a:lnTo>
                    <a:pt x="441540" y="710653"/>
                  </a:lnTo>
                  <a:lnTo>
                    <a:pt x="440563" y="711923"/>
                  </a:lnTo>
                  <a:lnTo>
                    <a:pt x="443014" y="714463"/>
                  </a:lnTo>
                  <a:lnTo>
                    <a:pt x="447967" y="714463"/>
                  </a:lnTo>
                  <a:lnTo>
                    <a:pt x="452208" y="715733"/>
                  </a:lnTo>
                  <a:lnTo>
                    <a:pt x="452539" y="719543"/>
                  </a:lnTo>
                  <a:lnTo>
                    <a:pt x="461530" y="719543"/>
                  </a:lnTo>
                  <a:lnTo>
                    <a:pt x="466140" y="725893"/>
                  </a:lnTo>
                  <a:lnTo>
                    <a:pt x="478612" y="724623"/>
                  </a:lnTo>
                  <a:lnTo>
                    <a:pt x="481965" y="727163"/>
                  </a:lnTo>
                  <a:lnTo>
                    <a:pt x="488721" y="724623"/>
                  </a:lnTo>
                  <a:lnTo>
                    <a:pt x="492086" y="723353"/>
                  </a:lnTo>
                  <a:lnTo>
                    <a:pt x="496455" y="720813"/>
                  </a:lnTo>
                  <a:lnTo>
                    <a:pt x="501662" y="720813"/>
                  </a:lnTo>
                  <a:lnTo>
                    <a:pt x="500710" y="719543"/>
                  </a:lnTo>
                  <a:lnTo>
                    <a:pt x="499795" y="718273"/>
                  </a:lnTo>
                  <a:lnTo>
                    <a:pt x="498919" y="717003"/>
                  </a:lnTo>
                  <a:lnTo>
                    <a:pt x="509549" y="709383"/>
                  </a:lnTo>
                  <a:lnTo>
                    <a:pt x="513715" y="706843"/>
                  </a:lnTo>
                  <a:lnTo>
                    <a:pt x="517880" y="704303"/>
                  </a:lnTo>
                  <a:lnTo>
                    <a:pt x="540410" y="677633"/>
                  </a:lnTo>
                  <a:lnTo>
                    <a:pt x="541426" y="673823"/>
                  </a:lnTo>
                  <a:close/>
                </a:path>
                <a:path w="2272665" h="3916679">
                  <a:moveTo>
                    <a:pt x="561632" y="457923"/>
                  </a:moveTo>
                  <a:lnTo>
                    <a:pt x="554850" y="456653"/>
                  </a:lnTo>
                  <a:lnTo>
                    <a:pt x="543661" y="456653"/>
                  </a:lnTo>
                  <a:lnTo>
                    <a:pt x="538403" y="452843"/>
                  </a:lnTo>
                  <a:lnTo>
                    <a:pt x="533158" y="449033"/>
                  </a:lnTo>
                  <a:lnTo>
                    <a:pt x="529996" y="451573"/>
                  </a:lnTo>
                  <a:lnTo>
                    <a:pt x="523684" y="451573"/>
                  </a:lnTo>
                  <a:lnTo>
                    <a:pt x="518756" y="452843"/>
                  </a:lnTo>
                  <a:lnTo>
                    <a:pt x="519061" y="450303"/>
                  </a:lnTo>
                  <a:lnTo>
                    <a:pt x="519518" y="449033"/>
                  </a:lnTo>
                  <a:lnTo>
                    <a:pt x="519252" y="449033"/>
                  </a:lnTo>
                  <a:lnTo>
                    <a:pt x="518261" y="447763"/>
                  </a:lnTo>
                  <a:lnTo>
                    <a:pt x="516496" y="447763"/>
                  </a:lnTo>
                  <a:lnTo>
                    <a:pt x="515670" y="445223"/>
                  </a:lnTo>
                  <a:lnTo>
                    <a:pt x="513994" y="447763"/>
                  </a:lnTo>
                  <a:lnTo>
                    <a:pt x="513334" y="449033"/>
                  </a:lnTo>
                  <a:lnTo>
                    <a:pt x="512445" y="449033"/>
                  </a:lnTo>
                  <a:lnTo>
                    <a:pt x="511340" y="450303"/>
                  </a:lnTo>
                  <a:lnTo>
                    <a:pt x="506171" y="449033"/>
                  </a:lnTo>
                  <a:lnTo>
                    <a:pt x="504253" y="443953"/>
                  </a:lnTo>
                  <a:lnTo>
                    <a:pt x="503783" y="442683"/>
                  </a:lnTo>
                  <a:lnTo>
                    <a:pt x="497357" y="436333"/>
                  </a:lnTo>
                  <a:lnTo>
                    <a:pt x="496074" y="435063"/>
                  </a:lnTo>
                  <a:lnTo>
                    <a:pt x="492010" y="436333"/>
                  </a:lnTo>
                  <a:lnTo>
                    <a:pt x="485419" y="435063"/>
                  </a:lnTo>
                  <a:lnTo>
                    <a:pt x="477951" y="433793"/>
                  </a:lnTo>
                  <a:lnTo>
                    <a:pt x="463029" y="431253"/>
                  </a:lnTo>
                  <a:lnTo>
                    <a:pt x="463537" y="433793"/>
                  </a:lnTo>
                  <a:lnTo>
                    <a:pt x="461746" y="427443"/>
                  </a:lnTo>
                  <a:lnTo>
                    <a:pt x="450164" y="419823"/>
                  </a:lnTo>
                  <a:lnTo>
                    <a:pt x="440499" y="419823"/>
                  </a:lnTo>
                  <a:lnTo>
                    <a:pt x="440982" y="414743"/>
                  </a:lnTo>
                  <a:lnTo>
                    <a:pt x="441706" y="407123"/>
                  </a:lnTo>
                  <a:lnTo>
                    <a:pt x="441312" y="404583"/>
                  </a:lnTo>
                  <a:lnTo>
                    <a:pt x="436714" y="405853"/>
                  </a:lnTo>
                  <a:lnTo>
                    <a:pt x="435660" y="410933"/>
                  </a:lnTo>
                  <a:lnTo>
                    <a:pt x="426453" y="414743"/>
                  </a:lnTo>
                  <a:lnTo>
                    <a:pt x="421182" y="413473"/>
                  </a:lnTo>
                  <a:lnTo>
                    <a:pt x="416547" y="412203"/>
                  </a:lnTo>
                  <a:lnTo>
                    <a:pt x="417944" y="407123"/>
                  </a:lnTo>
                  <a:lnTo>
                    <a:pt x="419404" y="403313"/>
                  </a:lnTo>
                  <a:lnTo>
                    <a:pt x="420865" y="399503"/>
                  </a:lnTo>
                  <a:lnTo>
                    <a:pt x="413766" y="396963"/>
                  </a:lnTo>
                  <a:lnTo>
                    <a:pt x="410222" y="395693"/>
                  </a:lnTo>
                  <a:lnTo>
                    <a:pt x="404177" y="394423"/>
                  </a:lnTo>
                  <a:lnTo>
                    <a:pt x="400697" y="396963"/>
                  </a:lnTo>
                  <a:lnTo>
                    <a:pt x="401218" y="390613"/>
                  </a:lnTo>
                  <a:lnTo>
                    <a:pt x="401421" y="388073"/>
                  </a:lnTo>
                  <a:lnTo>
                    <a:pt x="395274" y="390613"/>
                  </a:lnTo>
                  <a:lnTo>
                    <a:pt x="384949" y="385533"/>
                  </a:lnTo>
                  <a:lnTo>
                    <a:pt x="385635" y="382993"/>
                  </a:lnTo>
                  <a:lnTo>
                    <a:pt x="387007" y="377913"/>
                  </a:lnTo>
                  <a:lnTo>
                    <a:pt x="375005" y="375373"/>
                  </a:lnTo>
                  <a:lnTo>
                    <a:pt x="373837" y="382993"/>
                  </a:lnTo>
                  <a:lnTo>
                    <a:pt x="364109" y="374103"/>
                  </a:lnTo>
                  <a:lnTo>
                    <a:pt x="365455" y="366483"/>
                  </a:lnTo>
                  <a:lnTo>
                    <a:pt x="362559" y="363943"/>
                  </a:lnTo>
                  <a:lnTo>
                    <a:pt x="355714" y="362673"/>
                  </a:lnTo>
                  <a:lnTo>
                    <a:pt x="336372" y="367753"/>
                  </a:lnTo>
                  <a:lnTo>
                    <a:pt x="330288" y="371563"/>
                  </a:lnTo>
                  <a:lnTo>
                    <a:pt x="327304" y="377913"/>
                  </a:lnTo>
                  <a:lnTo>
                    <a:pt x="325450" y="388073"/>
                  </a:lnTo>
                  <a:lnTo>
                    <a:pt x="325437" y="398233"/>
                  </a:lnTo>
                  <a:lnTo>
                    <a:pt x="327939" y="403313"/>
                  </a:lnTo>
                  <a:lnTo>
                    <a:pt x="321843" y="400773"/>
                  </a:lnTo>
                  <a:lnTo>
                    <a:pt x="315315" y="410933"/>
                  </a:lnTo>
                  <a:lnTo>
                    <a:pt x="310413" y="413473"/>
                  </a:lnTo>
                  <a:lnTo>
                    <a:pt x="303911" y="416013"/>
                  </a:lnTo>
                  <a:lnTo>
                    <a:pt x="284200" y="419823"/>
                  </a:lnTo>
                  <a:lnTo>
                    <a:pt x="280327" y="422363"/>
                  </a:lnTo>
                  <a:lnTo>
                    <a:pt x="274866" y="426173"/>
                  </a:lnTo>
                  <a:lnTo>
                    <a:pt x="271183" y="431253"/>
                  </a:lnTo>
                  <a:lnTo>
                    <a:pt x="272630" y="435063"/>
                  </a:lnTo>
                  <a:lnTo>
                    <a:pt x="276021" y="436333"/>
                  </a:lnTo>
                  <a:lnTo>
                    <a:pt x="281914" y="436333"/>
                  </a:lnTo>
                  <a:lnTo>
                    <a:pt x="285381" y="435063"/>
                  </a:lnTo>
                  <a:lnTo>
                    <a:pt x="281012" y="437603"/>
                  </a:lnTo>
                  <a:lnTo>
                    <a:pt x="274523" y="437603"/>
                  </a:lnTo>
                  <a:lnTo>
                    <a:pt x="264325" y="443953"/>
                  </a:lnTo>
                  <a:lnTo>
                    <a:pt x="259130" y="443953"/>
                  </a:lnTo>
                  <a:lnTo>
                    <a:pt x="247053" y="441413"/>
                  </a:lnTo>
                  <a:lnTo>
                    <a:pt x="240995" y="438873"/>
                  </a:lnTo>
                  <a:lnTo>
                    <a:pt x="232562" y="438873"/>
                  </a:lnTo>
                  <a:lnTo>
                    <a:pt x="228815" y="441413"/>
                  </a:lnTo>
                  <a:lnTo>
                    <a:pt x="219506" y="436333"/>
                  </a:lnTo>
                  <a:lnTo>
                    <a:pt x="226009" y="428713"/>
                  </a:lnTo>
                  <a:lnTo>
                    <a:pt x="223875" y="427443"/>
                  </a:lnTo>
                  <a:lnTo>
                    <a:pt x="217449" y="423633"/>
                  </a:lnTo>
                  <a:lnTo>
                    <a:pt x="212737" y="427443"/>
                  </a:lnTo>
                  <a:lnTo>
                    <a:pt x="205435" y="426173"/>
                  </a:lnTo>
                  <a:lnTo>
                    <a:pt x="202234" y="424903"/>
                  </a:lnTo>
                  <a:lnTo>
                    <a:pt x="198716" y="423633"/>
                  </a:lnTo>
                  <a:lnTo>
                    <a:pt x="203327" y="427443"/>
                  </a:lnTo>
                  <a:lnTo>
                    <a:pt x="200367" y="433793"/>
                  </a:lnTo>
                  <a:lnTo>
                    <a:pt x="205447" y="441413"/>
                  </a:lnTo>
                  <a:lnTo>
                    <a:pt x="210947" y="445223"/>
                  </a:lnTo>
                  <a:lnTo>
                    <a:pt x="210540" y="447763"/>
                  </a:lnTo>
                  <a:lnTo>
                    <a:pt x="209638" y="455383"/>
                  </a:lnTo>
                  <a:lnTo>
                    <a:pt x="209219" y="463003"/>
                  </a:lnTo>
                  <a:lnTo>
                    <a:pt x="210858" y="469353"/>
                  </a:lnTo>
                  <a:lnTo>
                    <a:pt x="216128" y="473163"/>
                  </a:lnTo>
                  <a:lnTo>
                    <a:pt x="211366" y="474433"/>
                  </a:lnTo>
                  <a:lnTo>
                    <a:pt x="205257" y="475703"/>
                  </a:lnTo>
                  <a:lnTo>
                    <a:pt x="198501" y="473163"/>
                  </a:lnTo>
                  <a:lnTo>
                    <a:pt x="197345" y="468083"/>
                  </a:lnTo>
                  <a:lnTo>
                    <a:pt x="196824" y="468820"/>
                  </a:lnTo>
                  <a:lnTo>
                    <a:pt x="196824" y="476973"/>
                  </a:lnTo>
                  <a:lnTo>
                    <a:pt x="194094" y="478243"/>
                  </a:lnTo>
                  <a:lnTo>
                    <a:pt x="193992" y="475703"/>
                  </a:lnTo>
                  <a:lnTo>
                    <a:pt x="193967" y="475157"/>
                  </a:lnTo>
                  <a:lnTo>
                    <a:pt x="196824" y="476973"/>
                  </a:lnTo>
                  <a:lnTo>
                    <a:pt x="196824" y="468820"/>
                  </a:lnTo>
                  <a:lnTo>
                    <a:pt x="193865" y="472960"/>
                  </a:lnTo>
                  <a:lnTo>
                    <a:pt x="193814" y="471893"/>
                  </a:lnTo>
                  <a:lnTo>
                    <a:pt x="190639" y="475703"/>
                  </a:lnTo>
                  <a:lnTo>
                    <a:pt x="182283" y="474433"/>
                  </a:lnTo>
                  <a:lnTo>
                    <a:pt x="182613" y="470623"/>
                  </a:lnTo>
                  <a:lnTo>
                    <a:pt x="177571" y="473163"/>
                  </a:lnTo>
                  <a:lnTo>
                    <a:pt x="175272" y="474433"/>
                  </a:lnTo>
                  <a:lnTo>
                    <a:pt x="172872" y="475703"/>
                  </a:lnTo>
                  <a:lnTo>
                    <a:pt x="170370" y="476973"/>
                  </a:lnTo>
                  <a:lnTo>
                    <a:pt x="166662" y="478243"/>
                  </a:lnTo>
                  <a:lnTo>
                    <a:pt x="153403" y="466813"/>
                  </a:lnTo>
                  <a:lnTo>
                    <a:pt x="154647" y="463003"/>
                  </a:lnTo>
                  <a:lnTo>
                    <a:pt x="147116" y="463003"/>
                  </a:lnTo>
                  <a:lnTo>
                    <a:pt x="140550" y="466813"/>
                  </a:lnTo>
                  <a:lnTo>
                    <a:pt x="134188" y="469353"/>
                  </a:lnTo>
                  <a:lnTo>
                    <a:pt x="127266" y="470623"/>
                  </a:lnTo>
                  <a:lnTo>
                    <a:pt x="113677" y="470623"/>
                  </a:lnTo>
                  <a:lnTo>
                    <a:pt x="101574" y="473163"/>
                  </a:lnTo>
                  <a:lnTo>
                    <a:pt x="90728" y="478243"/>
                  </a:lnTo>
                  <a:lnTo>
                    <a:pt x="93751" y="489673"/>
                  </a:lnTo>
                  <a:lnTo>
                    <a:pt x="104317" y="484593"/>
                  </a:lnTo>
                  <a:lnTo>
                    <a:pt x="107416" y="484593"/>
                  </a:lnTo>
                  <a:lnTo>
                    <a:pt x="105664" y="487692"/>
                  </a:lnTo>
                  <a:lnTo>
                    <a:pt x="103098" y="487133"/>
                  </a:lnTo>
                  <a:lnTo>
                    <a:pt x="98120" y="489673"/>
                  </a:lnTo>
                  <a:lnTo>
                    <a:pt x="100393" y="494753"/>
                  </a:lnTo>
                  <a:lnTo>
                    <a:pt x="111201" y="489673"/>
                  </a:lnTo>
                  <a:lnTo>
                    <a:pt x="109664" y="496023"/>
                  </a:lnTo>
                  <a:lnTo>
                    <a:pt x="538302" y="496023"/>
                  </a:lnTo>
                  <a:lnTo>
                    <a:pt x="538492" y="494753"/>
                  </a:lnTo>
                  <a:lnTo>
                    <a:pt x="541655" y="489673"/>
                  </a:lnTo>
                  <a:lnTo>
                    <a:pt x="555586" y="464273"/>
                  </a:lnTo>
                  <a:lnTo>
                    <a:pt x="561632" y="457923"/>
                  </a:lnTo>
                  <a:close/>
                </a:path>
                <a:path w="2272665" h="3916679">
                  <a:moveTo>
                    <a:pt x="609307" y="760488"/>
                  </a:moveTo>
                  <a:lnTo>
                    <a:pt x="608101" y="749947"/>
                  </a:lnTo>
                  <a:lnTo>
                    <a:pt x="606221" y="739355"/>
                  </a:lnTo>
                  <a:lnTo>
                    <a:pt x="604913" y="729691"/>
                  </a:lnTo>
                  <a:lnTo>
                    <a:pt x="598106" y="729170"/>
                  </a:lnTo>
                  <a:lnTo>
                    <a:pt x="601637" y="738543"/>
                  </a:lnTo>
                  <a:lnTo>
                    <a:pt x="591032" y="745591"/>
                  </a:lnTo>
                  <a:lnTo>
                    <a:pt x="584365" y="746353"/>
                  </a:lnTo>
                  <a:lnTo>
                    <a:pt x="575487" y="750798"/>
                  </a:lnTo>
                  <a:lnTo>
                    <a:pt x="575043" y="755332"/>
                  </a:lnTo>
                  <a:lnTo>
                    <a:pt x="572833" y="757555"/>
                  </a:lnTo>
                  <a:lnTo>
                    <a:pt x="573557" y="759650"/>
                  </a:lnTo>
                  <a:lnTo>
                    <a:pt x="574573" y="761580"/>
                  </a:lnTo>
                  <a:lnTo>
                    <a:pt x="575894" y="763358"/>
                  </a:lnTo>
                  <a:lnTo>
                    <a:pt x="569556" y="764654"/>
                  </a:lnTo>
                  <a:lnTo>
                    <a:pt x="572465" y="770712"/>
                  </a:lnTo>
                  <a:lnTo>
                    <a:pt x="577075" y="771867"/>
                  </a:lnTo>
                  <a:lnTo>
                    <a:pt x="573951" y="774839"/>
                  </a:lnTo>
                  <a:lnTo>
                    <a:pt x="574738" y="780872"/>
                  </a:lnTo>
                  <a:lnTo>
                    <a:pt x="580136" y="779602"/>
                  </a:lnTo>
                  <a:lnTo>
                    <a:pt x="580440" y="782866"/>
                  </a:lnTo>
                  <a:lnTo>
                    <a:pt x="578561" y="785660"/>
                  </a:lnTo>
                  <a:lnTo>
                    <a:pt x="575894" y="787349"/>
                  </a:lnTo>
                  <a:lnTo>
                    <a:pt x="578319" y="788758"/>
                  </a:lnTo>
                  <a:lnTo>
                    <a:pt x="580898" y="789787"/>
                  </a:lnTo>
                  <a:lnTo>
                    <a:pt x="583628" y="790435"/>
                  </a:lnTo>
                  <a:lnTo>
                    <a:pt x="580758" y="793991"/>
                  </a:lnTo>
                  <a:lnTo>
                    <a:pt x="584492" y="797966"/>
                  </a:lnTo>
                  <a:lnTo>
                    <a:pt x="590511" y="801763"/>
                  </a:lnTo>
                  <a:lnTo>
                    <a:pt x="594487" y="804748"/>
                  </a:lnTo>
                  <a:lnTo>
                    <a:pt x="602386" y="787654"/>
                  </a:lnTo>
                  <a:lnTo>
                    <a:pt x="605878" y="778878"/>
                  </a:lnTo>
                  <a:lnTo>
                    <a:pt x="608584" y="769937"/>
                  </a:lnTo>
                  <a:lnTo>
                    <a:pt x="609307" y="760488"/>
                  </a:lnTo>
                  <a:close/>
                </a:path>
                <a:path w="2272665" h="3916679">
                  <a:moveTo>
                    <a:pt x="2062810" y="3319945"/>
                  </a:moveTo>
                  <a:lnTo>
                    <a:pt x="2057006" y="3317633"/>
                  </a:lnTo>
                  <a:lnTo>
                    <a:pt x="2055545" y="3320656"/>
                  </a:lnTo>
                  <a:lnTo>
                    <a:pt x="2054796" y="3327933"/>
                  </a:lnTo>
                  <a:lnTo>
                    <a:pt x="2057006" y="3330803"/>
                  </a:lnTo>
                  <a:lnTo>
                    <a:pt x="2059559" y="3327336"/>
                  </a:lnTo>
                  <a:lnTo>
                    <a:pt x="2062810" y="3319945"/>
                  </a:lnTo>
                  <a:close/>
                </a:path>
                <a:path w="2272665" h="3916679">
                  <a:moveTo>
                    <a:pt x="2188413" y="3347161"/>
                  </a:moveTo>
                  <a:lnTo>
                    <a:pt x="2186114" y="3343579"/>
                  </a:lnTo>
                  <a:lnTo>
                    <a:pt x="2183828" y="3341217"/>
                  </a:lnTo>
                  <a:lnTo>
                    <a:pt x="2180018" y="3344354"/>
                  </a:lnTo>
                  <a:lnTo>
                    <a:pt x="2180894" y="3350603"/>
                  </a:lnTo>
                  <a:lnTo>
                    <a:pt x="2186508" y="3350514"/>
                  </a:lnTo>
                  <a:lnTo>
                    <a:pt x="2188413" y="3347161"/>
                  </a:lnTo>
                  <a:close/>
                </a:path>
                <a:path w="2272665" h="3916679">
                  <a:moveTo>
                    <a:pt x="2237702" y="3306813"/>
                  </a:moveTo>
                  <a:lnTo>
                    <a:pt x="2235809" y="3304489"/>
                  </a:lnTo>
                  <a:lnTo>
                    <a:pt x="2234679" y="3296335"/>
                  </a:lnTo>
                  <a:lnTo>
                    <a:pt x="2234107" y="3292259"/>
                  </a:lnTo>
                  <a:lnTo>
                    <a:pt x="2227389" y="3296335"/>
                  </a:lnTo>
                  <a:lnTo>
                    <a:pt x="2226983" y="3294951"/>
                  </a:lnTo>
                  <a:lnTo>
                    <a:pt x="2226856" y="3293541"/>
                  </a:lnTo>
                  <a:lnTo>
                    <a:pt x="2227021" y="3292094"/>
                  </a:lnTo>
                  <a:lnTo>
                    <a:pt x="2231136" y="3290214"/>
                  </a:lnTo>
                  <a:lnTo>
                    <a:pt x="2228977" y="3286099"/>
                  </a:lnTo>
                  <a:lnTo>
                    <a:pt x="2224976" y="3284550"/>
                  </a:lnTo>
                  <a:lnTo>
                    <a:pt x="2223630" y="3290366"/>
                  </a:lnTo>
                  <a:lnTo>
                    <a:pt x="2224379" y="3296183"/>
                  </a:lnTo>
                  <a:lnTo>
                    <a:pt x="2212505" y="3306813"/>
                  </a:lnTo>
                  <a:lnTo>
                    <a:pt x="2237702" y="3306813"/>
                  </a:lnTo>
                  <a:close/>
                </a:path>
                <a:path w="2272665" h="3916679">
                  <a:moveTo>
                    <a:pt x="2247760" y="3503333"/>
                  </a:moveTo>
                  <a:lnTo>
                    <a:pt x="2245423" y="3507651"/>
                  </a:lnTo>
                  <a:lnTo>
                    <a:pt x="2239518" y="3512489"/>
                  </a:lnTo>
                  <a:lnTo>
                    <a:pt x="2241969" y="3518065"/>
                  </a:lnTo>
                  <a:lnTo>
                    <a:pt x="2244420" y="3514166"/>
                  </a:lnTo>
                  <a:lnTo>
                    <a:pt x="2245499" y="3509645"/>
                  </a:lnTo>
                  <a:lnTo>
                    <a:pt x="2247760" y="3505657"/>
                  </a:lnTo>
                  <a:lnTo>
                    <a:pt x="2247760" y="3503333"/>
                  </a:lnTo>
                  <a:close/>
                </a:path>
                <a:path w="2272665" h="3916679">
                  <a:moveTo>
                    <a:pt x="2272068" y="3434181"/>
                  </a:moveTo>
                  <a:lnTo>
                    <a:pt x="2261451" y="3396551"/>
                  </a:lnTo>
                  <a:lnTo>
                    <a:pt x="2261222" y="3388283"/>
                  </a:lnTo>
                  <a:lnTo>
                    <a:pt x="2261184" y="3387242"/>
                  </a:lnTo>
                  <a:lnTo>
                    <a:pt x="2259698" y="3369792"/>
                  </a:lnTo>
                  <a:lnTo>
                    <a:pt x="2259431" y="3368294"/>
                  </a:lnTo>
                  <a:lnTo>
                    <a:pt x="2257691" y="3358692"/>
                  </a:lnTo>
                  <a:lnTo>
                    <a:pt x="2256548" y="3352304"/>
                  </a:lnTo>
                  <a:lnTo>
                    <a:pt x="2251799" y="3335274"/>
                  </a:lnTo>
                  <a:lnTo>
                    <a:pt x="2246617" y="3321926"/>
                  </a:lnTo>
                  <a:lnTo>
                    <a:pt x="2245550" y="3319183"/>
                  </a:lnTo>
                  <a:lnTo>
                    <a:pt x="2244242" y="3320034"/>
                  </a:lnTo>
                  <a:lnTo>
                    <a:pt x="2242972" y="3320948"/>
                  </a:lnTo>
                  <a:lnTo>
                    <a:pt x="2241740" y="3321926"/>
                  </a:lnTo>
                  <a:lnTo>
                    <a:pt x="2242769" y="3318789"/>
                  </a:lnTo>
                  <a:lnTo>
                    <a:pt x="2241435" y="3318167"/>
                  </a:lnTo>
                  <a:lnTo>
                    <a:pt x="2236406" y="3313125"/>
                  </a:lnTo>
                  <a:lnTo>
                    <a:pt x="2241258" y="3311156"/>
                  </a:lnTo>
                  <a:lnTo>
                    <a:pt x="2237803" y="3306927"/>
                  </a:lnTo>
                  <a:lnTo>
                    <a:pt x="2212378" y="3306927"/>
                  </a:lnTo>
                  <a:lnTo>
                    <a:pt x="2206980" y="3306927"/>
                  </a:lnTo>
                  <a:lnTo>
                    <a:pt x="2211781" y="3312325"/>
                  </a:lnTo>
                  <a:lnTo>
                    <a:pt x="2212200" y="3318167"/>
                  </a:lnTo>
                  <a:lnTo>
                    <a:pt x="2212289" y="3320034"/>
                  </a:lnTo>
                  <a:lnTo>
                    <a:pt x="2210524" y="3327793"/>
                  </a:lnTo>
                  <a:lnTo>
                    <a:pt x="2208428" y="3334270"/>
                  </a:lnTo>
                  <a:lnTo>
                    <a:pt x="2205355" y="3344468"/>
                  </a:lnTo>
                  <a:lnTo>
                    <a:pt x="2205507" y="3350984"/>
                  </a:lnTo>
                  <a:lnTo>
                    <a:pt x="2192947" y="3351314"/>
                  </a:lnTo>
                  <a:lnTo>
                    <a:pt x="2194483" y="3358692"/>
                  </a:lnTo>
                  <a:lnTo>
                    <a:pt x="2192147" y="3352850"/>
                  </a:lnTo>
                  <a:lnTo>
                    <a:pt x="2186076" y="3360191"/>
                  </a:lnTo>
                  <a:lnTo>
                    <a:pt x="2185962" y="3364623"/>
                  </a:lnTo>
                  <a:lnTo>
                    <a:pt x="2184831" y="3368294"/>
                  </a:lnTo>
                  <a:lnTo>
                    <a:pt x="2181187" y="3364814"/>
                  </a:lnTo>
                  <a:lnTo>
                    <a:pt x="2176107" y="3358502"/>
                  </a:lnTo>
                  <a:lnTo>
                    <a:pt x="2171306" y="3355340"/>
                  </a:lnTo>
                  <a:lnTo>
                    <a:pt x="2168499" y="3361296"/>
                  </a:lnTo>
                  <a:lnTo>
                    <a:pt x="2167902" y="3367240"/>
                  </a:lnTo>
                  <a:lnTo>
                    <a:pt x="2169972" y="3371126"/>
                  </a:lnTo>
                  <a:lnTo>
                    <a:pt x="2172093" y="3376460"/>
                  </a:lnTo>
                  <a:lnTo>
                    <a:pt x="2172652" y="3381146"/>
                  </a:lnTo>
                  <a:lnTo>
                    <a:pt x="2171954" y="3386048"/>
                  </a:lnTo>
                  <a:lnTo>
                    <a:pt x="2170734" y="3388283"/>
                  </a:lnTo>
                  <a:lnTo>
                    <a:pt x="2169744" y="3384943"/>
                  </a:lnTo>
                  <a:lnTo>
                    <a:pt x="2167090" y="3387864"/>
                  </a:lnTo>
                  <a:lnTo>
                    <a:pt x="2162530" y="3390582"/>
                  </a:lnTo>
                  <a:lnTo>
                    <a:pt x="2159190" y="3394430"/>
                  </a:lnTo>
                  <a:lnTo>
                    <a:pt x="2160206" y="3400742"/>
                  </a:lnTo>
                  <a:lnTo>
                    <a:pt x="2163661" y="3403790"/>
                  </a:lnTo>
                  <a:lnTo>
                    <a:pt x="2167991" y="3405695"/>
                  </a:lnTo>
                  <a:lnTo>
                    <a:pt x="2168182" y="3405860"/>
                  </a:lnTo>
                  <a:lnTo>
                    <a:pt x="2164384" y="3405530"/>
                  </a:lnTo>
                  <a:lnTo>
                    <a:pt x="2153958" y="3413595"/>
                  </a:lnTo>
                  <a:lnTo>
                    <a:pt x="2154478" y="3424161"/>
                  </a:lnTo>
                  <a:lnTo>
                    <a:pt x="2146147" y="3426752"/>
                  </a:lnTo>
                  <a:lnTo>
                    <a:pt x="2145055" y="3420783"/>
                  </a:lnTo>
                  <a:lnTo>
                    <a:pt x="2150808" y="3416223"/>
                  </a:lnTo>
                  <a:lnTo>
                    <a:pt x="2149640" y="3410089"/>
                  </a:lnTo>
                  <a:lnTo>
                    <a:pt x="2143658" y="3411397"/>
                  </a:lnTo>
                  <a:lnTo>
                    <a:pt x="2145055" y="3415512"/>
                  </a:lnTo>
                  <a:lnTo>
                    <a:pt x="2140331" y="3423882"/>
                  </a:lnTo>
                  <a:lnTo>
                    <a:pt x="2139632" y="3424123"/>
                  </a:lnTo>
                  <a:lnTo>
                    <a:pt x="2139632" y="3446297"/>
                  </a:lnTo>
                  <a:lnTo>
                    <a:pt x="2129929" y="3447427"/>
                  </a:lnTo>
                  <a:lnTo>
                    <a:pt x="2126805" y="3449967"/>
                  </a:lnTo>
                  <a:lnTo>
                    <a:pt x="2127440" y="3446246"/>
                  </a:lnTo>
                  <a:lnTo>
                    <a:pt x="2133714" y="3436277"/>
                  </a:lnTo>
                  <a:lnTo>
                    <a:pt x="2135479" y="3438169"/>
                  </a:lnTo>
                  <a:lnTo>
                    <a:pt x="2139632" y="3446297"/>
                  </a:lnTo>
                  <a:lnTo>
                    <a:pt x="2139632" y="3424123"/>
                  </a:lnTo>
                  <a:lnTo>
                    <a:pt x="2133574" y="3426117"/>
                  </a:lnTo>
                  <a:lnTo>
                    <a:pt x="2131936" y="3434372"/>
                  </a:lnTo>
                  <a:lnTo>
                    <a:pt x="2132965" y="3435477"/>
                  </a:lnTo>
                  <a:lnTo>
                    <a:pt x="2119198" y="3435832"/>
                  </a:lnTo>
                  <a:lnTo>
                    <a:pt x="2114778" y="3442665"/>
                  </a:lnTo>
                  <a:lnTo>
                    <a:pt x="2107793" y="3447427"/>
                  </a:lnTo>
                  <a:lnTo>
                    <a:pt x="2100326" y="3451364"/>
                  </a:lnTo>
                  <a:lnTo>
                    <a:pt x="2101481" y="3457879"/>
                  </a:lnTo>
                  <a:lnTo>
                    <a:pt x="2099691" y="3460648"/>
                  </a:lnTo>
                  <a:lnTo>
                    <a:pt x="2101583" y="3465576"/>
                  </a:lnTo>
                  <a:lnTo>
                    <a:pt x="2105456" y="3465055"/>
                  </a:lnTo>
                  <a:lnTo>
                    <a:pt x="2106333" y="3468509"/>
                  </a:lnTo>
                  <a:lnTo>
                    <a:pt x="2102053" y="3468230"/>
                  </a:lnTo>
                  <a:lnTo>
                    <a:pt x="2097595" y="3469106"/>
                  </a:lnTo>
                  <a:lnTo>
                    <a:pt x="2096871" y="3463506"/>
                  </a:lnTo>
                  <a:lnTo>
                    <a:pt x="2095842" y="3455454"/>
                  </a:lnTo>
                  <a:lnTo>
                    <a:pt x="2088400" y="3455581"/>
                  </a:lnTo>
                  <a:lnTo>
                    <a:pt x="2088108" y="3463506"/>
                  </a:lnTo>
                  <a:lnTo>
                    <a:pt x="2086317" y="3460534"/>
                  </a:lnTo>
                  <a:lnTo>
                    <a:pt x="2077745" y="3459683"/>
                  </a:lnTo>
                  <a:lnTo>
                    <a:pt x="2070976" y="3463010"/>
                  </a:lnTo>
                  <a:lnTo>
                    <a:pt x="2072424" y="3469360"/>
                  </a:lnTo>
                  <a:lnTo>
                    <a:pt x="2069579" y="3472002"/>
                  </a:lnTo>
                  <a:lnTo>
                    <a:pt x="2069579" y="3463963"/>
                  </a:lnTo>
                  <a:lnTo>
                    <a:pt x="2060384" y="3470287"/>
                  </a:lnTo>
                  <a:lnTo>
                    <a:pt x="2059851" y="3475113"/>
                  </a:lnTo>
                  <a:lnTo>
                    <a:pt x="2058555" y="3472637"/>
                  </a:lnTo>
                  <a:lnTo>
                    <a:pt x="2056993" y="3470287"/>
                  </a:lnTo>
                  <a:lnTo>
                    <a:pt x="2055228" y="3468128"/>
                  </a:lnTo>
                  <a:lnTo>
                    <a:pt x="2050605" y="3471341"/>
                  </a:lnTo>
                  <a:lnTo>
                    <a:pt x="2047049" y="3476866"/>
                  </a:lnTo>
                  <a:lnTo>
                    <a:pt x="2036610" y="3480752"/>
                  </a:lnTo>
                  <a:lnTo>
                    <a:pt x="2027669" y="3476675"/>
                  </a:lnTo>
                  <a:lnTo>
                    <a:pt x="2021560" y="3482378"/>
                  </a:lnTo>
                  <a:lnTo>
                    <a:pt x="2023262" y="3497669"/>
                  </a:lnTo>
                  <a:lnTo>
                    <a:pt x="2021598" y="3496018"/>
                  </a:lnTo>
                  <a:lnTo>
                    <a:pt x="2023071" y="3502202"/>
                  </a:lnTo>
                  <a:lnTo>
                    <a:pt x="2018601" y="3509416"/>
                  </a:lnTo>
                  <a:lnTo>
                    <a:pt x="2015642" y="3514382"/>
                  </a:lnTo>
                  <a:lnTo>
                    <a:pt x="2010321" y="3521849"/>
                  </a:lnTo>
                  <a:lnTo>
                    <a:pt x="2003971" y="3530841"/>
                  </a:lnTo>
                  <a:lnTo>
                    <a:pt x="1999729" y="3540175"/>
                  </a:lnTo>
                  <a:lnTo>
                    <a:pt x="2000707" y="3548621"/>
                  </a:lnTo>
                  <a:lnTo>
                    <a:pt x="2002599" y="3554768"/>
                  </a:lnTo>
                  <a:lnTo>
                    <a:pt x="2002663" y="3562083"/>
                  </a:lnTo>
                  <a:lnTo>
                    <a:pt x="2002053" y="3569614"/>
                  </a:lnTo>
                  <a:lnTo>
                    <a:pt x="2001939" y="3576409"/>
                  </a:lnTo>
                  <a:lnTo>
                    <a:pt x="2003425" y="3583114"/>
                  </a:lnTo>
                  <a:lnTo>
                    <a:pt x="2005939" y="3589528"/>
                  </a:lnTo>
                  <a:lnTo>
                    <a:pt x="2008301" y="3595890"/>
                  </a:lnTo>
                  <a:lnTo>
                    <a:pt x="2009330" y="3602520"/>
                  </a:lnTo>
                  <a:lnTo>
                    <a:pt x="2009292" y="3611003"/>
                  </a:lnTo>
                  <a:lnTo>
                    <a:pt x="2008759" y="3616375"/>
                  </a:lnTo>
                  <a:lnTo>
                    <a:pt x="2018284" y="3631996"/>
                  </a:lnTo>
                  <a:lnTo>
                    <a:pt x="2015477" y="3635629"/>
                  </a:lnTo>
                  <a:lnTo>
                    <a:pt x="2011311" y="3649154"/>
                  </a:lnTo>
                  <a:lnTo>
                    <a:pt x="2018436" y="3650907"/>
                  </a:lnTo>
                  <a:lnTo>
                    <a:pt x="2011489" y="3663454"/>
                  </a:lnTo>
                  <a:lnTo>
                    <a:pt x="2006828" y="3669639"/>
                  </a:lnTo>
                  <a:lnTo>
                    <a:pt x="1998764" y="3682771"/>
                  </a:lnTo>
                  <a:lnTo>
                    <a:pt x="1993595" y="3689578"/>
                  </a:lnTo>
                  <a:lnTo>
                    <a:pt x="1988299" y="3702774"/>
                  </a:lnTo>
                  <a:lnTo>
                    <a:pt x="1990204" y="3712362"/>
                  </a:lnTo>
                  <a:lnTo>
                    <a:pt x="1974126" y="3717975"/>
                  </a:lnTo>
                  <a:lnTo>
                    <a:pt x="1972043" y="3718153"/>
                  </a:lnTo>
                  <a:lnTo>
                    <a:pt x="1971192" y="3728224"/>
                  </a:lnTo>
                  <a:lnTo>
                    <a:pt x="1969566" y="3734409"/>
                  </a:lnTo>
                  <a:lnTo>
                    <a:pt x="1966518" y="3740480"/>
                  </a:lnTo>
                  <a:lnTo>
                    <a:pt x="1963216" y="3746589"/>
                  </a:lnTo>
                  <a:lnTo>
                    <a:pt x="1960816" y="3752888"/>
                  </a:lnTo>
                  <a:lnTo>
                    <a:pt x="1961705" y="3762997"/>
                  </a:lnTo>
                  <a:lnTo>
                    <a:pt x="1961375" y="3773474"/>
                  </a:lnTo>
                  <a:lnTo>
                    <a:pt x="1962200" y="3783647"/>
                  </a:lnTo>
                  <a:lnTo>
                    <a:pt x="1966531" y="3792829"/>
                  </a:lnTo>
                  <a:lnTo>
                    <a:pt x="1971001" y="3798341"/>
                  </a:lnTo>
                  <a:lnTo>
                    <a:pt x="1970925" y="3804539"/>
                  </a:lnTo>
                  <a:lnTo>
                    <a:pt x="1975345" y="3816807"/>
                  </a:lnTo>
                  <a:lnTo>
                    <a:pt x="1981238" y="3817721"/>
                  </a:lnTo>
                  <a:lnTo>
                    <a:pt x="1975408" y="3824401"/>
                  </a:lnTo>
                  <a:lnTo>
                    <a:pt x="1972310" y="3831628"/>
                  </a:lnTo>
                  <a:lnTo>
                    <a:pt x="1971332" y="3841724"/>
                  </a:lnTo>
                  <a:lnTo>
                    <a:pt x="1972119" y="3852049"/>
                  </a:lnTo>
                  <a:lnTo>
                    <a:pt x="1974329" y="3859949"/>
                  </a:lnTo>
                  <a:lnTo>
                    <a:pt x="1977720" y="3866985"/>
                  </a:lnTo>
                  <a:lnTo>
                    <a:pt x="1981136" y="3872217"/>
                  </a:lnTo>
                  <a:lnTo>
                    <a:pt x="1985454" y="3890175"/>
                  </a:lnTo>
                  <a:lnTo>
                    <a:pt x="1992045" y="3893007"/>
                  </a:lnTo>
                  <a:lnTo>
                    <a:pt x="1999500" y="3899166"/>
                  </a:lnTo>
                  <a:lnTo>
                    <a:pt x="1990090" y="3893693"/>
                  </a:lnTo>
                  <a:lnTo>
                    <a:pt x="1998243" y="3900995"/>
                  </a:lnTo>
                  <a:lnTo>
                    <a:pt x="2004034" y="3902799"/>
                  </a:lnTo>
                  <a:lnTo>
                    <a:pt x="2007704" y="3902443"/>
                  </a:lnTo>
                  <a:lnTo>
                    <a:pt x="2019630" y="3905478"/>
                  </a:lnTo>
                  <a:lnTo>
                    <a:pt x="2024214" y="3914813"/>
                  </a:lnTo>
                  <a:lnTo>
                    <a:pt x="2032622" y="3916680"/>
                  </a:lnTo>
                  <a:lnTo>
                    <a:pt x="2043620" y="3915562"/>
                  </a:lnTo>
                  <a:lnTo>
                    <a:pt x="2054631" y="3909695"/>
                  </a:lnTo>
                  <a:lnTo>
                    <a:pt x="2065426" y="3902494"/>
                  </a:lnTo>
                  <a:lnTo>
                    <a:pt x="2072144" y="3899166"/>
                  </a:lnTo>
                  <a:lnTo>
                    <a:pt x="2075776" y="3897363"/>
                  </a:lnTo>
                  <a:lnTo>
                    <a:pt x="2080704" y="3895915"/>
                  </a:lnTo>
                  <a:lnTo>
                    <a:pt x="2085873" y="3898849"/>
                  </a:lnTo>
                  <a:lnTo>
                    <a:pt x="2093861" y="3895915"/>
                  </a:lnTo>
                  <a:lnTo>
                    <a:pt x="2093988" y="3895864"/>
                  </a:lnTo>
                  <a:lnTo>
                    <a:pt x="2097112" y="3893477"/>
                  </a:lnTo>
                  <a:lnTo>
                    <a:pt x="2106295" y="3891737"/>
                  </a:lnTo>
                  <a:lnTo>
                    <a:pt x="2109508" y="3885361"/>
                  </a:lnTo>
                  <a:lnTo>
                    <a:pt x="2114321" y="3874986"/>
                  </a:lnTo>
                  <a:lnTo>
                    <a:pt x="2116226" y="3868648"/>
                  </a:lnTo>
                  <a:lnTo>
                    <a:pt x="2117928" y="3862324"/>
                  </a:lnTo>
                  <a:lnTo>
                    <a:pt x="2120188" y="3856024"/>
                  </a:lnTo>
                  <a:lnTo>
                    <a:pt x="2123033" y="3850055"/>
                  </a:lnTo>
                  <a:lnTo>
                    <a:pt x="2125954" y="3844163"/>
                  </a:lnTo>
                  <a:lnTo>
                    <a:pt x="2128405" y="3838054"/>
                  </a:lnTo>
                  <a:lnTo>
                    <a:pt x="2135987" y="3814965"/>
                  </a:lnTo>
                  <a:lnTo>
                    <a:pt x="2139658" y="3803383"/>
                  </a:lnTo>
                  <a:lnTo>
                    <a:pt x="2143036" y="3791585"/>
                  </a:lnTo>
                  <a:lnTo>
                    <a:pt x="2148103" y="3774960"/>
                  </a:lnTo>
                  <a:lnTo>
                    <a:pt x="2153907" y="3758857"/>
                  </a:lnTo>
                  <a:lnTo>
                    <a:pt x="2160041" y="3742893"/>
                  </a:lnTo>
                  <a:lnTo>
                    <a:pt x="2166099" y="3726662"/>
                  </a:lnTo>
                  <a:lnTo>
                    <a:pt x="2170468" y="3713251"/>
                  </a:lnTo>
                  <a:lnTo>
                    <a:pt x="2174468" y="3699814"/>
                  </a:lnTo>
                  <a:lnTo>
                    <a:pt x="2178748" y="3686479"/>
                  </a:lnTo>
                  <a:lnTo>
                    <a:pt x="2183968" y="3673386"/>
                  </a:lnTo>
                  <a:lnTo>
                    <a:pt x="2186267" y="3668357"/>
                  </a:lnTo>
                  <a:lnTo>
                    <a:pt x="2190635" y="3660381"/>
                  </a:lnTo>
                  <a:lnTo>
                    <a:pt x="2188337" y="3654653"/>
                  </a:lnTo>
                  <a:lnTo>
                    <a:pt x="2191042" y="3654653"/>
                  </a:lnTo>
                  <a:lnTo>
                    <a:pt x="2194115" y="3643744"/>
                  </a:lnTo>
                  <a:lnTo>
                    <a:pt x="2194788" y="3641941"/>
                  </a:lnTo>
                  <a:lnTo>
                    <a:pt x="2197874" y="3632797"/>
                  </a:lnTo>
                  <a:lnTo>
                    <a:pt x="2200605" y="3623538"/>
                  </a:lnTo>
                  <a:lnTo>
                    <a:pt x="2203399" y="3614305"/>
                  </a:lnTo>
                  <a:lnTo>
                    <a:pt x="2206701" y="3605250"/>
                  </a:lnTo>
                  <a:lnTo>
                    <a:pt x="2211946" y="3592614"/>
                  </a:lnTo>
                  <a:lnTo>
                    <a:pt x="2216734" y="3580346"/>
                  </a:lnTo>
                  <a:lnTo>
                    <a:pt x="2220874" y="3567836"/>
                  </a:lnTo>
                  <a:lnTo>
                    <a:pt x="2224176" y="3554488"/>
                  </a:lnTo>
                  <a:lnTo>
                    <a:pt x="2224570" y="3543147"/>
                  </a:lnTo>
                  <a:lnTo>
                    <a:pt x="2223986" y="3531057"/>
                  </a:lnTo>
                  <a:lnTo>
                    <a:pt x="2226043" y="3519855"/>
                  </a:lnTo>
                  <a:lnTo>
                    <a:pt x="2234361" y="3511207"/>
                  </a:lnTo>
                  <a:lnTo>
                    <a:pt x="2237676" y="3509416"/>
                  </a:lnTo>
                  <a:lnTo>
                    <a:pt x="2241321" y="3498926"/>
                  </a:lnTo>
                  <a:lnTo>
                    <a:pt x="2241448" y="3497669"/>
                  </a:lnTo>
                  <a:lnTo>
                    <a:pt x="2242108" y="3490925"/>
                  </a:lnTo>
                  <a:lnTo>
                    <a:pt x="2241245" y="3487115"/>
                  </a:lnTo>
                  <a:lnTo>
                    <a:pt x="2242388" y="3480752"/>
                  </a:lnTo>
                  <a:lnTo>
                    <a:pt x="2242756" y="3478644"/>
                  </a:lnTo>
                  <a:lnTo>
                    <a:pt x="2242870" y="3478047"/>
                  </a:lnTo>
                  <a:lnTo>
                    <a:pt x="2236444" y="3478644"/>
                  </a:lnTo>
                  <a:lnTo>
                    <a:pt x="2236508" y="3475113"/>
                  </a:lnTo>
                  <a:lnTo>
                    <a:pt x="2236419" y="3472002"/>
                  </a:lnTo>
                  <a:lnTo>
                    <a:pt x="2236241" y="3469106"/>
                  </a:lnTo>
                  <a:lnTo>
                    <a:pt x="2236203" y="3468509"/>
                  </a:lnTo>
                  <a:lnTo>
                    <a:pt x="2236101" y="3466909"/>
                  </a:lnTo>
                  <a:lnTo>
                    <a:pt x="2236051" y="3465055"/>
                  </a:lnTo>
                  <a:lnTo>
                    <a:pt x="2235936" y="3460534"/>
                  </a:lnTo>
                  <a:lnTo>
                    <a:pt x="2235911" y="3455454"/>
                  </a:lnTo>
                  <a:lnTo>
                    <a:pt x="2236774" y="3449967"/>
                  </a:lnTo>
                  <a:lnTo>
                    <a:pt x="2237270" y="3446780"/>
                  </a:lnTo>
                  <a:lnTo>
                    <a:pt x="2242108" y="3444443"/>
                  </a:lnTo>
                  <a:lnTo>
                    <a:pt x="2246477" y="3449091"/>
                  </a:lnTo>
                  <a:lnTo>
                    <a:pt x="2251024" y="3463125"/>
                  </a:lnTo>
                  <a:lnTo>
                    <a:pt x="2255228" y="3467379"/>
                  </a:lnTo>
                  <a:lnTo>
                    <a:pt x="2261197" y="3465385"/>
                  </a:lnTo>
                  <a:lnTo>
                    <a:pt x="2265857" y="3457613"/>
                  </a:lnTo>
                  <a:lnTo>
                    <a:pt x="2269071" y="3448291"/>
                  </a:lnTo>
                  <a:lnTo>
                    <a:pt x="2269998" y="3444443"/>
                  </a:lnTo>
                  <a:lnTo>
                    <a:pt x="2270671" y="3441662"/>
                  </a:lnTo>
                  <a:lnTo>
                    <a:pt x="2271826" y="3435439"/>
                  </a:lnTo>
                  <a:lnTo>
                    <a:pt x="2272068" y="343418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805125" y="3454963"/>
              <a:ext cx="167873" cy="8779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571371" y="2883509"/>
              <a:ext cx="30480" cy="36830"/>
            </a:xfrm>
            <a:custGeom>
              <a:avLst/>
              <a:gdLst/>
              <a:ahLst/>
              <a:cxnLst/>
              <a:rect l="l" t="t" r="r" b="b"/>
              <a:pathLst>
                <a:path w="30479" h="36830">
                  <a:moveTo>
                    <a:pt x="19723" y="16891"/>
                  </a:moveTo>
                  <a:lnTo>
                    <a:pt x="16497" y="16637"/>
                  </a:lnTo>
                  <a:lnTo>
                    <a:pt x="14732" y="14782"/>
                  </a:lnTo>
                  <a:lnTo>
                    <a:pt x="15468" y="11493"/>
                  </a:lnTo>
                  <a:lnTo>
                    <a:pt x="11607" y="14198"/>
                  </a:lnTo>
                  <a:lnTo>
                    <a:pt x="11303" y="11468"/>
                  </a:lnTo>
                  <a:lnTo>
                    <a:pt x="11811" y="8877"/>
                  </a:lnTo>
                  <a:lnTo>
                    <a:pt x="13106" y="6451"/>
                  </a:lnTo>
                  <a:lnTo>
                    <a:pt x="8293" y="5791"/>
                  </a:lnTo>
                  <a:lnTo>
                    <a:pt x="9156" y="11925"/>
                  </a:lnTo>
                  <a:lnTo>
                    <a:pt x="4241" y="10706"/>
                  </a:lnTo>
                  <a:lnTo>
                    <a:pt x="6375" y="13335"/>
                  </a:lnTo>
                  <a:lnTo>
                    <a:pt x="8953" y="15392"/>
                  </a:lnTo>
                  <a:lnTo>
                    <a:pt x="11976" y="16891"/>
                  </a:lnTo>
                  <a:lnTo>
                    <a:pt x="8318" y="18948"/>
                  </a:lnTo>
                  <a:lnTo>
                    <a:pt x="4178" y="19862"/>
                  </a:lnTo>
                  <a:lnTo>
                    <a:pt x="0" y="19608"/>
                  </a:lnTo>
                  <a:lnTo>
                    <a:pt x="1333" y="26428"/>
                  </a:lnTo>
                  <a:lnTo>
                    <a:pt x="1828" y="21386"/>
                  </a:lnTo>
                  <a:lnTo>
                    <a:pt x="11277" y="24599"/>
                  </a:lnTo>
                  <a:lnTo>
                    <a:pt x="13449" y="28956"/>
                  </a:lnTo>
                  <a:lnTo>
                    <a:pt x="9664" y="32385"/>
                  </a:lnTo>
                  <a:lnTo>
                    <a:pt x="7734" y="36639"/>
                  </a:lnTo>
                  <a:lnTo>
                    <a:pt x="16167" y="36652"/>
                  </a:lnTo>
                  <a:lnTo>
                    <a:pt x="16611" y="22199"/>
                  </a:lnTo>
                  <a:lnTo>
                    <a:pt x="19723" y="16891"/>
                  </a:lnTo>
                  <a:close/>
                </a:path>
                <a:path w="30479" h="36830">
                  <a:moveTo>
                    <a:pt x="25247" y="3263"/>
                  </a:moveTo>
                  <a:lnTo>
                    <a:pt x="18643" y="3009"/>
                  </a:lnTo>
                  <a:lnTo>
                    <a:pt x="19011" y="5880"/>
                  </a:lnTo>
                  <a:lnTo>
                    <a:pt x="16484" y="9220"/>
                  </a:lnTo>
                  <a:lnTo>
                    <a:pt x="18262" y="11912"/>
                  </a:lnTo>
                  <a:lnTo>
                    <a:pt x="21082" y="9740"/>
                  </a:lnTo>
                  <a:lnTo>
                    <a:pt x="25247" y="3263"/>
                  </a:lnTo>
                  <a:close/>
                </a:path>
                <a:path w="30479" h="36830">
                  <a:moveTo>
                    <a:pt x="28765" y="0"/>
                  </a:moveTo>
                  <a:lnTo>
                    <a:pt x="25920" y="101"/>
                  </a:lnTo>
                  <a:lnTo>
                    <a:pt x="24079" y="2247"/>
                  </a:lnTo>
                  <a:lnTo>
                    <a:pt x="27940" y="4165"/>
                  </a:lnTo>
                  <a:lnTo>
                    <a:pt x="28765" y="0"/>
                  </a:lnTo>
                  <a:close/>
                </a:path>
                <a:path w="30479" h="36830">
                  <a:moveTo>
                    <a:pt x="30251" y="7251"/>
                  </a:moveTo>
                  <a:lnTo>
                    <a:pt x="26377" y="5156"/>
                  </a:lnTo>
                  <a:lnTo>
                    <a:pt x="25069" y="5664"/>
                  </a:lnTo>
                  <a:lnTo>
                    <a:pt x="26327" y="8788"/>
                  </a:lnTo>
                  <a:lnTo>
                    <a:pt x="30251" y="725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189851" y="3942905"/>
              <a:ext cx="1367790" cy="1524635"/>
            </a:xfrm>
            <a:custGeom>
              <a:avLst/>
              <a:gdLst/>
              <a:ahLst/>
              <a:cxnLst/>
              <a:rect l="l" t="t" r="r" b="b"/>
              <a:pathLst>
                <a:path w="1367790" h="1524635">
                  <a:moveTo>
                    <a:pt x="451116" y="1178725"/>
                  </a:moveTo>
                  <a:lnTo>
                    <a:pt x="450240" y="1170698"/>
                  </a:lnTo>
                  <a:lnTo>
                    <a:pt x="441972" y="1158252"/>
                  </a:lnTo>
                  <a:lnTo>
                    <a:pt x="441502" y="1153185"/>
                  </a:lnTo>
                  <a:lnTo>
                    <a:pt x="447243" y="1148880"/>
                  </a:lnTo>
                  <a:lnTo>
                    <a:pt x="445325" y="1144879"/>
                  </a:lnTo>
                  <a:lnTo>
                    <a:pt x="443992" y="1136738"/>
                  </a:lnTo>
                  <a:lnTo>
                    <a:pt x="432917" y="1133525"/>
                  </a:lnTo>
                  <a:lnTo>
                    <a:pt x="428510" y="1143863"/>
                  </a:lnTo>
                  <a:lnTo>
                    <a:pt x="419938" y="1139875"/>
                  </a:lnTo>
                  <a:lnTo>
                    <a:pt x="410933" y="1134325"/>
                  </a:lnTo>
                  <a:lnTo>
                    <a:pt x="402145" y="1126032"/>
                  </a:lnTo>
                  <a:lnTo>
                    <a:pt x="396506" y="1116177"/>
                  </a:lnTo>
                  <a:lnTo>
                    <a:pt x="396938" y="1105941"/>
                  </a:lnTo>
                  <a:lnTo>
                    <a:pt x="400456" y="1108494"/>
                  </a:lnTo>
                  <a:lnTo>
                    <a:pt x="403910" y="1108595"/>
                  </a:lnTo>
                  <a:lnTo>
                    <a:pt x="407746" y="1106716"/>
                  </a:lnTo>
                  <a:lnTo>
                    <a:pt x="404952" y="1104366"/>
                  </a:lnTo>
                  <a:lnTo>
                    <a:pt x="400456" y="1104671"/>
                  </a:lnTo>
                  <a:lnTo>
                    <a:pt x="396773" y="1098550"/>
                  </a:lnTo>
                  <a:lnTo>
                    <a:pt x="396481" y="1097114"/>
                  </a:lnTo>
                  <a:lnTo>
                    <a:pt x="389674" y="1094003"/>
                  </a:lnTo>
                  <a:lnTo>
                    <a:pt x="382003" y="1093787"/>
                  </a:lnTo>
                  <a:lnTo>
                    <a:pt x="378548" y="1086319"/>
                  </a:lnTo>
                  <a:lnTo>
                    <a:pt x="376389" y="1080020"/>
                  </a:lnTo>
                  <a:lnTo>
                    <a:pt x="368935" y="1072527"/>
                  </a:lnTo>
                  <a:lnTo>
                    <a:pt x="371995" y="1064031"/>
                  </a:lnTo>
                  <a:lnTo>
                    <a:pt x="367576" y="1058316"/>
                  </a:lnTo>
                  <a:lnTo>
                    <a:pt x="365480" y="1051699"/>
                  </a:lnTo>
                  <a:lnTo>
                    <a:pt x="365772" y="1036828"/>
                  </a:lnTo>
                  <a:lnTo>
                    <a:pt x="362940" y="1032459"/>
                  </a:lnTo>
                  <a:lnTo>
                    <a:pt x="358546" y="1030427"/>
                  </a:lnTo>
                  <a:lnTo>
                    <a:pt x="353910" y="1028738"/>
                  </a:lnTo>
                  <a:lnTo>
                    <a:pt x="345884" y="1026312"/>
                  </a:lnTo>
                  <a:lnTo>
                    <a:pt x="340753" y="1030719"/>
                  </a:lnTo>
                  <a:lnTo>
                    <a:pt x="338658" y="1028827"/>
                  </a:lnTo>
                  <a:lnTo>
                    <a:pt x="330174" y="1026236"/>
                  </a:lnTo>
                  <a:lnTo>
                    <a:pt x="321551" y="1030516"/>
                  </a:lnTo>
                  <a:lnTo>
                    <a:pt x="313118" y="1037272"/>
                  </a:lnTo>
                  <a:lnTo>
                    <a:pt x="305206" y="1042111"/>
                  </a:lnTo>
                  <a:lnTo>
                    <a:pt x="298246" y="1044333"/>
                  </a:lnTo>
                  <a:lnTo>
                    <a:pt x="293751" y="1050036"/>
                  </a:lnTo>
                  <a:lnTo>
                    <a:pt x="282536" y="1055865"/>
                  </a:lnTo>
                  <a:lnTo>
                    <a:pt x="275259" y="1054696"/>
                  </a:lnTo>
                  <a:lnTo>
                    <a:pt x="274472" y="1061834"/>
                  </a:lnTo>
                  <a:lnTo>
                    <a:pt x="271957" y="1067714"/>
                  </a:lnTo>
                  <a:lnTo>
                    <a:pt x="267296" y="1067739"/>
                  </a:lnTo>
                  <a:lnTo>
                    <a:pt x="261493" y="1065415"/>
                  </a:lnTo>
                  <a:lnTo>
                    <a:pt x="255587" y="1064247"/>
                  </a:lnTo>
                  <a:lnTo>
                    <a:pt x="246799" y="1068324"/>
                  </a:lnTo>
                  <a:lnTo>
                    <a:pt x="241871" y="1076388"/>
                  </a:lnTo>
                  <a:lnTo>
                    <a:pt x="238709" y="1085824"/>
                  </a:lnTo>
                  <a:lnTo>
                    <a:pt x="235204" y="1093952"/>
                  </a:lnTo>
                  <a:lnTo>
                    <a:pt x="231292" y="1091615"/>
                  </a:lnTo>
                  <a:lnTo>
                    <a:pt x="226771" y="1091298"/>
                  </a:lnTo>
                  <a:lnTo>
                    <a:pt x="225793" y="1091120"/>
                  </a:lnTo>
                  <a:lnTo>
                    <a:pt x="225793" y="1269695"/>
                  </a:lnTo>
                  <a:lnTo>
                    <a:pt x="225056" y="1269060"/>
                  </a:lnTo>
                  <a:lnTo>
                    <a:pt x="224663" y="1268437"/>
                  </a:lnTo>
                  <a:lnTo>
                    <a:pt x="223278" y="1266278"/>
                  </a:lnTo>
                  <a:lnTo>
                    <a:pt x="223583" y="1266126"/>
                  </a:lnTo>
                  <a:lnTo>
                    <a:pt x="225793" y="1269695"/>
                  </a:lnTo>
                  <a:lnTo>
                    <a:pt x="225793" y="1091120"/>
                  </a:lnTo>
                  <a:lnTo>
                    <a:pt x="222415" y="1090472"/>
                  </a:lnTo>
                  <a:lnTo>
                    <a:pt x="225450" y="1095895"/>
                  </a:lnTo>
                  <a:lnTo>
                    <a:pt x="222516" y="1103922"/>
                  </a:lnTo>
                  <a:lnTo>
                    <a:pt x="223215" y="1109814"/>
                  </a:lnTo>
                  <a:lnTo>
                    <a:pt x="218516" y="1109662"/>
                  </a:lnTo>
                  <a:lnTo>
                    <a:pt x="218516" y="1268399"/>
                  </a:lnTo>
                  <a:lnTo>
                    <a:pt x="211251" y="1268031"/>
                  </a:lnTo>
                  <a:lnTo>
                    <a:pt x="203669" y="1266977"/>
                  </a:lnTo>
                  <a:lnTo>
                    <a:pt x="198031" y="1267294"/>
                  </a:lnTo>
                  <a:lnTo>
                    <a:pt x="204050" y="1266939"/>
                  </a:lnTo>
                  <a:lnTo>
                    <a:pt x="211632" y="1268006"/>
                  </a:lnTo>
                  <a:lnTo>
                    <a:pt x="218516" y="1268399"/>
                  </a:lnTo>
                  <a:lnTo>
                    <a:pt x="218516" y="1109662"/>
                  </a:lnTo>
                  <a:lnTo>
                    <a:pt x="217982" y="1109637"/>
                  </a:lnTo>
                  <a:lnTo>
                    <a:pt x="213791" y="1108786"/>
                  </a:lnTo>
                  <a:lnTo>
                    <a:pt x="215099" y="1115237"/>
                  </a:lnTo>
                  <a:lnTo>
                    <a:pt x="209384" y="1113548"/>
                  </a:lnTo>
                  <a:lnTo>
                    <a:pt x="202260" y="1109840"/>
                  </a:lnTo>
                  <a:lnTo>
                    <a:pt x="196227" y="1104963"/>
                  </a:lnTo>
                  <a:lnTo>
                    <a:pt x="193827" y="1099756"/>
                  </a:lnTo>
                  <a:lnTo>
                    <a:pt x="191325" y="1103223"/>
                  </a:lnTo>
                  <a:lnTo>
                    <a:pt x="185813" y="1114513"/>
                  </a:lnTo>
                  <a:lnTo>
                    <a:pt x="176631" y="1117727"/>
                  </a:lnTo>
                  <a:lnTo>
                    <a:pt x="182600" y="1122210"/>
                  </a:lnTo>
                  <a:lnTo>
                    <a:pt x="184048" y="1129855"/>
                  </a:lnTo>
                  <a:lnTo>
                    <a:pt x="184404" y="1135824"/>
                  </a:lnTo>
                  <a:lnTo>
                    <a:pt x="180086" y="1134808"/>
                  </a:lnTo>
                  <a:lnTo>
                    <a:pt x="180086" y="1481823"/>
                  </a:lnTo>
                  <a:lnTo>
                    <a:pt x="172440" y="1483575"/>
                  </a:lnTo>
                  <a:lnTo>
                    <a:pt x="163322" y="1486357"/>
                  </a:lnTo>
                  <a:lnTo>
                    <a:pt x="155587" y="1485861"/>
                  </a:lnTo>
                  <a:lnTo>
                    <a:pt x="154203" y="1485112"/>
                  </a:lnTo>
                  <a:lnTo>
                    <a:pt x="164401" y="1483296"/>
                  </a:lnTo>
                  <a:lnTo>
                    <a:pt x="171411" y="1482039"/>
                  </a:lnTo>
                  <a:lnTo>
                    <a:pt x="176466" y="1481480"/>
                  </a:lnTo>
                  <a:lnTo>
                    <a:pt x="180086" y="1481823"/>
                  </a:lnTo>
                  <a:lnTo>
                    <a:pt x="180086" y="1134808"/>
                  </a:lnTo>
                  <a:lnTo>
                    <a:pt x="177152" y="1134122"/>
                  </a:lnTo>
                  <a:lnTo>
                    <a:pt x="177152" y="1281150"/>
                  </a:lnTo>
                  <a:lnTo>
                    <a:pt x="176009" y="1280960"/>
                  </a:lnTo>
                  <a:lnTo>
                    <a:pt x="177152" y="1281150"/>
                  </a:lnTo>
                  <a:lnTo>
                    <a:pt x="177152" y="1134122"/>
                  </a:lnTo>
                  <a:lnTo>
                    <a:pt x="175945" y="1133830"/>
                  </a:lnTo>
                  <a:lnTo>
                    <a:pt x="170700" y="1136802"/>
                  </a:lnTo>
                  <a:lnTo>
                    <a:pt x="173443" y="1139837"/>
                  </a:lnTo>
                  <a:lnTo>
                    <a:pt x="175691" y="1146835"/>
                  </a:lnTo>
                  <a:lnTo>
                    <a:pt x="173443" y="1155179"/>
                  </a:lnTo>
                  <a:lnTo>
                    <a:pt x="168605" y="1162900"/>
                  </a:lnTo>
                  <a:lnTo>
                    <a:pt x="163068" y="1168057"/>
                  </a:lnTo>
                  <a:lnTo>
                    <a:pt x="158229" y="1171016"/>
                  </a:lnTo>
                  <a:lnTo>
                    <a:pt x="158229" y="1272819"/>
                  </a:lnTo>
                  <a:lnTo>
                    <a:pt x="156171" y="1271295"/>
                  </a:lnTo>
                  <a:lnTo>
                    <a:pt x="154533" y="1269530"/>
                  </a:lnTo>
                  <a:lnTo>
                    <a:pt x="157124" y="1271346"/>
                  </a:lnTo>
                  <a:lnTo>
                    <a:pt x="158229" y="1272819"/>
                  </a:lnTo>
                  <a:lnTo>
                    <a:pt x="158229" y="1171016"/>
                  </a:lnTo>
                  <a:lnTo>
                    <a:pt x="157327" y="1171562"/>
                  </a:lnTo>
                  <a:lnTo>
                    <a:pt x="151041" y="1169225"/>
                  </a:lnTo>
                  <a:lnTo>
                    <a:pt x="151041" y="1260500"/>
                  </a:lnTo>
                  <a:lnTo>
                    <a:pt x="150736" y="1265389"/>
                  </a:lnTo>
                  <a:lnTo>
                    <a:pt x="147193" y="1260690"/>
                  </a:lnTo>
                  <a:lnTo>
                    <a:pt x="147078" y="1254429"/>
                  </a:lnTo>
                  <a:lnTo>
                    <a:pt x="147066" y="1253566"/>
                  </a:lnTo>
                  <a:lnTo>
                    <a:pt x="147053" y="1253426"/>
                  </a:lnTo>
                  <a:lnTo>
                    <a:pt x="151041" y="1260500"/>
                  </a:lnTo>
                  <a:lnTo>
                    <a:pt x="151041" y="1169225"/>
                  </a:lnTo>
                  <a:lnTo>
                    <a:pt x="149860" y="1168781"/>
                  </a:lnTo>
                  <a:lnTo>
                    <a:pt x="146443" y="1170876"/>
                  </a:lnTo>
                  <a:lnTo>
                    <a:pt x="146443" y="1252334"/>
                  </a:lnTo>
                  <a:lnTo>
                    <a:pt x="140258" y="1248905"/>
                  </a:lnTo>
                  <a:lnTo>
                    <a:pt x="136448" y="1246784"/>
                  </a:lnTo>
                  <a:lnTo>
                    <a:pt x="134962" y="1247279"/>
                  </a:lnTo>
                  <a:lnTo>
                    <a:pt x="136715" y="1246022"/>
                  </a:lnTo>
                  <a:lnTo>
                    <a:pt x="145656" y="1250911"/>
                  </a:lnTo>
                  <a:lnTo>
                    <a:pt x="146443" y="1252334"/>
                  </a:lnTo>
                  <a:lnTo>
                    <a:pt x="146443" y="1170876"/>
                  </a:lnTo>
                  <a:lnTo>
                    <a:pt x="140906" y="1174254"/>
                  </a:lnTo>
                  <a:lnTo>
                    <a:pt x="138709" y="1177759"/>
                  </a:lnTo>
                  <a:lnTo>
                    <a:pt x="134226" y="1177531"/>
                  </a:lnTo>
                  <a:lnTo>
                    <a:pt x="141859" y="1179449"/>
                  </a:lnTo>
                  <a:lnTo>
                    <a:pt x="136448" y="1186370"/>
                  </a:lnTo>
                  <a:lnTo>
                    <a:pt x="145491" y="1192517"/>
                  </a:lnTo>
                  <a:lnTo>
                    <a:pt x="139788" y="1204468"/>
                  </a:lnTo>
                  <a:lnTo>
                    <a:pt x="134416" y="1215009"/>
                  </a:lnTo>
                  <a:lnTo>
                    <a:pt x="130035" y="1210183"/>
                  </a:lnTo>
                  <a:lnTo>
                    <a:pt x="133642" y="1226820"/>
                  </a:lnTo>
                  <a:lnTo>
                    <a:pt x="131292" y="1234706"/>
                  </a:lnTo>
                  <a:lnTo>
                    <a:pt x="128422" y="1242136"/>
                  </a:lnTo>
                  <a:lnTo>
                    <a:pt x="130073" y="1248905"/>
                  </a:lnTo>
                  <a:lnTo>
                    <a:pt x="127647" y="1243431"/>
                  </a:lnTo>
                  <a:lnTo>
                    <a:pt x="122618" y="1240929"/>
                  </a:lnTo>
                  <a:lnTo>
                    <a:pt x="115544" y="1245095"/>
                  </a:lnTo>
                  <a:lnTo>
                    <a:pt x="108559" y="1250975"/>
                  </a:lnTo>
                  <a:lnTo>
                    <a:pt x="103771" y="1253566"/>
                  </a:lnTo>
                  <a:lnTo>
                    <a:pt x="100114" y="1249591"/>
                  </a:lnTo>
                  <a:lnTo>
                    <a:pt x="99885" y="1247140"/>
                  </a:lnTo>
                  <a:lnTo>
                    <a:pt x="99529" y="1243469"/>
                  </a:lnTo>
                  <a:lnTo>
                    <a:pt x="99517" y="1238110"/>
                  </a:lnTo>
                  <a:lnTo>
                    <a:pt x="99606" y="1234198"/>
                  </a:lnTo>
                  <a:lnTo>
                    <a:pt x="98640" y="1228242"/>
                  </a:lnTo>
                  <a:lnTo>
                    <a:pt x="95034" y="1229728"/>
                  </a:lnTo>
                  <a:lnTo>
                    <a:pt x="94348" y="1236192"/>
                  </a:lnTo>
                  <a:lnTo>
                    <a:pt x="87325" y="1238110"/>
                  </a:lnTo>
                  <a:lnTo>
                    <a:pt x="84607" y="1233182"/>
                  </a:lnTo>
                  <a:lnTo>
                    <a:pt x="81991" y="1231722"/>
                  </a:lnTo>
                  <a:lnTo>
                    <a:pt x="81800" y="1236192"/>
                  </a:lnTo>
                  <a:lnTo>
                    <a:pt x="84137" y="1247140"/>
                  </a:lnTo>
                  <a:lnTo>
                    <a:pt x="72517" y="1246962"/>
                  </a:lnTo>
                  <a:lnTo>
                    <a:pt x="65519" y="1247343"/>
                  </a:lnTo>
                  <a:lnTo>
                    <a:pt x="69634" y="1254163"/>
                  </a:lnTo>
                  <a:lnTo>
                    <a:pt x="63741" y="1254429"/>
                  </a:lnTo>
                  <a:lnTo>
                    <a:pt x="56781" y="1251813"/>
                  </a:lnTo>
                  <a:lnTo>
                    <a:pt x="51117" y="1247279"/>
                  </a:lnTo>
                  <a:lnTo>
                    <a:pt x="49733" y="1243469"/>
                  </a:lnTo>
                  <a:lnTo>
                    <a:pt x="49110" y="1241780"/>
                  </a:lnTo>
                  <a:lnTo>
                    <a:pt x="45313" y="1243469"/>
                  </a:lnTo>
                  <a:lnTo>
                    <a:pt x="41287" y="1241602"/>
                  </a:lnTo>
                  <a:lnTo>
                    <a:pt x="35560" y="1246454"/>
                  </a:lnTo>
                  <a:lnTo>
                    <a:pt x="36220" y="1250454"/>
                  </a:lnTo>
                  <a:lnTo>
                    <a:pt x="30162" y="1256398"/>
                  </a:lnTo>
                  <a:lnTo>
                    <a:pt x="22860" y="1256563"/>
                  </a:lnTo>
                  <a:lnTo>
                    <a:pt x="20840" y="1262278"/>
                  </a:lnTo>
                  <a:lnTo>
                    <a:pt x="19926" y="1269060"/>
                  </a:lnTo>
                  <a:lnTo>
                    <a:pt x="19862" y="1271854"/>
                  </a:lnTo>
                  <a:lnTo>
                    <a:pt x="20510" y="1281353"/>
                  </a:lnTo>
                  <a:lnTo>
                    <a:pt x="24155" y="1289583"/>
                  </a:lnTo>
                  <a:lnTo>
                    <a:pt x="31699" y="1289367"/>
                  </a:lnTo>
                  <a:lnTo>
                    <a:pt x="29578" y="1300010"/>
                  </a:lnTo>
                  <a:lnTo>
                    <a:pt x="30708" y="1298460"/>
                  </a:lnTo>
                  <a:lnTo>
                    <a:pt x="36753" y="1305610"/>
                  </a:lnTo>
                  <a:lnTo>
                    <a:pt x="29489" y="1306703"/>
                  </a:lnTo>
                  <a:lnTo>
                    <a:pt x="29464" y="1312735"/>
                  </a:lnTo>
                  <a:lnTo>
                    <a:pt x="27457" y="1318387"/>
                  </a:lnTo>
                  <a:lnTo>
                    <a:pt x="38455" y="1320203"/>
                  </a:lnTo>
                  <a:lnTo>
                    <a:pt x="37414" y="1329651"/>
                  </a:lnTo>
                  <a:lnTo>
                    <a:pt x="40182" y="1338110"/>
                  </a:lnTo>
                  <a:lnTo>
                    <a:pt x="34277" y="1335735"/>
                  </a:lnTo>
                  <a:lnTo>
                    <a:pt x="25285" y="1333157"/>
                  </a:lnTo>
                  <a:lnTo>
                    <a:pt x="17602" y="1333296"/>
                  </a:lnTo>
                  <a:lnTo>
                    <a:pt x="15633" y="1339075"/>
                  </a:lnTo>
                  <a:lnTo>
                    <a:pt x="17310" y="1345857"/>
                  </a:lnTo>
                  <a:lnTo>
                    <a:pt x="23761" y="1349260"/>
                  </a:lnTo>
                  <a:lnTo>
                    <a:pt x="27457" y="1354747"/>
                  </a:lnTo>
                  <a:lnTo>
                    <a:pt x="22580" y="1352143"/>
                  </a:lnTo>
                  <a:lnTo>
                    <a:pt x="19164" y="1359839"/>
                  </a:lnTo>
                  <a:lnTo>
                    <a:pt x="23812" y="1367929"/>
                  </a:lnTo>
                  <a:lnTo>
                    <a:pt x="17297" y="1372362"/>
                  </a:lnTo>
                  <a:lnTo>
                    <a:pt x="16598" y="1376413"/>
                  </a:lnTo>
                  <a:lnTo>
                    <a:pt x="13360" y="1374406"/>
                  </a:lnTo>
                  <a:lnTo>
                    <a:pt x="8978" y="1372679"/>
                  </a:lnTo>
                  <a:lnTo>
                    <a:pt x="5803" y="1376032"/>
                  </a:lnTo>
                  <a:lnTo>
                    <a:pt x="9093" y="1381023"/>
                  </a:lnTo>
                  <a:lnTo>
                    <a:pt x="11455" y="1387563"/>
                  </a:lnTo>
                  <a:lnTo>
                    <a:pt x="12801" y="1394421"/>
                  </a:lnTo>
                  <a:lnTo>
                    <a:pt x="13055" y="1400416"/>
                  </a:lnTo>
                  <a:lnTo>
                    <a:pt x="12814" y="1404188"/>
                  </a:lnTo>
                  <a:lnTo>
                    <a:pt x="11747" y="1409839"/>
                  </a:lnTo>
                  <a:lnTo>
                    <a:pt x="8267" y="1418729"/>
                  </a:lnTo>
                  <a:lnTo>
                    <a:pt x="2298" y="1419809"/>
                  </a:lnTo>
                  <a:lnTo>
                    <a:pt x="0" y="1424787"/>
                  </a:lnTo>
                  <a:lnTo>
                    <a:pt x="2362" y="1427137"/>
                  </a:lnTo>
                  <a:lnTo>
                    <a:pt x="5448" y="1428661"/>
                  </a:lnTo>
                  <a:lnTo>
                    <a:pt x="8851" y="1427873"/>
                  </a:lnTo>
                  <a:lnTo>
                    <a:pt x="9956" y="1432966"/>
                  </a:lnTo>
                  <a:lnTo>
                    <a:pt x="17945" y="1434376"/>
                  </a:lnTo>
                  <a:lnTo>
                    <a:pt x="26847" y="1435531"/>
                  </a:lnTo>
                  <a:lnTo>
                    <a:pt x="30708" y="1439824"/>
                  </a:lnTo>
                  <a:lnTo>
                    <a:pt x="29959" y="1447965"/>
                  </a:lnTo>
                  <a:lnTo>
                    <a:pt x="36677" y="1449717"/>
                  </a:lnTo>
                  <a:lnTo>
                    <a:pt x="41313" y="1453603"/>
                  </a:lnTo>
                  <a:lnTo>
                    <a:pt x="46101" y="1459103"/>
                  </a:lnTo>
                  <a:lnTo>
                    <a:pt x="48958" y="1465668"/>
                  </a:lnTo>
                  <a:lnTo>
                    <a:pt x="49784" y="1472857"/>
                  </a:lnTo>
                  <a:lnTo>
                    <a:pt x="48475" y="1480172"/>
                  </a:lnTo>
                  <a:lnTo>
                    <a:pt x="46189" y="1487208"/>
                  </a:lnTo>
                  <a:lnTo>
                    <a:pt x="44577" y="1492478"/>
                  </a:lnTo>
                  <a:lnTo>
                    <a:pt x="42710" y="1499222"/>
                  </a:lnTo>
                  <a:lnTo>
                    <a:pt x="41122" y="1505940"/>
                  </a:lnTo>
                  <a:lnTo>
                    <a:pt x="40652" y="1512862"/>
                  </a:lnTo>
                  <a:lnTo>
                    <a:pt x="41897" y="1520151"/>
                  </a:lnTo>
                  <a:lnTo>
                    <a:pt x="45326" y="1524241"/>
                  </a:lnTo>
                  <a:lnTo>
                    <a:pt x="51409" y="1521548"/>
                  </a:lnTo>
                  <a:lnTo>
                    <a:pt x="56134" y="1517967"/>
                  </a:lnTo>
                  <a:lnTo>
                    <a:pt x="62623" y="1514233"/>
                  </a:lnTo>
                  <a:lnTo>
                    <a:pt x="69405" y="1511211"/>
                  </a:lnTo>
                  <a:lnTo>
                    <a:pt x="75044" y="1509699"/>
                  </a:lnTo>
                  <a:lnTo>
                    <a:pt x="83642" y="1507566"/>
                  </a:lnTo>
                  <a:lnTo>
                    <a:pt x="91681" y="1503718"/>
                  </a:lnTo>
                  <a:lnTo>
                    <a:pt x="147015" y="1489011"/>
                  </a:lnTo>
                  <a:lnTo>
                    <a:pt x="145935" y="1488617"/>
                  </a:lnTo>
                  <a:lnTo>
                    <a:pt x="141008" y="1486827"/>
                  </a:lnTo>
                  <a:lnTo>
                    <a:pt x="137642" y="1486179"/>
                  </a:lnTo>
                  <a:lnTo>
                    <a:pt x="131546" y="1488617"/>
                  </a:lnTo>
                  <a:lnTo>
                    <a:pt x="135267" y="1485074"/>
                  </a:lnTo>
                  <a:lnTo>
                    <a:pt x="145630" y="1483296"/>
                  </a:lnTo>
                  <a:lnTo>
                    <a:pt x="149275" y="1490002"/>
                  </a:lnTo>
                  <a:lnTo>
                    <a:pt x="154190" y="1488998"/>
                  </a:lnTo>
                  <a:lnTo>
                    <a:pt x="164388" y="1487208"/>
                  </a:lnTo>
                  <a:lnTo>
                    <a:pt x="169849" y="1486357"/>
                  </a:lnTo>
                  <a:lnTo>
                    <a:pt x="172199" y="1485988"/>
                  </a:lnTo>
                  <a:lnTo>
                    <a:pt x="180047" y="1485011"/>
                  </a:lnTo>
                  <a:lnTo>
                    <a:pt x="188010" y="1484363"/>
                  </a:lnTo>
                  <a:lnTo>
                    <a:pt x="182410" y="1482039"/>
                  </a:lnTo>
                  <a:lnTo>
                    <a:pt x="190309" y="1482788"/>
                  </a:lnTo>
                  <a:lnTo>
                    <a:pt x="189712" y="1481556"/>
                  </a:lnTo>
                  <a:lnTo>
                    <a:pt x="189191" y="1480502"/>
                  </a:lnTo>
                  <a:lnTo>
                    <a:pt x="194564" y="1479092"/>
                  </a:lnTo>
                  <a:lnTo>
                    <a:pt x="197218" y="1485112"/>
                  </a:lnTo>
                  <a:lnTo>
                    <a:pt x="197332" y="1485265"/>
                  </a:lnTo>
                  <a:lnTo>
                    <a:pt x="197332" y="1484363"/>
                  </a:lnTo>
                  <a:lnTo>
                    <a:pt x="196240" y="1479092"/>
                  </a:lnTo>
                  <a:lnTo>
                    <a:pt x="196126" y="1478559"/>
                  </a:lnTo>
                  <a:lnTo>
                    <a:pt x="197599" y="1479372"/>
                  </a:lnTo>
                  <a:lnTo>
                    <a:pt x="198882" y="1480400"/>
                  </a:lnTo>
                  <a:lnTo>
                    <a:pt x="199847" y="1481480"/>
                  </a:lnTo>
                  <a:lnTo>
                    <a:pt x="199885" y="1481823"/>
                  </a:lnTo>
                  <a:lnTo>
                    <a:pt x="197688" y="1485011"/>
                  </a:lnTo>
                  <a:lnTo>
                    <a:pt x="197637" y="1485861"/>
                  </a:lnTo>
                  <a:lnTo>
                    <a:pt x="197535" y="1485366"/>
                  </a:lnTo>
                  <a:lnTo>
                    <a:pt x="197243" y="1485188"/>
                  </a:lnTo>
                  <a:lnTo>
                    <a:pt x="193700" y="1482077"/>
                  </a:lnTo>
                  <a:lnTo>
                    <a:pt x="190322" y="1482813"/>
                  </a:lnTo>
                  <a:lnTo>
                    <a:pt x="192201" y="1484566"/>
                  </a:lnTo>
                  <a:lnTo>
                    <a:pt x="197104" y="1488300"/>
                  </a:lnTo>
                  <a:lnTo>
                    <a:pt x="198196" y="1486293"/>
                  </a:lnTo>
                  <a:lnTo>
                    <a:pt x="199250" y="1484363"/>
                  </a:lnTo>
                  <a:lnTo>
                    <a:pt x="202018" y="1487068"/>
                  </a:lnTo>
                  <a:lnTo>
                    <a:pt x="206984" y="1488909"/>
                  </a:lnTo>
                  <a:lnTo>
                    <a:pt x="216839" y="1488186"/>
                  </a:lnTo>
                  <a:lnTo>
                    <a:pt x="217779" y="1484363"/>
                  </a:lnTo>
                  <a:lnTo>
                    <a:pt x="218160" y="1482813"/>
                  </a:lnTo>
                  <a:lnTo>
                    <a:pt x="221653" y="1478953"/>
                  </a:lnTo>
                  <a:lnTo>
                    <a:pt x="223291" y="1483296"/>
                  </a:lnTo>
                  <a:lnTo>
                    <a:pt x="223418" y="1483575"/>
                  </a:lnTo>
                  <a:lnTo>
                    <a:pt x="226314" y="1488084"/>
                  </a:lnTo>
                  <a:lnTo>
                    <a:pt x="230225" y="1489925"/>
                  </a:lnTo>
                  <a:lnTo>
                    <a:pt x="234823" y="1486293"/>
                  </a:lnTo>
                  <a:lnTo>
                    <a:pt x="233819" y="1487652"/>
                  </a:lnTo>
                  <a:lnTo>
                    <a:pt x="232930" y="1489075"/>
                  </a:lnTo>
                  <a:lnTo>
                    <a:pt x="232130" y="1490560"/>
                  </a:lnTo>
                  <a:lnTo>
                    <a:pt x="234772" y="1489722"/>
                  </a:lnTo>
                  <a:lnTo>
                    <a:pt x="237477" y="1489341"/>
                  </a:lnTo>
                  <a:lnTo>
                    <a:pt x="240245" y="1489392"/>
                  </a:lnTo>
                  <a:lnTo>
                    <a:pt x="240042" y="1486293"/>
                  </a:lnTo>
                  <a:lnTo>
                    <a:pt x="239801" y="1482788"/>
                  </a:lnTo>
                  <a:lnTo>
                    <a:pt x="239839" y="1478953"/>
                  </a:lnTo>
                  <a:lnTo>
                    <a:pt x="239839" y="1478559"/>
                  </a:lnTo>
                  <a:lnTo>
                    <a:pt x="239915" y="1473720"/>
                  </a:lnTo>
                  <a:lnTo>
                    <a:pt x="237896" y="1466951"/>
                  </a:lnTo>
                  <a:lnTo>
                    <a:pt x="230949" y="1465783"/>
                  </a:lnTo>
                  <a:lnTo>
                    <a:pt x="231216" y="1459712"/>
                  </a:lnTo>
                  <a:lnTo>
                    <a:pt x="229616" y="1453324"/>
                  </a:lnTo>
                  <a:lnTo>
                    <a:pt x="227215" y="1447025"/>
                  </a:lnTo>
                  <a:lnTo>
                    <a:pt x="225082" y="1441259"/>
                  </a:lnTo>
                  <a:lnTo>
                    <a:pt x="223062" y="1434109"/>
                  </a:lnTo>
                  <a:lnTo>
                    <a:pt x="221716" y="1427873"/>
                  </a:lnTo>
                  <a:lnTo>
                    <a:pt x="221361" y="1426197"/>
                  </a:lnTo>
                  <a:lnTo>
                    <a:pt x="220459" y="1418221"/>
                  </a:lnTo>
                  <a:lnTo>
                    <a:pt x="220865" y="1410830"/>
                  </a:lnTo>
                  <a:lnTo>
                    <a:pt x="223126" y="1404429"/>
                  </a:lnTo>
                  <a:lnTo>
                    <a:pt x="230124" y="1392682"/>
                  </a:lnTo>
                  <a:lnTo>
                    <a:pt x="232448" y="1386154"/>
                  </a:lnTo>
                  <a:lnTo>
                    <a:pt x="233502" y="1379702"/>
                  </a:lnTo>
                  <a:lnTo>
                    <a:pt x="234061" y="1376413"/>
                  </a:lnTo>
                  <a:lnTo>
                    <a:pt x="234581" y="1373314"/>
                  </a:lnTo>
                  <a:lnTo>
                    <a:pt x="236169" y="1367078"/>
                  </a:lnTo>
                  <a:lnTo>
                    <a:pt x="238721" y="1361020"/>
                  </a:lnTo>
                  <a:lnTo>
                    <a:pt x="241922" y="1355064"/>
                  </a:lnTo>
                  <a:lnTo>
                    <a:pt x="242443" y="1354747"/>
                  </a:lnTo>
                  <a:lnTo>
                    <a:pt x="247662" y="1351559"/>
                  </a:lnTo>
                  <a:lnTo>
                    <a:pt x="252501" y="1339189"/>
                  </a:lnTo>
                  <a:lnTo>
                    <a:pt x="252107" y="1338110"/>
                  </a:lnTo>
                  <a:lnTo>
                    <a:pt x="248678" y="1328762"/>
                  </a:lnTo>
                  <a:lnTo>
                    <a:pt x="247091" y="1315110"/>
                  </a:lnTo>
                  <a:lnTo>
                    <a:pt x="243928" y="1311783"/>
                  </a:lnTo>
                  <a:lnTo>
                    <a:pt x="239001" y="1299464"/>
                  </a:lnTo>
                  <a:lnTo>
                    <a:pt x="240004" y="1298460"/>
                  </a:lnTo>
                  <a:lnTo>
                    <a:pt x="245465" y="1292974"/>
                  </a:lnTo>
                  <a:lnTo>
                    <a:pt x="244792" y="1290523"/>
                  </a:lnTo>
                  <a:lnTo>
                    <a:pt x="244182" y="1288300"/>
                  </a:lnTo>
                  <a:lnTo>
                    <a:pt x="245516" y="1287259"/>
                  </a:lnTo>
                  <a:lnTo>
                    <a:pt x="241173" y="1280985"/>
                  </a:lnTo>
                  <a:lnTo>
                    <a:pt x="241173" y="1290307"/>
                  </a:lnTo>
                  <a:lnTo>
                    <a:pt x="240995" y="1290523"/>
                  </a:lnTo>
                  <a:lnTo>
                    <a:pt x="239445" y="1289367"/>
                  </a:lnTo>
                  <a:lnTo>
                    <a:pt x="236232" y="1286979"/>
                  </a:lnTo>
                  <a:lnTo>
                    <a:pt x="234302" y="1282750"/>
                  </a:lnTo>
                  <a:lnTo>
                    <a:pt x="236372" y="1285557"/>
                  </a:lnTo>
                  <a:lnTo>
                    <a:pt x="241173" y="1290307"/>
                  </a:lnTo>
                  <a:lnTo>
                    <a:pt x="241173" y="1280985"/>
                  </a:lnTo>
                  <a:lnTo>
                    <a:pt x="240449" y="1279931"/>
                  </a:lnTo>
                  <a:lnTo>
                    <a:pt x="242506" y="1267345"/>
                  </a:lnTo>
                  <a:lnTo>
                    <a:pt x="240982" y="1260094"/>
                  </a:lnTo>
                  <a:lnTo>
                    <a:pt x="238975" y="1246251"/>
                  </a:lnTo>
                  <a:lnTo>
                    <a:pt x="234442" y="1239037"/>
                  </a:lnTo>
                  <a:lnTo>
                    <a:pt x="234442" y="1226032"/>
                  </a:lnTo>
                  <a:lnTo>
                    <a:pt x="240474" y="1221663"/>
                  </a:lnTo>
                  <a:lnTo>
                    <a:pt x="238683" y="1215821"/>
                  </a:lnTo>
                  <a:lnTo>
                    <a:pt x="249745" y="1216647"/>
                  </a:lnTo>
                  <a:lnTo>
                    <a:pt x="260858" y="1217104"/>
                  </a:lnTo>
                  <a:lnTo>
                    <a:pt x="271970" y="1217117"/>
                  </a:lnTo>
                  <a:lnTo>
                    <a:pt x="283057" y="1216609"/>
                  </a:lnTo>
                  <a:lnTo>
                    <a:pt x="294043" y="1215580"/>
                  </a:lnTo>
                  <a:lnTo>
                    <a:pt x="306438" y="1214767"/>
                  </a:lnTo>
                  <a:lnTo>
                    <a:pt x="318477" y="1215529"/>
                  </a:lnTo>
                  <a:lnTo>
                    <a:pt x="328396" y="1219174"/>
                  </a:lnTo>
                  <a:lnTo>
                    <a:pt x="330441" y="1220546"/>
                  </a:lnTo>
                  <a:lnTo>
                    <a:pt x="342011" y="1210957"/>
                  </a:lnTo>
                  <a:lnTo>
                    <a:pt x="350050" y="1209446"/>
                  </a:lnTo>
                  <a:lnTo>
                    <a:pt x="355015" y="1211199"/>
                  </a:lnTo>
                  <a:lnTo>
                    <a:pt x="359435" y="1211910"/>
                  </a:lnTo>
                  <a:lnTo>
                    <a:pt x="366445" y="1213523"/>
                  </a:lnTo>
                  <a:lnTo>
                    <a:pt x="372986" y="1215415"/>
                  </a:lnTo>
                  <a:lnTo>
                    <a:pt x="379590" y="1216787"/>
                  </a:lnTo>
                  <a:lnTo>
                    <a:pt x="386778" y="1216825"/>
                  </a:lnTo>
                  <a:lnTo>
                    <a:pt x="393458" y="1214526"/>
                  </a:lnTo>
                  <a:lnTo>
                    <a:pt x="398868" y="1210094"/>
                  </a:lnTo>
                  <a:lnTo>
                    <a:pt x="403847" y="1204569"/>
                  </a:lnTo>
                  <a:lnTo>
                    <a:pt x="409270" y="1198943"/>
                  </a:lnTo>
                  <a:lnTo>
                    <a:pt x="413270" y="1195336"/>
                  </a:lnTo>
                  <a:lnTo>
                    <a:pt x="414337" y="1193380"/>
                  </a:lnTo>
                  <a:lnTo>
                    <a:pt x="420890" y="1198613"/>
                  </a:lnTo>
                  <a:lnTo>
                    <a:pt x="430276" y="1195908"/>
                  </a:lnTo>
                  <a:lnTo>
                    <a:pt x="432689" y="1195743"/>
                  </a:lnTo>
                  <a:lnTo>
                    <a:pt x="440296" y="1192974"/>
                  </a:lnTo>
                  <a:lnTo>
                    <a:pt x="447116" y="1186726"/>
                  </a:lnTo>
                  <a:lnTo>
                    <a:pt x="451116" y="1178725"/>
                  </a:lnTo>
                  <a:close/>
                </a:path>
                <a:path w="1367790" h="1524635">
                  <a:moveTo>
                    <a:pt x="1367421" y="797585"/>
                  </a:moveTo>
                  <a:lnTo>
                    <a:pt x="1364830" y="659079"/>
                  </a:lnTo>
                  <a:lnTo>
                    <a:pt x="1362367" y="566762"/>
                  </a:lnTo>
                  <a:lnTo>
                    <a:pt x="1359217" y="479094"/>
                  </a:lnTo>
                  <a:lnTo>
                    <a:pt x="1357668" y="421614"/>
                  </a:lnTo>
                  <a:lnTo>
                    <a:pt x="1354950" y="382028"/>
                  </a:lnTo>
                  <a:lnTo>
                    <a:pt x="1347050" y="341718"/>
                  </a:lnTo>
                  <a:lnTo>
                    <a:pt x="1344536" y="333794"/>
                  </a:lnTo>
                  <a:lnTo>
                    <a:pt x="1342936" y="325920"/>
                  </a:lnTo>
                  <a:lnTo>
                    <a:pt x="1343748" y="318833"/>
                  </a:lnTo>
                  <a:lnTo>
                    <a:pt x="1346657" y="312915"/>
                  </a:lnTo>
                  <a:lnTo>
                    <a:pt x="1349819" y="307111"/>
                  </a:lnTo>
                  <a:lnTo>
                    <a:pt x="1352067" y="301091"/>
                  </a:lnTo>
                  <a:lnTo>
                    <a:pt x="1352194" y="294487"/>
                  </a:lnTo>
                  <a:lnTo>
                    <a:pt x="1350632" y="286181"/>
                  </a:lnTo>
                  <a:lnTo>
                    <a:pt x="1344930" y="279577"/>
                  </a:lnTo>
                  <a:lnTo>
                    <a:pt x="1347254" y="264198"/>
                  </a:lnTo>
                  <a:lnTo>
                    <a:pt x="1354264" y="262724"/>
                  </a:lnTo>
                  <a:lnTo>
                    <a:pt x="1358049" y="251548"/>
                  </a:lnTo>
                  <a:lnTo>
                    <a:pt x="1350225" y="241198"/>
                  </a:lnTo>
                  <a:lnTo>
                    <a:pt x="1345031" y="240258"/>
                  </a:lnTo>
                  <a:lnTo>
                    <a:pt x="1338122" y="239725"/>
                  </a:lnTo>
                  <a:lnTo>
                    <a:pt x="1324229" y="240055"/>
                  </a:lnTo>
                  <a:lnTo>
                    <a:pt x="1317383" y="238988"/>
                  </a:lnTo>
                  <a:lnTo>
                    <a:pt x="1310982" y="236766"/>
                  </a:lnTo>
                  <a:lnTo>
                    <a:pt x="1305026" y="234365"/>
                  </a:lnTo>
                  <a:lnTo>
                    <a:pt x="1298930" y="232321"/>
                  </a:lnTo>
                  <a:lnTo>
                    <a:pt x="1292110" y="231165"/>
                  </a:lnTo>
                  <a:lnTo>
                    <a:pt x="1287043" y="230784"/>
                  </a:lnTo>
                  <a:lnTo>
                    <a:pt x="1275689" y="229298"/>
                  </a:lnTo>
                  <a:lnTo>
                    <a:pt x="1274800" y="213575"/>
                  </a:lnTo>
                  <a:lnTo>
                    <a:pt x="1277429" y="212229"/>
                  </a:lnTo>
                  <a:lnTo>
                    <a:pt x="1267510" y="208343"/>
                  </a:lnTo>
                  <a:lnTo>
                    <a:pt x="1249057" y="200609"/>
                  </a:lnTo>
                  <a:lnTo>
                    <a:pt x="1242631" y="198640"/>
                  </a:lnTo>
                  <a:lnTo>
                    <a:pt x="1235075" y="196799"/>
                  </a:lnTo>
                  <a:lnTo>
                    <a:pt x="1226845" y="196938"/>
                  </a:lnTo>
                  <a:lnTo>
                    <a:pt x="1211529" y="198107"/>
                  </a:lnTo>
                  <a:lnTo>
                    <a:pt x="1206754" y="204038"/>
                  </a:lnTo>
                  <a:lnTo>
                    <a:pt x="1198562" y="204304"/>
                  </a:lnTo>
                  <a:lnTo>
                    <a:pt x="1159814" y="227088"/>
                  </a:lnTo>
                  <a:lnTo>
                    <a:pt x="1151547" y="245122"/>
                  </a:lnTo>
                  <a:lnTo>
                    <a:pt x="1151712" y="251599"/>
                  </a:lnTo>
                  <a:lnTo>
                    <a:pt x="1152906" y="258025"/>
                  </a:lnTo>
                  <a:lnTo>
                    <a:pt x="1154747" y="264198"/>
                  </a:lnTo>
                  <a:lnTo>
                    <a:pt x="1157211" y="271437"/>
                  </a:lnTo>
                  <a:lnTo>
                    <a:pt x="1162634" y="277685"/>
                  </a:lnTo>
                  <a:lnTo>
                    <a:pt x="1160843" y="285724"/>
                  </a:lnTo>
                  <a:lnTo>
                    <a:pt x="1155446" y="298196"/>
                  </a:lnTo>
                  <a:lnTo>
                    <a:pt x="1146022" y="308787"/>
                  </a:lnTo>
                  <a:lnTo>
                    <a:pt x="1134084" y="316407"/>
                  </a:lnTo>
                  <a:lnTo>
                    <a:pt x="1121117" y="319963"/>
                  </a:lnTo>
                  <a:lnTo>
                    <a:pt x="1110767" y="318376"/>
                  </a:lnTo>
                  <a:lnTo>
                    <a:pt x="1101826" y="312902"/>
                  </a:lnTo>
                  <a:lnTo>
                    <a:pt x="1085926" y="298462"/>
                  </a:lnTo>
                  <a:lnTo>
                    <a:pt x="1074432" y="291109"/>
                  </a:lnTo>
                  <a:lnTo>
                    <a:pt x="1060729" y="285064"/>
                  </a:lnTo>
                  <a:lnTo>
                    <a:pt x="1046416" y="280466"/>
                  </a:lnTo>
                  <a:lnTo>
                    <a:pt x="1033094" y="277406"/>
                  </a:lnTo>
                  <a:lnTo>
                    <a:pt x="1008735" y="274726"/>
                  </a:lnTo>
                  <a:lnTo>
                    <a:pt x="997165" y="271881"/>
                  </a:lnTo>
                  <a:lnTo>
                    <a:pt x="973480" y="241693"/>
                  </a:lnTo>
                  <a:lnTo>
                    <a:pt x="970902" y="226110"/>
                  </a:lnTo>
                  <a:lnTo>
                    <a:pt x="958354" y="217436"/>
                  </a:lnTo>
                  <a:lnTo>
                    <a:pt x="949642" y="220091"/>
                  </a:lnTo>
                  <a:lnTo>
                    <a:pt x="935799" y="214668"/>
                  </a:lnTo>
                  <a:lnTo>
                    <a:pt x="929894" y="209029"/>
                  </a:lnTo>
                  <a:lnTo>
                    <a:pt x="922578" y="205905"/>
                  </a:lnTo>
                  <a:lnTo>
                    <a:pt x="916292" y="203784"/>
                  </a:lnTo>
                  <a:lnTo>
                    <a:pt x="903363" y="200901"/>
                  </a:lnTo>
                  <a:lnTo>
                    <a:pt x="896962" y="199034"/>
                  </a:lnTo>
                  <a:lnTo>
                    <a:pt x="890270" y="197980"/>
                  </a:lnTo>
                  <a:lnTo>
                    <a:pt x="884110" y="199085"/>
                  </a:lnTo>
                  <a:lnTo>
                    <a:pt x="878001" y="201015"/>
                  </a:lnTo>
                  <a:lnTo>
                    <a:pt x="871461" y="202450"/>
                  </a:lnTo>
                  <a:lnTo>
                    <a:pt x="864679" y="202704"/>
                  </a:lnTo>
                  <a:lnTo>
                    <a:pt x="858062" y="201904"/>
                  </a:lnTo>
                  <a:lnTo>
                    <a:pt x="851687" y="200025"/>
                  </a:lnTo>
                  <a:lnTo>
                    <a:pt x="839736" y="193890"/>
                  </a:lnTo>
                  <a:lnTo>
                    <a:pt x="832929" y="190830"/>
                  </a:lnTo>
                  <a:lnTo>
                    <a:pt x="832929" y="613016"/>
                  </a:lnTo>
                  <a:lnTo>
                    <a:pt x="829576" y="606894"/>
                  </a:lnTo>
                  <a:lnTo>
                    <a:pt x="822782" y="599376"/>
                  </a:lnTo>
                  <a:lnTo>
                    <a:pt x="813206" y="594017"/>
                  </a:lnTo>
                  <a:lnTo>
                    <a:pt x="806627" y="591629"/>
                  </a:lnTo>
                  <a:lnTo>
                    <a:pt x="801992" y="588416"/>
                  </a:lnTo>
                  <a:lnTo>
                    <a:pt x="832929" y="613016"/>
                  </a:lnTo>
                  <a:lnTo>
                    <a:pt x="832929" y="190830"/>
                  </a:lnTo>
                  <a:lnTo>
                    <a:pt x="827481" y="188379"/>
                  </a:lnTo>
                  <a:lnTo>
                    <a:pt x="821893" y="185127"/>
                  </a:lnTo>
                  <a:lnTo>
                    <a:pt x="821169" y="192341"/>
                  </a:lnTo>
                  <a:lnTo>
                    <a:pt x="820889" y="199580"/>
                  </a:lnTo>
                  <a:lnTo>
                    <a:pt x="819810" y="210731"/>
                  </a:lnTo>
                  <a:lnTo>
                    <a:pt x="823442" y="213029"/>
                  </a:lnTo>
                  <a:lnTo>
                    <a:pt x="823366" y="216738"/>
                  </a:lnTo>
                  <a:lnTo>
                    <a:pt x="820483" y="221780"/>
                  </a:lnTo>
                  <a:lnTo>
                    <a:pt x="813866" y="225869"/>
                  </a:lnTo>
                  <a:lnTo>
                    <a:pt x="800481" y="231444"/>
                  </a:lnTo>
                  <a:lnTo>
                    <a:pt x="797153" y="233121"/>
                  </a:lnTo>
                  <a:lnTo>
                    <a:pt x="797153" y="586206"/>
                  </a:lnTo>
                  <a:lnTo>
                    <a:pt x="791959" y="585812"/>
                  </a:lnTo>
                  <a:lnTo>
                    <a:pt x="796074" y="585698"/>
                  </a:lnTo>
                  <a:lnTo>
                    <a:pt x="797153" y="586206"/>
                  </a:lnTo>
                  <a:lnTo>
                    <a:pt x="797153" y="233121"/>
                  </a:lnTo>
                  <a:lnTo>
                    <a:pt x="793597" y="234899"/>
                  </a:lnTo>
                  <a:lnTo>
                    <a:pt x="788873" y="243509"/>
                  </a:lnTo>
                  <a:lnTo>
                    <a:pt x="785926" y="247230"/>
                  </a:lnTo>
                  <a:lnTo>
                    <a:pt x="785926" y="585978"/>
                  </a:lnTo>
                  <a:lnTo>
                    <a:pt x="780465" y="592112"/>
                  </a:lnTo>
                  <a:lnTo>
                    <a:pt x="780008" y="591629"/>
                  </a:lnTo>
                  <a:lnTo>
                    <a:pt x="785507" y="585978"/>
                  </a:lnTo>
                  <a:lnTo>
                    <a:pt x="785926" y="585978"/>
                  </a:lnTo>
                  <a:lnTo>
                    <a:pt x="785926" y="247230"/>
                  </a:lnTo>
                  <a:lnTo>
                    <a:pt x="784415" y="249123"/>
                  </a:lnTo>
                  <a:lnTo>
                    <a:pt x="779919" y="252463"/>
                  </a:lnTo>
                  <a:lnTo>
                    <a:pt x="774801" y="254482"/>
                  </a:lnTo>
                  <a:lnTo>
                    <a:pt x="770420" y="257352"/>
                  </a:lnTo>
                  <a:lnTo>
                    <a:pt x="768134" y="263232"/>
                  </a:lnTo>
                  <a:lnTo>
                    <a:pt x="767359" y="271119"/>
                  </a:lnTo>
                  <a:lnTo>
                    <a:pt x="772147" y="278498"/>
                  </a:lnTo>
                  <a:lnTo>
                    <a:pt x="775208" y="294830"/>
                  </a:lnTo>
                  <a:lnTo>
                    <a:pt x="769785" y="298386"/>
                  </a:lnTo>
                  <a:lnTo>
                    <a:pt x="760361" y="313664"/>
                  </a:lnTo>
                  <a:lnTo>
                    <a:pt x="757288" y="315125"/>
                  </a:lnTo>
                  <a:lnTo>
                    <a:pt x="757288" y="383374"/>
                  </a:lnTo>
                  <a:lnTo>
                    <a:pt x="757021" y="392176"/>
                  </a:lnTo>
                  <a:lnTo>
                    <a:pt x="755345" y="406908"/>
                  </a:lnTo>
                  <a:lnTo>
                    <a:pt x="755345" y="413473"/>
                  </a:lnTo>
                  <a:lnTo>
                    <a:pt x="754113" y="408127"/>
                  </a:lnTo>
                  <a:lnTo>
                    <a:pt x="754926" y="393611"/>
                  </a:lnTo>
                  <a:lnTo>
                    <a:pt x="756399" y="378853"/>
                  </a:lnTo>
                  <a:lnTo>
                    <a:pt x="755624" y="369773"/>
                  </a:lnTo>
                  <a:lnTo>
                    <a:pt x="756564" y="374624"/>
                  </a:lnTo>
                  <a:lnTo>
                    <a:pt x="757288" y="383374"/>
                  </a:lnTo>
                  <a:lnTo>
                    <a:pt x="757288" y="315125"/>
                  </a:lnTo>
                  <a:lnTo>
                    <a:pt x="744448" y="321195"/>
                  </a:lnTo>
                  <a:lnTo>
                    <a:pt x="742988" y="306552"/>
                  </a:lnTo>
                  <a:lnTo>
                    <a:pt x="740219" y="294436"/>
                  </a:lnTo>
                  <a:lnTo>
                    <a:pt x="740219" y="333832"/>
                  </a:lnTo>
                  <a:lnTo>
                    <a:pt x="737679" y="330441"/>
                  </a:lnTo>
                  <a:lnTo>
                    <a:pt x="738327" y="330987"/>
                  </a:lnTo>
                  <a:lnTo>
                    <a:pt x="740219" y="333832"/>
                  </a:lnTo>
                  <a:lnTo>
                    <a:pt x="740219" y="294436"/>
                  </a:lnTo>
                  <a:lnTo>
                    <a:pt x="739571" y="291592"/>
                  </a:lnTo>
                  <a:lnTo>
                    <a:pt x="735812" y="277622"/>
                  </a:lnTo>
                  <a:lnTo>
                    <a:pt x="735812" y="325285"/>
                  </a:lnTo>
                  <a:lnTo>
                    <a:pt x="734326" y="325983"/>
                  </a:lnTo>
                  <a:lnTo>
                    <a:pt x="733615" y="325018"/>
                  </a:lnTo>
                  <a:lnTo>
                    <a:pt x="735812" y="325285"/>
                  </a:lnTo>
                  <a:lnTo>
                    <a:pt x="735812" y="277622"/>
                  </a:lnTo>
                  <a:lnTo>
                    <a:pt x="735558" y="276669"/>
                  </a:lnTo>
                  <a:lnTo>
                    <a:pt x="732358" y="262153"/>
                  </a:lnTo>
                  <a:lnTo>
                    <a:pt x="731227" y="254901"/>
                  </a:lnTo>
                  <a:lnTo>
                    <a:pt x="729742" y="247319"/>
                  </a:lnTo>
                  <a:lnTo>
                    <a:pt x="727329" y="240118"/>
                  </a:lnTo>
                  <a:lnTo>
                    <a:pt x="723404" y="233946"/>
                  </a:lnTo>
                  <a:lnTo>
                    <a:pt x="718591" y="228612"/>
                  </a:lnTo>
                  <a:lnTo>
                    <a:pt x="711898" y="225539"/>
                  </a:lnTo>
                  <a:lnTo>
                    <a:pt x="706221" y="221284"/>
                  </a:lnTo>
                  <a:lnTo>
                    <a:pt x="699604" y="212902"/>
                  </a:lnTo>
                  <a:lnTo>
                    <a:pt x="695845" y="202946"/>
                  </a:lnTo>
                  <a:lnTo>
                    <a:pt x="691527" y="193624"/>
                  </a:lnTo>
                  <a:lnTo>
                    <a:pt x="683260" y="187147"/>
                  </a:lnTo>
                  <a:lnTo>
                    <a:pt x="677138" y="183019"/>
                  </a:lnTo>
                  <a:lnTo>
                    <a:pt x="674090" y="177393"/>
                  </a:lnTo>
                  <a:lnTo>
                    <a:pt x="672109" y="170865"/>
                  </a:lnTo>
                  <a:lnTo>
                    <a:pt x="666927" y="158673"/>
                  </a:lnTo>
                  <a:lnTo>
                    <a:pt x="665607" y="151942"/>
                  </a:lnTo>
                  <a:lnTo>
                    <a:pt x="665988" y="145313"/>
                  </a:lnTo>
                  <a:lnTo>
                    <a:pt x="668807" y="140246"/>
                  </a:lnTo>
                  <a:lnTo>
                    <a:pt x="676808" y="133438"/>
                  </a:lnTo>
                  <a:lnTo>
                    <a:pt x="685063" y="125907"/>
                  </a:lnTo>
                  <a:lnTo>
                    <a:pt x="692010" y="117525"/>
                  </a:lnTo>
                  <a:lnTo>
                    <a:pt x="696074" y="108165"/>
                  </a:lnTo>
                  <a:lnTo>
                    <a:pt x="698309" y="96735"/>
                  </a:lnTo>
                  <a:lnTo>
                    <a:pt x="699503" y="85991"/>
                  </a:lnTo>
                  <a:lnTo>
                    <a:pt x="699096" y="75196"/>
                  </a:lnTo>
                  <a:lnTo>
                    <a:pt x="696531" y="63652"/>
                  </a:lnTo>
                  <a:lnTo>
                    <a:pt x="696785" y="55016"/>
                  </a:lnTo>
                  <a:lnTo>
                    <a:pt x="699122" y="44881"/>
                  </a:lnTo>
                  <a:lnTo>
                    <a:pt x="699274" y="35928"/>
                  </a:lnTo>
                  <a:lnTo>
                    <a:pt x="693013" y="30784"/>
                  </a:lnTo>
                  <a:lnTo>
                    <a:pt x="697992" y="26352"/>
                  </a:lnTo>
                  <a:lnTo>
                    <a:pt x="703719" y="21844"/>
                  </a:lnTo>
                  <a:lnTo>
                    <a:pt x="708355" y="16687"/>
                  </a:lnTo>
                  <a:lnTo>
                    <a:pt x="710057" y="10287"/>
                  </a:lnTo>
                  <a:lnTo>
                    <a:pt x="703262" y="12547"/>
                  </a:lnTo>
                  <a:lnTo>
                    <a:pt x="695617" y="10833"/>
                  </a:lnTo>
                  <a:lnTo>
                    <a:pt x="673773" y="16217"/>
                  </a:lnTo>
                  <a:lnTo>
                    <a:pt x="678294" y="8737"/>
                  </a:lnTo>
                  <a:lnTo>
                    <a:pt x="672960" y="9029"/>
                  </a:lnTo>
                  <a:lnTo>
                    <a:pt x="669099" y="5410"/>
                  </a:lnTo>
                  <a:lnTo>
                    <a:pt x="657275" y="2463"/>
                  </a:lnTo>
                  <a:lnTo>
                    <a:pt x="659638" y="6248"/>
                  </a:lnTo>
                  <a:lnTo>
                    <a:pt x="656018" y="9156"/>
                  </a:lnTo>
                  <a:lnTo>
                    <a:pt x="650570" y="11798"/>
                  </a:lnTo>
                  <a:lnTo>
                    <a:pt x="644563" y="12141"/>
                  </a:lnTo>
                  <a:lnTo>
                    <a:pt x="638581" y="10693"/>
                  </a:lnTo>
                  <a:lnTo>
                    <a:pt x="633234" y="7924"/>
                  </a:lnTo>
                  <a:lnTo>
                    <a:pt x="630148" y="5854"/>
                  </a:lnTo>
                  <a:lnTo>
                    <a:pt x="617156" y="0"/>
                  </a:lnTo>
                  <a:lnTo>
                    <a:pt x="619887" y="14782"/>
                  </a:lnTo>
                  <a:lnTo>
                    <a:pt x="602056" y="15570"/>
                  </a:lnTo>
                  <a:lnTo>
                    <a:pt x="599186" y="15913"/>
                  </a:lnTo>
                  <a:lnTo>
                    <a:pt x="593293" y="18224"/>
                  </a:lnTo>
                  <a:lnTo>
                    <a:pt x="588276" y="21653"/>
                  </a:lnTo>
                  <a:lnTo>
                    <a:pt x="583006" y="23418"/>
                  </a:lnTo>
                  <a:lnTo>
                    <a:pt x="576351" y="20726"/>
                  </a:lnTo>
                  <a:lnTo>
                    <a:pt x="568274" y="14643"/>
                  </a:lnTo>
                  <a:lnTo>
                    <a:pt x="565759" y="12446"/>
                  </a:lnTo>
                  <a:lnTo>
                    <a:pt x="555155" y="12738"/>
                  </a:lnTo>
                  <a:lnTo>
                    <a:pt x="536397" y="12750"/>
                  </a:lnTo>
                  <a:lnTo>
                    <a:pt x="527215" y="13589"/>
                  </a:lnTo>
                  <a:lnTo>
                    <a:pt x="518109" y="16090"/>
                  </a:lnTo>
                  <a:lnTo>
                    <a:pt x="516026" y="16903"/>
                  </a:lnTo>
                  <a:lnTo>
                    <a:pt x="502018" y="16700"/>
                  </a:lnTo>
                  <a:lnTo>
                    <a:pt x="500380" y="19405"/>
                  </a:lnTo>
                  <a:lnTo>
                    <a:pt x="501180" y="20523"/>
                  </a:lnTo>
                  <a:lnTo>
                    <a:pt x="497662" y="18542"/>
                  </a:lnTo>
                  <a:lnTo>
                    <a:pt x="491820" y="17741"/>
                  </a:lnTo>
                  <a:lnTo>
                    <a:pt x="486181" y="20396"/>
                  </a:lnTo>
                  <a:lnTo>
                    <a:pt x="480314" y="23799"/>
                  </a:lnTo>
                  <a:lnTo>
                    <a:pt x="473786" y="25222"/>
                  </a:lnTo>
                  <a:lnTo>
                    <a:pt x="421398" y="31877"/>
                  </a:lnTo>
                  <a:lnTo>
                    <a:pt x="380390" y="56705"/>
                  </a:lnTo>
                  <a:lnTo>
                    <a:pt x="375208" y="62191"/>
                  </a:lnTo>
                  <a:lnTo>
                    <a:pt x="369633" y="61772"/>
                  </a:lnTo>
                  <a:lnTo>
                    <a:pt x="364070" y="59944"/>
                  </a:lnTo>
                  <a:lnTo>
                    <a:pt x="358978" y="61214"/>
                  </a:lnTo>
                  <a:lnTo>
                    <a:pt x="356539" y="63436"/>
                  </a:lnTo>
                  <a:lnTo>
                    <a:pt x="351929" y="68453"/>
                  </a:lnTo>
                  <a:lnTo>
                    <a:pt x="345465" y="63347"/>
                  </a:lnTo>
                  <a:lnTo>
                    <a:pt x="340296" y="67500"/>
                  </a:lnTo>
                  <a:lnTo>
                    <a:pt x="332905" y="71450"/>
                  </a:lnTo>
                  <a:lnTo>
                    <a:pt x="330987" y="75171"/>
                  </a:lnTo>
                  <a:lnTo>
                    <a:pt x="325577" y="84632"/>
                  </a:lnTo>
                  <a:lnTo>
                    <a:pt x="322580" y="84645"/>
                  </a:lnTo>
                  <a:lnTo>
                    <a:pt x="310705" y="90855"/>
                  </a:lnTo>
                  <a:lnTo>
                    <a:pt x="304749" y="93700"/>
                  </a:lnTo>
                  <a:lnTo>
                    <a:pt x="298424" y="95516"/>
                  </a:lnTo>
                  <a:lnTo>
                    <a:pt x="290220" y="96164"/>
                  </a:lnTo>
                  <a:lnTo>
                    <a:pt x="292849" y="103289"/>
                  </a:lnTo>
                  <a:lnTo>
                    <a:pt x="304507" y="105537"/>
                  </a:lnTo>
                  <a:lnTo>
                    <a:pt x="306857" y="117652"/>
                  </a:lnTo>
                  <a:lnTo>
                    <a:pt x="302679" y="121183"/>
                  </a:lnTo>
                  <a:lnTo>
                    <a:pt x="309626" y="124015"/>
                  </a:lnTo>
                  <a:lnTo>
                    <a:pt x="302933" y="129247"/>
                  </a:lnTo>
                  <a:lnTo>
                    <a:pt x="309486" y="135699"/>
                  </a:lnTo>
                  <a:lnTo>
                    <a:pt x="309333" y="147459"/>
                  </a:lnTo>
                  <a:lnTo>
                    <a:pt x="307352" y="152514"/>
                  </a:lnTo>
                  <a:lnTo>
                    <a:pt x="306184" y="162953"/>
                  </a:lnTo>
                  <a:lnTo>
                    <a:pt x="312191" y="163715"/>
                  </a:lnTo>
                  <a:lnTo>
                    <a:pt x="309981" y="175221"/>
                  </a:lnTo>
                  <a:lnTo>
                    <a:pt x="306082" y="179438"/>
                  </a:lnTo>
                  <a:lnTo>
                    <a:pt x="313817" y="191109"/>
                  </a:lnTo>
                  <a:lnTo>
                    <a:pt x="311810" y="197789"/>
                  </a:lnTo>
                  <a:lnTo>
                    <a:pt x="318973" y="206476"/>
                  </a:lnTo>
                  <a:lnTo>
                    <a:pt x="323545" y="209270"/>
                  </a:lnTo>
                  <a:lnTo>
                    <a:pt x="327634" y="212407"/>
                  </a:lnTo>
                  <a:lnTo>
                    <a:pt x="329082" y="218122"/>
                  </a:lnTo>
                  <a:lnTo>
                    <a:pt x="324637" y="224447"/>
                  </a:lnTo>
                  <a:lnTo>
                    <a:pt x="320954" y="230416"/>
                  </a:lnTo>
                  <a:lnTo>
                    <a:pt x="324662" y="235051"/>
                  </a:lnTo>
                  <a:lnTo>
                    <a:pt x="308914" y="234797"/>
                  </a:lnTo>
                  <a:lnTo>
                    <a:pt x="287261" y="232181"/>
                  </a:lnTo>
                  <a:lnTo>
                    <a:pt x="266877" y="232422"/>
                  </a:lnTo>
                  <a:lnTo>
                    <a:pt x="254927" y="240779"/>
                  </a:lnTo>
                  <a:lnTo>
                    <a:pt x="251079" y="247040"/>
                  </a:lnTo>
                  <a:lnTo>
                    <a:pt x="245491" y="251155"/>
                  </a:lnTo>
                  <a:lnTo>
                    <a:pt x="238620" y="253263"/>
                  </a:lnTo>
                  <a:lnTo>
                    <a:pt x="230974" y="253492"/>
                  </a:lnTo>
                  <a:lnTo>
                    <a:pt x="225005" y="254927"/>
                  </a:lnTo>
                  <a:lnTo>
                    <a:pt x="220472" y="258965"/>
                  </a:lnTo>
                  <a:lnTo>
                    <a:pt x="219456" y="263677"/>
                  </a:lnTo>
                  <a:lnTo>
                    <a:pt x="224066" y="267169"/>
                  </a:lnTo>
                  <a:lnTo>
                    <a:pt x="216484" y="274091"/>
                  </a:lnTo>
                  <a:lnTo>
                    <a:pt x="223723" y="276860"/>
                  </a:lnTo>
                  <a:lnTo>
                    <a:pt x="233133" y="288963"/>
                  </a:lnTo>
                  <a:lnTo>
                    <a:pt x="217792" y="289077"/>
                  </a:lnTo>
                  <a:lnTo>
                    <a:pt x="208114" y="291020"/>
                  </a:lnTo>
                  <a:lnTo>
                    <a:pt x="203593" y="298729"/>
                  </a:lnTo>
                  <a:lnTo>
                    <a:pt x="191147" y="303339"/>
                  </a:lnTo>
                  <a:lnTo>
                    <a:pt x="185242" y="304673"/>
                  </a:lnTo>
                  <a:lnTo>
                    <a:pt x="179946" y="307479"/>
                  </a:lnTo>
                  <a:lnTo>
                    <a:pt x="172034" y="313842"/>
                  </a:lnTo>
                  <a:lnTo>
                    <a:pt x="166014" y="321678"/>
                  </a:lnTo>
                  <a:lnTo>
                    <a:pt x="159575" y="329272"/>
                  </a:lnTo>
                  <a:lnTo>
                    <a:pt x="150406" y="334962"/>
                  </a:lnTo>
                  <a:lnTo>
                    <a:pt x="142913" y="337743"/>
                  </a:lnTo>
                  <a:lnTo>
                    <a:pt x="134912" y="340194"/>
                  </a:lnTo>
                  <a:lnTo>
                    <a:pt x="122555" y="341820"/>
                  </a:lnTo>
                  <a:lnTo>
                    <a:pt x="115214" y="339699"/>
                  </a:lnTo>
                  <a:lnTo>
                    <a:pt x="112928" y="344766"/>
                  </a:lnTo>
                  <a:lnTo>
                    <a:pt x="107188" y="351586"/>
                  </a:lnTo>
                  <a:lnTo>
                    <a:pt x="100977" y="351167"/>
                  </a:lnTo>
                  <a:lnTo>
                    <a:pt x="94145" y="348894"/>
                  </a:lnTo>
                  <a:lnTo>
                    <a:pt x="86525" y="350164"/>
                  </a:lnTo>
                  <a:lnTo>
                    <a:pt x="81749" y="353021"/>
                  </a:lnTo>
                  <a:lnTo>
                    <a:pt x="76796" y="361607"/>
                  </a:lnTo>
                  <a:lnTo>
                    <a:pt x="63893" y="360311"/>
                  </a:lnTo>
                  <a:lnTo>
                    <a:pt x="58216" y="367538"/>
                  </a:lnTo>
                  <a:lnTo>
                    <a:pt x="53924" y="371462"/>
                  </a:lnTo>
                  <a:lnTo>
                    <a:pt x="45542" y="377367"/>
                  </a:lnTo>
                  <a:lnTo>
                    <a:pt x="35560" y="383705"/>
                  </a:lnTo>
                  <a:lnTo>
                    <a:pt x="27190" y="391109"/>
                  </a:lnTo>
                  <a:lnTo>
                    <a:pt x="23698" y="400240"/>
                  </a:lnTo>
                  <a:lnTo>
                    <a:pt x="23545" y="414794"/>
                  </a:lnTo>
                  <a:lnTo>
                    <a:pt x="23075" y="429501"/>
                  </a:lnTo>
                  <a:lnTo>
                    <a:pt x="22225" y="444182"/>
                  </a:lnTo>
                  <a:lnTo>
                    <a:pt x="20955" y="458673"/>
                  </a:lnTo>
                  <a:lnTo>
                    <a:pt x="77914" y="497522"/>
                  </a:lnTo>
                  <a:lnTo>
                    <a:pt x="117233" y="525297"/>
                  </a:lnTo>
                  <a:lnTo>
                    <a:pt x="156057" y="553694"/>
                  </a:lnTo>
                  <a:lnTo>
                    <a:pt x="194475" y="582599"/>
                  </a:lnTo>
                  <a:lnTo>
                    <a:pt x="232613" y="611898"/>
                  </a:lnTo>
                  <a:lnTo>
                    <a:pt x="270560" y="641464"/>
                  </a:lnTo>
                  <a:lnTo>
                    <a:pt x="373138" y="722274"/>
                  </a:lnTo>
                  <a:lnTo>
                    <a:pt x="385457" y="731050"/>
                  </a:lnTo>
                  <a:lnTo>
                    <a:pt x="396925" y="738060"/>
                  </a:lnTo>
                  <a:lnTo>
                    <a:pt x="404368" y="741273"/>
                  </a:lnTo>
                  <a:lnTo>
                    <a:pt x="409943" y="750735"/>
                  </a:lnTo>
                  <a:lnTo>
                    <a:pt x="404355" y="759866"/>
                  </a:lnTo>
                  <a:lnTo>
                    <a:pt x="412115" y="765759"/>
                  </a:lnTo>
                  <a:lnTo>
                    <a:pt x="418769" y="766356"/>
                  </a:lnTo>
                  <a:lnTo>
                    <a:pt x="422986" y="769378"/>
                  </a:lnTo>
                  <a:lnTo>
                    <a:pt x="427685" y="775423"/>
                  </a:lnTo>
                  <a:lnTo>
                    <a:pt x="432460" y="783209"/>
                  </a:lnTo>
                  <a:lnTo>
                    <a:pt x="438531" y="788047"/>
                  </a:lnTo>
                  <a:lnTo>
                    <a:pt x="447090" y="785253"/>
                  </a:lnTo>
                  <a:lnTo>
                    <a:pt x="449732" y="783158"/>
                  </a:lnTo>
                  <a:lnTo>
                    <a:pt x="459206" y="795362"/>
                  </a:lnTo>
                  <a:lnTo>
                    <a:pt x="491490" y="807300"/>
                  </a:lnTo>
                  <a:lnTo>
                    <a:pt x="489712" y="819010"/>
                  </a:lnTo>
                  <a:lnTo>
                    <a:pt x="490512" y="827976"/>
                  </a:lnTo>
                  <a:lnTo>
                    <a:pt x="486333" y="830237"/>
                  </a:lnTo>
                  <a:lnTo>
                    <a:pt x="485622" y="836091"/>
                  </a:lnTo>
                  <a:lnTo>
                    <a:pt x="491871" y="843153"/>
                  </a:lnTo>
                  <a:lnTo>
                    <a:pt x="507974" y="842416"/>
                  </a:lnTo>
                  <a:lnTo>
                    <a:pt x="525462" y="838352"/>
                  </a:lnTo>
                  <a:lnTo>
                    <a:pt x="535863" y="835431"/>
                  </a:lnTo>
                  <a:lnTo>
                    <a:pt x="567905" y="828878"/>
                  </a:lnTo>
                  <a:lnTo>
                    <a:pt x="606615" y="811669"/>
                  </a:lnTo>
                  <a:lnTo>
                    <a:pt x="618604" y="798703"/>
                  </a:lnTo>
                  <a:lnTo>
                    <a:pt x="642277" y="775703"/>
                  </a:lnTo>
                  <a:lnTo>
                    <a:pt x="678357" y="745998"/>
                  </a:lnTo>
                  <a:lnTo>
                    <a:pt x="720013" y="716102"/>
                  </a:lnTo>
                  <a:lnTo>
                    <a:pt x="778751" y="675627"/>
                  </a:lnTo>
                  <a:lnTo>
                    <a:pt x="829614" y="642378"/>
                  </a:lnTo>
                  <a:lnTo>
                    <a:pt x="844130" y="633958"/>
                  </a:lnTo>
                  <a:lnTo>
                    <a:pt x="841476" y="633145"/>
                  </a:lnTo>
                  <a:lnTo>
                    <a:pt x="840943" y="631837"/>
                  </a:lnTo>
                  <a:lnTo>
                    <a:pt x="849718" y="637273"/>
                  </a:lnTo>
                  <a:lnTo>
                    <a:pt x="859053" y="638098"/>
                  </a:lnTo>
                  <a:lnTo>
                    <a:pt x="906741" y="653072"/>
                  </a:lnTo>
                  <a:lnTo>
                    <a:pt x="928598" y="675894"/>
                  </a:lnTo>
                  <a:lnTo>
                    <a:pt x="934745" y="674217"/>
                  </a:lnTo>
                  <a:lnTo>
                    <a:pt x="941501" y="671525"/>
                  </a:lnTo>
                  <a:lnTo>
                    <a:pt x="948156" y="667689"/>
                  </a:lnTo>
                  <a:lnTo>
                    <a:pt x="972616" y="652208"/>
                  </a:lnTo>
                  <a:lnTo>
                    <a:pt x="985812" y="644537"/>
                  </a:lnTo>
                  <a:lnTo>
                    <a:pt x="999388" y="639991"/>
                  </a:lnTo>
                  <a:lnTo>
                    <a:pt x="1012278" y="642048"/>
                  </a:lnTo>
                  <a:lnTo>
                    <a:pt x="1116838" y="698842"/>
                  </a:lnTo>
                  <a:lnTo>
                    <a:pt x="1159433" y="722604"/>
                  </a:lnTo>
                  <a:lnTo>
                    <a:pt x="1201851" y="746671"/>
                  </a:lnTo>
                  <a:lnTo>
                    <a:pt x="1244092" y="771042"/>
                  </a:lnTo>
                  <a:lnTo>
                    <a:pt x="1286141" y="795743"/>
                  </a:lnTo>
                  <a:lnTo>
                    <a:pt x="1327975" y="820801"/>
                  </a:lnTo>
                  <a:lnTo>
                    <a:pt x="1327315" y="813079"/>
                  </a:lnTo>
                  <a:lnTo>
                    <a:pt x="1327594" y="805319"/>
                  </a:lnTo>
                  <a:lnTo>
                    <a:pt x="1327226" y="797585"/>
                  </a:lnTo>
                  <a:lnTo>
                    <a:pt x="1367421" y="79758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996684" y="3485527"/>
              <a:ext cx="1275715" cy="1861185"/>
            </a:xfrm>
            <a:custGeom>
              <a:avLst/>
              <a:gdLst/>
              <a:ahLst/>
              <a:cxnLst/>
              <a:rect l="l" t="t" r="r" b="b"/>
              <a:pathLst>
                <a:path w="1275715" h="1861185">
                  <a:moveTo>
                    <a:pt x="34899" y="1833105"/>
                  </a:moveTo>
                  <a:lnTo>
                    <a:pt x="28587" y="1829092"/>
                  </a:lnTo>
                  <a:lnTo>
                    <a:pt x="22910" y="1830946"/>
                  </a:lnTo>
                  <a:lnTo>
                    <a:pt x="18516" y="1830679"/>
                  </a:lnTo>
                  <a:lnTo>
                    <a:pt x="17399" y="1833384"/>
                  </a:lnTo>
                  <a:lnTo>
                    <a:pt x="22631" y="1835023"/>
                  </a:lnTo>
                  <a:lnTo>
                    <a:pt x="27762" y="1837258"/>
                  </a:lnTo>
                  <a:lnTo>
                    <a:pt x="33248" y="1838032"/>
                  </a:lnTo>
                  <a:lnTo>
                    <a:pt x="34201" y="1835962"/>
                  </a:lnTo>
                  <a:lnTo>
                    <a:pt x="34899" y="1833105"/>
                  </a:lnTo>
                  <a:close/>
                </a:path>
                <a:path w="1275715" h="1861185">
                  <a:moveTo>
                    <a:pt x="127609" y="1787601"/>
                  </a:moveTo>
                  <a:lnTo>
                    <a:pt x="117602" y="1793608"/>
                  </a:lnTo>
                  <a:lnTo>
                    <a:pt x="108927" y="1798180"/>
                  </a:lnTo>
                  <a:lnTo>
                    <a:pt x="108051" y="1800123"/>
                  </a:lnTo>
                  <a:lnTo>
                    <a:pt x="109220" y="1795475"/>
                  </a:lnTo>
                  <a:lnTo>
                    <a:pt x="109448" y="1794573"/>
                  </a:lnTo>
                  <a:lnTo>
                    <a:pt x="112712" y="1788579"/>
                  </a:lnTo>
                  <a:lnTo>
                    <a:pt x="113728" y="1786585"/>
                  </a:lnTo>
                  <a:lnTo>
                    <a:pt x="19443" y="1786585"/>
                  </a:lnTo>
                  <a:lnTo>
                    <a:pt x="16560" y="1786585"/>
                  </a:lnTo>
                  <a:lnTo>
                    <a:pt x="16662" y="1786369"/>
                  </a:lnTo>
                  <a:lnTo>
                    <a:pt x="18681" y="1782318"/>
                  </a:lnTo>
                  <a:lnTo>
                    <a:pt x="19062" y="1781543"/>
                  </a:lnTo>
                  <a:lnTo>
                    <a:pt x="18605" y="1784667"/>
                  </a:lnTo>
                  <a:lnTo>
                    <a:pt x="17894" y="1784007"/>
                  </a:lnTo>
                  <a:lnTo>
                    <a:pt x="19304" y="1786369"/>
                  </a:lnTo>
                  <a:lnTo>
                    <a:pt x="113830" y="1786369"/>
                  </a:lnTo>
                  <a:lnTo>
                    <a:pt x="114681" y="1784667"/>
                  </a:lnTo>
                  <a:lnTo>
                    <a:pt x="115836" y="1782368"/>
                  </a:lnTo>
                  <a:lnTo>
                    <a:pt x="115798" y="1781543"/>
                  </a:lnTo>
                  <a:lnTo>
                    <a:pt x="115646" y="1778292"/>
                  </a:lnTo>
                  <a:lnTo>
                    <a:pt x="113157" y="1775675"/>
                  </a:lnTo>
                  <a:lnTo>
                    <a:pt x="114376" y="1770049"/>
                  </a:lnTo>
                  <a:lnTo>
                    <a:pt x="114338" y="1769262"/>
                  </a:lnTo>
                  <a:lnTo>
                    <a:pt x="114058" y="1764525"/>
                  </a:lnTo>
                  <a:lnTo>
                    <a:pt x="113969" y="1763217"/>
                  </a:lnTo>
                  <a:lnTo>
                    <a:pt x="113944" y="1762645"/>
                  </a:lnTo>
                  <a:lnTo>
                    <a:pt x="111277" y="1763217"/>
                  </a:lnTo>
                  <a:lnTo>
                    <a:pt x="106946" y="1758759"/>
                  </a:lnTo>
                  <a:lnTo>
                    <a:pt x="110083" y="1755368"/>
                  </a:lnTo>
                  <a:lnTo>
                    <a:pt x="107569" y="1748777"/>
                  </a:lnTo>
                  <a:lnTo>
                    <a:pt x="105194" y="1745284"/>
                  </a:lnTo>
                  <a:lnTo>
                    <a:pt x="98856" y="1735315"/>
                  </a:lnTo>
                  <a:lnTo>
                    <a:pt x="95745" y="1727238"/>
                  </a:lnTo>
                  <a:lnTo>
                    <a:pt x="89344" y="1722513"/>
                  </a:lnTo>
                  <a:lnTo>
                    <a:pt x="82473" y="1719783"/>
                  </a:lnTo>
                  <a:lnTo>
                    <a:pt x="73367" y="1718932"/>
                  </a:lnTo>
                  <a:lnTo>
                    <a:pt x="64249" y="1719834"/>
                  </a:lnTo>
                  <a:lnTo>
                    <a:pt x="57391" y="1722386"/>
                  </a:lnTo>
                  <a:lnTo>
                    <a:pt x="51104" y="1724367"/>
                  </a:lnTo>
                  <a:lnTo>
                    <a:pt x="44589" y="1724406"/>
                  </a:lnTo>
                  <a:lnTo>
                    <a:pt x="38823" y="1725434"/>
                  </a:lnTo>
                  <a:lnTo>
                    <a:pt x="34810" y="1730349"/>
                  </a:lnTo>
                  <a:lnTo>
                    <a:pt x="32639" y="1736153"/>
                  </a:lnTo>
                  <a:lnTo>
                    <a:pt x="29540" y="1742986"/>
                  </a:lnTo>
                  <a:lnTo>
                    <a:pt x="25501" y="1749056"/>
                  </a:lnTo>
                  <a:lnTo>
                    <a:pt x="20574" y="1752523"/>
                  </a:lnTo>
                  <a:lnTo>
                    <a:pt x="16230" y="1753793"/>
                  </a:lnTo>
                  <a:lnTo>
                    <a:pt x="17183" y="1759953"/>
                  </a:lnTo>
                  <a:lnTo>
                    <a:pt x="9956" y="1764525"/>
                  </a:lnTo>
                  <a:lnTo>
                    <a:pt x="5715" y="1761871"/>
                  </a:lnTo>
                  <a:lnTo>
                    <a:pt x="2400" y="1764906"/>
                  </a:lnTo>
                  <a:lnTo>
                    <a:pt x="4330" y="1769592"/>
                  </a:lnTo>
                  <a:lnTo>
                    <a:pt x="9982" y="1769262"/>
                  </a:lnTo>
                  <a:lnTo>
                    <a:pt x="12827" y="1773034"/>
                  </a:lnTo>
                  <a:lnTo>
                    <a:pt x="5435" y="1774786"/>
                  </a:lnTo>
                  <a:lnTo>
                    <a:pt x="1219" y="1778050"/>
                  </a:lnTo>
                  <a:lnTo>
                    <a:pt x="6273" y="1786585"/>
                  </a:lnTo>
                  <a:lnTo>
                    <a:pt x="6769" y="1784972"/>
                  </a:lnTo>
                  <a:lnTo>
                    <a:pt x="7239" y="1783715"/>
                  </a:lnTo>
                  <a:lnTo>
                    <a:pt x="7835" y="1782318"/>
                  </a:lnTo>
                  <a:lnTo>
                    <a:pt x="12166" y="1784972"/>
                  </a:lnTo>
                  <a:lnTo>
                    <a:pt x="14198" y="1787118"/>
                  </a:lnTo>
                  <a:lnTo>
                    <a:pt x="6375" y="1791665"/>
                  </a:lnTo>
                  <a:lnTo>
                    <a:pt x="4343" y="1790065"/>
                  </a:lnTo>
                  <a:lnTo>
                    <a:pt x="0" y="1797735"/>
                  </a:lnTo>
                  <a:lnTo>
                    <a:pt x="9283" y="1802650"/>
                  </a:lnTo>
                  <a:lnTo>
                    <a:pt x="15189" y="1801279"/>
                  </a:lnTo>
                  <a:lnTo>
                    <a:pt x="15290" y="1803565"/>
                  </a:lnTo>
                  <a:lnTo>
                    <a:pt x="17780" y="1822564"/>
                  </a:lnTo>
                  <a:lnTo>
                    <a:pt x="20650" y="1822170"/>
                  </a:lnTo>
                  <a:lnTo>
                    <a:pt x="23977" y="1823580"/>
                  </a:lnTo>
                  <a:lnTo>
                    <a:pt x="27711" y="1826412"/>
                  </a:lnTo>
                  <a:lnTo>
                    <a:pt x="31584" y="1827314"/>
                  </a:lnTo>
                  <a:lnTo>
                    <a:pt x="35293" y="1822958"/>
                  </a:lnTo>
                  <a:lnTo>
                    <a:pt x="33553" y="1828838"/>
                  </a:lnTo>
                  <a:lnTo>
                    <a:pt x="36144" y="1831479"/>
                  </a:lnTo>
                  <a:lnTo>
                    <a:pt x="41211" y="1831987"/>
                  </a:lnTo>
                  <a:lnTo>
                    <a:pt x="46901" y="1831467"/>
                  </a:lnTo>
                  <a:lnTo>
                    <a:pt x="43497" y="1834654"/>
                  </a:lnTo>
                  <a:lnTo>
                    <a:pt x="38646" y="1834667"/>
                  </a:lnTo>
                  <a:lnTo>
                    <a:pt x="34912" y="1837258"/>
                  </a:lnTo>
                  <a:lnTo>
                    <a:pt x="37160" y="1838706"/>
                  </a:lnTo>
                  <a:lnTo>
                    <a:pt x="44018" y="1842833"/>
                  </a:lnTo>
                  <a:lnTo>
                    <a:pt x="35293" y="1840357"/>
                  </a:lnTo>
                  <a:lnTo>
                    <a:pt x="43713" y="1845767"/>
                  </a:lnTo>
                  <a:lnTo>
                    <a:pt x="57569" y="1853336"/>
                  </a:lnTo>
                  <a:lnTo>
                    <a:pt x="70980" y="1859559"/>
                  </a:lnTo>
                  <a:lnTo>
                    <a:pt x="78041" y="1860918"/>
                  </a:lnTo>
                  <a:lnTo>
                    <a:pt x="82537" y="1855698"/>
                  </a:lnTo>
                  <a:lnTo>
                    <a:pt x="85991" y="1848510"/>
                  </a:lnTo>
                  <a:lnTo>
                    <a:pt x="90563" y="1842833"/>
                  </a:lnTo>
                  <a:lnTo>
                    <a:pt x="94754" y="1837639"/>
                  </a:lnTo>
                  <a:lnTo>
                    <a:pt x="101396" y="1835480"/>
                  </a:lnTo>
                  <a:lnTo>
                    <a:pt x="103759" y="1831467"/>
                  </a:lnTo>
                  <a:lnTo>
                    <a:pt x="108750" y="1822958"/>
                  </a:lnTo>
                  <a:lnTo>
                    <a:pt x="109029" y="1822488"/>
                  </a:lnTo>
                  <a:lnTo>
                    <a:pt x="111467" y="1822297"/>
                  </a:lnTo>
                  <a:lnTo>
                    <a:pt x="111480" y="1822170"/>
                  </a:lnTo>
                  <a:lnTo>
                    <a:pt x="113118" y="1804962"/>
                  </a:lnTo>
                  <a:lnTo>
                    <a:pt x="122174" y="1808048"/>
                  </a:lnTo>
                  <a:lnTo>
                    <a:pt x="123037" y="1804962"/>
                  </a:lnTo>
                  <a:lnTo>
                    <a:pt x="124066" y="1801279"/>
                  </a:lnTo>
                  <a:lnTo>
                    <a:pt x="124396" y="1800123"/>
                  </a:lnTo>
                  <a:lnTo>
                    <a:pt x="126072" y="1794090"/>
                  </a:lnTo>
                  <a:lnTo>
                    <a:pt x="127609" y="1787601"/>
                  </a:lnTo>
                  <a:close/>
                </a:path>
                <a:path w="1275715" h="1861185">
                  <a:moveTo>
                    <a:pt x="724496" y="1370952"/>
                  </a:moveTo>
                  <a:lnTo>
                    <a:pt x="723633" y="1345501"/>
                  </a:lnTo>
                  <a:lnTo>
                    <a:pt x="722134" y="1319949"/>
                  </a:lnTo>
                  <a:lnTo>
                    <a:pt x="723201" y="1294815"/>
                  </a:lnTo>
                  <a:lnTo>
                    <a:pt x="714070" y="1296631"/>
                  </a:lnTo>
                  <a:lnTo>
                    <a:pt x="704761" y="1299044"/>
                  </a:lnTo>
                  <a:lnTo>
                    <a:pt x="695413" y="1300848"/>
                  </a:lnTo>
                  <a:lnTo>
                    <a:pt x="686206" y="1300848"/>
                  </a:lnTo>
                  <a:lnTo>
                    <a:pt x="674738" y="1299210"/>
                  </a:lnTo>
                  <a:lnTo>
                    <a:pt x="679361" y="1292212"/>
                  </a:lnTo>
                  <a:lnTo>
                    <a:pt x="682536" y="1284998"/>
                  </a:lnTo>
                  <a:lnTo>
                    <a:pt x="683666" y="1279359"/>
                  </a:lnTo>
                  <a:lnTo>
                    <a:pt x="683526" y="1271778"/>
                  </a:lnTo>
                  <a:lnTo>
                    <a:pt x="681951" y="1264564"/>
                  </a:lnTo>
                  <a:lnTo>
                    <a:pt x="678789" y="1260068"/>
                  </a:lnTo>
                  <a:lnTo>
                    <a:pt x="673011" y="1257655"/>
                  </a:lnTo>
                  <a:lnTo>
                    <a:pt x="666838" y="1256398"/>
                  </a:lnTo>
                  <a:lnTo>
                    <a:pt x="660565" y="1255483"/>
                  </a:lnTo>
                  <a:lnTo>
                    <a:pt x="654469" y="1254099"/>
                  </a:lnTo>
                  <a:lnTo>
                    <a:pt x="649376" y="1252499"/>
                  </a:lnTo>
                  <a:lnTo>
                    <a:pt x="647877" y="1247584"/>
                  </a:lnTo>
                  <a:lnTo>
                    <a:pt x="637870" y="1237538"/>
                  </a:lnTo>
                  <a:lnTo>
                    <a:pt x="640867" y="1246492"/>
                  </a:lnTo>
                  <a:lnTo>
                    <a:pt x="631405" y="1242707"/>
                  </a:lnTo>
                  <a:lnTo>
                    <a:pt x="627608" y="1243342"/>
                  </a:lnTo>
                  <a:lnTo>
                    <a:pt x="620026" y="1235760"/>
                  </a:lnTo>
                  <a:lnTo>
                    <a:pt x="620826" y="1229931"/>
                  </a:lnTo>
                  <a:lnTo>
                    <a:pt x="615962" y="1226680"/>
                  </a:lnTo>
                  <a:lnTo>
                    <a:pt x="607796" y="1220787"/>
                  </a:lnTo>
                  <a:lnTo>
                    <a:pt x="598792" y="1220952"/>
                  </a:lnTo>
                  <a:lnTo>
                    <a:pt x="600710" y="1216748"/>
                  </a:lnTo>
                  <a:lnTo>
                    <a:pt x="600062" y="1202258"/>
                  </a:lnTo>
                  <a:lnTo>
                    <a:pt x="593826" y="1199146"/>
                  </a:lnTo>
                  <a:lnTo>
                    <a:pt x="548017" y="1164983"/>
                  </a:lnTo>
                  <a:lnTo>
                    <a:pt x="511009" y="1136218"/>
                  </a:lnTo>
                  <a:lnTo>
                    <a:pt x="474167" y="1107249"/>
                  </a:lnTo>
                  <a:lnTo>
                    <a:pt x="437184" y="1078534"/>
                  </a:lnTo>
                  <a:lnTo>
                    <a:pt x="368236" y="1025728"/>
                  </a:lnTo>
                  <a:lnTo>
                    <a:pt x="361137" y="1022477"/>
                  </a:lnTo>
                  <a:lnTo>
                    <a:pt x="353225" y="1021651"/>
                  </a:lnTo>
                  <a:lnTo>
                    <a:pt x="336969" y="1022438"/>
                  </a:lnTo>
                  <a:lnTo>
                    <a:pt x="292938" y="1022438"/>
                  </a:lnTo>
                  <a:lnTo>
                    <a:pt x="298018" y="1076121"/>
                  </a:lnTo>
                  <a:lnTo>
                    <a:pt x="302387" y="1129880"/>
                  </a:lnTo>
                  <a:lnTo>
                    <a:pt x="306273" y="1183703"/>
                  </a:lnTo>
                  <a:lnTo>
                    <a:pt x="317030" y="1345222"/>
                  </a:lnTo>
                  <a:lnTo>
                    <a:pt x="321602" y="1406017"/>
                  </a:lnTo>
                  <a:lnTo>
                    <a:pt x="322656" y="1412290"/>
                  </a:lnTo>
                  <a:lnTo>
                    <a:pt x="325094" y="1417942"/>
                  </a:lnTo>
                  <a:lnTo>
                    <a:pt x="329780" y="1423136"/>
                  </a:lnTo>
                  <a:lnTo>
                    <a:pt x="332524" y="1428153"/>
                  </a:lnTo>
                  <a:lnTo>
                    <a:pt x="332282" y="1434579"/>
                  </a:lnTo>
                  <a:lnTo>
                    <a:pt x="329501" y="1447088"/>
                  </a:lnTo>
                  <a:lnTo>
                    <a:pt x="328955" y="1452867"/>
                  </a:lnTo>
                  <a:lnTo>
                    <a:pt x="329933" y="1464868"/>
                  </a:lnTo>
                  <a:lnTo>
                    <a:pt x="322008" y="1465199"/>
                  </a:lnTo>
                  <a:lnTo>
                    <a:pt x="314883" y="1465148"/>
                  </a:lnTo>
                  <a:lnTo>
                    <a:pt x="300520" y="1464144"/>
                  </a:lnTo>
                  <a:lnTo>
                    <a:pt x="293370" y="1463890"/>
                  </a:lnTo>
                  <a:lnTo>
                    <a:pt x="252641" y="1463421"/>
                  </a:lnTo>
                  <a:lnTo>
                    <a:pt x="232232" y="1463522"/>
                  </a:lnTo>
                  <a:lnTo>
                    <a:pt x="211963" y="1464487"/>
                  </a:lnTo>
                  <a:lnTo>
                    <a:pt x="201142" y="1465719"/>
                  </a:lnTo>
                  <a:lnTo>
                    <a:pt x="187604" y="1466583"/>
                  </a:lnTo>
                  <a:lnTo>
                    <a:pt x="175056" y="1464691"/>
                  </a:lnTo>
                  <a:lnTo>
                    <a:pt x="167208" y="1457693"/>
                  </a:lnTo>
                  <a:lnTo>
                    <a:pt x="162458" y="1465719"/>
                  </a:lnTo>
                  <a:lnTo>
                    <a:pt x="153428" y="1469618"/>
                  </a:lnTo>
                  <a:lnTo>
                    <a:pt x="142938" y="1470177"/>
                  </a:lnTo>
                  <a:lnTo>
                    <a:pt x="123685" y="1465922"/>
                  </a:lnTo>
                  <a:lnTo>
                    <a:pt x="115874" y="1468031"/>
                  </a:lnTo>
                  <a:lnTo>
                    <a:pt x="110007" y="1473784"/>
                  </a:lnTo>
                  <a:lnTo>
                    <a:pt x="105727" y="1482458"/>
                  </a:lnTo>
                  <a:lnTo>
                    <a:pt x="100203" y="1474749"/>
                  </a:lnTo>
                  <a:lnTo>
                    <a:pt x="90144" y="1464691"/>
                  </a:lnTo>
                  <a:lnTo>
                    <a:pt x="79527" y="1459103"/>
                  </a:lnTo>
                  <a:lnTo>
                    <a:pt x="72351" y="1464830"/>
                  </a:lnTo>
                  <a:lnTo>
                    <a:pt x="71208" y="1471676"/>
                  </a:lnTo>
                  <a:lnTo>
                    <a:pt x="70713" y="1479473"/>
                  </a:lnTo>
                  <a:lnTo>
                    <a:pt x="69735" y="1486966"/>
                  </a:lnTo>
                  <a:lnTo>
                    <a:pt x="67170" y="1492935"/>
                  </a:lnTo>
                  <a:lnTo>
                    <a:pt x="61264" y="1500505"/>
                  </a:lnTo>
                  <a:lnTo>
                    <a:pt x="58026" y="1496580"/>
                  </a:lnTo>
                  <a:lnTo>
                    <a:pt x="50761" y="1498320"/>
                  </a:lnTo>
                  <a:lnTo>
                    <a:pt x="53047" y="1503921"/>
                  </a:lnTo>
                  <a:lnTo>
                    <a:pt x="54686" y="1503908"/>
                  </a:lnTo>
                  <a:lnTo>
                    <a:pt x="50939" y="1512925"/>
                  </a:lnTo>
                  <a:lnTo>
                    <a:pt x="53111" y="1515681"/>
                  </a:lnTo>
                  <a:lnTo>
                    <a:pt x="61163" y="1524622"/>
                  </a:lnTo>
                  <a:lnTo>
                    <a:pt x="60198" y="1528203"/>
                  </a:lnTo>
                  <a:lnTo>
                    <a:pt x="60591" y="1542262"/>
                  </a:lnTo>
                  <a:lnTo>
                    <a:pt x="56311" y="1547939"/>
                  </a:lnTo>
                  <a:lnTo>
                    <a:pt x="64452" y="1564322"/>
                  </a:lnTo>
                  <a:lnTo>
                    <a:pt x="67805" y="1565275"/>
                  </a:lnTo>
                  <a:lnTo>
                    <a:pt x="71716" y="1562811"/>
                  </a:lnTo>
                  <a:lnTo>
                    <a:pt x="77304" y="1569059"/>
                  </a:lnTo>
                  <a:lnTo>
                    <a:pt x="82016" y="1578368"/>
                  </a:lnTo>
                  <a:lnTo>
                    <a:pt x="83312" y="1585061"/>
                  </a:lnTo>
                  <a:lnTo>
                    <a:pt x="81851" y="1589036"/>
                  </a:lnTo>
                  <a:lnTo>
                    <a:pt x="79743" y="1598079"/>
                  </a:lnTo>
                  <a:lnTo>
                    <a:pt x="87096" y="1608455"/>
                  </a:lnTo>
                  <a:lnTo>
                    <a:pt x="77457" y="1613801"/>
                  </a:lnTo>
                  <a:lnTo>
                    <a:pt x="79781" y="1619631"/>
                  </a:lnTo>
                  <a:lnTo>
                    <a:pt x="85305" y="1626527"/>
                  </a:lnTo>
                  <a:lnTo>
                    <a:pt x="90957" y="1624088"/>
                  </a:lnTo>
                  <a:lnTo>
                    <a:pt x="96634" y="1618691"/>
                  </a:lnTo>
                  <a:lnTo>
                    <a:pt x="102247" y="1616722"/>
                  </a:lnTo>
                  <a:lnTo>
                    <a:pt x="107911" y="1621624"/>
                  </a:lnTo>
                  <a:lnTo>
                    <a:pt x="110261" y="1627454"/>
                  </a:lnTo>
                  <a:lnTo>
                    <a:pt x="112928" y="1629638"/>
                  </a:lnTo>
                  <a:lnTo>
                    <a:pt x="119557" y="1623568"/>
                  </a:lnTo>
                  <a:lnTo>
                    <a:pt x="124777" y="1617357"/>
                  </a:lnTo>
                  <a:lnTo>
                    <a:pt x="130454" y="1616811"/>
                  </a:lnTo>
                  <a:lnTo>
                    <a:pt x="141224" y="1621205"/>
                  </a:lnTo>
                  <a:lnTo>
                    <a:pt x="145884" y="1627200"/>
                  </a:lnTo>
                  <a:lnTo>
                    <a:pt x="156057" y="1622120"/>
                  </a:lnTo>
                  <a:lnTo>
                    <a:pt x="160743" y="1617357"/>
                  </a:lnTo>
                  <a:lnTo>
                    <a:pt x="171945" y="1612074"/>
                  </a:lnTo>
                  <a:lnTo>
                    <a:pt x="164134" y="1606346"/>
                  </a:lnTo>
                  <a:lnTo>
                    <a:pt x="168757" y="1601990"/>
                  </a:lnTo>
                  <a:lnTo>
                    <a:pt x="176187" y="1606105"/>
                  </a:lnTo>
                  <a:lnTo>
                    <a:pt x="183781" y="1609902"/>
                  </a:lnTo>
                  <a:lnTo>
                    <a:pt x="180822" y="1616494"/>
                  </a:lnTo>
                  <a:lnTo>
                    <a:pt x="186156" y="1627047"/>
                  </a:lnTo>
                  <a:lnTo>
                    <a:pt x="188988" y="1629765"/>
                  </a:lnTo>
                  <a:lnTo>
                    <a:pt x="187985" y="1636814"/>
                  </a:lnTo>
                  <a:lnTo>
                    <a:pt x="187109" y="1645424"/>
                  </a:lnTo>
                  <a:lnTo>
                    <a:pt x="191985" y="1642656"/>
                  </a:lnTo>
                  <a:lnTo>
                    <a:pt x="194856" y="1647355"/>
                  </a:lnTo>
                  <a:lnTo>
                    <a:pt x="200101" y="1651254"/>
                  </a:lnTo>
                  <a:lnTo>
                    <a:pt x="204673" y="1655203"/>
                  </a:lnTo>
                  <a:lnTo>
                    <a:pt x="205524" y="1660067"/>
                  </a:lnTo>
                  <a:lnTo>
                    <a:pt x="198031" y="1657502"/>
                  </a:lnTo>
                  <a:lnTo>
                    <a:pt x="192735" y="1675536"/>
                  </a:lnTo>
                  <a:lnTo>
                    <a:pt x="196303" y="1675701"/>
                  </a:lnTo>
                  <a:lnTo>
                    <a:pt x="206540" y="1666684"/>
                  </a:lnTo>
                  <a:lnTo>
                    <a:pt x="209715" y="1679816"/>
                  </a:lnTo>
                  <a:lnTo>
                    <a:pt x="208280" y="1686306"/>
                  </a:lnTo>
                  <a:lnTo>
                    <a:pt x="208305" y="1691868"/>
                  </a:lnTo>
                  <a:lnTo>
                    <a:pt x="211086" y="1697291"/>
                  </a:lnTo>
                  <a:lnTo>
                    <a:pt x="216738" y="1701507"/>
                  </a:lnTo>
                  <a:lnTo>
                    <a:pt x="221335" y="1706016"/>
                  </a:lnTo>
                  <a:lnTo>
                    <a:pt x="221005" y="1712302"/>
                  </a:lnTo>
                  <a:lnTo>
                    <a:pt x="228434" y="1711667"/>
                  </a:lnTo>
                  <a:lnTo>
                    <a:pt x="227952" y="1706308"/>
                  </a:lnTo>
                  <a:lnTo>
                    <a:pt x="234073" y="1698929"/>
                  </a:lnTo>
                  <a:lnTo>
                    <a:pt x="239141" y="1700542"/>
                  </a:lnTo>
                  <a:lnTo>
                    <a:pt x="242277" y="1699145"/>
                  </a:lnTo>
                  <a:lnTo>
                    <a:pt x="244284" y="1704644"/>
                  </a:lnTo>
                  <a:lnTo>
                    <a:pt x="249948" y="1709178"/>
                  </a:lnTo>
                  <a:lnTo>
                    <a:pt x="256908" y="1711794"/>
                  </a:lnTo>
                  <a:lnTo>
                    <a:pt x="262801" y="1711528"/>
                  </a:lnTo>
                  <a:lnTo>
                    <a:pt x="258686" y="1704721"/>
                  </a:lnTo>
                  <a:lnTo>
                    <a:pt x="265684" y="1704327"/>
                  </a:lnTo>
                  <a:lnTo>
                    <a:pt x="277304" y="1704505"/>
                  </a:lnTo>
                  <a:lnTo>
                    <a:pt x="274942" y="1693481"/>
                  </a:lnTo>
                  <a:lnTo>
                    <a:pt x="275158" y="1689087"/>
                  </a:lnTo>
                  <a:lnTo>
                    <a:pt x="277774" y="1690547"/>
                  </a:lnTo>
                  <a:lnTo>
                    <a:pt x="280492" y="1695475"/>
                  </a:lnTo>
                  <a:lnTo>
                    <a:pt x="287515" y="1693557"/>
                  </a:lnTo>
                  <a:lnTo>
                    <a:pt x="288201" y="1687093"/>
                  </a:lnTo>
                  <a:lnTo>
                    <a:pt x="291820" y="1685607"/>
                  </a:lnTo>
                  <a:lnTo>
                    <a:pt x="292836" y="1691830"/>
                  </a:lnTo>
                  <a:lnTo>
                    <a:pt x="292696" y="1700009"/>
                  </a:lnTo>
                  <a:lnTo>
                    <a:pt x="293700" y="1707273"/>
                  </a:lnTo>
                  <a:lnTo>
                    <a:pt x="298183" y="1710753"/>
                  </a:lnTo>
                  <a:lnTo>
                    <a:pt x="306578" y="1711515"/>
                  </a:lnTo>
                  <a:lnTo>
                    <a:pt x="303136" y="1702689"/>
                  </a:lnTo>
                  <a:lnTo>
                    <a:pt x="312953" y="1699958"/>
                  </a:lnTo>
                  <a:lnTo>
                    <a:pt x="319786" y="1700263"/>
                  </a:lnTo>
                  <a:lnTo>
                    <a:pt x="321779" y="1697126"/>
                  </a:lnTo>
                  <a:lnTo>
                    <a:pt x="324040" y="1691195"/>
                  </a:lnTo>
                  <a:lnTo>
                    <a:pt x="324548" y="1684680"/>
                  </a:lnTo>
                  <a:lnTo>
                    <a:pt x="324370" y="1678000"/>
                  </a:lnTo>
                  <a:lnTo>
                    <a:pt x="324764" y="1669973"/>
                  </a:lnTo>
                  <a:lnTo>
                    <a:pt x="329488" y="1666392"/>
                  </a:lnTo>
                  <a:lnTo>
                    <a:pt x="333387" y="1659966"/>
                  </a:lnTo>
                  <a:lnTo>
                    <a:pt x="337019" y="1650352"/>
                  </a:lnTo>
                  <a:lnTo>
                    <a:pt x="328536" y="1641881"/>
                  </a:lnTo>
                  <a:lnTo>
                    <a:pt x="334251" y="1636750"/>
                  </a:lnTo>
                  <a:lnTo>
                    <a:pt x="327012" y="1634921"/>
                  </a:lnTo>
                  <a:lnTo>
                    <a:pt x="333057" y="1635226"/>
                  </a:lnTo>
                  <a:lnTo>
                    <a:pt x="336181" y="1629168"/>
                  </a:lnTo>
                  <a:lnTo>
                    <a:pt x="347738" y="1627073"/>
                  </a:lnTo>
                  <a:lnTo>
                    <a:pt x="352209" y="1627847"/>
                  </a:lnTo>
                  <a:lnTo>
                    <a:pt x="357098" y="1623631"/>
                  </a:lnTo>
                  <a:lnTo>
                    <a:pt x="362991" y="1617002"/>
                  </a:lnTo>
                  <a:lnTo>
                    <a:pt x="365887" y="1610207"/>
                  </a:lnTo>
                  <a:lnTo>
                    <a:pt x="366585" y="1602867"/>
                  </a:lnTo>
                  <a:lnTo>
                    <a:pt x="365353" y="1589849"/>
                  </a:lnTo>
                  <a:lnTo>
                    <a:pt x="373113" y="1594421"/>
                  </a:lnTo>
                  <a:lnTo>
                    <a:pt x="378002" y="1588350"/>
                  </a:lnTo>
                  <a:lnTo>
                    <a:pt x="376440" y="1581683"/>
                  </a:lnTo>
                  <a:lnTo>
                    <a:pt x="374015" y="1578737"/>
                  </a:lnTo>
                  <a:lnTo>
                    <a:pt x="373443" y="1573542"/>
                  </a:lnTo>
                  <a:lnTo>
                    <a:pt x="377190" y="1567522"/>
                  </a:lnTo>
                  <a:lnTo>
                    <a:pt x="386613" y="1557147"/>
                  </a:lnTo>
                  <a:lnTo>
                    <a:pt x="389013" y="1562366"/>
                  </a:lnTo>
                  <a:lnTo>
                    <a:pt x="395046" y="1567230"/>
                  </a:lnTo>
                  <a:lnTo>
                    <a:pt x="402170" y="1570939"/>
                  </a:lnTo>
                  <a:lnTo>
                    <a:pt x="407885" y="1572628"/>
                  </a:lnTo>
                  <a:lnTo>
                    <a:pt x="406577" y="1566176"/>
                  </a:lnTo>
                  <a:lnTo>
                    <a:pt x="410768" y="1567027"/>
                  </a:lnTo>
                  <a:lnTo>
                    <a:pt x="416001" y="1567205"/>
                  </a:lnTo>
                  <a:lnTo>
                    <a:pt x="415302" y="1561312"/>
                  </a:lnTo>
                  <a:lnTo>
                    <a:pt x="418236" y="1553298"/>
                  </a:lnTo>
                  <a:lnTo>
                    <a:pt x="415201" y="1547863"/>
                  </a:lnTo>
                  <a:lnTo>
                    <a:pt x="418592" y="1548511"/>
                  </a:lnTo>
                  <a:lnTo>
                    <a:pt x="427672" y="1552244"/>
                  </a:lnTo>
                  <a:lnTo>
                    <a:pt x="430542" y="1546440"/>
                  </a:lnTo>
                  <a:lnTo>
                    <a:pt x="436689" y="1526997"/>
                  </a:lnTo>
                  <a:lnTo>
                    <a:pt x="448094" y="1519085"/>
                  </a:lnTo>
                  <a:lnTo>
                    <a:pt x="454088" y="1522971"/>
                  </a:lnTo>
                  <a:lnTo>
                    <a:pt x="459905" y="1525511"/>
                  </a:lnTo>
                  <a:lnTo>
                    <a:pt x="464743" y="1525993"/>
                  </a:lnTo>
                  <a:lnTo>
                    <a:pt x="466610" y="1522768"/>
                  </a:lnTo>
                  <a:lnTo>
                    <a:pt x="467779" y="1518170"/>
                  </a:lnTo>
                  <a:lnTo>
                    <a:pt x="470560" y="1514525"/>
                  </a:lnTo>
                  <a:lnTo>
                    <a:pt x="493547" y="1501914"/>
                  </a:lnTo>
                  <a:lnTo>
                    <a:pt x="504659" y="1495132"/>
                  </a:lnTo>
                  <a:lnTo>
                    <a:pt x="515404" y="1487512"/>
                  </a:lnTo>
                  <a:lnTo>
                    <a:pt x="522820" y="1481747"/>
                  </a:lnTo>
                  <a:lnTo>
                    <a:pt x="525716" y="1485633"/>
                  </a:lnTo>
                  <a:lnTo>
                    <a:pt x="538111" y="1486839"/>
                  </a:lnTo>
                  <a:lnTo>
                    <a:pt x="541210" y="1484325"/>
                  </a:lnTo>
                  <a:lnTo>
                    <a:pt x="550862" y="1487906"/>
                  </a:lnTo>
                  <a:lnTo>
                    <a:pt x="554482" y="1489913"/>
                  </a:lnTo>
                  <a:lnTo>
                    <a:pt x="558342" y="1491373"/>
                  </a:lnTo>
                  <a:lnTo>
                    <a:pt x="558342" y="1484718"/>
                  </a:lnTo>
                  <a:lnTo>
                    <a:pt x="561771" y="1488630"/>
                  </a:lnTo>
                  <a:lnTo>
                    <a:pt x="570077" y="1488655"/>
                  </a:lnTo>
                  <a:lnTo>
                    <a:pt x="573049" y="1488897"/>
                  </a:lnTo>
                  <a:lnTo>
                    <a:pt x="581075" y="1490560"/>
                  </a:lnTo>
                  <a:lnTo>
                    <a:pt x="588213" y="1489151"/>
                  </a:lnTo>
                  <a:lnTo>
                    <a:pt x="629691" y="1472387"/>
                  </a:lnTo>
                  <a:lnTo>
                    <a:pt x="652614" y="1472628"/>
                  </a:lnTo>
                  <a:lnTo>
                    <a:pt x="665454" y="1471714"/>
                  </a:lnTo>
                  <a:lnTo>
                    <a:pt x="671804" y="1468475"/>
                  </a:lnTo>
                  <a:lnTo>
                    <a:pt x="672452" y="1466037"/>
                  </a:lnTo>
                  <a:lnTo>
                    <a:pt x="686536" y="1469796"/>
                  </a:lnTo>
                  <a:lnTo>
                    <a:pt x="695210" y="1471282"/>
                  </a:lnTo>
                  <a:lnTo>
                    <a:pt x="691705" y="1466049"/>
                  </a:lnTo>
                  <a:lnTo>
                    <a:pt x="701040" y="1458836"/>
                  </a:lnTo>
                  <a:lnTo>
                    <a:pt x="706158" y="1457236"/>
                  </a:lnTo>
                  <a:lnTo>
                    <a:pt x="710666" y="1446542"/>
                  </a:lnTo>
                  <a:lnTo>
                    <a:pt x="710806" y="1440510"/>
                  </a:lnTo>
                  <a:lnTo>
                    <a:pt x="713854" y="1429372"/>
                  </a:lnTo>
                  <a:lnTo>
                    <a:pt x="720090" y="1425194"/>
                  </a:lnTo>
                  <a:lnTo>
                    <a:pt x="720090" y="1411427"/>
                  </a:lnTo>
                  <a:lnTo>
                    <a:pt x="719683" y="1403451"/>
                  </a:lnTo>
                  <a:lnTo>
                    <a:pt x="721563" y="1395755"/>
                  </a:lnTo>
                  <a:lnTo>
                    <a:pt x="724496" y="1370952"/>
                  </a:lnTo>
                  <a:close/>
                </a:path>
                <a:path w="1275715" h="1861185">
                  <a:moveTo>
                    <a:pt x="860653" y="153416"/>
                  </a:moveTo>
                  <a:lnTo>
                    <a:pt x="860501" y="152298"/>
                  </a:lnTo>
                  <a:lnTo>
                    <a:pt x="859828" y="152819"/>
                  </a:lnTo>
                  <a:lnTo>
                    <a:pt x="859307" y="153466"/>
                  </a:lnTo>
                  <a:lnTo>
                    <a:pt x="858951" y="154228"/>
                  </a:lnTo>
                  <a:lnTo>
                    <a:pt x="860132" y="154063"/>
                  </a:lnTo>
                  <a:lnTo>
                    <a:pt x="860653" y="153416"/>
                  </a:lnTo>
                  <a:close/>
                </a:path>
                <a:path w="1275715" h="1861185">
                  <a:moveTo>
                    <a:pt x="947877" y="300253"/>
                  </a:moveTo>
                  <a:lnTo>
                    <a:pt x="946353" y="292315"/>
                  </a:lnTo>
                  <a:lnTo>
                    <a:pt x="943013" y="285483"/>
                  </a:lnTo>
                  <a:lnTo>
                    <a:pt x="937933" y="282714"/>
                  </a:lnTo>
                  <a:lnTo>
                    <a:pt x="941755" y="279615"/>
                  </a:lnTo>
                  <a:lnTo>
                    <a:pt x="938466" y="279438"/>
                  </a:lnTo>
                  <a:lnTo>
                    <a:pt x="937298" y="277583"/>
                  </a:lnTo>
                  <a:lnTo>
                    <a:pt x="938695" y="274574"/>
                  </a:lnTo>
                  <a:lnTo>
                    <a:pt x="934770" y="276542"/>
                  </a:lnTo>
                  <a:lnTo>
                    <a:pt x="932865" y="271919"/>
                  </a:lnTo>
                  <a:lnTo>
                    <a:pt x="925944" y="267525"/>
                  </a:lnTo>
                  <a:lnTo>
                    <a:pt x="921880" y="271818"/>
                  </a:lnTo>
                  <a:lnTo>
                    <a:pt x="912126" y="280289"/>
                  </a:lnTo>
                  <a:lnTo>
                    <a:pt x="904125" y="285813"/>
                  </a:lnTo>
                  <a:lnTo>
                    <a:pt x="895718" y="287883"/>
                  </a:lnTo>
                  <a:lnTo>
                    <a:pt x="887641" y="283476"/>
                  </a:lnTo>
                  <a:lnTo>
                    <a:pt x="888415" y="288848"/>
                  </a:lnTo>
                  <a:lnTo>
                    <a:pt x="885736" y="293535"/>
                  </a:lnTo>
                  <a:lnTo>
                    <a:pt x="890993" y="301256"/>
                  </a:lnTo>
                  <a:lnTo>
                    <a:pt x="893610" y="303212"/>
                  </a:lnTo>
                  <a:lnTo>
                    <a:pt x="894943" y="306311"/>
                  </a:lnTo>
                  <a:lnTo>
                    <a:pt x="893965" y="310273"/>
                  </a:lnTo>
                  <a:lnTo>
                    <a:pt x="898563" y="313639"/>
                  </a:lnTo>
                  <a:lnTo>
                    <a:pt x="898652" y="321106"/>
                  </a:lnTo>
                  <a:lnTo>
                    <a:pt x="895184" y="324904"/>
                  </a:lnTo>
                  <a:lnTo>
                    <a:pt x="896264" y="330860"/>
                  </a:lnTo>
                  <a:lnTo>
                    <a:pt x="900188" y="329907"/>
                  </a:lnTo>
                  <a:lnTo>
                    <a:pt x="901763" y="334962"/>
                  </a:lnTo>
                  <a:lnTo>
                    <a:pt x="900671" y="337527"/>
                  </a:lnTo>
                  <a:lnTo>
                    <a:pt x="900747" y="339966"/>
                  </a:lnTo>
                  <a:lnTo>
                    <a:pt x="896886" y="336867"/>
                  </a:lnTo>
                  <a:lnTo>
                    <a:pt x="896391" y="343916"/>
                  </a:lnTo>
                  <a:lnTo>
                    <a:pt x="895375" y="350964"/>
                  </a:lnTo>
                  <a:lnTo>
                    <a:pt x="895883" y="363816"/>
                  </a:lnTo>
                  <a:lnTo>
                    <a:pt x="900137" y="368033"/>
                  </a:lnTo>
                  <a:lnTo>
                    <a:pt x="893394" y="369366"/>
                  </a:lnTo>
                  <a:lnTo>
                    <a:pt x="894181" y="370865"/>
                  </a:lnTo>
                  <a:lnTo>
                    <a:pt x="895223" y="372148"/>
                  </a:lnTo>
                  <a:lnTo>
                    <a:pt x="896505" y="373240"/>
                  </a:lnTo>
                  <a:lnTo>
                    <a:pt x="899629" y="369366"/>
                  </a:lnTo>
                  <a:lnTo>
                    <a:pt x="903401" y="376910"/>
                  </a:lnTo>
                  <a:lnTo>
                    <a:pt x="903528" y="374891"/>
                  </a:lnTo>
                  <a:lnTo>
                    <a:pt x="919137" y="377494"/>
                  </a:lnTo>
                  <a:lnTo>
                    <a:pt x="918210" y="366128"/>
                  </a:lnTo>
                  <a:lnTo>
                    <a:pt x="920902" y="362026"/>
                  </a:lnTo>
                  <a:lnTo>
                    <a:pt x="926071" y="361556"/>
                  </a:lnTo>
                  <a:lnTo>
                    <a:pt x="933792" y="367385"/>
                  </a:lnTo>
                  <a:lnTo>
                    <a:pt x="943444" y="361276"/>
                  </a:lnTo>
                  <a:lnTo>
                    <a:pt x="943025" y="350837"/>
                  </a:lnTo>
                  <a:lnTo>
                    <a:pt x="943279" y="345795"/>
                  </a:lnTo>
                  <a:lnTo>
                    <a:pt x="945108" y="332117"/>
                  </a:lnTo>
                  <a:lnTo>
                    <a:pt x="945261" y="324853"/>
                  </a:lnTo>
                  <a:lnTo>
                    <a:pt x="943356" y="319303"/>
                  </a:lnTo>
                  <a:lnTo>
                    <a:pt x="938898" y="313690"/>
                  </a:lnTo>
                  <a:lnTo>
                    <a:pt x="946086" y="311111"/>
                  </a:lnTo>
                  <a:lnTo>
                    <a:pt x="947559" y="306311"/>
                  </a:lnTo>
                  <a:lnTo>
                    <a:pt x="947877" y="300253"/>
                  </a:lnTo>
                  <a:close/>
                </a:path>
                <a:path w="1275715" h="1861185">
                  <a:moveTo>
                    <a:pt x="971664" y="196189"/>
                  </a:moveTo>
                  <a:lnTo>
                    <a:pt x="971257" y="193738"/>
                  </a:lnTo>
                  <a:lnTo>
                    <a:pt x="967778" y="196596"/>
                  </a:lnTo>
                  <a:lnTo>
                    <a:pt x="963180" y="196164"/>
                  </a:lnTo>
                  <a:lnTo>
                    <a:pt x="959281" y="197993"/>
                  </a:lnTo>
                  <a:lnTo>
                    <a:pt x="962914" y="200812"/>
                  </a:lnTo>
                  <a:lnTo>
                    <a:pt x="967447" y="198755"/>
                  </a:lnTo>
                  <a:lnTo>
                    <a:pt x="971257" y="201091"/>
                  </a:lnTo>
                  <a:lnTo>
                    <a:pt x="971664" y="198640"/>
                  </a:lnTo>
                  <a:lnTo>
                    <a:pt x="971664" y="196189"/>
                  </a:lnTo>
                  <a:close/>
                </a:path>
                <a:path w="1275715" h="1861185">
                  <a:moveTo>
                    <a:pt x="1034796" y="473837"/>
                  </a:moveTo>
                  <a:lnTo>
                    <a:pt x="1033881" y="472541"/>
                  </a:lnTo>
                  <a:lnTo>
                    <a:pt x="1029766" y="473049"/>
                  </a:lnTo>
                  <a:lnTo>
                    <a:pt x="1032510" y="476923"/>
                  </a:lnTo>
                  <a:lnTo>
                    <a:pt x="1034796" y="473837"/>
                  </a:lnTo>
                  <a:close/>
                </a:path>
                <a:path w="1275715" h="1861185">
                  <a:moveTo>
                    <a:pt x="1072261" y="269240"/>
                  </a:moveTo>
                  <a:lnTo>
                    <a:pt x="1071918" y="268973"/>
                  </a:lnTo>
                  <a:lnTo>
                    <a:pt x="1067092" y="270510"/>
                  </a:lnTo>
                  <a:lnTo>
                    <a:pt x="1072261" y="269240"/>
                  </a:lnTo>
                  <a:close/>
                </a:path>
                <a:path w="1275715" h="1861185">
                  <a:moveTo>
                    <a:pt x="1275702" y="322580"/>
                  </a:moveTo>
                  <a:lnTo>
                    <a:pt x="1275219" y="316230"/>
                  </a:lnTo>
                  <a:lnTo>
                    <a:pt x="1272959" y="312420"/>
                  </a:lnTo>
                  <a:lnTo>
                    <a:pt x="1272209" y="311150"/>
                  </a:lnTo>
                  <a:lnTo>
                    <a:pt x="1240459" y="289560"/>
                  </a:lnTo>
                  <a:lnTo>
                    <a:pt x="1238631" y="288290"/>
                  </a:lnTo>
                  <a:lnTo>
                    <a:pt x="1233144" y="284480"/>
                  </a:lnTo>
                  <a:lnTo>
                    <a:pt x="1226159" y="279400"/>
                  </a:lnTo>
                  <a:lnTo>
                    <a:pt x="1218882" y="275590"/>
                  </a:lnTo>
                  <a:lnTo>
                    <a:pt x="1211275" y="273050"/>
                  </a:lnTo>
                  <a:lnTo>
                    <a:pt x="1203299" y="269240"/>
                  </a:lnTo>
                  <a:lnTo>
                    <a:pt x="1197178" y="267970"/>
                  </a:lnTo>
                  <a:lnTo>
                    <a:pt x="1193596" y="266700"/>
                  </a:lnTo>
                  <a:lnTo>
                    <a:pt x="1190002" y="265430"/>
                  </a:lnTo>
                  <a:lnTo>
                    <a:pt x="1183170" y="261620"/>
                  </a:lnTo>
                  <a:lnTo>
                    <a:pt x="1178064" y="257810"/>
                  </a:lnTo>
                  <a:lnTo>
                    <a:pt x="1173403" y="252730"/>
                  </a:lnTo>
                  <a:lnTo>
                    <a:pt x="1186154" y="247650"/>
                  </a:lnTo>
                  <a:lnTo>
                    <a:pt x="1187221" y="243840"/>
                  </a:lnTo>
                  <a:lnTo>
                    <a:pt x="1185633" y="238760"/>
                  </a:lnTo>
                  <a:lnTo>
                    <a:pt x="1179664" y="237490"/>
                  </a:lnTo>
                  <a:lnTo>
                    <a:pt x="1167371" y="237490"/>
                  </a:lnTo>
                  <a:lnTo>
                    <a:pt x="1160081" y="238760"/>
                  </a:lnTo>
                  <a:lnTo>
                    <a:pt x="1148067" y="236220"/>
                  </a:lnTo>
                  <a:lnTo>
                    <a:pt x="1141399" y="233680"/>
                  </a:lnTo>
                  <a:lnTo>
                    <a:pt x="1137145" y="231140"/>
                  </a:lnTo>
                  <a:lnTo>
                    <a:pt x="1130744" y="227330"/>
                  </a:lnTo>
                  <a:lnTo>
                    <a:pt x="1104404" y="198120"/>
                  </a:lnTo>
                  <a:lnTo>
                    <a:pt x="1098283" y="181610"/>
                  </a:lnTo>
                  <a:lnTo>
                    <a:pt x="1094600" y="172720"/>
                  </a:lnTo>
                  <a:lnTo>
                    <a:pt x="1090041" y="165100"/>
                  </a:lnTo>
                  <a:lnTo>
                    <a:pt x="1085557" y="160020"/>
                  </a:lnTo>
                  <a:lnTo>
                    <a:pt x="1079754" y="157480"/>
                  </a:lnTo>
                  <a:lnTo>
                    <a:pt x="1073581" y="153670"/>
                  </a:lnTo>
                  <a:lnTo>
                    <a:pt x="1067993" y="151130"/>
                  </a:lnTo>
                  <a:lnTo>
                    <a:pt x="1056386" y="142240"/>
                  </a:lnTo>
                  <a:lnTo>
                    <a:pt x="1044930" y="132080"/>
                  </a:lnTo>
                  <a:lnTo>
                    <a:pt x="1041222" y="124460"/>
                  </a:lnTo>
                  <a:lnTo>
                    <a:pt x="1038123" y="118110"/>
                  </a:lnTo>
                  <a:lnTo>
                    <a:pt x="1040460" y="104140"/>
                  </a:lnTo>
                  <a:lnTo>
                    <a:pt x="1044613" y="105410"/>
                  </a:lnTo>
                  <a:lnTo>
                    <a:pt x="1045527" y="104140"/>
                  </a:lnTo>
                  <a:lnTo>
                    <a:pt x="1047381" y="101600"/>
                  </a:lnTo>
                  <a:lnTo>
                    <a:pt x="1047229" y="96520"/>
                  </a:lnTo>
                  <a:lnTo>
                    <a:pt x="1042619" y="92710"/>
                  </a:lnTo>
                  <a:lnTo>
                    <a:pt x="1041984" y="92710"/>
                  </a:lnTo>
                  <a:lnTo>
                    <a:pt x="1035380" y="83820"/>
                  </a:lnTo>
                  <a:lnTo>
                    <a:pt x="1035405" y="82550"/>
                  </a:lnTo>
                  <a:lnTo>
                    <a:pt x="1038745" y="82550"/>
                  </a:lnTo>
                  <a:lnTo>
                    <a:pt x="1037932" y="76200"/>
                  </a:lnTo>
                  <a:lnTo>
                    <a:pt x="1042098" y="73660"/>
                  </a:lnTo>
                  <a:lnTo>
                    <a:pt x="1046022" y="73660"/>
                  </a:lnTo>
                  <a:lnTo>
                    <a:pt x="1048943" y="72390"/>
                  </a:lnTo>
                  <a:lnTo>
                    <a:pt x="1045425" y="74930"/>
                  </a:lnTo>
                  <a:lnTo>
                    <a:pt x="1048486" y="74930"/>
                  </a:lnTo>
                  <a:lnTo>
                    <a:pt x="1053998" y="73660"/>
                  </a:lnTo>
                  <a:lnTo>
                    <a:pt x="1055890" y="72390"/>
                  </a:lnTo>
                  <a:lnTo>
                    <a:pt x="1057795" y="71120"/>
                  </a:lnTo>
                  <a:lnTo>
                    <a:pt x="1064056" y="68580"/>
                  </a:lnTo>
                  <a:lnTo>
                    <a:pt x="1069759" y="64770"/>
                  </a:lnTo>
                  <a:lnTo>
                    <a:pt x="1075372" y="60960"/>
                  </a:lnTo>
                  <a:lnTo>
                    <a:pt x="1079106" y="58420"/>
                  </a:lnTo>
                  <a:lnTo>
                    <a:pt x="1080287" y="66040"/>
                  </a:lnTo>
                  <a:lnTo>
                    <a:pt x="1084084" y="63500"/>
                  </a:lnTo>
                  <a:lnTo>
                    <a:pt x="1093063" y="63500"/>
                  </a:lnTo>
                  <a:lnTo>
                    <a:pt x="1092263" y="69850"/>
                  </a:lnTo>
                  <a:lnTo>
                    <a:pt x="1099794" y="71120"/>
                  </a:lnTo>
                  <a:lnTo>
                    <a:pt x="1098689" y="64770"/>
                  </a:lnTo>
                  <a:lnTo>
                    <a:pt x="1096518" y="63500"/>
                  </a:lnTo>
                  <a:lnTo>
                    <a:pt x="1090002" y="59690"/>
                  </a:lnTo>
                  <a:lnTo>
                    <a:pt x="1084834" y="59690"/>
                  </a:lnTo>
                  <a:lnTo>
                    <a:pt x="1085634" y="58420"/>
                  </a:lnTo>
                  <a:lnTo>
                    <a:pt x="1088821" y="53340"/>
                  </a:lnTo>
                  <a:lnTo>
                    <a:pt x="1080262" y="52070"/>
                  </a:lnTo>
                  <a:lnTo>
                    <a:pt x="1086853" y="46990"/>
                  </a:lnTo>
                  <a:lnTo>
                    <a:pt x="1089952" y="43180"/>
                  </a:lnTo>
                  <a:lnTo>
                    <a:pt x="1086307" y="41910"/>
                  </a:lnTo>
                  <a:lnTo>
                    <a:pt x="1083106" y="40640"/>
                  </a:lnTo>
                  <a:lnTo>
                    <a:pt x="1079906" y="38100"/>
                  </a:lnTo>
                  <a:lnTo>
                    <a:pt x="1082357" y="34290"/>
                  </a:lnTo>
                  <a:lnTo>
                    <a:pt x="1090917" y="33020"/>
                  </a:lnTo>
                  <a:lnTo>
                    <a:pt x="1091387" y="27940"/>
                  </a:lnTo>
                  <a:lnTo>
                    <a:pt x="1091514" y="26670"/>
                  </a:lnTo>
                  <a:lnTo>
                    <a:pt x="1069644" y="24130"/>
                  </a:lnTo>
                  <a:lnTo>
                    <a:pt x="1047775" y="19050"/>
                  </a:lnTo>
                  <a:lnTo>
                    <a:pt x="1045324" y="17780"/>
                  </a:lnTo>
                  <a:lnTo>
                    <a:pt x="1042885" y="16510"/>
                  </a:lnTo>
                  <a:lnTo>
                    <a:pt x="1037412" y="12700"/>
                  </a:lnTo>
                  <a:lnTo>
                    <a:pt x="1034427" y="6350"/>
                  </a:lnTo>
                  <a:lnTo>
                    <a:pt x="1036967" y="2540"/>
                  </a:lnTo>
                  <a:lnTo>
                    <a:pt x="1029335" y="0"/>
                  </a:lnTo>
                  <a:lnTo>
                    <a:pt x="1021791" y="6350"/>
                  </a:lnTo>
                  <a:lnTo>
                    <a:pt x="1009065" y="5080"/>
                  </a:lnTo>
                  <a:lnTo>
                    <a:pt x="1002766" y="5080"/>
                  </a:lnTo>
                  <a:lnTo>
                    <a:pt x="995756" y="11430"/>
                  </a:lnTo>
                  <a:lnTo>
                    <a:pt x="992162" y="17780"/>
                  </a:lnTo>
                  <a:lnTo>
                    <a:pt x="983145" y="13970"/>
                  </a:lnTo>
                  <a:lnTo>
                    <a:pt x="972400" y="7620"/>
                  </a:lnTo>
                  <a:lnTo>
                    <a:pt x="971715" y="16510"/>
                  </a:lnTo>
                  <a:lnTo>
                    <a:pt x="975690" y="27940"/>
                  </a:lnTo>
                  <a:lnTo>
                    <a:pt x="968108" y="25400"/>
                  </a:lnTo>
                  <a:lnTo>
                    <a:pt x="965200" y="21590"/>
                  </a:lnTo>
                  <a:lnTo>
                    <a:pt x="960069" y="22860"/>
                  </a:lnTo>
                  <a:lnTo>
                    <a:pt x="954709" y="29210"/>
                  </a:lnTo>
                  <a:lnTo>
                    <a:pt x="963256" y="33020"/>
                  </a:lnTo>
                  <a:lnTo>
                    <a:pt x="960526" y="36830"/>
                  </a:lnTo>
                  <a:lnTo>
                    <a:pt x="959967" y="40640"/>
                  </a:lnTo>
                  <a:lnTo>
                    <a:pt x="954074" y="38100"/>
                  </a:lnTo>
                  <a:lnTo>
                    <a:pt x="953935" y="36830"/>
                  </a:lnTo>
                  <a:lnTo>
                    <a:pt x="953655" y="34290"/>
                  </a:lnTo>
                  <a:lnTo>
                    <a:pt x="940981" y="35560"/>
                  </a:lnTo>
                  <a:lnTo>
                    <a:pt x="940752" y="36830"/>
                  </a:lnTo>
                  <a:lnTo>
                    <a:pt x="933856" y="29210"/>
                  </a:lnTo>
                  <a:lnTo>
                    <a:pt x="928662" y="24130"/>
                  </a:lnTo>
                  <a:lnTo>
                    <a:pt x="930465" y="39370"/>
                  </a:lnTo>
                  <a:lnTo>
                    <a:pt x="927569" y="40640"/>
                  </a:lnTo>
                  <a:lnTo>
                    <a:pt x="920038" y="48260"/>
                  </a:lnTo>
                  <a:lnTo>
                    <a:pt x="923683" y="57150"/>
                  </a:lnTo>
                  <a:lnTo>
                    <a:pt x="916762" y="60960"/>
                  </a:lnTo>
                  <a:lnTo>
                    <a:pt x="914869" y="55880"/>
                  </a:lnTo>
                  <a:lnTo>
                    <a:pt x="914400" y="54610"/>
                  </a:lnTo>
                  <a:lnTo>
                    <a:pt x="913447" y="52070"/>
                  </a:lnTo>
                  <a:lnTo>
                    <a:pt x="908875" y="46990"/>
                  </a:lnTo>
                  <a:lnTo>
                    <a:pt x="905129" y="44450"/>
                  </a:lnTo>
                  <a:lnTo>
                    <a:pt x="897699" y="38100"/>
                  </a:lnTo>
                  <a:lnTo>
                    <a:pt x="901357" y="33020"/>
                  </a:lnTo>
                  <a:lnTo>
                    <a:pt x="896874" y="30480"/>
                  </a:lnTo>
                  <a:lnTo>
                    <a:pt x="894130" y="34290"/>
                  </a:lnTo>
                  <a:lnTo>
                    <a:pt x="890892" y="36830"/>
                  </a:lnTo>
                  <a:lnTo>
                    <a:pt x="886460" y="38100"/>
                  </a:lnTo>
                  <a:lnTo>
                    <a:pt x="888276" y="40640"/>
                  </a:lnTo>
                  <a:lnTo>
                    <a:pt x="888441" y="43180"/>
                  </a:lnTo>
                  <a:lnTo>
                    <a:pt x="886942" y="45720"/>
                  </a:lnTo>
                  <a:lnTo>
                    <a:pt x="885088" y="48260"/>
                  </a:lnTo>
                  <a:lnTo>
                    <a:pt x="879779" y="54610"/>
                  </a:lnTo>
                  <a:lnTo>
                    <a:pt x="869442" y="53340"/>
                  </a:lnTo>
                  <a:lnTo>
                    <a:pt x="866343" y="52070"/>
                  </a:lnTo>
                  <a:lnTo>
                    <a:pt x="854608" y="55880"/>
                  </a:lnTo>
                  <a:lnTo>
                    <a:pt x="852627" y="55880"/>
                  </a:lnTo>
                  <a:lnTo>
                    <a:pt x="845210" y="54610"/>
                  </a:lnTo>
                  <a:lnTo>
                    <a:pt x="840117" y="59690"/>
                  </a:lnTo>
                  <a:lnTo>
                    <a:pt x="838479" y="60960"/>
                  </a:lnTo>
                  <a:lnTo>
                    <a:pt x="839914" y="63500"/>
                  </a:lnTo>
                  <a:lnTo>
                    <a:pt x="841476" y="64770"/>
                  </a:lnTo>
                  <a:lnTo>
                    <a:pt x="843153" y="67310"/>
                  </a:lnTo>
                  <a:lnTo>
                    <a:pt x="846226" y="69850"/>
                  </a:lnTo>
                  <a:lnTo>
                    <a:pt x="850341" y="73660"/>
                  </a:lnTo>
                  <a:lnTo>
                    <a:pt x="850607" y="78740"/>
                  </a:lnTo>
                  <a:lnTo>
                    <a:pt x="848677" y="85090"/>
                  </a:lnTo>
                  <a:lnTo>
                    <a:pt x="843356" y="87630"/>
                  </a:lnTo>
                  <a:lnTo>
                    <a:pt x="836904" y="88900"/>
                  </a:lnTo>
                  <a:lnTo>
                    <a:pt x="831545" y="91440"/>
                  </a:lnTo>
                  <a:lnTo>
                    <a:pt x="836637" y="96520"/>
                  </a:lnTo>
                  <a:lnTo>
                    <a:pt x="836282" y="100330"/>
                  </a:lnTo>
                  <a:lnTo>
                    <a:pt x="848233" y="106680"/>
                  </a:lnTo>
                  <a:lnTo>
                    <a:pt x="848842" y="109220"/>
                  </a:lnTo>
                  <a:lnTo>
                    <a:pt x="844384" y="113030"/>
                  </a:lnTo>
                  <a:lnTo>
                    <a:pt x="840346" y="121920"/>
                  </a:lnTo>
                  <a:lnTo>
                    <a:pt x="843940" y="128270"/>
                  </a:lnTo>
                  <a:lnTo>
                    <a:pt x="851814" y="133350"/>
                  </a:lnTo>
                  <a:lnTo>
                    <a:pt x="860602" y="135890"/>
                  </a:lnTo>
                  <a:lnTo>
                    <a:pt x="869365" y="135890"/>
                  </a:lnTo>
                  <a:lnTo>
                    <a:pt x="869188" y="139700"/>
                  </a:lnTo>
                  <a:lnTo>
                    <a:pt x="865441" y="144780"/>
                  </a:lnTo>
                  <a:lnTo>
                    <a:pt x="863536" y="151130"/>
                  </a:lnTo>
                  <a:lnTo>
                    <a:pt x="864196" y="156210"/>
                  </a:lnTo>
                  <a:lnTo>
                    <a:pt x="888593" y="144780"/>
                  </a:lnTo>
                  <a:lnTo>
                    <a:pt x="891933" y="138430"/>
                  </a:lnTo>
                  <a:lnTo>
                    <a:pt x="895959" y="133350"/>
                  </a:lnTo>
                  <a:lnTo>
                    <a:pt x="905395" y="125730"/>
                  </a:lnTo>
                  <a:lnTo>
                    <a:pt x="916139" y="124460"/>
                  </a:lnTo>
                  <a:lnTo>
                    <a:pt x="927277" y="127000"/>
                  </a:lnTo>
                  <a:lnTo>
                    <a:pt x="937945" y="133350"/>
                  </a:lnTo>
                  <a:lnTo>
                    <a:pt x="947483" y="138430"/>
                  </a:lnTo>
                  <a:lnTo>
                    <a:pt x="956005" y="142240"/>
                  </a:lnTo>
                  <a:lnTo>
                    <a:pt x="962787" y="147320"/>
                  </a:lnTo>
                  <a:lnTo>
                    <a:pt x="967092" y="157480"/>
                  </a:lnTo>
                  <a:lnTo>
                    <a:pt x="969010" y="163830"/>
                  </a:lnTo>
                  <a:lnTo>
                    <a:pt x="972781" y="175260"/>
                  </a:lnTo>
                  <a:lnTo>
                    <a:pt x="976337" y="185420"/>
                  </a:lnTo>
                  <a:lnTo>
                    <a:pt x="977569" y="190500"/>
                  </a:lnTo>
                  <a:lnTo>
                    <a:pt x="984326" y="193040"/>
                  </a:lnTo>
                  <a:lnTo>
                    <a:pt x="992174" y="200660"/>
                  </a:lnTo>
                  <a:lnTo>
                    <a:pt x="997915" y="209550"/>
                  </a:lnTo>
                  <a:lnTo>
                    <a:pt x="998296" y="217170"/>
                  </a:lnTo>
                  <a:lnTo>
                    <a:pt x="1004519" y="215900"/>
                  </a:lnTo>
                  <a:lnTo>
                    <a:pt x="1010843" y="217170"/>
                  </a:lnTo>
                  <a:lnTo>
                    <a:pt x="1016457" y="220980"/>
                  </a:lnTo>
                  <a:lnTo>
                    <a:pt x="1020521" y="226060"/>
                  </a:lnTo>
                  <a:lnTo>
                    <a:pt x="1024369" y="232410"/>
                  </a:lnTo>
                  <a:lnTo>
                    <a:pt x="1026617" y="231140"/>
                  </a:lnTo>
                  <a:lnTo>
                    <a:pt x="1039063" y="240030"/>
                  </a:lnTo>
                  <a:lnTo>
                    <a:pt x="1042644" y="248920"/>
                  </a:lnTo>
                  <a:lnTo>
                    <a:pt x="1054214" y="259080"/>
                  </a:lnTo>
                  <a:lnTo>
                    <a:pt x="1061186" y="260350"/>
                  </a:lnTo>
                  <a:lnTo>
                    <a:pt x="1071918" y="268973"/>
                  </a:lnTo>
                  <a:lnTo>
                    <a:pt x="1079017" y="266700"/>
                  </a:lnTo>
                  <a:lnTo>
                    <a:pt x="1082357" y="269240"/>
                  </a:lnTo>
                  <a:lnTo>
                    <a:pt x="1092657" y="271780"/>
                  </a:lnTo>
                  <a:lnTo>
                    <a:pt x="1097521" y="267970"/>
                  </a:lnTo>
                  <a:lnTo>
                    <a:pt x="1103947" y="279400"/>
                  </a:lnTo>
                  <a:lnTo>
                    <a:pt x="1107567" y="289560"/>
                  </a:lnTo>
                  <a:lnTo>
                    <a:pt x="1122578" y="288290"/>
                  </a:lnTo>
                  <a:lnTo>
                    <a:pt x="1123899" y="293370"/>
                  </a:lnTo>
                  <a:lnTo>
                    <a:pt x="1119720" y="299720"/>
                  </a:lnTo>
                  <a:lnTo>
                    <a:pt x="1126236" y="297180"/>
                  </a:lnTo>
                  <a:lnTo>
                    <a:pt x="1132941" y="297180"/>
                  </a:lnTo>
                  <a:lnTo>
                    <a:pt x="1138923" y="299720"/>
                  </a:lnTo>
                  <a:lnTo>
                    <a:pt x="1143254" y="304800"/>
                  </a:lnTo>
                  <a:lnTo>
                    <a:pt x="1145235" y="309880"/>
                  </a:lnTo>
                  <a:lnTo>
                    <a:pt x="1142784" y="311150"/>
                  </a:lnTo>
                  <a:lnTo>
                    <a:pt x="1144358" y="318770"/>
                  </a:lnTo>
                  <a:lnTo>
                    <a:pt x="1148930" y="318770"/>
                  </a:lnTo>
                  <a:lnTo>
                    <a:pt x="1154201" y="322580"/>
                  </a:lnTo>
                  <a:lnTo>
                    <a:pt x="1158100" y="328930"/>
                  </a:lnTo>
                  <a:lnTo>
                    <a:pt x="1165034" y="322580"/>
                  </a:lnTo>
                  <a:lnTo>
                    <a:pt x="1167371" y="322580"/>
                  </a:lnTo>
                  <a:lnTo>
                    <a:pt x="1170711" y="326390"/>
                  </a:lnTo>
                  <a:lnTo>
                    <a:pt x="1174127" y="331470"/>
                  </a:lnTo>
                  <a:lnTo>
                    <a:pt x="1176477" y="337820"/>
                  </a:lnTo>
                  <a:lnTo>
                    <a:pt x="1178560" y="344170"/>
                  </a:lnTo>
                  <a:lnTo>
                    <a:pt x="1181188" y="349250"/>
                  </a:lnTo>
                  <a:lnTo>
                    <a:pt x="1184706" y="355600"/>
                  </a:lnTo>
                  <a:lnTo>
                    <a:pt x="1185278" y="361950"/>
                  </a:lnTo>
                  <a:lnTo>
                    <a:pt x="1188173" y="372110"/>
                  </a:lnTo>
                  <a:lnTo>
                    <a:pt x="1193952" y="377190"/>
                  </a:lnTo>
                  <a:lnTo>
                    <a:pt x="1190790" y="387350"/>
                  </a:lnTo>
                  <a:lnTo>
                    <a:pt x="1184567" y="384810"/>
                  </a:lnTo>
                  <a:lnTo>
                    <a:pt x="1179487" y="391160"/>
                  </a:lnTo>
                  <a:lnTo>
                    <a:pt x="1180833" y="393700"/>
                  </a:lnTo>
                  <a:lnTo>
                    <a:pt x="1180604" y="396240"/>
                  </a:lnTo>
                  <a:lnTo>
                    <a:pt x="1178267" y="402590"/>
                  </a:lnTo>
                  <a:lnTo>
                    <a:pt x="1174089" y="407670"/>
                  </a:lnTo>
                  <a:lnTo>
                    <a:pt x="1170813" y="411480"/>
                  </a:lnTo>
                  <a:lnTo>
                    <a:pt x="1171194" y="417830"/>
                  </a:lnTo>
                  <a:lnTo>
                    <a:pt x="1173937" y="424180"/>
                  </a:lnTo>
                  <a:lnTo>
                    <a:pt x="1178572" y="425450"/>
                  </a:lnTo>
                  <a:lnTo>
                    <a:pt x="1189863" y="417830"/>
                  </a:lnTo>
                  <a:lnTo>
                    <a:pt x="1193647" y="411480"/>
                  </a:lnTo>
                  <a:lnTo>
                    <a:pt x="1204302" y="400050"/>
                  </a:lnTo>
                  <a:lnTo>
                    <a:pt x="1206741" y="398780"/>
                  </a:lnTo>
                  <a:lnTo>
                    <a:pt x="1205534" y="389890"/>
                  </a:lnTo>
                  <a:lnTo>
                    <a:pt x="1206296" y="387350"/>
                  </a:lnTo>
                  <a:lnTo>
                    <a:pt x="1208214" y="381000"/>
                  </a:lnTo>
                  <a:lnTo>
                    <a:pt x="1216418" y="377190"/>
                  </a:lnTo>
                  <a:lnTo>
                    <a:pt x="1224813" y="374650"/>
                  </a:lnTo>
                  <a:lnTo>
                    <a:pt x="1228064" y="367030"/>
                  </a:lnTo>
                  <a:lnTo>
                    <a:pt x="1227175" y="358140"/>
                  </a:lnTo>
                  <a:lnTo>
                    <a:pt x="1225550" y="351790"/>
                  </a:lnTo>
                  <a:lnTo>
                    <a:pt x="1210995" y="345440"/>
                  </a:lnTo>
                  <a:lnTo>
                    <a:pt x="1200670" y="342900"/>
                  </a:lnTo>
                  <a:lnTo>
                    <a:pt x="1203845" y="327660"/>
                  </a:lnTo>
                  <a:lnTo>
                    <a:pt x="1206195" y="322580"/>
                  </a:lnTo>
                  <a:lnTo>
                    <a:pt x="1206779" y="321310"/>
                  </a:lnTo>
                  <a:lnTo>
                    <a:pt x="1217345" y="304800"/>
                  </a:lnTo>
                  <a:lnTo>
                    <a:pt x="1219619" y="304800"/>
                  </a:lnTo>
                  <a:lnTo>
                    <a:pt x="1229982" y="303530"/>
                  </a:lnTo>
                  <a:lnTo>
                    <a:pt x="1231353" y="307340"/>
                  </a:lnTo>
                  <a:lnTo>
                    <a:pt x="1233335" y="313690"/>
                  </a:lnTo>
                  <a:lnTo>
                    <a:pt x="1243139" y="312420"/>
                  </a:lnTo>
                  <a:lnTo>
                    <a:pt x="1250238" y="313690"/>
                  </a:lnTo>
                  <a:lnTo>
                    <a:pt x="1254302" y="317500"/>
                  </a:lnTo>
                  <a:lnTo>
                    <a:pt x="1259979" y="328930"/>
                  </a:lnTo>
                  <a:lnTo>
                    <a:pt x="1262253" y="332740"/>
                  </a:lnTo>
                  <a:lnTo>
                    <a:pt x="1267523" y="335280"/>
                  </a:lnTo>
                  <a:lnTo>
                    <a:pt x="1274914" y="334010"/>
                  </a:lnTo>
                  <a:lnTo>
                    <a:pt x="1275359" y="325120"/>
                  </a:lnTo>
                  <a:lnTo>
                    <a:pt x="1275702" y="32258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887739" y="5060176"/>
              <a:ext cx="320040" cy="534035"/>
            </a:xfrm>
            <a:custGeom>
              <a:avLst/>
              <a:gdLst/>
              <a:ahLst/>
              <a:cxnLst/>
              <a:rect l="l" t="t" r="r" b="b"/>
              <a:pathLst>
                <a:path w="320040" h="534035">
                  <a:moveTo>
                    <a:pt x="315124" y="515551"/>
                  </a:moveTo>
                  <a:lnTo>
                    <a:pt x="280742" y="515551"/>
                  </a:lnTo>
                  <a:lnTo>
                    <a:pt x="291016" y="519080"/>
                  </a:lnTo>
                  <a:lnTo>
                    <a:pt x="302188" y="522659"/>
                  </a:lnTo>
                  <a:lnTo>
                    <a:pt x="308561" y="527748"/>
                  </a:lnTo>
                  <a:lnTo>
                    <a:pt x="314317" y="533407"/>
                  </a:lnTo>
                  <a:lnTo>
                    <a:pt x="315330" y="527199"/>
                  </a:lnTo>
                  <a:lnTo>
                    <a:pt x="314944" y="519080"/>
                  </a:lnTo>
                  <a:lnTo>
                    <a:pt x="314957" y="517668"/>
                  </a:lnTo>
                  <a:lnTo>
                    <a:pt x="315124" y="515551"/>
                  </a:lnTo>
                  <a:close/>
                </a:path>
                <a:path w="320040" h="534035">
                  <a:moveTo>
                    <a:pt x="315315" y="513133"/>
                  </a:moveTo>
                  <a:lnTo>
                    <a:pt x="264803" y="513133"/>
                  </a:lnTo>
                  <a:lnTo>
                    <a:pt x="264916" y="513396"/>
                  </a:lnTo>
                  <a:lnTo>
                    <a:pt x="266781" y="518044"/>
                  </a:lnTo>
                  <a:lnTo>
                    <a:pt x="273337" y="517668"/>
                  </a:lnTo>
                  <a:lnTo>
                    <a:pt x="280742" y="515551"/>
                  </a:lnTo>
                  <a:lnTo>
                    <a:pt x="315124" y="515551"/>
                  </a:lnTo>
                  <a:lnTo>
                    <a:pt x="315315" y="513133"/>
                  </a:lnTo>
                  <a:close/>
                </a:path>
                <a:path w="320040" h="534035">
                  <a:moveTo>
                    <a:pt x="264908" y="513392"/>
                  </a:moveTo>
                  <a:close/>
                </a:path>
                <a:path w="320040" h="534035">
                  <a:moveTo>
                    <a:pt x="319430" y="507302"/>
                  </a:moveTo>
                  <a:lnTo>
                    <a:pt x="249414" y="507302"/>
                  </a:lnTo>
                  <a:lnTo>
                    <a:pt x="264908" y="513392"/>
                  </a:lnTo>
                  <a:lnTo>
                    <a:pt x="264803" y="513133"/>
                  </a:lnTo>
                  <a:lnTo>
                    <a:pt x="315315" y="513133"/>
                  </a:lnTo>
                  <a:lnTo>
                    <a:pt x="315533" y="510370"/>
                  </a:lnTo>
                  <a:lnTo>
                    <a:pt x="319430" y="507302"/>
                  </a:lnTo>
                  <a:close/>
                </a:path>
                <a:path w="320040" h="534035">
                  <a:moveTo>
                    <a:pt x="318844" y="503777"/>
                  </a:moveTo>
                  <a:lnTo>
                    <a:pt x="201627" y="503787"/>
                  </a:lnTo>
                  <a:lnTo>
                    <a:pt x="196933" y="507055"/>
                  </a:lnTo>
                  <a:lnTo>
                    <a:pt x="201872" y="509473"/>
                  </a:lnTo>
                  <a:lnTo>
                    <a:pt x="206268" y="510166"/>
                  </a:lnTo>
                  <a:lnTo>
                    <a:pt x="207735" y="510371"/>
                  </a:lnTo>
                  <a:lnTo>
                    <a:pt x="214221" y="510745"/>
                  </a:lnTo>
                  <a:lnTo>
                    <a:pt x="221377" y="510370"/>
                  </a:lnTo>
                  <a:lnTo>
                    <a:pt x="227228" y="509954"/>
                  </a:lnTo>
                  <a:lnTo>
                    <a:pt x="239560" y="509918"/>
                  </a:lnTo>
                  <a:lnTo>
                    <a:pt x="249414" y="507302"/>
                  </a:lnTo>
                  <a:lnTo>
                    <a:pt x="319430" y="507302"/>
                  </a:lnTo>
                  <a:lnTo>
                    <a:pt x="319690" y="507098"/>
                  </a:lnTo>
                  <a:lnTo>
                    <a:pt x="318844" y="503777"/>
                  </a:lnTo>
                  <a:close/>
                </a:path>
                <a:path w="320040" h="534035">
                  <a:moveTo>
                    <a:pt x="239541" y="509924"/>
                  </a:moveTo>
                  <a:lnTo>
                    <a:pt x="233733" y="509924"/>
                  </a:lnTo>
                  <a:lnTo>
                    <a:pt x="238489" y="510203"/>
                  </a:lnTo>
                  <a:lnTo>
                    <a:pt x="239541" y="509924"/>
                  </a:lnTo>
                  <a:close/>
                </a:path>
                <a:path w="320040" h="534035">
                  <a:moveTo>
                    <a:pt x="282406" y="441335"/>
                  </a:moveTo>
                  <a:lnTo>
                    <a:pt x="57411" y="441335"/>
                  </a:lnTo>
                  <a:lnTo>
                    <a:pt x="52548" y="444124"/>
                  </a:lnTo>
                  <a:lnTo>
                    <a:pt x="48879" y="444124"/>
                  </a:lnTo>
                  <a:lnTo>
                    <a:pt x="56965" y="451383"/>
                  </a:lnTo>
                  <a:lnTo>
                    <a:pt x="59347" y="455650"/>
                  </a:lnTo>
                  <a:lnTo>
                    <a:pt x="61730" y="462609"/>
                  </a:lnTo>
                  <a:lnTo>
                    <a:pt x="61891" y="469802"/>
                  </a:lnTo>
                  <a:lnTo>
                    <a:pt x="60705" y="477053"/>
                  </a:lnTo>
                  <a:lnTo>
                    <a:pt x="59051" y="484184"/>
                  </a:lnTo>
                  <a:lnTo>
                    <a:pt x="57767" y="495185"/>
                  </a:lnTo>
                  <a:lnTo>
                    <a:pt x="59900" y="503355"/>
                  </a:lnTo>
                  <a:lnTo>
                    <a:pt x="66049" y="508373"/>
                  </a:lnTo>
                  <a:lnTo>
                    <a:pt x="76810" y="509918"/>
                  </a:lnTo>
                  <a:lnTo>
                    <a:pt x="85054" y="509736"/>
                  </a:lnTo>
                  <a:lnTo>
                    <a:pt x="93254" y="509430"/>
                  </a:lnTo>
                  <a:lnTo>
                    <a:pt x="121090" y="509430"/>
                  </a:lnTo>
                  <a:lnTo>
                    <a:pt x="120450" y="504437"/>
                  </a:lnTo>
                  <a:lnTo>
                    <a:pt x="128075" y="500236"/>
                  </a:lnTo>
                  <a:lnTo>
                    <a:pt x="317933" y="500236"/>
                  </a:lnTo>
                  <a:lnTo>
                    <a:pt x="316435" y="494625"/>
                  </a:lnTo>
                  <a:lnTo>
                    <a:pt x="315053" y="488334"/>
                  </a:lnTo>
                  <a:lnTo>
                    <a:pt x="314317" y="481943"/>
                  </a:lnTo>
                  <a:lnTo>
                    <a:pt x="314166" y="478542"/>
                  </a:lnTo>
                  <a:lnTo>
                    <a:pt x="314961" y="475372"/>
                  </a:lnTo>
                  <a:lnTo>
                    <a:pt x="311936" y="471095"/>
                  </a:lnTo>
                  <a:lnTo>
                    <a:pt x="309217" y="465705"/>
                  </a:lnTo>
                  <a:lnTo>
                    <a:pt x="302897" y="465705"/>
                  </a:lnTo>
                  <a:lnTo>
                    <a:pt x="299354" y="462609"/>
                  </a:lnTo>
                  <a:lnTo>
                    <a:pt x="296583" y="459530"/>
                  </a:lnTo>
                  <a:lnTo>
                    <a:pt x="290613" y="452396"/>
                  </a:lnTo>
                  <a:lnTo>
                    <a:pt x="284475" y="444124"/>
                  </a:lnTo>
                  <a:lnTo>
                    <a:pt x="52548" y="444124"/>
                  </a:lnTo>
                  <a:lnTo>
                    <a:pt x="51075" y="443406"/>
                  </a:lnTo>
                  <a:lnTo>
                    <a:pt x="283942" y="443406"/>
                  </a:lnTo>
                  <a:lnTo>
                    <a:pt x="282406" y="441335"/>
                  </a:lnTo>
                  <a:close/>
                </a:path>
                <a:path w="320040" h="534035">
                  <a:moveTo>
                    <a:pt x="318823" y="503695"/>
                  </a:moveTo>
                  <a:lnTo>
                    <a:pt x="159036" y="503695"/>
                  </a:lnTo>
                  <a:lnTo>
                    <a:pt x="165621" y="503787"/>
                  </a:lnTo>
                  <a:lnTo>
                    <a:pt x="172495" y="504723"/>
                  </a:lnTo>
                  <a:lnTo>
                    <a:pt x="180635" y="506464"/>
                  </a:lnTo>
                  <a:lnTo>
                    <a:pt x="187615" y="505169"/>
                  </a:lnTo>
                  <a:lnTo>
                    <a:pt x="201641" y="503777"/>
                  </a:lnTo>
                  <a:lnTo>
                    <a:pt x="318844" y="503777"/>
                  </a:lnTo>
                  <a:close/>
                </a:path>
                <a:path w="320040" h="534035">
                  <a:moveTo>
                    <a:pt x="317933" y="500236"/>
                  </a:moveTo>
                  <a:lnTo>
                    <a:pt x="128075" y="500236"/>
                  </a:lnTo>
                  <a:lnTo>
                    <a:pt x="139285" y="503787"/>
                  </a:lnTo>
                  <a:lnTo>
                    <a:pt x="145540" y="503981"/>
                  </a:lnTo>
                  <a:lnTo>
                    <a:pt x="152456" y="503934"/>
                  </a:lnTo>
                  <a:lnTo>
                    <a:pt x="159036" y="503695"/>
                  </a:lnTo>
                  <a:lnTo>
                    <a:pt x="318823" y="503695"/>
                  </a:lnTo>
                  <a:lnTo>
                    <a:pt x="317933" y="500236"/>
                  </a:lnTo>
                  <a:close/>
                </a:path>
                <a:path w="320040" h="534035">
                  <a:moveTo>
                    <a:pt x="57411" y="441335"/>
                  </a:moveTo>
                  <a:lnTo>
                    <a:pt x="51075" y="443406"/>
                  </a:lnTo>
                  <a:lnTo>
                    <a:pt x="52548" y="444124"/>
                  </a:lnTo>
                  <a:lnTo>
                    <a:pt x="57411" y="441335"/>
                  </a:lnTo>
                  <a:close/>
                </a:path>
                <a:path w="320040" h="534035">
                  <a:moveTo>
                    <a:pt x="273739" y="418894"/>
                  </a:moveTo>
                  <a:lnTo>
                    <a:pt x="52360" y="418894"/>
                  </a:lnTo>
                  <a:lnTo>
                    <a:pt x="52259" y="421408"/>
                  </a:lnTo>
                  <a:lnTo>
                    <a:pt x="51366" y="423602"/>
                  </a:lnTo>
                  <a:lnTo>
                    <a:pt x="49673" y="425466"/>
                  </a:lnTo>
                  <a:lnTo>
                    <a:pt x="58379" y="425777"/>
                  </a:lnTo>
                  <a:lnTo>
                    <a:pt x="51753" y="430926"/>
                  </a:lnTo>
                  <a:lnTo>
                    <a:pt x="43124" y="439529"/>
                  </a:lnTo>
                  <a:lnTo>
                    <a:pt x="51075" y="443406"/>
                  </a:lnTo>
                  <a:lnTo>
                    <a:pt x="57411" y="441335"/>
                  </a:lnTo>
                  <a:lnTo>
                    <a:pt x="282406" y="441335"/>
                  </a:lnTo>
                  <a:lnTo>
                    <a:pt x="281205" y="439715"/>
                  </a:lnTo>
                  <a:lnTo>
                    <a:pt x="274825" y="427555"/>
                  </a:lnTo>
                  <a:lnTo>
                    <a:pt x="277942" y="421984"/>
                  </a:lnTo>
                  <a:lnTo>
                    <a:pt x="273745" y="419028"/>
                  </a:lnTo>
                  <a:lnTo>
                    <a:pt x="273739" y="418894"/>
                  </a:lnTo>
                  <a:close/>
                </a:path>
                <a:path w="320040" h="534035">
                  <a:moveTo>
                    <a:pt x="42312" y="422763"/>
                  </a:moveTo>
                  <a:lnTo>
                    <a:pt x="37315" y="422763"/>
                  </a:lnTo>
                  <a:lnTo>
                    <a:pt x="36282" y="426073"/>
                  </a:lnTo>
                  <a:lnTo>
                    <a:pt x="38002" y="428819"/>
                  </a:lnTo>
                  <a:lnTo>
                    <a:pt x="41559" y="428953"/>
                  </a:lnTo>
                  <a:lnTo>
                    <a:pt x="42231" y="426944"/>
                  </a:lnTo>
                  <a:lnTo>
                    <a:pt x="42411" y="425466"/>
                  </a:lnTo>
                  <a:lnTo>
                    <a:pt x="42312" y="422763"/>
                  </a:lnTo>
                  <a:close/>
                </a:path>
                <a:path w="320040" h="534035">
                  <a:moveTo>
                    <a:pt x="260468" y="394519"/>
                  </a:moveTo>
                  <a:lnTo>
                    <a:pt x="17533" y="394519"/>
                  </a:lnTo>
                  <a:lnTo>
                    <a:pt x="22161" y="399592"/>
                  </a:lnTo>
                  <a:lnTo>
                    <a:pt x="22537" y="410721"/>
                  </a:lnTo>
                  <a:lnTo>
                    <a:pt x="25460" y="421345"/>
                  </a:lnTo>
                  <a:lnTo>
                    <a:pt x="34246" y="428357"/>
                  </a:lnTo>
                  <a:lnTo>
                    <a:pt x="37315" y="422763"/>
                  </a:lnTo>
                  <a:lnTo>
                    <a:pt x="44054" y="422763"/>
                  </a:lnTo>
                  <a:lnTo>
                    <a:pt x="42312" y="420442"/>
                  </a:lnTo>
                  <a:lnTo>
                    <a:pt x="46744" y="420249"/>
                  </a:lnTo>
                  <a:lnTo>
                    <a:pt x="51802" y="420249"/>
                  </a:lnTo>
                  <a:lnTo>
                    <a:pt x="52360" y="418894"/>
                  </a:lnTo>
                  <a:lnTo>
                    <a:pt x="273739" y="418894"/>
                  </a:lnTo>
                  <a:lnTo>
                    <a:pt x="273493" y="413504"/>
                  </a:lnTo>
                  <a:lnTo>
                    <a:pt x="270027" y="403848"/>
                  </a:lnTo>
                  <a:lnTo>
                    <a:pt x="265029" y="402074"/>
                  </a:lnTo>
                  <a:lnTo>
                    <a:pt x="261993" y="397733"/>
                  </a:lnTo>
                  <a:lnTo>
                    <a:pt x="260468" y="394519"/>
                  </a:lnTo>
                  <a:close/>
                </a:path>
                <a:path w="320040" h="534035">
                  <a:moveTo>
                    <a:pt x="51802" y="420249"/>
                  </a:moveTo>
                  <a:lnTo>
                    <a:pt x="46744" y="420249"/>
                  </a:lnTo>
                  <a:lnTo>
                    <a:pt x="49636" y="425509"/>
                  </a:lnTo>
                  <a:lnTo>
                    <a:pt x="51802" y="420249"/>
                  </a:lnTo>
                  <a:close/>
                </a:path>
                <a:path w="320040" h="534035">
                  <a:moveTo>
                    <a:pt x="44054" y="422763"/>
                  </a:moveTo>
                  <a:lnTo>
                    <a:pt x="42312" y="422763"/>
                  </a:lnTo>
                  <a:lnTo>
                    <a:pt x="45106" y="424197"/>
                  </a:lnTo>
                  <a:lnTo>
                    <a:pt x="44054" y="422763"/>
                  </a:lnTo>
                  <a:close/>
                </a:path>
                <a:path w="320040" h="534035">
                  <a:moveTo>
                    <a:pt x="73554" y="285445"/>
                  </a:moveTo>
                  <a:lnTo>
                    <a:pt x="63371" y="288325"/>
                  </a:lnTo>
                  <a:lnTo>
                    <a:pt x="56090" y="297460"/>
                  </a:lnTo>
                  <a:lnTo>
                    <a:pt x="52296" y="306875"/>
                  </a:lnTo>
                  <a:lnTo>
                    <a:pt x="46744" y="310126"/>
                  </a:lnTo>
                  <a:lnTo>
                    <a:pt x="42828" y="313775"/>
                  </a:lnTo>
                  <a:lnTo>
                    <a:pt x="38046" y="318831"/>
                  </a:lnTo>
                  <a:lnTo>
                    <a:pt x="29281" y="329624"/>
                  </a:lnTo>
                  <a:lnTo>
                    <a:pt x="24466" y="334624"/>
                  </a:lnTo>
                  <a:lnTo>
                    <a:pt x="18232" y="340272"/>
                  </a:lnTo>
                  <a:lnTo>
                    <a:pt x="17951" y="340272"/>
                  </a:lnTo>
                  <a:lnTo>
                    <a:pt x="21526" y="352567"/>
                  </a:lnTo>
                  <a:lnTo>
                    <a:pt x="16588" y="364346"/>
                  </a:lnTo>
                  <a:lnTo>
                    <a:pt x="14245" y="375550"/>
                  </a:lnTo>
                  <a:lnTo>
                    <a:pt x="12193" y="382062"/>
                  </a:lnTo>
                  <a:lnTo>
                    <a:pt x="7125" y="386388"/>
                  </a:lnTo>
                  <a:lnTo>
                    <a:pt x="5975" y="392170"/>
                  </a:lnTo>
                  <a:lnTo>
                    <a:pt x="0" y="402466"/>
                  </a:lnTo>
                  <a:lnTo>
                    <a:pt x="10977" y="401091"/>
                  </a:lnTo>
                  <a:lnTo>
                    <a:pt x="10816" y="398480"/>
                  </a:lnTo>
                  <a:lnTo>
                    <a:pt x="10419" y="395905"/>
                  </a:lnTo>
                  <a:lnTo>
                    <a:pt x="9801" y="393358"/>
                  </a:lnTo>
                  <a:lnTo>
                    <a:pt x="259918" y="393358"/>
                  </a:lnTo>
                  <a:lnTo>
                    <a:pt x="259187" y="391818"/>
                  </a:lnTo>
                  <a:lnTo>
                    <a:pt x="257537" y="384799"/>
                  </a:lnTo>
                  <a:lnTo>
                    <a:pt x="256549" y="377563"/>
                  </a:lnTo>
                  <a:lnTo>
                    <a:pt x="255733" y="370998"/>
                  </a:lnTo>
                  <a:lnTo>
                    <a:pt x="255652" y="370514"/>
                  </a:lnTo>
                  <a:lnTo>
                    <a:pt x="251736" y="363373"/>
                  </a:lnTo>
                  <a:lnTo>
                    <a:pt x="251240" y="363373"/>
                  </a:lnTo>
                  <a:lnTo>
                    <a:pt x="253605" y="359736"/>
                  </a:lnTo>
                  <a:lnTo>
                    <a:pt x="253841" y="356285"/>
                  </a:lnTo>
                  <a:lnTo>
                    <a:pt x="255244" y="342668"/>
                  </a:lnTo>
                  <a:lnTo>
                    <a:pt x="254957" y="340272"/>
                  </a:lnTo>
                  <a:lnTo>
                    <a:pt x="18232" y="340272"/>
                  </a:lnTo>
                  <a:lnTo>
                    <a:pt x="17932" y="340207"/>
                  </a:lnTo>
                  <a:lnTo>
                    <a:pt x="254949" y="340207"/>
                  </a:lnTo>
                  <a:lnTo>
                    <a:pt x="254642" y="337644"/>
                  </a:lnTo>
                  <a:lnTo>
                    <a:pt x="249392" y="332136"/>
                  </a:lnTo>
                  <a:lnTo>
                    <a:pt x="247639" y="326990"/>
                  </a:lnTo>
                  <a:lnTo>
                    <a:pt x="251386" y="323044"/>
                  </a:lnTo>
                  <a:lnTo>
                    <a:pt x="257037" y="319576"/>
                  </a:lnTo>
                  <a:lnTo>
                    <a:pt x="260993" y="315859"/>
                  </a:lnTo>
                  <a:lnTo>
                    <a:pt x="263043" y="311499"/>
                  </a:lnTo>
                  <a:lnTo>
                    <a:pt x="112317" y="311499"/>
                  </a:lnTo>
                  <a:lnTo>
                    <a:pt x="109724" y="306250"/>
                  </a:lnTo>
                  <a:lnTo>
                    <a:pt x="108189" y="299367"/>
                  </a:lnTo>
                  <a:lnTo>
                    <a:pt x="105538" y="294934"/>
                  </a:lnTo>
                  <a:lnTo>
                    <a:pt x="101852" y="293204"/>
                  </a:lnTo>
                  <a:lnTo>
                    <a:pt x="100857" y="292275"/>
                  </a:lnTo>
                  <a:lnTo>
                    <a:pt x="76300" y="292275"/>
                  </a:lnTo>
                  <a:lnTo>
                    <a:pt x="73554" y="285445"/>
                  </a:lnTo>
                  <a:close/>
                </a:path>
                <a:path w="320040" h="534035">
                  <a:moveTo>
                    <a:pt x="259918" y="393358"/>
                  </a:moveTo>
                  <a:lnTo>
                    <a:pt x="13246" y="393358"/>
                  </a:lnTo>
                  <a:lnTo>
                    <a:pt x="12219" y="401059"/>
                  </a:lnTo>
                  <a:lnTo>
                    <a:pt x="17533" y="394519"/>
                  </a:lnTo>
                  <a:lnTo>
                    <a:pt x="260468" y="394519"/>
                  </a:lnTo>
                  <a:lnTo>
                    <a:pt x="259918" y="393358"/>
                  </a:lnTo>
                  <a:close/>
                </a:path>
                <a:path w="320040" h="534035">
                  <a:moveTo>
                    <a:pt x="251509" y="362959"/>
                  </a:moveTo>
                  <a:lnTo>
                    <a:pt x="251240" y="363373"/>
                  </a:lnTo>
                  <a:lnTo>
                    <a:pt x="251736" y="363373"/>
                  </a:lnTo>
                  <a:lnTo>
                    <a:pt x="251509" y="362959"/>
                  </a:lnTo>
                  <a:close/>
                </a:path>
                <a:path w="320040" h="534035">
                  <a:moveTo>
                    <a:pt x="198267" y="140807"/>
                  </a:moveTo>
                  <a:lnTo>
                    <a:pt x="198267" y="150850"/>
                  </a:lnTo>
                  <a:lnTo>
                    <a:pt x="198793" y="155046"/>
                  </a:lnTo>
                  <a:lnTo>
                    <a:pt x="196966" y="167502"/>
                  </a:lnTo>
                  <a:lnTo>
                    <a:pt x="187831" y="171775"/>
                  </a:lnTo>
                  <a:lnTo>
                    <a:pt x="181232" y="175139"/>
                  </a:lnTo>
                  <a:lnTo>
                    <a:pt x="186971" y="176262"/>
                  </a:lnTo>
                  <a:lnTo>
                    <a:pt x="181023" y="192980"/>
                  </a:lnTo>
                  <a:lnTo>
                    <a:pt x="180640" y="196419"/>
                  </a:lnTo>
                  <a:lnTo>
                    <a:pt x="177657" y="203114"/>
                  </a:lnTo>
                  <a:lnTo>
                    <a:pt x="172277" y="206679"/>
                  </a:lnTo>
                  <a:lnTo>
                    <a:pt x="166870" y="209187"/>
                  </a:lnTo>
                  <a:lnTo>
                    <a:pt x="163805" y="212712"/>
                  </a:lnTo>
                  <a:lnTo>
                    <a:pt x="162891" y="216628"/>
                  </a:lnTo>
                  <a:lnTo>
                    <a:pt x="158028" y="217591"/>
                  </a:lnTo>
                  <a:lnTo>
                    <a:pt x="155395" y="226372"/>
                  </a:lnTo>
                  <a:lnTo>
                    <a:pt x="143460" y="261920"/>
                  </a:lnTo>
                  <a:lnTo>
                    <a:pt x="139592" y="270118"/>
                  </a:lnTo>
                  <a:lnTo>
                    <a:pt x="137480" y="275325"/>
                  </a:lnTo>
                  <a:lnTo>
                    <a:pt x="142708" y="278996"/>
                  </a:lnTo>
                  <a:lnTo>
                    <a:pt x="135238" y="284971"/>
                  </a:lnTo>
                  <a:lnTo>
                    <a:pt x="128409" y="289807"/>
                  </a:lnTo>
                  <a:lnTo>
                    <a:pt x="129548" y="300528"/>
                  </a:lnTo>
                  <a:lnTo>
                    <a:pt x="124244" y="307525"/>
                  </a:lnTo>
                  <a:lnTo>
                    <a:pt x="118145" y="311029"/>
                  </a:lnTo>
                  <a:lnTo>
                    <a:pt x="112317" y="311499"/>
                  </a:lnTo>
                  <a:lnTo>
                    <a:pt x="263043" y="311499"/>
                  </a:lnTo>
                  <a:lnTo>
                    <a:pt x="263325" y="310899"/>
                  </a:lnTo>
                  <a:lnTo>
                    <a:pt x="264647" y="305418"/>
                  </a:lnTo>
                  <a:lnTo>
                    <a:pt x="267797" y="297600"/>
                  </a:lnTo>
                  <a:lnTo>
                    <a:pt x="271595" y="297266"/>
                  </a:lnTo>
                  <a:lnTo>
                    <a:pt x="274443" y="287893"/>
                  </a:lnTo>
                  <a:lnTo>
                    <a:pt x="276828" y="280893"/>
                  </a:lnTo>
                  <a:lnTo>
                    <a:pt x="279800" y="274229"/>
                  </a:lnTo>
                  <a:lnTo>
                    <a:pt x="283557" y="268668"/>
                  </a:lnTo>
                  <a:lnTo>
                    <a:pt x="287025" y="264875"/>
                  </a:lnTo>
                  <a:lnTo>
                    <a:pt x="290948" y="259835"/>
                  </a:lnTo>
                  <a:lnTo>
                    <a:pt x="293134" y="254591"/>
                  </a:lnTo>
                  <a:lnTo>
                    <a:pt x="291387" y="250187"/>
                  </a:lnTo>
                  <a:lnTo>
                    <a:pt x="287189" y="243950"/>
                  </a:lnTo>
                  <a:lnTo>
                    <a:pt x="284260" y="235052"/>
                  </a:lnTo>
                  <a:lnTo>
                    <a:pt x="281829" y="225697"/>
                  </a:lnTo>
                  <a:lnTo>
                    <a:pt x="279124" y="218090"/>
                  </a:lnTo>
                  <a:lnTo>
                    <a:pt x="277023" y="214012"/>
                  </a:lnTo>
                  <a:lnTo>
                    <a:pt x="272660" y="210632"/>
                  </a:lnTo>
                  <a:lnTo>
                    <a:pt x="269403" y="207537"/>
                  </a:lnTo>
                  <a:lnTo>
                    <a:pt x="237379" y="176262"/>
                  </a:lnTo>
                  <a:lnTo>
                    <a:pt x="229553" y="163459"/>
                  </a:lnTo>
                  <a:lnTo>
                    <a:pt x="230589" y="157663"/>
                  </a:lnTo>
                  <a:lnTo>
                    <a:pt x="234802" y="150195"/>
                  </a:lnTo>
                  <a:lnTo>
                    <a:pt x="240592" y="145846"/>
                  </a:lnTo>
                  <a:lnTo>
                    <a:pt x="296650" y="145846"/>
                  </a:lnTo>
                  <a:lnTo>
                    <a:pt x="297287" y="145740"/>
                  </a:lnTo>
                  <a:lnTo>
                    <a:pt x="291448" y="141108"/>
                  </a:lnTo>
                  <a:lnTo>
                    <a:pt x="203640" y="141108"/>
                  </a:lnTo>
                  <a:lnTo>
                    <a:pt x="198267" y="140807"/>
                  </a:lnTo>
                  <a:close/>
                </a:path>
                <a:path w="320040" h="534035">
                  <a:moveTo>
                    <a:pt x="89498" y="278442"/>
                  </a:moveTo>
                  <a:lnTo>
                    <a:pt x="88315" y="282510"/>
                  </a:lnTo>
                  <a:lnTo>
                    <a:pt x="88021" y="289711"/>
                  </a:lnTo>
                  <a:lnTo>
                    <a:pt x="76300" y="292275"/>
                  </a:lnTo>
                  <a:lnTo>
                    <a:pt x="100857" y="292275"/>
                  </a:lnTo>
                  <a:lnTo>
                    <a:pt x="90476" y="282580"/>
                  </a:lnTo>
                  <a:lnTo>
                    <a:pt x="89498" y="278442"/>
                  </a:lnTo>
                  <a:close/>
                </a:path>
                <a:path w="320040" h="534035">
                  <a:moveTo>
                    <a:pt x="296650" y="145846"/>
                  </a:moveTo>
                  <a:lnTo>
                    <a:pt x="240592" y="145846"/>
                  </a:lnTo>
                  <a:lnTo>
                    <a:pt x="247621" y="145891"/>
                  </a:lnTo>
                  <a:lnTo>
                    <a:pt x="255069" y="147507"/>
                  </a:lnTo>
                  <a:lnTo>
                    <a:pt x="262116" y="147867"/>
                  </a:lnTo>
                  <a:lnTo>
                    <a:pt x="270912" y="147109"/>
                  </a:lnTo>
                  <a:lnTo>
                    <a:pt x="289048" y="147109"/>
                  </a:lnTo>
                  <a:lnTo>
                    <a:pt x="296650" y="145846"/>
                  </a:lnTo>
                  <a:close/>
                </a:path>
                <a:path w="320040" h="534035">
                  <a:moveTo>
                    <a:pt x="289048" y="147109"/>
                  </a:moveTo>
                  <a:lnTo>
                    <a:pt x="270912" y="147109"/>
                  </a:lnTo>
                  <a:lnTo>
                    <a:pt x="279756" y="147263"/>
                  </a:lnTo>
                  <a:lnTo>
                    <a:pt x="288573" y="147187"/>
                  </a:lnTo>
                  <a:lnTo>
                    <a:pt x="289048" y="147109"/>
                  </a:lnTo>
                  <a:close/>
                </a:path>
                <a:path w="320040" h="534035">
                  <a:moveTo>
                    <a:pt x="264028" y="35600"/>
                  </a:moveTo>
                  <a:lnTo>
                    <a:pt x="245452" y="35600"/>
                  </a:lnTo>
                  <a:lnTo>
                    <a:pt x="256630" y="40877"/>
                  </a:lnTo>
                  <a:lnTo>
                    <a:pt x="253798" y="51539"/>
                  </a:lnTo>
                  <a:lnTo>
                    <a:pt x="255201" y="57364"/>
                  </a:lnTo>
                  <a:lnTo>
                    <a:pt x="250880" y="66010"/>
                  </a:lnTo>
                  <a:lnTo>
                    <a:pt x="254953" y="68439"/>
                  </a:lnTo>
                  <a:lnTo>
                    <a:pt x="254363" y="71916"/>
                  </a:lnTo>
                  <a:lnTo>
                    <a:pt x="250366" y="78803"/>
                  </a:lnTo>
                  <a:lnTo>
                    <a:pt x="243031" y="82427"/>
                  </a:lnTo>
                  <a:lnTo>
                    <a:pt x="234712" y="84356"/>
                  </a:lnTo>
                  <a:lnTo>
                    <a:pt x="227763" y="86156"/>
                  </a:lnTo>
                  <a:lnTo>
                    <a:pt x="220879" y="88988"/>
                  </a:lnTo>
                  <a:lnTo>
                    <a:pt x="218057" y="101777"/>
                  </a:lnTo>
                  <a:lnTo>
                    <a:pt x="214995" y="107786"/>
                  </a:lnTo>
                  <a:lnTo>
                    <a:pt x="212387" y="115168"/>
                  </a:lnTo>
                  <a:lnTo>
                    <a:pt x="210837" y="123006"/>
                  </a:lnTo>
                  <a:lnTo>
                    <a:pt x="209111" y="130691"/>
                  </a:lnTo>
                  <a:lnTo>
                    <a:pt x="205978" y="137614"/>
                  </a:lnTo>
                  <a:lnTo>
                    <a:pt x="203640" y="141108"/>
                  </a:lnTo>
                  <a:lnTo>
                    <a:pt x="291448" y="141108"/>
                  </a:lnTo>
                  <a:lnTo>
                    <a:pt x="286471" y="137160"/>
                  </a:lnTo>
                  <a:lnTo>
                    <a:pt x="278263" y="125625"/>
                  </a:lnTo>
                  <a:lnTo>
                    <a:pt x="272959" y="112409"/>
                  </a:lnTo>
                  <a:lnTo>
                    <a:pt x="270854" y="98784"/>
                  </a:lnTo>
                  <a:lnTo>
                    <a:pt x="271860" y="87013"/>
                  </a:lnTo>
                  <a:lnTo>
                    <a:pt x="273632" y="72344"/>
                  </a:lnTo>
                  <a:lnTo>
                    <a:pt x="273494" y="58172"/>
                  </a:lnTo>
                  <a:lnTo>
                    <a:pt x="268770" y="47895"/>
                  </a:lnTo>
                  <a:lnTo>
                    <a:pt x="264963" y="41297"/>
                  </a:lnTo>
                  <a:lnTo>
                    <a:pt x="264028" y="35600"/>
                  </a:lnTo>
                  <a:close/>
                </a:path>
                <a:path w="320040" h="534035">
                  <a:moveTo>
                    <a:pt x="243169" y="0"/>
                  </a:moveTo>
                  <a:lnTo>
                    <a:pt x="235828" y="1817"/>
                  </a:lnTo>
                  <a:lnTo>
                    <a:pt x="231148" y="1817"/>
                  </a:lnTo>
                  <a:lnTo>
                    <a:pt x="231985" y="10586"/>
                  </a:lnTo>
                  <a:lnTo>
                    <a:pt x="233365" y="22140"/>
                  </a:lnTo>
                  <a:lnTo>
                    <a:pt x="236266" y="32064"/>
                  </a:lnTo>
                  <a:lnTo>
                    <a:pt x="241664" y="35939"/>
                  </a:lnTo>
                  <a:lnTo>
                    <a:pt x="245452" y="35600"/>
                  </a:lnTo>
                  <a:lnTo>
                    <a:pt x="264028" y="35600"/>
                  </a:lnTo>
                  <a:lnTo>
                    <a:pt x="263682" y="33491"/>
                  </a:lnTo>
                  <a:lnTo>
                    <a:pt x="262033" y="25989"/>
                  </a:lnTo>
                  <a:lnTo>
                    <a:pt x="257124" y="20307"/>
                  </a:lnTo>
                  <a:lnTo>
                    <a:pt x="249392" y="15901"/>
                  </a:lnTo>
                  <a:lnTo>
                    <a:pt x="251863" y="10119"/>
                  </a:lnTo>
                  <a:lnTo>
                    <a:pt x="24316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043170" y="5420357"/>
              <a:ext cx="782955" cy="875665"/>
            </a:xfrm>
            <a:custGeom>
              <a:avLst/>
              <a:gdLst/>
              <a:ahLst/>
              <a:cxnLst/>
              <a:rect l="l" t="t" r="r" b="b"/>
              <a:pathLst>
                <a:path w="782954" h="875664">
                  <a:moveTo>
                    <a:pt x="546120" y="0"/>
                  </a:moveTo>
                  <a:lnTo>
                    <a:pt x="537018" y="4556"/>
                  </a:lnTo>
                  <a:lnTo>
                    <a:pt x="540134" y="7646"/>
                  </a:lnTo>
                  <a:lnTo>
                    <a:pt x="538925" y="10742"/>
                  </a:lnTo>
                  <a:lnTo>
                    <a:pt x="534851" y="15734"/>
                  </a:lnTo>
                  <a:lnTo>
                    <a:pt x="528459" y="18686"/>
                  </a:lnTo>
                  <a:lnTo>
                    <a:pt x="521216" y="20229"/>
                  </a:lnTo>
                  <a:lnTo>
                    <a:pt x="508113" y="21645"/>
                  </a:lnTo>
                  <a:lnTo>
                    <a:pt x="505851" y="12386"/>
                  </a:lnTo>
                  <a:lnTo>
                    <a:pt x="499106" y="12677"/>
                  </a:lnTo>
                  <a:lnTo>
                    <a:pt x="495081" y="19608"/>
                  </a:lnTo>
                  <a:lnTo>
                    <a:pt x="483956" y="24756"/>
                  </a:lnTo>
                  <a:lnTo>
                    <a:pt x="471578" y="28734"/>
                  </a:lnTo>
                  <a:lnTo>
                    <a:pt x="463796" y="32156"/>
                  </a:lnTo>
                  <a:lnTo>
                    <a:pt x="456858" y="35565"/>
                  </a:lnTo>
                  <a:lnTo>
                    <a:pt x="451831" y="32800"/>
                  </a:lnTo>
                  <a:lnTo>
                    <a:pt x="447294" y="28132"/>
                  </a:lnTo>
                  <a:lnTo>
                    <a:pt x="441829" y="25831"/>
                  </a:lnTo>
                  <a:lnTo>
                    <a:pt x="433507" y="30507"/>
                  </a:lnTo>
                  <a:lnTo>
                    <a:pt x="429004" y="40407"/>
                  </a:lnTo>
                  <a:lnTo>
                    <a:pt x="425206" y="50917"/>
                  </a:lnTo>
                  <a:lnTo>
                    <a:pt x="419000" y="57429"/>
                  </a:lnTo>
                  <a:lnTo>
                    <a:pt x="412697" y="59648"/>
                  </a:lnTo>
                  <a:lnTo>
                    <a:pt x="404803" y="55483"/>
                  </a:lnTo>
                  <a:lnTo>
                    <a:pt x="395824" y="52162"/>
                  </a:lnTo>
                  <a:lnTo>
                    <a:pt x="391982" y="50313"/>
                  </a:lnTo>
                  <a:lnTo>
                    <a:pt x="383260" y="50872"/>
                  </a:lnTo>
                  <a:lnTo>
                    <a:pt x="382196" y="53602"/>
                  </a:lnTo>
                  <a:lnTo>
                    <a:pt x="373340" y="49077"/>
                  </a:lnTo>
                  <a:lnTo>
                    <a:pt x="372637" y="49691"/>
                  </a:lnTo>
                  <a:lnTo>
                    <a:pt x="365344" y="50040"/>
                  </a:lnTo>
                  <a:lnTo>
                    <a:pt x="363689" y="45499"/>
                  </a:lnTo>
                  <a:lnTo>
                    <a:pt x="354130" y="42623"/>
                  </a:lnTo>
                  <a:lnTo>
                    <a:pt x="343157" y="48326"/>
                  </a:lnTo>
                  <a:lnTo>
                    <a:pt x="340061" y="40689"/>
                  </a:lnTo>
                  <a:lnTo>
                    <a:pt x="336232" y="33530"/>
                  </a:lnTo>
                  <a:lnTo>
                    <a:pt x="330748" y="26727"/>
                  </a:lnTo>
                  <a:lnTo>
                    <a:pt x="324069" y="21255"/>
                  </a:lnTo>
                  <a:lnTo>
                    <a:pt x="316654" y="18088"/>
                  </a:lnTo>
                  <a:lnTo>
                    <a:pt x="312268" y="17115"/>
                  </a:lnTo>
                  <a:lnTo>
                    <a:pt x="309534" y="11188"/>
                  </a:lnTo>
                  <a:lnTo>
                    <a:pt x="273777" y="33875"/>
                  </a:lnTo>
                  <a:lnTo>
                    <a:pt x="268259" y="46450"/>
                  </a:lnTo>
                  <a:lnTo>
                    <a:pt x="258151" y="46294"/>
                  </a:lnTo>
                  <a:lnTo>
                    <a:pt x="260832" y="55730"/>
                  </a:lnTo>
                  <a:lnTo>
                    <a:pt x="263089" y="58889"/>
                  </a:lnTo>
                  <a:lnTo>
                    <a:pt x="264394" y="66928"/>
                  </a:lnTo>
                  <a:lnTo>
                    <a:pt x="262380" y="71485"/>
                  </a:lnTo>
                  <a:lnTo>
                    <a:pt x="262498" y="75827"/>
                  </a:lnTo>
                  <a:lnTo>
                    <a:pt x="263955" y="90164"/>
                  </a:lnTo>
                  <a:lnTo>
                    <a:pt x="264127" y="97332"/>
                  </a:lnTo>
                  <a:lnTo>
                    <a:pt x="262723" y="104367"/>
                  </a:lnTo>
                  <a:lnTo>
                    <a:pt x="257529" y="115947"/>
                  </a:lnTo>
                  <a:lnTo>
                    <a:pt x="251397" y="127164"/>
                  </a:lnTo>
                  <a:lnTo>
                    <a:pt x="245626" y="138536"/>
                  </a:lnTo>
                  <a:lnTo>
                    <a:pt x="241514" y="150581"/>
                  </a:lnTo>
                  <a:lnTo>
                    <a:pt x="240732" y="157341"/>
                  </a:lnTo>
                  <a:lnTo>
                    <a:pt x="241098" y="171127"/>
                  </a:lnTo>
                  <a:lnTo>
                    <a:pt x="240600" y="177938"/>
                  </a:lnTo>
                  <a:lnTo>
                    <a:pt x="238829" y="184753"/>
                  </a:lnTo>
                  <a:lnTo>
                    <a:pt x="234255" y="198125"/>
                  </a:lnTo>
                  <a:lnTo>
                    <a:pt x="233158" y="205075"/>
                  </a:lnTo>
                  <a:lnTo>
                    <a:pt x="233710" y="211630"/>
                  </a:lnTo>
                  <a:lnTo>
                    <a:pt x="236361" y="225185"/>
                  </a:lnTo>
                  <a:lnTo>
                    <a:pt x="236312" y="231546"/>
                  </a:lnTo>
                  <a:lnTo>
                    <a:pt x="235070" y="238752"/>
                  </a:lnTo>
                  <a:lnTo>
                    <a:pt x="229176" y="245609"/>
                  </a:lnTo>
                  <a:lnTo>
                    <a:pt x="227295" y="253089"/>
                  </a:lnTo>
                  <a:lnTo>
                    <a:pt x="226571" y="259824"/>
                  </a:lnTo>
                  <a:lnTo>
                    <a:pt x="226668" y="266892"/>
                  </a:lnTo>
                  <a:lnTo>
                    <a:pt x="226178" y="273756"/>
                  </a:lnTo>
                  <a:lnTo>
                    <a:pt x="223695" y="279877"/>
                  </a:lnTo>
                  <a:lnTo>
                    <a:pt x="215983" y="290870"/>
                  </a:lnTo>
                  <a:lnTo>
                    <a:pt x="211413" y="295553"/>
                  </a:lnTo>
                  <a:lnTo>
                    <a:pt x="205591" y="299098"/>
                  </a:lnTo>
                  <a:lnTo>
                    <a:pt x="194001" y="307246"/>
                  </a:lnTo>
                  <a:lnTo>
                    <a:pt x="187332" y="317757"/>
                  </a:lnTo>
                  <a:lnTo>
                    <a:pt x="181885" y="329272"/>
                  </a:lnTo>
                  <a:lnTo>
                    <a:pt x="173962" y="340433"/>
                  </a:lnTo>
                  <a:lnTo>
                    <a:pt x="168066" y="346409"/>
                  </a:lnTo>
                  <a:lnTo>
                    <a:pt x="162327" y="350240"/>
                  </a:lnTo>
                  <a:lnTo>
                    <a:pt x="163504" y="359601"/>
                  </a:lnTo>
                  <a:lnTo>
                    <a:pt x="164080" y="366776"/>
                  </a:lnTo>
                  <a:lnTo>
                    <a:pt x="164106" y="387963"/>
                  </a:lnTo>
                  <a:lnTo>
                    <a:pt x="163685" y="399685"/>
                  </a:lnTo>
                  <a:lnTo>
                    <a:pt x="141477" y="436407"/>
                  </a:lnTo>
                  <a:lnTo>
                    <a:pt x="135303" y="438185"/>
                  </a:lnTo>
                  <a:lnTo>
                    <a:pt x="133315" y="448423"/>
                  </a:lnTo>
                  <a:lnTo>
                    <a:pt x="123024" y="453393"/>
                  </a:lnTo>
                  <a:lnTo>
                    <a:pt x="115614" y="462469"/>
                  </a:lnTo>
                  <a:lnTo>
                    <a:pt x="111626" y="470927"/>
                  </a:lnTo>
                  <a:lnTo>
                    <a:pt x="100874" y="478402"/>
                  </a:lnTo>
                  <a:lnTo>
                    <a:pt x="93765" y="473162"/>
                  </a:lnTo>
                  <a:lnTo>
                    <a:pt x="90550" y="477311"/>
                  </a:lnTo>
                  <a:lnTo>
                    <a:pt x="90550" y="472174"/>
                  </a:lnTo>
                  <a:lnTo>
                    <a:pt x="87306" y="466575"/>
                  </a:lnTo>
                  <a:lnTo>
                    <a:pt x="89675" y="456912"/>
                  </a:lnTo>
                  <a:lnTo>
                    <a:pt x="96376" y="455301"/>
                  </a:lnTo>
                  <a:lnTo>
                    <a:pt x="89122" y="451662"/>
                  </a:lnTo>
                  <a:lnTo>
                    <a:pt x="83109" y="451882"/>
                  </a:lnTo>
                  <a:lnTo>
                    <a:pt x="76822" y="455439"/>
                  </a:lnTo>
                  <a:lnTo>
                    <a:pt x="70755" y="458107"/>
                  </a:lnTo>
                  <a:lnTo>
                    <a:pt x="65402" y="455660"/>
                  </a:lnTo>
                  <a:lnTo>
                    <a:pt x="61598" y="459658"/>
                  </a:lnTo>
                  <a:lnTo>
                    <a:pt x="63430" y="466053"/>
                  </a:lnTo>
                  <a:lnTo>
                    <a:pt x="55831" y="472158"/>
                  </a:lnTo>
                  <a:lnTo>
                    <a:pt x="52011" y="473937"/>
                  </a:lnTo>
                  <a:lnTo>
                    <a:pt x="49121" y="476940"/>
                  </a:lnTo>
                  <a:lnTo>
                    <a:pt x="48755" y="470454"/>
                  </a:lnTo>
                  <a:lnTo>
                    <a:pt x="39733" y="469557"/>
                  </a:lnTo>
                  <a:lnTo>
                    <a:pt x="38265" y="463398"/>
                  </a:lnTo>
                  <a:lnTo>
                    <a:pt x="20587" y="475155"/>
                  </a:lnTo>
                  <a:lnTo>
                    <a:pt x="12683" y="482652"/>
                  </a:lnTo>
                  <a:lnTo>
                    <a:pt x="12579" y="489676"/>
                  </a:lnTo>
                  <a:lnTo>
                    <a:pt x="15427" y="492944"/>
                  </a:lnTo>
                  <a:lnTo>
                    <a:pt x="13535" y="508151"/>
                  </a:lnTo>
                  <a:lnTo>
                    <a:pt x="10913" y="517216"/>
                  </a:lnTo>
                  <a:lnTo>
                    <a:pt x="3691" y="515571"/>
                  </a:lnTo>
                  <a:lnTo>
                    <a:pt x="0" y="518372"/>
                  </a:lnTo>
                  <a:lnTo>
                    <a:pt x="7257" y="527922"/>
                  </a:lnTo>
                  <a:lnTo>
                    <a:pt x="15757" y="527261"/>
                  </a:lnTo>
                  <a:lnTo>
                    <a:pt x="25404" y="522929"/>
                  </a:lnTo>
                  <a:lnTo>
                    <a:pt x="36106" y="521472"/>
                  </a:lnTo>
                  <a:lnTo>
                    <a:pt x="50663" y="523464"/>
                  </a:lnTo>
                  <a:lnTo>
                    <a:pt x="65927" y="524298"/>
                  </a:lnTo>
                  <a:lnTo>
                    <a:pt x="81260" y="524344"/>
                  </a:lnTo>
                  <a:lnTo>
                    <a:pt x="96027" y="523976"/>
                  </a:lnTo>
                  <a:lnTo>
                    <a:pt x="131245" y="522611"/>
                  </a:lnTo>
                  <a:lnTo>
                    <a:pt x="148845" y="522178"/>
                  </a:lnTo>
                  <a:lnTo>
                    <a:pt x="183897" y="537813"/>
                  </a:lnTo>
                  <a:lnTo>
                    <a:pt x="185633" y="550882"/>
                  </a:lnTo>
                  <a:lnTo>
                    <a:pt x="187270" y="557461"/>
                  </a:lnTo>
                  <a:lnTo>
                    <a:pt x="192738" y="569303"/>
                  </a:lnTo>
                  <a:lnTo>
                    <a:pt x="194494" y="575552"/>
                  </a:lnTo>
                  <a:lnTo>
                    <a:pt x="195182" y="580501"/>
                  </a:lnTo>
                  <a:lnTo>
                    <a:pt x="192711" y="583834"/>
                  </a:lnTo>
                  <a:lnTo>
                    <a:pt x="197783" y="590986"/>
                  </a:lnTo>
                  <a:lnTo>
                    <a:pt x="200329" y="592797"/>
                  </a:lnTo>
                  <a:lnTo>
                    <a:pt x="202065" y="595322"/>
                  </a:lnTo>
                  <a:lnTo>
                    <a:pt x="205526" y="602900"/>
                  </a:lnTo>
                  <a:lnTo>
                    <a:pt x="209088" y="612740"/>
                  </a:lnTo>
                  <a:lnTo>
                    <a:pt x="213565" y="621620"/>
                  </a:lnTo>
                  <a:lnTo>
                    <a:pt x="219767" y="626318"/>
                  </a:lnTo>
                  <a:lnTo>
                    <a:pt x="222840" y="626958"/>
                  </a:lnTo>
                  <a:lnTo>
                    <a:pt x="229106" y="626383"/>
                  </a:lnTo>
                  <a:lnTo>
                    <a:pt x="235409" y="622421"/>
                  </a:lnTo>
                  <a:lnTo>
                    <a:pt x="234819" y="627618"/>
                  </a:lnTo>
                  <a:lnTo>
                    <a:pt x="240922" y="626436"/>
                  </a:lnTo>
                  <a:lnTo>
                    <a:pt x="239961" y="626070"/>
                  </a:lnTo>
                  <a:lnTo>
                    <a:pt x="243158" y="620918"/>
                  </a:lnTo>
                  <a:lnTo>
                    <a:pt x="249972" y="622009"/>
                  </a:lnTo>
                  <a:lnTo>
                    <a:pt x="255760" y="621487"/>
                  </a:lnTo>
                  <a:lnTo>
                    <a:pt x="268361" y="614716"/>
                  </a:lnTo>
                  <a:lnTo>
                    <a:pt x="268688" y="624690"/>
                  </a:lnTo>
                  <a:lnTo>
                    <a:pt x="290065" y="622040"/>
                  </a:lnTo>
                  <a:lnTo>
                    <a:pt x="292902" y="622040"/>
                  </a:lnTo>
                  <a:lnTo>
                    <a:pt x="291505" y="615280"/>
                  </a:lnTo>
                  <a:lnTo>
                    <a:pt x="295556" y="608638"/>
                  </a:lnTo>
                  <a:lnTo>
                    <a:pt x="293278" y="601943"/>
                  </a:lnTo>
                  <a:lnTo>
                    <a:pt x="300280" y="603436"/>
                  </a:lnTo>
                  <a:lnTo>
                    <a:pt x="298904" y="596466"/>
                  </a:lnTo>
                  <a:lnTo>
                    <a:pt x="297336" y="586644"/>
                  </a:lnTo>
                  <a:lnTo>
                    <a:pt x="302268" y="580696"/>
                  </a:lnTo>
                  <a:lnTo>
                    <a:pt x="300264" y="575612"/>
                  </a:lnTo>
                  <a:lnTo>
                    <a:pt x="316414" y="576812"/>
                  </a:lnTo>
                  <a:lnTo>
                    <a:pt x="325509" y="576825"/>
                  </a:lnTo>
                  <a:lnTo>
                    <a:pt x="331431" y="575123"/>
                  </a:lnTo>
                  <a:lnTo>
                    <a:pt x="332840" y="573919"/>
                  </a:lnTo>
                  <a:lnTo>
                    <a:pt x="330266" y="572344"/>
                  </a:lnTo>
                  <a:lnTo>
                    <a:pt x="336482" y="569916"/>
                  </a:lnTo>
                  <a:lnTo>
                    <a:pt x="340949" y="571366"/>
                  </a:lnTo>
                  <a:lnTo>
                    <a:pt x="344758" y="571366"/>
                  </a:lnTo>
                  <a:lnTo>
                    <a:pt x="342720" y="580251"/>
                  </a:lnTo>
                  <a:lnTo>
                    <a:pt x="342291" y="585718"/>
                  </a:lnTo>
                  <a:lnTo>
                    <a:pt x="345499" y="588354"/>
                  </a:lnTo>
                  <a:lnTo>
                    <a:pt x="354366" y="588745"/>
                  </a:lnTo>
                  <a:lnTo>
                    <a:pt x="362642" y="588379"/>
                  </a:lnTo>
                  <a:lnTo>
                    <a:pt x="370895" y="587574"/>
                  </a:lnTo>
                  <a:lnTo>
                    <a:pt x="387908" y="587724"/>
                  </a:lnTo>
                  <a:lnTo>
                    <a:pt x="394868" y="587499"/>
                  </a:lnTo>
                  <a:lnTo>
                    <a:pt x="393541" y="604785"/>
                  </a:lnTo>
                  <a:lnTo>
                    <a:pt x="390644" y="610943"/>
                  </a:lnTo>
                  <a:lnTo>
                    <a:pt x="390466" y="623341"/>
                  </a:lnTo>
                  <a:lnTo>
                    <a:pt x="394368" y="628102"/>
                  </a:lnTo>
                  <a:lnTo>
                    <a:pt x="395808" y="633583"/>
                  </a:lnTo>
                  <a:lnTo>
                    <a:pt x="397060" y="644475"/>
                  </a:lnTo>
                  <a:lnTo>
                    <a:pt x="396078" y="655521"/>
                  </a:lnTo>
                  <a:lnTo>
                    <a:pt x="394195" y="666579"/>
                  </a:lnTo>
                  <a:lnTo>
                    <a:pt x="392744" y="677508"/>
                  </a:lnTo>
                  <a:lnTo>
                    <a:pt x="392825" y="686805"/>
                  </a:lnTo>
                  <a:lnTo>
                    <a:pt x="394609" y="694451"/>
                  </a:lnTo>
                  <a:lnTo>
                    <a:pt x="398108" y="701500"/>
                  </a:lnTo>
                  <a:lnTo>
                    <a:pt x="403336" y="709007"/>
                  </a:lnTo>
                  <a:lnTo>
                    <a:pt x="407969" y="717344"/>
                  </a:lnTo>
                  <a:lnTo>
                    <a:pt x="411418" y="727894"/>
                  </a:lnTo>
                  <a:lnTo>
                    <a:pt x="413028" y="738848"/>
                  </a:lnTo>
                  <a:lnTo>
                    <a:pt x="412144" y="748397"/>
                  </a:lnTo>
                  <a:lnTo>
                    <a:pt x="410790" y="753136"/>
                  </a:lnTo>
                  <a:lnTo>
                    <a:pt x="405566" y="753755"/>
                  </a:lnTo>
                  <a:lnTo>
                    <a:pt x="407549" y="764400"/>
                  </a:lnTo>
                  <a:lnTo>
                    <a:pt x="410414" y="768150"/>
                  </a:lnTo>
                  <a:lnTo>
                    <a:pt x="408979" y="772928"/>
                  </a:lnTo>
                  <a:lnTo>
                    <a:pt x="415336" y="773084"/>
                  </a:lnTo>
                  <a:lnTo>
                    <a:pt x="417700" y="766114"/>
                  </a:lnTo>
                  <a:lnTo>
                    <a:pt x="422531" y="763508"/>
                  </a:lnTo>
                  <a:lnTo>
                    <a:pt x="430575" y="764325"/>
                  </a:lnTo>
                  <a:lnTo>
                    <a:pt x="437685" y="762820"/>
                  </a:lnTo>
                  <a:lnTo>
                    <a:pt x="442366" y="766206"/>
                  </a:lnTo>
                  <a:lnTo>
                    <a:pt x="453746" y="762739"/>
                  </a:lnTo>
                  <a:lnTo>
                    <a:pt x="457686" y="758924"/>
                  </a:lnTo>
                  <a:lnTo>
                    <a:pt x="469562" y="761992"/>
                  </a:lnTo>
                  <a:lnTo>
                    <a:pt x="473909" y="763948"/>
                  </a:lnTo>
                  <a:lnTo>
                    <a:pt x="479932" y="757312"/>
                  </a:lnTo>
                  <a:lnTo>
                    <a:pt x="487757" y="753969"/>
                  </a:lnTo>
                  <a:lnTo>
                    <a:pt x="486914" y="765082"/>
                  </a:lnTo>
                  <a:lnTo>
                    <a:pt x="491164" y="761767"/>
                  </a:lnTo>
                  <a:lnTo>
                    <a:pt x="499267" y="768925"/>
                  </a:lnTo>
                  <a:lnTo>
                    <a:pt x="498036" y="775900"/>
                  </a:lnTo>
                  <a:lnTo>
                    <a:pt x="493711" y="779924"/>
                  </a:lnTo>
                  <a:lnTo>
                    <a:pt x="502857" y="781928"/>
                  </a:lnTo>
                  <a:lnTo>
                    <a:pt x="505114" y="779404"/>
                  </a:lnTo>
                  <a:lnTo>
                    <a:pt x="520907" y="774002"/>
                  </a:lnTo>
                  <a:lnTo>
                    <a:pt x="528377" y="772181"/>
                  </a:lnTo>
                  <a:lnTo>
                    <a:pt x="535889" y="771756"/>
                  </a:lnTo>
                  <a:lnTo>
                    <a:pt x="534231" y="779421"/>
                  </a:lnTo>
                  <a:lnTo>
                    <a:pt x="535709" y="787851"/>
                  </a:lnTo>
                  <a:lnTo>
                    <a:pt x="540290" y="794286"/>
                  </a:lnTo>
                  <a:lnTo>
                    <a:pt x="556228" y="797857"/>
                  </a:lnTo>
                  <a:lnTo>
                    <a:pt x="564407" y="801564"/>
                  </a:lnTo>
                  <a:lnTo>
                    <a:pt x="567041" y="804692"/>
                  </a:lnTo>
                  <a:lnTo>
                    <a:pt x="576132" y="804369"/>
                  </a:lnTo>
                  <a:lnTo>
                    <a:pt x="585295" y="805280"/>
                  </a:lnTo>
                  <a:lnTo>
                    <a:pt x="592712" y="806455"/>
                  </a:lnTo>
                  <a:lnTo>
                    <a:pt x="598613" y="804479"/>
                  </a:lnTo>
                  <a:lnTo>
                    <a:pt x="603227" y="795938"/>
                  </a:lnTo>
                  <a:lnTo>
                    <a:pt x="607118" y="789291"/>
                  </a:lnTo>
                  <a:lnTo>
                    <a:pt x="611037" y="791409"/>
                  </a:lnTo>
                  <a:lnTo>
                    <a:pt x="615101" y="797675"/>
                  </a:lnTo>
                  <a:lnTo>
                    <a:pt x="619428" y="803476"/>
                  </a:lnTo>
                  <a:lnTo>
                    <a:pt x="623636" y="807245"/>
                  </a:lnTo>
                  <a:lnTo>
                    <a:pt x="623238" y="812962"/>
                  </a:lnTo>
                  <a:lnTo>
                    <a:pt x="629837" y="823468"/>
                  </a:lnTo>
                  <a:lnTo>
                    <a:pt x="633136" y="820373"/>
                  </a:lnTo>
                  <a:lnTo>
                    <a:pt x="644964" y="821796"/>
                  </a:lnTo>
                  <a:lnTo>
                    <a:pt x="647833" y="828809"/>
                  </a:lnTo>
                  <a:lnTo>
                    <a:pt x="662541" y="829222"/>
                  </a:lnTo>
                  <a:lnTo>
                    <a:pt x="663078" y="836595"/>
                  </a:lnTo>
                  <a:lnTo>
                    <a:pt x="664949" y="846203"/>
                  </a:lnTo>
                  <a:lnTo>
                    <a:pt x="672369" y="849744"/>
                  </a:lnTo>
                  <a:lnTo>
                    <a:pt x="678017" y="857337"/>
                  </a:lnTo>
                  <a:lnTo>
                    <a:pt x="679108" y="862893"/>
                  </a:lnTo>
                  <a:lnTo>
                    <a:pt x="681564" y="868235"/>
                  </a:lnTo>
                  <a:lnTo>
                    <a:pt x="688376" y="873659"/>
                  </a:lnTo>
                  <a:lnTo>
                    <a:pt x="696704" y="870593"/>
                  </a:lnTo>
                  <a:lnTo>
                    <a:pt x="704957" y="866125"/>
                  </a:lnTo>
                  <a:lnTo>
                    <a:pt x="711549" y="867338"/>
                  </a:lnTo>
                  <a:lnTo>
                    <a:pt x="708287" y="869950"/>
                  </a:lnTo>
                  <a:lnTo>
                    <a:pt x="709340" y="875404"/>
                  </a:lnTo>
                  <a:lnTo>
                    <a:pt x="718089" y="874528"/>
                  </a:lnTo>
                  <a:lnTo>
                    <a:pt x="716293" y="864275"/>
                  </a:lnTo>
                  <a:lnTo>
                    <a:pt x="717299" y="815116"/>
                  </a:lnTo>
                  <a:lnTo>
                    <a:pt x="708352" y="818502"/>
                  </a:lnTo>
                  <a:lnTo>
                    <a:pt x="707320" y="817905"/>
                  </a:lnTo>
                  <a:lnTo>
                    <a:pt x="700215" y="830910"/>
                  </a:lnTo>
                  <a:lnTo>
                    <a:pt x="668306" y="803939"/>
                  </a:lnTo>
                  <a:lnTo>
                    <a:pt x="660365" y="784265"/>
                  </a:lnTo>
                  <a:lnTo>
                    <a:pt x="661653" y="777471"/>
                  </a:lnTo>
                  <a:lnTo>
                    <a:pt x="664970" y="764470"/>
                  </a:lnTo>
                  <a:lnTo>
                    <a:pt x="665201" y="758612"/>
                  </a:lnTo>
                  <a:lnTo>
                    <a:pt x="669264" y="749815"/>
                  </a:lnTo>
                  <a:lnTo>
                    <a:pt x="671622" y="747795"/>
                  </a:lnTo>
                  <a:lnTo>
                    <a:pt x="672337" y="735688"/>
                  </a:lnTo>
                  <a:lnTo>
                    <a:pt x="669296" y="728111"/>
                  </a:lnTo>
                  <a:lnTo>
                    <a:pt x="671116" y="710122"/>
                  </a:lnTo>
                  <a:lnTo>
                    <a:pt x="671478" y="698605"/>
                  </a:lnTo>
                  <a:lnTo>
                    <a:pt x="668919" y="688310"/>
                  </a:lnTo>
                  <a:lnTo>
                    <a:pt x="661252" y="682011"/>
                  </a:lnTo>
                  <a:lnTo>
                    <a:pt x="668191" y="673112"/>
                  </a:lnTo>
                  <a:lnTo>
                    <a:pt x="677861" y="664890"/>
                  </a:lnTo>
                  <a:lnTo>
                    <a:pt x="684640" y="655854"/>
                  </a:lnTo>
                  <a:lnTo>
                    <a:pt x="682908" y="644513"/>
                  </a:lnTo>
                  <a:lnTo>
                    <a:pt x="702016" y="640917"/>
                  </a:lnTo>
                  <a:lnTo>
                    <a:pt x="740413" y="634750"/>
                  </a:lnTo>
                  <a:lnTo>
                    <a:pt x="759482" y="630966"/>
                  </a:lnTo>
                  <a:lnTo>
                    <a:pt x="755659" y="619509"/>
                  </a:lnTo>
                  <a:lnTo>
                    <a:pt x="746339" y="597133"/>
                  </a:lnTo>
                  <a:lnTo>
                    <a:pt x="742270" y="585682"/>
                  </a:lnTo>
                  <a:lnTo>
                    <a:pt x="737120" y="575626"/>
                  </a:lnTo>
                  <a:lnTo>
                    <a:pt x="729763" y="567860"/>
                  </a:lnTo>
                  <a:lnTo>
                    <a:pt x="721677" y="560656"/>
                  </a:lnTo>
                  <a:lnTo>
                    <a:pt x="714338" y="552289"/>
                  </a:lnTo>
                  <a:lnTo>
                    <a:pt x="710125" y="546094"/>
                  </a:lnTo>
                  <a:lnTo>
                    <a:pt x="708550" y="536502"/>
                  </a:lnTo>
                  <a:lnTo>
                    <a:pt x="710200" y="520247"/>
                  </a:lnTo>
                  <a:lnTo>
                    <a:pt x="715407" y="516652"/>
                  </a:lnTo>
                  <a:lnTo>
                    <a:pt x="711732" y="507194"/>
                  </a:lnTo>
                  <a:lnTo>
                    <a:pt x="707741" y="496001"/>
                  </a:lnTo>
                  <a:lnTo>
                    <a:pt x="705194" y="485638"/>
                  </a:lnTo>
                  <a:lnTo>
                    <a:pt x="704334" y="475130"/>
                  </a:lnTo>
                  <a:lnTo>
                    <a:pt x="705407" y="463501"/>
                  </a:lnTo>
                  <a:lnTo>
                    <a:pt x="705289" y="452275"/>
                  </a:lnTo>
                  <a:lnTo>
                    <a:pt x="702494" y="441944"/>
                  </a:lnTo>
                  <a:lnTo>
                    <a:pt x="699398" y="431784"/>
                  </a:lnTo>
                  <a:lnTo>
                    <a:pt x="698373" y="421076"/>
                  </a:lnTo>
                  <a:lnTo>
                    <a:pt x="698851" y="414402"/>
                  </a:lnTo>
                  <a:lnTo>
                    <a:pt x="697857" y="407781"/>
                  </a:lnTo>
                  <a:lnTo>
                    <a:pt x="699545" y="393622"/>
                  </a:lnTo>
                  <a:lnTo>
                    <a:pt x="697014" y="392187"/>
                  </a:lnTo>
                  <a:lnTo>
                    <a:pt x="693681" y="385766"/>
                  </a:lnTo>
                  <a:lnTo>
                    <a:pt x="689926" y="379299"/>
                  </a:lnTo>
                  <a:lnTo>
                    <a:pt x="686487" y="372761"/>
                  </a:lnTo>
                  <a:lnTo>
                    <a:pt x="685106" y="366211"/>
                  </a:lnTo>
                  <a:lnTo>
                    <a:pt x="687523" y="359708"/>
                  </a:lnTo>
                  <a:lnTo>
                    <a:pt x="690485" y="355801"/>
                  </a:lnTo>
                  <a:lnTo>
                    <a:pt x="696106" y="352793"/>
                  </a:lnTo>
                  <a:lnTo>
                    <a:pt x="696487" y="339020"/>
                  </a:lnTo>
                  <a:lnTo>
                    <a:pt x="694015" y="334076"/>
                  </a:lnTo>
                  <a:lnTo>
                    <a:pt x="704542" y="322426"/>
                  </a:lnTo>
                  <a:lnTo>
                    <a:pt x="710818" y="319095"/>
                  </a:lnTo>
                  <a:lnTo>
                    <a:pt x="716144" y="308476"/>
                  </a:lnTo>
                  <a:lnTo>
                    <a:pt x="712092" y="300871"/>
                  </a:lnTo>
                  <a:lnTo>
                    <a:pt x="713473" y="288034"/>
                  </a:lnTo>
                  <a:lnTo>
                    <a:pt x="717186" y="281216"/>
                  </a:lnTo>
                  <a:lnTo>
                    <a:pt x="718191" y="266733"/>
                  </a:lnTo>
                  <a:lnTo>
                    <a:pt x="718099" y="260010"/>
                  </a:lnTo>
                  <a:lnTo>
                    <a:pt x="719679" y="245931"/>
                  </a:lnTo>
                  <a:lnTo>
                    <a:pt x="723559" y="236425"/>
                  </a:lnTo>
                  <a:lnTo>
                    <a:pt x="730980" y="224431"/>
                  </a:lnTo>
                  <a:lnTo>
                    <a:pt x="726461" y="218133"/>
                  </a:lnTo>
                  <a:lnTo>
                    <a:pt x="729368" y="212582"/>
                  </a:lnTo>
                  <a:lnTo>
                    <a:pt x="733790" y="206455"/>
                  </a:lnTo>
                  <a:lnTo>
                    <a:pt x="739502" y="201106"/>
                  </a:lnTo>
                  <a:lnTo>
                    <a:pt x="745596" y="196123"/>
                  </a:lnTo>
                  <a:lnTo>
                    <a:pt x="751164" y="191093"/>
                  </a:lnTo>
                  <a:lnTo>
                    <a:pt x="768966" y="173277"/>
                  </a:lnTo>
                  <a:lnTo>
                    <a:pt x="777226" y="163205"/>
                  </a:lnTo>
                  <a:lnTo>
                    <a:pt x="782702" y="152725"/>
                  </a:lnTo>
                  <a:lnTo>
                    <a:pt x="781009" y="145930"/>
                  </a:lnTo>
                  <a:lnTo>
                    <a:pt x="773424" y="141858"/>
                  </a:lnTo>
                  <a:lnTo>
                    <a:pt x="764965" y="138364"/>
                  </a:lnTo>
                  <a:lnTo>
                    <a:pt x="760648" y="133305"/>
                  </a:lnTo>
                  <a:lnTo>
                    <a:pt x="760094" y="127029"/>
                  </a:lnTo>
                  <a:lnTo>
                    <a:pt x="766650" y="122116"/>
                  </a:lnTo>
                  <a:lnTo>
                    <a:pt x="765378" y="111450"/>
                  </a:lnTo>
                  <a:lnTo>
                    <a:pt x="762281" y="108177"/>
                  </a:lnTo>
                  <a:lnTo>
                    <a:pt x="763464" y="100187"/>
                  </a:lnTo>
                  <a:lnTo>
                    <a:pt x="768343" y="94658"/>
                  </a:lnTo>
                  <a:lnTo>
                    <a:pt x="767656" y="91428"/>
                  </a:lnTo>
                  <a:lnTo>
                    <a:pt x="766554" y="90009"/>
                  </a:lnTo>
                  <a:lnTo>
                    <a:pt x="765699" y="88451"/>
                  </a:lnTo>
                  <a:lnTo>
                    <a:pt x="765077" y="86768"/>
                  </a:lnTo>
                  <a:lnTo>
                    <a:pt x="763846" y="80465"/>
                  </a:lnTo>
                  <a:lnTo>
                    <a:pt x="757854" y="80766"/>
                  </a:lnTo>
                  <a:lnTo>
                    <a:pt x="752905" y="81927"/>
                  </a:lnTo>
                  <a:lnTo>
                    <a:pt x="752933" y="73415"/>
                  </a:lnTo>
                  <a:lnTo>
                    <a:pt x="746476" y="67394"/>
                  </a:lnTo>
                  <a:lnTo>
                    <a:pt x="737857" y="62296"/>
                  </a:lnTo>
                  <a:lnTo>
                    <a:pt x="731399" y="56553"/>
                  </a:lnTo>
                  <a:lnTo>
                    <a:pt x="727557" y="50864"/>
                  </a:lnTo>
                  <a:lnTo>
                    <a:pt x="720006" y="41037"/>
                  </a:lnTo>
                  <a:lnTo>
                    <a:pt x="712130" y="33595"/>
                  </a:lnTo>
                  <a:lnTo>
                    <a:pt x="707315" y="35058"/>
                  </a:lnTo>
                  <a:lnTo>
                    <a:pt x="704504" y="45650"/>
                  </a:lnTo>
                  <a:lnTo>
                    <a:pt x="699013" y="46493"/>
                  </a:lnTo>
                  <a:lnTo>
                    <a:pt x="682429" y="38389"/>
                  </a:lnTo>
                  <a:lnTo>
                    <a:pt x="677877" y="39550"/>
                  </a:lnTo>
                  <a:lnTo>
                    <a:pt x="671714" y="45364"/>
                  </a:lnTo>
                  <a:lnTo>
                    <a:pt x="663749" y="48881"/>
                  </a:lnTo>
                  <a:lnTo>
                    <a:pt x="656066" y="46310"/>
                  </a:lnTo>
                  <a:lnTo>
                    <a:pt x="648512" y="41037"/>
                  </a:lnTo>
                  <a:lnTo>
                    <a:pt x="640933" y="36450"/>
                  </a:lnTo>
                  <a:lnTo>
                    <a:pt x="638510" y="35460"/>
                  </a:lnTo>
                  <a:lnTo>
                    <a:pt x="635275" y="29297"/>
                  </a:lnTo>
                  <a:lnTo>
                    <a:pt x="635275" y="21699"/>
                  </a:lnTo>
                  <a:lnTo>
                    <a:pt x="621583" y="13074"/>
                  </a:lnTo>
                  <a:lnTo>
                    <a:pt x="617639" y="10839"/>
                  </a:lnTo>
                  <a:lnTo>
                    <a:pt x="610893" y="9122"/>
                  </a:lnTo>
                  <a:lnTo>
                    <a:pt x="605427" y="10967"/>
                  </a:lnTo>
                  <a:lnTo>
                    <a:pt x="600062" y="13637"/>
                  </a:lnTo>
                  <a:lnTo>
                    <a:pt x="593618" y="14396"/>
                  </a:lnTo>
                  <a:lnTo>
                    <a:pt x="589470" y="13773"/>
                  </a:lnTo>
                  <a:lnTo>
                    <a:pt x="586686" y="15492"/>
                  </a:lnTo>
                  <a:lnTo>
                    <a:pt x="579415" y="11736"/>
                  </a:lnTo>
                  <a:lnTo>
                    <a:pt x="576578" y="9156"/>
                  </a:lnTo>
                  <a:lnTo>
                    <a:pt x="566224" y="4250"/>
                  </a:lnTo>
                  <a:lnTo>
                    <a:pt x="560415" y="11504"/>
                  </a:lnTo>
                  <a:lnTo>
                    <a:pt x="550237" y="1494"/>
                  </a:lnTo>
                  <a:lnTo>
                    <a:pt x="54612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5400" y="3888977"/>
              <a:ext cx="122451" cy="764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9054" y="3081574"/>
              <a:ext cx="645587" cy="52715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284445" y="3120154"/>
              <a:ext cx="111760" cy="41910"/>
            </a:xfrm>
            <a:custGeom>
              <a:avLst/>
              <a:gdLst/>
              <a:ahLst/>
              <a:cxnLst/>
              <a:rect l="l" t="t" r="r" b="b"/>
              <a:pathLst>
                <a:path w="111759" h="41910">
                  <a:moveTo>
                    <a:pt x="17039" y="28828"/>
                  </a:moveTo>
                  <a:lnTo>
                    <a:pt x="9886" y="32407"/>
                  </a:lnTo>
                  <a:lnTo>
                    <a:pt x="8935" y="35858"/>
                  </a:lnTo>
                  <a:lnTo>
                    <a:pt x="5808" y="37142"/>
                  </a:lnTo>
                  <a:lnTo>
                    <a:pt x="31561" y="39798"/>
                  </a:lnTo>
                  <a:lnTo>
                    <a:pt x="57416" y="41511"/>
                  </a:lnTo>
                  <a:lnTo>
                    <a:pt x="83303" y="41814"/>
                  </a:lnTo>
                  <a:lnTo>
                    <a:pt x="109150" y="40237"/>
                  </a:lnTo>
                  <a:lnTo>
                    <a:pt x="104985" y="37110"/>
                  </a:lnTo>
                  <a:lnTo>
                    <a:pt x="104180" y="30119"/>
                  </a:lnTo>
                  <a:lnTo>
                    <a:pt x="21532" y="30119"/>
                  </a:lnTo>
                  <a:lnTo>
                    <a:pt x="17039" y="28828"/>
                  </a:lnTo>
                  <a:close/>
                </a:path>
                <a:path w="111759" h="41910">
                  <a:moveTo>
                    <a:pt x="6629" y="30810"/>
                  </a:moveTo>
                  <a:lnTo>
                    <a:pt x="5433" y="32166"/>
                  </a:lnTo>
                  <a:lnTo>
                    <a:pt x="0" y="35981"/>
                  </a:lnTo>
                  <a:lnTo>
                    <a:pt x="5787" y="35143"/>
                  </a:lnTo>
                  <a:lnTo>
                    <a:pt x="6629" y="30810"/>
                  </a:lnTo>
                  <a:close/>
                </a:path>
                <a:path w="111759" h="41910">
                  <a:moveTo>
                    <a:pt x="9691" y="25708"/>
                  </a:moveTo>
                  <a:lnTo>
                    <a:pt x="7576" y="25938"/>
                  </a:lnTo>
                  <a:lnTo>
                    <a:pt x="6629" y="30810"/>
                  </a:lnTo>
                  <a:lnTo>
                    <a:pt x="9516" y="27539"/>
                  </a:lnTo>
                  <a:lnTo>
                    <a:pt x="9691" y="25708"/>
                  </a:lnTo>
                  <a:close/>
                </a:path>
                <a:path w="111759" h="41910">
                  <a:moveTo>
                    <a:pt x="106126" y="25003"/>
                  </a:moveTo>
                  <a:lnTo>
                    <a:pt x="16163" y="25003"/>
                  </a:lnTo>
                  <a:lnTo>
                    <a:pt x="20581" y="25610"/>
                  </a:lnTo>
                  <a:lnTo>
                    <a:pt x="24777" y="25921"/>
                  </a:lnTo>
                  <a:lnTo>
                    <a:pt x="21532" y="30119"/>
                  </a:lnTo>
                  <a:lnTo>
                    <a:pt x="104180" y="30119"/>
                  </a:lnTo>
                  <a:lnTo>
                    <a:pt x="103878" y="27496"/>
                  </a:lnTo>
                  <a:lnTo>
                    <a:pt x="106126" y="25003"/>
                  </a:lnTo>
                  <a:close/>
                </a:path>
                <a:path w="111759" h="41910">
                  <a:moveTo>
                    <a:pt x="20377" y="14072"/>
                  </a:moveTo>
                  <a:lnTo>
                    <a:pt x="10182" y="15320"/>
                  </a:lnTo>
                  <a:lnTo>
                    <a:pt x="10395" y="16253"/>
                  </a:lnTo>
                  <a:lnTo>
                    <a:pt x="10431" y="17985"/>
                  </a:lnTo>
                  <a:lnTo>
                    <a:pt x="9691" y="25708"/>
                  </a:lnTo>
                  <a:lnTo>
                    <a:pt x="16163" y="25003"/>
                  </a:lnTo>
                  <a:lnTo>
                    <a:pt x="106126" y="25003"/>
                  </a:lnTo>
                  <a:lnTo>
                    <a:pt x="111756" y="18759"/>
                  </a:lnTo>
                  <a:lnTo>
                    <a:pt x="108656" y="17985"/>
                  </a:lnTo>
                  <a:lnTo>
                    <a:pt x="107060" y="16253"/>
                  </a:lnTo>
                  <a:lnTo>
                    <a:pt x="45209" y="16253"/>
                  </a:lnTo>
                  <a:lnTo>
                    <a:pt x="29834" y="14702"/>
                  </a:lnTo>
                  <a:lnTo>
                    <a:pt x="26648" y="14674"/>
                  </a:lnTo>
                  <a:lnTo>
                    <a:pt x="20377" y="14072"/>
                  </a:lnTo>
                  <a:close/>
                </a:path>
                <a:path w="111759" h="41910">
                  <a:moveTo>
                    <a:pt x="53261" y="993"/>
                  </a:moveTo>
                  <a:lnTo>
                    <a:pt x="50797" y="6717"/>
                  </a:lnTo>
                  <a:lnTo>
                    <a:pt x="49544" y="14201"/>
                  </a:lnTo>
                  <a:lnTo>
                    <a:pt x="45209" y="16253"/>
                  </a:lnTo>
                  <a:lnTo>
                    <a:pt x="107060" y="16253"/>
                  </a:lnTo>
                  <a:lnTo>
                    <a:pt x="105275" y="14315"/>
                  </a:lnTo>
                  <a:lnTo>
                    <a:pt x="98059" y="10047"/>
                  </a:lnTo>
                  <a:lnTo>
                    <a:pt x="89533" y="9134"/>
                  </a:lnTo>
                  <a:lnTo>
                    <a:pt x="80635" y="9050"/>
                  </a:lnTo>
                  <a:lnTo>
                    <a:pt x="72307" y="7270"/>
                  </a:lnTo>
                  <a:lnTo>
                    <a:pt x="66915" y="4469"/>
                  </a:lnTo>
                  <a:lnTo>
                    <a:pt x="59600" y="1310"/>
                  </a:lnTo>
                  <a:lnTo>
                    <a:pt x="53261" y="993"/>
                  </a:lnTo>
                  <a:close/>
                </a:path>
                <a:path w="111759" h="41910">
                  <a:moveTo>
                    <a:pt x="31872" y="11147"/>
                  </a:moveTo>
                  <a:lnTo>
                    <a:pt x="26648" y="14674"/>
                  </a:lnTo>
                  <a:lnTo>
                    <a:pt x="29850" y="14674"/>
                  </a:lnTo>
                  <a:lnTo>
                    <a:pt x="31872" y="11147"/>
                  </a:lnTo>
                  <a:close/>
                </a:path>
                <a:path w="111759" h="41910">
                  <a:moveTo>
                    <a:pt x="36517" y="6488"/>
                  </a:moveTo>
                  <a:lnTo>
                    <a:pt x="33204" y="8823"/>
                  </a:lnTo>
                  <a:lnTo>
                    <a:pt x="31872" y="11147"/>
                  </a:lnTo>
                  <a:lnTo>
                    <a:pt x="35911" y="8420"/>
                  </a:lnTo>
                  <a:lnTo>
                    <a:pt x="36517" y="6488"/>
                  </a:lnTo>
                  <a:close/>
                </a:path>
                <a:path w="111759" h="41910">
                  <a:moveTo>
                    <a:pt x="44123" y="0"/>
                  </a:moveTo>
                  <a:lnTo>
                    <a:pt x="38475" y="241"/>
                  </a:lnTo>
                  <a:lnTo>
                    <a:pt x="36517" y="6488"/>
                  </a:lnTo>
                  <a:lnTo>
                    <a:pt x="39265" y="4551"/>
                  </a:lnTo>
                  <a:lnTo>
                    <a:pt x="44123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958845" y="3204908"/>
              <a:ext cx="2521585" cy="1618615"/>
            </a:xfrm>
            <a:custGeom>
              <a:avLst/>
              <a:gdLst/>
              <a:ahLst/>
              <a:cxnLst/>
              <a:rect l="l" t="t" r="r" b="b"/>
              <a:pathLst>
                <a:path w="2521584" h="1618614">
                  <a:moveTo>
                    <a:pt x="241477" y="1279944"/>
                  </a:moveTo>
                  <a:lnTo>
                    <a:pt x="240906" y="1279537"/>
                  </a:lnTo>
                  <a:lnTo>
                    <a:pt x="235597" y="1282077"/>
                  </a:lnTo>
                  <a:lnTo>
                    <a:pt x="239991" y="1282077"/>
                  </a:lnTo>
                  <a:lnTo>
                    <a:pt x="241477" y="1279944"/>
                  </a:lnTo>
                  <a:close/>
                </a:path>
                <a:path w="2521584" h="1618614">
                  <a:moveTo>
                    <a:pt x="550837" y="968387"/>
                  </a:moveTo>
                  <a:lnTo>
                    <a:pt x="550468" y="963307"/>
                  </a:lnTo>
                  <a:lnTo>
                    <a:pt x="546290" y="959497"/>
                  </a:lnTo>
                  <a:lnTo>
                    <a:pt x="536511" y="958227"/>
                  </a:lnTo>
                  <a:lnTo>
                    <a:pt x="530631" y="956957"/>
                  </a:lnTo>
                  <a:lnTo>
                    <a:pt x="524802" y="954417"/>
                  </a:lnTo>
                  <a:lnTo>
                    <a:pt x="521754" y="949337"/>
                  </a:lnTo>
                  <a:lnTo>
                    <a:pt x="518883" y="945527"/>
                  </a:lnTo>
                  <a:lnTo>
                    <a:pt x="513575" y="942987"/>
                  </a:lnTo>
                  <a:lnTo>
                    <a:pt x="507796" y="941717"/>
                  </a:lnTo>
                  <a:lnTo>
                    <a:pt x="506691" y="942987"/>
                  </a:lnTo>
                  <a:lnTo>
                    <a:pt x="506272" y="936637"/>
                  </a:lnTo>
                  <a:lnTo>
                    <a:pt x="505993" y="935367"/>
                  </a:lnTo>
                  <a:lnTo>
                    <a:pt x="505040" y="934097"/>
                  </a:lnTo>
                  <a:lnTo>
                    <a:pt x="503415" y="932827"/>
                  </a:lnTo>
                  <a:lnTo>
                    <a:pt x="499808" y="930287"/>
                  </a:lnTo>
                  <a:lnTo>
                    <a:pt x="496328" y="927747"/>
                  </a:lnTo>
                  <a:lnTo>
                    <a:pt x="331774" y="927747"/>
                  </a:lnTo>
                  <a:lnTo>
                    <a:pt x="319201" y="927747"/>
                  </a:lnTo>
                  <a:lnTo>
                    <a:pt x="313880" y="929017"/>
                  </a:lnTo>
                  <a:lnTo>
                    <a:pt x="317284" y="937907"/>
                  </a:lnTo>
                  <a:lnTo>
                    <a:pt x="317144" y="944257"/>
                  </a:lnTo>
                  <a:lnTo>
                    <a:pt x="314693" y="954417"/>
                  </a:lnTo>
                  <a:lnTo>
                    <a:pt x="309638" y="955687"/>
                  </a:lnTo>
                  <a:lnTo>
                    <a:pt x="312229" y="962037"/>
                  </a:lnTo>
                  <a:lnTo>
                    <a:pt x="314807" y="969657"/>
                  </a:lnTo>
                  <a:lnTo>
                    <a:pt x="315772" y="978547"/>
                  </a:lnTo>
                  <a:lnTo>
                    <a:pt x="314071" y="987437"/>
                  </a:lnTo>
                  <a:lnTo>
                    <a:pt x="308686" y="993787"/>
                  </a:lnTo>
                  <a:lnTo>
                    <a:pt x="304914" y="996327"/>
                  </a:lnTo>
                  <a:lnTo>
                    <a:pt x="300596" y="997597"/>
                  </a:lnTo>
                  <a:lnTo>
                    <a:pt x="296100" y="989977"/>
                  </a:lnTo>
                  <a:lnTo>
                    <a:pt x="295351" y="988707"/>
                  </a:lnTo>
                  <a:lnTo>
                    <a:pt x="294601" y="987437"/>
                  </a:lnTo>
                  <a:lnTo>
                    <a:pt x="292379" y="988707"/>
                  </a:lnTo>
                  <a:lnTo>
                    <a:pt x="287058" y="986167"/>
                  </a:lnTo>
                  <a:lnTo>
                    <a:pt x="285026" y="989977"/>
                  </a:lnTo>
                  <a:lnTo>
                    <a:pt x="280568" y="988707"/>
                  </a:lnTo>
                  <a:lnTo>
                    <a:pt x="275336" y="987437"/>
                  </a:lnTo>
                  <a:lnTo>
                    <a:pt x="270967" y="989977"/>
                  </a:lnTo>
                  <a:lnTo>
                    <a:pt x="267157" y="996327"/>
                  </a:lnTo>
                  <a:lnTo>
                    <a:pt x="259765" y="1000137"/>
                  </a:lnTo>
                  <a:lnTo>
                    <a:pt x="252615" y="1000137"/>
                  </a:lnTo>
                  <a:lnTo>
                    <a:pt x="253860" y="1005217"/>
                  </a:lnTo>
                  <a:lnTo>
                    <a:pt x="259283" y="1005217"/>
                  </a:lnTo>
                  <a:lnTo>
                    <a:pt x="262293" y="1009027"/>
                  </a:lnTo>
                  <a:lnTo>
                    <a:pt x="255016" y="1012837"/>
                  </a:lnTo>
                  <a:lnTo>
                    <a:pt x="247662" y="1015377"/>
                  </a:lnTo>
                  <a:lnTo>
                    <a:pt x="234467" y="1014107"/>
                  </a:lnTo>
                  <a:lnTo>
                    <a:pt x="232752" y="1009027"/>
                  </a:lnTo>
                  <a:lnTo>
                    <a:pt x="222885" y="1014107"/>
                  </a:lnTo>
                  <a:lnTo>
                    <a:pt x="221983" y="1019187"/>
                  </a:lnTo>
                  <a:lnTo>
                    <a:pt x="212432" y="1029347"/>
                  </a:lnTo>
                  <a:lnTo>
                    <a:pt x="210477" y="1026807"/>
                  </a:lnTo>
                  <a:lnTo>
                    <a:pt x="209486" y="1036967"/>
                  </a:lnTo>
                  <a:lnTo>
                    <a:pt x="209626" y="1044587"/>
                  </a:lnTo>
                  <a:lnTo>
                    <a:pt x="210743" y="1050937"/>
                  </a:lnTo>
                  <a:lnTo>
                    <a:pt x="211658" y="1058557"/>
                  </a:lnTo>
                  <a:lnTo>
                    <a:pt x="211239" y="1064907"/>
                  </a:lnTo>
                  <a:lnTo>
                    <a:pt x="210426" y="1069987"/>
                  </a:lnTo>
                  <a:lnTo>
                    <a:pt x="217373" y="1071257"/>
                  </a:lnTo>
                  <a:lnTo>
                    <a:pt x="214452" y="1076337"/>
                  </a:lnTo>
                  <a:lnTo>
                    <a:pt x="209169" y="1080147"/>
                  </a:lnTo>
                  <a:lnTo>
                    <a:pt x="201726" y="1083957"/>
                  </a:lnTo>
                  <a:lnTo>
                    <a:pt x="193751" y="1085227"/>
                  </a:lnTo>
                  <a:lnTo>
                    <a:pt x="180225" y="1087767"/>
                  </a:lnTo>
                  <a:lnTo>
                    <a:pt x="173774" y="1091577"/>
                  </a:lnTo>
                  <a:lnTo>
                    <a:pt x="158838" y="1092847"/>
                  </a:lnTo>
                  <a:lnTo>
                    <a:pt x="151218" y="1089037"/>
                  </a:lnTo>
                  <a:lnTo>
                    <a:pt x="136931" y="1094117"/>
                  </a:lnTo>
                  <a:lnTo>
                    <a:pt x="132054" y="1099197"/>
                  </a:lnTo>
                  <a:lnTo>
                    <a:pt x="125120" y="1097927"/>
                  </a:lnTo>
                  <a:lnTo>
                    <a:pt x="118198" y="1096657"/>
                  </a:lnTo>
                  <a:lnTo>
                    <a:pt x="112242" y="1094117"/>
                  </a:lnTo>
                  <a:lnTo>
                    <a:pt x="105194" y="1094117"/>
                  </a:lnTo>
                  <a:lnTo>
                    <a:pt x="63741" y="1097927"/>
                  </a:lnTo>
                  <a:lnTo>
                    <a:pt x="49428" y="1095387"/>
                  </a:lnTo>
                  <a:lnTo>
                    <a:pt x="37045" y="1090307"/>
                  </a:lnTo>
                  <a:lnTo>
                    <a:pt x="24853" y="1086497"/>
                  </a:lnTo>
                  <a:lnTo>
                    <a:pt x="12573" y="1081417"/>
                  </a:lnTo>
                  <a:lnTo>
                    <a:pt x="0" y="1077620"/>
                  </a:lnTo>
                  <a:lnTo>
                    <a:pt x="8064" y="1085227"/>
                  </a:lnTo>
                  <a:lnTo>
                    <a:pt x="16040" y="1094117"/>
                  </a:lnTo>
                  <a:lnTo>
                    <a:pt x="23406" y="1103007"/>
                  </a:lnTo>
                  <a:lnTo>
                    <a:pt x="29654" y="1111897"/>
                  </a:lnTo>
                  <a:lnTo>
                    <a:pt x="34721" y="1120787"/>
                  </a:lnTo>
                  <a:lnTo>
                    <a:pt x="40182" y="1128407"/>
                  </a:lnTo>
                  <a:lnTo>
                    <a:pt x="46888" y="1134757"/>
                  </a:lnTo>
                  <a:lnTo>
                    <a:pt x="55740" y="1139837"/>
                  </a:lnTo>
                  <a:lnTo>
                    <a:pt x="61874" y="1143647"/>
                  </a:lnTo>
                  <a:lnTo>
                    <a:pt x="67818" y="1144917"/>
                  </a:lnTo>
                  <a:lnTo>
                    <a:pt x="77089" y="1151267"/>
                  </a:lnTo>
                  <a:lnTo>
                    <a:pt x="84061" y="1151267"/>
                  </a:lnTo>
                  <a:lnTo>
                    <a:pt x="85369" y="1155077"/>
                  </a:lnTo>
                  <a:lnTo>
                    <a:pt x="87426" y="1162697"/>
                  </a:lnTo>
                  <a:lnTo>
                    <a:pt x="89268" y="1169047"/>
                  </a:lnTo>
                  <a:lnTo>
                    <a:pt x="90639" y="1176667"/>
                  </a:lnTo>
                  <a:lnTo>
                    <a:pt x="91313" y="1184287"/>
                  </a:lnTo>
                  <a:lnTo>
                    <a:pt x="91478" y="1189367"/>
                  </a:lnTo>
                  <a:lnTo>
                    <a:pt x="90449" y="1200797"/>
                  </a:lnTo>
                  <a:lnTo>
                    <a:pt x="102120" y="1200797"/>
                  </a:lnTo>
                  <a:lnTo>
                    <a:pt x="107721" y="1198257"/>
                  </a:lnTo>
                  <a:lnTo>
                    <a:pt x="113715" y="1203337"/>
                  </a:lnTo>
                  <a:lnTo>
                    <a:pt x="112204" y="1218577"/>
                  </a:lnTo>
                  <a:lnTo>
                    <a:pt x="111353" y="1223657"/>
                  </a:lnTo>
                  <a:lnTo>
                    <a:pt x="104114" y="1227467"/>
                  </a:lnTo>
                  <a:lnTo>
                    <a:pt x="90589" y="1228737"/>
                  </a:lnTo>
                  <a:lnTo>
                    <a:pt x="78663" y="1232547"/>
                  </a:lnTo>
                  <a:lnTo>
                    <a:pt x="76225" y="1240167"/>
                  </a:lnTo>
                  <a:lnTo>
                    <a:pt x="63677" y="1243977"/>
                  </a:lnTo>
                  <a:lnTo>
                    <a:pt x="57912" y="1259217"/>
                  </a:lnTo>
                  <a:lnTo>
                    <a:pt x="56273" y="1275727"/>
                  </a:lnTo>
                  <a:lnTo>
                    <a:pt x="56095" y="1288427"/>
                  </a:lnTo>
                  <a:lnTo>
                    <a:pt x="57162" y="1294777"/>
                  </a:lnTo>
                  <a:lnTo>
                    <a:pt x="60579" y="1298587"/>
                  </a:lnTo>
                  <a:lnTo>
                    <a:pt x="65874" y="1301127"/>
                  </a:lnTo>
                  <a:lnTo>
                    <a:pt x="72593" y="1298587"/>
                  </a:lnTo>
                  <a:lnTo>
                    <a:pt x="75018" y="1297317"/>
                  </a:lnTo>
                  <a:lnTo>
                    <a:pt x="75031" y="1292237"/>
                  </a:lnTo>
                  <a:lnTo>
                    <a:pt x="81267" y="1294777"/>
                  </a:lnTo>
                  <a:lnTo>
                    <a:pt x="83451" y="1299857"/>
                  </a:lnTo>
                  <a:lnTo>
                    <a:pt x="86271" y="1299857"/>
                  </a:lnTo>
                  <a:lnTo>
                    <a:pt x="90766" y="1293507"/>
                  </a:lnTo>
                  <a:lnTo>
                    <a:pt x="104660" y="1292237"/>
                  </a:lnTo>
                  <a:lnTo>
                    <a:pt x="120294" y="1292237"/>
                  </a:lnTo>
                  <a:lnTo>
                    <a:pt x="129997" y="1294777"/>
                  </a:lnTo>
                  <a:lnTo>
                    <a:pt x="130111" y="1292237"/>
                  </a:lnTo>
                  <a:lnTo>
                    <a:pt x="130289" y="1288427"/>
                  </a:lnTo>
                  <a:lnTo>
                    <a:pt x="136740" y="1287157"/>
                  </a:lnTo>
                  <a:lnTo>
                    <a:pt x="145237" y="1287157"/>
                  </a:lnTo>
                  <a:lnTo>
                    <a:pt x="151663" y="1288427"/>
                  </a:lnTo>
                  <a:lnTo>
                    <a:pt x="150749" y="1287157"/>
                  </a:lnTo>
                  <a:lnTo>
                    <a:pt x="148983" y="1283347"/>
                  </a:lnTo>
                  <a:lnTo>
                    <a:pt x="153784" y="1284617"/>
                  </a:lnTo>
                  <a:lnTo>
                    <a:pt x="159537" y="1288427"/>
                  </a:lnTo>
                  <a:lnTo>
                    <a:pt x="166204" y="1292237"/>
                  </a:lnTo>
                  <a:lnTo>
                    <a:pt x="173736" y="1292237"/>
                  </a:lnTo>
                  <a:lnTo>
                    <a:pt x="173888" y="1294777"/>
                  </a:lnTo>
                  <a:lnTo>
                    <a:pt x="175971" y="1296047"/>
                  </a:lnTo>
                  <a:lnTo>
                    <a:pt x="179171" y="1296047"/>
                  </a:lnTo>
                  <a:lnTo>
                    <a:pt x="179451" y="1290967"/>
                  </a:lnTo>
                  <a:lnTo>
                    <a:pt x="187223" y="1288427"/>
                  </a:lnTo>
                  <a:lnTo>
                    <a:pt x="197040" y="1288427"/>
                  </a:lnTo>
                  <a:lnTo>
                    <a:pt x="203479" y="1287157"/>
                  </a:lnTo>
                  <a:lnTo>
                    <a:pt x="210718" y="1284617"/>
                  </a:lnTo>
                  <a:lnTo>
                    <a:pt x="218008" y="1287157"/>
                  </a:lnTo>
                  <a:lnTo>
                    <a:pt x="227965" y="1284617"/>
                  </a:lnTo>
                  <a:lnTo>
                    <a:pt x="232943" y="1283347"/>
                  </a:lnTo>
                  <a:lnTo>
                    <a:pt x="235597" y="1282077"/>
                  </a:lnTo>
                  <a:lnTo>
                    <a:pt x="233337" y="1282077"/>
                  </a:lnTo>
                  <a:lnTo>
                    <a:pt x="236537" y="1276997"/>
                  </a:lnTo>
                  <a:lnTo>
                    <a:pt x="241846" y="1275727"/>
                  </a:lnTo>
                  <a:lnTo>
                    <a:pt x="243598" y="1276908"/>
                  </a:lnTo>
                  <a:lnTo>
                    <a:pt x="241477" y="1279944"/>
                  </a:lnTo>
                  <a:lnTo>
                    <a:pt x="248005" y="1284617"/>
                  </a:lnTo>
                  <a:lnTo>
                    <a:pt x="245364" y="1278089"/>
                  </a:lnTo>
                  <a:lnTo>
                    <a:pt x="247535" y="1279537"/>
                  </a:lnTo>
                  <a:lnTo>
                    <a:pt x="251879" y="1283347"/>
                  </a:lnTo>
                  <a:lnTo>
                    <a:pt x="257390" y="1292237"/>
                  </a:lnTo>
                  <a:lnTo>
                    <a:pt x="259930" y="1296047"/>
                  </a:lnTo>
                  <a:lnTo>
                    <a:pt x="258457" y="1312557"/>
                  </a:lnTo>
                  <a:lnTo>
                    <a:pt x="275729" y="1312557"/>
                  </a:lnTo>
                  <a:lnTo>
                    <a:pt x="279133" y="1315097"/>
                  </a:lnTo>
                  <a:lnTo>
                    <a:pt x="282155" y="1318907"/>
                  </a:lnTo>
                  <a:lnTo>
                    <a:pt x="283400" y="1323987"/>
                  </a:lnTo>
                  <a:lnTo>
                    <a:pt x="284899" y="1330337"/>
                  </a:lnTo>
                  <a:lnTo>
                    <a:pt x="288632" y="1334147"/>
                  </a:lnTo>
                  <a:lnTo>
                    <a:pt x="286270" y="1339227"/>
                  </a:lnTo>
                  <a:lnTo>
                    <a:pt x="288036" y="1343037"/>
                  </a:lnTo>
                  <a:lnTo>
                    <a:pt x="292239" y="1346847"/>
                  </a:lnTo>
                  <a:lnTo>
                    <a:pt x="297180" y="1346847"/>
                  </a:lnTo>
                  <a:lnTo>
                    <a:pt x="291820" y="1350657"/>
                  </a:lnTo>
                  <a:lnTo>
                    <a:pt x="297840" y="1357007"/>
                  </a:lnTo>
                  <a:lnTo>
                    <a:pt x="302552" y="1353197"/>
                  </a:lnTo>
                  <a:lnTo>
                    <a:pt x="302552" y="1359547"/>
                  </a:lnTo>
                  <a:lnTo>
                    <a:pt x="306819" y="1357007"/>
                  </a:lnTo>
                  <a:lnTo>
                    <a:pt x="312432" y="1360817"/>
                  </a:lnTo>
                  <a:lnTo>
                    <a:pt x="311365" y="1357007"/>
                  </a:lnTo>
                  <a:lnTo>
                    <a:pt x="310667" y="1354467"/>
                  </a:lnTo>
                  <a:lnTo>
                    <a:pt x="312724" y="1357007"/>
                  </a:lnTo>
                  <a:lnTo>
                    <a:pt x="315175" y="1359547"/>
                  </a:lnTo>
                  <a:lnTo>
                    <a:pt x="318033" y="1360817"/>
                  </a:lnTo>
                  <a:lnTo>
                    <a:pt x="318668" y="1358277"/>
                  </a:lnTo>
                  <a:lnTo>
                    <a:pt x="318274" y="1355737"/>
                  </a:lnTo>
                  <a:lnTo>
                    <a:pt x="317588" y="1354467"/>
                  </a:lnTo>
                  <a:lnTo>
                    <a:pt x="316903" y="1353197"/>
                  </a:lnTo>
                  <a:lnTo>
                    <a:pt x="318782" y="1355737"/>
                  </a:lnTo>
                  <a:lnTo>
                    <a:pt x="320497" y="1359547"/>
                  </a:lnTo>
                  <a:lnTo>
                    <a:pt x="323075" y="1360817"/>
                  </a:lnTo>
                  <a:lnTo>
                    <a:pt x="323926" y="1355737"/>
                  </a:lnTo>
                  <a:lnTo>
                    <a:pt x="324573" y="1355737"/>
                  </a:lnTo>
                  <a:lnTo>
                    <a:pt x="325005" y="1360817"/>
                  </a:lnTo>
                  <a:lnTo>
                    <a:pt x="324726" y="1355737"/>
                  </a:lnTo>
                  <a:lnTo>
                    <a:pt x="324586" y="1353197"/>
                  </a:lnTo>
                  <a:lnTo>
                    <a:pt x="324523" y="1351927"/>
                  </a:lnTo>
                  <a:lnTo>
                    <a:pt x="348881" y="1351927"/>
                  </a:lnTo>
                  <a:lnTo>
                    <a:pt x="345059" y="1339227"/>
                  </a:lnTo>
                  <a:lnTo>
                    <a:pt x="344728" y="1335417"/>
                  </a:lnTo>
                  <a:lnTo>
                    <a:pt x="350151" y="1337957"/>
                  </a:lnTo>
                  <a:lnTo>
                    <a:pt x="357911" y="1336687"/>
                  </a:lnTo>
                  <a:lnTo>
                    <a:pt x="363740" y="1336687"/>
                  </a:lnTo>
                  <a:lnTo>
                    <a:pt x="372046" y="1337957"/>
                  </a:lnTo>
                  <a:lnTo>
                    <a:pt x="388747" y="1343037"/>
                  </a:lnTo>
                  <a:lnTo>
                    <a:pt x="396773" y="1341767"/>
                  </a:lnTo>
                  <a:lnTo>
                    <a:pt x="399923" y="1340497"/>
                  </a:lnTo>
                  <a:lnTo>
                    <a:pt x="398068" y="1336687"/>
                  </a:lnTo>
                  <a:lnTo>
                    <a:pt x="401002" y="1335417"/>
                  </a:lnTo>
                  <a:lnTo>
                    <a:pt x="402767" y="1334147"/>
                  </a:lnTo>
                  <a:lnTo>
                    <a:pt x="404558" y="1334147"/>
                  </a:lnTo>
                  <a:lnTo>
                    <a:pt x="406387" y="1332877"/>
                  </a:lnTo>
                  <a:lnTo>
                    <a:pt x="410006" y="1331607"/>
                  </a:lnTo>
                  <a:lnTo>
                    <a:pt x="414388" y="1329067"/>
                  </a:lnTo>
                  <a:lnTo>
                    <a:pt x="417258" y="1332877"/>
                  </a:lnTo>
                  <a:lnTo>
                    <a:pt x="422148" y="1337957"/>
                  </a:lnTo>
                  <a:lnTo>
                    <a:pt x="427405" y="1337957"/>
                  </a:lnTo>
                  <a:lnTo>
                    <a:pt x="432879" y="1335417"/>
                  </a:lnTo>
                  <a:lnTo>
                    <a:pt x="438391" y="1331607"/>
                  </a:lnTo>
                  <a:lnTo>
                    <a:pt x="435622" y="1330337"/>
                  </a:lnTo>
                  <a:lnTo>
                    <a:pt x="434721" y="1329067"/>
                  </a:lnTo>
                  <a:lnTo>
                    <a:pt x="430225" y="1322717"/>
                  </a:lnTo>
                  <a:lnTo>
                    <a:pt x="435775" y="1318907"/>
                  </a:lnTo>
                  <a:lnTo>
                    <a:pt x="437629" y="1317637"/>
                  </a:lnTo>
                  <a:lnTo>
                    <a:pt x="435216" y="1318907"/>
                  </a:lnTo>
                  <a:lnTo>
                    <a:pt x="434086" y="1315097"/>
                  </a:lnTo>
                  <a:lnTo>
                    <a:pt x="431228" y="1307477"/>
                  </a:lnTo>
                  <a:lnTo>
                    <a:pt x="427304" y="1299857"/>
                  </a:lnTo>
                  <a:lnTo>
                    <a:pt x="418058" y="1288427"/>
                  </a:lnTo>
                  <a:lnTo>
                    <a:pt x="415023" y="1283347"/>
                  </a:lnTo>
                  <a:lnTo>
                    <a:pt x="417385" y="1275727"/>
                  </a:lnTo>
                  <a:lnTo>
                    <a:pt x="417779" y="1274457"/>
                  </a:lnTo>
                  <a:lnTo>
                    <a:pt x="414362" y="1271917"/>
                  </a:lnTo>
                  <a:lnTo>
                    <a:pt x="410933" y="1269377"/>
                  </a:lnTo>
                  <a:lnTo>
                    <a:pt x="406450" y="1271917"/>
                  </a:lnTo>
                  <a:lnTo>
                    <a:pt x="402551" y="1271917"/>
                  </a:lnTo>
                  <a:lnTo>
                    <a:pt x="394995" y="1268107"/>
                  </a:lnTo>
                  <a:lnTo>
                    <a:pt x="391566" y="1261757"/>
                  </a:lnTo>
                  <a:lnTo>
                    <a:pt x="390791" y="1252867"/>
                  </a:lnTo>
                  <a:lnTo>
                    <a:pt x="391147" y="1246517"/>
                  </a:lnTo>
                  <a:lnTo>
                    <a:pt x="392214" y="1232547"/>
                  </a:lnTo>
                  <a:lnTo>
                    <a:pt x="375462" y="1228737"/>
                  </a:lnTo>
                  <a:lnTo>
                    <a:pt x="367474" y="1226197"/>
                  </a:lnTo>
                  <a:lnTo>
                    <a:pt x="362013" y="1221117"/>
                  </a:lnTo>
                  <a:lnTo>
                    <a:pt x="359791" y="1214767"/>
                  </a:lnTo>
                  <a:lnTo>
                    <a:pt x="361480" y="1205877"/>
                  </a:lnTo>
                  <a:lnTo>
                    <a:pt x="365150" y="1198257"/>
                  </a:lnTo>
                  <a:lnTo>
                    <a:pt x="369506" y="1191907"/>
                  </a:lnTo>
                  <a:lnTo>
                    <a:pt x="373926" y="1184287"/>
                  </a:lnTo>
                  <a:lnTo>
                    <a:pt x="377837" y="1176667"/>
                  </a:lnTo>
                  <a:lnTo>
                    <a:pt x="381012" y="1171587"/>
                  </a:lnTo>
                  <a:lnTo>
                    <a:pt x="385953" y="1165237"/>
                  </a:lnTo>
                  <a:lnTo>
                    <a:pt x="391655" y="1162697"/>
                  </a:lnTo>
                  <a:lnTo>
                    <a:pt x="397129" y="1166507"/>
                  </a:lnTo>
                  <a:lnTo>
                    <a:pt x="399986" y="1170317"/>
                  </a:lnTo>
                  <a:lnTo>
                    <a:pt x="402590" y="1176667"/>
                  </a:lnTo>
                  <a:lnTo>
                    <a:pt x="413131" y="1177937"/>
                  </a:lnTo>
                  <a:lnTo>
                    <a:pt x="418160" y="1172857"/>
                  </a:lnTo>
                  <a:lnTo>
                    <a:pt x="422605" y="1171587"/>
                  </a:lnTo>
                  <a:lnTo>
                    <a:pt x="431482" y="1170317"/>
                  </a:lnTo>
                  <a:lnTo>
                    <a:pt x="438721" y="1169047"/>
                  </a:lnTo>
                  <a:lnTo>
                    <a:pt x="444563" y="1165237"/>
                  </a:lnTo>
                  <a:lnTo>
                    <a:pt x="446417" y="1162697"/>
                  </a:lnTo>
                  <a:lnTo>
                    <a:pt x="449211" y="1158887"/>
                  </a:lnTo>
                  <a:lnTo>
                    <a:pt x="451815" y="1152537"/>
                  </a:lnTo>
                  <a:lnTo>
                    <a:pt x="458114" y="1147457"/>
                  </a:lnTo>
                  <a:lnTo>
                    <a:pt x="459130" y="1136027"/>
                  </a:lnTo>
                  <a:lnTo>
                    <a:pt x="460121" y="1132217"/>
                  </a:lnTo>
                  <a:lnTo>
                    <a:pt x="463003" y="1128407"/>
                  </a:lnTo>
                  <a:lnTo>
                    <a:pt x="468858" y="1124597"/>
                  </a:lnTo>
                  <a:lnTo>
                    <a:pt x="475145" y="1119517"/>
                  </a:lnTo>
                  <a:lnTo>
                    <a:pt x="481050" y="1115707"/>
                  </a:lnTo>
                  <a:lnTo>
                    <a:pt x="485724" y="1109357"/>
                  </a:lnTo>
                  <a:lnTo>
                    <a:pt x="489102" y="1101737"/>
                  </a:lnTo>
                  <a:lnTo>
                    <a:pt x="489775" y="1099197"/>
                  </a:lnTo>
                  <a:lnTo>
                    <a:pt x="491134" y="1094117"/>
                  </a:lnTo>
                  <a:lnTo>
                    <a:pt x="491350" y="1092847"/>
                  </a:lnTo>
                  <a:lnTo>
                    <a:pt x="493090" y="1082687"/>
                  </a:lnTo>
                  <a:lnTo>
                    <a:pt x="492074" y="1075067"/>
                  </a:lnTo>
                  <a:lnTo>
                    <a:pt x="496392" y="1072527"/>
                  </a:lnTo>
                  <a:lnTo>
                    <a:pt x="501954" y="1069987"/>
                  </a:lnTo>
                  <a:lnTo>
                    <a:pt x="509257" y="1066177"/>
                  </a:lnTo>
                  <a:lnTo>
                    <a:pt x="513994" y="1062367"/>
                  </a:lnTo>
                  <a:lnTo>
                    <a:pt x="511873" y="1056017"/>
                  </a:lnTo>
                  <a:lnTo>
                    <a:pt x="510425" y="1050937"/>
                  </a:lnTo>
                  <a:lnTo>
                    <a:pt x="513702" y="1044587"/>
                  </a:lnTo>
                  <a:lnTo>
                    <a:pt x="518464" y="1038237"/>
                  </a:lnTo>
                  <a:lnTo>
                    <a:pt x="521550" y="1033157"/>
                  </a:lnTo>
                  <a:lnTo>
                    <a:pt x="522389" y="1029347"/>
                  </a:lnTo>
                  <a:lnTo>
                    <a:pt x="522668" y="1028077"/>
                  </a:lnTo>
                  <a:lnTo>
                    <a:pt x="533285" y="1024267"/>
                  </a:lnTo>
                  <a:lnTo>
                    <a:pt x="535114" y="1020457"/>
                  </a:lnTo>
                  <a:lnTo>
                    <a:pt x="529539" y="1017917"/>
                  </a:lnTo>
                  <a:lnTo>
                    <a:pt x="529031" y="1015377"/>
                  </a:lnTo>
                  <a:lnTo>
                    <a:pt x="528294" y="1011567"/>
                  </a:lnTo>
                  <a:lnTo>
                    <a:pt x="528294" y="1003947"/>
                  </a:lnTo>
                  <a:lnTo>
                    <a:pt x="526465" y="997597"/>
                  </a:lnTo>
                  <a:lnTo>
                    <a:pt x="523557" y="991247"/>
                  </a:lnTo>
                  <a:lnTo>
                    <a:pt x="525208" y="984897"/>
                  </a:lnTo>
                  <a:lnTo>
                    <a:pt x="529869" y="981087"/>
                  </a:lnTo>
                  <a:lnTo>
                    <a:pt x="535978" y="977277"/>
                  </a:lnTo>
                  <a:lnTo>
                    <a:pt x="540346" y="976007"/>
                  </a:lnTo>
                  <a:lnTo>
                    <a:pt x="546379" y="972197"/>
                  </a:lnTo>
                  <a:lnTo>
                    <a:pt x="550837" y="968387"/>
                  </a:lnTo>
                  <a:close/>
                </a:path>
                <a:path w="2521584" h="1618614">
                  <a:moveTo>
                    <a:pt x="2037181" y="1507121"/>
                  </a:moveTo>
                  <a:lnTo>
                    <a:pt x="2035213" y="1498600"/>
                  </a:lnTo>
                  <a:lnTo>
                    <a:pt x="2035429" y="1503629"/>
                  </a:lnTo>
                  <a:lnTo>
                    <a:pt x="2037181" y="1507121"/>
                  </a:lnTo>
                  <a:close/>
                </a:path>
                <a:path w="2521584" h="1618614">
                  <a:moveTo>
                    <a:pt x="2069287" y="1549781"/>
                  </a:moveTo>
                  <a:lnTo>
                    <a:pt x="2067890" y="1542821"/>
                  </a:lnTo>
                  <a:lnTo>
                    <a:pt x="2066226" y="1537728"/>
                  </a:lnTo>
                  <a:lnTo>
                    <a:pt x="2062035" y="1533296"/>
                  </a:lnTo>
                  <a:lnTo>
                    <a:pt x="2055901" y="1530718"/>
                  </a:lnTo>
                  <a:lnTo>
                    <a:pt x="2051659" y="1531975"/>
                  </a:lnTo>
                  <a:lnTo>
                    <a:pt x="2053183" y="1539074"/>
                  </a:lnTo>
                  <a:lnTo>
                    <a:pt x="2050072" y="1536776"/>
                  </a:lnTo>
                  <a:lnTo>
                    <a:pt x="2045982" y="1535163"/>
                  </a:lnTo>
                  <a:lnTo>
                    <a:pt x="2043455" y="1535595"/>
                  </a:lnTo>
                  <a:lnTo>
                    <a:pt x="2045055" y="1539468"/>
                  </a:lnTo>
                  <a:lnTo>
                    <a:pt x="2041321" y="1534642"/>
                  </a:lnTo>
                  <a:lnTo>
                    <a:pt x="2036241" y="1534299"/>
                  </a:lnTo>
                  <a:lnTo>
                    <a:pt x="2031225" y="1536750"/>
                  </a:lnTo>
                  <a:lnTo>
                    <a:pt x="2027656" y="1540243"/>
                  </a:lnTo>
                  <a:lnTo>
                    <a:pt x="2024735" y="1533664"/>
                  </a:lnTo>
                  <a:lnTo>
                    <a:pt x="2013381" y="1534515"/>
                  </a:lnTo>
                  <a:lnTo>
                    <a:pt x="2008682" y="1538312"/>
                  </a:lnTo>
                  <a:lnTo>
                    <a:pt x="2011426" y="1542567"/>
                  </a:lnTo>
                  <a:lnTo>
                    <a:pt x="2006828" y="1544129"/>
                  </a:lnTo>
                  <a:lnTo>
                    <a:pt x="2003945" y="1538236"/>
                  </a:lnTo>
                  <a:lnTo>
                    <a:pt x="1994471" y="1541068"/>
                  </a:lnTo>
                  <a:lnTo>
                    <a:pt x="1997075" y="1548193"/>
                  </a:lnTo>
                  <a:lnTo>
                    <a:pt x="2001380" y="1549146"/>
                  </a:lnTo>
                  <a:lnTo>
                    <a:pt x="1994763" y="1552219"/>
                  </a:lnTo>
                  <a:lnTo>
                    <a:pt x="1989010" y="1556854"/>
                  </a:lnTo>
                  <a:lnTo>
                    <a:pt x="1978545" y="1567332"/>
                  </a:lnTo>
                  <a:lnTo>
                    <a:pt x="1976589" y="1570482"/>
                  </a:lnTo>
                  <a:lnTo>
                    <a:pt x="1980488" y="1583156"/>
                  </a:lnTo>
                  <a:lnTo>
                    <a:pt x="1982203" y="1592478"/>
                  </a:lnTo>
                  <a:lnTo>
                    <a:pt x="1981911" y="1601089"/>
                  </a:lnTo>
                  <a:lnTo>
                    <a:pt x="1991614" y="1611198"/>
                  </a:lnTo>
                  <a:lnTo>
                    <a:pt x="2000618" y="1610144"/>
                  </a:lnTo>
                  <a:lnTo>
                    <a:pt x="2012924" y="1617535"/>
                  </a:lnTo>
                  <a:lnTo>
                    <a:pt x="2022386" y="1618195"/>
                  </a:lnTo>
                  <a:lnTo>
                    <a:pt x="2029218" y="1618018"/>
                  </a:lnTo>
                  <a:lnTo>
                    <a:pt x="2026577" y="1610423"/>
                  </a:lnTo>
                  <a:lnTo>
                    <a:pt x="2036559" y="1605927"/>
                  </a:lnTo>
                  <a:lnTo>
                    <a:pt x="2039556" y="1611033"/>
                  </a:lnTo>
                  <a:lnTo>
                    <a:pt x="2037511" y="1607527"/>
                  </a:lnTo>
                  <a:lnTo>
                    <a:pt x="2050453" y="1596999"/>
                  </a:lnTo>
                  <a:lnTo>
                    <a:pt x="2055533" y="1592211"/>
                  </a:lnTo>
                  <a:lnTo>
                    <a:pt x="2059343" y="1576539"/>
                  </a:lnTo>
                  <a:lnTo>
                    <a:pt x="2054745" y="1574685"/>
                  </a:lnTo>
                  <a:lnTo>
                    <a:pt x="2059736" y="1572031"/>
                  </a:lnTo>
                  <a:lnTo>
                    <a:pt x="2064766" y="1558772"/>
                  </a:lnTo>
                  <a:lnTo>
                    <a:pt x="2063661" y="1553400"/>
                  </a:lnTo>
                  <a:lnTo>
                    <a:pt x="2068512" y="1554632"/>
                  </a:lnTo>
                  <a:lnTo>
                    <a:pt x="2069287" y="1549781"/>
                  </a:lnTo>
                  <a:close/>
                </a:path>
                <a:path w="2521584" h="1618614">
                  <a:moveTo>
                    <a:pt x="2128824" y="1459484"/>
                  </a:moveTo>
                  <a:lnTo>
                    <a:pt x="2128062" y="1456778"/>
                  </a:lnTo>
                  <a:lnTo>
                    <a:pt x="2126157" y="1454365"/>
                  </a:lnTo>
                  <a:lnTo>
                    <a:pt x="2126488" y="1457198"/>
                  </a:lnTo>
                  <a:lnTo>
                    <a:pt x="2127262" y="1459915"/>
                  </a:lnTo>
                  <a:lnTo>
                    <a:pt x="2128469" y="1462493"/>
                  </a:lnTo>
                  <a:lnTo>
                    <a:pt x="2128824" y="1459484"/>
                  </a:lnTo>
                  <a:close/>
                </a:path>
                <a:path w="2521584" h="1618614">
                  <a:moveTo>
                    <a:pt x="2366480" y="1282700"/>
                  </a:moveTo>
                  <a:lnTo>
                    <a:pt x="2362390" y="1282700"/>
                  </a:lnTo>
                  <a:lnTo>
                    <a:pt x="2364816" y="1295400"/>
                  </a:lnTo>
                  <a:lnTo>
                    <a:pt x="2366480" y="1282700"/>
                  </a:lnTo>
                  <a:close/>
                </a:path>
                <a:path w="2521584" h="1618614">
                  <a:moveTo>
                    <a:pt x="2371420" y="1282700"/>
                  </a:moveTo>
                  <a:lnTo>
                    <a:pt x="2367902" y="1282700"/>
                  </a:lnTo>
                  <a:lnTo>
                    <a:pt x="2369121" y="1295400"/>
                  </a:lnTo>
                  <a:lnTo>
                    <a:pt x="2371420" y="1282700"/>
                  </a:lnTo>
                  <a:close/>
                </a:path>
                <a:path w="2521584" h="1618614">
                  <a:moveTo>
                    <a:pt x="2521483" y="330200"/>
                  </a:moveTo>
                  <a:lnTo>
                    <a:pt x="2517978" y="330200"/>
                  </a:lnTo>
                  <a:lnTo>
                    <a:pt x="2516416" y="317500"/>
                  </a:lnTo>
                  <a:lnTo>
                    <a:pt x="2513215" y="317500"/>
                  </a:lnTo>
                  <a:lnTo>
                    <a:pt x="2511704" y="304800"/>
                  </a:lnTo>
                  <a:lnTo>
                    <a:pt x="2507196" y="304800"/>
                  </a:lnTo>
                  <a:lnTo>
                    <a:pt x="2505481" y="292100"/>
                  </a:lnTo>
                  <a:lnTo>
                    <a:pt x="2506180" y="292100"/>
                  </a:lnTo>
                  <a:lnTo>
                    <a:pt x="2503284" y="279400"/>
                  </a:lnTo>
                  <a:lnTo>
                    <a:pt x="2502928" y="279400"/>
                  </a:lnTo>
                  <a:lnTo>
                    <a:pt x="2507297" y="266700"/>
                  </a:lnTo>
                  <a:lnTo>
                    <a:pt x="2509456" y="266700"/>
                  </a:lnTo>
                  <a:lnTo>
                    <a:pt x="2506332" y="254000"/>
                  </a:lnTo>
                  <a:lnTo>
                    <a:pt x="2496362" y="254000"/>
                  </a:lnTo>
                  <a:lnTo>
                    <a:pt x="2492718" y="241300"/>
                  </a:lnTo>
                  <a:lnTo>
                    <a:pt x="2491219" y="241300"/>
                  </a:lnTo>
                  <a:lnTo>
                    <a:pt x="2491740" y="228600"/>
                  </a:lnTo>
                  <a:lnTo>
                    <a:pt x="2463495" y="228600"/>
                  </a:lnTo>
                  <a:lnTo>
                    <a:pt x="2453957" y="241300"/>
                  </a:lnTo>
                  <a:lnTo>
                    <a:pt x="2429179" y="241300"/>
                  </a:lnTo>
                  <a:lnTo>
                    <a:pt x="2428392" y="254000"/>
                  </a:lnTo>
                  <a:lnTo>
                    <a:pt x="2417826" y="254000"/>
                  </a:lnTo>
                  <a:lnTo>
                    <a:pt x="2409621" y="266700"/>
                  </a:lnTo>
                  <a:lnTo>
                    <a:pt x="2397544" y="266700"/>
                  </a:lnTo>
                  <a:lnTo>
                    <a:pt x="2393010" y="254000"/>
                  </a:lnTo>
                  <a:lnTo>
                    <a:pt x="2380691" y="254000"/>
                  </a:lnTo>
                  <a:lnTo>
                    <a:pt x="2377135" y="266700"/>
                  </a:lnTo>
                  <a:lnTo>
                    <a:pt x="2370747" y="254000"/>
                  </a:lnTo>
                  <a:lnTo>
                    <a:pt x="2355443" y="254000"/>
                  </a:lnTo>
                  <a:lnTo>
                    <a:pt x="2351240" y="241300"/>
                  </a:lnTo>
                  <a:lnTo>
                    <a:pt x="2347722" y="228600"/>
                  </a:lnTo>
                  <a:lnTo>
                    <a:pt x="2337765" y="228600"/>
                  </a:lnTo>
                  <a:lnTo>
                    <a:pt x="2333066" y="215900"/>
                  </a:lnTo>
                  <a:lnTo>
                    <a:pt x="2328761" y="215900"/>
                  </a:lnTo>
                  <a:lnTo>
                    <a:pt x="2329777" y="203200"/>
                  </a:lnTo>
                  <a:lnTo>
                    <a:pt x="2295207" y="203200"/>
                  </a:lnTo>
                  <a:lnTo>
                    <a:pt x="2287143" y="190500"/>
                  </a:lnTo>
                  <a:lnTo>
                    <a:pt x="2270785" y="190500"/>
                  </a:lnTo>
                  <a:lnTo>
                    <a:pt x="2266531" y="177800"/>
                  </a:lnTo>
                  <a:lnTo>
                    <a:pt x="2266950" y="190500"/>
                  </a:lnTo>
                  <a:lnTo>
                    <a:pt x="2260244" y="177800"/>
                  </a:lnTo>
                  <a:lnTo>
                    <a:pt x="2210358" y="177800"/>
                  </a:lnTo>
                  <a:lnTo>
                    <a:pt x="2197709" y="165100"/>
                  </a:lnTo>
                  <a:lnTo>
                    <a:pt x="2186800" y="165100"/>
                  </a:lnTo>
                  <a:lnTo>
                    <a:pt x="2180234" y="152400"/>
                  </a:lnTo>
                  <a:lnTo>
                    <a:pt x="2177364" y="139700"/>
                  </a:lnTo>
                  <a:lnTo>
                    <a:pt x="2172436" y="152400"/>
                  </a:lnTo>
                  <a:lnTo>
                    <a:pt x="2160867" y="139700"/>
                  </a:lnTo>
                  <a:lnTo>
                    <a:pt x="2159076" y="127000"/>
                  </a:lnTo>
                  <a:lnTo>
                    <a:pt x="2153272" y="127000"/>
                  </a:lnTo>
                  <a:lnTo>
                    <a:pt x="2147938" y="114300"/>
                  </a:lnTo>
                  <a:lnTo>
                    <a:pt x="2131352" y="114300"/>
                  </a:lnTo>
                  <a:lnTo>
                    <a:pt x="2125078" y="101600"/>
                  </a:lnTo>
                  <a:lnTo>
                    <a:pt x="2122703" y="88900"/>
                  </a:lnTo>
                  <a:lnTo>
                    <a:pt x="2108847" y="88900"/>
                  </a:lnTo>
                  <a:lnTo>
                    <a:pt x="2104009" y="76200"/>
                  </a:lnTo>
                  <a:lnTo>
                    <a:pt x="2085035" y="76200"/>
                  </a:lnTo>
                  <a:lnTo>
                    <a:pt x="2084590" y="63500"/>
                  </a:lnTo>
                  <a:lnTo>
                    <a:pt x="2077161" y="63500"/>
                  </a:lnTo>
                  <a:lnTo>
                    <a:pt x="2073211" y="50800"/>
                  </a:lnTo>
                  <a:lnTo>
                    <a:pt x="2065832" y="50800"/>
                  </a:lnTo>
                  <a:lnTo>
                    <a:pt x="2057501" y="38100"/>
                  </a:lnTo>
                  <a:lnTo>
                    <a:pt x="2047468" y="38100"/>
                  </a:lnTo>
                  <a:lnTo>
                    <a:pt x="2045004" y="33642"/>
                  </a:lnTo>
                  <a:lnTo>
                    <a:pt x="2045004" y="1473200"/>
                  </a:lnTo>
                  <a:lnTo>
                    <a:pt x="2044217" y="1484579"/>
                  </a:lnTo>
                  <a:lnTo>
                    <a:pt x="2042083" y="1484566"/>
                  </a:lnTo>
                  <a:lnTo>
                    <a:pt x="2042236" y="1483779"/>
                  </a:lnTo>
                  <a:lnTo>
                    <a:pt x="2044344" y="1473200"/>
                  </a:lnTo>
                  <a:lnTo>
                    <a:pt x="2045004" y="1473200"/>
                  </a:lnTo>
                  <a:lnTo>
                    <a:pt x="2045004" y="33642"/>
                  </a:lnTo>
                  <a:lnTo>
                    <a:pt x="2040458" y="25400"/>
                  </a:lnTo>
                  <a:lnTo>
                    <a:pt x="2019935" y="25400"/>
                  </a:lnTo>
                  <a:lnTo>
                    <a:pt x="2009521" y="12700"/>
                  </a:lnTo>
                  <a:lnTo>
                    <a:pt x="1961349" y="12700"/>
                  </a:lnTo>
                  <a:lnTo>
                    <a:pt x="1954568" y="0"/>
                  </a:lnTo>
                  <a:lnTo>
                    <a:pt x="1879688" y="0"/>
                  </a:lnTo>
                  <a:lnTo>
                    <a:pt x="1868538" y="12700"/>
                  </a:lnTo>
                  <a:lnTo>
                    <a:pt x="1849869" y="12700"/>
                  </a:lnTo>
                  <a:lnTo>
                    <a:pt x="1845627" y="25400"/>
                  </a:lnTo>
                  <a:lnTo>
                    <a:pt x="1841754" y="25400"/>
                  </a:lnTo>
                  <a:lnTo>
                    <a:pt x="1835569" y="38100"/>
                  </a:lnTo>
                  <a:lnTo>
                    <a:pt x="1865782" y="38100"/>
                  </a:lnTo>
                  <a:lnTo>
                    <a:pt x="1869376" y="50800"/>
                  </a:lnTo>
                  <a:lnTo>
                    <a:pt x="1874139" y="50800"/>
                  </a:lnTo>
                  <a:lnTo>
                    <a:pt x="1879854" y="63500"/>
                  </a:lnTo>
                  <a:lnTo>
                    <a:pt x="1882724" y="63500"/>
                  </a:lnTo>
                  <a:lnTo>
                    <a:pt x="1878952" y="76200"/>
                  </a:lnTo>
                  <a:lnTo>
                    <a:pt x="1873758" y="76200"/>
                  </a:lnTo>
                  <a:lnTo>
                    <a:pt x="1872081" y="88900"/>
                  </a:lnTo>
                  <a:lnTo>
                    <a:pt x="1872272" y="88900"/>
                  </a:lnTo>
                  <a:lnTo>
                    <a:pt x="1872703" y="101600"/>
                  </a:lnTo>
                  <a:lnTo>
                    <a:pt x="1875599" y="101600"/>
                  </a:lnTo>
                  <a:lnTo>
                    <a:pt x="1872691" y="114300"/>
                  </a:lnTo>
                  <a:lnTo>
                    <a:pt x="1874227" y="114300"/>
                  </a:lnTo>
                  <a:lnTo>
                    <a:pt x="1876412" y="127000"/>
                  </a:lnTo>
                  <a:lnTo>
                    <a:pt x="1873161" y="127000"/>
                  </a:lnTo>
                  <a:lnTo>
                    <a:pt x="1873885" y="139700"/>
                  </a:lnTo>
                  <a:lnTo>
                    <a:pt x="1885670" y="139700"/>
                  </a:lnTo>
                  <a:lnTo>
                    <a:pt x="1886458" y="152400"/>
                  </a:lnTo>
                  <a:lnTo>
                    <a:pt x="1878672" y="152400"/>
                  </a:lnTo>
                  <a:lnTo>
                    <a:pt x="1871306" y="165100"/>
                  </a:lnTo>
                  <a:lnTo>
                    <a:pt x="1859724" y="165100"/>
                  </a:lnTo>
                  <a:lnTo>
                    <a:pt x="1854936" y="177800"/>
                  </a:lnTo>
                  <a:lnTo>
                    <a:pt x="1831086" y="177800"/>
                  </a:lnTo>
                  <a:lnTo>
                    <a:pt x="1821218" y="165100"/>
                  </a:lnTo>
                  <a:lnTo>
                    <a:pt x="1801507" y="165100"/>
                  </a:lnTo>
                  <a:lnTo>
                    <a:pt x="1802536" y="177800"/>
                  </a:lnTo>
                  <a:lnTo>
                    <a:pt x="1803501" y="190500"/>
                  </a:lnTo>
                  <a:lnTo>
                    <a:pt x="1804149" y="203200"/>
                  </a:lnTo>
                  <a:lnTo>
                    <a:pt x="1804250" y="215900"/>
                  </a:lnTo>
                  <a:lnTo>
                    <a:pt x="1804123" y="215900"/>
                  </a:lnTo>
                  <a:lnTo>
                    <a:pt x="1804200" y="228600"/>
                  </a:lnTo>
                  <a:lnTo>
                    <a:pt x="1810562" y="241300"/>
                  </a:lnTo>
                  <a:lnTo>
                    <a:pt x="1805152" y="241300"/>
                  </a:lnTo>
                  <a:lnTo>
                    <a:pt x="1810156" y="254000"/>
                  </a:lnTo>
                  <a:lnTo>
                    <a:pt x="1816849" y="254000"/>
                  </a:lnTo>
                  <a:lnTo>
                    <a:pt x="1829371" y="266700"/>
                  </a:lnTo>
                  <a:lnTo>
                    <a:pt x="1829498" y="254000"/>
                  </a:lnTo>
                  <a:lnTo>
                    <a:pt x="1885035" y="254000"/>
                  </a:lnTo>
                  <a:lnTo>
                    <a:pt x="1891207" y="241300"/>
                  </a:lnTo>
                  <a:lnTo>
                    <a:pt x="1908022" y="241300"/>
                  </a:lnTo>
                  <a:lnTo>
                    <a:pt x="1916214" y="254000"/>
                  </a:lnTo>
                  <a:lnTo>
                    <a:pt x="1932647" y="254000"/>
                  </a:lnTo>
                  <a:lnTo>
                    <a:pt x="1948878" y="266700"/>
                  </a:lnTo>
                  <a:lnTo>
                    <a:pt x="1964651" y="279400"/>
                  </a:lnTo>
                  <a:lnTo>
                    <a:pt x="1979714" y="292100"/>
                  </a:lnTo>
                  <a:lnTo>
                    <a:pt x="1987194" y="292100"/>
                  </a:lnTo>
                  <a:lnTo>
                    <a:pt x="1993938" y="304800"/>
                  </a:lnTo>
                  <a:lnTo>
                    <a:pt x="1959190" y="304800"/>
                  </a:lnTo>
                  <a:lnTo>
                    <a:pt x="1959190" y="1460500"/>
                  </a:lnTo>
                  <a:lnTo>
                    <a:pt x="1953895" y="1460500"/>
                  </a:lnTo>
                  <a:lnTo>
                    <a:pt x="1955139" y="1447800"/>
                  </a:lnTo>
                  <a:lnTo>
                    <a:pt x="1958263" y="1447800"/>
                  </a:lnTo>
                  <a:lnTo>
                    <a:pt x="1959190" y="1460500"/>
                  </a:lnTo>
                  <a:lnTo>
                    <a:pt x="1959190" y="304800"/>
                  </a:lnTo>
                  <a:lnTo>
                    <a:pt x="1952688" y="304800"/>
                  </a:lnTo>
                  <a:lnTo>
                    <a:pt x="1952688" y="1460500"/>
                  </a:lnTo>
                  <a:lnTo>
                    <a:pt x="1951012" y="1460500"/>
                  </a:lnTo>
                  <a:lnTo>
                    <a:pt x="1952015" y="1447800"/>
                  </a:lnTo>
                  <a:lnTo>
                    <a:pt x="1952688" y="1460500"/>
                  </a:lnTo>
                  <a:lnTo>
                    <a:pt x="1952688" y="304800"/>
                  </a:lnTo>
                  <a:lnTo>
                    <a:pt x="1933244" y="304800"/>
                  </a:lnTo>
                  <a:lnTo>
                    <a:pt x="1924265" y="317500"/>
                  </a:lnTo>
                  <a:lnTo>
                    <a:pt x="1918385" y="317500"/>
                  </a:lnTo>
                  <a:lnTo>
                    <a:pt x="1909559" y="304800"/>
                  </a:lnTo>
                  <a:lnTo>
                    <a:pt x="1911375" y="317500"/>
                  </a:lnTo>
                  <a:lnTo>
                    <a:pt x="1888388" y="317500"/>
                  </a:lnTo>
                  <a:lnTo>
                    <a:pt x="1884527" y="330200"/>
                  </a:lnTo>
                  <a:lnTo>
                    <a:pt x="1883422" y="330200"/>
                  </a:lnTo>
                  <a:lnTo>
                    <a:pt x="1884794" y="342900"/>
                  </a:lnTo>
                  <a:lnTo>
                    <a:pt x="1886331" y="342900"/>
                  </a:lnTo>
                  <a:lnTo>
                    <a:pt x="1885721" y="355600"/>
                  </a:lnTo>
                  <a:lnTo>
                    <a:pt x="1872462" y="355600"/>
                  </a:lnTo>
                  <a:lnTo>
                    <a:pt x="1864131" y="368300"/>
                  </a:lnTo>
                  <a:lnTo>
                    <a:pt x="1850720" y="368300"/>
                  </a:lnTo>
                  <a:lnTo>
                    <a:pt x="1839252" y="355600"/>
                  </a:lnTo>
                  <a:lnTo>
                    <a:pt x="1832267" y="368300"/>
                  </a:lnTo>
                  <a:lnTo>
                    <a:pt x="1830857" y="381000"/>
                  </a:lnTo>
                  <a:lnTo>
                    <a:pt x="1825840" y="381000"/>
                  </a:lnTo>
                  <a:lnTo>
                    <a:pt x="1819033" y="393700"/>
                  </a:lnTo>
                  <a:lnTo>
                    <a:pt x="1786140" y="393700"/>
                  </a:lnTo>
                  <a:lnTo>
                    <a:pt x="1773313" y="381000"/>
                  </a:lnTo>
                  <a:lnTo>
                    <a:pt x="1741182" y="381000"/>
                  </a:lnTo>
                  <a:lnTo>
                    <a:pt x="1738998" y="393700"/>
                  </a:lnTo>
                  <a:lnTo>
                    <a:pt x="1740166" y="406400"/>
                  </a:lnTo>
                  <a:lnTo>
                    <a:pt x="1743329" y="419100"/>
                  </a:lnTo>
                  <a:lnTo>
                    <a:pt x="1750834" y="419100"/>
                  </a:lnTo>
                  <a:lnTo>
                    <a:pt x="1762163" y="431800"/>
                  </a:lnTo>
                  <a:lnTo>
                    <a:pt x="1772043" y="431800"/>
                  </a:lnTo>
                  <a:lnTo>
                    <a:pt x="1775218" y="444500"/>
                  </a:lnTo>
                  <a:lnTo>
                    <a:pt x="1765325" y="444500"/>
                  </a:lnTo>
                  <a:lnTo>
                    <a:pt x="1756422" y="457200"/>
                  </a:lnTo>
                  <a:lnTo>
                    <a:pt x="1750301" y="457200"/>
                  </a:lnTo>
                  <a:lnTo>
                    <a:pt x="1743379" y="469900"/>
                  </a:lnTo>
                  <a:lnTo>
                    <a:pt x="1743062" y="482600"/>
                  </a:lnTo>
                  <a:lnTo>
                    <a:pt x="1733270" y="482600"/>
                  </a:lnTo>
                  <a:lnTo>
                    <a:pt x="1726730" y="495300"/>
                  </a:lnTo>
                  <a:lnTo>
                    <a:pt x="1648383" y="495300"/>
                  </a:lnTo>
                  <a:lnTo>
                    <a:pt x="1639925" y="508000"/>
                  </a:lnTo>
                  <a:lnTo>
                    <a:pt x="1604187" y="508000"/>
                  </a:lnTo>
                  <a:lnTo>
                    <a:pt x="1595285" y="520700"/>
                  </a:lnTo>
                  <a:lnTo>
                    <a:pt x="1579714" y="520700"/>
                  </a:lnTo>
                  <a:lnTo>
                    <a:pt x="1565122" y="533400"/>
                  </a:lnTo>
                  <a:lnTo>
                    <a:pt x="1534833" y="533400"/>
                  </a:lnTo>
                  <a:lnTo>
                    <a:pt x="1533867" y="520700"/>
                  </a:lnTo>
                  <a:lnTo>
                    <a:pt x="1525409" y="533400"/>
                  </a:lnTo>
                  <a:lnTo>
                    <a:pt x="1511858" y="533400"/>
                  </a:lnTo>
                  <a:lnTo>
                    <a:pt x="1498828" y="520700"/>
                  </a:lnTo>
                  <a:lnTo>
                    <a:pt x="1454353" y="520700"/>
                  </a:lnTo>
                  <a:lnTo>
                    <a:pt x="1445044" y="508000"/>
                  </a:lnTo>
                  <a:lnTo>
                    <a:pt x="1429080" y="508000"/>
                  </a:lnTo>
                  <a:lnTo>
                    <a:pt x="1424114" y="495300"/>
                  </a:lnTo>
                  <a:lnTo>
                    <a:pt x="1288110" y="495300"/>
                  </a:lnTo>
                  <a:lnTo>
                    <a:pt x="1273708" y="482600"/>
                  </a:lnTo>
                  <a:lnTo>
                    <a:pt x="1211668" y="482600"/>
                  </a:lnTo>
                  <a:lnTo>
                    <a:pt x="1206868" y="469900"/>
                  </a:lnTo>
                  <a:lnTo>
                    <a:pt x="1190383" y="469900"/>
                  </a:lnTo>
                  <a:lnTo>
                    <a:pt x="1185506" y="457200"/>
                  </a:lnTo>
                  <a:lnTo>
                    <a:pt x="1180401" y="457200"/>
                  </a:lnTo>
                  <a:lnTo>
                    <a:pt x="1175677" y="444500"/>
                  </a:lnTo>
                  <a:lnTo>
                    <a:pt x="1166025" y="431800"/>
                  </a:lnTo>
                  <a:lnTo>
                    <a:pt x="1161567" y="431800"/>
                  </a:lnTo>
                  <a:lnTo>
                    <a:pt x="1147902" y="419100"/>
                  </a:lnTo>
                  <a:lnTo>
                    <a:pt x="1127963" y="419100"/>
                  </a:lnTo>
                  <a:lnTo>
                    <a:pt x="1121854" y="406400"/>
                  </a:lnTo>
                  <a:lnTo>
                    <a:pt x="1103896" y="406400"/>
                  </a:lnTo>
                  <a:lnTo>
                    <a:pt x="1090968" y="393700"/>
                  </a:lnTo>
                  <a:lnTo>
                    <a:pt x="1078661" y="393700"/>
                  </a:lnTo>
                  <a:lnTo>
                    <a:pt x="1066012" y="381000"/>
                  </a:lnTo>
                  <a:lnTo>
                    <a:pt x="987361" y="381000"/>
                  </a:lnTo>
                  <a:lnTo>
                    <a:pt x="980668" y="368300"/>
                  </a:lnTo>
                  <a:lnTo>
                    <a:pt x="960805" y="368300"/>
                  </a:lnTo>
                  <a:lnTo>
                    <a:pt x="950252" y="355600"/>
                  </a:lnTo>
                  <a:lnTo>
                    <a:pt x="952690" y="342900"/>
                  </a:lnTo>
                  <a:lnTo>
                    <a:pt x="958964" y="330200"/>
                  </a:lnTo>
                  <a:lnTo>
                    <a:pt x="951687" y="330200"/>
                  </a:lnTo>
                  <a:lnTo>
                    <a:pt x="949121" y="317500"/>
                  </a:lnTo>
                  <a:lnTo>
                    <a:pt x="947305" y="317500"/>
                  </a:lnTo>
                  <a:lnTo>
                    <a:pt x="946289" y="304800"/>
                  </a:lnTo>
                  <a:lnTo>
                    <a:pt x="944105" y="304800"/>
                  </a:lnTo>
                  <a:lnTo>
                    <a:pt x="938822" y="292100"/>
                  </a:lnTo>
                  <a:lnTo>
                    <a:pt x="925690" y="292100"/>
                  </a:lnTo>
                  <a:lnTo>
                    <a:pt x="919810" y="279400"/>
                  </a:lnTo>
                  <a:lnTo>
                    <a:pt x="911771" y="279400"/>
                  </a:lnTo>
                  <a:lnTo>
                    <a:pt x="908088" y="266700"/>
                  </a:lnTo>
                  <a:lnTo>
                    <a:pt x="903566" y="266700"/>
                  </a:lnTo>
                  <a:lnTo>
                    <a:pt x="899858" y="254000"/>
                  </a:lnTo>
                  <a:lnTo>
                    <a:pt x="874623" y="254000"/>
                  </a:lnTo>
                  <a:lnTo>
                    <a:pt x="866838" y="241300"/>
                  </a:lnTo>
                  <a:lnTo>
                    <a:pt x="832408" y="241300"/>
                  </a:lnTo>
                  <a:lnTo>
                    <a:pt x="825627" y="228600"/>
                  </a:lnTo>
                  <a:lnTo>
                    <a:pt x="808113" y="228600"/>
                  </a:lnTo>
                  <a:lnTo>
                    <a:pt x="802043" y="215900"/>
                  </a:lnTo>
                  <a:lnTo>
                    <a:pt x="790371" y="215900"/>
                  </a:lnTo>
                  <a:lnTo>
                    <a:pt x="783971" y="203200"/>
                  </a:lnTo>
                  <a:lnTo>
                    <a:pt x="790943" y="203200"/>
                  </a:lnTo>
                  <a:lnTo>
                    <a:pt x="782358" y="190500"/>
                  </a:lnTo>
                  <a:lnTo>
                    <a:pt x="746353" y="190500"/>
                  </a:lnTo>
                  <a:lnTo>
                    <a:pt x="748931" y="203200"/>
                  </a:lnTo>
                  <a:lnTo>
                    <a:pt x="751166" y="215900"/>
                  </a:lnTo>
                  <a:lnTo>
                    <a:pt x="748347" y="215900"/>
                  </a:lnTo>
                  <a:lnTo>
                    <a:pt x="741362" y="228600"/>
                  </a:lnTo>
                  <a:lnTo>
                    <a:pt x="720877" y="228600"/>
                  </a:lnTo>
                  <a:lnTo>
                    <a:pt x="721893" y="241300"/>
                  </a:lnTo>
                  <a:lnTo>
                    <a:pt x="723252" y="254000"/>
                  </a:lnTo>
                  <a:lnTo>
                    <a:pt x="728014" y="254000"/>
                  </a:lnTo>
                  <a:lnTo>
                    <a:pt x="735393" y="266700"/>
                  </a:lnTo>
                  <a:lnTo>
                    <a:pt x="740638" y="279400"/>
                  </a:lnTo>
                  <a:lnTo>
                    <a:pt x="739013" y="292100"/>
                  </a:lnTo>
                  <a:lnTo>
                    <a:pt x="727113" y="292100"/>
                  </a:lnTo>
                  <a:lnTo>
                    <a:pt x="715327" y="304800"/>
                  </a:lnTo>
                  <a:lnTo>
                    <a:pt x="712800" y="292100"/>
                  </a:lnTo>
                  <a:lnTo>
                    <a:pt x="664806" y="292100"/>
                  </a:lnTo>
                  <a:lnTo>
                    <a:pt x="650417" y="279400"/>
                  </a:lnTo>
                  <a:lnTo>
                    <a:pt x="645858" y="279400"/>
                  </a:lnTo>
                  <a:lnTo>
                    <a:pt x="649173" y="304800"/>
                  </a:lnTo>
                  <a:lnTo>
                    <a:pt x="645985" y="304800"/>
                  </a:lnTo>
                  <a:lnTo>
                    <a:pt x="645934" y="317500"/>
                  </a:lnTo>
                  <a:lnTo>
                    <a:pt x="647827" y="330200"/>
                  </a:lnTo>
                  <a:lnTo>
                    <a:pt x="646798" y="342900"/>
                  </a:lnTo>
                  <a:lnTo>
                    <a:pt x="643394" y="355600"/>
                  </a:lnTo>
                  <a:lnTo>
                    <a:pt x="650405" y="368300"/>
                  </a:lnTo>
                  <a:lnTo>
                    <a:pt x="659739" y="355600"/>
                  </a:lnTo>
                  <a:lnTo>
                    <a:pt x="663549" y="368300"/>
                  </a:lnTo>
                  <a:lnTo>
                    <a:pt x="663422" y="381000"/>
                  </a:lnTo>
                  <a:lnTo>
                    <a:pt x="649732" y="368300"/>
                  </a:lnTo>
                  <a:lnTo>
                    <a:pt x="644334" y="381000"/>
                  </a:lnTo>
                  <a:lnTo>
                    <a:pt x="629983" y="368300"/>
                  </a:lnTo>
                  <a:lnTo>
                    <a:pt x="604405" y="368300"/>
                  </a:lnTo>
                  <a:lnTo>
                    <a:pt x="597217" y="381000"/>
                  </a:lnTo>
                  <a:lnTo>
                    <a:pt x="569633" y="381000"/>
                  </a:lnTo>
                  <a:lnTo>
                    <a:pt x="569595" y="393700"/>
                  </a:lnTo>
                  <a:lnTo>
                    <a:pt x="594817" y="393700"/>
                  </a:lnTo>
                  <a:lnTo>
                    <a:pt x="591172" y="406400"/>
                  </a:lnTo>
                  <a:lnTo>
                    <a:pt x="593369" y="406400"/>
                  </a:lnTo>
                  <a:lnTo>
                    <a:pt x="596366" y="419100"/>
                  </a:lnTo>
                  <a:lnTo>
                    <a:pt x="600113" y="419100"/>
                  </a:lnTo>
                  <a:lnTo>
                    <a:pt x="604342" y="431800"/>
                  </a:lnTo>
                  <a:lnTo>
                    <a:pt x="612990" y="444500"/>
                  </a:lnTo>
                  <a:lnTo>
                    <a:pt x="620610" y="444500"/>
                  </a:lnTo>
                  <a:lnTo>
                    <a:pt x="621436" y="457200"/>
                  </a:lnTo>
                  <a:lnTo>
                    <a:pt x="630021" y="457200"/>
                  </a:lnTo>
                  <a:lnTo>
                    <a:pt x="626897" y="469900"/>
                  </a:lnTo>
                  <a:lnTo>
                    <a:pt x="615657" y="469900"/>
                  </a:lnTo>
                  <a:lnTo>
                    <a:pt x="618540" y="482600"/>
                  </a:lnTo>
                  <a:lnTo>
                    <a:pt x="608342" y="482600"/>
                  </a:lnTo>
                  <a:lnTo>
                    <a:pt x="616000" y="495300"/>
                  </a:lnTo>
                  <a:lnTo>
                    <a:pt x="623506" y="520700"/>
                  </a:lnTo>
                  <a:lnTo>
                    <a:pt x="605802" y="520700"/>
                  </a:lnTo>
                  <a:lnTo>
                    <a:pt x="596328" y="533400"/>
                  </a:lnTo>
                  <a:lnTo>
                    <a:pt x="575132" y="533400"/>
                  </a:lnTo>
                  <a:lnTo>
                    <a:pt x="566547" y="546100"/>
                  </a:lnTo>
                  <a:lnTo>
                    <a:pt x="562762" y="546100"/>
                  </a:lnTo>
                  <a:lnTo>
                    <a:pt x="563435" y="558800"/>
                  </a:lnTo>
                  <a:lnTo>
                    <a:pt x="555815" y="571500"/>
                  </a:lnTo>
                  <a:lnTo>
                    <a:pt x="549681" y="558800"/>
                  </a:lnTo>
                  <a:lnTo>
                    <a:pt x="545261" y="558800"/>
                  </a:lnTo>
                  <a:lnTo>
                    <a:pt x="538962" y="571500"/>
                  </a:lnTo>
                  <a:lnTo>
                    <a:pt x="519887" y="571500"/>
                  </a:lnTo>
                  <a:lnTo>
                    <a:pt x="512978" y="558800"/>
                  </a:lnTo>
                  <a:lnTo>
                    <a:pt x="510070" y="571500"/>
                  </a:lnTo>
                  <a:lnTo>
                    <a:pt x="509028" y="571500"/>
                  </a:lnTo>
                  <a:lnTo>
                    <a:pt x="508000" y="584200"/>
                  </a:lnTo>
                  <a:lnTo>
                    <a:pt x="506133" y="584200"/>
                  </a:lnTo>
                  <a:lnTo>
                    <a:pt x="502424" y="596900"/>
                  </a:lnTo>
                  <a:lnTo>
                    <a:pt x="473113" y="596900"/>
                  </a:lnTo>
                  <a:lnTo>
                    <a:pt x="471157" y="584200"/>
                  </a:lnTo>
                  <a:lnTo>
                    <a:pt x="460044" y="584200"/>
                  </a:lnTo>
                  <a:lnTo>
                    <a:pt x="453605" y="596900"/>
                  </a:lnTo>
                  <a:lnTo>
                    <a:pt x="445541" y="596900"/>
                  </a:lnTo>
                  <a:lnTo>
                    <a:pt x="441553" y="584200"/>
                  </a:lnTo>
                  <a:lnTo>
                    <a:pt x="440969" y="596900"/>
                  </a:lnTo>
                  <a:lnTo>
                    <a:pt x="435444" y="596900"/>
                  </a:lnTo>
                  <a:lnTo>
                    <a:pt x="433108" y="609600"/>
                  </a:lnTo>
                  <a:lnTo>
                    <a:pt x="416521" y="609600"/>
                  </a:lnTo>
                  <a:lnTo>
                    <a:pt x="412102" y="622300"/>
                  </a:lnTo>
                  <a:lnTo>
                    <a:pt x="415963" y="622300"/>
                  </a:lnTo>
                  <a:lnTo>
                    <a:pt x="418757" y="635000"/>
                  </a:lnTo>
                  <a:lnTo>
                    <a:pt x="409460" y="635000"/>
                  </a:lnTo>
                  <a:lnTo>
                    <a:pt x="410883" y="647700"/>
                  </a:lnTo>
                  <a:lnTo>
                    <a:pt x="409524" y="647700"/>
                  </a:lnTo>
                  <a:lnTo>
                    <a:pt x="416179" y="660400"/>
                  </a:lnTo>
                  <a:lnTo>
                    <a:pt x="414058" y="660400"/>
                  </a:lnTo>
                  <a:lnTo>
                    <a:pt x="422986" y="673100"/>
                  </a:lnTo>
                  <a:lnTo>
                    <a:pt x="465848" y="673100"/>
                  </a:lnTo>
                  <a:lnTo>
                    <a:pt x="468312" y="685800"/>
                  </a:lnTo>
                  <a:lnTo>
                    <a:pt x="466940" y="698500"/>
                  </a:lnTo>
                  <a:lnTo>
                    <a:pt x="473532" y="698500"/>
                  </a:lnTo>
                  <a:lnTo>
                    <a:pt x="475881" y="711200"/>
                  </a:lnTo>
                  <a:lnTo>
                    <a:pt x="479488" y="711200"/>
                  </a:lnTo>
                  <a:lnTo>
                    <a:pt x="479717" y="723900"/>
                  </a:lnTo>
                  <a:lnTo>
                    <a:pt x="488010" y="723900"/>
                  </a:lnTo>
                  <a:lnTo>
                    <a:pt x="492023" y="736600"/>
                  </a:lnTo>
                  <a:lnTo>
                    <a:pt x="467321" y="736600"/>
                  </a:lnTo>
                  <a:lnTo>
                    <a:pt x="467410" y="746455"/>
                  </a:lnTo>
                  <a:lnTo>
                    <a:pt x="464299" y="747407"/>
                  </a:lnTo>
                  <a:lnTo>
                    <a:pt x="457720" y="751217"/>
                  </a:lnTo>
                  <a:lnTo>
                    <a:pt x="452805" y="755027"/>
                  </a:lnTo>
                  <a:lnTo>
                    <a:pt x="452399" y="753757"/>
                  </a:lnTo>
                  <a:lnTo>
                    <a:pt x="441667" y="748677"/>
                  </a:lnTo>
                  <a:lnTo>
                    <a:pt x="433489" y="751217"/>
                  </a:lnTo>
                  <a:lnTo>
                    <a:pt x="418884" y="752487"/>
                  </a:lnTo>
                  <a:lnTo>
                    <a:pt x="410121" y="752487"/>
                  </a:lnTo>
                  <a:lnTo>
                    <a:pt x="401434" y="753757"/>
                  </a:lnTo>
                  <a:lnTo>
                    <a:pt x="392938" y="756297"/>
                  </a:lnTo>
                  <a:lnTo>
                    <a:pt x="387731" y="757567"/>
                  </a:lnTo>
                  <a:lnTo>
                    <a:pt x="382714" y="760107"/>
                  </a:lnTo>
                  <a:lnTo>
                    <a:pt x="375183" y="767727"/>
                  </a:lnTo>
                  <a:lnTo>
                    <a:pt x="374815" y="772807"/>
                  </a:lnTo>
                  <a:lnTo>
                    <a:pt x="528066" y="772807"/>
                  </a:lnTo>
                  <a:lnTo>
                    <a:pt x="529031" y="774077"/>
                  </a:lnTo>
                  <a:lnTo>
                    <a:pt x="374726" y="774077"/>
                  </a:lnTo>
                  <a:lnTo>
                    <a:pt x="363867" y="774077"/>
                  </a:lnTo>
                  <a:lnTo>
                    <a:pt x="358279" y="780427"/>
                  </a:lnTo>
                  <a:lnTo>
                    <a:pt x="354380" y="786777"/>
                  </a:lnTo>
                  <a:lnTo>
                    <a:pt x="354812" y="791857"/>
                  </a:lnTo>
                  <a:lnTo>
                    <a:pt x="358216" y="794397"/>
                  </a:lnTo>
                  <a:lnTo>
                    <a:pt x="362800" y="796937"/>
                  </a:lnTo>
                  <a:lnTo>
                    <a:pt x="367550" y="803287"/>
                  </a:lnTo>
                  <a:lnTo>
                    <a:pt x="372465" y="809637"/>
                  </a:lnTo>
                  <a:lnTo>
                    <a:pt x="373913" y="814717"/>
                  </a:lnTo>
                  <a:lnTo>
                    <a:pt x="377609" y="819797"/>
                  </a:lnTo>
                  <a:lnTo>
                    <a:pt x="375450" y="822337"/>
                  </a:lnTo>
                  <a:lnTo>
                    <a:pt x="374142" y="822337"/>
                  </a:lnTo>
                  <a:lnTo>
                    <a:pt x="373786" y="823607"/>
                  </a:lnTo>
                  <a:lnTo>
                    <a:pt x="374345" y="824877"/>
                  </a:lnTo>
                  <a:lnTo>
                    <a:pt x="374992" y="826147"/>
                  </a:lnTo>
                  <a:lnTo>
                    <a:pt x="379869" y="828687"/>
                  </a:lnTo>
                  <a:lnTo>
                    <a:pt x="378472" y="829957"/>
                  </a:lnTo>
                  <a:lnTo>
                    <a:pt x="376656" y="832497"/>
                  </a:lnTo>
                  <a:lnTo>
                    <a:pt x="375716" y="835037"/>
                  </a:lnTo>
                  <a:lnTo>
                    <a:pt x="375678" y="841387"/>
                  </a:lnTo>
                  <a:lnTo>
                    <a:pt x="368744" y="846467"/>
                  </a:lnTo>
                  <a:lnTo>
                    <a:pt x="364667" y="851547"/>
                  </a:lnTo>
                  <a:lnTo>
                    <a:pt x="361518" y="855357"/>
                  </a:lnTo>
                  <a:lnTo>
                    <a:pt x="363321" y="859167"/>
                  </a:lnTo>
                  <a:lnTo>
                    <a:pt x="360464" y="859167"/>
                  </a:lnTo>
                  <a:lnTo>
                    <a:pt x="359435" y="860437"/>
                  </a:lnTo>
                  <a:lnTo>
                    <a:pt x="358292" y="862977"/>
                  </a:lnTo>
                  <a:lnTo>
                    <a:pt x="364299" y="866787"/>
                  </a:lnTo>
                  <a:lnTo>
                    <a:pt x="368757" y="870597"/>
                  </a:lnTo>
                  <a:lnTo>
                    <a:pt x="368782" y="873137"/>
                  </a:lnTo>
                  <a:lnTo>
                    <a:pt x="368007" y="876947"/>
                  </a:lnTo>
                  <a:lnTo>
                    <a:pt x="362750" y="884567"/>
                  </a:lnTo>
                  <a:lnTo>
                    <a:pt x="352996" y="887107"/>
                  </a:lnTo>
                  <a:lnTo>
                    <a:pt x="341934" y="887107"/>
                  </a:lnTo>
                  <a:lnTo>
                    <a:pt x="332778" y="884567"/>
                  </a:lnTo>
                  <a:lnTo>
                    <a:pt x="325069" y="884567"/>
                  </a:lnTo>
                  <a:lnTo>
                    <a:pt x="322541" y="887107"/>
                  </a:lnTo>
                  <a:lnTo>
                    <a:pt x="324510" y="892187"/>
                  </a:lnTo>
                  <a:lnTo>
                    <a:pt x="330327" y="897267"/>
                  </a:lnTo>
                  <a:lnTo>
                    <a:pt x="335445" y="899807"/>
                  </a:lnTo>
                  <a:lnTo>
                    <a:pt x="338607" y="906157"/>
                  </a:lnTo>
                  <a:lnTo>
                    <a:pt x="343547" y="917587"/>
                  </a:lnTo>
                  <a:lnTo>
                    <a:pt x="343738" y="917587"/>
                  </a:lnTo>
                  <a:lnTo>
                    <a:pt x="334759" y="925207"/>
                  </a:lnTo>
                  <a:lnTo>
                    <a:pt x="493191" y="925207"/>
                  </a:lnTo>
                  <a:lnTo>
                    <a:pt x="491401" y="920127"/>
                  </a:lnTo>
                  <a:lnTo>
                    <a:pt x="492188" y="915047"/>
                  </a:lnTo>
                  <a:lnTo>
                    <a:pt x="492455" y="909967"/>
                  </a:lnTo>
                  <a:lnTo>
                    <a:pt x="489089" y="904887"/>
                  </a:lnTo>
                  <a:lnTo>
                    <a:pt x="484530" y="901077"/>
                  </a:lnTo>
                  <a:lnTo>
                    <a:pt x="484593" y="897267"/>
                  </a:lnTo>
                  <a:lnTo>
                    <a:pt x="487540" y="893457"/>
                  </a:lnTo>
                  <a:lnTo>
                    <a:pt x="491693" y="890917"/>
                  </a:lnTo>
                  <a:lnTo>
                    <a:pt x="495363" y="887107"/>
                  </a:lnTo>
                  <a:lnTo>
                    <a:pt x="497814" y="884567"/>
                  </a:lnTo>
                  <a:lnTo>
                    <a:pt x="482155" y="884567"/>
                  </a:lnTo>
                  <a:lnTo>
                    <a:pt x="479818" y="883297"/>
                  </a:lnTo>
                  <a:lnTo>
                    <a:pt x="477456" y="880757"/>
                  </a:lnTo>
                  <a:lnTo>
                    <a:pt x="478497" y="878217"/>
                  </a:lnTo>
                  <a:lnTo>
                    <a:pt x="479259" y="874407"/>
                  </a:lnTo>
                  <a:lnTo>
                    <a:pt x="476059" y="871867"/>
                  </a:lnTo>
                  <a:lnTo>
                    <a:pt x="471436" y="868057"/>
                  </a:lnTo>
                  <a:lnTo>
                    <a:pt x="470916" y="862977"/>
                  </a:lnTo>
                  <a:lnTo>
                    <a:pt x="473519" y="856627"/>
                  </a:lnTo>
                  <a:lnTo>
                    <a:pt x="478294" y="852817"/>
                  </a:lnTo>
                  <a:lnTo>
                    <a:pt x="487083" y="850277"/>
                  </a:lnTo>
                  <a:lnTo>
                    <a:pt x="496697" y="850277"/>
                  </a:lnTo>
                  <a:lnTo>
                    <a:pt x="506374" y="852817"/>
                  </a:lnTo>
                  <a:lnTo>
                    <a:pt x="515353" y="855357"/>
                  </a:lnTo>
                  <a:lnTo>
                    <a:pt x="524941" y="857897"/>
                  </a:lnTo>
                  <a:lnTo>
                    <a:pt x="533514" y="860437"/>
                  </a:lnTo>
                  <a:lnTo>
                    <a:pt x="541858" y="860437"/>
                  </a:lnTo>
                  <a:lnTo>
                    <a:pt x="550786" y="857897"/>
                  </a:lnTo>
                  <a:lnTo>
                    <a:pt x="557009" y="855357"/>
                  </a:lnTo>
                  <a:lnTo>
                    <a:pt x="566407" y="852817"/>
                  </a:lnTo>
                  <a:lnTo>
                    <a:pt x="575144" y="851547"/>
                  </a:lnTo>
                  <a:lnTo>
                    <a:pt x="577291" y="850277"/>
                  </a:lnTo>
                  <a:lnTo>
                    <a:pt x="579437" y="849007"/>
                  </a:lnTo>
                  <a:lnTo>
                    <a:pt x="580453" y="846467"/>
                  </a:lnTo>
                  <a:lnTo>
                    <a:pt x="581164" y="838847"/>
                  </a:lnTo>
                  <a:lnTo>
                    <a:pt x="588035" y="843927"/>
                  </a:lnTo>
                  <a:lnTo>
                    <a:pt x="590435" y="838847"/>
                  </a:lnTo>
                  <a:lnTo>
                    <a:pt x="589635" y="836307"/>
                  </a:lnTo>
                  <a:lnTo>
                    <a:pt x="592112" y="831227"/>
                  </a:lnTo>
                  <a:lnTo>
                    <a:pt x="599097" y="825500"/>
                  </a:lnTo>
                  <a:lnTo>
                    <a:pt x="620610" y="825500"/>
                  </a:lnTo>
                  <a:lnTo>
                    <a:pt x="628421" y="812800"/>
                  </a:lnTo>
                  <a:lnTo>
                    <a:pt x="635838" y="812800"/>
                  </a:lnTo>
                  <a:lnTo>
                    <a:pt x="642912" y="800100"/>
                  </a:lnTo>
                  <a:lnTo>
                    <a:pt x="675767" y="800100"/>
                  </a:lnTo>
                  <a:lnTo>
                    <a:pt x="679729" y="812800"/>
                  </a:lnTo>
                  <a:lnTo>
                    <a:pt x="695020" y="812800"/>
                  </a:lnTo>
                  <a:lnTo>
                    <a:pt x="699884" y="825500"/>
                  </a:lnTo>
                  <a:lnTo>
                    <a:pt x="701662" y="825500"/>
                  </a:lnTo>
                  <a:lnTo>
                    <a:pt x="714730" y="812800"/>
                  </a:lnTo>
                  <a:lnTo>
                    <a:pt x="711288" y="825500"/>
                  </a:lnTo>
                  <a:lnTo>
                    <a:pt x="711949" y="838200"/>
                  </a:lnTo>
                  <a:lnTo>
                    <a:pt x="712393" y="850900"/>
                  </a:lnTo>
                  <a:lnTo>
                    <a:pt x="711187" y="850900"/>
                  </a:lnTo>
                  <a:lnTo>
                    <a:pt x="706920" y="863600"/>
                  </a:lnTo>
                  <a:lnTo>
                    <a:pt x="697826" y="863600"/>
                  </a:lnTo>
                  <a:lnTo>
                    <a:pt x="702652" y="876300"/>
                  </a:lnTo>
                  <a:lnTo>
                    <a:pt x="694474" y="876300"/>
                  </a:lnTo>
                  <a:lnTo>
                    <a:pt x="695617" y="889000"/>
                  </a:lnTo>
                  <a:lnTo>
                    <a:pt x="674827" y="889000"/>
                  </a:lnTo>
                  <a:lnTo>
                    <a:pt x="676440" y="901700"/>
                  </a:lnTo>
                  <a:lnTo>
                    <a:pt x="679132" y="901700"/>
                  </a:lnTo>
                  <a:lnTo>
                    <a:pt x="676478" y="914400"/>
                  </a:lnTo>
                  <a:lnTo>
                    <a:pt x="680046" y="914400"/>
                  </a:lnTo>
                  <a:lnTo>
                    <a:pt x="684390" y="927100"/>
                  </a:lnTo>
                  <a:lnTo>
                    <a:pt x="701421" y="927100"/>
                  </a:lnTo>
                  <a:lnTo>
                    <a:pt x="700151" y="939800"/>
                  </a:lnTo>
                  <a:lnTo>
                    <a:pt x="705802" y="939800"/>
                  </a:lnTo>
                  <a:lnTo>
                    <a:pt x="712203" y="952500"/>
                  </a:lnTo>
                  <a:lnTo>
                    <a:pt x="705053" y="965200"/>
                  </a:lnTo>
                  <a:lnTo>
                    <a:pt x="681863" y="965200"/>
                  </a:lnTo>
                  <a:lnTo>
                    <a:pt x="678192" y="952500"/>
                  </a:lnTo>
                  <a:lnTo>
                    <a:pt x="673684" y="952500"/>
                  </a:lnTo>
                  <a:lnTo>
                    <a:pt x="667169" y="965200"/>
                  </a:lnTo>
                  <a:lnTo>
                    <a:pt x="670407" y="965200"/>
                  </a:lnTo>
                  <a:lnTo>
                    <a:pt x="679170" y="977900"/>
                  </a:lnTo>
                  <a:lnTo>
                    <a:pt x="684301" y="977900"/>
                  </a:lnTo>
                  <a:lnTo>
                    <a:pt x="685952" y="990600"/>
                  </a:lnTo>
                  <a:lnTo>
                    <a:pt x="686981" y="990600"/>
                  </a:lnTo>
                  <a:lnTo>
                    <a:pt x="692213" y="1003300"/>
                  </a:lnTo>
                  <a:lnTo>
                    <a:pt x="690537" y="1003300"/>
                  </a:lnTo>
                  <a:lnTo>
                    <a:pt x="691934" y="1016000"/>
                  </a:lnTo>
                  <a:lnTo>
                    <a:pt x="713346" y="1016000"/>
                  </a:lnTo>
                  <a:lnTo>
                    <a:pt x="717524" y="1028700"/>
                  </a:lnTo>
                  <a:lnTo>
                    <a:pt x="738403" y="1028700"/>
                  </a:lnTo>
                  <a:lnTo>
                    <a:pt x="747585" y="1041400"/>
                  </a:lnTo>
                  <a:lnTo>
                    <a:pt x="754164" y="1041400"/>
                  </a:lnTo>
                  <a:lnTo>
                    <a:pt x="758063" y="1054100"/>
                  </a:lnTo>
                  <a:lnTo>
                    <a:pt x="779741" y="1054100"/>
                  </a:lnTo>
                  <a:lnTo>
                    <a:pt x="786206" y="1066800"/>
                  </a:lnTo>
                  <a:lnTo>
                    <a:pt x="811669" y="1066800"/>
                  </a:lnTo>
                  <a:lnTo>
                    <a:pt x="811720" y="1054100"/>
                  </a:lnTo>
                  <a:lnTo>
                    <a:pt x="827265" y="1054100"/>
                  </a:lnTo>
                  <a:lnTo>
                    <a:pt x="831278" y="1066800"/>
                  </a:lnTo>
                  <a:lnTo>
                    <a:pt x="839241" y="1066800"/>
                  </a:lnTo>
                  <a:lnTo>
                    <a:pt x="847432" y="1079500"/>
                  </a:lnTo>
                  <a:lnTo>
                    <a:pt x="855967" y="1079500"/>
                  </a:lnTo>
                  <a:lnTo>
                    <a:pt x="864895" y="1092200"/>
                  </a:lnTo>
                  <a:lnTo>
                    <a:pt x="883678" y="1092200"/>
                  </a:lnTo>
                  <a:lnTo>
                    <a:pt x="888492" y="1104900"/>
                  </a:lnTo>
                  <a:lnTo>
                    <a:pt x="896620" y="1104900"/>
                  </a:lnTo>
                  <a:lnTo>
                    <a:pt x="902055" y="1117600"/>
                  </a:lnTo>
                  <a:lnTo>
                    <a:pt x="906119" y="1117600"/>
                  </a:lnTo>
                  <a:lnTo>
                    <a:pt x="913726" y="1104900"/>
                  </a:lnTo>
                  <a:lnTo>
                    <a:pt x="920635" y="1117600"/>
                  </a:lnTo>
                  <a:lnTo>
                    <a:pt x="926223" y="1117600"/>
                  </a:lnTo>
                  <a:lnTo>
                    <a:pt x="929894" y="1130300"/>
                  </a:lnTo>
                  <a:lnTo>
                    <a:pt x="940752" y="1130300"/>
                  </a:lnTo>
                  <a:lnTo>
                    <a:pt x="948321" y="1143000"/>
                  </a:lnTo>
                  <a:lnTo>
                    <a:pt x="971232" y="1143000"/>
                  </a:lnTo>
                  <a:lnTo>
                    <a:pt x="968209" y="1155700"/>
                  </a:lnTo>
                  <a:lnTo>
                    <a:pt x="995451" y="1155700"/>
                  </a:lnTo>
                  <a:lnTo>
                    <a:pt x="1004112" y="1168400"/>
                  </a:lnTo>
                  <a:lnTo>
                    <a:pt x="1012101" y="1181100"/>
                  </a:lnTo>
                  <a:lnTo>
                    <a:pt x="1012329" y="1168400"/>
                  </a:lnTo>
                  <a:lnTo>
                    <a:pt x="1049896" y="1168400"/>
                  </a:lnTo>
                  <a:lnTo>
                    <a:pt x="1055243" y="1181100"/>
                  </a:lnTo>
                  <a:lnTo>
                    <a:pt x="1093939" y="1181100"/>
                  </a:lnTo>
                  <a:lnTo>
                    <a:pt x="1093381" y="1168400"/>
                  </a:lnTo>
                  <a:lnTo>
                    <a:pt x="1122146" y="1168400"/>
                  </a:lnTo>
                  <a:lnTo>
                    <a:pt x="1123124" y="1181100"/>
                  </a:lnTo>
                  <a:lnTo>
                    <a:pt x="1122680" y="1193800"/>
                  </a:lnTo>
                  <a:lnTo>
                    <a:pt x="1123721" y="1193800"/>
                  </a:lnTo>
                  <a:lnTo>
                    <a:pt x="1129131" y="1206500"/>
                  </a:lnTo>
                  <a:lnTo>
                    <a:pt x="1129626" y="1193800"/>
                  </a:lnTo>
                  <a:lnTo>
                    <a:pt x="1135303" y="1181100"/>
                  </a:lnTo>
                  <a:lnTo>
                    <a:pt x="1138110" y="1181100"/>
                  </a:lnTo>
                  <a:lnTo>
                    <a:pt x="1141209" y="1168400"/>
                  </a:lnTo>
                  <a:lnTo>
                    <a:pt x="1149413" y="1168400"/>
                  </a:lnTo>
                  <a:lnTo>
                    <a:pt x="1154480" y="1155700"/>
                  </a:lnTo>
                  <a:lnTo>
                    <a:pt x="1181785" y="1155700"/>
                  </a:lnTo>
                  <a:lnTo>
                    <a:pt x="1177340" y="1168400"/>
                  </a:lnTo>
                  <a:lnTo>
                    <a:pt x="1233170" y="1168400"/>
                  </a:lnTo>
                  <a:lnTo>
                    <a:pt x="1233500" y="1181100"/>
                  </a:lnTo>
                  <a:lnTo>
                    <a:pt x="1270812" y="1181100"/>
                  </a:lnTo>
                  <a:lnTo>
                    <a:pt x="1270889" y="1168400"/>
                  </a:lnTo>
                  <a:lnTo>
                    <a:pt x="1274470" y="1155700"/>
                  </a:lnTo>
                  <a:lnTo>
                    <a:pt x="1283144" y="1155700"/>
                  </a:lnTo>
                  <a:lnTo>
                    <a:pt x="1290510" y="1143000"/>
                  </a:lnTo>
                  <a:lnTo>
                    <a:pt x="1309433" y="1143000"/>
                  </a:lnTo>
                  <a:lnTo>
                    <a:pt x="1319644" y="1130300"/>
                  </a:lnTo>
                  <a:lnTo>
                    <a:pt x="1322946" y="1117600"/>
                  </a:lnTo>
                  <a:lnTo>
                    <a:pt x="1333347" y="1117600"/>
                  </a:lnTo>
                  <a:lnTo>
                    <a:pt x="1336763" y="1104900"/>
                  </a:lnTo>
                  <a:lnTo>
                    <a:pt x="1344917" y="1104900"/>
                  </a:lnTo>
                  <a:lnTo>
                    <a:pt x="1350391" y="1117600"/>
                  </a:lnTo>
                  <a:lnTo>
                    <a:pt x="1373339" y="1117600"/>
                  </a:lnTo>
                  <a:lnTo>
                    <a:pt x="1379728" y="1104900"/>
                  </a:lnTo>
                  <a:lnTo>
                    <a:pt x="1398701" y="1104900"/>
                  </a:lnTo>
                  <a:lnTo>
                    <a:pt x="1406906" y="1117600"/>
                  </a:lnTo>
                  <a:lnTo>
                    <a:pt x="1394193" y="1117600"/>
                  </a:lnTo>
                  <a:lnTo>
                    <a:pt x="1406842" y="1130300"/>
                  </a:lnTo>
                  <a:lnTo>
                    <a:pt x="1410449" y="1117600"/>
                  </a:lnTo>
                  <a:lnTo>
                    <a:pt x="1413891" y="1117600"/>
                  </a:lnTo>
                  <a:lnTo>
                    <a:pt x="1411947" y="1130300"/>
                  </a:lnTo>
                  <a:lnTo>
                    <a:pt x="1421714" y="1130300"/>
                  </a:lnTo>
                  <a:lnTo>
                    <a:pt x="1419491" y="1143000"/>
                  </a:lnTo>
                  <a:lnTo>
                    <a:pt x="1416253" y="1143000"/>
                  </a:lnTo>
                  <a:lnTo>
                    <a:pt x="1410652" y="1155700"/>
                  </a:lnTo>
                  <a:lnTo>
                    <a:pt x="1418882" y="1155700"/>
                  </a:lnTo>
                  <a:lnTo>
                    <a:pt x="1420622" y="1143000"/>
                  </a:lnTo>
                  <a:lnTo>
                    <a:pt x="1429981" y="1143000"/>
                  </a:lnTo>
                  <a:lnTo>
                    <a:pt x="1435227" y="1155700"/>
                  </a:lnTo>
                  <a:lnTo>
                    <a:pt x="1460411" y="1155700"/>
                  </a:lnTo>
                  <a:lnTo>
                    <a:pt x="1460690" y="1143000"/>
                  </a:lnTo>
                  <a:lnTo>
                    <a:pt x="1466113" y="1143000"/>
                  </a:lnTo>
                  <a:lnTo>
                    <a:pt x="1472526" y="1155700"/>
                  </a:lnTo>
                  <a:lnTo>
                    <a:pt x="1485074" y="1155700"/>
                  </a:lnTo>
                  <a:lnTo>
                    <a:pt x="1489392" y="1168400"/>
                  </a:lnTo>
                  <a:lnTo>
                    <a:pt x="1489214" y="1168400"/>
                  </a:lnTo>
                  <a:lnTo>
                    <a:pt x="1492580" y="1181100"/>
                  </a:lnTo>
                  <a:lnTo>
                    <a:pt x="1497787" y="1181100"/>
                  </a:lnTo>
                  <a:lnTo>
                    <a:pt x="1500568" y="1193800"/>
                  </a:lnTo>
                  <a:lnTo>
                    <a:pt x="1505204" y="1193800"/>
                  </a:lnTo>
                  <a:lnTo>
                    <a:pt x="1503629" y="1181100"/>
                  </a:lnTo>
                  <a:lnTo>
                    <a:pt x="1510728" y="1193800"/>
                  </a:lnTo>
                  <a:lnTo>
                    <a:pt x="1515275" y="1193800"/>
                  </a:lnTo>
                  <a:lnTo>
                    <a:pt x="1518399" y="1206500"/>
                  </a:lnTo>
                  <a:lnTo>
                    <a:pt x="1520012" y="1206500"/>
                  </a:lnTo>
                  <a:lnTo>
                    <a:pt x="1522310" y="1219200"/>
                  </a:lnTo>
                  <a:lnTo>
                    <a:pt x="1524355" y="1219200"/>
                  </a:lnTo>
                  <a:lnTo>
                    <a:pt x="1526057" y="1231900"/>
                  </a:lnTo>
                  <a:lnTo>
                    <a:pt x="1527213" y="1231900"/>
                  </a:lnTo>
                  <a:lnTo>
                    <a:pt x="1527644" y="1244600"/>
                  </a:lnTo>
                  <a:lnTo>
                    <a:pt x="1531734" y="1257300"/>
                  </a:lnTo>
                  <a:lnTo>
                    <a:pt x="1525308" y="1257300"/>
                  </a:lnTo>
                  <a:lnTo>
                    <a:pt x="1531239" y="1270000"/>
                  </a:lnTo>
                  <a:lnTo>
                    <a:pt x="1520444" y="1270000"/>
                  </a:lnTo>
                  <a:lnTo>
                    <a:pt x="1519720" y="1282700"/>
                  </a:lnTo>
                  <a:lnTo>
                    <a:pt x="1511084" y="1282700"/>
                  </a:lnTo>
                  <a:lnTo>
                    <a:pt x="1509649" y="1295400"/>
                  </a:lnTo>
                  <a:lnTo>
                    <a:pt x="1501317" y="1295400"/>
                  </a:lnTo>
                  <a:lnTo>
                    <a:pt x="1501698" y="1308100"/>
                  </a:lnTo>
                  <a:lnTo>
                    <a:pt x="1497926" y="1308100"/>
                  </a:lnTo>
                  <a:lnTo>
                    <a:pt x="1502117" y="1320800"/>
                  </a:lnTo>
                  <a:lnTo>
                    <a:pt x="1494396" y="1320800"/>
                  </a:lnTo>
                  <a:lnTo>
                    <a:pt x="1496529" y="1333500"/>
                  </a:lnTo>
                  <a:lnTo>
                    <a:pt x="1498473" y="1333500"/>
                  </a:lnTo>
                  <a:lnTo>
                    <a:pt x="1503756" y="1346200"/>
                  </a:lnTo>
                  <a:lnTo>
                    <a:pt x="1506359" y="1346200"/>
                  </a:lnTo>
                  <a:lnTo>
                    <a:pt x="1503299" y="1358900"/>
                  </a:lnTo>
                  <a:lnTo>
                    <a:pt x="1518551" y="1358900"/>
                  </a:lnTo>
                  <a:lnTo>
                    <a:pt x="1520799" y="1346200"/>
                  </a:lnTo>
                  <a:lnTo>
                    <a:pt x="1551609" y="1346200"/>
                  </a:lnTo>
                  <a:lnTo>
                    <a:pt x="1553210" y="1358900"/>
                  </a:lnTo>
                  <a:lnTo>
                    <a:pt x="1543837" y="1358900"/>
                  </a:lnTo>
                  <a:lnTo>
                    <a:pt x="1549755" y="1371600"/>
                  </a:lnTo>
                  <a:lnTo>
                    <a:pt x="1552778" y="1371600"/>
                  </a:lnTo>
                  <a:lnTo>
                    <a:pt x="1556397" y="1384300"/>
                  </a:lnTo>
                  <a:lnTo>
                    <a:pt x="1561084" y="1384300"/>
                  </a:lnTo>
                  <a:lnTo>
                    <a:pt x="1560156" y="1397000"/>
                  </a:lnTo>
                  <a:lnTo>
                    <a:pt x="1583664" y="1397000"/>
                  </a:lnTo>
                  <a:lnTo>
                    <a:pt x="1586420" y="1409700"/>
                  </a:lnTo>
                  <a:lnTo>
                    <a:pt x="1580489" y="1409700"/>
                  </a:lnTo>
                  <a:lnTo>
                    <a:pt x="1581264" y="1422400"/>
                  </a:lnTo>
                  <a:lnTo>
                    <a:pt x="1581531" y="1422400"/>
                  </a:lnTo>
                  <a:lnTo>
                    <a:pt x="1579994" y="1435100"/>
                  </a:lnTo>
                  <a:lnTo>
                    <a:pt x="1578076" y="1435100"/>
                  </a:lnTo>
                  <a:lnTo>
                    <a:pt x="1578267" y="1447800"/>
                  </a:lnTo>
                  <a:lnTo>
                    <a:pt x="1611718" y="1447800"/>
                  </a:lnTo>
                  <a:lnTo>
                    <a:pt x="1611922" y="1460500"/>
                  </a:lnTo>
                  <a:lnTo>
                    <a:pt x="1618043" y="1460500"/>
                  </a:lnTo>
                  <a:lnTo>
                    <a:pt x="1619148" y="1473200"/>
                  </a:lnTo>
                  <a:lnTo>
                    <a:pt x="1645196" y="1473200"/>
                  </a:lnTo>
                  <a:lnTo>
                    <a:pt x="1651939" y="1460500"/>
                  </a:lnTo>
                  <a:lnTo>
                    <a:pt x="1658112" y="1460500"/>
                  </a:lnTo>
                  <a:lnTo>
                    <a:pt x="1662150" y="1473200"/>
                  </a:lnTo>
                  <a:lnTo>
                    <a:pt x="1667725" y="1485900"/>
                  </a:lnTo>
                  <a:lnTo>
                    <a:pt x="1691805" y="1485900"/>
                  </a:lnTo>
                  <a:lnTo>
                    <a:pt x="1685569" y="1473200"/>
                  </a:lnTo>
                  <a:lnTo>
                    <a:pt x="1687398" y="1473200"/>
                  </a:lnTo>
                  <a:lnTo>
                    <a:pt x="1686483" y="1460500"/>
                  </a:lnTo>
                  <a:lnTo>
                    <a:pt x="1682877" y="1460500"/>
                  </a:lnTo>
                  <a:lnTo>
                    <a:pt x="1679244" y="1447800"/>
                  </a:lnTo>
                  <a:lnTo>
                    <a:pt x="1674355" y="1447800"/>
                  </a:lnTo>
                  <a:lnTo>
                    <a:pt x="1673021" y="1435100"/>
                  </a:lnTo>
                  <a:lnTo>
                    <a:pt x="1674063" y="1435100"/>
                  </a:lnTo>
                  <a:lnTo>
                    <a:pt x="1679092" y="1422400"/>
                  </a:lnTo>
                  <a:lnTo>
                    <a:pt x="1681403" y="1422400"/>
                  </a:lnTo>
                  <a:lnTo>
                    <a:pt x="1680756" y="1435100"/>
                  </a:lnTo>
                  <a:lnTo>
                    <a:pt x="1685366" y="1435100"/>
                  </a:lnTo>
                  <a:lnTo>
                    <a:pt x="1687360" y="1422400"/>
                  </a:lnTo>
                  <a:lnTo>
                    <a:pt x="1692427" y="1422400"/>
                  </a:lnTo>
                  <a:lnTo>
                    <a:pt x="1695792" y="1435100"/>
                  </a:lnTo>
                  <a:lnTo>
                    <a:pt x="1698345" y="1422400"/>
                  </a:lnTo>
                  <a:lnTo>
                    <a:pt x="1704784" y="1422400"/>
                  </a:lnTo>
                  <a:lnTo>
                    <a:pt x="1709242" y="1409700"/>
                  </a:lnTo>
                  <a:lnTo>
                    <a:pt x="1716049" y="1422400"/>
                  </a:lnTo>
                  <a:lnTo>
                    <a:pt x="1737842" y="1422400"/>
                  </a:lnTo>
                  <a:lnTo>
                    <a:pt x="1740738" y="1409700"/>
                  </a:lnTo>
                  <a:lnTo>
                    <a:pt x="1743951" y="1422400"/>
                  </a:lnTo>
                  <a:lnTo>
                    <a:pt x="1750631" y="1422400"/>
                  </a:lnTo>
                  <a:lnTo>
                    <a:pt x="1750187" y="1409700"/>
                  </a:lnTo>
                  <a:lnTo>
                    <a:pt x="1759165" y="1422400"/>
                  </a:lnTo>
                  <a:lnTo>
                    <a:pt x="1768094" y="1422400"/>
                  </a:lnTo>
                  <a:lnTo>
                    <a:pt x="1769808" y="1409700"/>
                  </a:lnTo>
                  <a:lnTo>
                    <a:pt x="1802180" y="1409700"/>
                  </a:lnTo>
                  <a:lnTo>
                    <a:pt x="1796300" y="1397000"/>
                  </a:lnTo>
                  <a:lnTo>
                    <a:pt x="1812239" y="1397000"/>
                  </a:lnTo>
                  <a:lnTo>
                    <a:pt x="1815058" y="1384300"/>
                  </a:lnTo>
                  <a:lnTo>
                    <a:pt x="1820252" y="1397000"/>
                  </a:lnTo>
                  <a:lnTo>
                    <a:pt x="1831809" y="1397000"/>
                  </a:lnTo>
                  <a:lnTo>
                    <a:pt x="1838071" y="1409700"/>
                  </a:lnTo>
                  <a:lnTo>
                    <a:pt x="1843760" y="1409700"/>
                  </a:lnTo>
                  <a:lnTo>
                    <a:pt x="1846516" y="1397000"/>
                  </a:lnTo>
                  <a:lnTo>
                    <a:pt x="1855952" y="1409700"/>
                  </a:lnTo>
                  <a:lnTo>
                    <a:pt x="1876844" y="1409700"/>
                  </a:lnTo>
                  <a:lnTo>
                    <a:pt x="1876755" y="1422400"/>
                  </a:lnTo>
                  <a:lnTo>
                    <a:pt x="1871954" y="1422400"/>
                  </a:lnTo>
                  <a:lnTo>
                    <a:pt x="1872856" y="1435100"/>
                  </a:lnTo>
                  <a:lnTo>
                    <a:pt x="1875142" y="1435100"/>
                  </a:lnTo>
                  <a:lnTo>
                    <a:pt x="1878037" y="1447800"/>
                  </a:lnTo>
                  <a:lnTo>
                    <a:pt x="1890191" y="1447800"/>
                  </a:lnTo>
                  <a:lnTo>
                    <a:pt x="1896935" y="1460500"/>
                  </a:lnTo>
                  <a:lnTo>
                    <a:pt x="1908035" y="1460500"/>
                  </a:lnTo>
                  <a:lnTo>
                    <a:pt x="1909838" y="1473200"/>
                  </a:lnTo>
                  <a:lnTo>
                    <a:pt x="1913712" y="1460500"/>
                  </a:lnTo>
                  <a:lnTo>
                    <a:pt x="1916137" y="1473200"/>
                  </a:lnTo>
                  <a:lnTo>
                    <a:pt x="1924545" y="1460500"/>
                  </a:lnTo>
                  <a:lnTo>
                    <a:pt x="1935048" y="1473200"/>
                  </a:lnTo>
                  <a:lnTo>
                    <a:pt x="1948878" y="1473200"/>
                  </a:lnTo>
                  <a:lnTo>
                    <a:pt x="1947392" y="1460500"/>
                  </a:lnTo>
                  <a:lnTo>
                    <a:pt x="1949589" y="1460500"/>
                  </a:lnTo>
                  <a:lnTo>
                    <a:pt x="1954923" y="1473200"/>
                  </a:lnTo>
                  <a:lnTo>
                    <a:pt x="1959698" y="1460500"/>
                  </a:lnTo>
                  <a:lnTo>
                    <a:pt x="1970976" y="1460500"/>
                  </a:lnTo>
                  <a:lnTo>
                    <a:pt x="1965058" y="1473200"/>
                  </a:lnTo>
                  <a:lnTo>
                    <a:pt x="1975104" y="1460500"/>
                  </a:lnTo>
                  <a:lnTo>
                    <a:pt x="1977923" y="1460500"/>
                  </a:lnTo>
                  <a:lnTo>
                    <a:pt x="1979536" y="1473200"/>
                  </a:lnTo>
                  <a:lnTo>
                    <a:pt x="1995614" y="1473200"/>
                  </a:lnTo>
                  <a:lnTo>
                    <a:pt x="1994230" y="1460500"/>
                  </a:lnTo>
                  <a:lnTo>
                    <a:pt x="1998789" y="1460500"/>
                  </a:lnTo>
                  <a:lnTo>
                    <a:pt x="2001761" y="1473200"/>
                  </a:lnTo>
                  <a:lnTo>
                    <a:pt x="2020189" y="1473200"/>
                  </a:lnTo>
                  <a:lnTo>
                    <a:pt x="2006942" y="1485900"/>
                  </a:lnTo>
                  <a:lnTo>
                    <a:pt x="2005939" y="1485900"/>
                  </a:lnTo>
                  <a:lnTo>
                    <a:pt x="2006752" y="1498600"/>
                  </a:lnTo>
                  <a:lnTo>
                    <a:pt x="2014207" y="1498600"/>
                  </a:lnTo>
                  <a:lnTo>
                    <a:pt x="2010791" y="1511300"/>
                  </a:lnTo>
                  <a:lnTo>
                    <a:pt x="2016239" y="1511300"/>
                  </a:lnTo>
                  <a:lnTo>
                    <a:pt x="2011540" y="1524000"/>
                  </a:lnTo>
                  <a:lnTo>
                    <a:pt x="2023364" y="1511300"/>
                  </a:lnTo>
                  <a:lnTo>
                    <a:pt x="2024786" y="1524000"/>
                  </a:lnTo>
                  <a:lnTo>
                    <a:pt x="2044738" y="1524000"/>
                  </a:lnTo>
                  <a:lnTo>
                    <a:pt x="2045220" y="1511300"/>
                  </a:lnTo>
                  <a:lnTo>
                    <a:pt x="2039264" y="1511300"/>
                  </a:lnTo>
                  <a:lnTo>
                    <a:pt x="2037181" y="1507121"/>
                  </a:lnTo>
                  <a:lnTo>
                    <a:pt x="2038146" y="1511300"/>
                  </a:lnTo>
                  <a:lnTo>
                    <a:pt x="2035771" y="1511300"/>
                  </a:lnTo>
                  <a:lnTo>
                    <a:pt x="2035429" y="1503629"/>
                  </a:lnTo>
                  <a:lnTo>
                    <a:pt x="2032927" y="1498600"/>
                  </a:lnTo>
                  <a:lnTo>
                    <a:pt x="2024964" y="1498600"/>
                  </a:lnTo>
                  <a:lnTo>
                    <a:pt x="2030945" y="1485900"/>
                  </a:lnTo>
                  <a:lnTo>
                    <a:pt x="2031657" y="1485900"/>
                  </a:lnTo>
                  <a:lnTo>
                    <a:pt x="2033651" y="1473200"/>
                  </a:lnTo>
                  <a:lnTo>
                    <a:pt x="2038134" y="1484553"/>
                  </a:lnTo>
                  <a:lnTo>
                    <a:pt x="2032685" y="1484515"/>
                  </a:lnTo>
                  <a:lnTo>
                    <a:pt x="2030133" y="1490700"/>
                  </a:lnTo>
                  <a:lnTo>
                    <a:pt x="2034451" y="1489849"/>
                  </a:lnTo>
                  <a:lnTo>
                    <a:pt x="2038781" y="1488059"/>
                  </a:lnTo>
                  <a:lnTo>
                    <a:pt x="2041740" y="1492643"/>
                  </a:lnTo>
                  <a:lnTo>
                    <a:pt x="2044636" y="1484579"/>
                  </a:lnTo>
                  <a:lnTo>
                    <a:pt x="2044446" y="1484579"/>
                  </a:lnTo>
                  <a:lnTo>
                    <a:pt x="2047214" y="1473200"/>
                  </a:lnTo>
                  <a:lnTo>
                    <a:pt x="2083396" y="1473200"/>
                  </a:lnTo>
                  <a:lnTo>
                    <a:pt x="2085784" y="1460500"/>
                  </a:lnTo>
                  <a:lnTo>
                    <a:pt x="2089531" y="1460500"/>
                  </a:lnTo>
                  <a:lnTo>
                    <a:pt x="2089238" y="1463243"/>
                  </a:lnTo>
                  <a:lnTo>
                    <a:pt x="2091347" y="1462239"/>
                  </a:lnTo>
                  <a:lnTo>
                    <a:pt x="2092502" y="1460563"/>
                  </a:lnTo>
                  <a:lnTo>
                    <a:pt x="2108657" y="1460500"/>
                  </a:lnTo>
                  <a:lnTo>
                    <a:pt x="2110994" y="1460500"/>
                  </a:lnTo>
                  <a:lnTo>
                    <a:pt x="2117140" y="1460500"/>
                  </a:lnTo>
                  <a:lnTo>
                    <a:pt x="2117433" y="1459877"/>
                  </a:lnTo>
                  <a:lnTo>
                    <a:pt x="2117179" y="1460906"/>
                  </a:lnTo>
                  <a:lnTo>
                    <a:pt x="2120315" y="1461084"/>
                  </a:lnTo>
                  <a:lnTo>
                    <a:pt x="2121941" y="1459395"/>
                  </a:lnTo>
                  <a:lnTo>
                    <a:pt x="2121484" y="1456258"/>
                  </a:lnTo>
                  <a:lnTo>
                    <a:pt x="2119185" y="1457007"/>
                  </a:lnTo>
                  <a:lnTo>
                    <a:pt x="2118360" y="1457896"/>
                  </a:lnTo>
                  <a:lnTo>
                    <a:pt x="2123135" y="1447800"/>
                  </a:lnTo>
                  <a:lnTo>
                    <a:pt x="2127008" y="1447800"/>
                  </a:lnTo>
                  <a:lnTo>
                    <a:pt x="2132304" y="1460500"/>
                  </a:lnTo>
                  <a:lnTo>
                    <a:pt x="2136889" y="1447800"/>
                  </a:lnTo>
                  <a:lnTo>
                    <a:pt x="2144153" y="1447800"/>
                  </a:lnTo>
                  <a:lnTo>
                    <a:pt x="2147036" y="1435100"/>
                  </a:lnTo>
                  <a:lnTo>
                    <a:pt x="2155304" y="1435100"/>
                  </a:lnTo>
                  <a:lnTo>
                    <a:pt x="2152218" y="1422400"/>
                  </a:lnTo>
                  <a:lnTo>
                    <a:pt x="2147316" y="1422400"/>
                  </a:lnTo>
                  <a:lnTo>
                    <a:pt x="2144090" y="1413344"/>
                  </a:lnTo>
                  <a:lnTo>
                    <a:pt x="2144090" y="1435100"/>
                  </a:lnTo>
                  <a:lnTo>
                    <a:pt x="2136597" y="1435100"/>
                  </a:lnTo>
                  <a:lnTo>
                    <a:pt x="2136610" y="1447800"/>
                  </a:lnTo>
                  <a:lnTo>
                    <a:pt x="2129574" y="1447800"/>
                  </a:lnTo>
                  <a:lnTo>
                    <a:pt x="2136597" y="1435100"/>
                  </a:lnTo>
                  <a:lnTo>
                    <a:pt x="2135454" y="1435100"/>
                  </a:lnTo>
                  <a:lnTo>
                    <a:pt x="2135797" y="1422400"/>
                  </a:lnTo>
                  <a:lnTo>
                    <a:pt x="2139035" y="1422400"/>
                  </a:lnTo>
                  <a:lnTo>
                    <a:pt x="2144090" y="1435100"/>
                  </a:lnTo>
                  <a:lnTo>
                    <a:pt x="2144090" y="1413344"/>
                  </a:lnTo>
                  <a:lnTo>
                    <a:pt x="2142794" y="1409700"/>
                  </a:lnTo>
                  <a:lnTo>
                    <a:pt x="2143518" y="1409700"/>
                  </a:lnTo>
                  <a:lnTo>
                    <a:pt x="2144217" y="1402156"/>
                  </a:lnTo>
                  <a:lnTo>
                    <a:pt x="2149576" y="1409306"/>
                  </a:lnTo>
                  <a:lnTo>
                    <a:pt x="2149805" y="1410665"/>
                  </a:lnTo>
                  <a:lnTo>
                    <a:pt x="2149818" y="1411516"/>
                  </a:lnTo>
                  <a:lnTo>
                    <a:pt x="2152548" y="1412201"/>
                  </a:lnTo>
                  <a:lnTo>
                    <a:pt x="2150046" y="1409115"/>
                  </a:lnTo>
                  <a:lnTo>
                    <a:pt x="2152065" y="1407172"/>
                  </a:lnTo>
                  <a:lnTo>
                    <a:pt x="2150300" y="1404975"/>
                  </a:lnTo>
                  <a:lnTo>
                    <a:pt x="2151278" y="1397000"/>
                  </a:lnTo>
                  <a:lnTo>
                    <a:pt x="2152599" y="1409700"/>
                  </a:lnTo>
                  <a:lnTo>
                    <a:pt x="2157057" y="1409700"/>
                  </a:lnTo>
                  <a:lnTo>
                    <a:pt x="2161921" y="1422400"/>
                  </a:lnTo>
                  <a:lnTo>
                    <a:pt x="2188832" y="1422400"/>
                  </a:lnTo>
                  <a:lnTo>
                    <a:pt x="2191321" y="1409700"/>
                  </a:lnTo>
                  <a:lnTo>
                    <a:pt x="2196757" y="1409700"/>
                  </a:lnTo>
                  <a:lnTo>
                    <a:pt x="2196566" y="1422400"/>
                  </a:lnTo>
                  <a:lnTo>
                    <a:pt x="2206129" y="1422400"/>
                  </a:lnTo>
                  <a:lnTo>
                    <a:pt x="2209952" y="1422400"/>
                  </a:lnTo>
                  <a:lnTo>
                    <a:pt x="2208288" y="1419301"/>
                  </a:lnTo>
                  <a:lnTo>
                    <a:pt x="2215019" y="1409700"/>
                  </a:lnTo>
                  <a:lnTo>
                    <a:pt x="2221026" y="1409700"/>
                  </a:lnTo>
                  <a:lnTo>
                    <a:pt x="2226945" y="1422400"/>
                  </a:lnTo>
                  <a:lnTo>
                    <a:pt x="2230221" y="1422400"/>
                  </a:lnTo>
                  <a:lnTo>
                    <a:pt x="2234006" y="1409700"/>
                  </a:lnTo>
                  <a:lnTo>
                    <a:pt x="2258644" y="1409700"/>
                  </a:lnTo>
                  <a:lnTo>
                    <a:pt x="2268931" y="1397000"/>
                  </a:lnTo>
                  <a:lnTo>
                    <a:pt x="2271242" y="1397000"/>
                  </a:lnTo>
                  <a:lnTo>
                    <a:pt x="2270912" y="1384300"/>
                  </a:lnTo>
                  <a:lnTo>
                    <a:pt x="2275878" y="1397000"/>
                  </a:lnTo>
                  <a:lnTo>
                    <a:pt x="2274659" y="1384300"/>
                  </a:lnTo>
                  <a:lnTo>
                    <a:pt x="2275586" y="1384300"/>
                  </a:lnTo>
                  <a:lnTo>
                    <a:pt x="2277072" y="1371600"/>
                  </a:lnTo>
                  <a:lnTo>
                    <a:pt x="2279548" y="1371600"/>
                  </a:lnTo>
                  <a:lnTo>
                    <a:pt x="2287422" y="1384300"/>
                  </a:lnTo>
                  <a:lnTo>
                    <a:pt x="2290508" y="1371600"/>
                  </a:lnTo>
                  <a:lnTo>
                    <a:pt x="2295474" y="1371600"/>
                  </a:lnTo>
                  <a:lnTo>
                    <a:pt x="2303310" y="1358900"/>
                  </a:lnTo>
                  <a:lnTo>
                    <a:pt x="2303729" y="1371600"/>
                  </a:lnTo>
                  <a:lnTo>
                    <a:pt x="2303780" y="1358900"/>
                  </a:lnTo>
                  <a:lnTo>
                    <a:pt x="2313203" y="1358900"/>
                  </a:lnTo>
                  <a:lnTo>
                    <a:pt x="2311120" y="1346200"/>
                  </a:lnTo>
                  <a:lnTo>
                    <a:pt x="2315311" y="1346200"/>
                  </a:lnTo>
                  <a:lnTo>
                    <a:pt x="2316086" y="1333500"/>
                  </a:lnTo>
                  <a:lnTo>
                    <a:pt x="2329827" y="1333500"/>
                  </a:lnTo>
                  <a:lnTo>
                    <a:pt x="2331174" y="1320800"/>
                  </a:lnTo>
                  <a:lnTo>
                    <a:pt x="2333282" y="1333500"/>
                  </a:lnTo>
                  <a:lnTo>
                    <a:pt x="2339810" y="1333500"/>
                  </a:lnTo>
                  <a:lnTo>
                    <a:pt x="2343620" y="1320800"/>
                  </a:lnTo>
                  <a:lnTo>
                    <a:pt x="2338921" y="1320800"/>
                  </a:lnTo>
                  <a:lnTo>
                    <a:pt x="2334653" y="1320800"/>
                  </a:lnTo>
                  <a:lnTo>
                    <a:pt x="2338921" y="1308100"/>
                  </a:lnTo>
                  <a:lnTo>
                    <a:pt x="2338921" y="1320800"/>
                  </a:lnTo>
                  <a:lnTo>
                    <a:pt x="2347950" y="1308100"/>
                  </a:lnTo>
                  <a:lnTo>
                    <a:pt x="2343099" y="1308100"/>
                  </a:lnTo>
                  <a:lnTo>
                    <a:pt x="2347747" y="1295400"/>
                  </a:lnTo>
                  <a:lnTo>
                    <a:pt x="2350439" y="1295400"/>
                  </a:lnTo>
                  <a:lnTo>
                    <a:pt x="2351328" y="1308100"/>
                  </a:lnTo>
                  <a:lnTo>
                    <a:pt x="2352217" y="1295400"/>
                  </a:lnTo>
                  <a:lnTo>
                    <a:pt x="2352598" y="1295400"/>
                  </a:lnTo>
                  <a:lnTo>
                    <a:pt x="2354491" y="1282700"/>
                  </a:lnTo>
                  <a:lnTo>
                    <a:pt x="2360942" y="1282700"/>
                  </a:lnTo>
                  <a:lnTo>
                    <a:pt x="2364257" y="1270000"/>
                  </a:lnTo>
                  <a:lnTo>
                    <a:pt x="2366797" y="1270000"/>
                  </a:lnTo>
                  <a:lnTo>
                    <a:pt x="2361920" y="1257300"/>
                  </a:lnTo>
                  <a:lnTo>
                    <a:pt x="2359863" y="1270000"/>
                  </a:lnTo>
                  <a:lnTo>
                    <a:pt x="2357132" y="1270000"/>
                  </a:lnTo>
                  <a:lnTo>
                    <a:pt x="2348014" y="1270000"/>
                  </a:lnTo>
                  <a:lnTo>
                    <a:pt x="2345423" y="1257300"/>
                  </a:lnTo>
                  <a:lnTo>
                    <a:pt x="2352954" y="1257300"/>
                  </a:lnTo>
                  <a:lnTo>
                    <a:pt x="2357132" y="1270000"/>
                  </a:lnTo>
                  <a:lnTo>
                    <a:pt x="2358694" y="1257300"/>
                  </a:lnTo>
                  <a:lnTo>
                    <a:pt x="2360409" y="1257300"/>
                  </a:lnTo>
                  <a:lnTo>
                    <a:pt x="2367026" y="1244600"/>
                  </a:lnTo>
                  <a:lnTo>
                    <a:pt x="2363813" y="1244600"/>
                  </a:lnTo>
                  <a:lnTo>
                    <a:pt x="2363292" y="1231900"/>
                  </a:lnTo>
                  <a:lnTo>
                    <a:pt x="2374468" y="1231900"/>
                  </a:lnTo>
                  <a:lnTo>
                    <a:pt x="2371433" y="1219200"/>
                  </a:lnTo>
                  <a:lnTo>
                    <a:pt x="2379230" y="1219200"/>
                  </a:lnTo>
                  <a:lnTo>
                    <a:pt x="2377236" y="1206500"/>
                  </a:lnTo>
                  <a:lnTo>
                    <a:pt x="2387104" y="1206500"/>
                  </a:lnTo>
                  <a:lnTo>
                    <a:pt x="2385352" y="1193800"/>
                  </a:lnTo>
                  <a:lnTo>
                    <a:pt x="2382202" y="1193800"/>
                  </a:lnTo>
                  <a:lnTo>
                    <a:pt x="2387955" y="1181100"/>
                  </a:lnTo>
                  <a:lnTo>
                    <a:pt x="2391003" y="1168400"/>
                  </a:lnTo>
                  <a:lnTo>
                    <a:pt x="2392540" y="1168400"/>
                  </a:lnTo>
                  <a:lnTo>
                    <a:pt x="2395550" y="1155700"/>
                  </a:lnTo>
                  <a:lnTo>
                    <a:pt x="2402763" y="1155700"/>
                  </a:lnTo>
                  <a:lnTo>
                    <a:pt x="2407805" y="1168400"/>
                  </a:lnTo>
                  <a:lnTo>
                    <a:pt x="2405977" y="1155700"/>
                  </a:lnTo>
                  <a:lnTo>
                    <a:pt x="2417013" y="1155700"/>
                  </a:lnTo>
                  <a:lnTo>
                    <a:pt x="2409748" y="1143000"/>
                  </a:lnTo>
                  <a:lnTo>
                    <a:pt x="2403805" y="1143000"/>
                  </a:lnTo>
                  <a:lnTo>
                    <a:pt x="2394940" y="1143000"/>
                  </a:lnTo>
                  <a:lnTo>
                    <a:pt x="2393378" y="1130300"/>
                  </a:lnTo>
                  <a:lnTo>
                    <a:pt x="2395690" y="1130300"/>
                  </a:lnTo>
                  <a:lnTo>
                    <a:pt x="2403805" y="1143000"/>
                  </a:lnTo>
                  <a:lnTo>
                    <a:pt x="2414206" y="1130300"/>
                  </a:lnTo>
                  <a:lnTo>
                    <a:pt x="2410866" y="1130300"/>
                  </a:lnTo>
                  <a:lnTo>
                    <a:pt x="2410129" y="1117600"/>
                  </a:lnTo>
                  <a:lnTo>
                    <a:pt x="2409926" y="1117600"/>
                  </a:lnTo>
                  <a:lnTo>
                    <a:pt x="2409545" y="1104900"/>
                  </a:lnTo>
                  <a:lnTo>
                    <a:pt x="2411425" y="1104900"/>
                  </a:lnTo>
                  <a:lnTo>
                    <a:pt x="2411133" y="1117600"/>
                  </a:lnTo>
                  <a:lnTo>
                    <a:pt x="2418918" y="1117600"/>
                  </a:lnTo>
                  <a:lnTo>
                    <a:pt x="2414244" y="1104900"/>
                  </a:lnTo>
                  <a:lnTo>
                    <a:pt x="2411819" y="1104900"/>
                  </a:lnTo>
                  <a:lnTo>
                    <a:pt x="2416149" y="1092200"/>
                  </a:lnTo>
                  <a:lnTo>
                    <a:pt x="2408961" y="1092200"/>
                  </a:lnTo>
                  <a:lnTo>
                    <a:pt x="2410980" y="1079500"/>
                  </a:lnTo>
                  <a:lnTo>
                    <a:pt x="2408555" y="1079500"/>
                  </a:lnTo>
                  <a:lnTo>
                    <a:pt x="2408555" y="1104900"/>
                  </a:lnTo>
                  <a:lnTo>
                    <a:pt x="2404262" y="1092200"/>
                  </a:lnTo>
                  <a:lnTo>
                    <a:pt x="2403271" y="1094968"/>
                  </a:lnTo>
                  <a:lnTo>
                    <a:pt x="2403271" y="1117600"/>
                  </a:lnTo>
                  <a:lnTo>
                    <a:pt x="2400897" y="1117600"/>
                  </a:lnTo>
                  <a:lnTo>
                    <a:pt x="2401570" y="1104900"/>
                  </a:lnTo>
                  <a:lnTo>
                    <a:pt x="2403271" y="1117600"/>
                  </a:lnTo>
                  <a:lnTo>
                    <a:pt x="2403271" y="1094968"/>
                  </a:lnTo>
                  <a:lnTo>
                    <a:pt x="2399715" y="1104900"/>
                  </a:lnTo>
                  <a:lnTo>
                    <a:pt x="2401989" y="1092200"/>
                  </a:lnTo>
                  <a:lnTo>
                    <a:pt x="2404262" y="1092200"/>
                  </a:lnTo>
                  <a:lnTo>
                    <a:pt x="2406307" y="1092200"/>
                  </a:lnTo>
                  <a:lnTo>
                    <a:pt x="2408555" y="1104900"/>
                  </a:lnTo>
                  <a:lnTo>
                    <a:pt x="2408555" y="1079500"/>
                  </a:lnTo>
                  <a:lnTo>
                    <a:pt x="2397887" y="1079500"/>
                  </a:lnTo>
                  <a:lnTo>
                    <a:pt x="2388781" y="1066800"/>
                  </a:lnTo>
                  <a:lnTo>
                    <a:pt x="2361374" y="1066800"/>
                  </a:lnTo>
                  <a:lnTo>
                    <a:pt x="2361374" y="1231900"/>
                  </a:lnTo>
                  <a:lnTo>
                    <a:pt x="2358961" y="1231900"/>
                  </a:lnTo>
                  <a:lnTo>
                    <a:pt x="2360574" y="1219200"/>
                  </a:lnTo>
                  <a:lnTo>
                    <a:pt x="2361374" y="1231900"/>
                  </a:lnTo>
                  <a:lnTo>
                    <a:pt x="2361374" y="1066800"/>
                  </a:lnTo>
                  <a:lnTo>
                    <a:pt x="2360142" y="1066800"/>
                  </a:lnTo>
                  <a:lnTo>
                    <a:pt x="2360511" y="1054100"/>
                  </a:lnTo>
                  <a:lnTo>
                    <a:pt x="2365527" y="1054100"/>
                  </a:lnTo>
                  <a:lnTo>
                    <a:pt x="2373617" y="1041400"/>
                  </a:lnTo>
                  <a:lnTo>
                    <a:pt x="2391880" y="1041400"/>
                  </a:lnTo>
                  <a:lnTo>
                    <a:pt x="2390254" y="1028700"/>
                  </a:lnTo>
                  <a:lnTo>
                    <a:pt x="2385974" y="1028700"/>
                  </a:lnTo>
                  <a:lnTo>
                    <a:pt x="2380665" y="1016000"/>
                  </a:lnTo>
                  <a:lnTo>
                    <a:pt x="2369172" y="1016000"/>
                  </a:lnTo>
                  <a:lnTo>
                    <a:pt x="2362517" y="1003300"/>
                  </a:lnTo>
                  <a:lnTo>
                    <a:pt x="2359368" y="1003300"/>
                  </a:lnTo>
                  <a:lnTo>
                    <a:pt x="2359368" y="1079500"/>
                  </a:lnTo>
                  <a:lnTo>
                    <a:pt x="2353259" y="1079500"/>
                  </a:lnTo>
                  <a:lnTo>
                    <a:pt x="2353170" y="1066800"/>
                  </a:lnTo>
                  <a:lnTo>
                    <a:pt x="2357691" y="1066800"/>
                  </a:lnTo>
                  <a:lnTo>
                    <a:pt x="2359368" y="1079500"/>
                  </a:lnTo>
                  <a:lnTo>
                    <a:pt x="2359368" y="1003300"/>
                  </a:lnTo>
                  <a:lnTo>
                    <a:pt x="2352522" y="1003300"/>
                  </a:lnTo>
                  <a:lnTo>
                    <a:pt x="2352522" y="1065745"/>
                  </a:lnTo>
                  <a:lnTo>
                    <a:pt x="2347430" y="1057529"/>
                  </a:lnTo>
                  <a:lnTo>
                    <a:pt x="2350058" y="1054100"/>
                  </a:lnTo>
                  <a:lnTo>
                    <a:pt x="2352522" y="1065745"/>
                  </a:lnTo>
                  <a:lnTo>
                    <a:pt x="2352522" y="1003300"/>
                  </a:lnTo>
                  <a:lnTo>
                    <a:pt x="2348801" y="1003300"/>
                  </a:lnTo>
                  <a:lnTo>
                    <a:pt x="2344343" y="990600"/>
                  </a:lnTo>
                  <a:lnTo>
                    <a:pt x="2371166" y="990600"/>
                  </a:lnTo>
                  <a:lnTo>
                    <a:pt x="2377592" y="1003300"/>
                  </a:lnTo>
                  <a:lnTo>
                    <a:pt x="2377757" y="990600"/>
                  </a:lnTo>
                  <a:lnTo>
                    <a:pt x="2373782" y="990600"/>
                  </a:lnTo>
                  <a:lnTo>
                    <a:pt x="2367940" y="977900"/>
                  </a:lnTo>
                  <a:lnTo>
                    <a:pt x="2355151" y="977900"/>
                  </a:lnTo>
                  <a:lnTo>
                    <a:pt x="2349804" y="965200"/>
                  </a:lnTo>
                  <a:lnTo>
                    <a:pt x="2334666" y="965200"/>
                  </a:lnTo>
                  <a:lnTo>
                    <a:pt x="2334666" y="990600"/>
                  </a:lnTo>
                  <a:lnTo>
                    <a:pt x="2330196" y="990600"/>
                  </a:lnTo>
                  <a:lnTo>
                    <a:pt x="2325230" y="977900"/>
                  </a:lnTo>
                  <a:lnTo>
                    <a:pt x="2328481" y="977900"/>
                  </a:lnTo>
                  <a:lnTo>
                    <a:pt x="2334666" y="990600"/>
                  </a:lnTo>
                  <a:lnTo>
                    <a:pt x="2334666" y="965200"/>
                  </a:lnTo>
                  <a:lnTo>
                    <a:pt x="2332672" y="965200"/>
                  </a:lnTo>
                  <a:lnTo>
                    <a:pt x="2326614" y="952500"/>
                  </a:lnTo>
                  <a:lnTo>
                    <a:pt x="2323808" y="952500"/>
                  </a:lnTo>
                  <a:lnTo>
                    <a:pt x="2323274" y="939800"/>
                  </a:lnTo>
                  <a:lnTo>
                    <a:pt x="2317331" y="927100"/>
                  </a:lnTo>
                  <a:lnTo>
                    <a:pt x="2317254" y="990600"/>
                  </a:lnTo>
                  <a:lnTo>
                    <a:pt x="2310549" y="990600"/>
                  </a:lnTo>
                  <a:lnTo>
                    <a:pt x="2317013" y="983119"/>
                  </a:lnTo>
                  <a:lnTo>
                    <a:pt x="2317254" y="990600"/>
                  </a:lnTo>
                  <a:lnTo>
                    <a:pt x="2317254" y="927100"/>
                  </a:lnTo>
                  <a:lnTo>
                    <a:pt x="2304986" y="927100"/>
                  </a:lnTo>
                  <a:lnTo>
                    <a:pt x="2304542" y="926096"/>
                  </a:lnTo>
                  <a:lnTo>
                    <a:pt x="2304542" y="990600"/>
                  </a:lnTo>
                  <a:lnTo>
                    <a:pt x="2301608" y="990600"/>
                  </a:lnTo>
                  <a:lnTo>
                    <a:pt x="2296261" y="977900"/>
                  </a:lnTo>
                  <a:lnTo>
                    <a:pt x="2284971" y="977900"/>
                  </a:lnTo>
                  <a:lnTo>
                    <a:pt x="2284069" y="965200"/>
                  </a:lnTo>
                  <a:lnTo>
                    <a:pt x="2291410" y="965200"/>
                  </a:lnTo>
                  <a:lnTo>
                    <a:pt x="2297684" y="977900"/>
                  </a:lnTo>
                  <a:lnTo>
                    <a:pt x="2300147" y="977900"/>
                  </a:lnTo>
                  <a:lnTo>
                    <a:pt x="2304542" y="990600"/>
                  </a:lnTo>
                  <a:lnTo>
                    <a:pt x="2304542" y="926096"/>
                  </a:lnTo>
                  <a:lnTo>
                    <a:pt x="2299360" y="914400"/>
                  </a:lnTo>
                  <a:lnTo>
                    <a:pt x="2294115" y="901700"/>
                  </a:lnTo>
                  <a:lnTo>
                    <a:pt x="2288984" y="901700"/>
                  </a:lnTo>
                  <a:lnTo>
                    <a:pt x="2285796" y="889000"/>
                  </a:lnTo>
                  <a:lnTo>
                    <a:pt x="2282634" y="889000"/>
                  </a:lnTo>
                  <a:lnTo>
                    <a:pt x="2278900" y="876300"/>
                  </a:lnTo>
                  <a:lnTo>
                    <a:pt x="2259215" y="876300"/>
                  </a:lnTo>
                  <a:lnTo>
                    <a:pt x="2252053" y="863600"/>
                  </a:lnTo>
                  <a:lnTo>
                    <a:pt x="2240826" y="863600"/>
                  </a:lnTo>
                  <a:lnTo>
                    <a:pt x="2231872" y="850900"/>
                  </a:lnTo>
                  <a:lnTo>
                    <a:pt x="2226322" y="863600"/>
                  </a:lnTo>
                  <a:lnTo>
                    <a:pt x="2224189" y="850900"/>
                  </a:lnTo>
                  <a:lnTo>
                    <a:pt x="2220442" y="850900"/>
                  </a:lnTo>
                  <a:lnTo>
                    <a:pt x="2227618" y="838200"/>
                  </a:lnTo>
                  <a:lnTo>
                    <a:pt x="2228799" y="825500"/>
                  </a:lnTo>
                  <a:lnTo>
                    <a:pt x="2228634" y="812800"/>
                  </a:lnTo>
                  <a:lnTo>
                    <a:pt x="2238362" y="812800"/>
                  </a:lnTo>
                  <a:lnTo>
                    <a:pt x="2240877" y="800100"/>
                  </a:lnTo>
                  <a:lnTo>
                    <a:pt x="2241143" y="800100"/>
                  </a:lnTo>
                  <a:lnTo>
                    <a:pt x="2234920" y="787400"/>
                  </a:lnTo>
                  <a:lnTo>
                    <a:pt x="2245601" y="787400"/>
                  </a:lnTo>
                  <a:lnTo>
                    <a:pt x="2243302" y="800100"/>
                  </a:lnTo>
                  <a:lnTo>
                    <a:pt x="2250516" y="800100"/>
                  </a:lnTo>
                  <a:lnTo>
                    <a:pt x="2256332" y="787400"/>
                  </a:lnTo>
                  <a:lnTo>
                    <a:pt x="2252992" y="787400"/>
                  </a:lnTo>
                  <a:lnTo>
                    <a:pt x="2254694" y="774700"/>
                  </a:lnTo>
                  <a:lnTo>
                    <a:pt x="2260092" y="774700"/>
                  </a:lnTo>
                  <a:lnTo>
                    <a:pt x="2264562" y="774700"/>
                  </a:lnTo>
                  <a:lnTo>
                    <a:pt x="2268550" y="774700"/>
                  </a:lnTo>
                  <a:lnTo>
                    <a:pt x="2276475" y="762000"/>
                  </a:lnTo>
                  <a:lnTo>
                    <a:pt x="2288578" y="762000"/>
                  </a:lnTo>
                  <a:lnTo>
                    <a:pt x="2291842" y="749300"/>
                  </a:lnTo>
                  <a:lnTo>
                    <a:pt x="2295487" y="749300"/>
                  </a:lnTo>
                  <a:lnTo>
                    <a:pt x="2296337" y="762000"/>
                  </a:lnTo>
                  <a:lnTo>
                    <a:pt x="2297531" y="749300"/>
                  </a:lnTo>
                  <a:lnTo>
                    <a:pt x="2302408" y="749300"/>
                  </a:lnTo>
                  <a:lnTo>
                    <a:pt x="2303132" y="762000"/>
                  </a:lnTo>
                  <a:lnTo>
                    <a:pt x="2314486" y="762000"/>
                  </a:lnTo>
                  <a:lnTo>
                    <a:pt x="2314892" y="749300"/>
                  </a:lnTo>
                  <a:lnTo>
                    <a:pt x="2309965" y="749300"/>
                  </a:lnTo>
                  <a:lnTo>
                    <a:pt x="2310993" y="736600"/>
                  </a:lnTo>
                  <a:lnTo>
                    <a:pt x="2298573" y="736600"/>
                  </a:lnTo>
                  <a:lnTo>
                    <a:pt x="2291372" y="723900"/>
                  </a:lnTo>
                  <a:lnTo>
                    <a:pt x="2284323" y="723900"/>
                  </a:lnTo>
                  <a:lnTo>
                    <a:pt x="2283815" y="736600"/>
                  </a:lnTo>
                  <a:lnTo>
                    <a:pt x="2283180" y="736600"/>
                  </a:lnTo>
                  <a:lnTo>
                    <a:pt x="2278532" y="723900"/>
                  </a:lnTo>
                  <a:lnTo>
                    <a:pt x="2273211" y="736600"/>
                  </a:lnTo>
                  <a:lnTo>
                    <a:pt x="2267902" y="736600"/>
                  </a:lnTo>
                  <a:lnTo>
                    <a:pt x="2263305" y="723900"/>
                  </a:lnTo>
                  <a:lnTo>
                    <a:pt x="2256332" y="723900"/>
                  </a:lnTo>
                  <a:lnTo>
                    <a:pt x="2256332" y="769010"/>
                  </a:lnTo>
                  <a:lnTo>
                    <a:pt x="2253780" y="774700"/>
                  </a:lnTo>
                  <a:lnTo>
                    <a:pt x="2251710" y="762000"/>
                  </a:lnTo>
                  <a:lnTo>
                    <a:pt x="2256332" y="769010"/>
                  </a:lnTo>
                  <a:lnTo>
                    <a:pt x="2256332" y="723900"/>
                  </a:lnTo>
                  <a:lnTo>
                    <a:pt x="2244394" y="723900"/>
                  </a:lnTo>
                  <a:lnTo>
                    <a:pt x="2235479" y="711200"/>
                  </a:lnTo>
                  <a:lnTo>
                    <a:pt x="2224087" y="711200"/>
                  </a:lnTo>
                  <a:lnTo>
                    <a:pt x="2218118" y="723900"/>
                  </a:lnTo>
                  <a:lnTo>
                    <a:pt x="2213406" y="723900"/>
                  </a:lnTo>
                  <a:lnTo>
                    <a:pt x="2208377" y="736600"/>
                  </a:lnTo>
                  <a:lnTo>
                    <a:pt x="2211070" y="736600"/>
                  </a:lnTo>
                  <a:lnTo>
                    <a:pt x="2203818" y="749300"/>
                  </a:lnTo>
                  <a:lnTo>
                    <a:pt x="2179256" y="749300"/>
                  </a:lnTo>
                  <a:lnTo>
                    <a:pt x="2173732" y="736600"/>
                  </a:lnTo>
                  <a:lnTo>
                    <a:pt x="2168741" y="736600"/>
                  </a:lnTo>
                  <a:lnTo>
                    <a:pt x="2167572" y="723900"/>
                  </a:lnTo>
                  <a:lnTo>
                    <a:pt x="2167394" y="723900"/>
                  </a:lnTo>
                  <a:lnTo>
                    <a:pt x="2165426" y="711200"/>
                  </a:lnTo>
                  <a:lnTo>
                    <a:pt x="2161502" y="711200"/>
                  </a:lnTo>
                  <a:lnTo>
                    <a:pt x="2155850" y="698500"/>
                  </a:lnTo>
                  <a:lnTo>
                    <a:pt x="2147849" y="698500"/>
                  </a:lnTo>
                  <a:lnTo>
                    <a:pt x="2147849" y="1401622"/>
                  </a:lnTo>
                  <a:lnTo>
                    <a:pt x="2147430" y="1401025"/>
                  </a:lnTo>
                  <a:lnTo>
                    <a:pt x="2144357" y="1400695"/>
                  </a:lnTo>
                  <a:lnTo>
                    <a:pt x="2144699" y="1397000"/>
                  </a:lnTo>
                  <a:lnTo>
                    <a:pt x="2146655" y="1397000"/>
                  </a:lnTo>
                  <a:lnTo>
                    <a:pt x="2147849" y="1401622"/>
                  </a:lnTo>
                  <a:lnTo>
                    <a:pt x="2147849" y="698500"/>
                  </a:lnTo>
                  <a:lnTo>
                    <a:pt x="2144420" y="698500"/>
                  </a:lnTo>
                  <a:lnTo>
                    <a:pt x="2143150" y="711200"/>
                  </a:lnTo>
                  <a:lnTo>
                    <a:pt x="2138464" y="711200"/>
                  </a:lnTo>
                  <a:lnTo>
                    <a:pt x="2137194" y="698500"/>
                  </a:lnTo>
                  <a:lnTo>
                    <a:pt x="2113394" y="698500"/>
                  </a:lnTo>
                  <a:lnTo>
                    <a:pt x="2113394" y="1447800"/>
                  </a:lnTo>
                  <a:lnTo>
                    <a:pt x="2110028" y="1456804"/>
                  </a:lnTo>
                  <a:lnTo>
                    <a:pt x="2107692" y="1447800"/>
                  </a:lnTo>
                  <a:lnTo>
                    <a:pt x="2113394" y="1447800"/>
                  </a:lnTo>
                  <a:lnTo>
                    <a:pt x="2113394" y="698500"/>
                  </a:lnTo>
                  <a:lnTo>
                    <a:pt x="2111121" y="698500"/>
                  </a:lnTo>
                  <a:lnTo>
                    <a:pt x="2103462" y="685800"/>
                  </a:lnTo>
                  <a:lnTo>
                    <a:pt x="2096744" y="685800"/>
                  </a:lnTo>
                  <a:lnTo>
                    <a:pt x="2092109" y="673100"/>
                  </a:lnTo>
                  <a:lnTo>
                    <a:pt x="2090039" y="673100"/>
                  </a:lnTo>
                  <a:lnTo>
                    <a:pt x="2088654" y="660400"/>
                  </a:lnTo>
                  <a:lnTo>
                    <a:pt x="2089708" y="660400"/>
                  </a:lnTo>
                  <a:lnTo>
                    <a:pt x="2094979" y="647700"/>
                  </a:lnTo>
                  <a:lnTo>
                    <a:pt x="2105647" y="647700"/>
                  </a:lnTo>
                  <a:lnTo>
                    <a:pt x="2110803" y="660400"/>
                  </a:lnTo>
                  <a:lnTo>
                    <a:pt x="2115832" y="660400"/>
                  </a:lnTo>
                  <a:lnTo>
                    <a:pt x="2123224" y="647700"/>
                  </a:lnTo>
                  <a:lnTo>
                    <a:pt x="2136356" y="647700"/>
                  </a:lnTo>
                  <a:lnTo>
                    <a:pt x="2140585" y="635000"/>
                  </a:lnTo>
                  <a:lnTo>
                    <a:pt x="2135314" y="635000"/>
                  </a:lnTo>
                  <a:lnTo>
                    <a:pt x="2141093" y="622300"/>
                  </a:lnTo>
                  <a:lnTo>
                    <a:pt x="2144687" y="622300"/>
                  </a:lnTo>
                  <a:lnTo>
                    <a:pt x="2148573" y="609600"/>
                  </a:lnTo>
                  <a:lnTo>
                    <a:pt x="2167090" y="609600"/>
                  </a:lnTo>
                  <a:lnTo>
                    <a:pt x="2169579" y="596900"/>
                  </a:lnTo>
                  <a:lnTo>
                    <a:pt x="2168944" y="596900"/>
                  </a:lnTo>
                  <a:lnTo>
                    <a:pt x="2173465" y="584200"/>
                  </a:lnTo>
                  <a:lnTo>
                    <a:pt x="2181098" y="584200"/>
                  </a:lnTo>
                  <a:lnTo>
                    <a:pt x="2177605" y="571500"/>
                  </a:lnTo>
                  <a:lnTo>
                    <a:pt x="2211044" y="571500"/>
                  </a:lnTo>
                  <a:lnTo>
                    <a:pt x="2220480" y="584200"/>
                  </a:lnTo>
                  <a:lnTo>
                    <a:pt x="2229243" y="584200"/>
                  </a:lnTo>
                  <a:lnTo>
                    <a:pt x="2232507" y="596900"/>
                  </a:lnTo>
                  <a:lnTo>
                    <a:pt x="2232101" y="596900"/>
                  </a:lnTo>
                  <a:lnTo>
                    <a:pt x="2230704" y="609600"/>
                  </a:lnTo>
                  <a:lnTo>
                    <a:pt x="2227262" y="609600"/>
                  </a:lnTo>
                  <a:lnTo>
                    <a:pt x="2222271" y="622300"/>
                  </a:lnTo>
                  <a:lnTo>
                    <a:pt x="2218677" y="622300"/>
                  </a:lnTo>
                  <a:lnTo>
                    <a:pt x="2221039" y="632206"/>
                  </a:lnTo>
                  <a:lnTo>
                    <a:pt x="2219668" y="632561"/>
                  </a:lnTo>
                  <a:lnTo>
                    <a:pt x="2220887" y="633818"/>
                  </a:lnTo>
                  <a:lnTo>
                    <a:pt x="2221573" y="634428"/>
                  </a:lnTo>
                  <a:lnTo>
                    <a:pt x="2221712" y="635000"/>
                  </a:lnTo>
                  <a:lnTo>
                    <a:pt x="2222220" y="635000"/>
                  </a:lnTo>
                  <a:lnTo>
                    <a:pt x="2223579" y="636041"/>
                  </a:lnTo>
                  <a:lnTo>
                    <a:pt x="2223808" y="635000"/>
                  </a:lnTo>
                  <a:lnTo>
                    <a:pt x="2227567" y="635000"/>
                  </a:lnTo>
                  <a:lnTo>
                    <a:pt x="2234450" y="647700"/>
                  </a:lnTo>
                  <a:lnTo>
                    <a:pt x="2242553" y="635000"/>
                  </a:lnTo>
                  <a:lnTo>
                    <a:pt x="2240813" y="647700"/>
                  </a:lnTo>
                  <a:lnTo>
                    <a:pt x="2239238" y="647700"/>
                  </a:lnTo>
                  <a:lnTo>
                    <a:pt x="2234730" y="660400"/>
                  </a:lnTo>
                  <a:lnTo>
                    <a:pt x="2223516" y="660400"/>
                  </a:lnTo>
                  <a:lnTo>
                    <a:pt x="2228596" y="673100"/>
                  </a:lnTo>
                  <a:lnTo>
                    <a:pt x="2235530" y="673100"/>
                  </a:lnTo>
                  <a:lnTo>
                    <a:pt x="2240940" y="660400"/>
                  </a:lnTo>
                  <a:lnTo>
                    <a:pt x="2254415" y="660400"/>
                  </a:lnTo>
                  <a:lnTo>
                    <a:pt x="2255520" y="647700"/>
                  </a:lnTo>
                  <a:lnTo>
                    <a:pt x="2259088" y="647700"/>
                  </a:lnTo>
                  <a:lnTo>
                    <a:pt x="2269490" y="635000"/>
                  </a:lnTo>
                  <a:lnTo>
                    <a:pt x="2274354" y="635000"/>
                  </a:lnTo>
                  <a:lnTo>
                    <a:pt x="2284272" y="622300"/>
                  </a:lnTo>
                  <a:lnTo>
                    <a:pt x="2317902" y="622300"/>
                  </a:lnTo>
                  <a:lnTo>
                    <a:pt x="2320582" y="609600"/>
                  </a:lnTo>
                  <a:lnTo>
                    <a:pt x="2321674" y="609600"/>
                  </a:lnTo>
                  <a:lnTo>
                    <a:pt x="2324811" y="596900"/>
                  </a:lnTo>
                  <a:lnTo>
                    <a:pt x="2336774" y="596900"/>
                  </a:lnTo>
                  <a:lnTo>
                    <a:pt x="2339086" y="584200"/>
                  </a:lnTo>
                  <a:lnTo>
                    <a:pt x="2353513" y="584200"/>
                  </a:lnTo>
                  <a:lnTo>
                    <a:pt x="2352344" y="571500"/>
                  </a:lnTo>
                  <a:lnTo>
                    <a:pt x="2365718" y="571500"/>
                  </a:lnTo>
                  <a:lnTo>
                    <a:pt x="2366327" y="558800"/>
                  </a:lnTo>
                  <a:lnTo>
                    <a:pt x="2370531" y="546100"/>
                  </a:lnTo>
                  <a:lnTo>
                    <a:pt x="2369794" y="546100"/>
                  </a:lnTo>
                  <a:lnTo>
                    <a:pt x="2369477" y="533400"/>
                  </a:lnTo>
                  <a:lnTo>
                    <a:pt x="2389035" y="533400"/>
                  </a:lnTo>
                  <a:lnTo>
                    <a:pt x="2398280" y="546100"/>
                  </a:lnTo>
                  <a:lnTo>
                    <a:pt x="2434780" y="546100"/>
                  </a:lnTo>
                  <a:lnTo>
                    <a:pt x="2433345" y="533400"/>
                  </a:lnTo>
                  <a:lnTo>
                    <a:pt x="2427694" y="533400"/>
                  </a:lnTo>
                  <a:lnTo>
                    <a:pt x="2420670" y="520700"/>
                  </a:lnTo>
                  <a:lnTo>
                    <a:pt x="2449677" y="520700"/>
                  </a:lnTo>
                  <a:lnTo>
                    <a:pt x="2450338" y="508000"/>
                  </a:lnTo>
                  <a:lnTo>
                    <a:pt x="2451519" y="508000"/>
                  </a:lnTo>
                  <a:lnTo>
                    <a:pt x="2454897" y="495300"/>
                  </a:lnTo>
                  <a:lnTo>
                    <a:pt x="2462149" y="508000"/>
                  </a:lnTo>
                  <a:lnTo>
                    <a:pt x="2464612" y="495300"/>
                  </a:lnTo>
                  <a:lnTo>
                    <a:pt x="2465197" y="495300"/>
                  </a:lnTo>
                  <a:lnTo>
                    <a:pt x="2463279" y="482600"/>
                  </a:lnTo>
                  <a:lnTo>
                    <a:pt x="2458478" y="482600"/>
                  </a:lnTo>
                  <a:lnTo>
                    <a:pt x="2466492" y="469900"/>
                  </a:lnTo>
                  <a:lnTo>
                    <a:pt x="2472525" y="482600"/>
                  </a:lnTo>
                  <a:lnTo>
                    <a:pt x="2477109" y="482600"/>
                  </a:lnTo>
                  <a:lnTo>
                    <a:pt x="2482024" y="495300"/>
                  </a:lnTo>
                  <a:lnTo>
                    <a:pt x="2495169" y="495300"/>
                  </a:lnTo>
                  <a:lnTo>
                    <a:pt x="2485567" y="482600"/>
                  </a:lnTo>
                  <a:lnTo>
                    <a:pt x="2503652" y="482600"/>
                  </a:lnTo>
                  <a:lnTo>
                    <a:pt x="2504109" y="469900"/>
                  </a:lnTo>
                  <a:lnTo>
                    <a:pt x="2502852" y="457200"/>
                  </a:lnTo>
                  <a:lnTo>
                    <a:pt x="2498585" y="457200"/>
                  </a:lnTo>
                  <a:lnTo>
                    <a:pt x="2493010" y="444500"/>
                  </a:lnTo>
                  <a:lnTo>
                    <a:pt x="2487752" y="444500"/>
                  </a:lnTo>
                  <a:lnTo>
                    <a:pt x="2482100" y="431800"/>
                  </a:lnTo>
                  <a:lnTo>
                    <a:pt x="2475839" y="419100"/>
                  </a:lnTo>
                  <a:lnTo>
                    <a:pt x="2468816" y="406400"/>
                  </a:lnTo>
                  <a:lnTo>
                    <a:pt x="2460891" y="393700"/>
                  </a:lnTo>
                  <a:lnTo>
                    <a:pt x="2449207" y="393700"/>
                  </a:lnTo>
                  <a:lnTo>
                    <a:pt x="2453767" y="381000"/>
                  </a:lnTo>
                  <a:lnTo>
                    <a:pt x="2468346" y="381000"/>
                  </a:lnTo>
                  <a:lnTo>
                    <a:pt x="2467953" y="368300"/>
                  </a:lnTo>
                  <a:lnTo>
                    <a:pt x="2485466" y="368300"/>
                  </a:lnTo>
                  <a:lnTo>
                    <a:pt x="2493073" y="381000"/>
                  </a:lnTo>
                  <a:lnTo>
                    <a:pt x="2519756" y="381000"/>
                  </a:lnTo>
                  <a:lnTo>
                    <a:pt x="2517698" y="368300"/>
                  </a:lnTo>
                  <a:lnTo>
                    <a:pt x="2512060" y="355600"/>
                  </a:lnTo>
                  <a:lnTo>
                    <a:pt x="2519489" y="368300"/>
                  </a:lnTo>
                  <a:lnTo>
                    <a:pt x="2521064" y="355600"/>
                  </a:lnTo>
                  <a:lnTo>
                    <a:pt x="2515920" y="342900"/>
                  </a:lnTo>
                  <a:lnTo>
                    <a:pt x="2515387" y="342900"/>
                  </a:lnTo>
                  <a:lnTo>
                    <a:pt x="2521483" y="33020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178514" y="3836702"/>
              <a:ext cx="5080" cy="4445"/>
            </a:xfrm>
            <a:custGeom>
              <a:avLst/>
              <a:gdLst/>
              <a:ahLst/>
              <a:cxnLst/>
              <a:rect l="l" t="t" r="r" b="b"/>
              <a:pathLst>
                <a:path w="5079" h="4445">
                  <a:moveTo>
                    <a:pt x="2917" y="0"/>
                  </a:moveTo>
                  <a:lnTo>
                    <a:pt x="0" y="763"/>
                  </a:lnTo>
                  <a:lnTo>
                    <a:pt x="1219" y="2015"/>
                  </a:lnTo>
                  <a:lnTo>
                    <a:pt x="2525" y="3170"/>
                  </a:lnTo>
                  <a:lnTo>
                    <a:pt x="3917" y="4239"/>
                  </a:lnTo>
                  <a:lnTo>
                    <a:pt x="4632" y="1080"/>
                  </a:lnTo>
                  <a:lnTo>
                    <a:pt x="2917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178514" y="3836702"/>
              <a:ext cx="5080" cy="4445"/>
            </a:xfrm>
            <a:custGeom>
              <a:avLst/>
              <a:gdLst/>
              <a:ahLst/>
              <a:cxnLst/>
              <a:rect l="l" t="t" r="r" b="b"/>
              <a:pathLst>
                <a:path w="5079" h="4445">
                  <a:moveTo>
                    <a:pt x="3917" y="4239"/>
                  </a:moveTo>
                  <a:lnTo>
                    <a:pt x="4632" y="1080"/>
                  </a:lnTo>
                  <a:lnTo>
                    <a:pt x="2917" y="0"/>
                  </a:lnTo>
                  <a:lnTo>
                    <a:pt x="0" y="763"/>
                  </a:lnTo>
                  <a:lnTo>
                    <a:pt x="1219" y="2015"/>
                  </a:lnTo>
                  <a:lnTo>
                    <a:pt x="2525" y="3170"/>
                  </a:lnTo>
                  <a:lnTo>
                    <a:pt x="3917" y="4239"/>
                  </a:lnTo>
                </a:path>
              </a:pathLst>
            </a:custGeom>
            <a:ln w="3175">
              <a:solidFill>
                <a:srgbClr val="0092C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225833" y="3844264"/>
              <a:ext cx="4445" cy="1905"/>
            </a:xfrm>
            <a:custGeom>
              <a:avLst/>
              <a:gdLst/>
              <a:ahLst/>
              <a:cxnLst/>
              <a:rect l="l" t="t" r="r" b="b"/>
              <a:pathLst>
                <a:path w="4445" h="1904">
                  <a:moveTo>
                    <a:pt x="3886" y="1739"/>
                  </a:moveTo>
                  <a:lnTo>
                    <a:pt x="2908" y="520"/>
                  </a:lnTo>
                  <a:lnTo>
                    <a:pt x="1625" y="12"/>
                  </a:lnTo>
                  <a:lnTo>
                    <a:pt x="0" y="190"/>
                  </a:lnTo>
                  <a:lnTo>
                    <a:pt x="3886" y="173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225844" y="3844265"/>
              <a:ext cx="4445" cy="1905"/>
            </a:xfrm>
            <a:custGeom>
              <a:avLst/>
              <a:gdLst/>
              <a:ahLst/>
              <a:cxnLst/>
              <a:rect l="l" t="t" r="r" b="b"/>
              <a:pathLst>
                <a:path w="4445" h="1904">
                  <a:moveTo>
                    <a:pt x="3874" y="1730"/>
                  </a:moveTo>
                  <a:lnTo>
                    <a:pt x="2907" y="510"/>
                  </a:lnTo>
                  <a:lnTo>
                    <a:pt x="1617" y="0"/>
                  </a:lnTo>
                  <a:lnTo>
                    <a:pt x="0" y="182"/>
                  </a:lnTo>
                  <a:lnTo>
                    <a:pt x="1300" y="698"/>
                  </a:lnTo>
                  <a:lnTo>
                    <a:pt x="2584" y="1214"/>
                  </a:lnTo>
                  <a:lnTo>
                    <a:pt x="3874" y="1730"/>
                  </a:lnTo>
                </a:path>
              </a:pathLst>
            </a:custGeom>
            <a:ln w="3175">
              <a:solidFill>
                <a:srgbClr val="0092C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503692" y="2233967"/>
              <a:ext cx="5023485" cy="2417445"/>
            </a:xfrm>
            <a:custGeom>
              <a:avLst/>
              <a:gdLst/>
              <a:ahLst/>
              <a:cxnLst/>
              <a:rect l="l" t="t" r="r" b="b"/>
              <a:pathLst>
                <a:path w="5023484" h="2417445">
                  <a:moveTo>
                    <a:pt x="160324" y="412026"/>
                  </a:moveTo>
                  <a:lnTo>
                    <a:pt x="158305" y="406400"/>
                  </a:lnTo>
                  <a:lnTo>
                    <a:pt x="158254" y="406565"/>
                  </a:lnTo>
                  <a:lnTo>
                    <a:pt x="160286" y="412076"/>
                  </a:lnTo>
                  <a:close/>
                </a:path>
                <a:path w="5023484" h="2417445">
                  <a:moveTo>
                    <a:pt x="176606" y="431800"/>
                  </a:moveTo>
                  <a:lnTo>
                    <a:pt x="174840" y="419100"/>
                  </a:lnTo>
                  <a:lnTo>
                    <a:pt x="169849" y="419100"/>
                  </a:lnTo>
                  <a:lnTo>
                    <a:pt x="176606" y="431800"/>
                  </a:lnTo>
                  <a:close/>
                </a:path>
                <a:path w="5023484" h="2417445">
                  <a:moveTo>
                    <a:pt x="255714" y="473367"/>
                  </a:moveTo>
                  <a:lnTo>
                    <a:pt x="254393" y="466420"/>
                  </a:lnTo>
                  <a:lnTo>
                    <a:pt x="250012" y="465467"/>
                  </a:lnTo>
                  <a:lnTo>
                    <a:pt x="243738" y="466801"/>
                  </a:lnTo>
                  <a:lnTo>
                    <a:pt x="245986" y="469379"/>
                  </a:lnTo>
                  <a:lnTo>
                    <a:pt x="248564" y="471576"/>
                  </a:lnTo>
                  <a:lnTo>
                    <a:pt x="251472" y="473367"/>
                  </a:lnTo>
                  <a:lnTo>
                    <a:pt x="252882" y="474002"/>
                  </a:lnTo>
                  <a:lnTo>
                    <a:pt x="254279" y="474002"/>
                  </a:lnTo>
                  <a:lnTo>
                    <a:pt x="255714" y="473367"/>
                  </a:lnTo>
                  <a:close/>
                </a:path>
                <a:path w="5023484" h="2417445">
                  <a:moveTo>
                    <a:pt x="260616" y="471055"/>
                  </a:moveTo>
                  <a:lnTo>
                    <a:pt x="259295" y="471170"/>
                  </a:lnTo>
                  <a:lnTo>
                    <a:pt x="258000" y="471424"/>
                  </a:lnTo>
                  <a:lnTo>
                    <a:pt x="256743" y="471843"/>
                  </a:lnTo>
                  <a:lnTo>
                    <a:pt x="260616" y="471055"/>
                  </a:lnTo>
                  <a:close/>
                </a:path>
                <a:path w="5023484" h="2417445">
                  <a:moveTo>
                    <a:pt x="266522" y="465632"/>
                  </a:moveTo>
                  <a:lnTo>
                    <a:pt x="263601" y="464934"/>
                  </a:lnTo>
                  <a:lnTo>
                    <a:pt x="260781" y="465188"/>
                  </a:lnTo>
                  <a:lnTo>
                    <a:pt x="258025" y="466407"/>
                  </a:lnTo>
                  <a:lnTo>
                    <a:pt x="266522" y="465632"/>
                  </a:lnTo>
                  <a:close/>
                </a:path>
                <a:path w="5023484" h="2417445">
                  <a:moveTo>
                    <a:pt x="448792" y="401447"/>
                  </a:moveTo>
                  <a:lnTo>
                    <a:pt x="444919" y="400672"/>
                  </a:lnTo>
                  <a:lnTo>
                    <a:pt x="443636" y="404393"/>
                  </a:lnTo>
                  <a:lnTo>
                    <a:pt x="444919" y="404647"/>
                  </a:lnTo>
                  <a:lnTo>
                    <a:pt x="448792" y="401447"/>
                  </a:lnTo>
                  <a:close/>
                </a:path>
                <a:path w="5023484" h="2417445">
                  <a:moveTo>
                    <a:pt x="470001" y="1282700"/>
                  </a:moveTo>
                  <a:lnTo>
                    <a:pt x="460400" y="1282700"/>
                  </a:lnTo>
                  <a:lnTo>
                    <a:pt x="463880" y="1295400"/>
                  </a:lnTo>
                  <a:lnTo>
                    <a:pt x="470001" y="1282700"/>
                  </a:lnTo>
                  <a:close/>
                </a:path>
                <a:path w="5023484" h="2417445">
                  <a:moveTo>
                    <a:pt x="470865" y="342900"/>
                  </a:moveTo>
                  <a:lnTo>
                    <a:pt x="465645" y="330200"/>
                  </a:lnTo>
                  <a:lnTo>
                    <a:pt x="448373" y="330200"/>
                  </a:lnTo>
                  <a:lnTo>
                    <a:pt x="455688" y="342900"/>
                  </a:lnTo>
                  <a:lnTo>
                    <a:pt x="470865" y="342900"/>
                  </a:lnTo>
                  <a:close/>
                </a:path>
                <a:path w="5023484" h="2417445">
                  <a:moveTo>
                    <a:pt x="526110" y="1168400"/>
                  </a:moveTo>
                  <a:lnTo>
                    <a:pt x="514286" y="1168400"/>
                  </a:lnTo>
                  <a:lnTo>
                    <a:pt x="520585" y="1181100"/>
                  </a:lnTo>
                  <a:lnTo>
                    <a:pt x="526110" y="1168400"/>
                  </a:lnTo>
                  <a:close/>
                </a:path>
                <a:path w="5023484" h="2417445">
                  <a:moveTo>
                    <a:pt x="653300" y="305269"/>
                  </a:moveTo>
                  <a:lnTo>
                    <a:pt x="642632" y="301586"/>
                  </a:lnTo>
                  <a:lnTo>
                    <a:pt x="638911" y="300824"/>
                  </a:lnTo>
                  <a:lnTo>
                    <a:pt x="629970" y="297776"/>
                  </a:lnTo>
                  <a:lnTo>
                    <a:pt x="620814" y="294855"/>
                  </a:lnTo>
                  <a:lnTo>
                    <a:pt x="611492" y="293179"/>
                  </a:lnTo>
                  <a:lnTo>
                    <a:pt x="602081" y="293903"/>
                  </a:lnTo>
                  <a:lnTo>
                    <a:pt x="597941" y="294894"/>
                  </a:lnTo>
                  <a:lnTo>
                    <a:pt x="593547" y="296773"/>
                  </a:lnTo>
                  <a:lnTo>
                    <a:pt x="586447" y="305625"/>
                  </a:lnTo>
                  <a:lnTo>
                    <a:pt x="591134" y="308825"/>
                  </a:lnTo>
                  <a:lnTo>
                    <a:pt x="591210" y="314312"/>
                  </a:lnTo>
                  <a:lnTo>
                    <a:pt x="594677" y="319849"/>
                  </a:lnTo>
                  <a:lnTo>
                    <a:pt x="602640" y="322402"/>
                  </a:lnTo>
                  <a:lnTo>
                    <a:pt x="611797" y="322884"/>
                  </a:lnTo>
                  <a:lnTo>
                    <a:pt x="618794" y="322237"/>
                  </a:lnTo>
                  <a:lnTo>
                    <a:pt x="624573" y="321183"/>
                  </a:lnTo>
                  <a:lnTo>
                    <a:pt x="630961" y="320713"/>
                  </a:lnTo>
                  <a:lnTo>
                    <a:pt x="635850" y="317068"/>
                  </a:lnTo>
                  <a:lnTo>
                    <a:pt x="643013" y="309537"/>
                  </a:lnTo>
                  <a:lnTo>
                    <a:pt x="646811" y="307428"/>
                  </a:lnTo>
                  <a:lnTo>
                    <a:pt x="648957" y="310883"/>
                  </a:lnTo>
                  <a:lnTo>
                    <a:pt x="653300" y="305269"/>
                  </a:lnTo>
                  <a:close/>
                </a:path>
                <a:path w="5023484" h="2417445">
                  <a:moveTo>
                    <a:pt x="2290813" y="76200"/>
                  </a:moveTo>
                  <a:lnTo>
                    <a:pt x="2287613" y="63500"/>
                  </a:lnTo>
                  <a:lnTo>
                    <a:pt x="2279548" y="63500"/>
                  </a:lnTo>
                  <a:lnTo>
                    <a:pt x="2290813" y="76200"/>
                  </a:lnTo>
                  <a:close/>
                </a:path>
                <a:path w="5023484" h="2417445">
                  <a:moveTo>
                    <a:pt x="3168027" y="190500"/>
                  </a:moveTo>
                  <a:lnTo>
                    <a:pt x="3161766" y="177800"/>
                  </a:lnTo>
                  <a:lnTo>
                    <a:pt x="3156508" y="190500"/>
                  </a:lnTo>
                  <a:lnTo>
                    <a:pt x="3155924" y="190500"/>
                  </a:lnTo>
                  <a:lnTo>
                    <a:pt x="3161423" y="203200"/>
                  </a:lnTo>
                  <a:lnTo>
                    <a:pt x="3162617" y="203200"/>
                  </a:lnTo>
                  <a:lnTo>
                    <a:pt x="3165398" y="190500"/>
                  </a:lnTo>
                  <a:lnTo>
                    <a:pt x="3168027" y="190500"/>
                  </a:lnTo>
                  <a:close/>
                </a:path>
                <a:path w="5023484" h="2417445">
                  <a:moveTo>
                    <a:pt x="3178162" y="177800"/>
                  </a:moveTo>
                  <a:lnTo>
                    <a:pt x="3166389" y="165100"/>
                  </a:lnTo>
                  <a:lnTo>
                    <a:pt x="3170224" y="177800"/>
                  </a:lnTo>
                  <a:lnTo>
                    <a:pt x="3178162" y="177800"/>
                  </a:lnTo>
                  <a:close/>
                </a:path>
                <a:path w="5023484" h="2417445">
                  <a:moveTo>
                    <a:pt x="3610470" y="2406675"/>
                  </a:moveTo>
                  <a:lnTo>
                    <a:pt x="3610343" y="2405138"/>
                  </a:lnTo>
                  <a:lnTo>
                    <a:pt x="3609683" y="2403640"/>
                  </a:lnTo>
                  <a:lnTo>
                    <a:pt x="3610203" y="2406675"/>
                  </a:lnTo>
                  <a:lnTo>
                    <a:pt x="3609581" y="2403995"/>
                  </a:lnTo>
                  <a:lnTo>
                    <a:pt x="3608882" y="2404414"/>
                  </a:lnTo>
                  <a:lnTo>
                    <a:pt x="3610064" y="2408288"/>
                  </a:lnTo>
                  <a:lnTo>
                    <a:pt x="3610470" y="2406675"/>
                  </a:lnTo>
                  <a:close/>
                </a:path>
                <a:path w="5023484" h="2417445">
                  <a:moveTo>
                    <a:pt x="3628593" y="2402078"/>
                  </a:moveTo>
                  <a:lnTo>
                    <a:pt x="3628059" y="2397836"/>
                  </a:lnTo>
                  <a:lnTo>
                    <a:pt x="3625519" y="2399461"/>
                  </a:lnTo>
                  <a:lnTo>
                    <a:pt x="3620528" y="2400376"/>
                  </a:lnTo>
                  <a:lnTo>
                    <a:pt x="3620693" y="2404414"/>
                  </a:lnTo>
                  <a:lnTo>
                    <a:pt x="3624427" y="2404592"/>
                  </a:lnTo>
                  <a:lnTo>
                    <a:pt x="3628593" y="2402078"/>
                  </a:lnTo>
                  <a:close/>
                </a:path>
                <a:path w="5023484" h="2417445">
                  <a:moveTo>
                    <a:pt x="3637254" y="2404414"/>
                  </a:moveTo>
                  <a:lnTo>
                    <a:pt x="3636759" y="2402662"/>
                  </a:lnTo>
                  <a:lnTo>
                    <a:pt x="3635730" y="2401379"/>
                  </a:lnTo>
                  <a:lnTo>
                    <a:pt x="3634130" y="2400554"/>
                  </a:lnTo>
                  <a:lnTo>
                    <a:pt x="3634143" y="2402560"/>
                  </a:lnTo>
                  <a:lnTo>
                    <a:pt x="3635171" y="2403856"/>
                  </a:lnTo>
                  <a:lnTo>
                    <a:pt x="3637254" y="2404414"/>
                  </a:lnTo>
                  <a:close/>
                </a:path>
                <a:path w="5023484" h="2417445">
                  <a:moveTo>
                    <a:pt x="3641572" y="2395169"/>
                  </a:moveTo>
                  <a:lnTo>
                    <a:pt x="3640683" y="2393937"/>
                  </a:lnTo>
                  <a:lnTo>
                    <a:pt x="3640023" y="2393023"/>
                  </a:lnTo>
                  <a:lnTo>
                    <a:pt x="3638080" y="2391537"/>
                  </a:lnTo>
                  <a:lnTo>
                    <a:pt x="3635730" y="2392299"/>
                  </a:lnTo>
                  <a:lnTo>
                    <a:pt x="3636111" y="2391994"/>
                  </a:lnTo>
                  <a:lnTo>
                    <a:pt x="3637305" y="2390838"/>
                  </a:lnTo>
                  <a:lnTo>
                    <a:pt x="3634016" y="2386711"/>
                  </a:lnTo>
                  <a:lnTo>
                    <a:pt x="3630142" y="2388679"/>
                  </a:lnTo>
                  <a:lnTo>
                    <a:pt x="3626078" y="2390063"/>
                  </a:lnTo>
                  <a:lnTo>
                    <a:pt x="3623500" y="2394089"/>
                  </a:lnTo>
                  <a:lnTo>
                    <a:pt x="3627132" y="2397175"/>
                  </a:lnTo>
                  <a:lnTo>
                    <a:pt x="3633343" y="2399322"/>
                  </a:lnTo>
                  <a:lnTo>
                    <a:pt x="3638486" y="2400516"/>
                  </a:lnTo>
                  <a:lnTo>
                    <a:pt x="3637369" y="2397023"/>
                  </a:lnTo>
                  <a:lnTo>
                    <a:pt x="3639540" y="2395867"/>
                  </a:lnTo>
                  <a:lnTo>
                    <a:pt x="3641572" y="2395169"/>
                  </a:lnTo>
                  <a:close/>
                </a:path>
                <a:path w="5023484" h="2417445">
                  <a:moveTo>
                    <a:pt x="3757371" y="2332063"/>
                  </a:moveTo>
                  <a:lnTo>
                    <a:pt x="3749459" y="2329751"/>
                  </a:lnTo>
                  <a:lnTo>
                    <a:pt x="3749129" y="2334780"/>
                  </a:lnTo>
                  <a:lnTo>
                    <a:pt x="3752240" y="2337485"/>
                  </a:lnTo>
                  <a:lnTo>
                    <a:pt x="3757371" y="2332063"/>
                  </a:lnTo>
                  <a:close/>
                </a:path>
                <a:path w="5023484" h="2417445">
                  <a:moveTo>
                    <a:pt x="3776954" y="2297658"/>
                  </a:moveTo>
                  <a:lnTo>
                    <a:pt x="3775773" y="2295283"/>
                  </a:lnTo>
                  <a:lnTo>
                    <a:pt x="3772776" y="2295652"/>
                  </a:lnTo>
                  <a:lnTo>
                    <a:pt x="3771646" y="2298827"/>
                  </a:lnTo>
                  <a:lnTo>
                    <a:pt x="3772738" y="2300757"/>
                  </a:lnTo>
                  <a:lnTo>
                    <a:pt x="3776256" y="2300300"/>
                  </a:lnTo>
                  <a:lnTo>
                    <a:pt x="3776954" y="2297658"/>
                  </a:lnTo>
                  <a:close/>
                </a:path>
                <a:path w="5023484" h="2417445">
                  <a:moveTo>
                    <a:pt x="3789324" y="2300706"/>
                  </a:moveTo>
                  <a:lnTo>
                    <a:pt x="3788397" y="2299309"/>
                  </a:lnTo>
                  <a:lnTo>
                    <a:pt x="3787368" y="2298027"/>
                  </a:lnTo>
                  <a:lnTo>
                    <a:pt x="3786200" y="2296845"/>
                  </a:lnTo>
                  <a:lnTo>
                    <a:pt x="3784816" y="2298001"/>
                  </a:lnTo>
                  <a:lnTo>
                    <a:pt x="3783279" y="2298903"/>
                  </a:lnTo>
                  <a:lnTo>
                    <a:pt x="3781590" y="2299551"/>
                  </a:lnTo>
                  <a:lnTo>
                    <a:pt x="3784015" y="2300986"/>
                  </a:lnTo>
                  <a:lnTo>
                    <a:pt x="3786581" y="2301367"/>
                  </a:lnTo>
                  <a:lnTo>
                    <a:pt x="3789324" y="2300706"/>
                  </a:lnTo>
                  <a:close/>
                </a:path>
                <a:path w="5023484" h="2417445">
                  <a:moveTo>
                    <a:pt x="3809911" y="2227554"/>
                  </a:moveTo>
                  <a:lnTo>
                    <a:pt x="3807104" y="2226614"/>
                  </a:lnTo>
                  <a:lnTo>
                    <a:pt x="3804399" y="2225459"/>
                  </a:lnTo>
                  <a:lnTo>
                    <a:pt x="3801783" y="2224074"/>
                  </a:lnTo>
                  <a:lnTo>
                    <a:pt x="3803256" y="2227173"/>
                  </a:lnTo>
                  <a:lnTo>
                    <a:pt x="3806507" y="2229434"/>
                  </a:lnTo>
                  <a:lnTo>
                    <a:pt x="3809911" y="2227554"/>
                  </a:lnTo>
                  <a:close/>
                </a:path>
                <a:path w="5023484" h="2417445">
                  <a:moveTo>
                    <a:pt x="3831742" y="2248865"/>
                  </a:moveTo>
                  <a:lnTo>
                    <a:pt x="3830751" y="2245791"/>
                  </a:lnTo>
                  <a:lnTo>
                    <a:pt x="3829278" y="2245918"/>
                  </a:lnTo>
                  <a:lnTo>
                    <a:pt x="3827856" y="2246312"/>
                  </a:lnTo>
                  <a:lnTo>
                    <a:pt x="3826510" y="2246960"/>
                  </a:lnTo>
                  <a:lnTo>
                    <a:pt x="3830751" y="2250440"/>
                  </a:lnTo>
                  <a:lnTo>
                    <a:pt x="3826510" y="2251595"/>
                  </a:lnTo>
                  <a:lnTo>
                    <a:pt x="3830421" y="2258644"/>
                  </a:lnTo>
                  <a:lnTo>
                    <a:pt x="3831742" y="2248865"/>
                  </a:lnTo>
                  <a:close/>
                </a:path>
                <a:path w="5023484" h="2417445">
                  <a:moveTo>
                    <a:pt x="3835108" y="2171103"/>
                  </a:moveTo>
                  <a:lnTo>
                    <a:pt x="3833571" y="2169414"/>
                  </a:lnTo>
                  <a:lnTo>
                    <a:pt x="3831907" y="2167864"/>
                  </a:lnTo>
                  <a:lnTo>
                    <a:pt x="3830104" y="2166455"/>
                  </a:lnTo>
                  <a:lnTo>
                    <a:pt x="3829977" y="2169731"/>
                  </a:lnTo>
                  <a:lnTo>
                    <a:pt x="3831907" y="2171344"/>
                  </a:lnTo>
                  <a:lnTo>
                    <a:pt x="3835108" y="2171103"/>
                  </a:lnTo>
                  <a:close/>
                </a:path>
                <a:path w="5023484" h="2417445">
                  <a:moveTo>
                    <a:pt x="3838067" y="1971078"/>
                  </a:moveTo>
                  <a:lnTo>
                    <a:pt x="3831729" y="1966328"/>
                  </a:lnTo>
                  <a:lnTo>
                    <a:pt x="3822382" y="1960587"/>
                  </a:lnTo>
                  <a:lnTo>
                    <a:pt x="3812743" y="1956904"/>
                  </a:lnTo>
                  <a:lnTo>
                    <a:pt x="3805555" y="1958301"/>
                  </a:lnTo>
                  <a:lnTo>
                    <a:pt x="3812578" y="1962975"/>
                  </a:lnTo>
                  <a:lnTo>
                    <a:pt x="3821379" y="1969338"/>
                  </a:lnTo>
                  <a:lnTo>
                    <a:pt x="3830396" y="1973376"/>
                  </a:lnTo>
                  <a:lnTo>
                    <a:pt x="3838067" y="1971078"/>
                  </a:lnTo>
                  <a:close/>
                </a:path>
                <a:path w="5023484" h="2417445">
                  <a:moveTo>
                    <a:pt x="3846614" y="939800"/>
                  </a:moveTo>
                  <a:lnTo>
                    <a:pt x="3836682" y="939800"/>
                  </a:lnTo>
                  <a:lnTo>
                    <a:pt x="3842080" y="952500"/>
                  </a:lnTo>
                  <a:lnTo>
                    <a:pt x="3846614" y="939800"/>
                  </a:lnTo>
                  <a:close/>
                </a:path>
                <a:path w="5023484" h="2417445">
                  <a:moveTo>
                    <a:pt x="3862451" y="2130133"/>
                  </a:moveTo>
                  <a:lnTo>
                    <a:pt x="3856456" y="2121763"/>
                  </a:lnTo>
                  <a:lnTo>
                    <a:pt x="3854996" y="2130094"/>
                  </a:lnTo>
                  <a:lnTo>
                    <a:pt x="3855745" y="2132025"/>
                  </a:lnTo>
                  <a:lnTo>
                    <a:pt x="3862451" y="2130133"/>
                  </a:lnTo>
                  <a:close/>
                </a:path>
                <a:path w="5023484" h="2417445">
                  <a:moveTo>
                    <a:pt x="3869017" y="2029891"/>
                  </a:moveTo>
                  <a:lnTo>
                    <a:pt x="3868636" y="2026386"/>
                  </a:lnTo>
                  <a:lnTo>
                    <a:pt x="3866375" y="2025421"/>
                  </a:lnTo>
                  <a:lnTo>
                    <a:pt x="3863581" y="2027567"/>
                  </a:lnTo>
                  <a:lnTo>
                    <a:pt x="3864902" y="2029460"/>
                  </a:lnTo>
                  <a:lnTo>
                    <a:pt x="3866718" y="2030234"/>
                  </a:lnTo>
                  <a:lnTo>
                    <a:pt x="3869017" y="2029891"/>
                  </a:lnTo>
                  <a:close/>
                </a:path>
                <a:path w="5023484" h="2417445">
                  <a:moveTo>
                    <a:pt x="3874541" y="2053094"/>
                  </a:moveTo>
                  <a:lnTo>
                    <a:pt x="3873246" y="2052701"/>
                  </a:lnTo>
                  <a:lnTo>
                    <a:pt x="3869918" y="2055050"/>
                  </a:lnTo>
                  <a:lnTo>
                    <a:pt x="3873792" y="2056206"/>
                  </a:lnTo>
                  <a:lnTo>
                    <a:pt x="3874541" y="2053094"/>
                  </a:lnTo>
                  <a:close/>
                </a:path>
                <a:path w="5023484" h="2417445">
                  <a:moveTo>
                    <a:pt x="3877551" y="2041486"/>
                  </a:moveTo>
                  <a:lnTo>
                    <a:pt x="3875011" y="2037295"/>
                  </a:lnTo>
                  <a:lnTo>
                    <a:pt x="3867023" y="2033524"/>
                  </a:lnTo>
                  <a:lnTo>
                    <a:pt x="3862844" y="2037613"/>
                  </a:lnTo>
                  <a:lnTo>
                    <a:pt x="3865194" y="2041486"/>
                  </a:lnTo>
                  <a:lnTo>
                    <a:pt x="3869410" y="2040915"/>
                  </a:lnTo>
                  <a:lnTo>
                    <a:pt x="3873462" y="2043569"/>
                  </a:lnTo>
                  <a:lnTo>
                    <a:pt x="3877551" y="2041486"/>
                  </a:lnTo>
                  <a:close/>
                </a:path>
                <a:path w="5023484" h="2417445">
                  <a:moveTo>
                    <a:pt x="3907040" y="1219200"/>
                  </a:moveTo>
                  <a:lnTo>
                    <a:pt x="3906634" y="1218501"/>
                  </a:lnTo>
                  <a:lnTo>
                    <a:pt x="3906062" y="1219200"/>
                  </a:lnTo>
                  <a:lnTo>
                    <a:pt x="3907040" y="1219200"/>
                  </a:lnTo>
                  <a:close/>
                </a:path>
                <a:path w="5023484" h="2417445">
                  <a:moveTo>
                    <a:pt x="3923258" y="2274455"/>
                  </a:moveTo>
                  <a:lnTo>
                    <a:pt x="3917048" y="2268867"/>
                  </a:lnTo>
                  <a:lnTo>
                    <a:pt x="3904831" y="2259203"/>
                  </a:lnTo>
                  <a:lnTo>
                    <a:pt x="3896906" y="2267115"/>
                  </a:lnTo>
                  <a:lnTo>
                    <a:pt x="3887228" y="2268321"/>
                  </a:lnTo>
                  <a:lnTo>
                    <a:pt x="3881691" y="2282177"/>
                  </a:lnTo>
                  <a:lnTo>
                    <a:pt x="3882479" y="2286279"/>
                  </a:lnTo>
                  <a:lnTo>
                    <a:pt x="3872903" y="2297811"/>
                  </a:lnTo>
                  <a:lnTo>
                    <a:pt x="3871861" y="2305697"/>
                  </a:lnTo>
                  <a:lnTo>
                    <a:pt x="3870033" y="2312378"/>
                  </a:lnTo>
                  <a:lnTo>
                    <a:pt x="3867404" y="2319794"/>
                  </a:lnTo>
                  <a:lnTo>
                    <a:pt x="3864394" y="2327338"/>
                  </a:lnTo>
                  <a:lnTo>
                    <a:pt x="3862324" y="2335022"/>
                  </a:lnTo>
                  <a:lnTo>
                    <a:pt x="3862514" y="2342883"/>
                  </a:lnTo>
                  <a:lnTo>
                    <a:pt x="3863530" y="2346744"/>
                  </a:lnTo>
                  <a:lnTo>
                    <a:pt x="3865613" y="2349957"/>
                  </a:lnTo>
                  <a:lnTo>
                    <a:pt x="3863314" y="2357399"/>
                  </a:lnTo>
                  <a:lnTo>
                    <a:pt x="3862209" y="2360333"/>
                  </a:lnTo>
                  <a:lnTo>
                    <a:pt x="3870528" y="2368423"/>
                  </a:lnTo>
                  <a:lnTo>
                    <a:pt x="3872306" y="2377059"/>
                  </a:lnTo>
                  <a:lnTo>
                    <a:pt x="3879672" y="2391765"/>
                  </a:lnTo>
                  <a:lnTo>
                    <a:pt x="3888308" y="2394051"/>
                  </a:lnTo>
                  <a:lnTo>
                    <a:pt x="3895001" y="2403068"/>
                  </a:lnTo>
                  <a:lnTo>
                    <a:pt x="3898455" y="2417229"/>
                  </a:lnTo>
                  <a:lnTo>
                    <a:pt x="3907726" y="2412403"/>
                  </a:lnTo>
                  <a:lnTo>
                    <a:pt x="3904653" y="2403437"/>
                  </a:lnTo>
                  <a:lnTo>
                    <a:pt x="3903078" y="2392057"/>
                  </a:lnTo>
                  <a:lnTo>
                    <a:pt x="3905072" y="2386787"/>
                  </a:lnTo>
                  <a:lnTo>
                    <a:pt x="3909047" y="2381059"/>
                  </a:lnTo>
                  <a:lnTo>
                    <a:pt x="3914787" y="2368905"/>
                  </a:lnTo>
                  <a:lnTo>
                    <a:pt x="3918077" y="2354300"/>
                  </a:lnTo>
                  <a:lnTo>
                    <a:pt x="3919385" y="2339225"/>
                  </a:lnTo>
                  <a:lnTo>
                    <a:pt x="3919169" y="2325662"/>
                  </a:lnTo>
                  <a:lnTo>
                    <a:pt x="3918940" y="2322309"/>
                  </a:lnTo>
                  <a:lnTo>
                    <a:pt x="3916718" y="2317267"/>
                  </a:lnTo>
                  <a:lnTo>
                    <a:pt x="3918928" y="2310663"/>
                  </a:lnTo>
                  <a:lnTo>
                    <a:pt x="3920680" y="2308745"/>
                  </a:lnTo>
                  <a:lnTo>
                    <a:pt x="3921963" y="2296591"/>
                  </a:lnTo>
                  <a:lnTo>
                    <a:pt x="3919042" y="2290381"/>
                  </a:lnTo>
                  <a:lnTo>
                    <a:pt x="3919042" y="2277884"/>
                  </a:lnTo>
                  <a:lnTo>
                    <a:pt x="3923258" y="2274455"/>
                  </a:lnTo>
                  <a:close/>
                </a:path>
                <a:path w="5023484" h="2417445">
                  <a:moveTo>
                    <a:pt x="3998569" y="723900"/>
                  </a:moveTo>
                  <a:lnTo>
                    <a:pt x="3997299" y="720178"/>
                  </a:lnTo>
                  <a:lnTo>
                    <a:pt x="3997566" y="723900"/>
                  </a:lnTo>
                  <a:lnTo>
                    <a:pt x="3998569" y="723900"/>
                  </a:lnTo>
                  <a:close/>
                </a:path>
                <a:path w="5023484" h="2417445">
                  <a:moveTo>
                    <a:pt x="4200893" y="711200"/>
                  </a:moveTo>
                  <a:lnTo>
                    <a:pt x="4196550" y="698500"/>
                  </a:lnTo>
                  <a:lnTo>
                    <a:pt x="4193794" y="698500"/>
                  </a:lnTo>
                  <a:lnTo>
                    <a:pt x="4200893" y="711200"/>
                  </a:lnTo>
                  <a:close/>
                </a:path>
                <a:path w="5023484" h="2417445">
                  <a:moveTo>
                    <a:pt x="4396727" y="622300"/>
                  </a:moveTo>
                  <a:lnTo>
                    <a:pt x="4391571" y="609600"/>
                  </a:lnTo>
                  <a:lnTo>
                    <a:pt x="4380230" y="609600"/>
                  </a:lnTo>
                  <a:lnTo>
                    <a:pt x="4387596" y="622300"/>
                  </a:lnTo>
                  <a:lnTo>
                    <a:pt x="4396727" y="622300"/>
                  </a:lnTo>
                  <a:close/>
                </a:path>
                <a:path w="5023484" h="2417445">
                  <a:moveTo>
                    <a:pt x="4672914" y="990600"/>
                  </a:moveTo>
                  <a:lnTo>
                    <a:pt x="4668380" y="977900"/>
                  </a:lnTo>
                  <a:lnTo>
                    <a:pt x="4659757" y="977900"/>
                  </a:lnTo>
                  <a:lnTo>
                    <a:pt x="4663681" y="990600"/>
                  </a:lnTo>
                  <a:lnTo>
                    <a:pt x="4672914" y="990600"/>
                  </a:lnTo>
                  <a:close/>
                </a:path>
                <a:path w="5023484" h="2417445">
                  <a:moveTo>
                    <a:pt x="4757077" y="469900"/>
                  </a:moveTo>
                  <a:lnTo>
                    <a:pt x="4747463" y="469900"/>
                  </a:lnTo>
                  <a:lnTo>
                    <a:pt x="4750879" y="482600"/>
                  </a:lnTo>
                  <a:lnTo>
                    <a:pt x="4757077" y="469900"/>
                  </a:lnTo>
                  <a:close/>
                </a:path>
                <a:path w="5023484" h="2417445">
                  <a:moveTo>
                    <a:pt x="4797120" y="545909"/>
                  </a:moveTo>
                  <a:lnTo>
                    <a:pt x="4794326" y="533400"/>
                  </a:lnTo>
                  <a:lnTo>
                    <a:pt x="4791710" y="533400"/>
                  </a:lnTo>
                  <a:lnTo>
                    <a:pt x="4797120" y="545909"/>
                  </a:lnTo>
                  <a:close/>
                </a:path>
                <a:path w="5023484" h="2417445">
                  <a:moveTo>
                    <a:pt x="5011178" y="508000"/>
                  </a:moveTo>
                  <a:lnTo>
                    <a:pt x="5007343" y="495300"/>
                  </a:lnTo>
                  <a:lnTo>
                    <a:pt x="4989779" y="495300"/>
                  </a:lnTo>
                  <a:lnTo>
                    <a:pt x="4994999" y="482600"/>
                  </a:lnTo>
                  <a:lnTo>
                    <a:pt x="4992713" y="482600"/>
                  </a:lnTo>
                  <a:lnTo>
                    <a:pt x="4987747" y="469900"/>
                  </a:lnTo>
                  <a:lnTo>
                    <a:pt x="4973891" y="469900"/>
                  </a:lnTo>
                  <a:lnTo>
                    <a:pt x="4968900" y="457200"/>
                  </a:lnTo>
                  <a:lnTo>
                    <a:pt x="4987341" y="457200"/>
                  </a:lnTo>
                  <a:lnTo>
                    <a:pt x="4977879" y="444500"/>
                  </a:lnTo>
                  <a:lnTo>
                    <a:pt x="4979276" y="444500"/>
                  </a:lnTo>
                  <a:lnTo>
                    <a:pt x="4988699" y="457200"/>
                  </a:lnTo>
                  <a:lnTo>
                    <a:pt x="5007940" y="457200"/>
                  </a:lnTo>
                  <a:lnTo>
                    <a:pt x="5005032" y="444500"/>
                  </a:lnTo>
                  <a:lnTo>
                    <a:pt x="4998237" y="444500"/>
                  </a:lnTo>
                  <a:lnTo>
                    <a:pt x="5002949" y="431800"/>
                  </a:lnTo>
                  <a:lnTo>
                    <a:pt x="4971618" y="431800"/>
                  </a:lnTo>
                  <a:lnTo>
                    <a:pt x="4966322" y="419100"/>
                  </a:lnTo>
                  <a:lnTo>
                    <a:pt x="4928222" y="419100"/>
                  </a:lnTo>
                  <a:lnTo>
                    <a:pt x="4921897" y="406400"/>
                  </a:lnTo>
                  <a:lnTo>
                    <a:pt x="4894135" y="406400"/>
                  </a:lnTo>
                  <a:lnTo>
                    <a:pt x="4883721" y="393700"/>
                  </a:lnTo>
                  <a:lnTo>
                    <a:pt x="4866665" y="393700"/>
                  </a:lnTo>
                  <a:lnTo>
                    <a:pt x="4873714" y="406400"/>
                  </a:lnTo>
                  <a:lnTo>
                    <a:pt x="4866373" y="406400"/>
                  </a:lnTo>
                  <a:lnTo>
                    <a:pt x="4866373" y="431800"/>
                  </a:lnTo>
                  <a:lnTo>
                    <a:pt x="4864493" y="431800"/>
                  </a:lnTo>
                  <a:lnTo>
                    <a:pt x="4857026" y="419100"/>
                  </a:lnTo>
                  <a:lnTo>
                    <a:pt x="4864176" y="419100"/>
                  </a:lnTo>
                  <a:lnTo>
                    <a:pt x="4866373" y="431800"/>
                  </a:lnTo>
                  <a:lnTo>
                    <a:pt x="4866373" y="406400"/>
                  </a:lnTo>
                  <a:lnTo>
                    <a:pt x="4858296" y="406400"/>
                  </a:lnTo>
                  <a:lnTo>
                    <a:pt x="4851679" y="393700"/>
                  </a:lnTo>
                  <a:lnTo>
                    <a:pt x="4852771" y="406400"/>
                  </a:lnTo>
                  <a:lnTo>
                    <a:pt x="4845405" y="406400"/>
                  </a:lnTo>
                  <a:lnTo>
                    <a:pt x="4843170" y="393700"/>
                  </a:lnTo>
                  <a:lnTo>
                    <a:pt x="4808512" y="393700"/>
                  </a:lnTo>
                  <a:lnTo>
                    <a:pt x="4824196" y="406400"/>
                  </a:lnTo>
                  <a:lnTo>
                    <a:pt x="4837468" y="406400"/>
                  </a:lnTo>
                  <a:lnTo>
                    <a:pt x="4838890" y="419100"/>
                  </a:lnTo>
                  <a:lnTo>
                    <a:pt x="4820869" y="419100"/>
                  </a:lnTo>
                  <a:lnTo>
                    <a:pt x="4815510" y="406400"/>
                  </a:lnTo>
                  <a:lnTo>
                    <a:pt x="4801400" y="406400"/>
                  </a:lnTo>
                  <a:lnTo>
                    <a:pt x="4793932" y="393700"/>
                  </a:lnTo>
                  <a:lnTo>
                    <a:pt x="4781321" y="393700"/>
                  </a:lnTo>
                  <a:lnTo>
                    <a:pt x="4775746" y="381000"/>
                  </a:lnTo>
                  <a:lnTo>
                    <a:pt x="4751743" y="381000"/>
                  </a:lnTo>
                  <a:lnTo>
                    <a:pt x="4742243" y="368300"/>
                  </a:lnTo>
                  <a:lnTo>
                    <a:pt x="4704816" y="368300"/>
                  </a:lnTo>
                  <a:lnTo>
                    <a:pt x="4694313" y="355600"/>
                  </a:lnTo>
                  <a:lnTo>
                    <a:pt x="4653826" y="355600"/>
                  </a:lnTo>
                  <a:lnTo>
                    <a:pt x="4649355" y="342900"/>
                  </a:lnTo>
                  <a:lnTo>
                    <a:pt x="4641545" y="355600"/>
                  </a:lnTo>
                  <a:lnTo>
                    <a:pt x="4631855" y="342900"/>
                  </a:lnTo>
                  <a:lnTo>
                    <a:pt x="4595571" y="342900"/>
                  </a:lnTo>
                  <a:lnTo>
                    <a:pt x="4588497" y="330200"/>
                  </a:lnTo>
                  <a:lnTo>
                    <a:pt x="4549394" y="330200"/>
                  </a:lnTo>
                  <a:lnTo>
                    <a:pt x="4527283" y="317500"/>
                  </a:lnTo>
                  <a:lnTo>
                    <a:pt x="4498098" y="317500"/>
                  </a:lnTo>
                  <a:lnTo>
                    <a:pt x="4490224" y="304800"/>
                  </a:lnTo>
                  <a:lnTo>
                    <a:pt x="4445889" y="304800"/>
                  </a:lnTo>
                  <a:lnTo>
                    <a:pt x="4445889" y="647700"/>
                  </a:lnTo>
                  <a:lnTo>
                    <a:pt x="4441215" y="660400"/>
                  </a:lnTo>
                  <a:lnTo>
                    <a:pt x="4436554" y="647700"/>
                  </a:lnTo>
                  <a:lnTo>
                    <a:pt x="4445889" y="647700"/>
                  </a:lnTo>
                  <a:lnTo>
                    <a:pt x="4445889" y="304800"/>
                  </a:lnTo>
                  <a:lnTo>
                    <a:pt x="4424515" y="304800"/>
                  </a:lnTo>
                  <a:lnTo>
                    <a:pt x="4411154" y="292100"/>
                  </a:lnTo>
                  <a:lnTo>
                    <a:pt x="4357890" y="292100"/>
                  </a:lnTo>
                  <a:lnTo>
                    <a:pt x="4345394" y="279400"/>
                  </a:lnTo>
                  <a:lnTo>
                    <a:pt x="4332846" y="292100"/>
                  </a:lnTo>
                  <a:lnTo>
                    <a:pt x="4319689" y="292100"/>
                  </a:lnTo>
                  <a:lnTo>
                    <a:pt x="4311307" y="279400"/>
                  </a:lnTo>
                  <a:lnTo>
                    <a:pt x="4302912" y="292100"/>
                  </a:lnTo>
                  <a:lnTo>
                    <a:pt x="4286148" y="279400"/>
                  </a:lnTo>
                  <a:lnTo>
                    <a:pt x="4278033" y="279400"/>
                  </a:lnTo>
                  <a:lnTo>
                    <a:pt x="4282122" y="292100"/>
                  </a:lnTo>
                  <a:lnTo>
                    <a:pt x="4278198" y="292100"/>
                  </a:lnTo>
                  <a:lnTo>
                    <a:pt x="4266425" y="279400"/>
                  </a:lnTo>
                  <a:lnTo>
                    <a:pt x="4194225" y="279400"/>
                  </a:lnTo>
                  <a:lnTo>
                    <a:pt x="4199750" y="292100"/>
                  </a:lnTo>
                  <a:lnTo>
                    <a:pt x="4211078" y="292100"/>
                  </a:lnTo>
                  <a:lnTo>
                    <a:pt x="4217327" y="304800"/>
                  </a:lnTo>
                  <a:lnTo>
                    <a:pt x="4236110" y="304800"/>
                  </a:lnTo>
                  <a:lnTo>
                    <a:pt x="4245267" y="317500"/>
                  </a:lnTo>
                  <a:lnTo>
                    <a:pt x="4250042" y="317500"/>
                  </a:lnTo>
                  <a:lnTo>
                    <a:pt x="4252760" y="317500"/>
                  </a:lnTo>
                  <a:lnTo>
                    <a:pt x="4255351" y="330200"/>
                  </a:lnTo>
                  <a:lnTo>
                    <a:pt x="4252722" y="330200"/>
                  </a:lnTo>
                  <a:lnTo>
                    <a:pt x="4250042" y="317500"/>
                  </a:lnTo>
                  <a:lnTo>
                    <a:pt x="4251414" y="330200"/>
                  </a:lnTo>
                  <a:lnTo>
                    <a:pt x="4215676" y="330200"/>
                  </a:lnTo>
                  <a:lnTo>
                    <a:pt x="4210024" y="317500"/>
                  </a:lnTo>
                  <a:lnTo>
                    <a:pt x="4175963" y="317500"/>
                  </a:lnTo>
                  <a:lnTo>
                    <a:pt x="4162882" y="304800"/>
                  </a:lnTo>
                  <a:lnTo>
                    <a:pt x="4143806" y="304800"/>
                  </a:lnTo>
                  <a:lnTo>
                    <a:pt x="4132275" y="292100"/>
                  </a:lnTo>
                  <a:lnTo>
                    <a:pt x="4108031" y="292100"/>
                  </a:lnTo>
                  <a:lnTo>
                    <a:pt x="4098721" y="304800"/>
                  </a:lnTo>
                  <a:lnTo>
                    <a:pt x="4079875" y="304800"/>
                  </a:lnTo>
                  <a:lnTo>
                    <a:pt x="4064343" y="292100"/>
                  </a:lnTo>
                  <a:lnTo>
                    <a:pt x="3880942" y="292100"/>
                  </a:lnTo>
                  <a:lnTo>
                    <a:pt x="3870731" y="279400"/>
                  </a:lnTo>
                  <a:lnTo>
                    <a:pt x="3868940" y="279400"/>
                  </a:lnTo>
                  <a:lnTo>
                    <a:pt x="3861498" y="266700"/>
                  </a:lnTo>
                  <a:lnTo>
                    <a:pt x="3847173" y="266700"/>
                  </a:lnTo>
                  <a:lnTo>
                    <a:pt x="3838714" y="254000"/>
                  </a:lnTo>
                  <a:lnTo>
                    <a:pt x="3812832" y="254000"/>
                  </a:lnTo>
                  <a:lnTo>
                    <a:pt x="3804005" y="241300"/>
                  </a:lnTo>
                  <a:lnTo>
                    <a:pt x="3649180" y="241300"/>
                  </a:lnTo>
                  <a:lnTo>
                    <a:pt x="3631869" y="254000"/>
                  </a:lnTo>
                  <a:lnTo>
                    <a:pt x="3614178" y="254000"/>
                  </a:lnTo>
                  <a:lnTo>
                    <a:pt x="3596576" y="241300"/>
                  </a:lnTo>
                  <a:lnTo>
                    <a:pt x="3584359" y="241300"/>
                  </a:lnTo>
                  <a:lnTo>
                    <a:pt x="3575443" y="228600"/>
                  </a:lnTo>
                  <a:lnTo>
                    <a:pt x="3529368" y="228600"/>
                  </a:lnTo>
                  <a:lnTo>
                    <a:pt x="3508502" y="215900"/>
                  </a:lnTo>
                  <a:lnTo>
                    <a:pt x="3505720" y="228600"/>
                  </a:lnTo>
                  <a:lnTo>
                    <a:pt x="3498748" y="215900"/>
                  </a:lnTo>
                  <a:lnTo>
                    <a:pt x="3485781" y="215900"/>
                  </a:lnTo>
                  <a:lnTo>
                    <a:pt x="3483470" y="203200"/>
                  </a:lnTo>
                  <a:lnTo>
                    <a:pt x="3472091" y="203200"/>
                  </a:lnTo>
                  <a:lnTo>
                    <a:pt x="3477145" y="215900"/>
                  </a:lnTo>
                  <a:lnTo>
                    <a:pt x="3466579" y="215900"/>
                  </a:lnTo>
                  <a:lnTo>
                    <a:pt x="3466579" y="203200"/>
                  </a:lnTo>
                  <a:lnTo>
                    <a:pt x="3462172" y="203200"/>
                  </a:lnTo>
                  <a:lnTo>
                    <a:pt x="3448494" y="190500"/>
                  </a:lnTo>
                  <a:lnTo>
                    <a:pt x="3378390" y="190500"/>
                  </a:lnTo>
                  <a:lnTo>
                    <a:pt x="3379736" y="203200"/>
                  </a:lnTo>
                  <a:lnTo>
                    <a:pt x="3379012" y="203200"/>
                  </a:lnTo>
                  <a:lnTo>
                    <a:pt x="3374021" y="215900"/>
                  </a:lnTo>
                  <a:lnTo>
                    <a:pt x="3347021" y="215900"/>
                  </a:lnTo>
                  <a:lnTo>
                    <a:pt x="3344570" y="203200"/>
                  </a:lnTo>
                  <a:lnTo>
                    <a:pt x="3346958" y="203200"/>
                  </a:lnTo>
                  <a:lnTo>
                    <a:pt x="3347631" y="190500"/>
                  </a:lnTo>
                  <a:lnTo>
                    <a:pt x="3348304" y="190500"/>
                  </a:lnTo>
                  <a:lnTo>
                    <a:pt x="3356330" y="203200"/>
                  </a:lnTo>
                  <a:lnTo>
                    <a:pt x="3360585" y="203200"/>
                  </a:lnTo>
                  <a:lnTo>
                    <a:pt x="3367163" y="190500"/>
                  </a:lnTo>
                  <a:lnTo>
                    <a:pt x="3366135" y="203200"/>
                  </a:lnTo>
                  <a:lnTo>
                    <a:pt x="3373336" y="203200"/>
                  </a:lnTo>
                  <a:lnTo>
                    <a:pt x="3367748" y="190500"/>
                  </a:lnTo>
                  <a:lnTo>
                    <a:pt x="3370630" y="190500"/>
                  </a:lnTo>
                  <a:lnTo>
                    <a:pt x="3346196" y="177800"/>
                  </a:lnTo>
                  <a:lnTo>
                    <a:pt x="3316097" y="177800"/>
                  </a:lnTo>
                  <a:lnTo>
                    <a:pt x="3316097" y="190500"/>
                  </a:lnTo>
                  <a:lnTo>
                    <a:pt x="3310077" y="203200"/>
                  </a:lnTo>
                  <a:lnTo>
                    <a:pt x="3304756" y="203200"/>
                  </a:lnTo>
                  <a:lnTo>
                    <a:pt x="3299066" y="190500"/>
                  </a:lnTo>
                  <a:lnTo>
                    <a:pt x="3316097" y="190500"/>
                  </a:lnTo>
                  <a:lnTo>
                    <a:pt x="3316097" y="177800"/>
                  </a:lnTo>
                  <a:lnTo>
                    <a:pt x="3187611" y="177800"/>
                  </a:lnTo>
                  <a:lnTo>
                    <a:pt x="3180931" y="190500"/>
                  </a:lnTo>
                  <a:lnTo>
                    <a:pt x="3188792" y="190500"/>
                  </a:lnTo>
                  <a:lnTo>
                    <a:pt x="3185884" y="203200"/>
                  </a:lnTo>
                  <a:lnTo>
                    <a:pt x="3196564" y="215900"/>
                  </a:lnTo>
                  <a:lnTo>
                    <a:pt x="3206889" y="215900"/>
                  </a:lnTo>
                  <a:lnTo>
                    <a:pt x="3216630" y="228600"/>
                  </a:lnTo>
                  <a:lnTo>
                    <a:pt x="3194723" y="228600"/>
                  </a:lnTo>
                  <a:lnTo>
                    <a:pt x="3187204" y="215900"/>
                  </a:lnTo>
                  <a:lnTo>
                    <a:pt x="3156699" y="215900"/>
                  </a:lnTo>
                  <a:lnTo>
                    <a:pt x="3160687" y="228600"/>
                  </a:lnTo>
                  <a:lnTo>
                    <a:pt x="3172764" y="228600"/>
                  </a:lnTo>
                  <a:lnTo>
                    <a:pt x="3176422" y="241300"/>
                  </a:lnTo>
                  <a:lnTo>
                    <a:pt x="3158693" y="228600"/>
                  </a:lnTo>
                  <a:lnTo>
                    <a:pt x="3123666" y="228600"/>
                  </a:lnTo>
                  <a:lnTo>
                    <a:pt x="3105924" y="215900"/>
                  </a:lnTo>
                  <a:lnTo>
                    <a:pt x="3082404" y="215900"/>
                  </a:lnTo>
                  <a:lnTo>
                    <a:pt x="3076486" y="228600"/>
                  </a:lnTo>
                  <a:lnTo>
                    <a:pt x="3030105" y="228600"/>
                  </a:lnTo>
                  <a:lnTo>
                    <a:pt x="3020377" y="215900"/>
                  </a:lnTo>
                  <a:lnTo>
                    <a:pt x="2995561" y="215900"/>
                  </a:lnTo>
                  <a:lnTo>
                    <a:pt x="2988399" y="203200"/>
                  </a:lnTo>
                  <a:lnTo>
                    <a:pt x="2982671" y="203200"/>
                  </a:lnTo>
                  <a:lnTo>
                    <a:pt x="2981591" y="215900"/>
                  </a:lnTo>
                  <a:lnTo>
                    <a:pt x="2983877" y="215900"/>
                  </a:lnTo>
                  <a:lnTo>
                    <a:pt x="2987941" y="228600"/>
                  </a:lnTo>
                  <a:lnTo>
                    <a:pt x="2998838" y="228600"/>
                  </a:lnTo>
                  <a:lnTo>
                    <a:pt x="2995688" y="241300"/>
                  </a:lnTo>
                  <a:lnTo>
                    <a:pt x="2995942" y="241300"/>
                  </a:lnTo>
                  <a:lnTo>
                    <a:pt x="2994609" y="254000"/>
                  </a:lnTo>
                  <a:lnTo>
                    <a:pt x="2978213" y="254000"/>
                  </a:lnTo>
                  <a:lnTo>
                    <a:pt x="2969615" y="241300"/>
                  </a:lnTo>
                  <a:lnTo>
                    <a:pt x="2942310" y="241300"/>
                  </a:lnTo>
                  <a:lnTo>
                    <a:pt x="2931718" y="228600"/>
                  </a:lnTo>
                  <a:lnTo>
                    <a:pt x="2905734" y="228600"/>
                  </a:lnTo>
                  <a:lnTo>
                    <a:pt x="2900870" y="215900"/>
                  </a:lnTo>
                  <a:lnTo>
                    <a:pt x="2893352" y="215900"/>
                  </a:lnTo>
                  <a:lnTo>
                    <a:pt x="2887446" y="203200"/>
                  </a:lnTo>
                  <a:lnTo>
                    <a:pt x="2883878" y="203200"/>
                  </a:lnTo>
                  <a:lnTo>
                    <a:pt x="2888196" y="215900"/>
                  </a:lnTo>
                  <a:lnTo>
                    <a:pt x="2878607" y="215900"/>
                  </a:lnTo>
                  <a:lnTo>
                    <a:pt x="2864066" y="203200"/>
                  </a:lnTo>
                  <a:lnTo>
                    <a:pt x="2873756" y="203200"/>
                  </a:lnTo>
                  <a:lnTo>
                    <a:pt x="2880830" y="190500"/>
                  </a:lnTo>
                  <a:lnTo>
                    <a:pt x="2843072" y="190500"/>
                  </a:lnTo>
                  <a:lnTo>
                    <a:pt x="2841333" y="190500"/>
                  </a:lnTo>
                  <a:lnTo>
                    <a:pt x="2851200" y="203200"/>
                  </a:lnTo>
                  <a:lnTo>
                    <a:pt x="2849880" y="203200"/>
                  </a:lnTo>
                  <a:lnTo>
                    <a:pt x="2841333" y="190500"/>
                  </a:lnTo>
                  <a:lnTo>
                    <a:pt x="2838526" y="190500"/>
                  </a:lnTo>
                  <a:lnTo>
                    <a:pt x="2832468" y="177800"/>
                  </a:lnTo>
                  <a:lnTo>
                    <a:pt x="2837624" y="177800"/>
                  </a:lnTo>
                  <a:lnTo>
                    <a:pt x="2843072" y="190500"/>
                  </a:lnTo>
                  <a:lnTo>
                    <a:pt x="2847568" y="177800"/>
                  </a:lnTo>
                  <a:lnTo>
                    <a:pt x="2838272" y="177800"/>
                  </a:lnTo>
                  <a:lnTo>
                    <a:pt x="2831617" y="165100"/>
                  </a:lnTo>
                  <a:lnTo>
                    <a:pt x="2818561" y="165100"/>
                  </a:lnTo>
                  <a:lnTo>
                    <a:pt x="2812402" y="152400"/>
                  </a:lnTo>
                  <a:lnTo>
                    <a:pt x="2762046" y="152400"/>
                  </a:lnTo>
                  <a:lnTo>
                    <a:pt x="2754541" y="139700"/>
                  </a:lnTo>
                  <a:lnTo>
                    <a:pt x="2748102" y="152400"/>
                  </a:lnTo>
                  <a:lnTo>
                    <a:pt x="2734183" y="152400"/>
                  </a:lnTo>
                  <a:lnTo>
                    <a:pt x="2726740" y="139700"/>
                  </a:lnTo>
                  <a:lnTo>
                    <a:pt x="2720949" y="152400"/>
                  </a:lnTo>
                  <a:lnTo>
                    <a:pt x="2711183" y="152400"/>
                  </a:lnTo>
                  <a:lnTo>
                    <a:pt x="2708668" y="139700"/>
                  </a:lnTo>
                  <a:lnTo>
                    <a:pt x="2645575" y="139700"/>
                  </a:lnTo>
                  <a:lnTo>
                    <a:pt x="2647353" y="152400"/>
                  </a:lnTo>
                  <a:lnTo>
                    <a:pt x="2667660" y="152400"/>
                  </a:lnTo>
                  <a:lnTo>
                    <a:pt x="2665057" y="165100"/>
                  </a:lnTo>
                  <a:lnTo>
                    <a:pt x="2528582" y="165100"/>
                  </a:lnTo>
                  <a:lnTo>
                    <a:pt x="2519362" y="152400"/>
                  </a:lnTo>
                  <a:lnTo>
                    <a:pt x="2523706" y="152400"/>
                  </a:lnTo>
                  <a:lnTo>
                    <a:pt x="2512136" y="139700"/>
                  </a:lnTo>
                  <a:lnTo>
                    <a:pt x="2392908" y="139700"/>
                  </a:lnTo>
                  <a:lnTo>
                    <a:pt x="2369324" y="152400"/>
                  </a:lnTo>
                  <a:lnTo>
                    <a:pt x="2361857" y="152400"/>
                  </a:lnTo>
                  <a:lnTo>
                    <a:pt x="2367076" y="139700"/>
                  </a:lnTo>
                  <a:lnTo>
                    <a:pt x="2349830" y="139700"/>
                  </a:lnTo>
                  <a:lnTo>
                    <a:pt x="2342159" y="127000"/>
                  </a:lnTo>
                  <a:lnTo>
                    <a:pt x="2337409" y="127000"/>
                  </a:lnTo>
                  <a:lnTo>
                    <a:pt x="2340279" y="139700"/>
                  </a:lnTo>
                  <a:lnTo>
                    <a:pt x="2298331" y="139700"/>
                  </a:lnTo>
                  <a:lnTo>
                    <a:pt x="2291880" y="127000"/>
                  </a:lnTo>
                  <a:lnTo>
                    <a:pt x="2286431" y="127000"/>
                  </a:lnTo>
                  <a:lnTo>
                    <a:pt x="2285758" y="139700"/>
                  </a:lnTo>
                  <a:lnTo>
                    <a:pt x="2273223" y="127000"/>
                  </a:lnTo>
                  <a:lnTo>
                    <a:pt x="2249652" y="127000"/>
                  </a:lnTo>
                  <a:lnTo>
                    <a:pt x="2251595" y="139700"/>
                  </a:lnTo>
                  <a:lnTo>
                    <a:pt x="2279231" y="139700"/>
                  </a:lnTo>
                  <a:lnTo>
                    <a:pt x="2269325" y="152400"/>
                  </a:lnTo>
                  <a:lnTo>
                    <a:pt x="2226640" y="152400"/>
                  </a:lnTo>
                  <a:lnTo>
                    <a:pt x="2220341" y="165100"/>
                  </a:lnTo>
                  <a:lnTo>
                    <a:pt x="2174938" y="165100"/>
                  </a:lnTo>
                  <a:lnTo>
                    <a:pt x="2168817" y="177800"/>
                  </a:lnTo>
                  <a:lnTo>
                    <a:pt x="2159330" y="177800"/>
                  </a:lnTo>
                  <a:lnTo>
                    <a:pt x="2169833" y="165100"/>
                  </a:lnTo>
                  <a:lnTo>
                    <a:pt x="2168664" y="165100"/>
                  </a:lnTo>
                  <a:lnTo>
                    <a:pt x="2165921" y="152400"/>
                  </a:lnTo>
                  <a:lnTo>
                    <a:pt x="2183650" y="152400"/>
                  </a:lnTo>
                  <a:lnTo>
                    <a:pt x="2189048" y="139700"/>
                  </a:lnTo>
                  <a:lnTo>
                    <a:pt x="2217674" y="139700"/>
                  </a:lnTo>
                  <a:lnTo>
                    <a:pt x="2223312" y="127000"/>
                  </a:lnTo>
                  <a:lnTo>
                    <a:pt x="2236851" y="127000"/>
                  </a:lnTo>
                  <a:lnTo>
                    <a:pt x="2240508" y="114300"/>
                  </a:lnTo>
                  <a:lnTo>
                    <a:pt x="2255278" y="114300"/>
                  </a:lnTo>
                  <a:lnTo>
                    <a:pt x="2267140" y="101600"/>
                  </a:lnTo>
                  <a:lnTo>
                    <a:pt x="2276106" y="101600"/>
                  </a:lnTo>
                  <a:lnTo>
                    <a:pt x="2278100" y="88900"/>
                  </a:lnTo>
                  <a:lnTo>
                    <a:pt x="2284171" y="101600"/>
                  </a:lnTo>
                  <a:lnTo>
                    <a:pt x="2291842" y="88900"/>
                  </a:lnTo>
                  <a:lnTo>
                    <a:pt x="2298293" y="88900"/>
                  </a:lnTo>
                  <a:lnTo>
                    <a:pt x="2299512" y="76200"/>
                  </a:lnTo>
                  <a:lnTo>
                    <a:pt x="2290813" y="76200"/>
                  </a:lnTo>
                  <a:lnTo>
                    <a:pt x="2280374" y="76200"/>
                  </a:lnTo>
                  <a:lnTo>
                    <a:pt x="2274303" y="63500"/>
                  </a:lnTo>
                  <a:lnTo>
                    <a:pt x="2269528" y="76200"/>
                  </a:lnTo>
                  <a:lnTo>
                    <a:pt x="2258961" y="63500"/>
                  </a:lnTo>
                  <a:lnTo>
                    <a:pt x="2269540" y="63500"/>
                  </a:lnTo>
                  <a:lnTo>
                    <a:pt x="2263724" y="50800"/>
                  </a:lnTo>
                  <a:lnTo>
                    <a:pt x="2234057" y="50800"/>
                  </a:lnTo>
                  <a:lnTo>
                    <a:pt x="2226132" y="38100"/>
                  </a:lnTo>
                  <a:lnTo>
                    <a:pt x="2187321" y="38100"/>
                  </a:lnTo>
                  <a:lnTo>
                    <a:pt x="2169172" y="25400"/>
                  </a:lnTo>
                  <a:lnTo>
                    <a:pt x="2088451" y="25400"/>
                  </a:lnTo>
                  <a:lnTo>
                    <a:pt x="2091334" y="38100"/>
                  </a:lnTo>
                  <a:lnTo>
                    <a:pt x="2056853" y="38100"/>
                  </a:lnTo>
                  <a:lnTo>
                    <a:pt x="2061083" y="25400"/>
                  </a:lnTo>
                  <a:lnTo>
                    <a:pt x="2013229" y="25400"/>
                  </a:lnTo>
                  <a:lnTo>
                    <a:pt x="2013432" y="12700"/>
                  </a:lnTo>
                  <a:lnTo>
                    <a:pt x="2011870" y="12700"/>
                  </a:lnTo>
                  <a:lnTo>
                    <a:pt x="2003882" y="0"/>
                  </a:lnTo>
                  <a:lnTo>
                    <a:pt x="1908606" y="0"/>
                  </a:lnTo>
                  <a:lnTo>
                    <a:pt x="1902777" y="12700"/>
                  </a:lnTo>
                  <a:lnTo>
                    <a:pt x="1892681" y="12700"/>
                  </a:lnTo>
                  <a:lnTo>
                    <a:pt x="1893912" y="25400"/>
                  </a:lnTo>
                  <a:lnTo>
                    <a:pt x="1906866" y="25400"/>
                  </a:lnTo>
                  <a:lnTo>
                    <a:pt x="1905850" y="38100"/>
                  </a:lnTo>
                  <a:lnTo>
                    <a:pt x="1863534" y="38100"/>
                  </a:lnTo>
                  <a:lnTo>
                    <a:pt x="1874380" y="50800"/>
                  </a:lnTo>
                  <a:lnTo>
                    <a:pt x="1841258" y="50800"/>
                  </a:lnTo>
                  <a:lnTo>
                    <a:pt x="1836966" y="63500"/>
                  </a:lnTo>
                  <a:lnTo>
                    <a:pt x="1831454" y="63500"/>
                  </a:lnTo>
                  <a:lnTo>
                    <a:pt x="1821624" y="50800"/>
                  </a:lnTo>
                  <a:lnTo>
                    <a:pt x="1817789" y="63500"/>
                  </a:lnTo>
                  <a:lnTo>
                    <a:pt x="1807565" y="63500"/>
                  </a:lnTo>
                  <a:lnTo>
                    <a:pt x="1804352" y="50800"/>
                  </a:lnTo>
                  <a:lnTo>
                    <a:pt x="1794827" y="63500"/>
                  </a:lnTo>
                  <a:lnTo>
                    <a:pt x="1788299" y="63500"/>
                  </a:lnTo>
                  <a:lnTo>
                    <a:pt x="1791004" y="50800"/>
                  </a:lnTo>
                  <a:lnTo>
                    <a:pt x="1704428" y="50800"/>
                  </a:lnTo>
                  <a:lnTo>
                    <a:pt x="1713191" y="63500"/>
                  </a:lnTo>
                  <a:lnTo>
                    <a:pt x="1669237" y="63500"/>
                  </a:lnTo>
                  <a:lnTo>
                    <a:pt x="1655787" y="76200"/>
                  </a:lnTo>
                  <a:lnTo>
                    <a:pt x="1652181" y="76200"/>
                  </a:lnTo>
                  <a:lnTo>
                    <a:pt x="1652181" y="952500"/>
                  </a:lnTo>
                  <a:lnTo>
                    <a:pt x="1641055" y="952500"/>
                  </a:lnTo>
                  <a:lnTo>
                    <a:pt x="1649310" y="939800"/>
                  </a:lnTo>
                  <a:lnTo>
                    <a:pt x="1652181" y="952500"/>
                  </a:lnTo>
                  <a:lnTo>
                    <a:pt x="1652181" y="76200"/>
                  </a:lnTo>
                  <a:lnTo>
                    <a:pt x="1613293" y="76200"/>
                  </a:lnTo>
                  <a:lnTo>
                    <a:pt x="1609407" y="88900"/>
                  </a:lnTo>
                  <a:lnTo>
                    <a:pt x="1591043" y="88900"/>
                  </a:lnTo>
                  <a:lnTo>
                    <a:pt x="1581429" y="101600"/>
                  </a:lnTo>
                  <a:lnTo>
                    <a:pt x="1564881" y="101600"/>
                  </a:lnTo>
                  <a:lnTo>
                    <a:pt x="1573466" y="114300"/>
                  </a:lnTo>
                  <a:lnTo>
                    <a:pt x="1570012" y="114300"/>
                  </a:lnTo>
                  <a:lnTo>
                    <a:pt x="1575295" y="127000"/>
                  </a:lnTo>
                  <a:lnTo>
                    <a:pt x="1584452" y="114300"/>
                  </a:lnTo>
                  <a:lnTo>
                    <a:pt x="1591411" y="114300"/>
                  </a:lnTo>
                  <a:lnTo>
                    <a:pt x="1597799" y="127000"/>
                  </a:lnTo>
                  <a:lnTo>
                    <a:pt x="1615313" y="127000"/>
                  </a:lnTo>
                  <a:lnTo>
                    <a:pt x="1608924" y="139700"/>
                  </a:lnTo>
                  <a:lnTo>
                    <a:pt x="1448892" y="139700"/>
                  </a:lnTo>
                  <a:lnTo>
                    <a:pt x="1440014" y="152400"/>
                  </a:lnTo>
                  <a:lnTo>
                    <a:pt x="1439303" y="152400"/>
                  </a:lnTo>
                  <a:lnTo>
                    <a:pt x="1450898" y="165100"/>
                  </a:lnTo>
                  <a:lnTo>
                    <a:pt x="1460995" y="165100"/>
                  </a:lnTo>
                  <a:lnTo>
                    <a:pt x="1464386" y="177800"/>
                  </a:lnTo>
                  <a:lnTo>
                    <a:pt x="1468272" y="177800"/>
                  </a:lnTo>
                  <a:lnTo>
                    <a:pt x="1474571" y="190500"/>
                  </a:lnTo>
                  <a:lnTo>
                    <a:pt x="1517370" y="190500"/>
                  </a:lnTo>
                  <a:lnTo>
                    <a:pt x="1525892" y="203200"/>
                  </a:lnTo>
                  <a:lnTo>
                    <a:pt x="1545602" y="203200"/>
                  </a:lnTo>
                  <a:lnTo>
                    <a:pt x="1547964" y="215900"/>
                  </a:lnTo>
                  <a:lnTo>
                    <a:pt x="1538668" y="215900"/>
                  </a:lnTo>
                  <a:lnTo>
                    <a:pt x="1538668" y="381000"/>
                  </a:lnTo>
                  <a:lnTo>
                    <a:pt x="1527759" y="381000"/>
                  </a:lnTo>
                  <a:lnTo>
                    <a:pt x="1508658" y="381000"/>
                  </a:lnTo>
                  <a:lnTo>
                    <a:pt x="1492148" y="368300"/>
                  </a:lnTo>
                  <a:lnTo>
                    <a:pt x="1527886" y="368300"/>
                  </a:lnTo>
                  <a:lnTo>
                    <a:pt x="1527759" y="381000"/>
                  </a:lnTo>
                  <a:lnTo>
                    <a:pt x="1534375" y="368300"/>
                  </a:lnTo>
                  <a:lnTo>
                    <a:pt x="1538668" y="381000"/>
                  </a:lnTo>
                  <a:lnTo>
                    <a:pt x="1538668" y="215900"/>
                  </a:lnTo>
                  <a:lnTo>
                    <a:pt x="1503362" y="215900"/>
                  </a:lnTo>
                  <a:lnTo>
                    <a:pt x="1499755" y="209448"/>
                  </a:lnTo>
                  <a:lnTo>
                    <a:pt x="1499755" y="355600"/>
                  </a:lnTo>
                  <a:lnTo>
                    <a:pt x="1486192" y="355600"/>
                  </a:lnTo>
                  <a:lnTo>
                    <a:pt x="1491729" y="368300"/>
                  </a:lnTo>
                  <a:lnTo>
                    <a:pt x="1486738" y="368300"/>
                  </a:lnTo>
                  <a:lnTo>
                    <a:pt x="1481074" y="355600"/>
                  </a:lnTo>
                  <a:lnTo>
                    <a:pt x="1477733" y="355600"/>
                  </a:lnTo>
                  <a:lnTo>
                    <a:pt x="1475943" y="342900"/>
                  </a:lnTo>
                  <a:lnTo>
                    <a:pt x="1468678" y="330200"/>
                  </a:lnTo>
                  <a:lnTo>
                    <a:pt x="1447457" y="330200"/>
                  </a:lnTo>
                  <a:lnTo>
                    <a:pt x="1441399" y="317500"/>
                  </a:lnTo>
                  <a:lnTo>
                    <a:pt x="1460360" y="317500"/>
                  </a:lnTo>
                  <a:lnTo>
                    <a:pt x="1476959" y="330200"/>
                  </a:lnTo>
                  <a:lnTo>
                    <a:pt x="1478191" y="330200"/>
                  </a:lnTo>
                  <a:lnTo>
                    <a:pt x="1489049" y="342900"/>
                  </a:lnTo>
                  <a:lnTo>
                    <a:pt x="1494129" y="342900"/>
                  </a:lnTo>
                  <a:lnTo>
                    <a:pt x="1499755" y="355600"/>
                  </a:lnTo>
                  <a:lnTo>
                    <a:pt x="1499755" y="209448"/>
                  </a:lnTo>
                  <a:lnTo>
                    <a:pt x="1496275" y="203200"/>
                  </a:lnTo>
                  <a:lnTo>
                    <a:pt x="1473352" y="203200"/>
                  </a:lnTo>
                  <a:lnTo>
                    <a:pt x="1468247" y="190500"/>
                  </a:lnTo>
                  <a:lnTo>
                    <a:pt x="1436966" y="190500"/>
                  </a:lnTo>
                  <a:lnTo>
                    <a:pt x="1436966" y="241300"/>
                  </a:lnTo>
                  <a:lnTo>
                    <a:pt x="1427962" y="241300"/>
                  </a:lnTo>
                  <a:lnTo>
                    <a:pt x="1407858" y="228600"/>
                  </a:lnTo>
                  <a:lnTo>
                    <a:pt x="1398651" y="241300"/>
                  </a:lnTo>
                  <a:lnTo>
                    <a:pt x="1393126" y="228600"/>
                  </a:lnTo>
                  <a:lnTo>
                    <a:pt x="1407858" y="228600"/>
                  </a:lnTo>
                  <a:lnTo>
                    <a:pt x="1428750" y="228600"/>
                  </a:lnTo>
                  <a:lnTo>
                    <a:pt x="1436966" y="241300"/>
                  </a:lnTo>
                  <a:lnTo>
                    <a:pt x="1436966" y="190500"/>
                  </a:lnTo>
                  <a:lnTo>
                    <a:pt x="1414119" y="190500"/>
                  </a:lnTo>
                  <a:lnTo>
                    <a:pt x="1414119" y="203200"/>
                  </a:lnTo>
                  <a:lnTo>
                    <a:pt x="1406055" y="215900"/>
                  </a:lnTo>
                  <a:lnTo>
                    <a:pt x="1397762" y="203200"/>
                  </a:lnTo>
                  <a:lnTo>
                    <a:pt x="1414119" y="203200"/>
                  </a:lnTo>
                  <a:lnTo>
                    <a:pt x="1414119" y="190500"/>
                  </a:lnTo>
                  <a:lnTo>
                    <a:pt x="1386230" y="190500"/>
                  </a:lnTo>
                  <a:lnTo>
                    <a:pt x="1383411" y="203200"/>
                  </a:lnTo>
                  <a:lnTo>
                    <a:pt x="1351407" y="203200"/>
                  </a:lnTo>
                  <a:lnTo>
                    <a:pt x="1357757" y="215900"/>
                  </a:lnTo>
                  <a:lnTo>
                    <a:pt x="1363078" y="215900"/>
                  </a:lnTo>
                  <a:lnTo>
                    <a:pt x="1376654" y="228600"/>
                  </a:lnTo>
                  <a:lnTo>
                    <a:pt x="1349730" y="228600"/>
                  </a:lnTo>
                  <a:lnTo>
                    <a:pt x="1342859" y="215900"/>
                  </a:lnTo>
                  <a:lnTo>
                    <a:pt x="1331048" y="215900"/>
                  </a:lnTo>
                  <a:lnTo>
                    <a:pt x="1332572" y="203200"/>
                  </a:lnTo>
                  <a:lnTo>
                    <a:pt x="1329461" y="190500"/>
                  </a:lnTo>
                  <a:lnTo>
                    <a:pt x="1319377" y="177800"/>
                  </a:lnTo>
                  <a:lnTo>
                    <a:pt x="1301343" y="177800"/>
                  </a:lnTo>
                  <a:lnTo>
                    <a:pt x="1310792" y="190500"/>
                  </a:lnTo>
                  <a:lnTo>
                    <a:pt x="1316101" y="190500"/>
                  </a:lnTo>
                  <a:lnTo>
                    <a:pt x="1311300" y="203200"/>
                  </a:lnTo>
                  <a:lnTo>
                    <a:pt x="1291424" y="203200"/>
                  </a:lnTo>
                  <a:lnTo>
                    <a:pt x="1285633" y="215900"/>
                  </a:lnTo>
                  <a:lnTo>
                    <a:pt x="1282382" y="215900"/>
                  </a:lnTo>
                  <a:lnTo>
                    <a:pt x="1279029" y="228600"/>
                  </a:lnTo>
                  <a:lnTo>
                    <a:pt x="1288364" y="228600"/>
                  </a:lnTo>
                  <a:lnTo>
                    <a:pt x="1299679" y="241300"/>
                  </a:lnTo>
                  <a:lnTo>
                    <a:pt x="1310614" y="241300"/>
                  </a:lnTo>
                  <a:lnTo>
                    <a:pt x="1321485" y="254000"/>
                  </a:lnTo>
                  <a:lnTo>
                    <a:pt x="1334198" y="254000"/>
                  </a:lnTo>
                  <a:lnTo>
                    <a:pt x="1335062" y="266700"/>
                  </a:lnTo>
                  <a:lnTo>
                    <a:pt x="1329791" y="266700"/>
                  </a:lnTo>
                  <a:lnTo>
                    <a:pt x="1327861" y="279400"/>
                  </a:lnTo>
                  <a:lnTo>
                    <a:pt x="1328902" y="279400"/>
                  </a:lnTo>
                  <a:lnTo>
                    <a:pt x="1330401" y="292100"/>
                  </a:lnTo>
                  <a:lnTo>
                    <a:pt x="1336687" y="292100"/>
                  </a:lnTo>
                  <a:lnTo>
                    <a:pt x="1348486" y="304800"/>
                  </a:lnTo>
                  <a:lnTo>
                    <a:pt x="1349133" y="317500"/>
                  </a:lnTo>
                  <a:lnTo>
                    <a:pt x="1387132" y="317500"/>
                  </a:lnTo>
                  <a:lnTo>
                    <a:pt x="1399870" y="304800"/>
                  </a:lnTo>
                  <a:lnTo>
                    <a:pt x="1412989" y="304800"/>
                  </a:lnTo>
                  <a:lnTo>
                    <a:pt x="1419809" y="317500"/>
                  </a:lnTo>
                  <a:lnTo>
                    <a:pt x="1406867" y="317500"/>
                  </a:lnTo>
                  <a:lnTo>
                    <a:pt x="1398181" y="330200"/>
                  </a:lnTo>
                  <a:lnTo>
                    <a:pt x="1382255" y="330200"/>
                  </a:lnTo>
                  <a:lnTo>
                    <a:pt x="1385112" y="342900"/>
                  </a:lnTo>
                  <a:lnTo>
                    <a:pt x="1389710" y="342900"/>
                  </a:lnTo>
                  <a:lnTo>
                    <a:pt x="1398358" y="355600"/>
                  </a:lnTo>
                  <a:lnTo>
                    <a:pt x="1407033" y="355600"/>
                  </a:lnTo>
                  <a:lnTo>
                    <a:pt x="1410525" y="368300"/>
                  </a:lnTo>
                  <a:lnTo>
                    <a:pt x="1403642" y="381000"/>
                  </a:lnTo>
                  <a:lnTo>
                    <a:pt x="1396809" y="381000"/>
                  </a:lnTo>
                  <a:lnTo>
                    <a:pt x="1397330" y="393700"/>
                  </a:lnTo>
                  <a:lnTo>
                    <a:pt x="1397063" y="393700"/>
                  </a:lnTo>
                  <a:lnTo>
                    <a:pt x="1395018" y="406400"/>
                  </a:lnTo>
                  <a:lnTo>
                    <a:pt x="1383157" y="406400"/>
                  </a:lnTo>
                  <a:lnTo>
                    <a:pt x="1370838" y="419100"/>
                  </a:lnTo>
                  <a:lnTo>
                    <a:pt x="1362087" y="406400"/>
                  </a:lnTo>
                  <a:lnTo>
                    <a:pt x="1366278" y="419100"/>
                  </a:lnTo>
                  <a:lnTo>
                    <a:pt x="1360995" y="431800"/>
                  </a:lnTo>
                  <a:lnTo>
                    <a:pt x="1346212" y="431800"/>
                  </a:lnTo>
                  <a:lnTo>
                    <a:pt x="1340637" y="419100"/>
                  </a:lnTo>
                  <a:lnTo>
                    <a:pt x="1293380" y="419100"/>
                  </a:lnTo>
                  <a:lnTo>
                    <a:pt x="1264462" y="419100"/>
                  </a:lnTo>
                  <a:lnTo>
                    <a:pt x="1259484" y="406400"/>
                  </a:lnTo>
                  <a:lnTo>
                    <a:pt x="1288440" y="406400"/>
                  </a:lnTo>
                  <a:lnTo>
                    <a:pt x="1293380" y="419100"/>
                  </a:lnTo>
                  <a:lnTo>
                    <a:pt x="1301877" y="406400"/>
                  </a:lnTo>
                  <a:lnTo>
                    <a:pt x="1331137" y="406400"/>
                  </a:lnTo>
                  <a:lnTo>
                    <a:pt x="1337183" y="393700"/>
                  </a:lnTo>
                  <a:lnTo>
                    <a:pt x="1340612" y="393700"/>
                  </a:lnTo>
                  <a:lnTo>
                    <a:pt x="1345653" y="381000"/>
                  </a:lnTo>
                  <a:lnTo>
                    <a:pt x="1348663" y="381000"/>
                  </a:lnTo>
                  <a:lnTo>
                    <a:pt x="1352486" y="368300"/>
                  </a:lnTo>
                  <a:lnTo>
                    <a:pt x="1356347" y="368300"/>
                  </a:lnTo>
                  <a:lnTo>
                    <a:pt x="1358087" y="355600"/>
                  </a:lnTo>
                  <a:lnTo>
                    <a:pt x="1351178" y="355600"/>
                  </a:lnTo>
                  <a:lnTo>
                    <a:pt x="1355191" y="342900"/>
                  </a:lnTo>
                  <a:lnTo>
                    <a:pt x="1360182" y="342900"/>
                  </a:lnTo>
                  <a:lnTo>
                    <a:pt x="1350657" y="330200"/>
                  </a:lnTo>
                  <a:lnTo>
                    <a:pt x="1333792" y="330200"/>
                  </a:lnTo>
                  <a:lnTo>
                    <a:pt x="1322501" y="317500"/>
                  </a:lnTo>
                  <a:lnTo>
                    <a:pt x="1313027" y="317500"/>
                  </a:lnTo>
                  <a:lnTo>
                    <a:pt x="1310881" y="304800"/>
                  </a:lnTo>
                  <a:lnTo>
                    <a:pt x="1308468" y="304800"/>
                  </a:lnTo>
                  <a:lnTo>
                    <a:pt x="1305344" y="292100"/>
                  </a:lnTo>
                  <a:lnTo>
                    <a:pt x="1302893" y="292100"/>
                  </a:lnTo>
                  <a:lnTo>
                    <a:pt x="1302245" y="279400"/>
                  </a:lnTo>
                  <a:lnTo>
                    <a:pt x="1288999" y="279400"/>
                  </a:lnTo>
                  <a:lnTo>
                    <a:pt x="1285633" y="266700"/>
                  </a:lnTo>
                  <a:lnTo>
                    <a:pt x="1293355" y="266700"/>
                  </a:lnTo>
                  <a:lnTo>
                    <a:pt x="1285824" y="254000"/>
                  </a:lnTo>
                  <a:lnTo>
                    <a:pt x="1284897" y="254000"/>
                  </a:lnTo>
                  <a:lnTo>
                    <a:pt x="1276057" y="241300"/>
                  </a:lnTo>
                  <a:lnTo>
                    <a:pt x="1263332" y="241300"/>
                  </a:lnTo>
                  <a:lnTo>
                    <a:pt x="1250073" y="228600"/>
                  </a:lnTo>
                  <a:lnTo>
                    <a:pt x="1239634" y="215900"/>
                  </a:lnTo>
                  <a:lnTo>
                    <a:pt x="1246263" y="215900"/>
                  </a:lnTo>
                  <a:lnTo>
                    <a:pt x="1251191" y="203200"/>
                  </a:lnTo>
                  <a:lnTo>
                    <a:pt x="1251673" y="203200"/>
                  </a:lnTo>
                  <a:lnTo>
                    <a:pt x="1251508" y="190500"/>
                  </a:lnTo>
                  <a:lnTo>
                    <a:pt x="1248778" y="190500"/>
                  </a:lnTo>
                  <a:lnTo>
                    <a:pt x="1242479" y="177800"/>
                  </a:lnTo>
                  <a:lnTo>
                    <a:pt x="1214437" y="177800"/>
                  </a:lnTo>
                  <a:lnTo>
                    <a:pt x="1201267" y="165100"/>
                  </a:lnTo>
                  <a:lnTo>
                    <a:pt x="1141666" y="165100"/>
                  </a:lnTo>
                  <a:lnTo>
                    <a:pt x="1135062" y="177800"/>
                  </a:lnTo>
                  <a:lnTo>
                    <a:pt x="1132497" y="177800"/>
                  </a:lnTo>
                  <a:lnTo>
                    <a:pt x="1133284" y="190500"/>
                  </a:lnTo>
                  <a:lnTo>
                    <a:pt x="1135303" y="203200"/>
                  </a:lnTo>
                  <a:lnTo>
                    <a:pt x="1136142" y="203200"/>
                  </a:lnTo>
                  <a:lnTo>
                    <a:pt x="1133360" y="215900"/>
                  </a:lnTo>
                  <a:lnTo>
                    <a:pt x="1128509" y="215900"/>
                  </a:lnTo>
                  <a:lnTo>
                    <a:pt x="1122489" y="228600"/>
                  </a:lnTo>
                  <a:lnTo>
                    <a:pt x="1104709" y="228600"/>
                  </a:lnTo>
                  <a:lnTo>
                    <a:pt x="1101420" y="241300"/>
                  </a:lnTo>
                  <a:lnTo>
                    <a:pt x="1102690" y="241300"/>
                  </a:lnTo>
                  <a:lnTo>
                    <a:pt x="1105014" y="254000"/>
                  </a:lnTo>
                  <a:lnTo>
                    <a:pt x="1114552" y="254000"/>
                  </a:lnTo>
                  <a:lnTo>
                    <a:pt x="1125778" y="241300"/>
                  </a:lnTo>
                  <a:lnTo>
                    <a:pt x="1124788" y="254000"/>
                  </a:lnTo>
                  <a:lnTo>
                    <a:pt x="1128991" y="266700"/>
                  </a:lnTo>
                  <a:lnTo>
                    <a:pt x="1133729" y="266700"/>
                  </a:lnTo>
                  <a:lnTo>
                    <a:pt x="1136154" y="279400"/>
                  </a:lnTo>
                  <a:lnTo>
                    <a:pt x="1127379" y="279400"/>
                  </a:lnTo>
                  <a:lnTo>
                    <a:pt x="1128725" y="292100"/>
                  </a:lnTo>
                  <a:lnTo>
                    <a:pt x="1155192" y="292100"/>
                  </a:lnTo>
                  <a:lnTo>
                    <a:pt x="1159992" y="304800"/>
                  </a:lnTo>
                  <a:lnTo>
                    <a:pt x="1168158" y="304800"/>
                  </a:lnTo>
                  <a:lnTo>
                    <a:pt x="1172679" y="292100"/>
                  </a:lnTo>
                  <a:lnTo>
                    <a:pt x="1175829" y="304800"/>
                  </a:lnTo>
                  <a:lnTo>
                    <a:pt x="1174750" y="304800"/>
                  </a:lnTo>
                  <a:lnTo>
                    <a:pt x="1182992" y="317500"/>
                  </a:lnTo>
                  <a:lnTo>
                    <a:pt x="1208976" y="317500"/>
                  </a:lnTo>
                  <a:lnTo>
                    <a:pt x="1217574" y="330200"/>
                  </a:lnTo>
                  <a:lnTo>
                    <a:pt x="1213967" y="330200"/>
                  </a:lnTo>
                  <a:lnTo>
                    <a:pt x="1210919" y="342900"/>
                  </a:lnTo>
                  <a:lnTo>
                    <a:pt x="1212418" y="342900"/>
                  </a:lnTo>
                  <a:lnTo>
                    <a:pt x="1211846" y="355600"/>
                  </a:lnTo>
                  <a:lnTo>
                    <a:pt x="1204912" y="342900"/>
                  </a:lnTo>
                  <a:lnTo>
                    <a:pt x="1180465" y="342900"/>
                  </a:lnTo>
                  <a:lnTo>
                    <a:pt x="1168882" y="330200"/>
                  </a:lnTo>
                  <a:lnTo>
                    <a:pt x="1157312" y="330200"/>
                  </a:lnTo>
                  <a:lnTo>
                    <a:pt x="1145438" y="317500"/>
                  </a:lnTo>
                  <a:lnTo>
                    <a:pt x="1105992" y="317500"/>
                  </a:lnTo>
                  <a:lnTo>
                    <a:pt x="1097749" y="304800"/>
                  </a:lnTo>
                  <a:lnTo>
                    <a:pt x="1090053" y="304800"/>
                  </a:lnTo>
                  <a:lnTo>
                    <a:pt x="1085799" y="317500"/>
                  </a:lnTo>
                  <a:lnTo>
                    <a:pt x="1083564" y="317500"/>
                  </a:lnTo>
                  <a:lnTo>
                    <a:pt x="1076198" y="304800"/>
                  </a:lnTo>
                  <a:lnTo>
                    <a:pt x="1061034" y="304800"/>
                  </a:lnTo>
                  <a:lnTo>
                    <a:pt x="1049401" y="292100"/>
                  </a:lnTo>
                  <a:lnTo>
                    <a:pt x="960056" y="292100"/>
                  </a:lnTo>
                  <a:lnTo>
                    <a:pt x="954341" y="279400"/>
                  </a:lnTo>
                  <a:lnTo>
                    <a:pt x="949756" y="292100"/>
                  </a:lnTo>
                  <a:lnTo>
                    <a:pt x="935939" y="292100"/>
                  </a:lnTo>
                  <a:lnTo>
                    <a:pt x="942479" y="304800"/>
                  </a:lnTo>
                  <a:lnTo>
                    <a:pt x="950264" y="304800"/>
                  </a:lnTo>
                  <a:lnTo>
                    <a:pt x="959129" y="317500"/>
                  </a:lnTo>
                  <a:lnTo>
                    <a:pt x="964641" y="304800"/>
                  </a:lnTo>
                  <a:lnTo>
                    <a:pt x="967968" y="317500"/>
                  </a:lnTo>
                  <a:lnTo>
                    <a:pt x="968946" y="330200"/>
                  </a:lnTo>
                  <a:lnTo>
                    <a:pt x="943698" y="330200"/>
                  </a:lnTo>
                  <a:lnTo>
                    <a:pt x="950671" y="342900"/>
                  </a:lnTo>
                  <a:lnTo>
                    <a:pt x="922870" y="342900"/>
                  </a:lnTo>
                  <a:lnTo>
                    <a:pt x="922997" y="330200"/>
                  </a:lnTo>
                  <a:lnTo>
                    <a:pt x="928941" y="330200"/>
                  </a:lnTo>
                  <a:lnTo>
                    <a:pt x="918121" y="317500"/>
                  </a:lnTo>
                  <a:lnTo>
                    <a:pt x="898156" y="317500"/>
                  </a:lnTo>
                  <a:lnTo>
                    <a:pt x="893318" y="328485"/>
                  </a:lnTo>
                  <a:lnTo>
                    <a:pt x="882332" y="317500"/>
                  </a:lnTo>
                  <a:lnTo>
                    <a:pt x="883831" y="330200"/>
                  </a:lnTo>
                  <a:lnTo>
                    <a:pt x="869797" y="330200"/>
                  </a:lnTo>
                  <a:lnTo>
                    <a:pt x="861618" y="342900"/>
                  </a:lnTo>
                  <a:lnTo>
                    <a:pt x="857592" y="330200"/>
                  </a:lnTo>
                  <a:lnTo>
                    <a:pt x="821499" y="330200"/>
                  </a:lnTo>
                  <a:lnTo>
                    <a:pt x="806107" y="342900"/>
                  </a:lnTo>
                  <a:lnTo>
                    <a:pt x="801268" y="355600"/>
                  </a:lnTo>
                  <a:lnTo>
                    <a:pt x="796264" y="355600"/>
                  </a:lnTo>
                  <a:lnTo>
                    <a:pt x="791972" y="342900"/>
                  </a:lnTo>
                  <a:lnTo>
                    <a:pt x="785152" y="342900"/>
                  </a:lnTo>
                  <a:lnTo>
                    <a:pt x="779297" y="355600"/>
                  </a:lnTo>
                  <a:lnTo>
                    <a:pt x="779614" y="342900"/>
                  </a:lnTo>
                  <a:lnTo>
                    <a:pt x="773899" y="355600"/>
                  </a:lnTo>
                  <a:lnTo>
                    <a:pt x="757682" y="355600"/>
                  </a:lnTo>
                  <a:lnTo>
                    <a:pt x="750976" y="342900"/>
                  </a:lnTo>
                  <a:lnTo>
                    <a:pt x="766381" y="342900"/>
                  </a:lnTo>
                  <a:lnTo>
                    <a:pt x="762635" y="330200"/>
                  </a:lnTo>
                  <a:lnTo>
                    <a:pt x="757059" y="330200"/>
                  </a:lnTo>
                  <a:lnTo>
                    <a:pt x="752906" y="317500"/>
                  </a:lnTo>
                  <a:lnTo>
                    <a:pt x="746620" y="317500"/>
                  </a:lnTo>
                  <a:lnTo>
                    <a:pt x="731177" y="330200"/>
                  </a:lnTo>
                  <a:lnTo>
                    <a:pt x="724662" y="330200"/>
                  </a:lnTo>
                  <a:lnTo>
                    <a:pt x="728967" y="342900"/>
                  </a:lnTo>
                  <a:lnTo>
                    <a:pt x="729729" y="342900"/>
                  </a:lnTo>
                  <a:lnTo>
                    <a:pt x="719442" y="355600"/>
                  </a:lnTo>
                  <a:lnTo>
                    <a:pt x="715835" y="342900"/>
                  </a:lnTo>
                  <a:lnTo>
                    <a:pt x="720623" y="342900"/>
                  </a:lnTo>
                  <a:lnTo>
                    <a:pt x="709866" y="330200"/>
                  </a:lnTo>
                  <a:lnTo>
                    <a:pt x="702589" y="342900"/>
                  </a:lnTo>
                  <a:lnTo>
                    <a:pt x="673315" y="342900"/>
                  </a:lnTo>
                  <a:lnTo>
                    <a:pt x="666229" y="355600"/>
                  </a:lnTo>
                  <a:lnTo>
                    <a:pt x="644245" y="355600"/>
                  </a:lnTo>
                  <a:lnTo>
                    <a:pt x="636244" y="368300"/>
                  </a:lnTo>
                  <a:lnTo>
                    <a:pt x="608914" y="368300"/>
                  </a:lnTo>
                  <a:lnTo>
                    <a:pt x="604278" y="381000"/>
                  </a:lnTo>
                  <a:lnTo>
                    <a:pt x="599821" y="368300"/>
                  </a:lnTo>
                  <a:lnTo>
                    <a:pt x="596201" y="381000"/>
                  </a:lnTo>
                  <a:lnTo>
                    <a:pt x="599147" y="381000"/>
                  </a:lnTo>
                  <a:lnTo>
                    <a:pt x="596328" y="393700"/>
                  </a:lnTo>
                  <a:lnTo>
                    <a:pt x="604875" y="393700"/>
                  </a:lnTo>
                  <a:lnTo>
                    <a:pt x="594474" y="406400"/>
                  </a:lnTo>
                  <a:lnTo>
                    <a:pt x="550443" y="406400"/>
                  </a:lnTo>
                  <a:lnTo>
                    <a:pt x="538899" y="393700"/>
                  </a:lnTo>
                  <a:lnTo>
                    <a:pt x="517486" y="393700"/>
                  </a:lnTo>
                  <a:lnTo>
                    <a:pt x="507466" y="381000"/>
                  </a:lnTo>
                  <a:lnTo>
                    <a:pt x="515785" y="381000"/>
                  </a:lnTo>
                  <a:lnTo>
                    <a:pt x="520763" y="368300"/>
                  </a:lnTo>
                  <a:lnTo>
                    <a:pt x="559828" y="368300"/>
                  </a:lnTo>
                  <a:lnTo>
                    <a:pt x="555447" y="355600"/>
                  </a:lnTo>
                  <a:lnTo>
                    <a:pt x="542556" y="355600"/>
                  </a:lnTo>
                  <a:lnTo>
                    <a:pt x="535787" y="342900"/>
                  </a:lnTo>
                  <a:lnTo>
                    <a:pt x="516547" y="342900"/>
                  </a:lnTo>
                  <a:lnTo>
                    <a:pt x="508698" y="330200"/>
                  </a:lnTo>
                  <a:lnTo>
                    <a:pt x="499275" y="330200"/>
                  </a:lnTo>
                  <a:lnTo>
                    <a:pt x="489610" y="342900"/>
                  </a:lnTo>
                  <a:lnTo>
                    <a:pt x="482714" y="342900"/>
                  </a:lnTo>
                  <a:lnTo>
                    <a:pt x="477431" y="355600"/>
                  </a:lnTo>
                  <a:lnTo>
                    <a:pt x="480479" y="355600"/>
                  </a:lnTo>
                  <a:lnTo>
                    <a:pt x="483628" y="368300"/>
                  </a:lnTo>
                  <a:lnTo>
                    <a:pt x="481076" y="368300"/>
                  </a:lnTo>
                  <a:lnTo>
                    <a:pt x="479704" y="381000"/>
                  </a:lnTo>
                  <a:lnTo>
                    <a:pt x="477062" y="381000"/>
                  </a:lnTo>
                  <a:lnTo>
                    <a:pt x="474167" y="393700"/>
                  </a:lnTo>
                  <a:lnTo>
                    <a:pt x="493852" y="393700"/>
                  </a:lnTo>
                  <a:lnTo>
                    <a:pt x="503834" y="406400"/>
                  </a:lnTo>
                  <a:lnTo>
                    <a:pt x="507974" y="406400"/>
                  </a:lnTo>
                  <a:lnTo>
                    <a:pt x="500888" y="419100"/>
                  </a:lnTo>
                  <a:lnTo>
                    <a:pt x="499313" y="431800"/>
                  </a:lnTo>
                  <a:lnTo>
                    <a:pt x="501484" y="431800"/>
                  </a:lnTo>
                  <a:lnTo>
                    <a:pt x="505663" y="444500"/>
                  </a:lnTo>
                  <a:lnTo>
                    <a:pt x="500570" y="444500"/>
                  </a:lnTo>
                  <a:lnTo>
                    <a:pt x="498246" y="431800"/>
                  </a:lnTo>
                  <a:lnTo>
                    <a:pt x="484759" y="431800"/>
                  </a:lnTo>
                  <a:lnTo>
                    <a:pt x="483349" y="419100"/>
                  </a:lnTo>
                  <a:lnTo>
                    <a:pt x="432917" y="419100"/>
                  </a:lnTo>
                  <a:lnTo>
                    <a:pt x="421995" y="431800"/>
                  </a:lnTo>
                  <a:lnTo>
                    <a:pt x="414997" y="431800"/>
                  </a:lnTo>
                  <a:lnTo>
                    <a:pt x="400037" y="442976"/>
                  </a:lnTo>
                  <a:lnTo>
                    <a:pt x="400037" y="485114"/>
                  </a:lnTo>
                  <a:lnTo>
                    <a:pt x="396684" y="482600"/>
                  </a:lnTo>
                  <a:lnTo>
                    <a:pt x="399338" y="482600"/>
                  </a:lnTo>
                  <a:lnTo>
                    <a:pt x="400037" y="485114"/>
                  </a:lnTo>
                  <a:lnTo>
                    <a:pt x="400037" y="442976"/>
                  </a:lnTo>
                  <a:lnTo>
                    <a:pt x="397992" y="444500"/>
                  </a:lnTo>
                  <a:lnTo>
                    <a:pt x="393014" y="444500"/>
                  </a:lnTo>
                  <a:lnTo>
                    <a:pt x="381977" y="457200"/>
                  </a:lnTo>
                  <a:lnTo>
                    <a:pt x="370522" y="457200"/>
                  </a:lnTo>
                  <a:lnTo>
                    <a:pt x="372021" y="469900"/>
                  </a:lnTo>
                  <a:lnTo>
                    <a:pt x="386105" y="469900"/>
                  </a:lnTo>
                  <a:lnTo>
                    <a:pt x="390499" y="482600"/>
                  </a:lnTo>
                  <a:lnTo>
                    <a:pt x="393674" y="482600"/>
                  </a:lnTo>
                  <a:lnTo>
                    <a:pt x="391198" y="483235"/>
                  </a:lnTo>
                  <a:lnTo>
                    <a:pt x="396138" y="488073"/>
                  </a:lnTo>
                  <a:lnTo>
                    <a:pt x="393547" y="486321"/>
                  </a:lnTo>
                  <a:lnTo>
                    <a:pt x="390829" y="485940"/>
                  </a:lnTo>
                  <a:lnTo>
                    <a:pt x="387959" y="486918"/>
                  </a:lnTo>
                  <a:lnTo>
                    <a:pt x="393306" y="488149"/>
                  </a:lnTo>
                  <a:lnTo>
                    <a:pt x="398716" y="489254"/>
                  </a:lnTo>
                  <a:lnTo>
                    <a:pt x="401497" y="490296"/>
                  </a:lnTo>
                  <a:lnTo>
                    <a:pt x="402907" y="495300"/>
                  </a:lnTo>
                  <a:lnTo>
                    <a:pt x="353529" y="495300"/>
                  </a:lnTo>
                  <a:lnTo>
                    <a:pt x="347091" y="482600"/>
                  </a:lnTo>
                  <a:lnTo>
                    <a:pt x="340588" y="482600"/>
                  </a:lnTo>
                  <a:lnTo>
                    <a:pt x="335114" y="495300"/>
                  </a:lnTo>
                  <a:lnTo>
                    <a:pt x="328625" y="495300"/>
                  </a:lnTo>
                  <a:lnTo>
                    <a:pt x="326936" y="482600"/>
                  </a:lnTo>
                  <a:lnTo>
                    <a:pt x="311061" y="482600"/>
                  </a:lnTo>
                  <a:lnTo>
                    <a:pt x="302907" y="469900"/>
                  </a:lnTo>
                  <a:lnTo>
                    <a:pt x="289737" y="469900"/>
                  </a:lnTo>
                  <a:lnTo>
                    <a:pt x="283654" y="482600"/>
                  </a:lnTo>
                  <a:lnTo>
                    <a:pt x="279971" y="482600"/>
                  </a:lnTo>
                  <a:lnTo>
                    <a:pt x="286613" y="495300"/>
                  </a:lnTo>
                  <a:lnTo>
                    <a:pt x="293611" y="495300"/>
                  </a:lnTo>
                  <a:lnTo>
                    <a:pt x="300405" y="508000"/>
                  </a:lnTo>
                  <a:lnTo>
                    <a:pt x="329438" y="508000"/>
                  </a:lnTo>
                  <a:lnTo>
                    <a:pt x="331825" y="520700"/>
                  </a:lnTo>
                  <a:lnTo>
                    <a:pt x="317893" y="520700"/>
                  </a:lnTo>
                  <a:lnTo>
                    <a:pt x="316484" y="533400"/>
                  </a:lnTo>
                  <a:lnTo>
                    <a:pt x="301332" y="520700"/>
                  </a:lnTo>
                  <a:lnTo>
                    <a:pt x="279196" y="520700"/>
                  </a:lnTo>
                  <a:lnTo>
                    <a:pt x="275602" y="508000"/>
                  </a:lnTo>
                  <a:lnTo>
                    <a:pt x="267055" y="508000"/>
                  </a:lnTo>
                  <a:lnTo>
                    <a:pt x="267500" y="520700"/>
                  </a:lnTo>
                  <a:lnTo>
                    <a:pt x="264210" y="508000"/>
                  </a:lnTo>
                  <a:lnTo>
                    <a:pt x="237324" y="508000"/>
                  </a:lnTo>
                  <a:lnTo>
                    <a:pt x="232333" y="495300"/>
                  </a:lnTo>
                  <a:lnTo>
                    <a:pt x="225450" y="495300"/>
                  </a:lnTo>
                  <a:lnTo>
                    <a:pt x="225412" y="482600"/>
                  </a:lnTo>
                  <a:lnTo>
                    <a:pt x="219722" y="482600"/>
                  </a:lnTo>
                  <a:lnTo>
                    <a:pt x="220789" y="469900"/>
                  </a:lnTo>
                  <a:lnTo>
                    <a:pt x="208559" y="469900"/>
                  </a:lnTo>
                  <a:lnTo>
                    <a:pt x="209080" y="457200"/>
                  </a:lnTo>
                  <a:lnTo>
                    <a:pt x="216293" y="457200"/>
                  </a:lnTo>
                  <a:lnTo>
                    <a:pt x="215480" y="444500"/>
                  </a:lnTo>
                  <a:lnTo>
                    <a:pt x="211010" y="444500"/>
                  </a:lnTo>
                  <a:lnTo>
                    <a:pt x="206997" y="431800"/>
                  </a:lnTo>
                  <a:lnTo>
                    <a:pt x="176606" y="431800"/>
                  </a:lnTo>
                  <a:lnTo>
                    <a:pt x="165925" y="431800"/>
                  </a:lnTo>
                  <a:lnTo>
                    <a:pt x="169849" y="419100"/>
                  </a:lnTo>
                  <a:lnTo>
                    <a:pt x="168681" y="419100"/>
                  </a:lnTo>
                  <a:lnTo>
                    <a:pt x="163703" y="406400"/>
                  </a:lnTo>
                  <a:lnTo>
                    <a:pt x="160324" y="412026"/>
                  </a:lnTo>
                  <a:lnTo>
                    <a:pt x="162877" y="419100"/>
                  </a:lnTo>
                  <a:lnTo>
                    <a:pt x="160286" y="412076"/>
                  </a:lnTo>
                  <a:lnTo>
                    <a:pt x="156070" y="419100"/>
                  </a:lnTo>
                  <a:lnTo>
                    <a:pt x="154647" y="419100"/>
                  </a:lnTo>
                  <a:lnTo>
                    <a:pt x="158254" y="406565"/>
                  </a:lnTo>
                  <a:lnTo>
                    <a:pt x="158191" y="406400"/>
                  </a:lnTo>
                  <a:lnTo>
                    <a:pt x="163703" y="406400"/>
                  </a:lnTo>
                  <a:lnTo>
                    <a:pt x="188010" y="406400"/>
                  </a:lnTo>
                  <a:lnTo>
                    <a:pt x="186588" y="419100"/>
                  </a:lnTo>
                  <a:lnTo>
                    <a:pt x="196392" y="406400"/>
                  </a:lnTo>
                  <a:lnTo>
                    <a:pt x="200393" y="419100"/>
                  </a:lnTo>
                  <a:lnTo>
                    <a:pt x="237896" y="419100"/>
                  </a:lnTo>
                  <a:lnTo>
                    <a:pt x="249008" y="431800"/>
                  </a:lnTo>
                  <a:lnTo>
                    <a:pt x="371563" y="431800"/>
                  </a:lnTo>
                  <a:lnTo>
                    <a:pt x="380263" y="419100"/>
                  </a:lnTo>
                  <a:lnTo>
                    <a:pt x="388277" y="419100"/>
                  </a:lnTo>
                  <a:lnTo>
                    <a:pt x="396303" y="406400"/>
                  </a:lnTo>
                  <a:lnTo>
                    <a:pt x="401561" y="406400"/>
                  </a:lnTo>
                  <a:lnTo>
                    <a:pt x="405015" y="393700"/>
                  </a:lnTo>
                  <a:lnTo>
                    <a:pt x="395554" y="393700"/>
                  </a:lnTo>
                  <a:lnTo>
                    <a:pt x="392315" y="381000"/>
                  </a:lnTo>
                  <a:lnTo>
                    <a:pt x="389039" y="368300"/>
                  </a:lnTo>
                  <a:lnTo>
                    <a:pt x="368515" y="368300"/>
                  </a:lnTo>
                  <a:lnTo>
                    <a:pt x="358533" y="355600"/>
                  </a:lnTo>
                  <a:lnTo>
                    <a:pt x="328815" y="355600"/>
                  </a:lnTo>
                  <a:lnTo>
                    <a:pt x="318922" y="342900"/>
                  </a:lnTo>
                  <a:lnTo>
                    <a:pt x="294106" y="342900"/>
                  </a:lnTo>
                  <a:lnTo>
                    <a:pt x="284518" y="330200"/>
                  </a:lnTo>
                  <a:lnTo>
                    <a:pt x="262382" y="330200"/>
                  </a:lnTo>
                  <a:lnTo>
                    <a:pt x="250240" y="317500"/>
                  </a:lnTo>
                  <a:lnTo>
                    <a:pt x="216103" y="317500"/>
                  </a:lnTo>
                  <a:lnTo>
                    <a:pt x="206222" y="304800"/>
                  </a:lnTo>
                  <a:lnTo>
                    <a:pt x="151638" y="304800"/>
                  </a:lnTo>
                  <a:lnTo>
                    <a:pt x="151269" y="307124"/>
                  </a:lnTo>
                  <a:lnTo>
                    <a:pt x="151269" y="406400"/>
                  </a:lnTo>
                  <a:lnTo>
                    <a:pt x="136867" y="406400"/>
                  </a:lnTo>
                  <a:lnTo>
                    <a:pt x="138099" y="393700"/>
                  </a:lnTo>
                  <a:lnTo>
                    <a:pt x="146329" y="393700"/>
                  </a:lnTo>
                  <a:lnTo>
                    <a:pt x="151269" y="406400"/>
                  </a:lnTo>
                  <a:lnTo>
                    <a:pt x="151269" y="307124"/>
                  </a:lnTo>
                  <a:lnTo>
                    <a:pt x="149618" y="317500"/>
                  </a:lnTo>
                  <a:lnTo>
                    <a:pt x="147764" y="317500"/>
                  </a:lnTo>
                  <a:lnTo>
                    <a:pt x="139750" y="304800"/>
                  </a:lnTo>
                  <a:lnTo>
                    <a:pt x="116433" y="304800"/>
                  </a:lnTo>
                  <a:lnTo>
                    <a:pt x="111518" y="292100"/>
                  </a:lnTo>
                  <a:lnTo>
                    <a:pt x="120040" y="292100"/>
                  </a:lnTo>
                  <a:lnTo>
                    <a:pt x="108762" y="279400"/>
                  </a:lnTo>
                  <a:lnTo>
                    <a:pt x="96291" y="279400"/>
                  </a:lnTo>
                  <a:lnTo>
                    <a:pt x="100152" y="292100"/>
                  </a:lnTo>
                  <a:lnTo>
                    <a:pt x="97904" y="292100"/>
                  </a:lnTo>
                  <a:lnTo>
                    <a:pt x="91960" y="279400"/>
                  </a:lnTo>
                  <a:lnTo>
                    <a:pt x="90868" y="292100"/>
                  </a:lnTo>
                  <a:lnTo>
                    <a:pt x="71958" y="292100"/>
                  </a:lnTo>
                  <a:lnTo>
                    <a:pt x="59499" y="304800"/>
                  </a:lnTo>
                  <a:lnTo>
                    <a:pt x="53517" y="292100"/>
                  </a:lnTo>
                  <a:lnTo>
                    <a:pt x="47929" y="292100"/>
                  </a:lnTo>
                  <a:lnTo>
                    <a:pt x="48031" y="304800"/>
                  </a:lnTo>
                  <a:lnTo>
                    <a:pt x="21831" y="304800"/>
                  </a:lnTo>
                  <a:lnTo>
                    <a:pt x="27660" y="317500"/>
                  </a:lnTo>
                  <a:lnTo>
                    <a:pt x="0" y="317500"/>
                  </a:lnTo>
                  <a:lnTo>
                    <a:pt x="4216" y="330200"/>
                  </a:lnTo>
                  <a:lnTo>
                    <a:pt x="8509" y="330200"/>
                  </a:lnTo>
                  <a:lnTo>
                    <a:pt x="2273" y="342900"/>
                  </a:lnTo>
                  <a:lnTo>
                    <a:pt x="3314" y="342900"/>
                  </a:lnTo>
                  <a:lnTo>
                    <a:pt x="17945" y="355600"/>
                  </a:lnTo>
                  <a:lnTo>
                    <a:pt x="39509" y="355600"/>
                  </a:lnTo>
                  <a:lnTo>
                    <a:pt x="49682" y="368300"/>
                  </a:lnTo>
                  <a:lnTo>
                    <a:pt x="53949" y="368300"/>
                  </a:lnTo>
                  <a:lnTo>
                    <a:pt x="53314" y="381000"/>
                  </a:lnTo>
                  <a:lnTo>
                    <a:pt x="43611" y="381000"/>
                  </a:lnTo>
                  <a:lnTo>
                    <a:pt x="34467" y="393700"/>
                  </a:lnTo>
                  <a:lnTo>
                    <a:pt x="35547" y="406400"/>
                  </a:lnTo>
                  <a:lnTo>
                    <a:pt x="45466" y="419100"/>
                  </a:lnTo>
                  <a:lnTo>
                    <a:pt x="55968" y="431800"/>
                  </a:lnTo>
                  <a:lnTo>
                    <a:pt x="65455" y="431800"/>
                  </a:lnTo>
                  <a:lnTo>
                    <a:pt x="72301" y="457200"/>
                  </a:lnTo>
                  <a:lnTo>
                    <a:pt x="62941" y="457200"/>
                  </a:lnTo>
                  <a:lnTo>
                    <a:pt x="58280" y="469900"/>
                  </a:lnTo>
                  <a:lnTo>
                    <a:pt x="59309" y="469900"/>
                  </a:lnTo>
                  <a:lnTo>
                    <a:pt x="60845" y="482600"/>
                  </a:lnTo>
                  <a:lnTo>
                    <a:pt x="72961" y="495300"/>
                  </a:lnTo>
                  <a:lnTo>
                    <a:pt x="78409" y="482600"/>
                  </a:lnTo>
                  <a:lnTo>
                    <a:pt x="81216" y="495300"/>
                  </a:lnTo>
                  <a:lnTo>
                    <a:pt x="76009" y="495300"/>
                  </a:lnTo>
                  <a:lnTo>
                    <a:pt x="79489" y="508000"/>
                  </a:lnTo>
                  <a:lnTo>
                    <a:pt x="93332" y="508000"/>
                  </a:lnTo>
                  <a:lnTo>
                    <a:pt x="97777" y="520700"/>
                  </a:lnTo>
                  <a:lnTo>
                    <a:pt x="94284" y="520700"/>
                  </a:lnTo>
                  <a:lnTo>
                    <a:pt x="87185" y="533400"/>
                  </a:lnTo>
                  <a:lnTo>
                    <a:pt x="92735" y="533400"/>
                  </a:lnTo>
                  <a:lnTo>
                    <a:pt x="104609" y="546100"/>
                  </a:lnTo>
                  <a:lnTo>
                    <a:pt x="116408" y="546100"/>
                  </a:lnTo>
                  <a:lnTo>
                    <a:pt x="128104" y="558800"/>
                  </a:lnTo>
                  <a:lnTo>
                    <a:pt x="137312" y="558800"/>
                  </a:lnTo>
                  <a:lnTo>
                    <a:pt x="130556" y="584200"/>
                  </a:lnTo>
                  <a:lnTo>
                    <a:pt x="120878" y="584200"/>
                  </a:lnTo>
                  <a:lnTo>
                    <a:pt x="111887" y="594156"/>
                  </a:lnTo>
                  <a:lnTo>
                    <a:pt x="111887" y="698500"/>
                  </a:lnTo>
                  <a:lnTo>
                    <a:pt x="103339" y="698500"/>
                  </a:lnTo>
                  <a:lnTo>
                    <a:pt x="96710" y="685800"/>
                  </a:lnTo>
                  <a:lnTo>
                    <a:pt x="107899" y="685800"/>
                  </a:lnTo>
                  <a:lnTo>
                    <a:pt x="111887" y="698500"/>
                  </a:lnTo>
                  <a:lnTo>
                    <a:pt x="111887" y="594156"/>
                  </a:lnTo>
                  <a:lnTo>
                    <a:pt x="109397" y="596900"/>
                  </a:lnTo>
                  <a:lnTo>
                    <a:pt x="98564" y="609600"/>
                  </a:lnTo>
                  <a:lnTo>
                    <a:pt x="87845" y="622300"/>
                  </a:lnTo>
                  <a:lnTo>
                    <a:pt x="76669" y="635000"/>
                  </a:lnTo>
                  <a:lnTo>
                    <a:pt x="64909" y="635000"/>
                  </a:lnTo>
                  <a:lnTo>
                    <a:pt x="52628" y="647700"/>
                  </a:lnTo>
                  <a:lnTo>
                    <a:pt x="40627" y="660400"/>
                  </a:lnTo>
                  <a:lnTo>
                    <a:pt x="50647" y="660400"/>
                  </a:lnTo>
                  <a:lnTo>
                    <a:pt x="55194" y="673100"/>
                  </a:lnTo>
                  <a:lnTo>
                    <a:pt x="56007" y="673100"/>
                  </a:lnTo>
                  <a:lnTo>
                    <a:pt x="53301" y="660400"/>
                  </a:lnTo>
                  <a:lnTo>
                    <a:pt x="57785" y="660400"/>
                  </a:lnTo>
                  <a:lnTo>
                    <a:pt x="58762" y="673100"/>
                  </a:lnTo>
                  <a:lnTo>
                    <a:pt x="67475" y="673100"/>
                  </a:lnTo>
                  <a:lnTo>
                    <a:pt x="73050" y="685800"/>
                  </a:lnTo>
                  <a:lnTo>
                    <a:pt x="75234" y="685800"/>
                  </a:lnTo>
                  <a:lnTo>
                    <a:pt x="73748" y="698500"/>
                  </a:lnTo>
                  <a:lnTo>
                    <a:pt x="40208" y="698500"/>
                  </a:lnTo>
                  <a:lnTo>
                    <a:pt x="42176" y="711200"/>
                  </a:lnTo>
                  <a:lnTo>
                    <a:pt x="39865" y="711200"/>
                  </a:lnTo>
                  <a:lnTo>
                    <a:pt x="40627" y="723900"/>
                  </a:lnTo>
                  <a:lnTo>
                    <a:pt x="35026" y="736600"/>
                  </a:lnTo>
                  <a:lnTo>
                    <a:pt x="27876" y="736600"/>
                  </a:lnTo>
                  <a:lnTo>
                    <a:pt x="28130" y="749300"/>
                  </a:lnTo>
                  <a:lnTo>
                    <a:pt x="33197" y="749300"/>
                  </a:lnTo>
                  <a:lnTo>
                    <a:pt x="31470" y="762000"/>
                  </a:lnTo>
                  <a:lnTo>
                    <a:pt x="30327" y="762000"/>
                  </a:lnTo>
                  <a:lnTo>
                    <a:pt x="37058" y="774700"/>
                  </a:lnTo>
                  <a:lnTo>
                    <a:pt x="44475" y="774700"/>
                  </a:lnTo>
                  <a:lnTo>
                    <a:pt x="37122" y="787400"/>
                  </a:lnTo>
                  <a:lnTo>
                    <a:pt x="33426" y="787400"/>
                  </a:lnTo>
                  <a:lnTo>
                    <a:pt x="35090" y="800100"/>
                  </a:lnTo>
                  <a:lnTo>
                    <a:pt x="47650" y="800100"/>
                  </a:lnTo>
                  <a:lnTo>
                    <a:pt x="48552" y="812800"/>
                  </a:lnTo>
                  <a:lnTo>
                    <a:pt x="47256" y="812800"/>
                  </a:lnTo>
                  <a:lnTo>
                    <a:pt x="44475" y="825500"/>
                  </a:lnTo>
                  <a:lnTo>
                    <a:pt x="55892" y="825500"/>
                  </a:lnTo>
                  <a:lnTo>
                    <a:pt x="60363" y="838200"/>
                  </a:lnTo>
                  <a:lnTo>
                    <a:pt x="65303" y="838200"/>
                  </a:lnTo>
                  <a:lnTo>
                    <a:pt x="67043" y="863600"/>
                  </a:lnTo>
                  <a:lnTo>
                    <a:pt x="109131" y="863600"/>
                  </a:lnTo>
                  <a:lnTo>
                    <a:pt x="113423" y="876300"/>
                  </a:lnTo>
                  <a:lnTo>
                    <a:pt x="121869" y="876300"/>
                  </a:lnTo>
                  <a:lnTo>
                    <a:pt x="131102" y="863600"/>
                  </a:lnTo>
                  <a:lnTo>
                    <a:pt x="143179" y="863600"/>
                  </a:lnTo>
                  <a:lnTo>
                    <a:pt x="151701" y="876300"/>
                  </a:lnTo>
                  <a:lnTo>
                    <a:pt x="163207" y="876300"/>
                  </a:lnTo>
                  <a:lnTo>
                    <a:pt x="163703" y="889000"/>
                  </a:lnTo>
                  <a:lnTo>
                    <a:pt x="161061" y="889000"/>
                  </a:lnTo>
                  <a:lnTo>
                    <a:pt x="166916" y="901700"/>
                  </a:lnTo>
                  <a:lnTo>
                    <a:pt x="165684" y="901700"/>
                  </a:lnTo>
                  <a:lnTo>
                    <a:pt x="164439" y="914400"/>
                  </a:lnTo>
                  <a:lnTo>
                    <a:pt x="168643" y="914400"/>
                  </a:lnTo>
                  <a:lnTo>
                    <a:pt x="174713" y="927100"/>
                  </a:lnTo>
                  <a:lnTo>
                    <a:pt x="179070" y="927100"/>
                  </a:lnTo>
                  <a:lnTo>
                    <a:pt x="182270" y="939800"/>
                  </a:lnTo>
                  <a:lnTo>
                    <a:pt x="203288" y="939800"/>
                  </a:lnTo>
                  <a:lnTo>
                    <a:pt x="205486" y="952500"/>
                  </a:lnTo>
                  <a:lnTo>
                    <a:pt x="199618" y="965200"/>
                  </a:lnTo>
                  <a:lnTo>
                    <a:pt x="213766" y="952500"/>
                  </a:lnTo>
                  <a:lnTo>
                    <a:pt x="215506" y="952500"/>
                  </a:lnTo>
                  <a:lnTo>
                    <a:pt x="231165" y="965200"/>
                  </a:lnTo>
                  <a:lnTo>
                    <a:pt x="238036" y="965200"/>
                  </a:lnTo>
                  <a:lnTo>
                    <a:pt x="240106" y="977900"/>
                  </a:lnTo>
                  <a:lnTo>
                    <a:pt x="223177" y="990600"/>
                  </a:lnTo>
                  <a:lnTo>
                    <a:pt x="205816" y="990600"/>
                  </a:lnTo>
                  <a:lnTo>
                    <a:pt x="199136" y="977900"/>
                  </a:lnTo>
                  <a:lnTo>
                    <a:pt x="192112" y="990600"/>
                  </a:lnTo>
                  <a:lnTo>
                    <a:pt x="194779" y="990600"/>
                  </a:lnTo>
                  <a:lnTo>
                    <a:pt x="203250" y="1003300"/>
                  </a:lnTo>
                  <a:lnTo>
                    <a:pt x="201510" y="1003300"/>
                  </a:lnTo>
                  <a:lnTo>
                    <a:pt x="202730" y="1016000"/>
                  </a:lnTo>
                  <a:lnTo>
                    <a:pt x="204381" y="1016000"/>
                  </a:lnTo>
                  <a:lnTo>
                    <a:pt x="207048" y="1028700"/>
                  </a:lnTo>
                  <a:lnTo>
                    <a:pt x="217881" y="1028700"/>
                  </a:lnTo>
                  <a:lnTo>
                    <a:pt x="226364" y="1041400"/>
                  </a:lnTo>
                  <a:lnTo>
                    <a:pt x="233502" y="1028700"/>
                  </a:lnTo>
                  <a:lnTo>
                    <a:pt x="257454" y="1028700"/>
                  </a:lnTo>
                  <a:lnTo>
                    <a:pt x="263525" y="1016000"/>
                  </a:lnTo>
                  <a:lnTo>
                    <a:pt x="269011" y="1028700"/>
                  </a:lnTo>
                  <a:lnTo>
                    <a:pt x="293179" y="1028700"/>
                  </a:lnTo>
                  <a:lnTo>
                    <a:pt x="295567" y="1041400"/>
                  </a:lnTo>
                  <a:lnTo>
                    <a:pt x="306552" y="1041400"/>
                  </a:lnTo>
                  <a:lnTo>
                    <a:pt x="309067" y="1054100"/>
                  </a:lnTo>
                  <a:lnTo>
                    <a:pt x="299669" y="1054100"/>
                  </a:lnTo>
                  <a:lnTo>
                    <a:pt x="303085" y="1066800"/>
                  </a:lnTo>
                  <a:lnTo>
                    <a:pt x="304076" y="1066800"/>
                  </a:lnTo>
                  <a:lnTo>
                    <a:pt x="322021" y="1079500"/>
                  </a:lnTo>
                  <a:lnTo>
                    <a:pt x="335102" y="1066800"/>
                  </a:lnTo>
                  <a:lnTo>
                    <a:pt x="338277" y="1079500"/>
                  </a:lnTo>
                  <a:lnTo>
                    <a:pt x="343611" y="1079500"/>
                  </a:lnTo>
                  <a:lnTo>
                    <a:pt x="350481" y="1092200"/>
                  </a:lnTo>
                  <a:lnTo>
                    <a:pt x="354990" y="1104900"/>
                  </a:lnTo>
                  <a:lnTo>
                    <a:pt x="360260" y="1117600"/>
                  </a:lnTo>
                  <a:lnTo>
                    <a:pt x="374027" y="1104900"/>
                  </a:lnTo>
                  <a:lnTo>
                    <a:pt x="378066" y="1104900"/>
                  </a:lnTo>
                  <a:lnTo>
                    <a:pt x="384327" y="1117600"/>
                  </a:lnTo>
                  <a:lnTo>
                    <a:pt x="408266" y="1117600"/>
                  </a:lnTo>
                  <a:lnTo>
                    <a:pt x="415302" y="1104900"/>
                  </a:lnTo>
                  <a:lnTo>
                    <a:pt x="428879" y="1104900"/>
                  </a:lnTo>
                  <a:lnTo>
                    <a:pt x="431952" y="1117600"/>
                  </a:lnTo>
                  <a:lnTo>
                    <a:pt x="439343" y="1130300"/>
                  </a:lnTo>
                  <a:lnTo>
                    <a:pt x="489775" y="1130300"/>
                  </a:lnTo>
                  <a:lnTo>
                    <a:pt x="493839" y="1143000"/>
                  </a:lnTo>
                  <a:lnTo>
                    <a:pt x="500278" y="1130300"/>
                  </a:lnTo>
                  <a:lnTo>
                    <a:pt x="508114" y="1143000"/>
                  </a:lnTo>
                  <a:lnTo>
                    <a:pt x="526161" y="1143000"/>
                  </a:lnTo>
                  <a:lnTo>
                    <a:pt x="524789" y="1155700"/>
                  </a:lnTo>
                  <a:lnTo>
                    <a:pt x="526542" y="1155700"/>
                  </a:lnTo>
                  <a:lnTo>
                    <a:pt x="526846" y="1168400"/>
                  </a:lnTo>
                  <a:lnTo>
                    <a:pt x="526110" y="1168400"/>
                  </a:lnTo>
                  <a:lnTo>
                    <a:pt x="526910" y="1181100"/>
                  </a:lnTo>
                  <a:lnTo>
                    <a:pt x="520585" y="1181100"/>
                  </a:lnTo>
                  <a:lnTo>
                    <a:pt x="514350" y="1181100"/>
                  </a:lnTo>
                  <a:lnTo>
                    <a:pt x="516940" y="1193800"/>
                  </a:lnTo>
                  <a:lnTo>
                    <a:pt x="527037" y="1193800"/>
                  </a:lnTo>
                  <a:lnTo>
                    <a:pt x="524979" y="1206500"/>
                  </a:lnTo>
                  <a:lnTo>
                    <a:pt x="531406" y="1206500"/>
                  </a:lnTo>
                  <a:lnTo>
                    <a:pt x="527342" y="1219200"/>
                  </a:lnTo>
                  <a:lnTo>
                    <a:pt x="515848" y="1231900"/>
                  </a:lnTo>
                  <a:lnTo>
                    <a:pt x="509485" y="1219200"/>
                  </a:lnTo>
                  <a:lnTo>
                    <a:pt x="492683" y="1219200"/>
                  </a:lnTo>
                  <a:lnTo>
                    <a:pt x="487578" y="1231900"/>
                  </a:lnTo>
                  <a:lnTo>
                    <a:pt x="477520" y="1231900"/>
                  </a:lnTo>
                  <a:lnTo>
                    <a:pt x="473621" y="1244600"/>
                  </a:lnTo>
                  <a:lnTo>
                    <a:pt x="476237" y="1244600"/>
                  </a:lnTo>
                  <a:lnTo>
                    <a:pt x="470636" y="1257300"/>
                  </a:lnTo>
                  <a:lnTo>
                    <a:pt x="497268" y="1257300"/>
                  </a:lnTo>
                  <a:lnTo>
                    <a:pt x="513181" y="1244600"/>
                  </a:lnTo>
                  <a:lnTo>
                    <a:pt x="509028" y="1257300"/>
                  </a:lnTo>
                  <a:lnTo>
                    <a:pt x="511289" y="1257300"/>
                  </a:lnTo>
                  <a:lnTo>
                    <a:pt x="505472" y="1270000"/>
                  </a:lnTo>
                  <a:lnTo>
                    <a:pt x="493369" y="1270000"/>
                  </a:lnTo>
                  <a:lnTo>
                    <a:pt x="493369" y="1308100"/>
                  </a:lnTo>
                  <a:lnTo>
                    <a:pt x="488175" y="1308100"/>
                  </a:lnTo>
                  <a:lnTo>
                    <a:pt x="485292" y="1299616"/>
                  </a:lnTo>
                  <a:lnTo>
                    <a:pt x="493369" y="1308100"/>
                  </a:lnTo>
                  <a:lnTo>
                    <a:pt x="493369" y="1270000"/>
                  </a:lnTo>
                  <a:lnTo>
                    <a:pt x="486473" y="1270000"/>
                  </a:lnTo>
                  <a:lnTo>
                    <a:pt x="487057" y="1282700"/>
                  </a:lnTo>
                  <a:lnTo>
                    <a:pt x="470001" y="1282700"/>
                  </a:lnTo>
                  <a:lnTo>
                    <a:pt x="481279" y="1295400"/>
                  </a:lnTo>
                  <a:lnTo>
                    <a:pt x="482917" y="1297127"/>
                  </a:lnTo>
                  <a:lnTo>
                    <a:pt x="476910" y="1308100"/>
                  </a:lnTo>
                  <a:lnTo>
                    <a:pt x="470954" y="1308100"/>
                  </a:lnTo>
                  <a:lnTo>
                    <a:pt x="468706" y="1319809"/>
                  </a:lnTo>
                  <a:lnTo>
                    <a:pt x="468706" y="1333500"/>
                  </a:lnTo>
                  <a:lnTo>
                    <a:pt x="466572" y="1346200"/>
                  </a:lnTo>
                  <a:lnTo>
                    <a:pt x="461302" y="1333500"/>
                  </a:lnTo>
                  <a:lnTo>
                    <a:pt x="468706" y="1333500"/>
                  </a:lnTo>
                  <a:lnTo>
                    <a:pt x="468706" y="1319809"/>
                  </a:lnTo>
                  <a:lnTo>
                    <a:pt x="468515" y="1320800"/>
                  </a:lnTo>
                  <a:lnTo>
                    <a:pt x="460768" y="1320800"/>
                  </a:lnTo>
                  <a:lnTo>
                    <a:pt x="460425" y="1333500"/>
                  </a:lnTo>
                  <a:lnTo>
                    <a:pt x="447954" y="1333500"/>
                  </a:lnTo>
                  <a:lnTo>
                    <a:pt x="449541" y="1346200"/>
                  </a:lnTo>
                  <a:lnTo>
                    <a:pt x="444868" y="1333500"/>
                  </a:lnTo>
                  <a:lnTo>
                    <a:pt x="432765" y="1333500"/>
                  </a:lnTo>
                  <a:lnTo>
                    <a:pt x="435038" y="1346200"/>
                  </a:lnTo>
                  <a:lnTo>
                    <a:pt x="436460" y="1346200"/>
                  </a:lnTo>
                  <a:lnTo>
                    <a:pt x="444385" y="1358900"/>
                  </a:lnTo>
                  <a:lnTo>
                    <a:pt x="457517" y="1358900"/>
                  </a:lnTo>
                  <a:lnTo>
                    <a:pt x="462191" y="1371600"/>
                  </a:lnTo>
                  <a:lnTo>
                    <a:pt x="484987" y="1371600"/>
                  </a:lnTo>
                  <a:lnTo>
                    <a:pt x="492010" y="1384300"/>
                  </a:lnTo>
                  <a:lnTo>
                    <a:pt x="510489" y="1384300"/>
                  </a:lnTo>
                  <a:lnTo>
                    <a:pt x="516534" y="1397000"/>
                  </a:lnTo>
                  <a:lnTo>
                    <a:pt x="528916" y="1397000"/>
                  </a:lnTo>
                  <a:lnTo>
                    <a:pt x="551472" y="1422400"/>
                  </a:lnTo>
                  <a:lnTo>
                    <a:pt x="601687" y="1422400"/>
                  </a:lnTo>
                  <a:lnTo>
                    <a:pt x="612889" y="1435100"/>
                  </a:lnTo>
                  <a:lnTo>
                    <a:pt x="676173" y="1435100"/>
                  </a:lnTo>
                  <a:lnTo>
                    <a:pt x="683679" y="1447800"/>
                  </a:lnTo>
                  <a:lnTo>
                    <a:pt x="695452" y="1447800"/>
                  </a:lnTo>
                  <a:lnTo>
                    <a:pt x="705548" y="1460500"/>
                  </a:lnTo>
                  <a:lnTo>
                    <a:pt x="760234" y="1460500"/>
                  </a:lnTo>
                  <a:lnTo>
                    <a:pt x="769975" y="1473200"/>
                  </a:lnTo>
                  <a:lnTo>
                    <a:pt x="773811" y="1460500"/>
                  </a:lnTo>
                  <a:lnTo>
                    <a:pt x="785952" y="1473200"/>
                  </a:lnTo>
                  <a:lnTo>
                    <a:pt x="782396" y="1473200"/>
                  </a:lnTo>
                  <a:lnTo>
                    <a:pt x="783323" y="1485900"/>
                  </a:lnTo>
                  <a:lnTo>
                    <a:pt x="796061" y="1485900"/>
                  </a:lnTo>
                  <a:lnTo>
                    <a:pt x="805535" y="1498600"/>
                  </a:lnTo>
                  <a:lnTo>
                    <a:pt x="832065" y="1498600"/>
                  </a:lnTo>
                  <a:lnTo>
                    <a:pt x="836053" y="1511300"/>
                  </a:lnTo>
                  <a:lnTo>
                    <a:pt x="848715" y="1511300"/>
                  </a:lnTo>
                  <a:lnTo>
                    <a:pt x="848474" y="1524000"/>
                  </a:lnTo>
                  <a:lnTo>
                    <a:pt x="877443" y="1524000"/>
                  </a:lnTo>
                  <a:lnTo>
                    <a:pt x="883983" y="1511300"/>
                  </a:lnTo>
                  <a:lnTo>
                    <a:pt x="889292" y="1511300"/>
                  </a:lnTo>
                  <a:lnTo>
                    <a:pt x="896213" y="1498600"/>
                  </a:lnTo>
                  <a:lnTo>
                    <a:pt x="890663" y="1498600"/>
                  </a:lnTo>
                  <a:lnTo>
                    <a:pt x="881367" y="1485900"/>
                  </a:lnTo>
                  <a:lnTo>
                    <a:pt x="878116" y="1485900"/>
                  </a:lnTo>
                  <a:lnTo>
                    <a:pt x="867676" y="1473200"/>
                  </a:lnTo>
                  <a:lnTo>
                    <a:pt x="861263" y="1473200"/>
                  </a:lnTo>
                  <a:lnTo>
                    <a:pt x="854036" y="1460500"/>
                  </a:lnTo>
                  <a:lnTo>
                    <a:pt x="852297" y="1447800"/>
                  </a:lnTo>
                  <a:lnTo>
                    <a:pt x="841463" y="1447800"/>
                  </a:lnTo>
                  <a:lnTo>
                    <a:pt x="842848" y="1435100"/>
                  </a:lnTo>
                  <a:lnTo>
                    <a:pt x="846480" y="1435100"/>
                  </a:lnTo>
                  <a:lnTo>
                    <a:pt x="841781" y="1422400"/>
                  </a:lnTo>
                  <a:lnTo>
                    <a:pt x="841273" y="1422400"/>
                  </a:lnTo>
                  <a:lnTo>
                    <a:pt x="843191" y="1409700"/>
                  </a:lnTo>
                  <a:lnTo>
                    <a:pt x="839558" y="1409700"/>
                  </a:lnTo>
                  <a:lnTo>
                    <a:pt x="839939" y="1422400"/>
                  </a:lnTo>
                  <a:lnTo>
                    <a:pt x="832891" y="1422400"/>
                  </a:lnTo>
                  <a:lnTo>
                    <a:pt x="838250" y="1409700"/>
                  </a:lnTo>
                  <a:lnTo>
                    <a:pt x="837742" y="1409700"/>
                  </a:lnTo>
                  <a:lnTo>
                    <a:pt x="833970" y="1397000"/>
                  </a:lnTo>
                  <a:lnTo>
                    <a:pt x="826795" y="1397000"/>
                  </a:lnTo>
                  <a:lnTo>
                    <a:pt x="823366" y="1384300"/>
                  </a:lnTo>
                  <a:lnTo>
                    <a:pt x="802513" y="1384300"/>
                  </a:lnTo>
                  <a:lnTo>
                    <a:pt x="803656" y="1371600"/>
                  </a:lnTo>
                  <a:lnTo>
                    <a:pt x="815200" y="1358900"/>
                  </a:lnTo>
                  <a:lnTo>
                    <a:pt x="814031" y="1358900"/>
                  </a:lnTo>
                  <a:lnTo>
                    <a:pt x="818286" y="1346200"/>
                  </a:lnTo>
                  <a:lnTo>
                    <a:pt x="822528" y="1346200"/>
                  </a:lnTo>
                  <a:lnTo>
                    <a:pt x="823683" y="1333500"/>
                  </a:lnTo>
                  <a:lnTo>
                    <a:pt x="818654" y="1320800"/>
                  </a:lnTo>
                  <a:lnTo>
                    <a:pt x="826427" y="1320800"/>
                  </a:lnTo>
                  <a:lnTo>
                    <a:pt x="828700" y="1333500"/>
                  </a:lnTo>
                  <a:lnTo>
                    <a:pt x="827646" y="1320800"/>
                  </a:lnTo>
                  <a:lnTo>
                    <a:pt x="855027" y="1320800"/>
                  </a:lnTo>
                  <a:lnTo>
                    <a:pt x="853960" y="1308100"/>
                  </a:lnTo>
                  <a:lnTo>
                    <a:pt x="864095" y="1308100"/>
                  </a:lnTo>
                  <a:lnTo>
                    <a:pt x="867765" y="1320800"/>
                  </a:lnTo>
                  <a:lnTo>
                    <a:pt x="868184" y="1308100"/>
                  </a:lnTo>
                  <a:lnTo>
                    <a:pt x="869327" y="1308100"/>
                  </a:lnTo>
                  <a:lnTo>
                    <a:pt x="869099" y="1295400"/>
                  </a:lnTo>
                  <a:lnTo>
                    <a:pt x="875512" y="1295400"/>
                  </a:lnTo>
                  <a:lnTo>
                    <a:pt x="878624" y="1308100"/>
                  </a:lnTo>
                  <a:lnTo>
                    <a:pt x="878078" y="1295400"/>
                  </a:lnTo>
                  <a:lnTo>
                    <a:pt x="876185" y="1295400"/>
                  </a:lnTo>
                  <a:lnTo>
                    <a:pt x="865365" y="1282700"/>
                  </a:lnTo>
                  <a:lnTo>
                    <a:pt x="851547" y="1282700"/>
                  </a:lnTo>
                  <a:lnTo>
                    <a:pt x="855624" y="1270000"/>
                  </a:lnTo>
                  <a:lnTo>
                    <a:pt x="866800" y="1270000"/>
                  </a:lnTo>
                  <a:lnTo>
                    <a:pt x="860082" y="1257300"/>
                  </a:lnTo>
                  <a:lnTo>
                    <a:pt x="856564" y="1257300"/>
                  </a:lnTo>
                  <a:lnTo>
                    <a:pt x="848182" y="1244600"/>
                  </a:lnTo>
                  <a:lnTo>
                    <a:pt x="839927" y="1244600"/>
                  </a:lnTo>
                  <a:lnTo>
                    <a:pt x="830414" y="1231900"/>
                  </a:lnTo>
                  <a:lnTo>
                    <a:pt x="813816" y="1231900"/>
                  </a:lnTo>
                  <a:lnTo>
                    <a:pt x="804100" y="1219200"/>
                  </a:lnTo>
                  <a:lnTo>
                    <a:pt x="796759" y="1231900"/>
                  </a:lnTo>
                  <a:lnTo>
                    <a:pt x="791273" y="1219200"/>
                  </a:lnTo>
                  <a:lnTo>
                    <a:pt x="792695" y="1219200"/>
                  </a:lnTo>
                  <a:lnTo>
                    <a:pt x="787107" y="1206500"/>
                  </a:lnTo>
                  <a:lnTo>
                    <a:pt x="769302" y="1206500"/>
                  </a:lnTo>
                  <a:lnTo>
                    <a:pt x="766673" y="1193800"/>
                  </a:lnTo>
                  <a:lnTo>
                    <a:pt x="765009" y="1193800"/>
                  </a:lnTo>
                  <a:lnTo>
                    <a:pt x="766622" y="1181100"/>
                  </a:lnTo>
                  <a:lnTo>
                    <a:pt x="770369" y="1181100"/>
                  </a:lnTo>
                  <a:lnTo>
                    <a:pt x="775144" y="1168400"/>
                  </a:lnTo>
                  <a:lnTo>
                    <a:pt x="777722" y="1168400"/>
                  </a:lnTo>
                  <a:lnTo>
                    <a:pt x="774496" y="1155700"/>
                  </a:lnTo>
                  <a:lnTo>
                    <a:pt x="766203" y="1155700"/>
                  </a:lnTo>
                  <a:lnTo>
                    <a:pt x="765365" y="1143000"/>
                  </a:lnTo>
                  <a:lnTo>
                    <a:pt x="766686" y="1143000"/>
                  </a:lnTo>
                  <a:lnTo>
                    <a:pt x="770255" y="1130300"/>
                  </a:lnTo>
                  <a:lnTo>
                    <a:pt x="776160" y="1130300"/>
                  </a:lnTo>
                  <a:lnTo>
                    <a:pt x="777925" y="1117600"/>
                  </a:lnTo>
                  <a:lnTo>
                    <a:pt x="777240" y="1117600"/>
                  </a:lnTo>
                  <a:lnTo>
                    <a:pt x="778154" y="1104900"/>
                  </a:lnTo>
                  <a:lnTo>
                    <a:pt x="793407" y="1104900"/>
                  </a:lnTo>
                  <a:lnTo>
                    <a:pt x="801204" y="1117600"/>
                  </a:lnTo>
                  <a:lnTo>
                    <a:pt x="808647" y="1130300"/>
                  </a:lnTo>
                  <a:lnTo>
                    <a:pt x="837260" y="1130300"/>
                  </a:lnTo>
                  <a:lnTo>
                    <a:pt x="831862" y="1117600"/>
                  </a:lnTo>
                  <a:lnTo>
                    <a:pt x="827252" y="1117600"/>
                  </a:lnTo>
                  <a:lnTo>
                    <a:pt x="824966" y="1104900"/>
                  </a:lnTo>
                  <a:lnTo>
                    <a:pt x="818273" y="1092200"/>
                  </a:lnTo>
                  <a:lnTo>
                    <a:pt x="846594" y="1092200"/>
                  </a:lnTo>
                  <a:lnTo>
                    <a:pt x="842098" y="1079500"/>
                  </a:lnTo>
                  <a:lnTo>
                    <a:pt x="857313" y="1079500"/>
                  </a:lnTo>
                  <a:lnTo>
                    <a:pt x="859307" y="1066800"/>
                  </a:lnTo>
                  <a:lnTo>
                    <a:pt x="873023" y="1066800"/>
                  </a:lnTo>
                  <a:lnTo>
                    <a:pt x="879132" y="1054100"/>
                  </a:lnTo>
                  <a:lnTo>
                    <a:pt x="916025" y="1054100"/>
                  </a:lnTo>
                  <a:lnTo>
                    <a:pt x="919632" y="1066800"/>
                  </a:lnTo>
                  <a:lnTo>
                    <a:pt x="921715" y="1054100"/>
                  </a:lnTo>
                  <a:lnTo>
                    <a:pt x="933932" y="1054100"/>
                  </a:lnTo>
                  <a:lnTo>
                    <a:pt x="938961" y="1041400"/>
                  </a:lnTo>
                  <a:lnTo>
                    <a:pt x="945375" y="1054100"/>
                  </a:lnTo>
                  <a:lnTo>
                    <a:pt x="977099" y="1054100"/>
                  </a:lnTo>
                  <a:lnTo>
                    <a:pt x="985697" y="1066800"/>
                  </a:lnTo>
                  <a:lnTo>
                    <a:pt x="986828" y="1066800"/>
                  </a:lnTo>
                  <a:lnTo>
                    <a:pt x="999413" y="1079500"/>
                  </a:lnTo>
                  <a:lnTo>
                    <a:pt x="1004277" y="1066800"/>
                  </a:lnTo>
                  <a:lnTo>
                    <a:pt x="1012393" y="1079500"/>
                  </a:lnTo>
                  <a:lnTo>
                    <a:pt x="1025423" y="1092200"/>
                  </a:lnTo>
                  <a:lnTo>
                    <a:pt x="1024267" y="1092200"/>
                  </a:lnTo>
                  <a:lnTo>
                    <a:pt x="1025334" y="1104900"/>
                  </a:lnTo>
                  <a:lnTo>
                    <a:pt x="1033665" y="1104900"/>
                  </a:lnTo>
                  <a:lnTo>
                    <a:pt x="1035037" y="1092200"/>
                  </a:lnTo>
                  <a:lnTo>
                    <a:pt x="1026756" y="1092200"/>
                  </a:lnTo>
                  <a:lnTo>
                    <a:pt x="1025271" y="1079500"/>
                  </a:lnTo>
                  <a:lnTo>
                    <a:pt x="1036789" y="1079500"/>
                  </a:lnTo>
                  <a:lnTo>
                    <a:pt x="1042352" y="1092200"/>
                  </a:lnTo>
                  <a:lnTo>
                    <a:pt x="1060462" y="1092200"/>
                  </a:lnTo>
                  <a:lnTo>
                    <a:pt x="1070152" y="1104900"/>
                  </a:lnTo>
                  <a:lnTo>
                    <a:pt x="1080528" y="1104900"/>
                  </a:lnTo>
                  <a:lnTo>
                    <a:pt x="1084351" y="1092200"/>
                  </a:lnTo>
                  <a:lnTo>
                    <a:pt x="1092606" y="1092200"/>
                  </a:lnTo>
                  <a:lnTo>
                    <a:pt x="1092174" y="1079500"/>
                  </a:lnTo>
                  <a:lnTo>
                    <a:pt x="1119847" y="1079500"/>
                  </a:lnTo>
                  <a:lnTo>
                    <a:pt x="1127061" y="1092200"/>
                  </a:lnTo>
                  <a:lnTo>
                    <a:pt x="1133792" y="1092200"/>
                  </a:lnTo>
                  <a:lnTo>
                    <a:pt x="1135532" y="1079500"/>
                  </a:lnTo>
                  <a:lnTo>
                    <a:pt x="1139405" y="1092200"/>
                  </a:lnTo>
                  <a:lnTo>
                    <a:pt x="1140040" y="1079500"/>
                  </a:lnTo>
                  <a:lnTo>
                    <a:pt x="1168031" y="1079500"/>
                  </a:lnTo>
                  <a:lnTo>
                    <a:pt x="1170863" y="1092200"/>
                  </a:lnTo>
                  <a:lnTo>
                    <a:pt x="1211033" y="1092200"/>
                  </a:lnTo>
                  <a:lnTo>
                    <a:pt x="1207122" y="1104900"/>
                  </a:lnTo>
                  <a:lnTo>
                    <a:pt x="1218679" y="1104900"/>
                  </a:lnTo>
                  <a:lnTo>
                    <a:pt x="1219441" y="1092200"/>
                  </a:lnTo>
                  <a:lnTo>
                    <a:pt x="1272209" y="1092200"/>
                  </a:lnTo>
                  <a:lnTo>
                    <a:pt x="1272260" y="1079500"/>
                  </a:lnTo>
                  <a:lnTo>
                    <a:pt x="1266228" y="1066800"/>
                  </a:lnTo>
                  <a:lnTo>
                    <a:pt x="1248803" y="1066800"/>
                  </a:lnTo>
                  <a:lnTo>
                    <a:pt x="1246085" y="1054100"/>
                  </a:lnTo>
                  <a:lnTo>
                    <a:pt x="1229004" y="1054100"/>
                  </a:lnTo>
                  <a:lnTo>
                    <a:pt x="1221282" y="1041400"/>
                  </a:lnTo>
                  <a:lnTo>
                    <a:pt x="1205915" y="1041400"/>
                  </a:lnTo>
                  <a:lnTo>
                    <a:pt x="1219466" y="1028700"/>
                  </a:lnTo>
                  <a:lnTo>
                    <a:pt x="1237691" y="1028700"/>
                  </a:lnTo>
                  <a:lnTo>
                    <a:pt x="1235341" y="1016000"/>
                  </a:lnTo>
                  <a:lnTo>
                    <a:pt x="1220444" y="1003300"/>
                  </a:lnTo>
                  <a:lnTo>
                    <a:pt x="1230782" y="1003300"/>
                  </a:lnTo>
                  <a:lnTo>
                    <a:pt x="1226845" y="990600"/>
                  </a:lnTo>
                  <a:lnTo>
                    <a:pt x="1255293" y="990600"/>
                  </a:lnTo>
                  <a:lnTo>
                    <a:pt x="1247673" y="977900"/>
                  </a:lnTo>
                  <a:lnTo>
                    <a:pt x="1235329" y="977900"/>
                  </a:lnTo>
                  <a:lnTo>
                    <a:pt x="1239202" y="965200"/>
                  </a:lnTo>
                  <a:lnTo>
                    <a:pt x="1221130" y="965200"/>
                  </a:lnTo>
                  <a:lnTo>
                    <a:pt x="1221003" y="952500"/>
                  </a:lnTo>
                  <a:lnTo>
                    <a:pt x="1269873" y="952500"/>
                  </a:lnTo>
                  <a:lnTo>
                    <a:pt x="1275829" y="939800"/>
                  </a:lnTo>
                  <a:lnTo>
                    <a:pt x="1321181" y="939800"/>
                  </a:lnTo>
                  <a:lnTo>
                    <a:pt x="1326908" y="927100"/>
                  </a:lnTo>
                  <a:lnTo>
                    <a:pt x="1330528" y="927100"/>
                  </a:lnTo>
                  <a:lnTo>
                    <a:pt x="1340256" y="939800"/>
                  </a:lnTo>
                  <a:lnTo>
                    <a:pt x="1343240" y="927100"/>
                  </a:lnTo>
                  <a:lnTo>
                    <a:pt x="1351165" y="939800"/>
                  </a:lnTo>
                  <a:lnTo>
                    <a:pt x="1351368" y="927100"/>
                  </a:lnTo>
                  <a:lnTo>
                    <a:pt x="1356779" y="927100"/>
                  </a:lnTo>
                  <a:lnTo>
                    <a:pt x="1369606" y="914400"/>
                  </a:lnTo>
                  <a:lnTo>
                    <a:pt x="1436204" y="914400"/>
                  </a:lnTo>
                  <a:lnTo>
                    <a:pt x="1443151" y="901700"/>
                  </a:lnTo>
                  <a:lnTo>
                    <a:pt x="1446999" y="901700"/>
                  </a:lnTo>
                  <a:lnTo>
                    <a:pt x="1452727" y="889000"/>
                  </a:lnTo>
                  <a:lnTo>
                    <a:pt x="1497533" y="889000"/>
                  </a:lnTo>
                  <a:lnTo>
                    <a:pt x="1503972" y="901700"/>
                  </a:lnTo>
                  <a:lnTo>
                    <a:pt x="1515503" y="901700"/>
                  </a:lnTo>
                  <a:lnTo>
                    <a:pt x="1522272" y="889000"/>
                  </a:lnTo>
                  <a:lnTo>
                    <a:pt x="1526832" y="889000"/>
                  </a:lnTo>
                  <a:lnTo>
                    <a:pt x="1540344" y="901700"/>
                  </a:lnTo>
                  <a:lnTo>
                    <a:pt x="1547647" y="914400"/>
                  </a:lnTo>
                  <a:lnTo>
                    <a:pt x="1555699" y="914400"/>
                  </a:lnTo>
                  <a:lnTo>
                    <a:pt x="1554734" y="927100"/>
                  </a:lnTo>
                  <a:lnTo>
                    <a:pt x="1556778" y="927100"/>
                  </a:lnTo>
                  <a:lnTo>
                    <a:pt x="1557705" y="939800"/>
                  </a:lnTo>
                  <a:lnTo>
                    <a:pt x="1590484" y="939800"/>
                  </a:lnTo>
                  <a:lnTo>
                    <a:pt x="1591271" y="927100"/>
                  </a:lnTo>
                  <a:lnTo>
                    <a:pt x="1596923" y="939800"/>
                  </a:lnTo>
                  <a:lnTo>
                    <a:pt x="1607553" y="939800"/>
                  </a:lnTo>
                  <a:lnTo>
                    <a:pt x="1602117" y="952500"/>
                  </a:lnTo>
                  <a:lnTo>
                    <a:pt x="1610245" y="952500"/>
                  </a:lnTo>
                  <a:lnTo>
                    <a:pt x="1616227" y="952500"/>
                  </a:lnTo>
                  <a:lnTo>
                    <a:pt x="1614563" y="945184"/>
                  </a:lnTo>
                  <a:lnTo>
                    <a:pt x="1617751" y="939800"/>
                  </a:lnTo>
                  <a:lnTo>
                    <a:pt x="1629283" y="952500"/>
                  </a:lnTo>
                  <a:lnTo>
                    <a:pt x="1639887" y="952500"/>
                  </a:lnTo>
                  <a:lnTo>
                    <a:pt x="1643481" y="965200"/>
                  </a:lnTo>
                  <a:lnTo>
                    <a:pt x="1650733" y="965200"/>
                  </a:lnTo>
                  <a:lnTo>
                    <a:pt x="1652422" y="977900"/>
                  </a:lnTo>
                  <a:lnTo>
                    <a:pt x="1656143" y="965200"/>
                  </a:lnTo>
                  <a:lnTo>
                    <a:pt x="1691271" y="965200"/>
                  </a:lnTo>
                  <a:lnTo>
                    <a:pt x="1703539" y="952500"/>
                  </a:lnTo>
                  <a:lnTo>
                    <a:pt x="1715147" y="952500"/>
                  </a:lnTo>
                  <a:lnTo>
                    <a:pt x="1710080" y="939800"/>
                  </a:lnTo>
                  <a:lnTo>
                    <a:pt x="1742808" y="939800"/>
                  </a:lnTo>
                  <a:lnTo>
                    <a:pt x="1748231" y="927100"/>
                  </a:lnTo>
                  <a:lnTo>
                    <a:pt x="1751076" y="927100"/>
                  </a:lnTo>
                  <a:lnTo>
                    <a:pt x="1756549" y="939800"/>
                  </a:lnTo>
                  <a:lnTo>
                    <a:pt x="1743341" y="939800"/>
                  </a:lnTo>
                  <a:lnTo>
                    <a:pt x="1757400" y="952500"/>
                  </a:lnTo>
                  <a:lnTo>
                    <a:pt x="1772208" y="965200"/>
                  </a:lnTo>
                  <a:lnTo>
                    <a:pt x="1787232" y="965200"/>
                  </a:lnTo>
                  <a:lnTo>
                    <a:pt x="1801990" y="977900"/>
                  </a:lnTo>
                  <a:lnTo>
                    <a:pt x="1814779" y="977900"/>
                  </a:lnTo>
                  <a:lnTo>
                    <a:pt x="1826641" y="990600"/>
                  </a:lnTo>
                  <a:lnTo>
                    <a:pt x="1837982" y="1003300"/>
                  </a:lnTo>
                  <a:lnTo>
                    <a:pt x="1849234" y="1016000"/>
                  </a:lnTo>
                  <a:lnTo>
                    <a:pt x="1872869" y="1041400"/>
                  </a:lnTo>
                  <a:lnTo>
                    <a:pt x="1884680" y="1041400"/>
                  </a:lnTo>
                  <a:lnTo>
                    <a:pt x="1896389" y="1054100"/>
                  </a:lnTo>
                  <a:lnTo>
                    <a:pt x="1904466" y="1066800"/>
                  </a:lnTo>
                  <a:lnTo>
                    <a:pt x="1913788" y="1079500"/>
                  </a:lnTo>
                  <a:lnTo>
                    <a:pt x="1923821" y="1092200"/>
                  </a:lnTo>
                  <a:lnTo>
                    <a:pt x="1938197" y="1092200"/>
                  </a:lnTo>
                  <a:lnTo>
                    <a:pt x="1944116" y="1079500"/>
                  </a:lnTo>
                  <a:lnTo>
                    <a:pt x="1938896" y="1079500"/>
                  </a:lnTo>
                  <a:lnTo>
                    <a:pt x="1941245" y="1066800"/>
                  </a:lnTo>
                  <a:lnTo>
                    <a:pt x="1954085" y="1066800"/>
                  </a:lnTo>
                  <a:lnTo>
                    <a:pt x="1956447" y="1079500"/>
                  </a:lnTo>
                  <a:lnTo>
                    <a:pt x="1967407" y="1066800"/>
                  </a:lnTo>
                  <a:lnTo>
                    <a:pt x="1963229" y="1079500"/>
                  </a:lnTo>
                  <a:lnTo>
                    <a:pt x="1978279" y="1079500"/>
                  </a:lnTo>
                  <a:lnTo>
                    <a:pt x="1980539" y="1092200"/>
                  </a:lnTo>
                  <a:lnTo>
                    <a:pt x="2024621" y="1092200"/>
                  </a:lnTo>
                  <a:lnTo>
                    <a:pt x="2035149" y="1079500"/>
                  </a:lnTo>
                  <a:lnTo>
                    <a:pt x="2032952" y="1092200"/>
                  </a:lnTo>
                  <a:lnTo>
                    <a:pt x="2038743" y="1079500"/>
                  </a:lnTo>
                  <a:lnTo>
                    <a:pt x="2056320" y="1079500"/>
                  </a:lnTo>
                  <a:lnTo>
                    <a:pt x="2068271" y="1092200"/>
                  </a:lnTo>
                  <a:lnTo>
                    <a:pt x="2078774" y="1104900"/>
                  </a:lnTo>
                  <a:lnTo>
                    <a:pt x="2087079" y="1104900"/>
                  </a:lnTo>
                  <a:lnTo>
                    <a:pt x="2094217" y="1117600"/>
                  </a:lnTo>
                  <a:lnTo>
                    <a:pt x="2120239" y="1117600"/>
                  </a:lnTo>
                  <a:lnTo>
                    <a:pt x="2125370" y="1130300"/>
                  </a:lnTo>
                  <a:lnTo>
                    <a:pt x="2129383" y="1143000"/>
                  </a:lnTo>
                  <a:lnTo>
                    <a:pt x="2167877" y="1143000"/>
                  </a:lnTo>
                  <a:lnTo>
                    <a:pt x="2174379" y="1155700"/>
                  </a:lnTo>
                  <a:lnTo>
                    <a:pt x="2177529" y="1143000"/>
                  </a:lnTo>
                  <a:lnTo>
                    <a:pt x="2180755" y="1143000"/>
                  </a:lnTo>
                  <a:lnTo>
                    <a:pt x="2186190" y="1130300"/>
                  </a:lnTo>
                  <a:lnTo>
                    <a:pt x="2190318" y="1130300"/>
                  </a:lnTo>
                  <a:lnTo>
                    <a:pt x="2186584" y="1143000"/>
                  </a:lnTo>
                  <a:lnTo>
                    <a:pt x="2193925" y="1143000"/>
                  </a:lnTo>
                  <a:lnTo>
                    <a:pt x="2202662" y="1155700"/>
                  </a:lnTo>
                  <a:lnTo>
                    <a:pt x="2219121" y="1155700"/>
                  </a:lnTo>
                  <a:lnTo>
                    <a:pt x="2217966" y="1168400"/>
                  </a:lnTo>
                  <a:lnTo>
                    <a:pt x="2244217" y="1168400"/>
                  </a:lnTo>
                  <a:lnTo>
                    <a:pt x="2247239" y="1155700"/>
                  </a:lnTo>
                  <a:lnTo>
                    <a:pt x="2247646" y="1155700"/>
                  </a:lnTo>
                  <a:lnTo>
                    <a:pt x="2252205" y="1143000"/>
                  </a:lnTo>
                  <a:lnTo>
                    <a:pt x="2263305" y="1155700"/>
                  </a:lnTo>
                  <a:lnTo>
                    <a:pt x="2270252" y="1155700"/>
                  </a:lnTo>
                  <a:lnTo>
                    <a:pt x="2269515" y="1143000"/>
                  </a:lnTo>
                  <a:lnTo>
                    <a:pt x="2273325" y="1155700"/>
                  </a:lnTo>
                  <a:lnTo>
                    <a:pt x="2277732" y="1155700"/>
                  </a:lnTo>
                  <a:lnTo>
                    <a:pt x="2281491" y="1143000"/>
                  </a:lnTo>
                  <a:lnTo>
                    <a:pt x="2292756" y="1143000"/>
                  </a:lnTo>
                  <a:lnTo>
                    <a:pt x="2290749" y="1130300"/>
                  </a:lnTo>
                  <a:lnTo>
                    <a:pt x="2301671" y="1130300"/>
                  </a:lnTo>
                  <a:lnTo>
                    <a:pt x="2300617" y="1117600"/>
                  </a:lnTo>
                  <a:lnTo>
                    <a:pt x="2319286" y="1117600"/>
                  </a:lnTo>
                  <a:lnTo>
                    <a:pt x="2325928" y="1104900"/>
                  </a:lnTo>
                  <a:lnTo>
                    <a:pt x="2341397" y="1104900"/>
                  </a:lnTo>
                  <a:lnTo>
                    <a:pt x="2347506" y="1092200"/>
                  </a:lnTo>
                  <a:lnTo>
                    <a:pt x="2389441" y="1092200"/>
                  </a:lnTo>
                  <a:lnTo>
                    <a:pt x="2395093" y="1104900"/>
                  </a:lnTo>
                  <a:lnTo>
                    <a:pt x="2444000" y="1104900"/>
                  </a:lnTo>
                  <a:lnTo>
                    <a:pt x="2447912" y="1117600"/>
                  </a:lnTo>
                  <a:lnTo>
                    <a:pt x="2464193" y="1117600"/>
                  </a:lnTo>
                  <a:lnTo>
                    <a:pt x="2470467" y="1130300"/>
                  </a:lnTo>
                  <a:lnTo>
                    <a:pt x="2552268" y="1130300"/>
                  </a:lnTo>
                  <a:lnTo>
                    <a:pt x="2560929" y="1143000"/>
                  </a:lnTo>
                  <a:lnTo>
                    <a:pt x="2574010" y="1130300"/>
                  </a:lnTo>
                  <a:lnTo>
                    <a:pt x="2587980" y="1130300"/>
                  </a:lnTo>
                  <a:lnTo>
                    <a:pt x="2589847" y="1117600"/>
                  </a:lnTo>
                  <a:lnTo>
                    <a:pt x="2587726" y="1104900"/>
                  </a:lnTo>
                  <a:lnTo>
                    <a:pt x="2584386" y="1104900"/>
                  </a:lnTo>
                  <a:lnTo>
                    <a:pt x="2570683" y="1092200"/>
                  </a:lnTo>
                  <a:lnTo>
                    <a:pt x="2563926" y="1092200"/>
                  </a:lnTo>
                  <a:lnTo>
                    <a:pt x="2559075" y="1079500"/>
                  </a:lnTo>
                  <a:lnTo>
                    <a:pt x="2555570" y="1066800"/>
                  </a:lnTo>
                  <a:lnTo>
                    <a:pt x="2560815" y="1066800"/>
                  </a:lnTo>
                  <a:lnTo>
                    <a:pt x="2557526" y="1054100"/>
                  </a:lnTo>
                  <a:lnTo>
                    <a:pt x="2558453" y="1054100"/>
                  </a:lnTo>
                  <a:lnTo>
                    <a:pt x="2571877" y="1041400"/>
                  </a:lnTo>
                  <a:lnTo>
                    <a:pt x="2569565" y="1041400"/>
                  </a:lnTo>
                  <a:lnTo>
                    <a:pt x="2568549" y="1028700"/>
                  </a:lnTo>
                  <a:lnTo>
                    <a:pt x="2579332" y="1041400"/>
                  </a:lnTo>
                  <a:lnTo>
                    <a:pt x="2611513" y="1041400"/>
                  </a:lnTo>
                  <a:lnTo>
                    <a:pt x="2623032" y="1054100"/>
                  </a:lnTo>
                  <a:lnTo>
                    <a:pt x="2666758" y="1054100"/>
                  </a:lnTo>
                  <a:lnTo>
                    <a:pt x="2675953" y="1066800"/>
                  </a:lnTo>
                  <a:lnTo>
                    <a:pt x="2701645" y="1066800"/>
                  </a:lnTo>
                  <a:lnTo>
                    <a:pt x="2706890" y="1079500"/>
                  </a:lnTo>
                  <a:lnTo>
                    <a:pt x="2711285" y="1079500"/>
                  </a:lnTo>
                  <a:lnTo>
                    <a:pt x="2715666" y="1092200"/>
                  </a:lnTo>
                  <a:lnTo>
                    <a:pt x="2722816" y="1092200"/>
                  </a:lnTo>
                  <a:lnTo>
                    <a:pt x="2728442" y="1104900"/>
                  </a:lnTo>
                  <a:lnTo>
                    <a:pt x="2741409" y="1104900"/>
                  </a:lnTo>
                  <a:lnTo>
                    <a:pt x="2749626" y="1117600"/>
                  </a:lnTo>
                  <a:lnTo>
                    <a:pt x="2814980" y="1117600"/>
                  </a:lnTo>
                  <a:lnTo>
                    <a:pt x="2829928" y="1104900"/>
                  </a:lnTo>
                  <a:lnTo>
                    <a:pt x="2863786" y="1104900"/>
                  </a:lnTo>
                  <a:lnTo>
                    <a:pt x="2872079" y="1117600"/>
                  </a:lnTo>
                  <a:lnTo>
                    <a:pt x="2877451" y="1104900"/>
                  </a:lnTo>
                  <a:lnTo>
                    <a:pt x="2893110" y="1117600"/>
                  </a:lnTo>
                  <a:lnTo>
                    <a:pt x="2898978" y="1117600"/>
                  </a:lnTo>
                  <a:lnTo>
                    <a:pt x="2912630" y="1130300"/>
                  </a:lnTo>
                  <a:lnTo>
                    <a:pt x="2941370" y="1130300"/>
                  </a:lnTo>
                  <a:lnTo>
                    <a:pt x="2952102" y="1143000"/>
                  </a:lnTo>
                  <a:lnTo>
                    <a:pt x="2958477" y="1143000"/>
                  </a:lnTo>
                  <a:lnTo>
                    <a:pt x="2964357" y="1155700"/>
                  </a:lnTo>
                  <a:lnTo>
                    <a:pt x="3020593" y="1155700"/>
                  </a:lnTo>
                  <a:lnTo>
                    <a:pt x="3028721" y="1168400"/>
                  </a:lnTo>
                  <a:lnTo>
                    <a:pt x="3059176" y="1168400"/>
                  </a:lnTo>
                  <a:lnTo>
                    <a:pt x="3069120" y="1155700"/>
                  </a:lnTo>
                  <a:lnTo>
                    <a:pt x="3110827" y="1155700"/>
                  </a:lnTo>
                  <a:lnTo>
                    <a:pt x="3116491" y="1143000"/>
                  </a:lnTo>
                  <a:lnTo>
                    <a:pt x="3133509" y="1143000"/>
                  </a:lnTo>
                  <a:lnTo>
                    <a:pt x="3133852" y="1130300"/>
                  </a:lnTo>
                  <a:lnTo>
                    <a:pt x="3139427" y="1130300"/>
                  </a:lnTo>
                  <a:lnTo>
                    <a:pt x="3150501" y="1117600"/>
                  </a:lnTo>
                  <a:lnTo>
                    <a:pt x="3193504" y="1117600"/>
                  </a:lnTo>
                  <a:lnTo>
                    <a:pt x="3199574" y="1130300"/>
                  </a:lnTo>
                  <a:lnTo>
                    <a:pt x="3259582" y="1130300"/>
                  </a:lnTo>
                  <a:lnTo>
                    <a:pt x="3265474" y="1143000"/>
                  </a:lnTo>
                  <a:lnTo>
                    <a:pt x="3313798" y="1143000"/>
                  </a:lnTo>
                  <a:lnTo>
                    <a:pt x="3316071" y="1130300"/>
                  </a:lnTo>
                  <a:lnTo>
                    <a:pt x="3341497" y="1130300"/>
                  </a:lnTo>
                  <a:lnTo>
                    <a:pt x="3342005" y="1117600"/>
                  </a:lnTo>
                  <a:lnTo>
                    <a:pt x="3330714" y="1117600"/>
                  </a:lnTo>
                  <a:lnTo>
                    <a:pt x="3328784" y="1104900"/>
                  </a:lnTo>
                  <a:lnTo>
                    <a:pt x="3329203" y="1104900"/>
                  </a:lnTo>
                  <a:lnTo>
                    <a:pt x="3331375" y="1092200"/>
                  </a:lnTo>
                  <a:lnTo>
                    <a:pt x="3326701" y="1092200"/>
                  </a:lnTo>
                  <a:lnTo>
                    <a:pt x="3330257" y="1079500"/>
                  </a:lnTo>
                  <a:lnTo>
                    <a:pt x="3329851" y="1079500"/>
                  </a:lnTo>
                  <a:lnTo>
                    <a:pt x="3328962" y="1066800"/>
                  </a:lnTo>
                  <a:lnTo>
                    <a:pt x="3325863" y="1054100"/>
                  </a:lnTo>
                  <a:lnTo>
                    <a:pt x="3331794" y="1041400"/>
                  </a:lnTo>
                  <a:lnTo>
                    <a:pt x="3340049" y="1041400"/>
                  </a:lnTo>
                  <a:lnTo>
                    <a:pt x="3334308" y="1028700"/>
                  </a:lnTo>
                  <a:lnTo>
                    <a:pt x="3325990" y="1016000"/>
                  </a:lnTo>
                  <a:lnTo>
                    <a:pt x="3298406" y="1016000"/>
                  </a:lnTo>
                  <a:lnTo>
                    <a:pt x="3296094" y="1003300"/>
                  </a:lnTo>
                  <a:lnTo>
                    <a:pt x="3297732" y="1003300"/>
                  </a:lnTo>
                  <a:lnTo>
                    <a:pt x="3301225" y="990600"/>
                  </a:lnTo>
                  <a:lnTo>
                    <a:pt x="3305162" y="977900"/>
                  </a:lnTo>
                  <a:lnTo>
                    <a:pt x="3369780" y="977900"/>
                  </a:lnTo>
                  <a:lnTo>
                    <a:pt x="3382708" y="965200"/>
                  </a:lnTo>
                  <a:lnTo>
                    <a:pt x="3395446" y="965200"/>
                  </a:lnTo>
                  <a:lnTo>
                    <a:pt x="3407740" y="977900"/>
                  </a:lnTo>
                  <a:lnTo>
                    <a:pt x="3425825" y="977900"/>
                  </a:lnTo>
                  <a:lnTo>
                    <a:pt x="3435845" y="990600"/>
                  </a:lnTo>
                  <a:lnTo>
                    <a:pt x="3450323" y="990600"/>
                  </a:lnTo>
                  <a:lnTo>
                    <a:pt x="3450412" y="977900"/>
                  </a:lnTo>
                  <a:lnTo>
                    <a:pt x="3458248" y="990600"/>
                  </a:lnTo>
                  <a:lnTo>
                    <a:pt x="3478111" y="990600"/>
                  </a:lnTo>
                  <a:lnTo>
                    <a:pt x="3483343" y="1003300"/>
                  </a:lnTo>
                  <a:lnTo>
                    <a:pt x="3502253" y="1003300"/>
                  </a:lnTo>
                  <a:lnTo>
                    <a:pt x="3505962" y="1016000"/>
                  </a:lnTo>
                  <a:lnTo>
                    <a:pt x="3520567" y="1016000"/>
                  </a:lnTo>
                  <a:lnTo>
                    <a:pt x="3527514" y="1028700"/>
                  </a:lnTo>
                  <a:lnTo>
                    <a:pt x="3540087" y="1028700"/>
                  </a:lnTo>
                  <a:lnTo>
                    <a:pt x="3541191" y="1041400"/>
                  </a:lnTo>
                  <a:lnTo>
                    <a:pt x="3552787" y="1054100"/>
                  </a:lnTo>
                  <a:lnTo>
                    <a:pt x="3568154" y="1054100"/>
                  </a:lnTo>
                  <a:lnTo>
                    <a:pt x="3575799" y="1066800"/>
                  </a:lnTo>
                  <a:lnTo>
                    <a:pt x="3578072" y="1066800"/>
                  </a:lnTo>
                  <a:lnTo>
                    <a:pt x="3586784" y="1079500"/>
                  </a:lnTo>
                  <a:lnTo>
                    <a:pt x="3596995" y="1079500"/>
                  </a:lnTo>
                  <a:lnTo>
                    <a:pt x="3606977" y="1092200"/>
                  </a:lnTo>
                  <a:lnTo>
                    <a:pt x="3614978" y="1104900"/>
                  </a:lnTo>
                  <a:lnTo>
                    <a:pt x="3619906" y="1104900"/>
                  </a:lnTo>
                  <a:lnTo>
                    <a:pt x="3623526" y="1117600"/>
                  </a:lnTo>
                  <a:lnTo>
                    <a:pt x="3635845" y="1117600"/>
                  </a:lnTo>
                  <a:lnTo>
                    <a:pt x="3637115" y="1130300"/>
                  </a:lnTo>
                  <a:lnTo>
                    <a:pt x="3645852" y="1130300"/>
                  </a:lnTo>
                  <a:lnTo>
                    <a:pt x="3651072" y="1143000"/>
                  </a:lnTo>
                  <a:lnTo>
                    <a:pt x="3695700" y="1143000"/>
                  </a:lnTo>
                  <a:lnTo>
                    <a:pt x="3707892" y="1155700"/>
                  </a:lnTo>
                  <a:lnTo>
                    <a:pt x="3739959" y="1155700"/>
                  </a:lnTo>
                  <a:lnTo>
                    <a:pt x="3744595" y="1168400"/>
                  </a:lnTo>
                  <a:lnTo>
                    <a:pt x="3758171" y="1168400"/>
                  </a:lnTo>
                  <a:lnTo>
                    <a:pt x="3765854" y="1181100"/>
                  </a:lnTo>
                  <a:lnTo>
                    <a:pt x="3784460" y="1181100"/>
                  </a:lnTo>
                  <a:lnTo>
                    <a:pt x="3788676" y="1193800"/>
                  </a:lnTo>
                  <a:lnTo>
                    <a:pt x="3800221" y="1193800"/>
                  </a:lnTo>
                  <a:lnTo>
                    <a:pt x="3803751" y="1206500"/>
                  </a:lnTo>
                  <a:lnTo>
                    <a:pt x="3804907" y="1206500"/>
                  </a:lnTo>
                  <a:lnTo>
                    <a:pt x="3808590" y="1219200"/>
                  </a:lnTo>
                  <a:lnTo>
                    <a:pt x="3817289" y="1219200"/>
                  </a:lnTo>
                  <a:lnTo>
                    <a:pt x="3827068" y="1231900"/>
                  </a:lnTo>
                  <a:lnTo>
                    <a:pt x="3883660" y="1231900"/>
                  </a:lnTo>
                  <a:lnTo>
                    <a:pt x="3886073" y="1219200"/>
                  </a:lnTo>
                  <a:lnTo>
                    <a:pt x="3892042" y="1219200"/>
                  </a:lnTo>
                  <a:lnTo>
                    <a:pt x="3899674" y="1206500"/>
                  </a:lnTo>
                  <a:lnTo>
                    <a:pt x="3906634" y="1218501"/>
                  </a:lnTo>
                  <a:lnTo>
                    <a:pt x="3916476" y="1206500"/>
                  </a:lnTo>
                  <a:lnTo>
                    <a:pt x="3924477" y="1206500"/>
                  </a:lnTo>
                  <a:lnTo>
                    <a:pt x="3932707" y="1193800"/>
                  </a:lnTo>
                  <a:lnTo>
                    <a:pt x="3945305" y="1206500"/>
                  </a:lnTo>
                  <a:lnTo>
                    <a:pt x="3946448" y="1206500"/>
                  </a:lnTo>
                  <a:lnTo>
                    <a:pt x="3947528" y="1219200"/>
                  </a:lnTo>
                  <a:lnTo>
                    <a:pt x="3956088" y="1219200"/>
                  </a:lnTo>
                  <a:lnTo>
                    <a:pt x="3962400" y="1231900"/>
                  </a:lnTo>
                  <a:lnTo>
                    <a:pt x="3966349" y="1244600"/>
                  </a:lnTo>
                  <a:lnTo>
                    <a:pt x="3954107" y="1244600"/>
                  </a:lnTo>
                  <a:lnTo>
                    <a:pt x="3958869" y="1257300"/>
                  </a:lnTo>
                  <a:lnTo>
                    <a:pt x="3960914" y="1257300"/>
                  </a:lnTo>
                  <a:lnTo>
                    <a:pt x="3962971" y="1270000"/>
                  </a:lnTo>
                  <a:lnTo>
                    <a:pt x="3966057" y="1270000"/>
                  </a:lnTo>
                  <a:lnTo>
                    <a:pt x="3967962" y="1282700"/>
                  </a:lnTo>
                  <a:lnTo>
                    <a:pt x="3966553" y="1282700"/>
                  </a:lnTo>
                  <a:lnTo>
                    <a:pt x="3970566" y="1295400"/>
                  </a:lnTo>
                  <a:lnTo>
                    <a:pt x="3978402" y="1295400"/>
                  </a:lnTo>
                  <a:lnTo>
                    <a:pt x="3969956" y="1308100"/>
                  </a:lnTo>
                  <a:lnTo>
                    <a:pt x="3971264" y="1308100"/>
                  </a:lnTo>
                  <a:lnTo>
                    <a:pt x="3971721" y="1320800"/>
                  </a:lnTo>
                  <a:lnTo>
                    <a:pt x="3978795" y="1320800"/>
                  </a:lnTo>
                  <a:lnTo>
                    <a:pt x="3965511" y="1333500"/>
                  </a:lnTo>
                  <a:lnTo>
                    <a:pt x="3972636" y="1346200"/>
                  </a:lnTo>
                  <a:lnTo>
                    <a:pt x="3943350" y="1346200"/>
                  </a:lnTo>
                  <a:lnTo>
                    <a:pt x="3931488" y="1333500"/>
                  </a:lnTo>
                  <a:lnTo>
                    <a:pt x="3923614" y="1346200"/>
                  </a:lnTo>
                  <a:lnTo>
                    <a:pt x="3921569" y="1346200"/>
                  </a:lnTo>
                  <a:lnTo>
                    <a:pt x="3916845" y="1358900"/>
                  </a:lnTo>
                  <a:lnTo>
                    <a:pt x="3903446" y="1358900"/>
                  </a:lnTo>
                  <a:lnTo>
                    <a:pt x="3915829" y="1371600"/>
                  </a:lnTo>
                  <a:lnTo>
                    <a:pt x="3917086" y="1371600"/>
                  </a:lnTo>
                  <a:lnTo>
                    <a:pt x="3924808" y="1384300"/>
                  </a:lnTo>
                  <a:lnTo>
                    <a:pt x="3931755" y="1384300"/>
                  </a:lnTo>
                  <a:lnTo>
                    <a:pt x="3938003" y="1397000"/>
                  </a:lnTo>
                  <a:lnTo>
                    <a:pt x="3943629" y="1409700"/>
                  </a:lnTo>
                  <a:lnTo>
                    <a:pt x="3948646" y="1422400"/>
                  </a:lnTo>
                  <a:lnTo>
                    <a:pt x="3953827" y="1422400"/>
                  </a:lnTo>
                  <a:lnTo>
                    <a:pt x="3957866" y="1435100"/>
                  </a:lnTo>
                  <a:lnTo>
                    <a:pt x="3959504" y="1447800"/>
                  </a:lnTo>
                  <a:lnTo>
                    <a:pt x="3944861" y="1447800"/>
                  </a:lnTo>
                  <a:lnTo>
                    <a:pt x="3940937" y="1460500"/>
                  </a:lnTo>
                  <a:lnTo>
                    <a:pt x="3952925" y="1460500"/>
                  </a:lnTo>
                  <a:lnTo>
                    <a:pt x="3957701" y="1473200"/>
                  </a:lnTo>
                  <a:lnTo>
                    <a:pt x="3963251" y="1473200"/>
                  </a:lnTo>
                  <a:lnTo>
                    <a:pt x="3960749" y="1460500"/>
                  </a:lnTo>
                  <a:lnTo>
                    <a:pt x="3974058" y="1460500"/>
                  </a:lnTo>
                  <a:lnTo>
                    <a:pt x="3975100" y="1447800"/>
                  </a:lnTo>
                  <a:lnTo>
                    <a:pt x="3975925" y="1447800"/>
                  </a:lnTo>
                  <a:lnTo>
                    <a:pt x="3976230" y="1435100"/>
                  </a:lnTo>
                  <a:lnTo>
                    <a:pt x="3988600" y="1435100"/>
                  </a:lnTo>
                  <a:lnTo>
                    <a:pt x="3981386" y="1447800"/>
                  </a:lnTo>
                  <a:lnTo>
                    <a:pt x="3991978" y="1447800"/>
                  </a:lnTo>
                  <a:lnTo>
                    <a:pt x="3996017" y="1435100"/>
                  </a:lnTo>
                  <a:lnTo>
                    <a:pt x="3997337" y="1435100"/>
                  </a:lnTo>
                  <a:lnTo>
                    <a:pt x="4005821" y="1447800"/>
                  </a:lnTo>
                  <a:lnTo>
                    <a:pt x="4024096" y="1447800"/>
                  </a:lnTo>
                  <a:lnTo>
                    <a:pt x="4037025" y="1460500"/>
                  </a:lnTo>
                  <a:lnTo>
                    <a:pt x="4050258" y="1460500"/>
                  </a:lnTo>
                  <a:lnTo>
                    <a:pt x="4061015" y="1447800"/>
                  </a:lnTo>
                  <a:lnTo>
                    <a:pt x="4070820" y="1447800"/>
                  </a:lnTo>
                  <a:lnTo>
                    <a:pt x="4080078" y="1435100"/>
                  </a:lnTo>
                  <a:lnTo>
                    <a:pt x="4089171" y="1435100"/>
                  </a:lnTo>
                  <a:lnTo>
                    <a:pt x="4093248" y="1422400"/>
                  </a:lnTo>
                  <a:lnTo>
                    <a:pt x="4097388" y="1409700"/>
                  </a:lnTo>
                  <a:lnTo>
                    <a:pt x="4099229" y="1409700"/>
                  </a:lnTo>
                  <a:lnTo>
                    <a:pt x="4096448" y="1397000"/>
                  </a:lnTo>
                  <a:lnTo>
                    <a:pt x="4099090" y="1397000"/>
                  </a:lnTo>
                  <a:lnTo>
                    <a:pt x="4101046" y="1384300"/>
                  </a:lnTo>
                  <a:lnTo>
                    <a:pt x="4100855" y="1384300"/>
                  </a:lnTo>
                  <a:lnTo>
                    <a:pt x="4109288" y="1371600"/>
                  </a:lnTo>
                  <a:lnTo>
                    <a:pt x="4101338" y="1358900"/>
                  </a:lnTo>
                  <a:lnTo>
                    <a:pt x="4110113" y="1358900"/>
                  </a:lnTo>
                  <a:lnTo>
                    <a:pt x="4112514" y="1346200"/>
                  </a:lnTo>
                  <a:lnTo>
                    <a:pt x="4111244" y="1346200"/>
                  </a:lnTo>
                  <a:lnTo>
                    <a:pt x="4117086" y="1333500"/>
                  </a:lnTo>
                  <a:lnTo>
                    <a:pt x="4120286" y="1333500"/>
                  </a:lnTo>
                  <a:lnTo>
                    <a:pt x="4123791" y="1320800"/>
                  </a:lnTo>
                  <a:lnTo>
                    <a:pt x="4126598" y="1308100"/>
                  </a:lnTo>
                  <a:lnTo>
                    <a:pt x="4127944" y="1295400"/>
                  </a:lnTo>
                  <a:lnTo>
                    <a:pt x="4127081" y="1295400"/>
                  </a:lnTo>
                  <a:lnTo>
                    <a:pt x="4125772" y="1282700"/>
                  </a:lnTo>
                  <a:lnTo>
                    <a:pt x="4124706" y="1282700"/>
                  </a:lnTo>
                  <a:lnTo>
                    <a:pt x="4123321" y="1270000"/>
                  </a:lnTo>
                  <a:lnTo>
                    <a:pt x="4120819" y="1257300"/>
                  </a:lnTo>
                  <a:lnTo>
                    <a:pt x="4124121" y="1257300"/>
                  </a:lnTo>
                  <a:lnTo>
                    <a:pt x="4126763" y="1244600"/>
                  </a:lnTo>
                  <a:lnTo>
                    <a:pt x="4126115" y="1231900"/>
                  </a:lnTo>
                  <a:lnTo>
                    <a:pt x="4125239" y="1231900"/>
                  </a:lnTo>
                  <a:lnTo>
                    <a:pt x="4127246" y="1219200"/>
                  </a:lnTo>
                  <a:lnTo>
                    <a:pt x="4131399" y="1206500"/>
                  </a:lnTo>
                  <a:lnTo>
                    <a:pt x="4135043" y="1206500"/>
                  </a:lnTo>
                  <a:lnTo>
                    <a:pt x="4136301" y="1193800"/>
                  </a:lnTo>
                  <a:lnTo>
                    <a:pt x="4133278" y="1193800"/>
                  </a:lnTo>
                  <a:lnTo>
                    <a:pt x="4130243" y="1181100"/>
                  </a:lnTo>
                  <a:lnTo>
                    <a:pt x="4129100" y="1168400"/>
                  </a:lnTo>
                  <a:lnTo>
                    <a:pt x="4126700" y="1168400"/>
                  </a:lnTo>
                  <a:lnTo>
                    <a:pt x="4121442" y="1155700"/>
                  </a:lnTo>
                  <a:lnTo>
                    <a:pt x="4117492" y="1155700"/>
                  </a:lnTo>
                  <a:lnTo>
                    <a:pt x="4114965" y="1143000"/>
                  </a:lnTo>
                  <a:lnTo>
                    <a:pt x="4110278" y="1143000"/>
                  </a:lnTo>
                  <a:lnTo>
                    <a:pt x="4105605" y="1130300"/>
                  </a:lnTo>
                  <a:lnTo>
                    <a:pt x="4103001" y="1130300"/>
                  </a:lnTo>
                  <a:lnTo>
                    <a:pt x="4104563" y="1117600"/>
                  </a:lnTo>
                  <a:lnTo>
                    <a:pt x="4089806" y="1117600"/>
                  </a:lnTo>
                  <a:lnTo>
                    <a:pt x="4083215" y="1104900"/>
                  </a:lnTo>
                  <a:lnTo>
                    <a:pt x="4075303" y="1092200"/>
                  </a:lnTo>
                  <a:lnTo>
                    <a:pt x="4076839" y="1079500"/>
                  </a:lnTo>
                  <a:lnTo>
                    <a:pt x="4069943" y="1079500"/>
                  </a:lnTo>
                  <a:lnTo>
                    <a:pt x="4060723" y="1066800"/>
                  </a:lnTo>
                  <a:lnTo>
                    <a:pt x="4063517" y="1066800"/>
                  </a:lnTo>
                  <a:lnTo>
                    <a:pt x="4060329" y="1054100"/>
                  </a:lnTo>
                  <a:lnTo>
                    <a:pt x="4068267" y="1054100"/>
                  </a:lnTo>
                  <a:lnTo>
                    <a:pt x="4062603" y="1041400"/>
                  </a:lnTo>
                  <a:lnTo>
                    <a:pt x="4063174" y="1041400"/>
                  </a:lnTo>
                  <a:lnTo>
                    <a:pt x="4061815" y="1028700"/>
                  </a:lnTo>
                  <a:lnTo>
                    <a:pt x="4040530" y="1028700"/>
                  </a:lnTo>
                  <a:lnTo>
                    <a:pt x="4040022" y="1016000"/>
                  </a:lnTo>
                  <a:lnTo>
                    <a:pt x="4035044" y="1003300"/>
                  </a:lnTo>
                  <a:lnTo>
                    <a:pt x="4024503" y="1003300"/>
                  </a:lnTo>
                  <a:lnTo>
                    <a:pt x="4011955" y="990600"/>
                  </a:lnTo>
                  <a:lnTo>
                    <a:pt x="4024592" y="990600"/>
                  </a:lnTo>
                  <a:lnTo>
                    <a:pt x="4022255" y="977900"/>
                  </a:lnTo>
                  <a:lnTo>
                    <a:pt x="3992524" y="977900"/>
                  </a:lnTo>
                  <a:lnTo>
                    <a:pt x="3986936" y="965200"/>
                  </a:lnTo>
                  <a:lnTo>
                    <a:pt x="3966324" y="965200"/>
                  </a:lnTo>
                  <a:lnTo>
                    <a:pt x="3960660" y="952500"/>
                  </a:lnTo>
                  <a:lnTo>
                    <a:pt x="3952697" y="952500"/>
                  </a:lnTo>
                  <a:lnTo>
                    <a:pt x="3943604" y="939800"/>
                  </a:lnTo>
                  <a:lnTo>
                    <a:pt x="3906278" y="939800"/>
                  </a:lnTo>
                  <a:lnTo>
                    <a:pt x="3906278" y="965200"/>
                  </a:lnTo>
                  <a:lnTo>
                    <a:pt x="3901173" y="965200"/>
                  </a:lnTo>
                  <a:lnTo>
                    <a:pt x="3902405" y="956881"/>
                  </a:lnTo>
                  <a:lnTo>
                    <a:pt x="3906278" y="965200"/>
                  </a:lnTo>
                  <a:lnTo>
                    <a:pt x="3906278" y="939800"/>
                  </a:lnTo>
                  <a:lnTo>
                    <a:pt x="3891826" y="939800"/>
                  </a:lnTo>
                  <a:lnTo>
                    <a:pt x="3898950" y="952500"/>
                  </a:lnTo>
                  <a:lnTo>
                    <a:pt x="3889921" y="952500"/>
                  </a:lnTo>
                  <a:lnTo>
                    <a:pt x="3895712" y="965200"/>
                  </a:lnTo>
                  <a:lnTo>
                    <a:pt x="3863111" y="965200"/>
                  </a:lnTo>
                  <a:lnTo>
                    <a:pt x="3868953" y="952500"/>
                  </a:lnTo>
                  <a:lnTo>
                    <a:pt x="3852316" y="952500"/>
                  </a:lnTo>
                  <a:lnTo>
                    <a:pt x="3847261" y="939800"/>
                  </a:lnTo>
                  <a:lnTo>
                    <a:pt x="3846614" y="939800"/>
                  </a:lnTo>
                  <a:lnTo>
                    <a:pt x="3851160" y="952500"/>
                  </a:lnTo>
                  <a:lnTo>
                    <a:pt x="3845077" y="952500"/>
                  </a:lnTo>
                  <a:lnTo>
                    <a:pt x="3835298" y="965200"/>
                  </a:lnTo>
                  <a:lnTo>
                    <a:pt x="3831018" y="952500"/>
                  </a:lnTo>
                  <a:lnTo>
                    <a:pt x="3828885" y="939800"/>
                  </a:lnTo>
                  <a:lnTo>
                    <a:pt x="3819080" y="939800"/>
                  </a:lnTo>
                  <a:lnTo>
                    <a:pt x="3818864" y="927100"/>
                  </a:lnTo>
                  <a:lnTo>
                    <a:pt x="3777208" y="927100"/>
                  </a:lnTo>
                  <a:lnTo>
                    <a:pt x="3769550" y="914400"/>
                  </a:lnTo>
                  <a:lnTo>
                    <a:pt x="3748621" y="914400"/>
                  </a:lnTo>
                  <a:lnTo>
                    <a:pt x="3746169" y="901700"/>
                  </a:lnTo>
                  <a:lnTo>
                    <a:pt x="3754869" y="901700"/>
                  </a:lnTo>
                  <a:lnTo>
                    <a:pt x="3759682" y="889000"/>
                  </a:lnTo>
                  <a:lnTo>
                    <a:pt x="3764191" y="889000"/>
                  </a:lnTo>
                  <a:lnTo>
                    <a:pt x="3762070" y="876300"/>
                  </a:lnTo>
                  <a:lnTo>
                    <a:pt x="3771468" y="876300"/>
                  </a:lnTo>
                  <a:lnTo>
                    <a:pt x="3774427" y="863600"/>
                  </a:lnTo>
                  <a:lnTo>
                    <a:pt x="3783660" y="863600"/>
                  </a:lnTo>
                  <a:lnTo>
                    <a:pt x="3785184" y="850900"/>
                  </a:lnTo>
                  <a:lnTo>
                    <a:pt x="3787419" y="850900"/>
                  </a:lnTo>
                  <a:lnTo>
                    <a:pt x="3792334" y="838200"/>
                  </a:lnTo>
                  <a:lnTo>
                    <a:pt x="3785082" y="838200"/>
                  </a:lnTo>
                  <a:lnTo>
                    <a:pt x="3786924" y="825500"/>
                  </a:lnTo>
                  <a:lnTo>
                    <a:pt x="3785311" y="825500"/>
                  </a:lnTo>
                  <a:lnTo>
                    <a:pt x="3791953" y="812800"/>
                  </a:lnTo>
                  <a:lnTo>
                    <a:pt x="3791750" y="812800"/>
                  </a:lnTo>
                  <a:lnTo>
                    <a:pt x="3799713" y="800100"/>
                  </a:lnTo>
                  <a:lnTo>
                    <a:pt x="3802354" y="800100"/>
                  </a:lnTo>
                  <a:lnTo>
                    <a:pt x="3805580" y="787400"/>
                  </a:lnTo>
                  <a:lnTo>
                    <a:pt x="3815397" y="787400"/>
                  </a:lnTo>
                  <a:lnTo>
                    <a:pt x="3810190" y="774700"/>
                  </a:lnTo>
                  <a:lnTo>
                    <a:pt x="3805656" y="762000"/>
                  </a:lnTo>
                  <a:lnTo>
                    <a:pt x="3808869" y="749300"/>
                  </a:lnTo>
                  <a:lnTo>
                    <a:pt x="3817175" y="749300"/>
                  </a:lnTo>
                  <a:lnTo>
                    <a:pt x="3824122" y="736600"/>
                  </a:lnTo>
                  <a:lnTo>
                    <a:pt x="3819499" y="736600"/>
                  </a:lnTo>
                  <a:lnTo>
                    <a:pt x="3824427" y="723900"/>
                  </a:lnTo>
                  <a:lnTo>
                    <a:pt x="3832707" y="723900"/>
                  </a:lnTo>
                  <a:lnTo>
                    <a:pt x="3846068" y="711200"/>
                  </a:lnTo>
                  <a:lnTo>
                    <a:pt x="3931996" y="711200"/>
                  </a:lnTo>
                  <a:lnTo>
                    <a:pt x="3933317" y="723900"/>
                  </a:lnTo>
                  <a:lnTo>
                    <a:pt x="3954081" y="723900"/>
                  </a:lnTo>
                  <a:lnTo>
                    <a:pt x="3948544" y="711200"/>
                  </a:lnTo>
                  <a:lnTo>
                    <a:pt x="3980294" y="711200"/>
                  </a:lnTo>
                  <a:lnTo>
                    <a:pt x="3990683" y="723900"/>
                  </a:lnTo>
                  <a:lnTo>
                    <a:pt x="3994264" y="711200"/>
                  </a:lnTo>
                  <a:lnTo>
                    <a:pt x="3997299" y="720178"/>
                  </a:lnTo>
                  <a:lnTo>
                    <a:pt x="3996652" y="711200"/>
                  </a:lnTo>
                  <a:lnTo>
                    <a:pt x="4014838" y="711200"/>
                  </a:lnTo>
                  <a:lnTo>
                    <a:pt x="4020655" y="723900"/>
                  </a:lnTo>
                  <a:lnTo>
                    <a:pt x="4036872" y="723900"/>
                  </a:lnTo>
                  <a:lnTo>
                    <a:pt x="4034396" y="711200"/>
                  </a:lnTo>
                  <a:lnTo>
                    <a:pt x="4029087" y="711200"/>
                  </a:lnTo>
                  <a:lnTo>
                    <a:pt x="4026306" y="698500"/>
                  </a:lnTo>
                  <a:lnTo>
                    <a:pt x="4060520" y="698500"/>
                  </a:lnTo>
                  <a:lnTo>
                    <a:pt x="4067225" y="711200"/>
                  </a:lnTo>
                  <a:lnTo>
                    <a:pt x="4125137" y="711200"/>
                  </a:lnTo>
                  <a:lnTo>
                    <a:pt x="4131170" y="723900"/>
                  </a:lnTo>
                  <a:lnTo>
                    <a:pt x="4116133" y="723900"/>
                  </a:lnTo>
                  <a:lnTo>
                    <a:pt x="4125925" y="736600"/>
                  </a:lnTo>
                  <a:lnTo>
                    <a:pt x="4178706" y="736600"/>
                  </a:lnTo>
                  <a:lnTo>
                    <a:pt x="4182364" y="723900"/>
                  </a:lnTo>
                  <a:lnTo>
                    <a:pt x="4245013" y="723900"/>
                  </a:lnTo>
                  <a:lnTo>
                    <a:pt x="4237431" y="711200"/>
                  </a:lnTo>
                  <a:lnTo>
                    <a:pt x="4200893" y="711200"/>
                  </a:lnTo>
                  <a:lnTo>
                    <a:pt x="4196753" y="711200"/>
                  </a:lnTo>
                  <a:lnTo>
                    <a:pt x="4193794" y="698500"/>
                  </a:lnTo>
                  <a:lnTo>
                    <a:pt x="4191597" y="698500"/>
                  </a:lnTo>
                  <a:lnTo>
                    <a:pt x="4188002" y="685800"/>
                  </a:lnTo>
                  <a:lnTo>
                    <a:pt x="4185742" y="685800"/>
                  </a:lnTo>
                  <a:lnTo>
                    <a:pt x="4186301" y="673100"/>
                  </a:lnTo>
                  <a:lnTo>
                    <a:pt x="4190657" y="673100"/>
                  </a:lnTo>
                  <a:lnTo>
                    <a:pt x="4196372" y="660400"/>
                  </a:lnTo>
                  <a:lnTo>
                    <a:pt x="4199267" y="660400"/>
                  </a:lnTo>
                  <a:lnTo>
                    <a:pt x="4196740" y="647700"/>
                  </a:lnTo>
                  <a:lnTo>
                    <a:pt x="4190517" y="635000"/>
                  </a:lnTo>
                  <a:lnTo>
                    <a:pt x="4203420" y="635000"/>
                  </a:lnTo>
                  <a:lnTo>
                    <a:pt x="4193463" y="622300"/>
                  </a:lnTo>
                  <a:lnTo>
                    <a:pt x="4197426" y="622300"/>
                  </a:lnTo>
                  <a:lnTo>
                    <a:pt x="4195470" y="609600"/>
                  </a:lnTo>
                  <a:lnTo>
                    <a:pt x="4203649" y="622300"/>
                  </a:lnTo>
                  <a:lnTo>
                    <a:pt x="4202849" y="609600"/>
                  </a:lnTo>
                  <a:lnTo>
                    <a:pt x="4273715" y="609600"/>
                  </a:lnTo>
                  <a:lnTo>
                    <a:pt x="4276115" y="622300"/>
                  </a:lnTo>
                  <a:lnTo>
                    <a:pt x="4283634" y="609600"/>
                  </a:lnTo>
                  <a:lnTo>
                    <a:pt x="4296346" y="609600"/>
                  </a:lnTo>
                  <a:lnTo>
                    <a:pt x="4299788" y="622300"/>
                  </a:lnTo>
                  <a:lnTo>
                    <a:pt x="4298670" y="622300"/>
                  </a:lnTo>
                  <a:lnTo>
                    <a:pt x="4304614" y="635000"/>
                  </a:lnTo>
                  <a:lnTo>
                    <a:pt x="4313339" y="635000"/>
                  </a:lnTo>
                  <a:lnTo>
                    <a:pt x="4321657" y="647700"/>
                  </a:lnTo>
                  <a:lnTo>
                    <a:pt x="4334535" y="647700"/>
                  </a:lnTo>
                  <a:lnTo>
                    <a:pt x="4342155" y="660400"/>
                  </a:lnTo>
                  <a:lnTo>
                    <a:pt x="4359961" y="660400"/>
                  </a:lnTo>
                  <a:lnTo>
                    <a:pt x="4357433" y="647700"/>
                  </a:lnTo>
                  <a:lnTo>
                    <a:pt x="4359122" y="647700"/>
                  </a:lnTo>
                  <a:lnTo>
                    <a:pt x="4362196" y="635000"/>
                  </a:lnTo>
                  <a:lnTo>
                    <a:pt x="4363847" y="635000"/>
                  </a:lnTo>
                  <a:lnTo>
                    <a:pt x="4363847" y="622300"/>
                  </a:lnTo>
                  <a:lnTo>
                    <a:pt x="4369879" y="622300"/>
                  </a:lnTo>
                  <a:lnTo>
                    <a:pt x="4380230" y="609600"/>
                  </a:lnTo>
                  <a:lnTo>
                    <a:pt x="4375061" y="609600"/>
                  </a:lnTo>
                  <a:lnTo>
                    <a:pt x="4371149" y="596900"/>
                  </a:lnTo>
                  <a:lnTo>
                    <a:pt x="4362767" y="596900"/>
                  </a:lnTo>
                  <a:lnTo>
                    <a:pt x="4364215" y="584200"/>
                  </a:lnTo>
                  <a:lnTo>
                    <a:pt x="4362602" y="584200"/>
                  </a:lnTo>
                  <a:lnTo>
                    <a:pt x="4372724" y="571500"/>
                  </a:lnTo>
                  <a:lnTo>
                    <a:pt x="4392727" y="571500"/>
                  </a:lnTo>
                  <a:lnTo>
                    <a:pt x="4402645" y="584200"/>
                  </a:lnTo>
                  <a:lnTo>
                    <a:pt x="4399953" y="584200"/>
                  </a:lnTo>
                  <a:lnTo>
                    <a:pt x="4395838" y="596900"/>
                  </a:lnTo>
                  <a:lnTo>
                    <a:pt x="4398492" y="596900"/>
                  </a:lnTo>
                  <a:lnTo>
                    <a:pt x="4404499" y="609600"/>
                  </a:lnTo>
                  <a:lnTo>
                    <a:pt x="4416018" y="609600"/>
                  </a:lnTo>
                  <a:lnTo>
                    <a:pt x="4421517" y="635000"/>
                  </a:lnTo>
                  <a:lnTo>
                    <a:pt x="4428477" y="622300"/>
                  </a:lnTo>
                  <a:lnTo>
                    <a:pt x="4440237" y="635000"/>
                  </a:lnTo>
                  <a:lnTo>
                    <a:pt x="4434065" y="635000"/>
                  </a:lnTo>
                  <a:lnTo>
                    <a:pt x="4435183" y="647700"/>
                  </a:lnTo>
                  <a:lnTo>
                    <a:pt x="4431538" y="647700"/>
                  </a:lnTo>
                  <a:lnTo>
                    <a:pt x="4426534" y="660400"/>
                  </a:lnTo>
                  <a:lnTo>
                    <a:pt x="4420578" y="660400"/>
                  </a:lnTo>
                  <a:lnTo>
                    <a:pt x="4415904" y="673100"/>
                  </a:lnTo>
                  <a:lnTo>
                    <a:pt x="4418368" y="673100"/>
                  </a:lnTo>
                  <a:lnTo>
                    <a:pt x="4421009" y="685800"/>
                  </a:lnTo>
                  <a:lnTo>
                    <a:pt x="4415841" y="685800"/>
                  </a:lnTo>
                  <a:lnTo>
                    <a:pt x="4414088" y="698500"/>
                  </a:lnTo>
                  <a:lnTo>
                    <a:pt x="4416717" y="698500"/>
                  </a:lnTo>
                  <a:lnTo>
                    <a:pt x="4410532" y="711200"/>
                  </a:lnTo>
                  <a:lnTo>
                    <a:pt x="4405947" y="698500"/>
                  </a:lnTo>
                  <a:lnTo>
                    <a:pt x="4408144" y="711200"/>
                  </a:lnTo>
                  <a:lnTo>
                    <a:pt x="4406125" y="723900"/>
                  </a:lnTo>
                  <a:lnTo>
                    <a:pt x="4405325" y="723900"/>
                  </a:lnTo>
                  <a:lnTo>
                    <a:pt x="4408754" y="736600"/>
                  </a:lnTo>
                  <a:lnTo>
                    <a:pt x="4411294" y="736600"/>
                  </a:lnTo>
                  <a:lnTo>
                    <a:pt x="4411129" y="749300"/>
                  </a:lnTo>
                  <a:lnTo>
                    <a:pt x="4410418" y="749300"/>
                  </a:lnTo>
                  <a:lnTo>
                    <a:pt x="4406963" y="762000"/>
                  </a:lnTo>
                  <a:lnTo>
                    <a:pt x="4401375" y="762000"/>
                  </a:lnTo>
                  <a:lnTo>
                    <a:pt x="4398937" y="774700"/>
                  </a:lnTo>
                  <a:lnTo>
                    <a:pt x="4382757" y="774700"/>
                  </a:lnTo>
                  <a:lnTo>
                    <a:pt x="4386516" y="787400"/>
                  </a:lnTo>
                  <a:lnTo>
                    <a:pt x="4377652" y="787400"/>
                  </a:lnTo>
                  <a:lnTo>
                    <a:pt x="4370870" y="774700"/>
                  </a:lnTo>
                  <a:lnTo>
                    <a:pt x="4364952" y="787400"/>
                  </a:lnTo>
                  <a:lnTo>
                    <a:pt x="4377588" y="787400"/>
                  </a:lnTo>
                  <a:lnTo>
                    <a:pt x="4388243" y="800100"/>
                  </a:lnTo>
                  <a:lnTo>
                    <a:pt x="4387520" y="812800"/>
                  </a:lnTo>
                  <a:lnTo>
                    <a:pt x="4386072" y="812800"/>
                  </a:lnTo>
                  <a:lnTo>
                    <a:pt x="4385221" y="825500"/>
                  </a:lnTo>
                  <a:lnTo>
                    <a:pt x="4383417" y="825500"/>
                  </a:lnTo>
                  <a:lnTo>
                    <a:pt x="4385957" y="838200"/>
                  </a:lnTo>
                  <a:lnTo>
                    <a:pt x="4391164" y="838200"/>
                  </a:lnTo>
                  <a:lnTo>
                    <a:pt x="4395228" y="850900"/>
                  </a:lnTo>
                  <a:lnTo>
                    <a:pt x="4399343" y="850900"/>
                  </a:lnTo>
                  <a:lnTo>
                    <a:pt x="4403522" y="863600"/>
                  </a:lnTo>
                  <a:lnTo>
                    <a:pt x="4407751" y="863600"/>
                  </a:lnTo>
                  <a:lnTo>
                    <a:pt x="4442193" y="901700"/>
                  </a:lnTo>
                  <a:lnTo>
                    <a:pt x="4503318" y="952500"/>
                  </a:lnTo>
                  <a:lnTo>
                    <a:pt x="4519142" y="977900"/>
                  </a:lnTo>
                  <a:lnTo>
                    <a:pt x="4530255" y="977900"/>
                  </a:lnTo>
                  <a:lnTo>
                    <a:pt x="4543310" y="1003300"/>
                  </a:lnTo>
                  <a:lnTo>
                    <a:pt x="4557573" y="1003300"/>
                  </a:lnTo>
                  <a:lnTo>
                    <a:pt x="4572317" y="1016000"/>
                  </a:lnTo>
                  <a:lnTo>
                    <a:pt x="4578858" y="1028700"/>
                  </a:lnTo>
                  <a:lnTo>
                    <a:pt x="4586186" y="1028700"/>
                  </a:lnTo>
                  <a:lnTo>
                    <a:pt x="4591685" y="1041400"/>
                  </a:lnTo>
                  <a:lnTo>
                    <a:pt x="4602264" y="1041400"/>
                  </a:lnTo>
                  <a:lnTo>
                    <a:pt x="4607128" y="1054100"/>
                  </a:lnTo>
                  <a:lnTo>
                    <a:pt x="4611255" y="1054100"/>
                  </a:lnTo>
                  <a:lnTo>
                    <a:pt x="4615510" y="1066800"/>
                  </a:lnTo>
                  <a:lnTo>
                    <a:pt x="4625365" y="1066800"/>
                  </a:lnTo>
                  <a:lnTo>
                    <a:pt x="4631791" y="1079500"/>
                  </a:lnTo>
                  <a:lnTo>
                    <a:pt x="4647692" y="1079500"/>
                  </a:lnTo>
                  <a:lnTo>
                    <a:pt x="4648759" y="1066800"/>
                  </a:lnTo>
                  <a:lnTo>
                    <a:pt x="4650702" y="1066800"/>
                  </a:lnTo>
                  <a:lnTo>
                    <a:pt x="4654220" y="1054100"/>
                  </a:lnTo>
                  <a:lnTo>
                    <a:pt x="4658334" y="1054100"/>
                  </a:lnTo>
                  <a:lnTo>
                    <a:pt x="4658626" y="1041400"/>
                  </a:lnTo>
                  <a:lnTo>
                    <a:pt x="4656404" y="1028700"/>
                  </a:lnTo>
                  <a:lnTo>
                    <a:pt x="4652975" y="1028700"/>
                  </a:lnTo>
                  <a:lnTo>
                    <a:pt x="4650930" y="1016000"/>
                  </a:lnTo>
                  <a:lnTo>
                    <a:pt x="4639830" y="1016000"/>
                  </a:lnTo>
                  <a:lnTo>
                    <a:pt x="4640542" y="1003300"/>
                  </a:lnTo>
                  <a:lnTo>
                    <a:pt x="4635932" y="1003300"/>
                  </a:lnTo>
                  <a:lnTo>
                    <a:pt x="4633252" y="990600"/>
                  </a:lnTo>
                  <a:lnTo>
                    <a:pt x="4639081" y="990600"/>
                  </a:lnTo>
                  <a:lnTo>
                    <a:pt x="4646473" y="977900"/>
                  </a:lnTo>
                  <a:lnTo>
                    <a:pt x="4656188" y="977900"/>
                  </a:lnTo>
                  <a:lnTo>
                    <a:pt x="4650117" y="965200"/>
                  </a:lnTo>
                  <a:lnTo>
                    <a:pt x="4642637" y="965200"/>
                  </a:lnTo>
                  <a:lnTo>
                    <a:pt x="4638865" y="952500"/>
                  </a:lnTo>
                  <a:lnTo>
                    <a:pt x="4632083" y="952500"/>
                  </a:lnTo>
                  <a:lnTo>
                    <a:pt x="4630788" y="939800"/>
                  </a:lnTo>
                  <a:lnTo>
                    <a:pt x="4632795" y="939800"/>
                  </a:lnTo>
                  <a:lnTo>
                    <a:pt x="4637748" y="927100"/>
                  </a:lnTo>
                  <a:lnTo>
                    <a:pt x="4673168" y="927100"/>
                  </a:lnTo>
                  <a:lnTo>
                    <a:pt x="4677778" y="914400"/>
                  </a:lnTo>
                  <a:lnTo>
                    <a:pt x="4671098" y="914400"/>
                  </a:lnTo>
                  <a:lnTo>
                    <a:pt x="4663897" y="901700"/>
                  </a:lnTo>
                  <a:lnTo>
                    <a:pt x="4651578" y="901700"/>
                  </a:lnTo>
                  <a:lnTo>
                    <a:pt x="4644669" y="889000"/>
                  </a:lnTo>
                  <a:lnTo>
                    <a:pt x="4632083" y="889000"/>
                  </a:lnTo>
                  <a:lnTo>
                    <a:pt x="4627727" y="876300"/>
                  </a:lnTo>
                  <a:lnTo>
                    <a:pt x="4624387" y="876300"/>
                  </a:lnTo>
                  <a:lnTo>
                    <a:pt x="4621441" y="863600"/>
                  </a:lnTo>
                  <a:lnTo>
                    <a:pt x="4618317" y="863600"/>
                  </a:lnTo>
                  <a:lnTo>
                    <a:pt x="4618418" y="850900"/>
                  </a:lnTo>
                  <a:lnTo>
                    <a:pt x="4615675" y="850900"/>
                  </a:lnTo>
                  <a:lnTo>
                    <a:pt x="4617148" y="838200"/>
                  </a:lnTo>
                  <a:lnTo>
                    <a:pt x="4625695" y="838200"/>
                  </a:lnTo>
                  <a:lnTo>
                    <a:pt x="4628985" y="850900"/>
                  </a:lnTo>
                  <a:lnTo>
                    <a:pt x="4633341" y="850900"/>
                  </a:lnTo>
                  <a:lnTo>
                    <a:pt x="4639869" y="863600"/>
                  </a:lnTo>
                  <a:lnTo>
                    <a:pt x="4646625" y="863600"/>
                  </a:lnTo>
                  <a:lnTo>
                    <a:pt x="4651705" y="850900"/>
                  </a:lnTo>
                  <a:lnTo>
                    <a:pt x="4650308" y="850900"/>
                  </a:lnTo>
                  <a:lnTo>
                    <a:pt x="4642078" y="838200"/>
                  </a:lnTo>
                  <a:lnTo>
                    <a:pt x="4631563" y="838200"/>
                  </a:lnTo>
                  <a:lnTo>
                    <a:pt x="4623346" y="825500"/>
                  </a:lnTo>
                  <a:lnTo>
                    <a:pt x="4612335" y="825500"/>
                  </a:lnTo>
                  <a:lnTo>
                    <a:pt x="4600054" y="812800"/>
                  </a:lnTo>
                  <a:lnTo>
                    <a:pt x="4587964" y="812800"/>
                  </a:lnTo>
                  <a:lnTo>
                    <a:pt x="4582744" y="800100"/>
                  </a:lnTo>
                  <a:lnTo>
                    <a:pt x="4584725" y="800100"/>
                  </a:lnTo>
                  <a:lnTo>
                    <a:pt x="4587697" y="787400"/>
                  </a:lnTo>
                  <a:lnTo>
                    <a:pt x="4576927" y="787400"/>
                  </a:lnTo>
                  <a:lnTo>
                    <a:pt x="4570514" y="774700"/>
                  </a:lnTo>
                  <a:lnTo>
                    <a:pt x="4552988" y="774700"/>
                  </a:lnTo>
                  <a:lnTo>
                    <a:pt x="4550588" y="774700"/>
                  </a:lnTo>
                  <a:lnTo>
                    <a:pt x="4550981" y="776808"/>
                  </a:lnTo>
                  <a:lnTo>
                    <a:pt x="4540923" y="787400"/>
                  </a:lnTo>
                  <a:lnTo>
                    <a:pt x="4527512" y="774700"/>
                  </a:lnTo>
                  <a:lnTo>
                    <a:pt x="4522089" y="774700"/>
                  </a:lnTo>
                  <a:lnTo>
                    <a:pt x="4517326" y="762000"/>
                  </a:lnTo>
                  <a:lnTo>
                    <a:pt x="4514875" y="762000"/>
                  </a:lnTo>
                  <a:lnTo>
                    <a:pt x="4511649" y="749300"/>
                  </a:lnTo>
                  <a:lnTo>
                    <a:pt x="4510964" y="736600"/>
                  </a:lnTo>
                  <a:lnTo>
                    <a:pt x="4516209" y="736600"/>
                  </a:lnTo>
                  <a:lnTo>
                    <a:pt x="4513783" y="723900"/>
                  </a:lnTo>
                  <a:lnTo>
                    <a:pt x="4510036" y="723900"/>
                  </a:lnTo>
                  <a:lnTo>
                    <a:pt x="4508398" y="711200"/>
                  </a:lnTo>
                  <a:lnTo>
                    <a:pt x="4493196" y="711200"/>
                  </a:lnTo>
                  <a:lnTo>
                    <a:pt x="4499254" y="698500"/>
                  </a:lnTo>
                  <a:lnTo>
                    <a:pt x="4493641" y="698500"/>
                  </a:lnTo>
                  <a:lnTo>
                    <a:pt x="4493806" y="685800"/>
                  </a:lnTo>
                  <a:lnTo>
                    <a:pt x="4524210" y="685800"/>
                  </a:lnTo>
                  <a:lnTo>
                    <a:pt x="4527829" y="698500"/>
                  </a:lnTo>
                  <a:lnTo>
                    <a:pt x="4542777" y="698500"/>
                  </a:lnTo>
                  <a:lnTo>
                    <a:pt x="4536706" y="685800"/>
                  </a:lnTo>
                  <a:lnTo>
                    <a:pt x="4533811" y="685800"/>
                  </a:lnTo>
                  <a:lnTo>
                    <a:pt x="4542510" y="673100"/>
                  </a:lnTo>
                  <a:lnTo>
                    <a:pt x="4550651" y="660400"/>
                  </a:lnTo>
                  <a:lnTo>
                    <a:pt x="4558652" y="673100"/>
                  </a:lnTo>
                  <a:lnTo>
                    <a:pt x="4561548" y="673100"/>
                  </a:lnTo>
                  <a:lnTo>
                    <a:pt x="4565116" y="685800"/>
                  </a:lnTo>
                  <a:lnTo>
                    <a:pt x="4570044" y="685800"/>
                  </a:lnTo>
                  <a:lnTo>
                    <a:pt x="4575632" y="698500"/>
                  </a:lnTo>
                  <a:lnTo>
                    <a:pt x="4581195" y="698500"/>
                  </a:lnTo>
                  <a:lnTo>
                    <a:pt x="4585970" y="685800"/>
                  </a:lnTo>
                  <a:lnTo>
                    <a:pt x="4582896" y="673100"/>
                  </a:lnTo>
                  <a:lnTo>
                    <a:pt x="4600054" y="673100"/>
                  </a:lnTo>
                  <a:lnTo>
                    <a:pt x="4607026" y="660400"/>
                  </a:lnTo>
                  <a:lnTo>
                    <a:pt x="4644796" y="660400"/>
                  </a:lnTo>
                  <a:lnTo>
                    <a:pt x="4661255" y="673100"/>
                  </a:lnTo>
                  <a:lnTo>
                    <a:pt x="4677270" y="673100"/>
                  </a:lnTo>
                  <a:lnTo>
                    <a:pt x="4692980" y="685800"/>
                  </a:lnTo>
                  <a:lnTo>
                    <a:pt x="4704245" y="685800"/>
                  </a:lnTo>
                  <a:lnTo>
                    <a:pt x="4698301" y="673100"/>
                  </a:lnTo>
                  <a:lnTo>
                    <a:pt x="4697615" y="673100"/>
                  </a:lnTo>
                  <a:lnTo>
                    <a:pt x="4694987" y="660400"/>
                  </a:lnTo>
                  <a:lnTo>
                    <a:pt x="4709973" y="660400"/>
                  </a:lnTo>
                  <a:lnTo>
                    <a:pt x="4714519" y="647700"/>
                  </a:lnTo>
                  <a:lnTo>
                    <a:pt x="4720514" y="647700"/>
                  </a:lnTo>
                  <a:lnTo>
                    <a:pt x="4717631" y="635000"/>
                  </a:lnTo>
                  <a:lnTo>
                    <a:pt x="4718202" y="635000"/>
                  </a:lnTo>
                  <a:lnTo>
                    <a:pt x="4713529" y="622300"/>
                  </a:lnTo>
                  <a:lnTo>
                    <a:pt x="4718951" y="622300"/>
                  </a:lnTo>
                  <a:lnTo>
                    <a:pt x="4724730" y="635000"/>
                  </a:lnTo>
                  <a:lnTo>
                    <a:pt x="4729810" y="622300"/>
                  </a:lnTo>
                  <a:lnTo>
                    <a:pt x="4725949" y="622300"/>
                  </a:lnTo>
                  <a:lnTo>
                    <a:pt x="4723993" y="609600"/>
                  </a:lnTo>
                  <a:lnTo>
                    <a:pt x="4727537" y="609600"/>
                  </a:lnTo>
                  <a:lnTo>
                    <a:pt x="4730712" y="622300"/>
                  </a:lnTo>
                  <a:lnTo>
                    <a:pt x="4738357" y="622300"/>
                  </a:lnTo>
                  <a:lnTo>
                    <a:pt x="4741557" y="609600"/>
                  </a:lnTo>
                  <a:lnTo>
                    <a:pt x="4756620" y="609600"/>
                  </a:lnTo>
                  <a:lnTo>
                    <a:pt x="4761890" y="596900"/>
                  </a:lnTo>
                  <a:lnTo>
                    <a:pt x="4774984" y="596900"/>
                  </a:lnTo>
                  <a:lnTo>
                    <a:pt x="4786706" y="584200"/>
                  </a:lnTo>
                  <a:lnTo>
                    <a:pt x="4787417" y="584200"/>
                  </a:lnTo>
                  <a:lnTo>
                    <a:pt x="4780165" y="571500"/>
                  </a:lnTo>
                  <a:lnTo>
                    <a:pt x="4797552" y="571500"/>
                  </a:lnTo>
                  <a:lnTo>
                    <a:pt x="4800790" y="584200"/>
                  </a:lnTo>
                  <a:lnTo>
                    <a:pt x="4859045" y="584200"/>
                  </a:lnTo>
                  <a:lnTo>
                    <a:pt x="4870221" y="596900"/>
                  </a:lnTo>
                  <a:lnTo>
                    <a:pt x="4869612" y="584200"/>
                  </a:lnTo>
                  <a:lnTo>
                    <a:pt x="4869154" y="571500"/>
                  </a:lnTo>
                  <a:lnTo>
                    <a:pt x="4847679" y="571500"/>
                  </a:lnTo>
                  <a:lnTo>
                    <a:pt x="4841760" y="558800"/>
                  </a:lnTo>
                  <a:lnTo>
                    <a:pt x="4835283" y="558800"/>
                  </a:lnTo>
                  <a:lnTo>
                    <a:pt x="4820374" y="546100"/>
                  </a:lnTo>
                  <a:lnTo>
                    <a:pt x="4797209" y="546100"/>
                  </a:lnTo>
                  <a:lnTo>
                    <a:pt x="4797120" y="545909"/>
                  </a:lnTo>
                  <a:lnTo>
                    <a:pt x="4797158" y="546100"/>
                  </a:lnTo>
                  <a:lnTo>
                    <a:pt x="4790745" y="546100"/>
                  </a:lnTo>
                  <a:lnTo>
                    <a:pt x="4785906" y="533400"/>
                  </a:lnTo>
                  <a:lnTo>
                    <a:pt x="4778210" y="533400"/>
                  </a:lnTo>
                  <a:lnTo>
                    <a:pt x="4774425" y="520700"/>
                  </a:lnTo>
                  <a:lnTo>
                    <a:pt x="4754562" y="520700"/>
                  </a:lnTo>
                  <a:lnTo>
                    <a:pt x="4748161" y="508000"/>
                  </a:lnTo>
                  <a:lnTo>
                    <a:pt x="4703165" y="508000"/>
                  </a:lnTo>
                  <a:lnTo>
                    <a:pt x="4695037" y="495300"/>
                  </a:lnTo>
                  <a:lnTo>
                    <a:pt x="4651629" y="495300"/>
                  </a:lnTo>
                  <a:lnTo>
                    <a:pt x="4645330" y="482600"/>
                  </a:lnTo>
                  <a:lnTo>
                    <a:pt x="4635766" y="482600"/>
                  </a:lnTo>
                  <a:lnTo>
                    <a:pt x="4647730" y="469900"/>
                  </a:lnTo>
                  <a:lnTo>
                    <a:pt x="4660785" y="482600"/>
                  </a:lnTo>
                  <a:lnTo>
                    <a:pt x="4684306" y="482600"/>
                  </a:lnTo>
                  <a:lnTo>
                    <a:pt x="4695266" y="495300"/>
                  </a:lnTo>
                  <a:lnTo>
                    <a:pt x="4741748" y="495300"/>
                  </a:lnTo>
                  <a:lnTo>
                    <a:pt x="4745710" y="482600"/>
                  </a:lnTo>
                  <a:lnTo>
                    <a:pt x="4745431" y="482600"/>
                  </a:lnTo>
                  <a:lnTo>
                    <a:pt x="4747463" y="469900"/>
                  </a:lnTo>
                  <a:lnTo>
                    <a:pt x="4746422" y="469900"/>
                  </a:lnTo>
                  <a:lnTo>
                    <a:pt x="4742561" y="457200"/>
                  </a:lnTo>
                  <a:lnTo>
                    <a:pt x="4737722" y="457200"/>
                  </a:lnTo>
                  <a:lnTo>
                    <a:pt x="4736109" y="465683"/>
                  </a:lnTo>
                  <a:lnTo>
                    <a:pt x="4730966" y="457200"/>
                  </a:lnTo>
                  <a:lnTo>
                    <a:pt x="4732439" y="457200"/>
                  </a:lnTo>
                  <a:lnTo>
                    <a:pt x="4723308" y="444500"/>
                  </a:lnTo>
                  <a:lnTo>
                    <a:pt x="4704766" y="444500"/>
                  </a:lnTo>
                  <a:lnTo>
                    <a:pt x="4699673" y="431800"/>
                  </a:lnTo>
                  <a:lnTo>
                    <a:pt x="4704664" y="431800"/>
                  </a:lnTo>
                  <a:lnTo>
                    <a:pt x="4703280" y="419100"/>
                  </a:lnTo>
                  <a:lnTo>
                    <a:pt x="4707521" y="419100"/>
                  </a:lnTo>
                  <a:lnTo>
                    <a:pt x="4712957" y="431800"/>
                  </a:lnTo>
                  <a:lnTo>
                    <a:pt x="4720437" y="431800"/>
                  </a:lnTo>
                  <a:lnTo>
                    <a:pt x="4718583" y="419100"/>
                  </a:lnTo>
                  <a:lnTo>
                    <a:pt x="4724679" y="431800"/>
                  </a:lnTo>
                  <a:lnTo>
                    <a:pt x="4732667" y="431800"/>
                  </a:lnTo>
                  <a:lnTo>
                    <a:pt x="4729810" y="444500"/>
                  </a:lnTo>
                  <a:lnTo>
                    <a:pt x="4761598" y="444500"/>
                  </a:lnTo>
                  <a:lnTo>
                    <a:pt x="4765700" y="457200"/>
                  </a:lnTo>
                  <a:lnTo>
                    <a:pt x="4853305" y="457200"/>
                  </a:lnTo>
                  <a:lnTo>
                    <a:pt x="4867173" y="469900"/>
                  </a:lnTo>
                  <a:lnTo>
                    <a:pt x="4880026" y="469900"/>
                  </a:lnTo>
                  <a:lnTo>
                    <a:pt x="4885690" y="482600"/>
                  </a:lnTo>
                  <a:lnTo>
                    <a:pt x="4916652" y="482600"/>
                  </a:lnTo>
                  <a:lnTo>
                    <a:pt x="4928997" y="495300"/>
                  </a:lnTo>
                  <a:lnTo>
                    <a:pt x="4968964" y="495300"/>
                  </a:lnTo>
                  <a:lnTo>
                    <a:pt x="4978628" y="508000"/>
                  </a:lnTo>
                  <a:lnTo>
                    <a:pt x="4989284" y="508000"/>
                  </a:lnTo>
                  <a:lnTo>
                    <a:pt x="4980851" y="495300"/>
                  </a:lnTo>
                  <a:lnTo>
                    <a:pt x="4988788" y="495300"/>
                  </a:lnTo>
                  <a:lnTo>
                    <a:pt x="4996281" y="508000"/>
                  </a:lnTo>
                  <a:lnTo>
                    <a:pt x="5011178" y="508000"/>
                  </a:lnTo>
                  <a:close/>
                </a:path>
                <a:path w="5023484" h="2417445">
                  <a:moveTo>
                    <a:pt x="5023421" y="508000"/>
                  </a:moveTo>
                  <a:lnTo>
                    <a:pt x="5016766" y="495300"/>
                  </a:lnTo>
                  <a:lnTo>
                    <a:pt x="5007597" y="495300"/>
                  </a:lnTo>
                  <a:lnTo>
                    <a:pt x="5012779" y="508000"/>
                  </a:lnTo>
                  <a:lnTo>
                    <a:pt x="5023421" y="50800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6555" y="2378957"/>
              <a:ext cx="203168" cy="10743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179674" y="2108758"/>
              <a:ext cx="1273175" cy="538480"/>
            </a:xfrm>
            <a:custGeom>
              <a:avLst/>
              <a:gdLst/>
              <a:ahLst/>
              <a:cxnLst/>
              <a:rect l="l" t="t" r="r" b="b"/>
              <a:pathLst>
                <a:path w="1273175" h="538480">
                  <a:moveTo>
                    <a:pt x="17411" y="458520"/>
                  </a:moveTo>
                  <a:lnTo>
                    <a:pt x="11366" y="457809"/>
                  </a:lnTo>
                  <a:lnTo>
                    <a:pt x="5461" y="458355"/>
                  </a:lnTo>
                  <a:lnTo>
                    <a:pt x="0" y="461238"/>
                  </a:lnTo>
                  <a:lnTo>
                    <a:pt x="4686" y="463473"/>
                  </a:lnTo>
                  <a:lnTo>
                    <a:pt x="12915" y="460044"/>
                  </a:lnTo>
                  <a:lnTo>
                    <a:pt x="17411" y="458520"/>
                  </a:lnTo>
                  <a:close/>
                </a:path>
                <a:path w="1273175" h="538480">
                  <a:moveTo>
                    <a:pt x="27774" y="355333"/>
                  </a:moveTo>
                  <a:lnTo>
                    <a:pt x="24434" y="351878"/>
                  </a:lnTo>
                  <a:lnTo>
                    <a:pt x="19113" y="349427"/>
                  </a:lnTo>
                  <a:lnTo>
                    <a:pt x="14084" y="346354"/>
                  </a:lnTo>
                  <a:lnTo>
                    <a:pt x="16840" y="347294"/>
                  </a:lnTo>
                  <a:lnTo>
                    <a:pt x="19570" y="348335"/>
                  </a:lnTo>
                  <a:lnTo>
                    <a:pt x="22250" y="349453"/>
                  </a:lnTo>
                  <a:lnTo>
                    <a:pt x="17348" y="346735"/>
                  </a:lnTo>
                  <a:lnTo>
                    <a:pt x="10655" y="345236"/>
                  </a:lnTo>
                  <a:lnTo>
                    <a:pt x="4533" y="346138"/>
                  </a:lnTo>
                  <a:lnTo>
                    <a:pt x="1346" y="350608"/>
                  </a:lnTo>
                  <a:lnTo>
                    <a:pt x="8229" y="352298"/>
                  </a:lnTo>
                  <a:lnTo>
                    <a:pt x="14935" y="354253"/>
                  </a:lnTo>
                  <a:lnTo>
                    <a:pt x="21234" y="357111"/>
                  </a:lnTo>
                  <a:lnTo>
                    <a:pt x="26873" y="361442"/>
                  </a:lnTo>
                  <a:lnTo>
                    <a:pt x="27774" y="355333"/>
                  </a:lnTo>
                  <a:close/>
                </a:path>
                <a:path w="1273175" h="538480">
                  <a:moveTo>
                    <a:pt x="96304" y="463943"/>
                  </a:moveTo>
                  <a:lnTo>
                    <a:pt x="92430" y="465099"/>
                  </a:lnTo>
                  <a:lnTo>
                    <a:pt x="93764" y="464858"/>
                  </a:lnTo>
                  <a:lnTo>
                    <a:pt x="95046" y="464477"/>
                  </a:lnTo>
                  <a:lnTo>
                    <a:pt x="96304" y="463943"/>
                  </a:lnTo>
                  <a:close/>
                </a:path>
                <a:path w="1273175" h="538480">
                  <a:moveTo>
                    <a:pt x="112572" y="176491"/>
                  </a:moveTo>
                  <a:lnTo>
                    <a:pt x="109677" y="177393"/>
                  </a:lnTo>
                  <a:lnTo>
                    <a:pt x="106730" y="178041"/>
                  </a:lnTo>
                  <a:lnTo>
                    <a:pt x="103708" y="178422"/>
                  </a:lnTo>
                  <a:lnTo>
                    <a:pt x="106451" y="179514"/>
                  </a:lnTo>
                  <a:lnTo>
                    <a:pt x="110299" y="177825"/>
                  </a:lnTo>
                  <a:lnTo>
                    <a:pt x="112572" y="176491"/>
                  </a:lnTo>
                  <a:close/>
                </a:path>
                <a:path w="1273175" h="538480">
                  <a:moveTo>
                    <a:pt x="115481" y="178015"/>
                  </a:moveTo>
                  <a:lnTo>
                    <a:pt x="112661" y="178549"/>
                  </a:lnTo>
                  <a:lnTo>
                    <a:pt x="111239" y="178803"/>
                  </a:lnTo>
                  <a:lnTo>
                    <a:pt x="112699" y="178892"/>
                  </a:lnTo>
                  <a:lnTo>
                    <a:pt x="114122" y="178638"/>
                  </a:lnTo>
                  <a:lnTo>
                    <a:pt x="115481" y="178015"/>
                  </a:lnTo>
                  <a:close/>
                </a:path>
                <a:path w="1273175" h="538480">
                  <a:moveTo>
                    <a:pt x="126060" y="173024"/>
                  </a:moveTo>
                  <a:lnTo>
                    <a:pt x="121450" y="173799"/>
                  </a:lnTo>
                  <a:lnTo>
                    <a:pt x="123024" y="173786"/>
                  </a:lnTo>
                  <a:lnTo>
                    <a:pt x="124561" y="173532"/>
                  </a:lnTo>
                  <a:lnTo>
                    <a:pt x="126060" y="173024"/>
                  </a:lnTo>
                  <a:close/>
                </a:path>
                <a:path w="1273175" h="538480">
                  <a:moveTo>
                    <a:pt x="132791" y="441528"/>
                  </a:moveTo>
                  <a:lnTo>
                    <a:pt x="130136" y="440283"/>
                  </a:lnTo>
                  <a:lnTo>
                    <a:pt x="127431" y="440156"/>
                  </a:lnTo>
                  <a:lnTo>
                    <a:pt x="124675" y="441134"/>
                  </a:lnTo>
                  <a:lnTo>
                    <a:pt x="127368" y="441274"/>
                  </a:lnTo>
                  <a:lnTo>
                    <a:pt x="130111" y="441096"/>
                  </a:lnTo>
                  <a:lnTo>
                    <a:pt x="132791" y="441528"/>
                  </a:lnTo>
                  <a:close/>
                </a:path>
                <a:path w="1273175" h="538480">
                  <a:moveTo>
                    <a:pt x="141973" y="234530"/>
                  </a:moveTo>
                  <a:lnTo>
                    <a:pt x="139395" y="234276"/>
                  </a:lnTo>
                  <a:lnTo>
                    <a:pt x="138099" y="234149"/>
                  </a:lnTo>
                  <a:lnTo>
                    <a:pt x="139382" y="234378"/>
                  </a:lnTo>
                  <a:lnTo>
                    <a:pt x="140677" y="234505"/>
                  </a:lnTo>
                  <a:lnTo>
                    <a:pt x="141973" y="234530"/>
                  </a:lnTo>
                  <a:close/>
                </a:path>
                <a:path w="1273175" h="538480">
                  <a:moveTo>
                    <a:pt x="157454" y="378447"/>
                  </a:moveTo>
                  <a:lnTo>
                    <a:pt x="154609" y="377558"/>
                  </a:lnTo>
                  <a:lnTo>
                    <a:pt x="151765" y="377558"/>
                  </a:lnTo>
                  <a:lnTo>
                    <a:pt x="148907" y="378447"/>
                  </a:lnTo>
                  <a:lnTo>
                    <a:pt x="153149" y="379615"/>
                  </a:lnTo>
                  <a:lnTo>
                    <a:pt x="154355" y="378536"/>
                  </a:lnTo>
                  <a:lnTo>
                    <a:pt x="155790" y="378155"/>
                  </a:lnTo>
                  <a:lnTo>
                    <a:pt x="157454" y="378447"/>
                  </a:lnTo>
                  <a:close/>
                </a:path>
                <a:path w="1273175" h="538480">
                  <a:moveTo>
                    <a:pt x="204851" y="445757"/>
                  </a:moveTo>
                  <a:lnTo>
                    <a:pt x="199504" y="447116"/>
                  </a:lnTo>
                  <a:lnTo>
                    <a:pt x="193967" y="446443"/>
                  </a:lnTo>
                  <a:lnTo>
                    <a:pt x="188620" y="447687"/>
                  </a:lnTo>
                  <a:lnTo>
                    <a:pt x="191681" y="450088"/>
                  </a:lnTo>
                  <a:lnTo>
                    <a:pt x="202044" y="447916"/>
                  </a:lnTo>
                  <a:lnTo>
                    <a:pt x="204851" y="445757"/>
                  </a:lnTo>
                  <a:close/>
                </a:path>
                <a:path w="1273175" h="538480">
                  <a:moveTo>
                    <a:pt x="240741" y="432650"/>
                  </a:moveTo>
                  <a:lnTo>
                    <a:pt x="237070" y="427240"/>
                  </a:lnTo>
                  <a:lnTo>
                    <a:pt x="229971" y="427088"/>
                  </a:lnTo>
                  <a:lnTo>
                    <a:pt x="224459" y="424903"/>
                  </a:lnTo>
                  <a:lnTo>
                    <a:pt x="229412" y="428205"/>
                  </a:lnTo>
                  <a:lnTo>
                    <a:pt x="235051" y="430911"/>
                  </a:lnTo>
                  <a:lnTo>
                    <a:pt x="240741" y="432650"/>
                  </a:lnTo>
                  <a:close/>
                </a:path>
                <a:path w="1273175" h="538480">
                  <a:moveTo>
                    <a:pt x="267093" y="408241"/>
                  </a:moveTo>
                  <a:lnTo>
                    <a:pt x="264274" y="403745"/>
                  </a:lnTo>
                  <a:lnTo>
                    <a:pt x="256857" y="399402"/>
                  </a:lnTo>
                  <a:lnTo>
                    <a:pt x="248970" y="395909"/>
                  </a:lnTo>
                  <a:lnTo>
                    <a:pt x="226415" y="387756"/>
                  </a:lnTo>
                  <a:lnTo>
                    <a:pt x="217106" y="380784"/>
                  </a:lnTo>
                  <a:lnTo>
                    <a:pt x="205879" y="382397"/>
                  </a:lnTo>
                  <a:lnTo>
                    <a:pt x="203263" y="387464"/>
                  </a:lnTo>
                  <a:lnTo>
                    <a:pt x="198513" y="385800"/>
                  </a:lnTo>
                  <a:lnTo>
                    <a:pt x="204393" y="387934"/>
                  </a:lnTo>
                  <a:lnTo>
                    <a:pt x="207365" y="388899"/>
                  </a:lnTo>
                  <a:lnTo>
                    <a:pt x="204508" y="389445"/>
                  </a:lnTo>
                  <a:lnTo>
                    <a:pt x="201688" y="389318"/>
                  </a:lnTo>
                  <a:lnTo>
                    <a:pt x="198882" y="388505"/>
                  </a:lnTo>
                  <a:lnTo>
                    <a:pt x="202399" y="392214"/>
                  </a:lnTo>
                  <a:lnTo>
                    <a:pt x="205193" y="396862"/>
                  </a:lnTo>
                  <a:lnTo>
                    <a:pt x="210108" y="398957"/>
                  </a:lnTo>
                  <a:lnTo>
                    <a:pt x="214299" y="401015"/>
                  </a:lnTo>
                  <a:lnTo>
                    <a:pt x="218859" y="402259"/>
                  </a:lnTo>
                  <a:lnTo>
                    <a:pt x="222846" y="404749"/>
                  </a:lnTo>
                  <a:lnTo>
                    <a:pt x="219278" y="401751"/>
                  </a:lnTo>
                  <a:lnTo>
                    <a:pt x="241820" y="410210"/>
                  </a:lnTo>
                  <a:lnTo>
                    <a:pt x="247243" y="410743"/>
                  </a:lnTo>
                  <a:lnTo>
                    <a:pt x="253250" y="410946"/>
                  </a:lnTo>
                  <a:lnTo>
                    <a:pt x="261645" y="410375"/>
                  </a:lnTo>
                  <a:lnTo>
                    <a:pt x="267093" y="408241"/>
                  </a:lnTo>
                  <a:close/>
                </a:path>
                <a:path w="1273175" h="538480">
                  <a:moveTo>
                    <a:pt x="364667" y="155625"/>
                  </a:moveTo>
                  <a:lnTo>
                    <a:pt x="360578" y="155308"/>
                  </a:lnTo>
                  <a:lnTo>
                    <a:pt x="358216" y="148818"/>
                  </a:lnTo>
                  <a:lnTo>
                    <a:pt x="354317" y="146735"/>
                  </a:lnTo>
                  <a:lnTo>
                    <a:pt x="315404" y="140271"/>
                  </a:lnTo>
                  <a:lnTo>
                    <a:pt x="302298" y="142011"/>
                  </a:lnTo>
                  <a:lnTo>
                    <a:pt x="289814" y="145948"/>
                  </a:lnTo>
                  <a:lnTo>
                    <a:pt x="279120" y="152527"/>
                  </a:lnTo>
                  <a:lnTo>
                    <a:pt x="281533" y="154165"/>
                  </a:lnTo>
                  <a:lnTo>
                    <a:pt x="284137" y="155460"/>
                  </a:lnTo>
                  <a:lnTo>
                    <a:pt x="286905" y="156400"/>
                  </a:lnTo>
                  <a:lnTo>
                    <a:pt x="281292" y="157492"/>
                  </a:lnTo>
                  <a:lnTo>
                    <a:pt x="275856" y="154749"/>
                  </a:lnTo>
                  <a:lnTo>
                    <a:pt x="266788" y="156159"/>
                  </a:lnTo>
                  <a:lnTo>
                    <a:pt x="263575" y="158813"/>
                  </a:lnTo>
                  <a:lnTo>
                    <a:pt x="256222" y="157911"/>
                  </a:lnTo>
                  <a:lnTo>
                    <a:pt x="253136" y="162572"/>
                  </a:lnTo>
                  <a:lnTo>
                    <a:pt x="240461" y="164261"/>
                  </a:lnTo>
                  <a:lnTo>
                    <a:pt x="231990" y="163106"/>
                  </a:lnTo>
                  <a:lnTo>
                    <a:pt x="223723" y="164744"/>
                  </a:lnTo>
                  <a:lnTo>
                    <a:pt x="213931" y="166319"/>
                  </a:lnTo>
                  <a:lnTo>
                    <a:pt x="204749" y="167043"/>
                  </a:lnTo>
                  <a:lnTo>
                    <a:pt x="195516" y="167017"/>
                  </a:lnTo>
                  <a:lnTo>
                    <a:pt x="185572" y="166357"/>
                  </a:lnTo>
                  <a:lnTo>
                    <a:pt x="171526" y="165036"/>
                  </a:lnTo>
                  <a:lnTo>
                    <a:pt x="170103" y="165125"/>
                  </a:lnTo>
                  <a:lnTo>
                    <a:pt x="170103" y="209715"/>
                  </a:lnTo>
                  <a:lnTo>
                    <a:pt x="165989" y="211467"/>
                  </a:lnTo>
                  <a:lnTo>
                    <a:pt x="166052" y="210959"/>
                  </a:lnTo>
                  <a:lnTo>
                    <a:pt x="166535" y="207086"/>
                  </a:lnTo>
                  <a:lnTo>
                    <a:pt x="168960" y="209296"/>
                  </a:lnTo>
                  <a:lnTo>
                    <a:pt x="170103" y="209715"/>
                  </a:lnTo>
                  <a:lnTo>
                    <a:pt x="170103" y="165125"/>
                  </a:lnTo>
                  <a:lnTo>
                    <a:pt x="164274" y="165455"/>
                  </a:lnTo>
                  <a:lnTo>
                    <a:pt x="164274" y="212191"/>
                  </a:lnTo>
                  <a:lnTo>
                    <a:pt x="159258" y="214312"/>
                  </a:lnTo>
                  <a:lnTo>
                    <a:pt x="155359" y="210959"/>
                  </a:lnTo>
                  <a:lnTo>
                    <a:pt x="159054" y="211035"/>
                  </a:lnTo>
                  <a:lnTo>
                    <a:pt x="164274" y="212191"/>
                  </a:lnTo>
                  <a:lnTo>
                    <a:pt x="164274" y="165455"/>
                  </a:lnTo>
                  <a:lnTo>
                    <a:pt x="159334" y="165735"/>
                  </a:lnTo>
                  <a:lnTo>
                    <a:pt x="151968" y="170395"/>
                  </a:lnTo>
                  <a:lnTo>
                    <a:pt x="160731" y="173037"/>
                  </a:lnTo>
                  <a:lnTo>
                    <a:pt x="156413" y="172808"/>
                  </a:lnTo>
                  <a:lnTo>
                    <a:pt x="152552" y="177215"/>
                  </a:lnTo>
                  <a:lnTo>
                    <a:pt x="150520" y="175742"/>
                  </a:lnTo>
                  <a:lnTo>
                    <a:pt x="148374" y="174193"/>
                  </a:lnTo>
                  <a:lnTo>
                    <a:pt x="148882" y="173850"/>
                  </a:lnTo>
                  <a:lnTo>
                    <a:pt x="149758" y="173253"/>
                  </a:lnTo>
                  <a:lnTo>
                    <a:pt x="151180" y="172351"/>
                  </a:lnTo>
                  <a:lnTo>
                    <a:pt x="152615" y="171488"/>
                  </a:lnTo>
                  <a:lnTo>
                    <a:pt x="147002" y="170611"/>
                  </a:lnTo>
                  <a:lnTo>
                    <a:pt x="140144" y="170548"/>
                  </a:lnTo>
                  <a:lnTo>
                    <a:pt x="141300" y="169748"/>
                  </a:lnTo>
                  <a:lnTo>
                    <a:pt x="144551" y="168757"/>
                  </a:lnTo>
                  <a:lnTo>
                    <a:pt x="140385" y="168973"/>
                  </a:lnTo>
                  <a:lnTo>
                    <a:pt x="136347" y="170078"/>
                  </a:lnTo>
                  <a:lnTo>
                    <a:pt x="132194" y="170307"/>
                  </a:lnTo>
                  <a:lnTo>
                    <a:pt x="135267" y="173913"/>
                  </a:lnTo>
                  <a:lnTo>
                    <a:pt x="138087" y="171970"/>
                  </a:lnTo>
                  <a:lnTo>
                    <a:pt x="135204" y="174193"/>
                  </a:lnTo>
                  <a:lnTo>
                    <a:pt x="138188" y="173850"/>
                  </a:lnTo>
                  <a:lnTo>
                    <a:pt x="141020" y="174371"/>
                  </a:lnTo>
                  <a:lnTo>
                    <a:pt x="143687" y="175742"/>
                  </a:lnTo>
                  <a:lnTo>
                    <a:pt x="136994" y="175653"/>
                  </a:lnTo>
                  <a:lnTo>
                    <a:pt x="130009" y="176047"/>
                  </a:lnTo>
                  <a:lnTo>
                    <a:pt x="125793" y="176784"/>
                  </a:lnTo>
                  <a:lnTo>
                    <a:pt x="125793" y="231038"/>
                  </a:lnTo>
                  <a:lnTo>
                    <a:pt x="120967" y="230416"/>
                  </a:lnTo>
                  <a:lnTo>
                    <a:pt x="113931" y="226428"/>
                  </a:lnTo>
                  <a:lnTo>
                    <a:pt x="119786" y="228244"/>
                  </a:lnTo>
                  <a:lnTo>
                    <a:pt x="125793" y="231038"/>
                  </a:lnTo>
                  <a:lnTo>
                    <a:pt x="125793" y="176784"/>
                  </a:lnTo>
                  <a:lnTo>
                    <a:pt x="123151" y="177228"/>
                  </a:lnTo>
                  <a:lnTo>
                    <a:pt x="116865" y="179501"/>
                  </a:lnTo>
                  <a:lnTo>
                    <a:pt x="111493" y="182181"/>
                  </a:lnTo>
                  <a:lnTo>
                    <a:pt x="103911" y="183489"/>
                  </a:lnTo>
                  <a:lnTo>
                    <a:pt x="98107" y="185305"/>
                  </a:lnTo>
                  <a:lnTo>
                    <a:pt x="94361" y="186118"/>
                  </a:lnTo>
                  <a:lnTo>
                    <a:pt x="89331" y="187299"/>
                  </a:lnTo>
                  <a:lnTo>
                    <a:pt x="86652" y="188785"/>
                  </a:lnTo>
                  <a:lnTo>
                    <a:pt x="89966" y="190449"/>
                  </a:lnTo>
                  <a:lnTo>
                    <a:pt x="85750" y="191325"/>
                  </a:lnTo>
                  <a:lnTo>
                    <a:pt x="81356" y="191719"/>
                  </a:lnTo>
                  <a:lnTo>
                    <a:pt x="77546" y="193929"/>
                  </a:lnTo>
                  <a:lnTo>
                    <a:pt x="80606" y="194652"/>
                  </a:lnTo>
                  <a:lnTo>
                    <a:pt x="83248" y="196697"/>
                  </a:lnTo>
                  <a:lnTo>
                    <a:pt x="84899" y="199351"/>
                  </a:lnTo>
                  <a:lnTo>
                    <a:pt x="78536" y="198945"/>
                  </a:lnTo>
                  <a:lnTo>
                    <a:pt x="74485" y="198132"/>
                  </a:lnTo>
                  <a:lnTo>
                    <a:pt x="74485" y="222567"/>
                  </a:lnTo>
                  <a:lnTo>
                    <a:pt x="68148" y="223532"/>
                  </a:lnTo>
                  <a:lnTo>
                    <a:pt x="65900" y="222465"/>
                  </a:lnTo>
                  <a:lnTo>
                    <a:pt x="64528" y="221818"/>
                  </a:lnTo>
                  <a:lnTo>
                    <a:pt x="64897" y="221970"/>
                  </a:lnTo>
                  <a:lnTo>
                    <a:pt x="69697" y="222910"/>
                  </a:lnTo>
                  <a:lnTo>
                    <a:pt x="74485" y="222567"/>
                  </a:lnTo>
                  <a:lnTo>
                    <a:pt x="74485" y="198132"/>
                  </a:lnTo>
                  <a:lnTo>
                    <a:pt x="71945" y="197612"/>
                  </a:lnTo>
                  <a:lnTo>
                    <a:pt x="65646" y="197548"/>
                  </a:lnTo>
                  <a:lnTo>
                    <a:pt x="60147" y="200901"/>
                  </a:lnTo>
                  <a:lnTo>
                    <a:pt x="64008" y="203606"/>
                  </a:lnTo>
                  <a:lnTo>
                    <a:pt x="58039" y="206857"/>
                  </a:lnTo>
                  <a:lnTo>
                    <a:pt x="50596" y="205282"/>
                  </a:lnTo>
                  <a:lnTo>
                    <a:pt x="43446" y="203200"/>
                  </a:lnTo>
                  <a:lnTo>
                    <a:pt x="38379" y="204901"/>
                  </a:lnTo>
                  <a:lnTo>
                    <a:pt x="39624" y="209892"/>
                  </a:lnTo>
                  <a:lnTo>
                    <a:pt x="48183" y="211201"/>
                  </a:lnTo>
                  <a:lnTo>
                    <a:pt x="55638" y="211264"/>
                  </a:lnTo>
                  <a:lnTo>
                    <a:pt x="53581" y="212496"/>
                  </a:lnTo>
                  <a:lnTo>
                    <a:pt x="56184" y="212686"/>
                  </a:lnTo>
                  <a:lnTo>
                    <a:pt x="58762" y="213067"/>
                  </a:lnTo>
                  <a:lnTo>
                    <a:pt x="61315" y="213664"/>
                  </a:lnTo>
                  <a:lnTo>
                    <a:pt x="55930" y="214731"/>
                  </a:lnTo>
                  <a:lnTo>
                    <a:pt x="49288" y="214528"/>
                  </a:lnTo>
                  <a:lnTo>
                    <a:pt x="45085" y="218694"/>
                  </a:lnTo>
                  <a:lnTo>
                    <a:pt x="50190" y="220383"/>
                  </a:lnTo>
                  <a:lnTo>
                    <a:pt x="55422" y="218008"/>
                  </a:lnTo>
                  <a:lnTo>
                    <a:pt x="62039" y="220776"/>
                  </a:lnTo>
                  <a:lnTo>
                    <a:pt x="52882" y="222465"/>
                  </a:lnTo>
                  <a:lnTo>
                    <a:pt x="42748" y="221208"/>
                  </a:lnTo>
                  <a:lnTo>
                    <a:pt x="40957" y="223926"/>
                  </a:lnTo>
                  <a:lnTo>
                    <a:pt x="42240" y="227063"/>
                  </a:lnTo>
                  <a:lnTo>
                    <a:pt x="48564" y="228904"/>
                  </a:lnTo>
                  <a:lnTo>
                    <a:pt x="56083" y="229857"/>
                  </a:lnTo>
                  <a:lnTo>
                    <a:pt x="60934" y="230301"/>
                  </a:lnTo>
                  <a:lnTo>
                    <a:pt x="54622" y="230555"/>
                  </a:lnTo>
                  <a:lnTo>
                    <a:pt x="48056" y="230593"/>
                  </a:lnTo>
                  <a:lnTo>
                    <a:pt x="41732" y="231559"/>
                  </a:lnTo>
                  <a:lnTo>
                    <a:pt x="36169" y="234556"/>
                  </a:lnTo>
                  <a:lnTo>
                    <a:pt x="40754" y="234619"/>
                  </a:lnTo>
                  <a:lnTo>
                    <a:pt x="45288" y="235877"/>
                  </a:lnTo>
                  <a:lnTo>
                    <a:pt x="49326" y="238036"/>
                  </a:lnTo>
                  <a:lnTo>
                    <a:pt x="44526" y="236639"/>
                  </a:lnTo>
                  <a:lnTo>
                    <a:pt x="36296" y="235115"/>
                  </a:lnTo>
                  <a:lnTo>
                    <a:pt x="31915" y="238429"/>
                  </a:lnTo>
                  <a:lnTo>
                    <a:pt x="40233" y="238874"/>
                  </a:lnTo>
                  <a:lnTo>
                    <a:pt x="49174" y="239979"/>
                  </a:lnTo>
                  <a:lnTo>
                    <a:pt x="56692" y="243840"/>
                  </a:lnTo>
                  <a:lnTo>
                    <a:pt x="50253" y="244170"/>
                  </a:lnTo>
                  <a:lnTo>
                    <a:pt x="43967" y="241579"/>
                  </a:lnTo>
                  <a:lnTo>
                    <a:pt x="37566" y="241223"/>
                  </a:lnTo>
                  <a:lnTo>
                    <a:pt x="32956" y="242252"/>
                  </a:lnTo>
                  <a:lnTo>
                    <a:pt x="28054" y="244779"/>
                  </a:lnTo>
                  <a:lnTo>
                    <a:pt x="25768" y="247446"/>
                  </a:lnTo>
                  <a:lnTo>
                    <a:pt x="29171" y="248869"/>
                  </a:lnTo>
                  <a:lnTo>
                    <a:pt x="21958" y="250799"/>
                  </a:lnTo>
                  <a:lnTo>
                    <a:pt x="14770" y="252844"/>
                  </a:lnTo>
                  <a:lnTo>
                    <a:pt x="7632" y="255041"/>
                  </a:lnTo>
                  <a:lnTo>
                    <a:pt x="533" y="257378"/>
                  </a:lnTo>
                  <a:lnTo>
                    <a:pt x="6057" y="258851"/>
                  </a:lnTo>
                  <a:lnTo>
                    <a:pt x="11493" y="261175"/>
                  </a:lnTo>
                  <a:lnTo>
                    <a:pt x="16954" y="262496"/>
                  </a:lnTo>
                  <a:lnTo>
                    <a:pt x="22542" y="260934"/>
                  </a:lnTo>
                  <a:lnTo>
                    <a:pt x="29502" y="256489"/>
                  </a:lnTo>
                  <a:lnTo>
                    <a:pt x="38481" y="258546"/>
                  </a:lnTo>
                  <a:lnTo>
                    <a:pt x="46202" y="258546"/>
                  </a:lnTo>
                  <a:lnTo>
                    <a:pt x="42011" y="258762"/>
                  </a:lnTo>
                  <a:lnTo>
                    <a:pt x="38061" y="260375"/>
                  </a:lnTo>
                  <a:lnTo>
                    <a:pt x="33858" y="260477"/>
                  </a:lnTo>
                  <a:lnTo>
                    <a:pt x="30530" y="261924"/>
                  </a:lnTo>
                  <a:lnTo>
                    <a:pt x="18364" y="263842"/>
                  </a:lnTo>
                  <a:lnTo>
                    <a:pt x="23812" y="269773"/>
                  </a:lnTo>
                  <a:lnTo>
                    <a:pt x="22301" y="270510"/>
                  </a:lnTo>
                  <a:lnTo>
                    <a:pt x="20739" y="271157"/>
                  </a:lnTo>
                  <a:lnTo>
                    <a:pt x="19138" y="271703"/>
                  </a:lnTo>
                  <a:lnTo>
                    <a:pt x="24930" y="272859"/>
                  </a:lnTo>
                  <a:lnTo>
                    <a:pt x="31076" y="271894"/>
                  </a:lnTo>
                  <a:lnTo>
                    <a:pt x="37249" y="270141"/>
                  </a:lnTo>
                  <a:lnTo>
                    <a:pt x="43116" y="268998"/>
                  </a:lnTo>
                  <a:lnTo>
                    <a:pt x="47917" y="268668"/>
                  </a:lnTo>
                  <a:lnTo>
                    <a:pt x="52959" y="270256"/>
                  </a:lnTo>
                  <a:lnTo>
                    <a:pt x="57683" y="270967"/>
                  </a:lnTo>
                  <a:lnTo>
                    <a:pt x="62293" y="271957"/>
                  </a:lnTo>
                  <a:lnTo>
                    <a:pt x="68364" y="273037"/>
                  </a:lnTo>
                  <a:lnTo>
                    <a:pt x="72618" y="272592"/>
                  </a:lnTo>
                  <a:lnTo>
                    <a:pt x="71755" y="268986"/>
                  </a:lnTo>
                  <a:lnTo>
                    <a:pt x="74066" y="272757"/>
                  </a:lnTo>
                  <a:lnTo>
                    <a:pt x="78917" y="274307"/>
                  </a:lnTo>
                  <a:lnTo>
                    <a:pt x="100012" y="278282"/>
                  </a:lnTo>
                  <a:lnTo>
                    <a:pt x="94957" y="271310"/>
                  </a:lnTo>
                  <a:lnTo>
                    <a:pt x="99644" y="275145"/>
                  </a:lnTo>
                  <a:lnTo>
                    <a:pt x="103886" y="271310"/>
                  </a:lnTo>
                  <a:lnTo>
                    <a:pt x="104609" y="270662"/>
                  </a:lnTo>
                  <a:lnTo>
                    <a:pt x="105613" y="268986"/>
                  </a:lnTo>
                  <a:lnTo>
                    <a:pt x="105803" y="268668"/>
                  </a:lnTo>
                  <a:lnTo>
                    <a:pt x="106819" y="266979"/>
                  </a:lnTo>
                  <a:lnTo>
                    <a:pt x="106997" y="266674"/>
                  </a:lnTo>
                  <a:lnTo>
                    <a:pt x="106616" y="266522"/>
                  </a:lnTo>
                  <a:lnTo>
                    <a:pt x="112229" y="261594"/>
                  </a:lnTo>
                  <a:lnTo>
                    <a:pt x="110642" y="259702"/>
                  </a:lnTo>
                  <a:lnTo>
                    <a:pt x="109791" y="258686"/>
                  </a:lnTo>
                  <a:lnTo>
                    <a:pt x="102628" y="256489"/>
                  </a:lnTo>
                  <a:lnTo>
                    <a:pt x="100545" y="255854"/>
                  </a:lnTo>
                  <a:lnTo>
                    <a:pt x="100545" y="264477"/>
                  </a:lnTo>
                  <a:lnTo>
                    <a:pt x="94615" y="264375"/>
                  </a:lnTo>
                  <a:lnTo>
                    <a:pt x="90335" y="259702"/>
                  </a:lnTo>
                  <a:lnTo>
                    <a:pt x="96266" y="262547"/>
                  </a:lnTo>
                  <a:lnTo>
                    <a:pt x="100545" y="264477"/>
                  </a:lnTo>
                  <a:lnTo>
                    <a:pt x="100545" y="255854"/>
                  </a:lnTo>
                  <a:lnTo>
                    <a:pt x="100228" y="255752"/>
                  </a:lnTo>
                  <a:lnTo>
                    <a:pt x="90589" y="253593"/>
                  </a:lnTo>
                  <a:lnTo>
                    <a:pt x="90055" y="253466"/>
                  </a:lnTo>
                  <a:lnTo>
                    <a:pt x="95529" y="251968"/>
                  </a:lnTo>
                  <a:lnTo>
                    <a:pt x="96304" y="251752"/>
                  </a:lnTo>
                  <a:lnTo>
                    <a:pt x="106629" y="255282"/>
                  </a:lnTo>
                  <a:lnTo>
                    <a:pt x="111429" y="258686"/>
                  </a:lnTo>
                  <a:lnTo>
                    <a:pt x="116027" y="256895"/>
                  </a:lnTo>
                  <a:lnTo>
                    <a:pt x="118237" y="253276"/>
                  </a:lnTo>
                  <a:lnTo>
                    <a:pt x="116052" y="251752"/>
                  </a:lnTo>
                  <a:lnTo>
                    <a:pt x="112585" y="249313"/>
                  </a:lnTo>
                  <a:lnTo>
                    <a:pt x="104355" y="246062"/>
                  </a:lnTo>
                  <a:lnTo>
                    <a:pt x="98818" y="244614"/>
                  </a:lnTo>
                  <a:lnTo>
                    <a:pt x="107188" y="245160"/>
                  </a:lnTo>
                  <a:lnTo>
                    <a:pt x="106108" y="244614"/>
                  </a:lnTo>
                  <a:lnTo>
                    <a:pt x="105232" y="244170"/>
                  </a:lnTo>
                  <a:lnTo>
                    <a:pt x="99250" y="241134"/>
                  </a:lnTo>
                  <a:lnTo>
                    <a:pt x="105511" y="242227"/>
                  </a:lnTo>
                  <a:lnTo>
                    <a:pt x="111277" y="245059"/>
                  </a:lnTo>
                  <a:lnTo>
                    <a:pt x="117119" y="247294"/>
                  </a:lnTo>
                  <a:lnTo>
                    <a:pt x="123596" y="246557"/>
                  </a:lnTo>
                  <a:lnTo>
                    <a:pt x="122669" y="245059"/>
                  </a:lnTo>
                  <a:lnTo>
                    <a:pt x="121805" y="243840"/>
                  </a:lnTo>
                  <a:lnTo>
                    <a:pt x="120904" y="242684"/>
                  </a:lnTo>
                  <a:lnTo>
                    <a:pt x="123888" y="244729"/>
                  </a:lnTo>
                  <a:lnTo>
                    <a:pt x="132854" y="242684"/>
                  </a:lnTo>
                  <a:lnTo>
                    <a:pt x="134708" y="242252"/>
                  </a:lnTo>
                  <a:lnTo>
                    <a:pt x="124777" y="241134"/>
                  </a:lnTo>
                  <a:lnTo>
                    <a:pt x="127393" y="240144"/>
                  </a:lnTo>
                  <a:lnTo>
                    <a:pt x="130098" y="239763"/>
                  </a:lnTo>
                  <a:lnTo>
                    <a:pt x="132892" y="239966"/>
                  </a:lnTo>
                  <a:lnTo>
                    <a:pt x="132816" y="239763"/>
                  </a:lnTo>
                  <a:lnTo>
                    <a:pt x="132130" y="238036"/>
                  </a:lnTo>
                  <a:lnTo>
                    <a:pt x="129717" y="231876"/>
                  </a:lnTo>
                  <a:lnTo>
                    <a:pt x="129578" y="231521"/>
                  </a:lnTo>
                  <a:lnTo>
                    <a:pt x="129298" y="231482"/>
                  </a:lnTo>
                  <a:lnTo>
                    <a:pt x="137058" y="229666"/>
                  </a:lnTo>
                  <a:lnTo>
                    <a:pt x="142443" y="226428"/>
                  </a:lnTo>
                  <a:lnTo>
                    <a:pt x="145199" y="224764"/>
                  </a:lnTo>
                  <a:lnTo>
                    <a:pt x="143014" y="224485"/>
                  </a:lnTo>
                  <a:lnTo>
                    <a:pt x="142836" y="224459"/>
                  </a:lnTo>
                  <a:lnTo>
                    <a:pt x="142836" y="223723"/>
                  </a:lnTo>
                  <a:lnTo>
                    <a:pt x="142722" y="223532"/>
                  </a:lnTo>
                  <a:lnTo>
                    <a:pt x="140589" y="222567"/>
                  </a:lnTo>
                  <a:lnTo>
                    <a:pt x="137147" y="221018"/>
                  </a:lnTo>
                  <a:lnTo>
                    <a:pt x="142125" y="222935"/>
                  </a:lnTo>
                  <a:lnTo>
                    <a:pt x="147739" y="225056"/>
                  </a:lnTo>
                  <a:lnTo>
                    <a:pt x="153187" y="225539"/>
                  </a:lnTo>
                  <a:lnTo>
                    <a:pt x="157657" y="222567"/>
                  </a:lnTo>
                  <a:lnTo>
                    <a:pt x="154343" y="222008"/>
                  </a:lnTo>
                  <a:lnTo>
                    <a:pt x="151688" y="221018"/>
                  </a:lnTo>
                  <a:lnTo>
                    <a:pt x="151244" y="220853"/>
                  </a:lnTo>
                  <a:lnTo>
                    <a:pt x="151066" y="220738"/>
                  </a:lnTo>
                  <a:lnTo>
                    <a:pt x="148374" y="219075"/>
                  </a:lnTo>
                  <a:lnTo>
                    <a:pt x="152260" y="220891"/>
                  </a:lnTo>
                  <a:lnTo>
                    <a:pt x="156679" y="221691"/>
                  </a:lnTo>
                  <a:lnTo>
                    <a:pt x="163880" y="220853"/>
                  </a:lnTo>
                  <a:lnTo>
                    <a:pt x="173113" y="219075"/>
                  </a:lnTo>
                  <a:lnTo>
                    <a:pt x="174650" y="218782"/>
                  </a:lnTo>
                  <a:lnTo>
                    <a:pt x="171411" y="218008"/>
                  </a:lnTo>
                  <a:lnTo>
                    <a:pt x="164604" y="216382"/>
                  </a:lnTo>
                  <a:lnTo>
                    <a:pt x="172720" y="216382"/>
                  </a:lnTo>
                  <a:lnTo>
                    <a:pt x="172758" y="214731"/>
                  </a:lnTo>
                  <a:lnTo>
                    <a:pt x="172770" y="214312"/>
                  </a:lnTo>
                  <a:lnTo>
                    <a:pt x="172821" y="212534"/>
                  </a:lnTo>
                  <a:lnTo>
                    <a:pt x="172872" y="210337"/>
                  </a:lnTo>
                  <a:lnTo>
                    <a:pt x="175082" y="210185"/>
                  </a:lnTo>
                  <a:lnTo>
                    <a:pt x="174434" y="208521"/>
                  </a:lnTo>
                  <a:lnTo>
                    <a:pt x="173875" y="207086"/>
                  </a:lnTo>
                  <a:lnTo>
                    <a:pt x="173786" y="206857"/>
                  </a:lnTo>
                  <a:lnTo>
                    <a:pt x="172580" y="203758"/>
                  </a:lnTo>
                  <a:lnTo>
                    <a:pt x="184264" y="205384"/>
                  </a:lnTo>
                  <a:lnTo>
                    <a:pt x="184404" y="203758"/>
                  </a:lnTo>
                  <a:lnTo>
                    <a:pt x="184759" y="199351"/>
                  </a:lnTo>
                  <a:lnTo>
                    <a:pt x="188569" y="204571"/>
                  </a:lnTo>
                  <a:lnTo>
                    <a:pt x="193382" y="200533"/>
                  </a:lnTo>
                  <a:lnTo>
                    <a:pt x="202920" y="193814"/>
                  </a:lnTo>
                  <a:lnTo>
                    <a:pt x="210286" y="193713"/>
                  </a:lnTo>
                  <a:lnTo>
                    <a:pt x="221056" y="191744"/>
                  </a:lnTo>
                  <a:lnTo>
                    <a:pt x="235572" y="191173"/>
                  </a:lnTo>
                  <a:lnTo>
                    <a:pt x="239293" y="186283"/>
                  </a:lnTo>
                  <a:lnTo>
                    <a:pt x="253720" y="185534"/>
                  </a:lnTo>
                  <a:lnTo>
                    <a:pt x="257429" y="184797"/>
                  </a:lnTo>
                  <a:lnTo>
                    <a:pt x="285076" y="179908"/>
                  </a:lnTo>
                  <a:lnTo>
                    <a:pt x="299364" y="177215"/>
                  </a:lnTo>
                  <a:lnTo>
                    <a:pt x="312483" y="174739"/>
                  </a:lnTo>
                  <a:lnTo>
                    <a:pt x="318579" y="173037"/>
                  </a:lnTo>
                  <a:lnTo>
                    <a:pt x="339178" y="167297"/>
                  </a:lnTo>
                  <a:lnTo>
                    <a:pt x="339750" y="167043"/>
                  </a:lnTo>
                  <a:lnTo>
                    <a:pt x="345821" y="164261"/>
                  </a:lnTo>
                  <a:lnTo>
                    <a:pt x="357708" y="158813"/>
                  </a:lnTo>
                  <a:lnTo>
                    <a:pt x="360591" y="157492"/>
                  </a:lnTo>
                  <a:lnTo>
                    <a:pt x="364667" y="155625"/>
                  </a:lnTo>
                  <a:close/>
                </a:path>
                <a:path w="1273175" h="538480">
                  <a:moveTo>
                    <a:pt x="462229" y="440347"/>
                  </a:moveTo>
                  <a:lnTo>
                    <a:pt x="455650" y="437464"/>
                  </a:lnTo>
                  <a:lnTo>
                    <a:pt x="449186" y="433641"/>
                  </a:lnTo>
                  <a:lnTo>
                    <a:pt x="441718" y="434149"/>
                  </a:lnTo>
                  <a:lnTo>
                    <a:pt x="448703" y="435737"/>
                  </a:lnTo>
                  <a:lnTo>
                    <a:pt x="455218" y="438861"/>
                  </a:lnTo>
                  <a:lnTo>
                    <a:pt x="462229" y="440347"/>
                  </a:lnTo>
                  <a:close/>
                </a:path>
                <a:path w="1273175" h="538480">
                  <a:moveTo>
                    <a:pt x="474713" y="413270"/>
                  </a:moveTo>
                  <a:lnTo>
                    <a:pt x="468261" y="415759"/>
                  </a:lnTo>
                  <a:lnTo>
                    <a:pt x="465886" y="418668"/>
                  </a:lnTo>
                  <a:lnTo>
                    <a:pt x="468591" y="420319"/>
                  </a:lnTo>
                  <a:lnTo>
                    <a:pt x="471436" y="420573"/>
                  </a:lnTo>
                  <a:lnTo>
                    <a:pt x="474433" y="419442"/>
                  </a:lnTo>
                  <a:lnTo>
                    <a:pt x="474713" y="413270"/>
                  </a:lnTo>
                  <a:close/>
                </a:path>
                <a:path w="1273175" h="538480">
                  <a:moveTo>
                    <a:pt x="507453" y="274739"/>
                  </a:moveTo>
                  <a:lnTo>
                    <a:pt x="506679" y="270154"/>
                  </a:lnTo>
                  <a:lnTo>
                    <a:pt x="502424" y="272084"/>
                  </a:lnTo>
                  <a:lnTo>
                    <a:pt x="506018" y="275386"/>
                  </a:lnTo>
                  <a:lnTo>
                    <a:pt x="507453" y="274739"/>
                  </a:lnTo>
                  <a:close/>
                </a:path>
                <a:path w="1273175" h="538480">
                  <a:moveTo>
                    <a:pt x="521182" y="277469"/>
                  </a:moveTo>
                  <a:lnTo>
                    <a:pt x="514134" y="272694"/>
                  </a:lnTo>
                  <a:lnTo>
                    <a:pt x="514477" y="275551"/>
                  </a:lnTo>
                  <a:lnTo>
                    <a:pt x="503364" y="275513"/>
                  </a:lnTo>
                  <a:lnTo>
                    <a:pt x="499351" y="271322"/>
                  </a:lnTo>
                  <a:lnTo>
                    <a:pt x="503021" y="267792"/>
                  </a:lnTo>
                  <a:lnTo>
                    <a:pt x="494347" y="266725"/>
                  </a:lnTo>
                  <a:lnTo>
                    <a:pt x="485622" y="266217"/>
                  </a:lnTo>
                  <a:lnTo>
                    <a:pt x="476986" y="266903"/>
                  </a:lnTo>
                  <a:lnTo>
                    <a:pt x="468579" y="269341"/>
                  </a:lnTo>
                  <a:lnTo>
                    <a:pt x="471335" y="274904"/>
                  </a:lnTo>
                  <a:lnTo>
                    <a:pt x="473646" y="275094"/>
                  </a:lnTo>
                  <a:lnTo>
                    <a:pt x="472262" y="288658"/>
                  </a:lnTo>
                  <a:lnTo>
                    <a:pt x="478332" y="281292"/>
                  </a:lnTo>
                  <a:lnTo>
                    <a:pt x="489331" y="282067"/>
                  </a:lnTo>
                  <a:lnTo>
                    <a:pt x="499846" y="281533"/>
                  </a:lnTo>
                  <a:lnTo>
                    <a:pt x="510374" y="279933"/>
                  </a:lnTo>
                  <a:lnTo>
                    <a:pt x="521182" y="277469"/>
                  </a:lnTo>
                  <a:close/>
                </a:path>
                <a:path w="1273175" h="538480">
                  <a:moveTo>
                    <a:pt x="570242" y="298780"/>
                  </a:moveTo>
                  <a:lnTo>
                    <a:pt x="568947" y="298259"/>
                  </a:lnTo>
                  <a:lnTo>
                    <a:pt x="567677" y="297738"/>
                  </a:lnTo>
                  <a:lnTo>
                    <a:pt x="566381" y="297230"/>
                  </a:lnTo>
                  <a:lnTo>
                    <a:pt x="567601" y="297916"/>
                  </a:lnTo>
                  <a:lnTo>
                    <a:pt x="568883" y="298437"/>
                  </a:lnTo>
                  <a:lnTo>
                    <a:pt x="570242" y="298780"/>
                  </a:lnTo>
                  <a:close/>
                </a:path>
                <a:path w="1273175" h="538480">
                  <a:moveTo>
                    <a:pt x="592086" y="525767"/>
                  </a:moveTo>
                  <a:lnTo>
                    <a:pt x="591172" y="523608"/>
                  </a:lnTo>
                  <a:lnTo>
                    <a:pt x="585825" y="527037"/>
                  </a:lnTo>
                  <a:lnTo>
                    <a:pt x="592086" y="525767"/>
                  </a:lnTo>
                  <a:close/>
                </a:path>
                <a:path w="1273175" h="538480">
                  <a:moveTo>
                    <a:pt x="596442" y="529082"/>
                  </a:moveTo>
                  <a:lnTo>
                    <a:pt x="594321" y="525322"/>
                  </a:lnTo>
                  <a:lnTo>
                    <a:pt x="592086" y="525767"/>
                  </a:lnTo>
                  <a:lnTo>
                    <a:pt x="593255" y="528535"/>
                  </a:lnTo>
                  <a:lnTo>
                    <a:pt x="596442" y="529082"/>
                  </a:lnTo>
                  <a:close/>
                </a:path>
                <a:path w="1273175" h="538480">
                  <a:moveTo>
                    <a:pt x="610831" y="527532"/>
                  </a:moveTo>
                  <a:lnTo>
                    <a:pt x="609904" y="527812"/>
                  </a:lnTo>
                  <a:lnTo>
                    <a:pt x="605980" y="527812"/>
                  </a:lnTo>
                  <a:lnTo>
                    <a:pt x="608190" y="528485"/>
                  </a:lnTo>
                  <a:lnTo>
                    <a:pt x="610831" y="527532"/>
                  </a:lnTo>
                  <a:close/>
                </a:path>
                <a:path w="1273175" h="538480">
                  <a:moveTo>
                    <a:pt x="613714" y="290271"/>
                  </a:moveTo>
                  <a:lnTo>
                    <a:pt x="611517" y="287921"/>
                  </a:lnTo>
                  <a:lnTo>
                    <a:pt x="611200" y="287604"/>
                  </a:lnTo>
                  <a:lnTo>
                    <a:pt x="605586" y="280644"/>
                  </a:lnTo>
                  <a:lnTo>
                    <a:pt x="607034" y="280771"/>
                  </a:lnTo>
                  <a:lnTo>
                    <a:pt x="606691" y="280644"/>
                  </a:lnTo>
                  <a:lnTo>
                    <a:pt x="598309" y="277431"/>
                  </a:lnTo>
                  <a:lnTo>
                    <a:pt x="593242" y="283692"/>
                  </a:lnTo>
                  <a:lnTo>
                    <a:pt x="598995" y="288213"/>
                  </a:lnTo>
                  <a:lnTo>
                    <a:pt x="607072" y="287921"/>
                  </a:lnTo>
                  <a:lnTo>
                    <a:pt x="613714" y="290271"/>
                  </a:lnTo>
                  <a:close/>
                </a:path>
                <a:path w="1273175" h="538480">
                  <a:moveTo>
                    <a:pt x="613714" y="281368"/>
                  </a:moveTo>
                  <a:lnTo>
                    <a:pt x="607034" y="280771"/>
                  </a:lnTo>
                  <a:lnTo>
                    <a:pt x="613714" y="281368"/>
                  </a:lnTo>
                  <a:close/>
                </a:path>
                <a:path w="1273175" h="538480">
                  <a:moveTo>
                    <a:pt x="615645" y="532625"/>
                  </a:moveTo>
                  <a:lnTo>
                    <a:pt x="611860" y="529983"/>
                  </a:lnTo>
                  <a:lnTo>
                    <a:pt x="610984" y="529374"/>
                  </a:lnTo>
                  <a:lnTo>
                    <a:pt x="606539" y="528561"/>
                  </a:lnTo>
                  <a:lnTo>
                    <a:pt x="601853" y="529983"/>
                  </a:lnTo>
                  <a:lnTo>
                    <a:pt x="596442" y="529082"/>
                  </a:lnTo>
                  <a:lnTo>
                    <a:pt x="599122" y="533831"/>
                  </a:lnTo>
                  <a:lnTo>
                    <a:pt x="606298" y="536333"/>
                  </a:lnTo>
                  <a:lnTo>
                    <a:pt x="611670" y="536956"/>
                  </a:lnTo>
                  <a:lnTo>
                    <a:pt x="615327" y="535444"/>
                  </a:lnTo>
                  <a:lnTo>
                    <a:pt x="615645" y="532625"/>
                  </a:lnTo>
                  <a:close/>
                </a:path>
                <a:path w="1273175" h="538480">
                  <a:moveTo>
                    <a:pt x="634898" y="271703"/>
                  </a:moveTo>
                  <a:lnTo>
                    <a:pt x="633806" y="263537"/>
                  </a:lnTo>
                  <a:lnTo>
                    <a:pt x="627926" y="264312"/>
                  </a:lnTo>
                  <a:lnTo>
                    <a:pt x="621550" y="263486"/>
                  </a:lnTo>
                  <a:lnTo>
                    <a:pt x="617969" y="269341"/>
                  </a:lnTo>
                  <a:lnTo>
                    <a:pt x="621665" y="266001"/>
                  </a:lnTo>
                  <a:lnTo>
                    <a:pt x="634898" y="271703"/>
                  </a:lnTo>
                  <a:close/>
                </a:path>
                <a:path w="1273175" h="538480">
                  <a:moveTo>
                    <a:pt x="642150" y="536308"/>
                  </a:moveTo>
                  <a:lnTo>
                    <a:pt x="638606" y="533260"/>
                  </a:lnTo>
                  <a:lnTo>
                    <a:pt x="634301" y="531241"/>
                  </a:lnTo>
                  <a:lnTo>
                    <a:pt x="629780" y="530123"/>
                  </a:lnTo>
                  <a:lnTo>
                    <a:pt x="626986" y="530174"/>
                  </a:lnTo>
                  <a:lnTo>
                    <a:pt x="624293" y="530694"/>
                  </a:lnTo>
                  <a:lnTo>
                    <a:pt x="621665" y="531672"/>
                  </a:lnTo>
                  <a:lnTo>
                    <a:pt x="626427" y="536892"/>
                  </a:lnTo>
                  <a:lnTo>
                    <a:pt x="635622" y="538226"/>
                  </a:lnTo>
                  <a:lnTo>
                    <a:pt x="642150" y="536308"/>
                  </a:lnTo>
                  <a:close/>
                </a:path>
                <a:path w="1273175" h="538480">
                  <a:moveTo>
                    <a:pt x="658583" y="268579"/>
                  </a:moveTo>
                  <a:lnTo>
                    <a:pt x="652373" y="265531"/>
                  </a:lnTo>
                  <a:lnTo>
                    <a:pt x="644182" y="263804"/>
                  </a:lnTo>
                  <a:lnTo>
                    <a:pt x="637311" y="265099"/>
                  </a:lnTo>
                  <a:lnTo>
                    <a:pt x="644055" y="267538"/>
                  </a:lnTo>
                  <a:lnTo>
                    <a:pt x="651560" y="267512"/>
                  </a:lnTo>
                  <a:lnTo>
                    <a:pt x="658583" y="268579"/>
                  </a:lnTo>
                  <a:close/>
                </a:path>
                <a:path w="1273175" h="538480">
                  <a:moveTo>
                    <a:pt x="661860" y="277863"/>
                  </a:moveTo>
                  <a:lnTo>
                    <a:pt x="657593" y="278015"/>
                  </a:lnTo>
                  <a:lnTo>
                    <a:pt x="653275" y="277050"/>
                  </a:lnTo>
                  <a:lnTo>
                    <a:pt x="649135" y="278638"/>
                  </a:lnTo>
                  <a:lnTo>
                    <a:pt x="653440" y="279323"/>
                  </a:lnTo>
                  <a:lnTo>
                    <a:pt x="658012" y="281216"/>
                  </a:lnTo>
                  <a:lnTo>
                    <a:pt x="661860" y="277863"/>
                  </a:lnTo>
                  <a:close/>
                </a:path>
                <a:path w="1273175" h="538480">
                  <a:moveTo>
                    <a:pt x="701852" y="124244"/>
                  </a:moveTo>
                  <a:lnTo>
                    <a:pt x="699287" y="122948"/>
                  </a:lnTo>
                  <a:lnTo>
                    <a:pt x="696582" y="122428"/>
                  </a:lnTo>
                  <a:lnTo>
                    <a:pt x="693724" y="122694"/>
                  </a:lnTo>
                  <a:lnTo>
                    <a:pt x="696341" y="123672"/>
                  </a:lnTo>
                  <a:lnTo>
                    <a:pt x="699046" y="124193"/>
                  </a:lnTo>
                  <a:lnTo>
                    <a:pt x="701852" y="124244"/>
                  </a:lnTo>
                  <a:close/>
                </a:path>
                <a:path w="1273175" h="538480">
                  <a:moveTo>
                    <a:pt x="708240" y="228752"/>
                  </a:moveTo>
                  <a:lnTo>
                    <a:pt x="705027" y="224688"/>
                  </a:lnTo>
                  <a:lnTo>
                    <a:pt x="700125" y="224993"/>
                  </a:lnTo>
                  <a:lnTo>
                    <a:pt x="695502" y="224497"/>
                  </a:lnTo>
                  <a:lnTo>
                    <a:pt x="701040" y="225615"/>
                  </a:lnTo>
                  <a:lnTo>
                    <a:pt x="701167" y="225996"/>
                  </a:lnTo>
                  <a:lnTo>
                    <a:pt x="695883" y="225653"/>
                  </a:lnTo>
                  <a:lnTo>
                    <a:pt x="699820" y="227215"/>
                  </a:lnTo>
                  <a:lnTo>
                    <a:pt x="703922" y="228701"/>
                  </a:lnTo>
                  <a:lnTo>
                    <a:pt x="708240" y="228752"/>
                  </a:lnTo>
                  <a:close/>
                </a:path>
                <a:path w="1273175" h="538480">
                  <a:moveTo>
                    <a:pt x="729246" y="303784"/>
                  </a:moveTo>
                  <a:lnTo>
                    <a:pt x="723061" y="300545"/>
                  </a:lnTo>
                  <a:lnTo>
                    <a:pt x="715721" y="299135"/>
                  </a:lnTo>
                  <a:lnTo>
                    <a:pt x="700608" y="299161"/>
                  </a:lnTo>
                  <a:lnTo>
                    <a:pt x="695934" y="305841"/>
                  </a:lnTo>
                  <a:lnTo>
                    <a:pt x="689432" y="309587"/>
                  </a:lnTo>
                  <a:lnTo>
                    <a:pt x="698373" y="313283"/>
                  </a:lnTo>
                  <a:lnTo>
                    <a:pt x="709828" y="312724"/>
                  </a:lnTo>
                  <a:lnTo>
                    <a:pt x="721055" y="309143"/>
                  </a:lnTo>
                  <a:lnTo>
                    <a:pt x="729246" y="303784"/>
                  </a:lnTo>
                  <a:close/>
                </a:path>
                <a:path w="1273175" h="538480">
                  <a:moveTo>
                    <a:pt x="743115" y="180365"/>
                  </a:moveTo>
                  <a:lnTo>
                    <a:pt x="737768" y="178498"/>
                  </a:lnTo>
                  <a:lnTo>
                    <a:pt x="732040" y="178803"/>
                  </a:lnTo>
                  <a:lnTo>
                    <a:pt x="726503" y="178041"/>
                  </a:lnTo>
                  <a:lnTo>
                    <a:pt x="731812" y="180009"/>
                  </a:lnTo>
                  <a:lnTo>
                    <a:pt x="737577" y="179768"/>
                  </a:lnTo>
                  <a:lnTo>
                    <a:pt x="743115" y="180365"/>
                  </a:lnTo>
                  <a:close/>
                </a:path>
                <a:path w="1273175" h="538480">
                  <a:moveTo>
                    <a:pt x="751243" y="199288"/>
                  </a:moveTo>
                  <a:lnTo>
                    <a:pt x="744677" y="196977"/>
                  </a:lnTo>
                  <a:lnTo>
                    <a:pt x="742429" y="195084"/>
                  </a:lnTo>
                  <a:lnTo>
                    <a:pt x="740625" y="199859"/>
                  </a:lnTo>
                  <a:lnTo>
                    <a:pt x="745451" y="201612"/>
                  </a:lnTo>
                  <a:lnTo>
                    <a:pt x="751243" y="199288"/>
                  </a:lnTo>
                  <a:close/>
                </a:path>
                <a:path w="1273175" h="538480">
                  <a:moveTo>
                    <a:pt x="752157" y="199618"/>
                  </a:moveTo>
                  <a:lnTo>
                    <a:pt x="751751" y="199085"/>
                  </a:lnTo>
                  <a:lnTo>
                    <a:pt x="751243" y="199288"/>
                  </a:lnTo>
                  <a:lnTo>
                    <a:pt x="752157" y="199618"/>
                  </a:lnTo>
                  <a:close/>
                </a:path>
                <a:path w="1273175" h="538480">
                  <a:moveTo>
                    <a:pt x="755573" y="290347"/>
                  </a:moveTo>
                  <a:lnTo>
                    <a:pt x="750697" y="287769"/>
                  </a:lnTo>
                  <a:lnTo>
                    <a:pt x="737031" y="280898"/>
                  </a:lnTo>
                  <a:lnTo>
                    <a:pt x="734999" y="282841"/>
                  </a:lnTo>
                  <a:lnTo>
                    <a:pt x="727049" y="288683"/>
                  </a:lnTo>
                  <a:lnTo>
                    <a:pt x="731659" y="293433"/>
                  </a:lnTo>
                  <a:lnTo>
                    <a:pt x="738962" y="295402"/>
                  </a:lnTo>
                  <a:lnTo>
                    <a:pt x="746988" y="295846"/>
                  </a:lnTo>
                  <a:lnTo>
                    <a:pt x="753757" y="296037"/>
                  </a:lnTo>
                  <a:lnTo>
                    <a:pt x="755573" y="290347"/>
                  </a:lnTo>
                  <a:close/>
                </a:path>
                <a:path w="1273175" h="538480">
                  <a:moveTo>
                    <a:pt x="758215" y="266280"/>
                  </a:moveTo>
                  <a:lnTo>
                    <a:pt x="755891" y="263931"/>
                  </a:lnTo>
                  <a:lnTo>
                    <a:pt x="752538" y="262991"/>
                  </a:lnTo>
                  <a:lnTo>
                    <a:pt x="749350" y="263956"/>
                  </a:lnTo>
                  <a:lnTo>
                    <a:pt x="752182" y="265214"/>
                  </a:lnTo>
                  <a:lnTo>
                    <a:pt x="755129" y="265988"/>
                  </a:lnTo>
                  <a:lnTo>
                    <a:pt x="758215" y="266280"/>
                  </a:lnTo>
                  <a:close/>
                </a:path>
                <a:path w="1273175" h="538480">
                  <a:moveTo>
                    <a:pt x="760209" y="199339"/>
                  </a:moveTo>
                  <a:lnTo>
                    <a:pt x="757923" y="196850"/>
                  </a:lnTo>
                  <a:lnTo>
                    <a:pt x="755497" y="195859"/>
                  </a:lnTo>
                  <a:lnTo>
                    <a:pt x="755091" y="195694"/>
                  </a:lnTo>
                  <a:lnTo>
                    <a:pt x="751725" y="195859"/>
                  </a:lnTo>
                  <a:lnTo>
                    <a:pt x="752843" y="193154"/>
                  </a:lnTo>
                  <a:lnTo>
                    <a:pt x="748601" y="193154"/>
                  </a:lnTo>
                  <a:lnTo>
                    <a:pt x="754532" y="200456"/>
                  </a:lnTo>
                  <a:lnTo>
                    <a:pt x="752157" y="199618"/>
                  </a:lnTo>
                  <a:lnTo>
                    <a:pt x="755929" y="204431"/>
                  </a:lnTo>
                  <a:lnTo>
                    <a:pt x="758647" y="204749"/>
                  </a:lnTo>
                  <a:lnTo>
                    <a:pt x="757694" y="203504"/>
                  </a:lnTo>
                  <a:lnTo>
                    <a:pt x="756793" y="202222"/>
                  </a:lnTo>
                  <a:lnTo>
                    <a:pt x="755967" y="200888"/>
                  </a:lnTo>
                  <a:lnTo>
                    <a:pt x="757047" y="200456"/>
                  </a:lnTo>
                  <a:lnTo>
                    <a:pt x="758774" y="199821"/>
                  </a:lnTo>
                  <a:lnTo>
                    <a:pt x="760209" y="199339"/>
                  </a:lnTo>
                  <a:close/>
                </a:path>
                <a:path w="1273175" h="538480">
                  <a:moveTo>
                    <a:pt x="769924" y="178409"/>
                  </a:moveTo>
                  <a:lnTo>
                    <a:pt x="764070" y="176403"/>
                  </a:lnTo>
                  <a:lnTo>
                    <a:pt x="757720" y="175450"/>
                  </a:lnTo>
                  <a:lnTo>
                    <a:pt x="751281" y="175501"/>
                  </a:lnTo>
                  <a:lnTo>
                    <a:pt x="745159" y="176479"/>
                  </a:lnTo>
                  <a:lnTo>
                    <a:pt x="750519" y="177812"/>
                  </a:lnTo>
                  <a:lnTo>
                    <a:pt x="756373" y="176098"/>
                  </a:lnTo>
                  <a:lnTo>
                    <a:pt x="761441" y="178803"/>
                  </a:lnTo>
                  <a:lnTo>
                    <a:pt x="764235" y="177990"/>
                  </a:lnTo>
                  <a:lnTo>
                    <a:pt x="767067" y="177863"/>
                  </a:lnTo>
                  <a:lnTo>
                    <a:pt x="769924" y="178409"/>
                  </a:lnTo>
                  <a:close/>
                </a:path>
                <a:path w="1273175" h="538480">
                  <a:moveTo>
                    <a:pt x="807427" y="245745"/>
                  </a:moveTo>
                  <a:lnTo>
                    <a:pt x="806056" y="244271"/>
                  </a:lnTo>
                  <a:lnTo>
                    <a:pt x="804519" y="242976"/>
                  </a:lnTo>
                  <a:lnTo>
                    <a:pt x="802817" y="241884"/>
                  </a:lnTo>
                  <a:lnTo>
                    <a:pt x="798944" y="242277"/>
                  </a:lnTo>
                  <a:lnTo>
                    <a:pt x="801446" y="244208"/>
                  </a:lnTo>
                  <a:lnTo>
                    <a:pt x="804278" y="245376"/>
                  </a:lnTo>
                  <a:lnTo>
                    <a:pt x="807427" y="245745"/>
                  </a:lnTo>
                  <a:close/>
                </a:path>
                <a:path w="1273175" h="538480">
                  <a:moveTo>
                    <a:pt x="814260" y="5892"/>
                  </a:moveTo>
                  <a:lnTo>
                    <a:pt x="806183" y="1638"/>
                  </a:lnTo>
                  <a:lnTo>
                    <a:pt x="795858" y="825"/>
                  </a:lnTo>
                  <a:lnTo>
                    <a:pt x="785152" y="1879"/>
                  </a:lnTo>
                  <a:lnTo>
                    <a:pt x="775944" y="3187"/>
                  </a:lnTo>
                  <a:lnTo>
                    <a:pt x="783526" y="7556"/>
                  </a:lnTo>
                  <a:lnTo>
                    <a:pt x="794461" y="9131"/>
                  </a:lnTo>
                  <a:lnTo>
                    <a:pt x="805713" y="8407"/>
                  </a:lnTo>
                  <a:lnTo>
                    <a:pt x="814260" y="5892"/>
                  </a:lnTo>
                  <a:close/>
                </a:path>
                <a:path w="1273175" h="538480">
                  <a:moveTo>
                    <a:pt x="832637" y="244957"/>
                  </a:moveTo>
                  <a:lnTo>
                    <a:pt x="828052" y="241808"/>
                  </a:lnTo>
                  <a:lnTo>
                    <a:pt x="816864" y="240144"/>
                  </a:lnTo>
                  <a:lnTo>
                    <a:pt x="812482" y="244576"/>
                  </a:lnTo>
                  <a:lnTo>
                    <a:pt x="819086" y="244398"/>
                  </a:lnTo>
                  <a:lnTo>
                    <a:pt x="826223" y="247777"/>
                  </a:lnTo>
                  <a:lnTo>
                    <a:pt x="832637" y="244957"/>
                  </a:lnTo>
                  <a:close/>
                </a:path>
                <a:path w="1273175" h="538480">
                  <a:moveTo>
                    <a:pt x="839838" y="37363"/>
                  </a:moveTo>
                  <a:lnTo>
                    <a:pt x="837209" y="37198"/>
                  </a:lnTo>
                  <a:lnTo>
                    <a:pt x="839838" y="37363"/>
                  </a:lnTo>
                  <a:close/>
                </a:path>
                <a:path w="1273175" h="538480">
                  <a:moveTo>
                    <a:pt x="857034" y="230644"/>
                  </a:moveTo>
                  <a:lnTo>
                    <a:pt x="852792" y="229095"/>
                  </a:lnTo>
                  <a:lnTo>
                    <a:pt x="848537" y="230251"/>
                  </a:lnTo>
                  <a:lnTo>
                    <a:pt x="850887" y="232587"/>
                  </a:lnTo>
                  <a:lnTo>
                    <a:pt x="853732" y="233616"/>
                  </a:lnTo>
                  <a:lnTo>
                    <a:pt x="857034" y="233349"/>
                  </a:lnTo>
                  <a:lnTo>
                    <a:pt x="851357" y="231736"/>
                  </a:lnTo>
                  <a:lnTo>
                    <a:pt x="851357" y="230835"/>
                  </a:lnTo>
                  <a:lnTo>
                    <a:pt x="857034" y="230644"/>
                  </a:lnTo>
                  <a:close/>
                </a:path>
                <a:path w="1273175" h="538480">
                  <a:moveTo>
                    <a:pt x="858164" y="226034"/>
                  </a:moveTo>
                  <a:lnTo>
                    <a:pt x="854290" y="227203"/>
                  </a:lnTo>
                  <a:lnTo>
                    <a:pt x="855738" y="227228"/>
                  </a:lnTo>
                  <a:lnTo>
                    <a:pt x="857034" y="226834"/>
                  </a:lnTo>
                  <a:lnTo>
                    <a:pt x="858164" y="226034"/>
                  </a:lnTo>
                  <a:close/>
                </a:path>
                <a:path w="1273175" h="538480">
                  <a:moveTo>
                    <a:pt x="859294" y="249262"/>
                  </a:moveTo>
                  <a:lnTo>
                    <a:pt x="855789" y="245173"/>
                  </a:lnTo>
                  <a:lnTo>
                    <a:pt x="850277" y="247611"/>
                  </a:lnTo>
                  <a:lnTo>
                    <a:pt x="845807" y="246938"/>
                  </a:lnTo>
                  <a:lnTo>
                    <a:pt x="850061" y="248653"/>
                  </a:lnTo>
                  <a:lnTo>
                    <a:pt x="854684" y="249542"/>
                  </a:lnTo>
                  <a:lnTo>
                    <a:pt x="859294" y="249262"/>
                  </a:lnTo>
                  <a:close/>
                </a:path>
                <a:path w="1273175" h="538480">
                  <a:moveTo>
                    <a:pt x="872604" y="50749"/>
                  </a:moveTo>
                  <a:lnTo>
                    <a:pt x="867702" y="47459"/>
                  </a:lnTo>
                  <a:lnTo>
                    <a:pt x="861123" y="48463"/>
                  </a:lnTo>
                  <a:lnTo>
                    <a:pt x="855573" y="48031"/>
                  </a:lnTo>
                  <a:lnTo>
                    <a:pt x="859472" y="50355"/>
                  </a:lnTo>
                  <a:lnTo>
                    <a:pt x="864006" y="50406"/>
                  </a:lnTo>
                  <a:lnTo>
                    <a:pt x="868375" y="50749"/>
                  </a:lnTo>
                  <a:lnTo>
                    <a:pt x="872604" y="50749"/>
                  </a:lnTo>
                  <a:close/>
                </a:path>
                <a:path w="1273175" h="538480">
                  <a:moveTo>
                    <a:pt x="873315" y="221399"/>
                  </a:moveTo>
                  <a:lnTo>
                    <a:pt x="871105" y="219036"/>
                  </a:lnTo>
                  <a:lnTo>
                    <a:pt x="868387" y="217881"/>
                  </a:lnTo>
                  <a:lnTo>
                    <a:pt x="865149" y="217919"/>
                  </a:lnTo>
                  <a:lnTo>
                    <a:pt x="862609" y="219252"/>
                  </a:lnTo>
                  <a:lnTo>
                    <a:pt x="859891" y="219900"/>
                  </a:lnTo>
                  <a:lnTo>
                    <a:pt x="857034" y="219849"/>
                  </a:lnTo>
                  <a:lnTo>
                    <a:pt x="862114" y="221107"/>
                  </a:lnTo>
                  <a:lnTo>
                    <a:pt x="868070" y="222643"/>
                  </a:lnTo>
                  <a:lnTo>
                    <a:pt x="873315" y="221399"/>
                  </a:lnTo>
                  <a:close/>
                </a:path>
                <a:path w="1273175" h="538480">
                  <a:moveTo>
                    <a:pt x="877506" y="227965"/>
                  </a:moveTo>
                  <a:lnTo>
                    <a:pt x="873671" y="226542"/>
                  </a:lnTo>
                  <a:lnTo>
                    <a:pt x="869556" y="226161"/>
                  </a:lnTo>
                  <a:lnTo>
                    <a:pt x="865530" y="226809"/>
                  </a:lnTo>
                  <a:lnTo>
                    <a:pt x="867498" y="229577"/>
                  </a:lnTo>
                  <a:lnTo>
                    <a:pt x="871664" y="231673"/>
                  </a:lnTo>
                  <a:lnTo>
                    <a:pt x="868908" y="232206"/>
                  </a:lnTo>
                  <a:lnTo>
                    <a:pt x="871753" y="232511"/>
                  </a:lnTo>
                  <a:lnTo>
                    <a:pt x="873709" y="232689"/>
                  </a:lnTo>
                  <a:lnTo>
                    <a:pt x="876896" y="234276"/>
                  </a:lnTo>
                  <a:lnTo>
                    <a:pt x="877023" y="232956"/>
                  </a:lnTo>
                  <a:lnTo>
                    <a:pt x="877455" y="232981"/>
                  </a:lnTo>
                  <a:lnTo>
                    <a:pt x="877036" y="232829"/>
                  </a:lnTo>
                  <a:lnTo>
                    <a:pt x="877506" y="227965"/>
                  </a:lnTo>
                  <a:close/>
                </a:path>
                <a:path w="1273175" h="538480">
                  <a:moveTo>
                    <a:pt x="885571" y="135483"/>
                  </a:moveTo>
                  <a:lnTo>
                    <a:pt x="880719" y="134010"/>
                  </a:lnTo>
                  <a:lnTo>
                    <a:pt x="879551" y="135305"/>
                  </a:lnTo>
                  <a:lnTo>
                    <a:pt x="882078" y="139357"/>
                  </a:lnTo>
                  <a:lnTo>
                    <a:pt x="884034" y="138709"/>
                  </a:lnTo>
                  <a:lnTo>
                    <a:pt x="885190" y="137414"/>
                  </a:lnTo>
                  <a:lnTo>
                    <a:pt x="885571" y="135483"/>
                  </a:lnTo>
                  <a:close/>
                </a:path>
                <a:path w="1273175" h="538480">
                  <a:moveTo>
                    <a:pt x="890511" y="229146"/>
                  </a:moveTo>
                  <a:lnTo>
                    <a:pt x="887755" y="226745"/>
                  </a:lnTo>
                  <a:lnTo>
                    <a:pt x="881761" y="224891"/>
                  </a:lnTo>
                  <a:lnTo>
                    <a:pt x="882015" y="230682"/>
                  </a:lnTo>
                  <a:lnTo>
                    <a:pt x="886637" y="231457"/>
                  </a:lnTo>
                  <a:lnTo>
                    <a:pt x="890511" y="229146"/>
                  </a:lnTo>
                  <a:close/>
                </a:path>
                <a:path w="1273175" h="538480">
                  <a:moveTo>
                    <a:pt x="891476" y="241503"/>
                  </a:moveTo>
                  <a:lnTo>
                    <a:pt x="882992" y="240728"/>
                  </a:lnTo>
                  <a:lnTo>
                    <a:pt x="885723" y="242341"/>
                  </a:lnTo>
                  <a:lnTo>
                    <a:pt x="888555" y="242595"/>
                  </a:lnTo>
                  <a:lnTo>
                    <a:pt x="891476" y="241503"/>
                  </a:lnTo>
                  <a:close/>
                </a:path>
                <a:path w="1273175" h="538480">
                  <a:moveTo>
                    <a:pt x="895985" y="58470"/>
                  </a:moveTo>
                  <a:lnTo>
                    <a:pt x="891616" y="56921"/>
                  </a:lnTo>
                  <a:lnTo>
                    <a:pt x="887272" y="59055"/>
                  </a:lnTo>
                  <a:lnTo>
                    <a:pt x="882878" y="58864"/>
                  </a:lnTo>
                  <a:lnTo>
                    <a:pt x="887209" y="59283"/>
                  </a:lnTo>
                  <a:lnTo>
                    <a:pt x="891794" y="60312"/>
                  </a:lnTo>
                  <a:lnTo>
                    <a:pt x="895985" y="58470"/>
                  </a:lnTo>
                  <a:close/>
                </a:path>
                <a:path w="1273175" h="538480">
                  <a:moveTo>
                    <a:pt x="900722" y="219849"/>
                  </a:moveTo>
                  <a:lnTo>
                    <a:pt x="898131" y="218643"/>
                  </a:lnTo>
                  <a:lnTo>
                    <a:pt x="895413" y="217995"/>
                  </a:lnTo>
                  <a:lnTo>
                    <a:pt x="892556" y="217919"/>
                  </a:lnTo>
                  <a:lnTo>
                    <a:pt x="895045" y="219544"/>
                  </a:lnTo>
                  <a:lnTo>
                    <a:pt x="897775" y="220192"/>
                  </a:lnTo>
                  <a:lnTo>
                    <a:pt x="900722" y="219849"/>
                  </a:lnTo>
                  <a:close/>
                </a:path>
                <a:path w="1273175" h="538480">
                  <a:moveTo>
                    <a:pt x="901153" y="130860"/>
                  </a:moveTo>
                  <a:lnTo>
                    <a:pt x="897178" y="129273"/>
                  </a:lnTo>
                  <a:lnTo>
                    <a:pt x="892759" y="129324"/>
                  </a:lnTo>
                  <a:lnTo>
                    <a:pt x="888796" y="130860"/>
                  </a:lnTo>
                  <a:lnTo>
                    <a:pt x="889546" y="132257"/>
                  </a:lnTo>
                  <a:lnTo>
                    <a:pt x="890435" y="133540"/>
                  </a:lnTo>
                  <a:lnTo>
                    <a:pt x="891476" y="134734"/>
                  </a:lnTo>
                  <a:lnTo>
                    <a:pt x="895248" y="134429"/>
                  </a:lnTo>
                  <a:lnTo>
                    <a:pt x="899388" y="135191"/>
                  </a:lnTo>
                  <a:lnTo>
                    <a:pt x="901153" y="130860"/>
                  </a:lnTo>
                  <a:close/>
                </a:path>
                <a:path w="1273175" h="538480">
                  <a:moveTo>
                    <a:pt x="905713" y="215163"/>
                  </a:moveTo>
                  <a:lnTo>
                    <a:pt x="902233" y="211683"/>
                  </a:lnTo>
                  <a:lnTo>
                    <a:pt x="896975" y="212077"/>
                  </a:lnTo>
                  <a:lnTo>
                    <a:pt x="889368" y="210693"/>
                  </a:lnTo>
                  <a:lnTo>
                    <a:pt x="885190" y="214782"/>
                  </a:lnTo>
                  <a:lnTo>
                    <a:pt x="890333" y="218008"/>
                  </a:lnTo>
                  <a:lnTo>
                    <a:pt x="896531" y="216763"/>
                  </a:lnTo>
                  <a:lnTo>
                    <a:pt x="902233" y="217487"/>
                  </a:lnTo>
                  <a:lnTo>
                    <a:pt x="891565" y="214922"/>
                  </a:lnTo>
                  <a:lnTo>
                    <a:pt x="903541" y="215036"/>
                  </a:lnTo>
                  <a:lnTo>
                    <a:pt x="905713" y="215163"/>
                  </a:lnTo>
                  <a:close/>
                </a:path>
                <a:path w="1273175" h="538480">
                  <a:moveTo>
                    <a:pt x="910882" y="59296"/>
                  </a:moveTo>
                  <a:lnTo>
                    <a:pt x="908126" y="57937"/>
                  </a:lnTo>
                  <a:lnTo>
                    <a:pt x="905421" y="57937"/>
                  </a:lnTo>
                  <a:lnTo>
                    <a:pt x="902766" y="59296"/>
                  </a:lnTo>
                  <a:lnTo>
                    <a:pt x="905471" y="59715"/>
                  </a:lnTo>
                  <a:lnTo>
                    <a:pt x="908177" y="59715"/>
                  </a:lnTo>
                  <a:lnTo>
                    <a:pt x="910882" y="59296"/>
                  </a:lnTo>
                  <a:close/>
                </a:path>
                <a:path w="1273175" h="538480">
                  <a:moveTo>
                    <a:pt x="912266" y="45326"/>
                  </a:moveTo>
                  <a:lnTo>
                    <a:pt x="906526" y="40741"/>
                  </a:lnTo>
                  <a:lnTo>
                    <a:pt x="898817" y="39027"/>
                  </a:lnTo>
                  <a:lnTo>
                    <a:pt x="890422" y="38874"/>
                  </a:lnTo>
                  <a:lnTo>
                    <a:pt x="883018" y="39027"/>
                  </a:lnTo>
                  <a:lnTo>
                    <a:pt x="871626" y="38785"/>
                  </a:lnTo>
                  <a:lnTo>
                    <a:pt x="860107" y="38404"/>
                  </a:lnTo>
                  <a:lnTo>
                    <a:pt x="848588" y="37884"/>
                  </a:lnTo>
                  <a:lnTo>
                    <a:pt x="839838" y="37363"/>
                  </a:lnTo>
                  <a:lnTo>
                    <a:pt x="842060" y="38112"/>
                  </a:lnTo>
                  <a:lnTo>
                    <a:pt x="844194" y="39509"/>
                  </a:lnTo>
                  <a:lnTo>
                    <a:pt x="848626" y="41668"/>
                  </a:lnTo>
                  <a:lnTo>
                    <a:pt x="852792" y="44526"/>
                  </a:lnTo>
                  <a:lnTo>
                    <a:pt x="857745" y="45377"/>
                  </a:lnTo>
                  <a:lnTo>
                    <a:pt x="863955" y="45923"/>
                  </a:lnTo>
                  <a:lnTo>
                    <a:pt x="870165" y="45974"/>
                  </a:lnTo>
                  <a:lnTo>
                    <a:pt x="876350" y="46291"/>
                  </a:lnTo>
                  <a:lnTo>
                    <a:pt x="882510" y="47650"/>
                  </a:lnTo>
                  <a:lnTo>
                    <a:pt x="879805" y="48209"/>
                  </a:lnTo>
                  <a:lnTo>
                    <a:pt x="877074" y="48590"/>
                  </a:lnTo>
                  <a:lnTo>
                    <a:pt x="874331" y="48806"/>
                  </a:lnTo>
                  <a:lnTo>
                    <a:pt x="883793" y="50711"/>
                  </a:lnTo>
                  <a:lnTo>
                    <a:pt x="893572" y="50546"/>
                  </a:lnTo>
                  <a:lnTo>
                    <a:pt x="903211" y="48641"/>
                  </a:lnTo>
                  <a:lnTo>
                    <a:pt x="912266" y="45326"/>
                  </a:lnTo>
                  <a:close/>
                </a:path>
                <a:path w="1273175" h="538480">
                  <a:moveTo>
                    <a:pt x="919416" y="251180"/>
                  </a:moveTo>
                  <a:lnTo>
                    <a:pt x="916813" y="249999"/>
                  </a:lnTo>
                  <a:lnTo>
                    <a:pt x="914107" y="249097"/>
                  </a:lnTo>
                  <a:lnTo>
                    <a:pt x="911301" y="248475"/>
                  </a:lnTo>
                  <a:lnTo>
                    <a:pt x="913841" y="249897"/>
                  </a:lnTo>
                  <a:lnTo>
                    <a:pt x="916533" y="250799"/>
                  </a:lnTo>
                  <a:lnTo>
                    <a:pt x="919416" y="251180"/>
                  </a:lnTo>
                  <a:close/>
                </a:path>
                <a:path w="1273175" h="538480">
                  <a:moveTo>
                    <a:pt x="920013" y="136652"/>
                  </a:moveTo>
                  <a:lnTo>
                    <a:pt x="914590" y="135483"/>
                  </a:lnTo>
                  <a:lnTo>
                    <a:pt x="909967" y="135483"/>
                  </a:lnTo>
                  <a:lnTo>
                    <a:pt x="913231" y="136601"/>
                  </a:lnTo>
                  <a:lnTo>
                    <a:pt x="916584" y="136982"/>
                  </a:lnTo>
                  <a:lnTo>
                    <a:pt x="920013" y="136652"/>
                  </a:lnTo>
                  <a:close/>
                </a:path>
                <a:path w="1273175" h="538480">
                  <a:moveTo>
                    <a:pt x="990523" y="29095"/>
                  </a:moveTo>
                  <a:lnTo>
                    <a:pt x="985481" y="29527"/>
                  </a:lnTo>
                  <a:lnTo>
                    <a:pt x="973302" y="24828"/>
                  </a:lnTo>
                  <a:lnTo>
                    <a:pt x="972362" y="19037"/>
                  </a:lnTo>
                  <a:lnTo>
                    <a:pt x="977925" y="19913"/>
                  </a:lnTo>
                  <a:lnTo>
                    <a:pt x="985202" y="20383"/>
                  </a:lnTo>
                  <a:lnTo>
                    <a:pt x="990142" y="17106"/>
                  </a:lnTo>
                  <a:lnTo>
                    <a:pt x="978547" y="14274"/>
                  </a:lnTo>
                  <a:lnTo>
                    <a:pt x="954773" y="11239"/>
                  </a:lnTo>
                  <a:lnTo>
                    <a:pt x="943368" y="7708"/>
                  </a:lnTo>
                  <a:lnTo>
                    <a:pt x="933018" y="3670"/>
                  </a:lnTo>
                  <a:lnTo>
                    <a:pt x="921677" y="825"/>
                  </a:lnTo>
                  <a:lnTo>
                    <a:pt x="910145" y="0"/>
                  </a:lnTo>
                  <a:lnTo>
                    <a:pt x="899223" y="2019"/>
                  </a:lnTo>
                  <a:lnTo>
                    <a:pt x="903592" y="2578"/>
                  </a:lnTo>
                  <a:lnTo>
                    <a:pt x="908024" y="2286"/>
                  </a:lnTo>
                  <a:lnTo>
                    <a:pt x="912393" y="2794"/>
                  </a:lnTo>
                  <a:lnTo>
                    <a:pt x="897356" y="4025"/>
                  </a:lnTo>
                  <a:lnTo>
                    <a:pt x="882586" y="6896"/>
                  </a:lnTo>
                  <a:lnTo>
                    <a:pt x="867905" y="10121"/>
                  </a:lnTo>
                  <a:lnTo>
                    <a:pt x="853173" y="12458"/>
                  </a:lnTo>
                  <a:lnTo>
                    <a:pt x="854532" y="19062"/>
                  </a:lnTo>
                  <a:lnTo>
                    <a:pt x="863866" y="15405"/>
                  </a:lnTo>
                  <a:lnTo>
                    <a:pt x="868273" y="17106"/>
                  </a:lnTo>
                  <a:lnTo>
                    <a:pt x="864692" y="18326"/>
                  </a:lnTo>
                  <a:lnTo>
                    <a:pt x="863879" y="21005"/>
                  </a:lnTo>
                  <a:lnTo>
                    <a:pt x="866724" y="23685"/>
                  </a:lnTo>
                  <a:lnTo>
                    <a:pt x="861339" y="23685"/>
                  </a:lnTo>
                  <a:lnTo>
                    <a:pt x="855230" y="22733"/>
                  </a:lnTo>
                  <a:lnTo>
                    <a:pt x="850480" y="26009"/>
                  </a:lnTo>
                  <a:lnTo>
                    <a:pt x="856272" y="26619"/>
                  </a:lnTo>
                  <a:lnTo>
                    <a:pt x="862203" y="26111"/>
                  </a:lnTo>
                  <a:lnTo>
                    <a:pt x="867892" y="27559"/>
                  </a:lnTo>
                  <a:lnTo>
                    <a:pt x="854214" y="26619"/>
                  </a:lnTo>
                  <a:lnTo>
                    <a:pt x="847356" y="27266"/>
                  </a:lnTo>
                  <a:lnTo>
                    <a:pt x="841565" y="30264"/>
                  </a:lnTo>
                  <a:lnTo>
                    <a:pt x="845807" y="30645"/>
                  </a:lnTo>
                  <a:lnTo>
                    <a:pt x="867587" y="28117"/>
                  </a:lnTo>
                  <a:lnTo>
                    <a:pt x="878713" y="28384"/>
                  </a:lnTo>
                  <a:lnTo>
                    <a:pt x="888796" y="31419"/>
                  </a:lnTo>
                  <a:lnTo>
                    <a:pt x="881507" y="30226"/>
                  </a:lnTo>
                  <a:lnTo>
                    <a:pt x="874102" y="29933"/>
                  </a:lnTo>
                  <a:lnTo>
                    <a:pt x="866686" y="30276"/>
                  </a:lnTo>
                  <a:lnTo>
                    <a:pt x="859345" y="31038"/>
                  </a:lnTo>
                  <a:lnTo>
                    <a:pt x="866267" y="32423"/>
                  </a:lnTo>
                  <a:lnTo>
                    <a:pt x="873455" y="32423"/>
                  </a:lnTo>
                  <a:lnTo>
                    <a:pt x="880249" y="34518"/>
                  </a:lnTo>
                  <a:lnTo>
                    <a:pt x="874737" y="34023"/>
                  </a:lnTo>
                  <a:lnTo>
                    <a:pt x="869124" y="33121"/>
                  </a:lnTo>
                  <a:lnTo>
                    <a:pt x="863638" y="34518"/>
                  </a:lnTo>
                  <a:lnTo>
                    <a:pt x="872070" y="34823"/>
                  </a:lnTo>
                  <a:lnTo>
                    <a:pt x="880440" y="35902"/>
                  </a:lnTo>
                  <a:lnTo>
                    <a:pt x="897115" y="38671"/>
                  </a:lnTo>
                  <a:lnTo>
                    <a:pt x="906576" y="39128"/>
                  </a:lnTo>
                  <a:lnTo>
                    <a:pt x="915289" y="38188"/>
                  </a:lnTo>
                  <a:lnTo>
                    <a:pt x="933030" y="34696"/>
                  </a:lnTo>
                  <a:lnTo>
                    <a:pt x="940790" y="33642"/>
                  </a:lnTo>
                  <a:lnTo>
                    <a:pt x="948702" y="33058"/>
                  </a:lnTo>
                  <a:lnTo>
                    <a:pt x="956627" y="32918"/>
                  </a:lnTo>
                  <a:lnTo>
                    <a:pt x="964463" y="33223"/>
                  </a:lnTo>
                  <a:lnTo>
                    <a:pt x="970940" y="33743"/>
                  </a:lnTo>
                  <a:lnTo>
                    <a:pt x="978230" y="33896"/>
                  </a:lnTo>
                  <a:lnTo>
                    <a:pt x="985151" y="32689"/>
                  </a:lnTo>
                  <a:lnTo>
                    <a:pt x="990523" y="29095"/>
                  </a:lnTo>
                  <a:close/>
                </a:path>
                <a:path w="1273175" h="538480">
                  <a:moveTo>
                    <a:pt x="1034948" y="180352"/>
                  </a:moveTo>
                  <a:lnTo>
                    <a:pt x="1030719" y="181140"/>
                  </a:lnTo>
                  <a:lnTo>
                    <a:pt x="1032332" y="181673"/>
                  </a:lnTo>
                  <a:lnTo>
                    <a:pt x="1033754" y="181406"/>
                  </a:lnTo>
                  <a:lnTo>
                    <a:pt x="1034948" y="180352"/>
                  </a:lnTo>
                  <a:close/>
                </a:path>
                <a:path w="1273175" h="538480">
                  <a:moveTo>
                    <a:pt x="1070902" y="152920"/>
                  </a:moveTo>
                  <a:lnTo>
                    <a:pt x="1066660" y="150583"/>
                  </a:lnTo>
                  <a:lnTo>
                    <a:pt x="1062355" y="151752"/>
                  </a:lnTo>
                  <a:lnTo>
                    <a:pt x="1065123" y="152730"/>
                  </a:lnTo>
                  <a:lnTo>
                    <a:pt x="1067968" y="153123"/>
                  </a:lnTo>
                  <a:lnTo>
                    <a:pt x="1070902" y="152920"/>
                  </a:lnTo>
                  <a:close/>
                </a:path>
                <a:path w="1273175" h="538480">
                  <a:moveTo>
                    <a:pt x="1077556" y="169151"/>
                  </a:moveTo>
                  <a:lnTo>
                    <a:pt x="1076045" y="167970"/>
                  </a:lnTo>
                  <a:lnTo>
                    <a:pt x="1074381" y="167068"/>
                  </a:lnTo>
                  <a:lnTo>
                    <a:pt x="1072565" y="166433"/>
                  </a:lnTo>
                  <a:lnTo>
                    <a:pt x="1068705" y="167601"/>
                  </a:lnTo>
                  <a:lnTo>
                    <a:pt x="1071575" y="168516"/>
                  </a:lnTo>
                  <a:lnTo>
                    <a:pt x="1074547" y="169037"/>
                  </a:lnTo>
                  <a:lnTo>
                    <a:pt x="1077556" y="169151"/>
                  </a:lnTo>
                  <a:close/>
                </a:path>
                <a:path w="1273175" h="538480">
                  <a:moveTo>
                    <a:pt x="1086485" y="151714"/>
                  </a:moveTo>
                  <a:lnTo>
                    <a:pt x="1082243" y="151714"/>
                  </a:lnTo>
                  <a:lnTo>
                    <a:pt x="1078369" y="150558"/>
                  </a:lnTo>
                  <a:lnTo>
                    <a:pt x="1080795" y="152895"/>
                  </a:lnTo>
                  <a:lnTo>
                    <a:pt x="1083500" y="153276"/>
                  </a:lnTo>
                  <a:lnTo>
                    <a:pt x="1086485" y="151714"/>
                  </a:lnTo>
                  <a:close/>
                </a:path>
                <a:path w="1273175" h="538480">
                  <a:moveTo>
                    <a:pt x="1089431" y="50355"/>
                  </a:moveTo>
                  <a:lnTo>
                    <a:pt x="1086802" y="50292"/>
                  </a:lnTo>
                  <a:lnTo>
                    <a:pt x="1084237" y="49911"/>
                  </a:lnTo>
                  <a:lnTo>
                    <a:pt x="1081697" y="49187"/>
                  </a:lnTo>
                  <a:lnTo>
                    <a:pt x="1083906" y="53530"/>
                  </a:lnTo>
                  <a:lnTo>
                    <a:pt x="1086078" y="53263"/>
                  </a:lnTo>
                  <a:lnTo>
                    <a:pt x="1089431" y="50355"/>
                  </a:lnTo>
                  <a:close/>
                </a:path>
                <a:path w="1273175" h="538480">
                  <a:moveTo>
                    <a:pt x="1089914" y="136766"/>
                  </a:moveTo>
                  <a:lnTo>
                    <a:pt x="1086535" y="133553"/>
                  </a:lnTo>
                  <a:lnTo>
                    <a:pt x="1080401" y="135229"/>
                  </a:lnTo>
                  <a:lnTo>
                    <a:pt x="1074013" y="136067"/>
                  </a:lnTo>
                  <a:lnTo>
                    <a:pt x="1067701" y="137096"/>
                  </a:lnTo>
                  <a:lnTo>
                    <a:pt x="1061770" y="139357"/>
                  </a:lnTo>
                  <a:lnTo>
                    <a:pt x="1065936" y="141706"/>
                  </a:lnTo>
                  <a:lnTo>
                    <a:pt x="1073746" y="140144"/>
                  </a:lnTo>
                  <a:lnTo>
                    <a:pt x="1078585" y="140970"/>
                  </a:lnTo>
                  <a:lnTo>
                    <a:pt x="1083195" y="140817"/>
                  </a:lnTo>
                  <a:lnTo>
                    <a:pt x="1087882" y="139293"/>
                  </a:lnTo>
                  <a:lnTo>
                    <a:pt x="1089914" y="136766"/>
                  </a:lnTo>
                  <a:close/>
                </a:path>
                <a:path w="1273175" h="538480">
                  <a:moveTo>
                    <a:pt x="1092441" y="143230"/>
                  </a:moveTo>
                  <a:lnTo>
                    <a:pt x="1089634" y="142455"/>
                  </a:lnTo>
                  <a:lnTo>
                    <a:pt x="1086777" y="142328"/>
                  </a:lnTo>
                  <a:lnTo>
                    <a:pt x="1083906" y="142849"/>
                  </a:lnTo>
                  <a:lnTo>
                    <a:pt x="1086700" y="144462"/>
                  </a:lnTo>
                  <a:lnTo>
                    <a:pt x="1089533" y="144576"/>
                  </a:lnTo>
                  <a:lnTo>
                    <a:pt x="1092441" y="143230"/>
                  </a:lnTo>
                  <a:close/>
                </a:path>
                <a:path w="1273175" h="538480">
                  <a:moveTo>
                    <a:pt x="1103198" y="150583"/>
                  </a:moveTo>
                  <a:lnTo>
                    <a:pt x="1098842" y="150634"/>
                  </a:lnTo>
                  <a:lnTo>
                    <a:pt x="1094803" y="152641"/>
                  </a:lnTo>
                  <a:lnTo>
                    <a:pt x="1090409" y="152133"/>
                  </a:lnTo>
                  <a:lnTo>
                    <a:pt x="1093266" y="153631"/>
                  </a:lnTo>
                  <a:lnTo>
                    <a:pt x="1102842" y="156235"/>
                  </a:lnTo>
                  <a:lnTo>
                    <a:pt x="1103198" y="150583"/>
                  </a:lnTo>
                  <a:close/>
                </a:path>
                <a:path w="1273175" h="538480">
                  <a:moveTo>
                    <a:pt x="1108405" y="73177"/>
                  </a:moveTo>
                  <a:lnTo>
                    <a:pt x="1100048" y="70027"/>
                  </a:lnTo>
                  <a:lnTo>
                    <a:pt x="1082649" y="65773"/>
                  </a:lnTo>
                  <a:lnTo>
                    <a:pt x="1074394" y="62331"/>
                  </a:lnTo>
                  <a:lnTo>
                    <a:pt x="1078814" y="62484"/>
                  </a:lnTo>
                  <a:lnTo>
                    <a:pt x="1083119" y="64617"/>
                  </a:lnTo>
                  <a:lnTo>
                    <a:pt x="1087564" y="63119"/>
                  </a:lnTo>
                  <a:lnTo>
                    <a:pt x="1085062" y="56730"/>
                  </a:lnTo>
                  <a:lnTo>
                    <a:pt x="1079157" y="53263"/>
                  </a:lnTo>
                  <a:lnTo>
                    <a:pt x="1075143" y="48018"/>
                  </a:lnTo>
                  <a:lnTo>
                    <a:pt x="1080185" y="46863"/>
                  </a:lnTo>
                  <a:lnTo>
                    <a:pt x="1068666" y="41643"/>
                  </a:lnTo>
                  <a:lnTo>
                    <a:pt x="1055408" y="38112"/>
                  </a:lnTo>
                  <a:lnTo>
                    <a:pt x="1041844" y="37134"/>
                  </a:lnTo>
                  <a:lnTo>
                    <a:pt x="1029462" y="39509"/>
                  </a:lnTo>
                  <a:lnTo>
                    <a:pt x="1032662" y="39141"/>
                  </a:lnTo>
                  <a:lnTo>
                    <a:pt x="1033627" y="40906"/>
                  </a:lnTo>
                  <a:lnTo>
                    <a:pt x="1032573" y="43764"/>
                  </a:lnTo>
                  <a:lnTo>
                    <a:pt x="1023747" y="42125"/>
                  </a:lnTo>
                  <a:lnTo>
                    <a:pt x="1019416" y="43383"/>
                  </a:lnTo>
                  <a:lnTo>
                    <a:pt x="1022134" y="48641"/>
                  </a:lnTo>
                  <a:lnTo>
                    <a:pt x="1015377" y="48653"/>
                  </a:lnTo>
                  <a:lnTo>
                    <a:pt x="1012113" y="48412"/>
                  </a:lnTo>
                  <a:lnTo>
                    <a:pt x="1018387" y="48107"/>
                  </a:lnTo>
                  <a:lnTo>
                    <a:pt x="1014920" y="40716"/>
                  </a:lnTo>
                  <a:lnTo>
                    <a:pt x="1018286" y="37579"/>
                  </a:lnTo>
                  <a:lnTo>
                    <a:pt x="1011529" y="37477"/>
                  </a:lnTo>
                  <a:lnTo>
                    <a:pt x="1005357" y="34099"/>
                  </a:lnTo>
                  <a:lnTo>
                    <a:pt x="998588" y="34099"/>
                  </a:lnTo>
                  <a:lnTo>
                    <a:pt x="991730" y="34429"/>
                  </a:lnTo>
                  <a:lnTo>
                    <a:pt x="978065" y="35852"/>
                  </a:lnTo>
                  <a:lnTo>
                    <a:pt x="971207" y="36118"/>
                  </a:lnTo>
                  <a:lnTo>
                    <a:pt x="952182" y="35458"/>
                  </a:lnTo>
                  <a:lnTo>
                    <a:pt x="942225" y="36372"/>
                  </a:lnTo>
                  <a:lnTo>
                    <a:pt x="933932" y="39509"/>
                  </a:lnTo>
                  <a:lnTo>
                    <a:pt x="930871" y="39903"/>
                  </a:lnTo>
                  <a:lnTo>
                    <a:pt x="928039" y="40944"/>
                  </a:lnTo>
                  <a:lnTo>
                    <a:pt x="925436" y="42608"/>
                  </a:lnTo>
                  <a:lnTo>
                    <a:pt x="934085" y="44119"/>
                  </a:lnTo>
                  <a:lnTo>
                    <a:pt x="938174" y="45707"/>
                  </a:lnTo>
                  <a:lnTo>
                    <a:pt x="929868" y="48018"/>
                  </a:lnTo>
                  <a:lnTo>
                    <a:pt x="921702" y="50723"/>
                  </a:lnTo>
                  <a:lnTo>
                    <a:pt x="913460" y="53060"/>
                  </a:lnTo>
                  <a:lnTo>
                    <a:pt x="904925" y="54216"/>
                  </a:lnTo>
                  <a:lnTo>
                    <a:pt x="913193" y="56324"/>
                  </a:lnTo>
                  <a:lnTo>
                    <a:pt x="917359" y="56870"/>
                  </a:lnTo>
                  <a:lnTo>
                    <a:pt x="928484" y="56235"/>
                  </a:lnTo>
                  <a:lnTo>
                    <a:pt x="933411" y="56261"/>
                  </a:lnTo>
                  <a:lnTo>
                    <a:pt x="930452" y="57315"/>
                  </a:lnTo>
                  <a:lnTo>
                    <a:pt x="933818" y="58534"/>
                  </a:lnTo>
                  <a:lnTo>
                    <a:pt x="936802" y="57327"/>
                  </a:lnTo>
                  <a:lnTo>
                    <a:pt x="945311" y="56426"/>
                  </a:lnTo>
                  <a:lnTo>
                    <a:pt x="948575" y="61010"/>
                  </a:lnTo>
                  <a:lnTo>
                    <a:pt x="960501" y="66167"/>
                  </a:lnTo>
                  <a:lnTo>
                    <a:pt x="967994" y="68338"/>
                  </a:lnTo>
                  <a:lnTo>
                    <a:pt x="975664" y="69367"/>
                  </a:lnTo>
                  <a:lnTo>
                    <a:pt x="983830" y="69138"/>
                  </a:lnTo>
                  <a:lnTo>
                    <a:pt x="989952" y="68478"/>
                  </a:lnTo>
                  <a:lnTo>
                    <a:pt x="994422" y="70586"/>
                  </a:lnTo>
                  <a:lnTo>
                    <a:pt x="1007097" y="73456"/>
                  </a:lnTo>
                  <a:lnTo>
                    <a:pt x="1015263" y="72783"/>
                  </a:lnTo>
                  <a:lnTo>
                    <a:pt x="1028306" y="72783"/>
                  </a:lnTo>
                  <a:lnTo>
                    <a:pt x="1040117" y="75311"/>
                  </a:lnTo>
                  <a:lnTo>
                    <a:pt x="1049693" y="76669"/>
                  </a:lnTo>
                  <a:lnTo>
                    <a:pt x="1052741" y="77609"/>
                  </a:lnTo>
                  <a:lnTo>
                    <a:pt x="1049248" y="78587"/>
                  </a:lnTo>
                  <a:lnTo>
                    <a:pt x="1073658" y="79019"/>
                  </a:lnTo>
                  <a:lnTo>
                    <a:pt x="1081849" y="78854"/>
                  </a:lnTo>
                  <a:lnTo>
                    <a:pt x="1096251" y="79095"/>
                  </a:lnTo>
                  <a:lnTo>
                    <a:pt x="1103223" y="77635"/>
                  </a:lnTo>
                  <a:lnTo>
                    <a:pt x="1108405" y="73177"/>
                  </a:lnTo>
                  <a:close/>
                </a:path>
                <a:path w="1273175" h="538480">
                  <a:moveTo>
                    <a:pt x="1122540" y="164884"/>
                  </a:moveTo>
                  <a:lnTo>
                    <a:pt x="1120051" y="163880"/>
                  </a:lnTo>
                  <a:lnTo>
                    <a:pt x="1117473" y="163487"/>
                  </a:lnTo>
                  <a:lnTo>
                    <a:pt x="1114806" y="163715"/>
                  </a:lnTo>
                  <a:lnTo>
                    <a:pt x="1117409" y="163906"/>
                  </a:lnTo>
                  <a:lnTo>
                    <a:pt x="1119987" y="164299"/>
                  </a:lnTo>
                  <a:lnTo>
                    <a:pt x="1122540" y="164884"/>
                  </a:lnTo>
                  <a:close/>
                </a:path>
                <a:path w="1273175" h="538480">
                  <a:moveTo>
                    <a:pt x="1123378" y="167436"/>
                  </a:moveTo>
                  <a:lnTo>
                    <a:pt x="1122616" y="166687"/>
                  </a:lnTo>
                  <a:lnTo>
                    <a:pt x="1120571" y="164617"/>
                  </a:lnTo>
                  <a:lnTo>
                    <a:pt x="1110348" y="164871"/>
                  </a:lnTo>
                  <a:lnTo>
                    <a:pt x="1099197" y="166700"/>
                  </a:lnTo>
                  <a:lnTo>
                    <a:pt x="1090688" y="165684"/>
                  </a:lnTo>
                  <a:lnTo>
                    <a:pt x="1097445" y="169570"/>
                  </a:lnTo>
                  <a:lnTo>
                    <a:pt x="1105649" y="170472"/>
                  </a:lnTo>
                  <a:lnTo>
                    <a:pt x="1114196" y="170522"/>
                  </a:lnTo>
                  <a:lnTo>
                    <a:pt x="1122006" y="171869"/>
                  </a:lnTo>
                  <a:lnTo>
                    <a:pt x="1120368" y="170980"/>
                  </a:lnTo>
                  <a:lnTo>
                    <a:pt x="1118831" y="169951"/>
                  </a:lnTo>
                  <a:lnTo>
                    <a:pt x="1117396" y="168770"/>
                  </a:lnTo>
                  <a:lnTo>
                    <a:pt x="1120444" y="166700"/>
                  </a:lnTo>
                  <a:lnTo>
                    <a:pt x="1123378" y="167436"/>
                  </a:lnTo>
                  <a:close/>
                </a:path>
                <a:path w="1273175" h="538480">
                  <a:moveTo>
                    <a:pt x="1126248" y="170332"/>
                  </a:moveTo>
                  <a:lnTo>
                    <a:pt x="1123950" y="167589"/>
                  </a:lnTo>
                  <a:lnTo>
                    <a:pt x="1123378" y="167436"/>
                  </a:lnTo>
                  <a:lnTo>
                    <a:pt x="1126248" y="170332"/>
                  </a:lnTo>
                  <a:close/>
                </a:path>
                <a:path w="1273175" h="538480">
                  <a:moveTo>
                    <a:pt x="1128445" y="149783"/>
                  </a:moveTo>
                  <a:lnTo>
                    <a:pt x="1125893" y="148348"/>
                  </a:lnTo>
                  <a:lnTo>
                    <a:pt x="1123188" y="147967"/>
                  </a:lnTo>
                  <a:lnTo>
                    <a:pt x="1120330" y="148628"/>
                  </a:lnTo>
                  <a:lnTo>
                    <a:pt x="1123010" y="149250"/>
                  </a:lnTo>
                  <a:lnTo>
                    <a:pt x="1125715" y="149631"/>
                  </a:lnTo>
                  <a:lnTo>
                    <a:pt x="1128445" y="149783"/>
                  </a:lnTo>
                  <a:close/>
                </a:path>
                <a:path w="1273175" h="538480">
                  <a:moveTo>
                    <a:pt x="1134846" y="167233"/>
                  </a:moveTo>
                  <a:lnTo>
                    <a:pt x="1130465" y="168402"/>
                  </a:lnTo>
                  <a:lnTo>
                    <a:pt x="1131239" y="166725"/>
                  </a:lnTo>
                  <a:lnTo>
                    <a:pt x="1132547" y="164376"/>
                  </a:lnTo>
                  <a:lnTo>
                    <a:pt x="1129741" y="163537"/>
                  </a:lnTo>
                  <a:lnTo>
                    <a:pt x="1125601" y="163957"/>
                  </a:lnTo>
                  <a:lnTo>
                    <a:pt x="1128560" y="168694"/>
                  </a:lnTo>
                  <a:lnTo>
                    <a:pt x="1130604" y="169557"/>
                  </a:lnTo>
                  <a:lnTo>
                    <a:pt x="1134846" y="167233"/>
                  </a:lnTo>
                  <a:close/>
                </a:path>
                <a:path w="1273175" h="538480">
                  <a:moveTo>
                    <a:pt x="1135976" y="155206"/>
                  </a:moveTo>
                  <a:lnTo>
                    <a:pt x="1133525" y="152857"/>
                  </a:lnTo>
                  <a:lnTo>
                    <a:pt x="1130681" y="151180"/>
                  </a:lnTo>
                  <a:lnTo>
                    <a:pt x="1127429" y="150177"/>
                  </a:lnTo>
                  <a:lnTo>
                    <a:pt x="1128395" y="154482"/>
                  </a:lnTo>
                  <a:lnTo>
                    <a:pt x="1132243" y="155181"/>
                  </a:lnTo>
                  <a:lnTo>
                    <a:pt x="1135976" y="155206"/>
                  </a:lnTo>
                  <a:close/>
                </a:path>
                <a:path w="1273175" h="538480">
                  <a:moveTo>
                    <a:pt x="1273111" y="88671"/>
                  </a:moveTo>
                  <a:lnTo>
                    <a:pt x="1266964" y="82918"/>
                  </a:lnTo>
                  <a:lnTo>
                    <a:pt x="1258443" y="79489"/>
                  </a:lnTo>
                  <a:lnTo>
                    <a:pt x="1246606" y="77089"/>
                  </a:lnTo>
                  <a:lnTo>
                    <a:pt x="1242822" y="78066"/>
                  </a:lnTo>
                  <a:lnTo>
                    <a:pt x="1233589" y="77241"/>
                  </a:lnTo>
                  <a:lnTo>
                    <a:pt x="1227810" y="73266"/>
                  </a:lnTo>
                  <a:lnTo>
                    <a:pt x="1209179" y="67995"/>
                  </a:lnTo>
                  <a:lnTo>
                    <a:pt x="1202194" y="67043"/>
                  </a:lnTo>
                  <a:lnTo>
                    <a:pt x="1195908" y="68135"/>
                  </a:lnTo>
                  <a:lnTo>
                    <a:pt x="1191171" y="70192"/>
                  </a:lnTo>
                  <a:lnTo>
                    <a:pt x="1183601" y="79540"/>
                  </a:lnTo>
                  <a:lnTo>
                    <a:pt x="1177937" y="77444"/>
                  </a:lnTo>
                  <a:lnTo>
                    <a:pt x="1180477" y="71729"/>
                  </a:lnTo>
                  <a:lnTo>
                    <a:pt x="1172908" y="66954"/>
                  </a:lnTo>
                  <a:lnTo>
                    <a:pt x="1177937" y="61582"/>
                  </a:lnTo>
                  <a:lnTo>
                    <a:pt x="1173327" y="61556"/>
                  </a:lnTo>
                  <a:lnTo>
                    <a:pt x="1168857" y="59702"/>
                  </a:lnTo>
                  <a:lnTo>
                    <a:pt x="1164348" y="58889"/>
                  </a:lnTo>
                  <a:lnTo>
                    <a:pt x="1160145" y="58978"/>
                  </a:lnTo>
                  <a:lnTo>
                    <a:pt x="1154950" y="60045"/>
                  </a:lnTo>
                  <a:lnTo>
                    <a:pt x="1152347" y="61874"/>
                  </a:lnTo>
                  <a:lnTo>
                    <a:pt x="1155915" y="64287"/>
                  </a:lnTo>
                  <a:lnTo>
                    <a:pt x="1150289" y="64439"/>
                  </a:lnTo>
                  <a:lnTo>
                    <a:pt x="1145781" y="60617"/>
                  </a:lnTo>
                  <a:lnTo>
                    <a:pt x="1136662" y="60071"/>
                  </a:lnTo>
                  <a:lnTo>
                    <a:pt x="1135938" y="65887"/>
                  </a:lnTo>
                  <a:lnTo>
                    <a:pt x="1132268" y="67005"/>
                  </a:lnTo>
                  <a:lnTo>
                    <a:pt x="1134084" y="71970"/>
                  </a:lnTo>
                  <a:lnTo>
                    <a:pt x="1139355" y="71132"/>
                  </a:lnTo>
                  <a:lnTo>
                    <a:pt x="1143495" y="72034"/>
                  </a:lnTo>
                  <a:lnTo>
                    <a:pt x="1140993" y="71653"/>
                  </a:lnTo>
                  <a:lnTo>
                    <a:pt x="1135646" y="72186"/>
                  </a:lnTo>
                  <a:lnTo>
                    <a:pt x="1131887" y="76263"/>
                  </a:lnTo>
                  <a:lnTo>
                    <a:pt x="1146619" y="80924"/>
                  </a:lnTo>
                  <a:lnTo>
                    <a:pt x="1130554" y="77381"/>
                  </a:lnTo>
                  <a:lnTo>
                    <a:pt x="1129677" y="85471"/>
                  </a:lnTo>
                  <a:lnTo>
                    <a:pt x="1132967" y="89268"/>
                  </a:lnTo>
                  <a:lnTo>
                    <a:pt x="1133830" y="92925"/>
                  </a:lnTo>
                  <a:lnTo>
                    <a:pt x="1135761" y="94856"/>
                  </a:lnTo>
                  <a:lnTo>
                    <a:pt x="1132420" y="97459"/>
                  </a:lnTo>
                  <a:lnTo>
                    <a:pt x="1130096" y="101117"/>
                  </a:lnTo>
                  <a:lnTo>
                    <a:pt x="1128395" y="104927"/>
                  </a:lnTo>
                  <a:lnTo>
                    <a:pt x="1138796" y="106705"/>
                  </a:lnTo>
                  <a:lnTo>
                    <a:pt x="1148588" y="106451"/>
                  </a:lnTo>
                  <a:lnTo>
                    <a:pt x="1158303" y="104749"/>
                  </a:lnTo>
                  <a:lnTo>
                    <a:pt x="1168450" y="102171"/>
                  </a:lnTo>
                  <a:lnTo>
                    <a:pt x="1179106" y="100215"/>
                  </a:lnTo>
                  <a:lnTo>
                    <a:pt x="1189710" y="99593"/>
                  </a:lnTo>
                  <a:lnTo>
                    <a:pt x="1218882" y="99733"/>
                  </a:lnTo>
                  <a:lnTo>
                    <a:pt x="1227886" y="97726"/>
                  </a:lnTo>
                  <a:lnTo>
                    <a:pt x="1245641" y="96316"/>
                  </a:lnTo>
                  <a:lnTo>
                    <a:pt x="1255090" y="94805"/>
                  </a:lnTo>
                  <a:lnTo>
                    <a:pt x="1264259" y="92354"/>
                  </a:lnTo>
                  <a:lnTo>
                    <a:pt x="1273111" y="8867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308069" y="2167648"/>
              <a:ext cx="1537335" cy="287020"/>
            </a:xfrm>
            <a:custGeom>
              <a:avLst/>
              <a:gdLst/>
              <a:ahLst/>
              <a:cxnLst/>
              <a:rect l="l" t="t" r="r" b="b"/>
              <a:pathLst>
                <a:path w="1537334" h="287019">
                  <a:moveTo>
                    <a:pt x="19939" y="112979"/>
                  </a:moveTo>
                  <a:lnTo>
                    <a:pt x="15748" y="113550"/>
                  </a:lnTo>
                  <a:lnTo>
                    <a:pt x="11772" y="115112"/>
                  </a:lnTo>
                  <a:lnTo>
                    <a:pt x="7581" y="115684"/>
                  </a:lnTo>
                  <a:lnTo>
                    <a:pt x="11811" y="117970"/>
                  </a:lnTo>
                  <a:lnTo>
                    <a:pt x="17246" y="117170"/>
                  </a:lnTo>
                  <a:lnTo>
                    <a:pt x="19939" y="112979"/>
                  </a:lnTo>
                  <a:close/>
                </a:path>
                <a:path w="1537334" h="287019">
                  <a:moveTo>
                    <a:pt x="144716" y="29781"/>
                  </a:moveTo>
                  <a:lnTo>
                    <a:pt x="138569" y="24028"/>
                  </a:lnTo>
                  <a:lnTo>
                    <a:pt x="130048" y="20599"/>
                  </a:lnTo>
                  <a:lnTo>
                    <a:pt x="118211" y="18199"/>
                  </a:lnTo>
                  <a:lnTo>
                    <a:pt x="114427" y="19177"/>
                  </a:lnTo>
                  <a:lnTo>
                    <a:pt x="105194" y="18351"/>
                  </a:lnTo>
                  <a:lnTo>
                    <a:pt x="99415" y="14376"/>
                  </a:lnTo>
                  <a:lnTo>
                    <a:pt x="80784" y="9105"/>
                  </a:lnTo>
                  <a:lnTo>
                    <a:pt x="73799" y="8153"/>
                  </a:lnTo>
                  <a:lnTo>
                    <a:pt x="67513" y="9245"/>
                  </a:lnTo>
                  <a:lnTo>
                    <a:pt x="62776" y="11303"/>
                  </a:lnTo>
                  <a:lnTo>
                    <a:pt x="55206" y="20650"/>
                  </a:lnTo>
                  <a:lnTo>
                    <a:pt x="49542" y="18554"/>
                  </a:lnTo>
                  <a:lnTo>
                    <a:pt x="52082" y="12839"/>
                  </a:lnTo>
                  <a:lnTo>
                    <a:pt x="44513" y="8064"/>
                  </a:lnTo>
                  <a:lnTo>
                    <a:pt x="49542" y="2692"/>
                  </a:lnTo>
                  <a:lnTo>
                    <a:pt x="44932" y="2667"/>
                  </a:lnTo>
                  <a:lnTo>
                    <a:pt x="40462" y="812"/>
                  </a:lnTo>
                  <a:lnTo>
                    <a:pt x="35953" y="0"/>
                  </a:lnTo>
                  <a:lnTo>
                    <a:pt x="31750" y="88"/>
                  </a:lnTo>
                  <a:lnTo>
                    <a:pt x="26555" y="1155"/>
                  </a:lnTo>
                  <a:lnTo>
                    <a:pt x="23952" y="2984"/>
                  </a:lnTo>
                  <a:lnTo>
                    <a:pt x="27520" y="5397"/>
                  </a:lnTo>
                  <a:lnTo>
                    <a:pt x="21894" y="5549"/>
                  </a:lnTo>
                  <a:lnTo>
                    <a:pt x="17386" y="1727"/>
                  </a:lnTo>
                  <a:lnTo>
                    <a:pt x="8267" y="1181"/>
                  </a:lnTo>
                  <a:lnTo>
                    <a:pt x="7543" y="6997"/>
                  </a:lnTo>
                  <a:lnTo>
                    <a:pt x="3873" y="8115"/>
                  </a:lnTo>
                  <a:lnTo>
                    <a:pt x="5689" y="13081"/>
                  </a:lnTo>
                  <a:lnTo>
                    <a:pt x="10960" y="12242"/>
                  </a:lnTo>
                  <a:lnTo>
                    <a:pt x="15100" y="13144"/>
                  </a:lnTo>
                  <a:lnTo>
                    <a:pt x="12598" y="12763"/>
                  </a:lnTo>
                  <a:lnTo>
                    <a:pt x="7251" y="13296"/>
                  </a:lnTo>
                  <a:lnTo>
                    <a:pt x="3492" y="17373"/>
                  </a:lnTo>
                  <a:lnTo>
                    <a:pt x="18224" y="22034"/>
                  </a:lnTo>
                  <a:lnTo>
                    <a:pt x="2159" y="18491"/>
                  </a:lnTo>
                  <a:lnTo>
                    <a:pt x="1282" y="26581"/>
                  </a:lnTo>
                  <a:lnTo>
                    <a:pt x="4572" y="30378"/>
                  </a:lnTo>
                  <a:lnTo>
                    <a:pt x="5435" y="34036"/>
                  </a:lnTo>
                  <a:lnTo>
                    <a:pt x="7366" y="35966"/>
                  </a:lnTo>
                  <a:lnTo>
                    <a:pt x="4025" y="38569"/>
                  </a:lnTo>
                  <a:lnTo>
                    <a:pt x="1701" y="42227"/>
                  </a:lnTo>
                  <a:lnTo>
                    <a:pt x="0" y="46037"/>
                  </a:lnTo>
                  <a:lnTo>
                    <a:pt x="10401" y="47815"/>
                  </a:lnTo>
                  <a:lnTo>
                    <a:pt x="20193" y="47561"/>
                  </a:lnTo>
                  <a:lnTo>
                    <a:pt x="29908" y="45859"/>
                  </a:lnTo>
                  <a:lnTo>
                    <a:pt x="40055" y="43281"/>
                  </a:lnTo>
                  <a:lnTo>
                    <a:pt x="50711" y="41325"/>
                  </a:lnTo>
                  <a:lnTo>
                    <a:pt x="61315" y="40703"/>
                  </a:lnTo>
                  <a:lnTo>
                    <a:pt x="90487" y="40843"/>
                  </a:lnTo>
                  <a:lnTo>
                    <a:pt x="99491" y="38836"/>
                  </a:lnTo>
                  <a:lnTo>
                    <a:pt x="117246" y="37426"/>
                  </a:lnTo>
                  <a:lnTo>
                    <a:pt x="126695" y="35915"/>
                  </a:lnTo>
                  <a:lnTo>
                    <a:pt x="135864" y="33464"/>
                  </a:lnTo>
                  <a:lnTo>
                    <a:pt x="144716" y="29781"/>
                  </a:lnTo>
                  <a:close/>
                </a:path>
                <a:path w="1537334" h="287019">
                  <a:moveTo>
                    <a:pt x="181800" y="37934"/>
                  </a:moveTo>
                  <a:lnTo>
                    <a:pt x="177431" y="34251"/>
                  </a:lnTo>
                  <a:lnTo>
                    <a:pt x="173736" y="39827"/>
                  </a:lnTo>
                  <a:lnTo>
                    <a:pt x="169011" y="38315"/>
                  </a:lnTo>
                  <a:lnTo>
                    <a:pt x="173621" y="41021"/>
                  </a:lnTo>
                  <a:lnTo>
                    <a:pt x="176466" y="40309"/>
                  </a:lnTo>
                  <a:lnTo>
                    <a:pt x="179184" y="39281"/>
                  </a:lnTo>
                  <a:lnTo>
                    <a:pt x="181800" y="37934"/>
                  </a:lnTo>
                  <a:close/>
                </a:path>
                <a:path w="1537334" h="287019">
                  <a:moveTo>
                    <a:pt x="217258" y="43319"/>
                  </a:moveTo>
                  <a:lnTo>
                    <a:pt x="209296" y="40551"/>
                  </a:lnTo>
                  <a:lnTo>
                    <a:pt x="200558" y="40398"/>
                  </a:lnTo>
                  <a:lnTo>
                    <a:pt x="191655" y="41313"/>
                  </a:lnTo>
                  <a:lnTo>
                    <a:pt x="183184" y="41770"/>
                  </a:lnTo>
                  <a:lnTo>
                    <a:pt x="190639" y="43395"/>
                  </a:lnTo>
                  <a:lnTo>
                    <a:pt x="198450" y="43281"/>
                  </a:lnTo>
                  <a:lnTo>
                    <a:pt x="206171" y="43370"/>
                  </a:lnTo>
                  <a:lnTo>
                    <a:pt x="213385" y="45643"/>
                  </a:lnTo>
                  <a:lnTo>
                    <a:pt x="217258" y="43319"/>
                  </a:lnTo>
                  <a:close/>
                </a:path>
                <a:path w="1537334" h="287019">
                  <a:moveTo>
                    <a:pt x="224193" y="67322"/>
                  </a:moveTo>
                  <a:lnTo>
                    <a:pt x="221386" y="65354"/>
                  </a:lnTo>
                  <a:lnTo>
                    <a:pt x="218427" y="65100"/>
                  </a:lnTo>
                  <a:lnTo>
                    <a:pt x="215328" y="66548"/>
                  </a:lnTo>
                  <a:lnTo>
                    <a:pt x="216077" y="68491"/>
                  </a:lnTo>
                  <a:lnTo>
                    <a:pt x="218871" y="68770"/>
                  </a:lnTo>
                  <a:lnTo>
                    <a:pt x="221576" y="68389"/>
                  </a:lnTo>
                  <a:lnTo>
                    <a:pt x="224193" y="67322"/>
                  </a:lnTo>
                  <a:close/>
                </a:path>
                <a:path w="1537334" h="287019">
                  <a:moveTo>
                    <a:pt x="253580" y="72364"/>
                  </a:moveTo>
                  <a:lnTo>
                    <a:pt x="249732" y="69938"/>
                  </a:lnTo>
                  <a:lnTo>
                    <a:pt x="245186" y="70053"/>
                  </a:lnTo>
                  <a:lnTo>
                    <a:pt x="240855" y="69659"/>
                  </a:lnTo>
                  <a:lnTo>
                    <a:pt x="246405" y="71386"/>
                  </a:lnTo>
                  <a:lnTo>
                    <a:pt x="246532" y="72542"/>
                  </a:lnTo>
                  <a:lnTo>
                    <a:pt x="241223" y="73126"/>
                  </a:lnTo>
                  <a:lnTo>
                    <a:pt x="245097" y="73914"/>
                  </a:lnTo>
                  <a:lnTo>
                    <a:pt x="253580" y="72364"/>
                  </a:lnTo>
                  <a:close/>
                </a:path>
                <a:path w="1537334" h="287019">
                  <a:moveTo>
                    <a:pt x="418973" y="100990"/>
                  </a:moveTo>
                  <a:lnTo>
                    <a:pt x="411924" y="96647"/>
                  </a:lnTo>
                  <a:lnTo>
                    <a:pt x="406171" y="93611"/>
                  </a:lnTo>
                  <a:lnTo>
                    <a:pt x="397700" y="95186"/>
                  </a:lnTo>
                  <a:lnTo>
                    <a:pt x="403313" y="99301"/>
                  </a:lnTo>
                  <a:lnTo>
                    <a:pt x="412254" y="100304"/>
                  </a:lnTo>
                  <a:lnTo>
                    <a:pt x="418973" y="100990"/>
                  </a:lnTo>
                  <a:close/>
                </a:path>
                <a:path w="1537334" h="287019">
                  <a:moveTo>
                    <a:pt x="424027" y="102908"/>
                  </a:moveTo>
                  <a:lnTo>
                    <a:pt x="422630" y="102476"/>
                  </a:lnTo>
                  <a:lnTo>
                    <a:pt x="421195" y="102222"/>
                  </a:lnTo>
                  <a:lnTo>
                    <a:pt x="419735" y="102120"/>
                  </a:lnTo>
                  <a:lnTo>
                    <a:pt x="424027" y="102908"/>
                  </a:lnTo>
                  <a:close/>
                </a:path>
                <a:path w="1537334" h="287019">
                  <a:moveTo>
                    <a:pt x="446328" y="104063"/>
                  </a:moveTo>
                  <a:lnTo>
                    <a:pt x="443395" y="103505"/>
                  </a:lnTo>
                  <a:lnTo>
                    <a:pt x="440563" y="102603"/>
                  </a:lnTo>
                  <a:lnTo>
                    <a:pt x="437845" y="101358"/>
                  </a:lnTo>
                  <a:lnTo>
                    <a:pt x="437464" y="103682"/>
                  </a:lnTo>
                  <a:lnTo>
                    <a:pt x="440410" y="104025"/>
                  </a:lnTo>
                  <a:lnTo>
                    <a:pt x="443369" y="104152"/>
                  </a:lnTo>
                  <a:lnTo>
                    <a:pt x="446328" y="104063"/>
                  </a:lnTo>
                  <a:close/>
                </a:path>
                <a:path w="1537334" h="287019">
                  <a:moveTo>
                    <a:pt x="528167" y="174485"/>
                  </a:moveTo>
                  <a:lnTo>
                    <a:pt x="522274" y="171538"/>
                  </a:lnTo>
                  <a:lnTo>
                    <a:pt x="513067" y="169989"/>
                  </a:lnTo>
                  <a:lnTo>
                    <a:pt x="503542" y="169443"/>
                  </a:lnTo>
                  <a:lnTo>
                    <a:pt x="493953" y="169214"/>
                  </a:lnTo>
                  <a:lnTo>
                    <a:pt x="484593" y="168668"/>
                  </a:lnTo>
                  <a:lnTo>
                    <a:pt x="488823" y="173380"/>
                  </a:lnTo>
                  <a:lnTo>
                    <a:pt x="482219" y="175907"/>
                  </a:lnTo>
                  <a:lnTo>
                    <a:pt x="478421" y="175234"/>
                  </a:lnTo>
                  <a:lnTo>
                    <a:pt x="486105" y="181025"/>
                  </a:lnTo>
                  <a:lnTo>
                    <a:pt x="499122" y="184086"/>
                  </a:lnTo>
                  <a:lnTo>
                    <a:pt x="512902" y="185229"/>
                  </a:lnTo>
                  <a:lnTo>
                    <a:pt x="522909" y="185305"/>
                  </a:lnTo>
                  <a:lnTo>
                    <a:pt x="524764" y="181648"/>
                  </a:lnTo>
                  <a:lnTo>
                    <a:pt x="527761" y="177952"/>
                  </a:lnTo>
                  <a:lnTo>
                    <a:pt x="528167" y="174485"/>
                  </a:lnTo>
                  <a:close/>
                </a:path>
                <a:path w="1537334" h="287019">
                  <a:moveTo>
                    <a:pt x="605663" y="178333"/>
                  </a:moveTo>
                  <a:lnTo>
                    <a:pt x="604240" y="177088"/>
                  </a:lnTo>
                  <a:lnTo>
                    <a:pt x="602678" y="176060"/>
                  </a:lnTo>
                  <a:lnTo>
                    <a:pt x="600989" y="175234"/>
                  </a:lnTo>
                  <a:lnTo>
                    <a:pt x="601243" y="177038"/>
                  </a:lnTo>
                  <a:lnTo>
                    <a:pt x="601357" y="177939"/>
                  </a:lnTo>
                  <a:lnTo>
                    <a:pt x="605663" y="178333"/>
                  </a:lnTo>
                  <a:close/>
                </a:path>
                <a:path w="1537334" h="287019">
                  <a:moveTo>
                    <a:pt x="772020" y="221691"/>
                  </a:moveTo>
                  <a:lnTo>
                    <a:pt x="769099" y="220776"/>
                  </a:lnTo>
                  <a:lnTo>
                    <a:pt x="766140" y="220129"/>
                  </a:lnTo>
                  <a:lnTo>
                    <a:pt x="763104" y="219748"/>
                  </a:lnTo>
                  <a:lnTo>
                    <a:pt x="760437" y="219506"/>
                  </a:lnTo>
                  <a:lnTo>
                    <a:pt x="758113" y="220294"/>
                  </a:lnTo>
                  <a:lnTo>
                    <a:pt x="756119" y="222072"/>
                  </a:lnTo>
                  <a:lnTo>
                    <a:pt x="760196" y="226428"/>
                  </a:lnTo>
                  <a:lnTo>
                    <a:pt x="767994" y="225679"/>
                  </a:lnTo>
                  <a:lnTo>
                    <a:pt x="772020" y="221691"/>
                  </a:lnTo>
                  <a:close/>
                </a:path>
                <a:path w="1537334" h="287019">
                  <a:moveTo>
                    <a:pt x="861974" y="194983"/>
                  </a:moveTo>
                  <a:lnTo>
                    <a:pt x="859624" y="192659"/>
                  </a:lnTo>
                  <a:lnTo>
                    <a:pt x="856386" y="191274"/>
                  </a:lnTo>
                  <a:lnTo>
                    <a:pt x="853059" y="191503"/>
                  </a:lnTo>
                  <a:lnTo>
                    <a:pt x="855408" y="193802"/>
                  </a:lnTo>
                  <a:lnTo>
                    <a:pt x="858659" y="195186"/>
                  </a:lnTo>
                  <a:lnTo>
                    <a:pt x="861974" y="194983"/>
                  </a:lnTo>
                  <a:close/>
                </a:path>
                <a:path w="1537334" h="287019">
                  <a:moveTo>
                    <a:pt x="912495" y="206959"/>
                  </a:moveTo>
                  <a:lnTo>
                    <a:pt x="910374" y="205219"/>
                  </a:lnTo>
                  <a:lnTo>
                    <a:pt x="908316" y="203415"/>
                  </a:lnTo>
                  <a:lnTo>
                    <a:pt x="906310" y="201549"/>
                  </a:lnTo>
                  <a:lnTo>
                    <a:pt x="906830" y="204749"/>
                  </a:lnTo>
                  <a:lnTo>
                    <a:pt x="909218" y="206921"/>
                  </a:lnTo>
                  <a:lnTo>
                    <a:pt x="912495" y="206959"/>
                  </a:lnTo>
                  <a:close/>
                </a:path>
                <a:path w="1537334" h="287019">
                  <a:moveTo>
                    <a:pt x="975093" y="207746"/>
                  </a:moveTo>
                  <a:lnTo>
                    <a:pt x="969365" y="206756"/>
                  </a:lnTo>
                  <a:lnTo>
                    <a:pt x="963434" y="204901"/>
                  </a:lnTo>
                  <a:lnTo>
                    <a:pt x="957630" y="206590"/>
                  </a:lnTo>
                  <a:lnTo>
                    <a:pt x="963434" y="207111"/>
                  </a:lnTo>
                  <a:lnTo>
                    <a:pt x="969238" y="207975"/>
                  </a:lnTo>
                  <a:lnTo>
                    <a:pt x="975093" y="207746"/>
                  </a:lnTo>
                  <a:close/>
                </a:path>
                <a:path w="1537334" h="287019">
                  <a:moveTo>
                    <a:pt x="1032433" y="229425"/>
                  </a:moveTo>
                  <a:lnTo>
                    <a:pt x="1029741" y="227952"/>
                  </a:lnTo>
                  <a:lnTo>
                    <a:pt x="1026909" y="227571"/>
                  </a:lnTo>
                  <a:lnTo>
                    <a:pt x="1023937" y="228257"/>
                  </a:lnTo>
                  <a:lnTo>
                    <a:pt x="1028560" y="229425"/>
                  </a:lnTo>
                  <a:lnTo>
                    <a:pt x="1032433" y="229425"/>
                  </a:lnTo>
                  <a:close/>
                </a:path>
                <a:path w="1537334" h="287019">
                  <a:moveTo>
                    <a:pt x="1043063" y="231355"/>
                  </a:moveTo>
                  <a:lnTo>
                    <a:pt x="1040650" y="230022"/>
                  </a:lnTo>
                  <a:lnTo>
                    <a:pt x="1038072" y="229501"/>
                  </a:lnTo>
                  <a:lnTo>
                    <a:pt x="1035329" y="229806"/>
                  </a:lnTo>
                  <a:lnTo>
                    <a:pt x="1037831" y="230657"/>
                  </a:lnTo>
                  <a:lnTo>
                    <a:pt x="1040422" y="231165"/>
                  </a:lnTo>
                  <a:lnTo>
                    <a:pt x="1043063" y="231355"/>
                  </a:lnTo>
                  <a:close/>
                </a:path>
                <a:path w="1537334" h="287019">
                  <a:moveTo>
                    <a:pt x="1105712" y="138099"/>
                  </a:moveTo>
                  <a:lnTo>
                    <a:pt x="1100353" y="135483"/>
                  </a:lnTo>
                  <a:lnTo>
                    <a:pt x="1104265" y="130073"/>
                  </a:lnTo>
                  <a:lnTo>
                    <a:pt x="1090383" y="127889"/>
                  </a:lnTo>
                  <a:lnTo>
                    <a:pt x="1084287" y="123825"/>
                  </a:lnTo>
                  <a:lnTo>
                    <a:pt x="1077074" y="122237"/>
                  </a:lnTo>
                  <a:lnTo>
                    <a:pt x="1081074" y="128993"/>
                  </a:lnTo>
                  <a:lnTo>
                    <a:pt x="1087920" y="134264"/>
                  </a:lnTo>
                  <a:lnTo>
                    <a:pt x="1094117" y="138874"/>
                  </a:lnTo>
                  <a:lnTo>
                    <a:pt x="1098003" y="138874"/>
                  </a:lnTo>
                  <a:lnTo>
                    <a:pt x="1101928" y="139128"/>
                  </a:lnTo>
                  <a:lnTo>
                    <a:pt x="1105712" y="138099"/>
                  </a:lnTo>
                  <a:close/>
                </a:path>
                <a:path w="1537334" h="287019">
                  <a:moveTo>
                    <a:pt x="1186484" y="193421"/>
                  </a:moveTo>
                  <a:lnTo>
                    <a:pt x="1181303" y="186994"/>
                  </a:lnTo>
                  <a:lnTo>
                    <a:pt x="1170228" y="183032"/>
                  </a:lnTo>
                  <a:lnTo>
                    <a:pt x="1157871" y="180873"/>
                  </a:lnTo>
                  <a:lnTo>
                    <a:pt x="1148930" y="179882"/>
                  </a:lnTo>
                  <a:lnTo>
                    <a:pt x="1157528" y="184899"/>
                  </a:lnTo>
                  <a:lnTo>
                    <a:pt x="1167206" y="187680"/>
                  </a:lnTo>
                  <a:lnTo>
                    <a:pt x="1177124" y="189953"/>
                  </a:lnTo>
                  <a:lnTo>
                    <a:pt x="1186484" y="193421"/>
                  </a:lnTo>
                  <a:close/>
                </a:path>
                <a:path w="1537334" h="287019">
                  <a:moveTo>
                    <a:pt x="1224699" y="128828"/>
                  </a:moveTo>
                  <a:lnTo>
                    <a:pt x="1221752" y="128016"/>
                  </a:lnTo>
                  <a:lnTo>
                    <a:pt x="1218780" y="127368"/>
                  </a:lnTo>
                  <a:lnTo>
                    <a:pt x="1215771" y="126898"/>
                  </a:lnTo>
                  <a:lnTo>
                    <a:pt x="1218488" y="128727"/>
                  </a:lnTo>
                  <a:lnTo>
                    <a:pt x="1221460" y="129374"/>
                  </a:lnTo>
                  <a:lnTo>
                    <a:pt x="1224699" y="128828"/>
                  </a:lnTo>
                  <a:close/>
                </a:path>
                <a:path w="1537334" h="287019">
                  <a:moveTo>
                    <a:pt x="1316799" y="187642"/>
                  </a:moveTo>
                  <a:lnTo>
                    <a:pt x="1308989" y="182956"/>
                  </a:lnTo>
                  <a:lnTo>
                    <a:pt x="1300784" y="179616"/>
                  </a:lnTo>
                  <a:lnTo>
                    <a:pt x="1292174" y="178346"/>
                  </a:lnTo>
                  <a:lnTo>
                    <a:pt x="1283157" y="179895"/>
                  </a:lnTo>
                  <a:lnTo>
                    <a:pt x="1286167" y="185635"/>
                  </a:lnTo>
                  <a:lnTo>
                    <a:pt x="1292491" y="189179"/>
                  </a:lnTo>
                  <a:lnTo>
                    <a:pt x="1299933" y="191287"/>
                  </a:lnTo>
                  <a:lnTo>
                    <a:pt x="1306372" y="192671"/>
                  </a:lnTo>
                  <a:lnTo>
                    <a:pt x="1309852" y="191020"/>
                  </a:lnTo>
                  <a:lnTo>
                    <a:pt x="1313484" y="189661"/>
                  </a:lnTo>
                  <a:lnTo>
                    <a:pt x="1316799" y="187642"/>
                  </a:lnTo>
                  <a:close/>
                </a:path>
                <a:path w="1537334" h="287019">
                  <a:moveTo>
                    <a:pt x="1351508" y="282028"/>
                  </a:moveTo>
                  <a:lnTo>
                    <a:pt x="1345692" y="279514"/>
                  </a:lnTo>
                  <a:lnTo>
                    <a:pt x="1339202" y="278587"/>
                  </a:lnTo>
                  <a:lnTo>
                    <a:pt x="1332572" y="278892"/>
                  </a:lnTo>
                  <a:lnTo>
                    <a:pt x="1326349" y="280098"/>
                  </a:lnTo>
                  <a:lnTo>
                    <a:pt x="1329232" y="283883"/>
                  </a:lnTo>
                  <a:lnTo>
                    <a:pt x="1333665" y="284264"/>
                  </a:lnTo>
                  <a:lnTo>
                    <a:pt x="1337957" y="285127"/>
                  </a:lnTo>
                  <a:lnTo>
                    <a:pt x="1328280" y="282346"/>
                  </a:lnTo>
                  <a:lnTo>
                    <a:pt x="1338694" y="283667"/>
                  </a:lnTo>
                  <a:lnTo>
                    <a:pt x="1344244" y="285000"/>
                  </a:lnTo>
                  <a:lnTo>
                    <a:pt x="1349197" y="286550"/>
                  </a:lnTo>
                  <a:lnTo>
                    <a:pt x="1351508" y="282028"/>
                  </a:lnTo>
                  <a:close/>
                </a:path>
                <a:path w="1537334" h="287019">
                  <a:moveTo>
                    <a:pt x="1359611" y="143256"/>
                  </a:moveTo>
                  <a:lnTo>
                    <a:pt x="1355559" y="140754"/>
                  </a:lnTo>
                  <a:lnTo>
                    <a:pt x="1350137" y="138836"/>
                  </a:lnTo>
                  <a:lnTo>
                    <a:pt x="1346682" y="136575"/>
                  </a:lnTo>
                  <a:lnTo>
                    <a:pt x="1350759" y="135648"/>
                  </a:lnTo>
                  <a:lnTo>
                    <a:pt x="1354505" y="133680"/>
                  </a:lnTo>
                  <a:lnTo>
                    <a:pt x="1358671" y="133096"/>
                  </a:lnTo>
                  <a:lnTo>
                    <a:pt x="1349248" y="130937"/>
                  </a:lnTo>
                  <a:lnTo>
                    <a:pt x="1330172" y="127939"/>
                  </a:lnTo>
                  <a:lnTo>
                    <a:pt x="1320698" y="126098"/>
                  </a:lnTo>
                  <a:lnTo>
                    <a:pt x="1304594" y="121767"/>
                  </a:lnTo>
                  <a:lnTo>
                    <a:pt x="1296212" y="120688"/>
                  </a:lnTo>
                  <a:lnTo>
                    <a:pt x="1288300" y="121881"/>
                  </a:lnTo>
                  <a:lnTo>
                    <a:pt x="1270304" y="124142"/>
                  </a:lnTo>
                  <a:lnTo>
                    <a:pt x="1252016" y="120573"/>
                  </a:lnTo>
                  <a:lnTo>
                    <a:pt x="1233779" y="115036"/>
                  </a:lnTo>
                  <a:lnTo>
                    <a:pt x="1215898" y="111429"/>
                  </a:lnTo>
                  <a:lnTo>
                    <a:pt x="1220025" y="113131"/>
                  </a:lnTo>
                  <a:lnTo>
                    <a:pt x="1224292" y="114503"/>
                  </a:lnTo>
                  <a:lnTo>
                    <a:pt x="1228305" y="116459"/>
                  </a:lnTo>
                  <a:lnTo>
                    <a:pt x="1223505" y="115328"/>
                  </a:lnTo>
                  <a:lnTo>
                    <a:pt x="1215682" y="112610"/>
                  </a:lnTo>
                  <a:lnTo>
                    <a:pt x="1212024" y="117614"/>
                  </a:lnTo>
                  <a:lnTo>
                    <a:pt x="1217612" y="123596"/>
                  </a:lnTo>
                  <a:lnTo>
                    <a:pt x="1225943" y="125501"/>
                  </a:lnTo>
                  <a:lnTo>
                    <a:pt x="1232547" y="129997"/>
                  </a:lnTo>
                  <a:lnTo>
                    <a:pt x="1228356" y="129997"/>
                  </a:lnTo>
                  <a:lnTo>
                    <a:pt x="1223873" y="130937"/>
                  </a:lnTo>
                  <a:lnTo>
                    <a:pt x="1215466" y="128219"/>
                  </a:lnTo>
                  <a:lnTo>
                    <a:pt x="1212519" y="124663"/>
                  </a:lnTo>
                  <a:lnTo>
                    <a:pt x="1203960" y="122237"/>
                  </a:lnTo>
                  <a:lnTo>
                    <a:pt x="1199667" y="123761"/>
                  </a:lnTo>
                  <a:lnTo>
                    <a:pt x="1191209" y="122326"/>
                  </a:lnTo>
                  <a:lnTo>
                    <a:pt x="1188161" y="119291"/>
                  </a:lnTo>
                  <a:lnTo>
                    <a:pt x="1184186" y="118008"/>
                  </a:lnTo>
                  <a:lnTo>
                    <a:pt x="1177048" y="116370"/>
                  </a:lnTo>
                  <a:lnTo>
                    <a:pt x="1162494" y="114554"/>
                  </a:lnTo>
                  <a:lnTo>
                    <a:pt x="1155369" y="112953"/>
                  </a:lnTo>
                  <a:lnTo>
                    <a:pt x="1150366" y="111556"/>
                  </a:lnTo>
                  <a:lnTo>
                    <a:pt x="1142644" y="109969"/>
                  </a:lnTo>
                  <a:lnTo>
                    <a:pt x="1137081" y="110172"/>
                  </a:lnTo>
                  <a:lnTo>
                    <a:pt x="1138516" y="114147"/>
                  </a:lnTo>
                  <a:lnTo>
                    <a:pt x="1137043" y="113080"/>
                  </a:lnTo>
                  <a:lnTo>
                    <a:pt x="1128217" y="109321"/>
                  </a:lnTo>
                  <a:lnTo>
                    <a:pt x="1131125" y="117246"/>
                  </a:lnTo>
                  <a:lnTo>
                    <a:pt x="1123022" y="115912"/>
                  </a:lnTo>
                  <a:lnTo>
                    <a:pt x="1119619" y="118897"/>
                  </a:lnTo>
                  <a:lnTo>
                    <a:pt x="1134656" y="125361"/>
                  </a:lnTo>
                  <a:lnTo>
                    <a:pt x="1130363" y="124256"/>
                  </a:lnTo>
                  <a:lnTo>
                    <a:pt x="1125575" y="123901"/>
                  </a:lnTo>
                  <a:lnTo>
                    <a:pt x="1121867" y="126911"/>
                  </a:lnTo>
                  <a:lnTo>
                    <a:pt x="1124204" y="130759"/>
                  </a:lnTo>
                  <a:lnTo>
                    <a:pt x="1128788" y="127495"/>
                  </a:lnTo>
                  <a:lnTo>
                    <a:pt x="1132560" y="132562"/>
                  </a:lnTo>
                  <a:lnTo>
                    <a:pt x="1139266" y="138607"/>
                  </a:lnTo>
                  <a:lnTo>
                    <a:pt x="1140002" y="138315"/>
                  </a:lnTo>
                  <a:lnTo>
                    <a:pt x="1144790" y="136385"/>
                  </a:lnTo>
                  <a:lnTo>
                    <a:pt x="1148549" y="139661"/>
                  </a:lnTo>
                  <a:lnTo>
                    <a:pt x="1144257" y="141122"/>
                  </a:lnTo>
                  <a:lnTo>
                    <a:pt x="1140002" y="138315"/>
                  </a:lnTo>
                  <a:lnTo>
                    <a:pt x="1135811" y="140436"/>
                  </a:lnTo>
                  <a:lnTo>
                    <a:pt x="1142949" y="144208"/>
                  </a:lnTo>
                  <a:lnTo>
                    <a:pt x="1150569" y="147066"/>
                  </a:lnTo>
                  <a:lnTo>
                    <a:pt x="1158430" y="149212"/>
                  </a:lnTo>
                  <a:lnTo>
                    <a:pt x="1166342" y="150876"/>
                  </a:lnTo>
                  <a:lnTo>
                    <a:pt x="1174318" y="152971"/>
                  </a:lnTo>
                  <a:lnTo>
                    <a:pt x="1215618" y="163487"/>
                  </a:lnTo>
                  <a:lnTo>
                    <a:pt x="1233258" y="164909"/>
                  </a:lnTo>
                  <a:lnTo>
                    <a:pt x="1241145" y="164261"/>
                  </a:lnTo>
                  <a:lnTo>
                    <a:pt x="1230426" y="155511"/>
                  </a:lnTo>
                  <a:lnTo>
                    <a:pt x="1228674" y="153593"/>
                  </a:lnTo>
                  <a:lnTo>
                    <a:pt x="1235646" y="153390"/>
                  </a:lnTo>
                  <a:lnTo>
                    <a:pt x="1240980" y="157810"/>
                  </a:lnTo>
                  <a:lnTo>
                    <a:pt x="1254137" y="160197"/>
                  </a:lnTo>
                  <a:lnTo>
                    <a:pt x="1261059" y="157187"/>
                  </a:lnTo>
                  <a:lnTo>
                    <a:pt x="1276680" y="153885"/>
                  </a:lnTo>
                  <a:lnTo>
                    <a:pt x="1286700" y="152184"/>
                  </a:lnTo>
                  <a:lnTo>
                    <a:pt x="1296619" y="152146"/>
                  </a:lnTo>
                  <a:lnTo>
                    <a:pt x="1305636" y="155143"/>
                  </a:lnTo>
                  <a:lnTo>
                    <a:pt x="1302829" y="154343"/>
                  </a:lnTo>
                  <a:lnTo>
                    <a:pt x="1299997" y="154203"/>
                  </a:lnTo>
                  <a:lnTo>
                    <a:pt x="1297139" y="154762"/>
                  </a:lnTo>
                  <a:lnTo>
                    <a:pt x="1303070" y="157416"/>
                  </a:lnTo>
                  <a:lnTo>
                    <a:pt x="1312443" y="160362"/>
                  </a:lnTo>
                  <a:lnTo>
                    <a:pt x="1317790" y="156654"/>
                  </a:lnTo>
                  <a:lnTo>
                    <a:pt x="1323276" y="155206"/>
                  </a:lnTo>
                  <a:lnTo>
                    <a:pt x="1337805" y="155841"/>
                  </a:lnTo>
                  <a:lnTo>
                    <a:pt x="1344320" y="154368"/>
                  </a:lnTo>
                  <a:lnTo>
                    <a:pt x="1333881" y="151612"/>
                  </a:lnTo>
                  <a:lnTo>
                    <a:pt x="1312341" y="149186"/>
                  </a:lnTo>
                  <a:lnTo>
                    <a:pt x="1301851" y="146621"/>
                  </a:lnTo>
                  <a:lnTo>
                    <a:pt x="1294968" y="144119"/>
                  </a:lnTo>
                  <a:lnTo>
                    <a:pt x="1287627" y="142989"/>
                  </a:lnTo>
                  <a:lnTo>
                    <a:pt x="1274445" y="136969"/>
                  </a:lnTo>
                  <a:lnTo>
                    <a:pt x="1268730" y="130124"/>
                  </a:lnTo>
                  <a:lnTo>
                    <a:pt x="1261135" y="129997"/>
                  </a:lnTo>
                  <a:lnTo>
                    <a:pt x="1267002" y="129933"/>
                  </a:lnTo>
                  <a:lnTo>
                    <a:pt x="1266875" y="129425"/>
                  </a:lnTo>
                  <a:lnTo>
                    <a:pt x="1260754" y="128447"/>
                  </a:lnTo>
                  <a:lnTo>
                    <a:pt x="1267574" y="128562"/>
                  </a:lnTo>
                  <a:lnTo>
                    <a:pt x="1269326" y="128066"/>
                  </a:lnTo>
                  <a:lnTo>
                    <a:pt x="1265440" y="126898"/>
                  </a:lnTo>
                  <a:lnTo>
                    <a:pt x="1272108" y="127038"/>
                  </a:lnTo>
                  <a:lnTo>
                    <a:pt x="1281061" y="127812"/>
                  </a:lnTo>
                  <a:lnTo>
                    <a:pt x="1286725" y="130365"/>
                  </a:lnTo>
                  <a:lnTo>
                    <a:pt x="1283601" y="135801"/>
                  </a:lnTo>
                  <a:lnTo>
                    <a:pt x="1297584" y="141211"/>
                  </a:lnTo>
                  <a:lnTo>
                    <a:pt x="1311808" y="145897"/>
                  </a:lnTo>
                  <a:lnTo>
                    <a:pt x="1326337" y="149352"/>
                  </a:lnTo>
                  <a:lnTo>
                    <a:pt x="1341247" y="151091"/>
                  </a:lnTo>
                  <a:lnTo>
                    <a:pt x="1355204" y="151980"/>
                  </a:lnTo>
                  <a:lnTo>
                    <a:pt x="1358938" y="147332"/>
                  </a:lnTo>
                  <a:lnTo>
                    <a:pt x="1359611" y="143256"/>
                  </a:lnTo>
                  <a:close/>
                </a:path>
                <a:path w="1537334" h="287019">
                  <a:moveTo>
                    <a:pt x="1363281" y="275831"/>
                  </a:moveTo>
                  <a:lnTo>
                    <a:pt x="1360487" y="274624"/>
                  </a:lnTo>
                  <a:lnTo>
                    <a:pt x="1357668" y="274497"/>
                  </a:lnTo>
                  <a:lnTo>
                    <a:pt x="1354785" y="275437"/>
                  </a:lnTo>
                  <a:lnTo>
                    <a:pt x="1359039" y="276606"/>
                  </a:lnTo>
                  <a:lnTo>
                    <a:pt x="1363281" y="275831"/>
                  </a:lnTo>
                  <a:close/>
                </a:path>
                <a:path w="1537334" h="287019">
                  <a:moveTo>
                    <a:pt x="1399006" y="86448"/>
                  </a:moveTo>
                  <a:lnTo>
                    <a:pt x="1381429" y="90182"/>
                  </a:lnTo>
                  <a:lnTo>
                    <a:pt x="1378381" y="92456"/>
                  </a:lnTo>
                  <a:lnTo>
                    <a:pt x="1380274" y="97155"/>
                  </a:lnTo>
                  <a:lnTo>
                    <a:pt x="1394612" y="93002"/>
                  </a:lnTo>
                  <a:lnTo>
                    <a:pt x="1398473" y="93611"/>
                  </a:lnTo>
                  <a:lnTo>
                    <a:pt x="1399006" y="86448"/>
                  </a:lnTo>
                  <a:close/>
                </a:path>
                <a:path w="1537334" h="287019">
                  <a:moveTo>
                    <a:pt x="1426679" y="217462"/>
                  </a:moveTo>
                  <a:lnTo>
                    <a:pt x="1390027" y="200647"/>
                  </a:lnTo>
                  <a:lnTo>
                    <a:pt x="1350556" y="192341"/>
                  </a:lnTo>
                  <a:lnTo>
                    <a:pt x="1345311" y="192074"/>
                  </a:lnTo>
                  <a:lnTo>
                    <a:pt x="1337500" y="192176"/>
                  </a:lnTo>
                  <a:lnTo>
                    <a:pt x="1329778" y="193078"/>
                  </a:lnTo>
                  <a:lnTo>
                    <a:pt x="1324813" y="195224"/>
                  </a:lnTo>
                  <a:lnTo>
                    <a:pt x="1322590" y="197637"/>
                  </a:lnTo>
                  <a:lnTo>
                    <a:pt x="1327378" y="202323"/>
                  </a:lnTo>
                  <a:lnTo>
                    <a:pt x="1326349" y="209219"/>
                  </a:lnTo>
                  <a:lnTo>
                    <a:pt x="1318793" y="208851"/>
                  </a:lnTo>
                  <a:lnTo>
                    <a:pt x="1316050" y="209321"/>
                  </a:lnTo>
                  <a:lnTo>
                    <a:pt x="1313294" y="209143"/>
                  </a:lnTo>
                  <a:lnTo>
                    <a:pt x="1310589" y="209397"/>
                  </a:lnTo>
                  <a:lnTo>
                    <a:pt x="1307922" y="210108"/>
                  </a:lnTo>
                  <a:lnTo>
                    <a:pt x="1313840" y="212775"/>
                  </a:lnTo>
                  <a:lnTo>
                    <a:pt x="1320088" y="212648"/>
                  </a:lnTo>
                  <a:lnTo>
                    <a:pt x="1332712" y="209638"/>
                  </a:lnTo>
                  <a:lnTo>
                    <a:pt x="1340281" y="209359"/>
                  </a:lnTo>
                  <a:lnTo>
                    <a:pt x="1347939" y="210477"/>
                  </a:lnTo>
                  <a:lnTo>
                    <a:pt x="1362976" y="213779"/>
                  </a:lnTo>
                  <a:lnTo>
                    <a:pt x="1378661" y="216039"/>
                  </a:lnTo>
                  <a:lnTo>
                    <a:pt x="1394752" y="217576"/>
                  </a:lnTo>
                  <a:lnTo>
                    <a:pt x="1410868" y="218122"/>
                  </a:lnTo>
                  <a:lnTo>
                    <a:pt x="1426679" y="217462"/>
                  </a:lnTo>
                  <a:close/>
                </a:path>
                <a:path w="1537334" h="287019">
                  <a:moveTo>
                    <a:pt x="1525562" y="112941"/>
                  </a:moveTo>
                  <a:lnTo>
                    <a:pt x="1523606" y="109880"/>
                  </a:lnTo>
                  <a:lnTo>
                    <a:pt x="1520202" y="108318"/>
                  </a:lnTo>
                  <a:lnTo>
                    <a:pt x="1516646" y="109474"/>
                  </a:lnTo>
                  <a:lnTo>
                    <a:pt x="1521320" y="112179"/>
                  </a:lnTo>
                  <a:lnTo>
                    <a:pt x="1525562" y="112941"/>
                  </a:lnTo>
                  <a:close/>
                </a:path>
                <a:path w="1537334" h="287019">
                  <a:moveTo>
                    <a:pt x="1536890" y="154000"/>
                  </a:moveTo>
                  <a:lnTo>
                    <a:pt x="1531315" y="152323"/>
                  </a:lnTo>
                  <a:lnTo>
                    <a:pt x="1535290" y="145707"/>
                  </a:lnTo>
                  <a:lnTo>
                    <a:pt x="1520088" y="148590"/>
                  </a:lnTo>
                  <a:lnTo>
                    <a:pt x="1513001" y="145834"/>
                  </a:lnTo>
                  <a:lnTo>
                    <a:pt x="1489570" y="142214"/>
                  </a:lnTo>
                  <a:lnTo>
                    <a:pt x="1473263" y="142608"/>
                  </a:lnTo>
                  <a:lnTo>
                    <a:pt x="1466329" y="146024"/>
                  </a:lnTo>
                  <a:lnTo>
                    <a:pt x="1457807" y="142100"/>
                  </a:lnTo>
                  <a:lnTo>
                    <a:pt x="1449603" y="138861"/>
                  </a:lnTo>
                  <a:lnTo>
                    <a:pt x="1439494" y="136144"/>
                  </a:lnTo>
                  <a:lnTo>
                    <a:pt x="1429321" y="135318"/>
                  </a:lnTo>
                  <a:lnTo>
                    <a:pt x="1420952" y="137744"/>
                  </a:lnTo>
                  <a:lnTo>
                    <a:pt x="1411427" y="140106"/>
                  </a:lnTo>
                  <a:lnTo>
                    <a:pt x="1402575" y="136994"/>
                  </a:lnTo>
                  <a:lnTo>
                    <a:pt x="1393774" y="133019"/>
                  </a:lnTo>
                  <a:lnTo>
                    <a:pt x="1384452" y="132715"/>
                  </a:lnTo>
                  <a:lnTo>
                    <a:pt x="1389697" y="134315"/>
                  </a:lnTo>
                  <a:lnTo>
                    <a:pt x="1391767" y="142341"/>
                  </a:lnTo>
                  <a:lnTo>
                    <a:pt x="1398193" y="144843"/>
                  </a:lnTo>
                  <a:lnTo>
                    <a:pt x="1406118" y="147218"/>
                  </a:lnTo>
                  <a:lnTo>
                    <a:pt x="1414627" y="148844"/>
                  </a:lnTo>
                  <a:lnTo>
                    <a:pt x="1431467" y="151638"/>
                  </a:lnTo>
                  <a:lnTo>
                    <a:pt x="1449476" y="155194"/>
                  </a:lnTo>
                  <a:lnTo>
                    <a:pt x="1468120" y="158165"/>
                  </a:lnTo>
                  <a:lnTo>
                    <a:pt x="1486877" y="160210"/>
                  </a:lnTo>
                  <a:lnTo>
                    <a:pt x="1505191" y="160959"/>
                  </a:lnTo>
                  <a:lnTo>
                    <a:pt x="1513255" y="160870"/>
                  </a:lnTo>
                  <a:lnTo>
                    <a:pt x="1521802" y="160134"/>
                  </a:lnTo>
                  <a:lnTo>
                    <a:pt x="1529969" y="158076"/>
                  </a:lnTo>
                  <a:lnTo>
                    <a:pt x="1536890" y="15400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276727" y="4785893"/>
              <a:ext cx="489584" cy="320040"/>
            </a:xfrm>
            <a:custGeom>
              <a:avLst/>
              <a:gdLst/>
              <a:ahLst/>
              <a:cxnLst/>
              <a:rect l="l" t="t" r="r" b="b"/>
              <a:pathLst>
                <a:path w="489584" h="320039">
                  <a:moveTo>
                    <a:pt x="11061" y="234251"/>
                  </a:moveTo>
                  <a:lnTo>
                    <a:pt x="10795" y="232410"/>
                  </a:lnTo>
                  <a:lnTo>
                    <a:pt x="4864" y="233362"/>
                  </a:lnTo>
                  <a:lnTo>
                    <a:pt x="7277" y="235724"/>
                  </a:lnTo>
                  <a:lnTo>
                    <a:pt x="10426" y="237832"/>
                  </a:lnTo>
                  <a:lnTo>
                    <a:pt x="10934" y="236054"/>
                  </a:lnTo>
                  <a:lnTo>
                    <a:pt x="11061" y="234251"/>
                  </a:lnTo>
                  <a:close/>
                </a:path>
                <a:path w="489584" h="320039">
                  <a:moveTo>
                    <a:pt x="403225" y="319836"/>
                  </a:moveTo>
                  <a:lnTo>
                    <a:pt x="403009" y="315658"/>
                  </a:lnTo>
                  <a:lnTo>
                    <a:pt x="397840" y="317119"/>
                  </a:lnTo>
                  <a:lnTo>
                    <a:pt x="395490" y="317512"/>
                  </a:lnTo>
                  <a:lnTo>
                    <a:pt x="403225" y="319836"/>
                  </a:lnTo>
                  <a:close/>
                </a:path>
                <a:path w="489584" h="320039">
                  <a:moveTo>
                    <a:pt x="427672" y="109004"/>
                  </a:moveTo>
                  <a:lnTo>
                    <a:pt x="420827" y="104508"/>
                  </a:lnTo>
                  <a:lnTo>
                    <a:pt x="414312" y="85064"/>
                  </a:lnTo>
                  <a:lnTo>
                    <a:pt x="407530" y="79984"/>
                  </a:lnTo>
                  <a:lnTo>
                    <a:pt x="408114" y="70700"/>
                  </a:lnTo>
                  <a:lnTo>
                    <a:pt x="402209" y="56984"/>
                  </a:lnTo>
                  <a:lnTo>
                    <a:pt x="388950" y="33921"/>
                  </a:lnTo>
                  <a:lnTo>
                    <a:pt x="386181" y="27889"/>
                  </a:lnTo>
                  <a:lnTo>
                    <a:pt x="382638" y="17399"/>
                  </a:lnTo>
                  <a:lnTo>
                    <a:pt x="379361" y="10210"/>
                  </a:lnTo>
                  <a:lnTo>
                    <a:pt x="376275" y="6159"/>
                  </a:lnTo>
                  <a:lnTo>
                    <a:pt x="373481" y="0"/>
                  </a:lnTo>
                  <a:lnTo>
                    <a:pt x="371348" y="1701"/>
                  </a:lnTo>
                  <a:lnTo>
                    <a:pt x="369011" y="2324"/>
                  </a:lnTo>
                  <a:lnTo>
                    <a:pt x="365709" y="1270"/>
                  </a:lnTo>
                  <a:lnTo>
                    <a:pt x="352640" y="2349"/>
                  </a:lnTo>
                  <a:lnTo>
                    <a:pt x="328917" y="7162"/>
                  </a:lnTo>
                  <a:lnTo>
                    <a:pt x="271957" y="14579"/>
                  </a:lnTo>
                  <a:lnTo>
                    <a:pt x="259689" y="16967"/>
                  </a:lnTo>
                  <a:lnTo>
                    <a:pt x="220535" y="38620"/>
                  </a:lnTo>
                  <a:lnTo>
                    <a:pt x="195491" y="81381"/>
                  </a:lnTo>
                  <a:lnTo>
                    <a:pt x="188887" y="90678"/>
                  </a:lnTo>
                  <a:lnTo>
                    <a:pt x="179146" y="94145"/>
                  </a:lnTo>
                  <a:lnTo>
                    <a:pt x="172986" y="91287"/>
                  </a:lnTo>
                  <a:lnTo>
                    <a:pt x="169075" y="85712"/>
                  </a:lnTo>
                  <a:lnTo>
                    <a:pt x="165252" y="80479"/>
                  </a:lnTo>
                  <a:lnTo>
                    <a:pt x="162547" y="79654"/>
                  </a:lnTo>
                  <a:lnTo>
                    <a:pt x="159308" y="78663"/>
                  </a:lnTo>
                  <a:lnTo>
                    <a:pt x="149948" y="79489"/>
                  </a:lnTo>
                  <a:lnTo>
                    <a:pt x="107454" y="71755"/>
                  </a:lnTo>
                  <a:lnTo>
                    <a:pt x="92036" y="71755"/>
                  </a:lnTo>
                  <a:lnTo>
                    <a:pt x="75920" y="73291"/>
                  </a:lnTo>
                  <a:lnTo>
                    <a:pt x="68745" y="74510"/>
                  </a:lnTo>
                  <a:lnTo>
                    <a:pt x="67487" y="74828"/>
                  </a:lnTo>
                  <a:lnTo>
                    <a:pt x="62242" y="75526"/>
                  </a:lnTo>
                  <a:lnTo>
                    <a:pt x="54775" y="77724"/>
                  </a:lnTo>
                  <a:lnTo>
                    <a:pt x="47459" y="78092"/>
                  </a:lnTo>
                  <a:lnTo>
                    <a:pt x="45859" y="78016"/>
                  </a:lnTo>
                  <a:lnTo>
                    <a:pt x="40982" y="75272"/>
                  </a:lnTo>
                  <a:lnTo>
                    <a:pt x="39738" y="71526"/>
                  </a:lnTo>
                  <a:lnTo>
                    <a:pt x="34861" y="70916"/>
                  </a:lnTo>
                  <a:lnTo>
                    <a:pt x="33947" y="70256"/>
                  </a:lnTo>
                  <a:lnTo>
                    <a:pt x="32537" y="70637"/>
                  </a:lnTo>
                  <a:lnTo>
                    <a:pt x="28473" y="70116"/>
                  </a:lnTo>
                  <a:lnTo>
                    <a:pt x="24244" y="73825"/>
                  </a:lnTo>
                  <a:lnTo>
                    <a:pt x="19418" y="83566"/>
                  </a:lnTo>
                  <a:lnTo>
                    <a:pt x="18605" y="89712"/>
                  </a:lnTo>
                  <a:lnTo>
                    <a:pt x="20167" y="98907"/>
                  </a:lnTo>
                  <a:lnTo>
                    <a:pt x="21678" y="99987"/>
                  </a:lnTo>
                  <a:lnTo>
                    <a:pt x="23037" y="105448"/>
                  </a:lnTo>
                  <a:lnTo>
                    <a:pt x="21170" y="107962"/>
                  </a:lnTo>
                  <a:lnTo>
                    <a:pt x="18757" y="106730"/>
                  </a:lnTo>
                  <a:lnTo>
                    <a:pt x="17348" y="113944"/>
                  </a:lnTo>
                  <a:lnTo>
                    <a:pt x="15151" y="116967"/>
                  </a:lnTo>
                  <a:lnTo>
                    <a:pt x="13716" y="118960"/>
                  </a:lnTo>
                  <a:lnTo>
                    <a:pt x="11912" y="120535"/>
                  </a:lnTo>
                  <a:lnTo>
                    <a:pt x="9753" y="121691"/>
                  </a:lnTo>
                  <a:lnTo>
                    <a:pt x="7569" y="122783"/>
                  </a:lnTo>
                  <a:lnTo>
                    <a:pt x="6337" y="122923"/>
                  </a:lnTo>
                  <a:lnTo>
                    <a:pt x="6400" y="123367"/>
                  </a:lnTo>
                  <a:lnTo>
                    <a:pt x="4584" y="124269"/>
                  </a:lnTo>
                  <a:lnTo>
                    <a:pt x="6832" y="125971"/>
                  </a:lnTo>
                  <a:lnTo>
                    <a:pt x="7353" y="129019"/>
                  </a:lnTo>
                  <a:lnTo>
                    <a:pt x="8242" y="131737"/>
                  </a:lnTo>
                  <a:lnTo>
                    <a:pt x="9232" y="137007"/>
                  </a:lnTo>
                  <a:lnTo>
                    <a:pt x="8915" y="142125"/>
                  </a:lnTo>
                  <a:lnTo>
                    <a:pt x="6578" y="145008"/>
                  </a:lnTo>
                  <a:lnTo>
                    <a:pt x="5346" y="151307"/>
                  </a:lnTo>
                  <a:lnTo>
                    <a:pt x="3289" y="152996"/>
                  </a:lnTo>
                  <a:lnTo>
                    <a:pt x="4318" y="156540"/>
                  </a:lnTo>
                  <a:lnTo>
                    <a:pt x="3505" y="160731"/>
                  </a:lnTo>
                  <a:lnTo>
                    <a:pt x="6438" y="163779"/>
                  </a:lnTo>
                  <a:lnTo>
                    <a:pt x="6896" y="165315"/>
                  </a:lnTo>
                  <a:lnTo>
                    <a:pt x="9588" y="170053"/>
                  </a:lnTo>
                  <a:lnTo>
                    <a:pt x="9385" y="172161"/>
                  </a:lnTo>
                  <a:lnTo>
                    <a:pt x="9055" y="174777"/>
                  </a:lnTo>
                  <a:lnTo>
                    <a:pt x="7696" y="173532"/>
                  </a:lnTo>
                  <a:lnTo>
                    <a:pt x="6997" y="173520"/>
                  </a:lnTo>
                  <a:lnTo>
                    <a:pt x="6184" y="172847"/>
                  </a:lnTo>
                  <a:lnTo>
                    <a:pt x="3619" y="173101"/>
                  </a:lnTo>
                  <a:lnTo>
                    <a:pt x="3340" y="173431"/>
                  </a:lnTo>
                  <a:lnTo>
                    <a:pt x="0" y="173342"/>
                  </a:lnTo>
                  <a:lnTo>
                    <a:pt x="1016" y="175717"/>
                  </a:lnTo>
                  <a:lnTo>
                    <a:pt x="1308" y="175895"/>
                  </a:lnTo>
                  <a:lnTo>
                    <a:pt x="6578" y="179489"/>
                  </a:lnTo>
                  <a:lnTo>
                    <a:pt x="8305" y="179819"/>
                  </a:lnTo>
                  <a:lnTo>
                    <a:pt x="9042" y="180238"/>
                  </a:lnTo>
                  <a:lnTo>
                    <a:pt x="12928" y="184391"/>
                  </a:lnTo>
                  <a:lnTo>
                    <a:pt x="15252" y="193268"/>
                  </a:lnTo>
                  <a:lnTo>
                    <a:pt x="16370" y="198602"/>
                  </a:lnTo>
                  <a:lnTo>
                    <a:pt x="18059" y="204038"/>
                  </a:lnTo>
                  <a:lnTo>
                    <a:pt x="18186" y="204660"/>
                  </a:lnTo>
                  <a:lnTo>
                    <a:pt x="19532" y="213944"/>
                  </a:lnTo>
                  <a:lnTo>
                    <a:pt x="20662" y="220929"/>
                  </a:lnTo>
                  <a:lnTo>
                    <a:pt x="20840" y="222656"/>
                  </a:lnTo>
                  <a:lnTo>
                    <a:pt x="22694" y="231533"/>
                  </a:lnTo>
                  <a:lnTo>
                    <a:pt x="23609" y="233184"/>
                  </a:lnTo>
                  <a:lnTo>
                    <a:pt x="24777" y="236753"/>
                  </a:lnTo>
                  <a:lnTo>
                    <a:pt x="26593" y="238455"/>
                  </a:lnTo>
                  <a:lnTo>
                    <a:pt x="27292" y="239674"/>
                  </a:lnTo>
                  <a:lnTo>
                    <a:pt x="30759" y="247345"/>
                  </a:lnTo>
                  <a:lnTo>
                    <a:pt x="30518" y="255485"/>
                  </a:lnTo>
                  <a:lnTo>
                    <a:pt x="29451" y="263702"/>
                  </a:lnTo>
                  <a:lnTo>
                    <a:pt x="30480" y="271627"/>
                  </a:lnTo>
                  <a:lnTo>
                    <a:pt x="33629" y="277114"/>
                  </a:lnTo>
                  <a:lnTo>
                    <a:pt x="37477" y="282613"/>
                  </a:lnTo>
                  <a:lnTo>
                    <a:pt x="40030" y="288048"/>
                  </a:lnTo>
                  <a:lnTo>
                    <a:pt x="40030" y="292912"/>
                  </a:lnTo>
                  <a:lnTo>
                    <a:pt x="39966" y="294716"/>
                  </a:lnTo>
                  <a:lnTo>
                    <a:pt x="46113" y="295198"/>
                  </a:lnTo>
                  <a:lnTo>
                    <a:pt x="46824" y="292976"/>
                  </a:lnTo>
                  <a:lnTo>
                    <a:pt x="47917" y="292074"/>
                  </a:lnTo>
                  <a:lnTo>
                    <a:pt x="60909" y="297497"/>
                  </a:lnTo>
                  <a:lnTo>
                    <a:pt x="65278" y="298043"/>
                  </a:lnTo>
                  <a:lnTo>
                    <a:pt x="72390" y="296062"/>
                  </a:lnTo>
                  <a:lnTo>
                    <a:pt x="79641" y="293268"/>
                  </a:lnTo>
                  <a:lnTo>
                    <a:pt x="85128" y="290779"/>
                  </a:lnTo>
                  <a:lnTo>
                    <a:pt x="90741" y="290106"/>
                  </a:lnTo>
                  <a:lnTo>
                    <a:pt x="98374" y="292785"/>
                  </a:lnTo>
                  <a:lnTo>
                    <a:pt x="98247" y="292188"/>
                  </a:lnTo>
                  <a:lnTo>
                    <a:pt x="97878" y="289852"/>
                  </a:lnTo>
                  <a:lnTo>
                    <a:pt x="101625" y="286385"/>
                  </a:lnTo>
                  <a:lnTo>
                    <a:pt x="102590" y="290271"/>
                  </a:lnTo>
                  <a:lnTo>
                    <a:pt x="102946" y="289877"/>
                  </a:lnTo>
                  <a:lnTo>
                    <a:pt x="102628" y="290855"/>
                  </a:lnTo>
                  <a:lnTo>
                    <a:pt x="105549" y="287705"/>
                  </a:lnTo>
                  <a:lnTo>
                    <a:pt x="105727" y="285673"/>
                  </a:lnTo>
                  <a:lnTo>
                    <a:pt x="105918" y="285267"/>
                  </a:lnTo>
                  <a:lnTo>
                    <a:pt x="108788" y="280911"/>
                  </a:lnTo>
                  <a:lnTo>
                    <a:pt x="111480" y="278726"/>
                  </a:lnTo>
                  <a:lnTo>
                    <a:pt x="114579" y="278790"/>
                  </a:lnTo>
                  <a:lnTo>
                    <a:pt x="115709" y="277939"/>
                  </a:lnTo>
                  <a:lnTo>
                    <a:pt x="117462" y="278104"/>
                  </a:lnTo>
                  <a:lnTo>
                    <a:pt x="120548" y="274281"/>
                  </a:lnTo>
                  <a:lnTo>
                    <a:pt x="126085" y="270090"/>
                  </a:lnTo>
                  <a:lnTo>
                    <a:pt x="126530" y="267093"/>
                  </a:lnTo>
                  <a:lnTo>
                    <a:pt x="130441" y="263245"/>
                  </a:lnTo>
                  <a:lnTo>
                    <a:pt x="130822" y="263156"/>
                  </a:lnTo>
                  <a:lnTo>
                    <a:pt x="139001" y="261835"/>
                  </a:lnTo>
                  <a:lnTo>
                    <a:pt x="147078" y="261073"/>
                  </a:lnTo>
                  <a:lnTo>
                    <a:pt x="163385" y="260362"/>
                  </a:lnTo>
                  <a:lnTo>
                    <a:pt x="167563" y="259575"/>
                  </a:lnTo>
                  <a:lnTo>
                    <a:pt x="169405" y="259676"/>
                  </a:lnTo>
                  <a:lnTo>
                    <a:pt x="175539" y="260235"/>
                  </a:lnTo>
                  <a:lnTo>
                    <a:pt x="177012" y="259232"/>
                  </a:lnTo>
                  <a:lnTo>
                    <a:pt x="183083" y="255092"/>
                  </a:lnTo>
                  <a:lnTo>
                    <a:pt x="193319" y="251256"/>
                  </a:lnTo>
                  <a:lnTo>
                    <a:pt x="199097" y="248500"/>
                  </a:lnTo>
                  <a:lnTo>
                    <a:pt x="204597" y="244919"/>
                  </a:lnTo>
                  <a:lnTo>
                    <a:pt x="223126" y="231203"/>
                  </a:lnTo>
                  <a:lnTo>
                    <a:pt x="224294" y="231254"/>
                  </a:lnTo>
                  <a:lnTo>
                    <a:pt x="227444" y="234213"/>
                  </a:lnTo>
                  <a:lnTo>
                    <a:pt x="245605" y="232333"/>
                  </a:lnTo>
                  <a:lnTo>
                    <a:pt x="253923" y="230314"/>
                  </a:lnTo>
                  <a:lnTo>
                    <a:pt x="262978" y="217131"/>
                  </a:lnTo>
                  <a:lnTo>
                    <a:pt x="263220" y="216052"/>
                  </a:lnTo>
                  <a:lnTo>
                    <a:pt x="270052" y="208457"/>
                  </a:lnTo>
                  <a:lnTo>
                    <a:pt x="273862" y="205651"/>
                  </a:lnTo>
                  <a:lnTo>
                    <a:pt x="283692" y="200939"/>
                  </a:lnTo>
                  <a:lnTo>
                    <a:pt x="296951" y="196469"/>
                  </a:lnTo>
                  <a:lnTo>
                    <a:pt x="310337" y="192303"/>
                  </a:lnTo>
                  <a:lnTo>
                    <a:pt x="310730" y="192151"/>
                  </a:lnTo>
                  <a:lnTo>
                    <a:pt x="312953" y="191503"/>
                  </a:lnTo>
                  <a:lnTo>
                    <a:pt x="317271" y="189585"/>
                  </a:lnTo>
                  <a:lnTo>
                    <a:pt x="334924" y="182626"/>
                  </a:lnTo>
                  <a:lnTo>
                    <a:pt x="339890" y="181089"/>
                  </a:lnTo>
                  <a:lnTo>
                    <a:pt x="342696" y="180416"/>
                  </a:lnTo>
                  <a:lnTo>
                    <a:pt x="343763" y="180225"/>
                  </a:lnTo>
                  <a:lnTo>
                    <a:pt x="350139" y="179044"/>
                  </a:lnTo>
                  <a:lnTo>
                    <a:pt x="361797" y="174828"/>
                  </a:lnTo>
                  <a:lnTo>
                    <a:pt x="364350" y="173901"/>
                  </a:lnTo>
                  <a:lnTo>
                    <a:pt x="365061" y="172300"/>
                  </a:lnTo>
                  <a:lnTo>
                    <a:pt x="369481" y="170281"/>
                  </a:lnTo>
                  <a:lnTo>
                    <a:pt x="374878" y="167220"/>
                  </a:lnTo>
                  <a:lnTo>
                    <a:pt x="385673" y="162864"/>
                  </a:lnTo>
                  <a:lnTo>
                    <a:pt x="388632" y="162941"/>
                  </a:lnTo>
                  <a:lnTo>
                    <a:pt x="388708" y="162623"/>
                  </a:lnTo>
                  <a:lnTo>
                    <a:pt x="390499" y="154686"/>
                  </a:lnTo>
                  <a:lnTo>
                    <a:pt x="392023" y="150863"/>
                  </a:lnTo>
                  <a:lnTo>
                    <a:pt x="391566" y="150012"/>
                  </a:lnTo>
                  <a:lnTo>
                    <a:pt x="391947" y="148323"/>
                  </a:lnTo>
                  <a:lnTo>
                    <a:pt x="387807" y="142925"/>
                  </a:lnTo>
                  <a:lnTo>
                    <a:pt x="387654" y="142621"/>
                  </a:lnTo>
                  <a:lnTo>
                    <a:pt x="388645" y="136817"/>
                  </a:lnTo>
                  <a:lnTo>
                    <a:pt x="394309" y="126314"/>
                  </a:lnTo>
                  <a:lnTo>
                    <a:pt x="404799" y="119583"/>
                  </a:lnTo>
                  <a:lnTo>
                    <a:pt x="416966" y="114528"/>
                  </a:lnTo>
                  <a:lnTo>
                    <a:pt x="427672" y="109004"/>
                  </a:lnTo>
                  <a:close/>
                </a:path>
                <a:path w="489584" h="320039">
                  <a:moveTo>
                    <a:pt x="489585" y="300875"/>
                  </a:moveTo>
                  <a:lnTo>
                    <a:pt x="484149" y="297611"/>
                  </a:lnTo>
                  <a:lnTo>
                    <a:pt x="476961" y="292608"/>
                  </a:lnTo>
                  <a:lnTo>
                    <a:pt x="467080" y="294843"/>
                  </a:lnTo>
                  <a:lnTo>
                    <a:pt x="464337" y="296926"/>
                  </a:lnTo>
                  <a:lnTo>
                    <a:pt x="457339" y="296252"/>
                  </a:lnTo>
                  <a:lnTo>
                    <a:pt x="454253" y="293116"/>
                  </a:lnTo>
                  <a:lnTo>
                    <a:pt x="446417" y="294525"/>
                  </a:lnTo>
                  <a:lnTo>
                    <a:pt x="442785" y="302475"/>
                  </a:lnTo>
                  <a:lnTo>
                    <a:pt x="449681" y="308584"/>
                  </a:lnTo>
                  <a:lnTo>
                    <a:pt x="455498" y="311416"/>
                  </a:lnTo>
                  <a:lnTo>
                    <a:pt x="460184" y="312089"/>
                  </a:lnTo>
                  <a:lnTo>
                    <a:pt x="476542" y="309499"/>
                  </a:lnTo>
                  <a:lnTo>
                    <a:pt x="484314" y="306603"/>
                  </a:lnTo>
                  <a:lnTo>
                    <a:pt x="489585" y="30087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240190" y="4398174"/>
              <a:ext cx="288925" cy="502284"/>
            </a:xfrm>
            <a:custGeom>
              <a:avLst/>
              <a:gdLst/>
              <a:ahLst/>
              <a:cxnLst/>
              <a:rect l="l" t="t" r="r" b="b"/>
              <a:pathLst>
                <a:path w="288925" h="502285">
                  <a:moveTo>
                    <a:pt x="7797" y="486562"/>
                  </a:moveTo>
                  <a:lnTo>
                    <a:pt x="7594" y="483374"/>
                  </a:lnTo>
                  <a:lnTo>
                    <a:pt x="4508" y="481596"/>
                  </a:lnTo>
                  <a:lnTo>
                    <a:pt x="6756" y="484085"/>
                  </a:lnTo>
                  <a:lnTo>
                    <a:pt x="6362" y="486143"/>
                  </a:lnTo>
                  <a:lnTo>
                    <a:pt x="3327" y="487781"/>
                  </a:lnTo>
                  <a:lnTo>
                    <a:pt x="4495" y="488683"/>
                  </a:lnTo>
                  <a:lnTo>
                    <a:pt x="5778" y="489318"/>
                  </a:lnTo>
                  <a:lnTo>
                    <a:pt x="7200" y="489712"/>
                  </a:lnTo>
                  <a:lnTo>
                    <a:pt x="7797" y="486562"/>
                  </a:lnTo>
                  <a:close/>
                </a:path>
                <a:path w="288925" h="502285">
                  <a:moveTo>
                    <a:pt x="17399" y="502119"/>
                  </a:moveTo>
                  <a:lnTo>
                    <a:pt x="17183" y="497763"/>
                  </a:lnTo>
                  <a:lnTo>
                    <a:pt x="15379" y="493699"/>
                  </a:lnTo>
                  <a:lnTo>
                    <a:pt x="11607" y="491274"/>
                  </a:lnTo>
                  <a:lnTo>
                    <a:pt x="11518" y="492709"/>
                  </a:lnTo>
                  <a:lnTo>
                    <a:pt x="11379" y="494118"/>
                  </a:lnTo>
                  <a:lnTo>
                    <a:pt x="11176" y="495541"/>
                  </a:lnTo>
                  <a:lnTo>
                    <a:pt x="6134" y="495731"/>
                  </a:lnTo>
                  <a:lnTo>
                    <a:pt x="4330" y="490410"/>
                  </a:lnTo>
                  <a:lnTo>
                    <a:pt x="0" y="488962"/>
                  </a:lnTo>
                  <a:lnTo>
                    <a:pt x="4191" y="495935"/>
                  </a:lnTo>
                  <a:lnTo>
                    <a:pt x="14986" y="495795"/>
                  </a:lnTo>
                  <a:lnTo>
                    <a:pt x="17399" y="502119"/>
                  </a:lnTo>
                  <a:close/>
                </a:path>
                <a:path w="288925" h="502285">
                  <a:moveTo>
                    <a:pt x="288721" y="2616"/>
                  </a:moveTo>
                  <a:lnTo>
                    <a:pt x="286131" y="0"/>
                  </a:lnTo>
                  <a:lnTo>
                    <a:pt x="281851" y="368"/>
                  </a:lnTo>
                  <a:lnTo>
                    <a:pt x="280174" y="3771"/>
                  </a:lnTo>
                  <a:lnTo>
                    <a:pt x="282956" y="2844"/>
                  </a:lnTo>
                  <a:lnTo>
                    <a:pt x="285800" y="2463"/>
                  </a:lnTo>
                  <a:lnTo>
                    <a:pt x="288721" y="2616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76818" y="4583827"/>
              <a:ext cx="76528" cy="8819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934933" y="5454929"/>
              <a:ext cx="327025" cy="433705"/>
            </a:xfrm>
            <a:custGeom>
              <a:avLst/>
              <a:gdLst/>
              <a:ahLst/>
              <a:cxnLst/>
              <a:rect l="l" t="t" r="r" b="b"/>
              <a:pathLst>
                <a:path w="327025" h="433704">
                  <a:moveTo>
                    <a:pt x="326732" y="30327"/>
                  </a:moveTo>
                  <a:lnTo>
                    <a:pt x="322440" y="32702"/>
                  </a:lnTo>
                  <a:lnTo>
                    <a:pt x="316979" y="29692"/>
                  </a:lnTo>
                  <a:lnTo>
                    <a:pt x="306781" y="31546"/>
                  </a:lnTo>
                  <a:lnTo>
                    <a:pt x="300913" y="33616"/>
                  </a:lnTo>
                  <a:lnTo>
                    <a:pt x="295490" y="30441"/>
                  </a:lnTo>
                  <a:lnTo>
                    <a:pt x="290461" y="26035"/>
                  </a:lnTo>
                  <a:lnTo>
                    <a:pt x="286321" y="21221"/>
                  </a:lnTo>
                  <a:lnTo>
                    <a:pt x="281686" y="18186"/>
                  </a:lnTo>
                  <a:lnTo>
                    <a:pt x="244195" y="36830"/>
                  </a:lnTo>
                  <a:lnTo>
                    <a:pt x="240423" y="42087"/>
                  </a:lnTo>
                  <a:lnTo>
                    <a:pt x="232054" y="50939"/>
                  </a:lnTo>
                  <a:lnTo>
                    <a:pt x="230822" y="57035"/>
                  </a:lnTo>
                  <a:lnTo>
                    <a:pt x="223050" y="52895"/>
                  </a:lnTo>
                  <a:lnTo>
                    <a:pt x="213893" y="51625"/>
                  </a:lnTo>
                  <a:lnTo>
                    <a:pt x="204495" y="50749"/>
                  </a:lnTo>
                  <a:lnTo>
                    <a:pt x="195986" y="47739"/>
                  </a:lnTo>
                  <a:lnTo>
                    <a:pt x="192328" y="45402"/>
                  </a:lnTo>
                  <a:lnTo>
                    <a:pt x="181711" y="48298"/>
                  </a:lnTo>
                  <a:lnTo>
                    <a:pt x="169887" y="47002"/>
                  </a:lnTo>
                  <a:lnTo>
                    <a:pt x="165938" y="43586"/>
                  </a:lnTo>
                  <a:lnTo>
                    <a:pt x="160959" y="38722"/>
                  </a:lnTo>
                  <a:lnTo>
                    <a:pt x="153035" y="31432"/>
                  </a:lnTo>
                  <a:lnTo>
                    <a:pt x="116179" y="10248"/>
                  </a:lnTo>
                  <a:lnTo>
                    <a:pt x="97574" y="9969"/>
                  </a:lnTo>
                  <a:lnTo>
                    <a:pt x="88569" y="8115"/>
                  </a:lnTo>
                  <a:lnTo>
                    <a:pt x="84759" y="6629"/>
                  </a:lnTo>
                  <a:lnTo>
                    <a:pt x="83794" y="1079"/>
                  </a:lnTo>
                  <a:lnTo>
                    <a:pt x="76949" y="0"/>
                  </a:lnTo>
                  <a:lnTo>
                    <a:pt x="61887" y="304"/>
                  </a:lnTo>
                  <a:lnTo>
                    <a:pt x="54343" y="927"/>
                  </a:lnTo>
                  <a:lnTo>
                    <a:pt x="46799" y="927"/>
                  </a:lnTo>
                  <a:lnTo>
                    <a:pt x="37134" y="622"/>
                  </a:lnTo>
                  <a:lnTo>
                    <a:pt x="27927" y="723"/>
                  </a:lnTo>
                  <a:lnTo>
                    <a:pt x="19304" y="2806"/>
                  </a:lnTo>
                  <a:lnTo>
                    <a:pt x="11391" y="8420"/>
                  </a:lnTo>
                  <a:lnTo>
                    <a:pt x="8521" y="11430"/>
                  </a:lnTo>
                  <a:lnTo>
                    <a:pt x="4318" y="14909"/>
                  </a:lnTo>
                  <a:lnTo>
                    <a:pt x="1435" y="23164"/>
                  </a:lnTo>
                  <a:lnTo>
                    <a:pt x="8902" y="28943"/>
                  </a:lnTo>
                  <a:lnTo>
                    <a:pt x="6807" y="34975"/>
                  </a:lnTo>
                  <a:lnTo>
                    <a:pt x="13233" y="34315"/>
                  </a:lnTo>
                  <a:lnTo>
                    <a:pt x="8801" y="38925"/>
                  </a:lnTo>
                  <a:lnTo>
                    <a:pt x="17538" y="42189"/>
                  </a:lnTo>
                  <a:lnTo>
                    <a:pt x="21005" y="43014"/>
                  </a:lnTo>
                  <a:lnTo>
                    <a:pt x="22923" y="49784"/>
                  </a:lnTo>
                  <a:lnTo>
                    <a:pt x="19164" y="51689"/>
                  </a:lnTo>
                  <a:lnTo>
                    <a:pt x="19316" y="57531"/>
                  </a:lnTo>
                  <a:lnTo>
                    <a:pt x="19977" y="59855"/>
                  </a:lnTo>
                  <a:lnTo>
                    <a:pt x="21158" y="62064"/>
                  </a:lnTo>
                  <a:lnTo>
                    <a:pt x="22923" y="67056"/>
                  </a:lnTo>
                  <a:lnTo>
                    <a:pt x="25844" y="71513"/>
                  </a:lnTo>
                  <a:lnTo>
                    <a:pt x="26924" y="76771"/>
                  </a:lnTo>
                  <a:lnTo>
                    <a:pt x="30226" y="82346"/>
                  </a:lnTo>
                  <a:lnTo>
                    <a:pt x="35801" y="88760"/>
                  </a:lnTo>
                  <a:lnTo>
                    <a:pt x="40297" y="95389"/>
                  </a:lnTo>
                  <a:lnTo>
                    <a:pt x="40360" y="101663"/>
                  </a:lnTo>
                  <a:lnTo>
                    <a:pt x="37045" y="107607"/>
                  </a:lnTo>
                  <a:lnTo>
                    <a:pt x="43967" y="112572"/>
                  </a:lnTo>
                  <a:lnTo>
                    <a:pt x="42722" y="125183"/>
                  </a:lnTo>
                  <a:lnTo>
                    <a:pt x="45834" y="131673"/>
                  </a:lnTo>
                  <a:lnTo>
                    <a:pt x="42341" y="143852"/>
                  </a:lnTo>
                  <a:lnTo>
                    <a:pt x="35052" y="146850"/>
                  </a:lnTo>
                  <a:lnTo>
                    <a:pt x="35699" y="157162"/>
                  </a:lnTo>
                  <a:lnTo>
                    <a:pt x="36461" y="158089"/>
                  </a:lnTo>
                  <a:lnTo>
                    <a:pt x="31788" y="159931"/>
                  </a:lnTo>
                  <a:lnTo>
                    <a:pt x="25349" y="164731"/>
                  </a:lnTo>
                  <a:lnTo>
                    <a:pt x="20243" y="172161"/>
                  </a:lnTo>
                  <a:lnTo>
                    <a:pt x="15824" y="180352"/>
                  </a:lnTo>
                  <a:lnTo>
                    <a:pt x="6807" y="194818"/>
                  </a:lnTo>
                  <a:lnTo>
                    <a:pt x="3302" y="203187"/>
                  </a:lnTo>
                  <a:lnTo>
                    <a:pt x="1511" y="211861"/>
                  </a:lnTo>
                  <a:lnTo>
                    <a:pt x="1981" y="220078"/>
                  </a:lnTo>
                  <a:lnTo>
                    <a:pt x="3365" y="226085"/>
                  </a:lnTo>
                  <a:lnTo>
                    <a:pt x="546" y="233946"/>
                  </a:lnTo>
                  <a:lnTo>
                    <a:pt x="0" y="247434"/>
                  </a:lnTo>
                  <a:lnTo>
                    <a:pt x="241" y="262089"/>
                  </a:lnTo>
                  <a:lnTo>
                    <a:pt x="7734" y="263093"/>
                  </a:lnTo>
                  <a:lnTo>
                    <a:pt x="15316" y="267258"/>
                  </a:lnTo>
                  <a:lnTo>
                    <a:pt x="28371" y="277571"/>
                  </a:lnTo>
                  <a:lnTo>
                    <a:pt x="37477" y="284035"/>
                  </a:lnTo>
                  <a:lnTo>
                    <a:pt x="46926" y="290156"/>
                  </a:lnTo>
                  <a:lnTo>
                    <a:pt x="85090" y="313397"/>
                  </a:lnTo>
                  <a:lnTo>
                    <a:pt x="122682" y="337159"/>
                  </a:lnTo>
                  <a:lnTo>
                    <a:pt x="141757" y="348526"/>
                  </a:lnTo>
                  <a:lnTo>
                    <a:pt x="147624" y="352628"/>
                  </a:lnTo>
                  <a:lnTo>
                    <a:pt x="152946" y="358279"/>
                  </a:lnTo>
                  <a:lnTo>
                    <a:pt x="155460" y="364769"/>
                  </a:lnTo>
                  <a:lnTo>
                    <a:pt x="152920" y="371386"/>
                  </a:lnTo>
                  <a:lnTo>
                    <a:pt x="147408" y="377482"/>
                  </a:lnTo>
                  <a:lnTo>
                    <a:pt x="153631" y="376834"/>
                  </a:lnTo>
                  <a:lnTo>
                    <a:pt x="159994" y="383921"/>
                  </a:lnTo>
                  <a:lnTo>
                    <a:pt x="160820" y="387756"/>
                  </a:lnTo>
                  <a:lnTo>
                    <a:pt x="174002" y="398856"/>
                  </a:lnTo>
                  <a:lnTo>
                    <a:pt x="192265" y="413207"/>
                  </a:lnTo>
                  <a:lnTo>
                    <a:pt x="204800" y="423494"/>
                  </a:lnTo>
                  <a:lnTo>
                    <a:pt x="210985" y="431596"/>
                  </a:lnTo>
                  <a:lnTo>
                    <a:pt x="219481" y="433590"/>
                  </a:lnTo>
                  <a:lnTo>
                    <a:pt x="218960" y="427875"/>
                  </a:lnTo>
                  <a:lnTo>
                    <a:pt x="223456" y="431152"/>
                  </a:lnTo>
                  <a:lnTo>
                    <a:pt x="226250" y="423900"/>
                  </a:lnTo>
                  <a:lnTo>
                    <a:pt x="230339" y="416991"/>
                  </a:lnTo>
                  <a:lnTo>
                    <a:pt x="233591" y="409905"/>
                  </a:lnTo>
                  <a:lnTo>
                    <a:pt x="233883" y="402132"/>
                  </a:lnTo>
                  <a:lnTo>
                    <a:pt x="238010" y="399021"/>
                  </a:lnTo>
                  <a:lnTo>
                    <a:pt x="241820" y="389470"/>
                  </a:lnTo>
                  <a:lnTo>
                    <a:pt x="245516" y="378675"/>
                  </a:lnTo>
                  <a:lnTo>
                    <a:pt x="249313" y="371805"/>
                  </a:lnTo>
                  <a:lnTo>
                    <a:pt x="252374" y="369316"/>
                  </a:lnTo>
                  <a:lnTo>
                    <a:pt x="259803" y="357555"/>
                  </a:lnTo>
                  <a:lnTo>
                    <a:pt x="258279" y="353479"/>
                  </a:lnTo>
                  <a:lnTo>
                    <a:pt x="257162" y="346862"/>
                  </a:lnTo>
                  <a:lnTo>
                    <a:pt x="258775" y="340868"/>
                  </a:lnTo>
                  <a:lnTo>
                    <a:pt x="263004" y="336257"/>
                  </a:lnTo>
                  <a:lnTo>
                    <a:pt x="269709" y="333806"/>
                  </a:lnTo>
                  <a:lnTo>
                    <a:pt x="274459" y="333133"/>
                  </a:lnTo>
                  <a:lnTo>
                    <a:pt x="278625" y="332168"/>
                  </a:lnTo>
                  <a:lnTo>
                    <a:pt x="282092" y="324078"/>
                  </a:lnTo>
                  <a:lnTo>
                    <a:pt x="283984" y="320370"/>
                  </a:lnTo>
                  <a:lnTo>
                    <a:pt x="285800" y="319087"/>
                  </a:lnTo>
                  <a:lnTo>
                    <a:pt x="286918" y="323240"/>
                  </a:lnTo>
                  <a:lnTo>
                    <a:pt x="291109" y="318985"/>
                  </a:lnTo>
                  <a:lnTo>
                    <a:pt x="289547" y="316395"/>
                  </a:lnTo>
                  <a:lnTo>
                    <a:pt x="290423" y="317817"/>
                  </a:lnTo>
                  <a:lnTo>
                    <a:pt x="291973" y="315036"/>
                  </a:lnTo>
                  <a:lnTo>
                    <a:pt x="294284" y="313232"/>
                  </a:lnTo>
                  <a:lnTo>
                    <a:pt x="297345" y="312381"/>
                  </a:lnTo>
                  <a:lnTo>
                    <a:pt x="293420" y="308927"/>
                  </a:lnTo>
                  <a:lnTo>
                    <a:pt x="287502" y="312991"/>
                  </a:lnTo>
                  <a:lnTo>
                    <a:pt x="286435" y="311188"/>
                  </a:lnTo>
                  <a:lnTo>
                    <a:pt x="284607" y="306971"/>
                  </a:lnTo>
                  <a:lnTo>
                    <a:pt x="287667" y="311213"/>
                  </a:lnTo>
                  <a:lnTo>
                    <a:pt x="289229" y="306971"/>
                  </a:lnTo>
                  <a:lnTo>
                    <a:pt x="313258" y="290652"/>
                  </a:lnTo>
                  <a:lnTo>
                    <a:pt x="311429" y="283870"/>
                  </a:lnTo>
                  <a:lnTo>
                    <a:pt x="307314" y="277520"/>
                  </a:lnTo>
                  <a:lnTo>
                    <a:pt x="302602" y="271754"/>
                  </a:lnTo>
                  <a:lnTo>
                    <a:pt x="293331" y="255231"/>
                  </a:lnTo>
                  <a:lnTo>
                    <a:pt x="289941" y="237629"/>
                  </a:lnTo>
                  <a:lnTo>
                    <a:pt x="289814" y="219125"/>
                  </a:lnTo>
                  <a:lnTo>
                    <a:pt x="290372" y="199936"/>
                  </a:lnTo>
                  <a:lnTo>
                    <a:pt x="290042" y="95973"/>
                  </a:lnTo>
                  <a:lnTo>
                    <a:pt x="291338" y="86372"/>
                  </a:lnTo>
                  <a:lnTo>
                    <a:pt x="294868" y="78740"/>
                  </a:lnTo>
                  <a:lnTo>
                    <a:pt x="299986" y="71805"/>
                  </a:lnTo>
                  <a:lnTo>
                    <a:pt x="306070" y="64300"/>
                  </a:lnTo>
                  <a:lnTo>
                    <a:pt x="311759" y="56222"/>
                  </a:lnTo>
                  <a:lnTo>
                    <a:pt x="316941" y="47675"/>
                  </a:lnTo>
                  <a:lnTo>
                    <a:pt x="326732" y="3032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224252" y="2180780"/>
              <a:ext cx="1217930" cy="3568065"/>
            </a:xfrm>
            <a:custGeom>
              <a:avLst/>
              <a:gdLst/>
              <a:ahLst/>
              <a:cxnLst/>
              <a:rect l="l" t="t" r="r" b="b"/>
              <a:pathLst>
                <a:path w="1217929" h="3568065">
                  <a:moveTo>
                    <a:pt x="297675" y="2220010"/>
                  </a:moveTo>
                  <a:lnTo>
                    <a:pt x="296621" y="2219553"/>
                  </a:lnTo>
                  <a:lnTo>
                    <a:pt x="296087" y="2219947"/>
                  </a:lnTo>
                  <a:lnTo>
                    <a:pt x="296113" y="2221166"/>
                  </a:lnTo>
                  <a:lnTo>
                    <a:pt x="297154" y="2220391"/>
                  </a:lnTo>
                  <a:lnTo>
                    <a:pt x="297675" y="2220010"/>
                  </a:lnTo>
                  <a:close/>
                </a:path>
                <a:path w="1217929" h="3568065">
                  <a:moveTo>
                    <a:pt x="420331" y="3003486"/>
                  </a:moveTo>
                  <a:lnTo>
                    <a:pt x="417398" y="3002838"/>
                  </a:lnTo>
                  <a:lnTo>
                    <a:pt x="414680" y="3001683"/>
                  </a:lnTo>
                  <a:lnTo>
                    <a:pt x="412178" y="3000006"/>
                  </a:lnTo>
                  <a:lnTo>
                    <a:pt x="413283" y="3005366"/>
                  </a:lnTo>
                  <a:lnTo>
                    <a:pt x="409105" y="3006547"/>
                  </a:lnTo>
                  <a:lnTo>
                    <a:pt x="404050" y="3004655"/>
                  </a:lnTo>
                  <a:lnTo>
                    <a:pt x="408063" y="2998711"/>
                  </a:lnTo>
                  <a:lnTo>
                    <a:pt x="409371" y="2991510"/>
                  </a:lnTo>
                  <a:lnTo>
                    <a:pt x="408978" y="2983915"/>
                  </a:lnTo>
                  <a:lnTo>
                    <a:pt x="407885" y="2976842"/>
                  </a:lnTo>
                  <a:lnTo>
                    <a:pt x="407022" y="2968333"/>
                  </a:lnTo>
                  <a:lnTo>
                    <a:pt x="407479" y="2960878"/>
                  </a:lnTo>
                  <a:lnTo>
                    <a:pt x="408952" y="2953550"/>
                  </a:lnTo>
                  <a:lnTo>
                    <a:pt x="411137" y="2945434"/>
                  </a:lnTo>
                  <a:lnTo>
                    <a:pt x="409308" y="2939389"/>
                  </a:lnTo>
                  <a:lnTo>
                    <a:pt x="402374" y="2935186"/>
                  </a:lnTo>
                  <a:lnTo>
                    <a:pt x="393788" y="2933255"/>
                  </a:lnTo>
                  <a:lnTo>
                    <a:pt x="387019" y="2934055"/>
                  </a:lnTo>
                  <a:lnTo>
                    <a:pt x="380530" y="2937256"/>
                  </a:lnTo>
                  <a:lnTo>
                    <a:pt x="379755" y="2947238"/>
                  </a:lnTo>
                  <a:lnTo>
                    <a:pt x="372122" y="2951111"/>
                  </a:lnTo>
                  <a:lnTo>
                    <a:pt x="365061" y="2953601"/>
                  </a:lnTo>
                  <a:lnTo>
                    <a:pt x="350520" y="2955874"/>
                  </a:lnTo>
                  <a:lnTo>
                    <a:pt x="343496" y="2957830"/>
                  </a:lnTo>
                  <a:lnTo>
                    <a:pt x="330733" y="2963799"/>
                  </a:lnTo>
                  <a:lnTo>
                    <a:pt x="324129" y="2965945"/>
                  </a:lnTo>
                  <a:lnTo>
                    <a:pt x="316953" y="2966351"/>
                  </a:lnTo>
                  <a:lnTo>
                    <a:pt x="310794" y="2965742"/>
                  </a:lnTo>
                  <a:lnTo>
                    <a:pt x="306476" y="2962935"/>
                  </a:lnTo>
                  <a:lnTo>
                    <a:pt x="294373" y="2965627"/>
                  </a:lnTo>
                  <a:lnTo>
                    <a:pt x="289229" y="2968383"/>
                  </a:lnTo>
                  <a:lnTo>
                    <a:pt x="274789" y="2973349"/>
                  </a:lnTo>
                  <a:lnTo>
                    <a:pt x="268998" y="2972981"/>
                  </a:lnTo>
                  <a:lnTo>
                    <a:pt x="260616" y="2969996"/>
                  </a:lnTo>
                  <a:lnTo>
                    <a:pt x="254012" y="2970644"/>
                  </a:lnTo>
                  <a:lnTo>
                    <a:pt x="246443" y="2974962"/>
                  </a:lnTo>
                  <a:lnTo>
                    <a:pt x="233553" y="2984728"/>
                  </a:lnTo>
                  <a:lnTo>
                    <a:pt x="225717" y="2988500"/>
                  </a:lnTo>
                  <a:lnTo>
                    <a:pt x="218935" y="2989542"/>
                  </a:lnTo>
                  <a:lnTo>
                    <a:pt x="211988" y="2988830"/>
                  </a:lnTo>
                  <a:lnTo>
                    <a:pt x="196088" y="2986113"/>
                  </a:lnTo>
                  <a:lnTo>
                    <a:pt x="190461" y="2985884"/>
                  </a:lnTo>
                  <a:lnTo>
                    <a:pt x="185254" y="2987408"/>
                  </a:lnTo>
                  <a:lnTo>
                    <a:pt x="178930" y="2991396"/>
                  </a:lnTo>
                  <a:lnTo>
                    <a:pt x="173355" y="2995511"/>
                  </a:lnTo>
                  <a:lnTo>
                    <a:pt x="164896" y="3001340"/>
                  </a:lnTo>
                  <a:lnTo>
                    <a:pt x="158369" y="3003486"/>
                  </a:lnTo>
                  <a:lnTo>
                    <a:pt x="145719" y="3005912"/>
                  </a:lnTo>
                  <a:lnTo>
                    <a:pt x="133680" y="3004731"/>
                  </a:lnTo>
                  <a:lnTo>
                    <a:pt x="122758" y="2999892"/>
                  </a:lnTo>
                  <a:lnTo>
                    <a:pt x="113499" y="2991345"/>
                  </a:lnTo>
                  <a:lnTo>
                    <a:pt x="107226" y="2982176"/>
                  </a:lnTo>
                  <a:lnTo>
                    <a:pt x="101079" y="2972333"/>
                  </a:lnTo>
                  <a:lnTo>
                    <a:pt x="94170" y="2963227"/>
                  </a:lnTo>
                  <a:lnTo>
                    <a:pt x="85610" y="2956280"/>
                  </a:lnTo>
                  <a:lnTo>
                    <a:pt x="80873" y="2965259"/>
                  </a:lnTo>
                  <a:lnTo>
                    <a:pt x="69253" y="2982582"/>
                  </a:lnTo>
                  <a:lnTo>
                    <a:pt x="65290" y="2991650"/>
                  </a:lnTo>
                  <a:lnTo>
                    <a:pt x="64833" y="2999905"/>
                  </a:lnTo>
                  <a:lnTo>
                    <a:pt x="67487" y="3007512"/>
                  </a:lnTo>
                  <a:lnTo>
                    <a:pt x="72059" y="3014408"/>
                  </a:lnTo>
                  <a:lnTo>
                    <a:pt x="77343" y="3020555"/>
                  </a:lnTo>
                  <a:lnTo>
                    <a:pt x="83223" y="3026994"/>
                  </a:lnTo>
                  <a:lnTo>
                    <a:pt x="85979" y="3032887"/>
                  </a:lnTo>
                  <a:lnTo>
                    <a:pt x="92583" y="3044469"/>
                  </a:lnTo>
                  <a:lnTo>
                    <a:pt x="94615" y="3052572"/>
                  </a:lnTo>
                  <a:lnTo>
                    <a:pt x="105003" y="3055340"/>
                  </a:lnTo>
                  <a:lnTo>
                    <a:pt x="137617" y="3077489"/>
                  </a:lnTo>
                  <a:lnTo>
                    <a:pt x="194945" y="3099206"/>
                  </a:lnTo>
                  <a:lnTo>
                    <a:pt x="217678" y="3108439"/>
                  </a:lnTo>
                  <a:lnTo>
                    <a:pt x="229158" y="3112859"/>
                  </a:lnTo>
                  <a:lnTo>
                    <a:pt x="240817" y="3116453"/>
                  </a:lnTo>
                  <a:lnTo>
                    <a:pt x="251320" y="3118142"/>
                  </a:lnTo>
                  <a:lnTo>
                    <a:pt x="262001" y="3118370"/>
                  </a:lnTo>
                  <a:lnTo>
                    <a:pt x="283375" y="3117621"/>
                  </a:lnTo>
                  <a:lnTo>
                    <a:pt x="262699" y="3140087"/>
                  </a:lnTo>
                  <a:lnTo>
                    <a:pt x="222351" y="3186226"/>
                  </a:lnTo>
                  <a:lnTo>
                    <a:pt x="184581" y="3232378"/>
                  </a:lnTo>
                  <a:lnTo>
                    <a:pt x="166814" y="3255429"/>
                  </a:lnTo>
                  <a:lnTo>
                    <a:pt x="157657" y="3261017"/>
                  </a:lnTo>
                  <a:lnTo>
                    <a:pt x="145453" y="3261601"/>
                  </a:lnTo>
                  <a:lnTo>
                    <a:pt x="132473" y="3260255"/>
                  </a:lnTo>
                  <a:lnTo>
                    <a:pt x="121005" y="3260077"/>
                  </a:lnTo>
                  <a:lnTo>
                    <a:pt x="108813" y="3263036"/>
                  </a:lnTo>
                  <a:lnTo>
                    <a:pt x="98437" y="3268014"/>
                  </a:lnTo>
                  <a:lnTo>
                    <a:pt x="89204" y="3274860"/>
                  </a:lnTo>
                  <a:lnTo>
                    <a:pt x="80403" y="3283470"/>
                  </a:lnTo>
                  <a:lnTo>
                    <a:pt x="72085" y="3289274"/>
                  </a:lnTo>
                  <a:lnTo>
                    <a:pt x="62979" y="3291763"/>
                  </a:lnTo>
                  <a:lnTo>
                    <a:pt x="53594" y="3293516"/>
                  </a:lnTo>
                  <a:lnTo>
                    <a:pt x="44450" y="3297085"/>
                  </a:lnTo>
                  <a:lnTo>
                    <a:pt x="35839" y="3305264"/>
                  </a:lnTo>
                  <a:lnTo>
                    <a:pt x="28854" y="3316541"/>
                  </a:lnTo>
                  <a:lnTo>
                    <a:pt x="22694" y="3328632"/>
                  </a:lnTo>
                  <a:lnTo>
                    <a:pt x="16548" y="3339236"/>
                  </a:lnTo>
                  <a:lnTo>
                    <a:pt x="12293" y="3345307"/>
                  </a:lnTo>
                  <a:lnTo>
                    <a:pt x="4978" y="3350031"/>
                  </a:lnTo>
                  <a:lnTo>
                    <a:pt x="1879" y="3356762"/>
                  </a:lnTo>
                  <a:lnTo>
                    <a:pt x="292" y="3362604"/>
                  </a:lnTo>
                  <a:lnTo>
                    <a:pt x="0" y="3369132"/>
                  </a:lnTo>
                  <a:lnTo>
                    <a:pt x="571" y="3381857"/>
                  </a:lnTo>
                  <a:lnTo>
                    <a:pt x="1079" y="3505428"/>
                  </a:lnTo>
                  <a:lnTo>
                    <a:pt x="901" y="3514737"/>
                  </a:lnTo>
                  <a:lnTo>
                    <a:pt x="1028" y="3522738"/>
                  </a:lnTo>
                  <a:lnTo>
                    <a:pt x="2819" y="3530282"/>
                  </a:lnTo>
                  <a:lnTo>
                    <a:pt x="7607" y="3538207"/>
                  </a:lnTo>
                  <a:lnTo>
                    <a:pt x="12839" y="3544493"/>
                  </a:lnTo>
                  <a:lnTo>
                    <a:pt x="18389" y="3551758"/>
                  </a:lnTo>
                  <a:lnTo>
                    <a:pt x="22682" y="3559594"/>
                  </a:lnTo>
                  <a:lnTo>
                    <a:pt x="24155" y="3567582"/>
                  </a:lnTo>
                  <a:lnTo>
                    <a:pt x="30073" y="3559530"/>
                  </a:lnTo>
                  <a:lnTo>
                    <a:pt x="35267" y="3550615"/>
                  </a:lnTo>
                  <a:lnTo>
                    <a:pt x="38963" y="3541077"/>
                  </a:lnTo>
                  <a:lnTo>
                    <a:pt x="40373" y="3531197"/>
                  </a:lnTo>
                  <a:lnTo>
                    <a:pt x="42748" y="3533673"/>
                  </a:lnTo>
                  <a:lnTo>
                    <a:pt x="46634" y="3530854"/>
                  </a:lnTo>
                  <a:lnTo>
                    <a:pt x="50787" y="3525774"/>
                  </a:lnTo>
                  <a:lnTo>
                    <a:pt x="58801" y="3515169"/>
                  </a:lnTo>
                  <a:lnTo>
                    <a:pt x="63157" y="3508514"/>
                  </a:lnTo>
                  <a:lnTo>
                    <a:pt x="99593" y="3464674"/>
                  </a:lnTo>
                  <a:lnTo>
                    <a:pt x="134848" y="3428390"/>
                  </a:lnTo>
                  <a:lnTo>
                    <a:pt x="169659" y="3401720"/>
                  </a:lnTo>
                  <a:lnTo>
                    <a:pt x="190500" y="3386975"/>
                  </a:lnTo>
                  <a:lnTo>
                    <a:pt x="226923" y="3353346"/>
                  </a:lnTo>
                  <a:lnTo>
                    <a:pt x="276377" y="3293656"/>
                  </a:lnTo>
                  <a:lnTo>
                    <a:pt x="294309" y="3263379"/>
                  </a:lnTo>
                  <a:lnTo>
                    <a:pt x="300266" y="3253270"/>
                  </a:lnTo>
                  <a:lnTo>
                    <a:pt x="324662" y="3211639"/>
                  </a:lnTo>
                  <a:lnTo>
                    <a:pt x="331203" y="3189147"/>
                  </a:lnTo>
                  <a:lnTo>
                    <a:pt x="334352" y="3177933"/>
                  </a:lnTo>
                  <a:lnTo>
                    <a:pt x="338988" y="3167037"/>
                  </a:lnTo>
                  <a:lnTo>
                    <a:pt x="343700" y="3159226"/>
                  </a:lnTo>
                  <a:lnTo>
                    <a:pt x="348716" y="3151619"/>
                  </a:lnTo>
                  <a:lnTo>
                    <a:pt x="353428" y="3143834"/>
                  </a:lnTo>
                  <a:lnTo>
                    <a:pt x="357200" y="3135515"/>
                  </a:lnTo>
                  <a:lnTo>
                    <a:pt x="358990" y="3130435"/>
                  </a:lnTo>
                  <a:lnTo>
                    <a:pt x="357124" y="3125000"/>
                  </a:lnTo>
                  <a:lnTo>
                    <a:pt x="361454" y="3115360"/>
                  </a:lnTo>
                  <a:lnTo>
                    <a:pt x="378980" y="3085084"/>
                  </a:lnTo>
                  <a:lnTo>
                    <a:pt x="382803" y="3076994"/>
                  </a:lnTo>
                  <a:lnTo>
                    <a:pt x="399084" y="3042069"/>
                  </a:lnTo>
                  <a:lnTo>
                    <a:pt x="399732" y="3033077"/>
                  </a:lnTo>
                  <a:lnTo>
                    <a:pt x="399694" y="3015030"/>
                  </a:lnTo>
                  <a:lnTo>
                    <a:pt x="402704" y="3008236"/>
                  </a:lnTo>
                  <a:lnTo>
                    <a:pt x="409409" y="3006902"/>
                  </a:lnTo>
                  <a:lnTo>
                    <a:pt x="416407" y="3006750"/>
                  </a:lnTo>
                  <a:lnTo>
                    <a:pt x="420331" y="3003486"/>
                  </a:lnTo>
                  <a:close/>
                </a:path>
                <a:path w="1217929" h="3568065">
                  <a:moveTo>
                    <a:pt x="604824" y="449580"/>
                  </a:moveTo>
                  <a:lnTo>
                    <a:pt x="599630" y="449402"/>
                  </a:lnTo>
                  <a:lnTo>
                    <a:pt x="593242" y="451777"/>
                  </a:lnTo>
                  <a:lnTo>
                    <a:pt x="588975" y="454609"/>
                  </a:lnTo>
                  <a:lnTo>
                    <a:pt x="593940" y="452285"/>
                  </a:lnTo>
                  <a:lnTo>
                    <a:pt x="599389" y="450418"/>
                  </a:lnTo>
                  <a:lnTo>
                    <a:pt x="604824" y="449580"/>
                  </a:lnTo>
                  <a:close/>
                </a:path>
                <a:path w="1217929" h="3568065">
                  <a:moveTo>
                    <a:pt x="614603" y="459676"/>
                  </a:moveTo>
                  <a:lnTo>
                    <a:pt x="610298" y="452805"/>
                  </a:lnTo>
                  <a:lnTo>
                    <a:pt x="603211" y="450672"/>
                  </a:lnTo>
                  <a:lnTo>
                    <a:pt x="595147" y="451993"/>
                  </a:lnTo>
                  <a:lnTo>
                    <a:pt x="587895" y="455409"/>
                  </a:lnTo>
                  <a:lnTo>
                    <a:pt x="592201" y="461060"/>
                  </a:lnTo>
                  <a:lnTo>
                    <a:pt x="599452" y="462191"/>
                  </a:lnTo>
                  <a:lnTo>
                    <a:pt x="607593" y="460997"/>
                  </a:lnTo>
                  <a:lnTo>
                    <a:pt x="614603" y="459676"/>
                  </a:lnTo>
                  <a:close/>
                </a:path>
                <a:path w="1217929" h="3568065">
                  <a:moveTo>
                    <a:pt x="1107186" y="1168"/>
                  </a:moveTo>
                  <a:lnTo>
                    <a:pt x="1104646" y="571"/>
                  </a:lnTo>
                  <a:lnTo>
                    <a:pt x="1102067" y="177"/>
                  </a:lnTo>
                  <a:lnTo>
                    <a:pt x="1099464" y="0"/>
                  </a:lnTo>
                  <a:lnTo>
                    <a:pt x="1101991" y="673"/>
                  </a:lnTo>
                  <a:lnTo>
                    <a:pt x="1104569" y="1066"/>
                  </a:lnTo>
                  <a:lnTo>
                    <a:pt x="1107186" y="1168"/>
                  </a:lnTo>
                  <a:close/>
                </a:path>
                <a:path w="1217929" h="3568065">
                  <a:moveTo>
                    <a:pt x="1217612" y="1758429"/>
                  </a:moveTo>
                  <a:lnTo>
                    <a:pt x="1213167" y="1755013"/>
                  </a:lnTo>
                  <a:lnTo>
                    <a:pt x="1206182" y="1751888"/>
                  </a:lnTo>
                  <a:lnTo>
                    <a:pt x="1198880" y="1750009"/>
                  </a:lnTo>
                  <a:lnTo>
                    <a:pt x="1193457" y="1750339"/>
                  </a:lnTo>
                  <a:lnTo>
                    <a:pt x="1181785" y="1756321"/>
                  </a:lnTo>
                  <a:lnTo>
                    <a:pt x="1175334" y="1758429"/>
                  </a:lnTo>
                  <a:lnTo>
                    <a:pt x="1169619" y="1758048"/>
                  </a:lnTo>
                  <a:lnTo>
                    <a:pt x="1171587" y="1751787"/>
                  </a:lnTo>
                  <a:lnTo>
                    <a:pt x="1166063" y="1748713"/>
                  </a:lnTo>
                  <a:lnTo>
                    <a:pt x="1132192" y="1772234"/>
                  </a:lnTo>
                  <a:lnTo>
                    <a:pt x="1122997" y="1767967"/>
                  </a:lnTo>
                  <a:lnTo>
                    <a:pt x="1110107" y="1778533"/>
                  </a:lnTo>
                  <a:lnTo>
                    <a:pt x="1101979" y="1782851"/>
                  </a:lnTo>
                  <a:lnTo>
                    <a:pt x="1094486" y="1781759"/>
                  </a:lnTo>
                  <a:lnTo>
                    <a:pt x="1088059" y="1772246"/>
                  </a:lnTo>
                  <a:lnTo>
                    <a:pt x="1085583" y="1765922"/>
                  </a:lnTo>
                  <a:lnTo>
                    <a:pt x="1084491" y="1758975"/>
                  </a:lnTo>
                  <a:lnTo>
                    <a:pt x="1083919" y="1746186"/>
                  </a:lnTo>
                  <a:lnTo>
                    <a:pt x="1085329" y="1734350"/>
                  </a:lnTo>
                  <a:lnTo>
                    <a:pt x="1080681" y="1723580"/>
                  </a:lnTo>
                  <a:lnTo>
                    <a:pt x="1075436" y="1728457"/>
                  </a:lnTo>
                  <a:lnTo>
                    <a:pt x="1068222" y="1726095"/>
                  </a:lnTo>
                  <a:lnTo>
                    <a:pt x="1070927" y="1715706"/>
                  </a:lnTo>
                  <a:lnTo>
                    <a:pt x="1069098" y="1712455"/>
                  </a:lnTo>
                  <a:lnTo>
                    <a:pt x="1061567" y="1704809"/>
                  </a:lnTo>
                  <a:lnTo>
                    <a:pt x="1052334" y="1702638"/>
                  </a:lnTo>
                  <a:lnTo>
                    <a:pt x="1043597" y="1705724"/>
                  </a:lnTo>
                  <a:lnTo>
                    <a:pt x="1037615" y="1713865"/>
                  </a:lnTo>
                  <a:lnTo>
                    <a:pt x="1035735" y="1718983"/>
                  </a:lnTo>
                  <a:lnTo>
                    <a:pt x="1028471" y="1725041"/>
                  </a:lnTo>
                  <a:lnTo>
                    <a:pt x="1030579" y="1734604"/>
                  </a:lnTo>
                  <a:lnTo>
                    <a:pt x="1039355" y="1736915"/>
                  </a:lnTo>
                  <a:lnTo>
                    <a:pt x="1033589" y="1743202"/>
                  </a:lnTo>
                  <a:lnTo>
                    <a:pt x="1028230" y="1744332"/>
                  </a:lnTo>
                  <a:lnTo>
                    <a:pt x="1020457" y="1742643"/>
                  </a:lnTo>
                  <a:lnTo>
                    <a:pt x="1012177" y="1741982"/>
                  </a:lnTo>
                  <a:lnTo>
                    <a:pt x="1005255" y="1746275"/>
                  </a:lnTo>
                  <a:lnTo>
                    <a:pt x="1004557" y="1750961"/>
                  </a:lnTo>
                  <a:lnTo>
                    <a:pt x="1005827" y="1756435"/>
                  </a:lnTo>
                  <a:lnTo>
                    <a:pt x="1006132" y="1761337"/>
                  </a:lnTo>
                  <a:lnTo>
                    <a:pt x="1002563" y="1764258"/>
                  </a:lnTo>
                  <a:lnTo>
                    <a:pt x="995349" y="1765922"/>
                  </a:lnTo>
                  <a:lnTo>
                    <a:pt x="993368" y="1754962"/>
                  </a:lnTo>
                  <a:lnTo>
                    <a:pt x="985380" y="1753730"/>
                  </a:lnTo>
                  <a:lnTo>
                    <a:pt x="985520" y="1757387"/>
                  </a:lnTo>
                  <a:lnTo>
                    <a:pt x="980643" y="1759369"/>
                  </a:lnTo>
                  <a:lnTo>
                    <a:pt x="981151" y="1754911"/>
                  </a:lnTo>
                  <a:lnTo>
                    <a:pt x="974445" y="1762290"/>
                  </a:lnTo>
                  <a:lnTo>
                    <a:pt x="963206" y="1762607"/>
                  </a:lnTo>
                  <a:lnTo>
                    <a:pt x="964209" y="1769262"/>
                  </a:lnTo>
                  <a:lnTo>
                    <a:pt x="958303" y="1768005"/>
                  </a:lnTo>
                  <a:lnTo>
                    <a:pt x="957694" y="1774291"/>
                  </a:lnTo>
                  <a:lnTo>
                    <a:pt x="949363" y="1766785"/>
                  </a:lnTo>
                  <a:lnTo>
                    <a:pt x="943940" y="1759712"/>
                  </a:lnTo>
                  <a:lnTo>
                    <a:pt x="941019" y="1758911"/>
                  </a:lnTo>
                  <a:lnTo>
                    <a:pt x="935596" y="1758708"/>
                  </a:lnTo>
                  <a:lnTo>
                    <a:pt x="930325" y="1759750"/>
                  </a:lnTo>
                  <a:lnTo>
                    <a:pt x="925283" y="1759966"/>
                  </a:lnTo>
                  <a:lnTo>
                    <a:pt x="920559" y="1757324"/>
                  </a:lnTo>
                  <a:lnTo>
                    <a:pt x="914527" y="1751012"/>
                  </a:lnTo>
                  <a:lnTo>
                    <a:pt x="907173" y="1751228"/>
                  </a:lnTo>
                  <a:lnTo>
                    <a:pt x="891857" y="1753222"/>
                  </a:lnTo>
                  <a:lnTo>
                    <a:pt x="886104" y="1755190"/>
                  </a:lnTo>
                  <a:lnTo>
                    <a:pt x="875157" y="1749171"/>
                  </a:lnTo>
                  <a:lnTo>
                    <a:pt x="869111" y="1743570"/>
                  </a:lnTo>
                  <a:lnTo>
                    <a:pt x="856513" y="1745602"/>
                  </a:lnTo>
                  <a:lnTo>
                    <a:pt x="862406" y="1754873"/>
                  </a:lnTo>
                  <a:lnTo>
                    <a:pt x="852754" y="1761032"/>
                  </a:lnTo>
                  <a:lnTo>
                    <a:pt x="842746" y="1757680"/>
                  </a:lnTo>
                  <a:lnTo>
                    <a:pt x="837057" y="1760016"/>
                  </a:lnTo>
                  <a:lnTo>
                    <a:pt x="830300" y="1768322"/>
                  </a:lnTo>
                  <a:lnTo>
                    <a:pt x="829779" y="1780997"/>
                  </a:lnTo>
                  <a:lnTo>
                    <a:pt x="829818" y="1794154"/>
                  </a:lnTo>
                  <a:lnTo>
                    <a:pt x="824738" y="1803908"/>
                  </a:lnTo>
                  <a:lnTo>
                    <a:pt x="814209" y="1810956"/>
                  </a:lnTo>
                  <a:lnTo>
                    <a:pt x="802424" y="1817344"/>
                  </a:lnTo>
                  <a:lnTo>
                    <a:pt x="789940" y="1821599"/>
                  </a:lnTo>
                  <a:lnTo>
                    <a:pt x="777316" y="1822272"/>
                  </a:lnTo>
                  <a:lnTo>
                    <a:pt x="778459" y="1825421"/>
                  </a:lnTo>
                  <a:lnTo>
                    <a:pt x="780757" y="1828101"/>
                  </a:lnTo>
                  <a:lnTo>
                    <a:pt x="783488" y="1830006"/>
                  </a:lnTo>
                  <a:lnTo>
                    <a:pt x="778408" y="1832749"/>
                  </a:lnTo>
                  <a:lnTo>
                    <a:pt x="782243" y="1834349"/>
                  </a:lnTo>
                  <a:lnTo>
                    <a:pt x="778471" y="1842185"/>
                  </a:lnTo>
                  <a:lnTo>
                    <a:pt x="774941" y="1843646"/>
                  </a:lnTo>
                  <a:lnTo>
                    <a:pt x="771766" y="1846516"/>
                  </a:lnTo>
                  <a:lnTo>
                    <a:pt x="766673" y="1849043"/>
                  </a:lnTo>
                  <a:lnTo>
                    <a:pt x="760984" y="1849983"/>
                  </a:lnTo>
                  <a:lnTo>
                    <a:pt x="755700" y="1851444"/>
                  </a:lnTo>
                  <a:lnTo>
                    <a:pt x="751789" y="1855546"/>
                  </a:lnTo>
                  <a:lnTo>
                    <a:pt x="749884" y="1849805"/>
                  </a:lnTo>
                  <a:lnTo>
                    <a:pt x="745312" y="1844001"/>
                  </a:lnTo>
                  <a:lnTo>
                    <a:pt x="733742" y="1840814"/>
                  </a:lnTo>
                  <a:lnTo>
                    <a:pt x="729564" y="1844446"/>
                  </a:lnTo>
                  <a:lnTo>
                    <a:pt x="724065" y="1841627"/>
                  </a:lnTo>
                  <a:lnTo>
                    <a:pt x="715111" y="1835518"/>
                  </a:lnTo>
                  <a:lnTo>
                    <a:pt x="710450" y="1833956"/>
                  </a:lnTo>
                  <a:lnTo>
                    <a:pt x="707859" y="1836940"/>
                  </a:lnTo>
                  <a:lnTo>
                    <a:pt x="707237" y="1840687"/>
                  </a:lnTo>
                  <a:lnTo>
                    <a:pt x="707186" y="1845805"/>
                  </a:lnTo>
                  <a:lnTo>
                    <a:pt x="702932" y="1852930"/>
                  </a:lnTo>
                  <a:lnTo>
                    <a:pt x="707364" y="1857489"/>
                  </a:lnTo>
                  <a:lnTo>
                    <a:pt x="706335" y="1869059"/>
                  </a:lnTo>
                  <a:lnTo>
                    <a:pt x="706755" y="1882228"/>
                  </a:lnTo>
                  <a:lnTo>
                    <a:pt x="696442" y="1883397"/>
                  </a:lnTo>
                  <a:lnTo>
                    <a:pt x="699719" y="1888007"/>
                  </a:lnTo>
                  <a:lnTo>
                    <a:pt x="702995" y="1890661"/>
                  </a:lnTo>
                  <a:lnTo>
                    <a:pt x="692988" y="1897049"/>
                  </a:lnTo>
                  <a:lnTo>
                    <a:pt x="689635" y="1900859"/>
                  </a:lnTo>
                  <a:lnTo>
                    <a:pt x="691070" y="1905850"/>
                  </a:lnTo>
                  <a:lnTo>
                    <a:pt x="693242" y="1918957"/>
                  </a:lnTo>
                  <a:lnTo>
                    <a:pt x="695655" y="1925040"/>
                  </a:lnTo>
                  <a:lnTo>
                    <a:pt x="700709" y="1928647"/>
                  </a:lnTo>
                  <a:lnTo>
                    <a:pt x="710653" y="1931365"/>
                  </a:lnTo>
                  <a:lnTo>
                    <a:pt x="712127" y="1930298"/>
                  </a:lnTo>
                  <a:lnTo>
                    <a:pt x="705726" y="1939899"/>
                  </a:lnTo>
                  <a:lnTo>
                    <a:pt x="702373" y="1948700"/>
                  </a:lnTo>
                  <a:lnTo>
                    <a:pt x="703160" y="1957311"/>
                  </a:lnTo>
                  <a:lnTo>
                    <a:pt x="706475" y="1965858"/>
                  </a:lnTo>
                  <a:lnTo>
                    <a:pt x="710717" y="1974418"/>
                  </a:lnTo>
                  <a:lnTo>
                    <a:pt x="714565" y="1984260"/>
                  </a:lnTo>
                  <a:lnTo>
                    <a:pt x="717003" y="1993988"/>
                  </a:lnTo>
                  <a:lnTo>
                    <a:pt x="720826" y="2014169"/>
                  </a:lnTo>
                  <a:lnTo>
                    <a:pt x="728687" y="2024875"/>
                  </a:lnTo>
                  <a:lnTo>
                    <a:pt x="741680" y="2028190"/>
                  </a:lnTo>
                  <a:lnTo>
                    <a:pt x="755002" y="2031149"/>
                  </a:lnTo>
                  <a:lnTo>
                    <a:pt x="763879" y="2040775"/>
                  </a:lnTo>
                  <a:lnTo>
                    <a:pt x="745350" y="2086127"/>
                  </a:lnTo>
                  <a:lnTo>
                    <a:pt x="734364" y="2101227"/>
                  </a:lnTo>
                  <a:lnTo>
                    <a:pt x="748563" y="2105190"/>
                  </a:lnTo>
                  <a:lnTo>
                    <a:pt x="776224" y="2115274"/>
                  </a:lnTo>
                  <a:lnTo>
                    <a:pt x="790194" y="2119922"/>
                  </a:lnTo>
                  <a:lnTo>
                    <a:pt x="802055" y="2121992"/>
                  </a:lnTo>
                  <a:lnTo>
                    <a:pt x="813663" y="2121801"/>
                  </a:lnTo>
                  <a:lnTo>
                    <a:pt x="825284" y="2120303"/>
                  </a:lnTo>
                  <a:lnTo>
                    <a:pt x="844410" y="2117483"/>
                  </a:lnTo>
                  <a:lnTo>
                    <a:pt x="850963" y="2118360"/>
                  </a:lnTo>
                  <a:lnTo>
                    <a:pt x="865517" y="2122411"/>
                  </a:lnTo>
                  <a:lnTo>
                    <a:pt x="868083" y="2119553"/>
                  </a:lnTo>
                  <a:lnTo>
                    <a:pt x="881214" y="2112505"/>
                  </a:lnTo>
                  <a:lnTo>
                    <a:pt x="889914" y="2114029"/>
                  </a:lnTo>
                  <a:lnTo>
                    <a:pt x="904240" y="2114626"/>
                  </a:lnTo>
                  <a:lnTo>
                    <a:pt x="910463" y="2112924"/>
                  </a:lnTo>
                  <a:lnTo>
                    <a:pt x="924433" y="2109749"/>
                  </a:lnTo>
                  <a:lnTo>
                    <a:pt x="935913" y="2106663"/>
                  </a:lnTo>
                  <a:lnTo>
                    <a:pt x="945934" y="2102218"/>
                  </a:lnTo>
                  <a:lnTo>
                    <a:pt x="948728" y="2096541"/>
                  </a:lnTo>
                  <a:lnTo>
                    <a:pt x="947712" y="2094242"/>
                  </a:lnTo>
                  <a:lnTo>
                    <a:pt x="945591" y="2093595"/>
                  </a:lnTo>
                  <a:lnTo>
                    <a:pt x="945235" y="2090775"/>
                  </a:lnTo>
                  <a:lnTo>
                    <a:pt x="947064" y="2081936"/>
                  </a:lnTo>
                  <a:lnTo>
                    <a:pt x="946404" y="2074468"/>
                  </a:lnTo>
                  <a:lnTo>
                    <a:pt x="943317" y="2068461"/>
                  </a:lnTo>
                  <a:lnTo>
                    <a:pt x="944181" y="2052447"/>
                  </a:lnTo>
                  <a:lnTo>
                    <a:pt x="946137" y="2053488"/>
                  </a:lnTo>
                  <a:lnTo>
                    <a:pt x="954519" y="2045093"/>
                  </a:lnTo>
                  <a:lnTo>
                    <a:pt x="958862" y="2033346"/>
                  </a:lnTo>
                  <a:lnTo>
                    <a:pt x="968794" y="2033587"/>
                  </a:lnTo>
                  <a:lnTo>
                    <a:pt x="972527" y="2038032"/>
                  </a:lnTo>
                  <a:lnTo>
                    <a:pt x="984224" y="2038426"/>
                  </a:lnTo>
                  <a:lnTo>
                    <a:pt x="990765" y="2035492"/>
                  </a:lnTo>
                  <a:lnTo>
                    <a:pt x="996657" y="2032355"/>
                  </a:lnTo>
                  <a:lnTo>
                    <a:pt x="993660" y="2029218"/>
                  </a:lnTo>
                  <a:lnTo>
                    <a:pt x="988225" y="2029015"/>
                  </a:lnTo>
                  <a:lnTo>
                    <a:pt x="986980" y="2024227"/>
                  </a:lnTo>
                  <a:lnTo>
                    <a:pt x="996378" y="2021573"/>
                  </a:lnTo>
                  <a:lnTo>
                    <a:pt x="1003401" y="2016480"/>
                  </a:lnTo>
                  <a:lnTo>
                    <a:pt x="1010539" y="2012657"/>
                  </a:lnTo>
                  <a:lnTo>
                    <a:pt x="1020305" y="2013775"/>
                  </a:lnTo>
                  <a:lnTo>
                    <a:pt x="1020597" y="2007590"/>
                  </a:lnTo>
                  <a:lnTo>
                    <a:pt x="1028369" y="2010460"/>
                  </a:lnTo>
                  <a:lnTo>
                    <a:pt x="1033411" y="2018538"/>
                  </a:lnTo>
                  <a:lnTo>
                    <a:pt x="1034948" y="2021547"/>
                  </a:lnTo>
                  <a:lnTo>
                    <a:pt x="1040561" y="2018626"/>
                  </a:lnTo>
                  <a:lnTo>
                    <a:pt x="1046213" y="2013826"/>
                  </a:lnTo>
                  <a:lnTo>
                    <a:pt x="1049235" y="2007387"/>
                  </a:lnTo>
                  <a:lnTo>
                    <a:pt x="1050023" y="2000135"/>
                  </a:lnTo>
                  <a:lnTo>
                    <a:pt x="1049007" y="1992909"/>
                  </a:lnTo>
                  <a:lnTo>
                    <a:pt x="1047737" y="1987969"/>
                  </a:lnTo>
                  <a:lnTo>
                    <a:pt x="1043571" y="1981949"/>
                  </a:lnTo>
                  <a:lnTo>
                    <a:pt x="1051204" y="1973211"/>
                  </a:lnTo>
                  <a:lnTo>
                    <a:pt x="1051166" y="1968144"/>
                  </a:lnTo>
                  <a:lnTo>
                    <a:pt x="1050544" y="1956104"/>
                  </a:lnTo>
                  <a:lnTo>
                    <a:pt x="1051445" y="1945919"/>
                  </a:lnTo>
                  <a:lnTo>
                    <a:pt x="1066622" y="1952142"/>
                  </a:lnTo>
                  <a:lnTo>
                    <a:pt x="1075461" y="1945233"/>
                  </a:lnTo>
                  <a:lnTo>
                    <a:pt x="1079119" y="1937893"/>
                  </a:lnTo>
                  <a:lnTo>
                    <a:pt x="1073645" y="1931098"/>
                  </a:lnTo>
                  <a:lnTo>
                    <a:pt x="1071626" y="1927821"/>
                  </a:lnTo>
                  <a:lnTo>
                    <a:pt x="1067396" y="1923707"/>
                  </a:lnTo>
                  <a:lnTo>
                    <a:pt x="1061110" y="1918335"/>
                  </a:lnTo>
                  <a:lnTo>
                    <a:pt x="1056449" y="1912620"/>
                  </a:lnTo>
                  <a:lnTo>
                    <a:pt x="1057084" y="1907463"/>
                  </a:lnTo>
                  <a:lnTo>
                    <a:pt x="1059865" y="1904657"/>
                  </a:lnTo>
                  <a:lnTo>
                    <a:pt x="1069263" y="1909254"/>
                  </a:lnTo>
                  <a:lnTo>
                    <a:pt x="1078064" y="1911019"/>
                  </a:lnTo>
                  <a:lnTo>
                    <a:pt x="1103922" y="1898446"/>
                  </a:lnTo>
                  <a:lnTo>
                    <a:pt x="1101471" y="1892376"/>
                  </a:lnTo>
                  <a:lnTo>
                    <a:pt x="1099146" y="1889975"/>
                  </a:lnTo>
                  <a:lnTo>
                    <a:pt x="1095133" y="1887994"/>
                  </a:lnTo>
                  <a:lnTo>
                    <a:pt x="1092911" y="1882495"/>
                  </a:lnTo>
                  <a:lnTo>
                    <a:pt x="1097673" y="1882228"/>
                  </a:lnTo>
                  <a:lnTo>
                    <a:pt x="1096899" y="1880158"/>
                  </a:lnTo>
                  <a:lnTo>
                    <a:pt x="1097114" y="1878190"/>
                  </a:lnTo>
                  <a:lnTo>
                    <a:pt x="1098296" y="1876323"/>
                  </a:lnTo>
                  <a:lnTo>
                    <a:pt x="1103287" y="1866811"/>
                  </a:lnTo>
                  <a:lnTo>
                    <a:pt x="1111250" y="1863737"/>
                  </a:lnTo>
                  <a:lnTo>
                    <a:pt x="1110551" y="1857019"/>
                  </a:lnTo>
                  <a:lnTo>
                    <a:pt x="1112075" y="1854873"/>
                  </a:lnTo>
                  <a:lnTo>
                    <a:pt x="1109472" y="1844471"/>
                  </a:lnTo>
                  <a:lnTo>
                    <a:pt x="1109052" y="1839391"/>
                  </a:lnTo>
                  <a:lnTo>
                    <a:pt x="1107795" y="1835683"/>
                  </a:lnTo>
                  <a:lnTo>
                    <a:pt x="1101559" y="1831936"/>
                  </a:lnTo>
                  <a:lnTo>
                    <a:pt x="1099489" y="1823986"/>
                  </a:lnTo>
                  <a:lnTo>
                    <a:pt x="1093025" y="1819109"/>
                  </a:lnTo>
                  <a:lnTo>
                    <a:pt x="1086726" y="1815007"/>
                  </a:lnTo>
                  <a:lnTo>
                    <a:pt x="1089088" y="1807146"/>
                  </a:lnTo>
                  <a:lnTo>
                    <a:pt x="1094625" y="1802968"/>
                  </a:lnTo>
                  <a:lnTo>
                    <a:pt x="1101178" y="1793659"/>
                  </a:lnTo>
                  <a:lnTo>
                    <a:pt x="1100353" y="1797710"/>
                  </a:lnTo>
                  <a:lnTo>
                    <a:pt x="1111656" y="1793773"/>
                  </a:lnTo>
                  <a:lnTo>
                    <a:pt x="1115174" y="1786178"/>
                  </a:lnTo>
                  <a:lnTo>
                    <a:pt x="1124839" y="1779905"/>
                  </a:lnTo>
                  <a:lnTo>
                    <a:pt x="1130579" y="1778254"/>
                  </a:lnTo>
                  <a:lnTo>
                    <a:pt x="1145984" y="1775675"/>
                  </a:lnTo>
                  <a:lnTo>
                    <a:pt x="1155992" y="1774367"/>
                  </a:lnTo>
                  <a:lnTo>
                    <a:pt x="1166037" y="1773643"/>
                  </a:lnTo>
                  <a:lnTo>
                    <a:pt x="1175702" y="1773859"/>
                  </a:lnTo>
                  <a:lnTo>
                    <a:pt x="1182090" y="1774393"/>
                  </a:lnTo>
                  <a:lnTo>
                    <a:pt x="1186599" y="1778228"/>
                  </a:lnTo>
                  <a:lnTo>
                    <a:pt x="1197571" y="1773110"/>
                  </a:lnTo>
                  <a:lnTo>
                    <a:pt x="1201534" y="1769770"/>
                  </a:lnTo>
                  <a:lnTo>
                    <a:pt x="1206385" y="1768106"/>
                  </a:lnTo>
                  <a:lnTo>
                    <a:pt x="1200746" y="1766265"/>
                  </a:lnTo>
                  <a:lnTo>
                    <a:pt x="1200238" y="1760651"/>
                  </a:lnTo>
                  <a:lnTo>
                    <a:pt x="1210183" y="1755838"/>
                  </a:lnTo>
                  <a:lnTo>
                    <a:pt x="1213091" y="1760474"/>
                  </a:lnTo>
                  <a:lnTo>
                    <a:pt x="1217612" y="175842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1445710" y="5395366"/>
              <a:ext cx="1036319" cy="753110"/>
            </a:xfrm>
            <a:custGeom>
              <a:avLst/>
              <a:gdLst/>
              <a:ahLst/>
              <a:cxnLst/>
              <a:rect l="l" t="t" r="r" b="b"/>
              <a:pathLst>
                <a:path w="1036320" h="753110">
                  <a:moveTo>
                    <a:pt x="8509" y="7416"/>
                  </a:moveTo>
                  <a:lnTo>
                    <a:pt x="5511" y="0"/>
                  </a:lnTo>
                  <a:lnTo>
                    <a:pt x="0" y="1701"/>
                  </a:lnTo>
                  <a:lnTo>
                    <a:pt x="2692" y="5575"/>
                  </a:lnTo>
                  <a:lnTo>
                    <a:pt x="8509" y="7416"/>
                  </a:lnTo>
                  <a:close/>
                </a:path>
                <a:path w="1036320" h="753110">
                  <a:moveTo>
                    <a:pt x="58305" y="166408"/>
                  </a:moveTo>
                  <a:lnTo>
                    <a:pt x="56896" y="160337"/>
                  </a:lnTo>
                  <a:lnTo>
                    <a:pt x="50203" y="156210"/>
                  </a:lnTo>
                  <a:lnTo>
                    <a:pt x="46621" y="152615"/>
                  </a:lnTo>
                  <a:lnTo>
                    <a:pt x="44246" y="150799"/>
                  </a:lnTo>
                  <a:lnTo>
                    <a:pt x="41211" y="151434"/>
                  </a:lnTo>
                  <a:lnTo>
                    <a:pt x="42748" y="147129"/>
                  </a:lnTo>
                  <a:lnTo>
                    <a:pt x="36855" y="143878"/>
                  </a:lnTo>
                  <a:lnTo>
                    <a:pt x="32270" y="141820"/>
                  </a:lnTo>
                  <a:lnTo>
                    <a:pt x="30988" y="138607"/>
                  </a:lnTo>
                  <a:lnTo>
                    <a:pt x="24980" y="143548"/>
                  </a:lnTo>
                  <a:lnTo>
                    <a:pt x="25057" y="146773"/>
                  </a:lnTo>
                  <a:lnTo>
                    <a:pt x="28943" y="150152"/>
                  </a:lnTo>
                  <a:lnTo>
                    <a:pt x="34518" y="153555"/>
                  </a:lnTo>
                  <a:lnTo>
                    <a:pt x="40767" y="156197"/>
                  </a:lnTo>
                  <a:lnTo>
                    <a:pt x="46482" y="159435"/>
                  </a:lnTo>
                  <a:lnTo>
                    <a:pt x="50507" y="164592"/>
                  </a:lnTo>
                  <a:lnTo>
                    <a:pt x="52197" y="165760"/>
                  </a:lnTo>
                  <a:lnTo>
                    <a:pt x="58305" y="166408"/>
                  </a:lnTo>
                  <a:close/>
                </a:path>
                <a:path w="1036320" h="753110">
                  <a:moveTo>
                    <a:pt x="92964" y="179679"/>
                  </a:moveTo>
                  <a:lnTo>
                    <a:pt x="92900" y="175818"/>
                  </a:lnTo>
                  <a:lnTo>
                    <a:pt x="90043" y="169443"/>
                  </a:lnTo>
                  <a:lnTo>
                    <a:pt x="85229" y="173113"/>
                  </a:lnTo>
                  <a:lnTo>
                    <a:pt x="88138" y="174904"/>
                  </a:lnTo>
                  <a:lnTo>
                    <a:pt x="90716" y="177101"/>
                  </a:lnTo>
                  <a:lnTo>
                    <a:pt x="92964" y="179679"/>
                  </a:lnTo>
                  <a:close/>
                </a:path>
                <a:path w="1036320" h="753110">
                  <a:moveTo>
                    <a:pt x="116751" y="232422"/>
                  </a:moveTo>
                  <a:lnTo>
                    <a:pt x="92798" y="204508"/>
                  </a:lnTo>
                  <a:lnTo>
                    <a:pt x="89992" y="211429"/>
                  </a:lnTo>
                  <a:lnTo>
                    <a:pt x="84797" y="208292"/>
                  </a:lnTo>
                  <a:lnTo>
                    <a:pt x="85610" y="215506"/>
                  </a:lnTo>
                  <a:lnTo>
                    <a:pt x="91998" y="220827"/>
                  </a:lnTo>
                  <a:lnTo>
                    <a:pt x="97015" y="230886"/>
                  </a:lnTo>
                  <a:lnTo>
                    <a:pt x="101473" y="232219"/>
                  </a:lnTo>
                  <a:lnTo>
                    <a:pt x="105752" y="239026"/>
                  </a:lnTo>
                  <a:lnTo>
                    <a:pt x="106121" y="242912"/>
                  </a:lnTo>
                  <a:lnTo>
                    <a:pt x="108013" y="246214"/>
                  </a:lnTo>
                  <a:lnTo>
                    <a:pt x="113030" y="247357"/>
                  </a:lnTo>
                  <a:lnTo>
                    <a:pt x="115976" y="241147"/>
                  </a:lnTo>
                  <a:lnTo>
                    <a:pt x="116751" y="232422"/>
                  </a:lnTo>
                  <a:close/>
                </a:path>
                <a:path w="1036320" h="753110">
                  <a:moveTo>
                    <a:pt x="142862" y="303669"/>
                  </a:moveTo>
                  <a:lnTo>
                    <a:pt x="141325" y="296887"/>
                  </a:lnTo>
                  <a:lnTo>
                    <a:pt x="142354" y="293458"/>
                  </a:lnTo>
                  <a:lnTo>
                    <a:pt x="141008" y="290068"/>
                  </a:lnTo>
                  <a:lnTo>
                    <a:pt x="138214" y="287959"/>
                  </a:lnTo>
                  <a:lnTo>
                    <a:pt x="136080" y="290868"/>
                  </a:lnTo>
                  <a:lnTo>
                    <a:pt x="134505" y="295351"/>
                  </a:lnTo>
                  <a:lnTo>
                    <a:pt x="132562" y="303491"/>
                  </a:lnTo>
                  <a:lnTo>
                    <a:pt x="142862" y="303669"/>
                  </a:lnTo>
                  <a:close/>
                </a:path>
                <a:path w="1036320" h="753110">
                  <a:moveTo>
                    <a:pt x="143776" y="286804"/>
                  </a:moveTo>
                  <a:lnTo>
                    <a:pt x="140385" y="274154"/>
                  </a:lnTo>
                  <a:lnTo>
                    <a:pt x="134340" y="274853"/>
                  </a:lnTo>
                  <a:lnTo>
                    <a:pt x="136359" y="280581"/>
                  </a:lnTo>
                  <a:lnTo>
                    <a:pt x="139395" y="285851"/>
                  </a:lnTo>
                  <a:lnTo>
                    <a:pt x="142455" y="291084"/>
                  </a:lnTo>
                  <a:lnTo>
                    <a:pt x="143776" y="286804"/>
                  </a:lnTo>
                  <a:close/>
                </a:path>
                <a:path w="1036320" h="753110">
                  <a:moveTo>
                    <a:pt x="144589" y="196380"/>
                  </a:moveTo>
                  <a:lnTo>
                    <a:pt x="143294" y="196380"/>
                  </a:lnTo>
                  <a:lnTo>
                    <a:pt x="140131" y="199402"/>
                  </a:lnTo>
                  <a:lnTo>
                    <a:pt x="144005" y="199402"/>
                  </a:lnTo>
                  <a:lnTo>
                    <a:pt x="144589" y="196380"/>
                  </a:lnTo>
                  <a:close/>
                </a:path>
                <a:path w="1036320" h="753110">
                  <a:moveTo>
                    <a:pt x="154228" y="270611"/>
                  </a:moveTo>
                  <a:lnTo>
                    <a:pt x="153174" y="265493"/>
                  </a:lnTo>
                  <a:lnTo>
                    <a:pt x="145084" y="266306"/>
                  </a:lnTo>
                  <a:lnTo>
                    <a:pt x="142240" y="269049"/>
                  </a:lnTo>
                  <a:lnTo>
                    <a:pt x="145834" y="271437"/>
                  </a:lnTo>
                  <a:lnTo>
                    <a:pt x="150139" y="271729"/>
                  </a:lnTo>
                  <a:lnTo>
                    <a:pt x="154228" y="270611"/>
                  </a:lnTo>
                  <a:close/>
                </a:path>
                <a:path w="1036320" h="753110">
                  <a:moveTo>
                    <a:pt x="171424" y="352475"/>
                  </a:moveTo>
                  <a:lnTo>
                    <a:pt x="167627" y="340220"/>
                  </a:lnTo>
                  <a:lnTo>
                    <a:pt x="160909" y="327012"/>
                  </a:lnTo>
                  <a:lnTo>
                    <a:pt x="157492" y="317779"/>
                  </a:lnTo>
                  <a:lnTo>
                    <a:pt x="154863" y="319239"/>
                  </a:lnTo>
                  <a:lnTo>
                    <a:pt x="150393" y="318528"/>
                  </a:lnTo>
                  <a:lnTo>
                    <a:pt x="145834" y="324904"/>
                  </a:lnTo>
                  <a:lnTo>
                    <a:pt x="144119" y="332155"/>
                  </a:lnTo>
                  <a:lnTo>
                    <a:pt x="146977" y="336207"/>
                  </a:lnTo>
                  <a:lnTo>
                    <a:pt x="150761" y="342646"/>
                  </a:lnTo>
                  <a:lnTo>
                    <a:pt x="154609" y="349516"/>
                  </a:lnTo>
                  <a:lnTo>
                    <a:pt x="159397" y="355384"/>
                  </a:lnTo>
                  <a:lnTo>
                    <a:pt x="166052" y="358787"/>
                  </a:lnTo>
                  <a:lnTo>
                    <a:pt x="171424" y="352475"/>
                  </a:lnTo>
                  <a:close/>
                </a:path>
                <a:path w="1036320" h="753110">
                  <a:moveTo>
                    <a:pt x="196138" y="385495"/>
                  </a:moveTo>
                  <a:lnTo>
                    <a:pt x="194640" y="380885"/>
                  </a:lnTo>
                  <a:lnTo>
                    <a:pt x="191909" y="375069"/>
                  </a:lnTo>
                  <a:lnTo>
                    <a:pt x="188290" y="370751"/>
                  </a:lnTo>
                  <a:lnTo>
                    <a:pt x="184162" y="370649"/>
                  </a:lnTo>
                  <a:lnTo>
                    <a:pt x="182981" y="374535"/>
                  </a:lnTo>
                  <a:lnTo>
                    <a:pt x="186728" y="379044"/>
                  </a:lnTo>
                  <a:lnTo>
                    <a:pt x="192176" y="383057"/>
                  </a:lnTo>
                  <a:lnTo>
                    <a:pt x="196138" y="385495"/>
                  </a:lnTo>
                  <a:close/>
                </a:path>
                <a:path w="1036320" h="753110">
                  <a:moveTo>
                    <a:pt x="212140" y="399275"/>
                  </a:moveTo>
                  <a:lnTo>
                    <a:pt x="204165" y="392709"/>
                  </a:lnTo>
                  <a:lnTo>
                    <a:pt x="201079" y="390918"/>
                  </a:lnTo>
                  <a:lnTo>
                    <a:pt x="199440" y="395351"/>
                  </a:lnTo>
                  <a:lnTo>
                    <a:pt x="202336" y="399618"/>
                  </a:lnTo>
                  <a:lnTo>
                    <a:pt x="201510" y="404088"/>
                  </a:lnTo>
                  <a:lnTo>
                    <a:pt x="202730" y="408673"/>
                  </a:lnTo>
                  <a:lnTo>
                    <a:pt x="208076" y="406552"/>
                  </a:lnTo>
                  <a:lnTo>
                    <a:pt x="212140" y="399275"/>
                  </a:lnTo>
                  <a:close/>
                </a:path>
                <a:path w="1036320" h="753110">
                  <a:moveTo>
                    <a:pt x="220624" y="419023"/>
                  </a:moveTo>
                  <a:lnTo>
                    <a:pt x="218694" y="412572"/>
                  </a:lnTo>
                  <a:lnTo>
                    <a:pt x="215353" y="404139"/>
                  </a:lnTo>
                  <a:lnTo>
                    <a:pt x="211201" y="405714"/>
                  </a:lnTo>
                  <a:lnTo>
                    <a:pt x="209499" y="410146"/>
                  </a:lnTo>
                  <a:lnTo>
                    <a:pt x="212039" y="417804"/>
                  </a:lnTo>
                  <a:lnTo>
                    <a:pt x="216306" y="425488"/>
                  </a:lnTo>
                  <a:lnTo>
                    <a:pt x="219773" y="429983"/>
                  </a:lnTo>
                  <a:lnTo>
                    <a:pt x="219938" y="427024"/>
                  </a:lnTo>
                  <a:lnTo>
                    <a:pt x="217208" y="424802"/>
                  </a:lnTo>
                  <a:lnTo>
                    <a:pt x="218401" y="418147"/>
                  </a:lnTo>
                  <a:lnTo>
                    <a:pt x="220624" y="419023"/>
                  </a:lnTo>
                  <a:close/>
                </a:path>
                <a:path w="1036320" h="753110">
                  <a:moveTo>
                    <a:pt x="275120" y="184683"/>
                  </a:moveTo>
                  <a:lnTo>
                    <a:pt x="273519" y="177025"/>
                  </a:lnTo>
                  <a:lnTo>
                    <a:pt x="262851" y="174675"/>
                  </a:lnTo>
                  <a:lnTo>
                    <a:pt x="258584" y="187553"/>
                  </a:lnTo>
                  <a:lnTo>
                    <a:pt x="261505" y="194119"/>
                  </a:lnTo>
                  <a:lnTo>
                    <a:pt x="272719" y="196354"/>
                  </a:lnTo>
                  <a:lnTo>
                    <a:pt x="272923" y="188239"/>
                  </a:lnTo>
                  <a:lnTo>
                    <a:pt x="275120" y="184683"/>
                  </a:lnTo>
                  <a:close/>
                </a:path>
                <a:path w="1036320" h="753110">
                  <a:moveTo>
                    <a:pt x="295579" y="524967"/>
                  </a:moveTo>
                  <a:lnTo>
                    <a:pt x="288048" y="518960"/>
                  </a:lnTo>
                  <a:lnTo>
                    <a:pt x="284048" y="524027"/>
                  </a:lnTo>
                  <a:lnTo>
                    <a:pt x="287807" y="525843"/>
                  </a:lnTo>
                  <a:lnTo>
                    <a:pt x="289369" y="532142"/>
                  </a:lnTo>
                  <a:lnTo>
                    <a:pt x="294474" y="530199"/>
                  </a:lnTo>
                  <a:lnTo>
                    <a:pt x="295579" y="524967"/>
                  </a:lnTo>
                  <a:close/>
                </a:path>
                <a:path w="1036320" h="753110">
                  <a:moveTo>
                    <a:pt x="305625" y="208559"/>
                  </a:moveTo>
                  <a:lnTo>
                    <a:pt x="304139" y="204838"/>
                  </a:lnTo>
                  <a:lnTo>
                    <a:pt x="298386" y="202387"/>
                  </a:lnTo>
                  <a:lnTo>
                    <a:pt x="291731" y="202742"/>
                  </a:lnTo>
                  <a:lnTo>
                    <a:pt x="286308" y="199415"/>
                  </a:lnTo>
                  <a:lnTo>
                    <a:pt x="285242" y="205079"/>
                  </a:lnTo>
                  <a:lnTo>
                    <a:pt x="290042" y="207657"/>
                  </a:lnTo>
                  <a:lnTo>
                    <a:pt x="299415" y="209372"/>
                  </a:lnTo>
                  <a:lnTo>
                    <a:pt x="301904" y="213652"/>
                  </a:lnTo>
                  <a:lnTo>
                    <a:pt x="305269" y="216433"/>
                  </a:lnTo>
                  <a:lnTo>
                    <a:pt x="305269" y="212547"/>
                  </a:lnTo>
                  <a:lnTo>
                    <a:pt x="305625" y="208559"/>
                  </a:lnTo>
                  <a:close/>
                </a:path>
                <a:path w="1036320" h="753110">
                  <a:moveTo>
                    <a:pt x="328333" y="238467"/>
                  </a:moveTo>
                  <a:lnTo>
                    <a:pt x="325653" y="233387"/>
                  </a:lnTo>
                  <a:lnTo>
                    <a:pt x="320433" y="229908"/>
                  </a:lnTo>
                  <a:lnTo>
                    <a:pt x="312026" y="227457"/>
                  </a:lnTo>
                  <a:lnTo>
                    <a:pt x="309270" y="223139"/>
                  </a:lnTo>
                  <a:lnTo>
                    <a:pt x="305054" y="222326"/>
                  </a:lnTo>
                  <a:lnTo>
                    <a:pt x="303022" y="235178"/>
                  </a:lnTo>
                  <a:lnTo>
                    <a:pt x="305777" y="237020"/>
                  </a:lnTo>
                  <a:lnTo>
                    <a:pt x="310972" y="238874"/>
                  </a:lnTo>
                  <a:lnTo>
                    <a:pt x="316699" y="239229"/>
                  </a:lnTo>
                  <a:lnTo>
                    <a:pt x="322414" y="239814"/>
                  </a:lnTo>
                  <a:lnTo>
                    <a:pt x="327571" y="242341"/>
                  </a:lnTo>
                  <a:lnTo>
                    <a:pt x="328333" y="238467"/>
                  </a:lnTo>
                  <a:close/>
                </a:path>
                <a:path w="1036320" h="753110">
                  <a:moveTo>
                    <a:pt x="333159" y="235356"/>
                  </a:moveTo>
                  <a:lnTo>
                    <a:pt x="328968" y="229704"/>
                  </a:lnTo>
                  <a:lnTo>
                    <a:pt x="321564" y="224612"/>
                  </a:lnTo>
                  <a:lnTo>
                    <a:pt x="315023" y="222961"/>
                  </a:lnTo>
                  <a:lnTo>
                    <a:pt x="313385" y="227622"/>
                  </a:lnTo>
                  <a:lnTo>
                    <a:pt x="318719" y="227672"/>
                  </a:lnTo>
                  <a:lnTo>
                    <a:pt x="323215" y="231114"/>
                  </a:lnTo>
                  <a:lnTo>
                    <a:pt x="327736" y="234734"/>
                  </a:lnTo>
                  <a:lnTo>
                    <a:pt x="333159" y="235356"/>
                  </a:lnTo>
                  <a:close/>
                </a:path>
                <a:path w="1036320" h="753110">
                  <a:moveTo>
                    <a:pt x="338531" y="247764"/>
                  </a:moveTo>
                  <a:lnTo>
                    <a:pt x="337972" y="245008"/>
                  </a:lnTo>
                  <a:lnTo>
                    <a:pt x="336283" y="243459"/>
                  </a:lnTo>
                  <a:lnTo>
                    <a:pt x="333489" y="243090"/>
                  </a:lnTo>
                  <a:lnTo>
                    <a:pt x="331533" y="245999"/>
                  </a:lnTo>
                  <a:lnTo>
                    <a:pt x="331914" y="248577"/>
                  </a:lnTo>
                  <a:lnTo>
                    <a:pt x="334619" y="250825"/>
                  </a:lnTo>
                  <a:lnTo>
                    <a:pt x="336042" y="249974"/>
                  </a:lnTo>
                  <a:lnTo>
                    <a:pt x="337350" y="248945"/>
                  </a:lnTo>
                  <a:lnTo>
                    <a:pt x="338531" y="247764"/>
                  </a:lnTo>
                  <a:close/>
                </a:path>
                <a:path w="1036320" h="753110">
                  <a:moveTo>
                    <a:pt x="343903" y="227241"/>
                  </a:moveTo>
                  <a:lnTo>
                    <a:pt x="342823" y="225679"/>
                  </a:lnTo>
                  <a:lnTo>
                    <a:pt x="341401" y="224523"/>
                  </a:lnTo>
                  <a:lnTo>
                    <a:pt x="339661" y="223774"/>
                  </a:lnTo>
                  <a:lnTo>
                    <a:pt x="339191" y="227025"/>
                  </a:lnTo>
                  <a:lnTo>
                    <a:pt x="340804" y="228333"/>
                  </a:lnTo>
                  <a:lnTo>
                    <a:pt x="343903" y="227241"/>
                  </a:lnTo>
                  <a:close/>
                </a:path>
                <a:path w="1036320" h="753110">
                  <a:moveTo>
                    <a:pt x="347129" y="240779"/>
                  </a:moveTo>
                  <a:lnTo>
                    <a:pt x="346189" y="237744"/>
                  </a:lnTo>
                  <a:lnTo>
                    <a:pt x="343827" y="235712"/>
                  </a:lnTo>
                  <a:lnTo>
                    <a:pt x="340525" y="236918"/>
                  </a:lnTo>
                  <a:lnTo>
                    <a:pt x="340639" y="240144"/>
                  </a:lnTo>
                  <a:lnTo>
                    <a:pt x="342569" y="242912"/>
                  </a:lnTo>
                  <a:lnTo>
                    <a:pt x="345198" y="244652"/>
                  </a:lnTo>
                  <a:lnTo>
                    <a:pt x="347129" y="240779"/>
                  </a:lnTo>
                  <a:close/>
                </a:path>
                <a:path w="1036320" h="753110">
                  <a:moveTo>
                    <a:pt x="373494" y="226656"/>
                  </a:moveTo>
                  <a:lnTo>
                    <a:pt x="372922" y="222250"/>
                  </a:lnTo>
                  <a:lnTo>
                    <a:pt x="370128" y="215785"/>
                  </a:lnTo>
                  <a:lnTo>
                    <a:pt x="364807" y="223126"/>
                  </a:lnTo>
                  <a:lnTo>
                    <a:pt x="364807" y="227190"/>
                  </a:lnTo>
                  <a:lnTo>
                    <a:pt x="364566" y="227050"/>
                  </a:lnTo>
                  <a:lnTo>
                    <a:pt x="360629" y="229552"/>
                  </a:lnTo>
                  <a:lnTo>
                    <a:pt x="364871" y="231863"/>
                  </a:lnTo>
                  <a:lnTo>
                    <a:pt x="364972" y="231470"/>
                  </a:lnTo>
                  <a:lnTo>
                    <a:pt x="373494" y="226656"/>
                  </a:lnTo>
                  <a:close/>
                </a:path>
                <a:path w="1036320" h="753110">
                  <a:moveTo>
                    <a:pt x="376656" y="234238"/>
                  </a:moveTo>
                  <a:lnTo>
                    <a:pt x="375615" y="232956"/>
                  </a:lnTo>
                  <a:lnTo>
                    <a:pt x="371424" y="234226"/>
                  </a:lnTo>
                  <a:lnTo>
                    <a:pt x="374535" y="238099"/>
                  </a:lnTo>
                  <a:lnTo>
                    <a:pt x="376656" y="234238"/>
                  </a:lnTo>
                  <a:close/>
                </a:path>
                <a:path w="1036320" h="753110">
                  <a:moveTo>
                    <a:pt x="378841" y="246214"/>
                  </a:moveTo>
                  <a:lnTo>
                    <a:pt x="378180" y="244741"/>
                  </a:lnTo>
                  <a:lnTo>
                    <a:pt x="377393" y="243319"/>
                  </a:lnTo>
                  <a:lnTo>
                    <a:pt x="376516" y="241973"/>
                  </a:lnTo>
                  <a:lnTo>
                    <a:pt x="378841" y="246214"/>
                  </a:lnTo>
                  <a:close/>
                </a:path>
                <a:path w="1036320" h="753110">
                  <a:moveTo>
                    <a:pt x="378841" y="242341"/>
                  </a:moveTo>
                  <a:lnTo>
                    <a:pt x="378802" y="240842"/>
                  </a:lnTo>
                  <a:lnTo>
                    <a:pt x="378434" y="239433"/>
                  </a:lnTo>
                  <a:lnTo>
                    <a:pt x="377710" y="238099"/>
                  </a:lnTo>
                  <a:lnTo>
                    <a:pt x="378091" y="239509"/>
                  </a:lnTo>
                  <a:lnTo>
                    <a:pt x="378841" y="242341"/>
                  </a:lnTo>
                  <a:close/>
                </a:path>
                <a:path w="1036320" h="753110">
                  <a:moveTo>
                    <a:pt x="387426" y="271729"/>
                  </a:moveTo>
                  <a:lnTo>
                    <a:pt x="384746" y="267487"/>
                  </a:lnTo>
                  <a:lnTo>
                    <a:pt x="382536" y="269925"/>
                  </a:lnTo>
                  <a:lnTo>
                    <a:pt x="383425" y="271335"/>
                  </a:lnTo>
                  <a:lnTo>
                    <a:pt x="387426" y="271729"/>
                  </a:lnTo>
                  <a:close/>
                </a:path>
                <a:path w="1036320" h="753110">
                  <a:moveTo>
                    <a:pt x="392442" y="294335"/>
                  </a:moveTo>
                  <a:lnTo>
                    <a:pt x="386892" y="291084"/>
                  </a:lnTo>
                  <a:lnTo>
                    <a:pt x="385051" y="292557"/>
                  </a:lnTo>
                  <a:lnTo>
                    <a:pt x="381393" y="293306"/>
                  </a:lnTo>
                  <a:lnTo>
                    <a:pt x="374878" y="295414"/>
                  </a:lnTo>
                  <a:lnTo>
                    <a:pt x="382092" y="303911"/>
                  </a:lnTo>
                  <a:lnTo>
                    <a:pt x="382600" y="306184"/>
                  </a:lnTo>
                  <a:lnTo>
                    <a:pt x="382892" y="302310"/>
                  </a:lnTo>
                  <a:lnTo>
                    <a:pt x="384860" y="301091"/>
                  </a:lnTo>
                  <a:lnTo>
                    <a:pt x="388035" y="303491"/>
                  </a:lnTo>
                  <a:lnTo>
                    <a:pt x="389077" y="298881"/>
                  </a:lnTo>
                  <a:lnTo>
                    <a:pt x="392442" y="294335"/>
                  </a:lnTo>
                  <a:close/>
                </a:path>
                <a:path w="1036320" h="753110">
                  <a:moveTo>
                    <a:pt x="394563" y="230251"/>
                  </a:moveTo>
                  <a:lnTo>
                    <a:pt x="394423" y="227241"/>
                  </a:lnTo>
                  <a:lnTo>
                    <a:pt x="388899" y="221449"/>
                  </a:lnTo>
                  <a:lnTo>
                    <a:pt x="382638" y="222059"/>
                  </a:lnTo>
                  <a:lnTo>
                    <a:pt x="378637" y="225666"/>
                  </a:lnTo>
                  <a:lnTo>
                    <a:pt x="379869" y="228828"/>
                  </a:lnTo>
                  <a:lnTo>
                    <a:pt x="384175" y="230428"/>
                  </a:lnTo>
                  <a:lnTo>
                    <a:pt x="386092" y="226275"/>
                  </a:lnTo>
                  <a:lnTo>
                    <a:pt x="388721" y="239877"/>
                  </a:lnTo>
                  <a:lnTo>
                    <a:pt x="388404" y="240030"/>
                  </a:lnTo>
                  <a:lnTo>
                    <a:pt x="388747" y="239966"/>
                  </a:lnTo>
                  <a:lnTo>
                    <a:pt x="388874" y="240601"/>
                  </a:lnTo>
                  <a:lnTo>
                    <a:pt x="389280" y="239852"/>
                  </a:lnTo>
                  <a:lnTo>
                    <a:pt x="389699" y="239763"/>
                  </a:lnTo>
                  <a:lnTo>
                    <a:pt x="392264" y="239229"/>
                  </a:lnTo>
                  <a:lnTo>
                    <a:pt x="390918" y="239153"/>
                  </a:lnTo>
                  <a:lnTo>
                    <a:pt x="389636" y="239420"/>
                  </a:lnTo>
                  <a:lnTo>
                    <a:pt x="389470" y="239509"/>
                  </a:lnTo>
                  <a:lnTo>
                    <a:pt x="394563" y="230251"/>
                  </a:lnTo>
                  <a:close/>
                </a:path>
                <a:path w="1036320" h="753110">
                  <a:moveTo>
                    <a:pt x="394741" y="546061"/>
                  </a:moveTo>
                  <a:lnTo>
                    <a:pt x="394106" y="544766"/>
                  </a:lnTo>
                  <a:lnTo>
                    <a:pt x="392811" y="542188"/>
                  </a:lnTo>
                  <a:lnTo>
                    <a:pt x="393331" y="543547"/>
                  </a:lnTo>
                  <a:lnTo>
                    <a:pt x="393966" y="544830"/>
                  </a:lnTo>
                  <a:lnTo>
                    <a:pt x="394741" y="546061"/>
                  </a:lnTo>
                  <a:close/>
                </a:path>
                <a:path w="1036320" h="753110">
                  <a:moveTo>
                    <a:pt x="396354" y="273304"/>
                  </a:moveTo>
                  <a:lnTo>
                    <a:pt x="394385" y="270497"/>
                  </a:lnTo>
                  <a:lnTo>
                    <a:pt x="392303" y="267792"/>
                  </a:lnTo>
                  <a:lnTo>
                    <a:pt x="390118" y="265176"/>
                  </a:lnTo>
                  <a:lnTo>
                    <a:pt x="388378" y="268947"/>
                  </a:lnTo>
                  <a:lnTo>
                    <a:pt x="394017" y="271995"/>
                  </a:lnTo>
                  <a:lnTo>
                    <a:pt x="396354" y="273304"/>
                  </a:lnTo>
                  <a:close/>
                </a:path>
                <a:path w="1036320" h="753110">
                  <a:moveTo>
                    <a:pt x="408660" y="288772"/>
                  </a:moveTo>
                  <a:lnTo>
                    <a:pt x="406603" y="285508"/>
                  </a:lnTo>
                  <a:lnTo>
                    <a:pt x="392315" y="274459"/>
                  </a:lnTo>
                  <a:lnTo>
                    <a:pt x="388505" y="274853"/>
                  </a:lnTo>
                  <a:lnTo>
                    <a:pt x="389064" y="277609"/>
                  </a:lnTo>
                  <a:lnTo>
                    <a:pt x="384200" y="287769"/>
                  </a:lnTo>
                  <a:lnTo>
                    <a:pt x="393306" y="286613"/>
                  </a:lnTo>
                  <a:lnTo>
                    <a:pt x="395274" y="284822"/>
                  </a:lnTo>
                  <a:lnTo>
                    <a:pt x="401878" y="288175"/>
                  </a:lnTo>
                  <a:lnTo>
                    <a:pt x="404698" y="290880"/>
                  </a:lnTo>
                  <a:lnTo>
                    <a:pt x="408660" y="288772"/>
                  </a:lnTo>
                  <a:close/>
                </a:path>
                <a:path w="1036320" h="753110">
                  <a:moveTo>
                    <a:pt x="411429" y="583082"/>
                  </a:moveTo>
                  <a:lnTo>
                    <a:pt x="410540" y="578942"/>
                  </a:lnTo>
                  <a:lnTo>
                    <a:pt x="408889" y="579666"/>
                  </a:lnTo>
                  <a:lnTo>
                    <a:pt x="407492" y="580694"/>
                  </a:lnTo>
                  <a:lnTo>
                    <a:pt x="406298" y="582053"/>
                  </a:lnTo>
                  <a:lnTo>
                    <a:pt x="410019" y="584123"/>
                  </a:lnTo>
                  <a:lnTo>
                    <a:pt x="411429" y="583082"/>
                  </a:lnTo>
                  <a:close/>
                </a:path>
                <a:path w="1036320" h="753110">
                  <a:moveTo>
                    <a:pt x="439293" y="135801"/>
                  </a:moveTo>
                  <a:lnTo>
                    <a:pt x="434454" y="134810"/>
                  </a:lnTo>
                  <a:lnTo>
                    <a:pt x="435190" y="137464"/>
                  </a:lnTo>
                  <a:lnTo>
                    <a:pt x="435457" y="140169"/>
                  </a:lnTo>
                  <a:lnTo>
                    <a:pt x="435254" y="142925"/>
                  </a:lnTo>
                  <a:lnTo>
                    <a:pt x="439051" y="140741"/>
                  </a:lnTo>
                  <a:lnTo>
                    <a:pt x="439293" y="135801"/>
                  </a:lnTo>
                  <a:close/>
                </a:path>
                <a:path w="1036320" h="753110">
                  <a:moveTo>
                    <a:pt x="450519" y="423265"/>
                  </a:moveTo>
                  <a:lnTo>
                    <a:pt x="448589" y="412381"/>
                  </a:lnTo>
                  <a:lnTo>
                    <a:pt x="444220" y="414540"/>
                  </a:lnTo>
                  <a:lnTo>
                    <a:pt x="441236" y="411429"/>
                  </a:lnTo>
                  <a:lnTo>
                    <a:pt x="437921" y="406666"/>
                  </a:lnTo>
                  <a:lnTo>
                    <a:pt x="434746" y="399935"/>
                  </a:lnTo>
                  <a:lnTo>
                    <a:pt x="432790" y="392950"/>
                  </a:lnTo>
                  <a:lnTo>
                    <a:pt x="433120" y="387464"/>
                  </a:lnTo>
                  <a:lnTo>
                    <a:pt x="417550" y="384429"/>
                  </a:lnTo>
                  <a:lnTo>
                    <a:pt x="408762" y="383730"/>
                  </a:lnTo>
                  <a:lnTo>
                    <a:pt x="404101" y="385533"/>
                  </a:lnTo>
                  <a:lnTo>
                    <a:pt x="402170" y="381292"/>
                  </a:lnTo>
                  <a:lnTo>
                    <a:pt x="397256" y="387400"/>
                  </a:lnTo>
                  <a:lnTo>
                    <a:pt x="396621" y="395986"/>
                  </a:lnTo>
                  <a:lnTo>
                    <a:pt x="389382" y="400253"/>
                  </a:lnTo>
                  <a:lnTo>
                    <a:pt x="391998" y="396748"/>
                  </a:lnTo>
                  <a:lnTo>
                    <a:pt x="394957" y="392112"/>
                  </a:lnTo>
                  <a:lnTo>
                    <a:pt x="395706" y="388061"/>
                  </a:lnTo>
                  <a:lnTo>
                    <a:pt x="391693" y="386283"/>
                  </a:lnTo>
                  <a:lnTo>
                    <a:pt x="396925" y="384162"/>
                  </a:lnTo>
                  <a:lnTo>
                    <a:pt x="403148" y="379590"/>
                  </a:lnTo>
                  <a:lnTo>
                    <a:pt x="401637" y="368363"/>
                  </a:lnTo>
                  <a:lnTo>
                    <a:pt x="396557" y="370039"/>
                  </a:lnTo>
                  <a:lnTo>
                    <a:pt x="390474" y="366369"/>
                  </a:lnTo>
                  <a:lnTo>
                    <a:pt x="385076" y="341909"/>
                  </a:lnTo>
                  <a:lnTo>
                    <a:pt x="383768" y="335191"/>
                  </a:lnTo>
                  <a:lnTo>
                    <a:pt x="382028" y="322618"/>
                  </a:lnTo>
                  <a:lnTo>
                    <a:pt x="365277" y="322008"/>
                  </a:lnTo>
                  <a:lnTo>
                    <a:pt x="356501" y="324040"/>
                  </a:lnTo>
                  <a:lnTo>
                    <a:pt x="349110" y="316407"/>
                  </a:lnTo>
                  <a:lnTo>
                    <a:pt x="341515" y="310108"/>
                  </a:lnTo>
                  <a:lnTo>
                    <a:pt x="343446" y="301790"/>
                  </a:lnTo>
                  <a:lnTo>
                    <a:pt x="341401" y="296164"/>
                  </a:lnTo>
                  <a:lnTo>
                    <a:pt x="343547" y="298754"/>
                  </a:lnTo>
                  <a:lnTo>
                    <a:pt x="346748" y="299262"/>
                  </a:lnTo>
                  <a:lnTo>
                    <a:pt x="349516" y="297294"/>
                  </a:lnTo>
                  <a:lnTo>
                    <a:pt x="348767" y="294233"/>
                  </a:lnTo>
                  <a:lnTo>
                    <a:pt x="349313" y="294868"/>
                  </a:lnTo>
                  <a:lnTo>
                    <a:pt x="355269" y="290563"/>
                  </a:lnTo>
                  <a:lnTo>
                    <a:pt x="355727" y="287591"/>
                  </a:lnTo>
                  <a:lnTo>
                    <a:pt x="352907" y="285661"/>
                  </a:lnTo>
                  <a:lnTo>
                    <a:pt x="347459" y="286245"/>
                  </a:lnTo>
                  <a:lnTo>
                    <a:pt x="347459" y="292709"/>
                  </a:lnTo>
                  <a:lnTo>
                    <a:pt x="340220" y="291922"/>
                  </a:lnTo>
                  <a:lnTo>
                    <a:pt x="343357" y="291693"/>
                  </a:lnTo>
                  <a:lnTo>
                    <a:pt x="345135" y="289991"/>
                  </a:lnTo>
                  <a:lnTo>
                    <a:pt x="347459" y="292709"/>
                  </a:lnTo>
                  <a:lnTo>
                    <a:pt x="347459" y="286245"/>
                  </a:lnTo>
                  <a:lnTo>
                    <a:pt x="345554" y="286435"/>
                  </a:lnTo>
                  <a:lnTo>
                    <a:pt x="343839" y="286334"/>
                  </a:lnTo>
                  <a:lnTo>
                    <a:pt x="341261" y="286588"/>
                  </a:lnTo>
                  <a:lnTo>
                    <a:pt x="338721" y="287248"/>
                  </a:lnTo>
                  <a:lnTo>
                    <a:pt x="343281" y="285915"/>
                  </a:lnTo>
                  <a:lnTo>
                    <a:pt x="345986" y="281876"/>
                  </a:lnTo>
                  <a:lnTo>
                    <a:pt x="351904" y="276529"/>
                  </a:lnTo>
                  <a:lnTo>
                    <a:pt x="358635" y="277215"/>
                  </a:lnTo>
                  <a:lnTo>
                    <a:pt x="362775" y="270281"/>
                  </a:lnTo>
                  <a:lnTo>
                    <a:pt x="353301" y="260921"/>
                  </a:lnTo>
                  <a:lnTo>
                    <a:pt x="343954" y="250418"/>
                  </a:lnTo>
                  <a:lnTo>
                    <a:pt x="338861" y="251066"/>
                  </a:lnTo>
                  <a:lnTo>
                    <a:pt x="324878" y="260794"/>
                  </a:lnTo>
                  <a:lnTo>
                    <a:pt x="317017" y="264896"/>
                  </a:lnTo>
                  <a:lnTo>
                    <a:pt x="309054" y="266560"/>
                  </a:lnTo>
                  <a:lnTo>
                    <a:pt x="302717" y="263271"/>
                  </a:lnTo>
                  <a:lnTo>
                    <a:pt x="314375" y="263931"/>
                  </a:lnTo>
                  <a:lnTo>
                    <a:pt x="324777" y="257302"/>
                  </a:lnTo>
                  <a:lnTo>
                    <a:pt x="327926" y="248132"/>
                  </a:lnTo>
                  <a:lnTo>
                    <a:pt x="317830" y="241198"/>
                  </a:lnTo>
                  <a:lnTo>
                    <a:pt x="313842" y="240296"/>
                  </a:lnTo>
                  <a:lnTo>
                    <a:pt x="309740" y="242023"/>
                  </a:lnTo>
                  <a:lnTo>
                    <a:pt x="301421" y="238645"/>
                  </a:lnTo>
                  <a:lnTo>
                    <a:pt x="299567" y="233641"/>
                  </a:lnTo>
                  <a:lnTo>
                    <a:pt x="295986" y="230809"/>
                  </a:lnTo>
                  <a:lnTo>
                    <a:pt x="295351" y="229920"/>
                  </a:lnTo>
                  <a:lnTo>
                    <a:pt x="302361" y="231114"/>
                  </a:lnTo>
                  <a:lnTo>
                    <a:pt x="303796" y="227228"/>
                  </a:lnTo>
                  <a:lnTo>
                    <a:pt x="303085" y="222986"/>
                  </a:lnTo>
                  <a:lnTo>
                    <a:pt x="304685" y="219125"/>
                  </a:lnTo>
                  <a:lnTo>
                    <a:pt x="302323" y="215112"/>
                  </a:lnTo>
                  <a:lnTo>
                    <a:pt x="298843" y="210591"/>
                  </a:lnTo>
                  <a:lnTo>
                    <a:pt x="293878" y="209842"/>
                  </a:lnTo>
                  <a:lnTo>
                    <a:pt x="292582" y="216903"/>
                  </a:lnTo>
                  <a:lnTo>
                    <a:pt x="293116" y="226707"/>
                  </a:lnTo>
                  <a:lnTo>
                    <a:pt x="292265" y="225475"/>
                  </a:lnTo>
                  <a:lnTo>
                    <a:pt x="288861" y="212382"/>
                  </a:lnTo>
                  <a:lnTo>
                    <a:pt x="284746" y="206857"/>
                  </a:lnTo>
                  <a:lnTo>
                    <a:pt x="281787" y="204571"/>
                  </a:lnTo>
                  <a:lnTo>
                    <a:pt x="278714" y="201041"/>
                  </a:lnTo>
                  <a:lnTo>
                    <a:pt x="272110" y="197231"/>
                  </a:lnTo>
                  <a:lnTo>
                    <a:pt x="267563" y="198907"/>
                  </a:lnTo>
                  <a:lnTo>
                    <a:pt x="257657" y="193751"/>
                  </a:lnTo>
                  <a:lnTo>
                    <a:pt x="239344" y="168529"/>
                  </a:lnTo>
                  <a:lnTo>
                    <a:pt x="235407" y="171043"/>
                  </a:lnTo>
                  <a:lnTo>
                    <a:pt x="233146" y="177038"/>
                  </a:lnTo>
                  <a:lnTo>
                    <a:pt x="240449" y="184696"/>
                  </a:lnTo>
                  <a:lnTo>
                    <a:pt x="241198" y="190525"/>
                  </a:lnTo>
                  <a:lnTo>
                    <a:pt x="238671" y="187960"/>
                  </a:lnTo>
                  <a:lnTo>
                    <a:pt x="237947" y="184492"/>
                  </a:lnTo>
                  <a:lnTo>
                    <a:pt x="232511" y="176911"/>
                  </a:lnTo>
                  <a:lnTo>
                    <a:pt x="226314" y="176199"/>
                  </a:lnTo>
                  <a:lnTo>
                    <a:pt x="222224" y="172339"/>
                  </a:lnTo>
                  <a:lnTo>
                    <a:pt x="218097" y="166966"/>
                  </a:lnTo>
                  <a:lnTo>
                    <a:pt x="212255" y="154660"/>
                  </a:lnTo>
                  <a:lnTo>
                    <a:pt x="208305" y="149136"/>
                  </a:lnTo>
                  <a:lnTo>
                    <a:pt x="206463" y="151638"/>
                  </a:lnTo>
                  <a:lnTo>
                    <a:pt x="206082" y="154343"/>
                  </a:lnTo>
                  <a:lnTo>
                    <a:pt x="207175" y="157264"/>
                  </a:lnTo>
                  <a:lnTo>
                    <a:pt x="203161" y="150279"/>
                  </a:lnTo>
                  <a:lnTo>
                    <a:pt x="201447" y="148653"/>
                  </a:lnTo>
                  <a:lnTo>
                    <a:pt x="201752" y="152615"/>
                  </a:lnTo>
                  <a:lnTo>
                    <a:pt x="197408" y="147624"/>
                  </a:lnTo>
                  <a:lnTo>
                    <a:pt x="203885" y="141401"/>
                  </a:lnTo>
                  <a:lnTo>
                    <a:pt x="191338" y="133210"/>
                  </a:lnTo>
                  <a:lnTo>
                    <a:pt x="186715" y="126415"/>
                  </a:lnTo>
                  <a:lnTo>
                    <a:pt x="180848" y="122059"/>
                  </a:lnTo>
                  <a:lnTo>
                    <a:pt x="175971" y="117843"/>
                  </a:lnTo>
                  <a:lnTo>
                    <a:pt x="171246" y="113195"/>
                  </a:lnTo>
                  <a:lnTo>
                    <a:pt x="166319" y="108864"/>
                  </a:lnTo>
                  <a:lnTo>
                    <a:pt x="160832" y="105549"/>
                  </a:lnTo>
                  <a:lnTo>
                    <a:pt x="158051" y="104343"/>
                  </a:lnTo>
                  <a:lnTo>
                    <a:pt x="155067" y="103695"/>
                  </a:lnTo>
                  <a:lnTo>
                    <a:pt x="147535" y="100253"/>
                  </a:lnTo>
                  <a:lnTo>
                    <a:pt x="148259" y="96723"/>
                  </a:lnTo>
                  <a:lnTo>
                    <a:pt x="141097" y="89141"/>
                  </a:lnTo>
                  <a:lnTo>
                    <a:pt x="133896" y="88861"/>
                  </a:lnTo>
                  <a:lnTo>
                    <a:pt x="124637" y="79946"/>
                  </a:lnTo>
                  <a:lnTo>
                    <a:pt x="131495" y="71259"/>
                  </a:lnTo>
                  <a:lnTo>
                    <a:pt x="119354" y="61341"/>
                  </a:lnTo>
                  <a:lnTo>
                    <a:pt x="118084" y="61290"/>
                  </a:lnTo>
                  <a:lnTo>
                    <a:pt x="115163" y="52743"/>
                  </a:lnTo>
                  <a:lnTo>
                    <a:pt x="111709" y="46964"/>
                  </a:lnTo>
                  <a:lnTo>
                    <a:pt x="106108" y="40944"/>
                  </a:lnTo>
                  <a:lnTo>
                    <a:pt x="94576" y="30734"/>
                  </a:lnTo>
                  <a:lnTo>
                    <a:pt x="91160" y="32715"/>
                  </a:lnTo>
                  <a:lnTo>
                    <a:pt x="86753" y="35699"/>
                  </a:lnTo>
                  <a:lnTo>
                    <a:pt x="78473" y="33401"/>
                  </a:lnTo>
                  <a:lnTo>
                    <a:pt x="77343" y="29743"/>
                  </a:lnTo>
                  <a:lnTo>
                    <a:pt x="65112" y="29425"/>
                  </a:lnTo>
                  <a:lnTo>
                    <a:pt x="58483" y="33375"/>
                  </a:lnTo>
                  <a:lnTo>
                    <a:pt x="41363" y="31724"/>
                  </a:lnTo>
                  <a:lnTo>
                    <a:pt x="35306" y="28702"/>
                  </a:lnTo>
                  <a:lnTo>
                    <a:pt x="29260" y="21767"/>
                  </a:lnTo>
                  <a:lnTo>
                    <a:pt x="24599" y="17716"/>
                  </a:lnTo>
                  <a:lnTo>
                    <a:pt x="18224" y="14224"/>
                  </a:lnTo>
                  <a:lnTo>
                    <a:pt x="11404" y="12611"/>
                  </a:lnTo>
                  <a:lnTo>
                    <a:pt x="5422" y="14173"/>
                  </a:lnTo>
                  <a:lnTo>
                    <a:pt x="533" y="32359"/>
                  </a:lnTo>
                  <a:lnTo>
                    <a:pt x="15163" y="56070"/>
                  </a:lnTo>
                  <a:lnTo>
                    <a:pt x="36360" y="78892"/>
                  </a:lnTo>
                  <a:lnTo>
                    <a:pt x="51142" y="94411"/>
                  </a:lnTo>
                  <a:lnTo>
                    <a:pt x="54838" y="99352"/>
                  </a:lnTo>
                  <a:lnTo>
                    <a:pt x="59842" y="99542"/>
                  </a:lnTo>
                  <a:lnTo>
                    <a:pt x="74828" y="102285"/>
                  </a:lnTo>
                  <a:lnTo>
                    <a:pt x="77812" y="112712"/>
                  </a:lnTo>
                  <a:lnTo>
                    <a:pt x="88925" y="131089"/>
                  </a:lnTo>
                  <a:lnTo>
                    <a:pt x="93230" y="136918"/>
                  </a:lnTo>
                  <a:lnTo>
                    <a:pt x="102692" y="144462"/>
                  </a:lnTo>
                  <a:lnTo>
                    <a:pt x="104597" y="149923"/>
                  </a:lnTo>
                  <a:lnTo>
                    <a:pt x="105168" y="156248"/>
                  </a:lnTo>
                  <a:lnTo>
                    <a:pt x="106299" y="162852"/>
                  </a:lnTo>
                  <a:lnTo>
                    <a:pt x="108851" y="171094"/>
                  </a:lnTo>
                  <a:lnTo>
                    <a:pt x="117335" y="169024"/>
                  </a:lnTo>
                  <a:lnTo>
                    <a:pt x="127685" y="176212"/>
                  </a:lnTo>
                  <a:lnTo>
                    <a:pt x="145440" y="189242"/>
                  </a:lnTo>
                  <a:lnTo>
                    <a:pt x="155562" y="199669"/>
                  </a:lnTo>
                  <a:lnTo>
                    <a:pt x="149910" y="200329"/>
                  </a:lnTo>
                  <a:lnTo>
                    <a:pt x="153860" y="215214"/>
                  </a:lnTo>
                  <a:lnTo>
                    <a:pt x="157365" y="223012"/>
                  </a:lnTo>
                  <a:lnTo>
                    <a:pt x="159575" y="231216"/>
                  </a:lnTo>
                  <a:lnTo>
                    <a:pt x="161886" y="237794"/>
                  </a:lnTo>
                  <a:lnTo>
                    <a:pt x="164642" y="244475"/>
                  </a:lnTo>
                  <a:lnTo>
                    <a:pt x="166852" y="251256"/>
                  </a:lnTo>
                  <a:lnTo>
                    <a:pt x="167500" y="258102"/>
                  </a:lnTo>
                  <a:lnTo>
                    <a:pt x="166852" y="267766"/>
                  </a:lnTo>
                  <a:lnTo>
                    <a:pt x="174345" y="261835"/>
                  </a:lnTo>
                  <a:lnTo>
                    <a:pt x="178003" y="266179"/>
                  </a:lnTo>
                  <a:lnTo>
                    <a:pt x="182880" y="270205"/>
                  </a:lnTo>
                  <a:lnTo>
                    <a:pt x="187871" y="273011"/>
                  </a:lnTo>
                  <a:lnTo>
                    <a:pt x="192049" y="276656"/>
                  </a:lnTo>
                  <a:lnTo>
                    <a:pt x="194475" y="283210"/>
                  </a:lnTo>
                  <a:lnTo>
                    <a:pt x="198856" y="293738"/>
                  </a:lnTo>
                  <a:lnTo>
                    <a:pt x="214795" y="313067"/>
                  </a:lnTo>
                  <a:lnTo>
                    <a:pt x="219887" y="324002"/>
                  </a:lnTo>
                  <a:lnTo>
                    <a:pt x="220370" y="326263"/>
                  </a:lnTo>
                  <a:lnTo>
                    <a:pt x="216598" y="326517"/>
                  </a:lnTo>
                  <a:lnTo>
                    <a:pt x="220827" y="332282"/>
                  </a:lnTo>
                  <a:lnTo>
                    <a:pt x="222986" y="335788"/>
                  </a:lnTo>
                  <a:lnTo>
                    <a:pt x="224828" y="339458"/>
                  </a:lnTo>
                  <a:lnTo>
                    <a:pt x="232892" y="353377"/>
                  </a:lnTo>
                  <a:lnTo>
                    <a:pt x="236435" y="360845"/>
                  </a:lnTo>
                  <a:lnTo>
                    <a:pt x="238048" y="368134"/>
                  </a:lnTo>
                  <a:lnTo>
                    <a:pt x="238366" y="377266"/>
                  </a:lnTo>
                  <a:lnTo>
                    <a:pt x="238137" y="383057"/>
                  </a:lnTo>
                  <a:lnTo>
                    <a:pt x="247980" y="396925"/>
                  </a:lnTo>
                  <a:lnTo>
                    <a:pt x="254457" y="401116"/>
                  </a:lnTo>
                  <a:lnTo>
                    <a:pt x="262242" y="415201"/>
                  </a:lnTo>
                  <a:lnTo>
                    <a:pt x="264452" y="422910"/>
                  </a:lnTo>
                  <a:lnTo>
                    <a:pt x="271195" y="428993"/>
                  </a:lnTo>
                  <a:lnTo>
                    <a:pt x="276567" y="433235"/>
                  </a:lnTo>
                  <a:lnTo>
                    <a:pt x="282206" y="437337"/>
                  </a:lnTo>
                  <a:lnTo>
                    <a:pt x="287362" y="441883"/>
                  </a:lnTo>
                  <a:lnTo>
                    <a:pt x="291287" y="447497"/>
                  </a:lnTo>
                  <a:lnTo>
                    <a:pt x="295313" y="455841"/>
                  </a:lnTo>
                  <a:lnTo>
                    <a:pt x="294601" y="460730"/>
                  </a:lnTo>
                  <a:lnTo>
                    <a:pt x="308038" y="472059"/>
                  </a:lnTo>
                  <a:lnTo>
                    <a:pt x="339521" y="499859"/>
                  </a:lnTo>
                  <a:lnTo>
                    <a:pt x="352856" y="507199"/>
                  </a:lnTo>
                  <a:lnTo>
                    <a:pt x="353885" y="510197"/>
                  </a:lnTo>
                  <a:lnTo>
                    <a:pt x="373735" y="535406"/>
                  </a:lnTo>
                  <a:lnTo>
                    <a:pt x="371830" y="536981"/>
                  </a:lnTo>
                  <a:lnTo>
                    <a:pt x="373837" y="538403"/>
                  </a:lnTo>
                  <a:lnTo>
                    <a:pt x="381533" y="546569"/>
                  </a:lnTo>
                  <a:lnTo>
                    <a:pt x="386130" y="549808"/>
                  </a:lnTo>
                  <a:lnTo>
                    <a:pt x="388200" y="547319"/>
                  </a:lnTo>
                  <a:lnTo>
                    <a:pt x="388239" y="542112"/>
                  </a:lnTo>
                  <a:lnTo>
                    <a:pt x="383298" y="538149"/>
                  </a:lnTo>
                  <a:lnTo>
                    <a:pt x="382016" y="525805"/>
                  </a:lnTo>
                  <a:lnTo>
                    <a:pt x="394703" y="536308"/>
                  </a:lnTo>
                  <a:lnTo>
                    <a:pt x="401726" y="541007"/>
                  </a:lnTo>
                  <a:lnTo>
                    <a:pt x="407695" y="541782"/>
                  </a:lnTo>
                  <a:lnTo>
                    <a:pt x="411645" y="537921"/>
                  </a:lnTo>
                  <a:lnTo>
                    <a:pt x="412597" y="528688"/>
                  </a:lnTo>
                  <a:lnTo>
                    <a:pt x="416839" y="533374"/>
                  </a:lnTo>
                  <a:lnTo>
                    <a:pt x="420941" y="538721"/>
                  </a:lnTo>
                  <a:lnTo>
                    <a:pt x="425526" y="543407"/>
                  </a:lnTo>
                  <a:lnTo>
                    <a:pt x="431190" y="546100"/>
                  </a:lnTo>
                  <a:lnTo>
                    <a:pt x="436295" y="547090"/>
                  </a:lnTo>
                  <a:lnTo>
                    <a:pt x="436118" y="531634"/>
                  </a:lnTo>
                  <a:lnTo>
                    <a:pt x="436740" y="521487"/>
                  </a:lnTo>
                  <a:lnTo>
                    <a:pt x="439318" y="493560"/>
                  </a:lnTo>
                  <a:lnTo>
                    <a:pt x="442798" y="485965"/>
                  </a:lnTo>
                  <a:lnTo>
                    <a:pt x="438556" y="476859"/>
                  </a:lnTo>
                  <a:lnTo>
                    <a:pt x="437273" y="474599"/>
                  </a:lnTo>
                  <a:lnTo>
                    <a:pt x="440080" y="465150"/>
                  </a:lnTo>
                  <a:lnTo>
                    <a:pt x="444284" y="458203"/>
                  </a:lnTo>
                  <a:lnTo>
                    <a:pt x="443115" y="448551"/>
                  </a:lnTo>
                  <a:lnTo>
                    <a:pt x="438518" y="448373"/>
                  </a:lnTo>
                  <a:lnTo>
                    <a:pt x="440474" y="438010"/>
                  </a:lnTo>
                  <a:lnTo>
                    <a:pt x="443433" y="433793"/>
                  </a:lnTo>
                  <a:lnTo>
                    <a:pt x="448462" y="425170"/>
                  </a:lnTo>
                  <a:lnTo>
                    <a:pt x="450519" y="423265"/>
                  </a:lnTo>
                  <a:close/>
                </a:path>
                <a:path w="1036320" h="753110">
                  <a:moveTo>
                    <a:pt x="481965" y="395541"/>
                  </a:moveTo>
                  <a:lnTo>
                    <a:pt x="475843" y="391845"/>
                  </a:lnTo>
                  <a:lnTo>
                    <a:pt x="467448" y="393636"/>
                  </a:lnTo>
                  <a:lnTo>
                    <a:pt x="456628" y="384683"/>
                  </a:lnTo>
                  <a:lnTo>
                    <a:pt x="454787" y="374065"/>
                  </a:lnTo>
                  <a:lnTo>
                    <a:pt x="455688" y="363969"/>
                  </a:lnTo>
                  <a:lnTo>
                    <a:pt x="453148" y="351815"/>
                  </a:lnTo>
                  <a:lnTo>
                    <a:pt x="450634" y="348742"/>
                  </a:lnTo>
                  <a:lnTo>
                    <a:pt x="445198" y="345376"/>
                  </a:lnTo>
                  <a:lnTo>
                    <a:pt x="440651" y="347116"/>
                  </a:lnTo>
                  <a:lnTo>
                    <a:pt x="438658" y="351980"/>
                  </a:lnTo>
                  <a:lnTo>
                    <a:pt x="440905" y="358025"/>
                  </a:lnTo>
                  <a:lnTo>
                    <a:pt x="436918" y="355231"/>
                  </a:lnTo>
                  <a:lnTo>
                    <a:pt x="430809" y="350037"/>
                  </a:lnTo>
                  <a:lnTo>
                    <a:pt x="425107" y="348056"/>
                  </a:lnTo>
                  <a:lnTo>
                    <a:pt x="422363" y="354914"/>
                  </a:lnTo>
                  <a:lnTo>
                    <a:pt x="426897" y="361137"/>
                  </a:lnTo>
                  <a:lnTo>
                    <a:pt x="415391" y="363956"/>
                  </a:lnTo>
                  <a:lnTo>
                    <a:pt x="413067" y="368084"/>
                  </a:lnTo>
                  <a:lnTo>
                    <a:pt x="417817" y="371932"/>
                  </a:lnTo>
                  <a:lnTo>
                    <a:pt x="421436" y="375069"/>
                  </a:lnTo>
                  <a:lnTo>
                    <a:pt x="432117" y="371157"/>
                  </a:lnTo>
                  <a:lnTo>
                    <a:pt x="439242" y="374827"/>
                  </a:lnTo>
                  <a:lnTo>
                    <a:pt x="441553" y="383133"/>
                  </a:lnTo>
                  <a:lnTo>
                    <a:pt x="444538" y="387819"/>
                  </a:lnTo>
                  <a:lnTo>
                    <a:pt x="446659" y="399148"/>
                  </a:lnTo>
                  <a:lnTo>
                    <a:pt x="441985" y="402463"/>
                  </a:lnTo>
                  <a:lnTo>
                    <a:pt x="450989" y="407403"/>
                  </a:lnTo>
                  <a:lnTo>
                    <a:pt x="463638" y="415493"/>
                  </a:lnTo>
                  <a:lnTo>
                    <a:pt x="471309" y="419201"/>
                  </a:lnTo>
                  <a:lnTo>
                    <a:pt x="476529" y="419138"/>
                  </a:lnTo>
                  <a:lnTo>
                    <a:pt x="480707" y="415328"/>
                  </a:lnTo>
                  <a:lnTo>
                    <a:pt x="474306" y="413575"/>
                  </a:lnTo>
                  <a:lnTo>
                    <a:pt x="471055" y="405472"/>
                  </a:lnTo>
                  <a:lnTo>
                    <a:pt x="477151" y="396494"/>
                  </a:lnTo>
                  <a:lnTo>
                    <a:pt x="481965" y="395541"/>
                  </a:lnTo>
                  <a:close/>
                </a:path>
                <a:path w="1036320" h="753110">
                  <a:moveTo>
                    <a:pt x="484162" y="413766"/>
                  </a:moveTo>
                  <a:lnTo>
                    <a:pt x="483412" y="412369"/>
                  </a:lnTo>
                  <a:lnTo>
                    <a:pt x="482511" y="411086"/>
                  </a:lnTo>
                  <a:lnTo>
                    <a:pt x="481469" y="409892"/>
                  </a:lnTo>
                  <a:lnTo>
                    <a:pt x="477989" y="411010"/>
                  </a:lnTo>
                  <a:lnTo>
                    <a:pt x="478777" y="414223"/>
                  </a:lnTo>
                  <a:lnTo>
                    <a:pt x="480707" y="415328"/>
                  </a:lnTo>
                  <a:lnTo>
                    <a:pt x="481203" y="415607"/>
                  </a:lnTo>
                  <a:lnTo>
                    <a:pt x="484162" y="413766"/>
                  </a:lnTo>
                  <a:close/>
                </a:path>
                <a:path w="1036320" h="753110">
                  <a:moveTo>
                    <a:pt x="492213" y="410260"/>
                  </a:moveTo>
                  <a:lnTo>
                    <a:pt x="492112" y="408940"/>
                  </a:lnTo>
                  <a:lnTo>
                    <a:pt x="491832" y="407657"/>
                  </a:lnTo>
                  <a:lnTo>
                    <a:pt x="491426" y="406400"/>
                  </a:lnTo>
                  <a:lnTo>
                    <a:pt x="491680" y="407695"/>
                  </a:lnTo>
                  <a:lnTo>
                    <a:pt x="492213" y="410260"/>
                  </a:lnTo>
                  <a:close/>
                </a:path>
                <a:path w="1036320" h="753110">
                  <a:moveTo>
                    <a:pt x="508990" y="409740"/>
                  </a:moveTo>
                  <a:lnTo>
                    <a:pt x="508876" y="406400"/>
                  </a:lnTo>
                  <a:lnTo>
                    <a:pt x="507072" y="407047"/>
                  </a:lnTo>
                  <a:lnTo>
                    <a:pt x="505510" y="408063"/>
                  </a:lnTo>
                  <a:lnTo>
                    <a:pt x="504202" y="409460"/>
                  </a:lnTo>
                  <a:lnTo>
                    <a:pt x="507225" y="410908"/>
                  </a:lnTo>
                  <a:lnTo>
                    <a:pt x="508990" y="409740"/>
                  </a:lnTo>
                  <a:close/>
                </a:path>
                <a:path w="1036320" h="753110">
                  <a:moveTo>
                    <a:pt x="541731" y="411416"/>
                  </a:moveTo>
                  <a:lnTo>
                    <a:pt x="541032" y="405142"/>
                  </a:lnTo>
                  <a:lnTo>
                    <a:pt x="538035" y="399326"/>
                  </a:lnTo>
                  <a:lnTo>
                    <a:pt x="531926" y="395566"/>
                  </a:lnTo>
                  <a:lnTo>
                    <a:pt x="524598" y="393814"/>
                  </a:lnTo>
                  <a:lnTo>
                    <a:pt x="518007" y="393979"/>
                  </a:lnTo>
                  <a:lnTo>
                    <a:pt x="512902" y="399186"/>
                  </a:lnTo>
                  <a:lnTo>
                    <a:pt x="511708" y="408165"/>
                  </a:lnTo>
                  <a:lnTo>
                    <a:pt x="512851" y="422338"/>
                  </a:lnTo>
                  <a:lnTo>
                    <a:pt x="523684" y="426186"/>
                  </a:lnTo>
                  <a:lnTo>
                    <a:pt x="521881" y="418388"/>
                  </a:lnTo>
                  <a:lnTo>
                    <a:pt x="525068" y="418592"/>
                  </a:lnTo>
                  <a:lnTo>
                    <a:pt x="529831" y="427443"/>
                  </a:lnTo>
                  <a:lnTo>
                    <a:pt x="537311" y="420065"/>
                  </a:lnTo>
                  <a:lnTo>
                    <a:pt x="541731" y="411416"/>
                  </a:lnTo>
                  <a:close/>
                </a:path>
                <a:path w="1036320" h="753110">
                  <a:moveTo>
                    <a:pt x="546303" y="95999"/>
                  </a:moveTo>
                  <a:lnTo>
                    <a:pt x="542569" y="88709"/>
                  </a:lnTo>
                  <a:lnTo>
                    <a:pt x="537502" y="83007"/>
                  </a:lnTo>
                  <a:lnTo>
                    <a:pt x="533057" y="83794"/>
                  </a:lnTo>
                  <a:lnTo>
                    <a:pt x="530453" y="88900"/>
                  </a:lnTo>
                  <a:lnTo>
                    <a:pt x="530910" y="96126"/>
                  </a:lnTo>
                  <a:lnTo>
                    <a:pt x="534238" y="96685"/>
                  </a:lnTo>
                  <a:lnTo>
                    <a:pt x="537273" y="98564"/>
                  </a:lnTo>
                  <a:lnTo>
                    <a:pt x="539407" y="101155"/>
                  </a:lnTo>
                  <a:lnTo>
                    <a:pt x="536257" y="99187"/>
                  </a:lnTo>
                  <a:lnTo>
                    <a:pt x="534187" y="100825"/>
                  </a:lnTo>
                  <a:lnTo>
                    <a:pt x="533971" y="104254"/>
                  </a:lnTo>
                  <a:lnTo>
                    <a:pt x="543572" y="105638"/>
                  </a:lnTo>
                  <a:lnTo>
                    <a:pt x="546303" y="95999"/>
                  </a:lnTo>
                  <a:close/>
                </a:path>
                <a:path w="1036320" h="753110">
                  <a:moveTo>
                    <a:pt x="562127" y="636219"/>
                  </a:moveTo>
                  <a:lnTo>
                    <a:pt x="559650" y="634441"/>
                  </a:lnTo>
                  <a:lnTo>
                    <a:pt x="556945" y="633145"/>
                  </a:lnTo>
                  <a:lnTo>
                    <a:pt x="554012" y="632358"/>
                  </a:lnTo>
                  <a:lnTo>
                    <a:pt x="554418" y="636422"/>
                  </a:lnTo>
                  <a:lnTo>
                    <a:pt x="559346" y="636041"/>
                  </a:lnTo>
                  <a:lnTo>
                    <a:pt x="562127" y="636219"/>
                  </a:lnTo>
                  <a:close/>
                </a:path>
                <a:path w="1036320" h="753110">
                  <a:moveTo>
                    <a:pt x="562991" y="354164"/>
                  </a:moveTo>
                  <a:lnTo>
                    <a:pt x="561365" y="354012"/>
                  </a:lnTo>
                  <a:lnTo>
                    <a:pt x="559803" y="354266"/>
                  </a:lnTo>
                  <a:lnTo>
                    <a:pt x="558317" y="354914"/>
                  </a:lnTo>
                  <a:lnTo>
                    <a:pt x="559943" y="355066"/>
                  </a:lnTo>
                  <a:lnTo>
                    <a:pt x="561492" y="354825"/>
                  </a:lnTo>
                  <a:lnTo>
                    <a:pt x="562991" y="354164"/>
                  </a:lnTo>
                  <a:close/>
                </a:path>
                <a:path w="1036320" h="753110">
                  <a:moveTo>
                    <a:pt x="566318" y="140195"/>
                  </a:moveTo>
                  <a:lnTo>
                    <a:pt x="565924" y="138772"/>
                  </a:lnTo>
                  <a:lnTo>
                    <a:pt x="565277" y="137490"/>
                  </a:lnTo>
                  <a:lnTo>
                    <a:pt x="564388" y="136321"/>
                  </a:lnTo>
                  <a:lnTo>
                    <a:pt x="562076" y="140195"/>
                  </a:lnTo>
                  <a:lnTo>
                    <a:pt x="563410" y="141274"/>
                  </a:lnTo>
                  <a:lnTo>
                    <a:pt x="564832" y="141274"/>
                  </a:lnTo>
                  <a:lnTo>
                    <a:pt x="566318" y="140195"/>
                  </a:lnTo>
                  <a:close/>
                </a:path>
                <a:path w="1036320" h="753110">
                  <a:moveTo>
                    <a:pt x="570674" y="347980"/>
                  </a:moveTo>
                  <a:lnTo>
                    <a:pt x="568502" y="346265"/>
                  </a:lnTo>
                  <a:lnTo>
                    <a:pt x="566305" y="346265"/>
                  </a:lnTo>
                  <a:lnTo>
                    <a:pt x="564108" y="347980"/>
                  </a:lnTo>
                  <a:lnTo>
                    <a:pt x="565010" y="349516"/>
                  </a:lnTo>
                  <a:lnTo>
                    <a:pt x="566178" y="350799"/>
                  </a:lnTo>
                  <a:lnTo>
                    <a:pt x="567613" y="351853"/>
                  </a:lnTo>
                  <a:lnTo>
                    <a:pt x="568782" y="350685"/>
                  </a:lnTo>
                  <a:lnTo>
                    <a:pt x="569798" y="349389"/>
                  </a:lnTo>
                  <a:lnTo>
                    <a:pt x="570674" y="347980"/>
                  </a:lnTo>
                  <a:close/>
                </a:path>
                <a:path w="1036320" h="753110">
                  <a:moveTo>
                    <a:pt x="579272" y="278345"/>
                  </a:moveTo>
                  <a:lnTo>
                    <a:pt x="578840" y="279755"/>
                  </a:lnTo>
                  <a:lnTo>
                    <a:pt x="578840" y="281165"/>
                  </a:lnTo>
                  <a:lnTo>
                    <a:pt x="579272" y="282587"/>
                  </a:lnTo>
                  <a:lnTo>
                    <a:pt x="579272" y="278345"/>
                  </a:lnTo>
                  <a:close/>
                </a:path>
                <a:path w="1036320" h="753110">
                  <a:moveTo>
                    <a:pt x="605891" y="330276"/>
                  </a:moveTo>
                  <a:lnTo>
                    <a:pt x="603453" y="323215"/>
                  </a:lnTo>
                  <a:lnTo>
                    <a:pt x="598131" y="320459"/>
                  </a:lnTo>
                  <a:lnTo>
                    <a:pt x="592912" y="323367"/>
                  </a:lnTo>
                  <a:lnTo>
                    <a:pt x="590270" y="329272"/>
                  </a:lnTo>
                  <a:lnTo>
                    <a:pt x="592645" y="335584"/>
                  </a:lnTo>
                  <a:lnTo>
                    <a:pt x="596290" y="331939"/>
                  </a:lnTo>
                  <a:lnTo>
                    <a:pt x="605891" y="330276"/>
                  </a:lnTo>
                  <a:close/>
                </a:path>
                <a:path w="1036320" h="753110">
                  <a:moveTo>
                    <a:pt x="719175" y="544347"/>
                  </a:moveTo>
                  <a:lnTo>
                    <a:pt x="717372" y="541426"/>
                  </a:lnTo>
                  <a:lnTo>
                    <a:pt x="714286" y="541921"/>
                  </a:lnTo>
                  <a:lnTo>
                    <a:pt x="713663" y="544131"/>
                  </a:lnTo>
                  <a:lnTo>
                    <a:pt x="714679" y="546811"/>
                  </a:lnTo>
                  <a:lnTo>
                    <a:pt x="718350" y="546747"/>
                  </a:lnTo>
                  <a:lnTo>
                    <a:pt x="719175" y="544347"/>
                  </a:lnTo>
                  <a:close/>
                </a:path>
                <a:path w="1036320" h="753110">
                  <a:moveTo>
                    <a:pt x="784263" y="607580"/>
                  </a:moveTo>
                  <a:lnTo>
                    <a:pt x="783196" y="606094"/>
                  </a:lnTo>
                  <a:lnTo>
                    <a:pt x="782027" y="604672"/>
                  </a:lnTo>
                  <a:lnTo>
                    <a:pt x="780783" y="603338"/>
                  </a:lnTo>
                  <a:lnTo>
                    <a:pt x="781126" y="606196"/>
                  </a:lnTo>
                  <a:lnTo>
                    <a:pt x="780605" y="607504"/>
                  </a:lnTo>
                  <a:lnTo>
                    <a:pt x="784263" y="607580"/>
                  </a:lnTo>
                  <a:close/>
                </a:path>
                <a:path w="1036320" h="753110">
                  <a:moveTo>
                    <a:pt x="788949" y="682002"/>
                  </a:moveTo>
                  <a:lnTo>
                    <a:pt x="781837" y="672795"/>
                  </a:lnTo>
                  <a:lnTo>
                    <a:pt x="779322" y="665302"/>
                  </a:lnTo>
                  <a:lnTo>
                    <a:pt x="780211" y="657796"/>
                  </a:lnTo>
                  <a:lnTo>
                    <a:pt x="782497" y="650240"/>
                  </a:lnTo>
                  <a:lnTo>
                    <a:pt x="784186" y="642581"/>
                  </a:lnTo>
                  <a:lnTo>
                    <a:pt x="784783" y="636117"/>
                  </a:lnTo>
                  <a:lnTo>
                    <a:pt x="778370" y="634911"/>
                  </a:lnTo>
                  <a:lnTo>
                    <a:pt x="765708" y="630923"/>
                  </a:lnTo>
                  <a:lnTo>
                    <a:pt x="763219" y="634415"/>
                  </a:lnTo>
                  <a:lnTo>
                    <a:pt x="748690" y="632993"/>
                  </a:lnTo>
                  <a:lnTo>
                    <a:pt x="739076" y="638111"/>
                  </a:lnTo>
                  <a:lnTo>
                    <a:pt x="729081" y="633183"/>
                  </a:lnTo>
                  <a:lnTo>
                    <a:pt x="717943" y="629450"/>
                  </a:lnTo>
                  <a:lnTo>
                    <a:pt x="716140" y="625182"/>
                  </a:lnTo>
                  <a:lnTo>
                    <a:pt x="716178" y="620496"/>
                  </a:lnTo>
                  <a:lnTo>
                    <a:pt x="717067" y="614299"/>
                  </a:lnTo>
                  <a:lnTo>
                    <a:pt x="716584" y="610209"/>
                  </a:lnTo>
                  <a:lnTo>
                    <a:pt x="712444" y="611835"/>
                  </a:lnTo>
                  <a:lnTo>
                    <a:pt x="714197" y="606120"/>
                  </a:lnTo>
                  <a:lnTo>
                    <a:pt x="713651" y="605510"/>
                  </a:lnTo>
                  <a:lnTo>
                    <a:pt x="719416" y="610311"/>
                  </a:lnTo>
                  <a:lnTo>
                    <a:pt x="729919" y="613473"/>
                  </a:lnTo>
                  <a:lnTo>
                    <a:pt x="730529" y="607212"/>
                  </a:lnTo>
                  <a:lnTo>
                    <a:pt x="735584" y="610831"/>
                  </a:lnTo>
                  <a:lnTo>
                    <a:pt x="741083" y="611263"/>
                  </a:lnTo>
                  <a:lnTo>
                    <a:pt x="746810" y="609790"/>
                  </a:lnTo>
                  <a:lnTo>
                    <a:pt x="755611" y="606552"/>
                  </a:lnTo>
                  <a:lnTo>
                    <a:pt x="758990" y="605663"/>
                  </a:lnTo>
                  <a:lnTo>
                    <a:pt x="762292" y="606399"/>
                  </a:lnTo>
                  <a:lnTo>
                    <a:pt x="761619" y="601192"/>
                  </a:lnTo>
                  <a:lnTo>
                    <a:pt x="767384" y="601306"/>
                  </a:lnTo>
                  <a:lnTo>
                    <a:pt x="770788" y="600214"/>
                  </a:lnTo>
                  <a:lnTo>
                    <a:pt x="769454" y="592480"/>
                  </a:lnTo>
                  <a:lnTo>
                    <a:pt x="759053" y="594296"/>
                  </a:lnTo>
                  <a:lnTo>
                    <a:pt x="753630" y="595045"/>
                  </a:lnTo>
                  <a:lnTo>
                    <a:pt x="746302" y="595337"/>
                  </a:lnTo>
                  <a:lnTo>
                    <a:pt x="738924" y="594855"/>
                  </a:lnTo>
                  <a:lnTo>
                    <a:pt x="731570" y="594614"/>
                  </a:lnTo>
                  <a:lnTo>
                    <a:pt x="724357" y="595604"/>
                  </a:lnTo>
                  <a:lnTo>
                    <a:pt x="720432" y="594969"/>
                  </a:lnTo>
                  <a:lnTo>
                    <a:pt x="710857" y="602386"/>
                  </a:lnTo>
                  <a:lnTo>
                    <a:pt x="709256" y="600570"/>
                  </a:lnTo>
                  <a:lnTo>
                    <a:pt x="709701" y="594804"/>
                  </a:lnTo>
                  <a:lnTo>
                    <a:pt x="704481" y="597471"/>
                  </a:lnTo>
                  <a:lnTo>
                    <a:pt x="697509" y="595630"/>
                  </a:lnTo>
                  <a:lnTo>
                    <a:pt x="691908" y="596163"/>
                  </a:lnTo>
                  <a:lnTo>
                    <a:pt x="689711" y="595934"/>
                  </a:lnTo>
                  <a:lnTo>
                    <a:pt x="687908" y="594944"/>
                  </a:lnTo>
                  <a:lnTo>
                    <a:pt x="686511" y="593229"/>
                  </a:lnTo>
                  <a:lnTo>
                    <a:pt x="682637" y="589876"/>
                  </a:lnTo>
                  <a:lnTo>
                    <a:pt x="678624" y="592391"/>
                  </a:lnTo>
                  <a:lnTo>
                    <a:pt x="672338" y="589026"/>
                  </a:lnTo>
                  <a:lnTo>
                    <a:pt x="668705" y="580021"/>
                  </a:lnTo>
                  <a:lnTo>
                    <a:pt x="661212" y="589000"/>
                  </a:lnTo>
                  <a:lnTo>
                    <a:pt x="653732" y="588238"/>
                  </a:lnTo>
                  <a:lnTo>
                    <a:pt x="650849" y="583184"/>
                  </a:lnTo>
                  <a:lnTo>
                    <a:pt x="645579" y="576275"/>
                  </a:lnTo>
                  <a:lnTo>
                    <a:pt x="625309" y="601014"/>
                  </a:lnTo>
                  <a:lnTo>
                    <a:pt x="613422" y="597103"/>
                  </a:lnTo>
                  <a:lnTo>
                    <a:pt x="612533" y="594868"/>
                  </a:lnTo>
                  <a:lnTo>
                    <a:pt x="603897" y="595464"/>
                  </a:lnTo>
                  <a:lnTo>
                    <a:pt x="599859" y="596480"/>
                  </a:lnTo>
                  <a:lnTo>
                    <a:pt x="588429" y="593928"/>
                  </a:lnTo>
                  <a:lnTo>
                    <a:pt x="585254" y="594360"/>
                  </a:lnTo>
                  <a:lnTo>
                    <a:pt x="573684" y="595083"/>
                  </a:lnTo>
                  <a:lnTo>
                    <a:pt x="566915" y="589495"/>
                  </a:lnTo>
                  <a:lnTo>
                    <a:pt x="563130" y="591540"/>
                  </a:lnTo>
                  <a:lnTo>
                    <a:pt x="553694" y="592874"/>
                  </a:lnTo>
                  <a:lnTo>
                    <a:pt x="547395" y="587070"/>
                  </a:lnTo>
                  <a:lnTo>
                    <a:pt x="538746" y="570230"/>
                  </a:lnTo>
                  <a:lnTo>
                    <a:pt x="533374" y="562673"/>
                  </a:lnTo>
                  <a:lnTo>
                    <a:pt x="534365" y="569671"/>
                  </a:lnTo>
                  <a:lnTo>
                    <a:pt x="523798" y="569671"/>
                  </a:lnTo>
                  <a:lnTo>
                    <a:pt x="518858" y="561416"/>
                  </a:lnTo>
                  <a:lnTo>
                    <a:pt x="507326" y="567169"/>
                  </a:lnTo>
                  <a:lnTo>
                    <a:pt x="503478" y="559777"/>
                  </a:lnTo>
                  <a:lnTo>
                    <a:pt x="494347" y="552107"/>
                  </a:lnTo>
                  <a:lnTo>
                    <a:pt x="490067" y="554050"/>
                  </a:lnTo>
                  <a:lnTo>
                    <a:pt x="483793" y="550316"/>
                  </a:lnTo>
                  <a:lnTo>
                    <a:pt x="482650" y="555752"/>
                  </a:lnTo>
                  <a:lnTo>
                    <a:pt x="477253" y="563206"/>
                  </a:lnTo>
                  <a:lnTo>
                    <a:pt x="471805" y="556856"/>
                  </a:lnTo>
                  <a:lnTo>
                    <a:pt x="467067" y="554863"/>
                  </a:lnTo>
                  <a:lnTo>
                    <a:pt x="459765" y="553326"/>
                  </a:lnTo>
                  <a:lnTo>
                    <a:pt x="452462" y="552881"/>
                  </a:lnTo>
                  <a:lnTo>
                    <a:pt x="447776" y="554164"/>
                  </a:lnTo>
                  <a:lnTo>
                    <a:pt x="445922" y="550138"/>
                  </a:lnTo>
                  <a:lnTo>
                    <a:pt x="442137" y="552208"/>
                  </a:lnTo>
                  <a:lnTo>
                    <a:pt x="438188" y="556996"/>
                  </a:lnTo>
                  <a:lnTo>
                    <a:pt x="435800" y="561149"/>
                  </a:lnTo>
                  <a:lnTo>
                    <a:pt x="433514" y="572274"/>
                  </a:lnTo>
                  <a:lnTo>
                    <a:pt x="431012" y="576656"/>
                  </a:lnTo>
                  <a:lnTo>
                    <a:pt x="426504" y="575449"/>
                  </a:lnTo>
                  <a:lnTo>
                    <a:pt x="425196" y="581228"/>
                  </a:lnTo>
                  <a:lnTo>
                    <a:pt x="421627" y="585851"/>
                  </a:lnTo>
                  <a:lnTo>
                    <a:pt x="419519" y="591299"/>
                  </a:lnTo>
                  <a:lnTo>
                    <a:pt x="417233" y="585876"/>
                  </a:lnTo>
                  <a:lnTo>
                    <a:pt x="412292" y="587362"/>
                  </a:lnTo>
                  <a:lnTo>
                    <a:pt x="408343" y="589800"/>
                  </a:lnTo>
                  <a:lnTo>
                    <a:pt x="418033" y="592277"/>
                  </a:lnTo>
                  <a:lnTo>
                    <a:pt x="428028" y="592442"/>
                  </a:lnTo>
                  <a:lnTo>
                    <a:pt x="437781" y="592924"/>
                  </a:lnTo>
                  <a:lnTo>
                    <a:pt x="446786" y="596404"/>
                  </a:lnTo>
                  <a:lnTo>
                    <a:pt x="450278" y="598843"/>
                  </a:lnTo>
                  <a:lnTo>
                    <a:pt x="455307" y="599033"/>
                  </a:lnTo>
                  <a:lnTo>
                    <a:pt x="465277" y="603808"/>
                  </a:lnTo>
                  <a:lnTo>
                    <a:pt x="456704" y="608291"/>
                  </a:lnTo>
                  <a:lnTo>
                    <a:pt x="455790" y="612533"/>
                  </a:lnTo>
                  <a:lnTo>
                    <a:pt x="459613" y="618858"/>
                  </a:lnTo>
                  <a:lnTo>
                    <a:pt x="470865" y="621690"/>
                  </a:lnTo>
                  <a:lnTo>
                    <a:pt x="492379" y="623087"/>
                  </a:lnTo>
                  <a:lnTo>
                    <a:pt x="500888" y="625703"/>
                  </a:lnTo>
                  <a:lnTo>
                    <a:pt x="517144" y="633691"/>
                  </a:lnTo>
                  <a:lnTo>
                    <a:pt x="525640" y="636816"/>
                  </a:lnTo>
                  <a:lnTo>
                    <a:pt x="534416" y="639025"/>
                  </a:lnTo>
                  <a:lnTo>
                    <a:pt x="541972" y="635139"/>
                  </a:lnTo>
                  <a:lnTo>
                    <a:pt x="541045" y="631723"/>
                  </a:lnTo>
                  <a:lnTo>
                    <a:pt x="546646" y="631571"/>
                  </a:lnTo>
                  <a:lnTo>
                    <a:pt x="588581" y="638924"/>
                  </a:lnTo>
                  <a:lnTo>
                    <a:pt x="612990" y="648576"/>
                  </a:lnTo>
                  <a:lnTo>
                    <a:pt x="625246" y="653338"/>
                  </a:lnTo>
                  <a:lnTo>
                    <a:pt x="637717" y="657021"/>
                  </a:lnTo>
                  <a:lnTo>
                    <a:pt x="644715" y="658622"/>
                  </a:lnTo>
                  <a:lnTo>
                    <a:pt x="654697" y="657148"/>
                  </a:lnTo>
                  <a:lnTo>
                    <a:pt x="667423" y="663359"/>
                  </a:lnTo>
                  <a:lnTo>
                    <a:pt x="672947" y="660476"/>
                  </a:lnTo>
                  <a:lnTo>
                    <a:pt x="679983" y="661149"/>
                  </a:lnTo>
                  <a:lnTo>
                    <a:pt x="691019" y="663206"/>
                  </a:lnTo>
                  <a:lnTo>
                    <a:pt x="702271" y="665708"/>
                  </a:lnTo>
                  <a:lnTo>
                    <a:pt x="713282" y="666254"/>
                  </a:lnTo>
                  <a:lnTo>
                    <a:pt x="723658" y="662444"/>
                  </a:lnTo>
                  <a:lnTo>
                    <a:pt x="731964" y="660349"/>
                  </a:lnTo>
                  <a:lnTo>
                    <a:pt x="740460" y="663321"/>
                  </a:lnTo>
                  <a:lnTo>
                    <a:pt x="756158" y="673328"/>
                  </a:lnTo>
                  <a:lnTo>
                    <a:pt x="759294" y="674954"/>
                  </a:lnTo>
                  <a:lnTo>
                    <a:pt x="778421" y="676122"/>
                  </a:lnTo>
                  <a:lnTo>
                    <a:pt x="777303" y="682345"/>
                  </a:lnTo>
                  <a:lnTo>
                    <a:pt x="783297" y="684758"/>
                  </a:lnTo>
                  <a:lnTo>
                    <a:pt x="788949" y="682002"/>
                  </a:lnTo>
                  <a:close/>
                </a:path>
                <a:path w="1036320" h="753110">
                  <a:moveTo>
                    <a:pt x="792175" y="606780"/>
                  </a:moveTo>
                  <a:lnTo>
                    <a:pt x="788301" y="606780"/>
                  </a:lnTo>
                  <a:lnTo>
                    <a:pt x="789419" y="607758"/>
                  </a:lnTo>
                  <a:lnTo>
                    <a:pt x="790702" y="607758"/>
                  </a:lnTo>
                  <a:lnTo>
                    <a:pt x="792175" y="606780"/>
                  </a:lnTo>
                  <a:close/>
                </a:path>
                <a:path w="1036320" h="753110">
                  <a:moveTo>
                    <a:pt x="812393" y="682548"/>
                  </a:moveTo>
                  <a:lnTo>
                    <a:pt x="807212" y="681088"/>
                  </a:lnTo>
                  <a:lnTo>
                    <a:pt x="806665" y="689025"/>
                  </a:lnTo>
                  <a:lnTo>
                    <a:pt x="812393" y="682548"/>
                  </a:lnTo>
                  <a:close/>
                </a:path>
                <a:path w="1036320" h="753110">
                  <a:moveTo>
                    <a:pt x="813511" y="682853"/>
                  </a:moveTo>
                  <a:lnTo>
                    <a:pt x="812863" y="682015"/>
                  </a:lnTo>
                  <a:lnTo>
                    <a:pt x="812393" y="682548"/>
                  </a:lnTo>
                  <a:lnTo>
                    <a:pt x="813511" y="682853"/>
                  </a:lnTo>
                  <a:close/>
                </a:path>
                <a:path w="1036320" h="753110">
                  <a:moveTo>
                    <a:pt x="828763" y="680440"/>
                  </a:moveTo>
                  <a:lnTo>
                    <a:pt x="827532" y="678357"/>
                  </a:lnTo>
                  <a:lnTo>
                    <a:pt x="826020" y="679259"/>
                  </a:lnTo>
                  <a:lnTo>
                    <a:pt x="824725" y="680440"/>
                  </a:lnTo>
                  <a:lnTo>
                    <a:pt x="823658" y="681850"/>
                  </a:lnTo>
                  <a:lnTo>
                    <a:pt x="827532" y="684580"/>
                  </a:lnTo>
                  <a:lnTo>
                    <a:pt x="828763" y="682510"/>
                  </a:lnTo>
                  <a:lnTo>
                    <a:pt x="828763" y="680440"/>
                  </a:lnTo>
                  <a:close/>
                </a:path>
                <a:path w="1036320" h="753110">
                  <a:moveTo>
                    <a:pt x="831938" y="597903"/>
                  </a:moveTo>
                  <a:lnTo>
                    <a:pt x="830135" y="593242"/>
                  </a:lnTo>
                  <a:lnTo>
                    <a:pt x="825284" y="593153"/>
                  </a:lnTo>
                  <a:lnTo>
                    <a:pt x="821080" y="592861"/>
                  </a:lnTo>
                  <a:lnTo>
                    <a:pt x="817829" y="594601"/>
                  </a:lnTo>
                  <a:lnTo>
                    <a:pt x="817092" y="597585"/>
                  </a:lnTo>
                  <a:lnTo>
                    <a:pt x="819899" y="600227"/>
                  </a:lnTo>
                  <a:lnTo>
                    <a:pt x="822883" y="596544"/>
                  </a:lnTo>
                  <a:lnTo>
                    <a:pt x="827811" y="595985"/>
                  </a:lnTo>
                  <a:lnTo>
                    <a:pt x="831938" y="597903"/>
                  </a:lnTo>
                  <a:close/>
                </a:path>
                <a:path w="1036320" h="753110">
                  <a:moveTo>
                    <a:pt x="833412" y="665314"/>
                  </a:moveTo>
                  <a:lnTo>
                    <a:pt x="831748" y="660463"/>
                  </a:lnTo>
                  <a:lnTo>
                    <a:pt x="827405" y="656513"/>
                  </a:lnTo>
                  <a:lnTo>
                    <a:pt x="825944" y="655586"/>
                  </a:lnTo>
                  <a:lnTo>
                    <a:pt x="821956" y="653021"/>
                  </a:lnTo>
                  <a:lnTo>
                    <a:pt x="816063" y="651205"/>
                  </a:lnTo>
                  <a:lnTo>
                    <a:pt x="810387" y="652284"/>
                  </a:lnTo>
                  <a:lnTo>
                    <a:pt x="803948" y="654824"/>
                  </a:lnTo>
                  <a:lnTo>
                    <a:pt x="797153" y="655586"/>
                  </a:lnTo>
                  <a:lnTo>
                    <a:pt x="790371" y="654443"/>
                  </a:lnTo>
                  <a:lnTo>
                    <a:pt x="784009" y="651268"/>
                  </a:lnTo>
                  <a:lnTo>
                    <a:pt x="783183" y="657555"/>
                  </a:lnTo>
                  <a:lnTo>
                    <a:pt x="786790" y="662330"/>
                  </a:lnTo>
                  <a:lnTo>
                    <a:pt x="792568" y="665886"/>
                  </a:lnTo>
                  <a:lnTo>
                    <a:pt x="802386" y="670521"/>
                  </a:lnTo>
                  <a:lnTo>
                    <a:pt x="805675" y="672515"/>
                  </a:lnTo>
                  <a:lnTo>
                    <a:pt x="812863" y="682015"/>
                  </a:lnTo>
                  <a:lnTo>
                    <a:pt x="819365" y="674662"/>
                  </a:lnTo>
                  <a:lnTo>
                    <a:pt x="819924" y="674471"/>
                  </a:lnTo>
                  <a:lnTo>
                    <a:pt x="824915" y="672477"/>
                  </a:lnTo>
                  <a:lnTo>
                    <a:pt x="830275" y="669378"/>
                  </a:lnTo>
                  <a:lnTo>
                    <a:pt x="833412" y="665314"/>
                  </a:lnTo>
                  <a:close/>
                </a:path>
                <a:path w="1036320" h="753110">
                  <a:moveTo>
                    <a:pt x="869975" y="457885"/>
                  </a:moveTo>
                  <a:lnTo>
                    <a:pt x="869022" y="442988"/>
                  </a:lnTo>
                  <a:lnTo>
                    <a:pt x="866343" y="433933"/>
                  </a:lnTo>
                  <a:lnTo>
                    <a:pt x="868908" y="427672"/>
                  </a:lnTo>
                  <a:lnTo>
                    <a:pt x="861542" y="429920"/>
                  </a:lnTo>
                  <a:lnTo>
                    <a:pt x="859243" y="440931"/>
                  </a:lnTo>
                  <a:lnTo>
                    <a:pt x="860132" y="453936"/>
                  </a:lnTo>
                  <a:lnTo>
                    <a:pt x="862304" y="462114"/>
                  </a:lnTo>
                  <a:lnTo>
                    <a:pt x="866000" y="456018"/>
                  </a:lnTo>
                  <a:lnTo>
                    <a:pt x="869975" y="457885"/>
                  </a:lnTo>
                  <a:close/>
                </a:path>
                <a:path w="1036320" h="753110">
                  <a:moveTo>
                    <a:pt x="874229" y="663130"/>
                  </a:moveTo>
                  <a:lnTo>
                    <a:pt x="870432" y="659193"/>
                  </a:lnTo>
                  <a:lnTo>
                    <a:pt x="864844" y="656958"/>
                  </a:lnTo>
                  <a:lnTo>
                    <a:pt x="859764" y="657072"/>
                  </a:lnTo>
                  <a:lnTo>
                    <a:pt x="854189" y="659866"/>
                  </a:lnTo>
                  <a:lnTo>
                    <a:pt x="847293" y="665060"/>
                  </a:lnTo>
                  <a:lnTo>
                    <a:pt x="848525" y="677824"/>
                  </a:lnTo>
                  <a:lnTo>
                    <a:pt x="846556" y="686981"/>
                  </a:lnTo>
                  <a:lnTo>
                    <a:pt x="839304" y="681101"/>
                  </a:lnTo>
                  <a:lnTo>
                    <a:pt x="840714" y="686054"/>
                  </a:lnTo>
                  <a:lnTo>
                    <a:pt x="849744" y="688073"/>
                  </a:lnTo>
                  <a:lnTo>
                    <a:pt x="860132" y="688619"/>
                  </a:lnTo>
                  <a:lnTo>
                    <a:pt x="865581" y="689203"/>
                  </a:lnTo>
                  <a:lnTo>
                    <a:pt x="863015" y="683552"/>
                  </a:lnTo>
                  <a:lnTo>
                    <a:pt x="871181" y="672693"/>
                  </a:lnTo>
                  <a:lnTo>
                    <a:pt x="873925" y="668108"/>
                  </a:lnTo>
                  <a:lnTo>
                    <a:pt x="874229" y="663130"/>
                  </a:lnTo>
                  <a:close/>
                </a:path>
                <a:path w="1036320" h="753110">
                  <a:moveTo>
                    <a:pt x="874814" y="433476"/>
                  </a:moveTo>
                  <a:lnTo>
                    <a:pt x="870445" y="434276"/>
                  </a:lnTo>
                  <a:lnTo>
                    <a:pt x="870800" y="438950"/>
                  </a:lnTo>
                  <a:lnTo>
                    <a:pt x="873633" y="441210"/>
                  </a:lnTo>
                  <a:lnTo>
                    <a:pt x="874255" y="438683"/>
                  </a:lnTo>
                  <a:lnTo>
                    <a:pt x="874661" y="436092"/>
                  </a:lnTo>
                  <a:lnTo>
                    <a:pt x="874814" y="433476"/>
                  </a:lnTo>
                  <a:close/>
                </a:path>
                <a:path w="1036320" h="753110">
                  <a:moveTo>
                    <a:pt x="914692" y="654380"/>
                  </a:moveTo>
                  <a:lnTo>
                    <a:pt x="906614" y="650684"/>
                  </a:lnTo>
                  <a:lnTo>
                    <a:pt x="907313" y="660209"/>
                  </a:lnTo>
                  <a:lnTo>
                    <a:pt x="908138" y="665238"/>
                  </a:lnTo>
                  <a:lnTo>
                    <a:pt x="910856" y="661949"/>
                  </a:lnTo>
                  <a:lnTo>
                    <a:pt x="912406" y="657961"/>
                  </a:lnTo>
                  <a:lnTo>
                    <a:pt x="914692" y="654380"/>
                  </a:lnTo>
                  <a:close/>
                </a:path>
                <a:path w="1036320" h="753110">
                  <a:moveTo>
                    <a:pt x="920064" y="121246"/>
                  </a:moveTo>
                  <a:lnTo>
                    <a:pt x="918768" y="120865"/>
                  </a:lnTo>
                  <a:lnTo>
                    <a:pt x="917486" y="120484"/>
                  </a:lnTo>
                  <a:lnTo>
                    <a:pt x="916190" y="120091"/>
                  </a:lnTo>
                  <a:lnTo>
                    <a:pt x="915352" y="123621"/>
                  </a:lnTo>
                  <a:lnTo>
                    <a:pt x="916647" y="124015"/>
                  </a:lnTo>
                  <a:lnTo>
                    <a:pt x="920064" y="121246"/>
                  </a:lnTo>
                  <a:close/>
                </a:path>
                <a:path w="1036320" h="753110">
                  <a:moveTo>
                    <a:pt x="923721" y="292265"/>
                  </a:moveTo>
                  <a:lnTo>
                    <a:pt x="922502" y="293382"/>
                  </a:lnTo>
                  <a:lnTo>
                    <a:pt x="921994" y="294805"/>
                  </a:lnTo>
                  <a:lnTo>
                    <a:pt x="922159" y="296506"/>
                  </a:lnTo>
                  <a:lnTo>
                    <a:pt x="923188" y="293674"/>
                  </a:lnTo>
                  <a:lnTo>
                    <a:pt x="923721" y="292265"/>
                  </a:lnTo>
                  <a:close/>
                </a:path>
                <a:path w="1036320" h="753110">
                  <a:moveTo>
                    <a:pt x="926363" y="114236"/>
                  </a:moveTo>
                  <a:lnTo>
                    <a:pt x="921029" y="115468"/>
                  </a:lnTo>
                  <a:lnTo>
                    <a:pt x="919353" y="119202"/>
                  </a:lnTo>
                  <a:lnTo>
                    <a:pt x="922934" y="122491"/>
                  </a:lnTo>
                  <a:lnTo>
                    <a:pt x="926033" y="123609"/>
                  </a:lnTo>
                  <a:lnTo>
                    <a:pt x="926287" y="120116"/>
                  </a:lnTo>
                  <a:lnTo>
                    <a:pt x="926363" y="114236"/>
                  </a:lnTo>
                  <a:close/>
                </a:path>
                <a:path w="1036320" h="753110">
                  <a:moveTo>
                    <a:pt x="927531" y="88392"/>
                  </a:moveTo>
                  <a:lnTo>
                    <a:pt x="927138" y="85280"/>
                  </a:lnTo>
                  <a:lnTo>
                    <a:pt x="925195" y="83781"/>
                  </a:lnTo>
                  <a:lnTo>
                    <a:pt x="922108" y="84518"/>
                  </a:lnTo>
                  <a:lnTo>
                    <a:pt x="922020" y="87858"/>
                  </a:lnTo>
                  <a:lnTo>
                    <a:pt x="924166" y="90093"/>
                  </a:lnTo>
                  <a:lnTo>
                    <a:pt x="927531" y="88392"/>
                  </a:lnTo>
                  <a:close/>
                </a:path>
                <a:path w="1036320" h="753110">
                  <a:moveTo>
                    <a:pt x="934504" y="111455"/>
                  </a:moveTo>
                  <a:lnTo>
                    <a:pt x="932789" y="109613"/>
                  </a:lnTo>
                  <a:lnTo>
                    <a:pt x="930160" y="108864"/>
                  </a:lnTo>
                  <a:lnTo>
                    <a:pt x="930300" y="111645"/>
                  </a:lnTo>
                  <a:lnTo>
                    <a:pt x="931722" y="113449"/>
                  </a:lnTo>
                  <a:lnTo>
                    <a:pt x="934402" y="114274"/>
                  </a:lnTo>
                  <a:lnTo>
                    <a:pt x="934504" y="111455"/>
                  </a:lnTo>
                  <a:close/>
                </a:path>
                <a:path w="1036320" h="753110">
                  <a:moveTo>
                    <a:pt x="967892" y="173850"/>
                  </a:moveTo>
                  <a:lnTo>
                    <a:pt x="966724" y="171589"/>
                  </a:lnTo>
                  <a:lnTo>
                    <a:pt x="965441" y="169392"/>
                  </a:lnTo>
                  <a:lnTo>
                    <a:pt x="964018" y="167271"/>
                  </a:lnTo>
                  <a:lnTo>
                    <a:pt x="964311" y="170053"/>
                  </a:lnTo>
                  <a:lnTo>
                    <a:pt x="965593" y="172250"/>
                  </a:lnTo>
                  <a:lnTo>
                    <a:pt x="967892" y="173850"/>
                  </a:lnTo>
                  <a:close/>
                </a:path>
                <a:path w="1036320" h="753110">
                  <a:moveTo>
                    <a:pt x="975360" y="674116"/>
                  </a:moveTo>
                  <a:lnTo>
                    <a:pt x="971588" y="676465"/>
                  </a:lnTo>
                  <a:lnTo>
                    <a:pt x="969708" y="673290"/>
                  </a:lnTo>
                  <a:lnTo>
                    <a:pt x="968768" y="667943"/>
                  </a:lnTo>
                  <a:lnTo>
                    <a:pt x="967867" y="663816"/>
                  </a:lnTo>
                  <a:lnTo>
                    <a:pt x="963955" y="656018"/>
                  </a:lnTo>
                  <a:lnTo>
                    <a:pt x="955789" y="664019"/>
                  </a:lnTo>
                  <a:lnTo>
                    <a:pt x="956017" y="669874"/>
                  </a:lnTo>
                  <a:lnTo>
                    <a:pt x="954544" y="665073"/>
                  </a:lnTo>
                  <a:lnTo>
                    <a:pt x="951941" y="660742"/>
                  </a:lnTo>
                  <a:lnTo>
                    <a:pt x="948309" y="658888"/>
                  </a:lnTo>
                  <a:lnTo>
                    <a:pt x="943749" y="661504"/>
                  </a:lnTo>
                  <a:lnTo>
                    <a:pt x="938720" y="667067"/>
                  </a:lnTo>
                  <a:lnTo>
                    <a:pt x="934542" y="656107"/>
                  </a:lnTo>
                  <a:lnTo>
                    <a:pt x="931976" y="653275"/>
                  </a:lnTo>
                  <a:lnTo>
                    <a:pt x="927481" y="651484"/>
                  </a:lnTo>
                  <a:lnTo>
                    <a:pt x="921562" y="652094"/>
                  </a:lnTo>
                  <a:lnTo>
                    <a:pt x="917168" y="654786"/>
                  </a:lnTo>
                  <a:lnTo>
                    <a:pt x="917282" y="659218"/>
                  </a:lnTo>
                  <a:lnTo>
                    <a:pt x="921677" y="664502"/>
                  </a:lnTo>
                  <a:lnTo>
                    <a:pt x="926655" y="668235"/>
                  </a:lnTo>
                  <a:lnTo>
                    <a:pt x="938225" y="674484"/>
                  </a:lnTo>
                  <a:lnTo>
                    <a:pt x="935596" y="678014"/>
                  </a:lnTo>
                  <a:lnTo>
                    <a:pt x="928522" y="679919"/>
                  </a:lnTo>
                  <a:lnTo>
                    <a:pt x="917536" y="682383"/>
                  </a:lnTo>
                  <a:lnTo>
                    <a:pt x="916724" y="675970"/>
                  </a:lnTo>
                  <a:lnTo>
                    <a:pt x="913803" y="671588"/>
                  </a:lnTo>
                  <a:lnTo>
                    <a:pt x="906424" y="666369"/>
                  </a:lnTo>
                  <a:lnTo>
                    <a:pt x="896302" y="665467"/>
                  </a:lnTo>
                  <a:lnTo>
                    <a:pt x="886117" y="668007"/>
                  </a:lnTo>
                  <a:lnTo>
                    <a:pt x="878586" y="673100"/>
                  </a:lnTo>
                  <a:lnTo>
                    <a:pt x="875182" y="676986"/>
                  </a:lnTo>
                  <a:lnTo>
                    <a:pt x="878700" y="683056"/>
                  </a:lnTo>
                  <a:lnTo>
                    <a:pt x="871359" y="692340"/>
                  </a:lnTo>
                  <a:lnTo>
                    <a:pt x="878890" y="696607"/>
                  </a:lnTo>
                  <a:lnTo>
                    <a:pt x="885812" y="698436"/>
                  </a:lnTo>
                  <a:lnTo>
                    <a:pt x="888085" y="698563"/>
                  </a:lnTo>
                  <a:lnTo>
                    <a:pt x="894575" y="693534"/>
                  </a:lnTo>
                  <a:lnTo>
                    <a:pt x="894422" y="695693"/>
                  </a:lnTo>
                  <a:lnTo>
                    <a:pt x="907567" y="695159"/>
                  </a:lnTo>
                  <a:lnTo>
                    <a:pt x="913841" y="687451"/>
                  </a:lnTo>
                  <a:lnTo>
                    <a:pt x="921562" y="689952"/>
                  </a:lnTo>
                  <a:lnTo>
                    <a:pt x="933551" y="684377"/>
                  </a:lnTo>
                  <a:lnTo>
                    <a:pt x="938695" y="680770"/>
                  </a:lnTo>
                  <a:lnTo>
                    <a:pt x="942848" y="675297"/>
                  </a:lnTo>
                  <a:lnTo>
                    <a:pt x="944626" y="678268"/>
                  </a:lnTo>
                  <a:lnTo>
                    <a:pt x="940574" y="684441"/>
                  </a:lnTo>
                  <a:lnTo>
                    <a:pt x="946912" y="687730"/>
                  </a:lnTo>
                  <a:lnTo>
                    <a:pt x="949210" y="686485"/>
                  </a:lnTo>
                  <a:lnTo>
                    <a:pt x="956068" y="683717"/>
                  </a:lnTo>
                  <a:lnTo>
                    <a:pt x="959192" y="685977"/>
                  </a:lnTo>
                  <a:lnTo>
                    <a:pt x="962939" y="686523"/>
                  </a:lnTo>
                  <a:lnTo>
                    <a:pt x="961021" y="683945"/>
                  </a:lnTo>
                  <a:lnTo>
                    <a:pt x="958456" y="682523"/>
                  </a:lnTo>
                  <a:lnTo>
                    <a:pt x="955255" y="682231"/>
                  </a:lnTo>
                  <a:lnTo>
                    <a:pt x="961224" y="680770"/>
                  </a:lnTo>
                  <a:lnTo>
                    <a:pt x="967295" y="680999"/>
                  </a:lnTo>
                  <a:lnTo>
                    <a:pt x="972375" y="679818"/>
                  </a:lnTo>
                  <a:lnTo>
                    <a:pt x="975360" y="674116"/>
                  </a:lnTo>
                  <a:close/>
                </a:path>
                <a:path w="1036320" h="753110">
                  <a:moveTo>
                    <a:pt x="1035824" y="743419"/>
                  </a:moveTo>
                  <a:lnTo>
                    <a:pt x="1032103" y="732751"/>
                  </a:lnTo>
                  <a:lnTo>
                    <a:pt x="1027760" y="727938"/>
                  </a:lnTo>
                  <a:lnTo>
                    <a:pt x="1024470" y="723938"/>
                  </a:lnTo>
                  <a:lnTo>
                    <a:pt x="1018070" y="723925"/>
                  </a:lnTo>
                  <a:lnTo>
                    <a:pt x="1018374" y="723925"/>
                  </a:lnTo>
                  <a:lnTo>
                    <a:pt x="1007999" y="711517"/>
                  </a:lnTo>
                  <a:lnTo>
                    <a:pt x="1005725" y="709472"/>
                  </a:lnTo>
                  <a:lnTo>
                    <a:pt x="988529" y="709739"/>
                  </a:lnTo>
                  <a:lnTo>
                    <a:pt x="987717" y="710272"/>
                  </a:lnTo>
                  <a:lnTo>
                    <a:pt x="981240" y="712139"/>
                  </a:lnTo>
                  <a:lnTo>
                    <a:pt x="974318" y="712101"/>
                  </a:lnTo>
                  <a:lnTo>
                    <a:pt x="967625" y="713232"/>
                  </a:lnTo>
                  <a:lnTo>
                    <a:pt x="961872" y="718604"/>
                  </a:lnTo>
                  <a:lnTo>
                    <a:pt x="965530" y="728205"/>
                  </a:lnTo>
                  <a:lnTo>
                    <a:pt x="974471" y="727887"/>
                  </a:lnTo>
                  <a:lnTo>
                    <a:pt x="983145" y="728865"/>
                  </a:lnTo>
                  <a:lnTo>
                    <a:pt x="990460" y="731126"/>
                  </a:lnTo>
                  <a:lnTo>
                    <a:pt x="997000" y="735545"/>
                  </a:lnTo>
                  <a:lnTo>
                    <a:pt x="1002753" y="741121"/>
                  </a:lnTo>
                  <a:lnTo>
                    <a:pt x="1007770" y="746887"/>
                  </a:lnTo>
                  <a:lnTo>
                    <a:pt x="1018425" y="752678"/>
                  </a:lnTo>
                  <a:lnTo>
                    <a:pt x="1029512" y="750798"/>
                  </a:lnTo>
                  <a:lnTo>
                    <a:pt x="1035824" y="74341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2409729" y="5456452"/>
              <a:ext cx="502920" cy="722630"/>
            </a:xfrm>
            <a:custGeom>
              <a:avLst/>
              <a:gdLst/>
              <a:ahLst/>
              <a:cxnLst/>
              <a:rect l="l" t="t" r="r" b="b"/>
              <a:pathLst>
                <a:path w="502920" h="722629">
                  <a:moveTo>
                    <a:pt x="3873" y="112763"/>
                  </a:moveTo>
                  <a:lnTo>
                    <a:pt x="2705" y="110502"/>
                  </a:lnTo>
                  <a:lnTo>
                    <a:pt x="1422" y="108305"/>
                  </a:lnTo>
                  <a:lnTo>
                    <a:pt x="0" y="106184"/>
                  </a:lnTo>
                  <a:lnTo>
                    <a:pt x="292" y="108966"/>
                  </a:lnTo>
                  <a:lnTo>
                    <a:pt x="1574" y="111163"/>
                  </a:lnTo>
                  <a:lnTo>
                    <a:pt x="3873" y="112763"/>
                  </a:lnTo>
                  <a:close/>
                </a:path>
                <a:path w="502920" h="722629">
                  <a:moveTo>
                    <a:pt x="10922" y="595071"/>
                  </a:moveTo>
                  <a:lnTo>
                    <a:pt x="9131" y="592112"/>
                  </a:lnTo>
                  <a:lnTo>
                    <a:pt x="6426" y="593178"/>
                  </a:lnTo>
                  <a:lnTo>
                    <a:pt x="5511" y="595122"/>
                  </a:lnTo>
                  <a:lnTo>
                    <a:pt x="6388" y="597916"/>
                  </a:lnTo>
                  <a:lnTo>
                    <a:pt x="9994" y="597585"/>
                  </a:lnTo>
                  <a:lnTo>
                    <a:pt x="10922" y="595071"/>
                  </a:lnTo>
                  <a:close/>
                </a:path>
                <a:path w="502920" h="722629">
                  <a:moveTo>
                    <a:pt x="32067" y="609765"/>
                  </a:moveTo>
                  <a:lnTo>
                    <a:pt x="22567" y="606031"/>
                  </a:lnTo>
                  <a:lnTo>
                    <a:pt x="20396" y="609638"/>
                  </a:lnTo>
                  <a:lnTo>
                    <a:pt x="17716" y="613854"/>
                  </a:lnTo>
                  <a:lnTo>
                    <a:pt x="21386" y="617689"/>
                  </a:lnTo>
                  <a:lnTo>
                    <a:pt x="21513" y="612355"/>
                  </a:lnTo>
                  <a:lnTo>
                    <a:pt x="32067" y="609765"/>
                  </a:lnTo>
                  <a:close/>
                </a:path>
                <a:path w="502920" h="722629">
                  <a:moveTo>
                    <a:pt x="33794" y="614578"/>
                  </a:moveTo>
                  <a:lnTo>
                    <a:pt x="29552" y="613778"/>
                  </a:lnTo>
                  <a:lnTo>
                    <a:pt x="30645" y="616813"/>
                  </a:lnTo>
                  <a:lnTo>
                    <a:pt x="30276" y="619658"/>
                  </a:lnTo>
                  <a:lnTo>
                    <a:pt x="28422" y="622312"/>
                  </a:lnTo>
                  <a:lnTo>
                    <a:pt x="33604" y="623595"/>
                  </a:lnTo>
                  <a:lnTo>
                    <a:pt x="32715" y="617626"/>
                  </a:lnTo>
                  <a:lnTo>
                    <a:pt x="33794" y="614578"/>
                  </a:lnTo>
                  <a:close/>
                </a:path>
                <a:path w="502920" h="722629">
                  <a:moveTo>
                    <a:pt x="73177" y="491020"/>
                  </a:moveTo>
                  <a:lnTo>
                    <a:pt x="72542" y="483031"/>
                  </a:lnTo>
                  <a:lnTo>
                    <a:pt x="69240" y="488226"/>
                  </a:lnTo>
                  <a:lnTo>
                    <a:pt x="68554" y="497852"/>
                  </a:lnTo>
                  <a:lnTo>
                    <a:pt x="69367" y="508000"/>
                  </a:lnTo>
                  <a:lnTo>
                    <a:pt x="70612" y="514731"/>
                  </a:lnTo>
                  <a:lnTo>
                    <a:pt x="71729" y="506818"/>
                  </a:lnTo>
                  <a:lnTo>
                    <a:pt x="72745" y="498932"/>
                  </a:lnTo>
                  <a:lnTo>
                    <a:pt x="73177" y="491020"/>
                  </a:lnTo>
                  <a:close/>
                </a:path>
                <a:path w="502920" h="722629">
                  <a:moveTo>
                    <a:pt x="80175" y="543001"/>
                  </a:moveTo>
                  <a:lnTo>
                    <a:pt x="76301" y="540321"/>
                  </a:lnTo>
                  <a:lnTo>
                    <a:pt x="75133" y="542239"/>
                  </a:lnTo>
                  <a:lnTo>
                    <a:pt x="75133" y="544169"/>
                  </a:lnTo>
                  <a:lnTo>
                    <a:pt x="76301" y="546125"/>
                  </a:lnTo>
                  <a:lnTo>
                    <a:pt x="77787" y="545338"/>
                  </a:lnTo>
                  <a:lnTo>
                    <a:pt x="79082" y="544296"/>
                  </a:lnTo>
                  <a:lnTo>
                    <a:pt x="80175" y="543001"/>
                  </a:lnTo>
                  <a:close/>
                </a:path>
                <a:path w="502920" h="722629">
                  <a:moveTo>
                    <a:pt x="90487" y="552678"/>
                  </a:moveTo>
                  <a:lnTo>
                    <a:pt x="87871" y="552831"/>
                  </a:lnTo>
                  <a:lnTo>
                    <a:pt x="85293" y="552589"/>
                  </a:lnTo>
                  <a:lnTo>
                    <a:pt x="82753" y="551929"/>
                  </a:lnTo>
                  <a:lnTo>
                    <a:pt x="83807" y="555231"/>
                  </a:lnTo>
                  <a:lnTo>
                    <a:pt x="88557" y="553529"/>
                  </a:lnTo>
                  <a:lnTo>
                    <a:pt x="90487" y="552678"/>
                  </a:lnTo>
                  <a:close/>
                </a:path>
                <a:path w="502920" h="722629">
                  <a:moveTo>
                    <a:pt x="103822" y="706259"/>
                  </a:moveTo>
                  <a:lnTo>
                    <a:pt x="99949" y="707059"/>
                  </a:lnTo>
                  <a:lnTo>
                    <a:pt x="101307" y="707631"/>
                  </a:lnTo>
                  <a:lnTo>
                    <a:pt x="102590" y="707364"/>
                  </a:lnTo>
                  <a:lnTo>
                    <a:pt x="103822" y="706259"/>
                  </a:lnTo>
                  <a:close/>
                </a:path>
                <a:path w="502920" h="722629">
                  <a:moveTo>
                    <a:pt x="118910" y="702183"/>
                  </a:moveTo>
                  <a:lnTo>
                    <a:pt x="118262" y="700722"/>
                  </a:lnTo>
                  <a:lnTo>
                    <a:pt x="115646" y="695794"/>
                  </a:lnTo>
                  <a:lnTo>
                    <a:pt x="111112" y="702678"/>
                  </a:lnTo>
                  <a:lnTo>
                    <a:pt x="108000" y="704316"/>
                  </a:lnTo>
                  <a:lnTo>
                    <a:pt x="107213" y="706247"/>
                  </a:lnTo>
                  <a:lnTo>
                    <a:pt x="110299" y="707428"/>
                  </a:lnTo>
                  <a:lnTo>
                    <a:pt x="114871" y="706551"/>
                  </a:lnTo>
                  <a:lnTo>
                    <a:pt x="117360" y="704405"/>
                  </a:lnTo>
                  <a:lnTo>
                    <a:pt x="118605" y="703402"/>
                  </a:lnTo>
                  <a:lnTo>
                    <a:pt x="118910" y="702183"/>
                  </a:lnTo>
                  <a:close/>
                </a:path>
                <a:path w="502920" h="722629">
                  <a:moveTo>
                    <a:pt x="138137" y="464794"/>
                  </a:moveTo>
                  <a:lnTo>
                    <a:pt x="137807" y="453618"/>
                  </a:lnTo>
                  <a:lnTo>
                    <a:pt x="135420" y="450151"/>
                  </a:lnTo>
                  <a:lnTo>
                    <a:pt x="129946" y="454825"/>
                  </a:lnTo>
                  <a:lnTo>
                    <a:pt x="130162" y="460857"/>
                  </a:lnTo>
                  <a:lnTo>
                    <a:pt x="132842" y="465950"/>
                  </a:lnTo>
                  <a:lnTo>
                    <a:pt x="134785" y="467855"/>
                  </a:lnTo>
                  <a:lnTo>
                    <a:pt x="138137" y="464794"/>
                  </a:lnTo>
                  <a:close/>
                </a:path>
                <a:path w="502920" h="722629">
                  <a:moveTo>
                    <a:pt x="138633" y="235800"/>
                  </a:moveTo>
                  <a:lnTo>
                    <a:pt x="136550" y="231914"/>
                  </a:lnTo>
                  <a:lnTo>
                    <a:pt x="131064" y="231749"/>
                  </a:lnTo>
                  <a:lnTo>
                    <a:pt x="130898" y="236982"/>
                  </a:lnTo>
                  <a:lnTo>
                    <a:pt x="133692" y="238036"/>
                  </a:lnTo>
                  <a:lnTo>
                    <a:pt x="136283" y="237642"/>
                  </a:lnTo>
                  <a:lnTo>
                    <a:pt x="138633" y="235800"/>
                  </a:lnTo>
                  <a:close/>
                </a:path>
                <a:path w="502920" h="722629">
                  <a:moveTo>
                    <a:pt x="144551" y="231546"/>
                  </a:moveTo>
                  <a:lnTo>
                    <a:pt x="142074" y="228028"/>
                  </a:lnTo>
                  <a:lnTo>
                    <a:pt x="139014" y="228130"/>
                  </a:lnTo>
                  <a:lnTo>
                    <a:pt x="136423" y="231546"/>
                  </a:lnTo>
                  <a:lnTo>
                    <a:pt x="138950" y="233337"/>
                  </a:lnTo>
                  <a:lnTo>
                    <a:pt x="141973" y="233273"/>
                  </a:lnTo>
                  <a:lnTo>
                    <a:pt x="144551" y="231546"/>
                  </a:lnTo>
                  <a:close/>
                </a:path>
                <a:path w="502920" h="722629">
                  <a:moveTo>
                    <a:pt x="157276" y="376262"/>
                  </a:moveTo>
                  <a:lnTo>
                    <a:pt x="156908" y="372389"/>
                  </a:lnTo>
                  <a:lnTo>
                    <a:pt x="156654" y="373710"/>
                  </a:lnTo>
                  <a:lnTo>
                    <a:pt x="156781" y="374980"/>
                  </a:lnTo>
                  <a:lnTo>
                    <a:pt x="157276" y="376262"/>
                  </a:lnTo>
                  <a:close/>
                </a:path>
                <a:path w="502920" h="722629">
                  <a:moveTo>
                    <a:pt x="169316" y="600290"/>
                  </a:moveTo>
                  <a:lnTo>
                    <a:pt x="166954" y="595299"/>
                  </a:lnTo>
                  <a:lnTo>
                    <a:pt x="163753" y="591477"/>
                  </a:lnTo>
                  <a:lnTo>
                    <a:pt x="160616" y="591197"/>
                  </a:lnTo>
                  <a:lnTo>
                    <a:pt x="158470" y="596798"/>
                  </a:lnTo>
                  <a:lnTo>
                    <a:pt x="160909" y="595261"/>
                  </a:lnTo>
                  <a:lnTo>
                    <a:pt x="163499" y="594995"/>
                  </a:lnTo>
                  <a:lnTo>
                    <a:pt x="166192" y="595985"/>
                  </a:lnTo>
                  <a:lnTo>
                    <a:pt x="160807" y="602183"/>
                  </a:lnTo>
                  <a:lnTo>
                    <a:pt x="151206" y="602602"/>
                  </a:lnTo>
                  <a:lnTo>
                    <a:pt x="147142" y="610184"/>
                  </a:lnTo>
                  <a:lnTo>
                    <a:pt x="142925" y="614451"/>
                  </a:lnTo>
                  <a:lnTo>
                    <a:pt x="138061" y="614553"/>
                  </a:lnTo>
                  <a:lnTo>
                    <a:pt x="133134" y="612025"/>
                  </a:lnTo>
                  <a:lnTo>
                    <a:pt x="128778" y="608418"/>
                  </a:lnTo>
                  <a:lnTo>
                    <a:pt x="123863" y="603846"/>
                  </a:lnTo>
                  <a:lnTo>
                    <a:pt x="117792" y="611403"/>
                  </a:lnTo>
                  <a:lnTo>
                    <a:pt x="109791" y="608228"/>
                  </a:lnTo>
                  <a:lnTo>
                    <a:pt x="109994" y="610412"/>
                  </a:lnTo>
                  <a:lnTo>
                    <a:pt x="105511" y="614641"/>
                  </a:lnTo>
                  <a:lnTo>
                    <a:pt x="64960" y="598093"/>
                  </a:lnTo>
                  <a:lnTo>
                    <a:pt x="58737" y="599427"/>
                  </a:lnTo>
                  <a:lnTo>
                    <a:pt x="52908" y="602272"/>
                  </a:lnTo>
                  <a:lnTo>
                    <a:pt x="40868" y="608571"/>
                  </a:lnTo>
                  <a:lnTo>
                    <a:pt x="37477" y="608495"/>
                  </a:lnTo>
                  <a:lnTo>
                    <a:pt x="36588" y="619493"/>
                  </a:lnTo>
                  <a:lnTo>
                    <a:pt x="38036" y="630618"/>
                  </a:lnTo>
                  <a:lnTo>
                    <a:pt x="43522" y="623874"/>
                  </a:lnTo>
                  <a:lnTo>
                    <a:pt x="47663" y="621665"/>
                  </a:lnTo>
                  <a:lnTo>
                    <a:pt x="55626" y="624154"/>
                  </a:lnTo>
                  <a:lnTo>
                    <a:pt x="64897" y="623112"/>
                  </a:lnTo>
                  <a:lnTo>
                    <a:pt x="71577" y="624090"/>
                  </a:lnTo>
                  <a:lnTo>
                    <a:pt x="80721" y="625957"/>
                  </a:lnTo>
                  <a:lnTo>
                    <a:pt x="83261" y="631291"/>
                  </a:lnTo>
                  <a:lnTo>
                    <a:pt x="92532" y="627075"/>
                  </a:lnTo>
                  <a:lnTo>
                    <a:pt x="101561" y="630402"/>
                  </a:lnTo>
                  <a:lnTo>
                    <a:pt x="100063" y="623062"/>
                  </a:lnTo>
                  <a:lnTo>
                    <a:pt x="107988" y="625398"/>
                  </a:lnTo>
                  <a:lnTo>
                    <a:pt x="114579" y="625297"/>
                  </a:lnTo>
                  <a:lnTo>
                    <a:pt x="121107" y="623455"/>
                  </a:lnTo>
                  <a:lnTo>
                    <a:pt x="128790" y="620572"/>
                  </a:lnTo>
                  <a:lnTo>
                    <a:pt x="137439" y="619302"/>
                  </a:lnTo>
                  <a:lnTo>
                    <a:pt x="148615" y="618070"/>
                  </a:lnTo>
                  <a:lnTo>
                    <a:pt x="157594" y="614464"/>
                  </a:lnTo>
                  <a:lnTo>
                    <a:pt x="159651" y="606031"/>
                  </a:lnTo>
                  <a:lnTo>
                    <a:pt x="164998" y="607060"/>
                  </a:lnTo>
                  <a:lnTo>
                    <a:pt x="164363" y="600430"/>
                  </a:lnTo>
                  <a:lnTo>
                    <a:pt x="169316" y="600290"/>
                  </a:lnTo>
                  <a:close/>
                </a:path>
                <a:path w="502920" h="722629">
                  <a:moveTo>
                    <a:pt x="171627" y="606463"/>
                  </a:moveTo>
                  <a:lnTo>
                    <a:pt x="168478" y="606348"/>
                  </a:lnTo>
                  <a:lnTo>
                    <a:pt x="165900" y="607517"/>
                  </a:lnTo>
                  <a:lnTo>
                    <a:pt x="163893" y="609955"/>
                  </a:lnTo>
                  <a:lnTo>
                    <a:pt x="165023" y="613397"/>
                  </a:lnTo>
                  <a:lnTo>
                    <a:pt x="166649" y="610539"/>
                  </a:lnTo>
                  <a:lnTo>
                    <a:pt x="168859" y="608228"/>
                  </a:lnTo>
                  <a:lnTo>
                    <a:pt x="171627" y="606463"/>
                  </a:lnTo>
                  <a:close/>
                </a:path>
                <a:path w="502920" h="722629">
                  <a:moveTo>
                    <a:pt x="176352" y="710120"/>
                  </a:moveTo>
                  <a:lnTo>
                    <a:pt x="175006" y="707631"/>
                  </a:lnTo>
                  <a:lnTo>
                    <a:pt x="173850" y="705053"/>
                  </a:lnTo>
                  <a:lnTo>
                    <a:pt x="172872" y="702386"/>
                  </a:lnTo>
                  <a:lnTo>
                    <a:pt x="165506" y="705764"/>
                  </a:lnTo>
                  <a:lnTo>
                    <a:pt x="161353" y="711492"/>
                  </a:lnTo>
                  <a:lnTo>
                    <a:pt x="153149" y="714425"/>
                  </a:lnTo>
                  <a:lnTo>
                    <a:pt x="151485" y="716927"/>
                  </a:lnTo>
                  <a:lnTo>
                    <a:pt x="151371" y="719505"/>
                  </a:lnTo>
                  <a:lnTo>
                    <a:pt x="152768" y="722160"/>
                  </a:lnTo>
                  <a:lnTo>
                    <a:pt x="158216" y="718959"/>
                  </a:lnTo>
                  <a:lnTo>
                    <a:pt x="164350" y="715429"/>
                  </a:lnTo>
                  <a:lnTo>
                    <a:pt x="170586" y="712254"/>
                  </a:lnTo>
                  <a:lnTo>
                    <a:pt x="176352" y="710120"/>
                  </a:lnTo>
                  <a:close/>
                </a:path>
                <a:path w="502920" h="722629">
                  <a:moveTo>
                    <a:pt x="180365" y="689838"/>
                  </a:moveTo>
                  <a:lnTo>
                    <a:pt x="178943" y="686155"/>
                  </a:lnTo>
                  <a:lnTo>
                    <a:pt x="176212" y="687920"/>
                  </a:lnTo>
                  <a:lnTo>
                    <a:pt x="174434" y="691019"/>
                  </a:lnTo>
                  <a:lnTo>
                    <a:pt x="174320" y="694270"/>
                  </a:lnTo>
                  <a:lnTo>
                    <a:pt x="179349" y="694944"/>
                  </a:lnTo>
                  <a:lnTo>
                    <a:pt x="180365" y="689838"/>
                  </a:lnTo>
                  <a:close/>
                </a:path>
                <a:path w="502920" h="722629">
                  <a:moveTo>
                    <a:pt x="188264" y="406336"/>
                  </a:moveTo>
                  <a:lnTo>
                    <a:pt x="187096" y="401802"/>
                  </a:lnTo>
                  <a:lnTo>
                    <a:pt x="181622" y="399046"/>
                  </a:lnTo>
                  <a:lnTo>
                    <a:pt x="177215" y="400900"/>
                  </a:lnTo>
                  <a:lnTo>
                    <a:pt x="177736" y="408978"/>
                  </a:lnTo>
                  <a:lnTo>
                    <a:pt x="182067" y="410679"/>
                  </a:lnTo>
                  <a:lnTo>
                    <a:pt x="186232" y="410121"/>
                  </a:lnTo>
                  <a:lnTo>
                    <a:pt x="188264" y="406336"/>
                  </a:lnTo>
                  <a:close/>
                </a:path>
                <a:path w="502920" h="722629">
                  <a:moveTo>
                    <a:pt x="189445" y="429806"/>
                  </a:moveTo>
                  <a:lnTo>
                    <a:pt x="181190" y="425640"/>
                  </a:lnTo>
                  <a:lnTo>
                    <a:pt x="181622" y="418820"/>
                  </a:lnTo>
                  <a:lnTo>
                    <a:pt x="175298" y="422389"/>
                  </a:lnTo>
                  <a:lnTo>
                    <a:pt x="171056" y="430644"/>
                  </a:lnTo>
                  <a:lnTo>
                    <a:pt x="168579" y="440270"/>
                  </a:lnTo>
                  <a:lnTo>
                    <a:pt x="167601" y="448005"/>
                  </a:lnTo>
                  <a:lnTo>
                    <a:pt x="167144" y="455917"/>
                  </a:lnTo>
                  <a:lnTo>
                    <a:pt x="164033" y="459333"/>
                  </a:lnTo>
                  <a:lnTo>
                    <a:pt x="163550" y="460540"/>
                  </a:lnTo>
                  <a:lnTo>
                    <a:pt x="159435" y="452310"/>
                  </a:lnTo>
                  <a:lnTo>
                    <a:pt x="164782" y="449910"/>
                  </a:lnTo>
                  <a:lnTo>
                    <a:pt x="166217" y="445312"/>
                  </a:lnTo>
                  <a:lnTo>
                    <a:pt x="167081" y="441248"/>
                  </a:lnTo>
                  <a:lnTo>
                    <a:pt x="167678" y="435025"/>
                  </a:lnTo>
                  <a:lnTo>
                    <a:pt x="166839" y="429958"/>
                  </a:lnTo>
                  <a:lnTo>
                    <a:pt x="163372" y="429387"/>
                  </a:lnTo>
                  <a:lnTo>
                    <a:pt x="155448" y="433628"/>
                  </a:lnTo>
                  <a:lnTo>
                    <a:pt x="146926" y="440702"/>
                  </a:lnTo>
                  <a:lnTo>
                    <a:pt x="155346" y="446608"/>
                  </a:lnTo>
                  <a:lnTo>
                    <a:pt x="149847" y="453440"/>
                  </a:lnTo>
                  <a:lnTo>
                    <a:pt x="145859" y="460006"/>
                  </a:lnTo>
                  <a:lnTo>
                    <a:pt x="149212" y="466572"/>
                  </a:lnTo>
                  <a:lnTo>
                    <a:pt x="156044" y="465366"/>
                  </a:lnTo>
                  <a:lnTo>
                    <a:pt x="156006" y="460578"/>
                  </a:lnTo>
                  <a:lnTo>
                    <a:pt x="157264" y="464756"/>
                  </a:lnTo>
                  <a:lnTo>
                    <a:pt x="157975" y="466801"/>
                  </a:lnTo>
                  <a:lnTo>
                    <a:pt x="159588" y="464820"/>
                  </a:lnTo>
                  <a:lnTo>
                    <a:pt x="163525" y="460590"/>
                  </a:lnTo>
                  <a:lnTo>
                    <a:pt x="157530" y="475513"/>
                  </a:lnTo>
                  <a:lnTo>
                    <a:pt x="163093" y="473113"/>
                  </a:lnTo>
                  <a:lnTo>
                    <a:pt x="168084" y="478409"/>
                  </a:lnTo>
                  <a:lnTo>
                    <a:pt x="170497" y="475119"/>
                  </a:lnTo>
                  <a:lnTo>
                    <a:pt x="170751" y="470712"/>
                  </a:lnTo>
                  <a:lnTo>
                    <a:pt x="175844" y="464388"/>
                  </a:lnTo>
                  <a:lnTo>
                    <a:pt x="180568" y="466115"/>
                  </a:lnTo>
                  <a:lnTo>
                    <a:pt x="186474" y="458762"/>
                  </a:lnTo>
                  <a:lnTo>
                    <a:pt x="179285" y="451129"/>
                  </a:lnTo>
                  <a:lnTo>
                    <a:pt x="175018" y="455574"/>
                  </a:lnTo>
                  <a:lnTo>
                    <a:pt x="176199" y="450862"/>
                  </a:lnTo>
                  <a:lnTo>
                    <a:pt x="175958" y="445935"/>
                  </a:lnTo>
                  <a:lnTo>
                    <a:pt x="178117" y="438150"/>
                  </a:lnTo>
                  <a:lnTo>
                    <a:pt x="183845" y="427901"/>
                  </a:lnTo>
                  <a:lnTo>
                    <a:pt x="185127" y="436981"/>
                  </a:lnTo>
                  <a:lnTo>
                    <a:pt x="189445" y="429806"/>
                  </a:lnTo>
                  <a:close/>
                </a:path>
                <a:path w="502920" h="722629">
                  <a:moveTo>
                    <a:pt x="198285" y="292696"/>
                  </a:moveTo>
                  <a:lnTo>
                    <a:pt x="196583" y="293370"/>
                  </a:lnTo>
                  <a:lnTo>
                    <a:pt x="195681" y="294652"/>
                  </a:lnTo>
                  <a:lnTo>
                    <a:pt x="195592" y="296570"/>
                  </a:lnTo>
                  <a:lnTo>
                    <a:pt x="198285" y="292696"/>
                  </a:lnTo>
                  <a:close/>
                </a:path>
                <a:path w="502920" h="722629">
                  <a:moveTo>
                    <a:pt x="202311" y="462140"/>
                  </a:moveTo>
                  <a:lnTo>
                    <a:pt x="201142" y="460832"/>
                  </a:lnTo>
                  <a:lnTo>
                    <a:pt x="198818" y="458266"/>
                  </a:lnTo>
                  <a:lnTo>
                    <a:pt x="199212" y="461010"/>
                  </a:lnTo>
                  <a:lnTo>
                    <a:pt x="198831" y="462114"/>
                  </a:lnTo>
                  <a:lnTo>
                    <a:pt x="202311" y="462140"/>
                  </a:lnTo>
                  <a:close/>
                </a:path>
                <a:path w="502920" h="722629">
                  <a:moveTo>
                    <a:pt x="203250" y="276593"/>
                  </a:moveTo>
                  <a:lnTo>
                    <a:pt x="200088" y="272745"/>
                  </a:lnTo>
                  <a:lnTo>
                    <a:pt x="192913" y="278739"/>
                  </a:lnTo>
                  <a:lnTo>
                    <a:pt x="189052" y="273011"/>
                  </a:lnTo>
                  <a:lnTo>
                    <a:pt x="194894" y="271805"/>
                  </a:lnTo>
                  <a:lnTo>
                    <a:pt x="195872" y="273735"/>
                  </a:lnTo>
                  <a:lnTo>
                    <a:pt x="196329" y="271513"/>
                  </a:lnTo>
                  <a:lnTo>
                    <a:pt x="196786" y="271411"/>
                  </a:lnTo>
                  <a:lnTo>
                    <a:pt x="196367" y="271297"/>
                  </a:lnTo>
                  <a:lnTo>
                    <a:pt x="196672" y="269862"/>
                  </a:lnTo>
                  <a:lnTo>
                    <a:pt x="195707" y="271094"/>
                  </a:lnTo>
                  <a:lnTo>
                    <a:pt x="186296" y="268185"/>
                  </a:lnTo>
                  <a:lnTo>
                    <a:pt x="183134" y="267843"/>
                  </a:lnTo>
                  <a:lnTo>
                    <a:pt x="174980" y="273138"/>
                  </a:lnTo>
                  <a:lnTo>
                    <a:pt x="176314" y="282613"/>
                  </a:lnTo>
                  <a:lnTo>
                    <a:pt x="177812" y="288023"/>
                  </a:lnTo>
                  <a:lnTo>
                    <a:pt x="182156" y="285800"/>
                  </a:lnTo>
                  <a:lnTo>
                    <a:pt x="184619" y="281432"/>
                  </a:lnTo>
                  <a:lnTo>
                    <a:pt x="186677" y="277228"/>
                  </a:lnTo>
                  <a:lnTo>
                    <a:pt x="190919" y="280276"/>
                  </a:lnTo>
                  <a:lnTo>
                    <a:pt x="186867" y="289890"/>
                  </a:lnTo>
                  <a:lnTo>
                    <a:pt x="192913" y="290334"/>
                  </a:lnTo>
                  <a:lnTo>
                    <a:pt x="192735" y="287591"/>
                  </a:lnTo>
                  <a:lnTo>
                    <a:pt x="192989" y="284886"/>
                  </a:lnTo>
                  <a:lnTo>
                    <a:pt x="193662" y="282219"/>
                  </a:lnTo>
                  <a:lnTo>
                    <a:pt x="201434" y="282371"/>
                  </a:lnTo>
                  <a:lnTo>
                    <a:pt x="203250" y="276593"/>
                  </a:lnTo>
                  <a:close/>
                </a:path>
                <a:path w="502920" h="722629">
                  <a:moveTo>
                    <a:pt x="206895" y="598347"/>
                  </a:moveTo>
                  <a:lnTo>
                    <a:pt x="201841" y="595274"/>
                  </a:lnTo>
                  <a:lnTo>
                    <a:pt x="197688" y="596785"/>
                  </a:lnTo>
                  <a:lnTo>
                    <a:pt x="193979" y="600329"/>
                  </a:lnTo>
                  <a:lnTo>
                    <a:pt x="190220" y="603338"/>
                  </a:lnTo>
                  <a:lnTo>
                    <a:pt x="192824" y="597750"/>
                  </a:lnTo>
                  <a:lnTo>
                    <a:pt x="188861" y="598106"/>
                  </a:lnTo>
                  <a:lnTo>
                    <a:pt x="184848" y="598728"/>
                  </a:lnTo>
                  <a:lnTo>
                    <a:pt x="185902" y="599909"/>
                  </a:lnTo>
                  <a:lnTo>
                    <a:pt x="186791" y="601192"/>
                  </a:lnTo>
                  <a:lnTo>
                    <a:pt x="187540" y="602602"/>
                  </a:lnTo>
                  <a:lnTo>
                    <a:pt x="184518" y="603821"/>
                  </a:lnTo>
                  <a:lnTo>
                    <a:pt x="180086" y="605878"/>
                  </a:lnTo>
                  <a:lnTo>
                    <a:pt x="182753" y="595680"/>
                  </a:lnTo>
                  <a:lnTo>
                    <a:pt x="174586" y="597585"/>
                  </a:lnTo>
                  <a:lnTo>
                    <a:pt x="171958" y="599097"/>
                  </a:lnTo>
                  <a:lnTo>
                    <a:pt x="170154" y="600621"/>
                  </a:lnTo>
                  <a:lnTo>
                    <a:pt x="169265" y="602551"/>
                  </a:lnTo>
                  <a:lnTo>
                    <a:pt x="169265" y="604901"/>
                  </a:lnTo>
                  <a:lnTo>
                    <a:pt x="172554" y="604481"/>
                  </a:lnTo>
                  <a:lnTo>
                    <a:pt x="179959" y="605942"/>
                  </a:lnTo>
                  <a:lnTo>
                    <a:pt x="179730" y="606044"/>
                  </a:lnTo>
                  <a:lnTo>
                    <a:pt x="176898" y="615569"/>
                  </a:lnTo>
                  <a:lnTo>
                    <a:pt x="188353" y="610971"/>
                  </a:lnTo>
                  <a:lnTo>
                    <a:pt x="190652" y="612648"/>
                  </a:lnTo>
                  <a:lnTo>
                    <a:pt x="189877" y="605345"/>
                  </a:lnTo>
                  <a:lnTo>
                    <a:pt x="201053" y="599478"/>
                  </a:lnTo>
                  <a:lnTo>
                    <a:pt x="206895" y="598347"/>
                  </a:lnTo>
                  <a:close/>
                </a:path>
                <a:path w="502920" h="722629">
                  <a:moveTo>
                    <a:pt x="209143" y="471805"/>
                  </a:moveTo>
                  <a:lnTo>
                    <a:pt x="207848" y="470636"/>
                  </a:lnTo>
                  <a:lnTo>
                    <a:pt x="206565" y="469468"/>
                  </a:lnTo>
                  <a:lnTo>
                    <a:pt x="205270" y="468312"/>
                  </a:lnTo>
                  <a:lnTo>
                    <a:pt x="205574" y="470496"/>
                  </a:lnTo>
                  <a:lnTo>
                    <a:pt x="206857" y="471665"/>
                  </a:lnTo>
                  <a:lnTo>
                    <a:pt x="209143" y="471805"/>
                  </a:lnTo>
                  <a:close/>
                </a:path>
                <a:path w="502920" h="722629">
                  <a:moveTo>
                    <a:pt x="218706" y="491959"/>
                  </a:moveTo>
                  <a:lnTo>
                    <a:pt x="216014" y="488086"/>
                  </a:lnTo>
                  <a:lnTo>
                    <a:pt x="213233" y="490867"/>
                  </a:lnTo>
                  <a:lnTo>
                    <a:pt x="214134" y="492163"/>
                  </a:lnTo>
                  <a:lnTo>
                    <a:pt x="218706" y="491959"/>
                  </a:lnTo>
                  <a:close/>
                </a:path>
                <a:path w="502920" h="722629">
                  <a:moveTo>
                    <a:pt x="223520" y="600303"/>
                  </a:moveTo>
                  <a:lnTo>
                    <a:pt x="219290" y="595617"/>
                  </a:lnTo>
                  <a:lnTo>
                    <a:pt x="217208" y="599909"/>
                  </a:lnTo>
                  <a:lnTo>
                    <a:pt x="212610" y="600608"/>
                  </a:lnTo>
                  <a:lnTo>
                    <a:pt x="208495" y="601789"/>
                  </a:lnTo>
                  <a:lnTo>
                    <a:pt x="206844" y="603364"/>
                  </a:lnTo>
                  <a:lnTo>
                    <a:pt x="206082" y="605307"/>
                  </a:lnTo>
                  <a:lnTo>
                    <a:pt x="206184" y="607580"/>
                  </a:lnTo>
                  <a:lnTo>
                    <a:pt x="209499" y="606806"/>
                  </a:lnTo>
                  <a:lnTo>
                    <a:pt x="212432" y="608507"/>
                  </a:lnTo>
                  <a:lnTo>
                    <a:pt x="213918" y="611454"/>
                  </a:lnTo>
                  <a:lnTo>
                    <a:pt x="217055" y="608190"/>
                  </a:lnTo>
                  <a:lnTo>
                    <a:pt x="223520" y="600303"/>
                  </a:lnTo>
                  <a:close/>
                </a:path>
                <a:path w="502920" h="722629">
                  <a:moveTo>
                    <a:pt x="258724" y="600532"/>
                  </a:moveTo>
                  <a:lnTo>
                    <a:pt x="257644" y="597166"/>
                  </a:lnTo>
                  <a:lnTo>
                    <a:pt x="256806" y="594601"/>
                  </a:lnTo>
                  <a:lnTo>
                    <a:pt x="255828" y="594423"/>
                  </a:lnTo>
                  <a:lnTo>
                    <a:pt x="247929" y="593039"/>
                  </a:lnTo>
                  <a:lnTo>
                    <a:pt x="245046" y="594423"/>
                  </a:lnTo>
                  <a:lnTo>
                    <a:pt x="237617" y="593712"/>
                  </a:lnTo>
                  <a:lnTo>
                    <a:pt x="233705" y="591553"/>
                  </a:lnTo>
                  <a:lnTo>
                    <a:pt x="229450" y="592112"/>
                  </a:lnTo>
                  <a:lnTo>
                    <a:pt x="227177" y="594626"/>
                  </a:lnTo>
                  <a:lnTo>
                    <a:pt x="224142" y="601040"/>
                  </a:lnTo>
                  <a:lnTo>
                    <a:pt x="226656" y="599694"/>
                  </a:lnTo>
                  <a:lnTo>
                    <a:pt x="223875" y="602627"/>
                  </a:lnTo>
                  <a:lnTo>
                    <a:pt x="223647" y="607225"/>
                  </a:lnTo>
                  <a:lnTo>
                    <a:pt x="238594" y="606310"/>
                  </a:lnTo>
                  <a:lnTo>
                    <a:pt x="246062" y="605282"/>
                  </a:lnTo>
                  <a:lnTo>
                    <a:pt x="253085" y="603072"/>
                  </a:lnTo>
                  <a:lnTo>
                    <a:pt x="258724" y="600532"/>
                  </a:lnTo>
                  <a:close/>
                </a:path>
                <a:path w="502920" h="722629">
                  <a:moveTo>
                    <a:pt x="275310" y="144106"/>
                  </a:moveTo>
                  <a:lnTo>
                    <a:pt x="272389" y="142265"/>
                  </a:lnTo>
                  <a:lnTo>
                    <a:pt x="270725" y="139026"/>
                  </a:lnTo>
                  <a:lnTo>
                    <a:pt x="271818" y="135597"/>
                  </a:lnTo>
                  <a:lnTo>
                    <a:pt x="268782" y="136372"/>
                  </a:lnTo>
                  <a:lnTo>
                    <a:pt x="264515" y="134226"/>
                  </a:lnTo>
                  <a:lnTo>
                    <a:pt x="258089" y="139674"/>
                  </a:lnTo>
                  <a:lnTo>
                    <a:pt x="258318" y="146037"/>
                  </a:lnTo>
                  <a:lnTo>
                    <a:pt x="244983" y="150126"/>
                  </a:lnTo>
                  <a:lnTo>
                    <a:pt x="250101" y="152603"/>
                  </a:lnTo>
                  <a:lnTo>
                    <a:pt x="244106" y="160553"/>
                  </a:lnTo>
                  <a:lnTo>
                    <a:pt x="238721" y="159423"/>
                  </a:lnTo>
                  <a:lnTo>
                    <a:pt x="237185" y="163410"/>
                  </a:lnTo>
                  <a:lnTo>
                    <a:pt x="232435" y="169430"/>
                  </a:lnTo>
                  <a:lnTo>
                    <a:pt x="225107" y="172808"/>
                  </a:lnTo>
                  <a:lnTo>
                    <a:pt x="216916" y="173964"/>
                  </a:lnTo>
                  <a:lnTo>
                    <a:pt x="209575" y="173329"/>
                  </a:lnTo>
                  <a:lnTo>
                    <a:pt x="193890" y="170129"/>
                  </a:lnTo>
                  <a:lnTo>
                    <a:pt x="182359" y="170713"/>
                  </a:lnTo>
                  <a:lnTo>
                    <a:pt x="178384" y="175298"/>
                  </a:lnTo>
                  <a:lnTo>
                    <a:pt x="167436" y="171094"/>
                  </a:lnTo>
                  <a:lnTo>
                    <a:pt x="160401" y="168986"/>
                  </a:lnTo>
                  <a:lnTo>
                    <a:pt x="153225" y="167449"/>
                  </a:lnTo>
                  <a:lnTo>
                    <a:pt x="139357" y="165760"/>
                  </a:lnTo>
                  <a:lnTo>
                    <a:pt x="135928" y="164033"/>
                  </a:lnTo>
                  <a:lnTo>
                    <a:pt x="122516" y="165379"/>
                  </a:lnTo>
                  <a:lnTo>
                    <a:pt x="120383" y="155625"/>
                  </a:lnTo>
                  <a:lnTo>
                    <a:pt x="116763" y="155702"/>
                  </a:lnTo>
                  <a:lnTo>
                    <a:pt x="103873" y="152717"/>
                  </a:lnTo>
                  <a:lnTo>
                    <a:pt x="97104" y="152679"/>
                  </a:lnTo>
                  <a:lnTo>
                    <a:pt x="93751" y="156946"/>
                  </a:lnTo>
                  <a:lnTo>
                    <a:pt x="90944" y="166344"/>
                  </a:lnTo>
                  <a:lnTo>
                    <a:pt x="85356" y="173088"/>
                  </a:lnTo>
                  <a:lnTo>
                    <a:pt x="78206" y="174752"/>
                  </a:lnTo>
                  <a:lnTo>
                    <a:pt x="70700" y="168897"/>
                  </a:lnTo>
                  <a:lnTo>
                    <a:pt x="69773" y="173240"/>
                  </a:lnTo>
                  <a:lnTo>
                    <a:pt x="68364" y="176530"/>
                  </a:lnTo>
                  <a:lnTo>
                    <a:pt x="60464" y="183502"/>
                  </a:lnTo>
                  <a:lnTo>
                    <a:pt x="61379" y="189674"/>
                  </a:lnTo>
                  <a:lnTo>
                    <a:pt x="56984" y="193243"/>
                  </a:lnTo>
                  <a:lnTo>
                    <a:pt x="53695" y="199110"/>
                  </a:lnTo>
                  <a:lnTo>
                    <a:pt x="54317" y="212496"/>
                  </a:lnTo>
                  <a:lnTo>
                    <a:pt x="50927" y="218020"/>
                  </a:lnTo>
                  <a:lnTo>
                    <a:pt x="50203" y="214972"/>
                  </a:lnTo>
                  <a:lnTo>
                    <a:pt x="48031" y="212915"/>
                  </a:lnTo>
                  <a:lnTo>
                    <a:pt x="44742" y="213766"/>
                  </a:lnTo>
                  <a:lnTo>
                    <a:pt x="46875" y="221983"/>
                  </a:lnTo>
                  <a:lnTo>
                    <a:pt x="53238" y="219976"/>
                  </a:lnTo>
                  <a:lnTo>
                    <a:pt x="50634" y="229438"/>
                  </a:lnTo>
                  <a:lnTo>
                    <a:pt x="50457" y="235800"/>
                  </a:lnTo>
                  <a:lnTo>
                    <a:pt x="53898" y="248323"/>
                  </a:lnTo>
                  <a:lnTo>
                    <a:pt x="53670" y="254774"/>
                  </a:lnTo>
                  <a:lnTo>
                    <a:pt x="51879" y="251498"/>
                  </a:lnTo>
                  <a:lnTo>
                    <a:pt x="51130" y="247713"/>
                  </a:lnTo>
                  <a:lnTo>
                    <a:pt x="48234" y="245097"/>
                  </a:lnTo>
                  <a:lnTo>
                    <a:pt x="43815" y="253974"/>
                  </a:lnTo>
                  <a:lnTo>
                    <a:pt x="38760" y="261835"/>
                  </a:lnTo>
                  <a:lnTo>
                    <a:pt x="34480" y="270040"/>
                  </a:lnTo>
                  <a:lnTo>
                    <a:pt x="32385" y="279920"/>
                  </a:lnTo>
                  <a:lnTo>
                    <a:pt x="32054" y="286575"/>
                  </a:lnTo>
                  <a:lnTo>
                    <a:pt x="32651" y="293649"/>
                  </a:lnTo>
                  <a:lnTo>
                    <a:pt x="31610" y="307721"/>
                  </a:lnTo>
                  <a:lnTo>
                    <a:pt x="24511" y="312635"/>
                  </a:lnTo>
                  <a:lnTo>
                    <a:pt x="24003" y="320751"/>
                  </a:lnTo>
                  <a:lnTo>
                    <a:pt x="20904" y="327888"/>
                  </a:lnTo>
                  <a:lnTo>
                    <a:pt x="9664" y="339305"/>
                  </a:lnTo>
                  <a:lnTo>
                    <a:pt x="8483" y="345440"/>
                  </a:lnTo>
                  <a:lnTo>
                    <a:pt x="10033" y="350494"/>
                  </a:lnTo>
                  <a:lnTo>
                    <a:pt x="14084" y="347345"/>
                  </a:lnTo>
                  <a:lnTo>
                    <a:pt x="9715" y="354507"/>
                  </a:lnTo>
                  <a:lnTo>
                    <a:pt x="8356" y="360286"/>
                  </a:lnTo>
                  <a:lnTo>
                    <a:pt x="9207" y="367436"/>
                  </a:lnTo>
                  <a:lnTo>
                    <a:pt x="11252" y="374624"/>
                  </a:lnTo>
                  <a:lnTo>
                    <a:pt x="13411" y="380517"/>
                  </a:lnTo>
                  <a:lnTo>
                    <a:pt x="16903" y="376593"/>
                  </a:lnTo>
                  <a:lnTo>
                    <a:pt x="25908" y="375145"/>
                  </a:lnTo>
                  <a:lnTo>
                    <a:pt x="30797" y="374878"/>
                  </a:lnTo>
                  <a:lnTo>
                    <a:pt x="35712" y="376262"/>
                  </a:lnTo>
                  <a:lnTo>
                    <a:pt x="36347" y="380339"/>
                  </a:lnTo>
                  <a:lnTo>
                    <a:pt x="35636" y="385673"/>
                  </a:lnTo>
                  <a:lnTo>
                    <a:pt x="36487" y="390880"/>
                  </a:lnTo>
                  <a:lnTo>
                    <a:pt x="39573" y="398411"/>
                  </a:lnTo>
                  <a:lnTo>
                    <a:pt x="40614" y="405803"/>
                  </a:lnTo>
                  <a:lnTo>
                    <a:pt x="40220" y="413499"/>
                  </a:lnTo>
                  <a:lnTo>
                    <a:pt x="37668" y="430009"/>
                  </a:lnTo>
                  <a:lnTo>
                    <a:pt x="35648" y="438937"/>
                  </a:lnTo>
                  <a:lnTo>
                    <a:pt x="32677" y="447471"/>
                  </a:lnTo>
                  <a:lnTo>
                    <a:pt x="28486" y="454393"/>
                  </a:lnTo>
                  <a:lnTo>
                    <a:pt x="26682" y="460908"/>
                  </a:lnTo>
                  <a:lnTo>
                    <a:pt x="30137" y="466890"/>
                  </a:lnTo>
                  <a:lnTo>
                    <a:pt x="29235" y="473354"/>
                  </a:lnTo>
                  <a:lnTo>
                    <a:pt x="35242" y="470573"/>
                  </a:lnTo>
                  <a:lnTo>
                    <a:pt x="38722" y="482104"/>
                  </a:lnTo>
                  <a:lnTo>
                    <a:pt x="50025" y="473710"/>
                  </a:lnTo>
                  <a:lnTo>
                    <a:pt x="50088" y="473049"/>
                  </a:lnTo>
                  <a:lnTo>
                    <a:pt x="61595" y="474383"/>
                  </a:lnTo>
                  <a:lnTo>
                    <a:pt x="65328" y="467995"/>
                  </a:lnTo>
                  <a:lnTo>
                    <a:pt x="70675" y="472173"/>
                  </a:lnTo>
                  <a:lnTo>
                    <a:pt x="69303" y="465569"/>
                  </a:lnTo>
                  <a:lnTo>
                    <a:pt x="67043" y="459168"/>
                  </a:lnTo>
                  <a:lnTo>
                    <a:pt x="65506" y="452716"/>
                  </a:lnTo>
                  <a:lnTo>
                    <a:pt x="66306" y="445973"/>
                  </a:lnTo>
                  <a:lnTo>
                    <a:pt x="68973" y="438035"/>
                  </a:lnTo>
                  <a:lnTo>
                    <a:pt x="70764" y="430733"/>
                  </a:lnTo>
                  <a:lnTo>
                    <a:pt x="71539" y="423227"/>
                  </a:lnTo>
                  <a:lnTo>
                    <a:pt x="70827" y="407200"/>
                  </a:lnTo>
                  <a:lnTo>
                    <a:pt x="71386" y="400189"/>
                  </a:lnTo>
                  <a:lnTo>
                    <a:pt x="73672" y="381279"/>
                  </a:lnTo>
                  <a:lnTo>
                    <a:pt x="73202" y="376669"/>
                  </a:lnTo>
                  <a:lnTo>
                    <a:pt x="74549" y="364248"/>
                  </a:lnTo>
                  <a:lnTo>
                    <a:pt x="71043" y="364261"/>
                  </a:lnTo>
                  <a:lnTo>
                    <a:pt x="69113" y="357657"/>
                  </a:lnTo>
                  <a:lnTo>
                    <a:pt x="70586" y="348653"/>
                  </a:lnTo>
                  <a:lnTo>
                    <a:pt x="78168" y="341566"/>
                  </a:lnTo>
                  <a:lnTo>
                    <a:pt x="88290" y="337464"/>
                  </a:lnTo>
                  <a:lnTo>
                    <a:pt x="97320" y="337388"/>
                  </a:lnTo>
                  <a:lnTo>
                    <a:pt x="101892" y="342112"/>
                  </a:lnTo>
                  <a:lnTo>
                    <a:pt x="103060" y="350227"/>
                  </a:lnTo>
                  <a:lnTo>
                    <a:pt x="101714" y="358787"/>
                  </a:lnTo>
                  <a:lnTo>
                    <a:pt x="98755" y="364858"/>
                  </a:lnTo>
                  <a:lnTo>
                    <a:pt x="94881" y="375856"/>
                  </a:lnTo>
                  <a:lnTo>
                    <a:pt x="99936" y="386499"/>
                  </a:lnTo>
                  <a:lnTo>
                    <a:pt x="109740" y="395681"/>
                  </a:lnTo>
                  <a:lnTo>
                    <a:pt x="120142" y="402323"/>
                  </a:lnTo>
                  <a:lnTo>
                    <a:pt x="121196" y="407162"/>
                  </a:lnTo>
                  <a:lnTo>
                    <a:pt x="118795" y="415658"/>
                  </a:lnTo>
                  <a:lnTo>
                    <a:pt x="116420" y="425145"/>
                  </a:lnTo>
                  <a:lnTo>
                    <a:pt x="117538" y="432904"/>
                  </a:lnTo>
                  <a:lnTo>
                    <a:pt x="120421" y="437248"/>
                  </a:lnTo>
                  <a:lnTo>
                    <a:pt x="129959" y="439458"/>
                  </a:lnTo>
                  <a:lnTo>
                    <a:pt x="140830" y="441058"/>
                  </a:lnTo>
                  <a:lnTo>
                    <a:pt x="139319" y="431330"/>
                  </a:lnTo>
                  <a:lnTo>
                    <a:pt x="141465" y="420166"/>
                  </a:lnTo>
                  <a:lnTo>
                    <a:pt x="152400" y="421576"/>
                  </a:lnTo>
                  <a:lnTo>
                    <a:pt x="157822" y="419366"/>
                  </a:lnTo>
                  <a:lnTo>
                    <a:pt x="161620" y="419506"/>
                  </a:lnTo>
                  <a:lnTo>
                    <a:pt x="166255" y="420382"/>
                  </a:lnTo>
                  <a:lnTo>
                    <a:pt x="168859" y="419735"/>
                  </a:lnTo>
                  <a:lnTo>
                    <a:pt x="166598" y="415328"/>
                  </a:lnTo>
                  <a:lnTo>
                    <a:pt x="171081" y="417880"/>
                  </a:lnTo>
                  <a:lnTo>
                    <a:pt x="174421" y="413575"/>
                  </a:lnTo>
                  <a:lnTo>
                    <a:pt x="174726" y="406869"/>
                  </a:lnTo>
                  <a:lnTo>
                    <a:pt x="170103" y="402158"/>
                  </a:lnTo>
                  <a:lnTo>
                    <a:pt x="168249" y="411619"/>
                  </a:lnTo>
                  <a:lnTo>
                    <a:pt x="165722" y="398589"/>
                  </a:lnTo>
                  <a:lnTo>
                    <a:pt x="160794" y="398665"/>
                  </a:lnTo>
                  <a:lnTo>
                    <a:pt x="163918" y="394423"/>
                  </a:lnTo>
                  <a:lnTo>
                    <a:pt x="159651" y="394246"/>
                  </a:lnTo>
                  <a:lnTo>
                    <a:pt x="154368" y="388670"/>
                  </a:lnTo>
                  <a:lnTo>
                    <a:pt x="147967" y="380479"/>
                  </a:lnTo>
                  <a:lnTo>
                    <a:pt x="153162" y="376313"/>
                  </a:lnTo>
                  <a:lnTo>
                    <a:pt x="149567" y="371221"/>
                  </a:lnTo>
                  <a:lnTo>
                    <a:pt x="155371" y="372402"/>
                  </a:lnTo>
                  <a:lnTo>
                    <a:pt x="150939" y="369697"/>
                  </a:lnTo>
                  <a:lnTo>
                    <a:pt x="152133" y="363169"/>
                  </a:lnTo>
                  <a:lnTo>
                    <a:pt x="157746" y="363474"/>
                  </a:lnTo>
                  <a:lnTo>
                    <a:pt x="156705" y="361492"/>
                  </a:lnTo>
                  <a:lnTo>
                    <a:pt x="155346" y="359752"/>
                  </a:lnTo>
                  <a:lnTo>
                    <a:pt x="153670" y="358279"/>
                  </a:lnTo>
                  <a:lnTo>
                    <a:pt x="150596" y="354901"/>
                  </a:lnTo>
                  <a:lnTo>
                    <a:pt x="152831" y="351307"/>
                  </a:lnTo>
                  <a:lnTo>
                    <a:pt x="149021" y="344551"/>
                  </a:lnTo>
                  <a:lnTo>
                    <a:pt x="144945" y="344309"/>
                  </a:lnTo>
                  <a:lnTo>
                    <a:pt x="140830" y="338201"/>
                  </a:lnTo>
                  <a:lnTo>
                    <a:pt x="140106" y="333032"/>
                  </a:lnTo>
                  <a:lnTo>
                    <a:pt x="135597" y="323964"/>
                  </a:lnTo>
                  <a:lnTo>
                    <a:pt x="133311" y="318617"/>
                  </a:lnTo>
                  <a:lnTo>
                    <a:pt x="122859" y="313512"/>
                  </a:lnTo>
                  <a:lnTo>
                    <a:pt x="120624" y="303695"/>
                  </a:lnTo>
                  <a:lnTo>
                    <a:pt x="114376" y="306628"/>
                  </a:lnTo>
                  <a:lnTo>
                    <a:pt x="114782" y="299935"/>
                  </a:lnTo>
                  <a:lnTo>
                    <a:pt x="114757" y="296583"/>
                  </a:lnTo>
                  <a:lnTo>
                    <a:pt x="119443" y="300431"/>
                  </a:lnTo>
                  <a:lnTo>
                    <a:pt x="123888" y="302818"/>
                  </a:lnTo>
                  <a:lnTo>
                    <a:pt x="128346" y="302450"/>
                  </a:lnTo>
                  <a:lnTo>
                    <a:pt x="133083" y="298043"/>
                  </a:lnTo>
                  <a:lnTo>
                    <a:pt x="138836" y="290106"/>
                  </a:lnTo>
                  <a:lnTo>
                    <a:pt x="144818" y="289991"/>
                  </a:lnTo>
                  <a:lnTo>
                    <a:pt x="152946" y="285457"/>
                  </a:lnTo>
                  <a:lnTo>
                    <a:pt x="160883" y="277787"/>
                  </a:lnTo>
                  <a:lnTo>
                    <a:pt x="168592" y="267017"/>
                  </a:lnTo>
                  <a:lnTo>
                    <a:pt x="176961" y="257492"/>
                  </a:lnTo>
                  <a:lnTo>
                    <a:pt x="186855" y="253580"/>
                  </a:lnTo>
                  <a:lnTo>
                    <a:pt x="191020" y="253707"/>
                  </a:lnTo>
                  <a:lnTo>
                    <a:pt x="191770" y="265760"/>
                  </a:lnTo>
                  <a:lnTo>
                    <a:pt x="199478" y="257670"/>
                  </a:lnTo>
                  <a:lnTo>
                    <a:pt x="204965" y="249923"/>
                  </a:lnTo>
                  <a:lnTo>
                    <a:pt x="202031" y="245605"/>
                  </a:lnTo>
                  <a:lnTo>
                    <a:pt x="196176" y="241896"/>
                  </a:lnTo>
                  <a:lnTo>
                    <a:pt x="187579" y="241046"/>
                  </a:lnTo>
                  <a:lnTo>
                    <a:pt x="178816" y="242455"/>
                  </a:lnTo>
                  <a:lnTo>
                    <a:pt x="172415" y="245465"/>
                  </a:lnTo>
                  <a:lnTo>
                    <a:pt x="175577" y="245808"/>
                  </a:lnTo>
                  <a:lnTo>
                    <a:pt x="178282" y="247103"/>
                  </a:lnTo>
                  <a:lnTo>
                    <a:pt x="180530" y="249351"/>
                  </a:lnTo>
                  <a:lnTo>
                    <a:pt x="162572" y="248145"/>
                  </a:lnTo>
                  <a:lnTo>
                    <a:pt x="153416" y="249262"/>
                  </a:lnTo>
                  <a:lnTo>
                    <a:pt x="144208" y="257771"/>
                  </a:lnTo>
                  <a:lnTo>
                    <a:pt x="136982" y="258635"/>
                  </a:lnTo>
                  <a:lnTo>
                    <a:pt x="130327" y="256540"/>
                  </a:lnTo>
                  <a:lnTo>
                    <a:pt x="127927" y="251282"/>
                  </a:lnTo>
                  <a:lnTo>
                    <a:pt x="121297" y="255346"/>
                  </a:lnTo>
                  <a:lnTo>
                    <a:pt x="114427" y="262089"/>
                  </a:lnTo>
                  <a:lnTo>
                    <a:pt x="107467" y="276885"/>
                  </a:lnTo>
                  <a:lnTo>
                    <a:pt x="105803" y="281432"/>
                  </a:lnTo>
                  <a:lnTo>
                    <a:pt x="91033" y="278218"/>
                  </a:lnTo>
                  <a:lnTo>
                    <a:pt x="85483" y="276694"/>
                  </a:lnTo>
                  <a:lnTo>
                    <a:pt x="83058" y="266763"/>
                  </a:lnTo>
                  <a:lnTo>
                    <a:pt x="82765" y="263398"/>
                  </a:lnTo>
                  <a:lnTo>
                    <a:pt x="77546" y="254876"/>
                  </a:lnTo>
                  <a:lnTo>
                    <a:pt x="75247" y="259372"/>
                  </a:lnTo>
                  <a:lnTo>
                    <a:pt x="71513" y="256654"/>
                  </a:lnTo>
                  <a:lnTo>
                    <a:pt x="64566" y="247167"/>
                  </a:lnTo>
                  <a:lnTo>
                    <a:pt x="61391" y="233895"/>
                  </a:lnTo>
                  <a:lnTo>
                    <a:pt x="61442" y="220014"/>
                  </a:lnTo>
                  <a:lnTo>
                    <a:pt x="84505" y="189344"/>
                  </a:lnTo>
                  <a:lnTo>
                    <a:pt x="91592" y="190398"/>
                  </a:lnTo>
                  <a:lnTo>
                    <a:pt x="98729" y="192430"/>
                  </a:lnTo>
                  <a:lnTo>
                    <a:pt x="108585" y="195910"/>
                  </a:lnTo>
                  <a:lnTo>
                    <a:pt x="128092" y="187096"/>
                  </a:lnTo>
                  <a:lnTo>
                    <a:pt x="130238" y="192570"/>
                  </a:lnTo>
                  <a:lnTo>
                    <a:pt x="137731" y="193713"/>
                  </a:lnTo>
                  <a:lnTo>
                    <a:pt x="144424" y="193738"/>
                  </a:lnTo>
                  <a:lnTo>
                    <a:pt x="159080" y="191249"/>
                  </a:lnTo>
                  <a:lnTo>
                    <a:pt x="166103" y="190690"/>
                  </a:lnTo>
                  <a:lnTo>
                    <a:pt x="173482" y="191033"/>
                  </a:lnTo>
                  <a:lnTo>
                    <a:pt x="179946" y="191998"/>
                  </a:lnTo>
                  <a:lnTo>
                    <a:pt x="186004" y="194056"/>
                  </a:lnTo>
                  <a:lnTo>
                    <a:pt x="192189" y="197726"/>
                  </a:lnTo>
                  <a:lnTo>
                    <a:pt x="203619" y="201193"/>
                  </a:lnTo>
                  <a:lnTo>
                    <a:pt x="244475" y="190106"/>
                  </a:lnTo>
                  <a:lnTo>
                    <a:pt x="255104" y="173990"/>
                  </a:lnTo>
                  <a:lnTo>
                    <a:pt x="259664" y="168948"/>
                  </a:lnTo>
                  <a:lnTo>
                    <a:pt x="264185" y="163017"/>
                  </a:lnTo>
                  <a:lnTo>
                    <a:pt x="270446" y="149631"/>
                  </a:lnTo>
                  <a:lnTo>
                    <a:pt x="275310" y="144106"/>
                  </a:lnTo>
                  <a:close/>
                </a:path>
                <a:path w="502920" h="722629">
                  <a:moveTo>
                    <a:pt x="277279" y="592924"/>
                  </a:moveTo>
                  <a:lnTo>
                    <a:pt x="274269" y="592607"/>
                  </a:lnTo>
                  <a:lnTo>
                    <a:pt x="272021" y="597750"/>
                  </a:lnTo>
                  <a:lnTo>
                    <a:pt x="271475" y="599859"/>
                  </a:lnTo>
                  <a:lnTo>
                    <a:pt x="274370" y="598576"/>
                  </a:lnTo>
                  <a:lnTo>
                    <a:pt x="276517" y="595998"/>
                  </a:lnTo>
                  <a:lnTo>
                    <a:pt x="277279" y="592924"/>
                  </a:lnTo>
                  <a:close/>
                </a:path>
                <a:path w="502920" h="722629">
                  <a:moveTo>
                    <a:pt x="277380" y="146177"/>
                  </a:moveTo>
                  <a:lnTo>
                    <a:pt x="277279" y="142938"/>
                  </a:lnTo>
                  <a:lnTo>
                    <a:pt x="276009" y="145427"/>
                  </a:lnTo>
                  <a:lnTo>
                    <a:pt x="274332" y="147624"/>
                  </a:lnTo>
                  <a:lnTo>
                    <a:pt x="272275" y="149517"/>
                  </a:lnTo>
                  <a:lnTo>
                    <a:pt x="275209" y="148513"/>
                  </a:lnTo>
                  <a:lnTo>
                    <a:pt x="277380" y="146177"/>
                  </a:lnTo>
                  <a:close/>
                </a:path>
                <a:path w="502920" h="722629">
                  <a:moveTo>
                    <a:pt x="278028" y="297332"/>
                  </a:moveTo>
                  <a:lnTo>
                    <a:pt x="274929" y="297700"/>
                  </a:lnTo>
                  <a:lnTo>
                    <a:pt x="272872" y="296087"/>
                  </a:lnTo>
                  <a:lnTo>
                    <a:pt x="272224" y="293077"/>
                  </a:lnTo>
                  <a:lnTo>
                    <a:pt x="266331" y="295376"/>
                  </a:lnTo>
                  <a:lnTo>
                    <a:pt x="257670" y="293763"/>
                  </a:lnTo>
                  <a:lnTo>
                    <a:pt x="248551" y="291325"/>
                  </a:lnTo>
                  <a:lnTo>
                    <a:pt x="241274" y="291147"/>
                  </a:lnTo>
                  <a:lnTo>
                    <a:pt x="238379" y="298132"/>
                  </a:lnTo>
                  <a:lnTo>
                    <a:pt x="239522" y="303606"/>
                  </a:lnTo>
                  <a:lnTo>
                    <a:pt x="244132" y="306514"/>
                  </a:lnTo>
                  <a:lnTo>
                    <a:pt x="251688" y="305816"/>
                  </a:lnTo>
                  <a:lnTo>
                    <a:pt x="253555" y="304660"/>
                  </a:lnTo>
                  <a:lnTo>
                    <a:pt x="255485" y="303631"/>
                  </a:lnTo>
                  <a:lnTo>
                    <a:pt x="257492" y="302729"/>
                  </a:lnTo>
                  <a:lnTo>
                    <a:pt x="259740" y="303174"/>
                  </a:lnTo>
                  <a:lnTo>
                    <a:pt x="262013" y="303390"/>
                  </a:lnTo>
                  <a:lnTo>
                    <a:pt x="264299" y="303377"/>
                  </a:lnTo>
                  <a:lnTo>
                    <a:pt x="268579" y="301231"/>
                  </a:lnTo>
                  <a:lnTo>
                    <a:pt x="276047" y="302933"/>
                  </a:lnTo>
                  <a:lnTo>
                    <a:pt x="278028" y="297332"/>
                  </a:lnTo>
                  <a:close/>
                </a:path>
                <a:path w="502920" h="722629">
                  <a:moveTo>
                    <a:pt x="282105" y="86093"/>
                  </a:moveTo>
                  <a:lnTo>
                    <a:pt x="278130" y="85153"/>
                  </a:lnTo>
                  <a:lnTo>
                    <a:pt x="277736" y="86448"/>
                  </a:lnTo>
                  <a:lnTo>
                    <a:pt x="280924" y="89954"/>
                  </a:lnTo>
                  <a:lnTo>
                    <a:pt x="281724" y="87376"/>
                  </a:lnTo>
                  <a:lnTo>
                    <a:pt x="282105" y="86093"/>
                  </a:lnTo>
                  <a:close/>
                </a:path>
                <a:path w="502920" h="722629">
                  <a:moveTo>
                    <a:pt x="290360" y="53149"/>
                  </a:moveTo>
                  <a:lnTo>
                    <a:pt x="288048" y="47129"/>
                  </a:lnTo>
                  <a:lnTo>
                    <a:pt x="284187" y="43294"/>
                  </a:lnTo>
                  <a:lnTo>
                    <a:pt x="279692" y="44704"/>
                  </a:lnTo>
                  <a:lnTo>
                    <a:pt x="286029" y="46443"/>
                  </a:lnTo>
                  <a:lnTo>
                    <a:pt x="283883" y="55626"/>
                  </a:lnTo>
                  <a:lnTo>
                    <a:pt x="290169" y="58254"/>
                  </a:lnTo>
                  <a:lnTo>
                    <a:pt x="290360" y="53149"/>
                  </a:lnTo>
                  <a:close/>
                </a:path>
                <a:path w="502920" h="722629">
                  <a:moveTo>
                    <a:pt x="309359" y="326453"/>
                  </a:moveTo>
                  <a:lnTo>
                    <a:pt x="306095" y="308851"/>
                  </a:lnTo>
                  <a:lnTo>
                    <a:pt x="304152" y="305816"/>
                  </a:lnTo>
                  <a:lnTo>
                    <a:pt x="300596" y="309854"/>
                  </a:lnTo>
                  <a:lnTo>
                    <a:pt x="301193" y="317207"/>
                  </a:lnTo>
                  <a:lnTo>
                    <a:pt x="304139" y="324764"/>
                  </a:lnTo>
                  <a:lnTo>
                    <a:pt x="307644" y="329450"/>
                  </a:lnTo>
                  <a:lnTo>
                    <a:pt x="309359" y="326453"/>
                  </a:lnTo>
                  <a:close/>
                </a:path>
                <a:path w="502920" h="722629">
                  <a:moveTo>
                    <a:pt x="318071" y="298500"/>
                  </a:moveTo>
                  <a:lnTo>
                    <a:pt x="309067" y="298119"/>
                  </a:lnTo>
                  <a:lnTo>
                    <a:pt x="299974" y="298653"/>
                  </a:lnTo>
                  <a:lnTo>
                    <a:pt x="290931" y="298716"/>
                  </a:lnTo>
                  <a:lnTo>
                    <a:pt x="282105" y="296951"/>
                  </a:lnTo>
                  <a:lnTo>
                    <a:pt x="276555" y="302780"/>
                  </a:lnTo>
                  <a:lnTo>
                    <a:pt x="299770" y="303288"/>
                  </a:lnTo>
                  <a:lnTo>
                    <a:pt x="306476" y="303072"/>
                  </a:lnTo>
                  <a:lnTo>
                    <a:pt x="312851" y="301739"/>
                  </a:lnTo>
                  <a:lnTo>
                    <a:pt x="318071" y="298500"/>
                  </a:lnTo>
                  <a:close/>
                </a:path>
                <a:path w="502920" h="722629">
                  <a:moveTo>
                    <a:pt x="325374" y="574332"/>
                  </a:moveTo>
                  <a:lnTo>
                    <a:pt x="319633" y="568985"/>
                  </a:lnTo>
                  <a:lnTo>
                    <a:pt x="314325" y="567690"/>
                  </a:lnTo>
                  <a:lnTo>
                    <a:pt x="308305" y="569226"/>
                  </a:lnTo>
                  <a:lnTo>
                    <a:pt x="297091" y="573697"/>
                  </a:lnTo>
                  <a:lnTo>
                    <a:pt x="294728" y="570611"/>
                  </a:lnTo>
                  <a:lnTo>
                    <a:pt x="286613" y="574090"/>
                  </a:lnTo>
                  <a:lnTo>
                    <a:pt x="283946" y="581596"/>
                  </a:lnTo>
                  <a:lnTo>
                    <a:pt x="283184" y="586740"/>
                  </a:lnTo>
                  <a:lnTo>
                    <a:pt x="289242" y="583107"/>
                  </a:lnTo>
                  <a:lnTo>
                    <a:pt x="295389" y="581812"/>
                  </a:lnTo>
                  <a:lnTo>
                    <a:pt x="301815" y="582091"/>
                  </a:lnTo>
                  <a:lnTo>
                    <a:pt x="313804" y="584073"/>
                  </a:lnTo>
                  <a:lnTo>
                    <a:pt x="318935" y="574205"/>
                  </a:lnTo>
                  <a:lnTo>
                    <a:pt x="325374" y="574332"/>
                  </a:lnTo>
                  <a:close/>
                </a:path>
                <a:path w="502920" h="722629">
                  <a:moveTo>
                    <a:pt x="333146" y="34620"/>
                  </a:moveTo>
                  <a:lnTo>
                    <a:pt x="331978" y="31521"/>
                  </a:lnTo>
                  <a:lnTo>
                    <a:pt x="329399" y="29603"/>
                  </a:lnTo>
                  <a:lnTo>
                    <a:pt x="330174" y="32346"/>
                  </a:lnTo>
                  <a:lnTo>
                    <a:pt x="331063" y="35064"/>
                  </a:lnTo>
                  <a:lnTo>
                    <a:pt x="332092" y="37731"/>
                  </a:lnTo>
                  <a:lnTo>
                    <a:pt x="333146" y="34620"/>
                  </a:lnTo>
                  <a:close/>
                </a:path>
                <a:path w="502920" h="722629">
                  <a:moveTo>
                    <a:pt x="338950" y="17614"/>
                  </a:moveTo>
                  <a:lnTo>
                    <a:pt x="337743" y="8826"/>
                  </a:lnTo>
                  <a:lnTo>
                    <a:pt x="335140" y="0"/>
                  </a:lnTo>
                  <a:lnTo>
                    <a:pt x="330466" y="12001"/>
                  </a:lnTo>
                  <a:lnTo>
                    <a:pt x="336181" y="15913"/>
                  </a:lnTo>
                  <a:lnTo>
                    <a:pt x="332600" y="23075"/>
                  </a:lnTo>
                  <a:lnTo>
                    <a:pt x="329158" y="25615"/>
                  </a:lnTo>
                  <a:lnTo>
                    <a:pt x="333705" y="28803"/>
                  </a:lnTo>
                  <a:lnTo>
                    <a:pt x="337921" y="24434"/>
                  </a:lnTo>
                  <a:lnTo>
                    <a:pt x="338950" y="17614"/>
                  </a:lnTo>
                  <a:close/>
                </a:path>
                <a:path w="502920" h="722629">
                  <a:moveTo>
                    <a:pt x="342430" y="607314"/>
                  </a:moveTo>
                  <a:lnTo>
                    <a:pt x="340321" y="601421"/>
                  </a:lnTo>
                  <a:lnTo>
                    <a:pt x="333768" y="600595"/>
                  </a:lnTo>
                  <a:lnTo>
                    <a:pt x="326199" y="603504"/>
                  </a:lnTo>
                  <a:lnTo>
                    <a:pt x="318541" y="606983"/>
                  </a:lnTo>
                  <a:lnTo>
                    <a:pt x="311734" y="607860"/>
                  </a:lnTo>
                  <a:lnTo>
                    <a:pt x="304253" y="606056"/>
                  </a:lnTo>
                  <a:lnTo>
                    <a:pt x="299034" y="609739"/>
                  </a:lnTo>
                  <a:lnTo>
                    <a:pt x="291363" y="609053"/>
                  </a:lnTo>
                  <a:lnTo>
                    <a:pt x="250939" y="620395"/>
                  </a:lnTo>
                  <a:lnTo>
                    <a:pt x="241985" y="628954"/>
                  </a:lnTo>
                  <a:lnTo>
                    <a:pt x="232498" y="636993"/>
                  </a:lnTo>
                  <a:lnTo>
                    <a:pt x="207848" y="646988"/>
                  </a:lnTo>
                  <a:lnTo>
                    <a:pt x="198196" y="655586"/>
                  </a:lnTo>
                  <a:lnTo>
                    <a:pt x="191008" y="666597"/>
                  </a:lnTo>
                  <a:lnTo>
                    <a:pt x="185928" y="678789"/>
                  </a:lnTo>
                  <a:lnTo>
                    <a:pt x="188048" y="680377"/>
                  </a:lnTo>
                  <a:lnTo>
                    <a:pt x="187756" y="682040"/>
                  </a:lnTo>
                  <a:lnTo>
                    <a:pt x="190969" y="680732"/>
                  </a:lnTo>
                  <a:lnTo>
                    <a:pt x="192036" y="686460"/>
                  </a:lnTo>
                  <a:lnTo>
                    <a:pt x="181457" y="688289"/>
                  </a:lnTo>
                  <a:lnTo>
                    <a:pt x="180492" y="695833"/>
                  </a:lnTo>
                  <a:lnTo>
                    <a:pt x="185127" y="694397"/>
                  </a:lnTo>
                  <a:lnTo>
                    <a:pt x="189814" y="695655"/>
                  </a:lnTo>
                  <a:lnTo>
                    <a:pt x="200583" y="693597"/>
                  </a:lnTo>
                  <a:lnTo>
                    <a:pt x="205130" y="687070"/>
                  </a:lnTo>
                  <a:lnTo>
                    <a:pt x="221272" y="686612"/>
                  </a:lnTo>
                  <a:lnTo>
                    <a:pt x="224663" y="683768"/>
                  </a:lnTo>
                  <a:lnTo>
                    <a:pt x="235572" y="671614"/>
                  </a:lnTo>
                  <a:lnTo>
                    <a:pt x="242722" y="665581"/>
                  </a:lnTo>
                  <a:lnTo>
                    <a:pt x="244513" y="659599"/>
                  </a:lnTo>
                  <a:lnTo>
                    <a:pt x="249212" y="653173"/>
                  </a:lnTo>
                  <a:lnTo>
                    <a:pt x="257492" y="647712"/>
                  </a:lnTo>
                  <a:lnTo>
                    <a:pt x="266750" y="643458"/>
                  </a:lnTo>
                  <a:lnTo>
                    <a:pt x="280581" y="638149"/>
                  </a:lnTo>
                  <a:lnTo>
                    <a:pt x="286689" y="635317"/>
                  </a:lnTo>
                  <a:lnTo>
                    <a:pt x="292887" y="632904"/>
                  </a:lnTo>
                  <a:lnTo>
                    <a:pt x="299339" y="631659"/>
                  </a:lnTo>
                  <a:lnTo>
                    <a:pt x="308305" y="631126"/>
                  </a:lnTo>
                  <a:lnTo>
                    <a:pt x="311937" y="624395"/>
                  </a:lnTo>
                  <a:lnTo>
                    <a:pt x="326364" y="618324"/>
                  </a:lnTo>
                  <a:lnTo>
                    <a:pt x="335864" y="613333"/>
                  </a:lnTo>
                  <a:lnTo>
                    <a:pt x="342430" y="607314"/>
                  </a:lnTo>
                  <a:close/>
                </a:path>
                <a:path w="502920" h="722629">
                  <a:moveTo>
                    <a:pt x="354190" y="566178"/>
                  </a:moveTo>
                  <a:lnTo>
                    <a:pt x="351434" y="563105"/>
                  </a:lnTo>
                  <a:lnTo>
                    <a:pt x="349770" y="565137"/>
                  </a:lnTo>
                  <a:lnTo>
                    <a:pt x="348996" y="567461"/>
                  </a:lnTo>
                  <a:lnTo>
                    <a:pt x="349084" y="570090"/>
                  </a:lnTo>
                  <a:lnTo>
                    <a:pt x="352539" y="568896"/>
                  </a:lnTo>
                  <a:lnTo>
                    <a:pt x="354190" y="566178"/>
                  </a:lnTo>
                  <a:close/>
                </a:path>
                <a:path w="502920" h="722629">
                  <a:moveTo>
                    <a:pt x="357339" y="375132"/>
                  </a:moveTo>
                  <a:lnTo>
                    <a:pt x="354825" y="370090"/>
                  </a:lnTo>
                  <a:lnTo>
                    <a:pt x="347687" y="368515"/>
                  </a:lnTo>
                  <a:lnTo>
                    <a:pt x="353352" y="362127"/>
                  </a:lnTo>
                  <a:lnTo>
                    <a:pt x="341020" y="358178"/>
                  </a:lnTo>
                  <a:lnTo>
                    <a:pt x="328764" y="355130"/>
                  </a:lnTo>
                  <a:lnTo>
                    <a:pt x="321652" y="357619"/>
                  </a:lnTo>
                  <a:lnTo>
                    <a:pt x="304012" y="359537"/>
                  </a:lnTo>
                  <a:lnTo>
                    <a:pt x="331012" y="392112"/>
                  </a:lnTo>
                  <a:lnTo>
                    <a:pt x="336702" y="389293"/>
                  </a:lnTo>
                  <a:lnTo>
                    <a:pt x="349148" y="387413"/>
                  </a:lnTo>
                  <a:lnTo>
                    <a:pt x="357339" y="375132"/>
                  </a:lnTo>
                  <a:close/>
                </a:path>
                <a:path w="502920" h="722629">
                  <a:moveTo>
                    <a:pt x="360997" y="250520"/>
                  </a:moveTo>
                  <a:lnTo>
                    <a:pt x="360413" y="247637"/>
                  </a:lnTo>
                  <a:lnTo>
                    <a:pt x="359371" y="244932"/>
                  </a:lnTo>
                  <a:lnTo>
                    <a:pt x="358101" y="242785"/>
                  </a:lnTo>
                  <a:lnTo>
                    <a:pt x="358648" y="229438"/>
                  </a:lnTo>
                  <a:lnTo>
                    <a:pt x="357886" y="226504"/>
                  </a:lnTo>
                  <a:lnTo>
                    <a:pt x="353034" y="224421"/>
                  </a:lnTo>
                  <a:lnTo>
                    <a:pt x="349199" y="235318"/>
                  </a:lnTo>
                  <a:lnTo>
                    <a:pt x="357632" y="242544"/>
                  </a:lnTo>
                  <a:lnTo>
                    <a:pt x="353225" y="244830"/>
                  </a:lnTo>
                  <a:lnTo>
                    <a:pt x="355587" y="252120"/>
                  </a:lnTo>
                  <a:lnTo>
                    <a:pt x="360997" y="250520"/>
                  </a:lnTo>
                  <a:close/>
                </a:path>
                <a:path w="502920" h="722629">
                  <a:moveTo>
                    <a:pt x="362826" y="178511"/>
                  </a:moveTo>
                  <a:lnTo>
                    <a:pt x="361645" y="174269"/>
                  </a:lnTo>
                  <a:lnTo>
                    <a:pt x="360476" y="176110"/>
                  </a:lnTo>
                  <a:lnTo>
                    <a:pt x="361162" y="176834"/>
                  </a:lnTo>
                  <a:lnTo>
                    <a:pt x="362826" y="178511"/>
                  </a:lnTo>
                  <a:close/>
                </a:path>
                <a:path w="502920" h="722629">
                  <a:moveTo>
                    <a:pt x="363905" y="594487"/>
                  </a:moveTo>
                  <a:lnTo>
                    <a:pt x="362610" y="594220"/>
                  </a:lnTo>
                  <a:lnTo>
                    <a:pt x="360032" y="593674"/>
                  </a:lnTo>
                  <a:lnTo>
                    <a:pt x="359079" y="598246"/>
                  </a:lnTo>
                  <a:lnTo>
                    <a:pt x="360375" y="598500"/>
                  </a:lnTo>
                  <a:lnTo>
                    <a:pt x="363905" y="594487"/>
                  </a:lnTo>
                  <a:close/>
                </a:path>
                <a:path w="502920" h="722629">
                  <a:moveTo>
                    <a:pt x="364337" y="196735"/>
                  </a:moveTo>
                  <a:lnTo>
                    <a:pt x="363347" y="198564"/>
                  </a:lnTo>
                  <a:lnTo>
                    <a:pt x="362559" y="198081"/>
                  </a:lnTo>
                  <a:lnTo>
                    <a:pt x="364337" y="200609"/>
                  </a:lnTo>
                  <a:lnTo>
                    <a:pt x="364337" y="196735"/>
                  </a:lnTo>
                  <a:close/>
                </a:path>
                <a:path w="502920" h="722629">
                  <a:moveTo>
                    <a:pt x="365404" y="213766"/>
                  </a:moveTo>
                  <a:lnTo>
                    <a:pt x="365315" y="212394"/>
                  </a:lnTo>
                  <a:lnTo>
                    <a:pt x="364934" y="211099"/>
                  </a:lnTo>
                  <a:lnTo>
                    <a:pt x="364223" y="209892"/>
                  </a:lnTo>
                  <a:lnTo>
                    <a:pt x="365404" y="213766"/>
                  </a:lnTo>
                  <a:close/>
                </a:path>
                <a:path w="502920" h="722629">
                  <a:moveTo>
                    <a:pt x="365937" y="179692"/>
                  </a:moveTo>
                  <a:lnTo>
                    <a:pt x="363258" y="179324"/>
                  </a:lnTo>
                  <a:lnTo>
                    <a:pt x="363956" y="180860"/>
                  </a:lnTo>
                  <a:lnTo>
                    <a:pt x="364858" y="182283"/>
                  </a:lnTo>
                  <a:lnTo>
                    <a:pt x="365937" y="183565"/>
                  </a:lnTo>
                  <a:lnTo>
                    <a:pt x="365937" y="179692"/>
                  </a:lnTo>
                  <a:close/>
                </a:path>
                <a:path w="502920" h="722629">
                  <a:moveTo>
                    <a:pt x="371741" y="369658"/>
                  </a:moveTo>
                  <a:lnTo>
                    <a:pt x="370713" y="368363"/>
                  </a:lnTo>
                  <a:lnTo>
                    <a:pt x="368630" y="365785"/>
                  </a:lnTo>
                  <a:lnTo>
                    <a:pt x="366293" y="369023"/>
                  </a:lnTo>
                  <a:lnTo>
                    <a:pt x="367347" y="370306"/>
                  </a:lnTo>
                  <a:lnTo>
                    <a:pt x="371741" y="369658"/>
                  </a:lnTo>
                  <a:close/>
                </a:path>
                <a:path w="502920" h="722629">
                  <a:moveTo>
                    <a:pt x="374650" y="270243"/>
                  </a:moveTo>
                  <a:lnTo>
                    <a:pt x="370776" y="268681"/>
                  </a:lnTo>
                  <a:lnTo>
                    <a:pt x="366547" y="271805"/>
                  </a:lnTo>
                  <a:lnTo>
                    <a:pt x="369417" y="272173"/>
                  </a:lnTo>
                  <a:lnTo>
                    <a:pt x="372122" y="271665"/>
                  </a:lnTo>
                  <a:lnTo>
                    <a:pt x="374650" y="270243"/>
                  </a:lnTo>
                  <a:close/>
                </a:path>
                <a:path w="502920" h="722629">
                  <a:moveTo>
                    <a:pt x="377659" y="364655"/>
                  </a:moveTo>
                  <a:lnTo>
                    <a:pt x="376758" y="363258"/>
                  </a:lnTo>
                  <a:lnTo>
                    <a:pt x="375716" y="361962"/>
                  </a:lnTo>
                  <a:lnTo>
                    <a:pt x="374548" y="360781"/>
                  </a:lnTo>
                  <a:lnTo>
                    <a:pt x="373608" y="362178"/>
                  </a:lnTo>
                  <a:lnTo>
                    <a:pt x="373227" y="363728"/>
                  </a:lnTo>
                  <a:lnTo>
                    <a:pt x="373418" y="365404"/>
                  </a:lnTo>
                  <a:lnTo>
                    <a:pt x="374878" y="365429"/>
                  </a:lnTo>
                  <a:lnTo>
                    <a:pt x="376301" y="365163"/>
                  </a:lnTo>
                  <a:lnTo>
                    <a:pt x="377659" y="364655"/>
                  </a:lnTo>
                  <a:close/>
                </a:path>
                <a:path w="502920" h="722629">
                  <a:moveTo>
                    <a:pt x="377761" y="592112"/>
                  </a:moveTo>
                  <a:lnTo>
                    <a:pt x="373557" y="592899"/>
                  </a:lnTo>
                  <a:lnTo>
                    <a:pt x="369404" y="591781"/>
                  </a:lnTo>
                  <a:lnTo>
                    <a:pt x="365404" y="590613"/>
                  </a:lnTo>
                  <a:lnTo>
                    <a:pt x="363677" y="597357"/>
                  </a:lnTo>
                  <a:lnTo>
                    <a:pt x="376478" y="599617"/>
                  </a:lnTo>
                  <a:lnTo>
                    <a:pt x="377761" y="592112"/>
                  </a:lnTo>
                  <a:close/>
                </a:path>
                <a:path w="502920" h="722629">
                  <a:moveTo>
                    <a:pt x="382016" y="595617"/>
                  </a:moveTo>
                  <a:lnTo>
                    <a:pt x="377761" y="595617"/>
                  </a:lnTo>
                  <a:lnTo>
                    <a:pt x="377901" y="596773"/>
                  </a:lnTo>
                  <a:lnTo>
                    <a:pt x="378066" y="597941"/>
                  </a:lnTo>
                  <a:lnTo>
                    <a:pt x="378193" y="599097"/>
                  </a:lnTo>
                  <a:lnTo>
                    <a:pt x="379653" y="598144"/>
                  </a:lnTo>
                  <a:lnTo>
                    <a:pt x="380936" y="596976"/>
                  </a:lnTo>
                  <a:lnTo>
                    <a:pt x="382016" y="595617"/>
                  </a:lnTo>
                  <a:close/>
                </a:path>
                <a:path w="502920" h="722629">
                  <a:moveTo>
                    <a:pt x="383870" y="249466"/>
                  </a:moveTo>
                  <a:lnTo>
                    <a:pt x="378841" y="246329"/>
                  </a:lnTo>
                  <a:lnTo>
                    <a:pt x="373583" y="244881"/>
                  </a:lnTo>
                  <a:lnTo>
                    <a:pt x="372338" y="241846"/>
                  </a:lnTo>
                  <a:lnTo>
                    <a:pt x="376974" y="234442"/>
                  </a:lnTo>
                  <a:lnTo>
                    <a:pt x="371284" y="230009"/>
                  </a:lnTo>
                  <a:lnTo>
                    <a:pt x="369709" y="228434"/>
                  </a:lnTo>
                  <a:lnTo>
                    <a:pt x="365836" y="233476"/>
                  </a:lnTo>
                  <a:lnTo>
                    <a:pt x="361975" y="229616"/>
                  </a:lnTo>
                  <a:lnTo>
                    <a:pt x="358406" y="240347"/>
                  </a:lnTo>
                  <a:lnTo>
                    <a:pt x="363651" y="236423"/>
                  </a:lnTo>
                  <a:lnTo>
                    <a:pt x="367766" y="245567"/>
                  </a:lnTo>
                  <a:lnTo>
                    <a:pt x="362800" y="252666"/>
                  </a:lnTo>
                  <a:lnTo>
                    <a:pt x="370954" y="250710"/>
                  </a:lnTo>
                  <a:lnTo>
                    <a:pt x="374053" y="249059"/>
                  </a:lnTo>
                  <a:lnTo>
                    <a:pt x="375094" y="252831"/>
                  </a:lnTo>
                  <a:lnTo>
                    <a:pt x="378002" y="254165"/>
                  </a:lnTo>
                  <a:lnTo>
                    <a:pt x="382257" y="252552"/>
                  </a:lnTo>
                  <a:lnTo>
                    <a:pt x="383870" y="249466"/>
                  </a:lnTo>
                  <a:close/>
                </a:path>
                <a:path w="502920" h="722629">
                  <a:moveTo>
                    <a:pt x="385457" y="352666"/>
                  </a:moveTo>
                  <a:lnTo>
                    <a:pt x="384746" y="349554"/>
                  </a:lnTo>
                  <a:lnTo>
                    <a:pt x="383527" y="351536"/>
                  </a:lnTo>
                  <a:lnTo>
                    <a:pt x="382244" y="353479"/>
                  </a:lnTo>
                  <a:lnTo>
                    <a:pt x="380885" y="355358"/>
                  </a:lnTo>
                  <a:lnTo>
                    <a:pt x="383946" y="354723"/>
                  </a:lnTo>
                  <a:lnTo>
                    <a:pt x="385457" y="352666"/>
                  </a:lnTo>
                  <a:close/>
                </a:path>
                <a:path w="502920" h="722629">
                  <a:moveTo>
                    <a:pt x="393661" y="292595"/>
                  </a:moveTo>
                  <a:lnTo>
                    <a:pt x="392861" y="288963"/>
                  </a:lnTo>
                  <a:lnTo>
                    <a:pt x="389369" y="284886"/>
                  </a:lnTo>
                  <a:lnTo>
                    <a:pt x="385953" y="282270"/>
                  </a:lnTo>
                  <a:lnTo>
                    <a:pt x="378714" y="278574"/>
                  </a:lnTo>
                  <a:lnTo>
                    <a:pt x="373608" y="275082"/>
                  </a:lnTo>
                  <a:lnTo>
                    <a:pt x="366483" y="280670"/>
                  </a:lnTo>
                  <a:lnTo>
                    <a:pt x="360502" y="285318"/>
                  </a:lnTo>
                  <a:lnTo>
                    <a:pt x="363613" y="293674"/>
                  </a:lnTo>
                  <a:lnTo>
                    <a:pt x="373735" y="295046"/>
                  </a:lnTo>
                  <a:lnTo>
                    <a:pt x="376389" y="292709"/>
                  </a:lnTo>
                  <a:lnTo>
                    <a:pt x="382587" y="292709"/>
                  </a:lnTo>
                  <a:lnTo>
                    <a:pt x="385813" y="293738"/>
                  </a:lnTo>
                  <a:lnTo>
                    <a:pt x="389039" y="293916"/>
                  </a:lnTo>
                  <a:lnTo>
                    <a:pt x="393661" y="292595"/>
                  </a:lnTo>
                  <a:close/>
                </a:path>
                <a:path w="502920" h="722629">
                  <a:moveTo>
                    <a:pt x="394830" y="106172"/>
                  </a:moveTo>
                  <a:lnTo>
                    <a:pt x="393192" y="103505"/>
                  </a:lnTo>
                  <a:lnTo>
                    <a:pt x="392811" y="107365"/>
                  </a:lnTo>
                  <a:lnTo>
                    <a:pt x="393979" y="105600"/>
                  </a:lnTo>
                  <a:lnTo>
                    <a:pt x="394830" y="106172"/>
                  </a:lnTo>
                  <a:close/>
                </a:path>
                <a:path w="502920" h="722629">
                  <a:moveTo>
                    <a:pt x="399808" y="383921"/>
                  </a:moveTo>
                  <a:lnTo>
                    <a:pt x="398881" y="377393"/>
                  </a:lnTo>
                  <a:lnTo>
                    <a:pt x="394525" y="377685"/>
                  </a:lnTo>
                  <a:lnTo>
                    <a:pt x="391490" y="381812"/>
                  </a:lnTo>
                  <a:lnTo>
                    <a:pt x="386905" y="380885"/>
                  </a:lnTo>
                  <a:lnTo>
                    <a:pt x="383832" y="382346"/>
                  </a:lnTo>
                  <a:lnTo>
                    <a:pt x="381482" y="385419"/>
                  </a:lnTo>
                  <a:lnTo>
                    <a:pt x="382231" y="389001"/>
                  </a:lnTo>
                  <a:lnTo>
                    <a:pt x="386791" y="388416"/>
                  </a:lnTo>
                  <a:lnTo>
                    <a:pt x="389953" y="384873"/>
                  </a:lnTo>
                  <a:lnTo>
                    <a:pt x="394258" y="383628"/>
                  </a:lnTo>
                  <a:lnTo>
                    <a:pt x="390118" y="390563"/>
                  </a:lnTo>
                  <a:lnTo>
                    <a:pt x="399808" y="383921"/>
                  </a:lnTo>
                  <a:close/>
                </a:path>
                <a:path w="502920" h="722629">
                  <a:moveTo>
                    <a:pt x="404914" y="546188"/>
                  </a:moveTo>
                  <a:lnTo>
                    <a:pt x="402488" y="542620"/>
                  </a:lnTo>
                  <a:lnTo>
                    <a:pt x="400748" y="543661"/>
                  </a:lnTo>
                  <a:lnTo>
                    <a:pt x="399859" y="545211"/>
                  </a:lnTo>
                  <a:lnTo>
                    <a:pt x="399796" y="547243"/>
                  </a:lnTo>
                  <a:lnTo>
                    <a:pt x="404025" y="547725"/>
                  </a:lnTo>
                  <a:lnTo>
                    <a:pt x="404914" y="546188"/>
                  </a:lnTo>
                  <a:close/>
                </a:path>
                <a:path w="502920" h="722629">
                  <a:moveTo>
                    <a:pt x="407974" y="378955"/>
                  </a:moveTo>
                  <a:lnTo>
                    <a:pt x="404101" y="377393"/>
                  </a:lnTo>
                  <a:lnTo>
                    <a:pt x="402971" y="378828"/>
                  </a:lnTo>
                  <a:lnTo>
                    <a:pt x="402818" y="380390"/>
                  </a:lnTo>
                  <a:lnTo>
                    <a:pt x="403669" y="382066"/>
                  </a:lnTo>
                  <a:lnTo>
                    <a:pt x="405295" y="381292"/>
                  </a:lnTo>
                  <a:lnTo>
                    <a:pt x="406717" y="380250"/>
                  </a:lnTo>
                  <a:lnTo>
                    <a:pt x="407974" y="378955"/>
                  </a:lnTo>
                  <a:close/>
                </a:path>
                <a:path w="502920" h="722629">
                  <a:moveTo>
                    <a:pt x="414439" y="101028"/>
                  </a:moveTo>
                  <a:lnTo>
                    <a:pt x="410502" y="91528"/>
                  </a:lnTo>
                  <a:lnTo>
                    <a:pt x="408787" y="95719"/>
                  </a:lnTo>
                  <a:lnTo>
                    <a:pt x="404063" y="96786"/>
                  </a:lnTo>
                  <a:lnTo>
                    <a:pt x="396240" y="105270"/>
                  </a:lnTo>
                  <a:lnTo>
                    <a:pt x="396125" y="113995"/>
                  </a:lnTo>
                  <a:lnTo>
                    <a:pt x="399262" y="120154"/>
                  </a:lnTo>
                  <a:lnTo>
                    <a:pt x="408368" y="116128"/>
                  </a:lnTo>
                  <a:lnTo>
                    <a:pt x="413575" y="109486"/>
                  </a:lnTo>
                  <a:lnTo>
                    <a:pt x="414439" y="101028"/>
                  </a:lnTo>
                  <a:close/>
                </a:path>
                <a:path w="502920" h="722629">
                  <a:moveTo>
                    <a:pt x="414566" y="598347"/>
                  </a:moveTo>
                  <a:lnTo>
                    <a:pt x="413994" y="595083"/>
                  </a:lnTo>
                  <a:lnTo>
                    <a:pt x="411505" y="593648"/>
                  </a:lnTo>
                  <a:lnTo>
                    <a:pt x="408393" y="594855"/>
                  </a:lnTo>
                  <a:lnTo>
                    <a:pt x="409625" y="597484"/>
                  </a:lnTo>
                  <a:lnTo>
                    <a:pt x="411695" y="598652"/>
                  </a:lnTo>
                  <a:lnTo>
                    <a:pt x="414566" y="598347"/>
                  </a:lnTo>
                  <a:close/>
                </a:path>
                <a:path w="502920" h="722629">
                  <a:moveTo>
                    <a:pt x="415277" y="381685"/>
                  </a:moveTo>
                  <a:lnTo>
                    <a:pt x="414807" y="378637"/>
                  </a:lnTo>
                  <a:lnTo>
                    <a:pt x="412635" y="376389"/>
                  </a:lnTo>
                  <a:lnTo>
                    <a:pt x="409473" y="376262"/>
                  </a:lnTo>
                  <a:lnTo>
                    <a:pt x="408038" y="380276"/>
                  </a:lnTo>
                  <a:lnTo>
                    <a:pt x="411187" y="383692"/>
                  </a:lnTo>
                  <a:lnTo>
                    <a:pt x="415277" y="381685"/>
                  </a:lnTo>
                  <a:close/>
                </a:path>
                <a:path w="502920" h="722629">
                  <a:moveTo>
                    <a:pt x="424878" y="201777"/>
                  </a:moveTo>
                  <a:lnTo>
                    <a:pt x="418960" y="198882"/>
                  </a:lnTo>
                  <a:lnTo>
                    <a:pt x="418858" y="191668"/>
                  </a:lnTo>
                  <a:lnTo>
                    <a:pt x="414045" y="187871"/>
                  </a:lnTo>
                  <a:lnTo>
                    <a:pt x="409219" y="185610"/>
                  </a:lnTo>
                  <a:lnTo>
                    <a:pt x="403758" y="183616"/>
                  </a:lnTo>
                  <a:lnTo>
                    <a:pt x="400304" y="180479"/>
                  </a:lnTo>
                  <a:lnTo>
                    <a:pt x="401510" y="174828"/>
                  </a:lnTo>
                  <a:lnTo>
                    <a:pt x="405447" y="168249"/>
                  </a:lnTo>
                  <a:lnTo>
                    <a:pt x="415836" y="168033"/>
                  </a:lnTo>
                  <a:lnTo>
                    <a:pt x="419138" y="154317"/>
                  </a:lnTo>
                  <a:lnTo>
                    <a:pt x="415226" y="145046"/>
                  </a:lnTo>
                  <a:lnTo>
                    <a:pt x="417576" y="141008"/>
                  </a:lnTo>
                  <a:lnTo>
                    <a:pt x="410083" y="141211"/>
                  </a:lnTo>
                  <a:lnTo>
                    <a:pt x="402971" y="144729"/>
                  </a:lnTo>
                  <a:lnTo>
                    <a:pt x="396963" y="150253"/>
                  </a:lnTo>
                  <a:lnTo>
                    <a:pt x="392798" y="156489"/>
                  </a:lnTo>
                  <a:lnTo>
                    <a:pt x="402056" y="156933"/>
                  </a:lnTo>
                  <a:lnTo>
                    <a:pt x="393026" y="161734"/>
                  </a:lnTo>
                  <a:lnTo>
                    <a:pt x="384848" y="164960"/>
                  </a:lnTo>
                  <a:lnTo>
                    <a:pt x="387299" y="170980"/>
                  </a:lnTo>
                  <a:lnTo>
                    <a:pt x="381901" y="179362"/>
                  </a:lnTo>
                  <a:lnTo>
                    <a:pt x="376097" y="174980"/>
                  </a:lnTo>
                  <a:lnTo>
                    <a:pt x="371297" y="167106"/>
                  </a:lnTo>
                  <a:lnTo>
                    <a:pt x="377685" y="163830"/>
                  </a:lnTo>
                  <a:lnTo>
                    <a:pt x="381114" y="161582"/>
                  </a:lnTo>
                  <a:lnTo>
                    <a:pt x="385851" y="156514"/>
                  </a:lnTo>
                  <a:lnTo>
                    <a:pt x="389115" y="149313"/>
                  </a:lnTo>
                  <a:lnTo>
                    <a:pt x="390334" y="141452"/>
                  </a:lnTo>
                  <a:lnTo>
                    <a:pt x="388937" y="134429"/>
                  </a:lnTo>
                  <a:lnTo>
                    <a:pt x="387273" y="130937"/>
                  </a:lnTo>
                  <a:lnTo>
                    <a:pt x="381393" y="129667"/>
                  </a:lnTo>
                  <a:lnTo>
                    <a:pt x="384187" y="120510"/>
                  </a:lnTo>
                  <a:lnTo>
                    <a:pt x="390296" y="117729"/>
                  </a:lnTo>
                  <a:lnTo>
                    <a:pt x="388556" y="112382"/>
                  </a:lnTo>
                  <a:lnTo>
                    <a:pt x="379095" y="112445"/>
                  </a:lnTo>
                  <a:lnTo>
                    <a:pt x="374789" y="124396"/>
                  </a:lnTo>
                  <a:lnTo>
                    <a:pt x="372541" y="131762"/>
                  </a:lnTo>
                  <a:lnTo>
                    <a:pt x="367512" y="146481"/>
                  </a:lnTo>
                  <a:lnTo>
                    <a:pt x="365531" y="154381"/>
                  </a:lnTo>
                  <a:lnTo>
                    <a:pt x="365340" y="161124"/>
                  </a:lnTo>
                  <a:lnTo>
                    <a:pt x="366026" y="164922"/>
                  </a:lnTo>
                  <a:lnTo>
                    <a:pt x="367665" y="168884"/>
                  </a:lnTo>
                  <a:lnTo>
                    <a:pt x="370662" y="173621"/>
                  </a:lnTo>
                  <a:lnTo>
                    <a:pt x="371881" y="174739"/>
                  </a:lnTo>
                  <a:lnTo>
                    <a:pt x="373456" y="175450"/>
                  </a:lnTo>
                  <a:lnTo>
                    <a:pt x="370878" y="178676"/>
                  </a:lnTo>
                  <a:lnTo>
                    <a:pt x="369963" y="182626"/>
                  </a:lnTo>
                  <a:lnTo>
                    <a:pt x="370890" y="191973"/>
                  </a:lnTo>
                  <a:lnTo>
                    <a:pt x="372719" y="194995"/>
                  </a:lnTo>
                  <a:lnTo>
                    <a:pt x="379056" y="202907"/>
                  </a:lnTo>
                  <a:lnTo>
                    <a:pt x="376859" y="209346"/>
                  </a:lnTo>
                  <a:lnTo>
                    <a:pt x="376161" y="213766"/>
                  </a:lnTo>
                  <a:lnTo>
                    <a:pt x="376491" y="218567"/>
                  </a:lnTo>
                  <a:lnTo>
                    <a:pt x="374599" y="223583"/>
                  </a:lnTo>
                  <a:lnTo>
                    <a:pt x="381254" y="231775"/>
                  </a:lnTo>
                  <a:lnTo>
                    <a:pt x="384746" y="233718"/>
                  </a:lnTo>
                  <a:lnTo>
                    <a:pt x="386651" y="238848"/>
                  </a:lnTo>
                  <a:lnTo>
                    <a:pt x="389547" y="243928"/>
                  </a:lnTo>
                  <a:lnTo>
                    <a:pt x="394271" y="249428"/>
                  </a:lnTo>
                  <a:lnTo>
                    <a:pt x="399529" y="253314"/>
                  </a:lnTo>
                  <a:lnTo>
                    <a:pt x="404037" y="253580"/>
                  </a:lnTo>
                  <a:lnTo>
                    <a:pt x="395643" y="242303"/>
                  </a:lnTo>
                  <a:lnTo>
                    <a:pt x="390626" y="230085"/>
                  </a:lnTo>
                  <a:lnTo>
                    <a:pt x="387718" y="217093"/>
                  </a:lnTo>
                  <a:lnTo>
                    <a:pt x="384441" y="195516"/>
                  </a:lnTo>
                  <a:lnTo>
                    <a:pt x="384771" y="188950"/>
                  </a:lnTo>
                  <a:lnTo>
                    <a:pt x="394716" y="194017"/>
                  </a:lnTo>
                  <a:lnTo>
                    <a:pt x="401662" y="196938"/>
                  </a:lnTo>
                  <a:lnTo>
                    <a:pt x="409422" y="199212"/>
                  </a:lnTo>
                  <a:lnTo>
                    <a:pt x="417372" y="200825"/>
                  </a:lnTo>
                  <a:lnTo>
                    <a:pt x="424878" y="201777"/>
                  </a:lnTo>
                  <a:close/>
                </a:path>
                <a:path w="502920" h="722629">
                  <a:moveTo>
                    <a:pt x="449668" y="581342"/>
                  </a:moveTo>
                  <a:lnTo>
                    <a:pt x="446671" y="577811"/>
                  </a:lnTo>
                  <a:lnTo>
                    <a:pt x="441172" y="576643"/>
                  </a:lnTo>
                  <a:lnTo>
                    <a:pt x="437718" y="579653"/>
                  </a:lnTo>
                  <a:lnTo>
                    <a:pt x="439521" y="587006"/>
                  </a:lnTo>
                  <a:lnTo>
                    <a:pt x="444550" y="586917"/>
                  </a:lnTo>
                  <a:lnTo>
                    <a:pt x="449275" y="585101"/>
                  </a:lnTo>
                  <a:lnTo>
                    <a:pt x="449668" y="581342"/>
                  </a:lnTo>
                  <a:close/>
                </a:path>
                <a:path w="502920" h="722629">
                  <a:moveTo>
                    <a:pt x="453263" y="221500"/>
                  </a:moveTo>
                  <a:lnTo>
                    <a:pt x="450570" y="218719"/>
                  </a:lnTo>
                  <a:lnTo>
                    <a:pt x="447903" y="215557"/>
                  </a:lnTo>
                  <a:lnTo>
                    <a:pt x="444398" y="213766"/>
                  </a:lnTo>
                  <a:lnTo>
                    <a:pt x="446417" y="217233"/>
                  </a:lnTo>
                  <a:lnTo>
                    <a:pt x="449465" y="220091"/>
                  </a:lnTo>
                  <a:lnTo>
                    <a:pt x="453263" y="221500"/>
                  </a:lnTo>
                  <a:close/>
                </a:path>
                <a:path w="502920" h="722629">
                  <a:moveTo>
                    <a:pt x="489445" y="301002"/>
                  </a:moveTo>
                  <a:lnTo>
                    <a:pt x="486079" y="294500"/>
                  </a:lnTo>
                  <a:lnTo>
                    <a:pt x="481482" y="292277"/>
                  </a:lnTo>
                  <a:lnTo>
                    <a:pt x="474433" y="294271"/>
                  </a:lnTo>
                  <a:lnTo>
                    <a:pt x="466915" y="297764"/>
                  </a:lnTo>
                  <a:lnTo>
                    <a:pt x="460895" y="300012"/>
                  </a:lnTo>
                  <a:lnTo>
                    <a:pt x="461848" y="304368"/>
                  </a:lnTo>
                  <a:lnTo>
                    <a:pt x="465747" y="307581"/>
                  </a:lnTo>
                  <a:lnTo>
                    <a:pt x="470192" y="307746"/>
                  </a:lnTo>
                  <a:lnTo>
                    <a:pt x="472833" y="308635"/>
                  </a:lnTo>
                  <a:lnTo>
                    <a:pt x="475538" y="309283"/>
                  </a:lnTo>
                  <a:lnTo>
                    <a:pt x="478307" y="309676"/>
                  </a:lnTo>
                  <a:lnTo>
                    <a:pt x="481279" y="309613"/>
                  </a:lnTo>
                  <a:lnTo>
                    <a:pt x="482854" y="306920"/>
                  </a:lnTo>
                  <a:lnTo>
                    <a:pt x="486041" y="307365"/>
                  </a:lnTo>
                  <a:lnTo>
                    <a:pt x="482917" y="303085"/>
                  </a:lnTo>
                  <a:lnTo>
                    <a:pt x="489445" y="301002"/>
                  </a:lnTo>
                  <a:close/>
                </a:path>
                <a:path w="502920" h="722629">
                  <a:moveTo>
                    <a:pt x="502424" y="385064"/>
                  </a:moveTo>
                  <a:lnTo>
                    <a:pt x="501916" y="379336"/>
                  </a:lnTo>
                  <a:lnTo>
                    <a:pt x="501002" y="374916"/>
                  </a:lnTo>
                  <a:lnTo>
                    <a:pt x="495058" y="373494"/>
                  </a:lnTo>
                  <a:lnTo>
                    <a:pt x="493293" y="364934"/>
                  </a:lnTo>
                  <a:lnTo>
                    <a:pt x="493293" y="360095"/>
                  </a:lnTo>
                  <a:lnTo>
                    <a:pt x="485013" y="355155"/>
                  </a:lnTo>
                  <a:lnTo>
                    <a:pt x="483501" y="352056"/>
                  </a:lnTo>
                  <a:lnTo>
                    <a:pt x="473087" y="354063"/>
                  </a:lnTo>
                  <a:lnTo>
                    <a:pt x="468083" y="353339"/>
                  </a:lnTo>
                  <a:lnTo>
                    <a:pt x="459714" y="346710"/>
                  </a:lnTo>
                  <a:lnTo>
                    <a:pt x="454406" y="344220"/>
                  </a:lnTo>
                  <a:lnTo>
                    <a:pt x="443661" y="344563"/>
                  </a:lnTo>
                  <a:lnTo>
                    <a:pt x="441159" y="348919"/>
                  </a:lnTo>
                  <a:lnTo>
                    <a:pt x="432206" y="350888"/>
                  </a:lnTo>
                  <a:lnTo>
                    <a:pt x="427570" y="345135"/>
                  </a:lnTo>
                  <a:lnTo>
                    <a:pt x="414413" y="346760"/>
                  </a:lnTo>
                  <a:lnTo>
                    <a:pt x="412508" y="346633"/>
                  </a:lnTo>
                  <a:lnTo>
                    <a:pt x="399186" y="348195"/>
                  </a:lnTo>
                  <a:lnTo>
                    <a:pt x="388086" y="354406"/>
                  </a:lnTo>
                  <a:lnTo>
                    <a:pt x="381749" y="364629"/>
                  </a:lnTo>
                  <a:lnTo>
                    <a:pt x="382765" y="378206"/>
                  </a:lnTo>
                  <a:lnTo>
                    <a:pt x="382917" y="374129"/>
                  </a:lnTo>
                  <a:lnTo>
                    <a:pt x="388543" y="357530"/>
                  </a:lnTo>
                  <a:lnTo>
                    <a:pt x="394373" y="358851"/>
                  </a:lnTo>
                  <a:lnTo>
                    <a:pt x="392518" y="364324"/>
                  </a:lnTo>
                  <a:lnTo>
                    <a:pt x="402221" y="373037"/>
                  </a:lnTo>
                  <a:lnTo>
                    <a:pt x="406869" y="373913"/>
                  </a:lnTo>
                  <a:lnTo>
                    <a:pt x="411276" y="371500"/>
                  </a:lnTo>
                  <a:lnTo>
                    <a:pt x="418757" y="366915"/>
                  </a:lnTo>
                  <a:lnTo>
                    <a:pt x="424903" y="364871"/>
                  </a:lnTo>
                  <a:lnTo>
                    <a:pt x="425335" y="370090"/>
                  </a:lnTo>
                  <a:lnTo>
                    <a:pt x="430441" y="370801"/>
                  </a:lnTo>
                  <a:lnTo>
                    <a:pt x="438467" y="372605"/>
                  </a:lnTo>
                  <a:lnTo>
                    <a:pt x="446074" y="373240"/>
                  </a:lnTo>
                  <a:lnTo>
                    <a:pt x="449922" y="370484"/>
                  </a:lnTo>
                  <a:lnTo>
                    <a:pt x="450900" y="364540"/>
                  </a:lnTo>
                  <a:lnTo>
                    <a:pt x="466471" y="369481"/>
                  </a:lnTo>
                  <a:lnTo>
                    <a:pt x="467512" y="375450"/>
                  </a:lnTo>
                  <a:lnTo>
                    <a:pt x="480479" y="382333"/>
                  </a:lnTo>
                  <a:lnTo>
                    <a:pt x="486816" y="385914"/>
                  </a:lnTo>
                  <a:lnTo>
                    <a:pt x="492925" y="390118"/>
                  </a:lnTo>
                  <a:lnTo>
                    <a:pt x="498411" y="392468"/>
                  </a:lnTo>
                  <a:lnTo>
                    <a:pt x="501421" y="390118"/>
                  </a:lnTo>
                  <a:lnTo>
                    <a:pt x="502424" y="38506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2010441" y="5465749"/>
              <a:ext cx="1320800" cy="629285"/>
            </a:xfrm>
            <a:custGeom>
              <a:avLst/>
              <a:gdLst/>
              <a:ahLst/>
              <a:cxnLst/>
              <a:rect l="l" t="t" r="r" b="b"/>
              <a:pathLst>
                <a:path w="1320800" h="629285">
                  <a:moveTo>
                    <a:pt x="371449" y="9512"/>
                  </a:moveTo>
                  <a:lnTo>
                    <a:pt x="368490" y="9944"/>
                  </a:lnTo>
                  <a:lnTo>
                    <a:pt x="366623" y="8661"/>
                  </a:lnTo>
                  <a:lnTo>
                    <a:pt x="363588" y="6438"/>
                  </a:lnTo>
                  <a:lnTo>
                    <a:pt x="359841" y="6769"/>
                  </a:lnTo>
                  <a:lnTo>
                    <a:pt x="360603" y="11023"/>
                  </a:lnTo>
                  <a:lnTo>
                    <a:pt x="363550" y="13360"/>
                  </a:lnTo>
                  <a:lnTo>
                    <a:pt x="365785" y="17373"/>
                  </a:lnTo>
                  <a:lnTo>
                    <a:pt x="370281" y="16446"/>
                  </a:lnTo>
                  <a:lnTo>
                    <a:pt x="371449" y="9512"/>
                  </a:lnTo>
                  <a:close/>
                </a:path>
                <a:path w="1320800" h="629285">
                  <a:moveTo>
                    <a:pt x="420611" y="156210"/>
                  </a:moveTo>
                  <a:lnTo>
                    <a:pt x="415963" y="157480"/>
                  </a:lnTo>
                  <a:lnTo>
                    <a:pt x="414756" y="156210"/>
                  </a:lnTo>
                  <a:lnTo>
                    <a:pt x="409917" y="151130"/>
                  </a:lnTo>
                  <a:lnTo>
                    <a:pt x="406311" y="146050"/>
                  </a:lnTo>
                  <a:lnTo>
                    <a:pt x="405409" y="144780"/>
                  </a:lnTo>
                  <a:lnTo>
                    <a:pt x="394233" y="140970"/>
                  </a:lnTo>
                  <a:lnTo>
                    <a:pt x="393750" y="139700"/>
                  </a:lnTo>
                  <a:lnTo>
                    <a:pt x="393268" y="138430"/>
                  </a:lnTo>
                  <a:lnTo>
                    <a:pt x="391820" y="134620"/>
                  </a:lnTo>
                  <a:lnTo>
                    <a:pt x="382651" y="128270"/>
                  </a:lnTo>
                  <a:lnTo>
                    <a:pt x="377774" y="124460"/>
                  </a:lnTo>
                  <a:lnTo>
                    <a:pt x="369519" y="116840"/>
                  </a:lnTo>
                  <a:lnTo>
                    <a:pt x="371652" y="113030"/>
                  </a:lnTo>
                  <a:lnTo>
                    <a:pt x="367296" y="111760"/>
                  </a:lnTo>
                  <a:lnTo>
                    <a:pt x="373951" y="111760"/>
                  </a:lnTo>
                  <a:lnTo>
                    <a:pt x="381241" y="100330"/>
                  </a:lnTo>
                  <a:lnTo>
                    <a:pt x="375043" y="90170"/>
                  </a:lnTo>
                  <a:lnTo>
                    <a:pt x="372084" y="86360"/>
                  </a:lnTo>
                  <a:lnTo>
                    <a:pt x="365823" y="77470"/>
                  </a:lnTo>
                  <a:lnTo>
                    <a:pt x="356196" y="73660"/>
                  </a:lnTo>
                  <a:lnTo>
                    <a:pt x="363855" y="71120"/>
                  </a:lnTo>
                  <a:lnTo>
                    <a:pt x="361556" y="69850"/>
                  </a:lnTo>
                  <a:lnTo>
                    <a:pt x="356501" y="69850"/>
                  </a:lnTo>
                  <a:lnTo>
                    <a:pt x="364020" y="68580"/>
                  </a:lnTo>
                  <a:lnTo>
                    <a:pt x="354914" y="68580"/>
                  </a:lnTo>
                  <a:lnTo>
                    <a:pt x="359613" y="62230"/>
                  </a:lnTo>
                  <a:lnTo>
                    <a:pt x="353961" y="60960"/>
                  </a:lnTo>
                  <a:lnTo>
                    <a:pt x="348310" y="58420"/>
                  </a:lnTo>
                  <a:lnTo>
                    <a:pt x="344525" y="53340"/>
                  </a:lnTo>
                  <a:lnTo>
                    <a:pt x="349669" y="55880"/>
                  </a:lnTo>
                  <a:lnTo>
                    <a:pt x="349948" y="53340"/>
                  </a:lnTo>
                  <a:lnTo>
                    <a:pt x="350367" y="49530"/>
                  </a:lnTo>
                  <a:lnTo>
                    <a:pt x="351878" y="46990"/>
                  </a:lnTo>
                  <a:lnTo>
                    <a:pt x="345922" y="44450"/>
                  </a:lnTo>
                  <a:lnTo>
                    <a:pt x="344093" y="41224"/>
                  </a:lnTo>
                  <a:lnTo>
                    <a:pt x="346697" y="42125"/>
                  </a:lnTo>
                  <a:lnTo>
                    <a:pt x="350774" y="43078"/>
                  </a:lnTo>
                  <a:lnTo>
                    <a:pt x="354850" y="42329"/>
                  </a:lnTo>
                  <a:lnTo>
                    <a:pt x="351218" y="40373"/>
                  </a:lnTo>
                  <a:lnTo>
                    <a:pt x="347370" y="38671"/>
                  </a:lnTo>
                  <a:lnTo>
                    <a:pt x="343242" y="38074"/>
                  </a:lnTo>
                  <a:lnTo>
                    <a:pt x="343052" y="39370"/>
                  </a:lnTo>
                  <a:lnTo>
                    <a:pt x="337527" y="36830"/>
                  </a:lnTo>
                  <a:lnTo>
                    <a:pt x="341896" y="35560"/>
                  </a:lnTo>
                  <a:lnTo>
                    <a:pt x="349211" y="35560"/>
                  </a:lnTo>
                  <a:lnTo>
                    <a:pt x="353377" y="38100"/>
                  </a:lnTo>
                  <a:lnTo>
                    <a:pt x="353517" y="35560"/>
                  </a:lnTo>
                  <a:lnTo>
                    <a:pt x="353580" y="34290"/>
                  </a:lnTo>
                  <a:lnTo>
                    <a:pt x="353314" y="32423"/>
                  </a:lnTo>
                  <a:lnTo>
                    <a:pt x="354342" y="35560"/>
                  </a:lnTo>
                  <a:lnTo>
                    <a:pt x="361899" y="39370"/>
                  </a:lnTo>
                  <a:lnTo>
                    <a:pt x="366547" y="33020"/>
                  </a:lnTo>
                  <a:lnTo>
                    <a:pt x="363677" y="31750"/>
                  </a:lnTo>
                  <a:lnTo>
                    <a:pt x="363753" y="30480"/>
                  </a:lnTo>
                  <a:lnTo>
                    <a:pt x="363245" y="29210"/>
                  </a:lnTo>
                  <a:lnTo>
                    <a:pt x="361721" y="25400"/>
                  </a:lnTo>
                  <a:lnTo>
                    <a:pt x="356565" y="24130"/>
                  </a:lnTo>
                  <a:lnTo>
                    <a:pt x="354558" y="22860"/>
                  </a:lnTo>
                  <a:lnTo>
                    <a:pt x="357949" y="24130"/>
                  </a:lnTo>
                  <a:lnTo>
                    <a:pt x="357212" y="22860"/>
                  </a:lnTo>
                  <a:lnTo>
                    <a:pt x="355714" y="20320"/>
                  </a:lnTo>
                  <a:lnTo>
                    <a:pt x="351345" y="16510"/>
                  </a:lnTo>
                  <a:lnTo>
                    <a:pt x="348386" y="13970"/>
                  </a:lnTo>
                  <a:lnTo>
                    <a:pt x="351345" y="13970"/>
                  </a:lnTo>
                  <a:lnTo>
                    <a:pt x="354050" y="12700"/>
                  </a:lnTo>
                  <a:lnTo>
                    <a:pt x="356489" y="11430"/>
                  </a:lnTo>
                  <a:lnTo>
                    <a:pt x="348386" y="11430"/>
                  </a:lnTo>
                  <a:lnTo>
                    <a:pt x="344728" y="5080"/>
                  </a:lnTo>
                  <a:lnTo>
                    <a:pt x="343268" y="2540"/>
                  </a:lnTo>
                  <a:lnTo>
                    <a:pt x="328320" y="3810"/>
                  </a:lnTo>
                  <a:lnTo>
                    <a:pt x="318401" y="5080"/>
                  </a:lnTo>
                  <a:lnTo>
                    <a:pt x="313143" y="0"/>
                  </a:lnTo>
                  <a:lnTo>
                    <a:pt x="312470" y="11430"/>
                  </a:lnTo>
                  <a:lnTo>
                    <a:pt x="308229" y="5080"/>
                  </a:lnTo>
                  <a:lnTo>
                    <a:pt x="305676" y="1270"/>
                  </a:lnTo>
                  <a:lnTo>
                    <a:pt x="294805" y="5080"/>
                  </a:lnTo>
                  <a:lnTo>
                    <a:pt x="292912" y="3810"/>
                  </a:lnTo>
                  <a:lnTo>
                    <a:pt x="285305" y="1270"/>
                  </a:lnTo>
                  <a:lnTo>
                    <a:pt x="284353" y="5080"/>
                  </a:lnTo>
                  <a:lnTo>
                    <a:pt x="280504" y="7620"/>
                  </a:lnTo>
                  <a:lnTo>
                    <a:pt x="276440" y="15240"/>
                  </a:lnTo>
                  <a:lnTo>
                    <a:pt x="275196" y="21590"/>
                  </a:lnTo>
                  <a:lnTo>
                    <a:pt x="274269" y="31750"/>
                  </a:lnTo>
                  <a:lnTo>
                    <a:pt x="278358" y="44450"/>
                  </a:lnTo>
                  <a:lnTo>
                    <a:pt x="275183" y="46990"/>
                  </a:lnTo>
                  <a:lnTo>
                    <a:pt x="271881" y="53340"/>
                  </a:lnTo>
                  <a:lnTo>
                    <a:pt x="271564" y="58420"/>
                  </a:lnTo>
                  <a:lnTo>
                    <a:pt x="270090" y="63500"/>
                  </a:lnTo>
                  <a:lnTo>
                    <a:pt x="263334" y="66040"/>
                  </a:lnTo>
                  <a:lnTo>
                    <a:pt x="257848" y="68580"/>
                  </a:lnTo>
                  <a:lnTo>
                    <a:pt x="257225" y="76200"/>
                  </a:lnTo>
                  <a:lnTo>
                    <a:pt x="259435" y="82550"/>
                  </a:lnTo>
                  <a:lnTo>
                    <a:pt x="262470" y="87630"/>
                  </a:lnTo>
                  <a:lnTo>
                    <a:pt x="256336" y="91440"/>
                  </a:lnTo>
                  <a:lnTo>
                    <a:pt x="249516" y="96520"/>
                  </a:lnTo>
                  <a:lnTo>
                    <a:pt x="245287" y="102870"/>
                  </a:lnTo>
                  <a:lnTo>
                    <a:pt x="246888" y="109220"/>
                  </a:lnTo>
                  <a:lnTo>
                    <a:pt x="246951" y="114300"/>
                  </a:lnTo>
                  <a:lnTo>
                    <a:pt x="242976" y="121920"/>
                  </a:lnTo>
                  <a:lnTo>
                    <a:pt x="238467" y="130810"/>
                  </a:lnTo>
                  <a:lnTo>
                    <a:pt x="236943" y="137160"/>
                  </a:lnTo>
                  <a:lnTo>
                    <a:pt x="234137" y="138430"/>
                  </a:lnTo>
                  <a:lnTo>
                    <a:pt x="230936" y="134620"/>
                  </a:lnTo>
                  <a:lnTo>
                    <a:pt x="224891" y="137160"/>
                  </a:lnTo>
                  <a:lnTo>
                    <a:pt x="221843" y="139700"/>
                  </a:lnTo>
                  <a:lnTo>
                    <a:pt x="210172" y="135890"/>
                  </a:lnTo>
                  <a:lnTo>
                    <a:pt x="208927" y="140970"/>
                  </a:lnTo>
                  <a:lnTo>
                    <a:pt x="203161" y="144780"/>
                  </a:lnTo>
                  <a:lnTo>
                    <a:pt x="195986" y="146050"/>
                  </a:lnTo>
                  <a:lnTo>
                    <a:pt x="186461" y="144780"/>
                  </a:lnTo>
                  <a:lnTo>
                    <a:pt x="177558" y="140970"/>
                  </a:lnTo>
                  <a:lnTo>
                    <a:pt x="172237" y="135890"/>
                  </a:lnTo>
                  <a:lnTo>
                    <a:pt x="166560" y="132080"/>
                  </a:lnTo>
                  <a:lnTo>
                    <a:pt x="157149" y="132080"/>
                  </a:lnTo>
                  <a:lnTo>
                    <a:pt x="147561" y="134620"/>
                  </a:lnTo>
                  <a:lnTo>
                    <a:pt x="141325" y="137160"/>
                  </a:lnTo>
                  <a:lnTo>
                    <a:pt x="137020" y="142240"/>
                  </a:lnTo>
                  <a:lnTo>
                    <a:pt x="138633" y="149860"/>
                  </a:lnTo>
                  <a:lnTo>
                    <a:pt x="129108" y="154940"/>
                  </a:lnTo>
                  <a:lnTo>
                    <a:pt x="125183" y="158750"/>
                  </a:lnTo>
                  <a:lnTo>
                    <a:pt x="112941" y="158750"/>
                  </a:lnTo>
                  <a:lnTo>
                    <a:pt x="97777" y="156210"/>
                  </a:lnTo>
                  <a:lnTo>
                    <a:pt x="90220" y="158750"/>
                  </a:lnTo>
                  <a:lnTo>
                    <a:pt x="85115" y="160020"/>
                  </a:lnTo>
                  <a:lnTo>
                    <a:pt x="83350" y="161366"/>
                  </a:lnTo>
                  <a:lnTo>
                    <a:pt x="83350" y="340360"/>
                  </a:lnTo>
                  <a:lnTo>
                    <a:pt x="81280" y="342900"/>
                  </a:lnTo>
                  <a:lnTo>
                    <a:pt x="79349" y="344170"/>
                  </a:lnTo>
                  <a:lnTo>
                    <a:pt x="77774" y="346405"/>
                  </a:lnTo>
                  <a:lnTo>
                    <a:pt x="78867" y="341630"/>
                  </a:lnTo>
                  <a:lnTo>
                    <a:pt x="83350" y="340360"/>
                  </a:lnTo>
                  <a:lnTo>
                    <a:pt x="83350" y="161366"/>
                  </a:lnTo>
                  <a:lnTo>
                    <a:pt x="76771" y="166370"/>
                  </a:lnTo>
                  <a:lnTo>
                    <a:pt x="67691" y="161290"/>
                  </a:lnTo>
                  <a:lnTo>
                    <a:pt x="61112" y="158750"/>
                  </a:lnTo>
                  <a:lnTo>
                    <a:pt x="59639" y="156210"/>
                  </a:lnTo>
                  <a:lnTo>
                    <a:pt x="55689" y="149860"/>
                  </a:lnTo>
                  <a:lnTo>
                    <a:pt x="54330" y="148590"/>
                  </a:lnTo>
                  <a:lnTo>
                    <a:pt x="50253" y="144780"/>
                  </a:lnTo>
                  <a:lnTo>
                    <a:pt x="44424" y="140970"/>
                  </a:lnTo>
                  <a:lnTo>
                    <a:pt x="39268" y="135890"/>
                  </a:lnTo>
                  <a:lnTo>
                    <a:pt x="37249" y="133350"/>
                  </a:lnTo>
                  <a:lnTo>
                    <a:pt x="34658" y="123190"/>
                  </a:lnTo>
                  <a:lnTo>
                    <a:pt x="26428" y="119380"/>
                  </a:lnTo>
                  <a:lnTo>
                    <a:pt x="32740" y="113030"/>
                  </a:lnTo>
                  <a:lnTo>
                    <a:pt x="33451" y="109220"/>
                  </a:lnTo>
                  <a:lnTo>
                    <a:pt x="29756" y="111760"/>
                  </a:lnTo>
                  <a:lnTo>
                    <a:pt x="23050" y="113030"/>
                  </a:lnTo>
                  <a:lnTo>
                    <a:pt x="18719" y="125730"/>
                  </a:lnTo>
                  <a:lnTo>
                    <a:pt x="16802" y="128054"/>
                  </a:lnTo>
                  <a:lnTo>
                    <a:pt x="16802" y="140970"/>
                  </a:lnTo>
                  <a:lnTo>
                    <a:pt x="15887" y="147320"/>
                  </a:lnTo>
                  <a:lnTo>
                    <a:pt x="11544" y="147320"/>
                  </a:lnTo>
                  <a:lnTo>
                    <a:pt x="12839" y="146050"/>
                  </a:lnTo>
                  <a:lnTo>
                    <a:pt x="15024" y="143510"/>
                  </a:lnTo>
                  <a:lnTo>
                    <a:pt x="16802" y="140970"/>
                  </a:lnTo>
                  <a:lnTo>
                    <a:pt x="16802" y="128054"/>
                  </a:lnTo>
                  <a:lnTo>
                    <a:pt x="11366" y="134620"/>
                  </a:lnTo>
                  <a:lnTo>
                    <a:pt x="5524" y="140970"/>
                  </a:lnTo>
                  <a:lnTo>
                    <a:pt x="9448" y="147320"/>
                  </a:lnTo>
                  <a:lnTo>
                    <a:pt x="7340" y="147320"/>
                  </a:lnTo>
                  <a:lnTo>
                    <a:pt x="4864" y="157480"/>
                  </a:lnTo>
                  <a:lnTo>
                    <a:pt x="8280" y="161290"/>
                  </a:lnTo>
                  <a:lnTo>
                    <a:pt x="3251" y="165100"/>
                  </a:lnTo>
                  <a:lnTo>
                    <a:pt x="0" y="167640"/>
                  </a:lnTo>
                  <a:lnTo>
                    <a:pt x="3352" y="179070"/>
                  </a:lnTo>
                  <a:lnTo>
                    <a:pt x="4114" y="182880"/>
                  </a:lnTo>
                  <a:lnTo>
                    <a:pt x="6324" y="189230"/>
                  </a:lnTo>
                  <a:lnTo>
                    <a:pt x="9791" y="194310"/>
                  </a:lnTo>
                  <a:lnTo>
                    <a:pt x="17957" y="204470"/>
                  </a:lnTo>
                  <a:lnTo>
                    <a:pt x="11849" y="205740"/>
                  </a:lnTo>
                  <a:lnTo>
                    <a:pt x="14922" y="210820"/>
                  </a:lnTo>
                  <a:lnTo>
                    <a:pt x="16776" y="215900"/>
                  </a:lnTo>
                  <a:lnTo>
                    <a:pt x="9639" y="212090"/>
                  </a:lnTo>
                  <a:lnTo>
                    <a:pt x="10985" y="226060"/>
                  </a:lnTo>
                  <a:lnTo>
                    <a:pt x="14897" y="232410"/>
                  </a:lnTo>
                  <a:lnTo>
                    <a:pt x="18110" y="232410"/>
                  </a:lnTo>
                  <a:lnTo>
                    <a:pt x="23939" y="233680"/>
                  </a:lnTo>
                  <a:lnTo>
                    <a:pt x="25742" y="237490"/>
                  </a:lnTo>
                  <a:lnTo>
                    <a:pt x="28765" y="238760"/>
                  </a:lnTo>
                  <a:lnTo>
                    <a:pt x="26974" y="238760"/>
                  </a:lnTo>
                  <a:lnTo>
                    <a:pt x="21780" y="236220"/>
                  </a:lnTo>
                  <a:lnTo>
                    <a:pt x="18973" y="241300"/>
                  </a:lnTo>
                  <a:lnTo>
                    <a:pt x="16967" y="243840"/>
                  </a:lnTo>
                  <a:lnTo>
                    <a:pt x="25730" y="250190"/>
                  </a:lnTo>
                  <a:lnTo>
                    <a:pt x="30086" y="242570"/>
                  </a:lnTo>
                  <a:lnTo>
                    <a:pt x="34188" y="250190"/>
                  </a:lnTo>
                  <a:lnTo>
                    <a:pt x="35394" y="248920"/>
                  </a:lnTo>
                  <a:lnTo>
                    <a:pt x="36576" y="247650"/>
                  </a:lnTo>
                  <a:lnTo>
                    <a:pt x="37680" y="246380"/>
                  </a:lnTo>
                  <a:lnTo>
                    <a:pt x="37401" y="251460"/>
                  </a:lnTo>
                  <a:lnTo>
                    <a:pt x="42227" y="252730"/>
                  </a:lnTo>
                  <a:lnTo>
                    <a:pt x="46329" y="260350"/>
                  </a:lnTo>
                  <a:lnTo>
                    <a:pt x="46786" y="264160"/>
                  </a:lnTo>
                  <a:lnTo>
                    <a:pt x="52133" y="271780"/>
                  </a:lnTo>
                  <a:lnTo>
                    <a:pt x="51181" y="275590"/>
                  </a:lnTo>
                  <a:lnTo>
                    <a:pt x="48958" y="283210"/>
                  </a:lnTo>
                  <a:lnTo>
                    <a:pt x="44894" y="288290"/>
                  </a:lnTo>
                  <a:lnTo>
                    <a:pt x="44284" y="293370"/>
                  </a:lnTo>
                  <a:lnTo>
                    <a:pt x="51689" y="297180"/>
                  </a:lnTo>
                  <a:lnTo>
                    <a:pt x="53555" y="307340"/>
                  </a:lnTo>
                  <a:lnTo>
                    <a:pt x="52539" y="312420"/>
                  </a:lnTo>
                  <a:lnTo>
                    <a:pt x="54216" y="318770"/>
                  </a:lnTo>
                  <a:lnTo>
                    <a:pt x="55029" y="325120"/>
                  </a:lnTo>
                  <a:lnTo>
                    <a:pt x="54838" y="332740"/>
                  </a:lnTo>
                  <a:lnTo>
                    <a:pt x="55232" y="339090"/>
                  </a:lnTo>
                  <a:lnTo>
                    <a:pt x="57835" y="345440"/>
                  </a:lnTo>
                  <a:lnTo>
                    <a:pt x="62458" y="341630"/>
                  </a:lnTo>
                  <a:lnTo>
                    <a:pt x="67767" y="340360"/>
                  </a:lnTo>
                  <a:lnTo>
                    <a:pt x="71767" y="340360"/>
                  </a:lnTo>
                  <a:lnTo>
                    <a:pt x="72504" y="346710"/>
                  </a:lnTo>
                  <a:lnTo>
                    <a:pt x="77406" y="347980"/>
                  </a:lnTo>
                  <a:lnTo>
                    <a:pt x="77698" y="346710"/>
                  </a:lnTo>
                  <a:lnTo>
                    <a:pt x="83096" y="346710"/>
                  </a:lnTo>
                  <a:lnTo>
                    <a:pt x="86702" y="350520"/>
                  </a:lnTo>
                  <a:lnTo>
                    <a:pt x="95084" y="345440"/>
                  </a:lnTo>
                  <a:lnTo>
                    <a:pt x="98145" y="341630"/>
                  </a:lnTo>
                  <a:lnTo>
                    <a:pt x="110756" y="341630"/>
                  </a:lnTo>
                  <a:lnTo>
                    <a:pt x="112369" y="347980"/>
                  </a:lnTo>
                  <a:lnTo>
                    <a:pt x="114681" y="341630"/>
                  </a:lnTo>
                  <a:lnTo>
                    <a:pt x="115150" y="340360"/>
                  </a:lnTo>
                  <a:lnTo>
                    <a:pt x="117005" y="335280"/>
                  </a:lnTo>
                  <a:lnTo>
                    <a:pt x="119862" y="344170"/>
                  </a:lnTo>
                  <a:lnTo>
                    <a:pt x="120573" y="351790"/>
                  </a:lnTo>
                  <a:lnTo>
                    <a:pt x="120611" y="359410"/>
                  </a:lnTo>
                  <a:lnTo>
                    <a:pt x="121450" y="368300"/>
                  </a:lnTo>
                  <a:lnTo>
                    <a:pt x="124104" y="370840"/>
                  </a:lnTo>
                  <a:lnTo>
                    <a:pt x="128295" y="368300"/>
                  </a:lnTo>
                  <a:lnTo>
                    <a:pt x="132613" y="364490"/>
                  </a:lnTo>
                  <a:lnTo>
                    <a:pt x="135623" y="360680"/>
                  </a:lnTo>
                  <a:lnTo>
                    <a:pt x="140728" y="359410"/>
                  </a:lnTo>
                  <a:lnTo>
                    <a:pt x="145732" y="361950"/>
                  </a:lnTo>
                  <a:lnTo>
                    <a:pt x="150774" y="363220"/>
                  </a:lnTo>
                  <a:lnTo>
                    <a:pt x="156006" y="363220"/>
                  </a:lnTo>
                  <a:lnTo>
                    <a:pt x="161340" y="359410"/>
                  </a:lnTo>
                  <a:lnTo>
                    <a:pt x="166382" y="354330"/>
                  </a:lnTo>
                  <a:lnTo>
                    <a:pt x="170116" y="347980"/>
                  </a:lnTo>
                  <a:lnTo>
                    <a:pt x="171538" y="341630"/>
                  </a:lnTo>
                  <a:lnTo>
                    <a:pt x="173951" y="346710"/>
                  </a:lnTo>
                  <a:lnTo>
                    <a:pt x="178041" y="351790"/>
                  </a:lnTo>
                  <a:lnTo>
                    <a:pt x="181597" y="355600"/>
                  </a:lnTo>
                  <a:lnTo>
                    <a:pt x="182397" y="353060"/>
                  </a:lnTo>
                  <a:lnTo>
                    <a:pt x="184277" y="355600"/>
                  </a:lnTo>
                  <a:lnTo>
                    <a:pt x="187274" y="355600"/>
                  </a:lnTo>
                  <a:lnTo>
                    <a:pt x="190969" y="354330"/>
                  </a:lnTo>
                  <a:lnTo>
                    <a:pt x="194945" y="355600"/>
                  </a:lnTo>
                  <a:lnTo>
                    <a:pt x="197827" y="359410"/>
                  </a:lnTo>
                  <a:lnTo>
                    <a:pt x="193662" y="361950"/>
                  </a:lnTo>
                  <a:lnTo>
                    <a:pt x="195160" y="364490"/>
                  </a:lnTo>
                  <a:lnTo>
                    <a:pt x="200025" y="367030"/>
                  </a:lnTo>
                  <a:lnTo>
                    <a:pt x="206540" y="364490"/>
                  </a:lnTo>
                  <a:lnTo>
                    <a:pt x="212407" y="359410"/>
                  </a:lnTo>
                  <a:lnTo>
                    <a:pt x="215277" y="354330"/>
                  </a:lnTo>
                  <a:lnTo>
                    <a:pt x="213499" y="364490"/>
                  </a:lnTo>
                  <a:lnTo>
                    <a:pt x="221399" y="360680"/>
                  </a:lnTo>
                  <a:lnTo>
                    <a:pt x="224967" y="355600"/>
                  </a:lnTo>
                  <a:lnTo>
                    <a:pt x="222745" y="361950"/>
                  </a:lnTo>
                  <a:lnTo>
                    <a:pt x="223824" y="364490"/>
                  </a:lnTo>
                  <a:lnTo>
                    <a:pt x="227393" y="364490"/>
                  </a:lnTo>
                  <a:lnTo>
                    <a:pt x="232689" y="360680"/>
                  </a:lnTo>
                  <a:lnTo>
                    <a:pt x="230974" y="368300"/>
                  </a:lnTo>
                  <a:lnTo>
                    <a:pt x="235483" y="373380"/>
                  </a:lnTo>
                  <a:lnTo>
                    <a:pt x="234950" y="386080"/>
                  </a:lnTo>
                  <a:lnTo>
                    <a:pt x="235521" y="391160"/>
                  </a:lnTo>
                  <a:lnTo>
                    <a:pt x="234988" y="396240"/>
                  </a:lnTo>
                  <a:lnTo>
                    <a:pt x="237756" y="397510"/>
                  </a:lnTo>
                  <a:lnTo>
                    <a:pt x="244919" y="394970"/>
                  </a:lnTo>
                  <a:lnTo>
                    <a:pt x="252730" y="391160"/>
                  </a:lnTo>
                  <a:lnTo>
                    <a:pt x="257467" y="388620"/>
                  </a:lnTo>
                  <a:lnTo>
                    <a:pt x="287197" y="373380"/>
                  </a:lnTo>
                  <a:lnTo>
                    <a:pt x="292023" y="368300"/>
                  </a:lnTo>
                  <a:lnTo>
                    <a:pt x="294728" y="361950"/>
                  </a:lnTo>
                  <a:lnTo>
                    <a:pt x="295325" y="360680"/>
                  </a:lnTo>
                  <a:lnTo>
                    <a:pt x="297738" y="355600"/>
                  </a:lnTo>
                  <a:lnTo>
                    <a:pt x="299669" y="354330"/>
                  </a:lnTo>
                  <a:lnTo>
                    <a:pt x="301586" y="353060"/>
                  </a:lnTo>
                  <a:lnTo>
                    <a:pt x="303517" y="351790"/>
                  </a:lnTo>
                  <a:lnTo>
                    <a:pt x="300951" y="347980"/>
                  </a:lnTo>
                  <a:lnTo>
                    <a:pt x="297027" y="344170"/>
                  </a:lnTo>
                  <a:lnTo>
                    <a:pt x="297751" y="341630"/>
                  </a:lnTo>
                  <a:lnTo>
                    <a:pt x="298475" y="339090"/>
                  </a:lnTo>
                  <a:lnTo>
                    <a:pt x="303022" y="342900"/>
                  </a:lnTo>
                  <a:lnTo>
                    <a:pt x="306158" y="339090"/>
                  </a:lnTo>
                  <a:lnTo>
                    <a:pt x="307213" y="337820"/>
                  </a:lnTo>
                  <a:lnTo>
                    <a:pt x="307797" y="335280"/>
                  </a:lnTo>
                  <a:lnTo>
                    <a:pt x="308965" y="330200"/>
                  </a:lnTo>
                  <a:lnTo>
                    <a:pt x="306209" y="322580"/>
                  </a:lnTo>
                  <a:lnTo>
                    <a:pt x="309232" y="321310"/>
                  </a:lnTo>
                  <a:lnTo>
                    <a:pt x="311810" y="322580"/>
                  </a:lnTo>
                  <a:lnTo>
                    <a:pt x="313944" y="325120"/>
                  </a:lnTo>
                  <a:lnTo>
                    <a:pt x="315772" y="322580"/>
                  </a:lnTo>
                  <a:lnTo>
                    <a:pt x="316331" y="321310"/>
                  </a:lnTo>
                  <a:lnTo>
                    <a:pt x="320713" y="311150"/>
                  </a:lnTo>
                  <a:lnTo>
                    <a:pt x="318719" y="308610"/>
                  </a:lnTo>
                  <a:lnTo>
                    <a:pt x="315734" y="304800"/>
                  </a:lnTo>
                  <a:lnTo>
                    <a:pt x="309587" y="308610"/>
                  </a:lnTo>
                  <a:lnTo>
                    <a:pt x="306578" y="306070"/>
                  </a:lnTo>
                  <a:lnTo>
                    <a:pt x="310375" y="300990"/>
                  </a:lnTo>
                  <a:lnTo>
                    <a:pt x="312166" y="293370"/>
                  </a:lnTo>
                  <a:lnTo>
                    <a:pt x="310578" y="289560"/>
                  </a:lnTo>
                  <a:lnTo>
                    <a:pt x="304266" y="289560"/>
                  </a:lnTo>
                  <a:lnTo>
                    <a:pt x="306997" y="284480"/>
                  </a:lnTo>
                  <a:lnTo>
                    <a:pt x="312521" y="284480"/>
                  </a:lnTo>
                  <a:lnTo>
                    <a:pt x="318071" y="278130"/>
                  </a:lnTo>
                  <a:lnTo>
                    <a:pt x="316255" y="274320"/>
                  </a:lnTo>
                  <a:lnTo>
                    <a:pt x="319925" y="271780"/>
                  </a:lnTo>
                  <a:lnTo>
                    <a:pt x="323557" y="267970"/>
                  </a:lnTo>
                  <a:lnTo>
                    <a:pt x="324078" y="262890"/>
                  </a:lnTo>
                  <a:lnTo>
                    <a:pt x="323837" y="259080"/>
                  </a:lnTo>
                  <a:lnTo>
                    <a:pt x="325170" y="254000"/>
                  </a:lnTo>
                  <a:lnTo>
                    <a:pt x="329679" y="261620"/>
                  </a:lnTo>
                  <a:lnTo>
                    <a:pt x="337032" y="259080"/>
                  </a:lnTo>
                  <a:lnTo>
                    <a:pt x="341795" y="254000"/>
                  </a:lnTo>
                  <a:lnTo>
                    <a:pt x="344170" y="251460"/>
                  </a:lnTo>
                  <a:lnTo>
                    <a:pt x="346367" y="246380"/>
                  </a:lnTo>
                  <a:lnTo>
                    <a:pt x="348005" y="242570"/>
                  </a:lnTo>
                  <a:lnTo>
                    <a:pt x="349377" y="250190"/>
                  </a:lnTo>
                  <a:lnTo>
                    <a:pt x="354965" y="243840"/>
                  </a:lnTo>
                  <a:lnTo>
                    <a:pt x="359994" y="242570"/>
                  </a:lnTo>
                  <a:lnTo>
                    <a:pt x="356336" y="240030"/>
                  </a:lnTo>
                  <a:lnTo>
                    <a:pt x="356336" y="238760"/>
                  </a:lnTo>
                  <a:lnTo>
                    <a:pt x="356336" y="236220"/>
                  </a:lnTo>
                  <a:lnTo>
                    <a:pt x="359994" y="234950"/>
                  </a:lnTo>
                  <a:lnTo>
                    <a:pt x="356196" y="232410"/>
                  </a:lnTo>
                  <a:lnTo>
                    <a:pt x="359600" y="229870"/>
                  </a:lnTo>
                  <a:lnTo>
                    <a:pt x="361315" y="228600"/>
                  </a:lnTo>
                  <a:lnTo>
                    <a:pt x="362305" y="226060"/>
                  </a:lnTo>
                  <a:lnTo>
                    <a:pt x="359194" y="226060"/>
                  </a:lnTo>
                  <a:lnTo>
                    <a:pt x="356616" y="227330"/>
                  </a:lnTo>
                  <a:lnTo>
                    <a:pt x="354571" y="229870"/>
                  </a:lnTo>
                  <a:lnTo>
                    <a:pt x="354520" y="218440"/>
                  </a:lnTo>
                  <a:lnTo>
                    <a:pt x="354761" y="215900"/>
                  </a:lnTo>
                  <a:lnTo>
                    <a:pt x="355600" y="207010"/>
                  </a:lnTo>
                  <a:lnTo>
                    <a:pt x="357746" y="195580"/>
                  </a:lnTo>
                  <a:lnTo>
                    <a:pt x="360895" y="184150"/>
                  </a:lnTo>
                  <a:lnTo>
                    <a:pt x="362699" y="179070"/>
                  </a:lnTo>
                  <a:lnTo>
                    <a:pt x="364959" y="168910"/>
                  </a:lnTo>
                  <a:lnTo>
                    <a:pt x="379907" y="167640"/>
                  </a:lnTo>
                  <a:lnTo>
                    <a:pt x="379374" y="166370"/>
                  </a:lnTo>
                  <a:lnTo>
                    <a:pt x="377266" y="161290"/>
                  </a:lnTo>
                  <a:lnTo>
                    <a:pt x="375589" y="158750"/>
                  </a:lnTo>
                  <a:lnTo>
                    <a:pt x="373926" y="156210"/>
                  </a:lnTo>
                  <a:lnTo>
                    <a:pt x="379958" y="160020"/>
                  </a:lnTo>
                  <a:lnTo>
                    <a:pt x="386854" y="165100"/>
                  </a:lnTo>
                  <a:lnTo>
                    <a:pt x="394119" y="167640"/>
                  </a:lnTo>
                  <a:lnTo>
                    <a:pt x="401243" y="167640"/>
                  </a:lnTo>
                  <a:lnTo>
                    <a:pt x="406793" y="165100"/>
                  </a:lnTo>
                  <a:lnTo>
                    <a:pt x="413346" y="167640"/>
                  </a:lnTo>
                  <a:lnTo>
                    <a:pt x="414959" y="165100"/>
                  </a:lnTo>
                  <a:lnTo>
                    <a:pt x="419798" y="157480"/>
                  </a:lnTo>
                  <a:lnTo>
                    <a:pt x="420611" y="156210"/>
                  </a:lnTo>
                  <a:close/>
                </a:path>
                <a:path w="1320800" h="629285">
                  <a:moveTo>
                    <a:pt x="866025" y="261962"/>
                  </a:moveTo>
                  <a:lnTo>
                    <a:pt x="865174" y="257822"/>
                  </a:lnTo>
                  <a:lnTo>
                    <a:pt x="863574" y="258622"/>
                  </a:lnTo>
                  <a:lnTo>
                    <a:pt x="862152" y="259664"/>
                  </a:lnTo>
                  <a:lnTo>
                    <a:pt x="860882" y="260946"/>
                  </a:lnTo>
                  <a:lnTo>
                    <a:pt x="864590" y="262991"/>
                  </a:lnTo>
                  <a:lnTo>
                    <a:pt x="866025" y="261962"/>
                  </a:lnTo>
                  <a:close/>
                </a:path>
                <a:path w="1320800" h="629285">
                  <a:moveTo>
                    <a:pt x="877303" y="205473"/>
                  </a:moveTo>
                  <a:lnTo>
                    <a:pt x="876312" y="206502"/>
                  </a:lnTo>
                  <a:lnTo>
                    <a:pt x="874852" y="204838"/>
                  </a:lnTo>
                  <a:lnTo>
                    <a:pt x="876782" y="208711"/>
                  </a:lnTo>
                  <a:lnTo>
                    <a:pt x="877303" y="205473"/>
                  </a:lnTo>
                  <a:close/>
                </a:path>
                <a:path w="1320800" h="629285">
                  <a:moveTo>
                    <a:pt x="888733" y="291706"/>
                  </a:moveTo>
                  <a:lnTo>
                    <a:pt x="885367" y="285203"/>
                  </a:lnTo>
                  <a:lnTo>
                    <a:pt x="880770" y="282981"/>
                  </a:lnTo>
                  <a:lnTo>
                    <a:pt x="873721" y="284975"/>
                  </a:lnTo>
                  <a:lnTo>
                    <a:pt x="866203" y="288467"/>
                  </a:lnTo>
                  <a:lnTo>
                    <a:pt x="860183" y="290715"/>
                  </a:lnTo>
                  <a:lnTo>
                    <a:pt x="861136" y="295071"/>
                  </a:lnTo>
                  <a:lnTo>
                    <a:pt x="865035" y="298284"/>
                  </a:lnTo>
                  <a:lnTo>
                    <a:pt x="869480" y="298450"/>
                  </a:lnTo>
                  <a:lnTo>
                    <a:pt x="872121" y="299339"/>
                  </a:lnTo>
                  <a:lnTo>
                    <a:pt x="874826" y="299986"/>
                  </a:lnTo>
                  <a:lnTo>
                    <a:pt x="877595" y="300380"/>
                  </a:lnTo>
                  <a:lnTo>
                    <a:pt x="880567" y="300316"/>
                  </a:lnTo>
                  <a:lnTo>
                    <a:pt x="882142" y="297624"/>
                  </a:lnTo>
                  <a:lnTo>
                    <a:pt x="885329" y="298069"/>
                  </a:lnTo>
                  <a:lnTo>
                    <a:pt x="882205" y="293789"/>
                  </a:lnTo>
                  <a:lnTo>
                    <a:pt x="888733" y="291706"/>
                  </a:lnTo>
                  <a:close/>
                </a:path>
                <a:path w="1320800" h="629285">
                  <a:moveTo>
                    <a:pt x="893330" y="221488"/>
                  </a:moveTo>
                  <a:lnTo>
                    <a:pt x="893191" y="221640"/>
                  </a:lnTo>
                  <a:lnTo>
                    <a:pt x="892746" y="224561"/>
                  </a:lnTo>
                  <a:lnTo>
                    <a:pt x="893330" y="221488"/>
                  </a:lnTo>
                  <a:close/>
                </a:path>
                <a:path w="1320800" h="629285">
                  <a:moveTo>
                    <a:pt x="896467" y="553808"/>
                  </a:moveTo>
                  <a:lnTo>
                    <a:pt x="892594" y="553427"/>
                  </a:lnTo>
                  <a:lnTo>
                    <a:pt x="891895" y="556755"/>
                  </a:lnTo>
                  <a:lnTo>
                    <a:pt x="893191" y="556882"/>
                  </a:lnTo>
                  <a:lnTo>
                    <a:pt x="896467" y="553808"/>
                  </a:lnTo>
                  <a:close/>
                </a:path>
                <a:path w="1320800" h="629285">
                  <a:moveTo>
                    <a:pt x="901827" y="226466"/>
                  </a:moveTo>
                  <a:lnTo>
                    <a:pt x="896353" y="224193"/>
                  </a:lnTo>
                  <a:lnTo>
                    <a:pt x="894029" y="225145"/>
                  </a:lnTo>
                  <a:lnTo>
                    <a:pt x="892225" y="226682"/>
                  </a:lnTo>
                  <a:lnTo>
                    <a:pt x="890917" y="228803"/>
                  </a:lnTo>
                  <a:lnTo>
                    <a:pt x="894283" y="230847"/>
                  </a:lnTo>
                  <a:lnTo>
                    <a:pt x="901827" y="226466"/>
                  </a:lnTo>
                  <a:close/>
                </a:path>
                <a:path w="1320800" h="629285">
                  <a:moveTo>
                    <a:pt x="903008" y="582815"/>
                  </a:moveTo>
                  <a:lnTo>
                    <a:pt x="896340" y="585406"/>
                  </a:lnTo>
                  <a:lnTo>
                    <a:pt x="889698" y="584758"/>
                  </a:lnTo>
                  <a:lnTo>
                    <a:pt x="885609" y="592924"/>
                  </a:lnTo>
                  <a:lnTo>
                    <a:pt x="891946" y="590791"/>
                  </a:lnTo>
                  <a:lnTo>
                    <a:pt x="897724" y="586828"/>
                  </a:lnTo>
                  <a:lnTo>
                    <a:pt x="903008" y="582815"/>
                  </a:lnTo>
                  <a:close/>
                </a:path>
                <a:path w="1320800" h="629285">
                  <a:moveTo>
                    <a:pt x="903490" y="549186"/>
                  </a:moveTo>
                  <a:lnTo>
                    <a:pt x="899566" y="549554"/>
                  </a:lnTo>
                  <a:lnTo>
                    <a:pt x="898321" y="551637"/>
                  </a:lnTo>
                  <a:lnTo>
                    <a:pt x="897686" y="552678"/>
                  </a:lnTo>
                  <a:lnTo>
                    <a:pt x="900798" y="553720"/>
                  </a:lnTo>
                  <a:lnTo>
                    <a:pt x="902855" y="552310"/>
                  </a:lnTo>
                  <a:lnTo>
                    <a:pt x="903490" y="549186"/>
                  </a:lnTo>
                  <a:close/>
                </a:path>
                <a:path w="1320800" h="629285">
                  <a:moveTo>
                    <a:pt x="905065" y="240411"/>
                  </a:moveTo>
                  <a:lnTo>
                    <a:pt x="900912" y="245046"/>
                  </a:lnTo>
                  <a:lnTo>
                    <a:pt x="893978" y="241541"/>
                  </a:lnTo>
                  <a:lnTo>
                    <a:pt x="888822" y="243154"/>
                  </a:lnTo>
                  <a:lnTo>
                    <a:pt x="891044" y="246849"/>
                  </a:lnTo>
                  <a:lnTo>
                    <a:pt x="897153" y="247319"/>
                  </a:lnTo>
                  <a:lnTo>
                    <a:pt x="903160" y="245021"/>
                  </a:lnTo>
                  <a:lnTo>
                    <a:pt x="905065" y="240411"/>
                  </a:lnTo>
                  <a:close/>
                </a:path>
                <a:path w="1320800" h="629285">
                  <a:moveTo>
                    <a:pt x="913168" y="259156"/>
                  </a:moveTo>
                  <a:lnTo>
                    <a:pt x="913015" y="251129"/>
                  </a:lnTo>
                  <a:lnTo>
                    <a:pt x="907097" y="246214"/>
                  </a:lnTo>
                  <a:lnTo>
                    <a:pt x="899629" y="249364"/>
                  </a:lnTo>
                  <a:lnTo>
                    <a:pt x="898118" y="254482"/>
                  </a:lnTo>
                  <a:lnTo>
                    <a:pt x="900861" y="260604"/>
                  </a:lnTo>
                  <a:lnTo>
                    <a:pt x="906145" y="266801"/>
                  </a:lnTo>
                  <a:lnTo>
                    <a:pt x="910043" y="265861"/>
                  </a:lnTo>
                  <a:lnTo>
                    <a:pt x="913168" y="259156"/>
                  </a:lnTo>
                  <a:close/>
                </a:path>
                <a:path w="1320800" h="629285">
                  <a:moveTo>
                    <a:pt x="916774" y="250901"/>
                  </a:moveTo>
                  <a:lnTo>
                    <a:pt x="915555" y="252615"/>
                  </a:lnTo>
                  <a:lnTo>
                    <a:pt x="914349" y="251866"/>
                  </a:lnTo>
                  <a:lnTo>
                    <a:pt x="915212" y="254762"/>
                  </a:lnTo>
                  <a:lnTo>
                    <a:pt x="915720" y="253466"/>
                  </a:lnTo>
                  <a:lnTo>
                    <a:pt x="916241" y="252183"/>
                  </a:lnTo>
                  <a:lnTo>
                    <a:pt x="916774" y="250901"/>
                  </a:lnTo>
                  <a:close/>
                </a:path>
                <a:path w="1320800" h="629285">
                  <a:moveTo>
                    <a:pt x="922934" y="397916"/>
                  </a:moveTo>
                  <a:lnTo>
                    <a:pt x="920623" y="395338"/>
                  </a:lnTo>
                  <a:lnTo>
                    <a:pt x="919454" y="394042"/>
                  </a:lnTo>
                  <a:lnTo>
                    <a:pt x="920076" y="396455"/>
                  </a:lnTo>
                  <a:lnTo>
                    <a:pt x="920013" y="397446"/>
                  </a:lnTo>
                  <a:lnTo>
                    <a:pt x="922934" y="397916"/>
                  </a:lnTo>
                  <a:close/>
                </a:path>
                <a:path w="1320800" h="629285">
                  <a:moveTo>
                    <a:pt x="925474" y="392874"/>
                  </a:moveTo>
                  <a:lnTo>
                    <a:pt x="924293" y="389001"/>
                  </a:lnTo>
                  <a:lnTo>
                    <a:pt x="920940" y="388493"/>
                  </a:lnTo>
                  <a:lnTo>
                    <a:pt x="921334" y="389775"/>
                  </a:lnTo>
                  <a:lnTo>
                    <a:pt x="925474" y="392874"/>
                  </a:lnTo>
                  <a:close/>
                </a:path>
                <a:path w="1320800" h="629285">
                  <a:moveTo>
                    <a:pt x="926147" y="212610"/>
                  </a:moveTo>
                  <a:lnTo>
                    <a:pt x="920686" y="209626"/>
                  </a:lnTo>
                  <a:lnTo>
                    <a:pt x="920013" y="209257"/>
                  </a:lnTo>
                  <a:lnTo>
                    <a:pt x="914933" y="207772"/>
                  </a:lnTo>
                  <a:lnTo>
                    <a:pt x="911948" y="206895"/>
                  </a:lnTo>
                  <a:lnTo>
                    <a:pt x="899795" y="205651"/>
                  </a:lnTo>
                  <a:lnTo>
                    <a:pt x="888606" y="207137"/>
                  </a:lnTo>
                  <a:lnTo>
                    <a:pt x="883450" y="212953"/>
                  </a:lnTo>
                  <a:lnTo>
                    <a:pt x="891146" y="207772"/>
                  </a:lnTo>
                  <a:lnTo>
                    <a:pt x="886917" y="216141"/>
                  </a:lnTo>
                  <a:lnTo>
                    <a:pt x="882269" y="214515"/>
                  </a:lnTo>
                  <a:lnTo>
                    <a:pt x="885964" y="219252"/>
                  </a:lnTo>
                  <a:lnTo>
                    <a:pt x="894041" y="216141"/>
                  </a:lnTo>
                  <a:lnTo>
                    <a:pt x="894384" y="216014"/>
                  </a:lnTo>
                  <a:lnTo>
                    <a:pt x="893330" y="221488"/>
                  </a:lnTo>
                  <a:lnTo>
                    <a:pt x="895299" y="219430"/>
                  </a:lnTo>
                  <a:lnTo>
                    <a:pt x="898182" y="218757"/>
                  </a:lnTo>
                  <a:lnTo>
                    <a:pt x="898931" y="220789"/>
                  </a:lnTo>
                  <a:lnTo>
                    <a:pt x="899591" y="222948"/>
                  </a:lnTo>
                  <a:lnTo>
                    <a:pt x="900112" y="224942"/>
                  </a:lnTo>
                  <a:lnTo>
                    <a:pt x="906868" y="225094"/>
                  </a:lnTo>
                  <a:lnTo>
                    <a:pt x="905738" y="220713"/>
                  </a:lnTo>
                  <a:lnTo>
                    <a:pt x="904151" y="218757"/>
                  </a:lnTo>
                  <a:lnTo>
                    <a:pt x="901928" y="216014"/>
                  </a:lnTo>
                  <a:lnTo>
                    <a:pt x="900912" y="214769"/>
                  </a:lnTo>
                  <a:lnTo>
                    <a:pt x="896620" y="210273"/>
                  </a:lnTo>
                  <a:lnTo>
                    <a:pt x="901179" y="209626"/>
                  </a:lnTo>
                  <a:lnTo>
                    <a:pt x="904240" y="214528"/>
                  </a:lnTo>
                  <a:lnTo>
                    <a:pt x="911288" y="222948"/>
                  </a:lnTo>
                  <a:lnTo>
                    <a:pt x="912520" y="218224"/>
                  </a:lnTo>
                  <a:lnTo>
                    <a:pt x="925385" y="224650"/>
                  </a:lnTo>
                  <a:lnTo>
                    <a:pt x="925791" y="218224"/>
                  </a:lnTo>
                  <a:lnTo>
                    <a:pt x="926147" y="212610"/>
                  </a:lnTo>
                  <a:close/>
                </a:path>
                <a:path w="1320800" h="629285">
                  <a:moveTo>
                    <a:pt x="928865" y="539877"/>
                  </a:moveTo>
                  <a:lnTo>
                    <a:pt x="927887" y="538302"/>
                  </a:lnTo>
                  <a:lnTo>
                    <a:pt x="926731" y="536892"/>
                  </a:lnTo>
                  <a:lnTo>
                    <a:pt x="925360" y="535647"/>
                  </a:lnTo>
                  <a:lnTo>
                    <a:pt x="918972" y="539292"/>
                  </a:lnTo>
                  <a:lnTo>
                    <a:pt x="911580" y="547382"/>
                  </a:lnTo>
                  <a:lnTo>
                    <a:pt x="906538" y="556463"/>
                  </a:lnTo>
                  <a:lnTo>
                    <a:pt x="907199" y="563092"/>
                  </a:lnTo>
                  <a:lnTo>
                    <a:pt x="901420" y="564451"/>
                  </a:lnTo>
                  <a:lnTo>
                    <a:pt x="901395" y="571969"/>
                  </a:lnTo>
                  <a:lnTo>
                    <a:pt x="904913" y="577837"/>
                  </a:lnTo>
                  <a:lnTo>
                    <a:pt x="909739" y="574255"/>
                  </a:lnTo>
                  <a:lnTo>
                    <a:pt x="912533" y="567817"/>
                  </a:lnTo>
                  <a:lnTo>
                    <a:pt x="919518" y="564667"/>
                  </a:lnTo>
                  <a:lnTo>
                    <a:pt x="925830" y="553478"/>
                  </a:lnTo>
                  <a:lnTo>
                    <a:pt x="922451" y="542036"/>
                  </a:lnTo>
                  <a:lnTo>
                    <a:pt x="928865" y="539877"/>
                  </a:lnTo>
                  <a:close/>
                </a:path>
                <a:path w="1320800" h="629285">
                  <a:moveTo>
                    <a:pt x="933373" y="414947"/>
                  </a:moveTo>
                  <a:lnTo>
                    <a:pt x="931811" y="410654"/>
                  </a:lnTo>
                  <a:lnTo>
                    <a:pt x="931900" y="412229"/>
                  </a:lnTo>
                  <a:lnTo>
                    <a:pt x="932421" y="413664"/>
                  </a:lnTo>
                  <a:lnTo>
                    <a:pt x="933373" y="414947"/>
                  </a:lnTo>
                  <a:close/>
                </a:path>
                <a:path w="1320800" h="629285">
                  <a:moveTo>
                    <a:pt x="938987" y="535762"/>
                  </a:moveTo>
                  <a:lnTo>
                    <a:pt x="933640" y="535330"/>
                  </a:lnTo>
                  <a:lnTo>
                    <a:pt x="929665" y="535647"/>
                  </a:lnTo>
                  <a:lnTo>
                    <a:pt x="931735" y="539076"/>
                  </a:lnTo>
                  <a:lnTo>
                    <a:pt x="936345" y="538137"/>
                  </a:lnTo>
                  <a:lnTo>
                    <a:pt x="938961" y="541070"/>
                  </a:lnTo>
                  <a:lnTo>
                    <a:pt x="938987" y="535762"/>
                  </a:lnTo>
                  <a:close/>
                </a:path>
                <a:path w="1320800" h="629285">
                  <a:moveTo>
                    <a:pt x="977493" y="464058"/>
                  </a:moveTo>
                  <a:lnTo>
                    <a:pt x="974090" y="463359"/>
                  </a:lnTo>
                  <a:lnTo>
                    <a:pt x="973975" y="464654"/>
                  </a:lnTo>
                  <a:lnTo>
                    <a:pt x="977112" y="467931"/>
                  </a:lnTo>
                  <a:lnTo>
                    <a:pt x="977226" y="466648"/>
                  </a:lnTo>
                  <a:lnTo>
                    <a:pt x="977366" y="465353"/>
                  </a:lnTo>
                  <a:lnTo>
                    <a:pt x="977493" y="464058"/>
                  </a:lnTo>
                  <a:close/>
                </a:path>
                <a:path w="1320800" h="629285">
                  <a:moveTo>
                    <a:pt x="993724" y="452081"/>
                  </a:moveTo>
                  <a:lnTo>
                    <a:pt x="987882" y="454139"/>
                  </a:lnTo>
                  <a:lnTo>
                    <a:pt x="988491" y="459879"/>
                  </a:lnTo>
                  <a:lnTo>
                    <a:pt x="983716" y="471309"/>
                  </a:lnTo>
                  <a:lnTo>
                    <a:pt x="979576" y="476516"/>
                  </a:lnTo>
                  <a:lnTo>
                    <a:pt x="978433" y="480466"/>
                  </a:lnTo>
                  <a:lnTo>
                    <a:pt x="975283" y="470763"/>
                  </a:lnTo>
                  <a:lnTo>
                    <a:pt x="974267" y="468693"/>
                  </a:lnTo>
                  <a:lnTo>
                    <a:pt x="973289" y="467448"/>
                  </a:lnTo>
                  <a:lnTo>
                    <a:pt x="972007" y="467067"/>
                  </a:lnTo>
                  <a:lnTo>
                    <a:pt x="970394" y="467563"/>
                  </a:lnTo>
                  <a:lnTo>
                    <a:pt x="972058" y="470369"/>
                  </a:lnTo>
                  <a:lnTo>
                    <a:pt x="969378" y="478980"/>
                  </a:lnTo>
                  <a:lnTo>
                    <a:pt x="978090" y="481685"/>
                  </a:lnTo>
                  <a:lnTo>
                    <a:pt x="977493" y="483781"/>
                  </a:lnTo>
                  <a:lnTo>
                    <a:pt x="982624" y="477812"/>
                  </a:lnTo>
                  <a:lnTo>
                    <a:pt x="987323" y="469087"/>
                  </a:lnTo>
                  <a:lnTo>
                    <a:pt x="991158" y="459790"/>
                  </a:lnTo>
                  <a:lnTo>
                    <a:pt x="993724" y="452081"/>
                  </a:lnTo>
                  <a:close/>
                </a:path>
                <a:path w="1320800" h="629285">
                  <a:moveTo>
                    <a:pt x="1013802" y="404850"/>
                  </a:moveTo>
                  <a:lnTo>
                    <a:pt x="1010805" y="400646"/>
                  </a:lnTo>
                  <a:lnTo>
                    <a:pt x="1005217" y="399796"/>
                  </a:lnTo>
                  <a:lnTo>
                    <a:pt x="1002195" y="395605"/>
                  </a:lnTo>
                  <a:lnTo>
                    <a:pt x="1000633" y="400964"/>
                  </a:lnTo>
                  <a:lnTo>
                    <a:pt x="1011237" y="402107"/>
                  </a:lnTo>
                  <a:lnTo>
                    <a:pt x="1013802" y="404850"/>
                  </a:lnTo>
                  <a:close/>
                </a:path>
                <a:path w="1320800" h="629285">
                  <a:moveTo>
                    <a:pt x="1038364" y="390931"/>
                  </a:moveTo>
                  <a:lnTo>
                    <a:pt x="1036066" y="387057"/>
                  </a:lnTo>
                  <a:lnTo>
                    <a:pt x="1033335" y="388785"/>
                  </a:lnTo>
                  <a:lnTo>
                    <a:pt x="1034084" y="390080"/>
                  </a:lnTo>
                  <a:lnTo>
                    <a:pt x="1038364" y="390931"/>
                  </a:lnTo>
                  <a:close/>
                </a:path>
                <a:path w="1320800" h="629285">
                  <a:moveTo>
                    <a:pt x="1044105" y="286092"/>
                  </a:moveTo>
                  <a:lnTo>
                    <a:pt x="1040612" y="287274"/>
                  </a:lnTo>
                  <a:lnTo>
                    <a:pt x="1040218" y="291261"/>
                  </a:lnTo>
                  <a:lnTo>
                    <a:pt x="1041438" y="294208"/>
                  </a:lnTo>
                  <a:lnTo>
                    <a:pt x="1041641" y="291274"/>
                  </a:lnTo>
                  <a:lnTo>
                    <a:pt x="1042543" y="288569"/>
                  </a:lnTo>
                  <a:lnTo>
                    <a:pt x="1044105" y="286092"/>
                  </a:lnTo>
                  <a:close/>
                </a:path>
                <a:path w="1320800" h="629285">
                  <a:moveTo>
                    <a:pt x="1050556" y="298450"/>
                  </a:moveTo>
                  <a:lnTo>
                    <a:pt x="1047699" y="297815"/>
                  </a:lnTo>
                  <a:lnTo>
                    <a:pt x="1047432" y="299110"/>
                  </a:lnTo>
                  <a:lnTo>
                    <a:pt x="1049769" y="302336"/>
                  </a:lnTo>
                  <a:lnTo>
                    <a:pt x="1050023" y="301028"/>
                  </a:lnTo>
                  <a:lnTo>
                    <a:pt x="1050302" y="299745"/>
                  </a:lnTo>
                  <a:lnTo>
                    <a:pt x="1050556" y="298450"/>
                  </a:lnTo>
                  <a:close/>
                </a:path>
                <a:path w="1320800" h="629285">
                  <a:moveTo>
                    <a:pt x="1052918" y="514286"/>
                  </a:moveTo>
                  <a:lnTo>
                    <a:pt x="1052182" y="511251"/>
                  </a:lnTo>
                  <a:lnTo>
                    <a:pt x="1049401" y="513003"/>
                  </a:lnTo>
                  <a:lnTo>
                    <a:pt x="1049058" y="516636"/>
                  </a:lnTo>
                  <a:lnTo>
                    <a:pt x="1050251" y="519417"/>
                  </a:lnTo>
                  <a:lnTo>
                    <a:pt x="1052271" y="517017"/>
                  </a:lnTo>
                  <a:lnTo>
                    <a:pt x="1052918" y="514286"/>
                  </a:lnTo>
                  <a:close/>
                </a:path>
                <a:path w="1320800" h="629285">
                  <a:moveTo>
                    <a:pt x="1056271" y="465709"/>
                  </a:moveTo>
                  <a:lnTo>
                    <a:pt x="1052283" y="456514"/>
                  </a:lnTo>
                  <a:lnTo>
                    <a:pt x="1052195" y="451624"/>
                  </a:lnTo>
                  <a:lnTo>
                    <a:pt x="1044943" y="462534"/>
                  </a:lnTo>
                  <a:lnTo>
                    <a:pt x="1044155" y="465467"/>
                  </a:lnTo>
                  <a:lnTo>
                    <a:pt x="1041933" y="471119"/>
                  </a:lnTo>
                  <a:lnTo>
                    <a:pt x="1042644" y="471119"/>
                  </a:lnTo>
                  <a:lnTo>
                    <a:pt x="1042581" y="471335"/>
                  </a:lnTo>
                  <a:lnTo>
                    <a:pt x="1041869" y="471335"/>
                  </a:lnTo>
                  <a:lnTo>
                    <a:pt x="1041438" y="471119"/>
                  </a:lnTo>
                  <a:lnTo>
                    <a:pt x="1041298" y="471055"/>
                  </a:lnTo>
                  <a:lnTo>
                    <a:pt x="1036612" y="468693"/>
                  </a:lnTo>
                  <a:lnTo>
                    <a:pt x="1034643" y="474332"/>
                  </a:lnTo>
                  <a:lnTo>
                    <a:pt x="1037336" y="473011"/>
                  </a:lnTo>
                  <a:lnTo>
                    <a:pt x="1040409" y="474256"/>
                  </a:lnTo>
                  <a:lnTo>
                    <a:pt x="1039787" y="476211"/>
                  </a:lnTo>
                  <a:lnTo>
                    <a:pt x="1038529" y="477939"/>
                  </a:lnTo>
                  <a:lnTo>
                    <a:pt x="1038529" y="480314"/>
                  </a:lnTo>
                  <a:lnTo>
                    <a:pt x="1036904" y="490105"/>
                  </a:lnTo>
                  <a:lnTo>
                    <a:pt x="1036154" y="490258"/>
                  </a:lnTo>
                  <a:lnTo>
                    <a:pt x="1037780" y="493090"/>
                  </a:lnTo>
                  <a:lnTo>
                    <a:pt x="1035469" y="490867"/>
                  </a:lnTo>
                  <a:lnTo>
                    <a:pt x="1034186" y="488162"/>
                  </a:lnTo>
                  <a:lnTo>
                    <a:pt x="1033907" y="484974"/>
                  </a:lnTo>
                  <a:lnTo>
                    <a:pt x="1029500" y="487375"/>
                  </a:lnTo>
                  <a:lnTo>
                    <a:pt x="1033919" y="492823"/>
                  </a:lnTo>
                  <a:lnTo>
                    <a:pt x="1039698" y="496658"/>
                  </a:lnTo>
                  <a:lnTo>
                    <a:pt x="1039329" y="494284"/>
                  </a:lnTo>
                  <a:lnTo>
                    <a:pt x="1041615" y="497103"/>
                  </a:lnTo>
                  <a:lnTo>
                    <a:pt x="1041577" y="497306"/>
                  </a:lnTo>
                  <a:lnTo>
                    <a:pt x="1037336" y="498297"/>
                  </a:lnTo>
                  <a:lnTo>
                    <a:pt x="1038161" y="500659"/>
                  </a:lnTo>
                  <a:lnTo>
                    <a:pt x="1037005" y="498627"/>
                  </a:lnTo>
                  <a:lnTo>
                    <a:pt x="1029614" y="491528"/>
                  </a:lnTo>
                  <a:lnTo>
                    <a:pt x="1028534" y="496303"/>
                  </a:lnTo>
                  <a:lnTo>
                    <a:pt x="1027658" y="502767"/>
                  </a:lnTo>
                  <a:lnTo>
                    <a:pt x="1031544" y="506628"/>
                  </a:lnTo>
                  <a:lnTo>
                    <a:pt x="1026845" y="509917"/>
                  </a:lnTo>
                  <a:lnTo>
                    <a:pt x="1025067" y="517131"/>
                  </a:lnTo>
                  <a:lnTo>
                    <a:pt x="1027150" y="523265"/>
                  </a:lnTo>
                  <a:lnTo>
                    <a:pt x="1034059" y="523354"/>
                  </a:lnTo>
                  <a:lnTo>
                    <a:pt x="1041857" y="516102"/>
                  </a:lnTo>
                  <a:lnTo>
                    <a:pt x="1041958" y="508241"/>
                  </a:lnTo>
                  <a:lnTo>
                    <a:pt x="1045540" y="506552"/>
                  </a:lnTo>
                  <a:lnTo>
                    <a:pt x="1048715" y="507149"/>
                  </a:lnTo>
                  <a:lnTo>
                    <a:pt x="1049096" y="508088"/>
                  </a:lnTo>
                  <a:lnTo>
                    <a:pt x="1053680" y="508558"/>
                  </a:lnTo>
                  <a:lnTo>
                    <a:pt x="1052690" y="505968"/>
                  </a:lnTo>
                  <a:lnTo>
                    <a:pt x="1052182" y="504685"/>
                  </a:lnTo>
                  <a:lnTo>
                    <a:pt x="1049896" y="506031"/>
                  </a:lnTo>
                  <a:lnTo>
                    <a:pt x="1049210" y="504812"/>
                  </a:lnTo>
                  <a:lnTo>
                    <a:pt x="1049705" y="504571"/>
                  </a:lnTo>
                  <a:lnTo>
                    <a:pt x="1047470" y="501675"/>
                  </a:lnTo>
                  <a:lnTo>
                    <a:pt x="1045806" y="498652"/>
                  </a:lnTo>
                  <a:lnTo>
                    <a:pt x="1043203" y="496951"/>
                  </a:lnTo>
                  <a:lnTo>
                    <a:pt x="1044054" y="497293"/>
                  </a:lnTo>
                  <a:lnTo>
                    <a:pt x="1044282" y="497433"/>
                  </a:lnTo>
                  <a:lnTo>
                    <a:pt x="1046518" y="498271"/>
                  </a:lnTo>
                  <a:lnTo>
                    <a:pt x="1048893" y="499211"/>
                  </a:lnTo>
                  <a:lnTo>
                    <a:pt x="1049248" y="499287"/>
                  </a:lnTo>
                  <a:lnTo>
                    <a:pt x="1053198" y="498094"/>
                  </a:lnTo>
                  <a:lnTo>
                    <a:pt x="1054392" y="494271"/>
                  </a:lnTo>
                  <a:lnTo>
                    <a:pt x="1054773" y="493090"/>
                  </a:lnTo>
                  <a:lnTo>
                    <a:pt x="1054811" y="492937"/>
                  </a:lnTo>
                  <a:lnTo>
                    <a:pt x="1055281" y="491794"/>
                  </a:lnTo>
                  <a:lnTo>
                    <a:pt x="1055128" y="491109"/>
                  </a:lnTo>
                  <a:lnTo>
                    <a:pt x="1055522" y="484454"/>
                  </a:lnTo>
                  <a:lnTo>
                    <a:pt x="1056017" y="476262"/>
                  </a:lnTo>
                  <a:lnTo>
                    <a:pt x="1056132" y="471335"/>
                  </a:lnTo>
                  <a:lnTo>
                    <a:pt x="1055674" y="471335"/>
                  </a:lnTo>
                  <a:lnTo>
                    <a:pt x="1055725" y="471119"/>
                  </a:lnTo>
                  <a:lnTo>
                    <a:pt x="1056132" y="471119"/>
                  </a:lnTo>
                  <a:lnTo>
                    <a:pt x="1056271" y="465709"/>
                  </a:lnTo>
                  <a:close/>
                </a:path>
                <a:path w="1320800" h="629285">
                  <a:moveTo>
                    <a:pt x="1059027" y="498894"/>
                  </a:moveTo>
                  <a:lnTo>
                    <a:pt x="1058037" y="498487"/>
                  </a:lnTo>
                  <a:lnTo>
                    <a:pt x="1056817" y="501561"/>
                  </a:lnTo>
                  <a:lnTo>
                    <a:pt x="1057554" y="505447"/>
                  </a:lnTo>
                  <a:lnTo>
                    <a:pt x="1059027" y="498894"/>
                  </a:lnTo>
                  <a:close/>
                </a:path>
                <a:path w="1320800" h="629285">
                  <a:moveTo>
                    <a:pt x="1075766" y="256959"/>
                  </a:moveTo>
                  <a:lnTo>
                    <a:pt x="1072654" y="249948"/>
                  </a:lnTo>
                  <a:lnTo>
                    <a:pt x="1071524" y="248589"/>
                  </a:lnTo>
                  <a:lnTo>
                    <a:pt x="1066647" y="249618"/>
                  </a:lnTo>
                  <a:lnTo>
                    <a:pt x="1067422" y="259308"/>
                  </a:lnTo>
                  <a:lnTo>
                    <a:pt x="1075766" y="256959"/>
                  </a:lnTo>
                  <a:close/>
                </a:path>
                <a:path w="1320800" h="629285">
                  <a:moveTo>
                    <a:pt x="1088402" y="274104"/>
                  </a:moveTo>
                  <a:lnTo>
                    <a:pt x="1085824" y="273875"/>
                  </a:lnTo>
                  <a:lnTo>
                    <a:pt x="1083233" y="273608"/>
                  </a:lnTo>
                  <a:lnTo>
                    <a:pt x="1080655" y="273304"/>
                  </a:lnTo>
                  <a:lnTo>
                    <a:pt x="1080287" y="275666"/>
                  </a:lnTo>
                  <a:lnTo>
                    <a:pt x="1083043" y="275475"/>
                  </a:lnTo>
                  <a:lnTo>
                    <a:pt x="1085748" y="274955"/>
                  </a:lnTo>
                  <a:lnTo>
                    <a:pt x="1088402" y="274104"/>
                  </a:lnTo>
                  <a:close/>
                </a:path>
                <a:path w="1320800" h="629285">
                  <a:moveTo>
                    <a:pt x="1108646" y="236829"/>
                  </a:moveTo>
                  <a:lnTo>
                    <a:pt x="1093292" y="234848"/>
                  </a:lnTo>
                  <a:lnTo>
                    <a:pt x="1090866" y="234607"/>
                  </a:lnTo>
                  <a:lnTo>
                    <a:pt x="1090891" y="240690"/>
                  </a:lnTo>
                  <a:lnTo>
                    <a:pt x="1101077" y="248373"/>
                  </a:lnTo>
                  <a:lnTo>
                    <a:pt x="1108646" y="236829"/>
                  </a:lnTo>
                  <a:close/>
                </a:path>
                <a:path w="1320800" h="629285">
                  <a:moveTo>
                    <a:pt x="1151001" y="289585"/>
                  </a:moveTo>
                  <a:lnTo>
                    <a:pt x="1146886" y="283565"/>
                  </a:lnTo>
                  <a:lnTo>
                    <a:pt x="1136332" y="283946"/>
                  </a:lnTo>
                  <a:lnTo>
                    <a:pt x="1104303" y="280047"/>
                  </a:lnTo>
                  <a:lnTo>
                    <a:pt x="1095705" y="279107"/>
                  </a:lnTo>
                  <a:lnTo>
                    <a:pt x="1094943" y="282981"/>
                  </a:lnTo>
                  <a:lnTo>
                    <a:pt x="1102194" y="284251"/>
                  </a:lnTo>
                  <a:lnTo>
                    <a:pt x="1109167" y="286550"/>
                  </a:lnTo>
                  <a:lnTo>
                    <a:pt x="1116076" y="289102"/>
                  </a:lnTo>
                  <a:lnTo>
                    <a:pt x="1123149" y="291147"/>
                  </a:lnTo>
                  <a:lnTo>
                    <a:pt x="1127252" y="292011"/>
                  </a:lnTo>
                  <a:lnTo>
                    <a:pt x="1131608" y="293865"/>
                  </a:lnTo>
                  <a:lnTo>
                    <a:pt x="1140599" y="291477"/>
                  </a:lnTo>
                  <a:lnTo>
                    <a:pt x="1145946" y="288645"/>
                  </a:lnTo>
                  <a:lnTo>
                    <a:pt x="1151001" y="289585"/>
                  </a:lnTo>
                  <a:close/>
                </a:path>
                <a:path w="1320800" h="629285">
                  <a:moveTo>
                    <a:pt x="1320279" y="326618"/>
                  </a:moveTo>
                  <a:lnTo>
                    <a:pt x="1311275" y="327888"/>
                  </a:lnTo>
                  <a:lnTo>
                    <a:pt x="1306766" y="318998"/>
                  </a:lnTo>
                  <a:lnTo>
                    <a:pt x="1289024" y="318998"/>
                  </a:lnTo>
                  <a:lnTo>
                    <a:pt x="1286903" y="315188"/>
                  </a:lnTo>
                  <a:lnTo>
                    <a:pt x="1285506" y="312648"/>
                  </a:lnTo>
                  <a:lnTo>
                    <a:pt x="1277048" y="315188"/>
                  </a:lnTo>
                  <a:lnTo>
                    <a:pt x="1271346" y="315188"/>
                  </a:lnTo>
                  <a:lnTo>
                    <a:pt x="1264881" y="312648"/>
                  </a:lnTo>
                  <a:lnTo>
                    <a:pt x="1253464" y="306298"/>
                  </a:lnTo>
                  <a:lnTo>
                    <a:pt x="1247190" y="302488"/>
                  </a:lnTo>
                  <a:lnTo>
                    <a:pt x="1240967" y="299948"/>
                  </a:lnTo>
                  <a:lnTo>
                    <a:pt x="1234909" y="296138"/>
                  </a:lnTo>
                  <a:lnTo>
                    <a:pt x="1229131" y="292328"/>
                  </a:lnTo>
                  <a:lnTo>
                    <a:pt x="1221955" y="288518"/>
                  </a:lnTo>
                  <a:lnTo>
                    <a:pt x="1214145" y="284708"/>
                  </a:lnTo>
                  <a:lnTo>
                    <a:pt x="1206131" y="280898"/>
                  </a:lnTo>
                  <a:lnTo>
                    <a:pt x="1190764" y="273278"/>
                  </a:lnTo>
                  <a:lnTo>
                    <a:pt x="1184109" y="275818"/>
                  </a:lnTo>
                  <a:lnTo>
                    <a:pt x="1174026" y="280898"/>
                  </a:lnTo>
                  <a:lnTo>
                    <a:pt x="1159852" y="288518"/>
                  </a:lnTo>
                  <a:lnTo>
                    <a:pt x="1164958" y="298678"/>
                  </a:lnTo>
                  <a:lnTo>
                    <a:pt x="1164653" y="301218"/>
                  </a:lnTo>
                  <a:lnTo>
                    <a:pt x="1149146" y="308838"/>
                  </a:lnTo>
                  <a:lnTo>
                    <a:pt x="1126680" y="308838"/>
                  </a:lnTo>
                  <a:lnTo>
                    <a:pt x="1128509" y="322808"/>
                  </a:lnTo>
                  <a:lnTo>
                    <a:pt x="1114983" y="331698"/>
                  </a:lnTo>
                  <a:lnTo>
                    <a:pt x="1113942" y="339318"/>
                  </a:lnTo>
                  <a:lnTo>
                    <a:pt x="1103528" y="349478"/>
                  </a:lnTo>
                  <a:lnTo>
                    <a:pt x="1098423" y="353288"/>
                  </a:lnTo>
                  <a:lnTo>
                    <a:pt x="1093457" y="358368"/>
                  </a:lnTo>
                  <a:lnTo>
                    <a:pt x="1087513" y="362178"/>
                  </a:lnTo>
                  <a:lnTo>
                    <a:pt x="1080655" y="362178"/>
                  </a:lnTo>
                  <a:lnTo>
                    <a:pt x="1073962" y="359638"/>
                  </a:lnTo>
                  <a:lnTo>
                    <a:pt x="1068527" y="355828"/>
                  </a:lnTo>
                  <a:lnTo>
                    <a:pt x="1065491" y="352018"/>
                  </a:lnTo>
                  <a:lnTo>
                    <a:pt x="1067104" y="348208"/>
                  </a:lnTo>
                  <a:lnTo>
                    <a:pt x="1061262" y="341858"/>
                  </a:lnTo>
                  <a:lnTo>
                    <a:pt x="1060094" y="341858"/>
                  </a:lnTo>
                  <a:lnTo>
                    <a:pt x="1059942" y="336778"/>
                  </a:lnTo>
                  <a:lnTo>
                    <a:pt x="1060018" y="332968"/>
                  </a:lnTo>
                  <a:lnTo>
                    <a:pt x="1060691" y="317728"/>
                  </a:lnTo>
                  <a:lnTo>
                    <a:pt x="1049985" y="324078"/>
                  </a:lnTo>
                  <a:lnTo>
                    <a:pt x="1053706" y="332968"/>
                  </a:lnTo>
                  <a:lnTo>
                    <a:pt x="1051001" y="336778"/>
                  </a:lnTo>
                  <a:lnTo>
                    <a:pt x="1048969" y="332968"/>
                  </a:lnTo>
                  <a:lnTo>
                    <a:pt x="1047610" y="330428"/>
                  </a:lnTo>
                  <a:lnTo>
                    <a:pt x="1046937" y="329158"/>
                  </a:lnTo>
                  <a:lnTo>
                    <a:pt x="1044905" y="325348"/>
                  </a:lnTo>
                  <a:lnTo>
                    <a:pt x="1042555" y="318998"/>
                  </a:lnTo>
                  <a:lnTo>
                    <a:pt x="1039749" y="311378"/>
                  </a:lnTo>
                  <a:lnTo>
                    <a:pt x="1039533" y="310108"/>
                  </a:lnTo>
                  <a:lnTo>
                    <a:pt x="1038453" y="303758"/>
                  </a:lnTo>
                  <a:lnTo>
                    <a:pt x="1037374" y="297408"/>
                  </a:lnTo>
                  <a:lnTo>
                    <a:pt x="1039660" y="283438"/>
                  </a:lnTo>
                  <a:lnTo>
                    <a:pt x="1041298" y="279628"/>
                  </a:lnTo>
                  <a:lnTo>
                    <a:pt x="1041844" y="278358"/>
                  </a:lnTo>
                  <a:lnTo>
                    <a:pt x="1042390" y="277088"/>
                  </a:lnTo>
                  <a:lnTo>
                    <a:pt x="1043355" y="275818"/>
                  </a:lnTo>
                  <a:lnTo>
                    <a:pt x="1047229" y="270738"/>
                  </a:lnTo>
                  <a:lnTo>
                    <a:pt x="1046480" y="269468"/>
                  </a:lnTo>
                  <a:lnTo>
                    <a:pt x="1039850" y="258038"/>
                  </a:lnTo>
                  <a:lnTo>
                    <a:pt x="1032802" y="250418"/>
                  </a:lnTo>
                  <a:lnTo>
                    <a:pt x="1040142" y="245338"/>
                  </a:lnTo>
                  <a:lnTo>
                    <a:pt x="1032764" y="241528"/>
                  </a:lnTo>
                  <a:lnTo>
                    <a:pt x="1025118" y="240258"/>
                  </a:lnTo>
                  <a:lnTo>
                    <a:pt x="1017346" y="240258"/>
                  </a:lnTo>
                  <a:lnTo>
                    <a:pt x="1009573" y="238988"/>
                  </a:lnTo>
                  <a:lnTo>
                    <a:pt x="1002550" y="235178"/>
                  </a:lnTo>
                  <a:lnTo>
                    <a:pt x="996200" y="230098"/>
                  </a:lnTo>
                  <a:lnTo>
                    <a:pt x="989533" y="226288"/>
                  </a:lnTo>
                  <a:lnTo>
                    <a:pt x="981595" y="222478"/>
                  </a:lnTo>
                  <a:lnTo>
                    <a:pt x="973251" y="221208"/>
                  </a:lnTo>
                  <a:lnTo>
                    <a:pt x="965695" y="222478"/>
                  </a:lnTo>
                  <a:lnTo>
                    <a:pt x="958697" y="226288"/>
                  </a:lnTo>
                  <a:lnTo>
                    <a:pt x="952068" y="231368"/>
                  </a:lnTo>
                  <a:lnTo>
                    <a:pt x="944880" y="236448"/>
                  </a:lnTo>
                  <a:lnTo>
                    <a:pt x="937323" y="240258"/>
                  </a:lnTo>
                  <a:lnTo>
                    <a:pt x="929271" y="241528"/>
                  </a:lnTo>
                  <a:lnTo>
                    <a:pt x="920584" y="244068"/>
                  </a:lnTo>
                  <a:lnTo>
                    <a:pt x="922858" y="246608"/>
                  </a:lnTo>
                  <a:lnTo>
                    <a:pt x="923378" y="249148"/>
                  </a:lnTo>
                  <a:lnTo>
                    <a:pt x="922147" y="251688"/>
                  </a:lnTo>
                  <a:lnTo>
                    <a:pt x="919022" y="256768"/>
                  </a:lnTo>
                  <a:lnTo>
                    <a:pt x="914196" y="261848"/>
                  </a:lnTo>
                  <a:lnTo>
                    <a:pt x="911123" y="268198"/>
                  </a:lnTo>
                  <a:lnTo>
                    <a:pt x="913269" y="273278"/>
                  </a:lnTo>
                  <a:lnTo>
                    <a:pt x="916114" y="274548"/>
                  </a:lnTo>
                  <a:lnTo>
                    <a:pt x="927176" y="275818"/>
                  </a:lnTo>
                  <a:lnTo>
                    <a:pt x="922553" y="269468"/>
                  </a:lnTo>
                  <a:lnTo>
                    <a:pt x="927138" y="272008"/>
                  </a:lnTo>
                  <a:lnTo>
                    <a:pt x="932916" y="275818"/>
                  </a:lnTo>
                  <a:lnTo>
                    <a:pt x="938822" y="278358"/>
                  </a:lnTo>
                  <a:lnTo>
                    <a:pt x="943825" y="275818"/>
                  </a:lnTo>
                  <a:lnTo>
                    <a:pt x="943508" y="279628"/>
                  </a:lnTo>
                  <a:lnTo>
                    <a:pt x="944499" y="279628"/>
                  </a:lnTo>
                  <a:lnTo>
                    <a:pt x="948448" y="278358"/>
                  </a:lnTo>
                  <a:lnTo>
                    <a:pt x="943584" y="287248"/>
                  </a:lnTo>
                  <a:lnTo>
                    <a:pt x="950696" y="279628"/>
                  </a:lnTo>
                  <a:lnTo>
                    <a:pt x="951445" y="284708"/>
                  </a:lnTo>
                  <a:lnTo>
                    <a:pt x="951763" y="285978"/>
                  </a:lnTo>
                  <a:lnTo>
                    <a:pt x="949667" y="288518"/>
                  </a:lnTo>
                  <a:lnTo>
                    <a:pt x="947534" y="293598"/>
                  </a:lnTo>
                  <a:lnTo>
                    <a:pt x="951458" y="298678"/>
                  </a:lnTo>
                  <a:lnTo>
                    <a:pt x="955827" y="298678"/>
                  </a:lnTo>
                  <a:lnTo>
                    <a:pt x="954747" y="299948"/>
                  </a:lnTo>
                  <a:lnTo>
                    <a:pt x="952703" y="302488"/>
                  </a:lnTo>
                  <a:lnTo>
                    <a:pt x="956792" y="305028"/>
                  </a:lnTo>
                  <a:lnTo>
                    <a:pt x="961136" y="310108"/>
                  </a:lnTo>
                  <a:lnTo>
                    <a:pt x="968260" y="310108"/>
                  </a:lnTo>
                  <a:lnTo>
                    <a:pt x="973124" y="306298"/>
                  </a:lnTo>
                  <a:lnTo>
                    <a:pt x="979792" y="312648"/>
                  </a:lnTo>
                  <a:lnTo>
                    <a:pt x="982433" y="308838"/>
                  </a:lnTo>
                  <a:lnTo>
                    <a:pt x="993851" y="312648"/>
                  </a:lnTo>
                  <a:lnTo>
                    <a:pt x="999794" y="308838"/>
                  </a:lnTo>
                  <a:lnTo>
                    <a:pt x="1001776" y="307568"/>
                  </a:lnTo>
                  <a:lnTo>
                    <a:pt x="1017231" y="310108"/>
                  </a:lnTo>
                  <a:lnTo>
                    <a:pt x="1019149" y="307568"/>
                  </a:lnTo>
                  <a:lnTo>
                    <a:pt x="1020102" y="306298"/>
                  </a:lnTo>
                  <a:lnTo>
                    <a:pt x="1022019" y="303758"/>
                  </a:lnTo>
                  <a:lnTo>
                    <a:pt x="1030884" y="303758"/>
                  </a:lnTo>
                  <a:lnTo>
                    <a:pt x="1029360" y="305028"/>
                  </a:lnTo>
                  <a:lnTo>
                    <a:pt x="1022972" y="315188"/>
                  </a:lnTo>
                  <a:lnTo>
                    <a:pt x="1031265" y="310108"/>
                  </a:lnTo>
                  <a:lnTo>
                    <a:pt x="1028776" y="312648"/>
                  </a:lnTo>
                  <a:lnTo>
                    <a:pt x="1028649" y="315188"/>
                  </a:lnTo>
                  <a:lnTo>
                    <a:pt x="1030884" y="317728"/>
                  </a:lnTo>
                  <a:lnTo>
                    <a:pt x="1028369" y="318998"/>
                  </a:lnTo>
                  <a:lnTo>
                    <a:pt x="1025766" y="318998"/>
                  </a:lnTo>
                  <a:lnTo>
                    <a:pt x="1023086" y="317728"/>
                  </a:lnTo>
                  <a:lnTo>
                    <a:pt x="1026121" y="320268"/>
                  </a:lnTo>
                  <a:lnTo>
                    <a:pt x="1025855" y="325348"/>
                  </a:lnTo>
                  <a:lnTo>
                    <a:pt x="1024280" y="329158"/>
                  </a:lnTo>
                  <a:lnTo>
                    <a:pt x="1023734" y="327888"/>
                  </a:lnTo>
                  <a:lnTo>
                    <a:pt x="1022667" y="325348"/>
                  </a:lnTo>
                  <a:lnTo>
                    <a:pt x="1020445" y="321538"/>
                  </a:lnTo>
                  <a:lnTo>
                    <a:pt x="1019289" y="327888"/>
                  </a:lnTo>
                  <a:lnTo>
                    <a:pt x="1018108" y="325348"/>
                  </a:lnTo>
                  <a:lnTo>
                    <a:pt x="1011770" y="325348"/>
                  </a:lnTo>
                  <a:lnTo>
                    <a:pt x="1009548" y="321538"/>
                  </a:lnTo>
                  <a:lnTo>
                    <a:pt x="1008964" y="325348"/>
                  </a:lnTo>
                  <a:lnTo>
                    <a:pt x="1008062" y="327888"/>
                  </a:lnTo>
                  <a:lnTo>
                    <a:pt x="1006856" y="330428"/>
                  </a:lnTo>
                  <a:lnTo>
                    <a:pt x="1006652" y="321538"/>
                  </a:lnTo>
                  <a:lnTo>
                    <a:pt x="1001445" y="318998"/>
                  </a:lnTo>
                  <a:lnTo>
                    <a:pt x="994346" y="321538"/>
                  </a:lnTo>
                  <a:lnTo>
                    <a:pt x="988491" y="326618"/>
                  </a:lnTo>
                  <a:lnTo>
                    <a:pt x="982764" y="332968"/>
                  </a:lnTo>
                  <a:lnTo>
                    <a:pt x="976680" y="332968"/>
                  </a:lnTo>
                  <a:lnTo>
                    <a:pt x="969962" y="330428"/>
                  </a:lnTo>
                  <a:lnTo>
                    <a:pt x="962380" y="330428"/>
                  </a:lnTo>
                  <a:lnTo>
                    <a:pt x="955370" y="331698"/>
                  </a:lnTo>
                  <a:lnTo>
                    <a:pt x="951179" y="335508"/>
                  </a:lnTo>
                  <a:lnTo>
                    <a:pt x="951661" y="339318"/>
                  </a:lnTo>
                  <a:lnTo>
                    <a:pt x="958659" y="341858"/>
                  </a:lnTo>
                  <a:lnTo>
                    <a:pt x="965441" y="345668"/>
                  </a:lnTo>
                  <a:lnTo>
                    <a:pt x="971778" y="352018"/>
                  </a:lnTo>
                  <a:lnTo>
                    <a:pt x="977620" y="358368"/>
                  </a:lnTo>
                  <a:lnTo>
                    <a:pt x="982903" y="359638"/>
                  </a:lnTo>
                  <a:lnTo>
                    <a:pt x="981506" y="363448"/>
                  </a:lnTo>
                  <a:lnTo>
                    <a:pt x="989990" y="371068"/>
                  </a:lnTo>
                  <a:lnTo>
                    <a:pt x="982383" y="374878"/>
                  </a:lnTo>
                  <a:lnTo>
                    <a:pt x="978357" y="374878"/>
                  </a:lnTo>
                  <a:lnTo>
                    <a:pt x="978649" y="382498"/>
                  </a:lnTo>
                  <a:lnTo>
                    <a:pt x="981659" y="393928"/>
                  </a:lnTo>
                  <a:lnTo>
                    <a:pt x="992632" y="397738"/>
                  </a:lnTo>
                  <a:lnTo>
                    <a:pt x="1003795" y="391388"/>
                  </a:lnTo>
                  <a:lnTo>
                    <a:pt x="1005700" y="386308"/>
                  </a:lnTo>
                  <a:lnTo>
                    <a:pt x="1005763" y="383768"/>
                  </a:lnTo>
                  <a:lnTo>
                    <a:pt x="1005916" y="381228"/>
                  </a:lnTo>
                  <a:lnTo>
                    <a:pt x="1006119" y="378688"/>
                  </a:lnTo>
                  <a:lnTo>
                    <a:pt x="1007338" y="377418"/>
                  </a:lnTo>
                  <a:lnTo>
                    <a:pt x="1008634" y="376148"/>
                  </a:lnTo>
                  <a:lnTo>
                    <a:pt x="1009992" y="374878"/>
                  </a:lnTo>
                  <a:lnTo>
                    <a:pt x="1011986" y="371068"/>
                  </a:lnTo>
                  <a:lnTo>
                    <a:pt x="1016800" y="368528"/>
                  </a:lnTo>
                  <a:lnTo>
                    <a:pt x="1010742" y="364718"/>
                  </a:lnTo>
                  <a:lnTo>
                    <a:pt x="1017714" y="365988"/>
                  </a:lnTo>
                  <a:lnTo>
                    <a:pt x="1017651" y="364718"/>
                  </a:lnTo>
                  <a:lnTo>
                    <a:pt x="1017371" y="359638"/>
                  </a:lnTo>
                  <a:lnTo>
                    <a:pt x="1017308" y="348208"/>
                  </a:lnTo>
                  <a:lnTo>
                    <a:pt x="1024547" y="346938"/>
                  </a:lnTo>
                  <a:lnTo>
                    <a:pt x="1026591" y="341858"/>
                  </a:lnTo>
                  <a:lnTo>
                    <a:pt x="1026274" y="350748"/>
                  </a:lnTo>
                  <a:lnTo>
                    <a:pt x="1018032" y="354558"/>
                  </a:lnTo>
                  <a:lnTo>
                    <a:pt x="1019162" y="368528"/>
                  </a:lnTo>
                  <a:lnTo>
                    <a:pt x="1016457" y="371068"/>
                  </a:lnTo>
                  <a:lnTo>
                    <a:pt x="1022299" y="377418"/>
                  </a:lnTo>
                  <a:lnTo>
                    <a:pt x="1023912" y="376148"/>
                  </a:lnTo>
                  <a:lnTo>
                    <a:pt x="1024293" y="372338"/>
                  </a:lnTo>
                  <a:lnTo>
                    <a:pt x="1026452" y="382498"/>
                  </a:lnTo>
                  <a:lnTo>
                    <a:pt x="1038212" y="382498"/>
                  </a:lnTo>
                  <a:lnTo>
                    <a:pt x="1036764" y="386308"/>
                  </a:lnTo>
                  <a:lnTo>
                    <a:pt x="1039304" y="388848"/>
                  </a:lnTo>
                  <a:lnTo>
                    <a:pt x="1042936" y="390118"/>
                  </a:lnTo>
                  <a:lnTo>
                    <a:pt x="1044816" y="386308"/>
                  </a:lnTo>
                  <a:lnTo>
                    <a:pt x="1048664" y="387578"/>
                  </a:lnTo>
                  <a:lnTo>
                    <a:pt x="1051433" y="395198"/>
                  </a:lnTo>
                  <a:lnTo>
                    <a:pt x="1055408" y="390144"/>
                  </a:lnTo>
                  <a:lnTo>
                    <a:pt x="1060450" y="402818"/>
                  </a:lnTo>
                  <a:lnTo>
                    <a:pt x="1076363" y="411708"/>
                  </a:lnTo>
                  <a:lnTo>
                    <a:pt x="1082929" y="412978"/>
                  </a:lnTo>
                  <a:lnTo>
                    <a:pt x="1090587" y="414248"/>
                  </a:lnTo>
                  <a:lnTo>
                    <a:pt x="1098461" y="414248"/>
                  </a:lnTo>
                  <a:lnTo>
                    <a:pt x="1105649" y="415518"/>
                  </a:lnTo>
                  <a:lnTo>
                    <a:pt x="1112507" y="418058"/>
                  </a:lnTo>
                  <a:lnTo>
                    <a:pt x="1119327" y="421868"/>
                  </a:lnTo>
                  <a:lnTo>
                    <a:pt x="1125969" y="424408"/>
                  </a:lnTo>
                  <a:lnTo>
                    <a:pt x="1132268" y="428218"/>
                  </a:lnTo>
                  <a:lnTo>
                    <a:pt x="1137907" y="430758"/>
                  </a:lnTo>
                  <a:lnTo>
                    <a:pt x="1145463" y="432028"/>
                  </a:lnTo>
                  <a:lnTo>
                    <a:pt x="1152550" y="433298"/>
                  </a:lnTo>
                  <a:lnTo>
                    <a:pt x="1156792" y="437108"/>
                  </a:lnTo>
                  <a:lnTo>
                    <a:pt x="1158748" y="439648"/>
                  </a:lnTo>
                  <a:lnTo>
                    <a:pt x="1166583" y="442188"/>
                  </a:lnTo>
                  <a:lnTo>
                    <a:pt x="1174076" y="445998"/>
                  </a:lnTo>
                  <a:lnTo>
                    <a:pt x="1174381" y="447268"/>
                  </a:lnTo>
                  <a:lnTo>
                    <a:pt x="1179918" y="449808"/>
                  </a:lnTo>
                  <a:lnTo>
                    <a:pt x="1182966" y="452348"/>
                  </a:lnTo>
                  <a:lnTo>
                    <a:pt x="1186726" y="457428"/>
                  </a:lnTo>
                  <a:lnTo>
                    <a:pt x="1190332" y="459968"/>
                  </a:lnTo>
                  <a:lnTo>
                    <a:pt x="1192949" y="456158"/>
                  </a:lnTo>
                  <a:lnTo>
                    <a:pt x="1194917" y="461238"/>
                  </a:lnTo>
                  <a:lnTo>
                    <a:pt x="1189520" y="466318"/>
                  </a:lnTo>
                  <a:lnTo>
                    <a:pt x="1194460" y="473938"/>
                  </a:lnTo>
                  <a:lnTo>
                    <a:pt x="1196911" y="472211"/>
                  </a:lnTo>
                  <a:lnTo>
                    <a:pt x="1197317" y="480288"/>
                  </a:lnTo>
                  <a:lnTo>
                    <a:pt x="1205763" y="476478"/>
                  </a:lnTo>
                  <a:lnTo>
                    <a:pt x="1201788" y="480288"/>
                  </a:lnTo>
                  <a:lnTo>
                    <a:pt x="1201508" y="486638"/>
                  </a:lnTo>
                  <a:lnTo>
                    <a:pt x="1203198" y="492988"/>
                  </a:lnTo>
                  <a:lnTo>
                    <a:pt x="1205077" y="498068"/>
                  </a:lnTo>
                  <a:lnTo>
                    <a:pt x="1206500" y="503148"/>
                  </a:lnTo>
                  <a:lnTo>
                    <a:pt x="1210030" y="508228"/>
                  </a:lnTo>
                  <a:lnTo>
                    <a:pt x="1216113" y="514578"/>
                  </a:lnTo>
                  <a:lnTo>
                    <a:pt x="1222667" y="517118"/>
                  </a:lnTo>
                  <a:lnTo>
                    <a:pt x="1215872" y="518261"/>
                  </a:lnTo>
                  <a:lnTo>
                    <a:pt x="1215771" y="518121"/>
                  </a:lnTo>
                  <a:lnTo>
                    <a:pt x="1212850" y="517486"/>
                  </a:lnTo>
                  <a:lnTo>
                    <a:pt x="1213040" y="520522"/>
                  </a:lnTo>
                  <a:lnTo>
                    <a:pt x="1214970" y="522516"/>
                  </a:lnTo>
                  <a:lnTo>
                    <a:pt x="1217853" y="523278"/>
                  </a:lnTo>
                  <a:lnTo>
                    <a:pt x="1217574" y="520331"/>
                  </a:lnTo>
                  <a:lnTo>
                    <a:pt x="1216837" y="519442"/>
                  </a:lnTo>
                  <a:lnTo>
                    <a:pt x="1221574" y="522198"/>
                  </a:lnTo>
                  <a:lnTo>
                    <a:pt x="1227632" y="527278"/>
                  </a:lnTo>
                  <a:lnTo>
                    <a:pt x="1234782" y="529818"/>
                  </a:lnTo>
                  <a:lnTo>
                    <a:pt x="1228458" y="528548"/>
                  </a:lnTo>
                  <a:lnTo>
                    <a:pt x="1221968" y="524738"/>
                  </a:lnTo>
                  <a:lnTo>
                    <a:pt x="1215491" y="524738"/>
                  </a:lnTo>
                  <a:lnTo>
                    <a:pt x="1209255" y="527278"/>
                  </a:lnTo>
                  <a:lnTo>
                    <a:pt x="1214704" y="532358"/>
                  </a:lnTo>
                  <a:lnTo>
                    <a:pt x="1221397" y="538708"/>
                  </a:lnTo>
                  <a:lnTo>
                    <a:pt x="1228585" y="541248"/>
                  </a:lnTo>
                  <a:lnTo>
                    <a:pt x="1235519" y="538708"/>
                  </a:lnTo>
                  <a:lnTo>
                    <a:pt x="1231214" y="541248"/>
                  </a:lnTo>
                  <a:lnTo>
                    <a:pt x="1228585" y="541248"/>
                  </a:lnTo>
                  <a:lnTo>
                    <a:pt x="1220851" y="541248"/>
                  </a:lnTo>
                  <a:lnTo>
                    <a:pt x="1215796" y="542518"/>
                  </a:lnTo>
                  <a:lnTo>
                    <a:pt x="1219517" y="546328"/>
                  </a:lnTo>
                  <a:lnTo>
                    <a:pt x="1220914" y="552678"/>
                  </a:lnTo>
                  <a:lnTo>
                    <a:pt x="1231087" y="557758"/>
                  </a:lnTo>
                  <a:lnTo>
                    <a:pt x="1223721" y="569188"/>
                  </a:lnTo>
                  <a:lnTo>
                    <a:pt x="1220787" y="576808"/>
                  </a:lnTo>
                  <a:lnTo>
                    <a:pt x="1216469" y="583184"/>
                  </a:lnTo>
                  <a:lnTo>
                    <a:pt x="1210081" y="585749"/>
                  </a:lnTo>
                  <a:lnTo>
                    <a:pt x="1214107" y="581380"/>
                  </a:lnTo>
                  <a:lnTo>
                    <a:pt x="1220368" y="573125"/>
                  </a:lnTo>
                  <a:lnTo>
                    <a:pt x="1225486" y="564476"/>
                  </a:lnTo>
                  <a:lnTo>
                    <a:pt x="1226210" y="558749"/>
                  </a:lnTo>
                  <a:lnTo>
                    <a:pt x="1219263" y="551599"/>
                  </a:lnTo>
                  <a:lnTo>
                    <a:pt x="1212494" y="548233"/>
                  </a:lnTo>
                  <a:lnTo>
                    <a:pt x="1204722" y="548335"/>
                  </a:lnTo>
                  <a:lnTo>
                    <a:pt x="1171905" y="581088"/>
                  </a:lnTo>
                  <a:lnTo>
                    <a:pt x="1165974" y="596366"/>
                  </a:lnTo>
                  <a:lnTo>
                    <a:pt x="1173988" y="593712"/>
                  </a:lnTo>
                  <a:lnTo>
                    <a:pt x="1182624" y="594906"/>
                  </a:lnTo>
                  <a:lnTo>
                    <a:pt x="1198943" y="594829"/>
                  </a:lnTo>
                  <a:lnTo>
                    <a:pt x="1203731" y="590689"/>
                  </a:lnTo>
                  <a:lnTo>
                    <a:pt x="1208862" y="595414"/>
                  </a:lnTo>
                  <a:lnTo>
                    <a:pt x="1215009" y="595604"/>
                  </a:lnTo>
                  <a:lnTo>
                    <a:pt x="1218920" y="594423"/>
                  </a:lnTo>
                  <a:lnTo>
                    <a:pt x="1216901" y="590486"/>
                  </a:lnTo>
                  <a:lnTo>
                    <a:pt x="1216964" y="588238"/>
                  </a:lnTo>
                  <a:lnTo>
                    <a:pt x="1224064" y="588238"/>
                  </a:lnTo>
                  <a:lnTo>
                    <a:pt x="1230655" y="581888"/>
                  </a:lnTo>
                  <a:lnTo>
                    <a:pt x="1233220" y="579348"/>
                  </a:lnTo>
                  <a:lnTo>
                    <a:pt x="1230452" y="586968"/>
                  </a:lnTo>
                  <a:lnTo>
                    <a:pt x="1240028" y="586968"/>
                  </a:lnTo>
                  <a:lnTo>
                    <a:pt x="1251254" y="581888"/>
                  </a:lnTo>
                  <a:lnTo>
                    <a:pt x="1260297" y="584428"/>
                  </a:lnTo>
                  <a:lnTo>
                    <a:pt x="1263662" y="581888"/>
                  </a:lnTo>
                  <a:lnTo>
                    <a:pt x="1265351" y="580618"/>
                  </a:lnTo>
                  <a:lnTo>
                    <a:pt x="1263523" y="585698"/>
                  </a:lnTo>
                  <a:lnTo>
                    <a:pt x="1267396" y="592048"/>
                  </a:lnTo>
                  <a:lnTo>
                    <a:pt x="1273543" y="598398"/>
                  </a:lnTo>
                  <a:lnTo>
                    <a:pt x="1278534" y="602208"/>
                  </a:lnTo>
                  <a:lnTo>
                    <a:pt x="1284173" y="608558"/>
                  </a:lnTo>
                  <a:lnTo>
                    <a:pt x="1288872" y="616178"/>
                  </a:lnTo>
                  <a:lnTo>
                    <a:pt x="1294091" y="623798"/>
                  </a:lnTo>
                  <a:lnTo>
                    <a:pt x="1301305" y="628878"/>
                  </a:lnTo>
                  <a:lnTo>
                    <a:pt x="1303197" y="608558"/>
                  </a:lnTo>
                  <a:lnTo>
                    <a:pt x="1305407" y="580618"/>
                  </a:lnTo>
                  <a:lnTo>
                    <a:pt x="1305496" y="579348"/>
                  </a:lnTo>
                  <a:lnTo>
                    <a:pt x="1308049" y="545058"/>
                  </a:lnTo>
                  <a:lnTo>
                    <a:pt x="1308455" y="538708"/>
                  </a:lnTo>
                  <a:lnTo>
                    <a:pt x="1309471" y="532358"/>
                  </a:lnTo>
                  <a:lnTo>
                    <a:pt x="1309471" y="529818"/>
                  </a:lnTo>
                  <a:lnTo>
                    <a:pt x="1309471" y="524738"/>
                  </a:lnTo>
                  <a:lnTo>
                    <a:pt x="1304378" y="522198"/>
                  </a:lnTo>
                  <a:lnTo>
                    <a:pt x="1304201" y="518388"/>
                  </a:lnTo>
                  <a:lnTo>
                    <a:pt x="1305064" y="510768"/>
                  </a:lnTo>
                  <a:lnTo>
                    <a:pt x="1307401" y="505688"/>
                  </a:lnTo>
                  <a:lnTo>
                    <a:pt x="1309979" y="499338"/>
                  </a:lnTo>
                  <a:lnTo>
                    <a:pt x="1311592" y="492988"/>
                  </a:lnTo>
                  <a:lnTo>
                    <a:pt x="1312748" y="476478"/>
                  </a:lnTo>
                  <a:lnTo>
                    <a:pt x="1313053" y="472211"/>
                  </a:lnTo>
                  <a:lnTo>
                    <a:pt x="1313192" y="468858"/>
                  </a:lnTo>
                  <a:lnTo>
                    <a:pt x="1313573" y="456158"/>
                  </a:lnTo>
                  <a:lnTo>
                    <a:pt x="1313764" y="449808"/>
                  </a:lnTo>
                  <a:lnTo>
                    <a:pt x="1314170" y="432028"/>
                  </a:lnTo>
                  <a:lnTo>
                    <a:pt x="1314284" y="428218"/>
                  </a:lnTo>
                  <a:lnTo>
                    <a:pt x="1315199" y="407898"/>
                  </a:lnTo>
                  <a:lnTo>
                    <a:pt x="1316418" y="390118"/>
                  </a:lnTo>
                  <a:lnTo>
                    <a:pt x="1204582" y="390118"/>
                  </a:lnTo>
                  <a:lnTo>
                    <a:pt x="1204582" y="468858"/>
                  </a:lnTo>
                  <a:lnTo>
                    <a:pt x="1200797" y="469480"/>
                  </a:lnTo>
                  <a:lnTo>
                    <a:pt x="1201686" y="468858"/>
                  </a:lnTo>
                  <a:lnTo>
                    <a:pt x="1204582" y="468858"/>
                  </a:lnTo>
                  <a:lnTo>
                    <a:pt x="1204582" y="390118"/>
                  </a:lnTo>
                  <a:lnTo>
                    <a:pt x="1066139" y="390118"/>
                  </a:lnTo>
                  <a:lnTo>
                    <a:pt x="1055420" y="390118"/>
                  </a:lnTo>
                  <a:lnTo>
                    <a:pt x="1056297" y="389013"/>
                  </a:lnTo>
                  <a:lnTo>
                    <a:pt x="1056411" y="388848"/>
                  </a:lnTo>
                  <a:lnTo>
                    <a:pt x="1058405" y="386308"/>
                  </a:lnTo>
                  <a:lnTo>
                    <a:pt x="1059408" y="385038"/>
                  </a:lnTo>
                  <a:lnTo>
                    <a:pt x="1065288" y="387578"/>
                  </a:lnTo>
                  <a:lnTo>
                    <a:pt x="1069962" y="388848"/>
                  </a:lnTo>
                  <a:lnTo>
                    <a:pt x="1069454" y="389013"/>
                  </a:lnTo>
                  <a:lnTo>
                    <a:pt x="1316494" y="389013"/>
                  </a:lnTo>
                  <a:lnTo>
                    <a:pt x="1319263" y="346938"/>
                  </a:lnTo>
                  <a:lnTo>
                    <a:pt x="1320215" y="327888"/>
                  </a:lnTo>
                  <a:lnTo>
                    <a:pt x="1320279" y="32661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814333" y="2446108"/>
              <a:ext cx="4850765" cy="5250815"/>
            </a:xfrm>
            <a:custGeom>
              <a:avLst/>
              <a:gdLst/>
              <a:ahLst/>
              <a:cxnLst/>
              <a:rect l="l" t="t" r="r" b="b"/>
              <a:pathLst>
                <a:path w="4850765" h="5250815">
                  <a:moveTo>
                    <a:pt x="87477" y="1565859"/>
                  </a:moveTo>
                  <a:lnTo>
                    <a:pt x="79540" y="1567611"/>
                  </a:lnTo>
                  <a:lnTo>
                    <a:pt x="71958" y="1571650"/>
                  </a:lnTo>
                  <a:lnTo>
                    <a:pt x="64452" y="1576222"/>
                  </a:lnTo>
                  <a:lnTo>
                    <a:pt x="56794" y="1579537"/>
                  </a:lnTo>
                  <a:lnTo>
                    <a:pt x="49999" y="1580718"/>
                  </a:lnTo>
                  <a:lnTo>
                    <a:pt x="43408" y="1580870"/>
                  </a:lnTo>
                  <a:lnTo>
                    <a:pt x="30035" y="1580159"/>
                  </a:lnTo>
                  <a:lnTo>
                    <a:pt x="25996" y="1581492"/>
                  </a:lnTo>
                  <a:lnTo>
                    <a:pt x="23520" y="1587563"/>
                  </a:lnTo>
                  <a:lnTo>
                    <a:pt x="19100" y="1588655"/>
                  </a:lnTo>
                  <a:lnTo>
                    <a:pt x="13068" y="1588249"/>
                  </a:lnTo>
                  <a:lnTo>
                    <a:pt x="5283" y="1598155"/>
                  </a:lnTo>
                  <a:lnTo>
                    <a:pt x="0" y="1592948"/>
                  </a:lnTo>
                  <a:lnTo>
                    <a:pt x="1549" y="1597215"/>
                  </a:lnTo>
                  <a:lnTo>
                    <a:pt x="6908" y="1605940"/>
                  </a:lnTo>
                  <a:lnTo>
                    <a:pt x="14033" y="1610563"/>
                  </a:lnTo>
                  <a:lnTo>
                    <a:pt x="22364" y="1613433"/>
                  </a:lnTo>
                  <a:lnTo>
                    <a:pt x="31318" y="1616938"/>
                  </a:lnTo>
                  <a:lnTo>
                    <a:pt x="29057" y="1610360"/>
                  </a:lnTo>
                  <a:lnTo>
                    <a:pt x="43535" y="1608810"/>
                  </a:lnTo>
                  <a:lnTo>
                    <a:pt x="51409" y="1606092"/>
                  </a:lnTo>
                  <a:lnTo>
                    <a:pt x="52451" y="1602168"/>
                  </a:lnTo>
                  <a:lnTo>
                    <a:pt x="58267" y="1596936"/>
                  </a:lnTo>
                  <a:lnTo>
                    <a:pt x="66421" y="1597647"/>
                  </a:lnTo>
                  <a:lnTo>
                    <a:pt x="70015" y="1597202"/>
                  </a:lnTo>
                  <a:lnTo>
                    <a:pt x="66687" y="1593494"/>
                  </a:lnTo>
                  <a:lnTo>
                    <a:pt x="58267" y="1585442"/>
                  </a:lnTo>
                  <a:lnTo>
                    <a:pt x="66675" y="1582813"/>
                  </a:lnTo>
                  <a:lnTo>
                    <a:pt x="72199" y="1579765"/>
                  </a:lnTo>
                  <a:lnTo>
                    <a:pt x="77368" y="1575066"/>
                  </a:lnTo>
                  <a:lnTo>
                    <a:pt x="82384" y="1570012"/>
                  </a:lnTo>
                  <a:lnTo>
                    <a:pt x="87477" y="1565859"/>
                  </a:lnTo>
                  <a:close/>
                </a:path>
                <a:path w="4850765" h="5250815">
                  <a:moveTo>
                    <a:pt x="2373693" y="2132469"/>
                  </a:moveTo>
                  <a:lnTo>
                    <a:pt x="2373376" y="2131885"/>
                  </a:lnTo>
                  <a:lnTo>
                    <a:pt x="2371458" y="2131885"/>
                  </a:lnTo>
                  <a:lnTo>
                    <a:pt x="2371204" y="2133155"/>
                  </a:lnTo>
                  <a:lnTo>
                    <a:pt x="2373693" y="2132469"/>
                  </a:lnTo>
                  <a:close/>
                </a:path>
                <a:path w="4850765" h="5250815">
                  <a:moveTo>
                    <a:pt x="2433904" y="2067115"/>
                  </a:moveTo>
                  <a:lnTo>
                    <a:pt x="2430869" y="2062035"/>
                  </a:lnTo>
                  <a:lnTo>
                    <a:pt x="2422271" y="2056955"/>
                  </a:lnTo>
                  <a:lnTo>
                    <a:pt x="2413787" y="2054415"/>
                  </a:lnTo>
                  <a:lnTo>
                    <a:pt x="2399639" y="2053145"/>
                  </a:lnTo>
                  <a:lnTo>
                    <a:pt x="2385466" y="2053145"/>
                  </a:lnTo>
                  <a:lnTo>
                    <a:pt x="2375827" y="2054021"/>
                  </a:lnTo>
                  <a:lnTo>
                    <a:pt x="2375827" y="2131885"/>
                  </a:lnTo>
                  <a:lnTo>
                    <a:pt x="2373693" y="2132469"/>
                  </a:lnTo>
                  <a:lnTo>
                    <a:pt x="2374087" y="2133155"/>
                  </a:lnTo>
                  <a:lnTo>
                    <a:pt x="2368575" y="2134412"/>
                  </a:lnTo>
                  <a:lnTo>
                    <a:pt x="2364714" y="2129345"/>
                  </a:lnTo>
                  <a:lnTo>
                    <a:pt x="2363025" y="2128075"/>
                  </a:lnTo>
                  <a:lnTo>
                    <a:pt x="2365235" y="2129345"/>
                  </a:lnTo>
                  <a:lnTo>
                    <a:pt x="2367292" y="2129345"/>
                  </a:lnTo>
                  <a:lnTo>
                    <a:pt x="2369210" y="2128075"/>
                  </a:lnTo>
                  <a:lnTo>
                    <a:pt x="2368880" y="2129345"/>
                  </a:lnTo>
                  <a:lnTo>
                    <a:pt x="2368626" y="2130615"/>
                  </a:lnTo>
                  <a:lnTo>
                    <a:pt x="2368448" y="2131885"/>
                  </a:lnTo>
                  <a:lnTo>
                    <a:pt x="2371458" y="2131885"/>
                  </a:lnTo>
                  <a:lnTo>
                    <a:pt x="2371941" y="2129345"/>
                  </a:lnTo>
                  <a:lnTo>
                    <a:pt x="2373376" y="2131885"/>
                  </a:lnTo>
                  <a:lnTo>
                    <a:pt x="2375827" y="2131885"/>
                  </a:lnTo>
                  <a:lnTo>
                    <a:pt x="2375827" y="2054021"/>
                  </a:lnTo>
                  <a:lnTo>
                    <a:pt x="2371306" y="2054415"/>
                  </a:lnTo>
                  <a:lnTo>
                    <a:pt x="2350414" y="2054415"/>
                  </a:lnTo>
                  <a:lnTo>
                    <a:pt x="2343429" y="2053145"/>
                  </a:lnTo>
                  <a:lnTo>
                    <a:pt x="2336533" y="2050605"/>
                  </a:lnTo>
                  <a:lnTo>
                    <a:pt x="2336317" y="2050567"/>
                  </a:lnTo>
                  <a:lnTo>
                    <a:pt x="2336317" y="2186495"/>
                  </a:lnTo>
                  <a:lnTo>
                    <a:pt x="2335949" y="2192845"/>
                  </a:lnTo>
                  <a:lnTo>
                    <a:pt x="2335885" y="2194776"/>
                  </a:lnTo>
                  <a:lnTo>
                    <a:pt x="2334298" y="2191575"/>
                  </a:lnTo>
                  <a:lnTo>
                    <a:pt x="2335301" y="2189035"/>
                  </a:lnTo>
                  <a:lnTo>
                    <a:pt x="2336317" y="2186495"/>
                  </a:lnTo>
                  <a:lnTo>
                    <a:pt x="2336317" y="2050567"/>
                  </a:lnTo>
                  <a:lnTo>
                    <a:pt x="2329992" y="2049335"/>
                  </a:lnTo>
                  <a:lnTo>
                    <a:pt x="2324430" y="2046795"/>
                  </a:lnTo>
                  <a:lnTo>
                    <a:pt x="2325763" y="2042985"/>
                  </a:lnTo>
                  <a:lnTo>
                    <a:pt x="2325484" y="2037905"/>
                  </a:lnTo>
                  <a:lnTo>
                    <a:pt x="2325344" y="2036635"/>
                  </a:lnTo>
                  <a:lnTo>
                    <a:pt x="2324633" y="2030285"/>
                  </a:lnTo>
                  <a:lnTo>
                    <a:pt x="2322271" y="2020125"/>
                  </a:lnTo>
                  <a:lnTo>
                    <a:pt x="2320975" y="2017585"/>
                  </a:lnTo>
                  <a:lnTo>
                    <a:pt x="2317750" y="2011235"/>
                  </a:lnTo>
                  <a:lnTo>
                    <a:pt x="2310409" y="2008695"/>
                  </a:lnTo>
                  <a:lnTo>
                    <a:pt x="2312276" y="2011235"/>
                  </a:lnTo>
                  <a:lnTo>
                    <a:pt x="2311336" y="2015045"/>
                  </a:lnTo>
                  <a:lnTo>
                    <a:pt x="2310041" y="2017585"/>
                  </a:lnTo>
                  <a:lnTo>
                    <a:pt x="2303894" y="2015045"/>
                  </a:lnTo>
                  <a:lnTo>
                    <a:pt x="2294953" y="2012505"/>
                  </a:lnTo>
                  <a:lnTo>
                    <a:pt x="2290635" y="2004885"/>
                  </a:lnTo>
                  <a:lnTo>
                    <a:pt x="2289187" y="2002345"/>
                  </a:lnTo>
                  <a:lnTo>
                    <a:pt x="2287879" y="1995995"/>
                  </a:lnTo>
                  <a:lnTo>
                    <a:pt x="2281402" y="1997265"/>
                  </a:lnTo>
                  <a:lnTo>
                    <a:pt x="2283891" y="1999805"/>
                  </a:lnTo>
                  <a:lnTo>
                    <a:pt x="2285708" y="2002345"/>
                  </a:lnTo>
                  <a:lnTo>
                    <a:pt x="2286825" y="2004885"/>
                  </a:lnTo>
                  <a:lnTo>
                    <a:pt x="2282698" y="2003615"/>
                  </a:lnTo>
                  <a:lnTo>
                    <a:pt x="2274493" y="2003615"/>
                  </a:lnTo>
                  <a:lnTo>
                    <a:pt x="2270302" y="1993455"/>
                  </a:lnTo>
                  <a:lnTo>
                    <a:pt x="2262936" y="1990915"/>
                  </a:lnTo>
                  <a:lnTo>
                    <a:pt x="2258555" y="1988375"/>
                  </a:lnTo>
                  <a:lnTo>
                    <a:pt x="2257920" y="1989645"/>
                  </a:lnTo>
                  <a:lnTo>
                    <a:pt x="2257514" y="1990915"/>
                  </a:lnTo>
                  <a:lnTo>
                    <a:pt x="2257374" y="1993455"/>
                  </a:lnTo>
                  <a:lnTo>
                    <a:pt x="2260904" y="1993455"/>
                  </a:lnTo>
                  <a:lnTo>
                    <a:pt x="2264829" y="1994725"/>
                  </a:lnTo>
                  <a:lnTo>
                    <a:pt x="2265934" y="1998535"/>
                  </a:lnTo>
                  <a:lnTo>
                    <a:pt x="2257882" y="2003615"/>
                  </a:lnTo>
                  <a:lnTo>
                    <a:pt x="2253170" y="2012505"/>
                  </a:lnTo>
                  <a:lnTo>
                    <a:pt x="2253526" y="2020125"/>
                  </a:lnTo>
                  <a:lnTo>
                    <a:pt x="2260663" y="2026475"/>
                  </a:lnTo>
                  <a:lnTo>
                    <a:pt x="2266569" y="2029015"/>
                  </a:lnTo>
                  <a:lnTo>
                    <a:pt x="2268702" y="2035365"/>
                  </a:lnTo>
                  <a:lnTo>
                    <a:pt x="2277516" y="2040445"/>
                  </a:lnTo>
                  <a:lnTo>
                    <a:pt x="2284476" y="2036635"/>
                  </a:lnTo>
                  <a:lnTo>
                    <a:pt x="2285898" y="2049335"/>
                  </a:lnTo>
                  <a:lnTo>
                    <a:pt x="2296439" y="2046795"/>
                  </a:lnTo>
                  <a:lnTo>
                    <a:pt x="2291448" y="2054415"/>
                  </a:lnTo>
                  <a:lnTo>
                    <a:pt x="2287422" y="2053145"/>
                  </a:lnTo>
                  <a:lnTo>
                    <a:pt x="2278380" y="2053145"/>
                  </a:lnTo>
                  <a:lnTo>
                    <a:pt x="2274036" y="2054415"/>
                  </a:lnTo>
                  <a:lnTo>
                    <a:pt x="2272525" y="2058225"/>
                  </a:lnTo>
                  <a:lnTo>
                    <a:pt x="2270417" y="2064575"/>
                  </a:lnTo>
                  <a:lnTo>
                    <a:pt x="2267394" y="2068385"/>
                  </a:lnTo>
                  <a:lnTo>
                    <a:pt x="2263178" y="2064575"/>
                  </a:lnTo>
                  <a:lnTo>
                    <a:pt x="2262924" y="2069655"/>
                  </a:lnTo>
                  <a:lnTo>
                    <a:pt x="2258606" y="2072195"/>
                  </a:lnTo>
                  <a:lnTo>
                    <a:pt x="2259253" y="2082355"/>
                  </a:lnTo>
                  <a:lnTo>
                    <a:pt x="2264930" y="2084895"/>
                  </a:lnTo>
                  <a:lnTo>
                    <a:pt x="2273833" y="2091245"/>
                  </a:lnTo>
                  <a:lnTo>
                    <a:pt x="2285923" y="2092515"/>
                  </a:lnTo>
                  <a:lnTo>
                    <a:pt x="2289962" y="2101405"/>
                  </a:lnTo>
                  <a:lnTo>
                    <a:pt x="2291511" y="2106485"/>
                  </a:lnTo>
                  <a:lnTo>
                    <a:pt x="2290432" y="2114105"/>
                  </a:lnTo>
                  <a:lnTo>
                    <a:pt x="2285644" y="2115375"/>
                  </a:lnTo>
                  <a:lnTo>
                    <a:pt x="2284920" y="2128075"/>
                  </a:lnTo>
                  <a:lnTo>
                    <a:pt x="2296807" y="2129345"/>
                  </a:lnTo>
                  <a:lnTo>
                    <a:pt x="2295817" y="2138235"/>
                  </a:lnTo>
                  <a:lnTo>
                    <a:pt x="2293251" y="2143315"/>
                  </a:lnTo>
                  <a:lnTo>
                    <a:pt x="2299525" y="2144585"/>
                  </a:lnTo>
                  <a:lnTo>
                    <a:pt x="2303691" y="2144585"/>
                  </a:lnTo>
                  <a:lnTo>
                    <a:pt x="2304415" y="2152205"/>
                  </a:lnTo>
                  <a:lnTo>
                    <a:pt x="2302865" y="2154745"/>
                  </a:lnTo>
                  <a:lnTo>
                    <a:pt x="2305913" y="2164905"/>
                  </a:lnTo>
                  <a:lnTo>
                    <a:pt x="2306751" y="2168715"/>
                  </a:lnTo>
                  <a:lnTo>
                    <a:pt x="2307679" y="2172551"/>
                  </a:lnTo>
                  <a:lnTo>
                    <a:pt x="2309571" y="2178875"/>
                  </a:lnTo>
                  <a:lnTo>
                    <a:pt x="2311958" y="2185225"/>
                  </a:lnTo>
                  <a:lnTo>
                    <a:pt x="2314181" y="2191575"/>
                  </a:lnTo>
                  <a:lnTo>
                    <a:pt x="2315591" y="2197925"/>
                  </a:lnTo>
                  <a:lnTo>
                    <a:pt x="2316518" y="2205545"/>
                  </a:lnTo>
                  <a:lnTo>
                    <a:pt x="2324366" y="2211895"/>
                  </a:lnTo>
                  <a:lnTo>
                    <a:pt x="2323960" y="2218245"/>
                  </a:lnTo>
                  <a:lnTo>
                    <a:pt x="2326817" y="2215705"/>
                  </a:lnTo>
                  <a:lnTo>
                    <a:pt x="2329370" y="2208085"/>
                  </a:lnTo>
                  <a:lnTo>
                    <a:pt x="2327833" y="2204275"/>
                  </a:lnTo>
                  <a:lnTo>
                    <a:pt x="2330640" y="2206815"/>
                  </a:lnTo>
                  <a:lnTo>
                    <a:pt x="2328621" y="2211895"/>
                  </a:lnTo>
                  <a:lnTo>
                    <a:pt x="2330894" y="2215705"/>
                  </a:lnTo>
                  <a:lnTo>
                    <a:pt x="2334171" y="2209355"/>
                  </a:lnTo>
                  <a:lnTo>
                    <a:pt x="2333942" y="2204275"/>
                  </a:lnTo>
                  <a:lnTo>
                    <a:pt x="2333815" y="2201722"/>
                  </a:lnTo>
                  <a:lnTo>
                    <a:pt x="2332012" y="2195385"/>
                  </a:lnTo>
                  <a:lnTo>
                    <a:pt x="2331618" y="2193137"/>
                  </a:lnTo>
                  <a:lnTo>
                    <a:pt x="2333599" y="2197925"/>
                  </a:lnTo>
                  <a:lnTo>
                    <a:pt x="2335568" y="2201735"/>
                  </a:lnTo>
                  <a:lnTo>
                    <a:pt x="2335657" y="2200465"/>
                  </a:lnTo>
                  <a:lnTo>
                    <a:pt x="2335619" y="2201532"/>
                  </a:lnTo>
                  <a:lnTo>
                    <a:pt x="2335606" y="2201735"/>
                  </a:lnTo>
                  <a:lnTo>
                    <a:pt x="2336393" y="2209355"/>
                  </a:lnTo>
                  <a:lnTo>
                    <a:pt x="2339441" y="2213165"/>
                  </a:lnTo>
                  <a:lnTo>
                    <a:pt x="2339467" y="2208085"/>
                  </a:lnTo>
                  <a:lnTo>
                    <a:pt x="2339810" y="2205545"/>
                  </a:lnTo>
                  <a:lnTo>
                    <a:pt x="2341702" y="2208085"/>
                  </a:lnTo>
                  <a:lnTo>
                    <a:pt x="2346172" y="2210625"/>
                  </a:lnTo>
                  <a:lnTo>
                    <a:pt x="2348128" y="2205545"/>
                  </a:lnTo>
                  <a:lnTo>
                    <a:pt x="2349589" y="2201735"/>
                  </a:lnTo>
                  <a:lnTo>
                    <a:pt x="2344445" y="2200465"/>
                  </a:lnTo>
                  <a:lnTo>
                    <a:pt x="2346617" y="2196655"/>
                  </a:lnTo>
                  <a:lnTo>
                    <a:pt x="2347315" y="2192845"/>
                  </a:lnTo>
                  <a:lnTo>
                    <a:pt x="2346566" y="2187765"/>
                  </a:lnTo>
                  <a:lnTo>
                    <a:pt x="2346642" y="2186495"/>
                  </a:lnTo>
                  <a:lnTo>
                    <a:pt x="2346858" y="2182685"/>
                  </a:lnTo>
                  <a:lnTo>
                    <a:pt x="2350655" y="2180145"/>
                  </a:lnTo>
                  <a:lnTo>
                    <a:pt x="2347506" y="2187765"/>
                  </a:lnTo>
                  <a:lnTo>
                    <a:pt x="2348547" y="2194115"/>
                  </a:lnTo>
                  <a:lnTo>
                    <a:pt x="2351036" y="2201735"/>
                  </a:lnTo>
                  <a:lnTo>
                    <a:pt x="2352738" y="2199195"/>
                  </a:lnTo>
                  <a:lnTo>
                    <a:pt x="2354402" y="2196655"/>
                  </a:lnTo>
                  <a:lnTo>
                    <a:pt x="2356040" y="2195385"/>
                  </a:lnTo>
                  <a:lnTo>
                    <a:pt x="2354808" y="2196655"/>
                  </a:lnTo>
                  <a:lnTo>
                    <a:pt x="2354034" y="2199195"/>
                  </a:lnTo>
                  <a:lnTo>
                    <a:pt x="2353729" y="2201722"/>
                  </a:lnTo>
                  <a:lnTo>
                    <a:pt x="2356815" y="2199195"/>
                  </a:lnTo>
                  <a:lnTo>
                    <a:pt x="2360104" y="2196655"/>
                  </a:lnTo>
                  <a:lnTo>
                    <a:pt x="2360828" y="2195385"/>
                  </a:lnTo>
                  <a:lnTo>
                    <a:pt x="2362263" y="2192845"/>
                  </a:lnTo>
                  <a:lnTo>
                    <a:pt x="2361488" y="2199195"/>
                  </a:lnTo>
                  <a:lnTo>
                    <a:pt x="2353729" y="2201735"/>
                  </a:lnTo>
                  <a:lnTo>
                    <a:pt x="2355659" y="2209355"/>
                  </a:lnTo>
                  <a:lnTo>
                    <a:pt x="2358021" y="2206815"/>
                  </a:lnTo>
                  <a:lnTo>
                    <a:pt x="2359152" y="2205545"/>
                  </a:lnTo>
                  <a:lnTo>
                    <a:pt x="2355570" y="2210625"/>
                  </a:lnTo>
                  <a:lnTo>
                    <a:pt x="2364181" y="2214435"/>
                  </a:lnTo>
                  <a:lnTo>
                    <a:pt x="2365806" y="2205545"/>
                  </a:lnTo>
                  <a:lnTo>
                    <a:pt x="2366734" y="2200465"/>
                  </a:lnTo>
                  <a:lnTo>
                    <a:pt x="2368537" y="2195385"/>
                  </a:lnTo>
                  <a:lnTo>
                    <a:pt x="2368181" y="2192845"/>
                  </a:lnTo>
                  <a:lnTo>
                    <a:pt x="2367635" y="2189035"/>
                  </a:lnTo>
                  <a:lnTo>
                    <a:pt x="2369070" y="2191575"/>
                  </a:lnTo>
                  <a:lnTo>
                    <a:pt x="2369464" y="2194115"/>
                  </a:lnTo>
                  <a:lnTo>
                    <a:pt x="2368829" y="2196655"/>
                  </a:lnTo>
                  <a:lnTo>
                    <a:pt x="2374265" y="2192845"/>
                  </a:lnTo>
                  <a:lnTo>
                    <a:pt x="2375662" y="2189035"/>
                  </a:lnTo>
                  <a:lnTo>
                    <a:pt x="2376132" y="2187765"/>
                  </a:lnTo>
                  <a:lnTo>
                    <a:pt x="2375027" y="2181415"/>
                  </a:lnTo>
                  <a:lnTo>
                    <a:pt x="2374328" y="2180145"/>
                  </a:lnTo>
                  <a:lnTo>
                    <a:pt x="2373630" y="2178875"/>
                  </a:lnTo>
                  <a:lnTo>
                    <a:pt x="2371521" y="2175065"/>
                  </a:lnTo>
                  <a:lnTo>
                    <a:pt x="2370417" y="2176335"/>
                  </a:lnTo>
                  <a:lnTo>
                    <a:pt x="2369401" y="2177605"/>
                  </a:lnTo>
                  <a:lnTo>
                    <a:pt x="2368448" y="2178875"/>
                  </a:lnTo>
                  <a:lnTo>
                    <a:pt x="2368727" y="2173795"/>
                  </a:lnTo>
                  <a:lnTo>
                    <a:pt x="2371052" y="2167445"/>
                  </a:lnTo>
                  <a:lnTo>
                    <a:pt x="2363774" y="2167445"/>
                  </a:lnTo>
                  <a:lnTo>
                    <a:pt x="2367140" y="2162365"/>
                  </a:lnTo>
                  <a:lnTo>
                    <a:pt x="2369324" y="2158555"/>
                  </a:lnTo>
                  <a:lnTo>
                    <a:pt x="2365337" y="2153475"/>
                  </a:lnTo>
                  <a:lnTo>
                    <a:pt x="2368270" y="2152205"/>
                  </a:lnTo>
                  <a:lnTo>
                    <a:pt x="2372144" y="2149665"/>
                  </a:lnTo>
                  <a:lnTo>
                    <a:pt x="2367064" y="2140775"/>
                  </a:lnTo>
                  <a:lnTo>
                    <a:pt x="2359533" y="2138235"/>
                  </a:lnTo>
                  <a:lnTo>
                    <a:pt x="2354491" y="2134425"/>
                  </a:lnTo>
                  <a:lnTo>
                    <a:pt x="2356421" y="2135695"/>
                  </a:lnTo>
                  <a:lnTo>
                    <a:pt x="2362047" y="2136965"/>
                  </a:lnTo>
                  <a:lnTo>
                    <a:pt x="2369832" y="2138019"/>
                  </a:lnTo>
                  <a:lnTo>
                    <a:pt x="2371318" y="2138019"/>
                  </a:lnTo>
                  <a:lnTo>
                    <a:pt x="2394572" y="2138019"/>
                  </a:lnTo>
                  <a:lnTo>
                    <a:pt x="2391740" y="2130615"/>
                  </a:lnTo>
                  <a:lnTo>
                    <a:pt x="2391549" y="2129345"/>
                  </a:lnTo>
                  <a:lnTo>
                    <a:pt x="2391359" y="2128075"/>
                  </a:lnTo>
                  <a:lnTo>
                    <a:pt x="2390787" y="2124265"/>
                  </a:lnTo>
                  <a:lnTo>
                    <a:pt x="2391219" y="2117915"/>
                  </a:lnTo>
                  <a:lnTo>
                    <a:pt x="2397569" y="2109025"/>
                  </a:lnTo>
                  <a:lnTo>
                    <a:pt x="2395905" y="2103945"/>
                  </a:lnTo>
                  <a:lnTo>
                    <a:pt x="2399906" y="2105215"/>
                  </a:lnTo>
                  <a:lnTo>
                    <a:pt x="2407069" y="2106485"/>
                  </a:lnTo>
                  <a:lnTo>
                    <a:pt x="2406777" y="2103945"/>
                  </a:lnTo>
                  <a:lnTo>
                    <a:pt x="2406332" y="2100135"/>
                  </a:lnTo>
                  <a:lnTo>
                    <a:pt x="2408936" y="2103945"/>
                  </a:lnTo>
                  <a:lnTo>
                    <a:pt x="2411184" y="2100135"/>
                  </a:lnTo>
                  <a:lnTo>
                    <a:pt x="2412669" y="2097595"/>
                  </a:lnTo>
                  <a:lnTo>
                    <a:pt x="2416378" y="2101405"/>
                  </a:lnTo>
                  <a:lnTo>
                    <a:pt x="2417788" y="2097595"/>
                  </a:lnTo>
                  <a:lnTo>
                    <a:pt x="2419197" y="2093785"/>
                  </a:lnTo>
                  <a:lnTo>
                    <a:pt x="2423807" y="2084895"/>
                  </a:lnTo>
                  <a:lnTo>
                    <a:pt x="2427020" y="2077275"/>
                  </a:lnTo>
                  <a:lnTo>
                    <a:pt x="2425674" y="2068385"/>
                  </a:lnTo>
                  <a:lnTo>
                    <a:pt x="2433904" y="2067115"/>
                  </a:lnTo>
                  <a:close/>
                </a:path>
                <a:path w="4850765" h="5250815">
                  <a:moveTo>
                    <a:pt x="2465184" y="2234755"/>
                  </a:moveTo>
                  <a:lnTo>
                    <a:pt x="2463228" y="2228405"/>
                  </a:lnTo>
                  <a:lnTo>
                    <a:pt x="2462060" y="2224595"/>
                  </a:lnTo>
                  <a:lnTo>
                    <a:pt x="2459926" y="2215705"/>
                  </a:lnTo>
                  <a:lnTo>
                    <a:pt x="2458148" y="2205545"/>
                  </a:lnTo>
                  <a:lnTo>
                    <a:pt x="2456091" y="2195385"/>
                  </a:lnTo>
                  <a:lnTo>
                    <a:pt x="2453386" y="2185225"/>
                  </a:lnTo>
                  <a:lnTo>
                    <a:pt x="2452636" y="2182685"/>
                  </a:lnTo>
                  <a:lnTo>
                    <a:pt x="2450401" y="2175065"/>
                  </a:lnTo>
                  <a:lnTo>
                    <a:pt x="2447328" y="2166175"/>
                  </a:lnTo>
                  <a:lnTo>
                    <a:pt x="2445474" y="2159825"/>
                  </a:lnTo>
                  <a:lnTo>
                    <a:pt x="2444737" y="2157285"/>
                  </a:lnTo>
                  <a:lnTo>
                    <a:pt x="2444369" y="2156015"/>
                  </a:lnTo>
                  <a:lnTo>
                    <a:pt x="2442273" y="2148395"/>
                  </a:lnTo>
                  <a:lnTo>
                    <a:pt x="2440241" y="2140775"/>
                  </a:lnTo>
                  <a:lnTo>
                    <a:pt x="2437993" y="2131885"/>
                  </a:lnTo>
                  <a:lnTo>
                    <a:pt x="2435263" y="2124265"/>
                  </a:lnTo>
                  <a:lnTo>
                    <a:pt x="2432342" y="2121725"/>
                  </a:lnTo>
                  <a:lnTo>
                    <a:pt x="2428849" y="2122995"/>
                  </a:lnTo>
                  <a:lnTo>
                    <a:pt x="2425014" y="2124265"/>
                  </a:lnTo>
                  <a:lnTo>
                    <a:pt x="2421064" y="2122995"/>
                  </a:lnTo>
                  <a:lnTo>
                    <a:pt x="2422906" y="2129345"/>
                  </a:lnTo>
                  <a:lnTo>
                    <a:pt x="2421559" y="2130615"/>
                  </a:lnTo>
                  <a:lnTo>
                    <a:pt x="2416657" y="2142045"/>
                  </a:lnTo>
                  <a:lnTo>
                    <a:pt x="2421890" y="2149665"/>
                  </a:lnTo>
                  <a:lnTo>
                    <a:pt x="2419248" y="2153475"/>
                  </a:lnTo>
                  <a:lnTo>
                    <a:pt x="2414041" y="2157285"/>
                  </a:lnTo>
                  <a:lnTo>
                    <a:pt x="2409253" y="2153475"/>
                  </a:lnTo>
                  <a:lnTo>
                    <a:pt x="2407589" y="2150935"/>
                  </a:lnTo>
                  <a:lnTo>
                    <a:pt x="2405075" y="2147125"/>
                  </a:lnTo>
                  <a:lnTo>
                    <a:pt x="2401709" y="2143315"/>
                  </a:lnTo>
                  <a:lnTo>
                    <a:pt x="2401951" y="2144585"/>
                  </a:lnTo>
                  <a:lnTo>
                    <a:pt x="2402078" y="2148395"/>
                  </a:lnTo>
                  <a:lnTo>
                    <a:pt x="2401341" y="2150935"/>
                  </a:lnTo>
                  <a:lnTo>
                    <a:pt x="2398280" y="2145855"/>
                  </a:lnTo>
                  <a:lnTo>
                    <a:pt x="2394661" y="2138235"/>
                  </a:lnTo>
                  <a:lnTo>
                    <a:pt x="2371483" y="2138235"/>
                  </a:lnTo>
                  <a:lnTo>
                    <a:pt x="2369921" y="2138235"/>
                  </a:lnTo>
                  <a:lnTo>
                    <a:pt x="2370874" y="2140775"/>
                  </a:lnTo>
                  <a:lnTo>
                    <a:pt x="2373084" y="2142045"/>
                  </a:lnTo>
                  <a:lnTo>
                    <a:pt x="2372944" y="2147125"/>
                  </a:lnTo>
                  <a:lnTo>
                    <a:pt x="2372537" y="2150935"/>
                  </a:lnTo>
                  <a:lnTo>
                    <a:pt x="2373096" y="2153475"/>
                  </a:lnTo>
                  <a:lnTo>
                    <a:pt x="2374608" y="2156015"/>
                  </a:lnTo>
                  <a:lnTo>
                    <a:pt x="2376970" y="2159825"/>
                  </a:lnTo>
                  <a:lnTo>
                    <a:pt x="2380996" y="2167445"/>
                  </a:lnTo>
                  <a:lnTo>
                    <a:pt x="2385745" y="2173795"/>
                  </a:lnTo>
                  <a:lnTo>
                    <a:pt x="2390279" y="2175065"/>
                  </a:lnTo>
                  <a:lnTo>
                    <a:pt x="2391016" y="2173795"/>
                  </a:lnTo>
                  <a:lnTo>
                    <a:pt x="2390940" y="2172525"/>
                  </a:lnTo>
                  <a:lnTo>
                    <a:pt x="2391778" y="2173795"/>
                  </a:lnTo>
                  <a:lnTo>
                    <a:pt x="2394864" y="2175065"/>
                  </a:lnTo>
                  <a:lnTo>
                    <a:pt x="2398230" y="2173795"/>
                  </a:lnTo>
                  <a:lnTo>
                    <a:pt x="2397734" y="2172525"/>
                  </a:lnTo>
                  <a:lnTo>
                    <a:pt x="2398052" y="2171255"/>
                  </a:lnTo>
                  <a:lnTo>
                    <a:pt x="2399182" y="2169985"/>
                  </a:lnTo>
                  <a:lnTo>
                    <a:pt x="2401976" y="2167445"/>
                  </a:lnTo>
                  <a:lnTo>
                    <a:pt x="2407551" y="2164905"/>
                  </a:lnTo>
                  <a:lnTo>
                    <a:pt x="2407907" y="2159825"/>
                  </a:lnTo>
                  <a:lnTo>
                    <a:pt x="2409558" y="2168715"/>
                  </a:lnTo>
                  <a:lnTo>
                    <a:pt x="2414346" y="2176335"/>
                  </a:lnTo>
                  <a:lnTo>
                    <a:pt x="2419972" y="2183955"/>
                  </a:lnTo>
                  <a:lnTo>
                    <a:pt x="2424125" y="2191575"/>
                  </a:lnTo>
                  <a:lnTo>
                    <a:pt x="2424061" y="2187765"/>
                  </a:lnTo>
                  <a:lnTo>
                    <a:pt x="2425585" y="2183955"/>
                  </a:lnTo>
                  <a:lnTo>
                    <a:pt x="2428049" y="2182685"/>
                  </a:lnTo>
                  <a:lnTo>
                    <a:pt x="2425230" y="2191575"/>
                  </a:lnTo>
                  <a:lnTo>
                    <a:pt x="2428456" y="2201735"/>
                  </a:lnTo>
                  <a:lnTo>
                    <a:pt x="2433790" y="2211895"/>
                  </a:lnTo>
                  <a:lnTo>
                    <a:pt x="2437295" y="2220785"/>
                  </a:lnTo>
                  <a:lnTo>
                    <a:pt x="2438184" y="2228405"/>
                  </a:lnTo>
                  <a:lnTo>
                    <a:pt x="2438463" y="2232215"/>
                  </a:lnTo>
                  <a:lnTo>
                    <a:pt x="2442502" y="2244915"/>
                  </a:lnTo>
                  <a:lnTo>
                    <a:pt x="2449093" y="2252535"/>
                  </a:lnTo>
                  <a:lnTo>
                    <a:pt x="2452763" y="2257615"/>
                  </a:lnTo>
                  <a:lnTo>
                    <a:pt x="2451163" y="2251265"/>
                  </a:lnTo>
                  <a:lnTo>
                    <a:pt x="2448280" y="2242375"/>
                  </a:lnTo>
                  <a:lnTo>
                    <a:pt x="2446896" y="2233485"/>
                  </a:lnTo>
                  <a:lnTo>
                    <a:pt x="2449804" y="2228405"/>
                  </a:lnTo>
                  <a:lnTo>
                    <a:pt x="2455113" y="2228405"/>
                  </a:lnTo>
                  <a:lnTo>
                    <a:pt x="2460612" y="2236025"/>
                  </a:lnTo>
                  <a:lnTo>
                    <a:pt x="2465184" y="2234755"/>
                  </a:lnTo>
                  <a:close/>
                </a:path>
                <a:path w="4850765" h="5250815">
                  <a:moveTo>
                    <a:pt x="2997860" y="3159887"/>
                  </a:moveTo>
                  <a:lnTo>
                    <a:pt x="2994787" y="3158439"/>
                  </a:lnTo>
                  <a:lnTo>
                    <a:pt x="2991574" y="3157791"/>
                  </a:lnTo>
                  <a:lnTo>
                    <a:pt x="2988183" y="3157956"/>
                  </a:lnTo>
                  <a:lnTo>
                    <a:pt x="2986544" y="3160141"/>
                  </a:lnTo>
                  <a:lnTo>
                    <a:pt x="2988487" y="3162897"/>
                  </a:lnTo>
                  <a:lnTo>
                    <a:pt x="2992691" y="3163671"/>
                  </a:lnTo>
                  <a:lnTo>
                    <a:pt x="2997860" y="3159887"/>
                  </a:lnTo>
                  <a:close/>
                </a:path>
                <a:path w="4850765" h="5250815">
                  <a:moveTo>
                    <a:pt x="3279444" y="4446549"/>
                  </a:moveTo>
                  <a:lnTo>
                    <a:pt x="3278632" y="4433849"/>
                  </a:lnTo>
                  <a:lnTo>
                    <a:pt x="3277933" y="4446549"/>
                  </a:lnTo>
                  <a:lnTo>
                    <a:pt x="3279444" y="4446549"/>
                  </a:lnTo>
                  <a:close/>
                </a:path>
                <a:path w="4850765" h="5250815">
                  <a:moveTo>
                    <a:pt x="3497910" y="689927"/>
                  </a:moveTo>
                  <a:lnTo>
                    <a:pt x="3495637" y="687692"/>
                  </a:lnTo>
                  <a:lnTo>
                    <a:pt x="3495141" y="685114"/>
                  </a:lnTo>
                  <a:lnTo>
                    <a:pt x="3496411" y="682180"/>
                  </a:lnTo>
                  <a:lnTo>
                    <a:pt x="3492042" y="680745"/>
                  </a:lnTo>
                  <a:lnTo>
                    <a:pt x="3489312" y="684034"/>
                  </a:lnTo>
                  <a:lnTo>
                    <a:pt x="3486315" y="686447"/>
                  </a:lnTo>
                  <a:lnTo>
                    <a:pt x="3485553" y="690308"/>
                  </a:lnTo>
                  <a:lnTo>
                    <a:pt x="3489515" y="688721"/>
                  </a:lnTo>
                  <a:lnTo>
                    <a:pt x="3493846" y="688886"/>
                  </a:lnTo>
                  <a:lnTo>
                    <a:pt x="3497910" y="689927"/>
                  </a:lnTo>
                  <a:close/>
                </a:path>
                <a:path w="4850765" h="5250815">
                  <a:moveTo>
                    <a:pt x="3533635" y="695921"/>
                  </a:moveTo>
                  <a:lnTo>
                    <a:pt x="3532301" y="689457"/>
                  </a:lnTo>
                  <a:lnTo>
                    <a:pt x="3528390" y="685038"/>
                  </a:lnTo>
                  <a:lnTo>
                    <a:pt x="3523602" y="686447"/>
                  </a:lnTo>
                  <a:lnTo>
                    <a:pt x="3525990" y="677862"/>
                  </a:lnTo>
                  <a:lnTo>
                    <a:pt x="3511867" y="680605"/>
                  </a:lnTo>
                  <a:lnTo>
                    <a:pt x="3507752" y="677545"/>
                  </a:lnTo>
                  <a:lnTo>
                    <a:pt x="3506330" y="680135"/>
                  </a:lnTo>
                  <a:lnTo>
                    <a:pt x="3509073" y="684720"/>
                  </a:lnTo>
                  <a:lnTo>
                    <a:pt x="3506190" y="686447"/>
                  </a:lnTo>
                  <a:lnTo>
                    <a:pt x="3506203" y="689368"/>
                  </a:lnTo>
                  <a:lnTo>
                    <a:pt x="3506978" y="692073"/>
                  </a:lnTo>
                  <a:lnTo>
                    <a:pt x="3508502" y="694563"/>
                  </a:lnTo>
                  <a:lnTo>
                    <a:pt x="3514585" y="693343"/>
                  </a:lnTo>
                  <a:lnTo>
                    <a:pt x="3519970" y="696544"/>
                  </a:lnTo>
                  <a:lnTo>
                    <a:pt x="3525151" y="700290"/>
                  </a:lnTo>
                  <a:lnTo>
                    <a:pt x="3530650" y="700646"/>
                  </a:lnTo>
                  <a:lnTo>
                    <a:pt x="3533635" y="695921"/>
                  </a:lnTo>
                  <a:close/>
                </a:path>
                <a:path w="4850765" h="5250815">
                  <a:moveTo>
                    <a:pt x="3537902" y="713143"/>
                  </a:moveTo>
                  <a:lnTo>
                    <a:pt x="3535819" y="710349"/>
                  </a:lnTo>
                  <a:lnTo>
                    <a:pt x="3533483" y="707771"/>
                  </a:lnTo>
                  <a:lnTo>
                    <a:pt x="3530917" y="705421"/>
                  </a:lnTo>
                  <a:lnTo>
                    <a:pt x="3531539" y="709091"/>
                  </a:lnTo>
                  <a:lnTo>
                    <a:pt x="3534245" y="712216"/>
                  </a:lnTo>
                  <a:lnTo>
                    <a:pt x="3537902" y="713143"/>
                  </a:lnTo>
                  <a:close/>
                </a:path>
                <a:path w="4850765" h="5250815">
                  <a:moveTo>
                    <a:pt x="3542195" y="29895"/>
                  </a:moveTo>
                  <a:lnTo>
                    <a:pt x="3537940" y="28854"/>
                  </a:lnTo>
                  <a:lnTo>
                    <a:pt x="3534143" y="26543"/>
                  </a:lnTo>
                  <a:lnTo>
                    <a:pt x="3529838" y="25641"/>
                  </a:lnTo>
                  <a:lnTo>
                    <a:pt x="3532657" y="29400"/>
                  </a:lnTo>
                  <a:lnTo>
                    <a:pt x="3537661" y="31153"/>
                  </a:lnTo>
                  <a:lnTo>
                    <a:pt x="3542195" y="29895"/>
                  </a:lnTo>
                  <a:close/>
                </a:path>
                <a:path w="4850765" h="5250815">
                  <a:moveTo>
                    <a:pt x="3544836" y="710425"/>
                  </a:moveTo>
                  <a:lnTo>
                    <a:pt x="3543554" y="709409"/>
                  </a:lnTo>
                  <a:lnTo>
                    <a:pt x="3542144" y="708634"/>
                  </a:lnTo>
                  <a:lnTo>
                    <a:pt x="3540582" y="708113"/>
                  </a:lnTo>
                  <a:lnTo>
                    <a:pt x="3540950" y="709917"/>
                  </a:lnTo>
                  <a:lnTo>
                    <a:pt x="3540950" y="711720"/>
                  </a:lnTo>
                  <a:lnTo>
                    <a:pt x="3540582" y="713524"/>
                  </a:lnTo>
                  <a:lnTo>
                    <a:pt x="3542106" y="712647"/>
                  </a:lnTo>
                  <a:lnTo>
                    <a:pt x="3543528" y="711619"/>
                  </a:lnTo>
                  <a:lnTo>
                    <a:pt x="3544836" y="710425"/>
                  </a:lnTo>
                  <a:close/>
                </a:path>
                <a:path w="4850765" h="5250815">
                  <a:moveTo>
                    <a:pt x="3747973" y="743724"/>
                  </a:moveTo>
                  <a:lnTo>
                    <a:pt x="3745623" y="741451"/>
                  </a:lnTo>
                  <a:lnTo>
                    <a:pt x="3745458" y="741362"/>
                  </a:lnTo>
                  <a:lnTo>
                    <a:pt x="3747973" y="743724"/>
                  </a:lnTo>
                  <a:close/>
                </a:path>
                <a:path w="4850765" h="5250815">
                  <a:moveTo>
                    <a:pt x="3749205" y="744880"/>
                  </a:moveTo>
                  <a:lnTo>
                    <a:pt x="3747338" y="743470"/>
                  </a:lnTo>
                  <a:lnTo>
                    <a:pt x="3741293" y="739609"/>
                  </a:lnTo>
                  <a:lnTo>
                    <a:pt x="3739858" y="738695"/>
                  </a:lnTo>
                  <a:lnTo>
                    <a:pt x="3742918" y="739775"/>
                  </a:lnTo>
                  <a:lnTo>
                    <a:pt x="3745458" y="741362"/>
                  </a:lnTo>
                  <a:lnTo>
                    <a:pt x="3745268" y="741172"/>
                  </a:lnTo>
                  <a:lnTo>
                    <a:pt x="3742931" y="738695"/>
                  </a:lnTo>
                  <a:lnTo>
                    <a:pt x="3742601" y="738339"/>
                  </a:lnTo>
                  <a:lnTo>
                    <a:pt x="3734854" y="734453"/>
                  </a:lnTo>
                  <a:lnTo>
                    <a:pt x="3736606" y="730618"/>
                  </a:lnTo>
                  <a:lnTo>
                    <a:pt x="3734409" y="727087"/>
                  </a:lnTo>
                  <a:lnTo>
                    <a:pt x="3730091" y="722376"/>
                  </a:lnTo>
                  <a:lnTo>
                    <a:pt x="3725443" y="719442"/>
                  </a:lnTo>
                  <a:lnTo>
                    <a:pt x="3724529" y="718858"/>
                  </a:lnTo>
                  <a:lnTo>
                    <a:pt x="3718598" y="715772"/>
                  </a:lnTo>
                  <a:lnTo>
                    <a:pt x="3713137" y="712381"/>
                  </a:lnTo>
                  <a:lnTo>
                    <a:pt x="3713061" y="717359"/>
                  </a:lnTo>
                  <a:lnTo>
                    <a:pt x="3708108" y="719442"/>
                  </a:lnTo>
                  <a:lnTo>
                    <a:pt x="3703853" y="718185"/>
                  </a:lnTo>
                  <a:lnTo>
                    <a:pt x="3710851" y="721804"/>
                  </a:lnTo>
                  <a:lnTo>
                    <a:pt x="3718445" y="725208"/>
                  </a:lnTo>
                  <a:lnTo>
                    <a:pt x="3724364" y="730554"/>
                  </a:lnTo>
                  <a:lnTo>
                    <a:pt x="3727805" y="731532"/>
                  </a:lnTo>
                  <a:lnTo>
                    <a:pt x="3731349" y="734187"/>
                  </a:lnTo>
                  <a:lnTo>
                    <a:pt x="3733647" y="742048"/>
                  </a:lnTo>
                  <a:lnTo>
                    <a:pt x="3739146" y="739609"/>
                  </a:lnTo>
                  <a:lnTo>
                    <a:pt x="3741267" y="743470"/>
                  </a:lnTo>
                  <a:lnTo>
                    <a:pt x="3741382" y="743724"/>
                  </a:lnTo>
                  <a:lnTo>
                    <a:pt x="3738626" y="744689"/>
                  </a:lnTo>
                  <a:lnTo>
                    <a:pt x="3737241" y="744880"/>
                  </a:lnTo>
                  <a:lnTo>
                    <a:pt x="3749205" y="744880"/>
                  </a:lnTo>
                  <a:close/>
                </a:path>
                <a:path w="4850765" h="5250815">
                  <a:moveTo>
                    <a:pt x="3792753" y="512140"/>
                  </a:moveTo>
                  <a:lnTo>
                    <a:pt x="3791216" y="508622"/>
                  </a:lnTo>
                  <a:lnTo>
                    <a:pt x="3787965" y="506780"/>
                  </a:lnTo>
                  <a:lnTo>
                    <a:pt x="3787775" y="511962"/>
                  </a:lnTo>
                  <a:lnTo>
                    <a:pt x="3792753" y="512140"/>
                  </a:lnTo>
                  <a:close/>
                </a:path>
                <a:path w="4850765" h="5250815">
                  <a:moveTo>
                    <a:pt x="3822319" y="3651199"/>
                  </a:moveTo>
                  <a:lnTo>
                    <a:pt x="3815829" y="3652786"/>
                  </a:lnTo>
                  <a:lnTo>
                    <a:pt x="3809555" y="3655060"/>
                  </a:lnTo>
                  <a:lnTo>
                    <a:pt x="3803573" y="3658031"/>
                  </a:lnTo>
                  <a:lnTo>
                    <a:pt x="3797973" y="3661676"/>
                  </a:lnTo>
                  <a:lnTo>
                    <a:pt x="3802456" y="3663289"/>
                  </a:lnTo>
                  <a:lnTo>
                    <a:pt x="3807701" y="3667531"/>
                  </a:lnTo>
                  <a:lnTo>
                    <a:pt x="3811574" y="3662222"/>
                  </a:lnTo>
                  <a:lnTo>
                    <a:pt x="3812603" y="3663708"/>
                  </a:lnTo>
                  <a:lnTo>
                    <a:pt x="3813543" y="3665245"/>
                  </a:lnTo>
                  <a:lnTo>
                    <a:pt x="3814419" y="3666833"/>
                  </a:lnTo>
                  <a:lnTo>
                    <a:pt x="3814927" y="3661054"/>
                  </a:lnTo>
                  <a:lnTo>
                    <a:pt x="3820909" y="3657409"/>
                  </a:lnTo>
                  <a:lnTo>
                    <a:pt x="3822319" y="3651199"/>
                  </a:lnTo>
                  <a:close/>
                </a:path>
                <a:path w="4850765" h="5250815">
                  <a:moveTo>
                    <a:pt x="3859479" y="69608"/>
                  </a:moveTo>
                  <a:lnTo>
                    <a:pt x="3848481" y="65976"/>
                  </a:lnTo>
                  <a:lnTo>
                    <a:pt x="3841940" y="65278"/>
                  </a:lnTo>
                  <a:lnTo>
                    <a:pt x="3833076" y="63703"/>
                  </a:lnTo>
                  <a:lnTo>
                    <a:pt x="3823665" y="61683"/>
                  </a:lnTo>
                  <a:lnTo>
                    <a:pt x="3814292" y="60540"/>
                  </a:lnTo>
                  <a:lnTo>
                    <a:pt x="3805504" y="61607"/>
                  </a:lnTo>
                  <a:lnTo>
                    <a:pt x="3809174" y="67741"/>
                  </a:lnTo>
                  <a:lnTo>
                    <a:pt x="3827602" y="73139"/>
                  </a:lnTo>
                  <a:lnTo>
                    <a:pt x="3848328" y="77025"/>
                  </a:lnTo>
                  <a:lnTo>
                    <a:pt x="3858907" y="78625"/>
                  </a:lnTo>
                  <a:lnTo>
                    <a:pt x="3859479" y="69608"/>
                  </a:lnTo>
                  <a:close/>
                </a:path>
                <a:path w="4850765" h="5250815">
                  <a:moveTo>
                    <a:pt x="3915219" y="940092"/>
                  </a:moveTo>
                  <a:lnTo>
                    <a:pt x="3914013" y="940206"/>
                  </a:lnTo>
                  <a:lnTo>
                    <a:pt x="3913759" y="940358"/>
                  </a:lnTo>
                  <a:lnTo>
                    <a:pt x="3913936" y="940447"/>
                  </a:lnTo>
                  <a:lnTo>
                    <a:pt x="3915219" y="940092"/>
                  </a:lnTo>
                  <a:close/>
                </a:path>
                <a:path w="4850765" h="5250815">
                  <a:moveTo>
                    <a:pt x="3924389" y="939863"/>
                  </a:moveTo>
                  <a:lnTo>
                    <a:pt x="3923525" y="939711"/>
                  </a:lnTo>
                  <a:lnTo>
                    <a:pt x="3919397" y="938949"/>
                  </a:lnTo>
                  <a:lnTo>
                    <a:pt x="3915219" y="940092"/>
                  </a:lnTo>
                  <a:lnTo>
                    <a:pt x="3919677" y="939711"/>
                  </a:lnTo>
                  <a:lnTo>
                    <a:pt x="3924389" y="939863"/>
                  </a:lnTo>
                  <a:close/>
                </a:path>
                <a:path w="4850765" h="5250815">
                  <a:moveTo>
                    <a:pt x="3938473" y="3613924"/>
                  </a:moveTo>
                  <a:lnTo>
                    <a:pt x="3934244" y="3612248"/>
                  </a:lnTo>
                  <a:lnTo>
                    <a:pt x="3928199" y="3612248"/>
                  </a:lnTo>
                  <a:lnTo>
                    <a:pt x="3923690" y="3612972"/>
                  </a:lnTo>
                  <a:lnTo>
                    <a:pt x="3916680" y="3614826"/>
                  </a:lnTo>
                  <a:lnTo>
                    <a:pt x="3909860" y="3616287"/>
                  </a:lnTo>
                  <a:lnTo>
                    <a:pt x="3895864" y="3618725"/>
                  </a:lnTo>
                  <a:lnTo>
                    <a:pt x="3888105" y="3619766"/>
                  </a:lnTo>
                  <a:lnTo>
                    <a:pt x="3872788" y="3621290"/>
                  </a:lnTo>
                  <a:lnTo>
                    <a:pt x="3864876" y="3622611"/>
                  </a:lnTo>
                  <a:lnTo>
                    <a:pt x="3860812" y="3623475"/>
                  </a:lnTo>
                  <a:lnTo>
                    <a:pt x="3855313" y="3622954"/>
                  </a:lnTo>
                  <a:lnTo>
                    <a:pt x="3848265" y="3628644"/>
                  </a:lnTo>
                  <a:lnTo>
                    <a:pt x="3847744" y="3633686"/>
                  </a:lnTo>
                  <a:lnTo>
                    <a:pt x="3843972" y="3636518"/>
                  </a:lnTo>
                  <a:lnTo>
                    <a:pt x="3852964" y="3640886"/>
                  </a:lnTo>
                  <a:lnTo>
                    <a:pt x="3846449" y="3651516"/>
                  </a:lnTo>
                  <a:lnTo>
                    <a:pt x="3845801" y="3653345"/>
                  </a:lnTo>
                  <a:lnTo>
                    <a:pt x="3846690" y="3660571"/>
                  </a:lnTo>
                  <a:lnTo>
                    <a:pt x="3849014" y="3661892"/>
                  </a:lnTo>
                  <a:lnTo>
                    <a:pt x="3852964" y="3659479"/>
                  </a:lnTo>
                  <a:lnTo>
                    <a:pt x="3858691" y="3655491"/>
                  </a:lnTo>
                  <a:lnTo>
                    <a:pt x="3865816" y="3651961"/>
                  </a:lnTo>
                  <a:lnTo>
                    <a:pt x="3873906" y="3648964"/>
                  </a:lnTo>
                  <a:lnTo>
                    <a:pt x="3889832" y="3643541"/>
                  </a:lnTo>
                  <a:lnTo>
                    <a:pt x="3902202" y="3639032"/>
                  </a:lnTo>
                  <a:lnTo>
                    <a:pt x="3915410" y="3633825"/>
                  </a:lnTo>
                  <a:lnTo>
                    <a:pt x="3927754" y="3627145"/>
                  </a:lnTo>
                  <a:lnTo>
                    <a:pt x="3937571" y="3618230"/>
                  </a:lnTo>
                  <a:lnTo>
                    <a:pt x="3938473" y="3613924"/>
                  </a:lnTo>
                  <a:close/>
                </a:path>
                <a:path w="4850765" h="5250815">
                  <a:moveTo>
                    <a:pt x="3996766" y="4827549"/>
                  </a:moveTo>
                  <a:lnTo>
                    <a:pt x="3993972" y="4827549"/>
                  </a:lnTo>
                  <a:lnTo>
                    <a:pt x="3991584" y="4840249"/>
                  </a:lnTo>
                  <a:lnTo>
                    <a:pt x="3995813" y="4840249"/>
                  </a:lnTo>
                  <a:lnTo>
                    <a:pt x="3996766" y="4827549"/>
                  </a:lnTo>
                  <a:close/>
                </a:path>
                <a:path w="4850765" h="5250815">
                  <a:moveTo>
                    <a:pt x="4016108" y="1085723"/>
                  </a:moveTo>
                  <a:lnTo>
                    <a:pt x="4015219" y="1077950"/>
                  </a:lnTo>
                  <a:lnTo>
                    <a:pt x="4012349" y="1071587"/>
                  </a:lnTo>
                  <a:lnTo>
                    <a:pt x="4005072" y="1062278"/>
                  </a:lnTo>
                  <a:lnTo>
                    <a:pt x="4002684" y="1058735"/>
                  </a:lnTo>
                  <a:lnTo>
                    <a:pt x="4001401" y="1057414"/>
                  </a:lnTo>
                  <a:lnTo>
                    <a:pt x="4000652" y="1056627"/>
                  </a:lnTo>
                  <a:lnTo>
                    <a:pt x="3999306" y="1055230"/>
                  </a:lnTo>
                  <a:lnTo>
                    <a:pt x="3995343" y="1051090"/>
                  </a:lnTo>
                  <a:lnTo>
                    <a:pt x="3990644" y="1055230"/>
                  </a:lnTo>
                  <a:lnTo>
                    <a:pt x="3985907" y="1052068"/>
                  </a:lnTo>
                  <a:lnTo>
                    <a:pt x="3988231" y="1054163"/>
                  </a:lnTo>
                  <a:lnTo>
                    <a:pt x="3990937" y="1055446"/>
                  </a:lnTo>
                  <a:lnTo>
                    <a:pt x="3994023" y="1055941"/>
                  </a:lnTo>
                  <a:lnTo>
                    <a:pt x="3987292" y="1056627"/>
                  </a:lnTo>
                  <a:lnTo>
                    <a:pt x="3980205" y="1051064"/>
                  </a:lnTo>
                  <a:lnTo>
                    <a:pt x="3973957" y="1043292"/>
                  </a:lnTo>
                  <a:lnTo>
                    <a:pt x="3969740" y="1037386"/>
                  </a:lnTo>
                  <a:lnTo>
                    <a:pt x="3961536" y="1029449"/>
                  </a:lnTo>
                  <a:lnTo>
                    <a:pt x="3951960" y="1023175"/>
                  </a:lnTo>
                  <a:lnTo>
                    <a:pt x="3942219" y="1017092"/>
                  </a:lnTo>
                  <a:lnTo>
                    <a:pt x="3933507" y="1009662"/>
                  </a:lnTo>
                  <a:lnTo>
                    <a:pt x="3925709" y="997839"/>
                  </a:lnTo>
                  <a:lnTo>
                    <a:pt x="3920820" y="984745"/>
                  </a:lnTo>
                  <a:lnTo>
                    <a:pt x="3916857" y="971194"/>
                  </a:lnTo>
                  <a:lnTo>
                    <a:pt x="3911879" y="958037"/>
                  </a:lnTo>
                  <a:lnTo>
                    <a:pt x="3909682" y="953516"/>
                  </a:lnTo>
                  <a:lnTo>
                    <a:pt x="3903535" y="946543"/>
                  </a:lnTo>
                  <a:lnTo>
                    <a:pt x="3913759" y="940358"/>
                  </a:lnTo>
                  <a:lnTo>
                    <a:pt x="3909276" y="937933"/>
                  </a:lnTo>
                  <a:lnTo>
                    <a:pt x="3917213" y="936434"/>
                  </a:lnTo>
                  <a:lnTo>
                    <a:pt x="3929075" y="938834"/>
                  </a:lnTo>
                  <a:lnTo>
                    <a:pt x="3940810" y="942848"/>
                  </a:lnTo>
                  <a:lnTo>
                    <a:pt x="3948417" y="946226"/>
                  </a:lnTo>
                  <a:lnTo>
                    <a:pt x="3955427" y="950048"/>
                  </a:lnTo>
                  <a:lnTo>
                    <a:pt x="3963238" y="953528"/>
                  </a:lnTo>
                  <a:lnTo>
                    <a:pt x="3974401" y="962444"/>
                  </a:lnTo>
                  <a:lnTo>
                    <a:pt x="3978846" y="968248"/>
                  </a:lnTo>
                  <a:lnTo>
                    <a:pt x="3985145" y="970038"/>
                  </a:lnTo>
                  <a:lnTo>
                    <a:pt x="3980421" y="967663"/>
                  </a:lnTo>
                  <a:lnTo>
                    <a:pt x="3977538" y="963028"/>
                  </a:lnTo>
                  <a:lnTo>
                    <a:pt x="3968864" y="955433"/>
                  </a:lnTo>
                  <a:lnTo>
                    <a:pt x="3962603" y="952842"/>
                  </a:lnTo>
                  <a:lnTo>
                    <a:pt x="3957409" y="949185"/>
                  </a:lnTo>
                  <a:lnTo>
                    <a:pt x="3948290" y="941959"/>
                  </a:lnTo>
                  <a:lnTo>
                    <a:pt x="3942423" y="936434"/>
                  </a:lnTo>
                  <a:lnTo>
                    <a:pt x="3939832" y="933996"/>
                  </a:lnTo>
                  <a:lnTo>
                    <a:pt x="3931666" y="925703"/>
                  </a:lnTo>
                  <a:lnTo>
                    <a:pt x="3923474" y="917460"/>
                  </a:lnTo>
                  <a:lnTo>
                    <a:pt x="3905745" y="900684"/>
                  </a:lnTo>
                  <a:lnTo>
                    <a:pt x="3869982" y="867524"/>
                  </a:lnTo>
                  <a:lnTo>
                    <a:pt x="3856532" y="854481"/>
                  </a:lnTo>
                  <a:lnTo>
                    <a:pt x="3852418" y="850493"/>
                  </a:lnTo>
                  <a:lnTo>
                    <a:pt x="3855402" y="854481"/>
                  </a:lnTo>
                  <a:lnTo>
                    <a:pt x="3853726" y="853706"/>
                  </a:lnTo>
                  <a:lnTo>
                    <a:pt x="3850360" y="850887"/>
                  </a:lnTo>
                  <a:lnTo>
                    <a:pt x="3848214" y="848753"/>
                  </a:lnTo>
                  <a:lnTo>
                    <a:pt x="3844709" y="843114"/>
                  </a:lnTo>
                  <a:lnTo>
                    <a:pt x="3842461" y="841260"/>
                  </a:lnTo>
                  <a:lnTo>
                    <a:pt x="3840657" y="839774"/>
                  </a:lnTo>
                  <a:lnTo>
                    <a:pt x="3835019" y="835799"/>
                  </a:lnTo>
                  <a:lnTo>
                    <a:pt x="3836136" y="837018"/>
                  </a:lnTo>
                  <a:lnTo>
                    <a:pt x="3837178" y="838314"/>
                  </a:lnTo>
                  <a:lnTo>
                    <a:pt x="3838130" y="839673"/>
                  </a:lnTo>
                  <a:lnTo>
                    <a:pt x="3833888" y="841260"/>
                  </a:lnTo>
                  <a:lnTo>
                    <a:pt x="3831882" y="836993"/>
                  </a:lnTo>
                  <a:lnTo>
                    <a:pt x="3828186" y="828878"/>
                  </a:lnTo>
                  <a:lnTo>
                    <a:pt x="3825456" y="827239"/>
                  </a:lnTo>
                  <a:lnTo>
                    <a:pt x="3799382" y="796340"/>
                  </a:lnTo>
                  <a:lnTo>
                    <a:pt x="3800919" y="799122"/>
                  </a:lnTo>
                  <a:lnTo>
                    <a:pt x="3802723" y="801700"/>
                  </a:lnTo>
                  <a:lnTo>
                    <a:pt x="3804818" y="804075"/>
                  </a:lnTo>
                  <a:lnTo>
                    <a:pt x="3801846" y="796340"/>
                  </a:lnTo>
                  <a:lnTo>
                    <a:pt x="3799230" y="789520"/>
                  </a:lnTo>
                  <a:lnTo>
                    <a:pt x="3786301" y="780122"/>
                  </a:lnTo>
                  <a:lnTo>
                    <a:pt x="3772763" y="771499"/>
                  </a:lnTo>
                  <a:lnTo>
                    <a:pt x="3764953" y="759333"/>
                  </a:lnTo>
                  <a:lnTo>
                    <a:pt x="3764623" y="758799"/>
                  </a:lnTo>
                  <a:lnTo>
                    <a:pt x="3771519" y="761707"/>
                  </a:lnTo>
                  <a:lnTo>
                    <a:pt x="3778631" y="767956"/>
                  </a:lnTo>
                  <a:lnTo>
                    <a:pt x="3785197" y="775144"/>
                  </a:lnTo>
                  <a:lnTo>
                    <a:pt x="3790531" y="780859"/>
                  </a:lnTo>
                  <a:lnTo>
                    <a:pt x="3761638" y="754380"/>
                  </a:lnTo>
                  <a:lnTo>
                    <a:pt x="3755072" y="749325"/>
                  </a:lnTo>
                  <a:lnTo>
                    <a:pt x="3749471" y="745083"/>
                  </a:lnTo>
                  <a:lnTo>
                    <a:pt x="3735781" y="745083"/>
                  </a:lnTo>
                  <a:lnTo>
                    <a:pt x="3732911" y="745083"/>
                  </a:lnTo>
                  <a:lnTo>
                    <a:pt x="3734308" y="749922"/>
                  </a:lnTo>
                  <a:lnTo>
                    <a:pt x="3739985" y="749325"/>
                  </a:lnTo>
                  <a:lnTo>
                    <a:pt x="3743706" y="751459"/>
                  </a:lnTo>
                  <a:lnTo>
                    <a:pt x="3743020" y="754113"/>
                  </a:lnTo>
                  <a:lnTo>
                    <a:pt x="3740683" y="758456"/>
                  </a:lnTo>
                  <a:lnTo>
                    <a:pt x="3732784" y="759333"/>
                  </a:lnTo>
                  <a:lnTo>
                    <a:pt x="3734028" y="754570"/>
                  </a:lnTo>
                  <a:lnTo>
                    <a:pt x="3730548" y="753389"/>
                  </a:lnTo>
                  <a:lnTo>
                    <a:pt x="3722890" y="752779"/>
                  </a:lnTo>
                  <a:lnTo>
                    <a:pt x="3721824" y="757047"/>
                  </a:lnTo>
                  <a:lnTo>
                    <a:pt x="3724681" y="763295"/>
                  </a:lnTo>
                  <a:lnTo>
                    <a:pt x="3728821" y="768578"/>
                  </a:lnTo>
                  <a:lnTo>
                    <a:pt x="3734549" y="774217"/>
                  </a:lnTo>
                  <a:lnTo>
                    <a:pt x="3740150" y="780199"/>
                  </a:lnTo>
                  <a:lnTo>
                    <a:pt x="3744963" y="786523"/>
                  </a:lnTo>
                  <a:lnTo>
                    <a:pt x="3748709" y="793623"/>
                  </a:lnTo>
                  <a:lnTo>
                    <a:pt x="3751656" y="800633"/>
                  </a:lnTo>
                  <a:lnTo>
                    <a:pt x="3754704" y="806869"/>
                  </a:lnTo>
                  <a:lnTo>
                    <a:pt x="3785679" y="837361"/>
                  </a:lnTo>
                  <a:lnTo>
                    <a:pt x="3798659" y="845172"/>
                  </a:lnTo>
                  <a:lnTo>
                    <a:pt x="3810012" y="854379"/>
                  </a:lnTo>
                  <a:lnTo>
                    <a:pt x="3814076" y="859764"/>
                  </a:lnTo>
                  <a:lnTo>
                    <a:pt x="3817213" y="865720"/>
                  </a:lnTo>
                  <a:lnTo>
                    <a:pt x="3819944" y="871918"/>
                  </a:lnTo>
                  <a:lnTo>
                    <a:pt x="3822763" y="878039"/>
                  </a:lnTo>
                  <a:lnTo>
                    <a:pt x="3827488" y="885113"/>
                  </a:lnTo>
                  <a:lnTo>
                    <a:pt x="3833368" y="891413"/>
                  </a:lnTo>
                  <a:lnTo>
                    <a:pt x="3839527" y="897559"/>
                  </a:lnTo>
                  <a:lnTo>
                    <a:pt x="3845115" y="904138"/>
                  </a:lnTo>
                  <a:lnTo>
                    <a:pt x="3853599" y="916152"/>
                  </a:lnTo>
                  <a:lnTo>
                    <a:pt x="3861320" y="928052"/>
                  </a:lnTo>
                  <a:lnTo>
                    <a:pt x="3868128" y="940447"/>
                  </a:lnTo>
                  <a:lnTo>
                    <a:pt x="3873741" y="953782"/>
                  </a:lnTo>
                  <a:lnTo>
                    <a:pt x="3881209" y="966406"/>
                  </a:lnTo>
                  <a:lnTo>
                    <a:pt x="3891546" y="976147"/>
                  </a:lnTo>
                  <a:lnTo>
                    <a:pt x="3902506" y="985380"/>
                  </a:lnTo>
                  <a:lnTo>
                    <a:pt x="3911854" y="996454"/>
                  </a:lnTo>
                  <a:lnTo>
                    <a:pt x="3914190" y="1002258"/>
                  </a:lnTo>
                  <a:lnTo>
                    <a:pt x="3915308" y="1008303"/>
                  </a:lnTo>
                  <a:lnTo>
                    <a:pt x="3916527" y="1014399"/>
                  </a:lnTo>
                  <a:lnTo>
                    <a:pt x="3919194" y="1020343"/>
                  </a:lnTo>
                  <a:lnTo>
                    <a:pt x="3923665" y="1025906"/>
                  </a:lnTo>
                  <a:lnTo>
                    <a:pt x="3928757" y="1031087"/>
                  </a:lnTo>
                  <a:lnTo>
                    <a:pt x="3933596" y="1036408"/>
                  </a:lnTo>
                  <a:lnTo>
                    <a:pt x="3937343" y="1042377"/>
                  </a:lnTo>
                  <a:lnTo>
                    <a:pt x="3939552" y="1048918"/>
                  </a:lnTo>
                  <a:lnTo>
                    <a:pt x="3941191" y="1055674"/>
                  </a:lnTo>
                  <a:lnTo>
                    <a:pt x="3943172" y="1062291"/>
                  </a:lnTo>
                  <a:lnTo>
                    <a:pt x="3973538" y="1095019"/>
                  </a:lnTo>
                  <a:lnTo>
                    <a:pt x="3970617" y="1091057"/>
                  </a:lnTo>
                  <a:lnTo>
                    <a:pt x="3972090" y="1084897"/>
                  </a:lnTo>
                  <a:lnTo>
                    <a:pt x="3968140" y="1076134"/>
                  </a:lnTo>
                  <a:lnTo>
                    <a:pt x="3967492" y="1072007"/>
                  </a:lnTo>
                  <a:lnTo>
                    <a:pt x="3966553" y="1067536"/>
                  </a:lnTo>
                  <a:lnTo>
                    <a:pt x="3966616" y="1062278"/>
                  </a:lnTo>
                  <a:lnTo>
                    <a:pt x="3968229" y="1058557"/>
                  </a:lnTo>
                  <a:lnTo>
                    <a:pt x="3971493" y="1057414"/>
                  </a:lnTo>
                  <a:lnTo>
                    <a:pt x="3976052" y="1060970"/>
                  </a:lnTo>
                  <a:lnTo>
                    <a:pt x="3980827" y="1063523"/>
                  </a:lnTo>
                  <a:lnTo>
                    <a:pt x="3987762" y="1064221"/>
                  </a:lnTo>
                  <a:lnTo>
                    <a:pt x="3995064" y="1064666"/>
                  </a:lnTo>
                  <a:lnTo>
                    <a:pt x="4000970" y="1066444"/>
                  </a:lnTo>
                  <a:lnTo>
                    <a:pt x="4007129" y="1070406"/>
                  </a:lnTo>
                  <a:lnTo>
                    <a:pt x="4012755" y="1079334"/>
                  </a:lnTo>
                  <a:lnTo>
                    <a:pt x="4016108" y="1085723"/>
                  </a:lnTo>
                  <a:close/>
                </a:path>
                <a:path w="4850765" h="5250815">
                  <a:moveTo>
                    <a:pt x="4021925" y="4840249"/>
                  </a:moveTo>
                  <a:lnTo>
                    <a:pt x="4018572" y="4852949"/>
                  </a:lnTo>
                  <a:lnTo>
                    <a:pt x="4019156" y="4852949"/>
                  </a:lnTo>
                  <a:lnTo>
                    <a:pt x="4021925" y="4840249"/>
                  </a:lnTo>
                  <a:close/>
                </a:path>
                <a:path w="4850765" h="5250815">
                  <a:moveTo>
                    <a:pt x="4061180" y="3772700"/>
                  </a:moveTo>
                  <a:lnTo>
                    <a:pt x="4060101" y="3768674"/>
                  </a:lnTo>
                  <a:lnTo>
                    <a:pt x="4054995" y="3768153"/>
                  </a:lnTo>
                  <a:lnTo>
                    <a:pt x="4054995" y="3763759"/>
                  </a:lnTo>
                  <a:lnTo>
                    <a:pt x="4054297" y="3761981"/>
                  </a:lnTo>
                  <a:lnTo>
                    <a:pt x="4053382" y="3760330"/>
                  </a:lnTo>
                  <a:lnTo>
                    <a:pt x="4052265" y="3758781"/>
                  </a:lnTo>
                  <a:lnTo>
                    <a:pt x="4052557" y="3756063"/>
                  </a:lnTo>
                  <a:lnTo>
                    <a:pt x="4052430" y="3753345"/>
                  </a:lnTo>
                  <a:lnTo>
                    <a:pt x="4051884" y="3750665"/>
                  </a:lnTo>
                  <a:lnTo>
                    <a:pt x="4045877" y="3752900"/>
                  </a:lnTo>
                  <a:lnTo>
                    <a:pt x="4044899" y="3756787"/>
                  </a:lnTo>
                  <a:lnTo>
                    <a:pt x="4043921" y="3766997"/>
                  </a:lnTo>
                  <a:lnTo>
                    <a:pt x="4037177" y="3769677"/>
                  </a:lnTo>
                  <a:lnTo>
                    <a:pt x="4039527" y="3774262"/>
                  </a:lnTo>
                  <a:lnTo>
                    <a:pt x="4045242" y="3772814"/>
                  </a:lnTo>
                  <a:lnTo>
                    <a:pt x="4049788" y="3772281"/>
                  </a:lnTo>
                  <a:lnTo>
                    <a:pt x="4055376" y="3774630"/>
                  </a:lnTo>
                  <a:lnTo>
                    <a:pt x="4057434" y="3774351"/>
                  </a:lnTo>
                  <a:lnTo>
                    <a:pt x="4059364" y="3773703"/>
                  </a:lnTo>
                  <a:lnTo>
                    <a:pt x="4061180" y="3772700"/>
                  </a:lnTo>
                  <a:close/>
                </a:path>
                <a:path w="4850765" h="5250815">
                  <a:moveTo>
                    <a:pt x="4069296" y="403631"/>
                  </a:moveTo>
                  <a:lnTo>
                    <a:pt x="4067899" y="403301"/>
                  </a:lnTo>
                  <a:lnTo>
                    <a:pt x="4066489" y="403174"/>
                  </a:lnTo>
                  <a:lnTo>
                    <a:pt x="4065054" y="403250"/>
                  </a:lnTo>
                  <a:lnTo>
                    <a:pt x="4069296" y="403631"/>
                  </a:lnTo>
                  <a:close/>
                </a:path>
                <a:path w="4850765" h="5250815">
                  <a:moveTo>
                    <a:pt x="4083799" y="4887074"/>
                  </a:moveTo>
                  <a:lnTo>
                    <a:pt x="4076877" y="4886122"/>
                  </a:lnTo>
                  <a:lnTo>
                    <a:pt x="4075950" y="4886426"/>
                  </a:lnTo>
                  <a:lnTo>
                    <a:pt x="4075290" y="4887023"/>
                  </a:lnTo>
                  <a:lnTo>
                    <a:pt x="4074896" y="4887925"/>
                  </a:lnTo>
                  <a:lnTo>
                    <a:pt x="4072229" y="4890071"/>
                  </a:lnTo>
                  <a:lnTo>
                    <a:pt x="4067314" y="4886058"/>
                  </a:lnTo>
                  <a:lnTo>
                    <a:pt x="4064470" y="4886096"/>
                  </a:lnTo>
                  <a:lnTo>
                    <a:pt x="4063822" y="4881804"/>
                  </a:lnTo>
                  <a:lnTo>
                    <a:pt x="4022814" y="4889792"/>
                  </a:lnTo>
                  <a:lnTo>
                    <a:pt x="4020235" y="4893818"/>
                  </a:lnTo>
                  <a:lnTo>
                    <a:pt x="4021950" y="4898098"/>
                  </a:lnTo>
                  <a:lnTo>
                    <a:pt x="4028757" y="4900447"/>
                  </a:lnTo>
                  <a:lnTo>
                    <a:pt x="4036364" y="4899101"/>
                  </a:lnTo>
                  <a:lnTo>
                    <a:pt x="4043908" y="4898021"/>
                  </a:lnTo>
                  <a:lnTo>
                    <a:pt x="4050538" y="4901196"/>
                  </a:lnTo>
                  <a:lnTo>
                    <a:pt x="4054665" y="4900066"/>
                  </a:lnTo>
                  <a:lnTo>
                    <a:pt x="4057739" y="4897018"/>
                  </a:lnTo>
                  <a:lnTo>
                    <a:pt x="4066590" y="4890795"/>
                  </a:lnTo>
                  <a:lnTo>
                    <a:pt x="4069435" y="4893361"/>
                  </a:lnTo>
                  <a:lnTo>
                    <a:pt x="4079913" y="4892637"/>
                  </a:lnTo>
                  <a:lnTo>
                    <a:pt x="4083799" y="4887074"/>
                  </a:lnTo>
                  <a:close/>
                </a:path>
                <a:path w="4850765" h="5250815">
                  <a:moveTo>
                    <a:pt x="4102824" y="3749052"/>
                  </a:moveTo>
                  <a:lnTo>
                    <a:pt x="4089654" y="3746487"/>
                  </a:lnTo>
                  <a:lnTo>
                    <a:pt x="4084574" y="3746919"/>
                  </a:lnTo>
                  <a:lnTo>
                    <a:pt x="4085412" y="3748557"/>
                  </a:lnTo>
                  <a:lnTo>
                    <a:pt x="4081145" y="3748481"/>
                  </a:lnTo>
                  <a:lnTo>
                    <a:pt x="4079989" y="3753777"/>
                  </a:lnTo>
                  <a:lnTo>
                    <a:pt x="4076052" y="3748519"/>
                  </a:lnTo>
                  <a:lnTo>
                    <a:pt x="4070185" y="3753993"/>
                  </a:lnTo>
                  <a:lnTo>
                    <a:pt x="4063009" y="3751897"/>
                  </a:lnTo>
                  <a:lnTo>
                    <a:pt x="4056443" y="3743744"/>
                  </a:lnTo>
                  <a:lnTo>
                    <a:pt x="4054881" y="3748570"/>
                  </a:lnTo>
                  <a:lnTo>
                    <a:pt x="4055186" y="3757345"/>
                  </a:lnTo>
                  <a:lnTo>
                    <a:pt x="4059593" y="3767531"/>
                  </a:lnTo>
                  <a:lnTo>
                    <a:pt x="4066705" y="3775519"/>
                  </a:lnTo>
                  <a:lnTo>
                    <a:pt x="4075099" y="3777691"/>
                  </a:lnTo>
                  <a:lnTo>
                    <a:pt x="4080916" y="3775418"/>
                  </a:lnTo>
                  <a:lnTo>
                    <a:pt x="4087558" y="3771328"/>
                  </a:lnTo>
                  <a:lnTo>
                    <a:pt x="4093375" y="3766235"/>
                  </a:lnTo>
                  <a:lnTo>
                    <a:pt x="4096715" y="3760965"/>
                  </a:lnTo>
                  <a:lnTo>
                    <a:pt x="4097604" y="3758069"/>
                  </a:lnTo>
                  <a:lnTo>
                    <a:pt x="4102824" y="3749052"/>
                  </a:lnTo>
                  <a:close/>
                </a:path>
                <a:path w="4850765" h="5250815">
                  <a:moveTo>
                    <a:pt x="4124007" y="3760749"/>
                  </a:moveTo>
                  <a:lnTo>
                    <a:pt x="4123220" y="3748049"/>
                  </a:lnTo>
                  <a:lnTo>
                    <a:pt x="4118838" y="3748049"/>
                  </a:lnTo>
                  <a:lnTo>
                    <a:pt x="4110469" y="3760749"/>
                  </a:lnTo>
                  <a:lnTo>
                    <a:pt x="4124007" y="3760749"/>
                  </a:lnTo>
                  <a:close/>
                </a:path>
                <a:path w="4850765" h="5250815">
                  <a:moveTo>
                    <a:pt x="4124934" y="4891049"/>
                  </a:moveTo>
                  <a:lnTo>
                    <a:pt x="4117454" y="4878349"/>
                  </a:lnTo>
                  <a:lnTo>
                    <a:pt x="4123842" y="4891049"/>
                  </a:lnTo>
                  <a:lnTo>
                    <a:pt x="4124934" y="4891049"/>
                  </a:lnTo>
                  <a:close/>
                </a:path>
                <a:path w="4850765" h="5250815">
                  <a:moveTo>
                    <a:pt x="4146639" y="3746703"/>
                  </a:moveTo>
                  <a:lnTo>
                    <a:pt x="4145902" y="3741166"/>
                  </a:lnTo>
                  <a:lnTo>
                    <a:pt x="4144048" y="3735933"/>
                  </a:lnTo>
                  <a:lnTo>
                    <a:pt x="4139819" y="3741623"/>
                  </a:lnTo>
                  <a:lnTo>
                    <a:pt x="4142282" y="3745852"/>
                  </a:lnTo>
                  <a:lnTo>
                    <a:pt x="4144048" y="3751846"/>
                  </a:lnTo>
                  <a:lnTo>
                    <a:pt x="4146639" y="3746703"/>
                  </a:lnTo>
                  <a:close/>
                </a:path>
                <a:path w="4850765" h="5250815">
                  <a:moveTo>
                    <a:pt x="4156456" y="18288"/>
                  </a:moveTo>
                  <a:lnTo>
                    <a:pt x="4148455" y="11493"/>
                  </a:lnTo>
                  <a:lnTo>
                    <a:pt x="4137495" y="7899"/>
                  </a:lnTo>
                  <a:lnTo>
                    <a:pt x="4115155" y="4381"/>
                  </a:lnTo>
                  <a:lnTo>
                    <a:pt x="4102709" y="1485"/>
                  </a:lnTo>
                  <a:lnTo>
                    <a:pt x="4096461" y="431"/>
                  </a:lnTo>
                  <a:lnTo>
                    <a:pt x="4089971" y="0"/>
                  </a:lnTo>
                  <a:lnTo>
                    <a:pt x="4075061" y="50"/>
                  </a:lnTo>
                  <a:lnTo>
                    <a:pt x="4051503" y="18275"/>
                  </a:lnTo>
                  <a:lnTo>
                    <a:pt x="4056684" y="23545"/>
                  </a:lnTo>
                  <a:lnTo>
                    <a:pt x="4060482" y="25742"/>
                  </a:lnTo>
                  <a:lnTo>
                    <a:pt x="4067327" y="30048"/>
                  </a:lnTo>
                  <a:lnTo>
                    <a:pt x="4076128" y="29756"/>
                  </a:lnTo>
                  <a:lnTo>
                    <a:pt x="4089374" y="27711"/>
                  </a:lnTo>
                  <a:lnTo>
                    <a:pt x="4092371" y="24714"/>
                  </a:lnTo>
                  <a:lnTo>
                    <a:pt x="4098023" y="22555"/>
                  </a:lnTo>
                  <a:lnTo>
                    <a:pt x="4105668" y="23152"/>
                  </a:lnTo>
                  <a:lnTo>
                    <a:pt x="4119715" y="26250"/>
                  </a:lnTo>
                  <a:lnTo>
                    <a:pt x="4127982" y="26225"/>
                  </a:lnTo>
                  <a:lnTo>
                    <a:pt x="4138879" y="24765"/>
                  </a:lnTo>
                  <a:lnTo>
                    <a:pt x="4149382" y="22059"/>
                  </a:lnTo>
                  <a:lnTo>
                    <a:pt x="4156456" y="18288"/>
                  </a:lnTo>
                  <a:close/>
                </a:path>
                <a:path w="4850765" h="5250815">
                  <a:moveTo>
                    <a:pt x="4177030" y="3764572"/>
                  </a:moveTo>
                  <a:lnTo>
                    <a:pt x="4174833" y="3763010"/>
                  </a:lnTo>
                  <a:lnTo>
                    <a:pt x="4174045" y="3763784"/>
                  </a:lnTo>
                  <a:lnTo>
                    <a:pt x="4174680" y="3766896"/>
                  </a:lnTo>
                  <a:lnTo>
                    <a:pt x="4175455" y="3766121"/>
                  </a:lnTo>
                  <a:lnTo>
                    <a:pt x="4176255" y="3765346"/>
                  </a:lnTo>
                  <a:lnTo>
                    <a:pt x="4177030" y="3764572"/>
                  </a:lnTo>
                  <a:close/>
                </a:path>
                <a:path w="4850765" h="5250815">
                  <a:moveTo>
                    <a:pt x="4182567" y="1163599"/>
                  </a:moveTo>
                  <a:lnTo>
                    <a:pt x="4182440" y="1162189"/>
                  </a:lnTo>
                  <a:lnTo>
                    <a:pt x="4182033" y="1160792"/>
                  </a:lnTo>
                  <a:lnTo>
                    <a:pt x="4175798" y="1163281"/>
                  </a:lnTo>
                  <a:lnTo>
                    <a:pt x="4170730" y="1160145"/>
                  </a:lnTo>
                  <a:lnTo>
                    <a:pt x="4165003" y="1158074"/>
                  </a:lnTo>
                  <a:lnTo>
                    <a:pt x="4163618" y="1164005"/>
                  </a:lnTo>
                  <a:lnTo>
                    <a:pt x="4162971" y="1176185"/>
                  </a:lnTo>
                  <a:lnTo>
                    <a:pt x="4161434" y="1182154"/>
                  </a:lnTo>
                  <a:lnTo>
                    <a:pt x="4159262" y="1187183"/>
                  </a:lnTo>
                  <a:lnTo>
                    <a:pt x="4156151" y="1196009"/>
                  </a:lnTo>
                  <a:lnTo>
                    <a:pt x="4165371" y="1193685"/>
                  </a:lnTo>
                  <a:lnTo>
                    <a:pt x="4164838" y="1185176"/>
                  </a:lnTo>
                  <a:lnTo>
                    <a:pt x="4168165" y="1175143"/>
                  </a:lnTo>
                  <a:lnTo>
                    <a:pt x="4174350" y="1167218"/>
                  </a:lnTo>
                  <a:lnTo>
                    <a:pt x="4182402" y="1165047"/>
                  </a:lnTo>
                  <a:lnTo>
                    <a:pt x="4182567" y="1163599"/>
                  </a:lnTo>
                  <a:close/>
                </a:path>
                <a:path w="4850765" h="5250815">
                  <a:moveTo>
                    <a:pt x="4199496" y="475589"/>
                  </a:moveTo>
                  <a:lnTo>
                    <a:pt x="4198277" y="474230"/>
                  </a:lnTo>
                  <a:lnTo>
                    <a:pt x="4196981" y="472935"/>
                  </a:lnTo>
                  <a:lnTo>
                    <a:pt x="4195622" y="471716"/>
                  </a:lnTo>
                  <a:lnTo>
                    <a:pt x="4196181" y="474573"/>
                  </a:lnTo>
                  <a:lnTo>
                    <a:pt x="4195864" y="475665"/>
                  </a:lnTo>
                  <a:lnTo>
                    <a:pt x="4199496" y="475589"/>
                  </a:lnTo>
                  <a:close/>
                </a:path>
                <a:path w="4850765" h="5250815">
                  <a:moveTo>
                    <a:pt x="4212094" y="1193139"/>
                  </a:moveTo>
                  <a:lnTo>
                    <a:pt x="4210659" y="1187475"/>
                  </a:lnTo>
                  <a:lnTo>
                    <a:pt x="4207459" y="1187259"/>
                  </a:lnTo>
                  <a:lnTo>
                    <a:pt x="4204525" y="1188910"/>
                  </a:lnTo>
                  <a:lnTo>
                    <a:pt x="4202557" y="1191348"/>
                  </a:lnTo>
                  <a:lnTo>
                    <a:pt x="4205998" y="1196467"/>
                  </a:lnTo>
                  <a:lnTo>
                    <a:pt x="4212094" y="1193139"/>
                  </a:lnTo>
                  <a:close/>
                </a:path>
                <a:path w="4850765" h="5250815">
                  <a:moveTo>
                    <a:pt x="4222013" y="5060213"/>
                  </a:moveTo>
                  <a:lnTo>
                    <a:pt x="4215523" y="5068278"/>
                  </a:lnTo>
                  <a:lnTo>
                    <a:pt x="4210608" y="5072202"/>
                  </a:lnTo>
                  <a:lnTo>
                    <a:pt x="4205490" y="5077904"/>
                  </a:lnTo>
                  <a:lnTo>
                    <a:pt x="4205833" y="5083365"/>
                  </a:lnTo>
                  <a:lnTo>
                    <a:pt x="4204728" y="5085258"/>
                  </a:lnTo>
                  <a:lnTo>
                    <a:pt x="4203700" y="5087188"/>
                  </a:lnTo>
                  <a:lnTo>
                    <a:pt x="4222000" y="5067757"/>
                  </a:lnTo>
                  <a:lnTo>
                    <a:pt x="4222013" y="5060213"/>
                  </a:lnTo>
                  <a:close/>
                </a:path>
                <a:path w="4850765" h="5250815">
                  <a:moveTo>
                    <a:pt x="4236313" y="1116418"/>
                  </a:moveTo>
                  <a:lnTo>
                    <a:pt x="4231094" y="1112024"/>
                  </a:lnTo>
                  <a:lnTo>
                    <a:pt x="4224756" y="1110615"/>
                  </a:lnTo>
                  <a:lnTo>
                    <a:pt x="4223677" y="1118273"/>
                  </a:lnTo>
                  <a:lnTo>
                    <a:pt x="4220388" y="1121727"/>
                  </a:lnTo>
                  <a:lnTo>
                    <a:pt x="4215523" y="1124165"/>
                  </a:lnTo>
                  <a:lnTo>
                    <a:pt x="4210710" y="1122730"/>
                  </a:lnTo>
                  <a:lnTo>
                    <a:pt x="4206151" y="1119441"/>
                  </a:lnTo>
                  <a:lnTo>
                    <a:pt x="4202036" y="1116279"/>
                  </a:lnTo>
                  <a:lnTo>
                    <a:pt x="4201414" y="1119263"/>
                  </a:lnTo>
                  <a:lnTo>
                    <a:pt x="4203230" y="1120127"/>
                  </a:lnTo>
                  <a:lnTo>
                    <a:pt x="4207472" y="1125601"/>
                  </a:lnTo>
                  <a:lnTo>
                    <a:pt x="4201642" y="1128229"/>
                  </a:lnTo>
                  <a:lnTo>
                    <a:pt x="4202823" y="1132141"/>
                  </a:lnTo>
                  <a:lnTo>
                    <a:pt x="4198569" y="1131379"/>
                  </a:lnTo>
                  <a:lnTo>
                    <a:pt x="4197654" y="1136192"/>
                  </a:lnTo>
                  <a:lnTo>
                    <a:pt x="4195026" y="1141933"/>
                  </a:lnTo>
                  <a:lnTo>
                    <a:pt x="4193692" y="1147127"/>
                  </a:lnTo>
                  <a:lnTo>
                    <a:pt x="4196664" y="1150327"/>
                  </a:lnTo>
                  <a:lnTo>
                    <a:pt x="4190542" y="1151216"/>
                  </a:lnTo>
                  <a:lnTo>
                    <a:pt x="4189069" y="1160919"/>
                  </a:lnTo>
                  <a:lnTo>
                    <a:pt x="4195102" y="1163091"/>
                  </a:lnTo>
                  <a:lnTo>
                    <a:pt x="4198086" y="1156766"/>
                  </a:lnTo>
                  <a:lnTo>
                    <a:pt x="4202811" y="1150518"/>
                  </a:lnTo>
                  <a:lnTo>
                    <a:pt x="4206176" y="1143977"/>
                  </a:lnTo>
                  <a:lnTo>
                    <a:pt x="4205147" y="1136789"/>
                  </a:lnTo>
                  <a:lnTo>
                    <a:pt x="4210824" y="1137424"/>
                  </a:lnTo>
                  <a:lnTo>
                    <a:pt x="4214965" y="1134211"/>
                  </a:lnTo>
                  <a:lnTo>
                    <a:pt x="4218457" y="1129372"/>
                  </a:lnTo>
                  <a:lnTo>
                    <a:pt x="4222191" y="1125181"/>
                  </a:lnTo>
                  <a:lnTo>
                    <a:pt x="4226572" y="1123302"/>
                  </a:lnTo>
                  <a:lnTo>
                    <a:pt x="4233037" y="1120279"/>
                  </a:lnTo>
                  <a:lnTo>
                    <a:pt x="4236313" y="1116418"/>
                  </a:lnTo>
                  <a:close/>
                </a:path>
                <a:path w="4850765" h="5250815">
                  <a:moveTo>
                    <a:pt x="4260951" y="518147"/>
                  </a:moveTo>
                  <a:lnTo>
                    <a:pt x="4260786" y="513867"/>
                  </a:lnTo>
                  <a:lnTo>
                    <a:pt x="4249483" y="501078"/>
                  </a:lnTo>
                  <a:lnTo>
                    <a:pt x="4240504" y="506107"/>
                  </a:lnTo>
                  <a:lnTo>
                    <a:pt x="4234345" y="511835"/>
                  </a:lnTo>
                  <a:lnTo>
                    <a:pt x="4228833" y="511556"/>
                  </a:lnTo>
                  <a:lnTo>
                    <a:pt x="4233557" y="513981"/>
                  </a:lnTo>
                  <a:lnTo>
                    <a:pt x="4237342" y="519938"/>
                  </a:lnTo>
                  <a:lnTo>
                    <a:pt x="4238917" y="526745"/>
                  </a:lnTo>
                  <a:lnTo>
                    <a:pt x="4237012" y="531685"/>
                  </a:lnTo>
                  <a:lnTo>
                    <a:pt x="4241647" y="537387"/>
                  </a:lnTo>
                  <a:lnTo>
                    <a:pt x="4243921" y="529932"/>
                  </a:lnTo>
                  <a:lnTo>
                    <a:pt x="4250093" y="521817"/>
                  </a:lnTo>
                  <a:lnTo>
                    <a:pt x="4254830" y="516966"/>
                  </a:lnTo>
                  <a:lnTo>
                    <a:pt x="4260951" y="518147"/>
                  </a:lnTo>
                  <a:close/>
                </a:path>
                <a:path w="4850765" h="5250815">
                  <a:moveTo>
                    <a:pt x="4273169" y="1081506"/>
                  </a:moveTo>
                  <a:lnTo>
                    <a:pt x="4266374" y="1076934"/>
                  </a:lnTo>
                  <a:lnTo>
                    <a:pt x="4263847" y="1085532"/>
                  </a:lnTo>
                  <a:lnTo>
                    <a:pt x="4258500" y="1087691"/>
                  </a:lnTo>
                  <a:lnTo>
                    <a:pt x="4256278" y="1094930"/>
                  </a:lnTo>
                  <a:lnTo>
                    <a:pt x="4249217" y="1099451"/>
                  </a:lnTo>
                  <a:lnTo>
                    <a:pt x="4252950" y="1108125"/>
                  </a:lnTo>
                  <a:lnTo>
                    <a:pt x="4257205" y="1107325"/>
                  </a:lnTo>
                  <a:lnTo>
                    <a:pt x="4263682" y="1098397"/>
                  </a:lnTo>
                  <a:lnTo>
                    <a:pt x="4269854" y="1087666"/>
                  </a:lnTo>
                  <a:lnTo>
                    <a:pt x="4273169" y="1081506"/>
                  </a:lnTo>
                  <a:close/>
                </a:path>
                <a:path w="4850765" h="5250815">
                  <a:moveTo>
                    <a:pt x="4278871" y="3786149"/>
                  </a:moveTo>
                  <a:lnTo>
                    <a:pt x="4275315" y="3773449"/>
                  </a:lnTo>
                  <a:lnTo>
                    <a:pt x="4275328" y="3786149"/>
                  </a:lnTo>
                  <a:lnTo>
                    <a:pt x="4278871" y="3786149"/>
                  </a:lnTo>
                  <a:close/>
                </a:path>
                <a:path w="4850765" h="5250815">
                  <a:moveTo>
                    <a:pt x="4291660" y="3781234"/>
                  </a:moveTo>
                  <a:lnTo>
                    <a:pt x="4288599" y="3781374"/>
                  </a:lnTo>
                  <a:lnTo>
                    <a:pt x="4286859" y="3783177"/>
                  </a:lnTo>
                  <a:lnTo>
                    <a:pt x="4286974" y="3786238"/>
                  </a:lnTo>
                  <a:lnTo>
                    <a:pt x="4288485" y="3784523"/>
                  </a:lnTo>
                  <a:lnTo>
                    <a:pt x="4290022" y="3782860"/>
                  </a:lnTo>
                  <a:lnTo>
                    <a:pt x="4291660" y="3781234"/>
                  </a:lnTo>
                  <a:close/>
                </a:path>
                <a:path w="4850765" h="5250815">
                  <a:moveTo>
                    <a:pt x="4298162" y="872566"/>
                  </a:moveTo>
                  <a:lnTo>
                    <a:pt x="4297591" y="868527"/>
                  </a:lnTo>
                  <a:lnTo>
                    <a:pt x="4292879" y="865035"/>
                  </a:lnTo>
                  <a:lnTo>
                    <a:pt x="4289653" y="869086"/>
                  </a:lnTo>
                  <a:lnTo>
                    <a:pt x="4292092" y="871207"/>
                  </a:lnTo>
                  <a:lnTo>
                    <a:pt x="4294911" y="872363"/>
                  </a:lnTo>
                  <a:lnTo>
                    <a:pt x="4298162" y="872566"/>
                  </a:lnTo>
                  <a:close/>
                </a:path>
                <a:path w="4850765" h="5250815">
                  <a:moveTo>
                    <a:pt x="4298912" y="3759581"/>
                  </a:moveTo>
                  <a:lnTo>
                    <a:pt x="4295940" y="3763365"/>
                  </a:lnTo>
                  <a:lnTo>
                    <a:pt x="4290326" y="3763149"/>
                  </a:lnTo>
                  <a:lnTo>
                    <a:pt x="4288053" y="3767696"/>
                  </a:lnTo>
                  <a:lnTo>
                    <a:pt x="4292320" y="3766032"/>
                  </a:lnTo>
                  <a:lnTo>
                    <a:pt x="4296435" y="3763568"/>
                  </a:lnTo>
                  <a:lnTo>
                    <a:pt x="4298912" y="3759581"/>
                  </a:lnTo>
                  <a:close/>
                </a:path>
                <a:path w="4850765" h="5250815">
                  <a:moveTo>
                    <a:pt x="4306519" y="1038517"/>
                  </a:moveTo>
                  <a:lnTo>
                    <a:pt x="4304169" y="1038517"/>
                  </a:lnTo>
                  <a:lnTo>
                    <a:pt x="4302772" y="1041717"/>
                  </a:lnTo>
                  <a:lnTo>
                    <a:pt x="4301541" y="1051915"/>
                  </a:lnTo>
                  <a:lnTo>
                    <a:pt x="4296054" y="1050505"/>
                  </a:lnTo>
                  <a:lnTo>
                    <a:pt x="4296956" y="1052144"/>
                  </a:lnTo>
                  <a:lnTo>
                    <a:pt x="4298124" y="1053553"/>
                  </a:lnTo>
                  <a:lnTo>
                    <a:pt x="4299547" y="1054760"/>
                  </a:lnTo>
                  <a:lnTo>
                    <a:pt x="4303306" y="1049870"/>
                  </a:lnTo>
                  <a:lnTo>
                    <a:pt x="4304563" y="1044219"/>
                  </a:lnTo>
                  <a:lnTo>
                    <a:pt x="4306519" y="1038517"/>
                  </a:lnTo>
                  <a:close/>
                </a:path>
                <a:path w="4850765" h="5250815">
                  <a:moveTo>
                    <a:pt x="4314558" y="997826"/>
                  </a:moveTo>
                  <a:lnTo>
                    <a:pt x="4313923" y="996797"/>
                  </a:lnTo>
                  <a:lnTo>
                    <a:pt x="4308691" y="993673"/>
                  </a:lnTo>
                  <a:lnTo>
                    <a:pt x="4309313" y="994702"/>
                  </a:lnTo>
                  <a:lnTo>
                    <a:pt x="4310621" y="996772"/>
                  </a:lnTo>
                  <a:lnTo>
                    <a:pt x="4314558" y="997826"/>
                  </a:lnTo>
                  <a:close/>
                </a:path>
                <a:path w="4850765" h="5250815">
                  <a:moveTo>
                    <a:pt x="4314583" y="3737495"/>
                  </a:moveTo>
                  <a:lnTo>
                    <a:pt x="4313313" y="3745077"/>
                  </a:lnTo>
                  <a:lnTo>
                    <a:pt x="4306392" y="3750589"/>
                  </a:lnTo>
                  <a:lnTo>
                    <a:pt x="4302557" y="3756837"/>
                  </a:lnTo>
                  <a:lnTo>
                    <a:pt x="4309072" y="3753078"/>
                  </a:lnTo>
                  <a:lnTo>
                    <a:pt x="4314177" y="3745039"/>
                  </a:lnTo>
                  <a:lnTo>
                    <a:pt x="4314583" y="3737495"/>
                  </a:lnTo>
                  <a:close/>
                </a:path>
                <a:path w="4850765" h="5250815">
                  <a:moveTo>
                    <a:pt x="4316476" y="1011821"/>
                  </a:moveTo>
                  <a:lnTo>
                    <a:pt x="4315650" y="1010361"/>
                  </a:lnTo>
                  <a:lnTo>
                    <a:pt x="4314609" y="1009078"/>
                  </a:lnTo>
                  <a:lnTo>
                    <a:pt x="4313352" y="1007948"/>
                  </a:lnTo>
                  <a:lnTo>
                    <a:pt x="4312971" y="1009103"/>
                  </a:lnTo>
                  <a:lnTo>
                    <a:pt x="4312602" y="1010272"/>
                  </a:lnTo>
                  <a:lnTo>
                    <a:pt x="4312234" y="1011440"/>
                  </a:lnTo>
                  <a:lnTo>
                    <a:pt x="4316476" y="1011821"/>
                  </a:lnTo>
                  <a:close/>
                </a:path>
                <a:path w="4850765" h="5250815">
                  <a:moveTo>
                    <a:pt x="4319054" y="960869"/>
                  </a:moveTo>
                  <a:lnTo>
                    <a:pt x="4316742" y="957694"/>
                  </a:lnTo>
                  <a:lnTo>
                    <a:pt x="4315485" y="960259"/>
                  </a:lnTo>
                  <a:lnTo>
                    <a:pt x="4314685" y="962964"/>
                  </a:lnTo>
                  <a:lnTo>
                    <a:pt x="4314380" y="965809"/>
                  </a:lnTo>
                  <a:lnTo>
                    <a:pt x="4317441" y="964044"/>
                  </a:lnTo>
                  <a:lnTo>
                    <a:pt x="4319054" y="960869"/>
                  </a:lnTo>
                  <a:close/>
                </a:path>
                <a:path w="4850765" h="5250815">
                  <a:moveTo>
                    <a:pt x="4320781" y="950290"/>
                  </a:moveTo>
                  <a:lnTo>
                    <a:pt x="4320032" y="948182"/>
                  </a:lnTo>
                  <a:lnTo>
                    <a:pt x="4318609" y="946759"/>
                  </a:lnTo>
                  <a:lnTo>
                    <a:pt x="4316514" y="946035"/>
                  </a:lnTo>
                  <a:lnTo>
                    <a:pt x="4317924" y="947496"/>
                  </a:lnTo>
                  <a:lnTo>
                    <a:pt x="4319321" y="948905"/>
                  </a:lnTo>
                  <a:lnTo>
                    <a:pt x="4320781" y="950290"/>
                  </a:lnTo>
                  <a:close/>
                </a:path>
                <a:path w="4850765" h="5250815">
                  <a:moveTo>
                    <a:pt x="4321035" y="940638"/>
                  </a:moveTo>
                  <a:lnTo>
                    <a:pt x="4320425" y="935012"/>
                  </a:lnTo>
                  <a:lnTo>
                    <a:pt x="4317085" y="928154"/>
                  </a:lnTo>
                  <a:lnTo>
                    <a:pt x="4312831" y="924420"/>
                  </a:lnTo>
                  <a:lnTo>
                    <a:pt x="4314114" y="929601"/>
                  </a:lnTo>
                  <a:lnTo>
                    <a:pt x="4313466" y="936307"/>
                  </a:lnTo>
                  <a:lnTo>
                    <a:pt x="4317073" y="940663"/>
                  </a:lnTo>
                  <a:lnTo>
                    <a:pt x="4321035" y="940638"/>
                  </a:lnTo>
                  <a:close/>
                </a:path>
                <a:path w="4850765" h="5250815">
                  <a:moveTo>
                    <a:pt x="4332897" y="880681"/>
                  </a:moveTo>
                  <a:lnTo>
                    <a:pt x="4332262" y="876427"/>
                  </a:lnTo>
                  <a:lnTo>
                    <a:pt x="4329989" y="872629"/>
                  </a:lnTo>
                  <a:lnTo>
                    <a:pt x="4326737" y="869848"/>
                  </a:lnTo>
                  <a:lnTo>
                    <a:pt x="4323702" y="869416"/>
                  </a:lnTo>
                  <a:lnTo>
                    <a:pt x="4320464" y="870851"/>
                  </a:lnTo>
                  <a:lnTo>
                    <a:pt x="4322445" y="879157"/>
                  </a:lnTo>
                  <a:lnTo>
                    <a:pt x="4318914" y="875512"/>
                  </a:lnTo>
                  <a:lnTo>
                    <a:pt x="4313669" y="876871"/>
                  </a:lnTo>
                  <a:lnTo>
                    <a:pt x="4312907" y="881392"/>
                  </a:lnTo>
                  <a:lnTo>
                    <a:pt x="4314761" y="885418"/>
                  </a:lnTo>
                  <a:lnTo>
                    <a:pt x="4315041" y="889050"/>
                  </a:lnTo>
                  <a:lnTo>
                    <a:pt x="4309554" y="892403"/>
                  </a:lnTo>
                  <a:lnTo>
                    <a:pt x="4305236" y="896378"/>
                  </a:lnTo>
                  <a:lnTo>
                    <a:pt x="4309148" y="901014"/>
                  </a:lnTo>
                  <a:lnTo>
                    <a:pt x="4321365" y="908532"/>
                  </a:lnTo>
                  <a:lnTo>
                    <a:pt x="4316006" y="901077"/>
                  </a:lnTo>
                  <a:lnTo>
                    <a:pt x="4326648" y="901763"/>
                  </a:lnTo>
                  <a:lnTo>
                    <a:pt x="4328731" y="896543"/>
                  </a:lnTo>
                  <a:lnTo>
                    <a:pt x="4328287" y="889596"/>
                  </a:lnTo>
                  <a:lnTo>
                    <a:pt x="4324413" y="881176"/>
                  </a:lnTo>
                  <a:lnTo>
                    <a:pt x="4323042" y="879779"/>
                  </a:lnTo>
                  <a:lnTo>
                    <a:pt x="4328693" y="879665"/>
                  </a:lnTo>
                  <a:lnTo>
                    <a:pt x="4332897" y="880681"/>
                  </a:lnTo>
                  <a:close/>
                </a:path>
                <a:path w="4850765" h="5250815">
                  <a:moveTo>
                    <a:pt x="4346486" y="5127701"/>
                  </a:moveTo>
                  <a:lnTo>
                    <a:pt x="4343311" y="5120030"/>
                  </a:lnTo>
                  <a:lnTo>
                    <a:pt x="4338371" y="5115547"/>
                  </a:lnTo>
                  <a:lnTo>
                    <a:pt x="4336834" y="5124996"/>
                  </a:lnTo>
                  <a:lnTo>
                    <a:pt x="4324451" y="5122646"/>
                  </a:lnTo>
                  <a:lnTo>
                    <a:pt x="4321327" y="5125936"/>
                  </a:lnTo>
                  <a:lnTo>
                    <a:pt x="4315384" y="5128946"/>
                  </a:lnTo>
                  <a:lnTo>
                    <a:pt x="4309237" y="5129212"/>
                  </a:lnTo>
                  <a:lnTo>
                    <a:pt x="4299013" y="5129276"/>
                  </a:lnTo>
                  <a:lnTo>
                    <a:pt x="4290847" y="5131181"/>
                  </a:lnTo>
                  <a:lnTo>
                    <a:pt x="4290847" y="5136997"/>
                  </a:lnTo>
                  <a:lnTo>
                    <a:pt x="4286555" y="5138394"/>
                  </a:lnTo>
                  <a:lnTo>
                    <a:pt x="4285259" y="5137086"/>
                  </a:lnTo>
                  <a:lnTo>
                    <a:pt x="4286961" y="5133060"/>
                  </a:lnTo>
                  <a:lnTo>
                    <a:pt x="4279519" y="5133962"/>
                  </a:lnTo>
                  <a:lnTo>
                    <a:pt x="4272229" y="5135918"/>
                  </a:lnTo>
                  <a:lnTo>
                    <a:pt x="4265053" y="5136566"/>
                  </a:lnTo>
                  <a:lnTo>
                    <a:pt x="4257967" y="5133543"/>
                  </a:lnTo>
                  <a:lnTo>
                    <a:pt x="4246854" y="5126621"/>
                  </a:lnTo>
                  <a:lnTo>
                    <a:pt x="4241292" y="5122253"/>
                  </a:lnTo>
                  <a:lnTo>
                    <a:pt x="4239793" y="5118405"/>
                  </a:lnTo>
                  <a:lnTo>
                    <a:pt x="4233938" y="5121097"/>
                  </a:lnTo>
                  <a:lnTo>
                    <a:pt x="4223016" y="5120932"/>
                  </a:lnTo>
                  <a:lnTo>
                    <a:pt x="4220832" y="5113350"/>
                  </a:lnTo>
                  <a:lnTo>
                    <a:pt x="4213999" y="5121503"/>
                  </a:lnTo>
                  <a:lnTo>
                    <a:pt x="4209161" y="5129987"/>
                  </a:lnTo>
                  <a:lnTo>
                    <a:pt x="4205440" y="5139029"/>
                  </a:lnTo>
                  <a:lnTo>
                    <a:pt x="4202023" y="5148923"/>
                  </a:lnTo>
                  <a:lnTo>
                    <a:pt x="4201350" y="5158041"/>
                  </a:lnTo>
                  <a:lnTo>
                    <a:pt x="4202696" y="5168011"/>
                  </a:lnTo>
                  <a:lnTo>
                    <a:pt x="4202595" y="5177434"/>
                  </a:lnTo>
                  <a:lnTo>
                    <a:pt x="4197616" y="5184927"/>
                  </a:lnTo>
                  <a:lnTo>
                    <a:pt x="4200385" y="5183276"/>
                  </a:lnTo>
                  <a:lnTo>
                    <a:pt x="4201858" y="5182616"/>
                  </a:lnTo>
                  <a:lnTo>
                    <a:pt x="4201477" y="5188191"/>
                  </a:lnTo>
                  <a:lnTo>
                    <a:pt x="4204919" y="5194795"/>
                  </a:lnTo>
                  <a:lnTo>
                    <a:pt x="4198797" y="5198465"/>
                  </a:lnTo>
                  <a:lnTo>
                    <a:pt x="4200118" y="5194363"/>
                  </a:lnTo>
                  <a:lnTo>
                    <a:pt x="4199051" y="5190172"/>
                  </a:lnTo>
                  <a:lnTo>
                    <a:pt x="4196435" y="5186858"/>
                  </a:lnTo>
                  <a:lnTo>
                    <a:pt x="4189857" y="5197589"/>
                  </a:lnTo>
                  <a:lnTo>
                    <a:pt x="4188320" y="5209603"/>
                  </a:lnTo>
                  <a:lnTo>
                    <a:pt x="4189107" y="5222037"/>
                  </a:lnTo>
                  <a:lnTo>
                    <a:pt x="4189501" y="5234089"/>
                  </a:lnTo>
                  <a:lnTo>
                    <a:pt x="4193565" y="5231714"/>
                  </a:lnTo>
                  <a:lnTo>
                    <a:pt x="4197286" y="5235676"/>
                  </a:lnTo>
                  <a:lnTo>
                    <a:pt x="4201477" y="5234470"/>
                  </a:lnTo>
                  <a:lnTo>
                    <a:pt x="4203687" y="5240248"/>
                  </a:lnTo>
                  <a:lnTo>
                    <a:pt x="4196664" y="5241709"/>
                  </a:lnTo>
                  <a:lnTo>
                    <a:pt x="4193756" y="5237581"/>
                  </a:lnTo>
                  <a:lnTo>
                    <a:pt x="4189501" y="5245697"/>
                  </a:lnTo>
                  <a:lnTo>
                    <a:pt x="4195102" y="5244655"/>
                  </a:lnTo>
                  <a:lnTo>
                    <a:pt x="4205122" y="5248757"/>
                  </a:lnTo>
                  <a:lnTo>
                    <a:pt x="4209605" y="5244135"/>
                  </a:lnTo>
                  <a:lnTo>
                    <a:pt x="4212348" y="5250421"/>
                  </a:lnTo>
                  <a:lnTo>
                    <a:pt x="4218051" y="5249240"/>
                  </a:lnTo>
                  <a:lnTo>
                    <a:pt x="4224210" y="5244744"/>
                  </a:lnTo>
                  <a:lnTo>
                    <a:pt x="4233075" y="5237200"/>
                  </a:lnTo>
                  <a:lnTo>
                    <a:pt x="4234015" y="5235283"/>
                  </a:lnTo>
                  <a:lnTo>
                    <a:pt x="4235996" y="5226024"/>
                  </a:lnTo>
                  <a:lnTo>
                    <a:pt x="4240682" y="5229631"/>
                  </a:lnTo>
                  <a:lnTo>
                    <a:pt x="4239425" y="5233289"/>
                  </a:lnTo>
                  <a:lnTo>
                    <a:pt x="4245559" y="5231181"/>
                  </a:lnTo>
                  <a:lnTo>
                    <a:pt x="4251553" y="5225123"/>
                  </a:lnTo>
                  <a:lnTo>
                    <a:pt x="4256113" y="5217642"/>
                  </a:lnTo>
                  <a:lnTo>
                    <a:pt x="4257967" y="5211254"/>
                  </a:lnTo>
                  <a:lnTo>
                    <a:pt x="4258246" y="5215471"/>
                  </a:lnTo>
                  <a:lnTo>
                    <a:pt x="4261091" y="5220271"/>
                  </a:lnTo>
                  <a:lnTo>
                    <a:pt x="4255643" y="5222481"/>
                  </a:lnTo>
                  <a:lnTo>
                    <a:pt x="4262399" y="5224094"/>
                  </a:lnTo>
                  <a:lnTo>
                    <a:pt x="4260685" y="5215928"/>
                  </a:lnTo>
                  <a:lnTo>
                    <a:pt x="4272013" y="5212473"/>
                  </a:lnTo>
                  <a:lnTo>
                    <a:pt x="4275531" y="5221617"/>
                  </a:lnTo>
                  <a:lnTo>
                    <a:pt x="4268825" y="5224043"/>
                  </a:lnTo>
                  <a:lnTo>
                    <a:pt x="4270476" y="5215420"/>
                  </a:lnTo>
                  <a:lnTo>
                    <a:pt x="4262653" y="5222595"/>
                  </a:lnTo>
                  <a:lnTo>
                    <a:pt x="4263644" y="5231841"/>
                  </a:lnTo>
                  <a:lnTo>
                    <a:pt x="4267860" y="5231015"/>
                  </a:lnTo>
                  <a:lnTo>
                    <a:pt x="4269994" y="5227485"/>
                  </a:lnTo>
                  <a:lnTo>
                    <a:pt x="4270641" y="5230800"/>
                  </a:lnTo>
                  <a:lnTo>
                    <a:pt x="4274096" y="5227294"/>
                  </a:lnTo>
                  <a:lnTo>
                    <a:pt x="4278185" y="5221287"/>
                  </a:lnTo>
                  <a:lnTo>
                    <a:pt x="4280801" y="5217058"/>
                  </a:lnTo>
                  <a:lnTo>
                    <a:pt x="4273778" y="5216372"/>
                  </a:lnTo>
                  <a:lnTo>
                    <a:pt x="4278782" y="5212918"/>
                  </a:lnTo>
                  <a:lnTo>
                    <a:pt x="4285539" y="5204853"/>
                  </a:lnTo>
                  <a:lnTo>
                    <a:pt x="4289984" y="5201107"/>
                  </a:lnTo>
                  <a:lnTo>
                    <a:pt x="4296969" y="5193233"/>
                  </a:lnTo>
                  <a:lnTo>
                    <a:pt x="4298874" y="5188763"/>
                  </a:lnTo>
                  <a:lnTo>
                    <a:pt x="4305859" y="5183149"/>
                  </a:lnTo>
                  <a:lnTo>
                    <a:pt x="4311713" y="5180203"/>
                  </a:lnTo>
                  <a:lnTo>
                    <a:pt x="4312551" y="5175694"/>
                  </a:lnTo>
                  <a:lnTo>
                    <a:pt x="4314482" y="5179720"/>
                  </a:lnTo>
                  <a:lnTo>
                    <a:pt x="4313313" y="5184356"/>
                  </a:lnTo>
                  <a:lnTo>
                    <a:pt x="4310570" y="5187658"/>
                  </a:lnTo>
                  <a:lnTo>
                    <a:pt x="4316438" y="5185435"/>
                  </a:lnTo>
                  <a:lnTo>
                    <a:pt x="4317619" y="5178374"/>
                  </a:lnTo>
                  <a:lnTo>
                    <a:pt x="4323029" y="5166131"/>
                  </a:lnTo>
                  <a:lnTo>
                    <a:pt x="4328249" y="5159870"/>
                  </a:lnTo>
                  <a:lnTo>
                    <a:pt x="4332351" y="5153203"/>
                  </a:lnTo>
                  <a:lnTo>
                    <a:pt x="4337748" y="5145494"/>
                  </a:lnTo>
                  <a:lnTo>
                    <a:pt x="4343539" y="5136591"/>
                  </a:lnTo>
                  <a:lnTo>
                    <a:pt x="4346486" y="5127701"/>
                  </a:lnTo>
                  <a:close/>
                </a:path>
                <a:path w="4850765" h="5250815">
                  <a:moveTo>
                    <a:pt x="4357192" y="5106149"/>
                  </a:moveTo>
                  <a:lnTo>
                    <a:pt x="4354131" y="5105997"/>
                  </a:lnTo>
                  <a:lnTo>
                    <a:pt x="4352417" y="5107686"/>
                  </a:lnTo>
                  <a:lnTo>
                    <a:pt x="4352531" y="5110772"/>
                  </a:lnTo>
                  <a:lnTo>
                    <a:pt x="4354487" y="5109629"/>
                  </a:lnTo>
                  <a:lnTo>
                    <a:pt x="4356049" y="5108092"/>
                  </a:lnTo>
                  <a:lnTo>
                    <a:pt x="4357192" y="5106149"/>
                  </a:lnTo>
                  <a:close/>
                </a:path>
                <a:path w="4850765" h="5250815">
                  <a:moveTo>
                    <a:pt x="4370121" y="5100193"/>
                  </a:moveTo>
                  <a:lnTo>
                    <a:pt x="4361751" y="5096840"/>
                  </a:lnTo>
                  <a:lnTo>
                    <a:pt x="4351629" y="5098910"/>
                  </a:lnTo>
                  <a:lnTo>
                    <a:pt x="4352963" y="5104536"/>
                  </a:lnTo>
                  <a:lnTo>
                    <a:pt x="4356138" y="5103241"/>
                  </a:lnTo>
                  <a:lnTo>
                    <a:pt x="4358868" y="5103888"/>
                  </a:lnTo>
                  <a:lnTo>
                    <a:pt x="4361142" y="5106467"/>
                  </a:lnTo>
                  <a:lnTo>
                    <a:pt x="4363301" y="5106098"/>
                  </a:lnTo>
                  <a:lnTo>
                    <a:pt x="4370121" y="5100193"/>
                  </a:lnTo>
                  <a:close/>
                </a:path>
                <a:path w="4850765" h="5250815">
                  <a:moveTo>
                    <a:pt x="4373765" y="5081803"/>
                  </a:moveTo>
                  <a:lnTo>
                    <a:pt x="4368470" y="5080940"/>
                  </a:lnTo>
                  <a:lnTo>
                    <a:pt x="4368279" y="5074818"/>
                  </a:lnTo>
                  <a:lnTo>
                    <a:pt x="4364888" y="5071757"/>
                  </a:lnTo>
                  <a:lnTo>
                    <a:pt x="4360532" y="5074336"/>
                  </a:lnTo>
                  <a:lnTo>
                    <a:pt x="4359757" y="5079111"/>
                  </a:lnTo>
                  <a:lnTo>
                    <a:pt x="4357903" y="5083365"/>
                  </a:lnTo>
                  <a:lnTo>
                    <a:pt x="4357624" y="5085753"/>
                  </a:lnTo>
                  <a:lnTo>
                    <a:pt x="4355185" y="5095506"/>
                  </a:lnTo>
                  <a:lnTo>
                    <a:pt x="4368838" y="5095938"/>
                  </a:lnTo>
                  <a:lnTo>
                    <a:pt x="4368876" y="5086477"/>
                  </a:lnTo>
                  <a:lnTo>
                    <a:pt x="4373765" y="5081803"/>
                  </a:lnTo>
                  <a:close/>
                </a:path>
                <a:path w="4850765" h="5250815">
                  <a:moveTo>
                    <a:pt x="4522927" y="699630"/>
                  </a:moveTo>
                  <a:lnTo>
                    <a:pt x="4517466" y="692835"/>
                  </a:lnTo>
                  <a:lnTo>
                    <a:pt x="4509389" y="690664"/>
                  </a:lnTo>
                  <a:lnTo>
                    <a:pt x="4498187" y="684530"/>
                  </a:lnTo>
                  <a:lnTo>
                    <a:pt x="4493933" y="683006"/>
                  </a:lnTo>
                  <a:lnTo>
                    <a:pt x="4487176" y="677773"/>
                  </a:lnTo>
                  <a:lnTo>
                    <a:pt x="4485411" y="673481"/>
                  </a:lnTo>
                  <a:lnTo>
                    <a:pt x="4481487" y="671766"/>
                  </a:lnTo>
                  <a:lnTo>
                    <a:pt x="4477347" y="672058"/>
                  </a:lnTo>
                  <a:lnTo>
                    <a:pt x="4473016" y="670052"/>
                  </a:lnTo>
                  <a:lnTo>
                    <a:pt x="4469142" y="672541"/>
                  </a:lnTo>
                  <a:lnTo>
                    <a:pt x="4481576" y="681037"/>
                  </a:lnTo>
                  <a:lnTo>
                    <a:pt x="4494835" y="688467"/>
                  </a:lnTo>
                  <a:lnTo>
                    <a:pt x="4508690" y="694702"/>
                  </a:lnTo>
                  <a:lnTo>
                    <a:pt x="4522927" y="699630"/>
                  </a:lnTo>
                  <a:close/>
                </a:path>
                <a:path w="4850765" h="5250815">
                  <a:moveTo>
                    <a:pt x="4580801" y="707720"/>
                  </a:moveTo>
                  <a:lnTo>
                    <a:pt x="4572368" y="702386"/>
                  </a:lnTo>
                  <a:lnTo>
                    <a:pt x="4562970" y="697445"/>
                  </a:lnTo>
                  <a:lnTo>
                    <a:pt x="4553115" y="693788"/>
                  </a:lnTo>
                  <a:lnTo>
                    <a:pt x="4543298" y="692251"/>
                  </a:lnTo>
                  <a:lnTo>
                    <a:pt x="4551667" y="697839"/>
                  </a:lnTo>
                  <a:lnTo>
                    <a:pt x="4561154" y="701878"/>
                  </a:lnTo>
                  <a:lnTo>
                    <a:pt x="4571085" y="704964"/>
                  </a:lnTo>
                  <a:lnTo>
                    <a:pt x="4580801" y="707720"/>
                  </a:lnTo>
                  <a:close/>
                </a:path>
                <a:path w="4850765" h="5250815">
                  <a:moveTo>
                    <a:pt x="4591037" y="4852949"/>
                  </a:moveTo>
                  <a:lnTo>
                    <a:pt x="4585995" y="4852949"/>
                  </a:lnTo>
                  <a:lnTo>
                    <a:pt x="4586630" y="4865649"/>
                  </a:lnTo>
                  <a:lnTo>
                    <a:pt x="4589145" y="4865649"/>
                  </a:lnTo>
                  <a:lnTo>
                    <a:pt x="4591037" y="4852949"/>
                  </a:lnTo>
                  <a:close/>
                </a:path>
                <a:path w="4850765" h="5250815">
                  <a:moveTo>
                    <a:pt x="4695964" y="277101"/>
                  </a:moveTo>
                  <a:lnTo>
                    <a:pt x="4693551" y="275297"/>
                  </a:lnTo>
                  <a:lnTo>
                    <a:pt x="4690846" y="274396"/>
                  </a:lnTo>
                  <a:lnTo>
                    <a:pt x="4687849" y="274396"/>
                  </a:lnTo>
                  <a:lnTo>
                    <a:pt x="4690376" y="275844"/>
                  </a:lnTo>
                  <a:lnTo>
                    <a:pt x="4693082" y="276745"/>
                  </a:lnTo>
                  <a:lnTo>
                    <a:pt x="4695964" y="277101"/>
                  </a:lnTo>
                  <a:close/>
                </a:path>
                <a:path w="4850765" h="5250815">
                  <a:moveTo>
                    <a:pt x="4699025" y="270535"/>
                  </a:moveTo>
                  <a:lnTo>
                    <a:pt x="4694402" y="268300"/>
                  </a:lnTo>
                  <a:lnTo>
                    <a:pt x="4684369" y="262623"/>
                  </a:lnTo>
                  <a:lnTo>
                    <a:pt x="4686236" y="272084"/>
                  </a:lnTo>
                  <a:lnTo>
                    <a:pt x="4690491" y="274040"/>
                  </a:lnTo>
                  <a:lnTo>
                    <a:pt x="4695190" y="272732"/>
                  </a:lnTo>
                  <a:lnTo>
                    <a:pt x="4699025" y="270535"/>
                  </a:lnTo>
                  <a:close/>
                </a:path>
                <a:path w="4850765" h="5250815">
                  <a:moveTo>
                    <a:pt x="4744694" y="4168216"/>
                  </a:moveTo>
                  <a:lnTo>
                    <a:pt x="4744428" y="4164304"/>
                  </a:lnTo>
                  <a:lnTo>
                    <a:pt x="4742599" y="4161523"/>
                  </a:lnTo>
                  <a:lnTo>
                    <a:pt x="4741545" y="4166959"/>
                  </a:lnTo>
                  <a:lnTo>
                    <a:pt x="4741049" y="4169689"/>
                  </a:lnTo>
                  <a:lnTo>
                    <a:pt x="4744694" y="4168216"/>
                  </a:lnTo>
                  <a:close/>
                </a:path>
                <a:path w="4850765" h="5250815">
                  <a:moveTo>
                    <a:pt x="4850320" y="4433849"/>
                  </a:moveTo>
                  <a:lnTo>
                    <a:pt x="4837950" y="4433849"/>
                  </a:lnTo>
                  <a:lnTo>
                    <a:pt x="4839792" y="4421149"/>
                  </a:lnTo>
                  <a:lnTo>
                    <a:pt x="4843577" y="4421149"/>
                  </a:lnTo>
                  <a:lnTo>
                    <a:pt x="4844072" y="4408449"/>
                  </a:lnTo>
                  <a:lnTo>
                    <a:pt x="4839690" y="4408449"/>
                  </a:lnTo>
                  <a:lnTo>
                    <a:pt x="4835703" y="4395749"/>
                  </a:lnTo>
                  <a:lnTo>
                    <a:pt x="4832350" y="4395749"/>
                  </a:lnTo>
                  <a:lnTo>
                    <a:pt x="4834585" y="4383049"/>
                  </a:lnTo>
                  <a:lnTo>
                    <a:pt x="4823765" y="4383049"/>
                  </a:lnTo>
                  <a:lnTo>
                    <a:pt x="4821618" y="4370349"/>
                  </a:lnTo>
                  <a:lnTo>
                    <a:pt x="4819154" y="4370349"/>
                  </a:lnTo>
                  <a:lnTo>
                    <a:pt x="4817580" y="4357649"/>
                  </a:lnTo>
                  <a:lnTo>
                    <a:pt x="4815192" y="4357649"/>
                  </a:lnTo>
                  <a:lnTo>
                    <a:pt x="4810379" y="4344949"/>
                  </a:lnTo>
                  <a:lnTo>
                    <a:pt x="4801425" y="4344949"/>
                  </a:lnTo>
                  <a:lnTo>
                    <a:pt x="4795075" y="4332249"/>
                  </a:lnTo>
                  <a:lnTo>
                    <a:pt x="4798377" y="4332249"/>
                  </a:lnTo>
                  <a:lnTo>
                    <a:pt x="4796942" y="4319549"/>
                  </a:lnTo>
                  <a:lnTo>
                    <a:pt x="4789983" y="4319549"/>
                  </a:lnTo>
                  <a:lnTo>
                    <a:pt x="4791037" y="4332249"/>
                  </a:lnTo>
                  <a:lnTo>
                    <a:pt x="4787798" y="4319549"/>
                  </a:lnTo>
                  <a:lnTo>
                    <a:pt x="4783150" y="4319549"/>
                  </a:lnTo>
                  <a:lnTo>
                    <a:pt x="4784979" y="4306849"/>
                  </a:lnTo>
                  <a:lnTo>
                    <a:pt x="4783442" y="4306849"/>
                  </a:lnTo>
                  <a:lnTo>
                    <a:pt x="4785385" y="4294149"/>
                  </a:lnTo>
                  <a:lnTo>
                    <a:pt x="4787417" y="4294149"/>
                  </a:lnTo>
                  <a:lnTo>
                    <a:pt x="4788662" y="4281449"/>
                  </a:lnTo>
                  <a:lnTo>
                    <a:pt x="4789119" y="4281449"/>
                  </a:lnTo>
                  <a:lnTo>
                    <a:pt x="4788827" y="4268749"/>
                  </a:lnTo>
                  <a:lnTo>
                    <a:pt x="4780775" y="4268749"/>
                  </a:lnTo>
                  <a:lnTo>
                    <a:pt x="4781715" y="4281449"/>
                  </a:lnTo>
                  <a:lnTo>
                    <a:pt x="4780610" y="4281449"/>
                  </a:lnTo>
                  <a:lnTo>
                    <a:pt x="4773028" y="4268749"/>
                  </a:lnTo>
                  <a:lnTo>
                    <a:pt x="4769904" y="4268749"/>
                  </a:lnTo>
                  <a:lnTo>
                    <a:pt x="4763579" y="4256049"/>
                  </a:lnTo>
                  <a:lnTo>
                    <a:pt x="4758258" y="4268749"/>
                  </a:lnTo>
                  <a:lnTo>
                    <a:pt x="4762411" y="4268749"/>
                  </a:lnTo>
                  <a:lnTo>
                    <a:pt x="4758956" y="4281449"/>
                  </a:lnTo>
                  <a:lnTo>
                    <a:pt x="4755515" y="4268749"/>
                  </a:lnTo>
                  <a:lnTo>
                    <a:pt x="4754511" y="4268749"/>
                  </a:lnTo>
                  <a:lnTo>
                    <a:pt x="4746917" y="4281449"/>
                  </a:lnTo>
                  <a:lnTo>
                    <a:pt x="4751527" y="4268749"/>
                  </a:lnTo>
                  <a:lnTo>
                    <a:pt x="4745748" y="4256049"/>
                  </a:lnTo>
                  <a:lnTo>
                    <a:pt x="4744491" y="4243349"/>
                  </a:lnTo>
                  <a:lnTo>
                    <a:pt x="4744275" y="4243349"/>
                  </a:lnTo>
                  <a:lnTo>
                    <a:pt x="4749241" y="4230649"/>
                  </a:lnTo>
                  <a:lnTo>
                    <a:pt x="4742967" y="4230649"/>
                  </a:lnTo>
                  <a:lnTo>
                    <a:pt x="4741634" y="4217949"/>
                  </a:lnTo>
                  <a:lnTo>
                    <a:pt x="4739081" y="4205249"/>
                  </a:lnTo>
                  <a:lnTo>
                    <a:pt x="4729137" y="4205249"/>
                  </a:lnTo>
                  <a:lnTo>
                    <a:pt x="4732960" y="4192549"/>
                  </a:lnTo>
                  <a:lnTo>
                    <a:pt x="4725390" y="4192549"/>
                  </a:lnTo>
                  <a:lnTo>
                    <a:pt x="4729848" y="4179849"/>
                  </a:lnTo>
                  <a:lnTo>
                    <a:pt x="4735703" y="4179849"/>
                  </a:lnTo>
                  <a:lnTo>
                    <a:pt x="4732248" y="4167149"/>
                  </a:lnTo>
                  <a:lnTo>
                    <a:pt x="4712208" y="4167149"/>
                  </a:lnTo>
                  <a:lnTo>
                    <a:pt x="4717643" y="4154449"/>
                  </a:lnTo>
                  <a:lnTo>
                    <a:pt x="4698555" y="4154449"/>
                  </a:lnTo>
                  <a:lnTo>
                    <a:pt x="4700867" y="4141749"/>
                  </a:lnTo>
                  <a:lnTo>
                    <a:pt x="4697831" y="4141749"/>
                  </a:lnTo>
                  <a:lnTo>
                    <a:pt x="4696003" y="4154449"/>
                  </a:lnTo>
                  <a:lnTo>
                    <a:pt x="4691761" y="4154449"/>
                  </a:lnTo>
                  <a:lnTo>
                    <a:pt x="4689818" y="4141749"/>
                  </a:lnTo>
                  <a:lnTo>
                    <a:pt x="4688764" y="4129049"/>
                  </a:lnTo>
                  <a:lnTo>
                    <a:pt x="4668456" y="4129049"/>
                  </a:lnTo>
                  <a:lnTo>
                    <a:pt x="4664621" y="4116349"/>
                  </a:lnTo>
                  <a:lnTo>
                    <a:pt x="4649000" y="4116349"/>
                  </a:lnTo>
                  <a:lnTo>
                    <a:pt x="4643666" y="4103649"/>
                  </a:lnTo>
                  <a:lnTo>
                    <a:pt x="4649457" y="4103649"/>
                  </a:lnTo>
                  <a:lnTo>
                    <a:pt x="4653483" y="4090949"/>
                  </a:lnTo>
                  <a:lnTo>
                    <a:pt x="4646650" y="4090949"/>
                  </a:lnTo>
                  <a:lnTo>
                    <a:pt x="4647489" y="4080421"/>
                  </a:lnTo>
                  <a:lnTo>
                    <a:pt x="4650232" y="4084155"/>
                  </a:lnTo>
                  <a:lnTo>
                    <a:pt x="4655350" y="4081030"/>
                  </a:lnTo>
                  <a:lnTo>
                    <a:pt x="4651095" y="4076065"/>
                  </a:lnTo>
                  <a:lnTo>
                    <a:pt x="4649863" y="4072166"/>
                  </a:lnTo>
                  <a:lnTo>
                    <a:pt x="4645393" y="4075595"/>
                  </a:lnTo>
                  <a:lnTo>
                    <a:pt x="4646549" y="4078249"/>
                  </a:lnTo>
                  <a:lnTo>
                    <a:pt x="4638929" y="4078249"/>
                  </a:lnTo>
                  <a:lnTo>
                    <a:pt x="4645177" y="4065549"/>
                  </a:lnTo>
                  <a:lnTo>
                    <a:pt x="4648924" y="4065549"/>
                  </a:lnTo>
                  <a:lnTo>
                    <a:pt x="4649978" y="4052849"/>
                  </a:lnTo>
                  <a:lnTo>
                    <a:pt x="4650956" y="4052849"/>
                  </a:lnTo>
                  <a:lnTo>
                    <a:pt x="4651019" y="4040149"/>
                  </a:lnTo>
                  <a:lnTo>
                    <a:pt x="4647247" y="4027449"/>
                  </a:lnTo>
                  <a:lnTo>
                    <a:pt x="4648568" y="4027449"/>
                  </a:lnTo>
                  <a:lnTo>
                    <a:pt x="4650625" y="4014749"/>
                  </a:lnTo>
                  <a:lnTo>
                    <a:pt x="4645406" y="4014749"/>
                  </a:lnTo>
                  <a:lnTo>
                    <a:pt x="4631817" y="3989349"/>
                  </a:lnTo>
                  <a:lnTo>
                    <a:pt x="4633569" y="3989349"/>
                  </a:lnTo>
                  <a:lnTo>
                    <a:pt x="4636630" y="3976649"/>
                  </a:lnTo>
                  <a:lnTo>
                    <a:pt x="4637671" y="3963949"/>
                  </a:lnTo>
                  <a:lnTo>
                    <a:pt x="4635881" y="3963949"/>
                  </a:lnTo>
                  <a:lnTo>
                    <a:pt x="4635170" y="3951249"/>
                  </a:lnTo>
                  <a:lnTo>
                    <a:pt x="4639386" y="3938549"/>
                  </a:lnTo>
                  <a:lnTo>
                    <a:pt x="4631423" y="3938549"/>
                  </a:lnTo>
                  <a:lnTo>
                    <a:pt x="4638827" y="3925849"/>
                  </a:lnTo>
                  <a:lnTo>
                    <a:pt x="4640300" y="3925849"/>
                  </a:lnTo>
                  <a:lnTo>
                    <a:pt x="4629035" y="3913149"/>
                  </a:lnTo>
                  <a:lnTo>
                    <a:pt x="4625391" y="3913149"/>
                  </a:lnTo>
                  <a:lnTo>
                    <a:pt x="4615472" y="3900449"/>
                  </a:lnTo>
                  <a:lnTo>
                    <a:pt x="4614646" y="3900449"/>
                  </a:lnTo>
                  <a:lnTo>
                    <a:pt x="4611878" y="3887749"/>
                  </a:lnTo>
                  <a:lnTo>
                    <a:pt x="4608677" y="3887749"/>
                  </a:lnTo>
                  <a:lnTo>
                    <a:pt x="4604677" y="3900449"/>
                  </a:lnTo>
                  <a:lnTo>
                    <a:pt x="4599521" y="3887749"/>
                  </a:lnTo>
                  <a:lnTo>
                    <a:pt x="4596714" y="3900449"/>
                  </a:lnTo>
                  <a:lnTo>
                    <a:pt x="4580979" y="3900449"/>
                  </a:lnTo>
                  <a:lnTo>
                    <a:pt x="4578388" y="3887749"/>
                  </a:lnTo>
                  <a:lnTo>
                    <a:pt x="4581360" y="3887749"/>
                  </a:lnTo>
                  <a:lnTo>
                    <a:pt x="4577816" y="3875049"/>
                  </a:lnTo>
                  <a:lnTo>
                    <a:pt x="4574629" y="3875049"/>
                  </a:lnTo>
                  <a:lnTo>
                    <a:pt x="4576864" y="3862349"/>
                  </a:lnTo>
                  <a:lnTo>
                    <a:pt x="4578451" y="3862349"/>
                  </a:lnTo>
                  <a:lnTo>
                    <a:pt x="4579531" y="3849649"/>
                  </a:lnTo>
                  <a:lnTo>
                    <a:pt x="4578655" y="3836949"/>
                  </a:lnTo>
                  <a:lnTo>
                    <a:pt x="4574375" y="3824249"/>
                  </a:lnTo>
                  <a:lnTo>
                    <a:pt x="4576419" y="3824249"/>
                  </a:lnTo>
                  <a:lnTo>
                    <a:pt x="4577499" y="3811549"/>
                  </a:lnTo>
                  <a:lnTo>
                    <a:pt x="4564977" y="3798849"/>
                  </a:lnTo>
                  <a:lnTo>
                    <a:pt x="4567453" y="3798849"/>
                  </a:lnTo>
                  <a:lnTo>
                    <a:pt x="4575175" y="3786149"/>
                  </a:lnTo>
                  <a:lnTo>
                    <a:pt x="4561357" y="3786149"/>
                  </a:lnTo>
                  <a:lnTo>
                    <a:pt x="4559465" y="3773449"/>
                  </a:lnTo>
                  <a:lnTo>
                    <a:pt x="4560455" y="3773449"/>
                  </a:lnTo>
                  <a:lnTo>
                    <a:pt x="4560455" y="3760749"/>
                  </a:lnTo>
                  <a:lnTo>
                    <a:pt x="4561319" y="3760749"/>
                  </a:lnTo>
                  <a:lnTo>
                    <a:pt x="4560443" y="3748049"/>
                  </a:lnTo>
                  <a:lnTo>
                    <a:pt x="4561535" y="3748049"/>
                  </a:lnTo>
                  <a:lnTo>
                    <a:pt x="4556633" y="3735349"/>
                  </a:lnTo>
                  <a:lnTo>
                    <a:pt x="4555782" y="3735349"/>
                  </a:lnTo>
                  <a:lnTo>
                    <a:pt x="4549165" y="3722649"/>
                  </a:lnTo>
                  <a:lnTo>
                    <a:pt x="4546676" y="3735349"/>
                  </a:lnTo>
                  <a:lnTo>
                    <a:pt x="4535919" y="3735349"/>
                  </a:lnTo>
                  <a:lnTo>
                    <a:pt x="4535932" y="3748049"/>
                  </a:lnTo>
                  <a:lnTo>
                    <a:pt x="4535309" y="3748049"/>
                  </a:lnTo>
                  <a:lnTo>
                    <a:pt x="4532642" y="3760749"/>
                  </a:lnTo>
                  <a:lnTo>
                    <a:pt x="4528744" y="3773449"/>
                  </a:lnTo>
                  <a:lnTo>
                    <a:pt x="4525315" y="3786149"/>
                  </a:lnTo>
                  <a:lnTo>
                    <a:pt x="4515243" y="3786149"/>
                  </a:lnTo>
                  <a:lnTo>
                    <a:pt x="4512627" y="3798849"/>
                  </a:lnTo>
                  <a:lnTo>
                    <a:pt x="4507674" y="3798849"/>
                  </a:lnTo>
                  <a:lnTo>
                    <a:pt x="4504664" y="3811549"/>
                  </a:lnTo>
                  <a:lnTo>
                    <a:pt x="4510151" y="3811549"/>
                  </a:lnTo>
                  <a:lnTo>
                    <a:pt x="4518279" y="3824249"/>
                  </a:lnTo>
                  <a:lnTo>
                    <a:pt x="4500118" y="3824249"/>
                  </a:lnTo>
                  <a:lnTo>
                    <a:pt x="4502963" y="3836949"/>
                  </a:lnTo>
                  <a:lnTo>
                    <a:pt x="4503090" y="3849649"/>
                  </a:lnTo>
                  <a:lnTo>
                    <a:pt x="4500664" y="3849649"/>
                  </a:lnTo>
                  <a:lnTo>
                    <a:pt x="4497032" y="3862349"/>
                  </a:lnTo>
                  <a:lnTo>
                    <a:pt x="4493577" y="3862349"/>
                  </a:lnTo>
                  <a:lnTo>
                    <a:pt x="4492041" y="3875049"/>
                  </a:lnTo>
                  <a:lnTo>
                    <a:pt x="4493095" y="3875049"/>
                  </a:lnTo>
                  <a:lnTo>
                    <a:pt x="4494365" y="3887749"/>
                  </a:lnTo>
                  <a:lnTo>
                    <a:pt x="4493501" y="3887749"/>
                  </a:lnTo>
                  <a:lnTo>
                    <a:pt x="4491329" y="3900449"/>
                  </a:lnTo>
                  <a:lnTo>
                    <a:pt x="4490123" y="3900449"/>
                  </a:lnTo>
                  <a:lnTo>
                    <a:pt x="4489716" y="3913149"/>
                  </a:lnTo>
                  <a:lnTo>
                    <a:pt x="4489932" y="3913149"/>
                  </a:lnTo>
                  <a:lnTo>
                    <a:pt x="4489564" y="3925849"/>
                  </a:lnTo>
                  <a:lnTo>
                    <a:pt x="4487621" y="3938549"/>
                  </a:lnTo>
                  <a:lnTo>
                    <a:pt x="4484713" y="3938549"/>
                  </a:lnTo>
                  <a:lnTo>
                    <a:pt x="4481461" y="3951249"/>
                  </a:lnTo>
                  <a:lnTo>
                    <a:pt x="4478579" y="3963949"/>
                  </a:lnTo>
                  <a:lnTo>
                    <a:pt x="4473143" y="3976649"/>
                  </a:lnTo>
                  <a:lnTo>
                    <a:pt x="4470222" y="3989349"/>
                  </a:lnTo>
                  <a:lnTo>
                    <a:pt x="4463986" y="4002049"/>
                  </a:lnTo>
                  <a:lnTo>
                    <a:pt x="4456493" y="4014749"/>
                  </a:lnTo>
                  <a:lnTo>
                    <a:pt x="4448530" y="4027449"/>
                  </a:lnTo>
                  <a:lnTo>
                    <a:pt x="4440847" y="4040149"/>
                  </a:lnTo>
                  <a:lnTo>
                    <a:pt x="4432871" y="4040149"/>
                  </a:lnTo>
                  <a:lnTo>
                    <a:pt x="4421035" y="4052849"/>
                  </a:lnTo>
                  <a:lnTo>
                    <a:pt x="4393958" y="4052849"/>
                  </a:lnTo>
                  <a:lnTo>
                    <a:pt x="4390072" y="4040149"/>
                  </a:lnTo>
                  <a:lnTo>
                    <a:pt x="4376102" y="4040149"/>
                  </a:lnTo>
                  <a:lnTo>
                    <a:pt x="4373308" y="4027449"/>
                  </a:lnTo>
                  <a:lnTo>
                    <a:pt x="4371632" y="4027449"/>
                  </a:lnTo>
                  <a:lnTo>
                    <a:pt x="4368520" y="4014749"/>
                  </a:lnTo>
                  <a:lnTo>
                    <a:pt x="4349115" y="4014749"/>
                  </a:lnTo>
                  <a:lnTo>
                    <a:pt x="4339742" y="4002049"/>
                  </a:lnTo>
                  <a:lnTo>
                    <a:pt x="4331449" y="4002049"/>
                  </a:lnTo>
                  <a:lnTo>
                    <a:pt x="4327347" y="3989349"/>
                  </a:lnTo>
                  <a:lnTo>
                    <a:pt x="4318876" y="3989349"/>
                  </a:lnTo>
                  <a:lnTo>
                    <a:pt x="4313275" y="3976649"/>
                  </a:lnTo>
                  <a:lnTo>
                    <a:pt x="4299293" y="3976649"/>
                  </a:lnTo>
                  <a:lnTo>
                    <a:pt x="4295038" y="3963949"/>
                  </a:lnTo>
                  <a:lnTo>
                    <a:pt x="4291965" y="3976649"/>
                  </a:lnTo>
                  <a:lnTo>
                    <a:pt x="4287444" y="3963949"/>
                  </a:lnTo>
                  <a:lnTo>
                    <a:pt x="4283024" y="3976649"/>
                  </a:lnTo>
                  <a:lnTo>
                    <a:pt x="4284764" y="3963949"/>
                  </a:lnTo>
                  <a:lnTo>
                    <a:pt x="4280789" y="3963949"/>
                  </a:lnTo>
                  <a:lnTo>
                    <a:pt x="4270857" y="3951249"/>
                  </a:lnTo>
                  <a:lnTo>
                    <a:pt x="4264126" y="3951249"/>
                  </a:lnTo>
                  <a:lnTo>
                    <a:pt x="4258081" y="3938549"/>
                  </a:lnTo>
                  <a:lnTo>
                    <a:pt x="4251172" y="3938549"/>
                  </a:lnTo>
                  <a:lnTo>
                    <a:pt x="4244556" y="3925849"/>
                  </a:lnTo>
                  <a:lnTo>
                    <a:pt x="4239412" y="3925849"/>
                  </a:lnTo>
                  <a:lnTo>
                    <a:pt x="4235437" y="3913149"/>
                  </a:lnTo>
                  <a:lnTo>
                    <a:pt x="4247007" y="3913149"/>
                  </a:lnTo>
                  <a:lnTo>
                    <a:pt x="4250309" y="3900449"/>
                  </a:lnTo>
                  <a:lnTo>
                    <a:pt x="4253573" y="3900449"/>
                  </a:lnTo>
                  <a:lnTo>
                    <a:pt x="4258970" y="3887749"/>
                  </a:lnTo>
                  <a:lnTo>
                    <a:pt x="4263809" y="3887749"/>
                  </a:lnTo>
                  <a:lnTo>
                    <a:pt x="4268279" y="3875049"/>
                  </a:lnTo>
                  <a:lnTo>
                    <a:pt x="4272597" y="3862349"/>
                  </a:lnTo>
                  <a:lnTo>
                    <a:pt x="4264228" y="3862349"/>
                  </a:lnTo>
                  <a:lnTo>
                    <a:pt x="4269537" y="3849649"/>
                  </a:lnTo>
                  <a:lnTo>
                    <a:pt x="4274147" y="3849649"/>
                  </a:lnTo>
                  <a:lnTo>
                    <a:pt x="4279849" y="3836949"/>
                  </a:lnTo>
                  <a:lnTo>
                    <a:pt x="4280332" y="3849649"/>
                  </a:lnTo>
                  <a:lnTo>
                    <a:pt x="4282567" y="3849649"/>
                  </a:lnTo>
                  <a:lnTo>
                    <a:pt x="4285132" y="3836949"/>
                  </a:lnTo>
                  <a:lnTo>
                    <a:pt x="4287736" y="3836949"/>
                  </a:lnTo>
                  <a:lnTo>
                    <a:pt x="4287596" y="3849649"/>
                  </a:lnTo>
                  <a:lnTo>
                    <a:pt x="4294009" y="3849649"/>
                  </a:lnTo>
                  <a:lnTo>
                    <a:pt x="4294416" y="3836949"/>
                  </a:lnTo>
                  <a:lnTo>
                    <a:pt x="4298670" y="3836949"/>
                  </a:lnTo>
                  <a:lnTo>
                    <a:pt x="4296727" y="3824249"/>
                  </a:lnTo>
                  <a:lnTo>
                    <a:pt x="4305236" y="3824249"/>
                  </a:lnTo>
                  <a:lnTo>
                    <a:pt x="4309656" y="3811549"/>
                  </a:lnTo>
                  <a:lnTo>
                    <a:pt x="4312983" y="3811549"/>
                  </a:lnTo>
                  <a:lnTo>
                    <a:pt x="4314025" y="3798849"/>
                  </a:lnTo>
                  <a:lnTo>
                    <a:pt x="4302176" y="3798849"/>
                  </a:lnTo>
                  <a:lnTo>
                    <a:pt x="4296829" y="3786149"/>
                  </a:lnTo>
                  <a:lnTo>
                    <a:pt x="4291939" y="3786149"/>
                  </a:lnTo>
                  <a:lnTo>
                    <a:pt x="4288142" y="3798849"/>
                  </a:lnTo>
                  <a:lnTo>
                    <a:pt x="4290987" y="3798849"/>
                  </a:lnTo>
                  <a:lnTo>
                    <a:pt x="4286097" y="3811549"/>
                  </a:lnTo>
                  <a:lnTo>
                    <a:pt x="4278604" y="3811549"/>
                  </a:lnTo>
                  <a:lnTo>
                    <a:pt x="4278871" y="3798849"/>
                  </a:lnTo>
                  <a:lnTo>
                    <a:pt x="4265092" y="3798849"/>
                  </a:lnTo>
                  <a:lnTo>
                    <a:pt x="4270362" y="3786149"/>
                  </a:lnTo>
                  <a:lnTo>
                    <a:pt x="4263441" y="3786149"/>
                  </a:lnTo>
                  <a:lnTo>
                    <a:pt x="4257484" y="3798849"/>
                  </a:lnTo>
                  <a:lnTo>
                    <a:pt x="4232046" y="3798849"/>
                  </a:lnTo>
                  <a:lnTo>
                    <a:pt x="4229278" y="3786149"/>
                  </a:lnTo>
                  <a:lnTo>
                    <a:pt x="4192879" y="3786149"/>
                  </a:lnTo>
                  <a:lnTo>
                    <a:pt x="4195203" y="3773449"/>
                  </a:lnTo>
                  <a:lnTo>
                    <a:pt x="4189311" y="3773449"/>
                  </a:lnTo>
                  <a:lnTo>
                    <a:pt x="4185132" y="3786149"/>
                  </a:lnTo>
                  <a:lnTo>
                    <a:pt x="4179366" y="3786149"/>
                  </a:lnTo>
                  <a:lnTo>
                    <a:pt x="4179938" y="3773449"/>
                  </a:lnTo>
                  <a:lnTo>
                    <a:pt x="4161929" y="3773449"/>
                  </a:lnTo>
                  <a:lnTo>
                    <a:pt x="4159885" y="3760749"/>
                  </a:lnTo>
                  <a:lnTo>
                    <a:pt x="4143972" y="3760749"/>
                  </a:lnTo>
                  <a:lnTo>
                    <a:pt x="4135031" y="3748049"/>
                  </a:lnTo>
                  <a:lnTo>
                    <a:pt x="4128097" y="3748049"/>
                  </a:lnTo>
                  <a:lnTo>
                    <a:pt x="4127627" y="3760749"/>
                  </a:lnTo>
                  <a:lnTo>
                    <a:pt x="4139730" y="3760749"/>
                  </a:lnTo>
                  <a:lnTo>
                    <a:pt x="4140962" y="3765613"/>
                  </a:lnTo>
                  <a:lnTo>
                    <a:pt x="4138726" y="3765385"/>
                  </a:lnTo>
                  <a:lnTo>
                    <a:pt x="4139247" y="3766655"/>
                  </a:lnTo>
                  <a:lnTo>
                    <a:pt x="4139755" y="3767937"/>
                  </a:lnTo>
                  <a:lnTo>
                    <a:pt x="4140276" y="3769207"/>
                  </a:lnTo>
                  <a:lnTo>
                    <a:pt x="4141584" y="3768013"/>
                  </a:lnTo>
                  <a:lnTo>
                    <a:pt x="4142981" y="3773449"/>
                  </a:lnTo>
                  <a:lnTo>
                    <a:pt x="4141711" y="3786149"/>
                  </a:lnTo>
                  <a:lnTo>
                    <a:pt x="4141305" y="3786149"/>
                  </a:lnTo>
                  <a:lnTo>
                    <a:pt x="4143730" y="3798849"/>
                  </a:lnTo>
                  <a:lnTo>
                    <a:pt x="4138028" y="3786149"/>
                  </a:lnTo>
                  <a:lnTo>
                    <a:pt x="4131348" y="3798849"/>
                  </a:lnTo>
                  <a:lnTo>
                    <a:pt x="4068991" y="3798849"/>
                  </a:lnTo>
                  <a:lnTo>
                    <a:pt x="4067086" y="3811549"/>
                  </a:lnTo>
                  <a:lnTo>
                    <a:pt x="4066032" y="3811549"/>
                  </a:lnTo>
                  <a:lnTo>
                    <a:pt x="4062552" y="3798849"/>
                  </a:lnTo>
                  <a:lnTo>
                    <a:pt x="4052684" y="3811549"/>
                  </a:lnTo>
                  <a:lnTo>
                    <a:pt x="4053700" y="3821176"/>
                  </a:lnTo>
                  <a:lnTo>
                    <a:pt x="4052011" y="3811549"/>
                  </a:lnTo>
                  <a:lnTo>
                    <a:pt x="4043883" y="3824249"/>
                  </a:lnTo>
                  <a:lnTo>
                    <a:pt x="4044873" y="3824249"/>
                  </a:lnTo>
                  <a:lnTo>
                    <a:pt x="4038765" y="3836949"/>
                  </a:lnTo>
                  <a:lnTo>
                    <a:pt x="4035425" y="3824249"/>
                  </a:lnTo>
                  <a:lnTo>
                    <a:pt x="4032910" y="3836949"/>
                  </a:lnTo>
                  <a:lnTo>
                    <a:pt x="4036872" y="3849649"/>
                  </a:lnTo>
                  <a:lnTo>
                    <a:pt x="4036580" y="3849649"/>
                  </a:lnTo>
                  <a:lnTo>
                    <a:pt x="4030345" y="3862349"/>
                  </a:lnTo>
                  <a:lnTo>
                    <a:pt x="4024058" y="3862349"/>
                  </a:lnTo>
                  <a:lnTo>
                    <a:pt x="4021709" y="3849649"/>
                  </a:lnTo>
                  <a:lnTo>
                    <a:pt x="4015625" y="3862349"/>
                  </a:lnTo>
                  <a:lnTo>
                    <a:pt x="4014520" y="3875049"/>
                  </a:lnTo>
                  <a:lnTo>
                    <a:pt x="4010787" y="3887749"/>
                  </a:lnTo>
                  <a:lnTo>
                    <a:pt x="3998176" y="3887749"/>
                  </a:lnTo>
                  <a:lnTo>
                    <a:pt x="3996182" y="3900449"/>
                  </a:lnTo>
                  <a:lnTo>
                    <a:pt x="3999344" y="3900449"/>
                  </a:lnTo>
                  <a:lnTo>
                    <a:pt x="4005199" y="3913149"/>
                  </a:lnTo>
                  <a:lnTo>
                    <a:pt x="4007510" y="3913149"/>
                  </a:lnTo>
                  <a:lnTo>
                    <a:pt x="4015676" y="3913149"/>
                  </a:lnTo>
                  <a:lnTo>
                    <a:pt x="4012247" y="3925849"/>
                  </a:lnTo>
                  <a:lnTo>
                    <a:pt x="4007510" y="3913149"/>
                  </a:lnTo>
                  <a:lnTo>
                    <a:pt x="3998912" y="3925849"/>
                  </a:lnTo>
                  <a:lnTo>
                    <a:pt x="4003230" y="3938549"/>
                  </a:lnTo>
                  <a:lnTo>
                    <a:pt x="4000144" y="3938549"/>
                  </a:lnTo>
                  <a:lnTo>
                    <a:pt x="3996118" y="3925849"/>
                  </a:lnTo>
                  <a:lnTo>
                    <a:pt x="3986149" y="3925849"/>
                  </a:lnTo>
                  <a:lnTo>
                    <a:pt x="3988651" y="3938549"/>
                  </a:lnTo>
                  <a:lnTo>
                    <a:pt x="3982415" y="3938549"/>
                  </a:lnTo>
                  <a:lnTo>
                    <a:pt x="3979037" y="3925849"/>
                  </a:lnTo>
                  <a:lnTo>
                    <a:pt x="3968077" y="3913149"/>
                  </a:lnTo>
                  <a:lnTo>
                    <a:pt x="3957218" y="3925849"/>
                  </a:lnTo>
                  <a:lnTo>
                    <a:pt x="3947109" y="3925849"/>
                  </a:lnTo>
                  <a:lnTo>
                    <a:pt x="3947109" y="3938549"/>
                  </a:lnTo>
                  <a:lnTo>
                    <a:pt x="3944899" y="3951249"/>
                  </a:lnTo>
                  <a:lnTo>
                    <a:pt x="3944353" y="3938549"/>
                  </a:lnTo>
                  <a:lnTo>
                    <a:pt x="3947109" y="3938549"/>
                  </a:lnTo>
                  <a:lnTo>
                    <a:pt x="3947109" y="3925849"/>
                  </a:lnTo>
                  <a:lnTo>
                    <a:pt x="3946055" y="3925849"/>
                  </a:lnTo>
                  <a:lnTo>
                    <a:pt x="3940454" y="3938549"/>
                  </a:lnTo>
                  <a:lnTo>
                    <a:pt x="3938181" y="3938549"/>
                  </a:lnTo>
                  <a:lnTo>
                    <a:pt x="3938181" y="3951249"/>
                  </a:lnTo>
                  <a:lnTo>
                    <a:pt x="3937597" y="3951249"/>
                  </a:lnTo>
                  <a:lnTo>
                    <a:pt x="3937597" y="3949065"/>
                  </a:lnTo>
                  <a:lnTo>
                    <a:pt x="3938181" y="3951249"/>
                  </a:lnTo>
                  <a:lnTo>
                    <a:pt x="3938181" y="3938549"/>
                  </a:lnTo>
                  <a:lnTo>
                    <a:pt x="3937647" y="3938549"/>
                  </a:lnTo>
                  <a:lnTo>
                    <a:pt x="3939463" y="3925849"/>
                  </a:lnTo>
                  <a:lnTo>
                    <a:pt x="3942854" y="3925849"/>
                  </a:lnTo>
                  <a:lnTo>
                    <a:pt x="3943769" y="3913149"/>
                  </a:lnTo>
                  <a:lnTo>
                    <a:pt x="3939070" y="3913149"/>
                  </a:lnTo>
                  <a:lnTo>
                    <a:pt x="3930815" y="3900449"/>
                  </a:lnTo>
                  <a:lnTo>
                    <a:pt x="3927957" y="3887749"/>
                  </a:lnTo>
                  <a:lnTo>
                    <a:pt x="3918572" y="3887749"/>
                  </a:lnTo>
                  <a:lnTo>
                    <a:pt x="3917912" y="3875049"/>
                  </a:lnTo>
                  <a:lnTo>
                    <a:pt x="3904945" y="3875049"/>
                  </a:lnTo>
                  <a:lnTo>
                    <a:pt x="3902875" y="3862349"/>
                  </a:lnTo>
                  <a:lnTo>
                    <a:pt x="3890607" y="3875049"/>
                  </a:lnTo>
                  <a:lnTo>
                    <a:pt x="3897465" y="3875049"/>
                  </a:lnTo>
                  <a:lnTo>
                    <a:pt x="3893528" y="3887749"/>
                  </a:lnTo>
                  <a:lnTo>
                    <a:pt x="3877297" y="3887749"/>
                  </a:lnTo>
                  <a:lnTo>
                    <a:pt x="3879862" y="3875049"/>
                  </a:lnTo>
                  <a:lnTo>
                    <a:pt x="3875405" y="3875049"/>
                  </a:lnTo>
                  <a:lnTo>
                    <a:pt x="3870820" y="3887749"/>
                  </a:lnTo>
                  <a:lnTo>
                    <a:pt x="3868242" y="3887749"/>
                  </a:lnTo>
                  <a:lnTo>
                    <a:pt x="3868229" y="3879354"/>
                  </a:lnTo>
                  <a:lnTo>
                    <a:pt x="3869994" y="3875049"/>
                  </a:lnTo>
                  <a:lnTo>
                    <a:pt x="3868229" y="3875049"/>
                  </a:lnTo>
                  <a:lnTo>
                    <a:pt x="3861536" y="3875049"/>
                  </a:lnTo>
                  <a:lnTo>
                    <a:pt x="3863213" y="3887749"/>
                  </a:lnTo>
                  <a:lnTo>
                    <a:pt x="3855834" y="3875049"/>
                  </a:lnTo>
                  <a:lnTo>
                    <a:pt x="3859733" y="3887749"/>
                  </a:lnTo>
                  <a:lnTo>
                    <a:pt x="3862362" y="3887749"/>
                  </a:lnTo>
                  <a:lnTo>
                    <a:pt x="3859974" y="3900449"/>
                  </a:lnTo>
                  <a:lnTo>
                    <a:pt x="3852557" y="3900449"/>
                  </a:lnTo>
                  <a:lnTo>
                    <a:pt x="3852405" y="3913149"/>
                  </a:lnTo>
                  <a:lnTo>
                    <a:pt x="3847490" y="3903383"/>
                  </a:lnTo>
                  <a:lnTo>
                    <a:pt x="3841927" y="3913149"/>
                  </a:lnTo>
                  <a:lnTo>
                    <a:pt x="3845344" y="3900449"/>
                  </a:lnTo>
                  <a:lnTo>
                    <a:pt x="3846017" y="3900449"/>
                  </a:lnTo>
                  <a:lnTo>
                    <a:pt x="3847490" y="3903383"/>
                  </a:lnTo>
                  <a:lnTo>
                    <a:pt x="3849154" y="3900449"/>
                  </a:lnTo>
                  <a:lnTo>
                    <a:pt x="3847719" y="3900449"/>
                  </a:lnTo>
                  <a:lnTo>
                    <a:pt x="3841927" y="3887749"/>
                  </a:lnTo>
                  <a:lnTo>
                    <a:pt x="3841343" y="3900449"/>
                  </a:lnTo>
                  <a:lnTo>
                    <a:pt x="3841673" y="3900449"/>
                  </a:lnTo>
                  <a:lnTo>
                    <a:pt x="3840416" y="3913149"/>
                  </a:lnTo>
                  <a:lnTo>
                    <a:pt x="3835603" y="3900449"/>
                  </a:lnTo>
                  <a:lnTo>
                    <a:pt x="3834015" y="3913149"/>
                  </a:lnTo>
                  <a:lnTo>
                    <a:pt x="3823614" y="3913149"/>
                  </a:lnTo>
                  <a:lnTo>
                    <a:pt x="3822293" y="3925849"/>
                  </a:lnTo>
                  <a:lnTo>
                    <a:pt x="3828275" y="3925849"/>
                  </a:lnTo>
                  <a:lnTo>
                    <a:pt x="3830320" y="3938549"/>
                  </a:lnTo>
                  <a:lnTo>
                    <a:pt x="3824833" y="3938549"/>
                  </a:lnTo>
                  <a:lnTo>
                    <a:pt x="3818763" y="3925849"/>
                  </a:lnTo>
                  <a:lnTo>
                    <a:pt x="3818344" y="3938549"/>
                  </a:lnTo>
                  <a:lnTo>
                    <a:pt x="3816781" y="3925849"/>
                  </a:lnTo>
                  <a:lnTo>
                    <a:pt x="3812692" y="3925849"/>
                  </a:lnTo>
                  <a:lnTo>
                    <a:pt x="3808514" y="3938549"/>
                  </a:lnTo>
                  <a:lnTo>
                    <a:pt x="3816439" y="3938549"/>
                  </a:lnTo>
                  <a:lnTo>
                    <a:pt x="3811968" y="3951249"/>
                  </a:lnTo>
                  <a:lnTo>
                    <a:pt x="3808844" y="3951249"/>
                  </a:lnTo>
                  <a:lnTo>
                    <a:pt x="3805580" y="3938549"/>
                  </a:lnTo>
                  <a:lnTo>
                    <a:pt x="3798239" y="3938549"/>
                  </a:lnTo>
                  <a:lnTo>
                    <a:pt x="3804183" y="3951249"/>
                  </a:lnTo>
                  <a:lnTo>
                    <a:pt x="3781209" y="3951249"/>
                  </a:lnTo>
                  <a:lnTo>
                    <a:pt x="3784562" y="3963949"/>
                  </a:lnTo>
                  <a:lnTo>
                    <a:pt x="3789324" y="3976649"/>
                  </a:lnTo>
                  <a:lnTo>
                    <a:pt x="3789997" y="3967416"/>
                  </a:lnTo>
                  <a:lnTo>
                    <a:pt x="3791788" y="3976649"/>
                  </a:lnTo>
                  <a:lnTo>
                    <a:pt x="3789324" y="3976649"/>
                  </a:lnTo>
                  <a:lnTo>
                    <a:pt x="3782974" y="3976649"/>
                  </a:lnTo>
                  <a:lnTo>
                    <a:pt x="3778072" y="3989349"/>
                  </a:lnTo>
                  <a:lnTo>
                    <a:pt x="3762375" y="3989349"/>
                  </a:lnTo>
                  <a:lnTo>
                    <a:pt x="3752532" y="3976649"/>
                  </a:lnTo>
                  <a:lnTo>
                    <a:pt x="3747198" y="3989349"/>
                  </a:lnTo>
                  <a:lnTo>
                    <a:pt x="3743782" y="3989349"/>
                  </a:lnTo>
                  <a:lnTo>
                    <a:pt x="3747452" y="4002049"/>
                  </a:lnTo>
                  <a:lnTo>
                    <a:pt x="3745573" y="4002049"/>
                  </a:lnTo>
                  <a:lnTo>
                    <a:pt x="3748557" y="4014749"/>
                  </a:lnTo>
                  <a:lnTo>
                    <a:pt x="3751376" y="4014749"/>
                  </a:lnTo>
                  <a:lnTo>
                    <a:pt x="3752418" y="4027449"/>
                  </a:lnTo>
                  <a:lnTo>
                    <a:pt x="3748113" y="4027449"/>
                  </a:lnTo>
                  <a:lnTo>
                    <a:pt x="3743706" y="4014749"/>
                  </a:lnTo>
                  <a:lnTo>
                    <a:pt x="3741559" y="4027449"/>
                  </a:lnTo>
                  <a:lnTo>
                    <a:pt x="3741191" y="4040149"/>
                  </a:lnTo>
                  <a:lnTo>
                    <a:pt x="3740645" y="4040149"/>
                  </a:lnTo>
                  <a:lnTo>
                    <a:pt x="3737902" y="4052849"/>
                  </a:lnTo>
                  <a:lnTo>
                    <a:pt x="3735578" y="4040149"/>
                  </a:lnTo>
                  <a:lnTo>
                    <a:pt x="3729812" y="4027449"/>
                  </a:lnTo>
                  <a:lnTo>
                    <a:pt x="3725176" y="4014749"/>
                  </a:lnTo>
                  <a:lnTo>
                    <a:pt x="3726294" y="4002049"/>
                  </a:lnTo>
                  <a:lnTo>
                    <a:pt x="3723246" y="4002049"/>
                  </a:lnTo>
                  <a:lnTo>
                    <a:pt x="3722814" y="3989349"/>
                  </a:lnTo>
                  <a:lnTo>
                    <a:pt x="3714978" y="4002049"/>
                  </a:lnTo>
                  <a:lnTo>
                    <a:pt x="3714788" y="4002049"/>
                  </a:lnTo>
                  <a:lnTo>
                    <a:pt x="3704437" y="4014749"/>
                  </a:lnTo>
                  <a:lnTo>
                    <a:pt x="3697605" y="4014749"/>
                  </a:lnTo>
                  <a:lnTo>
                    <a:pt x="3692055" y="4027449"/>
                  </a:lnTo>
                  <a:lnTo>
                    <a:pt x="3684232" y="4027449"/>
                  </a:lnTo>
                  <a:lnTo>
                    <a:pt x="3681565" y="4040149"/>
                  </a:lnTo>
                  <a:lnTo>
                    <a:pt x="3679812" y="4052849"/>
                  </a:lnTo>
                  <a:lnTo>
                    <a:pt x="3682581" y="4065549"/>
                  </a:lnTo>
                  <a:lnTo>
                    <a:pt x="3684130" y="4078249"/>
                  </a:lnTo>
                  <a:lnTo>
                    <a:pt x="3674148" y="4078249"/>
                  </a:lnTo>
                  <a:lnTo>
                    <a:pt x="3668166" y="4090949"/>
                  </a:lnTo>
                  <a:lnTo>
                    <a:pt x="3658578" y="4090949"/>
                  </a:lnTo>
                  <a:lnTo>
                    <a:pt x="3655847" y="4103649"/>
                  </a:lnTo>
                  <a:lnTo>
                    <a:pt x="3650475" y="4103649"/>
                  </a:lnTo>
                  <a:lnTo>
                    <a:pt x="3648824" y="4116349"/>
                  </a:lnTo>
                  <a:lnTo>
                    <a:pt x="3637165" y="4129049"/>
                  </a:lnTo>
                  <a:lnTo>
                    <a:pt x="3622217" y="4141749"/>
                  </a:lnTo>
                  <a:lnTo>
                    <a:pt x="3610724" y="4141749"/>
                  </a:lnTo>
                  <a:lnTo>
                    <a:pt x="3601364" y="4154449"/>
                  </a:lnTo>
                  <a:lnTo>
                    <a:pt x="3533584" y="4154449"/>
                  </a:lnTo>
                  <a:lnTo>
                    <a:pt x="3531705" y="4167149"/>
                  </a:lnTo>
                  <a:lnTo>
                    <a:pt x="3522230" y="4179849"/>
                  </a:lnTo>
                  <a:lnTo>
                    <a:pt x="3488601" y="4179849"/>
                  </a:lnTo>
                  <a:lnTo>
                    <a:pt x="3481286" y="4192549"/>
                  </a:lnTo>
                  <a:lnTo>
                    <a:pt x="3423996" y="4192549"/>
                  </a:lnTo>
                  <a:lnTo>
                    <a:pt x="3417316" y="4205249"/>
                  </a:lnTo>
                  <a:lnTo>
                    <a:pt x="3405886" y="4205249"/>
                  </a:lnTo>
                  <a:lnTo>
                    <a:pt x="3387064" y="4230649"/>
                  </a:lnTo>
                  <a:lnTo>
                    <a:pt x="3365868" y="4230649"/>
                  </a:lnTo>
                  <a:lnTo>
                    <a:pt x="3357613" y="4243349"/>
                  </a:lnTo>
                  <a:lnTo>
                    <a:pt x="3343287" y="4243349"/>
                  </a:lnTo>
                  <a:lnTo>
                    <a:pt x="3337839" y="4256049"/>
                  </a:lnTo>
                  <a:lnTo>
                    <a:pt x="3334080" y="4256049"/>
                  </a:lnTo>
                  <a:lnTo>
                    <a:pt x="3330816" y="4268749"/>
                  </a:lnTo>
                  <a:lnTo>
                    <a:pt x="3326320" y="4268749"/>
                  </a:lnTo>
                  <a:lnTo>
                    <a:pt x="3318891" y="4281449"/>
                  </a:lnTo>
                  <a:lnTo>
                    <a:pt x="3320389" y="4268749"/>
                  </a:lnTo>
                  <a:lnTo>
                    <a:pt x="3318840" y="4268749"/>
                  </a:lnTo>
                  <a:lnTo>
                    <a:pt x="3322840" y="4256049"/>
                  </a:lnTo>
                  <a:lnTo>
                    <a:pt x="3324999" y="4243349"/>
                  </a:lnTo>
                  <a:lnTo>
                    <a:pt x="3317976" y="4243349"/>
                  </a:lnTo>
                  <a:lnTo>
                    <a:pt x="3313620" y="4256049"/>
                  </a:lnTo>
                  <a:lnTo>
                    <a:pt x="3310305" y="4256049"/>
                  </a:lnTo>
                  <a:lnTo>
                    <a:pt x="3307435" y="4268749"/>
                  </a:lnTo>
                  <a:lnTo>
                    <a:pt x="3304883" y="4268749"/>
                  </a:lnTo>
                  <a:lnTo>
                    <a:pt x="3299536" y="4281449"/>
                  </a:lnTo>
                  <a:lnTo>
                    <a:pt x="3299536" y="4294149"/>
                  </a:lnTo>
                  <a:lnTo>
                    <a:pt x="3303930" y="4294149"/>
                  </a:lnTo>
                  <a:lnTo>
                    <a:pt x="3302647" y="4306849"/>
                  </a:lnTo>
                  <a:lnTo>
                    <a:pt x="3300107" y="4306849"/>
                  </a:lnTo>
                  <a:lnTo>
                    <a:pt x="3296653" y="4319549"/>
                  </a:lnTo>
                  <a:lnTo>
                    <a:pt x="3292322" y="4319549"/>
                  </a:lnTo>
                  <a:lnTo>
                    <a:pt x="3287153" y="4332249"/>
                  </a:lnTo>
                  <a:lnTo>
                    <a:pt x="3282416" y="4344949"/>
                  </a:lnTo>
                  <a:lnTo>
                    <a:pt x="3278340" y="4344949"/>
                  </a:lnTo>
                  <a:lnTo>
                    <a:pt x="3275749" y="4357649"/>
                  </a:lnTo>
                  <a:lnTo>
                    <a:pt x="3275469" y="4370349"/>
                  </a:lnTo>
                  <a:lnTo>
                    <a:pt x="3276435" y="4370349"/>
                  </a:lnTo>
                  <a:lnTo>
                    <a:pt x="3280206" y="4383049"/>
                  </a:lnTo>
                  <a:lnTo>
                    <a:pt x="3280194" y="4395749"/>
                  </a:lnTo>
                  <a:lnTo>
                    <a:pt x="3281222" y="4395749"/>
                  </a:lnTo>
                  <a:lnTo>
                    <a:pt x="3284639" y="4408449"/>
                  </a:lnTo>
                  <a:lnTo>
                    <a:pt x="3286747" y="4408449"/>
                  </a:lnTo>
                  <a:lnTo>
                    <a:pt x="3288627" y="4421149"/>
                  </a:lnTo>
                  <a:lnTo>
                    <a:pt x="3291344" y="4421149"/>
                  </a:lnTo>
                  <a:lnTo>
                    <a:pt x="3293872" y="4433849"/>
                  </a:lnTo>
                  <a:lnTo>
                    <a:pt x="3293745" y="4433849"/>
                  </a:lnTo>
                  <a:lnTo>
                    <a:pt x="3291738" y="4446549"/>
                  </a:lnTo>
                  <a:lnTo>
                    <a:pt x="3288665" y="4459249"/>
                  </a:lnTo>
                  <a:lnTo>
                    <a:pt x="3282658" y="4459249"/>
                  </a:lnTo>
                  <a:lnTo>
                    <a:pt x="3277400" y="4446549"/>
                  </a:lnTo>
                  <a:lnTo>
                    <a:pt x="3270110" y="4446549"/>
                  </a:lnTo>
                  <a:lnTo>
                    <a:pt x="3275482" y="4433849"/>
                  </a:lnTo>
                  <a:lnTo>
                    <a:pt x="3272955" y="4421149"/>
                  </a:lnTo>
                  <a:lnTo>
                    <a:pt x="3263455" y="4421149"/>
                  </a:lnTo>
                  <a:lnTo>
                    <a:pt x="3263328" y="4433849"/>
                  </a:lnTo>
                  <a:lnTo>
                    <a:pt x="3265703" y="4446549"/>
                  </a:lnTo>
                  <a:lnTo>
                    <a:pt x="3269615" y="4446549"/>
                  </a:lnTo>
                  <a:lnTo>
                    <a:pt x="3273653" y="4459249"/>
                  </a:lnTo>
                  <a:lnTo>
                    <a:pt x="3269678" y="4459249"/>
                  </a:lnTo>
                  <a:lnTo>
                    <a:pt x="3263150" y="4471949"/>
                  </a:lnTo>
                  <a:lnTo>
                    <a:pt x="3262579" y="4459249"/>
                  </a:lnTo>
                  <a:lnTo>
                    <a:pt x="3259277" y="4459249"/>
                  </a:lnTo>
                  <a:lnTo>
                    <a:pt x="3260280" y="4446549"/>
                  </a:lnTo>
                  <a:lnTo>
                    <a:pt x="3256508" y="4446549"/>
                  </a:lnTo>
                  <a:lnTo>
                    <a:pt x="3253473" y="4459249"/>
                  </a:lnTo>
                  <a:lnTo>
                    <a:pt x="3254286" y="4446549"/>
                  </a:lnTo>
                  <a:lnTo>
                    <a:pt x="3249993" y="4446549"/>
                  </a:lnTo>
                  <a:lnTo>
                    <a:pt x="3252292" y="4459249"/>
                  </a:lnTo>
                  <a:lnTo>
                    <a:pt x="3256191" y="4471949"/>
                  </a:lnTo>
                  <a:lnTo>
                    <a:pt x="3259429" y="4471949"/>
                  </a:lnTo>
                  <a:lnTo>
                    <a:pt x="3264585" y="4484649"/>
                  </a:lnTo>
                  <a:lnTo>
                    <a:pt x="3268357" y="4484649"/>
                  </a:lnTo>
                  <a:lnTo>
                    <a:pt x="3270580" y="4497349"/>
                  </a:lnTo>
                  <a:lnTo>
                    <a:pt x="3271075" y="4510049"/>
                  </a:lnTo>
                  <a:lnTo>
                    <a:pt x="3270770" y="4522749"/>
                  </a:lnTo>
                  <a:lnTo>
                    <a:pt x="3267240" y="4522749"/>
                  </a:lnTo>
                  <a:lnTo>
                    <a:pt x="3267926" y="4535449"/>
                  </a:lnTo>
                  <a:lnTo>
                    <a:pt x="3273310" y="4548149"/>
                  </a:lnTo>
                  <a:lnTo>
                    <a:pt x="3278098" y="4560849"/>
                  </a:lnTo>
                  <a:lnTo>
                    <a:pt x="3277920" y="4560849"/>
                  </a:lnTo>
                  <a:lnTo>
                    <a:pt x="3278314" y="4573549"/>
                  </a:lnTo>
                  <a:lnTo>
                    <a:pt x="3281629" y="4586249"/>
                  </a:lnTo>
                  <a:lnTo>
                    <a:pt x="3282581" y="4586249"/>
                  </a:lnTo>
                  <a:lnTo>
                    <a:pt x="3282810" y="4598949"/>
                  </a:lnTo>
                  <a:lnTo>
                    <a:pt x="3280753" y="4611649"/>
                  </a:lnTo>
                  <a:lnTo>
                    <a:pt x="3277552" y="4624349"/>
                  </a:lnTo>
                  <a:lnTo>
                    <a:pt x="3274301" y="4637049"/>
                  </a:lnTo>
                  <a:lnTo>
                    <a:pt x="3272840" y="4649749"/>
                  </a:lnTo>
                  <a:lnTo>
                    <a:pt x="3273768" y="4662449"/>
                  </a:lnTo>
                  <a:lnTo>
                    <a:pt x="3275914" y="4675149"/>
                  </a:lnTo>
                  <a:lnTo>
                    <a:pt x="3278086" y="4675149"/>
                  </a:lnTo>
                  <a:lnTo>
                    <a:pt x="3279914" y="4687849"/>
                  </a:lnTo>
                  <a:lnTo>
                    <a:pt x="3280956" y="4700549"/>
                  </a:lnTo>
                  <a:lnTo>
                    <a:pt x="3280384" y="4713249"/>
                  </a:lnTo>
                  <a:lnTo>
                    <a:pt x="3277400" y="4725949"/>
                  </a:lnTo>
                  <a:lnTo>
                    <a:pt x="3274796" y="4725949"/>
                  </a:lnTo>
                  <a:lnTo>
                    <a:pt x="3271951" y="4738649"/>
                  </a:lnTo>
                  <a:lnTo>
                    <a:pt x="3270097" y="4738649"/>
                  </a:lnTo>
                  <a:lnTo>
                    <a:pt x="3270516" y="4751349"/>
                  </a:lnTo>
                  <a:lnTo>
                    <a:pt x="3266109" y="4751349"/>
                  </a:lnTo>
                  <a:lnTo>
                    <a:pt x="3268573" y="4738649"/>
                  </a:lnTo>
                  <a:lnTo>
                    <a:pt x="3263481" y="4751349"/>
                  </a:lnTo>
                  <a:lnTo>
                    <a:pt x="3261906" y="4764049"/>
                  </a:lnTo>
                  <a:lnTo>
                    <a:pt x="3261347" y="4764049"/>
                  </a:lnTo>
                  <a:lnTo>
                    <a:pt x="3259277" y="4776749"/>
                  </a:lnTo>
                  <a:lnTo>
                    <a:pt x="3254946" y="4776749"/>
                  </a:lnTo>
                  <a:lnTo>
                    <a:pt x="3248812" y="4789449"/>
                  </a:lnTo>
                  <a:lnTo>
                    <a:pt x="3233750" y="4789449"/>
                  </a:lnTo>
                  <a:lnTo>
                    <a:pt x="3224873" y="4802149"/>
                  </a:lnTo>
                  <a:lnTo>
                    <a:pt x="3218726" y="4802149"/>
                  </a:lnTo>
                  <a:lnTo>
                    <a:pt x="3216313" y="4814849"/>
                  </a:lnTo>
                  <a:lnTo>
                    <a:pt x="3218675" y="4827549"/>
                  </a:lnTo>
                  <a:lnTo>
                    <a:pt x="3236582" y="4827549"/>
                  </a:lnTo>
                  <a:lnTo>
                    <a:pt x="3240506" y="4840249"/>
                  </a:lnTo>
                  <a:lnTo>
                    <a:pt x="3244189" y="4840249"/>
                  </a:lnTo>
                  <a:lnTo>
                    <a:pt x="3248583" y="4852949"/>
                  </a:lnTo>
                  <a:lnTo>
                    <a:pt x="3269792" y="4852949"/>
                  </a:lnTo>
                  <a:lnTo>
                    <a:pt x="3279419" y="4865649"/>
                  </a:lnTo>
                  <a:lnTo>
                    <a:pt x="3315373" y="4865649"/>
                  </a:lnTo>
                  <a:lnTo>
                    <a:pt x="3313099" y="4852949"/>
                  </a:lnTo>
                  <a:lnTo>
                    <a:pt x="3320504" y="4865649"/>
                  </a:lnTo>
                  <a:lnTo>
                    <a:pt x="3329025" y="4852949"/>
                  </a:lnTo>
                  <a:lnTo>
                    <a:pt x="3339211" y="4852949"/>
                  </a:lnTo>
                  <a:lnTo>
                    <a:pt x="3340265" y="4840249"/>
                  </a:lnTo>
                  <a:lnTo>
                    <a:pt x="3358350" y="4840249"/>
                  </a:lnTo>
                  <a:lnTo>
                    <a:pt x="3361245" y="4827549"/>
                  </a:lnTo>
                  <a:lnTo>
                    <a:pt x="3369195" y="4827549"/>
                  </a:lnTo>
                  <a:lnTo>
                    <a:pt x="3372777" y="4840249"/>
                  </a:lnTo>
                  <a:lnTo>
                    <a:pt x="3376409" y="4840249"/>
                  </a:lnTo>
                  <a:lnTo>
                    <a:pt x="3385896" y="4827549"/>
                  </a:lnTo>
                  <a:lnTo>
                    <a:pt x="3388156" y="4827549"/>
                  </a:lnTo>
                  <a:lnTo>
                    <a:pt x="3390252" y="4814849"/>
                  </a:lnTo>
                  <a:lnTo>
                    <a:pt x="3417659" y="4814849"/>
                  </a:lnTo>
                  <a:lnTo>
                    <a:pt x="3425406" y="4802149"/>
                  </a:lnTo>
                  <a:lnTo>
                    <a:pt x="3432225" y="4814849"/>
                  </a:lnTo>
                  <a:lnTo>
                    <a:pt x="3440074" y="4802149"/>
                  </a:lnTo>
                  <a:lnTo>
                    <a:pt x="3495548" y="4802149"/>
                  </a:lnTo>
                  <a:lnTo>
                    <a:pt x="3498558" y="4814849"/>
                  </a:lnTo>
                  <a:lnTo>
                    <a:pt x="3499751" y="4814849"/>
                  </a:lnTo>
                  <a:lnTo>
                    <a:pt x="3506749" y="4802149"/>
                  </a:lnTo>
                  <a:lnTo>
                    <a:pt x="3533838" y="4802149"/>
                  </a:lnTo>
                  <a:lnTo>
                    <a:pt x="3536315" y="4814849"/>
                  </a:lnTo>
                  <a:lnTo>
                    <a:pt x="3542360" y="4814849"/>
                  </a:lnTo>
                  <a:lnTo>
                    <a:pt x="3545484" y="4802149"/>
                  </a:lnTo>
                  <a:lnTo>
                    <a:pt x="3553599" y="4814849"/>
                  </a:lnTo>
                  <a:lnTo>
                    <a:pt x="3560813" y="4802149"/>
                  </a:lnTo>
                  <a:lnTo>
                    <a:pt x="3568789" y="4802149"/>
                  </a:lnTo>
                  <a:lnTo>
                    <a:pt x="3574427" y="4789449"/>
                  </a:lnTo>
                  <a:lnTo>
                    <a:pt x="3579609" y="4789449"/>
                  </a:lnTo>
                  <a:lnTo>
                    <a:pt x="3584562" y="4776749"/>
                  </a:lnTo>
                  <a:lnTo>
                    <a:pt x="3591115" y="4764049"/>
                  </a:lnTo>
                  <a:lnTo>
                    <a:pt x="3615359" y="4764049"/>
                  </a:lnTo>
                  <a:lnTo>
                    <a:pt x="3624808" y="4751349"/>
                  </a:lnTo>
                  <a:lnTo>
                    <a:pt x="3643706" y="4751349"/>
                  </a:lnTo>
                  <a:lnTo>
                    <a:pt x="3652634" y="4738649"/>
                  </a:lnTo>
                  <a:lnTo>
                    <a:pt x="3671366" y="4738649"/>
                  </a:lnTo>
                  <a:lnTo>
                    <a:pt x="3680815" y="4725949"/>
                  </a:lnTo>
                  <a:lnTo>
                    <a:pt x="3751592" y="4725949"/>
                  </a:lnTo>
                  <a:lnTo>
                    <a:pt x="3771328" y="4713249"/>
                  </a:lnTo>
                  <a:lnTo>
                    <a:pt x="3790975" y="4713249"/>
                  </a:lnTo>
                  <a:lnTo>
                    <a:pt x="3811168" y="4700549"/>
                  </a:lnTo>
                  <a:lnTo>
                    <a:pt x="3882669" y="4700549"/>
                  </a:lnTo>
                  <a:lnTo>
                    <a:pt x="3886873" y="4687849"/>
                  </a:lnTo>
                  <a:lnTo>
                    <a:pt x="3892334" y="4700549"/>
                  </a:lnTo>
                  <a:lnTo>
                    <a:pt x="3902976" y="4700549"/>
                  </a:lnTo>
                  <a:lnTo>
                    <a:pt x="3911663" y="4713249"/>
                  </a:lnTo>
                  <a:lnTo>
                    <a:pt x="3920185" y="4713249"/>
                  </a:lnTo>
                  <a:lnTo>
                    <a:pt x="3930345" y="4725949"/>
                  </a:lnTo>
                  <a:lnTo>
                    <a:pt x="3936403" y="4725949"/>
                  </a:lnTo>
                  <a:lnTo>
                    <a:pt x="3936962" y="4713249"/>
                  </a:lnTo>
                  <a:lnTo>
                    <a:pt x="3951935" y="4725949"/>
                  </a:lnTo>
                  <a:lnTo>
                    <a:pt x="3983659" y="4725949"/>
                  </a:lnTo>
                  <a:lnTo>
                    <a:pt x="3984269" y="4738649"/>
                  </a:lnTo>
                  <a:lnTo>
                    <a:pt x="3989730" y="4738649"/>
                  </a:lnTo>
                  <a:lnTo>
                    <a:pt x="3996436" y="4751349"/>
                  </a:lnTo>
                  <a:lnTo>
                    <a:pt x="3983672" y="4751349"/>
                  </a:lnTo>
                  <a:lnTo>
                    <a:pt x="3981589" y="4764049"/>
                  </a:lnTo>
                  <a:lnTo>
                    <a:pt x="3986288" y="4764049"/>
                  </a:lnTo>
                  <a:lnTo>
                    <a:pt x="3983786" y="4776749"/>
                  </a:lnTo>
                  <a:lnTo>
                    <a:pt x="4002798" y="4776749"/>
                  </a:lnTo>
                  <a:lnTo>
                    <a:pt x="4000690" y="4789449"/>
                  </a:lnTo>
                  <a:lnTo>
                    <a:pt x="3996118" y="4802149"/>
                  </a:lnTo>
                  <a:lnTo>
                    <a:pt x="4006443" y="4802149"/>
                  </a:lnTo>
                  <a:lnTo>
                    <a:pt x="4006443" y="4814849"/>
                  </a:lnTo>
                  <a:lnTo>
                    <a:pt x="4004399" y="4827549"/>
                  </a:lnTo>
                  <a:lnTo>
                    <a:pt x="4002227" y="4840249"/>
                  </a:lnTo>
                  <a:lnTo>
                    <a:pt x="3999268" y="4840249"/>
                  </a:lnTo>
                  <a:lnTo>
                    <a:pt x="4004691" y="4852949"/>
                  </a:lnTo>
                  <a:lnTo>
                    <a:pt x="4013746" y="4852949"/>
                  </a:lnTo>
                  <a:lnTo>
                    <a:pt x="4018419" y="4840249"/>
                  </a:lnTo>
                  <a:lnTo>
                    <a:pt x="4019905" y="4827549"/>
                  </a:lnTo>
                  <a:lnTo>
                    <a:pt x="4030980" y="4840249"/>
                  </a:lnTo>
                  <a:lnTo>
                    <a:pt x="4039209" y="4827549"/>
                  </a:lnTo>
                  <a:lnTo>
                    <a:pt x="4041419" y="4827549"/>
                  </a:lnTo>
                  <a:lnTo>
                    <a:pt x="4046004" y="4814849"/>
                  </a:lnTo>
                  <a:lnTo>
                    <a:pt x="4056176" y="4814849"/>
                  </a:lnTo>
                  <a:lnTo>
                    <a:pt x="4062095" y="4802149"/>
                  </a:lnTo>
                  <a:lnTo>
                    <a:pt x="4089755" y="4802149"/>
                  </a:lnTo>
                  <a:lnTo>
                    <a:pt x="4092003" y="4789449"/>
                  </a:lnTo>
                  <a:lnTo>
                    <a:pt x="4099445" y="4789449"/>
                  </a:lnTo>
                  <a:lnTo>
                    <a:pt x="4103878" y="4776749"/>
                  </a:lnTo>
                  <a:lnTo>
                    <a:pt x="4113961" y="4764049"/>
                  </a:lnTo>
                  <a:lnTo>
                    <a:pt x="4124058" y="4764049"/>
                  </a:lnTo>
                  <a:lnTo>
                    <a:pt x="4128020" y="4751349"/>
                  </a:lnTo>
                  <a:lnTo>
                    <a:pt x="4130433" y="4738649"/>
                  </a:lnTo>
                  <a:lnTo>
                    <a:pt x="4136237" y="4751349"/>
                  </a:lnTo>
                  <a:lnTo>
                    <a:pt x="4134650" y="4755959"/>
                  </a:lnTo>
                  <a:lnTo>
                    <a:pt x="4134650" y="4903749"/>
                  </a:lnTo>
                  <a:lnTo>
                    <a:pt x="4132935" y="4916449"/>
                  </a:lnTo>
                  <a:lnTo>
                    <a:pt x="4131551" y="4903749"/>
                  </a:lnTo>
                  <a:lnTo>
                    <a:pt x="4131030" y="4901616"/>
                  </a:lnTo>
                  <a:lnTo>
                    <a:pt x="4132148" y="4903749"/>
                  </a:lnTo>
                  <a:lnTo>
                    <a:pt x="4134650" y="4903749"/>
                  </a:lnTo>
                  <a:lnTo>
                    <a:pt x="4134650" y="4755959"/>
                  </a:lnTo>
                  <a:lnTo>
                    <a:pt x="4131856" y="4764049"/>
                  </a:lnTo>
                  <a:lnTo>
                    <a:pt x="4132948" y="4764049"/>
                  </a:lnTo>
                  <a:lnTo>
                    <a:pt x="4132669" y="4764837"/>
                  </a:lnTo>
                  <a:lnTo>
                    <a:pt x="4132669" y="4878349"/>
                  </a:lnTo>
                  <a:lnTo>
                    <a:pt x="4131868" y="4891049"/>
                  </a:lnTo>
                  <a:lnTo>
                    <a:pt x="4128528" y="4891049"/>
                  </a:lnTo>
                  <a:lnTo>
                    <a:pt x="4128198" y="4891049"/>
                  </a:lnTo>
                  <a:lnTo>
                    <a:pt x="4128478" y="4878349"/>
                  </a:lnTo>
                  <a:lnTo>
                    <a:pt x="4132669" y="4878349"/>
                  </a:lnTo>
                  <a:lnTo>
                    <a:pt x="4132669" y="4764837"/>
                  </a:lnTo>
                  <a:lnTo>
                    <a:pt x="4128376" y="4776749"/>
                  </a:lnTo>
                  <a:lnTo>
                    <a:pt x="4123347" y="4776749"/>
                  </a:lnTo>
                  <a:lnTo>
                    <a:pt x="4118965" y="4789449"/>
                  </a:lnTo>
                  <a:lnTo>
                    <a:pt x="4122267" y="4789449"/>
                  </a:lnTo>
                  <a:lnTo>
                    <a:pt x="4105783" y="4802149"/>
                  </a:lnTo>
                  <a:lnTo>
                    <a:pt x="4102354" y="4802149"/>
                  </a:lnTo>
                  <a:lnTo>
                    <a:pt x="4096601" y="4814849"/>
                  </a:lnTo>
                  <a:lnTo>
                    <a:pt x="4090543" y="4827549"/>
                  </a:lnTo>
                  <a:lnTo>
                    <a:pt x="4086479" y="4827549"/>
                  </a:lnTo>
                  <a:lnTo>
                    <a:pt x="4082275" y="4840249"/>
                  </a:lnTo>
                  <a:lnTo>
                    <a:pt x="4075798" y="4852949"/>
                  </a:lnTo>
                  <a:lnTo>
                    <a:pt x="4054386" y="4852949"/>
                  </a:lnTo>
                  <a:lnTo>
                    <a:pt x="4050474" y="4865649"/>
                  </a:lnTo>
                  <a:lnTo>
                    <a:pt x="4079773" y="4865649"/>
                  </a:lnTo>
                  <a:lnTo>
                    <a:pt x="4088295" y="4852949"/>
                  </a:lnTo>
                  <a:lnTo>
                    <a:pt x="4091825" y="4840249"/>
                  </a:lnTo>
                  <a:lnTo>
                    <a:pt x="4099306" y="4840249"/>
                  </a:lnTo>
                  <a:lnTo>
                    <a:pt x="4101871" y="4827549"/>
                  </a:lnTo>
                  <a:lnTo>
                    <a:pt x="4111079" y="4827549"/>
                  </a:lnTo>
                  <a:lnTo>
                    <a:pt x="4111244" y="4814849"/>
                  </a:lnTo>
                  <a:lnTo>
                    <a:pt x="4114723" y="4814849"/>
                  </a:lnTo>
                  <a:lnTo>
                    <a:pt x="4116641" y="4827549"/>
                  </a:lnTo>
                  <a:lnTo>
                    <a:pt x="4117187" y="4840249"/>
                  </a:lnTo>
                  <a:lnTo>
                    <a:pt x="4115866" y="4852949"/>
                  </a:lnTo>
                  <a:lnTo>
                    <a:pt x="4112158" y="4865649"/>
                  </a:lnTo>
                  <a:lnTo>
                    <a:pt x="4106519" y="4865649"/>
                  </a:lnTo>
                  <a:lnTo>
                    <a:pt x="4095788" y="4878349"/>
                  </a:lnTo>
                  <a:lnTo>
                    <a:pt x="4088549" y="4878349"/>
                  </a:lnTo>
                  <a:lnTo>
                    <a:pt x="4084586" y="4891049"/>
                  </a:lnTo>
                  <a:lnTo>
                    <a:pt x="4101300" y="4891049"/>
                  </a:lnTo>
                  <a:lnTo>
                    <a:pt x="4110837" y="4878349"/>
                  </a:lnTo>
                  <a:lnTo>
                    <a:pt x="4117454" y="4878349"/>
                  </a:lnTo>
                  <a:lnTo>
                    <a:pt x="4119067" y="4878349"/>
                  </a:lnTo>
                  <a:lnTo>
                    <a:pt x="4125595" y="4891049"/>
                  </a:lnTo>
                  <a:lnTo>
                    <a:pt x="4124934" y="4891049"/>
                  </a:lnTo>
                  <a:lnTo>
                    <a:pt x="4130065" y="4903749"/>
                  </a:lnTo>
                  <a:lnTo>
                    <a:pt x="4132288" y="4916449"/>
                  </a:lnTo>
                  <a:lnTo>
                    <a:pt x="4131005" y="4929149"/>
                  </a:lnTo>
                  <a:lnTo>
                    <a:pt x="4127601" y="4941849"/>
                  </a:lnTo>
                  <a:lnTo>
                    <a:pt x="4122610" y="4941849"/>
                  </a:lnTo>
                  <a:lnTo>
                    <a:pt x="4117797" y="4954549"/>
                  </a:lnTo>
                  <a:lnTo>
                    <a:pt x="4114927" y="4967249"/>
                  </a:lnTo>
                  <a:lnTo>
                    <a:pt x="4119981" y="4967249"/>
                  </a:lnTo>
                  <a:lnTo>
                    <a:pt x="4120032" y="4979949"/>
                  </a:lnTo>
                  <a:lnTo>
                    <a:pt x="4121899" y="4992649"/>
                  </a:lnTo>
                  <a:lnTo>
                    <a:pt x="4132338" y="4992649"/>
                  </a:lnTo>
                  <a:lnTo>
                    <a:pt x="4142867" y="5005349"/>
                  </a:lnTo>
                  <a:lnTo>
                    <a:pt x="4150753" y="5005349"/>
                  </a:lnTo>
                  <a:lnTo>
                    <a:pt x="4149598" y="5018049"/>
                  </a:lnTo>
                  <a:lnTo>
                    <a:pt x="4161028" y="5018049"/>
                  </a:lnTo>
                  <a:lnTo>
                    <a:pt x="4161929" y="5005349"/>
                  </a:lnTo>
                  <a:lnTo>
                    <a:pt x="4172737" y="5005349"/>
                  </a:lnTo>
                  <a:lnTo>
                    <a:pt x="4175734" y="5018049"/>
                  </a:lnTo>
                  <a:lnTo>
                    <a:pt x="4197693" y="5018049"/>
                  </a:lnTo>
                  <a:lnTo>
                    <a:pt x="4204297" y="5030749"/>
                  </a:lnTo>
                  <a:lnTo>
                    <a:pt x="4217403" y="5030749"/>
                  </a:lnTo>
                  <a:lnTo>
                    <a:pt x="4218546" y="5043462"/>
                  </a:lnTo>
                  <a:lnTo>
                    <a:pt x="4231056" y="5030749"/>
                  </a:lnTo>
                  <a:lnTo>
                    <a:pt x="4237494" y="5030749"/>
                  </a:lnTo>
                  <a:lnTo>
                    <a:pt x="4249661" y="5018049"/>
                  </a:lnTo>
                  <a:lnTo>
                    <a:pt x="4257954" y="5018049"/>
                  </a:lnTo>
                  <a:lnTo>
                    <a:pt x="4270311" y="5005349"/>
                  </a:lnTo>
                  <a:lnTo>
                    <a:pt x="4276115" y="5005349"/>
                  </a:lnTo>
                  <a:lnTo>
                    <a:pt x="4282897" y="4992649"/>
                  </a:lnTo>
                  <a:lnTo>
                    <a:pt x="4297019" y="4992649"/>
                  </a:lnTo>
                  <a:lnTo>
                    <a:pt x="4300232" y="5005349"/>
                  </a:lnTo>
                  <a:lnTo>
                    <a:pt x="4289387" y="5005349"/>
                  </a:lnTo>
                  <a:lnTo>
                    <a:pt x="4282872" y="5018049"/>
                  </a:lnTo>
                  <a:lnTo>
                    <a:pt x="4296194" y="5018049"/>
                  </a:lnTo>
                  <a:lnTo>
                    <a:pt x="4302684" y="5005349"/>
                  </a:lnTo>
                  <a:lnTo>
                    <a:pt x="4309427" y="5005349"/>
                  </a:lnTo>
                  <a:lnTo>
                    <a:pt x="4307116" y="5018049"/>
                  </a:lnTo>
                  <a:lnTo>
                    <a:pt x="4300931" y="5018049"/>
                  </a:lnTo>
                  <a:lnTo>
                    <a:pt x="4302798" y="5030749"/>
                  </a:lnTo>
                  <a:lnTo>
                    <a:pt x="4311180" y="5030749"/>
                  </a:lnTo>
                  <a:lnTo>
                    <a:pt x="4310100" y="5043462"/>
                  </a:lnTo>
                  <a:lnTo>
                    <a:pt x="4314507" y="5043462"/>
                  </a:lnTo>
                  <a:lnTo>
                    <a:pt x="4316755" y="5030749"/>
                  </a:lnTo>
                  <a:lnTo>
                    <a:pt x="4322826" y="5043462"/>
                  </a:lnTo>
                  <a:lnTo>
                    <a:pt x="4324820" y="5043462"/>
                  </a:lnTo>
                  <a:lnTo>
                    <a:pt x="4326737" y="5030749"/>
                  </a:lnTo>
                  <a:lnTo>
                    <a:pt x="4329912" y="5030749"/>
                  </a:lnTo>
                  <a:lnTo>
                    <a:pt x="4327207" y="5043462"/>
                  </a:lnTo>
                  <a:lnTo>
                    <a:pt x="4331589" y="5043462"/>
                  </a:lnTo>
                  <a:lnTo>
                    <a:pt x="4332948" y="5030749"/>
                  </a:lnTo>
                  <a:lnTo>
                    <a:pt x="4349889" y="5030749"/>
                  </a:lnTo>
                  <a:lnTo>
                    <a:pt x="4356951" y="5018049"/>
                  </a:lnTo>
                  <a:lnTo>
                    <a:pt x="4363771" y="5018049"/>
                  </a:lnTo>
                  <a:lnTo>
                    <a:pt x="4378668" y="5005349"/>
                  </a:lnTo>
                  <a:lnTo>
                    <a:pt x="4394187" y="5005349"/>
                  </a:lnTo>
                  <a:lnTo>
                    <a:pt x="4410621" y="4992649"/>
                  </a:lnTo>
                  <a:lnTo>
                    <a:pt x="4464647" y="4992649"/>
                  </a:lnTo>
                  <a:lnTo>
                    <a:pt x="4472063" y="4979949"/>
                  </a:lnTo>
                  <a:lnTo>
                    <a:pt x="4495635" y="4979949"/>
                  </a:lnTo>
                  <a:lnTo>
                    <a:pt x="4500600" y="4967249"/>
                  </a:lnTo>
                  <a:lnTo>
                    <a:pt x="4505198" y="4967249"/>
                  </a:lnTo>
                  <a:lnTo>
                    <a:pt x="4510316" y="4954549"/>
                  </a:lnTo>
                  <a:lnTo>
                    <a:pt x="4509465" y="4954549"/>
                  </a:lnTo>
                  <a:lnTo>
                    <a:pt x="4514431" y="4941849"/>
                  </a:lnTo>
                  <a:lnTo>
                    <a:pt x="4519053" y="4941849"/>
                  </a:lnTo>
                  <a:lnTo>
                    <a:pt x="4527753" y="4929149"/>
                  </a:lnTo>
                  <a:lnTo>
                    <a:pt x="4536910" y="4916449"/>
                  </a:lnTo>
                  <a:lnTo>
                    <a:pt x="4541875" y="4903749"/>
                  </a:lnTo>
                  <a:lnTo>
                    <a:pt x="4548302" y="4891049"/>
                  </a:lnTo>
                  <a:lnTo>
                    <a:pt x="4555096" y="4891049"/>
                  </a:lnTo>
                  <a:lnTo>
                    <a:pt x="4562043" y="4878349"/>
                  </a:lnTo>
                  <a:lnTo>
                    <a:pt x="4568901" y="4878349"/>
                  </a:lnTo>
                  <a:lnTo>
                    <a:pt x="4572482" y="4865649"/>
                  </a:lnTo>
                  <a:lnTo>
                    <a:pt x="4583277" y="4865649"/>
                  </a:lnTo>
                  <a:lnTo>
                    <a:pt x="4585995" y="4852949"/>
                  </a:lnTo>
                  <a:lnTo>
                    <a:pt x="4584598" y="4852949"/>
                  </a:lnTo>
                  <a:lnTo>
                    <a:pt x="4596003" y="4840249"/>
                  </a:lnTo>
                  <a:lnTo>
                    <a:pt x="4604143" y="4840249"/>
                  </a:lnTo>
                  <a:lnTo>
                    <a:pt x="4606264" y="4827549"/>
                  </a:lnTo>
                  <a:lnTo>
                    <a:pt x="4615154" y="4827549"/>
                  </a:lnTo>
                  <a:lnTo>
                    <a:pt x="4620209" y="4814849"/>
                  </a:lnTo>
                  <a:lnTo>
                    <a:pt x="4630217" y="4814849"/>
                  </a:lnTo>
                  <a:lnTo>
                    <a:pt x="4635411" y="4802149"/>
                  </a:lnTo>
                  <a:lnTo>
                    <a:pt x="4637633" y="4802149"/>
                  </a:lnTo>
                  <a:lnTo>
                    <a:pt x="4640529" y="4789449"/>
                  </a:lnTo>
                  <a:lnTo>
                    <a:pt x="4646079" y="4789449"/>
                  </a:lnTo>
                  <a:lnTo>
                    <a:pt x="4653839" y="4776749"/>
                  </a:lnTo>
                  <a:lnTo>
                    <a:pt x="4659122" y="4776749"/>
                  </a:lnTo>
                  <a:lnTo>
                    <a:pt x="4666627" y="4764049"/>
                  </a:lnTo>
                  <a:lnTo>
                    <a:pt x="4672863" y="4764049"/>
                  </a:lnTo>
                  <a:lnTo>
                    <a:pt x="4679721" y="4751349"/>
                  </a:lnTo>
                  <a:lnTo>
                    <a:pt x="4698797" y="4751349"/>
                  </a:lnTo>
                  <a:lnTo>
                    <a:pt x="4705832" y="4738649"/>
                  </a:lnTo>
                  <a:lnTo>
                    <a:pt x="4715370" y="4738649"/>
                  </a:lnTo>
                  <a:lnTo>
                    <a:pt x="4716640" y="4725949"/>
                  </a:lnTo>
                  <a:lnTo>
                    <a:pt x="4723549" y="4713249"/>
                  </a:lnTo>
                  <a:lnTo>
                    <a:pt x="4731931" y="4713249"/>
                  </a:lnTo>
                  <a:lnTo>
                    <a:pt x="4742624" y="4700549"/>
                  </a:lnTo>
                  <a:lnTo>
                    <a:pt x="4746904" y="4687849"/>
                  </a:lnTo>
                  <a:lnTo>
                    <a:pt x="4751959" y="4687849"/>
                  </a:lnTo>
                  <a:lnTo>
                    <a:pt x="4758271" y="4675149"/>
                  </a:lnTo>
                  <a:lnTo>
                    <a:pt x="4762792" y="4662449"/>
                  </a:lnTo>
                  <a:lnTo>
                    <a:pt x="4767364" y="4649749"/>
                  </a:lnTo>
                  <a:lnTo>
                    <a:pt x="4773815" y="4637049"/>
                  </a:lnTo>
                  <a:lnTo>
                    <a:pt x="4782286" y="4624349"/>
                  </a:lnTo>
                  <a:lnTo>
                    <a:pt x="4789475" y="4611649"/>
                  </a:lnTo>
                  <a:lnTo>
                    <a:pt x="4796434" y="4598949"/>
                  </a:lnTo>
                  <a:lnTo>
                    <a:pt x="4804245" y="4586249"/>
                  </a:lnTo>
                  <a:lnTo>
                    <a:pt x="4811827" y="4586249"/>
                  </a:lnTo>
                  <a:lnTo>
                    <a:pt x="4818431" y="4573549"/>
                  </a:lnTo>
                  <a:lnTo>
                    <a:pt x="4823841" y="4560849"/>
                  </a:lnTo>
                  <a:lnTo>
                    <a:pt x="4827803" y="4548149"/>
                  </a:lnTo>
                  <a:lnTo>
                    <a:pt x="4828667" y="4535449"/>
                  </a:lnTo>
                  <a:lnTo>
                    <a:pt x="4827003" y="4535449"/>
                  </a:lnTo>
                  <a:lnTo>
                    <a:pt x="4828654" y="4522749"/>
                  </a:lnTo>
                  <a:lnTo>
                    <a:pt x="4829264" y="4510049"/>
                  </a:lnTo>
                  <a:lnTo>
                    <a:pt x="4822355" y="4497349"/>
                  </a:lnTo>
                  <a:lnTo>
                    <a:pt x="4821885" y="4497349"/>
                  </a:lnTo>
                  <a:lnTo>
                    <a:pt x="4833213" y="4484649"/>
                  </a:lnTo>
                  <a:lnTo>
                    <a:pt x="4831537" y="4484649"/>
                  </a:lnTo>
                  <a:lnTo>
                    <a:pt x="4832591" y="4471949"/>
                  </a:lnTo>
                  <a:lnTo>
                    <a:pt x="4833823" y="4471949"/>
                  </a:lnTo>
                  <a:lnTo>
                    <a:pt x="4835423" y="4459249"/>
                  </a:lnTo>
                  <a:lnTo>
                    <a:pt x="4837303" y="4459249"/>
                  </a:lnTo>
                  <a:lnTo>
                    <a:pt x="4839398" y="4446549"/>
                  </a:lnTo>
                  <a:lnTo>
                    <a:pt x="4841024" y="4446549"/>
                  </a:lnTo>
                  <a:lnTo>
                    <a:pt x="4850320" y="443384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701346" y="4542590"/>
              <a:ext cx="10160" cy="6350"/>
            </a:xfrm>
            <a:custGeom>
              <a:avLst/>
              <a:gdLst/>
              <a:ahLst/>
              <a:cxnLst/>
              <a:rect l="l" t="t" r="r" b="b"/>
              <a:pathLst>
                <a:path w="10159" h="6350">
                  <a:moveTo>
                    <a:pt x="6545" y="0"/>
                  </a:moveTo>
                  <a:lnTo>
                    <a:pt x="2106" y="681"/>
                  </a:lnTo>
                  <a:lnTo>
                    <a:pt x="0" y="4836"/>
                  </a:lnTo>
                  <a:lnTo>
                    <a:pt x="3874" y="5996"/>
                  </a:lnTo>
                  <a:lnTo>
                    <a:pt x="6560" y="6174"/>
                  </a:lnTo>
                  <a:lnTo>
                    <a:pt x="8619" y="5142"/>
                  </a:lnTo>
                  <a:lnTo>
                    <a:pt x="10048" y="2901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6014" y="4458475"/>
              <a:ext cx="189396" cy="16079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38411" y="4118735"/>
              <a:ext cx="165397" cy="19399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001584" y="2684919"/>
              <a:ext cx="1786889" cy="3998595"/>
            </a:xfrm>
            <a:custGeom>
              <a:avLst/>
              <a:gdLst/>
              <a:ahLst/>
              <a:cxnLst/>
              <a:rect l="l" t="t" r="r" b="b"/>
              <a:pathLst>
                <a:path w="1786890" h="3998595">
                  <a:moveTo>
                    <a:pt x="13766" y="307009"/>
                  </a:moveTo>
                  <a:lnTo>
                    <a:pt x="10248" y="302323"/>
                  </a:lnTo>
                  <a:lnTo>
                    <a:pt x="7734" y="306031"/>
                  </a:lnTo>
                  <a:lnTo>
                    <a:pt x="0" y="309905"/>
                  </a:lnTo>
                  <a:lnTo>
                    <a:pt x="2197" y="312928"/>
                  </a:lnTo>
                  <a:lnTo>
                    <a:pt x="9944" y="314210"/>
                  </a:lnTo>
                  <a:lnTo>
                    <a:pt x="5575" y="314528"/>
                  </a:lnTo>
                  <a:lnTo>
                    <a:pt x="3263" y="318401"/>
                  </a:lnTo>
                  <a:lnTo>
                    <a:pt x="6527" y="318858"/>
                  </a:lnTo>
                  <a:lnTo>
                    <a:pt x="9321" y="317080"/>
                  </a:lnTo>
                  <a:lnTo>
                    <a:pt x="10553" y="314299"/>
                  </a:lnTo>
                  <a:lnTo>
                    <a:pt x="10960" y="314363"/>
                  </a:lnTo>
                  <a:lnTo>
                    <a:pt x="13766" y="307009"/>
                  </a:lnTo>
                  <a:close/>
                </a:path>
                <a:path w="1786890" h="3998595">
                  <a:moveTo>
                    <a:pt x="190703" y="345135"/>
                  </a:moveTo>
                  <a:lnTo>
                    <a:pt x="184302" y="344957"/>
                  </a:lnTo>
                  <a:lnTo>
                    <a:pt x="182511" y="356730"/>
                  </a:lnTo>
                  <a:lnTo>
                    <a:pt x="179946" y="360807"/>
                  </a:lnTo>
                  <a:lnTo>
                    <a:pt x="175818" y="366204"/>
                  </a:lnTo>
                  <a:lnTo>
                    <a:pt x="171373" y="371640"/>
                  </a:lnTo>
                  <a:lnTo>
                    <a:pt x="168198" y="377609"/>
                  </a:lnTo>
                  <a:lnTo>
                    <a:pt x="167855" y="384606"/>
                  </a:lnTo>
                  <a:lnTo>
                    <a:pt x="168503" y="387007"/>
                  </a:lnTo>
                  <a:lnTo>
                    <a:pt x="168757" y="389458"/>
                  </a:lnTo>
                  <a:lnTo>
                    <a:pt x="168617" y="391947"/>
                  </a:lnTo>
                  <a:lnTo>
                    <a:pt x="175120" y="390613"/>
                  </a:lnTo>
                  <a:lnTo>
                    <a:pt x="177850" y="378345"/>
                  </a:lnTo>
                  <a:lnTo>
                    <a:pt x="179324" y="373138"/>
                  </a:lnTo>
                  <a:lnTo>
                    <a:pt x="181724" y="365925"/>
                  </a:lnTo>
                  <a:lnTo>
                    <a:pt x="184619" y="358978"/>
                  </a:lnTo>
                  <a:lnTo>
                    <a:pt x="187706" y="352107"/>
                  </a:lnTo>
                  <a:lnTo>
                    <a:pt x="190703" y="345135"/>
                  </a:lnTo>
                  <a:close/>
                </a:path>
                <a:path w="1786890" h="3998595">
                  <a:moveTo>
                    <a:pt x="222135" y="272783"/>
                  </a:moveTo>
                  <a:lnTo>
                    <a:pt x="218262" y="274713"/>
                  </a:lnTo>
                  <a:lnTo>
                    <a:pt x="219748" y="274421"/>
                  </a:lnTo>
                  <a:lnTo>
                    <a:pt x="221043" y="273786"/>
                  </a:lnTo>
                  <a:lnTo>
                    <a:pt x="222135" y="272783"/>
                  </a:lnTo>
                  <a:close/>
                </a:path>
                <a:path w="1786890" h="3998595">
                  <a:moveTo>
                    <a:pt x="230822" y="272034"/>
                  </a:moveTo>
                  <a:lnTo>
                    <a:pt x="230733" y="269659"/>
                  </a:lnTo>
                  <a:lnTo>
                    <a:pt x="228053" y="273532"/>
                  </a:lnTo>
                  <a:lnTo>
                    <a:pt x="230670" y="272592"/>
                  </a:lnTo>
                  <a:lnTo>
                    <a:pt x="230822" y="272034"/>
                  </a:lnTo>
                  <a:close/>
                </a:path>
                <a:path w="1786890" h="3998595">
                  <a:moveTo>
                    <a:pt x="232079" y="216687"/>
                  </a:moveTo>
                  <a:lnTo>
                    <a:pt x="230339" y="213842"/>
                  </a:lnTo>
                  <a:lnTo>
                    <a:pt x="227774" y="211480"/>
                  </a:lnTo>
                  <a:lnTo>
                    <a:pt x="224713" y="210108"/>
                  </a:lnTo>
                  <a:lnTo>
                    <a:pt x="225894" y="214363"/>
                  </a:lnTo>
                  <a:lnTo>
                    <a:pt x="227558" y="216204"/>
                  </a:lnTo>
                  <a:lnTo>
                    <a:pt x="229603" y="216979"/>
                  </a:lnTo>
                  <a:lnTo>
                    <a:pt x="232079" y="216687"/>
                  </a:lnTo>
                  <a:close/>
                </a:path>
                <a:path w="1786890" h="3998595">
                  <a:moveTo>
                    <a:pt x="238315" y="251485"/>
                  </a:moveTo>
                  <a:lnTo>
                    <a:pt x="235165" y="250228"/>
                  </a:lnTo>
                  <a:lnTo>
                    <a:pt x="233070" y="251587"/>
                  </a:lnTo>
                  <a:lnTo>
                    <a:pt x="232943" y="254965"/>
                  </a:lnTo>
                  <a:lnTo>
                    <a:pt x="234492" y="253809"/>
                  </a:lnTo>
                  <a:lnTo>
                    <a:pt x="238315" y="251485"/>
                  </a:lnTo>
                  <a:close/>
                </a:path>
                <a:path w="1786890" h="3998595">
                  <a:moveTo>
                    <a:pt x="252247" y="322199"/>
                  </a:moveTo>
                  <a:lnTo>
                    <a:pt x="223964" y="338836"/>
                  </a:lnTo>
                  <a:lnTo>
                    <a:pt x="224129" y="346049"/>
                  </a:lnTo>
                  <a:lnTo>
                    <a:pt x="226326" y="352628"/>
                  </a:lnTo>
                  <a:lnTo>
                    <a:pt x="230517" y="355968"/>
                  </a:lnTo>
                  <a:lnTo>
                    <a:pt x="228307" y="358394"/>
                  </a:lnTo>
                  <a:lnTo>
                    <a:pt x="226517" y="361111"/>
                  </a:lnTo>
                  <a:lnTo>
                    <a:pt x="225145" y="364083"/>
                  </a:lnTo>
                  <a:lnTo>
                    <a:pt x="228561" y="364794"/>
                  </a:lnTo>
                  <a:lnTo>
                    <a:pt x="231355" y="362712"/>
                  </a:lnTo>
                  <a:lnTo>
                    <a:pt x="232879" y="359829"/>
                  </a:lnTo>
                  <a:lnTo>
                    <a:pt x="234340" y="355346"/>
                  </a:lnTo>
                  <a:lnTo>
                    <a:pt x="239344" y="349592"/>
                  </a:lnTo>
                  <a:lnTo>
                    <a:pt x="245275" y="344220"/>
                  </a:lnTo>
                  <a:lnTo>
                    <a:pt x="249491" y="340868"/>
                  </a:lnTo>
                  <a:lnTo>
                    <a:pt x="245668" y="336537"/>
                  </a:lnTo>
                  <a:lnTo>
                    <a:pt x="249821" y="328777"/>
                  </a:lnTo>
                  <a:lnTo>
                    <a:pt x="252247" y="322199"/>
                  </a:lnTo>
                  <a:close/>
                </a:path>
                <a:path w="1786890" h="3998595">
                  <a:moveTo>
                    <a:pt x="260934" y="302158"/>
                  </a:moveTo>
                  <a:lnTo>
                    <a:pt x="259740" y="301358"/>
                  </a:lnTo>
                  <a:lnTo>
                    <a:pt x="258457" y="300837"/>
                  </a:lnTo>
                  <a:lnTo>
                    <a:pt x="257060" y="300609"/>
                  </a:lnTo>
                  <a:lnTo>
                    <a:pt x="260934" y="302158"/>
                  </a:lnTo>
                  <a:close/>
                </a:path>
                <a:path w="1786890" h="3998595">
                  <a:moveTo>
                    <a:pt x="261632" y="319595"/>
                  </a:moveTo>
                  <a:lnTo>
                    <a:pt x="258813" y="316166"/>
                  </a:lnTo>
                  <a:lnTo>
                    <a:pt x="255333" y="317360"/>
                  </a:lnTo>
                  <a:lnTo>
                    <a:pt x="253834" y="321132"/>
                  </a:lnTo>
                  <a:lnTo>
                    <a:pt x="256768" y="322275"/>
                  </a:lnTo>
                  <a:lnTo>
                    <a:pt x="259359" y="321767"/>
                  </a:lnTo>
                  <a:lnTo>
                    <a:pt x="261632" y="319595"/>
                  </a:lnTo>
                  <a:close/>
                </a:path>
                <a:path w="1786890" h="3998595">
                  <a:moveTo>
                    <a:pt x="334441" y="393"/>
                  </a:moveTo>
                  <a:lnTo>
                    <a:pt x="330568" y="0"/>
                  </a:lnTo>
                  <a:lnTo>
                    <a:pt x="333032" y="2044"/>
                  </a:lnTo>
                  <a:lnTo>
                    <a:pt x="332549" y="1270"/>
                  </a:lnTo>
                  <a:lnTo>
                    <a:pt x="334441" y="393"/>
                  </a:lnTo>
                  <a:close/>
                </a:path>
                <a:path w="1786890" h="3998595">
                  <a:moveTo>
                    <a:pt x="976579" y="3990657"/>
                  </a:moveTo>
                  <a:lnTo>
                    <a:pt x="976363" y="3986555"/>
                  </a:lnTo>
                  <a:lnTo>
                    <a:pt x="974699" y="3990238"/>
                  </a:lnTo>
                  <a:lnTo>
                    <a:pt x="972858" y="3994480"/>
                  </a:lnTo>
                  <a:lnTo>
                    <a:pt x="974432" y="3998595"/>
                  </a:lnTo>
                  <a:lnTo>
                    <a:pt x="975804" y="3994734"/>
                  </a:lnTo>
                  <a:lnTo>
                    <a:pt x="976579" y="3990657"/>
                  </a:lnTo>
                  <a:close/>
                </a:path>
                <a:path w="1786890" h="3998595">
                  <a:moveTo>
                    <a:pt x="1018527" y="3860469"/>
                  </a:moveTo>
                  <a:lnTo>
                    <a:pt x="1017752" y="3859174"/>
                  </a:lnTo>
                  <a:lnTo>
                    <a:pt x="1012964" y="3859682"/>
                  </a:lnTo>
                  <a:lnTo>
                    <a:pt x="1015276" y="3863556"/>
                  </a:lnTo>
                  <a:lnTo>
                    <a:pt x="1018527" y="3860469"/>
                  </a:lnTo>
                  <a:close/>
                </a:path>
                <a:path w="1786890" h="3998595">
                  <a:moveTo>
                    <a:pt x="1199807" y="3562908"/>
                  </a:moveTo>
                  <a:lnTo>
                    <a:pt x="1199045" y="3559035"/>
                  </a:lnTo>
                  <a:lnTo>
                    <a:pt x="1199146" y="3560356"/>
                  </a:lnTo>
                  <a:lnTo>
                    <a:pt x="1199388" y="3561638"/>
                  </a:lnTo>
                  <a:lnTo>
                    <a:pt x="1199807" y="3562908"/>
                  </a:lnTo>
                  <a:close/>
                </a:path>
                <a:path w="1786890" h="3998595">
                  <a:moveTo>
                    <a:pt x="1278623" y="1594180"/>
                  </a:moveTo>
                  <a:lnTo>
                    <a:pt x="1218374" y="1547190"/>
                  </a:lnTo>
                  <a:lnTo>
                    <a:pt x="1181887" y="1523060"/>
                  </a:lnTo>
                  <a:lnTo>
                    <a:pt x="1144714" y="1504010"/>
                  </a:lnTo>
                  <a:lnTo>
                    <a:pt x="1112393" y="1496390"/>
                  </a:lnTo>
                  <a:lnTo>
                    <a:pt x="1101445" y="1493850"/>
                  </a:lnTo>
                  <a:lnTo>
                    <a:pt x="1094968" y="1493850"/>
                  </a:lnTo>
                  <a:lnTo>
                    <a:pt x="1089113" y="1496390"/>
                  </a:lnTo>
                  <a:lnTo>
                    <a:pt x="1083437" y="1498930"/>
                  </a:lnTo>
                  <a:lnTo>
                    <a:pt x="1077518" y="1502740"/>
                  </a:lnTo>
                  <a:lnTo>
                    <a:pt x="1070152" y="1504010"/>
                  </a:lnTo>
                  <a:lnTo>
                    <a:pt x="1062850" y="1506550"/>
                  </a:lnTo>
                  <a:lnTo>
                    <a:pt x="1055509" y="1506550"/>
                  </a:lnTo>
                  <a:lnTo>
                    <a:pt x="1048029" y="1507820"/>
                  </a:lnTo>
                  <a:lnTo>
                    <a:pt x="1038796" y="1511630"/>
                  </a:lnTo>
                  <a:lnTo>
                    <a:pt x="1029868" y="1514170"/>
                  </a:lnTo>
                  <a:lnTo>
                    <a:pt x="1012050" y="1521790"/>
                  </a:lnTo>
                  <a:lnTo>
                    <a:pt x="1023289" y="1534490"/>
                  </a:lnTo>
                  <a:lnTo>
                    <a:pt x="1029055" y="1540840"/>
                  </a:lnTo>
                  <a:lnTo>
                    <a:pt x="1035113" y="1547190"/>
                  </a:lnTo>
                  <a:lnTo>
                    <a:pt x="1028369" y="1544650"/>
                  </a:lnTo>
                  <a:lnTo>
                    <a:pt x="1040549" y="1554810"/>
                  </a:lnTo>
                  <a:lnTo>
                    <a:pt x="1052512" y="1567510"/>
                  </a:lnTo>
                  <a:lnTo>
                    <a:pt x="1041869" y="1575130"/>
                  </a:lnTo>
                  <a:lnTo>
                    <a:pt x="1040803" y="1575130"/>
                  </a:lnTo>
                  <a:lnTo>
                    <a:pt x="1035926" y="1594180"/>
                  </a:lnTo>
                  <a:lnTo>
                    <a:pt x="1278623" y="1594180"/>
                  </a:lnTo>
                  <a:close/>
                </a:path>
                <a:path w="1786890" h="3998595">
                  <a:moveTo>
                    <a:pt x="1542630" y="1741881"/>
                  </a:moveTo>
                  <a:lnTo>
                    <a:pt x="1542427" y="1741500"/>
                  </a:lnTo>
                  <a:lnTo>
                    <a:pt x="1542427" y="1741716"/>
                  </a:lnTo>
                  <a:lnTo>
                    <a:pt x="1542630" y="1741881"/>
                  </a:lnTo>
                  <a:close/>
                </a:path>
                <a:path w="1786890" h="3998595">
                  <a:moveTo>
                    <a:pt x="1548599" y="1746580"/>
                  </a:moveTo>
                  <a:lnTo>
                    <a:pt x="1542630" y="1741881"/>
                  </a:lnTo>
                  <a:lnTo>
                    <a:pt x="1543786" y="1744040"/>
                  </a:lnTo>
                  <a:lnTo>
                    <a:pt x="1545844" y="1746580"/>
                  </a:lnTo>
                  <a:lnTo>
                    <a:pt x="1548599" y="1746580"/>
                  </a:lnTo>
                  <a:close/>
                </a:path>
                <a:path w="1786890" h="3998595">
                  <a:moveTo>
                    <a:pt x="1786432" y="1965020"/>
                  </a:moveTo>
                  <a:lnTo>
                    <a:pt x="1784515" y="1958670"/>
                  </a:lnTo>
                  <a:lnTo>
                    <a:pt x="1767078" y="1933270"/>
                  </a:lnTo>
                  <a:lnTo>
                    <a:pt x="1764474" y="1929460"/>
                  </a:lnTo>
                  <a:lnTo>
                    <a:pt x="1757705" y="1933270"/>
                  </a:lnTo>
                  <a:lnTo>
                    <a:pt x="1744637" y="1932000"/>
                  </a:lnTo>
                  <a:lnTo>
                    <a:pt x="1730959" y="1929460"/>
                  </a:lnTo>
                  <a:lnTo>
                    <a:pt x="1722424" y="1928190"/>
                  </a:lnTo>
                  <a:lnTo>
                    <a:pt x="1708480" y="1925650"/>
                  </a:lnTo>
                  <a:lnTo>
                    <a:pt x="1680476" y="1923110"/>
                  </a:lnTo>
                  <a:lnTo>
                    <a:pt x="1673529" y="1921840"/>
                  </a:lnTo>
                  <a:lnTo>
                    <a:pt x="1666595" y="1920570"/>
                  </a:lnTo>
                  <a:lnTo>
                    <a:pt x="1658188" y="1916760"/>
                  </a:lnTo>
                  <a:lnTo>
                    <a:pt x="1650923" y="1910410"/>
                  </a:lnTo>
                  <a:lnTo>
                    <a:pt x="1644599" y="1901520"/>
                  </a:lnTo>
                  <a:lnTo>
                    <a:pt x="1639036" y="1893900"/>
                  </a:lnTo>
                  <a:lnTo>
                    <a:pt x="1630222" y="1883740"/>
                  </a:lnTo>
                  <a:lnTo>
                    <a:pt x="1625866" y="1877390"/>
                  </a:lnTo>
                  <a:lnTo>
                    <a:pt x="1621675" y="1872310"/>
                  </a:lnTo>
                  <a:lnTo>
                    <a:pt x="1620977" y="1871040"/>
                  </a:lnTo>
                  <a:lnTo>
                    <a:pt x="1612277" y="1857070"/>
                  </a:lnTo>
                  <a:lnTo>
                    <a:pt x="1606753" y="1857070"/>
                  </a:lnTo>
                  <a:lnTo>
                    <a:pt x="1605140" y="1853260"/>
                  </a:lnTo>
                  <a:lnTo>
                    <a:pt x="1606550" y="1848180"/>
                  </a:lnTo>
                  <a:lnTo>
                    <a:pt x="1607896" y="1845640"/>
                  </a:lnTo>
                  <a:lnTo>
                    <a:pt x="1609242" y="1843100"/>
                  </a:lnTo>
                  <a:lnTo>
                    <a:pt x="1606423" y="1841830"/>
                  </a:lnTo>
                  <a:lnTo>
                    <a:pt x="1603819" y="1843100"/>
                  </a:lnTo>
                  <a:lnTo>
                    <a:pt x="1602663" y="1845640"/>
                  </a:lnTo>
                  <a:lnTo>
                    <a:pt x="1603451" y="1843100"/>
                  </a:lnTo>
                  <a:lnTo>
                    <a:pt x="1604238" y="1840560"/>
                  </a:lnTo>
                  <a:lnTo>
                    <a:pt x="1593342" y="1843100"/>
                  </a:lnTo>
                  <a:lnTo>
                    <a:pt x="1583766" y="1840560"/>
                  </a:lnTo>
                  <a:lnTo>
                    <a:pt x="1579181" y="1831670"/>
                  </a:lnTo>
                  <a:lnTo>
                    <a:pt x="1571891" y="1818970"/>
                  </a:lnTo>
                  <a:lnTo>
                    <a:pt x="1570850" y="1812620"/>
                  </a:lnTo>
                  <a:lnTo>
                    <a:pt x="1564030" y="1798650"/>
                  </a:lnTo>
                  <a:lnTo>
                    <a:pt x="1556385" y="1796110"/>
                  </a:lnTo>
                  <a:lnTo>
                    <a:pt x="1552105" y="1789760"/>
                  </a:lnTo>
                  <a:lnTo>
                    <a:pt x="1554899" y="1792300"/>
                  </a:lnTo>
                  <a:lnTo>
                    <a:pt x="1556359" y="1793570"/>
                  </a:lnTo>
                  <a:lnTo>
                    <a:pt x="1555902" y="1791030"/>
                  </a:lnTo>
                  <a:lnTo>
                    <a:pt x="1555305" y="1789760"/>
                  </a:lnTo>
                  <a:lnTo>
                    <a:pt x="1549361" y="1777060"/>
                  </a:lnTo>
                  <a:lnTo>
                    <a:pt x="1543608" y="1775790"/>
                  </a:lnTo>
                  <a:lnTo>
                    <a:pt x="1545386" y="1774520"/>
                  </a:lnTo>
                  <a:lnTo>
                    <a:pt x="1544751" y="1769440"/>
                  </a:lnTo>
                  <a:lnTo>
                    <a:pt x="1551774" y="1775790"/>
                  </a:lnTo>
                  <a:lnTo>
                    <a:pt x="1552105" y="1769440"/>
                  </a:lnTo>
                  <a:lnTo>
                    <a:pt x="1552308" y="1765630"/>
                  </a:lnTo>
                  <a:lnTo>
                    <a:pt x="1548790" y="1752930"/>
                  </a:lnTo>
                  <a:lnTo>
                    <a:pt x="1542554" y="1752930"/>
                  </a:lnTo>
                  <a:lnTo>
                    <a:pt x="1542427" y="1741716"/>
                  </a:lnTo>
                  <a:lnTo>
                    <a:pt x="1542148" y="1741500"/>
                  </a:lnTo>
                  <a:lnTo>
                    <a:pt x="1533194" y="1735150"/>
                  </a:lnTo>
                  <a:lnTo>
                    <a:pt x="1525663" y="1728800"/>
                  </a:lnTo>
                  <a:lnTo>
                    <a:pt x="1524584" y="1724990"/>
                  </a:lnTo>
                  <a:lnTo>
                    <a:pt x="1523504" y="1721180"/>
                  </a:lnTo>
                  <a:lnTo>
                    <a:pt x="1520113" y="1724990"/>
                  </a:lnTo>
                  <a:lnTo>
                    <a:pt x="1515960" y="1721180"/>
                  </a:lnTo>
                  <a:lnTo>
                    <a:pt x="1511833" y="1716100"/>
                  </a:lnTo>
                  <a:lnTo>
                    <a:pt x="1508467" y="1712290"/>
                  </a:lnTo>
                  <a:lnTo>
                    <a:pt x="1510068" y="1707210"/>
                  </a:lnTo>
                  <a:lnTo>
                    <a:pt x="1504340" y="1704670"/>
                  </a:lnTo>
                  <a:lnTo>
                    <a:pt x="1496834" y="1703400"/>
                  </a:lnTo>
                  <a:lnTo>
                    <a:pt x="1493050" y="1702130"/>
                  </a:lnTo>
                  <a:lnTo>
                    <a:pt x="1493583" y="1698320"/>
                  </a:lnTo>
                  <a:lnTo>
                    <a:pt x="1493761" y="1697050"/>
                  </a:lnTo>
                  <a:lnTo>
                    <a:pt x="1487817" y="1698320"/>
                  </a:lnTo>
                  <a:lnTo>
                    <a:pt x="1490306" y="1691970"/>
                  </a:lnTo>
                  <a:lnTo>
                    <a:pt x="1491386" y="1693240"/>
                  </a:lnTo>
                  <a:lnTo>
                    <a:pt x="1492300" y="1694510"/>
                  </a:lnTo>
                  <a:lnTo>
                    <a:pt x="1493050" y="1695780"/>
                  </a:lnTo>
                  <a:lnTo>
                    <a:pt x="1492440" y="1691970"/>
                  </a:lnTo>
                  <a:lnTo>
                    <a:pt x="1492034" y="1689430"/>
                  </a:lnTo>
                  <a:lnTo>
                    <a:pt x="1487373" y="1683080"/>
                  </a:lnTo>
                  <a:lnTo>
                    <a:pt x="1481747" y="1676730"/>
                  </a:lnTo>
                  <a:lnTo>
                    <a:pt x="1477822" y="1670380"/>
                  </a:lnTo>
                  <a:lnTo>
                    <a:pt x="1475105" y="1664030"/>
                  </a:lnTo>
                  <a:lnTo>
                    <a:pt x="1474025" y="1660220"/>
                  </a:lnTo>
                  <a:lnTo>
                    <a:pt x="1465745" y="1658950"/>
                  </a:lnTo>
                  <a:lnTo>
                    <a:pt x="1458849" y="1658950"/>
                  </a:lnTo>
                  <a:lnTo>
                    <a:pt x="1451165" y="1660220"/>
                  </a:lnTo>
                  <a:lnTo>
                    <a:pt x="1444193" y="1658950"/>
                  </a:lnTo>
                  <a:lnTo>
                    <a:pt x="1439443" y="1655140"/>
                  </a:lnTo>
                  <a:lnTo>
                    <a:pt x="1436624" y="1647520"/>
                  </a:lnTo>
                  <a:lnTo>
                    <a:pt x="1435925" y="1637360"/>
                  </a:lnTo>
                  <a:lnTo>
                    <a:pt x="1418717" y="1636090"/>
                  </a:lnTo>
                  <a:lnTo>
                    <a:pt x="1410195" y="1634820"/>
                  </a:lnTo>
                  <a:lnTo>
                    <a:pt x="1395920" y="1632280"/>
                  </a:lnTo>
                  <a:lnTo>
                    <a:pt x="1393164" y="1634820"/>
                  </a:lnTo>
                  <a:lnTo>
                    <a:pt x="1387563" y="1634820"/>
                  </a:lnTo>
                  <a:lnTo>
                    <a:pt x="1341882" y="1629740"/>
                  </a:lnTo>
                  <a:lnTo>
                    <a:pt x="1304124" y="1613230"/>
                  </a:lnTo>
                  <a:lnTo>
                    <a:pt x="1297330" y="1608150"/>
                  </a:lnTo>
                  <a:lnTo>
                    <a:pt x="1290396" y="1603070"/>
                  </a:lnTo>
                  <a:lnTo>
                    <a:pt x="1283373" y="1597990"/>
                  </a:lnTo>
                  <a:lnTo>
                    <a:pt x="1280210" y="1595450"/>
                  </a:lnTo>
                  <a:lnTo>
                    <a:pt x="1035608" y="1595450"/>
                  </a:lnTo>
                  <a:lnTo>
                    <a:pt x="1016127" y="1595450"/>
                  </a:lnTo>
                  <a:lnTo>
                    <a:pt x="1005954" y="1600530"/>
                  </a:lnTo>
                  <a:lnTo>
                    <a:pt x="998982" y="1611960"/>
                  </a:lnTo>
                  <a:lnTo>
                    <a:pt x="991768" y="1622120"/>
                  </a:lnTo>
                  <a:lnTo>
                    <a:pt x="980821" y="1628470"/>
                  </a:lnTo>
                  <a:lnTo>
                    <a:pt x="973416" y="1628470"/>
                  </a:lnTo>
                  <a:lnTo>
                    <a:pt x="965428" y="1625930"/>
                  </a:lnTo>
                  <a:lnTo>
                    <a:pt x="957453" y="1624660"/>
                  </a:lnTo>
                  <a:lnTo>
                    <a:pt x="950036" y="1623390"/>
                  </a:lnTo>
                  <a:lnTo>
                    <a:pt x="938961" y="1620850"/>
                  </a:lnTo>
                  <a:lnTo>
                    <a:pt x="936625" y="1619580"/>
                  </a:lnTo>
                  <a:lnTo>
                    <a:pt x="935037" y="1632280"/>
                  </a:lnTo>
                  <a:lnTo>
                    <a:pt x="934580" y="1639900"/>
                  </a:lnTo>
                  <a:lnTo>
                    <a:pt x="934554" y="1647520"/>
                  </a:lnTo>
                  <a:lnTo>
                    <a:pt x="934237" y="1655140"/>
                  </a:lnTo>
                  <a:lnTo>
                    <a:pt x="932878" y="1662760"/>
                  </a:lnTo>
                  <a:lnTo>
                    <a:pt x="931519" y="1666570"/>
                  </a:lnTo>
                  <a:lnTo>
                    <a:pt x="923721" y="1678000"/>
                  </a:lnTo>
                  <a:lnTo>
                    <a:pt x="928547" y="1683080"/>
                  </a:lnTo>
                  <a:lnTo>
                    <a:pt x="928827" y="1676730"/>
                  </a:lnTo>
                  <a:lnTo>
                    <a:pt x="943254" y="1679270"/>
                  </a:lnTo>
                  <a:lnTo>
                    <a:pt x="954976" y="1681810"/>
                  </a:lnTo>
                  <a:lnTo>
                    <a:pt x="959053" y="1691970"/>
                  </a:lnTo>
                  <a:lnTo>
                    <a:pt x="962723" y="1699590"/>
                  </a:lnTo>
                  <a:lnTo>
                    <a:pt x="972502" y="1714830"/>
                  </a:lnTo>
                  <a:lnTo>
                    <a:pt x="983132" y="1730070"/>
                  </a:lnTo>
                  <a:lnTo>
                    <a:pt x="993533" y="1746580"/>
                  </a:lnTo>
                  <a:lnTo>
                    <a:pt x="1002665" y="1761820"/>
                  </a:lnTo>
                  <a:lnTo>
                    <a:pt x="1006233" y="1769440"/>
                  </a:lnTo>
                  <a:lnTo>
                    <a:pt x="1016850" y="1774520"/>
                  </a:lnTo>
                  <a:lnTo>
                    <a:pt x="1015873" y="1787220"/>
                  </a:lnTo>
                  <a:lnTo>
                    <a:pt x="1024267" y="1794840"/>
                  </a:lnTo>
                  <a:lnTo>
                    <a:pt x="1027252" y="1797380"/>
                  </a:lnTo>
                  <a:lnTo>
                    <a:pt x="1032573" y="1805000"/>
                  </a:lnTo>
                  <a:lnTo>
                    <a:pt x="1038910" y="1813890"/>
                  </a:lnTo>
                  <a:lnTo>
                    <a:pt x="1041869" y="1824050"/>
                  </a:lnTo>
                  <a:lnTo>
                    <a:pt x="1037031" y="1830400"/>
                  </a:lnTo>
                  <a:lnTo>
                    <a:pt x="1040968" y="1835480"/>
                  </a:lnTo>
                  <a:lnTo>
                    <a:pt x="1045349" y="1840560"/>
                  </a:lnTo>
                  <a:lnTo>
                    <a:pt x="1048677" y="1849450"/>
                  </a:lnTo>
                  <a:lnTo>
                    <a:pt x="1050391" y="1855800"/>
                  </a:lnTo>
                  <a:lnTo>
                    <a:pt x="1062443" y="1859610"/>
                  </a:lnTo>
                  <a:lnTo>
                    <a:pt x="1069301" y="1860880"/>
                  </a:lnTo>
                  <a:lnTo>
                    <a:pt x="1076236" y="1867230"/>
                  </a:lnTo>
                  <a:lnTo>
                    <a:pt x="1083386" y="1873580"/>
                  </a:lnTo>
                  <a:lnTo>
                    <a:pt x="1105281" y="1906600"/>
                  </a:lnTo>
                  <a:lnTo>
                    <a:pt x="1107376" y="1916760"/>
                  </a:lnTo>
                  <a:lnTo>
                    <a:pt x="1111643" y="1916760"/>
                  </a:lnTo>
                  <a:lnTo>
                    <a:pt x="1113510" y="1921840"/>
                  </a:lnTo>
                  <a:lnTo>
                    <a:pt x="1104976" y="1915490"/>
                  </a:lnTo>
                  <a:lnTo>
                    <a:pt x="1112545" y="1925650"/>
                  </a:lnTo>
                  <a:lnTo>
                    <a:pt x="1116164" y="1930730"/>
                  </a:lnTo>
                  <a:lnTo>
                    <a:pt x="1118577" y="1934540"/>
                  </a:lnTo>
                  <a:lnTo>
                    <a:pt x="1119466" y="1938350"/>
                  </a:lnTo>
                  <a:lnTo>
                    <a:pt x="1119974" y="1945970"/>
                  </a:lnTo>
                  <a:lnTo>
                    <a:pt x="1119238" y="1953590"/>
                  </a:lnTo>
                  <a:lnTo>
                    <a:pt x="1118273" y="1961210"/>
                  </a:lnTo>
                  <a:lnTo>
                    <a:pt x="1118095" y="1967560"/>
                  </a:lnTo>
                  <a:lnTo>
                    <a:pt x="1118641" y="1975180"/>
                  </a:lnTo>
                  <a:lnTo>
                    <a:pt x="1123962" y="1981530"/>
                  </a:lnTo>
                  <a:lnTo>
                    <a:pt x="1124635" y="1995500"/>
                  </a:lnTo>
                  <a:lnTo>
                    <a:pt x="1123530" y="1999310"/>
                  </a:lnTo>
                  <a:lnTo>
                    <a:pt x="1127379" y="2005660"/>
                  </a:lnTo>
                  <a:lnTo>
                    <a:pt x="1132471" y="2014550"/>
                  </a:lnTo>
                  <a:lnTo>
                    <a:pt x="1137983" y="2023440"/>
                  </a:lnTo>
                  <a:lnTo>
                    <a:pt x="1144244" y="2032330"/>
                  </a:lnTo>
                  <a:lnTo>
                    <a:pt x="1151534" y="2038680"/>
                  </a:lnTo>
                  <a:lnTo>
                    <a:pt x="1157871" y="2043760"/>
                  </a:lnTo>
                  <a:lnTo>
                    <a:pt x="1164463" y="2041220"/>
                  </a:lnTo>
                  <a:lnTo>
                    <a:pt x="1174737" y="2052650"/>
                  </a:lnTo>
                  <a:lnTo>
                    <a:pt x="1180807" y="2057730"/>
                  </a:lnTo>
                  <a:lnTo>
                    <a:pt x="1188148" y="2065350"/>
                  </a:lnTo>
                  <a:lnTo>
                    <a:pt x="1191298" y="2065350"/>
                  </a:lnTo>
                  <a:lnTo>
                    <a:pt x="1195133" y="2069160"/>
                  </a:lnTo>
                  <a:lnTo>
                    <a:pt x="1193787" y="2072970"/>
                  </a:lnTo>
                  <a:lnTo>
                    <a:pt x="1196594" y="2078050"/>
                  </a:lnTo>
                  <a:lnTo>
                    <a:pt x="1199591" y="2078050"/>
                  </a:lnTo>
                  <a:lnTo>
                    <a:pt x="1202588" y="2084400"/>
                  </a:lnTo>
                  <a:lnTo>
                    <a:pt x="1203325" y="2088210"/>
                  </a:lnTo>
                  <a:lnTo>
                    <a:pt x="1205826" y="2094560"/>
                  </a:lnTo>
                  <a:lnTo>
                    <a:pt x="1209103" y="2103450"/>
                  </a:lnTo>
                  <a:lnTo>
                    <a:pt x="1213815" y="2109800"/>
                  </a:lnTo>
                  <a:lnTo>
                    <a:pt x="1211783" y="2113610"/>
                  </a:lnTo>
                  <a:lnTo>
                    <a:pt x="1218247" y="2123770"/>
                  </a:lnTo>
                  <a:lnTo>
                    <a:pt x="1222730" y="2126310"/>
                  </a:lnTo>
                  <a:lnTo>
                    <a:pt x="1227137" y="2140280"/>
                  </a:lnTo>
                  <a:lnTo>
                    <a:pt x="1232928" y="2147900"/>
                  </a:lnTo>
                  <a:lnTo>
                    <a:pt x="1237043" y="2152980"/>
                  </a:lnTo>
                  <a:lnTo>
                    <a:pt x="1245450" y="2161870"/>
                  </a:lnTo>
                  <a:lnTo>
                    <a:pt x="1253464" y="2169490"/>
                  </a:lnTo>
                  <a:lnTo>
                    <a:pt x="1259636" y="2178380"/>
                  </a:lnTo>
                  <a:lnTo>
                    <a:pt x="1262519" y="2191080"/>
                  </a:lnTo>
                  <a:lnTo>
                    <a:pt x="1263878" y="2188540"/>
                  </a:lnTo>
                  <a:lnTo>
                    <a:pt x="1267663" y="2192350"/>
                  </a:lnTo>
                  <a:lnTo>
                    <a:pt x="1271981" y="2199970"/>
                  </a:lnTo>
                  <a:lnTo>
                    <a:pt x="1274965" y="2203780"/>
                  </a:lnTo>
                  <a:lnTo>
                    <a:pt x="1279347" y="2206320"/>
                  </a:lnTo>
                  <a:lnTo>
                    <a:pt x="1282331" y="2217750"/>
                  </a:lnTo>
                  <a:lnTo>
                    <a:pt x="1281798" y="2222830"/>
                  </a:lnTo>
                  <a:lnTo>
                    <a:pt x="1281976" y="2225370"/>
                  </a:lnTo>
                  <a:lnTo>
                    <a:pt x="1288110" y="2224100"/>
                  </a:lnTo>
                  <a:lnTo>
                    <a:pt x="1291120" y="2220290"/>
                  </a:lnTo>
                  <a:lnTo>
                    <a:pt x="1293380" y="2215210"/>
                  </a:lnTo>
                  <a:lnTo>
                    <a:pt x="1297266" y="2211400"/>
                  </a:lnTo>
                  <a:lnTo>
                    <a:pt x="1304544" y="2207590"/>
                  </a:lnTo>
                  <a:lnTo>
                    <a:pt x="1297089" y="2201240"/>
                  </a:lnTo>
                  <a:lnTo>
                    <a:pt x="1297978" y="2188540"/>
                  </a:lnTo>
                  <a:lnTo>
                    <a:pt x="1298829" y="2174570"/>
                  </a:lnTo>
                  <a:lnTo>
                    <a:pt x="1314259" y="2170760"/>
                  </a:lnTo>
                  <a:lnTo>
                    <a:pt x="1320787" y="2180920"/>
                  </a:lnTo>
                  <a:lnTo>
                    <a:pt x="1328534" y="2180920"/>
                  </a:lnTo>
                  <a:lnTo>
                    <a:pt x="1335925" y="2179650"/>
                  </a:lnTo>
                  <a:lnTo>
                    <a:pt x="1350251" y="2174570"/>
                  </a:lnTo>
                  <a:lnTo>
                    <a:pt x="1372908" y="2174570"/>
                  </a:lnTo>
                  <a:lnTo>
                    <a:pt x="1379982" y="2175840"/>
                  </a:lnTo>
                  <a:lnTo>
                    <a:pt x="1387627" y="2178380"/>
                  </a:lnTo>
                  <a:lnTo>
                    <a:pt x="1394942" y="2180920"/>
                  </a:lnTo>
                  <a:lnTo>
                    <a:pt x="1402727" y="2182190"/>
                  </a:lnTo>
                  <a:lnTo>
                    <a:pt x="1418158" y="2183460"/>
                  </a:lnTo>
                  <a:lnTo>
                    <a:pt x="1424559" y="2183460"/>
                  </a:lnTo>
                  <a:lnTo>
                    <a:pt x="1435188" y="2179650"/>
                  </a:lnTo>
                  <a:lnTo>
                    <a:pt x="1446860" y="2186000"/>
                  </a:lnTo>
                  <a:lnTo>
                    <a:pt x="1448447" y="2196160"/>
                  </a:lnTo>
                  <a:lnTo>
                    <a:pt x="1463776" y="2196160"/>
                  </a:lnTo>
                  <a:lnTo>
                    <a:pt x="1471396" y="2188540"/>
                  </a:lnTo>
                  <a:lnTo>
                    <a:pt x="1472730" y="2182190"/>
                  </a:lnTo>
                  <a:lnTo>
                    <a:pt x="1473568" y="2179650"/>
                  </a:lnTo>
                  <a:lnTo>
                    <a:pt x="1475270" y="2174570"/>
                  </a:lnTo>
                  <a:lnTo>
                    <a:pt x="1476540" y="2170760"/>
                  </a:lnTo>
                  <a:lnTo>
                    <a:pt x="1476959" y="2169490"/>
                  </a:lnTo>
                  <a:lnTo>
                    <a:pt x="1484401" y="2155520"/>
                  </a:lnTo>
                  <a:lnTo>
                    <a:pt x="1518704" y="2127580"/>
                  </a:lnTo>
                  <a:lnTo>
                    <a:pt x="1650187" y="2103450"/>
                  </a:lnTo>
                  <a:lnTo>
                    <a:pt x="1647863" y="2099640"/>
                  </a:lnTo>
                  <a:lnTo>
                    <a:pt x="1764512" y="2057730"/>
                  </a:lnTo>
                  <a:lnTo>
                    <a:pt x="1773415" y="2025980"/>
                  </a:lnTo>
                  <a:lnTo>
                    <a:pt x="1780806" y="1990420"/>
                  </a:lnTo>
                  <a:lnTo>
                    <a:pt x="1785302" y="1973910"/>
                  </a:lnTo>
                  <a:lnTo>
                    <a:pt x="1786432" y="196502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62601" y="5080814"/>
              <a:ext cx="127480" cy="8101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10231" y="3712123"/>
              <a:ext cx="132844" cy="23794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410971" y="2545892"/>
              <a:ext cx="980440" cy="2905125"/>
            </a:xfrm>
            <a:custGeom>
              <a:avLst/>
              <a:gdLst/>
              <a:ahLst/>
              <a:cxnLst/>
              <a:rect l="l" t="t" r="r" b="b"/>
              <a:pathLst>
                <a:path w="980440" h="2905125">
                  <a:moveTo>
                    <a:pt x="181762" y="2842463"/>
                  </a:moveTo>
                  <a:lnTo>
                    <a:pt x="181622" y="2841891"/>
                  </a:lnTo>
                  <a:lnTo>
                    <a:pt x="181521" y="2841510"/>
                  </a:lnTo>
                  <a:lnTo>
                    <a:pt x="180467" y="2837446"/>
                  </a:lnTo>
                  <a:lnTo>
                    <a:pt x="171945" y="2832633"/>
                  </a:lnTo>
                  <a:lnTo>
                    <a:pt x="165862" y="2827896"/>
                  </a:lnTo>
                  <a:lnTo>
                    <a:pt x="161886" y="2823070"/>
                  </a:lnTo>
                  <a:lnTo>
                    <a:pt x="157835" y="2815996"/>
                  </a:lnTo>
                  <a:lnTo>
                    <a:pt x="157835" y="2849410"/>
                  </a:lnTo>
                  <a:lnTo>
                    <a:pt x="156730" y="2847733"/>
                  </a:lnTo>
                  <a:lnTo>
                    <a:pt x="157784" y="2849029"/>
                  </a:lnTo>
                  <a:lnTo>
                    <a:pt x="157835" y="2849410"/>
                  </a:lnTo>
                  <a:lnTo>
                    <a:pt x="157835" y="2815996"/>
                  </a:lnTo>
                  <a:lnTo>
                    <a:pt x="155079" y="2811183"/>
                  </a:lnTo>
                  <a:lnTo>
                    <a:pt x="155079" y="2845714"/>
                  </a:lnTo>
                  <a:lnTo>
                    <a:pt x="154025" y="2844939"/>
                  </a:lnTo>
                  <a:lnTo>
                    <a:pt x="151155" y="2842831"/>
                  </a:lnTo>
                  <a:lnTo>
                    <a:pt x="144221" y="2844939"/>
                  </a:lnTo>
                  <a:lnTo>
                    <a:pt x="139992" y="2841510"/>
                  </a:lnTo>
                  <a:lnTo>
                    <a:pt x="145249" y="2843758"/>
                  </a:lnTo>
                  <a:lnTo>
                    <a:pt x="151968" y="2841891"/>
                  </a:lnTo>
                  <a:lnTo>
                    <a:pt x="155079" y="2845714"/>
                  </a:lnTo>
                  <a:lnTo>
                    <a:pt x="155079" y="2811183"/>
                  </a:lnTo>
                  <a:lnTo>
                    <a:pt x="154127" y="2809506"/>
                  </a:lnTo>
                  <a:lnTo>
                    <a:pt x="153466" y="2804757"/>
                  </a:lnTo>
                  <a:lnTo>
                    <a:pt x="158127" y="2792971"/>
                  </a:lnTo>
                  <a:lnTo>
                    <a:pt x="160375" y="2785427"/>
                  </a:lnTo>
                  <a:lnTo>
                    <a:pt x="153797" y="2775597"/>
                  </a:lnTo>
                  <a:lnTo>
                    <a:pt x="151980" y="2774124"/>
                  </a:lnTo>
                  <a:lnTo>
                    <a:pt x="159943" y="2760383"/>
                  </a:lnTo>
                  <a:lnTo>
                    <a:pt x="154571" y="2752407"/>
                  </a:lnTo>
                  <a:lnTo>
                    <a:pt x="159931" y="2740342"/>
                  </a:lnTo>
                  <a:lnTo>
                    <a:pt x="163715" y="2737358"/>
                  </a:lnTo>
                  <a:lnTo>
                    <a:pt x="156044" y="2726601"/>
                  </a:lnTo>
                  <a:lnTo>
                    <a:pt x="149987" y="2723070"/>
                  </a:lnTo>
                  <a:lnTo>
                    <a:pt x="147726" y="2717330"/>
                  </a:lnTo>
                  <a:lnTo>
                    <a:pt x="154800" y="2716657"/>
                  </a:lnTo>
                  <a:lnTo>
                    <a:pt x="153174" y="2700820"/>
                  </a:lnTo>
                  <a:lnTo>
                    <a:pt x="154965" y="2691549"/>
                  </a:lnTo>
                  <a:lnTo>
                    <a:pt x="155321" y="2686583"/>
                  </a:lnTo>
                  <a:lnTo>
                    <a:pt x="155448" y="2684869"/>
                  </a:lnTo>
                  <a:lnTo>
                    <a:pt x="147497" y="2682646"/>
                  </a:lnTo>
                  <a:lnTo>
                    <a:pt x="145021" y="2686583"/>
                  </a:lnTo>
                  <a:lnTo>
                    <a:pt x="141541" y="2685999"/>
                  </a:lnTo>
                  <a:lnTo>
                    <a:pt x="144043" y="2682595"/>
                  </a:lnTo>
                  <a:lnTo>
                    <a:pt x="141630" y="2678531"/>
                  </a:lnTo>
                  <a:lnTo>
                    <a:pt x="147345" y="2679408"/>
                  </a:lnTo>
                  <a:lnTo>
                    <a:pt x="147180" y="2678531"/>
                  </a:lnTo>
                  <a:lnTo>
                    <a:pt x="146304" y="2673947"/>
                  </a:lnTo>
                  <a:lnTo>
                    <a:pt x="144919" y="2666962"/>
                  </a:lnTo>
                  <a:lnTo>
                    <a:pt x="149085" y="2657691"/>
                  </a:lnTo>
                  <a:lnTo>
                    <a:pt x="149148" y="2657538"/>
                  </a:lnTo>
                  <a:lnTo>
                    <a:pt x="146926" y="2657691"/>
                  </a:lnTo>
                  <a:lnTo>
                    <a:pt x="148348" y="2644648"/>
                  </a:lnTo>
                  <a:lnTo>
                    <a:pt x="143433" y="2639949"/>
                  </a:lnTo>
                  <a:lnTo>
                    <a:pt x="136232" y="2634107"/>
                  </a:lnTo>
                  <a:lnTo>
                    <a:pt x="131622" y="2629141"/>
                  </a:lnTo>
                  <a:lnTo>
                    <a:pt x="130581" y="2624632"/>
                  </a:lnTo>
                  <a:lnTo>
                    <a:pt x="131800" y="2619730"/>
                  </a:lnTo>
                  <a:lnTo>
                    <a:pt x="134124" y="2612872"/>
                  </a:lnTo>
                  <a:lnTo>
                    <a:pt x="135864" y="2607170"/>
                  </a:lnTo>
                  <a:lnTo>
                    <a:pt x="123329" y="2606052"/>
                  </a:lnTo>
                  <a:lnTo>
                    <a:pt x="115582" y="2611818"/>
                  </a:lnTo>
                  <a:lnTo>
                    <a:pt x="109778" y="2619730"/>
                  </a:lnTo>
                  <a:lnTo>
                    <a:pt x="104279" y="2614218"/>
                  </a:lnTo>
                  <a:lnTo>
                    <a:pt x="101625" y="2611564"/>
                  </a:lnTo>
                  <a:lnTo>
                    <a:pt x="89268" y="2614218"/>
                  </a:lnTo>
                  <a:lnTo>
                    <a:pt x="84632" y="2613736"/>
                  </a:lnTo>
                  <a:lnTo>
                    <a:pt x="80492" y="2613520"/>
                  </a:lnTo>
                  <a:lnTo>
                    <a:pt x="67983" y="2612898"/>
                  </a:lnTo>
                  <a:lnTo>
                    <a:pt x="34277" y="2613520"/>
                  </a:lnTo>
                  <a:lnTo>
                    <a:pt x="17360" y="2612872"/>
                  </a:lnTo>
                  <a:lnTo>
                    <a:pt x="18681" y="2617190"/>
                  </a:lnTo>
                  <a:lnTo>
                    <a:pt x="15760" y="2622258"/>
                  </a:lnTo>
                  <a:lnTo>
                    <a:pt x="11036" y="2630360"/>
                  </a:lnTo>
                  <a:lnTo>
                    <a:pt x="15570" y="2635199"/>
                  </a:lnTo>
                  <a:lnTo>
                    <a:pt x="16383" y="2639504"/>
                  </a:lnTo>
                  <a:lnTo>
                    <a:pt x="19558" y="2653588"/>
                  </a:lnTo>
                  <a:lnTo>
                    <a:pt x="20485" y="2660777"/>
                  </a:lnTo>
                  <a:lnTo>
                    <a:pt x="19964" y="2667863"/>
                  </a:lnTo>
                  <a:lnTo>
                    <a:pt x="19672" y="2674061"/>
                  </a:lnTo>
                  <a:lnTo>
                    <a:pt x="20789" y="2679890"/>
                  </a:lnTo>
                  <a:lnTo>
                    <a:pt x="22123" y="2685770"/>
                  </a:lnTo>
                  <a:lnTo>
                    <a:pt x="22504" y="2692158"/>
                  </a:lnTo>
                  <a:lnTo>
                    <a:pt x="22212" y="2696095"/>
                  </a:lnTo>
                  <a:lnTo>
                    <a:pt x="19050" y="2699969"/>
                  </a:lnTo>
                  <a:lnTo>
                    <a:pt x="22288" y="2707398"/>
                  </a:lnTo>
                  <a:lnTo>
                    <a:pt x="24777" y="2710192"/>
                  </a:lnTo>
                  <a:lnTo>
                    <a:pt x="25920" y="2714028"/>
                  </a:lnTo>
                  <a:lnTo>
                    <a:pt x="27914" y="2721978"/>
                  </a:lnTo>
                  <a:lnTo>
                    <a:pt x="29222" y="2730754"/>
                  </a:lnTo>
                  <a:lnTo>
                    <a:pt x="29197" y="2739491"/>
                  </a:lnTo>
                  <a:lnTo>
                    <a:pt x="27178" y="2747289"/>
                  </a:lnTo>
                  <a:lnTo>
                    <a:pt x="24003" y="2754172"/>
                  </a:lnTo>
                  <a:lnTo>
                    <a:pt x="16789" y="2757309"/>
                  </a:lnTo>
                  <a:lnTo>
                    <a:pt x="13830" y="2765247"/>
                  </a:lnTo>
                  <a:lnTo>
                    <a:pt x="11366" y="2773324"/>
                  </a:lnTo>
                  <a:lnTo>
                    <a:pt x="9436" y="2781439"/>
                  </a:lnTo>
                  <a:lnTo>
                    <a:pt x="7327" y="2789542"/>
                  </a:lnTo>
                  <a:lnTo>
                    <a:pt x="4305" y="2797606"/>
                  </a:lnTo>
                  <a:lnTo>
                    <a:pt x="1143" y="2806649"/>
                  </a:lnTo>
                  <a:lnTo>
                    <a:pt x="0" y="2815412"/>
                  </a:lnTo>
                  <a:lnTo>
                    <a:pt x="406" y="2824315"/>
                  </a:lnTo>
                  <a:lnTo>
                    <a:pt x="1879" y="2833776"/>
                  </a:lnTo>
                  <a:lnTo>
                    <a:pt x="5321" y="2840024"/>
                  </a:lnTo>
                  <a:lnTo>
                    <a:pt x="8432" y="2847746"/>
                  </a:lnTo>
                  <a:lnTo>
                    <a:pt x="10299" y="2855747"/>
                  </a:lnTo>
                  <a:lnTo>
                    <a:pt x="10007" y="2862796"/>
                  </a:lnTo>
                  <a:lnTo>
                    <a:pt x="16941" y="2863951"/>
                  </a:lnTo>
                  <a:lnTo>
                    <a:pt x="18961" y="2870720"/>
                  </a:lnTo>
                  <a:lnTo>
                    <a:pt x="18961" y="2881338"/>
                  </a:lnTo>
                  <a:lnTo>
                    <a:pt x="19291" y="2886392"/>
                  </a:lnTo>
                  <a:lnTo>
                    <a:pt x="14262" y="2886252"/>
                  </a:lnTo>
                  <a:lnTo>
                    <a:pt x="9232" y="2886633"/>
                  </a:lnTo>
                  <a:lnTo>
                    <a:pt x="4203" y="2886773"/>
                  </a:lnTo>
                  <a:lnTo>
                    <a:pt x="8013" y="2893047"/>
                  </a:lnTo>
                  <a:lnTo>
                    <a:pt x="20497" y="2891942"/>
                  </a:lnTo>
                  <a:lnTo>
                    <a:pt x="32512" y="2895549"/>
                  </a:lnTo>
                  <a:lnTo>
                    <a:pt x="37363" y="2896146"/>
                  </a:lnTo>
                  <a:lnTo>
                    <a:pt x="45072" y="2904210"/>
                  </a:lnTo>
                  <a:lnTo>
                    <a:pt x="48564" y="2904985"/>
                  </a:lnTo>
                  <a:lnTo>
                    <a:pt x="57213" y="2900451"/>
                  </a:lnTo>
                  <a:lnTo>
                    <a:pt x="60261" y="2896514"/>
                  </a:lnTo>
                  <a:lnTo>
                    <a:pt x="65938" y="2891942"/>
                  </a:lnTo>
                  <a:lnTo>
                    <a:pt x="68376" y="2889974"/>
                  </a:lnTo>
                  <a:lnTo>
                    <a:pt x="74269" y="2888831"/>
                  </a:lnTo>
                  <a:lnTo>
                    <a:pt x="79451" y="2886710"/>
                  </a:lnTo>
                  <a:lnTo>
                    <a:pt x="80416" y="2886392"/>
                  </a:lnTo>
                  <a:lnTo>
                    <a:pt x="85915" y="2884627"/>
                  </a:lnTo>
                  <a:lnTo>
                    <a:pt x="92405" y="2883103"/>
                  </a:lnTo>
                  <a:lnTo>
                    <a:pt x="98793" y="2881338"/>
                  </a:lnTo>
                  <a:lnTo>
                    <a:pt x="104965" y="2878531"/>
                  </a:lnTo>
                  <a:lnTo>
                    <a:pt x="124650" y="2866072"/>
                  </a:lnTo>
                  <a:lnTo>
                    <a:pt x="134861" y="2860979"/>
                  </a:lnTo>
                  <a:lnTo>
                    <a:pt x="146494" y="2857639"/>
                  </a:lnTo>
                  <a:lnTo>
                    <a:pt x="151053" y="2856446"/>
                  </a:lnTo>
                  <a:lnTo>
                    <a:pt x="156095" y="2854058"/>
                  </a:lnTo>
                  <a:lnTo>
                    <a:pt x="158115" y="2851315"/>
                  </a:lnTo>
                  <a:lnTo>
                    <a:pt x="158864" y="2856611"/>
                  </a:lnTo>
                  <a:lnTo>
                    <a:pt x="168325" y="2857690"/>
                  </a:lnTo>
                  <a:lnTo>
                    <a:pt x="171831" y="2853385"/>
                  </a:lnTo>
                  <a:lnTo>
                    <a:pt x="174523" y="2844596"/>
                  </a:lnTo>
                  <a:lnTo>
                    <a:pt x="181762" y="2842463"/>
                  </a:lnTo>
                  <a:close/>
                </a:path>
                <a:path w="980440" h="2905125">
                  <a:moveTo>
                    <a:pt x="799769" y="899642"/>
                  </a:moveTo>
                  <a:lnTo>
                    <a:pt x="798855" y="898156"/>
                  </a:lnTo>
                  <a:lnTo>
                    <a:pt x="790829" y="887323"/>
                  </a:lnTo>
                  <a:lnTo>
                    <a:pt x="788581" y="882523"/>
                  </a:lnTo>
                  <a:lnTo>
                    <a:pt x="788644" y="876388"/>
                  </a:lnTo>
                  <a:lnTo>
                    <a:pt x="788657" y="875512"/>
                  </a:lnTo>
                  <a:lnTo>
                    <a:pt x="792327" y="874763"/>
                  </a:lnTo>
                  <a:lnTo>
                    <a:pt x="792035" y="873074"/>
                  </a:lnTo>
                  <a:lnTo>
                    <a:pt x="790625" y="864870"/>
                  </a:lnTo>
                  <a:lnTo>
                    <a:pt x="775817" y="861326"/>
                  </a:lnTo>
                  <a:lnTo>
                    <a:pt x="770407" y="863790"/>
                  </a:lnTo>
                  <a:lnTo>
                    <a:pt x="764489" y="864870"/>
                  </a:lnTo>
                  <a:lnTo>
                    <a:pt x="758469" y="863638"/>
                  </a:lnTo>
                  <a:lnTo>
                    <a:pt x="746760" y="858951"/>
                  </a:lnTo>
                  <a:lnTo>
                    <a:pt x="741121" y="857072"/>
                  </a:lnTo>
                  <a:lnTo>
                    <a:pt x="740460" y="856843"/>
                  </a:lnTo>
                  <a:lnTo>
                    <a:pt x="735279" y="857072"/>
                  </a:lnTo>
                  <a:lnTo>
                    <a:pt x="725995" y="855421"/>
                  </a:lnTo>
                  <a:lnTo>
                    <a:pt x="724154" y="853020"/>
                  </a:lnTo>
                  <a:lnTo>
                    <a:pt x="720864" y="853249"/>
                  </a:lnTo>
                  <a:lnTo>
                    <a:pt x="721575" y="859434"/>
                  </a:lnTo>
                  <a:lnTo>
                    <a:pt x="721144" y="862812"/>
                  </a:lnTo>
                  <a:lnTo>
                    <a:pt x="712533" y="865555"/>
                  </a:lnTo>
                  <a:lnTo>
                    <a:pt x="710463" y="869238"/>
                  </a:lnTo>
                  <a:lnTo>
                    <a:pt x="710450" y="872985"/>
                  </a:lnTo>
                  <a:lnTo>
                    <a:pt x="707936" y="871994"/>
                  </a:lnTo>
                  <a:lnTo>
                    <a:pt x="705142" y="869823"/>
                  </a:lnTo>
                  <a:lnTo>
                    <a:pt x="699757" y="869950"/>
                  </a:lnTo>
                  <a:lnTo>
                    <a:pt x="698334" y="873074"/>
                  </a:lnTo>
                  <a:lnTo>
                    <a:pt x="688949" y="872782"/>
                  </a:lnTo>
                  <a:lnTo>
                    <a:pt x="684974" y="866457"/>
                  </a:lnTo>
                  <a:lnTo>
                    <a:pt x="679488" y="864082"/>
                  </a:lnTo>
                  <a:lnTo>
                    <a:pt x="677494" y="871778"/>
                  </a:lnTo>
                  <a:lnTo>
                    <a:pt x="678688" y="876388"/>
                  </a:lnTo>
                  <a:lnTo>
                    <a:pt x="663879" y="870775"/>
                  </a:lnTo>
                  <a:lnTo>
                    <a:pt x="666203" y="881405"/>
                  </a:lnTo>
                  <a:lnTo>
                    <a:pt x="662813" y="883704"/>
                  </a:lnTo>
                  <a:lnTo>
                    <a:pt x="657529" y="885761"/>
                  </a:lnTo>
                  <a:lnTo>
                    <a:pt x="650011" y="888288"/>
                  </a:lnTo>
                  <a:lnTo>
                    <a:pt x="643877" y="891730"/>
                  </a:lnTo>
                  <a:lnTo>
                    <a:pt x="642785" y="896594"/>
                  </a:lnTo>
                  <a:lnTo>
                    <a:pt x="644169" y="899566"/>
                  </a:lnTo>
                  <a:lnTo>
                    <a:pt x="647827" y="900938"/>
                  </a:lnTo>
                  <a:lnTo>
                    <a:pt x="649300" y="906754"/>
                  </a:lnTo>
                  <a:lnTo>
                    <a:pt x="647255" y="911009"/>
                  </a:lnTo>
                  <a:lnTo>
                    <a:pt x="654380" y="914565"/>
                  </a:lnTo>
                  <a:lnTo>
                    <a:pt x="653821" y="924471"/>
                  </a:lnTo>
                  <a:lnTo>
                    <a:pt x="642620" y="919988"/>
                  </a:lnTo>
                  <a:lnTo>
                    <a:pt x="642467" y="917079"/>
                  </a:lnTo>
                  <a:lnTo>
                    <a:pt x="642188" y="911567"/>
                  </a:lnTo>
                  <a:lnTo>
                    <a:pt x="631164" y="917079"/>
                  </a:lnTo>
                  <a:lnTo>
                    <a:pt x="624484" y="913345"/>
                  </a:lnTo>
                  <a:lnTo>
                    <a:pt x="620318" y="912825"/>
                  </a:lnTo>
                  <a:lnTo>
                    <a:pt x="620712" y="914222"/>
                  </a:lnTo>
                  <a:lnTo>
                    <a:pt x="620966" y="915644"/>
                  </a:lnTo>
                  <a:lnTo>
                    <a:pt x="621080" y="917079"/>
                  </a:lnTo>
                  <a:lnTo>
                    <a:pt x="614172" y="916038"/>
                  </a:lnTo>
                  <a:lnTo>
                    <a:pt x="606564" y="916724"/>
                  </a:lnTo>
                  <a:lnTo>
                    <a:pt x="599147" y="918756"/>
                  </a:lnTo>
                  <a:lnTo>
                    <a:pt x="592810" y="921727"/>
                  </a:lnTo>
                  <a:lnTo>
                    <a:pt x="591197" y="923505"/>
                  </a:lnTo>
                  <a:lnTo>
                    <a:pt x="589381" y="925042"/>
                  </a:lnTo>
                  <a:lnTo>
                    <a:pt x="587387" y="926363"/>
                  </a:lnTo>
                  <a:lnTo>
                    <a:pt x="585597" y="926249"/>
                  </a:lnTo>
                  <a:lnTo>
                    <a:pt x="583819" y="926096"/>
                  </a:lnTo>
                  <a:lnTo>
                    <a:pt x="582041" y="925893"/>
                  </a:lnTo>
                  <a:lnTo>
                    <a:pt x="579793" y="926503"/>
                  </a:lnTo>
                  <a:lnTo>
                    <a:pt x="570776" y="922858"/>
                  </a:lnTo>
                  <a:lnTo>
                    <a:pt x="573786" y="921372"/>
                  </a:lnTo>
                  <a:lnTo>
                    <a:pt x="574649" y="920953"/>
                  </a:lnTo>
                  <a:lnTo>
                    <a:pt x="570166" y="921372"/>
                  </a:lnTo>
                  <a:lnTo>
                    <a:pt x="562000" y="921054"/>
                  </a:lnTo>
                  <a:lnTo>
                    <a:pt x="558419" y="917854"/>
                  </a:lnTo>
                  <a:lnTo>
                    <a:pt x="556564" y="924064"/>
                  </a:lnTo>
                  <a:lnTo>
                    <a:pt x="556336" y="931926"/>
                  </a:lnTo>
                  <a:lnTo>
                    <a:pt x="547941" y="932180"/>
                  </a:lnTo>
                  <a:lnTo>
                    <a:pt x="547535" y="927404"/>
                  </a:lnTo>
                  <a:lnTo>
                    <a:pt x="547370" y="925525"/>
                  </a:lnTo>
                  <a:lnTo>
                    <a:pt x="547344" y="925156"/>
                  </a:lnTo>
                  <a:lnTo>
                    <a:pt x="539292" y="921524"/>
                  </a:lnTo>
                  <a:lnTo>
                    <a:pt x="530047" y="920534"/>
                  </a:lnTo>
                  <a:lnTo>
                    <a:pt x="526021" y="921372"/>
                  </a:lnTo>
                  <a:lnTo>
                    <a:pt x="525995" y="921727"/>
                  </a:lnTo>
                  <a:lnTo>
                    <a:pt x="527646" y="927074"/>
                  </a:lnTo>
                  <a:lnTo>
                    <a:pt x="524725" y="932180"/>
                  </a:lnTo>
                  <a:lnTo>
                    <a:pt x="526732" y="934999"/>
                  </a:lnTo>
                  <a:lnTo>
                    <a:pt x="528586" y="938301"/>
                  </a:lnTo>
                  <a:lnTo>
                    <a:pt x="527037" y="941844"/>
                  </a:lnTo>
                  <a:lnTo>
                    <a:pt x="528688" y="941895"/>
                  </a:lnTo>
                  <a:lnTo>
                    <a:pt x="537006" y="941908"/>
                  </a:lnTo>
                  <a:lnTo>
                    <a:pt x="537565" y="948156"/>
                  </a:lnTo>
                  <a:lnTo>
                    <a:pt x="544614" y="953770"/>
                  </a:lnTo>
                  <a:lnTo>
                    <a:pt x="550659" y="948347"/>
                  </a:lnTo>
                  <a:lnTo>
                    <a:pt x="555282" y="945007"/>
                  </a:lnTo>
                  <a:lnTo>
                    <a:pt x="560768" y="945908"/>
                  </a:lnTo>
                  <a:lnTo>
                    <a:pt x="556996" y="950087"/>
                  </a:lnTo>
                  <a:lnTo>
                    <a:pt x="569696" y="953249"/>
                  </a:lnTo>
                  <a:lnTo>
                    <a:pt x="578891" y="955929"/>
                  </a:lnTo>
                  <a:lnTo>
                    <a:pt x="582422" y="947953"/>
                  </a:lnTo>
                  <a:lnTo>
                    <a:pt x="592874" y="945007"/>
                  </a:lnTo>
                  <a:lnTo>
                    <a:pt x="594245" y="944613"/>
                  </a:lnTo>
                  <a:lnTo>
                    <a:pt x="600519" y="945603"/>
                  </a:lnTo>
                  <a:lnTo>
                    <a:pt x="607441" y="944613"/>
                  </a:lnTo>
                  <a:lnTo>
                    <a:pt x="612952" y="943825"/>
                  </a:lnTo>
                  <a:lnTo>
                    <a:pt x="617296" y="939952"/>
                  </a:lnTo>
                  <a:lnTo>
                    <a:pt x="622630" y="941070"/>
                  </a:lnTo>
                  <a:lnTo>
                    <a:pt x="661009" y="964120"/>
                  </a:lnTo>
                  <a:lnTo>
                    <a:pt x="673646" y="965238"/>
                  </a:lnTo>
                  <a:lnTo>
                    <a:pt x="686117" y="967219"/>
                  </a:lnTo>
                  <a:lnTo>
                    <a:pt x="698017" y="970597"/>
                  </a:lnTo>
                  <a:lnTo>
                    <a:pt x="704557" y="971600"/>
                  </a:lnTo>
                  <a:lnTo>
                    <a:pt x="710006" y="970597"/>
                  </a:lnTo>
                  <a:lnTo>
                    <a:pt x="713244" y="968908"/>
                  </a:lnTo>
                  <a:lnTo>
                    <a:pt x="718769" y="959878"/>
                  </a:lnTo>
                  <a:lnTo>
                    <a:pt x="723214" y="962342"/>
                  </a:lnTo>
                  <a:lnTo>
                    <a:pt x="726046" y="959878"/>
                  </a:lnTo>
                  <a:lnTo>
                    <a:pt x="728256" y="957948"/>
                  </a:lnTo>
                  <a:lnTo>
                    <a:pt x="735482" y="962063"/>
                  </a:lnTo>
                  <a:lnTo>
                    <a:pt x="749185" y="960805"/>
                  </a:lnTo>
                  <a:lnTo>
                    <a:pt x="751027" y="957948"/>
                  </a:lnTo>
                  <a:lnTo>
                    <a:pt x="753110" y="954709"/>
                  </a:lnTo>
                  <a:lnTo>
                    <a:pt x="761530" y="960031"/>
                  </a:lnTo>
                  <a:lnTo>
                    <a:pt x="760476" y="954709"/>
                  </a:lnTo>
                  <a:lnTo>
                    <a:pt x="760412" y="953770"/>
                  </a:lnTo>
                  <a:lnTo>
                    <a:pt x="764590" y="948613"/>
                  </a:lnTo>
                  <a:lnTo>
                    <a:pt x="771398" y="945159"/>
                  </a:lnTo>
                  <a:lnTo>
                    <a:pt x="777760" y="944549"/>
                  </a:lnTo>
                  <a:lnTo>
                    <a:pt x="776020" y="939952"/>
                  </a:lnTo>
                  <a:lnTo>
                    <a:pt x="775360" y="938225"/>
                  </a:lnTo>
                  <a:lnTo>
                    <a:pt x="773557" y="932180"/>
                  </a:lnTo>
                  <a:lnTo>
                    <a:pt x="772401" y="928344"/>
                  </a:lnTo>
                  <a:lnTo>
                    <a:pt x="776020" y="926503"/>
                  </a:lnTo>
                  <a:lnTo>
                    <a:pt x="776300" y="926363"/>
                  </a:lnTo>
                  <a:lnTo>
                    <a:pt x="779818" y="924572"/>
                  </a:lnTo>
                  <a:lnTo>
                    <a:pt x="783615" y="920889"/>
                  </a:lnTo>
                  <a:lnTo>
                    <a:pt x="781812" y="917689"/>
                  </a:lnTo>
                  <a:lnTo>
                    <a:pt x="778281" y="914781"/>
                  </a:lnTo>
                  <a:lnTo>
                    <a:pt x="776897" y="911898"/>
                  </a:lnTo>
                  <a:lnTo>
                    <a:pt x="780326" y="910031"/>
                  </a:lnTo>
                  <a:lnTo>
                    <a:pt x="785914" y="911809"/>
                  </a:lnTo>
                  <a:lnTo>
                    <a:pt x="791756" y="913091"/>
                  </a:lnTo>
                  <a:lnTo>
                    <a:pt x="795540" y="910031"/>
                  </a:lnTo>
                  <a:lnTo>
                    <a:pt x="795934" y="909713"/>
                  </a:lnTo>
                  <a:lnTo>
                    <a:pt x="799769" y="899642"/>
                  </a:lnTo>
                  <a:close/>
                </a:path>
                <a:path w="980440" h="2905125">
                  <a:moveTo>
                    <a:pt x="802830" y="252145"/>
                  </a:moveTo>
                  <a:lnTo>
                    <a:pt x="798283" y="252730"/>
                  </a:lnTo>
                  <a:lnTo>
                    <a:pt x="802360" y="254000"/>
                  </a:lnTo>
                  <a:lnTo>
                    <a:pt x="802830" y="252145"/>
                  </a:lnTo>
                  <a:close/>
                </a:path>
                <a:path w="980440" h="2905125">
                  <a:moveTo>
                    <a:pt x="808139" y="251460"/>
                  </a:moveTo>
                  <a:lnTo>
                    <a:pt x="803135" y="250926"/>
                  </a:lnTo>
                  <a:lnTo>
                    <a:pt x="802830" y="252145"/>
                  </a:lnTo>
                  <a:lnTo>
                    <a:pt x="808139" y="251460"/>
                  </a:lnTo>
                  <a:close/>
                </a:path>
                <a:path w="980440" h="2905125">
                  <a:moveTo>
                    <a:pt x="823607" y="402590"/>
                  </a:moveTo>
                  <a:lnTo>
                    <a:pt x="819289" y="401320"/>
                  </a:lnTo>
                  <a:lnTo>
                    <a:pt x="816216" y="401320"/>
                  </a:lnTo>
                  <a:lnTo>
                    <a:pt x="823607" y="402590"/>
                  </a:lnTo>
                  <a:close/>
                </a:path>
                <a:path w="980440" h="2905125">
                  <a:moveTo>
                    <a:pt x="830122" y="406400"/>
                  </a:moveTo>
                  <a:lnTo>
                    <a:pt x="828040" y="402590"/>
                  </a:lnTo>
                  <a:lnTo>
                    <a:pt x="824572" y="396240"/>
                  </a:lnTo>
                  <a:lnTo>
                    <a:pt x="821880" y="394970"/>
                  </a:lnTo>
                  <a:lnTo>
                    <a:pt x="823417" y="401726"/>
                  </a:lnTo>
                  <a:lnTo>
                    <a:pt x="822248" y="401320"/>
                  </a:lnTo>
                  <a:lnTo>
                    <a:pt x="823506" y="402120"/>
                  </a:lnTo>
                  <a:lnTo>
                    <a:pt x="823595" y="402551"/>
                  </a:lnTo>
                  <a:lnTo>
                    <a:pt x="823722" y="402590"/>
                  </a:lnTo>
                  <a:lnTo>
                    <a:pt x="824217" y="402590"/>
                  </a:lnTo>
                  <a:lnTo>
                    <a:pt x="830122" y="406400"/>
                  </a:lnTo>
                  <a:close/>
                </a:path>
                <a:path w="980440" h="2905125">
                  <a:moveTo>
                    <a:pt x="840422" y="382270"/>
                  </a:moveTo>
                  <a:lnTo>
                    <a:pt x="838796" y="379730"/>
                  </a:lnTo>
                  <a:lnTo>
                    <a:pt x="836549" y="377190"/>
                  </a:lnTo>
                  <a:lnTo>
                    <a:pt x="833869" y="374650"/>
                  </a:lnTo>
                  <a:lnTo>
                    <a:pt x="837463" y="375920"/>
                  </a:lnTo>
                  <a:lnTo>
                    <a:pt x="836701" y="374650"/>
                  </a:lnTo>
                  <a:lnTo>
                    <a:pt x="835939" y="373380"/>
                  </a:lnTo>
                  <a:lnTo>
                    <a:pt x="832218" y="368300"/>
                  </a:lnTo>
                  <a:lnTo>
                    <a:pt x="829208" y="365760"/>
                  </a:lnTo>
                  <a:lnTo>
                    <a:pt x="825487" y="364490"/>
                  </a:lnTo>
                  <a:lnTo>
                    <a:pt x="821080" y="363220"/>
                  </a:lnTo>
                  <a:lnTo>
                    <a:pt x="819099" y="361950"/>
                  </a:lnTo>
                  <a:lnTo>
                    <a:pt x="822629" y="359410"/>
                  </a:lnTo>
                  <a:lnTo>
                    <a:pt x="817384" y="356870"/>
                  </a:lnTo>
                  <a:lnTo>
                    <a:pt x="810107" y="354330"/>
                  </a:lnTo>
                  <a:lnTo>
                    <a:pt x="804164" y="350520"/>
                  </a:lnTo>
                  <a:lnTo>
                    <a:pt x="802906" y="344170"/>
                  </a:lnTo>
                  <a:lnTo>
                    <a:pt x="797623" y="345440"/>
                  </a:lnTo>
                  <a:lnTo>
                    <a:pt x="792784" y="350520"/>
                  </a:lnTo>
                  <a:lnTo>
                    <a:pt x="788733" y="341630"/>
                  </a:lnTo>
                  <a:lnTo>
                    <a:pt x="779386" y="341630"/>
                  </a:lnTo>
                  <a:lnTo>
                    <a:pt x="777392" y="340360"/>
                  </a:lnTo>
                  <a:lnTo>
                    <a:pt x="778814" y="340360"/>
                  </a:lnTo>
                  <a:lnTo>
                    <a:pt x="780237" y="339090"/>
                  </a:lnTo>
                  <a:lnTo>
                    <a:pt x="781634" y="339090"/>
                  </a:lnTo>
                  <a:lnTo>
                    <a:pt x="778700" y="334010"/>
                  </a:lnTo>
                  <a:lnTo>
                    <a:pt x="774903" y="330200"/>
                  </a:lnTo>
                  <a:lnTo>
                    <a:pt x="774674" y="327660"/>
                  </a:lnTo>
                  <a:lnTo>
                    <a:pt x="765746" y="327660"/>
                  </a:lnTo>
                  <a:lnTo>
                    <a:pt x="765746" y="429260"/>
                  </a:lnTo>
                  <a:lnTo>
                    <a:pt x="758736" y="429260"/>
                  </a:lnTo>
                  <a:lnTo>
                    <a:pt x="752246" y="430530"/>
                  </a:lnTo>
                  <a:lnTo>
                    <a:pt x="758698" y="427990"/>
                  </a:lnTo>
                  <a:lnTo>
                    <a:pt x="765746" y="429260"/>
                  </a:lnTo>
                  <a:lnTo>
                    <a:pt x="765746" y="327660"/>
                  </a:lnTo>
                  <a:lnTo>
                    <a:pt x="631990" y="327660"/>
                  </a:lnTo>
                  <a:lnTo>
                    <a:pt x="619975" y="327660"/>
                  </a:lnTo>
                  <a:lnTo>
                    <a:pt x="616775" y="331470"/>
                  </a:lnTo>
                  <a:lnTo>
                    <a:pt x="617791" y="335280"/>
                  </a:lnTo>
                  <a:lnTo>
                    <a:pt x="620852" y="340360"/>
                  </a:lnTo>
                  <a:lnTo>
                    <a:pt x="623798" y="344170"/>
                  </a:lnTo>
                  <a:lnTo>
                    <a:pt x="629043" y="350520"/>
                  </a:lnTo>
                  <a:lnTo>
                    <a:pt x="625271" y="356870"/>
                  </a:lnTo>
                  <a:lnTo>
                    <a:pt x="623481" y="364490"/>
                  </a:lnTo>
                  <a:lnTo>
                    <a:pt x="619340" y="369570"/>
                  </a:lnTo>
                  <a:lnTo>
                    <a:pt x="612660" y="373380"/>
                  </a:lnTo>
                  <a:lnTo>
                    <a:pt x="606552" y="374650"/>
                  </a:lnTo>
                  <a:lnTo>
                    <a:pt x="604151" y="378460"/>
                  </a:lnTo>
                  <a:lnTo>
                    <a:pt x="604748" y="386080"/>
                  </a:lnTo>
                  <a:lnTo>
                    <a:pt x="596417" y="388620"/>
                  </a:lnTo>
                  <a:lnTo>
                    <a:pt x="602500" y="401320"/>
                  </a:lnTo>
                  <a:lnTo>
                    <a:pt x="600786" y="416560"/>
                  </a:lnTo>
                  <a:lnTo>
                    <a:pt x="598601" y="417093"/>
                  </a:lnTo>
                  <a:lnTo>
                    <a:pt x="598601" y="438150"/>
                  </a:lnTo>
                  <a:lnTo>
                    <a:pt x="596684" y="440690"/>
                  </a:lnTo>
                  <a:lnTo>
                    <a:pt x="596277" y="441172"/>
                  </a:lnTo>
                  <a:lnTo>
                    <a:pt x="594296" y="439420"/>
                  </a:lnTo>
                  <a:lnTo>
                    <a:pt x="591426" y="436880"/>
                  </a:lnTo>
                  <a:lnTo>
                    <a:pt x="598601" y="438150"/>
                  </a:lnTo>
                  <a:lnTo>
                    <a:pt x="598601" y="417093"/>
                  </a:lnTo>
                  <a:lnTo>
                    <a:pt x="590219" y="419100"/>
                  </a:lnTo>
                  <a:lnTo>
                    <a:pt x="588467" y="408940"/>
                  </a:lnTo>
                  <a:lnTo>
                    <a:pt x="582764" y="408940"/>
                  </a:lnTo>
                  <a:lnTo>
                    <a:pt x="580656" y="415290"/>
                  </a:lnTo>
                  <a:lnTo>
                    <a:pt x="582218" y="424180"/>
                  </a:lnTo>
                  <a:lnTo>
                    <a:pt x="584441" y="434340"/>
                  </a:lnTo>
                  <a:lnTo>
                    <a:pt x="584314" y="441960"/>
                  </a:lnTo>
                  <a:lnTo>
                    <a:pt x="587209" y="439420"/>
                  </a:lnTo>
                  <a:lnTo>
                    <a:pt x="589813" y="440690"/>
                  </a:lnTo>
                  <a:lnTo>
                    <a:pt x="590499" y="443230"/>
                  </a:lnTo>
                  <a:lnTo>
                    <a:pt x="595376" y="442302"/>
                  </a:lnTo>
                  <a:lnTo>
                    <a:pt x="594614" y="443230"/>
                  </a:lnTo>
                  <a:lnTo>
                    <a:pt x="592429" y="445770"/>
                  </a:lnTo>
                  <a:lnTo>
                    <a:pt x="597382" y="445770"/>
                  </a:lnTo>
                  <a:lnTo>
                    <a:pt x="599897" y="440690"/>
                  </a:lnTo>
                  <a:lnTo>
                    <a:pt x="604837" y="441960"/>
                  </a:lnTo>
                  <a:lnTo>
                    <a:pt x="603567" y="447040"/>
                  </a:lnTo>
                  <a:lnTo>
                    <a:pt x="601700" y="455930"/>
                  </a:lnTo>
                  <a:lnTo>
                    <a:pt x="601306" y="462280"/>
                  </a:lnTo>
                  <a:lnTo>
                    <a:pt x="604405" y="464820"/>
                  </a:lnTo>
                  <a:lnTo>
                    <a:pt x="596760" y="467360"/>
                  </a:lnTo>
                  <a:lnTo>
                    <a:pt x="605129" y="468630"/>
                  </a:lnTo>
                  <a:lnTo>
                    <a:pt x="606907" y="476250"/>
                  </a:lnTo>
                  <a:lnTo>
                    <a:pt x="606640" y="480060"/>
                  </a:lnTo>
                  <a:lnTo>
                    <a:pt x="606348" y="482600"/>
                  </a:lnTo>
                  <a:lnTo>
                    <a:pt x="612394" y="480060"/>
                  </a:lnTo>
                  <a:lnTo>
                    <a:pt x="614337" y="486410"/>
                  </a:lnTo>
                  <a:lnTo>
                    <a:pt x="618731" y="497840"/>
                  </a:lnTo>
                  <a:lnTo>
                    <a:pt x="624814" y="502920"/>
                  </a:lnTo>
                  <a:lnTo>
                    <a:pt x="629043" y="508000"/>
                  </a:lnTo>
                  <a:lnTo>
                    <a:pt x="634072" y="513080"/>
                  </a:lnTo>
                  <a:lnTo>
                    <a:pt x="639470" y="516890"/>
                  </a:lnTo>
                  <a:lnTo>
                    <a:pt x="640651" y="520700"/>
                  </a:lnTo>
                  <a:lnTo>
                    <a:pt x="633056" y="523240"/>
                  </a:lnTo>
                  <a:lnTo>
                    <a:pt x="634593" y="528320"/>
                  </a:lnTo>
                  <a:lnTo>
                    <a:pt x="636054" y="532130"/>
                  </a:lnTo>
                  <a:lnTo>
                    <a:pt x="634873" y="532130"/>
                  </a:lnTo>
                  <a:lnTo>
                    <a:pt x="628434" y="530860"/>
                  </a:lnTo>
                  <a:lnTo>
                    <a:pt x="629831" y="535940"/>
                  </a:lnTo>
                  <a:lnTo>
                    <a:pt x="633653" y="542290"/>
                  </a:lnTo>
                  <a:lnTo>
                    <a:pt x="638327" y="548640"/>
                  </a:lnTo>
                  <a:lnTo>
                    <a:pt x="642289" y="553720"/>
                  </a:lnTo>
                  <a:lnTo>
                    <a:pt x="646023" y="557530"/>
                  </a:lnTo>
                  <a:lnTo>
                    <a:pt x="643229" y="568960"/>
                  </a:lnTo>
                  <a:lnTo>
                    <a:pt x="639229" y="568960"/>
                  </a:lnTo>
                  <a:lnTo>
                    <a:pt x="648157" y="570230"/>
                  </a:lnTo>
                  <a:lnTo>
                    <a:pt x="656640" y="570230"/>
                  </a:lnTo>
                  <a:lnTo>
                    <a:pt x="665111" y="568960"/>
                  </a:lnTo>
                  <a:lnTo>
                    <a:pt x="674027" y="568960"/>
                  </a:lnTo>
                  <a:lnTo>
                    <a:pt x="677913" y="567690"/>
                  </a:lnTo>
                  <a:lnTo>
                    <a:pt x="691273" y="574040"/>
                  </a:lnTo>
                  <a:lnTo>
                    <a:pt x="690587" y="567690"/>
                  </a:lnTo>
                  <a:lnTo>
                    <a:pt x="689775" y="560070"/>
                  </a:lnTo>
                  <a:lnTo>
                    <a:pt x="683920" y="556260"/>
                  </a:lnTo>
                  <a:lnTo>
                    <a:pt x="690600" y="541020"/>
                  </a:lnTo>
                  <a:lnTo>
                    <a:pt x="696976" y="544830"/>
                  </a:lnTo>
                  <a:lnTo>
                    <a:pt x="704253" y="542290"/>
                  </a:lnTo>
                  <a:lnTo>
                    <a:pt x="703110" y="541020"/>
                  </a:lnTo>
                  <a:lnTo>
                    <a:pt x="698550" y="535940"/>
                  </a:lnTo>
                  <a:lnTo>
                    <a:pt x="709345" y="535940"/>
                  </a:lnTo>
                  <a:lnTo>
                    <a:pt x="721017" y="537210"/>
                  </a:lnTo>
                  <a:lnTo>
                    <a:pt x="723607" y="535940"/>
                  </a:lnTo>
                  <a:lnTo>
                    <a:pt x="728789" y="533400"/>
                  </a:lnTo>
                  <a:lnTo>
                    <a:pt x="736206" y="535940"/>
                  </a:lnTo>
                  <a:lnTo>
                    <a:pt x="743902" y="534670"/>
                  </a:lnTo>
                  <a:lnTo>
                    <a:pt x="744956" y="533400"/>
                  </a:lnTo>
                  <a:lnTo>
                    <a:pt x="745998" y="532130"/>
                  </a:lnTo>
                  <a:lnTo>
                    <a:pt x="749134" y="528320"/>
                  </a:lnTo>
                  <a:lnTo>
                    <a:pt x="753059" y="519430"/>
                  </a:lnTo>
                  <a:lnTo>
                    <a:pt x="756818" y="513080"/>
                  </a:lnTo>
                  <a:lnTo>
                    <a:pt x="760666" y="505460"/>
                  </a:lnTo>
                  <a:lnTo>
                    <a:pt x="762279" y="488950"/>
                  </a:lnTo>
                  <a:lnTo>
                    <a:pt x="765759" y="481330"/>
                  </a:lnTo>
                  <a:lnTo>
                    <a:pt x="766889" y="480060"/>
                  </a:lnTo>
                  <a:lnTo>
                    <a:pt x="769137" y="477520"/>
                  </a:lnTo>
                  <a:lnTo>
                    <a:pt x="758151" y="473710"/>
                  </a:lnTo>
                  <a:lnTo>
                    <a:pt x="770686" y="468630"/>
                  </a:lnTo>
                  <a:lnTo>
                    <a:pt x="761009" y="463550"/>
                  </a:lnTo>
                  <a:lnTo>
                    <a:pt x="759167" y="461010"/>
                  </a:lnTo>
                  <a:lnTo>
                    <a:pt x="762177" y="459740"/>
                  </a:lnTo>
                  <a:lnTo>
                    <a:pt x="765022" y="461010"/>
                  </a:lnTo>
                  <a:lnTo>
                    <a:pt x="767715" y="462280"/>
                  </a:lnTo>
                  <a:lnTo>
                    <a:pt x="768273" y="459740"/>
                  </a:lnTo>
                  <a:lnTo>
                    <a:pt x="768553" y="458470"/>
                  </a:lnTo>
                  <a:lnTo>
                    <a:pt x="767308" y="457200"/>
                  </a:lnTo>
                  <a:lnTo>
                    <a:pt x="763841" y="457200"/>
                  </a:lnTo>
                  <a:lnTo>
                    <a:pt x="769721" y="452120"/>
                  </a:lnTo>
                  <a:lnTo>
                    <a:pt x="768184" y="445770"/>
                  </a:lnTo>
                  <a:lnTo>
                    <a:pt x="762444" y="440690"/>
                  </a:lnTo>
                  <a:lnTo>
                    <a:pt x="755726" y="436880"/>
                  </a:lnTo>
                  <a:lnTo>
                    <a:pt x="761111" y="436880"/>
                  </a:lnTo>
                  <a:lnTo>
                    <a:pt x="766406" y="439420"/>
                  </a:lnTo>
                  <a:lnTo>
                    <a:pt x="771588" y="436880"/>
                  </a:lnTo>
                  <a:lnTo>
                    <a:pt x="768667" y="430530"/>
                  </a:lnTo>
                  <a:lnTo>
                    <a:pt x="768083" y="429260"/>
                  </a:lnTo>
                  <a:lnTo>
                    <a:pt x="772909" y="429260"/>
                  </a:lnTo>
                  <a:lnTo>
                    <a:pt x="779691" y="427990"/>
                  </a:lnTo>
                  <a:lnTo>
                    <a:pt x="778459" y="426720"/>
                  </a:lnTo>
                  <a:lnTo>
                    <a:pt x="777163" y="426720"/>
                  </a:lnTo>
                  <a:lnTo>
                    <a:pt x="775830" y="425450"/>
                  </a:lnTo>
                  <a:lnTo>
                    <a:pt x="786638" y="425450"/>
                  </a:lnTo>
                  <a:lnTo>
                    <a:pt x="791679" y="422910"/>
                  </a:lnTo>
                  <a:lnTo>
                    <a:pt x="791083" y="421640"/>
                  </a:lnTo>
                  <a:lnTo>
                    <a:pt x="790435" y="420370"/>
                  </a:lnTo>
                  <a:lnTo>
                    <a:pt x="789749" y="419100"/>
                  </a:lnTo>
                  <a:lnTo>
                    <a:pt x="794829" y="421640"/>
                  </a:lnTo>
                  <a:lnTo>
                    <a:pt x="794829" y="419100"/>
                  </a:lnTo>
                  <a:lnTo>
                    <a:pt x="793610" y="415290"/>
                  </a:lnTo>
                  <a:lnTo>
                    <a:pt x="797483" y="417830"/>
                  </a:lnTo>
                  <a:lnTo>
                    <a:pt x="797941" y="415290"/>
                  </a:lnTo>
                  <a:lnTo>
                    <a:pt x="796925" y="412750"/>
                  </a:lnTo>
                  <a:lnTo>
                    <a:pt x="794423" y="410210"/>
                  </a:lnTo>
                  <a:lnTo>
                    <a:pt x="798626" y="410210"/>
                  </a:lnTo>
                  <a:lnTo>
                    <a:pt x="800468" y="420370"/>
                  </a:lnTo>
                  <a:lnTo>
                    <a:pt x="806831" y="416560"/>
                  </a:lnTo>
                  <a:lnTo>
                    <a:pt x="807364" y="411480"/>
                  </a:lnTo>
                  <a:lnTo>
                    <a:pt x="811390" y="410210"/>
                  </a:lnTo>
                  <a:lnTo>
                    <a:pt x="815416" y="408940"/>
                  </a:lnTo>
                  <a:lnTo>
                    <a:pt x="819048" y="408940"/>
                  </a:lnTo>
                  <a:lnTo>
                    <a:pt x="822248" y="406400"/>
                  </a:lnTo>
                  <a:lnTo>
                    <a:pt x="819073" y="406400"/>
                  </a:lnTo>
                  <a:lnTo>
                    <a:pt x="816698" y="403860"/>
                  </a:lnTo>
                  <a:lnTo>
                    <a:pt x="816076" y="401320"/>
                  </a:lnTo>
                  <a:lnTo>
                    <a:pt x="816216" y="401320"/>
                  </a:lnTo>
                  <a:lnTo>
                    <a:pt x="808824" y="400050"/>
                  </a:lnTo>
                  <a:lnTo>
                    <a:pt x="809459" y="394970"/>
                  </a:lnTo>
                  <a:lnTo>
                    <a:pt x="811695" y="397510"/>
                  </a:lnTo>
                  <a:lnTo>
                    <a:pt x="817206" y="397510"/>
                  </a:lnTo>
                  <a:lnTo>
                    <a:pt x="812190" y="394970"/>
                  </a:lnTo>
                  <a:lnTo>
                    <a:pt x="809675" y="393700"/>
                  </a:lnTo>
                  <a:lnTo>
                    <a:pt x="821423" y="392430"/>
                  </a:lnTo>
                  <a:lnTo>
                    <a:pt x="830008" y="386080"/>
                  </a:lnTo>
                  <a:lnTo>
                    <a:pt x="834466" y="382270"/>
                  </a:lnTo>
                  <a:lnTo>
                    <a:pt x="840422" y="382270"/>
                  </a:lnTo>
                  <a:close/>
                </a:path>
                <a:path w="980440" h="2905125">
                  <a:moveTo>
                    <a:pt x="980084" y="128270"/>
                  </a:moveTo>
                  <a:lnTo>
                    <a:pt x="979131" y="127000"/>
                  </a:lnTo>
                  <a:lnTo>
                    <a:pt x="975347" y="121920"/>
                  </a:lnTo>
                  <a:lnTo>
                    <a:pt x="968286" y="114300"/>
                  </a:lnTo>
                  <a:lnTo>
                    <a:pt x="963383" y="106680"/>
                  </a:lnTo>
                  <a:lnTo>
                    <a:pt x="965136" y="100330"/>
                  </a:lnTo>
                  <a:lnTo>
                    <a:pt x="969416" y="95250"/>
                  </a:lnTo>
                  <a:lnTo>
                    <a:pt x="970661" y="87630"/>
                  </a:lnTo>
                  <a:lnTo>
                    <a:pt x="963307" y="81280"/>
                  </a:lnTo>
                  <a:lnTo>
                    <a:pt x="953909" y="74930"/>
                  </a:lnTo>
                  <a:lnTo>
                    <a:pt x="959573" y="67310"/>
                  </a:lnTo>
                  <a:lnTo>
                    <a:pt x="965682" y="66040"/>
                  </a:lnTo>
                  <a:lnTo>
                    <a:pt x="955878" y="63500"/>
                  </a:lnTo>
                  <a:lnTo>
                    <a:pt x="952334" y="63500"/>
                  </a:lnTo>
                  <a:lnTo>
                    <a:pt x="950074" y="57150"/>
                  </a:lnTo>
                  <a:lnTo>
                    <a:pt x="949718" y="52070"/>
                  </a:lnTo>
                  <a:lnTo>
                    <a:pt x="949845" y="45720"/>
                  </a:lnTo>
                  <a:lnTo>
                    <a:pt x="954506" y="43180"/>
                  </a:lnTo>
                  <a:lnTo>
                    <a:pt x="952055" y="40640"/>
                  </a:lnTo>
                  <a:lnTo>
                    <a:pt x="950874" y="39370"/>
                  </a:lnTo>
                  <a:lnTo>
                    <a:pt x="943330" y="34290"/>
                  </a:lnTo>
                  <a:lnTo>
                    <a:pt x="935278" y="30480"/>
                  </a:lnTo>
                  <a:lnTo>
                    <a:pt x="930160" y="27940"/>
                  </a:lnTo>
                  <a:lnTo>
                    <a:pt x="924928" y="25400"/>
                  </a:lnTo>
                  <a:lnTo>
                    <a:pt x="922299" y="24130"/>
                  </a:lnTo>
                  <a:lnTo>
                    <a:pt x="906005" y="20320"/>
                  </a:lnTo>
                  <a:lnTo>
                    <a:pt x="898080" y="17780"/>
                  </a:lnTo>
                  <a:lnTo>
                    <a:pt x="886028" y="11430"/>
                  </a:lnTo>
                  <a:lnTo>
                    <a:pt x="872896" y="3810"/>
                  </a:lnTo>
                  <a:lnTo>
                    <a:pt x="859294" y="0"/>
                  </a:lnTo>
                  <a:lnTo>
                    <a:pt x="845845" y="1270"/>
                  </a:lnTo>
                  <a:lnTo>
                    <a:pt x="850976" y="6350"/>
                  </a:lnTo>
                  <a:lnTo>
                    <a:pt x="850531" y="10160"/>
                  </a:lnTo>
                  <a:lnTo>
                    <a:pt x="846683" y="15240"/>
                  </a:lnTo>
                  <a:lnTo>
                    <a:pt x="841603" y="19050"/>
                  </a:lnTo>
                  <a:lnTo>
                    <a:pt x="844397" y="20320"/>
                  </a:lnTo>
                  <a:lnTo>
                    <a:pt x="847102" y="20320"/>
                  </a:lnTo>
                  <a:lnTo>
                    <a:pt x="849718" y="21590"/>
                  </a:lnTo>
                  <a:lnTo>
                    <a:pt x="839939" y="25400"/>
                  </a:lnTo>
                  <a:lnTo>
                    <a:pt x="828421" y="25400"/>
                  </a:lnTo>
                  <a:lnTo>
                    <a:pt x="816622" y="22860"/>
                  </a:lnTo>
                  <a:lnTo>
                    <a:pt x="805980" y="20320"/>
                  </a:lnTo>
                  <a:lnTo>
                    <a:pt x="802716" y="20320"/>
                  </a:lnTo>
                  <a:lnTo>
                    <a:pt x="795337" y="18338"/>
                  </a:lnTo>
                  <a:lnTo>
                    <a:pt x="795337" y="246380"/>
                  </a:lnTo>
                  <a:lnTo>
                    <a:pt x="794689" y="249948"/>
                  </a:lnTo>
                  <a:lnTo>
                    <a:pt x="787984" y="246380"/>
                  </a:lnTo>
                  <a:lnTo>
                    <a:pt x="789368" y="240030"/>
                  </a:lnTo>
                  <a:lnTo>
                    <a:pt x="789762" y="245110"/>
                  </a:lnTo>
                  <a:lnTo>
                    <a:pt x="795337" y="246380"/>
                  </a:lnTo>
                  <a:lnTo>
                    <a:pt x="795337" y="18338"/>
                  </a:lnTo>
                  <a:lnTo>
                    <a:pt x="788593" y="16510"/>
                  </a:lnTo>
                  <a:lnTo>
                    <a:pt x="785075" y="24130"/>
                  </a:lnTo>
                  <a:lnTo>
                    <a:pt x="788339" y="29210"/>
                  </a:lnTo>
                  <a:lnTo>
                    <a:pt x="789216" y="38100"/>
                  </a:lnTo>
                  <a:lnTo>
                    <a:pt x="780402" y="40640"/>
                  </a:lnTo>
                  <a:lnTo>
                    <a:pt x="768565" y="38100"/>
                  </a:lnTo>
                  <a:lnTo>
                    <a:pt x="763790" y="36830"/>
                  </a:lnTo>
                  <a:lnTo>
                    <a:pt x="756107" y="40640"/>
                  </a:lnTo>
                  <a:lnTo>
                    <a:pt x="748449" y="45720"/>
                  </a:lnTo>
                  <a:lnTo>
                    <a:pt x="742327" y="52070"/>
                  </a:lnTo>
                  <a:lnTo>
                    <a:pt x="736130" y="58420"/>
                  </a:lnTo>
                  <a:lnTo>
                    <a:pt x="728218" y="63500"/>
                  </a:lnTo>
                  <a:lnTo>
                    <a:pt x="731748" y="66040"/>
                  </a:lnTo>
                  <a:lnTo>
                    <a:pt x="736346" y="69850"/>
                  </a:lnTo>
                  <a:lnTo>
                    <a:pt x="739254" y="73660"/>
                  </a:lnTo>
                  <a:lnTo>
                    <a:pt x="737704" y="77470"/>
                  </a:lnTo>
                  <a:lnTo>
                    <a:pt x="726198" y="87630"/>
                  </a:lnTo>
                  <a:lnTo>
                    <a:pt x="720598" y="91440"/>
                  </a:lnTo>
                  <a:lnTo>
                    <a:pt x="715276" y="97790"/>
                  </a:lnTo>
                  <a:lnTo>
                    <a:pt x="713765" y="99060"/>
                  </a:lnTo>
                  <a:lnTo>
                    <a:pt x="708939" y="100330"/>
                  </a:lnTo>
                  <a:lnTo>
                    <a:pt x="709828" y="105410"/>
                  </a:lnTo>
                  <a:lnTo>
                    <a:pt x="712381" y="109220"/>
                  </a:lnTo>
                  <a:lnTo>
                    <a:pt x="709193" y="110490"/>
                  </a:lnTo>
                  <a:lnTo>
                    <a:pt x="702995" y="113030"/>
                  </a:lnTo>
                  <a:lnTo>
                    <a:pt x="696036" y="115570"/>
                  </a:lnTo>
                  <a:lnTo>
                    <a:pt x="682167" y="115570"/>
                  </a:lnTo>
                  <a:lnTo>
                    <a:pt x="683336" y="121920"/>
                  </a:lnTo>
                  <a:lnTo>
                    <a:pt x="684110" y="130810"/>
                  </a:lnTo>
                  <a:lnTo>
                    <a:pt x="684212" y="138430"/>
                  </a:lnTo>
                  <a:lnTo>
                    <a:pt x="684085" y="143510"/>
                  </a:lnTo>
                  <a:lnTo>
                    <a:pt x="681494" y="149860"/>
                  </a:lnTo>
                  <a:lnTo>
                    <a:pt x="677125" y="152400"/>
                  </a:lnTo>
                  <a:lnTo>
                    <a:pt x="672185" y="162560"/>
                  </a:lnTo>
                  <a:lnTo>
                    <a:pt x="664197" y="170180"/>
                  </a:lnTo>
                  <a:lnTo>
                    <a:pt x="659993" y="173990"/>
                  </a:lnTo>
                  <a:lnTo>
                    <a:pt x="656272" y="179070"/>
                  </a:lnTo>
                  <a:lnTo>
                    <a:pt x="663879" y="181610"/>
                  </a:lnTo>
                  <a:lnTo>
                    <a:pt x="671957" y="182880"/>
                  </a:lnTo>
                  <a:lnTo>
                    <a:pt x="672604" y="201930"/>
                  </a:lnTo>
                  <a:lnTo>
                    <a:pt x="662089" y="200660"/>
                  </a:lnTo>
                  <a:lnTo>
                    <a:pt x="655180" y="200660"/>
                  </a:lnTo>
                  <a:lnTo>
                    <a:pt x="647420" y="199390"/>
                  </a:lnTo>
                  <a:lnTo>
                    <a:pt x="632625" y="201930"/>
                  </a:lnTo>
                  <a:lnTo>
                    <a:pt x="625754" y="205740"/>
                  </a:lnTo>
                  <a:lnTo>
                    <a:pt x="622376" y="208280"/>
                  </a:lnTo>
                  <a:lnTo>
                    <a:pt x="608888" y="217170"/>
                  </a:lnTo>
                  <a:lnTo>
                    <a:pt x="614362" y="226060"/>
                  </a:lnTo>
                  <a:lnTo>
                    <a:pt x="606742" y="227330"/>
                  </a:lnTo>
                  <a:lnTo>
                    <a:pt x="607910" y="237490"/>
                  </a:lnTo>
                  <a:lnTo>
                    <a:pt x="610895" y="238760"/>
                  </a:lnTo>
                  <a:lnTo>
                    <a:pt x="613194" y="246380"/>
                  </a:lnTo>
                  <a:lnTo>
                    <a:pt x="609003" y="246380"/>
                  </a:lnTo>
                  <a:lnTo>
                    <a:pt x="610285" y="254000"/>
                  </a:lnTo>
                  <a:lnTo>
                    <a:pt x="609587" y="257810"/>
                  </a:lnTo>
                  <a:lnTo>
                    <a:pt x="610831" y="261620"/>
                  </a:lnTo>
                  <a:lnTo>
                    <a:pt x="613105" y="267970"/>
                  </a:lnTo>
                  <a:lnTo>
                    <a:pt x="614807" y="273050"/>
                  </a:lnTo>
                  <a:lnTo>
                    <a:pt x="615365" y="279400"/>
                  </a:lnTo>
                  <a:lnTo>
                    <a:pt x="614286" y="285750"/>
                  </a:lnTo>
                  <a:lnTo>
                    <a:pt x="611962" y="294640"/>
                  </a:lnTo>
                  <a:lnTo>
                    <a:pt x="613206" y="300990"/>
                  </a:lnTo>
                  <a:lnTo>
                    <a:pt x="627354" y="307340"/>
                  </a:lnTo>
                  <a:lnTo>
                    <a:pt x="636866" y="308610"/>
                  </a:lnTo>
                  <a:lnTo>
                    <a:pt x="632955" y="323850"/>
                  </a:lnTo>
                  <a:lnTo>
                    <a:pt x="774344" y="323850"/>
                  </a:lnTo>
                  <a:lnTo>
                    <a:pt x="774014" y="320040"/>
                  </a:lnTo>
                  <a:lnTo>
                    <a:pt x="777151" y="312420"/>
                  </a:lnTo>
                  <a:lnTo>
                    <a:pt x="771588" y="311150"/>
                  </a:lnTo>
                  <a:lnTo>
                    <a:pt x="775233" y="308610"/>
                  </a:lnTo>
                  <a:lnTo>
                    <a:pt x="773544" y="306070"/>
                  </a:lnTo>
                  <a:lnTo>
                    <a:pt x="771931" y="304800"/>
                  </a:lnTo>
                  <a:lnTo>
                    <a:pt x="775830" y="304800"/>
                  </a:lnTo>
                  <a:lnTo>
                    <a:pt x="772858" y="303530"/>
                  </a:lnTo>
                  <a:lnTo>
                    <a:pt x="765390" y="300990"/>
                  </a:lnTo>
                  <a:lnTo>
                    <a:pt x="776198" y="302260"/>
                  </a:lnTo>
                  <a:lnTo>
                    <a:pt x="772312" y="300990"/>
                  </a:lnTo>
                  <a:lnTo>
                    <a:pt x="774877" y="300990"/>
                  </a:lnTo>
                  <a:lnTo>
                    <a:pt x="777049" y="299720"/>
                  </a:lnTo>
                  <a:lnTo>
                    <a:pt x="771956" y="298450"/>
                  </a:lnTo>
                  <a:lnTo>
                    <a:pt x="776503" y="297180"/>
                  </a:lnTo>
                  <a:lnTo>
                    <a:pt x="780846" y="298450"/>
                  </a:lnTo>
                  <a:lnTo>
                    <a:pt x="783945" y="302260"/>
                  </a:lnTo>
                  <a:lnTo>
                    <a:pt x="785901" y="297180"/>
                  </a:lnTo>
                  <a:lnTo>
                    <a:pt x="778319" y="294640"/>
                  </a:lnTo>
                  <a:lnTo>
                    <a:pt x="780592" y="284480"/>
                  </a:lnTo>
                  <a:lnTo>
                    <a:pt x="783107" y="276860"/>
                  </a:lnTo>
                  <a:lnTo>
                    <a:pt x="787806" y="275590"/>
                  </a:lnTo>
                  <a:lnTo>
                    <a:pt x="780605" y="275590"/>
                  </a:lnTo>
                  <a:lnTo>
                    <a:pt x="776681" y="270510"/>
                  </a:lnTo>
                  <a:lnTo>
                    <a:pt x="778929" y="265760"/>
                  </a:lnTo>
                  <a:lnTo>
                    <a:pt x="779170" y="266941"/>
                  </a:lnTo>
                  <a:lnTo>
                    <a:pt x="779703" y="269786"/>
                  </a:lnTo>
                  <a:lnTo>
                    <a:pt x="781126" y="266776"/>
                  </a:lnTo>
                  <a:lnTo>
                    <a:pt x="779843" y="267550"/>
                  </a:lnTo>
                  <a:lnTo>
                    <a:pt x="778954" y="265696"/>
                  </a:lnTo>
                  <a:lnTo>
                    <a:pt x="779691" y="264160"/>
                  </a:lnTo>
                  <a:lnTo>
                    <a:pt x="784898" y="266700"/>
                  </a:lnTo>
                  <a:lnTo>
                    <a:pt x="790575" y="265430"/>
                  </a:lnTo>
                  <a:lnTo>
                    <a:pt x="792022" y="264160"/>
                  </a:lnTo>
                  <a:lnTo>
                    <a:pt x="794893" y="261620"/>
                  </a:lnTo>
                  <a:lnTo>
                    <a:pt x="796036" y="256540"/>
                  </a:lnTo>
                  <a:lnTo>
                    <a:pt x="795312" y="251460"/>
                  </a:lnTo>
                  <a:lnTo>
                    <a:pt x="795223" y="250837"/>
                  </a:lnTo>
                  <a:lnTo>
                    <a:pt x="794423" y="251460"/>
                  </a:lnTo>
                  <a:lnTo>
                    <a:pt x="795096" y="250926"/>
                  </a:lnTo>
                  <a:lnTo>
                    <a:pt x="795121" y="250190"/>
                  </a:lnTo>
                  <a:lnTo>
                    <a:pt x="795223" y="250837"/>
                  </a:lnTo>
                  <a:lnTo>
                    <a:pt x="796048" y="250190"/>
                  </a:lnTo>
                  <a:lnTo>
                    <a:pt x="803135" y="250926"/>
                  </a:lnTo>
                  <a:lnTo>
                    <a:pt x="803313" y="250190"/>
                  </a:lnTo>
                  <a:lnTo>
                    <a:pt x="803630" y="248920"/>
                  </a:lnTo>
                  <a:lnTo>
                    <a:pt x="809917" y="251460"/>
                  </a:lnTo>
                  <a:lnTo>
                    <a:pt x="813473" y="248920"/>
                  </a:lnTo>
                  <a:lnTo>
                    <a:pt x="813333" y="245110"/>
                  </a:lnTo>
                  <a:lnTo>
                    <a:pt x="810615" y="245110"/>
                  </a:lnTo>
                  <a:lnTo>
                    <a:pt x="807910" y="243840"/>
                  </a:lnTo>
                  <a:lnTo>
                    <a:pt x="805218" y="243840"/>
                  </a:lnTo>
                  <a:lnTo>
                    <a:pt x="811923" y="240030"/>
                  </a:lnTo>
                  <a:lnTo>
                    <a:pt x="818946" y="237490"/>
                  </a:lnTo>
                  <a:lnTo>
                    <a:pt x="825893" y="236220"/>
                  </a:lnTo>
                  <a:lnTo>
                    <a:pt x="832383" y="232410"/>
                  </a:lnTo>
                  <a:lnTo>
                    <a:pt x="834644" y="231140"/>
                  </a:lnTo>
                  <a:lnTo>
                    <a:pt x="836739" y="224790"/>
                  </a:lnTo>
                  <a:lnTo>
                    <a:pt x="843724" y="224790"/>
                  </a:lnTo>
                  <a:lnTo>
                    <a:pt x="845185" y="228600"/>
                  </a:lnTo>
                  <a:lnTo>
                    <a:pt x="844423" y="224790"/>
                  </a:lnTo>
                  <a:lnTo>
                    <a:pt x="843915" y="222250"/>
                  </a:lnTo>
                  <a:lnTo>
                    <a:pt x="848563" y="231140"/>
                  </a:lnTo>
                  <a:lnTo>
                    <a:pt x="849909" y="222250"/>
                  </a:lnTo>
                  <a:lnTo>
                    <a:pt x="850099" y="220980"/>
                  </a:lnTo>
                  <a:lnTo>
                    <a:pt x="859790" y="218440"/>
                  </a:lnTo>
                  <a:lnTo>
                    <a:pt x="866686" y="217170"/>
                  </a:lnTo>
                  <a:lnTo>
                    <a:pt x="868692" y="212090"/>
                  </a:lnTo>
                  <a:lnTo>
                    <a:pt x="869657" y="213360"/>
                  </a:lnTo>
                  <a:lnTo>
                    <a:pt x="870546" y="214630"/>
                  </a:lnTo>
                  <a:lnTo>
                    <a:pt x="871372" y="217170"/>
                  </a:lnTo>
                  <a:lnTo>
                    <a:pt x="870292" y="212090"/>
                  </a:lnTo>
                  <a:lnTo>
                    <a:pt x="884021" y="207010"/>
                  </a:lnTo>
                  <a:lnTo>
                    <a:pt x="885774" y="201930"/>
                  </a:lnTo>
                  <a:lnTo>
                    <a:pt x="889304" y="195580"/>
                  </a:lnTo>
                  <a:lnTo>
                    <a:pt x="894689" y="191770"/>
                  </a:lnTo>
                  <a:lnTo>
                    <a:pt x="900912" y="187960"/>
                  </a:lnTo>
                  <a:lnTo>
                    <a:pt x="907008" y="185420"/>
                  </a:lnTo>
                  <a:lnTo>
                    <a:pt x="902792" y="181610"/>
                  </a:lnTo>
                  <a:lnTo>
                    <a:pt x="896454" y="177800"/>
                  </a:lnTo>
                  <a:lnTo>
                    <a:pt x="892581" y="173990"/>
                  </a:lnTo>
                  <a:lnTo>
                    <a:pt x="895769" y="172720"/>
                  </a:lnTo>
                  <a:lnTo>
                    <a:pt x="892530" y="171450"/>
                  </a:lnTo>
                  <a:lnTo>
                    <a:pt x="889838" y="170180"/>
                  </a:lnTo>
                  <a:lnTo>
                    <a:pt x="887653" y="167640"/>
                  </a:lnTo>
                  <a:lnTo>
                    <a:pt x="890866" y="168910"/>
                  </a:lnTo>
                  <a:lnTo>
                    <a:pt x="892606" y="167640"/>
                  </a:lnTo>
                  <a:lnTo>
                    <a:pt x="901268" y="161290"/>
                  </a:lnTo>
                  <a:lnTo>
                    <a:pt x="908545" y="152400"/>
                  </a:lnTo>
                  <a:lnTo>
                    <a:pt x="902220" y="151130"/>
                  </a:lnTo>
                  <a:lnTo>
                    <a:pt x="899642" y="146050"/>
                  </a:lnTo>
                  <a:lnTo>
                    <a:pt x="904303" y="146050"/>
                  </a:lnTo>
                  <a:lnTo>
                    <a:pt x="911237" y="144780"/>
                  </a:lnTo>
                  <a:lnTo>
                    <a:pt x="915377" y="142240"/>
                  </a:lnTo>
                  <a:lnTo>
                    <a:pt x="911618" y="140970"/>
                  </a:lnTo>
                  <a:lnTo>
                    <a:pt x="917765" y="140970"/>
                  </a:lnTo>
                  <a:lnTo>
                    <a:pt x="920534" y="139700"/>
                  </a:lnTo>
                  <a:lnTo>
                    <a:pt x="918603" y="137985"/>
                  </a:lnTo>
                  <a:lnTo>
                    <a:pt x="919835" y="138430"/>
                  </a:lnTo>
                  <a:lnTo>
                    <a:pt x="923544" y="139700"/>
                  </a:lnTo>
                  <a:lnTo>
                    <a:pt x="927468" y="139700"/>
                  </a:lnTo>
                  <a:lnTo>
                    <a:pt x="926922" y="137160"/>
                  </a:lnTo>
                  <a:lnTo>
                    <a:pt x="922616" y="133350"/>
                  </a:lnTo>
                  <a:lnTo>
                    <a:pt x="923632" y="129540"/>
                  </a:lnTo>
                  <a:lnTo>
                    <a:pt x="926376" y="127000"/>
                  </a:lnTo>
                  <a:lnTo>
                    <a:pt x="930427" y="129540"/>
                  </a:lnTo>
                  <a:lnTo>
                    <a:pt x="934262" y="130810"/>
                  </a:lnTo>
                  <a:lnTo>
                    <a:pt x="936396" y="127000"/>
                  </a:lnTo>
                  <a:lnTo>
                    <a:pt x="941692" y="129540"/>
                  </a:lnTo>
                  <a:lnTo>
                    <a:pt x="946772" y="132080"/>
                  </a:lnTo>
                  <a:lnTo>
                    <a:pt x="952995" y="132080"/>
                  </a:lnTo>
                  <a:lnTo>
                    <a:pt x="951928" y="129540"/>
                  </a:lnTo>
                  <a:lnTo>
                    <a:pt x="951420" y="128968"/>
                  </a:lnTo>
                  <a:lnTo>
                    <a:pt x="956246" y="130810"/>
                  </a:lnTo>
                  <a:lnTo>
                    <a:pt x="964349" y="130810"/>
                  </a:lnTo>
                  <a:lnTo>
                    <a:pt x="972693" y="129540"/>
                  </a:lnTo>
                  <a:lnTo>
                    <a:pt x="980084" y="12827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57426" y="3712863"/>
              <a:ext cx="115597" cy="9601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562251" y="3716718"/>
              <a:ext cx="725805" cy="2023745"/>
            </a:xfrm>
            <a:custGeom>
              <a:avLst/>
              <a:gdLst/>
              <a:ahLst/>
              <a:cxnLst/>
              <a:rect l="l" t="t" r="r" b="b"/>
              <a:pathLst>
                <a:path w="725804" h="2023745">
                  <a:moveTo>
                    <a:pt x="417283" y="1870329"/>
                  </a:moveTo>
                  <a:lnTo>
                    <a:pt x="417131" y="1863725"/>
                  </a:lnTo>
                  <a:lnTo>
                    <a:pt x="415988" y="1857108"/>
                  </a:lnTo>
                  <a:lnTo>
                    <a:pt x="413435" y="1846605"/>
                  </a:lnTo>
                  <a:lnTo>
                    <a:pt x="412915" y="1841195"/>
                  </a:lnTo>
                  <a:lnTo>
                    <a:pt x="413296" y="1834629"/>
                  </a:lnTo>
                  <a:lnTo>
                    <a:pt x="407276" y="1826374"/>
                  </a:lnTo>
                  <a:lnTo>
                    <a:pt x="401002" y="1815998"/>
                  </a:lnTo>
                  <a:lnTo>
                    <a:pt x="396290" y="1807883"/>
                  </a:lnTo>
                  <a:lnTo>
                    <a:pt x="393319" y="1799361"/>
                  </a:lnTo>
                  <a:lnTo>
                    <a:pt x="393547" y="1790115"/>
                  </a:lnTo>
                  <a:lnTo>
                    <a:pt x="395135" y="1783422"/>
                  </a:lnTo>
                  <a:lnTo>
                    <a:pt x="392899" y="1781784"/>
                  </a:lnTo>
                  <a:lnTo>
                    <a:pt x="381355" y="1776933"/>
                  </a:lnTo>
                  <a:lnTo>
                    <a:pt x="385737" y="1772526"/>
                  </a:lnTo>
                  <a:lnTo>
                    <a:pt x="379323" y="1773186"/>
                  </a:lnTo>
                  <a:lnTo>
                    <a:pt x="381241" y="1767674"/>
                  </a:lnTo>
                  <a:lnTo>
                    <a:pt x="377863" y="1761591"/>
                  </a:lnTo>
                  <a:lnTo>
                    <a:pt x="374700" y="1757324"/>
                  </a:lnTo>
                  <a:lnTo>
                    <a:pt x="366572" y="1767433"/>
                  </a:lnTo>
                  <a:lnTo>
                    <a:pt x="362165" y="1772170"/>
                  </a:lnTo>
                  <a:lnTo>
                    <a:pt x="357187" y="1776285"/>
                  </a:lnTo>
                  <a:lnTo>
                    <a:pt x="350913" y="1779079"/>
                  </a:lnTo>
                  <a:lnTo>
                    <a:pt x="346113" y="1778431"/>
                  </a:lnTo>
                  <a:lnTo>
                    <a:pt x="341477" y="1776285"/>
                  </a:lnTo>
                  <a:lnTo>
                    <a:pt x="335661" y="1774596"/>
                  </a:lnTo>
                  <a:lnTo>
                    <a:pt x="329018" y="1773821"/>
                  </a:lnTo>
                  <a:lnTo>
                    <a:pt x="320916" y="1778774"/>
                  </a:lnTo>
                  <a:lnTo>
                    <a:pt x="308635" y="1780501"/>
                  </a:lnTo>
                  <a:lnTo>
                    <a:pt x="299262" y="1782597"/>
                  </a:lnTo>
                  <a:lnTo>
                    <a:pt x="301180" y="1790217"/>
                  </a:lnTo>
                  <a:lnTo>
                    <a:pt x="293636" y="1787486"/>
                  </a:lnTo>
                  <a:lnTo>
                    <a:pt x="292468" y="1785454"/>
                  </a:lnTo>
                  <a:lnTo>
                    <a:pt x="284111" y="1774456"/>
                  </a:lnTo>
                  <a:lnTo>
                    <a:pt x="278574" y="1781429"/>
                  </a:lnTo>
                  <a:lnTo>
                    <a:pt x="271830" y="1784477"/>
                  </a:lnTo>
                  <a:lnTo>
                    <a:pt x="266204" y="1778254"/>
                  </a:lnTo>
                  <a:lnTo>
                    <a:pt x="259549" y="1777047"/>
                  </a:lnTo>
                  <a:lnTo>
                    <a:pt x="256387" y="1779054"/>
                  </a:lnTo>
                  <a:lnTo>
                    <a:pt x="247967" y="1786115"/>
                  </a:lnTo>
                  <a:lnTo>
                    <a:pt x="245770" y="1792922"/>
                  </a:lnTo>
                  <a:lnTo>
                    <a:pt x="249859" y="1794090"/>
                  </a:lnTo>
                  <a:lnTo>
                    <a:pt x="248132" y="1797240"/>
                  </a:lnTo>
                  <a:lnTo>
                    <a:pt x="245351" y="1805114"/>
                  </a:lnTo>
                  <a:lnTo>
                    <a:pt x="244830" y="1812848"/>
                  </a:lnTo>
                  <a:lnTo>
                    <a:pt x="244983" y="1820760"/>
                  </a:lnTo>
                  <a:lnTo>
                    <a:pt x="244195" y="1829193"/>
                  </a:lnTo>
                  <a:lnTo>
                    <a:pt x="243408" y="1833016"/>
                  </a:lnTo>
                  <a:lnTo>
                    <a:pt x="242023" y="1838198"/>
                  </a:lnTo>
                  <a:lnTo>
                    <a:pt x="245884" y="1846732"/>
                  </a:lnTo>
                  <a:lnTo>
                    <a:pt x="250266" y="1842008"/>
                  </a:lnTo>
                  <a:lnTo>
                    <a:pt x="266141" y="1850771"/>
                  </a:lnTo>
                  <a:lnTo>
                    <a:pt x="262775" y="1861921"/>
                  </a:lnTo>
                  <a:lnTo>
                    <a:pt x="256362" y="1868601"/>
                  </a:lnTo>
                  <a:lnTo>
                    <a:pt x="234645" y="1890306"/>
                  </a:lnTo>
                  <a:lnTo>
                    <a:pt x="226517" y="1899158"/>
                  </a:lnTo>
                  <a:lnTo>
                    <a:pt x="219506" y="1908632"/>
                  </a:lnTo>
                  <a:lnTo>
                    <a:pt x="216763" y="1912975"/>
                  </a:lnTo>
                  <a:lnTo>
                    <a:pt x="211099" y="1911426"/>
                  </a:lnTo>
                  <a:lnTo>
                    <a:pt x="209219" y="1921243"/>
                  </a:lnTo>
                  <a:lnTo>
                    <a:pt x="210439" y="1925053"/>
                  </a:lnTo>
                  <a:lnTo>
                    <a:pt x="209981" y="1928863"/>
                  </a:lnTo>
                  <a:lnTo>
                    <a:pt x="208318" y="1935010"/>
                  </a:lnTo>
                  <a:lnTo>
                    <a:pt x="202514" y="1947456"/>
                  </a:lnTo>
                  <a:lnTo>
                    <a:pt x="200380" y="1953768"/>
                  </a:lnTo>
                  <a:lnTo>
                    <a:pt x="199148" y="1961019"/>
                  </a:lnTo>
                  <a:lnTo>
                    <a:pt x="197688" y="1975586"/>
                  </a:lnTo>
                  <a:lnTo>
                    <a:pt x="195783" y="1990585"/>
                  </a:lnTo>
                  <a:lnTo>
                    <a:pt x="196621" y="2000389"/>
                  </a:lnTo>
                  <a:lnTo>
                    <a:pt x="193992" y="2007666"/>
                  </a:lnTo>
                  <a:lnTo>
                    <a:pt x="195186" y="2011057"/>
                  </a:lnTo>
                  <a:lnTo>
                    <a:pt x="195567" y="2014524"/>
                  </a:lnTo>
                  <a:lnTo>
                    <a:pt x="195160" y="2018080"/>
                  </a:lnTo>
                  <a:lnTo>
                    <a:pt x="198450" y="2018030"/>
                  </a:lnTo>
                  <a:lnTo>
                    <a:pt x="201041" y="2016125"/>
                  </a:lnTo>
                  <a:lnTo>
                    <a:pt x="206222" y="2014677"/>
                  </a:lnTo>
                  <a:lnTo>
                    <a:pt x="206540" y="2018728"/>
                  </a:lnTo>
                  <a:lnTo>
                    <a:pt x="213080" y="2023262"/>
                  </a:lnTo>
                  <a:lnTo>
                    <a:pt x="246202" y="1999424"/>
                  </a:lnTo>
                  <a:lnTo>
                    <a:pt x="256222" y="1999437"/>
                  </a:lnTo>
                  <a:lnTo>
                    <a:pt x="285229" y="2000783"/>
                  </a:lnTo>
                  <a:lnTo>
                    <a:pt x="314401" y="2000948"/>
                  </a:lnTo>
                  <a:lnTo>
                    <a:pt x="372656" y="2000300"/>
                  </a:lnTo>
                  <a:lnTo>
                    <a:pt x="373049" y="1992388"/>
                  </a:lnTo>
                  <a:lnTo>
                    <a:pt x="373380" y="1956003"/>
                  </a:lnTo>
                  <a:lnTo>
                    <a:pt x="374472" y="1945462"/>
                  </a:lnTo>
                  <a:lnTo>
                    <a:pt x="377240" y="1939658"/>
                  </a:lnTo>
                  <a:lnTo>
                    <a:pt x="379107" y="1934070"/>
                  </a:lnTo>
                  <a:lnTo>
                    <a:pt x="383298" y="1923681"/>
                  </a:lnTo>
                  <a:lnTo>
                    <a:pt x="388416" y="1921713"/>
                  </a:lnTo>
                  <a:lnTo>
                    <a:pt x="394411" y="1911731"/>
                  </a:lnTo>
                  <a:lnTo>
                    <a:pt x="394665" y="1903996"/>
                  </a:lnTo>
                  <a:lnTo>
                    <a:pt x="403326" y="1899627"/>
                  </a:lnTo>
                  <a:lnTo>
                    <a:pt x="409740" y="1897151"/>
                  </a:lnTo>
                  <a:lnTo>
                    <a:pt x="407631" y="1885556"/>
                  </a:lnTo>
                  <a:lnTo>
                    <a:pt x="412978" y="1883041"/>
                  </a:lnTo>
                  <a:lnTo>
                    <a:pt x="415810" y="1876488"/>
                  </a:lnTo>
                  <a:lnTo>
                    <a:pt x="417283" y="1870329"/>
                  </a:lnTo>
                  <a:close/>
                </a:path>
                <a:path w="725804" h="2023745">
                  <a:moveTo>
                    <a:pt x="725373" y="220980"/>
                  </a:moveTo>
                  <a:lnTo>
                    <a:pt x="724039" y="219710"/>
                  </a:lnTo>
                  <a:lnTo>
                    <a:pt x="721385" y="217170"/>
                  </a:lnTo>
                  <a:lnTo>
                    <a:pt x="716546" y="215900"/>
                  </a:lnTo>
                  <a:lnTo>
                    <a:pt x="714387" y="208280"/>
                  </a:lnTo>
                  <a:lnTo>
                    <a:pt x="715289" y="201930"/>
                  </a:lnTo>
                  <a:lnTo>
                    <a:pt x="707745" y="195580"/>
                  </a:lnTo>
                  <a:lnTo>
                    <a:pt x="706234" y="194310"/>
                  </a:lnTo>
                  <a:lnTo>
                    <a:pt x="697344" y="195580"/>
                  </a:lnTo>
                  <a:lnTo>
                    <a:pt x="699833" y="185420"/>
                  </a:lnTo>
                  <a:lnTo>
                    <a:pt x="700455" y="182880"/>
                  </a:lnTo>
                  <a:lnTo>
                    <a:pt x="702398" y="176530"/>
                  </a:lnTo>
                  <a:lnTo>
                    <a:pt x="705700" y="172720"/>
                  </a:lnTo>
                  <a:lnTo>
                    <a:pt x="700430" y="168910"/>
                  </a:lnTo>
                  <a:lnTo>
                    <a:pt x="698131" y="163830"/>
                  </a:lnTo>
                  <a:lnTo>
                    <a:pt x="697115" y="157480"/>
                  </a:lnTo>
                  <a:lnTo>
                    <a:pt x="695693" y="151130"/>
                  </a:lnTo>
                  <a:lnTo>
                    <a:pt x="693712" y="146050"/>
                  </a:lnTo>
                  <a:lnTo>
                    <a:pt x="691222" y="142240"/>
                  </a:lnTo>
                  <a:lnTo>
                    <a:pt x="688898" y="133350"/>
                  </a:lnTo>
                  <a:lnTo>
                    <a:pt x="684364" y="127000"/>
                  </a:lnTo>
                  <a:lnTo>
                    <a:pt x="682104" y="124460"/>
                  </a:lnTo>
                  <a:lnTo>
                    <a:pt x="685177" y="123190"/>
                  </a:lnTo>
                  <a:lnTo>
                    <a:pt x="694931" y="124460"/>
                  </a:lnTo>
                  <a:lnTo>
                    <a:pt x="695337" y="123190"/>
                  </a:lnTo>
                  <a:lnTo>
                    <a:pt x="696950" y="118110"/>
                  </a:lnTo>
                  <a:lnTo>
                    <a:pt x="696214" y="115570"/>
                  </a:lnTo>
                  <a:lnTo>
                    <a:pt x="698741" y="102870"/>
                  </a:lnTo>
                  <a:lnTo>
                    <a:pt x="705739" y="109220"/>
                  </a:lnTo>
                  <a:lnTo>
                    <a:pt x="710323" y="113030"/>
                  </a:lnTo>
                  <a:lnTo>
                    <a:pt x="706501" y="106680"/>
                  </a:lnTo>
                  <a:lnTo>
                    <a:pt x="702945" y="102870"/>
                  </a:lnTo>
                  <a:lnTo>
                    <a:pt x="700570" y="100330"/>
                  </a:lnTo>
                  <a:lnTo>
                    <a:pt x="693648" y="95250"/>
                  </a:lnTo>
                  <a:lnTo>
                    <a:pt x="686879" y="93980"/>
                  </a:lnTo>
                  <a:lnTo>
                    <a:pt x="672198" y="93980"/>
                  </a:lnTo>
                  <a:lnTo>
                    <a:pt x="662774" y="90170"/>
                  </a:lnTo>
                  <a:lnTo>
                    <a:pt x="664171" y="86360"/>
                  </a:lnTo>
                  <a:lnTo>
                    <a:pt x="661835" y="81280"/>
                  </a:lnTo>
                  <a:lnTo>
                    <a:pt x="661174" y="80010"/>
                  </a:lnTo>
                  <a:lnTo>
                    <a:pt x="660501" y="78740"/>
                  </a:lnTo>
                  <a:lnTo>
                    <a:pt x="659168" y="76200"/>
                  </a:lnTo>
                  <a:lnTo>
                    <a:pt x="659498" y="72390"/>
                  </a:lnTo>
                  <a:lnTo>
                    <a:pt x="659599" y="71120"/>
                  </a:lnTo>
                  <a:lnTo>
                    <a:pt x="661492" y="64770"/>
                  </a:lnTo>
                  <a:lnTo>
                    <a:pt x="660920" y="58420"/>
                  </a:lnTo>
                  <a:lnTo>
                    <a:pt x="658507" y="53340"/>
                  </a:lnTo>
                  <a:lnTo>
                    <a:pt x="657898" y="52070"/>
                  </a:lnTo>
                  <a:lnTo>
                    <a:pt x="652500" y="48260"/>
                  </a:lnTo>
                  <a:lnTo>
                    <a:pt x="649592" y="48260"/>
                  </a:lnTo>
                  <a:lnTo>
                    <a:pt x="649198" y="44450"/>
                  </a:lnTo>
                  <a:lnTo>
                    <a:pt x="648411" y="43180"/>
                  </a:lnTo>
                  <a:lnTo>
                    <a:pt x="645261" y="38100"/>
                  </a:lnTo>
                  <a:lnTo>
                    <a:pt x="639394" y="43180"/>
                  </a:lnTo>
                  <a:lnTo>
                    <a:pt x="637959" y="38100"/>
                  </a:lnTo>
                  <a:lnTo>
                    <a:pt x="639660" y="35560"/>
                  </a:lnTo>
                  <a:lnTo>
                    <a:pt x="638949" y="34290"/>
                  </a:lnTo>
                  <a:lnTo>
                    <a:pt x="635838" y="34290"/>
                  </a:lnTo>
                  <a:lnTo>
                    <a:pt x="633907" y="33020"/>
                  </a:lnTo>
                  <a:lnTo>
                    <a:pt x="632980" y="31750"/>
                  </a:lnTo>
                  <a:lnTo>
                    <a:pt x="632053" y="30480"/>
                  </a:lnTo>
                  <a:lnTo>
                    <a:pt x="630275" y="29210"/>
                  </a:lnTo>
                  <a:lnTo>
                    <a:pt x="627811" y="27940"/>
                  </a:lnTo>
                  <a:lnTo>
                    <a:pt x="624814" y="25400"/>
                  </a:lnTo>
                  <a:lnTo>
                    <a:pt x="621347" y="25400"/>
                  </a:lnTo>
                  <a:lnTo>
                    <a:pt x="624751" y="17780"/>
                  </a:lnTo>
                  <a:lnTo>
                    <a:pt x="613778" y="22860"/>
                  </a:lnTo>
                  <a:lnTo>
                    <a:pt x="609638" y="31750"/>
                  </a:lnTo>
                  <a:lnTo>
                    <a:pt x="603834" y="29210"/>
                  </a:lnTo>
                  <a:lnTo>
                    <a:pt x="600938" y="27940"/>
                  </a:lnTo>
                  <a:lnTo>
                    <a:pt x="595782" y="26670"/>
                  </a:lnTo>
                  <a:lnTo>
                    <a:pt x="593686" y="26670"/>
                  </a:lnTo>
                  <a:lnTo>
                    <a:pt x="588327" y="25400"/>
                  </a:lnTo>
                  <a:lnTo>
                    <a:pt x="588543" y="29210"/>
                  </a:lnTo>
                  <a:lnTo>
                    <a:pt x="581228" y="29210"/>
                  </a:lnTo>
                  <a:lnTo>
                    <a:pt x="577062" y="22860"/>
                  </a:lnTo>
                  <a:lnTo>
                    <a:pt x="572566" y="26670"/>
                  </a:lnTo>
                  <a:lnTo>
                    <a:pt x="536194" y="49530"/>
                  </a:lnTo>
                  <a:lnTo>
                    <a:pt x="528459" y="50800"/>
                  </a:lnTo>
                  <a:lnTo>
                    <a:pt x="521335" y="52070"/>
                  </a:lnTo>
                  <a:lnTo>
                    <a:pt x="514273" y="50800"/>
                  </a:lnTo>
                  <a:lnTo>
                    <a:pt x="506730" y="48260"/>
                  </a:lnTo>
                  <a:lnTo>
                    <a:pt x="499135" y="44450"/>
                  </a:lnTo>
                  <a:lnTo>
                    <a:pt x="494779" y="45720"/>
                  </a:lnTo>
                  <a:lnTo>
                    <a:pt x="486854" y="46990"/>
                  </a:lnTo>
                  <a:lnTo>
                    <a:pt x="479856" y="48260"/>
                  </a:lnTo>
                  <a:lnTo>
                    <a:pt x="472833" y="50800"/>
                  </a:lnTo>
                  <a:lnTo>
                    <a:pt x="458851" y="53340"/>
                  </a:lnTo>
                  <a:lnTo>
                    <a:pt x="452196" y="52070"/>
                  </a:lnTo>
                  <a:lnTo>
                    <a:pt x="442772" y="52070"/>
                  </a:lnTo>
                  <a:lnTo>
                    <a:pt x="440347" y="49530"/>
                  </a:lnTo>
                  <a:lnTo>
                    <a:pt x="431876" y="40640"/>
                  </a:lnTo>
                  <a:lnTo>
                    <a:pt x="431126" y="49530"/>
                  </a:lnTo>
                  <a:lnTo>
                    <a:pt x="426720" y="46990"/>
                  </a:lnTo>
                  <a:lnTo>
                    <a:pt x="423735" y="45720"/>
                  </a:lnTo>
                  <a:lnTo>
                    <a:pt x="420751" y="44450"/>
                  </a:lnTo>
                  <a:lnTo>
                    <a:pt x="414718" y="43180"/>
                  </a:lnTo>
                  <a:lnTo>
                    <a:pt x="408838" y="40640"/>
                  </a:lnTo>
                  <a:lnTo>
                    <a:pt x="403339" y="36830"/>
                  </a:lnTo>
                  <a:lnTo>
                    <a:pt x="397598" y="33020"/>
                  </a:lnTo>
                  <a:lnTo>
                    <a:pt x="391896" y="31750"/>
                  </a:lnTo>
                  <a:lnTo>
                    <a:pt x="386562" y="36830"/>
                  </a:lnTo>
                  <a:lnTo>
                    <a:pt x="382600" y="36830"/>
                  </a:lnTo>
                  <a:lnTo>
                    <a:pt x="377723" y="34290"/>
                  </a:lnTo>
                  <a:lnTo>
                    <a:pt x="373367" y="29210"/>
                  </a:lnTo>
                  <a:lnTo>
                    <a:pt x="370979" y="24130"/>
                  </a:lnTo>
                  <a:lnTo>
                    <a:pt x="369430" y="21590"/>
                  </a:lnTo>
                  <a:lnTo>
                    <a:pt x="367690" y="19050"/>
                  </a:lnTo>
                  <a:lnTo>
                    <a:pt x="366826" y="17780"/>
                  </a:lnTo>
                  <a:lnTo>
                    <a:pt x="364197" y="15240"/>
                  </a:lnTo>
                  <a:lnTo>
                    <a:pt x="362559" y="19050"/>
                  </a:lnTo>
                  <a:lnTo>
                    <a:pt x="362559" y="12700"/>
                  </a:lnTo>
                  <a:lnTo>
                    <a:pt x="358559" y="17780"/>
                  </a:lnTo>
                  <a:lnTo>
                    <a:pt x="349554" y="19050"/>
                  </a:lnTo>
                  <a:lnTo>
                    <a:pt x="345338" y="17780"/>
                  </a:lnTo>
                  <a:lnTo>
                    <a:pt x="335876" y="15240"/>
                  </a:lnTo>
                  <a:lnTo>
                    <a:pt x="327431" y="7620"/>
                  </a:lnTo>
                  <a:lnTo>
                    <a:pt x="332359" y="1270"/>
                  </a:lnTo>
                  <a:lnTo>
                    <a:pt x="329450" y="1270"/>
                  </a:lnTo>
                  <a:lnTo>
                    <a:pt x="326859" y="0"/>
                  </a:lnTo>
                  <a:lnTo>
                    <a:pt x="320941" y="1270"/>
                  </a:lnTo>
                  <a:lnTo>
                    <a:pt x="319925" y="5080"/>
                  </a:lnTo>
                  <a:lnTo>
                    <a:pt x="310286" y="7620"/>
                  </a:lnTo>
                  <a:lnTo>
                    <a:pt x="303225" y="5080"/>
                  </a:lnTo>
                  <a:lnTo>
                    <a:pt x="284822" y="5080"/>
                  </a:lnTo>
                  <a:lnTo>
                    <a:pt x="273862" y="3810"/>
                  </a:lnTo>
                  <a:lnTo>
                    <a:pt x="230479" y="15240"/>
                  </a:lnTo>
                  <a:lnTo>
                    <a:pt x="206197" y="29210"/>
                  </a:lnTo>
                  <a:lnTo>
                    <a:pt x="196811" y="31750"/>
                  </a:lnTo>
                  <a:lnTo>
                    <a:pt x="192011" y="41910"/>
                  </a:lnTo>
                  <a:lnTo>
                    <a:pt x="191109" y="44450"/>
                  </a:lnTo>
                  <a:lnTo>
                    <a:pt x="184962" y="45720"/>
                  </a:lnTo>
                  <a:lnTo>
                    <a:pt x="166408" y="43180"/>
                  </a:lnTo>
                  <a:lnTo>
                    <a:pt x="157403" y="41910"/>
                  </a:lnTo>
                  <a:lnTo>
                    <a:pt x="147993" y="41910"/>
                  </a:lnTo>
                  <a:lnTo>
                    <a:pt x="140690" y="43180"/>
                  </a:lnTo>
                  <a:lnTo>
                    <a:pt x="118986" y="39370"/>
                  </a:lnTo>
                  <a:lnTo>
                    <a:pt x="112763" y="39370"/>
                  </a:lnTo>
                  <a:lnTo>
                    <a:pt x="108229" y="43180"/>
                  </a:lnTo>
                  <a:lnTo>
                    <a:pt x="106870" y="48260"/>
                  </a:lnTo>
                  <a:lnTo>
                    <a:pt x="110172" y="53340"/>
                  </a:lnTo>
                  <a:lnTo>
                    <a:pt x="116459" y="57150"/>
                  </a:lnTo>
                  <a:lnTo>
                    <a:pt x="131457" y="59690"/>
                  </a:lnTo>
                  <a:lnTo>
                    <a:pt x="138531" y="62230"/>
                  </a:lnTo>
                  <a:lnTo>
                    <a:pt x="129159" y="62230"/>
                  </a:lnTo>
                  <a:lnTo>
                    <a:pt x="117995" y="63500"/>
                  </a:lnTo>
                  <a:lnTo>
                    <a:pt x="107797" y="66040"/>
                  </a:lnTo>
                  <a:lnTo>
                    <a:pt x="101346" y="72390"/>
                  </a:lnTo>
                  <a:lnTo>
                    <a:pt x="105130" y="74930"/>
                  </a:lnTo>
                  <a:lnTo>
                    <a:pt x="109778" y="72390"/>
                  </a:lnTo>
                  <a:lnTo>
                    <a:pt x="113385" y="74930"/>
                  </a:lnTo>
                  <a:lnTo>
                    <a:pt x="106857" y="78740"/>
                  </a:lnTo>
                  <a:lnTo>
                    <a:pt x="99161" y="78740"/>
                  </a:lnTo>
                  <a:lnTo>
                    <a:pt x="91198" y="77470"/>
                  </a:lnTo>
                  <a:lnTo>
                    <a:pt x="80911" y="77470"/>
                  </a:lnTo>
                  <a:lnTo>
                    <a:pt x="69405" y="80010"/>
                  </a:lnTo>
                  <a:lnTo>
                    <a:pt x="67144" y="76200"/>
                  </a:lnTo>
                  <a:lnTo>
                    <a:pt x="67094" y="74930"/>
                  </a:lnTo>
                  <a:lnTo>
                    <a:pt x="68059" y="73660"/>
                  </a:lnTo>
                  <a:lnTo>
                    <a:pt x="70027" y="72390"/>
                  </a:lnTo>
                  <a:lnTo>
                    <a:pt x="66065" y="71120"/>
                  </a:lnTo>
                  <a:lnTo>
                    <a:pt x="61899" y="71120"/>
                  </a:lnTo>
                  <a:lnTo>
                    <a:pt x="58039" y="73660"/>
                  </a:lnTo>
                  <a:lnTo>
                    <a:pt x="61976" y="77470"/>
                  </a:lnTo>
                  <a:lnTo>
                    <a:pt x="58356" y="80010"/>
                  </a:lnTo>
                  <a:lnTo>
                    <a:pt x="51346" y="80010"/>
                  </a:lnTo>
                  <a:lnTo>
                    <a:pt x="45123" y="78740"/>
                  </a:lnTo>
                  <a:lnTo>
                    <a:pt x="40995" y="76200"/>
                  </a:lnTo>
                  <a:lnTo>
                    <a:pt x="38963" y="73660"/>
                  </a:lnTo>
                  <a:lnTo>
                    <a:pt x="30518" y="78740"/>
                  </a:lnTo>
                  <a:lnTo>
                    <a:pt x="25323" y="76200"/>
                  </a:lnTo>
                  <a:lnTo>
                    <a:pt x="13690" y="81280"/>
                  </a:lnTo>
                  <a:lnTo>
                    <a:pt x="11341" y="92710"/>
                  </a:lnTo>
                  <a:lnTo>
                    <a:pt x="1028" y="96520"/>
                  </a:lnTo>
                  <a:lnTo>
                    <a:pt x="546" y="115570"/>
                  </a:lnTo>
                  <a:lnTo>
                    <a:pt x="0" y="119380"/>
                  </a:lnTo>
                  <a:lnTo>
                    <a:pt x="8204" y="120650"/>
                  </a:lnTo>
                  <a:lnTo>
                    <a:pt x="24345" y="115570"/>
                  </a:lnTo>
                  <a:lnTo>
                    <a:pt x="32524" y="118110"/>
                  </a:lnTo>
                  <a:lnTo>
                    <a:pt x="29413" y="121920"/>
                  </a:lnTo>
                  <a:lnTo>
                    <a:pt x="25463" y="125730"/>
                  </a:lnTo>
                  <a:lnTo>
                    <a:pt x="22047" y="129540"/>
                  </a:lnTo>
                  <a:lnTo>
                    <a:pt x="27178" y="133350"/>
                  </a:lnTo>
                  <a:lnTo>
                    <a:pt x="30911" y="134620"/>
                  </a:lnTo>
                  <a:lnTo>
                    <a:pt x="29718" y="148590"/>
                  </a:lnTo>
                  <a:lnTo>
                    <a:pt x="36220" y="142240"/>
                  </a:lnTo>
                  <a:lnTo>
                    <a:pt x="38328" y="148590"/>
                  </a:lnTo>
                  <a:lnTo>
                    <a:pt x="33566" y="149860"/>
                  </a:lnTo>
                  <a:lnTo>
                    <a:pt x="31496" y="154940"/>
                  </a:lnTo>
                  <a:lnTo>
                    <a:pt x="27470" y="156210"/>
                  </a:lnTo>
                  <a:lnTo>
                    <a:pt x="32131" y="162560"/>
                  </a:lnTo>
                  <a:lnTo>
                    <a:pt x="35255" y="166370"/>
                  </a:lnTo>
                  <a:lnTo>
                    <a:pt x="42951" y="167640"/>
                  </a:lnTo>
                  <a:lnTo>
                    <a:pt x="38722" y="170180"/>
                  </a:lnTo>
                  <a:lnTo>
                    <a:pt x="28384" y="170180"/>
                  </a:lnTo>
                  <a:lnTo>
                    <a:pt x="26720" y="173990"/>
                  </a:lnTo>
                  <a:lnTo>
                    <a:pt x="22936" y="170180"/>
                  </a:lnTo>
                  <a:lnTo>
                    <a:pt x="23761" y="163830"/>
                  </a:lnTo>
                  <a:lnTo>
                    <a:pt x="20142" y="157480"/>
                  </a:lnTo>
                  <a:lnTo>
                    <a:pt x="13931" y="154940"/>
                  </a:lnTo>
                  <a:lnTo>
                    <a:pt x="13589" y="158750"/>
                  </a:lnTo>
                  <a:lnTo>
                    <a:pt x="14719" y="163830"/>
                  </a:lnTo>
                  <a:lnTo>
                    <a:pt x="16764" y="168910"/>
                  </a:lnTo>
                  <a:lnTo>
                    <a:pt x="16725" y="172720"/>
                  </a:lnTo>
                  <a:lnTo>
                    <a:pt x="11620" y="172720"/>
                  </a:lnTo>
                  <a:lnTo>
                    <a:pt x="11836" y="176530"/>
                  </a:lnTo>
                  <a:lnTo>
                    <a:pt x="23291" y="184150"/>
                  </a:lnTo>
                  <a:lnTo>
                    <a:pt x="28549" y="173990"/>
                  </a:lnTo>
                  <a:lnTo>
                    <a:pt x="31013" y="180340"/>
                  </a:lnTo>
                  <a:lnTo>
                    <a:pt x="35775" y="187960"/>
                  </a:lnTo>
                  <a:lnTo>
                    <a:pt x="45491" y="185420"/>
                  </a:lnTo>
                  <a:lnTo>
                    <a:pt x="53619" y="198120"/>
                  </a:lnTo>
                  <a:lnTo>
                    <a:pt x="47345" y="200660"/>
                  </a:lnTo>
                  <a:lnTo>
                    <a:pt x="41821" y="204470"/>
                  </a:lnTo>
                  <a:lnTo>
                    <a:pt x="46456" y="207010"/>
                  </a:lnTo>
                  <a:lnTo>
                    <a:pt x="49530" y="213360"/>
                  </a:lnTo>
                  <a:lnTo>
                    <a:pt x="52717" y="218440"/>
                  </a:lnTo>
                  <a:lnTo>
                    <a:pt x="57670" y="215900"/>
                  </a:lnTo>
                  <a:lnTo>
                    <a:pt x="56070" y="223520"/>
                  </a:lnTo>
                  <a:lnTo>
                    <a:pt x="59347" y="215900"/>
                  </a:lnTo>
                  <a:lnTo>
                    <a:pt x="63563" y="223520"/>
                  </a:lnTo>
                  <a:lnTo>
                    <a:pt x="63703" y="226060"/>
                  </a:lnTo>
                  <a:lnTo>
                    <a:pt x="62649" y="228600"/>
                  </a:lnTo>
                  <a:lnTo>
                    <a:pt x="59436" y="229870"/>
                  </a:lnTo>
                  <a:lnTo>
                    <a:pt x="54241" y="229870"/>
                  </a:lnTo>
                  <a:lnTo>
                    <a:pt x="50952" y="231140"/>
                  </a:lnTo>
                  <a:lnTo>
                    <a:pt x="53416" y="236220"/>
                  </a:lnTo>
                  <a:lnTo>
                    <a:pt x="60744" y="232410"/>
                  </a:lnTo>
                  <a:lnTo>
                    <a:pt x="71691" y="231140"/>
                  </a:lnTo>
                  <a:lnTo>
                    <a:pt x="82880" y="232410"/>
                  </a:lnTo>
                  <a:lnTo>
                    <a:pt x="90919" y="233680"/>
                  </a:lnTo>
                  <a:lnTo>
                    <a:pt x="88658" y="236220"/>
                  </a:lnTo>
                  <a:lnTo>
                    <a:pt x="85051" y="237490"/>
                  </a:lnTo>
                  <a:lnTo>
                    <a:pt x="80987" y="245110"/>
                  </a:lnTo>
                  <a:lnTo>
                    <a:pt x="81610" y="243840"/>
                  </a:lnTo>
                  <a:lnTo>
                    <a:pt x="62433" y="243840"/>
                  </a:lnTo>
                  <a:lnTo>
                    <a:pt x="58420" y="248920"/>
                  </a:lnTo>
                  <a:lnTo>
                    <a:pt x="64287" y="248920"/>
                  </a:lnTo>
                  <a:lnTo>
                    <a:pt x="80632" y="246380"/>
                  </a:lnTo>
                  <a:lnTo>
                    <a:pt x="83248" y="245110"/>
                  </a:lnTo>
                  <a:lnTo>
                    <a:pt x="85864" y="243840"/>
                  </a:lnTo>
                  <a:lnTo>
                    <a:pt x="85852" y="246380"/>
                  </a:lnTo>
                  <a:lnTo>
                    <a:pt x="83921" y="248920"/>
                  </a:lnTo>
                  <a:lnTo>
                    <a:pt x="80873" y="248920"/>
                  </a:lnTo>
                  <a:lnTo>
                    <a:pt x="83934" y="250190"/>
                  </a:lnTo>
                  <a:lnTo>
                    <a:pt x="84836" y="251460"/>
                  </a:lnTo>
                  <a:lnTo>
                    <a:pt x="83553" y="254000"/>
                  </a:lnTo>
                  <a:lnTo>
                    <a:pt x="98056" y="243840"/>
                  </a:lnTo>
                  <a:lnTo>
                    <a:pt x="99034" y="240030"/>
                  </a:lnTo>
                  <a:lnTo>
                    <a:pt x="100317" y="246380"/>
                  </a:lnTo>
                  <a:lnTo>
                    <a:pt x="110782" y="247650"/>
                  </a:lnTo>
                  <a:lnTo>
                    <a:pt x="114935" y="251460"/>
                  </a:lnTo>
                  <a:lnTo>
                    <a:pt x="117157" y="247650"/>
                  </a:lnTo>
                  <a:lnTo>
                    <a:pt x="120472" y="247650"/>
                  </a:lnTo>
                  <a:lnTo>
                    <a:pt x="122770" y="251460"/>
                  </a:lnTo>
                  <a:lnTo>
                    <a:pt x="121869" y="255270"/>
                  </a:lnTo>
                  <a:lnTo>
                    <a:pt x="127355" y="255270"/>
                  </a:lnTo>
                  <a:lnTo>
                    <a:pt x="127533" y="264160"/>
                  </a:lnTo>
                  <a:lnTo>
                    <a:pt x="136817" y="270510"/>
                  </a:lnTo>
                  <a:lnTo>
                    <a:pt x="146545" y="274320"/>
                  </a:lnTo>
                  <a:lnTo>
                    <a:pt x="158496" y="271780"/>
                  </a:lnTo>
                  <a:lnTo>
                    <a:pt x="164274" y="265430"/>
                  </a:lnTo>
                  <a:lnTo>
                    <a:pt x="172072" y="266700"/>
                  </a:lnTo>
                  <a:lnTo>
                    <a:pt x="175158" y="271780"/>
                  </a:lnTo>
                  <a:lnTo>
                    <a:pt x="180644" y="265430"/>
                  </a:lnTo>
                  <a:lnTo>
                    <a:pt x="181737" y="264160"/>
                  </a:lnTo>
                  <a:lnTo>
                    <a:pt x="180657" y="254000"/>
                  </a:lnTo>
                  <a:lnTo>
                    <a:pt x="180657" y="247650"/>
                  </a:lnTo>
                  <a:lnTo>
                    <a:pt x="180657" y="240030"/>
                  </a:lnTo>
                  <a:lnTo>
                    <a:pt x="180657" y="237490"/>
                  </a:lnTo>
                  <a:lnTo>
                    <a:pt x="200063" y="241300"/>
                  </a:lnTo>
                  <a:lnTo>
                    <a:pt x="240855" y="260350"/>
                  </a:lnTo>
                  <a:lnTo>
                    <a:pt x="251790" y="271780"/>
                  </a:lnTo>
                  <a:lnTo>
                    <a:pt x="258622" y="276860"/>
                  </a:lnTo>
                  <a:lnTo>
                    <a:pt x="265480" y="279400"/>
                  </a:lnTo>
                  <a:lnTo>
                    <a:pt x="273723" y="279400"/>
                  </a:lnTo>
                  <a:lnTo>
                    <a:pt x="284619" y="274320"/>
                  </a:lnTo>
                  <a:lnTo>
                    <a:pt x="296214" y="271780"/>
                  </a:lnTo>
                  <a:lnTo>
                    <a:pt x="305054" y="275590"/>
                  </a:lnTo>
                  <a:lnTo>
                    <a:pt x="306209" y="271780"/>
                  </a:lnTo>
                  <a:lnTo>
                    <a:pt x="306971" y="269240"/>
                  </a:lnTo>
                  <a:lnTo>
                    <a:pt x="309892" y="266700"/>
                  </a:lnTo>
                  <a:lnTo>
                    <a:pt x="313385" y="270510"/>
                  </a:lnTo>
                  <a:lnTo>
                    <a:pt x="315937" y="266700"/>
                  </a:lnTo>
                  <a:lnTo>
                    <a:pt x="319341" y="261620"/>
                  </a:lnTo>
                  <a:lnTo>
                    <a:pt x="326250" y="251460"/>
                  </a:lnTo>
                  <a:lnTo>
                    <a:pt x="334759" y="243840"/>
                  </a:lnTo>
                  <a:lnTo>
                    <a:pt x="345528" y="245110"/>
                  </a:lnTo>
                  <a:lnTo>
                    <a:pt x="359067" y="252730"/>
                  </a:lnTo>
                  <a:lnTo>
                    <a:pt x="372757" y="255270"/>
                  </a:lnTo>
                  <a:lnTo>
                    <a:pt x="381203" y="247650"/>
                  </a:lnTo>
                  <a:lnTo>
                    <a:pt x="372973" y="247650"/>
                  </a:lnTo>
                  <a:lnTo>
                    <a:pt x="377939" y="243840"/>
                  </a:lnTo>
                  <a:lnTo>
                    <a:pt x="381965" y="245110"/>
                  </a:lnTo>
                  <a:lnTo>
                    <a:pt x="382943" y="243840"/>
                  </a:lnTo>
                  <a:lnTo>
                    <a:pt x="387845" y="237490"/>
                  </a:lnTo>
                  <a:lnTo>
                    <a:pt x="388823" y="236220"/>
                  </a:lnTo>
                  <a:lnTo>
                    <a:pt x="393052" y="240030"/>
                  </a:lnTo>
                  <a:lnTo>
                    <a:pt x="400113" y="248920"/>
                  </a:lnTo>
                  <a:lnTo>
                    <a:pt x="396748" y="252730"/>
                  </a:lnTo>
                  <a:lnTo>
                    <a:pt x="386537" y="261620"/>
                  </a:lnTo>
                  <a:lnTo>
                    <a:pt x="381241" y="264160"/>
                  </a:lnTo>
                  <a:lnTo>
                    <a:pt x="393331" y="279400"/>
                  </a:lnTo>
                  <a:lnTo>
                    <a:pt x="390004" y="284480"/>
                  </a:lnTo>
                  <a:lnTo>
                    <a:pt x="393471" y="284480"/>
                  </a:lnTo>
                  <a:lnTo>
                    <a:pt x="396392" y="287020"/>
                  </a:lnTo>
                  <a:lnTo>
                    <a:pt x="399300" y="288290"/>
                  </a:lnTo>
                  <a:lnTo>
                    <a:pt x="400545" y="284480"/>
                  </a:lnTo>
                  <a:lnTo>
                    <a:pt x="405663" y="284480"/>
                  </a:lnTo>
                  <a:lnTo>
                    <a:pt x="408203" y="276860"/>
                  </a:lnTo>
                  <a:lnTo>
                    <a:pt x="405993" y="273050"/>
                  </a:lnTo>
                  <a:lnTo>
                    <a:pt x="406603" y="270510"/>
                  </a:lnTo>
                  <a:lnTo>
                    <a:pt x="410400" y="270510"/>
                  </a:lnTo>
                  <a:lnTo>
                    <a:pt x="414426" y="269240"/>
                  </a:lnTo>
                  <a:lnTo>
                    <a:pt x="418211" y="269240"/>
                  </a:lnTo>
                  <a:lnTo>
                    <a:pt x="411734" y="256540"/>
                  </a:lnTo>
                  <a:lnTo>
                    <a:pt x="414362" y="240030"/>
                  </a:lnTo>
                  <a:lnTo>
                    <a:pt x="423621" y="241300"/>
                  </a:lnTo>
                  <a:lnTo>
                    <a:pt x="427977" y="246380"/>
                  </a:lnTo>
                  <a:lnTo>
                    <a:pt x="436587" y="251460"/>
                  </a:lnTo>
                  <a:lnTo>
                    <a:pt x="447827" y="250190"/>
                  </a:lnTo>
                  <a:lnTo>
                    <a:pt x="459320" y="246380"/>
                  </a:lnTo>
                  <a:lnTo>
                    <a:pt x="468731" y="241300"/>
                  </a:lnTo>
                  <a:lnTo>
                    <a:pt x="471893" y="240030"/>
                  </a:lnTo>
                  <a:lnTo>
                    <a:pt x="475068" y="238760"/>
                  </a:lnTo>
                  <a:lnTo>
                    <a:pt x="480352" y="240030"/>
                  </a:lnTo>
                  <a:lnTo>
                    <a:pt x="485305" y="242570"/>
                  </a:lnTo>
                  <a:lnTo>
                    <a:pt x="490639" y="246380"/>
                  </a:lnTo>
                  <a:lnTo>
                    <a:pt x="497179" y="248920"/>
                  </a:lnTo>
                  <a:lnTo>
                    <a:pt x="521093" y="248920"/>
                  </a:lnTo>
                  <a:lnTo>
                    <a:pt x="536308" y="243840"/>
                  </a:lnTo>
                  <a:lnTo>
                    <a:pt x="547979" y="238760"/>
                  </a:lnTo>
                  <a:lnTo>
                    <a:pt x="553821" y="236220"/>
                  </a:lnTo>
                  <a:lnTo>
                    <a:pt x="565492" y="231140"/>
                  </a:lnTo>
                  <a:lnTo>
                    <a:pt x="580580" y="228600"/>
                  </a:lnTo>
                  <a:lnTo>
                    <a:pt x="588899" y="229870"/>
                  </a:lnTo>
                  <a:lnTo>
                    <a:pt x="596823" y="229870"/>
                  </a:lnTo>
                  <a:lnTo>
                    <a:pt x="604723" y="228600"/>
                  </a:lnTo>
                  <a:lnTo>
                    <a:pt x="612940" y="227330"/>
                  </a:lnTo>
                  <a:lnTo>
                    <a:pt x="617372" y="226060"/>
                  </a:lnTo>
                  <a:lnTo>
                    <a:pt x="627443" y="215900"/>
                  </a:lnTo>
                  <a:lnTo>
                    <a:pt x="632129" y="232410"/>
                  </a:lnTo>
                  <a:lnTo>
                    <a:pt x="639445" y="227330"/>
                  </a:lnTo>
                  <a:lnTo>
                    <a:pt x="646125" y="215900"/>
                  </a:lnTo>
                  <a:lnTo>
                    <a:pt x="649744" y="218440"/>
                  </a:lnTo>
                  <a:lnTo>
                    <a:pt x="663663" y="217170"/>
                  </a:lnTo>
                  <a:lnTo>
                    <a:pt x="669594" y="219710"/>
                  </a:lnTo>
                  <a:lnTo>
                    <a:pt x="682015" y="223520"/>
                  </a:lnTo>
                  <a:lnTo>
                    <a:pt x="687908" y="224790"/>
                  </a:lnTo>
                  <a:lnTo>
                    <a:pt x="694131" y="219710"/>
                  </a:lnTo>
                  <a:lnTo>
                    <a:pt x="698195" y="219710"/>
                  </a:lnTo>
                  <a:lnTo>
                    <a:pt x="705548" y="223520"/>
                  </a:lnTo>
                  <a:lnTo>
                    <a:pt x="700074" y="232410"/>
                  </a:lnTo>
                  <a:lnTo>
                    <a:pt x="706767" y="234950"/>
                  </a:lnTo>
                  <a:lnTo>
                    <a:pt x="710476" y="233680"/>
                  </a:lnTo>
                  <a:lnTo>
                    <a:pt x="714273" y="229870"/>
                  </a:lnTo>
                  <a:lnTo>
                    <a:pt x="718794" y="226060"/>
                  </a:lnTo>
                  <a:lnTo>
                    <a:pt x="724662" y="227330"/>
                  </a:lnTo>
                  <a:lnTo>
                    <a:pt x="724090" y="226060"/>
                  </a:lnTo>
                  <a:lnTo>
                    <a:pt x="723519" y="224790"/>
                  </a:lnTo>
                  <a:lnTo>
                    <a:pt x="725373" y="22098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351414" y="6497377"/>
              <a:ext cx="379730" cy="424180"/>
            </a:xfrm>
            <a:custGeom>
              <a:avLst/>
              <a:gdLst/>
              <a:ahLst/>
              <a:cxnLst/>
              <a:rect l="l" t="t" r="r" b="b"/>
              <a:pathLst>
                <a:path w="379729" h="424179">
                  <a:moveTo>
                    <a:pt x="216548" y="0"/>
                  </a:moveTo>
                  <a:lnTo>
                    <a:pt x="201373" y="2434"/>
                  </a:lnTo>
                  <a:lnTo>
                    <a:pt x="196848" y="6018"/>
                  </a:lnTo>
                  <a:lnTo>
                    <a:pt x="192302" y="12687"/>
                  </a:lnTo>
                  <a:lnTo>
                    <a:pt x="184650" y="11628"/>
                  </a:lnTo>
                  <a:lnTo>
                    <a:pt x="185209" y="7807"/>
                  </a:lnTo>
                  <a:lnTo>
                    <a:pt x="176611" y="10236"/>
                  </a:lnTo>
                  <a:lnTo>
                    <a:pt x="173870" y="13858"/>
                  </a:lnTo>
                  <a:lnTo>
                    <a:pt x="164075" y="21097"/>
                  </a:lnTo>
                  <a:lnTo>
                    <a:pt x="158485" y="29179"/>
                  </a:lnTo>
                  <a:lnTo>
                    <a:pt x="151258" y="32660"/>
                  </a:lnTo>
                  <a:lnTo>
                    <a:pt x="145736" y="20538"/>
                  </a:lnTo>
                  <a:lnTo>
                    <a:pt x="142166" y="14917"/>
                  </a:lnTo>
                  <a:lnTo>
                    <a:pt x="137152" y="10596"/>
                  </a:lnTo>
                  <a:lnTo>
                    <a:pt x="131551" y="9568"/>
                  </a:lnTo>
                  <a:lnTo>
                    <a:pt x="124494" y="10678"/>
                  </a:lnTo>
                  <a:lnTo>
                    <a:pt x="111691" y="14213"/>
                  </a:lnTo>
                  <a:lnTo>
                    <a:pt x="83612" y="20181"/>
                  </a:lnTo>
                  <a:lnTo>
                    <a:pt x="69523" y="22417"/>
                  </a:lnTo>
                  <a:lnTo>
                    <a:pt x="55231" y="23392"/>
                  </a:lnTo>
                  <a:lnTo>
                    <a:pt x="44848" y="23359"/>
                  </a:lnTo>
                  <a:lnTo>
                    <a:pt x="44762" y="37120"/>
                  </a:lnTo>
                  <a:lnTo>
                    <a:pt x="45316" y="43430"/>
                  </a:lnTo>
                  <a:lnTo>
                    <a:pt x="43190" y="153273"/>
                  </a:lnTo>
                  <a:lnTo>
                    <a:pt x="43151" y="170715"/>
                  </a:lnTo>
                  <a:lnTo>
                    <a:pt x="43666" y="188111"/>
                  </a:lnTo>
                  <a:lnTo>
                    <a:pt x="38975" y="196044"/>
                  </a:lnTo>
                  <a:lnTo>
                    <a:pt x="27112" y="196462"/>
                  </a:lnTo>
                  <a:lnTo>
                    <a:pt x="13462" y="194991"/>
                  </a:lnTo>
                  <a:lnTo>
                    <a:pt x="3412" y="197256"/>
                  </a:lnTo>
                  <a:lnTo>
                    <a:pt x="0" y="200432"/>
                  </a:lnTo>
                  <a:lnTo>
                    <a:pt x="2042" y="217101"/>
                  </a:lnTo>
                  <a:lnTo>
                    <a:pt x="2230" y="229502"/>
                  </a:lnTo>
                  <a:lnTo>
                    <a:pt x="1362" y="272572"/>
                  </a:lnTo>
                  <a:lnTo>
                    <a:pt x="736" y="324392"/>
                  </a:lnTo>
                  <a:lnTo>
                    <a:pt x="4986" y="329149"/>
                  </a:lnTo>
                  <a:lnTo>
                    <a:pt x="14492" y="337651"/>
                  </a:lnTo>
                  <a:lnTo>
                    <a:pt x="18361" y="342717"/>
                  </a:lnTo>
                  <a:lnTo>
                    <a:pt x="21779" y="349550"/>
                  </a:lnTo>
                  <a:lnTo>
                    <a:pt x="24730" y="356856"/>
                  </a:lnTo>
                  <a:lnTo>
                    <a:pt x="29813" y="371567"/>
                  </a:lnTo>
                  <a:lnTo>
                    <a:pt x="30988" y="385307"/>
                  </a:lnTo>
                  <a:lnTo>
                    <a:pt x="24447" y="410245"/>
                  </a:lnTo>
                  <a:lnTo>
                    <a:pt x="26330" y="423800"/>
                  </a:lnTo>
                  <a:lnTo>
                    <a:pt x="31398" y="417943"/>
                  </a:lnTo>
                  <a:lnTo>
                    <a:pt x="35234" y="421671"/>
                  </a:lnTo>
                  <a:lnTo>
                    <a:pt x="47090" y="422810"/>
                  </a:lnTo>
                  <a:lnTo>
                    <a:pt x="53306" y="421317"/>
                  </a:lnTo>
                  <a:lnTo>
                    <a:pt x="67564" y="422107"/>
                  </a:lnTo>
                  <a:lnTo>
                    <a:pt x="69100" y="417824"/>
                  </a:lnTo>
                  <a:lnTo>
                    <a:pt x="68799" y="415944"/>
                  </a:lnTo>
                  <a:lnTo>
                    <a:pt x="69310" y="414444"/>
                  </a:lnTo>
                  <a:lnTo>
                    <a:pt x="70625" y="413316"/>
                  </a:lnTo>
                  <a:lnTo>
                    <a:pt x="74587" y="411698"/>
                  </a:lnTo>
                  <a:lnTo>
                    <a:pt x="77429" y="413331"/>
                  </a:lnTo>
                  <a:lnTo>
                    <a:pt x="85726" y="405578"/>
                  </a:lnTo>
                  <a:lnTo>
                    <a:pt x="86973" y="399016"/>
                  </a:lnTo>
                  <a:lnTo>
                    <a:pt x="97108" y="392079"/>
                  </a:lnTo>
                  <a:lnTo>
                    <a:pt x="102158" y="390328"/>
                  </a:lnTo>
                  <a:lnTo>
                    <a:pt x="104829" y="385109"/>
                  </a:lnTo>
                  <a:lnTo>
                    <a:pt x="108100" y="377181"/>
                  </a:lnTo>
                  <a:lnTo>
                    <a:pt x="110732" y="369040"/>
                  </a:lnTo>
                  <a:lnTo>
                    <a:pt x="113758" y="361045"/>
                  </a:lnTo>
                  <a:lnTo>
                    <a:pt x="118210" y="353555"/>
                  </a:lnTo>
                  <a:lnTo>
                    <a:pt x="125134" y="348634"/>
                  </a:lnTo>
                  <a:lnTo>
                    <a:pt x="133141" y="348462"/>
                  </a:lnTo>
                  <a:lnTo>
                    <a:pt x="141155" y="351577"/>
                  </a:lnTo>
                  <a:lnTo>
                    <a:pt x="148103" y="356516"/>
                  </a:lnTo>
                  <a:lnTo>
                    <a:pt x="152709" y="360578"/>
                  </a:lnTo>
                  <a:lnTo>
                    <a:pt x="154562" y="364883"/>
                  </a:lnTo>
                  <a:lnTo>
                    <a:pt x="166358" y="363990"/>
                  </a:lnTo>
                  <a:lnTo>
                    <a:pt x="168513" y="365587"/>
                  </a:lnTo>
                  <a:lnTo>
                    <a:pt x="172016" y="368956"/>
                  </a:lnTo>
                  <a:lnTo>
                    <a:pt x="179682" y="372998"/>
                  </a:lnTo>
                  <a:lnTo>
                    <a:pt x="187654" y="372668"/>
                  </a:lnTo>
                  <a:lnTo>
                    <a:pt x="195724" y="370722"/>
                  </a:lnTo>
                  <a:lnTo>
                    <a:pt x="203683" y="369912"/>
                  </a:lnTo>
                  <a:lnTo>
                    <a:pt x="229472" y="347939"/>
                  </a:lnTo>
                  <a:lnTo>
                    <a:pt x="233314" y="340766"/>
                  </a:lnTo>
                  <a:lnTo>
                    <a:pt x="236071" y="326831"/>
                  </a:lnTo>
                  <a:lnTo>
                    <a:pt x="232964" y="324236"/>
                  </a:lnTo>
                  <a:lnTo>
                    <a:pt x="256636" y="320432"/>
                  </a:lnTo>
                  <a:lnTo>
                    <a:pt x="261978" y="313048"/>
                  </a:lnTo>
                  <a:lnTo>
                    <a:pt x="267031" y="306981"/>
                  </a:lnTo>
                  <a:lnTo>
                    <a:pt x="271599" y="301952"/>
                  </a:lnTo>
                  <a:lnTo>
                    <a:pt x="275224" y="296421"/>
                  </a:lnTo>
                  <a:lnTo>
                    <a:pt x="277448" y="288846"/>
                  </a:lnTo>
                  <a:lnTo>
                    <a:pt x="278947" y="278861"/>
                  </a:lnTo>
                  <a:lnTo>
                    <a:pt x="282069" y="277491"/>
                  </a:lnTo>
                  <a:lnTo>
                    <a:pt x="290737" y="263879"/>
                  </a:lnTo>
                  <a:lnTo>
                    <a:pt x="297030" y="261966"/>
                  </a:lnTo>
                  <a:lnTo>
                    <a:pt x="306986" y="258005"/>
                  </a:lnTo>
                  <a:lnTo>
                    <a:pt x="306875" y="252981"/>
                  </a:lnTo>
                  <a:lnTo>
                    <a:pt x="310883" y="251750"/>
                  </a:lnTo>
                  <a:lnTo>
                    <a:pt x="317405" y="247472"/>
                  </a:lnTo>
                  <a:lnTo>
                    <a:pt x="322764" y="240478"/>
                  </a:lnTo>
                  <a:lnTo>
                    <a:pt x="327637" y="232799"/>
                  </a:lnTo>
                  <a:lnTo>
                    <a:pt x="332705" y="226462"/>
                  </a:lnTo>
                  <a:lnTo>
                    <a:pt x="339483" y="223056"/>
                  </a:lnTo>
                  <a:lnTo>
                    <a:pt x="347413" y="221809"/>
                  </a:lnTo>
                  <a:lnTo>
                    <a:pt x="355035" y="220322"/>
                  </a:lnTo>
                  <a:lnTo>
                    <a:pt x="360890" y="216193"/>
                  </a:lnTo>
                  <a:lnTo>
                    <a:pt x="366307" y="208649"/>
                  </a:lnTo>
                  <a:lnTo>
                    <a:pt x="368219" y="203462"/>
                  </a:lnTo>
                  <a:lnTo>
                    <a:pt x="379526" y="204823"/>
                  </a:lnTo>
                  <a:lnTo>
                    <a:pt x="375883" y="201195"/>
                  </a:lnTo>
                  <a:lnTo>
                    <a:pt x="368226" y="199486"/>
                  </a:lnTo>
                  <a:lnTo>
                    <a:pt x="364534" y="188062"/>
                  </a:lnTo>
                  <a:lnTo>
                    <a:pt x="371541" y="188357"/>
                  </a:lnTo>
                  <a:lnTo>
                    <a:pt x="354373" y="182613"/>
                  </a:lnTo>
                  <a:lnTo>
                    <a:pt x="348708" y="179910"/>
                  </a:lnTo>
                  <a:lnTo>
                    <a:pt x="336000" y="178158"/>
                  </a:lnTo>
                  <a:lnTo>
                    <a:pt x="328739" y="178878"/>
                  </a:lnTo>
                  <a:lnTo>
                    <a:pt x="320668" y="171522"/>
                  </a:lnTo>
                  <a:lnTo>
                    <a:pt x="320324" y="161941"/>
                  </a:lnTo>
                  <a:lnTo>
                    <a:pt x="313387" y="151424"/>
                  </a:lnTo>
                  <a:lnTo>
                    <a:pt x="312850" y="147055"/>
                  </a:lnTo>
                  <a:lnTo>
                    <a:pt x="314628" y="141230"/>
                  </a:lnTo>
                  <a:lnTo>
                    <a:pt x="315516" y="132561"/>
                  </a:lnTo>
                  <a:lnTo>
                    <a:pt x="312365" y="127340"/>
                  </a:lnTo>
                  <a:lnTo>
                    <a:pt x="306070" y="125227"/>
                  </a:lnTo>
                  <a:lnTo>
                    <a:pt x="297524" y="125883"/>
                  </a:lnTo>
                  <a:lnTo>
                    <a:pt x="297512" y="114172"/>
                  </a:lnTo>
                  <a:lnTo>
                    <a:pt x="292726" y="107614"/>
                  </a:lnTo>
                  <a:lnTo>
                    <a:pt x="275104" y="98284"/>
                  </a:lnTo>
                  <a:lnTo>
                    <a:pt x="266094" y="91731"/>
                  </a:lnTo>
                  <a:lnTo>
                    <a:pt x="258084" y="83966"/>
                  </a:lnTo>
                  <a:lnTo>
                    <a:pt x="251588" y="74986"/>
                  </a:lnTo>
                  <a:lnTo>
                    <a:pt x="247124" y="64785"/>
                  </a:lnTo>
                  <a:lnTo>
                    <a:pt x="245045" y="57922"/>
                  </a:lnTo>
                  <a:lnTo>
                    <a:pt x="247145" y="54848"/>
                  </a:lnTo>
                  <a:lnTo>
                    <a:pt x="237603" y="43268"/>
                  </a:lnTo>
                  <a:lnTo>
                    <a:pt x="235254" y="35831"/>
                  </a:lnTo>
                  <a:lnTo>
                    <a:pt x="226274" y="23729"/>
                  </a:lnTo>
                  <a:lnTo>
                    <a:pt x="222250" y="17077"/>
                  </a:lnTo>
                  <a:lnTo>
                    <a:pt x="218945" y="8754"/>
                  </a:lnTo>
                  <a:lnTo>
                    <a:pt x="218348" y="2268"/>
                  </a:lnTo>
                  <a:lnTo>
                    <a:pt x="21654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861505" y="3132683"/>
              <a:ext cx="7541259" cy="4729480"/>
            </a:xfrm>
            <a:custGeom>
              <a:avLst/>
              <a:gdLst/>
              <a:ahLst/>
              <a:cxnLst/>
              <a:rect l="l" t="t" r="r" b="b"/>
              <a:pathLst>
                <a:path w="7541259" h="4729480">
                  <a:moveTo>
                    <a:pt x="27686" y="1614398"/>
                  </a:moveTo>
                  <a:lnTo>
                    <a:pt x="24561" y="1617370"/>
                  </a:lnTo>
                  <a:lnTo>
                    <a:pt x="21907" y="1622031"/>
                  </a:lnTo>
                  <a:lnTo>
                    <a:pt x="24193" y="1626387"/>
                  </a:lnTo>
                  <a:lnTo>
                    <a:pt x="26924" y="1622945"/>
                  </a:lnTo>
                  <a:lnTo>
                    <a:pt x="27470" y="1618615"/>
                  </a:lnTo>
                  <a:lnTo>
                    <a:pt x="27686" y="1614398"/>
                  </a:lnTo>
                  <a:close/>
                </a:path>
                <a:path w="7541259" h="4729480">
                  <a:moveTo>
                    <a:pt x="47155" y="1017689"/>
                  </a:moveTo>
                  <a:lnTo>
                    <a:pt x="39903" y="1009523"/>
                  </a:lnTo>
                  <a:lnTo>
                    <a:pt x="35585" y="1014615"/>
                  </a:lnTo>
                  <a:lnTo>
                    <a:pt x="30289" y="1009027"/>
                  </a:lnTo>
                  <a:lnTo>
                    <a:pt x="26162" y="1012367"/>
                  </a:lnTo>
                  <a:lnTo>
                    <a:pt x="31153" y="1017346"/>
                  </a:lnTo>
                  <a:lnTo>
                    <a:pt x="34264" y="1019365"/>
                  </a:lnTo>
                  <a:lnTo>
                    <a:pt x="38163" y="1020152"/>
                  </a:lnTo>
                  <a:lnTo>
                    <a:pt x="42570" y="1021207"/>
                  </a:lnTo>
                  <a:lnTo>
                    <a:pt x="47155" y="1017689"/>
                  </a:lnTo>
                  <a:close/>
                </a:path>
                <a:path w="7541259" h="4729480">
                  <a:moveTo>
                    <a:pt x="499008" y="1375308"/>
                  </a:moveTo>
                  <a:lnTo>
                    <a:pt x="461987" y="1347978"/>
                  </a:lnTo>
                  <a:lnTo>
                    <a:pt x="424611" y="1321155"/>
                  </a:lnTo>
                  <a:lnTo>
                    <a:pt x="386892" y="1294803"/>
                  </a:lnTo>
                  <a:lnTo>
                    <a:pt x="348869" y="1268907"/>
                  </a:lnTo>
                  <a:lnTo>
                    <a:pt x="348996" y="1280426"/>
                  </a:lnTo>
                  <a:lnTo>
                    <a:pt x="348780" y="1292072"/>
                  </a:lnTo>
                  <a:lnTo>
                    <a:pt x="347268" y="1328661"/>
                  </a:lnTo>
                  <a:lnTo>
                    <a:pt x="347052" y="1328877"/>
                  </a:lnTo>
                  <a:lnTo>
                    <a:pt x="238391" y="1328877"/>
                  </a:lnTo>
                  <a:lnTo>
                    <a:pt x="224472" y="1327797"/>
                  </a:lnTo>
                  <a:lnTo>
                    <a:pt x="217081" y="1328635"/>
                  </a:lnTo>
                  <a:lnTo>
                    <a:pt x="213664" y="1332357"/>
                  </a:lnTo>
                  <a:lnTo>
                    <a:pt x="211302" y="1376248"/>
                  </a:lnTo>
                  <a:lnTo>
                    <a:pt x="210223" y="1415313"/>
                  </a:lnTo>
                  <a:lnTo>
                    <a:pt x="209245" y="1436230"/>
                  </a:lnTo>
                  <a:lnTo>
                    <a:pt x="212940" y="1447063"/>
                  </a:lnTo>
                  <a:lnTo>
                    <a:pt x="203454" y="1449298"/>
                  </a:lnTo>
                  <a:lnTo>
                    <a:pt x="194779" y="1451737"/>
                  </a:lnTo>
                  <a:lnTo>
                    <a:pt x="163322" y="1478889"/>
                  </a:lnTo>
                  <a:lnTo>
                    <a:pt x="163309" y="1486623"/>
                  </a:lnTo>
                  <a:lnTo>
                    <a:pt x="164084" y="1495488"/>
                  </a:lnTo>
                  <a:lnTo>
                    <a:pt x="164642" y="1506905"/>
                  </a:lnTo>
                  <a:lnTo>
                    <a:pt x="165150" y="1541145"/>
                  </a:lnTo>
                  <a:lnTo>
                    <a:pt x="162547" y="1545361"/>
                  </a:lnTo>
                  <a:lnTo>
                    <a:pt x="156171" y="1546479"/>
                  </a:lnTo>
                  <a:lnTo>
                    <a:pt x="142849" y="1545526"/>
                  </a:lnTo>
                  <a:lnTo>
                    <a:pt x="42849" y="1545526"/>
                  </a:lnTo>
                  <a:lnTo>
                    <a:pt x="23545" y="1544307"/>
                  </a:lnTo>
                  <a:lnTo>
                    <a:pt x="13398" y="1545132"/>
                  </a:lnTo>
                  <a:lnTo>
                    <a:pt x="6159" y="1549006"/>
                  </a:lnTo>
                  <a:lnTo>
                    <a:pt x="1193" y="1554911"/>
                  </a:lnTo>
                  <a:lnTo>
                    <a:pt x="0" y="1564830"/>
                  </a:lnTo>
                  <a:lnTo>
                    <a:pt x="1092" y="1572221"/>
                  </a:lnTo>
                  <a:lnTo>
                    <a:pt x="2286" y="1566456"/>
                  </a:lnTo>
                  <a:lnTo>
                    <a:pt x="4343" y="1560931"/>
                  </a:lnTo>
                  <a:lnTo>
                    <a:pt x="5727" y="1555216"/>
                  </a:lnTo>
                  <a:lnTo>
                    <a:pt x="10502" y="1561160"/>
                  </a:lnTo>
                  <a:lnTo>
                    <a:pt x="16065" y="1575600"/>
                  </a:lnTo>
                  <a:lnTo>
                    <a:pt x="20815" y="1581531"/>
                  </a:lnTo>
                  <a:lnTo>
                    <a:pt x="21297" y="1578927"/>
                  </a:lnTo>
                  <a:lnTo>
                    <a:pt x="22199" y="1576476"/>
                  </a:lnTo>
                  <a:lnTo>
                    <a:pt x="23507" y="1574177"/>
                  </a:lnTo>
                  <a:lnTo>
                    <a:pt x="31673" y="1592262"/>
                  </a:lnTo>
                  <a:lnTo>
                    <a:pt x="33947" y="1602028"/>
                  </a:lnTo>
                  <a:lnTo>
                    <a:pt x="31140" y="1610410"/>
                  </a:lnTo>
                  <a:lnTo>
                    <a:pt x="29286" y="1612544"/>
                  </a:lnTo>
                  <a:lnTo>
                    <a:pt x="31584" y="1617649"/>
                  </a:lnTo>
                  <a:lnTo>
                    <a:pt x="27533" y="1625765"/>
                  </a:lnTo>
                  <a:lnTo>
                    <a:pt x="23012" y="1629702"/>
                  </a:lnTo>
                  <a:lnTo>
                    <a:pt x="21945" y="1635302"/>
                  </a:lnTo>
                  <a:lnTo>
                    <a:pt x="22948" y="1632470"/>
                  </a:lnTo>
                  <a:lnTo>
                    <a:pt x="25273" y="1630286"/>
                  </a:lnTo>
                  <a:lnTo>
                    <a:pt x="28181" y="1629498"/>
                  </a:lnTo>
                  <a:lnTo>
                    <a:pt x="28689" y="1634223"/>
                  </a:lnTo>
                  <a:lnTo>
                    <a:pt x="23952" y="1637423"/>
                  </a:lnTo>
                  <a:lnTo>
                    <a:pt x="19646" y="1636077"/>
                  </a:lnTo>
                  <a:lnTo>
                    <a:pt x="20231" y="1641944"/>
                  </a:lnTo>
                  <a:lnTo>
                    <a:pt x="25869" y="1645018"/>
                  </a:lnTo>
                  <a:lnTo>
                    <a:pt x="32804" y="1654263"/>
                  </a:lnTo>
                  <a:lnTo>
                    <a:pt x="32613" y="1660652"/>
                  </a:lnTo>
                  <a:lnTo>
                    <a:pt x="34886" y="1678254"/>
                  </a:lnTo>
                  <a:lnTo>
                    <a:pt x="36106" y="1689646"/>
                  </a:lnTo>
                  <a:lnTo>
                    <a:pt x="36639" y="1701101"/>
                  </a:lnTo>
                  <a:lnTo>
                    <a:pt x="36106" y="1713064"/>
                  </a:lnTo>
                  <a:lnTo>
                    <a:pt x="31508" y="1732915"/>
                  </a:lnTo>
                  <a:lnTo>
                    <a:pt x="23977" y="1751939"/>
                  </a:lnTo>
                  <a:lnTo>
                    <a:pt x="16941" y="1771078"/>
                  </a:lnTo>
                  <a:lnTo>
                    <a:pt x="13843" y="1791220"/>
                  </a:lnTo>
                  <a:lnTo>
                    <a:pt x="14363" y="1790966"/>
                  </a:lnTo>
                  <a:lnTo>
                    <a:pt x="15392" y="1791220"/>
                  </a:lnTo>
                  <a:lnTo>
                    <a:pt x="15087" y="1787271"/>
                  </a:lnTo>
                  <a:lnTo>
                    <a:pt x="20904" y="1775307"/>
                  </a:lnTo>
                  <a:lnTo>
                    <a:pt x="28359" y="1766570"/>
                  </a:lnTo>
                  <a:lnTo>
                    <a:pt x="39954" y="1769897"/>
                  </a:lnTo>
                  <a:lnTo>
                    <a:pt x="45974" y="1771103"/>
                  </a:lnTo>
                  <a:lnTo>
                    <a:pt x="55435" y="1770748"/>
                  </a:lnTo>
                  <a:lnTo>
                    <a:pt x="73837" y="1764474"/>
                  </a:lnTo>
                  <a:lnTo>
                    <a:pt x="83058" y="1763991"/>
                  </a:lnTo>
                  <a:lnTo>
                    <a:pt x="89547" y="1765198"/>
                  </a:lnTo>
                  <a:lnTo>
                    <a:pt x="98399" y="1762290"/>
                  </a:lnTo>
                  <a:lnTo>
                    <a:pt x="108902" y="1768830"/>
                  </a:lnTo>
                  <a:lnTo>
                    <a:pt x="113614" y="1773186"/>
                  </a:lnTo>
                  <a:lnTo>
                    <a:pt x="122720" y="1784718"/>
                  </a:lnTo>
                  <a:lnTo>
                    <a:pt x="124129" y="1787410"/>
                  </a:lnTo>
                  <a:lnTo>
                    <a:pt x="140995" y="1788033"/>
                  </a:lnTo>
                  <a:lnTo>
                    <a:pt x="141770" y="1794421"/>
                  </a:lnTo>
                  <a:lnTo>
                    <a:pt x="146621" y="1806435"/>
                  </a:lnTo>
                  <a:lnTo>
                    <a:pt x="147281" y="1811909"/>
                  </a:lnTo>
                  <a:lnTo>
                    <a:pt x="159334" y="1821649"/>
                  </a:lnTo>
                  <a:lnTo>
                    <a:pt x="159194" y="1828723"/>
                  </a:lnTo>
                  <a:lnTo>
                    <a:pt x="168465" y="1835772"/>
                  </a:lnTo>
                  <a:lnTo>
                    <a:pt x="172415" y="1837385"/>
                  </a:lnTo>
                  <a:lnTo>
                    <a:pt x="178739" y="1841423"/>
                  </a:lnTo>
                  <a:lnTo>
                    <a:pt x="178295" y="1845310"/>
                  </a:lnTo>
                  <a:lnTo>
                    <a:pt x="183642" y="1849196"/>
                  </a:lnTo>
                  <a:lnTo>
                    <a:pt x="191173" y="1853057"/>
                  </a:lnTo>
                  <a:lnTo>
                    <a:pt x="194487" y="1852231"/>
                  </a:lnTo>
                  <a:lnTo>
                    <a:pt x="202933" y="1844929"/>
                  </a:lnTo>
                  <a:lnTo>
                    <a:pt x="204584" y="1833105"/>
                  </a:lnTo>
                  <a:lnTo>
                    <a:pt x="205790" y="1821345"/>
                  </a:lnTo>
                  <a:lnTo>
                    <a:pt x="212915" y="1814233"/>
                  </a:lnTo>
                  <a:lnTo>
                    <a:pt x="221145" y="1812023"/>
                  </a:lnTo>
                  <a:lnTo>
                    <a:pt x="221843" y="1812493"/>
                  </a:lnTo>
                  <a:lnTo>
                    <a:pt x="231444" y="1825307"/>
                  </a:lnTo>
                  <a:lnTo>
                    <a:pt x="237934" y="1828673"/>
                  </a:lnTo>
                  <a:lnTo>
                    <a:pt x="240969" y="1835327"/>
                  </a:lnTo>
                  <a:lnTo>
                    <a:pt x="246126" y="1825650"/>
                  </a:lnTo>
                  <a:lnTo>
                    <a:pt x="252755" y="1820799"/>
                  </a:lnTo>
                  <a:lnTo>
                    <a:pt x="261150" y="1819859"/>
                  </a:lnTo>
                  <a:lnTo>
                    <a:pt x="271653" y="1821903"/>
                  </a:lnTo>
                  <a:lnTo>
                    <a:pt x="280327" y="1823110"/>
                  </a:lnTo>
                  <a:lnTo>
                    <a:pt x="289953" y="1822132"/>
                  </a:lnTo>
                  <a:lnTo>
                    <a:pt x="298145" y="1818195"/>
                  </a:lnTo>
                  <a:lnTo>
                    <a:pt x="302437" y="1810575"/>
                  </a:lnTo>
                  <a:lnTo>
                    <a:pt x="311975" y="1817420"/>
                  </a:lnTo>
                  <a:lnTo>
                    <a:pt x="328193" y="1818970"/>
                  </a:lnTo>
                  <a:lnTo>
                    <a:pt x="345389" y="1817890"/>
                  </a:lnTo>
                  <a:lnTo>
                    <a:pt x="357847" y="1816862"/>
                  </a:lnTo>
                  <a:lnTo>
                    <a:pt x="379056" y="1816671"/>
                  </a:lnTo>
                  <a:lnTo>
                    <a:pt x="442683" y="1816760"/>
                  </a:lnTo>
                  <a:lnTo>
                    <a:pt x="451802" y="1817027"/>
                  </a:lnTo>
                  <a:lnTo>
                    <a:pt x="457746" y="1816519"/>
                  </a:lnTo>
                  <a:lnTo>
                    <a:pt x="461365" y="1813166"/>
                  </a:lnTo>
                  <a:lnTo>
                    <a:pt x="466915" y="1791284"/>
                  </a:lnTo>
                  <a:lnTo>
                    <a:pt x="467702" y="1783918"/>
                  </a:lnTo>
                  <a:lnTo>
                    <a:pt x="465848" y="1778063"/>
                  </a:lnTo>
                  <a:lnTo>
                    <a:pt x="458851" y="1765223"/>
                  </a:lnTo>
                  <a:lnTo>
                    <a:pt x="455739" y="1751126"/>
                  </a:lnTo>
                  <a:lnTo>
                    <a:pt x="454736" y="1736305"/>
                  </a:lnTo>
                  <a:lnTo>
                    <a:pt x="454088" y="1721307"/>
                  </a:lnTo>
                  <a:lnTo>
                    <a:pt x="440766" y="1523479"/>
                  </a:lnTo>
                  <a:lnTo>
                    <a:pt x="437057" y="1474038"/>
                  </a:lnTo>
                  <a:lnTo>
                    <a:pt x="432904" y="1424647"/>
                  </a:lnTo>
                  <a:lnTo>
                    <a:pt x="428180" y="1375308"/>
                  </a:lnTo>
                  <a:lnTo>
                    <a:pt x="499008" y="1375308"/>
                  </a:lnTo>
                  <a:close/>
                </a:path>
                <a:path w="7541259" h="4729480">
                  <a:moveTo>
                    <a:pt x="1035875" y="0"/>
                  </a:moveTo>
                  <a:lnTo>
                    <a:pt x="1032268" y="2540"/>
                  </a:lnTo>
                  <a:lnTo>
                    <a:pt x="1032078" y="7620"/>
                  </a:lnTo>
                  <a:lnTo>
                    <a:pt x="1032814" y="10160"/>
                  </a:lnTo>
                  <a:lnTo>
                    <a:pt x="1032814" y="6350"/>
                  </a:lnTo>
                  <a:lnTo>
                    <a:pt x="1032548" y="6350"/>
                  </a:lnTo>
                  <a:lnTo>
                    <a:pt x="1035875" y="0"/>
                  </a:lnTo>
                  <a:close/>
                </a:path>
                <a:path w="7541259" h="4729480">
                  <a:moveTo>
                    <a:pt x="1042301" y="9690"/>
                  </a:moveTo>
                  <a:lnTo>
                    <a:pt x="1041006" y="9423"/>
                  </a:lnTo>
                  <a:lnTo>
                    <a:pt x="1037539" y="13004"/>
                  </a:lnTo>
                  <a:lnTo>
                    <a:pt x="1041412" y="13779"/>
                  </a:lnTo>
                  <a:lnTo>
                    <a:pt x="1042301" y="9690"/>
                  </a:lnTo>
                  <a:close/>
                </a:path>
                <a:path w="7541259" h="4729480">
                  <a:moveTo>
                    <a:pt x="1044702" y="5080"/>
                  </a:moveTo>
                  <a:lnTo>
                    <a:pt x="1040028" y="2540"/>
                  </a:lnTo>
                  <a:lnTo>
                    <a:pt x="1032916" y="6286"/>
                  </a:lnTo>
                  <a:lnTo>
                    <a:pt x="1040701" y="5080"/>
                  </a:lnTo>
                  <a:lnTo>
                    <a:pt x="1044702" y="5080"/>
                  </a:lnTo>
                  <a:close/>
                </a:path>
                <a:path w="7541259" h="4729480">
                  <a:moveTo>
                    <a:pt x="1098257" y="177800"/>
                  </a:moveTo>
                  <a:lnTo>
                    <a:pt x="1098181" y="176530"/>
                  </a:lnTo>
                  <a:lnTo>
                    <a:pt x="1097419" y="176872"/>
                  </a:lnTo>
                  <a:lnTo>
                    <a:pt x="1098257" y="177800"/>
                  </a:lnTo>
                  <a:close/>
                </a:path>
                <a:path w="7541259" h="4729480">
                  <a:moveTo>
                    <a:pt x="1135989" y="25387"/>
                  </a:moveTo>
                  <a:lnTo>
                    <a:pt x="1134389" y="21310"/>
                  </a:lnTo>
                  <a:lnTo>
                    <a:pt x="1130249" y="19875"/>
                  </a:lnTo>
                  <a:lnTo>
                    <a:pt x="1126312" y="21513"/>
                  </a:lnTo>
                  <a:lnTo>
                    <a:pt x="1129004" y="25387"/>
                  </a:lnTo>
                  <a:lnTo>
                    <a:pt x="1131328" y="25654"/>
                  </a:lnTo>
                  <a:lnTo>
                    <a:pt x="1133665" y="25654"/>
                  </a:lnTo>
                  <a:lnTo>
                    <a:pt x="1135989" y="25387"/>
                  </a:lnTo>
                  <a:close/>
                </a:path>
                <a:path w="7541259" h="4729480">
                  <a:moveTo>
                    <a:pt x="1162862" y="3319068"/>
                  </a:moveTo>
                  <a:lnTo>
                    <a:pt x="1161008" y="3315208"/>
                  </a:lnTo>
                  <a:lnTo>
                    <a:pt x="1160729" y="3310839"/>
                  </a:lnTo>
                  <a:lnTo>
                    <a:pt x="1158608" y="3307092"/>
                  </a:lnTo>
                  <a:lnTo>
                    <a:pt x="1158633" y="3311423"/>
                  </a:lnTo>
                  <a:lnTo>
                    <a:pt x="1159903" y="3315779"/>
                  </a:lnTo>
                  <a:lnTo>
                    <a:pt x="1162862" y="3319068"/>
                  </a:lnTo>
                  <a:close/>
                </a:path>
                <a:path w="7541259" h="4729480">
                  <a:moveTo>
                    <a:pt x="1228953" y="280670"/>
                  </a:moveTo>
                  <a:lnTo>
                    <a:pt x="1225981" y="275590"/>
                  </a:lnTo>
                  <a:lnTo>
                    <a:pt x="1220520" y="270510"/>
                  </a:lnTo>
                  <a:lnTo>
                    <a:pt x="1208468" y="264160"/>
                  </a:lnTo>
                  <a:lnTo>
                    <a:pt x="1203871" y="259080"/>
                  </a:lnTo>
                  <a:lnTo>
                    <a:pt x="1202715" y="257810"/>
                  </a:lnTo>
                  <a:lnTo>
                    <a:pt x="1200378" y="256540"/>
                  </a:lnTo>
                  <a:lnTo>
                    <a:pt x="1195705" y="254000"/>
                  </a:lnTo>
                  <a:lnTo>
                    <a:pt x="1190205" y="250190"/>
                  </a:lnTo>
                  <a:lnTo>
                    <a:pt x="1186053" y="243840"/>
                  </a:lnTo>
                  <a:lnTo>
                    <a:pt x="1181976" y="238760"/>
                  </a:lnTo>
                  <a:lnTo>
                    <a:pt x="1176718" y="233680"/>
                  </a:lnTo>
                  <a:lnTo>
                    <a:pt x="1183322" y="228600"/>
                  </a:lnTo>
                  <a:lnTo>
                    <a:pt x="1180211" y="224790"/>
                  </a:lnTo>
                  <a:lnTo>
                    <a:pt x="1167295" y="217170"/>
                  </a:lnTo>
                  <a:lnTo>
                    <a:pt x="1167853" y="212090"/>
                  </a:lnTo>
                  <a:lnTo>
                    <a:pt x="1167993" y="210820"/>
                  </a:lnTo>
                  <a:lnTo>
                    <a:pt x="1168133" y="209550"/>
                  </a:lnTo>
                  <a:lnTo>
                    <a:pt x="1162583" y="205740"/>
                  </a:lnTo>
                  <a:lnTo>
                    <a:pt x="1156919" y="203200"/>
                  </a:lnTo>
                  <a:lnTo>
                    <a:pt x="1145222" y="203200"/>
                  </a:lnTo>
                  <a:lnTo>
                    <a:pt x="1139964" y="200660"/>
                  </a:lnTo>
                  <a:lnTo>
                    <a:pt x="1135329" y="194310"/>
                  </a:lnTo>
                  <a:lnTo>
                    <a:pt x="1135519" y="210820"/>
                  </a:lnTo>
                  <a:lnTo>
                    <a:pt x="1135341" y="210820"/>
                  </a:lnTo>
                  <a:lnTo>
                    <a:pt x="1131303" y="205740"/>
                  </a:lnTo>
                  <a:lnTo>
                    <a:pt x="1121549" y="203200"/>
                  </a:lnTo>
                  <a:lnTo>
                    <a:pt x="1116380" y="208280"/>
                  </a:lnTo>
                  <a:lnTo>
                    <a:pt x="1117523" y="209550"/>
                  </a:lnTo>
                  <a:lnTo>
                    <a:pt x="1119860" y="212090"/>
                  </a:lnTo>
                  <a:lnTo>
                    <a:pt x="1113536" y="212090"/>
                  </a:lnTo>
                  <a:lnTo>
                    <a:pt x="1107338" y="205740"/>
                  </a:lnTo>
                  <a:lnTo>
                    <a:pt x="1100747" y="199390"/>
                  </a:lnTo>
                  <a:lnTo>
                    <a:pt x="1093165" y="199390"/>
                  </a:lnTo>
                  <a:lnTo>
                    <a:pt x="1092949" y="195580"/>
                  </a:lnTo>
                  <a:lnTo>
                    <a:pt x="1092390" y="193040"/>
                  </a:lnTo>
                  <a:lnTo>
                    <a:pt x="1091831" y="190500"/>
                  </a:lnTo>
                  <a:lnTo>
                    <a:pt x="1086980" y="193040"/>
                  </a:lnTo>
                  <a:lnTo>
                    <a:pt x="1088453" y="190500"/>
                  </a:lnTo>
                  <a:lnTo>
                    <a:pt x="1095921" y="182880"/>
                  </a:lnTo>
                  <a:lnTo>
                    <a:pt x="1089291" y="180340"/>
                  </a:lnTo>
                  <a:lnTo>
                    <a:pt x="1089621" y="180340"/>
                  </a:lnTo>
                  <a:lnTo>
                    <a:pt x="1097419" y="176872"/>
                  </a:lnTo>
                  <a:lnTo>
                    <a:pt x="1097102" y="176530"/>
                  </a:lnTo>
                  <a:lnTo>
                    <a:pt x="1096403" y="175260"/>
                  </a:lnTo>
                  <a:lnTo>
                    <a:pt x="1096149" y="173990"/>
                  </a:lnTo>
                  <a:lnTo>
                    <a:pt x="1096314" y="172720"/>
                  </a:lnTo>
                  <a:lnTo>
                    <a:pt x="1097280" y="171450"/>
                  </a:lnTo>
                  <a:lnTo>
                    <a:pt x="1099058" y="171450"/>
                  </a:lnTo>
                  <a:lnTo>
                    <a:pt x="1097559" y="168910"/>
                  </a:lnTo>
                  <a:lnTo>
                    <a:pt x="1093368" y="166370"/>
                  </a:lnTo>
                  <a:lnTo>
                    <a:pt x="1090066" y="163830"/>
                  </a:lnTo>
                  <a:lnTo>
                    <a:pt x="1091234" y="160020"/>
                  </a:lnTo>
                  <a:lnTo>
                    <a:pt x="1094232" y="156210"/>
                  </a:lnTo>
                  <a:lnTo>
                    <a:pt x="1100848" y="156210"/>
                  </a:lnTo>
                  <a:lnTo>
                    <a:pt x="1106474" y="151130"/>
                  </a:lnTo>
                  <a:lnTo>
                    <a:pt x="1116952" y="154940"/>
                  </a:lnTo>
                  <a:lnTo>
                    <a:pt x="1115974" y="151130"/>
                  </a:lnTo>
                  <a:lnTo>
                    <a:pt x="1114679" y="146050"/>
                  </a:lnTo>
                  <a:lnTo>
                    <a:pt x="1110805" y="143510"/>
                  </a:lnTo>
                  <a:lnTo>
                    <a:pt x="1111923" y="140970"/>
                  </a:lnTo>
                  <a:lnTo>
                    <a:pt x="1113129" y="140970"/>
                  </a:lnTo>
                  <a:lnTo>
                    <a:pt x="1113523" y="138430"/>
                  </a:lnTo>
                  <a:lnTo>
                    <a:pt x="1113104" y="137160"/>
                  </a:lnTo>
                  <a:lnTo>
                    <a:pt x="1108316" y="130810"/>
                  </a:lnTo>
                  <a:lnTo>
                    <a:pt x="1116939" y="130810"/>
                  </a:lnTo>
                  <a:lnTo>
                    <a:pt x="1127963" y="129540"/>
                  </a:lnTo>
                  <a:lnTo>
                    <a:pt x="1126972" y="124460"/>
                  </a:lnTo>
                  <a:lnTo>
                    <a:pt x="1128661" y="115570"/>
                  </a:lnTo>
                  <a:lnTo>
                    <a:pt x="1121537" y="113030"/>
                  </a:lnTo>
                  <a:lnTo>
                    <a:pt x="1126045" y="110490"/>
                  </a:lnTo>
                  <a:lnTo>
                    <a:pt x="1125258" y="106680"/>
                  </a:lnTo>
                  <a:lnTo>
                    <a:pt x="1124724" y="104140"/>
                  </a:lnTo>
                  <a:lnTo>
                    <a:pt x="1118158" y="101600"/>
                  </a:lnTo>
                  <a:lnTo>
                    <a:pt x="1117930" y="95250"/>
                  </a:lnTo>
                  <a:lnTo>
                    <a:pt x="1123594" y="96520"/>
                  </a:lnTo>
                  <a:lnTo>
                    <a:pt x="1124712" y="95250"/>
                  </a:lnTo>
                  <a:lnTo>
                    <a:pt x="1128064" y="91440"/>
                  </a:lnTo>
                  <a:lnTo>
                    <a:pt x="1138339" y="95250"/>
                  </a:lnTo>
                  <a:lnTo>
                    <a:pt x="1144358" y="91440"/>
                  </a:lnTo>
                  <a:lnTo>
                    <a:pt x="1146149" y="87630"/>
                  </a:lnTo>
                  <a:lnTo>
                    <a:pt x="1142149" y="83820"/>
                  </a:lnTo>
                  <a:lnTo>
                    <a:pt x="1132624" y="83820"/>
                  </a:lnTo>
                  <a:lnTo>
                    <a:pt x="1122324" y="78740"/>
                  </a:lnTo>
                  <a:lnTo>
                    <a:pt x="1118247" y="72390"/>
                  </a:lnTo>
                  <a:lnTo>
                    <a:pt x="1112126" y="72390"/>
                  </a:lnTo>
                  <a:lnTo>
                    <a:pt x="1112748" y="68580"/>
                  </a:lnTo>
                  <a:lnTo>
                    <a:pt x="1126007" y="64770"/>
                  </a:lnTo>
                  <a:lnTo>
                    <a:pt x="1123962" y="59690"/>
                  </a:lnTo>
                  <a:lnTo>
                    <a:pt x="1118489" y="53340"/>
                  </a:lnTo>
                  <a:lnTo>
                    <a:pt x="1118031" y="49530"/>
                  </a:lnTo>
                  <a:lnTo>
                    <a:pt x="1123315" y="49530"/>
                  </a:lnTo>
                  <a:lnTo>
                    <a:pt x="1122540" y="45720"/>
                  </a:lnTo>
                  <a:lnTo>
                    <a:pt x="1120279" y="44450"/>
                  </a:lnTo>
                  <a:lnTo>
                    <a:pt x="1117561" y="44450"/>
                  </a:lnTo>
                  <a:lnTo>
                    <a:pt x="1122794" y="38100"/>
                  </a:lnTo>
                  <a:lnTo>
                    <a:pt x="1127709" y="35560"/>
                  </a:lnTo>
                  <a:lnTo>
                    <a:pt x="1128306" y="31750"/>
                  </a:lnTo>
                  <a:lnTo>
                    <a:pt x="1129118" y="26670"/>
                  </a:lnTo>
                  <a:lnTo>
                    <a:pt x="1121981" y="29210"/>
                  </a:lnTo>
                  <a:lnTo>
                    <a:pt x="1117828" y="31750"/>
                  </a:lnTo>
                  <a:lnTo>
                    <a:pt x="1106373" y="25400"/>
                  </a:lnTo>
                  <a:lnTo>
                    <a:pt x="1099185" y="24130"/>
                  </a:lnTo>
                  <a:lnTo>
                    <a:pt x="1097026" y="30480"/>
                  </a:lnTo>
                  <a:lnTo>
                    <a:pt x="1096645" y="27940"/>
                  </a:lnTo>
                  <a:lnTo>
                    <a:pt x="1096454" y="26670"/>
                  </a:lnTo>
                  <a:lnTo>
                    <a:pt x="1098207" y="24130"/>
                  </a:lnTo>
                  <a:lnTo>
                    <a:pt x="1094600" y="22860"/>
                  </a:lnTo>
                  <a:lnTo>
                    <a:pt x="1090523" y="22860"/>
                  </a:lnTo>
                  <a:lnTo>
                    <a:pt x="1086980" y="24130"/>
                  </a:lnTo>
                  <a:lnTo>
                    <a:pt x="1089672" y="22860"/>
                  </a:lnTo>
                  <a:lnTo>
                    <a:pt x="1095590" y="15240"/>
                  </a:lnTo>
                  <a:lnTo>
                    <a:pt x="1088910" y="15240"/>
                  </a:lnTo>
                  <a:lnTo>
                    <a:pt x="1089494" y="11430"/>
                  </a:lnTo>
                  <a:lnTo>
                    <a:pt x="1085049" y="10820"/>
                  </a:lnTo>
                  <a:lnTo>
                    <a:pt x="1085049" y="64770"/>
                  </a:lnTo>
                  <a:lnTo>
                    <a:pt x="1075715" y="64770"/>
                  </a:lnTo>
                  <a:lnTo>
                    <a:pt x="1073645" y="56362"/>
                  </a:lnTo>
                  <a:lnTo>
                    <a:pt x="1077747" y="60960"/>
                  </a:lnTo>
                  <a:lnTo>
                    <a:pt x="1081443" y="62230"/>
                  </a:lnTo>
                  <a:lnTo>
                    <a:pt x="1085049" y="64770"/>
                  </a:lnTo>
                  <a:lnTo>
                    <a:pt x="1085049" y="10820"/>
                  </a:lnTo>
                  <a:lnTo>
                    <a:pt x="1080414" y="10160"/>
                  </a:lnTo>
                  <a:lnTo>
                    <a:pt x="1069606" y="7620"/>
                  </a:lnTo>
                  <a:lnTo>
                    <a:pt x="1064971" y="7620"/>
                  </a:lnTo>
                  <a:lnTo>
                    <a:pt x="1058481" y="5080"/>
                  </a:lnTo>
                  <a:lnTo>
                    <a:pt x="1044702" y="5080"/>
                  </a:lnTo>
                  <a:lnTo>
                    <a:pt x="1047026" y="6350"/>
                  </a:lnTo>
                  <a:lnTo>
                    <a:pt x="1049223" y="13970"/>
                  </a:lnTo>
                  <a:lnTo>
                    <a:pt x="1051636" y="17780"/>
                  </a:lnTo>
                  <a:lnTo>
                    <a:pt x="1057224" y="21590"/>
                  </a:lnTo>
                  <a:lnTo>
                    <a:pt x="1053172" y="27940"/>
                  </a:lnTo>
                  <a:lnTo>
                    <a:pt x="1045730" y="25400"/>
                  </a:lnTo>
                  <a:lnTo>
                    <a:pt x="1042860" y="30480"/>
                  </a:lnTo>
                  <a:lnTo>
                    <a:pt x="1046657" y="31750"/>
                  </a:lnTo>
                  <a:lnTo>
                    <a:pt x="1050632" y="31750"/>
                  </a:lnTo>
                  <a:lnTo>
                    <a:pt x="1054468" y="30480"/>
                  </a:lnTo>
                  <a:lnTo>
                    <a:pt x="1045870" y="34290"/>
                  </a:lnTo>
                  <a:lnTo>
                    <a:pt x="1055293" y="36830"/>
                  </a:lnTo>
                  <a:lnTo>
                    <a:pt x="1056779" y="41910"/>
                  </a:lnTo>
                  <a:lnTo>
                    <a:pt x="1053134" y="41910"/>
                  </a:lnTo>
                  <a:lnTo>
                    <a:pt x="1051318" y="44450"/>
                  </a:lnTo>
                  <a:lnTo>
                    <a:pt x="1057224" y="49530"/>
                  </a:lnTo>
                  <a:lnTo>
                    <a:pt x="1061681" y="49530"/>
                  </a:lnTo>
                  <a:lnTo>
                    <a:pt x="1069568" y="50800"/>
                  </a:lnTo>
                  <a:lnTo>
                    <a:pt x="1072070" y="54610"/>
                  </a:lnTo>
                  <a:lnTo>
                    <a:pt x="1072921" y="55549"/>
                  </a:lnTo>
                  <a:lnTo>
                    <a:pt x="1066419" y="52070"/>
                  </a:lnTo>
                  <a:lnTo>
                    <a:pt x="1061681" y="49530"/>
                  </a:lnTo>
                  <a:lnTo>
                    <a:pt x="1056005" y="52070"/>
                  </a:lnTo>
                  <a:lnTo>
                    <a:pt x="1045121" y="50800"/>
                  </a:lnTo>
                  <a:lnTo>
                    <a:pt x="1039533" y="49530"/>
                  </a:lnTo>
                  <a:lnTo>
                    <a:pt x="1038250" y="60960"/>
                  </a:lnTo>
                  <a:lnTo>
                    <a:pt x="1040993" y="63500"/>
                  </a:lnTo>
                  <a:lnTo>
                    <a:pt x="1040930" y="66040"/>
                  </a:lnTo>
                  <a:lnTo>
                    <a:pt x="1040079" y="68580"/>
                  </a:lnTo>
                  <a:lnTo>
                    <a:pt x="1039431" y="71120"/>
                  </a:lnTo>
                  <a:lnTo>
                    <a:pt x="1038999" y="72390"/>
                  </a:lnTo>
                  <a:lnTo>
                    <a:pt x="1038745" y="69850"/>
                  </a:lnTo>
                  <a:lnTo>
                    <a:pt x="1038618" y="68580"/>
                  </a:lnTo>
                  <a:lnTo>
                    <a:pt x="1039876" y="64770"/>
                  </a:lnTo>
                  <a:lnTo>
                    <a:pt x="1030376" y="60960"/>
                  </a:lnTo>
                  <a:lnTo>
                    <a:pt x="1028458" y="66040"/>
                  </a:lnTo>
                  <a:lnTo>
                    <a:pt x="1031633" y="69850"/>
                  </a:lnTo>
                  <a:lnTo>
                    <a:pt x="1026223" y="69850"/>
                  </a:lnTo>
                  <a:lnTo>
                    <a:pt x="1023899" y="67310"/>
                  </a:lnTo>
                  <a:lnTo>
                    <a:pt x="1025855" y="62230"/>
                  </a:lnTo>
                  <a:lnTo>
                    <a:pt x="1017485" y="59690"/>
                  </a:lnTo>
                  <a:lnTo>
                    <a:pt x="1006030" y="58420"/>
                  </a:lnTo>
                  <a:lnTo>
                    <a:pt x="994486" y="58420"/>
                  </a:lnTo>
                  <a:lnTo>
                    <a:pt x="987386" y="66040"/>
                  </a:lnTo>
                  <a:lnTo>
                    <a:pt x="987539" y="74930"/>
                  </a:lnTo>
                  <a:lnTo>
                    <a:pt x="997064" y="74930"/>
                  </a:lnTo>
                  <a:lnTo>
                    <a:pt x="999502" y="76200"/>
                  </a:lnTo>
                  <a:lnTo>
                    <a:pt x="995680" y="77470"/>
                  </a:lnTo>
                  <a:lnTo>
                    <a:pt x="992873" y="85090"/>
                  </a:lnTo>
                  <a:lnTo>
                    <a:pt x="990600" y="93980"/>
                  </a:lnTo>
                  <a:lnTo>
                    <a:pt x="988326" y="100330"/>
                  </a:lnTo>
                  <a:lnTo>
                    <a:pt x="984465" y="106680"/>
                  </a:lnTo>
                  <a:lnTo>
                    <a:pt x="980198" y="101600"/>
                  </a:lnTo>
                  <a:lnTo>
                    <a:pt x="970915" y="111760"/>
                  </a:lnTo>
                  <a:lnTo>
                    <a:pt x="982484" y="113030"/>
                  </a:lnTo>
                  <a:lnTo>
                    <a:pt x="985647" y="114300"/>
                  </a:lnTo>
                  <a:lnTo>
                    <a:pt x="988148" y="119380"/>
                  </a:lnTo>
                  <a:lnTo>
                    <a:pt x="984148" y="124460"/>
                  </a:lnTo>
                  <a:lnTo>
                    <a:pt x="978801" y="128270"/>
                  </a:lnTo>
                  <a:lnTo>
                    <a:pt x="977214" y="133350"/>
                  </a:lnTo>
                  <a:lnTo>
                    <a:pt x="975842" y="137160"/>
                  </a:lnTo>
                  <a:lnTo>
                    <a:pt x="968844" y="138430"/>
                  </a:lnTo>
                  <a:lnTo>
                    <a:pt x="960488" y="138430"/>
                  </a:lnTo>
                  <a:lnTo>
                    <a:pt x="955065" y="137160"/>
                  </a:lnTo>
                  <a:lnTo>
                    <a:pt x="957313" y="143510"/>
                  </a:lnTo>
                  <a:lnTo>
                    <a:pt x="952868" y="138430"/>
                  </a:lnTo>
                  <a:lnTo>
                    <a:pt x="948448" y="140970"/>
                  </a:lnTo>
                  <a:lnTo>
                    <a:pt x="950391" y="142240"/>
                  </a:lnTo>
                  <a:lnTo>
                    <a:pt x="948372" y="142240"/>
                  </a:lnTo>
                  <a:lnTo>
                    <a:pt x="948448" y="144780"/>
                  </a:lnTo>
                  <a:lnTo>
                    <a:pt x="953389" y="146050"/>
                  </a:lnTo>
                  <a:lnTo>
                    <a:pt x="960031" y="156210"/>
                  </a:lnTo>
                  <a:lnTo>
                    <a:pt x="957338" y="161290"/>
                  </a:lnTo>
                  <a:lnTo>
                    <a:pt x="954430" y="166370"/>
                  </a:lnTo>
                  <a:lnTo>
                    <a:pt x="950849" y="171450"/>
                  </a:lnTo>
                  <a:lnTo>
                    <a:pt x="948804" y="176530"/>
                  </a:lnTo>
                  <a:lnTo>
                    <a:pt x="950544" y="180340"/>
                  </a:lnTo>
                  <a:lnTo>
                    <a:pt x="953909" y="184150"/>
                  </a:lnTo>
                  <a:lnTo>
                    <a:pt x="946048" y="187960"/>
                  </a:lnTo>
                  <a:lnTo>
                    <a:pt x="954151" y="194310"/>
                  </a:lnTo>
                  <a:lnTo>
                    <a:pt x="960374" y="194310"/>
                  </a:lnTo>
                  <a:lnTo>
                    <a:pt x="956170" y="199390"/>
                  </a:lnTo>
                  <a:lnTo>
                    <a:pt x="961491" y="199390"/>
                  </a:lnTo>
                  <a:lnTo>
                    <a:pt x="961212" y="204470"/>
                  </a:lnTo>
                  <a:lnTo>
                    <a:pt x="962787" y="208280"/>
                  </a:lnTo>
                  <a:lnTo>
                    <a:pt x="955624" y="212090"/>
                  </a:lnTo>
                  <a:lnTo>
                    <a:pt x="953833" y="218440"/>
                  </a:lnTo>
                  <a:lnTo>
                    <a:pt x="956462" y="224790"/>
                  </a:lnTo>
                  <a:lnTo>
                    <a:pt x="962545" y="231140"/>
                  </a:lnTo>
                  <a:lnTo>
                    <a:pt x="970546" y="234950"/>
                  </a:lnTo>
                  <a:lnTo>
                    <a:pt x="961224" y="237490"/>
                  </a:lnTo>
                  <a:lnTo>
                    <a:pt x="961224" y="247650"/>
                  </a:lnTo>
                  <a:lnTo>
                    <a:pt x="967943" y="250190"/>
                  </a:lnTo>
                  <a:lnTo>
                    <a:pt x="975855" y="262890"/>
                  </a:lnTo>
                  <a:lnTo>
                    <a:pt x="977087" y="256540"/>
                  </a:lnTo>
                  <a:lnTo>
                    <a:pt x="986370" y="260350"/>
                  </a:lnTo>
                  <a:lnTo>
                    <a:pt x="982662" y="264160"/>
                  </a:lnTo>
                  <a:lnTo>
                    <a:pt x="987602" y="262890"/>
                  </a:lnTo>
                  <a:lnTo>
                    <a:pt x="989482" y="262890"/>
                  </a:lnTo>
                  <a:lnTo>
                    <a:pt x="991362" y="261620"/>
                  </a:lnTo>
                  <a:lnTo>
                    <a:pt x="993267" y="261620"/>
                  </a:lnTo>
                  <a:lnTo>
                    <a:pt x="1000163" y="259080"/>
                  </a:lnTo>
                  <a:lnTo>
                    <a:pt x="1001636" y="262890"/>
                  </a:lnTo>
                  <a:lnTo>
                    <a:pt x="1013714" y="266700"/>
                  </a:lnTo>
                  <a:lnTo>
                    <a:pt x="1021422" y="267970"/>
                  </a:lnTo>
                  <a:lnTo>
                    <a:pt x="1027379" y="269240"/>
                  </a:lnTo>
                  <a:lnTo>
                    <a:pt x="1022527" y="274320"/>
                  </a:lnTo>
                  <a:lnTo>
                    <a:pt x="1017689" y="278130"/>
                  </a:lnTo>
                  <a:lnTo>
                    <a:pt x="1009243" y="289560"/>
                  </a:lnTo>
                  <a:lnTo>
                    <a:pt x="1009472" y="297180"/>
                  </a:lnTo>
                  <a:lnTo>
                    <a:pt x="1006475" y="303530"/>
                  </a:lnTo>
                  <a:lnTo>
                    <a:pt x="1004671" y="309880"/>
                  </a:lnTo>
                  <a:lnTo>
                    <a:pt x="1003185" y="320040"/>
                  </a:lnTo>
                  <a:lnTo>
                    <a:pt x="1003338" y="328930"/>
                  </a:lnTo>
                  <a:lnTo>
                    <a:pt x="1006475" y="331470"/>
                  </a:lnTo>
                  <a:lnTo>
                    <a:pt x="1007338" y="332740"/>
                  </a:lnTo>
                  <a:lnTo>
                    <a:pt x="1039037" y="332740"/>
                  </a:lnTo>
                  <a:lnTo>
                    <a:pt x="1040168" y="328930"/>
                  </a:lnTo>
                  <a:lnTo>
                    <a:pt x="1040549" y="327660"/>
                  </a:lnTo>
                  <a:lnTo>
                    <a:pt x="1036281" y="328930"/>
                  </a:lnTo>
                  <a:lnTo>
                    <a:pt x="1035812" y="326390"/>
                  </a:lnTo>
                  <a:lnTo>
                    <a:pt x="1038771" y="323850"/>
                  </a:lnTo>
                  <a:lnTo>
                    <a:pt x="1044790" y="325120"/>
                  </a:lnTo>
                  <a:lnTo>
                    <a:pt x="1050404" y="326390"/>
                  </a:lnTo>
                  <a:lnTo>
                    <a:pt x="1056487" y="327660"/>
                  </a:lnTo>
                  <a:lnTo>
                    <a:pt x="1062596" y="327660"/>
                  </a:lnTo>
                  <a:lnTo>
                    <a:pt x="1068285" y="330200"/>
                  </a:lnTo>
                  <a:lnTo>
                    <a:pt x="1075524" y="332740"/>
                  </a:lnTo>
                  <a:lnTo>
                    <a:pt x="1086751" y="335280"/>
                  </a:lnTo>
                  <a:lnTo>
                    <a:pt x="1096022" y="339090"/>
                  </a:lnTo>
                  <a:lnTo>
                    <a:pt x="1097394" y="345440"/>
                  </a:lnTo>
                  <a:lnTo>
                    <a:pt x="1105801" y="345440"/>
                  </a:lnTo>
                  <a:lnTo>
                    <a:pt x="1106017" y="337820"/>
                  </a:lnTo>
                  <a:lnTo>
                    <a:pt x="1107871" y="331470"/>
                  </a:lnTo>
                  <a:lnTo>
                    <a:pt x="1111453" y="335280"/>
                  </a:lnTo>
                  <a:lnTo>
                    <a:pt x="1124102" y="335280"/>
                  </a:lnTo>
                  <a:lnTo>
                    <a:pt x="1120216" y="336550"/>
                  </a:lnTo>
                  <a:lnTo>
                    <a:pt x="1130617" y="339090"/>
                  </a:lnTo>
                  <a:lnTo>
                    <a:pt x="1137221" y="339090"/>
                  </a:lnTo>
                  <a:lnTo>
                    <a:pt x="1139850" y="335280"/>
                  </a:lnTo>
                  <a:lnTo>
                    <a:pt x="1144206" y="335280"/>
                  </a:lnTo>
                  <a:lnTo>
                    <a:pt x="1150556" y="334010"/>
                  </a:lnTo>
                  <a:lnTo>
                    <a:pt x="1157020" y="331470"/>
                  </a:lnTo>
                  <a:lnTo>
                    <a:pt x="1163662" y="330200"/>
                  </a:lnTo>
                  <a:lnTo>
                    <a:pt x="1170533" y="331470"/>
                  </a:lnTo>
                  <a:lnTo>
                    <a:pt x="1170482" y="330200"/>
                  </a:lnTo>
                  <a:lnTo>
                    <a:pt x="1170432" y="328930"/>
                  </a:lnTo>
                  <a:lnTo>
                    <a:pt x="1170178" y="327660"/>
                  </a:lnTo>
                  <a:lnTo>
                    <a:pt x="1169784" y="326390"/>
                  </a:lnTo>
                  <a:lnTo>
                    <a:pt x="1174127" y="327660"/>
                  </a:lnTo>
                  <a:lnTo>
                    <a:pt x="1178306" y="328930"/>
                  </a:lnTo>
                  <a:lnTo>
                    <a:pt x="1184871" y="328930"/>
                  </a:lnTo>
                  <a:lnTo>
                    <a:pt x="1187056" y="327660"/>
                  </a:lnTo>
                  <a:lnTo>
                    <a:pt x="1191704" y="327660"/>
                  </a:lnTo>
                  <a:lnTo>
                    <a:pt x="1192657" y="332740"/>
                  </a:lnTo>
                  <a:lnTo>
                    <a:pt x="1200683" y="339090"/>
                  </a:lnTo>
                  <a:lnTo>
                    <a:pt x="1200619" y="336550"/>
                  </a:lnTo>
                  <a:lnTo>
                    <a:pt x="1203845" y="325120"/>
                  </a:lnTo>
                  <a:lnTo>
                    <a:pt x="1197076" y="327660"/>
                  </a:lnTo>
                  <a:lnTo>
                    <a:pt x="1197190" y="326390"/>
                  </a:lnTo>
                  <a:lnTo>
                    <a:pt x="1197394" y="323850"/>
                  </a:lnTo>
                  <a:lnTo>
                    <a:pt x="1197927" y="317500"/>
                  </a:lnTo>
                  <a:lnTo>
                    <a:pt x="1190040" y="308610"/>
                  </a:lnTo>
                  <a:lnTo>
                    <a:pt x="1192466" y="306070"/>
                  </a:lnTo>
                  <a:lnTo>
                    <a:pt x="1200607" y="302260"/>
                  </a:lnTo>
                  <a:lnTo>
                    <a:pt x="1214653" y="299720"/>
                  </a:lnTo>
                  <a:lnTo>
                    <a:pt x="1214653" y="293370"/>
                  </a:lnTo>
                  <a:lnTo>
                    <a:pt x="1215961" y="288290"/>
                  </a:lnTo>
                  <a:lnTo>
                    <a:pt x="1223111" y="288290"/>
                  </a:lnTo>
                  <a:lnTo>
                    <a:pt x="1226756" y="287020"/>
                  </a:lnTo>
                  <a:lnTo>
                    <a:pt x="1228953" y="280670"/>
                  </a:lnTo>
                  <a:close/>
                </a:path>
                <a:path w="7541259" h="4729480">
                  <a:moveTo>
                    <a:pt x="1696135" y="672452"/>
                  </a:moveTo>
                  <a:lnTo>
                    <a:pt x="1693062" y="664057"/>
                  </a:lnTo>
                  <a:lnTo>
                    <a:pt x="1683131" y="669531"/>
                  </a:lnTo>
                  <a:lnTo>
                    <a:pt x="1686242" y="674624"/>
                  </a:lnTo>
                  <a:lnTo>
                    <a:pt x="1688109" y="674497"/>
                  </a:lnTo>
                  <a:lnTo>
                    <a:pt x="1696135" y="672452"/>
                  </a:lnTo>
                  <a:close/>
                </a:path>
                <a:path w="7541259" h="4729480">
                  <a:moveTo>
                    <a:pt x="1708810" y="3365487"/>
                  </a:moveTo>
                  <a:lnTo>
                    <a:pt x="1697710" y="3355162"/>
                  </a:lnTo>
                  <a:lnTo>
                    <a:pt x="1691322" y="3351657"/>
                  </a:lnTo>
                  <a:lnTo>
                    <a:pt x="1683804" y="3352673"/>
                  </a:lnTo>
                  <a:lnTo>
                    <a:pt x="1680349" y="3354387"/>
                  </a:lnTo>
                  <a:lnTo>
                    <a:pt x="1675091" y="3351047"/>
                  </a:lnTo>
                  <a:lnTo>
                    <a:pt x="1665744" y="3349625"/>
                  </a:lnTo>
                  <a:lnTo>
                    <a:pt x="1660017" y="3352215"/>
                  </a:lnTo>
                  <a:lnTo>
                    <a:pt x="1632521" y="3357727"/>
                  </a:lnTo>
                  <a:lnTo>
                    <a:pt x="1589011" y="3367430"/>
                  </a:lnTo>
                  <a:lnTo>
                    <a:pt x="1562493" y="3372993"/>
                  </a:lnTo>
                  <a:lnTo>
                    <a:pt x="1554911" y="3376498"/>
                  </a:lnTo>
                  <a:lnTo>
                    <a:pt x="1544408" y="3372015"/>
                  </a:lnTo>
                  <a:lnTo>
                    <a:pt x="1543583" y="3371215"/>
                  </a:lnTo>
                  <a:lnTo>
                    <a:pt x="1531137" y="3374479"/>
                  </a:lnTo>
                  <a:lnTo>
                    <a:pt x="1524952" y="3375342"/>
                  </a:lnTo>
                  <a:lnTo>
                    <a:pt x="1513840" y="3371456"/>
                  </a:lnTo>
                  <a:lnTo>
                    <a:pt x="1510157" y="3367951"/>
                  </a:lnTo>
                  <a:lnTo>
                    <a:pt x="1504365" y="3368649"/>
                  </a:lnTo>
                  <a:lnTo>
                    <a:pt x="1495602" y="3369195"/>
                  </a:lnTo>
                  <a:lnTo>
                    <a:pt x="1486763" y="3368840"/>
                  </a:lnTo>
                  <a:lnTo>
                    <a:pt x="1477949" y="3367786"/>
                  </a:lnTo>
                  <a:lnTo>
                    <a:pt x="1469250" y="3366211"/>
                  </a:lnTo>
                  <a:lnTo>
                    <a:pt x="1452321" y="3364077"/>
                  </a:lnTo>
                  <a:lnTo>
                    <a:pt x="1445082" y="3361283"/>
                  </a:lnTo>
                  <a:lnTo>
                    <a:pt x="1438579" y="3354603"/>
                  </a:lnTo>
                  <a:lnTo>
                    <a:pt x="1432280" y="3345091"/>
                  </a:lnTo>
                  <a:lnTo>
                    <a:pt x="1429524" y="3344786"/>
                  </a:lnTo>
                  <a:lnTo>
                    <a:pt x="1408722" y="3346094"/>
                  </a:lnTo>
                  <a:lnTo>
                    <a:pt x="1399400" y="3346234"/>
                  </a:lnTo>
                  <a:lnTo>
                    <a:pt x="1285582" y="3346145"/>
                  </a:lnTo>
                  <a:lnTo>
                    <a:pt x="1268603" y="3347351"/>
                  </a:lnTo>
                  <a:lnTo>
                    <a:pt x="1259700" y="3347402"/>
                  </a:lnTo>
                  <a:lnTo>
                    <a:pt x="1252067" y="3345827"/>
                  </a:lnTo>
                  <a:lnTo>
                    <a:pt x="1245120" y="3341522"/>
                  </a:lnTo>
                  <a:lnTo>
                    <a:pt x="1232700" y="3330498"/>
                  </a:lnTo>
                  <a:lnTo>
                    <a:pt x="1225626" y="3326942"/>
                  </a:lnTo>
                  <a:lnTo>
                    <a:pt x="1216698" y="3327019"/>
                  </a:lnTo>
                  <a:lnTo>
                    <a:pt x="1208900" y="3330778"/>
                  </a:lnTo>
                  <a:lnTo>
                    <a:pt x="1201394" y="3335617"/>
                  </a:lnTo>
                  <a:lnTo>
                    <a:pt x="1193368" y="3338906"/>
                  </a:lnTo>
                  <a:lnTo>
                    <a:pt x="1187894" y="3339947"/>
                  </a:lnTo>
                  <a:lnTo>
                    <a:pt x="1183208" y="3336023"/>
                  </a:lnTo>
                  <a:lnTo>
                    <a:pt x="1171968" y="3334016"/>
                  </a:lnTo>
                  <a:lnTo>
                    <a:pt x="1167460" y="3339020"/>
                  </a:lnTo>
                  <a:lnTo>
                    <a:pt x="1161783" y="3339909"/>
                  </a:lnTo>
                  <a:lnTo>
                    <a:pt x="1161478" y="3357702"/>
                  </a:lnTo>
                  <a:lnTo>
                    <a:pt x="1163802" y="3374999"/>
                  </a:lnTo>
                  <a:lnTo>
                    <a:pt x="1169949" y="3391014"/>
                  </a:lnTo>
                  <a:lnTo>
                    <a:pt x="1191907" y="3418522"/>
                  </a:lnTo>
                  <a:lnTo>
                    <a:pt x="1199489" y="3434702"/>
                  </a:lnTo>
                  <a:lnTo>
                    <a:pt x="1205814" y="3451669"/>
                  </a:lnTo>
                  <a:lnTo>
                    <a:pt x="1220381" y="3484270"/>
                  </a:lnTo>
                  <a:lnTo>
                    <a:pt x="1226743" y="3501225"/>
                  </a:lnTo>
                  <a:lnTo>
                    <a:pt x="1233893" y="3517862"/>
                  </a:lnTo>
                  <a:lnTo>
                    <a:pt x="1243761" y="3533546"/>
                  </a:lnTo>
                  <a:lnTo>
                    <a:pt x="1247190" y="3537889"/>
                  </a:lnTo>
                  <a:lnTo>
                    <a:pt x="1247724" y="3543719"/>
                  </a:lnTo>
                  <a:lnTo>
                    <a:pt x="1253210" y="3553650"/>
                  </a:lnTo>
                  <a:lnTo>
                    <a:pt x="1257096" y="3558133"/>
                  </a:lnTo>
                  <a:lnTo>
                    <a:pt x="1260500" y="3562947"/>
                  </a:lnTo>
                  <a:lnTo>
                    <a:pt x="1264843" y="3569690"/>
                  </a:lnTo>
                  <a:lnTo>
                    <a:pt x="1268539" y="3576980"/>
                  </a:lnTo>
                  <a:lnTo>
                    <a:pt x="1271206" y="3584664"/>
                  </a:lnTo>
                  <a:lnTo>
                    <a:pt x="1272438" y="3592588"/>
                  </a:lnTo>
                  <a:lnTo>
                    <a:pt x="1274610" y="3592106"/>
                  </a:lnTo>
                  <a:lnTo>
                    <a:pt x="1276667" y="3591331"/>
                  </a:lnTo>
                  <a:lnTo>
                    <a:pt x="1278610" y="3590277"/>
                  </a:lnTo>
                  <a:lnTo>
                    <a:pt x="1278153" y="3596881"/>
                  </a:lnTo>
                  <a:lnTo>
                    <a:pt x="1278318" y="3603498"/>
                  </a:lnTo>
                  <a:lnTo>
                    <a:pt x="1279029" y="3610076"/>
                  </a:lnTo>
                  <a:lnTo>
                    <a:pt x="1280172" y="3616604"/>
                  </a:lnTo>
                  <a:lnTo>
                    <a:pt x="1276527" y="3615829"/>
                  </a:lnTo>
                  <a:lnTo>
                    <a:pt x="1272768" y="3615359"/>
                  </a:lnTo>
                  <a:lnTo>
                    <a:pt x="1269314" y="3613861"/>
                  </a:lnTo>
                  <a:lnTo>
                    <a:pt x="1271689" y="3621544"/>
                  </a:lnTo>
                  <a:lnTo>
                    <a:pt x="1269771" y="3628275"/>
                  </a:lnTo>
                  <a:lnTo>
                    <a:pt x="1270571" y="3636416"/>
                  </a:lnTo>
                  <a:lnTo>
                    <a:pt x="1270800" y="3645103"/>
                  </a:lnTo>
                  <a:lnTo>
                    <a:pt x="1270482" y="3653409"/>
                  </a:lnTo>
                  <a:lnTo>
                    <a:pt x="1270800" y="3661689"/>
                  </a:lnTo>
                  <a:lnTo>
                    <a:pt x="1272921" y="3670287"/>
                  </a:lnTo>
                  <a:lnTo>
                    <a:pt x="1279372" y="3685959"/>
                  </a:lnTo>
                  <a:lnTo>
                    <a:pt x="1282268" y="3693909"/>
                  </a:lnTo>
                  <a:lnTo>
                    <a:pt x="1284414" y="3702088"/>
                  </a:lnTo>
                  <a:lnTo>
                    <a:pt x="1285671" y="3708552"/>
                  </a:lnTo>
                  <a:lnTo>
                    <a:pt x="1282446" y="3714800"/>
                  </a:lnTo>
                  <a:lnTo>
                    <a:pt x="1285671" y="3725824"/>
                  </a:lnTo>
                  <a:lnTo>
                    <a:pt x="1285265" y="3730561"/>
                  </a:lnTo>
                  <a:lnTo>
                    <a:pt x="1286510" y="3741788"/>
                  </a:lnTo>
                  <a:lnTo>
                    <a:pt x="1288846" y="3747605"/>
                  </a:lnTo>
                  <a:lnTo>
                    <a:pt x="1288592" y="3758488"/>
                  </a:lnTo>
                  <a:lnTo>
                    <a:pt x="1287716" y="3760584"/>
                  </a:lnTo>
                  <a:lnTo>
                    <a:pt x="1296885" y="3772001"/>
                  </a:lnTo>
                  <a:lnTo>
                    <a:pt x="1292936" y="3775252"/>
                  </a:lnTo>
                  <a:lnTo>
                    <a:pt x="1295882" y="3788930"/>
                  </a:lnTo>
                  <a:lnTo>
                    <a:pt x="1299489" y="3791686"/>
                  </a:lnTo>
                  <a:lnTo>
                    <a:pt x="1301165" y="3802113"/>
                  </a:lnTo>
                  <a:lnTo>
                    <a:pt x="1318196" y="3838308"/>
                  </a:lnTo>
                  <a:lnTo>
                    <a:pt x="1346073" y="3868534"/>
                  </a:lnTo>
                  <a:lnTo>
                    <a:pt x="1352105" y="3863733"/>
                  </a:lnTo>
                  <a:lnTo>
                    <a:pt x="1357503" y="3861041"/>
                  </a:lnTo>
                  <a:lnTo>
                    <a:pt x="1360233" y="3857383"/>
                  </a:lnTo>
                  <a:lnTo>
                    <a:pt x="1361668" y="3851745"/>
                  </a:lnTo>
                  <a:lnTo>
                    <a:pt x="1363764" y="3846017"/>
                  </a:lnTo>
                  <a:lnTo>
                    <a:pt x="1368463" y="3842143"/>
                  </a:lnTo>
                  <a:lnTo>
                    <a:pt x="1372590" y="3840696"/>
                  </a:lnTo>
                  <a:lnTo>
                    <a:pt x="1381391" y="3851465"/>
                  </a:lnTo>
                  <a:lnTo>
                    <a:pt x="1383665" y="3864622"/>
                  </a:lnTo>
                  <a:lnTo>
                    <a:pt x="1382610" y="3866502"/>
                  </a:lnTo>
                  <a:lnTo>
                    <a:pt x="1392110" y="3872750"/>
                  </a:lnTo>
                  <a:lnTo>
                    <a:pt x="1393075" y="3874058"/>
                  </a:lnTo>
                  <a:lnTo>
                    <a:pt x="1393507" y="3875773"/>
                  </a:lnTo>
                  <a:lnTo>
                    <a:pt x="1395971" y="3874338"/>
                  </a:lnTo>
                  <a:lnTo>
                    <a:pt x="1398562" y="3874109"/>
                  </a:lnTo>
                  <a:lnTo>
                    <a:pt x="1405128" y="3876230"/>
                  </a:lnTo>
                  <a:lnTo>
                    <a:pt x="1407947" y="3879177"/>
                  </a:lnTo>
                  <a:lnTo>
                    <a:pt x="1411744" y="3880408"/>
                  </a:lnTo>
                  <a:lnTo>
                    <a:pt x="1419009" y="3881285"/>
                  </a:lnTo>
                  <a:lnTo>
                    <a:pt x="1426019" y="3880218"/>
                  </a:lnTo>
                  <a:lnTo>
                    <a:pt x="1432953" y="3878808"/>
                  </a:lnTo>
                  <a:lnTo>
                    <a:pt x="1439976" y="3878694"/>
                  </a:lnTo>
                  <a:lnTo>
                    <a:pt x="1448930" y="3880066"/>
                  </a:lnTo>
                  <a:lnTo>
                    <a:pt x="1448879" y="3884041"/>
                  </a:lnTo>
                  <a:lnTo>
                    <a:pt x="1458531" y="3881196"/>
                  </a:lnTo>
                  <a:lnTo>
                    <a:pt x="1455039" y="3877233"/>
                  </a:lnTo>
                  <a:lnTo>
                    <a:pt x="1456740" y="3875125"/>
                  </a:lnTo>
                  <a:lnTo>
                    <a:pt x="1466113" y="3872014"/>
                  </a:lnTo>
                  <a:lnTo>
                    <a:pt x="1465313" y="3869004"/>
                  </a:lnTo>
                  <a:lnTo>
                    <a:pt x="1468996" y="3865765"/>
                  </a:lnTo>
                  <a:lnTo>
                    <a:pt x="1474609" y="3862933"/>
                  </a:lnTo>
                  <a:lnTo>
                    <a:pt x="1480553" y="3861435"/>
                  </a:lnTo>
                  <a:lnTo>
                    <a:pt x="1485252" y="3858679"/>
                  </a:lnTo>
                  <a:lnTo>
                    <a:pt x="1487157" y="3852113"/>
                  </a:lnTo>
                  <a:lnTo>
                    <a:pt x="1487424" y="3825798"/>
                  </a:lnTo>
                  <a:lnTo>
                    <a:pt x="1490319" y="3718839"/>
                  </a:lnTo>
                  <a:lnTo>
                    <a:pt x="1491869" y="3634714"/>
                  </a:lnTo>
                  <a:lnTo>
                    <a:pt x="1492199" y="3582593"/>
                  </a:lnTo>
                  <a:lnTo>
                    <a:pt x="1491932" y="3573957"/>
                  </a:lnTo>
                  <a:lnTo>
                    <a:pt x="1492250" y="3566477"/>
                  </a:lnTo>
                  <a:lnTo>
                    <a:pt x="1495336" y="3561384"/>
                  </a:lnTo>
                  <a:lnTo>
                    <a:pt x="1503337" y="3559899"/>
                  </a:lnTo>
                  <a:lnTo>
                    <a:pt x="1518996" y="3561651"/>
                  </a:lnTo>
                  <a:lnTo>
                    <a:pt x="1527365" y="3561245"/>
                  </a:lnTo>
                  <a:lnTo>
                    <a:pt x="1532788" y="3558133"/>
                  </a:lnTo>
                  <a:lnTo>
                    <a:pt x="1534693" y="3551339"/>
                  </a:lnTo>
                  <a:lnTo>
                    <a:pt x="1534820" y="3542347"/>
                  </a:lnTo>
                  <a:lnTo>
                    <a:pt x="1534248" y="3533140"/>
                  </a:lnTo>
                  <a:lnTo>
                    <a:pt x="1534033" y="3525736"/>
                  </a:lnTo>
                  <a:lnTo>
                    <a:pt x="1534947" y="3499320"/>
                  </a:lnTo>
                  <a:lnTo>
                    <a:pt x="1534985" y="3446411"/>
                  </a:lnTo>
                  <a:lnTo>
                    <a:pt x="1535264" y="3419970"/>
                  </a:lnTo>
                  <a:lnTo>
                    <a:pt x="1572412" y="3384651"/>
                  </a:lnTo>
                  <a:lnTo>
                    <a:pt x="1583321" y="3382645"/>
                  </a:lnTo>
                  <a:lnTo>
                    <a:pt x="1603603" y="3377311"/>
                  </a:lnTo>
                  <a:lnTo>
                    <a:pt x="1614131" y="3375177"/>
                  </a:lnTo>
                  <a:lnTo>
                    <a:pt x="1624114" y="3374834"/>
                  </a:lnTo>
                  <a:lnTo>
                    <a:pt x="1630426" y="3377781"/>
                  </a:lnTo>
                  <a:lnTo>
                    <a:pt x="1635010" y="3383864"/>
                  </a:lnTo>
                  <a:lnTo>
                    <a:pt x="1641106" y="3397186"/>
                  </a:lnTo>
                  <a:lnTo>
                    <a:pt x="1648294" y="3390836"/>
                  </a:lnTo>
                  <a:lnTo>
                    <a:pt x="1657908" y="3380829"/>
                  </a:lnTo>
                  <a:lnTo>
                    <a:pt x="1668005" y="3373120"/>
                  </a:lnTo>
                  <a:lnTo>
                    <a:pt x="1676615" y="3373653"/>
                  </a:lnTo>
                  <a:lnTo>
                    <a:pt x="1682584" y="3379152"/>
                  </a:lnTo>
                  <a:lnTo>
                    <a:pt x="1684413" y="3369843"/>
                  </a:lnTo>
                  <a:lnTo>
                    <a:pt x="1695665" y="3365474"/>
                  </a:lnTo>
                  <a:lnTo>
                    <a:pt x="1703527" y="3364115"/>
                  </a:lnTo>
                  <a:lnTo>
                    <a:pt x="1708810" y="3365487"/>
                  </a:lnTo>
                  <a:close/>
                </a:path>
                <a:path w="7541259" h="4729480">
                  <a:moveTo>
                    <a:pt x="1756740" y="822820"/>
                  </a:moveTo>
                  <a:lnTo>
                    <a:pt x="1751977" y="823099"/>
                  </a:lnTo>
                  <a:lnTo>
                    <a:pt x="1746046" y="825220"/>
                  </a:lnTo>
                  <a:lnTo>
                    <a:pt x="1742084" y="828649"/>
                  </a:lnTo>
                  <a:lnTo>
                    <a:pt x="1743202" y="832878"/>
                  </a:lnTo>
                  <a:lnTo>
                    <a:pt x="1743506" y="827786"/>
                  </a:lnTo>
                  <a:lnTo>
                    <a:pt x="1753450" y="825449"/>
                  </a:lnTo>
                  <a:lnTo>
                    <a:pt x="1756740" y="822820"/>
                  </a:lnTo>
                  <a:close/>
                </a:path>
                <a:path w="7541259" h="4729480">
                  <a:moveTo>
                    <a:pt x="1758264" y="648843"/>
                  </a:moveTo>
                  <a:lnTo>
                    <a:pt x="1757616" y="647560"/>
                  </a:lnTo>
                  <a:lnTo>
                    <a:pt x="1753095" y="648296"/>
                  </a:lnTo>
                  <a:lnTo>
                    <a:pt x="1755025" y="652170"/>
                  </a:lnTo>
                  <a:lnTo>
                    <a:pt x="1758264" y="648843"/>
                  </a:lnTo>
                  <a:close/>
                </a:path>
                <a:path w="7541259" h="4729480">
                  <a:moveTo>
                    <a:pt x="2085505" y="3210420"/>
                  </a:moveTo>
                  <a:lnTo>
                    <a:pt x="2081936" y="3206610"/>
                  </a:lnTo>
                  <a:lnTo>
                    <a:pt x="2075370" y="3210420"/>
                  </a:lnTo>
                  <a:lnTo>
                    <a:pt x="2085505" y="3210420"/>
                  </a:lnTo>
                  <a:close/>
                </a:path>
                <a:path w="7541259" h="4729480">
                  <a:moveTo>
                    <a:pt x="2155215" y="3075800"/>
                  </a:moveTo>
                  <a:lnTo>
                    <a:pt x="2154720" y="3074530"/>
                  </a:lnTo>
                  <a:lnTo>
                    <a:pt x="2144852" y="3068180"/>
                  </a:lnTo>
                  <a:lnTo>
                    <a:pt x="2139835" y="3074530"/>
                  </a:lnTo>
                  <a:lnTo>
                    <a:pt x="2134501" y="3075800"/>
                  </a:lnTo>
                  <a:lnTo>
                    <a:pt x="2155215" y="3075800"/>
                  </a:lnTo>
                  <a:close/>
                </a:path>
                <a:path w="7541259" h="4729480">
                  <a:moveTo>
                    <a:pt x="2346121" y="3209150"/>
                  </a:moveTo>
                  <a:lnTo>
                    <a:pt x="2339225" y="3207880"/>
                  </a:lnTo>
                  <a:lnTo>
                    <a:pt x="2338565" y="3214230"/>
                  </a:lnTo>
                  <a:lnTo>
                    <a:pt x="2338527" y="3210420"/>
                  </a:lnTo>
                  <a:lnTo>
                    <a:pt x="2340140" y="3204070"/>
                  </a:lnTo>
                  <a:lnTo>
                    <a:pt x="2340533" y="3200260"/>
                  </a:lnTo>
                  <a:lnTo>
                    <a:pt x="2340660" y="3198990"/>
                  </a:lnTo>
                  <a:lnTo>
                    <a:pt x="2337384" y="3200260"/>
                  </a:lnTo>
                  <a:lnTo>
                    <a:pt x="2337155" y="3195180"/>
                  </a:lnTo>
                  <a:lnTo>
                    <a:pt x="2337155" y="3191370"/>
                  </a:lnTo>
                  <a:lnTo>
                    <a:pt x="2338006" y="3182480"/>
                  </a:lnTo>
                  <a:lnTo>
                    <a:pt x="2338044" y="3172320"/>
                  </a:lnTo>
                  <a:lnTo>
                    <a:pt x="2334869" y="3167240"/>
                  </a:lnTo>
                  <a:lnTo>
                    <a:pt x="2334450" y="3162160"/>
                  </a:lnTo>
                  <a:lnTo>
                    <a:pt x="2336838" y="3153270"/>
                  </a:lnTo>
                  <a:lnTo>
                    <a:pt x="2337993" y="3145650"/>
                  </a:lnTo>
                  <a:lnTo>
                    <a:pt x="2333891" y="3140570"/>
                  </a:lnTo>
                  <a:lnTo>
                    <a:pt x="2337066" y="3136760"/>
                  </a:lnTo>
                  <a:lnTo>
                    <a:pt x="2338857" y="3130410"/>
                  </a:lnTo>
                  <a:lnTo>
                    <a:pt x="2336469" y="3121520"/>
                  </a:lnTo>
                  <a:lnTo>
                    <a:pt x="2334107" y="3121520"/>
                  </a:lnTo>
                  <a:lnTo>
                    <a:pt x="2334907" y="3117710"/>
                  </a:lnTo>
                  <a:lnTo>
                    <a:pt x="2335580" y="3115170"/>
                  </a:lnTo>
                  <a:lnTo>
                    <a:pt x="2335720" y="3113900"/>
                  </a:lnTo>
                  <a:lnTo>
                    <a:pt x="2335326" y="3111360"/>
                  </a:lnTo>
                  <a:lnTo>
                    <a:pt x="2333612" y="3106280"/>
                  </a:lnTo>
                  <a:lnTo>
                    <a:pt x="2335530" y="3107550"/>
                  </a:lnTo>
                  <a:lnTo>
                    <a:pt x="2335644" y="3106280"/>
                  </a:lnTo>
                  <a:lnTo>
                    <a:pt x="2336431" y="3097390"/>
                  </a:lnTo>
                  <a:lnTo>
                    <a:pt x="2335314" y="3084690"/>
                  </a:lnTo>
                  <a:lnTo>
                    <a:pt x="2335428" y="3079610"/>
                  </a:lnTo>
                  <a:lnTo>
                    <a:pt x="2336050" y="3069450"/>
                  </a:lnTo>
                  <a:lnTo>
                    <a:pt x="2327999" y="3064370"/>
                  </a:lnTo>
                  <a:lnTo>
                    <a:pt x="2335466" y="3060560"/>
                  </a:lnTo>
                  <a:lnTo>
                    <a:pt x="2336419" y="3058020"/>
                  </a:lnTo>
                  <a:lnTo>
                    <a:pt x="2338806" y="3051670"/>
                  </a:lnTo>
                  <a:lnTo>
                    <a:pt x="2336584" y="3046590"/>
                  </a:lnTo>
                  <a:lnTo>
                    <a:pt x="2340508" y="3041510"/>
                  </a:lnTo>
                  <a:lnTo>
                    <a:pt x="2339225" y="3040240"/>
                  </a:lnTo>
                  <a:lnTo>
                    <a:pt x="2337943" y="3040240"/>
                  </a:lnTo>
                  <a:lnTo>
                    <a:pt x="2336635" y="3038970"/>
                  </a:lnTo>
                  <a:lnTo>
                    <a:pt x="2340419" y="3035160"/>
                  </a:lnTo>
                  <a:lnTo>
                    <a:pt x="2339670" y="3030080"/>
                  </a:lnTo>
                  <a:lnTo>
                    <a:pt x="2335466" y="3027540"/>
                  </a:lnTo>
                  <a:lnTo>
                    <a:pt x="2328900" y="3030080"/>
                  </a:lnTo>
                  <a:lnTo>
                    <a:pt x="2322868" y="3035160"/>
                  </a:lnTo>
                  <a:lnTo>
                    <a:pt x="2316759" y="3038970"/>
                  </a:lnTo>
                  <a:lnTo>
                    <a:pt x="2310409" y="3042780"/>
                  </a:lnTo>
                  <a:lnTo>
                    <a:pt x="2303653" y="3046590"/>
                  </a:lnTo>
                  <a:lnTo>
                    <a:pt x="2298903" y="3049130"/>
                  </a:lnTo>
                  <a:lnTo>
                    <a:pt x="2289086" y="3058020"/>
                  </a:lnTo>
                  <a:lnTo>
                    <a:pt x="2275167" y="3055480"/>
                  </a:lnTo>
                  <a:lnTo>
                    <a:pt x="2269858" y="3059290"/>
                  </a:lnTo>
                  <a:lnTo>
                    <a:pt x="2254961" y="3069450"/>
                  </a:lnTo>
                  <a:lnTo>
                    <a:pt x="2252891" y="3069450"/>
                  </a:lnTo>
                  <a:lnTo>
                    <a:pt x="2239086" y="3060560"/>
                  </a:lnTo>
                  <a:lnTo>
                    <a:pt x="2233079" y="3060560"/>
                  </a:lnTo>
                  <a:lnTo>
                    <a:pt x="2229713" y="3066910"/>
                  </a:lnTo>
                  <a:lnTo>
                    <a:pt x="2223630" y="3074530"/>
                  </a:lnTo>
                  <a:lnTo>
                    <a:pt x="2215248" y="3082150"/>
                  </a:lnTo>
                  <a:lnTo>
                    <a:pt x="2205647" y="3084690"/>
                  </a:lnTo>
                  <a:lnTo>
                    <a:pt x="2195906" y="3079610"/>
                  </a:lnTo>
                  <a:lnTo>
                    <a:pt x="2191207" y="3075800"/>
                  </a:lnTo>
                  <a:lnTo>
                    <a:pt x="2187041" y="3078340"/>
                  </a:lnTo>
                  <a:lnTo>
                    <a:pt x="2183028" y="3080880"/>
                  </a:lnTo>
                  <a:lnTo>
                    <a:pt x="2178774" y="3083420"/>
                  </a:lnTo>
                  <a:lnTo>
                    <a:pt x="2175154" y="3084690"/>
                  </a:lnTo>
                  <a:lnTo>
                    <a:pt x="2164245" y="3083420"/>
                  </a:lnTo>
                  <a:lnTo>
                    <a:pt x="2156688" y="3079610"/>
                  </a:lnTo>
                  <a:lnTo>
                    <a:pt x="2155698" y="3077070"/>
                  </a:lnTo>
                  <a:lnTo>
                    <a:pt x="2127110" y="3077070"/>
                  </a:lnTo>
                  <a:lnTo>
                    <a:pt x="2111387" y="3077070"/>
                  </a:lnTo>
                  <a:lnTo>
                    <a:pt x="2096147" y="3077070"/>
                  </a:lnTo>
                  <a:lnTo>
                    <a:pt x="2096782" y="3079610"/>
                  </a:lnTo>
                  <a:lnTo>
                    <a:pt x="2091588" y="3091040"/>
                  </a:lnTo>
                  <a:lnTo>
                    <a:pt x="2087587" y="3097390"/>
                  </a:lnTo>
                  <a:lnTo>
                    <a:pt x="2086495" y="3102470"/>
                  </a:lnTo>
                  <a:lnTo>
                    <a:pt x="2086127" y="3108820"/>
                  </a:lnTo>
                  <a:lnTo>
                    <a:pt x="2087118" y="3116440"/>
                  </a:lnTo>
                  <a:lnTo>
                    <a:pt x="2090407" y="3129140"/>
                  </a:lnTo>
                  <a:lnTo>
                    <a:pt x="2090915" y="3136760"/>
                  </a:lnTo>
                  <a:lnTo>
                    <a:pt x="2090559" y="3145650"/>
                  </a:lnTo>
                  <a:lnTo>
                    <a:pt x="2091029" y="3154540"/>
                  </a:lnTo>
                  <a:lnTo>
                    <a:pt x="2094014" y="3162160"/>
                  </a:lnTo>
                  <a:lnTo>
                    <a:pt x="2098040" y="3165970"/>
                  </a:lnTo>
                  <a:lnTo>
                    <a:pt x="2105418" y="3165970"/>
                  </a:lnTo>
                  <a:lnTo>
                    <a:pt x="2109901" y="3171050"/>
                  </a:lnTo>
                  <a:lnTo>
                    <a:pt x="2114232" y="3176130"/>
                  </a:lnTo>
                  <a:lnTo>
                    <a:pt x="2118195" y="3182480"/>
                  </a:lnTo>
                  <a:lnTo>
                    <a:pt x="2121903" y="3187560"/>
                  </a:lnTo>
                  <a:lnTo>
                    <a:pt x="2125522" y="3193910"/>
                  </a:lnTo>
                  <a:lnTo>
                    <a:pt x="2129840" y="3200260"/>
                  </a:lnTo>
                  <a:lnTo>
                    <a:pt x="2134565" y="3206610"/>
                  </a:lnTo>
                  <a:lnTo>
                    <a:pt x="2139048" y="3212960"/>
                  </a:lnTo>
                  <a:lnTo>
                    <a:pt x="2142617" y="3219310"/>
                  </a:lnTo>
                  <a:lnTo>
                    <a:pt x="2144103" y="3225660"/>
                  </a:lnTo>
                  <a:lnTo>
                    <a:pt x="2143556" y="3233280"/>
                  </a:lnTo>
                  <a:lnTo>
                    <a:pt x="2142210" y="3239630"/>
                  </a:lnTo>
                  <a:lnTo>
                    <a:pt x="2141220" y="3247250"/>
                  </a:lnTo>
                  <a:lnTo>
                    <a:pt x="2140889" y="3252330"/>
                  </a:lnTo>
                  <a:lnTo>
                    <a:pt x="2141867" y="3258680"/>
                  </a:lnTo>
                  <a:lnTo>
                    <a:pt x="2141842" y="3263760"/>
                  </a:lnTo>
                  <a:lnTo>
                    <a:pt x="2141372" y="3273920"/>
                  </a:lnTo>
                  <a:lnTo>
                    <a:pt x="2139251" y="3280270"/>
                  </a:lnTo>
                  <a:lnTo>
                    <a:pt x="2134324" y="3285350"/>
                  </a:lnTo>
                  <a:lnTo>
                    <a:pt x="2125421" y="3287890"/>
                  </a:lnTo>
                  <a:lnTo>
                    <a:pt x="2119503" y="3291700"/>
                  </a:lnTo>
                  <a:lnTo>
                    <a:pt x="2116721" y="3296780"/>
                  </a:lnTo>
                  <a:lnTo>
                    <a:pt x="2114613" y="3303130"/>
                  </a:lnTo>
                  <a:lnTo>
                    <a:pt x="2110689" y="3308210"/>
                  </a:lnTo>
                  <a:lnTo>
                    <a:pt x="2115464" y="3314560"/>
                  </a:lnTo>
                  <a:lnTo>
                    <a:pt x="2117864" y="3322180"/>
                  </a:lnTo>
                  <a:lnTo>
                    <a:pt x="2116239" y="3338690"/>
                  </a:lnTo>
                  <a:lnTo>
                    <a:pt x="2103666" y="3336150"/>
                  </a:lnTo>
                  <a:lnTo>
                    <a:pt x="2111184" y="3323450"/>
                  </a:lnTo>
                  <a:lnTo>
                    <a:pt x="2111464" y="3323450"/>
                  </a:lnTo>
                  <a:lnTo>
                    <a:pt x="2101964" y="3314560"/>
                  </a:lnTo>
                  <a:lnTo>
                    <a:pt x="2100605" y="3313290"/>
                  </a:lnTo>
                  <a:lnTo>
                    <a:pt x="2094572" y="3308210"/>
                  </a:lnTo>
                  <a:lnTo>
                    <a:pt x="2090343" y="3301860"/>
                  </a:lnTo>
                  <a:lnTo>
                    <a:pt x="2088654" y="3299320"/>
                  </a:lnTo>
                  <a:lnTo>
                    <a:pt x="2087537" y="3298533"/>
                  </a:lnTo>
                  <a:lnTo>
                    <a:pt x="2087537" y="3450450"/>
                  </a:lnTo>
                  <a:lnTo>
                    <a:pt x="2081288" y="3450450"/>
                  </a:lnTo>
                  <a:lnTo>
                    <a:pt x="2086673" y="3447910"/>
                  </a:lnTo>
                  <a:lnTo>
                    <a:pt x="2087537" y="3450450"/>
                  </a:lnTo>
                  <a:lnTo>
                    <a:pt x="2087537" y="3298533"/>
                  </a:lnTo>
                  <a:lnTo>
                    <a:pt x="2085086" y="3296780"/>
                  </a:lnTo>
                  <a:lnTo>
                    <a:pt x="2081301" y="3291700"/>
                  </a:lnTo>
                  <a:lnTo>
                    <a:pt x="2081593" y="3290430"/>
                  </a:lnTo>
                  <a:lnTo>
                    <a:pt x="2082177" y="3287890"/>
                  </a:lnTo>
                  <a:lnTo>
                    <a:pt x="2080641" y="3284080"/>
                  </a:lnTo>
                  <a:lnTo>
                    <a:pt x="2080056" y="3281540"/>
                  </a:lnTo>
                  <a:lnTo>
                    <a:pt x="2079764" y="3280270"/>
                  </a:lnTo>
                  <a:lnTo>
                    <a:pt x="2078583" y="3275190"/>
                  </a:lnTo>
                  <a:lnTo>
                    <a:pt x="2080628" y="3267570"/>
                  </a:lnTo>
                  <a:lnTo>
                    <a:pt x="2084705" y="3258680"/>
                  </a:lnTo>
                  <a:lnTo>
                    <a:pt x="2088705" y="3249790"/>
                  </a:lnTo>
                  <a:lnTo>
                    <a:pt x="2090585" y="3240900"/>
                  </a:lnTo>
                  <a:lnTo>
                    <a:pt x="2090864" y="3229470"/>
                  </a:lnTo>
                  <a:lnTo>
                    <a:pt x="2089277" y="3219310"/>
                  </a:lnTo>
                  <a:lnTo>
                    <a:pt x="2087651" y="3215500"/>
                  </a:lnTo>
                  <a:lnTo>
                    <a:pt x="2086584" y="3212960"/>
                  </a:lnTo>
                  <a:lnTo>
                    <a:pt x="2065959" y="3212960"/>
                  </a:lnTo>
                  <a:lnTo>
                    <a:pt x="2055088" y="3212960"/>
                  </a:lnTo>
                  <a:lnTo>
                    <a:pt x="2054974" y="3215500"/>
                  </a:lnTo>
                  <a:lnTo>
                    <a:pt x="2049741" y="3210420"/>
                  </a:lnTo>
                  <a:lnTo>
                    <a:pt x="2038438" y="3195180"/>
                  </a:lnTo>
                  <a:lnTo>
                    <a:pt x="2041029" y="3191370"/>
                  </a:lnTo>
                  <a:lnTo>
                    <a:pt x="2033943" y="3188830"/>
                  </a:lnTo>
                  <a:lnTo>
                    <a:pt x="2024799" y="3195180"/>
                  </a:lnTo>
                  <a:lnTo>
                    <a:pt x="2015921" y="3197720"/>
                  </a:lnTo>
                  <a:lnTo>
                    <a:pt x="1980120" y="3210420"/>
                  </a:lnTo>
                  <a:lnTo>
                    <a:pt x="1957705" y="3219310"/>
                  </a:lnTo>
                  <a:lnTo>
                    <a:pt x="1935340" y="3226930"/>
                  </a:lnTo>
                  <a:lnTo>
                    <a:pt x="1913001" y="3235820"/>
                  </a:lnTo>
                  <a:lnTo>
                    <a:pt x="1913597" y="3242170"/>
                  </a:lnTo>
                  <a:lnTo>
                    <a:pt x="1915706" y="3248520"/>
                  </a:lnTo>
                  <a:lnTo>
                    <a:pt x="1918169" y="3254870"/>
                  </a:lnTo>
                  <a:lnTo>
                    <a:pt x="1919782" y="3261220"/>
                  </a:lnTo>
                  <a:lnTo>
                    <a:pt x="1920519" y="3266300"/>
                  </a:lnTo>
                  <a:lnTo>
                    <a:pt x="1916912" y="3280270"/>
                  </a:lnTo>
                  <a:lnTo>
                    <a:pt x="1929777" y="3284080"/>
                  </a:lnTo>
                  <a:lnTo>
                    <a:pt x="1938731" y="3280270"/>
                  </a:lnTo>
                  <a:lnTo>
                    <a:pt x="1944852" y="3285350"/>
                  </a:lnTo>
                  <a:lnTo>
                    <a:pt x="1951736" y="3281540"/>
                  </a:lnTo>
                  <a:lnTo>
                    <a:pt x="1959660" y="3286620"/>
                  </a:lnTo>
                  <a:lnTo>
                    <a:pt x="1961426" y="3289160"/>
                  </a:lnTo>
                  <a:lnTo>
                    <a:pt x="1966950" y="3291700"/>
                  </a:lnTo>
                  <a:lnTo>
                    <a:pt x="1970417" y="3290430"/>
                  </a:lnTo>
                  <a:lnTo>
                    <a:pt x="1976907" y="3296780"/>
                  </a:lnTo>
                  <a:lnTo>
                    <a:pt x="1981568" y="3303130"/>
                  </a:lnTo>
                  <a:lnTo>
                    <a:pt x="1993442" y="3301860"/>
                  </a:lnTo>
                  <a:lnTo>
                    <a:pt x="2009622" y="3305670"/>
                  </a:lnTo>
                  <a:lnTo>
                    <a:pt x="2013927" y="3317100"/>
                  </a:lnTo>
                  <a:lnTo>
                    <a:pt x="2017344" y="3317100"/>
                  </a:lnTo>
                  <a:lnTo>
                    <a:pt x="2023262" y="3314560"/>
                  </a:lnTo>
                  <a:lnTo>
                    <a:pt x="2022576" y="3319640"/>
                  </a:lnTo>
                  <a:lnTo>
                    <a:pt x="2017344" y="3323450"/>
                  </a:lnTo>
                  <a:lnTo>
                    <a:pt x="2019325" y="3331070"/>
                  </a:lnTo>
                  <a:lnTo>
                    <a:pt x="2021268" y="3333610"/>
                  </a:lnTo>
                  <a:lnTo>
                    <a:pt x="2022970" y="3338690"/>
                  </a:lnTo>
                  <a:lnTo>
                    <a:pt x="2025103" y="3342500"/>
                  </a:lnTo>
                  <a:lnTo>
                    <a:pt x="2024468" y="3347580"/>
                  </a:lnTo>
                  <a:lnTo>
                    <a:pt x="2021255" y="3348850"/>
                  </a:lnTo>
                  <a:lnTo>
                    <a:pt x="2020697" y="3353930"/>
                  </a:lnTo>
                  <a:lnTo>
                    <a:pt x="2023719" y="3357740"/>
                  </a:lnTo>
                  <a:lnTo>
                    <a:pt x="2023859" y="3365360"/>
                  </a:lnTo>
                  <a:lnTo>
                    <a:pt x="2021522" y="3369170"/>
                  </a:lnTo>
                  <a:lnTo>
                    <a:pt x="2019604" y="3379330"/>
                  </a:lnTo>
                  <a:lnTo>
                    <a:pt x="2022983" y="3385680"/>
                  </a:lnTo>
                  <a:lnTo>
                    <a:pt x="2024100" y="3398380"/>
                  </a:lnTo>
                  <a:lnTo>
                    <a:pt x="2014994" y="3397110"/>
                  </a:lnTo>
                  <a:lnTo>
                    <a:pt x="2021230" y="3411080"/>
                  </a:lnTo>
                  <a:lnTo>
                    <a:pt x="2010486" y="3412350"/>
                  </a:lnTo>
                  <a:lnTo>
                    <a:pt x="2007400" y="3423780"/>
                  </a:lnTo>
                  <a:lnTo>
                    <a:pt x="2017217" y="3423780"/>
                  </a:lnTo>
                  <a:lnTo>
                    <a:pt x="2015490" y="3427590"/>
                  </a:lnTo>
                  <a:lnTo>
                    <a:pt x="2013305" y="3433940"/>
                  </a:lnTo>
                  <a:lnTo>
                    <a:pt x="2012467" y="3440290"/>
                  </a:lnTo>
                  <a:lnTo>
                    <a:pt x="2012848" y="3446640"/>
                  </a:lnTo>
                  <a:lnTo>
                    <a:pt x="2014334" y="3452990"/>
                  </a:lnTo>
                  <a:lnTo>
                    <a:pt x="2018207" y="3451720"/>
                  </a:lnTo>
                  <a:lnTo>
                    <a:pt x="2017928" y="3458070"/>
                  </a:lnTo>
                  <a:lnTo>
                    <a:pt x="2021103" y="3460610"/>
                  </a:lnTo>
                  <a:lnTo>
                    <a:pt x="2017814" y="3470770"/>
                  </a:lnTo>
                  <a:lnTo>
                    <a:pt x="2015223" y="3473310"/>
                  </a:lnTo>
                  <a:lnTo>
                    <a:pt x="2009343" y="3484740"/>
                  </a:lnTo>
                  <a:lnTo>
                    <a:pt x="2007387" y="3491090"/>
                  </a:lnTo>
                  <a:lnTo>
                    <a:pt x="1994560" y="3498710"/>
                  </a:lnTo>
                  <a:lnTo>
                    <a:pt x="1999284" y="3505060"/>
                  </a:lnTo>
                  <a:lnTo>
                    <a:pt x="1996173" y="3517760"/>
                  </a:lnTo>
                  <a:lnTo>
                    <a:pt x="1989988" y="3522840"/>
                  </a:lnTo>
                  <a:lnTo>
                    <a:pt x="1996173" y="3530460"/>
                  </a:lnTo>
                  <a:lnTo>
                    <a:pt x="1988921" y="3533000"/>
                  </a:lnTo>
                  <a:lnTo>
                    <a:pt x="1978571" y="3543160"/>
                  </a:lnTo>
                  <a:lnTo>
                    <a:pt x="1968411" y="3555860"/>
                  </a:lnTo>
                  <a:lnTo>
                    <a:pt x="1961743" y="3563480"/>
                  </a:lnTo>
                  <a:lnTo>
                    <a:pt x="1956422" y="3568560"/>
                  </a:lnTo>
                  <a:lnTo>
                    <a:pt x="1951482" y="3574910"/>
                  </a:lnTo>
                  <a:lnTo>
                    <a:pt x="1948345" y="3579990"/>
                  </a:lnTo>
                  <a:lnTo>
                    <a:pt x="1948395" y="3587610"/>
                  </a:lnTo>
                  <a:lnTo>
                    <a:pt x="1950593" y="3595230"/>
                  </a:lnTo>
                  <a:lnTo>
                    <a:pt x="1953285" y="3602850"/>
                  </a:lnTo>
                  <a:lnTo>
                    <a:pt x="1955647" y="3616820"/>
                  </a:lnTo>
                  <a:lnTo>
                    <a:pt x="1953666" y="3623170"/>
                  </a:lnTo>
                  <a:lnTo>
                    <a:pt x="1954847" y="3628250"/>
                  </a:lnTo>
                  <a:lnTo>
                    <a:pt x="1957590" y="3637140"/>
                  </a:lnTo>
                  <a:lnTo>
                    <a:pt x="1961337" y="3644760"/>
                  </a:lnTo>
                  <a:lnTo>
                    <a:pt x="1964994" y="3652380"/>
                  </a:lnTo>
                  <a:lnTo>
                    <a:pt x="1967471" y="3661270"/>
                  </a:lnTo>
                  <a:lnTo>
                    <a:pt x="1968817" y="3668890"/>
                  </a:lnTo>
                  <a:lnTo>
                    <a:pt x="1971281" y="3675240"/>
                  </a:lnTo>
                  <a:lnTo>
                    <a:pt x="1970646" y="3682860"/>
                  </a:lnTo>
                  <a:lnTo>
                    <a:pt x="1969757" y="3696830"/>
                  </a:lnTo>
                  <a:lnTo>
                    <a:pt x="1968931" y="3714610"/>
                  </a:lnTo>
                  <a:lnTo>
                    <a:pt x="1971192" y="3728580"/>
                  </a:lnTo>
                  <a:lnTo>
                    <a:pt x="1964512" y="3736200"/>
                  </a:lnTo>
                  <a:lnTo>
                    <a:pt x="1965515" y="3742550"/>
                  </a:lnTo>
                  <a:lnTo>
                    <a:pt x="1973262" y="3751440"/>
                  </a:lnTo>
                  <a:lnTo>
                    <a:pt x="1970925" y="3759060"/>
                  </a:lnTo>
                  <a:lnTo>
                    <a:pt x="1971281" y="3771760"/>
                  </a:lnTo>
                  <a:lnTo>
                    <a:pt x="1972398" y="3779380"/>
                  </a:lnTo>
                  <a:lnTo>
                    <a:pt x="1971408" y="3785730"/>
                  </a:lnTo>
                  <a:lnTo>
                    <a:pt x="1978647" y="3787000"/>
                  </a:lnTo>
                  <a:lnTo>
                    <a:pt x="1988019" y="3788270"/>
                  </a:lnTo>
                  <a:lnTo>
                    <a:pt x="1996833" y="3788270"/>
                  </a:lnTo>
                  <a:lnTo>
                    <a:pt x="2002421" y="3785730"/>
                  </a:lnTo>
                  <a:lnTo>
                    <a:pt x="2004529" y="3778110"/>
                  </a:lnTo>
                  <a:lnTo>
                    <a:pt x="2005012" y="3770490"/>
                  </a:lnTo>
                  <a:lnTo>
                    <a:pt x="2004936" y="3757790"/>
                  </a:lnTo>
                  <a:lnTo>
                    <a:pt x="2005037" y="3753980"/>
                  </a:lnTo>
                  <a:lnTo>
                    <a:pt x="2001062" y="3757790"/>
                  </a:lnTo>
                  <a:lnTo>
                    <a:pt x="1996262" y="3755250"/>
                  </a:lnTo>
                  <a:lnTo>
                    <a:pt x="1991309" y="3750170"/>
                  </a:lnTo>
                  <a:lnTo>
                    <a:pt x="1986876" y="3747630"/>
                  </a:lnTo>
                  <a:lnTo>
                    <a:pt x="1994789" y="3746360"/>
                  </a:lnTo>
                  <a:lnTo>
                    <a:pt x="1996325" y="3738740"/>
                  </a:lnTo>
                  <a:lnTo>
                    <a:pt x="2002891" y="3726040"/>
                  </a:lnTo>
                  <a:lnTo>
                    <a:pt x="2009533" y="3722230"/>
                  </a:lnTo>
                  <a:lnTo>
                    <a:pt x="2015883" y="3718420"/>
                  </a:lnTo>
                  <a:lnTo>
                    <a:pt x="2026754" y="3712070"/>
                  </a:lnTo>
                  <a:lnTo>
                    <a:pt x="2038134" y="3706990"/>
                  </a:lnTo>
                  <a:lnTo>
                    <a:pt x="2049830" y="3701910"/>
                  </a:lnTo>
                  <a:lnTo>
                    <a:pt x="2072233" y="3694290"/>
                  </a:lnTo>
                  <a:lnTo>
                    <a:pt x="2082673" y="3689210"/>
                  </a:lnTo>
                  <a:lnTo>
                    <a:pt x="2110930" y="3661270"/>
                  </a:lnTo>
                  <a:lnTo>
                    <a:pt x="2113750" y="3652380"/>
                  </a:lnTo>
                  <a:lnTo>
                    <a:pt x="2112238" y="3644760"/>
                  </a:lnTo>
                  <a:lnTo>
                    <a:pt x="2111044" y="3647300"/>
                  </a:lnTo>
                  <a:lnTo>
                    <a:pt x="2108860" y="3648570"/>
                  </a:lnTo>
                  <a:lnTo>
                    <a:pt x="2107019" y="3648570"/>
                  </a:lnTo>
                  <a:lnTo>
                    <a:pt x="2106815" y="3652380"/>
                  </a:lnTo>
                  <a:lnTo>
                    <a:pt x="2107120" y="3639680"/>
                  </a:lnTo>
                  <a:lnTo>
                    <a:pt x="2110371" y="3628250"/>
                  </a:lnTo>
                  <a:lnTo>
                    <a:pt x="2114448" y="3616820"/>
                  </a:lnTo>
                  <a:lnTo>
                    <a:pt x="2117280" y="3606660"/>
                  </a:lnTo>
                  <a:lnTo>
                    <a:pt x="2118004" y="3600310"/>
                  </a:lnTo>
                  <a:lnTo>
                    <a:pt x="2113953" y="3595230"/>
                  </a:lnTo>
                  <a:lnTo>
                    <a:pt x="2115020" y="3583800"/>
                  </a:lnTo>
                  <a:lnTo>
                    <a:pt x="2116594" y="3577450"/>
                  </a:lnTo>
                  <a:lnTo>
                    <a:pt x="2117026" y="3574910"/>
                  </a:lnTo>
                  <a:lnTo>
                    <a:pt x="2117674" y="3571100"/>
                  </a:lnTo>
                  <a:lnTo>
                    <a:pt x="2116544" y="3574910"/>
                  </a:lnTo>
                  <a:lnTo>
                    <a:pt x="2115947" y="3573640"/>
                  </a:lnTo>
                  <a:lnTo>
                    <a:pt x="2115794" y="3571100"/>
                  </a:lnTo>
                  <a:lnTo>
                    <a:pt x="2115731" y="3567290"/>
                  </a:lnTo>
                  <a:lnTo>
                    <a:pt x="2111718" y="3572370"/>
                  </a:lnTo>
                  <a:lnTo>
                    <a:pt x="2111972" y="3577450"/>
                  </a:lnTo>
                  <a:lnTo>
                    <a:pt x="2111057" y="3583800"/>
                  </a:lnTo>
                  <a:lnTo>
                    <a:pt x="2105990" y="3579990"/>
                  </a:lnTo>
                  <a:lnTo>
                    <a:pt x="2108035" y="3574910"/>
                  </a:lnTo>
                  <a:lnTo>
                    <a:pt x="2109736" y="3564750"/>
                  </a:lnTo>
                  <a:lnTo>
                    <a:pt x="2107742" y="3558400"/>
                  </a:lnTo>
                  <a:lnTo>
                    <a:pt x="2107196" y="3553320"/>
                  </a:lnTo>
                  <a:lnTo>
                    <a:pt x="2105749" y="3545700"/>
                  </a:lnTo>
                  <a:lnTo>
                    <a:pt x="2103653" y="3539350"/>
                  </a:lnTo>
                  <a:lnTo>
                    <a:pt x="2102167" y="3531730"/>
                  </a:lnTo>
                  <a:lnTo>
                    <a:pt x="2102408" y="3527920"/>
                  </a:lnTo>
                  <a:lnTo>
                    <a:pt x="2102573" y="3525380"/>
                  </a:lnTo>
                  <a:lnTo>
                    <a:pt x="2101049" y="3527920"/>
                  </a:lnTo>
                  <a:lnTo>
                    <a:pt x="2100732" y="3525380"/>
                  </a:lnTo>
                  <a:lnTo>
                    <a:pt x="2100986" y="3520300"/>
                  </a:lnTo>
                  <a:lnTo>
                    <a:pt x="2101227" y="3516490"/>
                  </a:lnTo>
                  <a:lnTo>
                    <a:pt x="2101303" y="3510140"/>
                  </a:lnTo>
                  <a:lnTo>
                    <a:pt x="2100300" y="3505060"/>
                  </a:lnTo>
                  <a:lnTo>
                    <a:pt x="2096770" y="3501250"/>
                  </a:lnTo>
                  <a:lnTo>
                    <a:pt x="2092515" y="3496170"/>
                  </a:lnTo>
                  <a:lnTo>
                    <a:pt x="2089391" y="3493630"/>
                  </a:lnTo>
                  <a:lnTo>
                    <a:pt x="2087613" y="3491090"/>
                  </a:lnTo>
                  <a:lnTo>
                    <a:pt x="2087486" y="3483470"/>
                  </a:lnTo>
                  <a:lnTo>
                    <a:pt x="2087880" y="3480930"/>
                  </a:lnTo>
                  <a:lnTo>
                    <a:pt x="2087486" y="3478390"/>
                  </a:lnTo>
                  <a:lnTo>
                    <a:pt x="2086279" y="3477120"/>
                  </a:lnTo>
                  <a:lnTo>
                    <a:pt x="2087841" y="3477120"/>
                  </a:lnTo>
                  <a:lnTo>
                    <a:pt x="2088921" y="3475850"/>
                  </a:lnTo>
                  <a:lnTo>
                    <a:pt x="2089505" y="3474580"/>
                  </a:lnTo>
                  <a:lnTo>
                    <a:pt x="2090801" y="3472040"/>
                  </a:lnTo>
                  <a:lnTo>
                    <a:pt x="2090889" y="3466960"/>
                  </a:lnTo>
                  <a:lnTo>
                    <a:pt x="2087333" y="3461880"/>
                  </a:lnTo>
                  <a:lnTo>
                    <a:pt x="2089200" y="3455289"/>
                  </a:lnTo>
                  <a:lnTo>
                    <a:pt x="2089721" y="3456800"/>
                  </a:lnTo>
                  <a:lnTo>
                    <a:pt x="2095792" y="3464420"/>
                  </a:lnTo>
                  <a:lnTo>
                    <a:pt x="2108644" y="3451720"/>
                  </a:lnTo>
                  <a:lnTo>
                    <a:pt x="2109774" y="3450450"/>
                  </a:lnTo>
                  <a:lnTo>
                    <a:pt x="2112048" y="3447910"/>
                  </a:lnTo>
                  <a:lnTo>
                    <a:pt x="2113178" y="3446640"/>
                  </a:lnTo>
                  <a:lnTo>
                    <a:pt x="2117306" y="3441560"/>
                  </a:lnTo>
                  <a:lnTo>
                    <a:pt x="2125167" y="3431400"/>
                  </a:lnTo>
                  <a:lnTo>
                    <a:pt x="2130133" y="3426320"/>
                  </a:lnTo>
                  <a:lnTo>
                    <a:pt x="2135784" y="3421240"/>
                  </a:lnTo>
                  <a:lnTo>
                    <a:pt x="2141690" y="3417430"/>
                  </a:lnTo>
                  <a:lnTo>
                    <a:pt x="2147430" y="3412350"/>
                  </a:lnTo>
                  <a:lnTo>
                    <a:pt x="2146617" y="3421240"/>
                  </a:lnTo>
                  <a:lnTo>
                    <a:pt x="2152446" y="3413620"/>
                  </a:lnTo>
                  <a:lnTo>
                    <a:pt x="2152294" y="3412350"/>
                  </a:lnTo>
                  <a:lnTo>
                    <a:pt x="2151684" y="3407270"/>
                  </a:lnTo>
                  <a:lnTo>
                    <a:pt x="2152421" y="3411080"/>
                  </a:lnTo>
                  <a:lnTo>
                    <a:pt x="2154605" y="3412350"/>
                  </a:lnTo>
                  <a:lnTo>
                    <a:pt x="2157857" y="3412350"/>
                  </a:lnTo>
                  <a:lnTo>
                    <a:pt x="2159495" y="3407270"/>
                  </a:lnTo>
                  <a:lnTo>
                    <a:pt x="2161540" y="3400920"/>
                  </a:lnTo>
                  <a:lnTo>
                    <a:pt x="2164499" y="3398380"/>
                  </a:lnTo>
                  <a:lnTo>
                    <a:pt x="2171928" y="3392030"/>
                  </a:lnTo>
                  <a:lnTo>
                    <a:pt x="2180018" y="3381870"/>
                  </a:lnTo>
                  <a:lnTo>
                    <a:pt x="2176830" y="3370440"/>
                  </a:lnTo>
                  <a:lnTo>
                    <a:pt x="2183701" y="3371710"/>
                  </a:lnTo>
                  <a:lnTo>
                    <a:pt x="2186190" y="3370440"/>
                  </a:lnTo>
                  <a:lnTo>
                    <a:pt x="2191156" y="3367900"/>
                  </a:lnTo>
                  <a:lnTo>
                    <a:pt x="2198446" y="3360280"/>
                  </a:lnTo>
                  <a:lnTo>
                    <a:pt x="2204796" y="3355200"/>
                  </a:lnTo>
                  <a:lnTo>
                    <a:pt x="2210663" y="3352660"/>
                  </a:lnTo>
                  <a:lnTo>
                    <a:pt x="2216670" y="3350120"/>
                  </a:lnTo>
                  <a:lnTo>
                    <a:pt x="2222449" y="3347580"/>
                  </a:lnTo>
                  <a:lnTo>
                    <a:pt x="2227643" y="3342500"/>
                  </a:lnTo>
                  <a:lnTo>
                    <a:pt x="2232063" y="3338690"/>
                  </a:lnTo>
                  <a:lnTo>
                    <a:pt x="2231021" y="3341230"/>
                  </a:lnTo>
                  <a:lnTo>
                    <a:pt x="2240877" y="3338690"/>
                  </a:lnTo>
                  <a:lnTo>
                    <a:pt x="2244674" y="3337420"/>
                  </a:lnTo>
                  <a:lnTo>
                    <a:pt x="2251824" y="3332340"/>
                  </a:lnTo>
                  <a:lnTo>
                    <a:pt x="2271280" y="3328530"/>
                  </a:lnTo>
                  <a:lnTo>
                    <a:pt x="2270861" y="3325990"/>
                  </a:lnTo>
                  <a:lnTo>
                    <a:pt x="2274328" y="3319640"/>
                  </a:lnTo>
                  <a:lnTo>
                    <a:pt x="2283129" y="3314560"/>
                  </a:lnTo>
                  <a:lnTo>
                    <a:pt x="2292807" y="3308210"/>
                  </a:lnTo>
                  <a:lnTo>
                    <a:pt x="2298877" y="3303130"/>
                  </a:lnTo>
                  <a:lnTo>
                    <a:pt x="2302268" y="3298825"/>
                  </a:lnTo>
                  <a:lnTo>
                    <a:pt x="2303716" y="3300857"/>
                  </a:lnTo>
                  <a:lnTo>
                    <a:pt x="2304491" y="3298736"/>
                  </a:lnTo>
                  <a:lnTo>
                    <a:pt x="2304872" y="3296551"/>
                  </a:lnTo>
                  <a:lnTo>
                    <a:pt x="2304859" y="3295751"/>
                  </a:lnTo>
                  <a:lnTo>
                    <a:pt x="2307247" y="3292970"/>
                  </a:lnTo>
                  <a:lnTo>
                    <a:pt x="2311527" y="3286620"/>
                  </a:lnTo>
                  <a:lnTo>
                    <a:pt x="2315248" y="3281540"/>
                  </a:lnTo>
                  <a:lnTo>
                    <a:pt x="2319274" y="3275190"/>
                  </a:lnTo>
                  <a:lnTo>
                    <a:pt x="2336914" y="3244710"/>
                  </a:lnTo>
                  <a:lnTo>
                    <a:pt x="2333155" y="3244710"/>
                  </a:lnTo>
                  <a:lnTo>
                    <a:pt x="2334209" y="3242170"/>
                  </a:lnTo>
                  <a:lnTo>
                    <a:pt x="2336711" y="3240900"/>
                  </a:lnTo>
                  <a:lnTo>
                    <a:pt x="2340851" y="3237090"/>
                  </a:lnTo>
                  <a:lnTo>
                    <a:pt x="2333218" y="3233280"/>
                  </a:lnTo>
                  <a:lnTo>
                    <a:pt x="2342070" y="3235820"/>
                  </a:lnTo>
                  <a:lnTo>
                    <a:pt x="2340584" y="3234550"/>
                  </a:lnTo>
                  <a:lnTo>
                    <a:pt x="2339175" y="3233280"/>
                  </a:lnTo>
                  <a:lnTo>
                    <a:pt x="2337765" y="3232010"/>
                  </a:lnTo>
                  <a:lnTo>
                    <a:pt x="2345423" y="3228200"/>
                  </a:lnTo>
                  <a:lnTo>
                    <a:pt x="2343658" y="3223120"/>
                  </a:lnTo>
                  <a:lnTo>
                    <a:pt x="2345220" y="3214230"/>
                  </a:lnTo>
                  <a:lnTo>
                    <a:pt x="2346121" y="3209150"/>
                  </a:lnTo>
                  <a:close/>
                </a:path>
                <a:path w="7541259" h="4729480">
                  <a:moveTo>
                    <a:pt x="2709913" y="1332839"/>
                  </a:moveTo>
                  <a:lnTo>
                    <a:pt x="2709583" y="1324927"/>
                  </a:lnTo>
                  <a:lnTo>
                    <a:pt x="2707462" y="1319364"/>
                  </a:lnTo>
                  <a:lnTo>
                    <a:pt x="2702915" y="1320749"/>
                  </a:lnTo>
                  <a:lnTo>
                    <a:pt x="2704147" y="1323314"/>
                  </a:lnTo>
                  <a:lnTo>
                    <a:pt x="2704668" y="1326019"/>
                  </a:lnTo>
                  <a:lnTo>
                    <a:pt x="2704465" y="1328864"/>
                  </a:lnTo>
                  <a:lnTo>
                    <a:pt x="2703753" y="1332585"/>
                  </a:lnTo>
                  <a:lnTo>
                    <a:pt x="2708249" y="1335252"/>
                  </a:lnTo>
                  <a:lnTo>
                    <a:pt x="2709087" y="1338541"/>
                  </a:lnTo>
                  <a:lnTo>
                    <a:pt x="2709913" y="1332839"/>
                  </a:lnTo>
                  <a:close/>
                </a:path>
                <a:path w="7541259" h="4729480">
                  <a:moveTo>
                    <a:pt x="2754731" y="1369949"/>
                  </a:moveTo>
                  <a:lnTo>
                    <a:pt x="2752458" y="1362938"/>
                  </a:lnTo>
                  <a:lnTo>
                    <a:pt x="2749181" y="1362875"/>
                  </a:lnTo>
                  <a:lnTo>
                    <a:pt x="2748584" y="1356715"/>
                  </a:lnTo>
                  <a:lnTo>
                    <a:pt x="2746705" y="1352715"/>
                  </a:lnTo>
                  <a:lnTo>
                    <a:pt x="2748369" y="1346060"/>
                  </a:lnTo>
                  <a:lnTo>
                    <a:pt x="2750299" y="1343596"/>
                  </a:lnTo>
                  <a:lnTo>
                    <a:pt x="2750235" y="1334096"/>
                  </a:lnTo>
                  <a:lnTo>
                    <a:pt x="2743771" y="1331607"/>
                  </a:lnTo>
                  <a:lnTo>
                    <a:pt x="2740393" y="1328039"/>
                  </a:lnTo>
                  <a:lnTo>
                    <a:pt x="2732074" y="1324013"/>
                  </a:lnTo>
                  <a:lnTo>
                    <a:pt x="2726855" y="1329715"/>
                  </a:lnTo>
                  <a:lnTo>
                    <a:pt x="2724099" y="1339913"/>
                  </a:lnTo>
                  <a:lnTo>
                    <a:pt x="2723184" y="1349349"/>
                  </a:lnTo>
                  <a:lnTo>
                    <a:pt x="2719489" y="1339557"/>
                  </a:lnTo>
                  <a:lnTo>
                    <a:pt x="2720848" y="1351140"/>
                  </a:lnTo>
                  <a:lnTo>
                    <a:pt x="2721191" y="1353223"/>
                  </a:lnTo>
                  <a:lnTo>
                    <a:pt x="2715234" y="1347152"/>
                  </a:lnTo>
                  <a:lnTo>
                    <a:pt x="2718270" y="1360030"/>
                  </a:lnTo>
                  <a:lnTo>
                    <a:pt x="2718498" y="1362125"/>
                  </a:lnTo>
                  <a:lnTo>
                    <a:pt x="2721546" y="1376197"/>
                  </a:lnTo>
                  <a:lnTo>
                    <a:pt x="2723477" y="1383220"/>
                  </a:lnTo>
                  <a:lnTo>
                    <a:pt x="2725991" y="1389849"/>
                  </a:lnTo>
                  <a:lnTo>
                    <a:pt x="2730233" y="1399146"/>
                  </a:lnTo>
                  <a:lnTo>
                    <a:pt x="2735935" y="1394117"/>
                  </a:lnTo>
                  <a:lnTo>
                    <a:pt x="2749880" y="1389926"/>
                  </a:lnTo>
                  <a:lnTo>
                    <a:pt x="2748877" y="1384858"/>
                  </a:lnTo>
                  <a:lnTo>
                    <a:pt x="2753690" y="1373898"/>
                  </a:lnTo>
                  <a:lnTo>
                    <a:pt x="2754731" y="1369949"/>
                  </a:lnTo>
                  <a:close/>
                </a:path>
                <a:path w="7541259" h="4729480">
                  <a:moveTo>
                    <a:pt x="2900286" y="566089"/>
                  </a:moveTo>
                  <a:lnTo>
                    <a:pt x="2897492" y="566089"/>
                  </a:lnTo>
                  <a:lnTo>
                    <a:pt x="2900159" y="568858"/>
                  </a:lnTo>
                  <a:lnTo>
                    <a:pt x="2900286" y="566089"/>
                  </a:lnTo>
                  <a:close/>
                </a:path>
                <a:path w="7541259" h="4729480">
                  <a:moveTo>
                    <a:pt x="2900438" y="557199"/>
                  </a:moveTo>
                  <a:lnTo>
                    <a:pt x="2899778" y="557072"/>
                  </a:lnTo>
                  <a:lnTo>
                    <a:pt x="2899613" y="557199"/>
                  </a:lnTo>
                  <a:lnTo>
                    <a:pt x="2900438" y="557199"/>
                  </a:lnTo>
                  <a:close/>
                </a:path>
                <a:path w="7541259" h="4729480">
                  <a:moveTo>
                    <a:pt x="2905137" y="573709"/>
                  </a:moveTo>
                  <a:lnTo>
                    <a:pt x="2901162" y="569899"/>
                  </a:lnTo>
                  <a:lnTo>
                    <a:pt x="2900159" y="568858"/>
                  </a:lnTo>
                  <a:lnTo>
                    <a:pt x="2899994" y="572439"/>
                  </a:lnTo>
                  <a:lnTo>
                    <a:pt x="2905137" y="573709"/>
                  </a:lnTo>
                  <a:close/>
                </a:path>
                <a:path w="7541259" h="4729480">
                  <a:moveTo>
                    <a:pt x="3016148" y="3479533"/>
                  </a:moveTo>
                  <a:lnTo>
                    <a:pt x="3015488" y="3470757"/>
                  </a:lnTo>
                  <a:lnTo>
                    <a:pt x="3010293" y="3467646"/>
                  </a:lnTo>
                  <a:lnTo>
                    <a:pt x="3006687" y="3472497"/>
                  </a:lnTo>
                  <a:lnTo>
                    <a:pt x="3002229" y="3480358"/>
                  </a:lnTo>
                  <a:lnTo>
                    <a:pt x="3000070" y="3487877"/>
                  </a:lnTo>
                  <a:lnTo>
                    <a:pt x="3003359" y="3491687"/>
                  </a:lnTo>
                  <a:lnTo>
                    <a:pt x="3012148" y="3488385"/>
                  </a:lnTo>
                  <a:lnTo>
                    <a:pt x="3016148" y="3479533"/>
                  </a:lnTo>
                  <a:close/>
                </a:path>
                <a:path w="7541259" h="4729480">
                  <a:moveTo>
                    <a:pt x="3250006" y="3455466"/>
                  </a:moveTo>
                  <a:lnTo>
                    <a:pt x="3249409" y="3452545"/>
                  </a:lnTo>
                  <a:lnTo>
                    <a:pt x="3245548" y="3452926"/>
                  </a:lnTo>
                  <a:lnTo>
                    <a:pt x="3248723" y="3455593"/>
                  </a:lnTo>
                  <a:lnTo>
                    <a:pt x="3250006" y="3455466"/>
                  </a:lnTo>
                  <a:close/>
                </a:path>
                <a:path w="7541259" h="4729480">
                  <a:moveTo>
                    <a:pt x="3321100" y="682929"/>
                  </a:moveTo>
                  <a:lnTo>
                    <a:pt x="3316821" y="679119"/>
                  </a:lnTo>
                  <a:lnTo>
                    <a:pt x="3316528" y="679119"/>
                  </a:lnTo>
                  <a:lnTo>
                    <a:pt x="3318484" y="681659"/>
                  </a:lnTo>
                  <a:lnTo>
                    <a:pt x="3321100" y="682929"/>
                  </a:lnTo>
                  <a:close/>
                </a:path>
                <a:path w="7541259" h="4729480">
                  <a:moveTo>
                    <a:pt x="3472764" y="643559"/>
                  </a:moveTo>
                  <a:lnTo>
                    <a:pt x="3468725" y="641019"/>
                  </a:lnTo>
                  <a:lnTo>
                    <a:pt x="3466706" y="639749"/>
                  </a:lnTo>
                  <a:lnTo>
                    <a:pt x="3461778" y="641019"/>
                  </a:lnTo>
                  <a:lnTo>
                    <a:pt x="3461359" y="639749"/>
                  </a:lnTo>
                  <a:lnTo>
                    <a:pt x="3460534" y="637209"/>
                  </a:lnTo>
                  <a:lnTo>
                    <a:pt x="3456444" y="639749"/>
                  </a:lnTo>
                  <a:lnTo>
                    <a:pt x="3454463" y="639749"/>
                  </a:lnTo>
                  <a:lnTo>
                    <a:pt x="3449104" y="637209"/>
                  </a:lnTo>
                  <a:lnTo>
                    <a:pt x="3444443" y="633399"/>
                  </a:lnTo>
                  <a:lnTo>
                    <a:pt x="3439503" y="630859"/>
                  </a:lnTo>
                  <a:lnTo>
                    <a:pt x="3433305" y="633399"/>
                  </a:lnTo>
                  <a:lnTo>
                    <a:pt x="3433254" y="632129"/>
                  </a:lnTo>
                  <a:lnTo>
                    <a:pt x="3433076" y="627049"/>
                  </a:lnTo>
                  <a:lnTo>
                    <a:pt x="3432949" y="623239"/>
                  </a:lnTo>
                  <a:lnTo>
                    <a:pt x="3424936" y="627049"/>
                  </a:lnTo>
                  <a:lnTo>
                    <a:pt x="3414471" y="614349"/>
                  </a:lnTo>
                  <a:lnTo>
                    <a:pt x="3409200" y="614349"/>
                  </a:lnTo>
                  <a:lnTo>
                    <a:pt x="3405797" y="607999"/>
                  </a:lnTo>
                  <a:lnTo>
                    <a:pt x="3406381" y="610539"/>
                  </a:lnTo>
                  <a:lnTo>
                    <a:pt x="3408108" y="614349"/>
                  </a:lnTo>
                  <a:lnTo>
                    <a:pt x="3406432" y="618159"/>
                  </a:lnTo>
                  <a:lnTo>
                    <a:pt x="3405301" y="619429"/>
                  </a:lnTo>
                  <a:lnTo>
                    <a:pt x="3403676" y="620699"/>
                  </a:lnTo>
                  <a:lnTo>
                    <a:pt x="3401542" y="620699"/>
                  </a:lnTo>
                  <a:lnTo>
                    <a:pt x="3402571" y="623239"/>
                  </a:lnTo>
                  <a:lnTo>
                    <a:pt x="3402571" y="624509"/>
                  </a:lnTo>
                  <a:lnTo>
                    <a:pt x="3401542" y="627049"/>
                  </a:lnTo>
                  <a:lnTo>
                    <a:pt x="3395002" y="624509"/>
                  </a:lnTo>
                  <a:lnTo>
                    <a:pt x="3387496" y="623239"/>
                  </a:lnTo>
                  <a:lnTo>
                    <a:pt x="3380422" y="621969"/>
                  </a:lnTo>
                  <a:lnTo>
                    <a:pt x="3375241" y="616889"/>
                  </a:lnTo>
                  <a:lnTo>
                    <a:pt x="3374250" y="614349"/>
                  </a:lnTo>
                  <a:lnTo>
                    <a:pt x="3372256" y="609269"/>
                  </a:lnTo>
                  <a:lnTo>
                    <a:pt x="3369030" y="614349"/>
                  </a:lnTo>
                  <a:lnTo>
                    <a:pt x="3359048" y="613079"/>
                  </a:lnTo>
                  <a:lnTo>
                    <a:pt x="3356076" y="609269"/>
                  </a:lnTo>
                  <a:lnTo>
                    <a:pt x="3351250" y="609269"/>
                  </a:lnTo>
                  <a:lnTo>
                    <a:pt x="3355937" y="600379"/>
                  </a:lnTo>
                  <a:lnTo>
                    <a:pt x="3365081" y="591489"/>
                  </a:lnTo>
                  <a:lnTo>
                    <a:pt x="3371989" y="586409"/>
                  </a:lnTo>
                  <a:lnTo>
                    <a:pt x="3375431" y="583869"/>
                  </a:lnTo>
                  <a:lnTo>
                    <a:pt x="3383762" y="577519"/>
                  </a:lnTo>
                  <a:lnTo>
                    <a:pt x="3376549" y="573709"/>
                  </a:lnTo>
                  <a:lnTo>
                    <a:pt x="3371050" y="573709"/>
                  </a:lnTo>
                  <a:lnTo>
                    <a:pt x="3359747" y="586409"/>
                  </a:lnTo>
                  <a:lnTo>
                    <a:pt x="3359581" y="581329"/>
                  </a:lnTo>
                  <a:lnTo>
                    <a:pt x="3350196" y="583869"/>
                  </a:lnTo>
                  <a:lnTo>
                    <a:pt x="3347605" y="590219"/>
                  </a:lnTo>
                  <a:lnTo>
                    <a:pt x="3342017" y="599109"/>
                  </a:lnTo>
                  <a:lnTo>
                    <a:pt x="3335236" y="599109"/>
                  </a:lnTo>
                  <a:lnTo>
                    <a:pt x="3325152" y="605459"/>
                  </a:lnTo>
                  <a:lnTo>
                    <a:pt x="3316325" y="610539"/>
                  </a:lnTo>
                  <a:lnTo>
                    <a:pt x="3309963" y="618159"/>
                  </a:lnTo>
                  <a:lnTo>
                    <a:pt x="3314941" y="623239"/>
                  </a:lnTo>
                  <a:lnTo>
                    <a:pt x="3304070" y="627049"/>
                  </a:lnTo>
                  <a:lnTo>
                    <a:pt x="3304032" y="632129"/>
                  </a:lnTo>
                  <a:lnTo>
                    <a:pt x="3295624" y="639749"/>
                  </a:lnTo>
                  <a:lnTo>
                    <a:pt x="3303130" y="647369"/>
                  </a:lnTo>
                  <a:lnTo>
                    <a:pt x="3303689" y="651179"/>
                  </a:lnTo>
                  <a:lnTo>
                    <a:pt x="3296970" y="649909"/>
                  </a:lnTo>
                  <a:lnTo>
                    <a:pt x="3288982" y="648639"/>
                  </a:lnTo>
                  <a:lnTo>
                    <a:pt x="3282505" y="644829"/>
                  </a:lnTo>
                  <a:lnTo>
                    <a:pt x="3280346" y="638479"/>
                  </a:lnTo>
                  <a:lnTo>
                    <a:pt x="3281172" y="630859"/>
                  </a:lnTo>
                  <a:lnTo>
                    <a:pt x="3277920" y="627049"/>
                  </a:lnTo>
                  <a:lnTo>
                    <a:pt x="3275749" y="624509"/>
                  </a:lnTo>
                  <a:lnTo>
                    <a:pt x="3267329" y="624509"/>
                  </a:lnTo>
                  <a:lnTo>
                    <a:pt x="3255111" y="625779"/>
                  </a:lnTo>
                  <a:lnTo>
                    <a:pt x="3241586" y="627049"/>
                  </a:lnTo>
                  <a:lnTo>
                    <a:pt x="3229191" y="627049"/>
                  </a:lnTo>
                  <a:lnTo>
                    <a:pt x="3221647" y="619429"/>
                  </a:lnTo>
                  <a:lnTo>
                    <a:pt x="3220389" y="618159"/>
                  </a:lnTo>
                  <a:lnTo>
                    <a:pt x="3217595" y="611809"/>
                  </a:lnTo>
                  <a:lnTo>
                    <a:pt x="3215208" y="605459"/>
                  </a:lnTo>
                  <a:lnTo>
                    <a:pt x="3212706" y="599109"/>
                  </a:lnTo>
                  <a:lnTo>
                    <a:pt x="3209594" y="592759"/>
                  </a:lnTo>
                  <a:lnTo>
                    <a:pt x="3205429" y="585139"/>
                  </a:lnTo>
                  <a:lnTo>
                    <a:pt x="3198126" y="590219"/>
                  </a:lnTo>
                  <a:lnTo>
                    <a:pt x="3192653" y="586409"/>
                  </a:lnTo>
                  <a:lnTo>
                    <a:pt x="3186519" y="577519"/>
                  </a:lnTo>
                  <a:lnTo>
                    <a:pt x="3185274" y="572439"/>
                  </a:lnTo>
                  <a:lnTo>
                    <a:pt x="3183712" y="566089"/>
                  </a:lnTo>
                  <a:lnTo>
                    <a:pt x="3183394" y="562279"/>
                  </a:lnTo>
                  <a:lnTo>
                    <a:pt x="3182658" y="553389"/>
                  </a:lnTo>
                  <a:lnTo>
                    <a:pt x="3182480" y="550849"/>
                  </a:lnTo>
                  <a:lnTo>
                    <a:pt x="3182099" y="545769"/>
                  </a:lnTo>
                  <a:lnTo>
                    <a:pt x="3181820" y="541959"/>
                  </a:lnTo>
                  <a:lnTo>
                    <a:pt x="3174238" y="543229"/>
                  </a:lnTo>
                  <a:lnTo>
                    <a:pt x="3171736" y="545769"/>
                  </a:lnTo>
                  <a:lnTo>
                    <a:pt x="3160331" y="533069"/>
                  </a:lnTo>
                  <a:lnTo>
                    <a:pt x="3157880" y="527989"/>
                  </a:lnTo>
                  <a:lnTo>
                    <a:pt x="3142284" y="520369"/>
                  </a:lnTo>
                  <a:lnTo>
                    <a:pt x="3140710" y="517829"/>
                  </a:lnTo>
                  <a:lnTo>
                    <a:pt x="3139935" y="516559"/>
                  </a:lnTo>
                  <a:lnTo>
                    <a:pt x="3137573" y="512749"/>
                  </a:lnTo>
                  <a:lnTo>
                    <a:pt x="3124225" y="505129"/>
                  </a:lnTo>
                  <a:lnTo>
                    <a:pt x="3119310" y="514019"/>
                  </a:lnTo>
                  <a:lnTo>
                    <a:pt x="3114040" y="515289"/>
                  </a:lnTo>
                  <a:lnTo>
                    <a:pt x="3098482" y="516559"/>
                  </a:lnTo>
                  <a:lnTo>
                    <a:pt x="3082455" y="515289"/>
                  </a:lnTo>
                  <a:lnTo>
                    <a:pt x="3066313" y="512749"/>
                  </a:lnTo>
                  <a:lnTo>
                    <a:pt x="3050362" y="514019"/>
                  </a:lnTo>
                  <a:lnTo>
                    <a:pt x="3043834" y="515289"/>
                  </a:lnTo>
                  <a:lnTo>
                    <a:pt x="3029559" y="517829"/>
                  </a:lnTo>
                  <a:lnTo>
                    <a:pt x="3023019" y="517829"/>
                  </a:lnTo>
                  <a:lnTo>
                    <a:pt x="3016199" y="515289"/>
                  </a:lnTo>
                  <a:lnTo>
                    <a:pt x="3010535" y="510209"/>
                  </a:lnTo>
                  <a:lnTo>
                    <a:pt x="3005442" y="505129"/>
                  </a:lnTo>
                  <a:lnTo>
                    <a:pt x="2995930" y="494969"/>
                  </a:lnTo>
                  <a:lnTo>
                    <a:pt x="2986036" y="486079"/>
                  </a:lnTo>
                  <a:lnTo>
                    <a:pt x="2975572" y="477189"/>
                  </a:lnTo>
                  <a:lnTo>
                    <a:pt x="2964370" y="469569"/>
                  </a:lnTo>
                  <a:lnTo>
                    <a:pt x="2947809" y="461949"/>
                  </a:lnTo>
                  <a:lnTo>
                    <a:pt x="2931312" y="453059"/>
                  </a:lnTo>
                  <a:lnTo>
                    <a:pt x="2898406" y="436549"/>
                  </a:lnTo>
                  <a:lnTo>
                    <a:pt x="2883712" y="427659"/>
                  </a:lnTo>
                  <a:lnTo>
                    <a:pt x="2875559" y="425119"/>
                  </a:lnTo>
                  <a:lnTo>
                    <a:pt x="2868130" y="423849"/>
                  </a:lnTo>
                  <a:lnTo>
                    <a:pt x="2845879" y="431469"/>
                  </a:lnTo>
                  <a:lnTo>
                    <a:pt x="2814790" y="439089"/>
                  </a:lnTo>
                  <a:lnTo>
                    <a:pt x="2784056" y="449249"/>
                  </a:lnTo>
                  <a:lnTo>
                    <a:pt x="2787739" y="461949"/>
                  </a:lnTo>
                  <a:lnTo>
                    <a:pt x="2790329" y="475919"/>
                  </a:lnTo>
                  <a:lnTo>
                    <a:pt x="2792526" y="489889"/>
                  </a:lnTo>
                  <a:lnTo>
                    <a:pt x="2794978" y="502589"/>
                  </a:lnTo>
                  <a:lnTo>
                    <a:pt x="2797835" y="515289"/>
                  </a:lnTo>
                  <a:lnTo>
                    <a:pt x="2800756" y="527989"/>
                  </a:lnTo>
                  <a:lnTo>
                    <a:pt x="2806687" y="554659"/>
                  </a:lnTo>
                  <a:lnTo>
                    <a:pt x="2809913" y="567359"/>
                  </a:lnTo>
                  <a:lnTo>
                    <a:pt x="2813215" y="581329"/>
                  </a:lnTo>
                  <a:lnTo>
                    <a:pt x="2816174" y="595299"/>
                  </a:lnTo>
                  <a:lnTo>
                    <a:pt x="2818371" y="607999"/>
                  </a:lnTo>
                  <a:lnTo>
                    <a:pt x="2821736" y="615619"/>
                  </a:lnTo>
                  <a:lnTo>
                    <a:pt x="2828340" y="619429"/>
                  </a:lnTo>
                  <a:lnTo>
                    <a:pt x="2836862" y="620699"/>
                  </a:lnTo>
                  <a:lnTo>
                    <a:pt x="2845993" y="619429"/>
                  </a:lnTo>
                  <a:lnTo>
                    <a:pt x="2848953" y="619429"/>
                  </a:lnTo>
                  <a:lnTo>
                    <a:pt x="2859455" y="621969"/>
                  </a:lnTo>
                  <a:lnTo>
                    <a:pt x="2861500" y="619429"/>
                  </a:lnTo>
                  <a:lnTo>
                    <a:pt x="2864561" y="615619"/>
                  </a:lnTo>
                  <a:lnTo>
                    <a:pt x="2858655" y="611809"/>
                  </a:lnTo>
                  <a:lnTo>
                    <a:pt x="2857030" y="607999"/>
                  </a:lnTo>
                  <a:lnTo>
                    <a:pt x="2854198" y="600379"/>
                  </a:lnTo>
                  <a:lnTo>
                    <a:pt x="2853639" y="594029"/>
                  </a:lnTo>
                  <a:lnTo>
                    <a:pt x="2855811" y="588949"/>
                  </a:lnTo>
                  <a:lnTo>
                    <a:pt x="2861183" y="582599"/>
                  </a:lnTo>
                  <a:lnTo>
                    <a:pt x="2867774" y="580059"/>
                  </a:lnTo>
                  <a:lnTo>
                    <a:pt x="2875584" y="578789"/>
                  </a:lnTo>
                  <a:lnTo>
                    <a:pt x="2881503" y="576249"/>
                  </a:lnTo>
                  <a:lnTo>
                    <a:pt x="2882417" y="568629"/>
                  </a:lnTo>
                  <a:lnTo>
                    <a:pt x="2880741" y="561009"/>
                  </a:lnTo>
                  <a:lnTo>
                    <a:pt x="2890951" y="566089"/>
                  </a:lnTo>
                  <a:lnTo>
                    <a:pt x="2897492" y="566089"/>
                  </a:lnTo>
                  <a:lnTo>
                    <a:pt x="2895041" y="563549"/>
                  </a:lnTo>
                  <a:lnTo>
                    <a:pt x="2893504" y="561009"/>
                  </a:lnTo>
                  <a:lnTo>
                    <a:pt x="2891205" y="557199"/>
                  </a:lnTo>
                  <a:lnTo>
                    <a:pt x="2894076" y="555929"/>
                  </a:lnTo>
                  <a:lnTo>
                    <a:pt x="2899778" y="557072"/>
                  </a:lnTo>
                  <a:lnTo>
                    <a:pt x="2901226" y="555929"/>
                  </a:lnTo>
                  <a:lnTo>
                    <a:pt x="2907639" y="550849"/>
                  </a:lnTo>
                  <a:lnTo>
                    <a:pt x="2914116" y="558469"/>
                  </a:lnTo>
                  <a:lnTo>
                    <a:pt x="2922155" y="563549"/>
                  </a:lnTo>
                  <a:lnTo>
                    <a:pt x="2930004" y="562279"/>
                  </a:lnTo>
                  <a:lnTo>
                    <a:pt x="2933865" y="574979"/>
                  </a:lnTo>
                  <a:lnTo>
                    <a:pt x="2957487" y="572439"/>
                  </a:lnTo>
                  <a:lnTo>
                    <a:pt x="2962592" y="576249"/>
                  </a:lnTo>
                  <a:lnTo>
                    <a:pt x="2963430" y="592759"/>
                  </a:lnTo>
                  <a:lnTo>
                    <a:pt x="2971203" y="590219"/>
                  </a:lnTo>
                  <a:lnTo>
                    <a:pt x="2973641" y="596569"/>
                  </a:lnTo>
                  <a:lnTo>
                    <a:pt x="2970847" y="599109"/>
                  </a:lnTo>
                  <a:lnTo>
                    <a:pt x="2971508" y="605459"/>
                  </a:lnTo>
                  <a:lnTo>
                    <a:pt x="2974238" y="613079"/>
                  </a:lnTo>
                  <a:lnTo>
                    <a:pt x="2977667" y="616889"/>
                  </a:lnTo>
                  <a:lnTo>
                    <a:pt x="2989592" y="621969"/>
                  </a:lnTo>
                  <a:lnTo>
                    <a:pt x="3004909" y="621969"/>
                  </a:lnTo>
                  <a:lnTo>
                    <a:pt x="3012884" y="625779"/>
                  </a:lnTo>
                  <a:lnTo>
                    <a:pt x="3024797" y="624509"/>
                  </a:lnTo>
                  <a:lnTo>
                    <a:pt x="3022523" y="620699"/>
                  </a:lnTo>
                  <a:lnTo>
                    <a:pt x="3028238" y="619429"/>
                  </a:lnTo>
                  <a:lnTo>
                    <a:pt x="3031896" y="620699"/>
                  </a:lnTo>
                  <a:lnTo>
                    <a:pt x="3041878" y="625779"/>
                  </a:lnTo>
                  <a:lnTo>
                    <a:pt x="3046501" y="629589"/>
                  </a:lnTo>
                  <a:lnTo>
                    <a:pt x="3050286" y="637209"/>
                  </a:lnTo>
                  <a:lnTo>
                    <a:pt x="3056115" y="647369"/>
                  </a:lnTo>
                  <a:lnTo>
                    <a:pt x="3062630" y="656259"/>
                  </a:lnTo>
                  <a:lnTo>
                    <a:pt x="3068980" y="663879"/>
                  </a:lnTo>
                  <a:lnTo>
                    <a:pt x="3074378" y="674039"/>
                  </a:lnTo>
                  <a:lnTo>
                    <a:pt x="3082658" y="684199"/>
                  </a:lnTo>
                  <a:lnTo>
                    <a:pt x="3095383" y="693089"/>
                  </a:lnTo>
                  <a:lnTo>
                    <a:pt x="3109290" y="700709"/>
                  </a:lnTo>
                  <a:lnTo>
                    <a:pt x="3121101" y="707059"/>
                  </a:lnTo>
                  <a:lnTo>
                    <a:pt x="3127413" y="710869"/>
                  </a:lnTo>
                  <a:lnTo>
                    <a:pt x="3140176" y="719759"/>
                  </a:lnTo>
                  <a:lnTo>
                    <a:pt x="3146437" y="723569"/>
                  </a:lnTo>
                  <a:lnTo>
                    <a:pt x="3153003" y="728649"/>
                  </a:lnTo>
                  <a:lnTo>
                    <a:pt x="3161080" y="727379"/>
                  </a:lnTo>
                  <a:lnTo>
                    <a:pt x="3167748" y="732459"/>
                  </a:lnTo>
                  <a:lnTo>
                    <a:pt x="3173171" y="736269"/>
                  </a:lnTo>
                  <a:lnTo>
                    <a:pt x="3178797" y="740079"/>
                  </a:lnTo>
                  <a:lnTo>
                    <a:pt x="3190113" y="745159"/>
                  </a:lnTo>
                  <a:lnTo>
                    <a:pt x="3195917" y="750239"/>
                  </a:lnTo>
                  <a:lnTo>
                    <a:pt x="3201835" y="754049"/>
                  </a:lnTo>
                  <a:lnTo>
                    <a:pt x="3208058" y="757859"/>
                  </a:lnTo>
                  <a:lnTo>
                    <a:pt x="3214801" y="760399"/>
                  </a:lnTo>
                  <a:lnTo>
                    <a:pt x="3223806" y="761669"/>
                  </a:lnTo>
                  <a:lnTo>
                    <a:pt x="3229813" y="760399"/>
                  </a:lnTo>
                  <a:lnTo>
                    <a:pt x="3242881" y="768019"/>
                  </a:lnTo>
                  <a:lnTo>
                    <a:pt x="3247034" y="769289"/>
                  </a:lnTo>
                  <a:lnTo>
                    <a:pt x="3260928" y="773099"/>
                  </a:lnTo>
                  <a:lnTo>
                    <a:pt x="3253346" y="780719"/>
                  </a:lnTo>
                  <a:lnTo>
                    <a:pt x="3256711" y="793419"/>
                  </a:lnTo>
                  <a:lnTo>
                    <a:pt x="3256115" y="801039"/>
                  </a:lnTo>
                  <a:lnTo>
                    <a:pt x="3266452" y="802309"/>
                  </a:lnTo>
                  <a:lnTo>
                    <a:pt x="3270072" y="799769"/>
                  </a:lnTo>
                  <a:lnTo>
                    <a:pt x="3277616" y="802309"/>
                  </a:lnTo>
                  <a:lnTo>
                    <a:pt x="3280524" y="804849"/>
                  </a:lnTo>
                  <a:lnTo>
                    <a:pt x="3290646" y="809929"/>
                  </a:lnTo>
                  <a:lnTo>
                    <a:pt x="3292157" y="804849"/>
                  </a:lnTo>
                  <a:lnTo>
                    <a:pt x="3302800" y="807389"/>
                  </a:lnTo>
                  <a:lnTo>
                    <a:pt x="3310140" y="811199"/>
                  </a:lnTo>
                  <a:lnTo>
                    <a:pt x="3308807" y="804849"/>
                  </a:lnTo>
                  <a:lnTo>
                    <a:pt x="3307753" y="799769"/>
                  </a:lnTo>
                  <a:lnTo>
                    <a:pt x="3306953" y="795959"/>
                  </a:lnTo>
                  <a:lnTo>
                    <a:pt x="3309531" y="790879"/>
                  </a:lnTo>
                  <a:lnTo>
                    <a:pt x="3314966" y="775639"/>
                  </a:lnTo>
                  <a:lnTo>
                    <a:pt x="3323844" y="770559"/>
                  </a:lnTo>
                  <a:lnTo>
                    <a:pt x="3318243" y="760399"/>
                  </a:lnTo>
                  <a:lnTo>
                    <a:pt x="3316846" y="757859"/>
                  </a:lnTo>
                  <a:lnTo>
                    <a:pt x="3310788" y="755319"/>
                  </a:lnTo>
                  <a:lnTo>
                    <a:pt x="3305518" y="747699"/>
                  </a:lnTo>
                  <a:lnTo>
                    <a:pt x="3303765" y="743889"/>
                  </a:lnTo>
                  <a:lnTo>
                    <a:pt x="3303905" y="736269"/>
                  </a:lnTo>
                  <a:lnTo>
                    <a:pt x="3306876" y="733729"/>
                  </a:lnTo>
                  <a:lnTo>
                    <a:pt x="3304616" y="727379"/>
                  </a:lnTo>
                  <a:lnTo>
                    <a:pt x="3304171" y="726109"/>
                  </a:lnTo>
                  <a:lnTo>
                    <a:pt x="3303714" y="724839"/>
                  </a:lnTo>
                  <a:lnTo>
                    <a:pt x="3294316" y="726109"/>
                  </a:lnTo>
                  <a:lnTo>
                    <a:pt x="3284169" y="724839"/>
                  </a:lnTo>
                  <a:lnTo>
                    <a:pt x="3285426" y="719759"/>
                  </a:lnTo>
                  <a:lnTo>
                    <a:pt x="3273488" y="717219"/>
                  </a:lnTo>
                  <a:lnTo>
                    <a:pt x="3270707" y="714679"/>
                  </a:lnTo>
                  <a:lnTo>
                    <a:pt x="3271875" y="704519"/>
                  </a:lnTo>
                  <a:lnTo>
                    <a:pt x="3269361" y="704519"/>
                  </a:lnTo>
                  <a:lnTo>
                    <a:pt x="3276701" y="699439"/>
                  </a:lnTo>
                  <a:lnTo>
                    <a:pt x="3279394" y="696899"/>
                  </a:lnTo>
                  <a:lnTo>
                    <a:pt x="3291001" y="696899"/>
                  </a:lnTo>
                  <a:lnTo>
                    <a:pt x="3298609" y="700709"/>
                  </a:lnTo>
                  <a:lnTo>
                    <a:pt x="3315017" y="700709"/>
                  </a:lnTo>
                  <a:lnTo>
                    <a:pt x="3314496" y="696899"/>
                  </a:lnTo>
                  <a:lnTo>
                    <a:pt x="3312769" y="684199"/>
                  </a:lnTo>
                  <a:lnTo>
                    <a:pt x="3318751" y="684199"/>
                  </a:lnTo>
                  <a:lnTo>
                    <a:pt x="3316046" y="679119"/>
                  </a:lnTo>
                  <a:lnTo>
                    <a:pt x="3316528" y="679119"/>
                  </a:lnTo>
                  <a:lnTo>
                    <a:pt x="3316059" y="675309"/>
                  </a:lnTo>
                  <a:lnTo>
                    <a:pt x="3319691" y="675309"/>
                  </a:lnTo>
                  <a:lnTo>
                    <a:pt x="3321494" y="676579"/>
                  </a:lnTo>
                  <a:lnTo>
                    <a:pt x="3318776" y="670229"/>
                  </a:lnTo>
                  <a:lnTo>
                    <a:pt x="3312160" y="675309"/>
                  </a:lnTo>
                  <a:lnTo>
                    <a:pt x="3307943" y="671499"/>
                  </a:lnTo>
                  <a:lnTo>
                    <a:pt x="3313900" y="668959"/>
                  </a:lnTo>
                  <a:lnTo>
                    <a:pt x="3320669" y="668959"/>
                  </a:lnTo>
                  <a:lnTo>
                    <a:pt x="3327654" y="670229"/>
                  </a:lnTo>
                  <a:lnTo>
                    <a:pt x="3334220" y="670229"/>
                  </a:lnTo>
                  <a:lnTo>
                    <a:pt x="3332492" y="668959"/>
                  </a:lnTo>
                  <a:lnTo>
                    <a:pt x="3330765" y="667689"/>
                  </a:lnTo>
                  <a:lnTo>
                    <a:pt x="3326142" y="653719"/>
                  </a:lnTo>
                  <a:lnTo>
                    <a:pt x="3326739" y="651179"/>
                  </a:lnTo>
                  <a:lnTo>
                    <a:pt x="3329432" y="639749"/>
                  </a:lnTo>
                  <a:lnTo>
                    <a:pt x="3337649" y="646099"/>
                  </a:lnTo>
                  <a:lnTo>
                    <a:pt x="3342106" y="648639"/>
                  </a:lnTo>
                  <a:lnTo>
                    <a:pt x="3348469" y="648639"/>
                  </a:lnTo>
                  <a:lnTo>
                    <a:pt x="3356292" y="643559"/>
                  </a:lnTo>
                  <a:lnTo>
                    <a:pt x="3360534" y="639749"/>
                  </a:lnTo>
                  <a:lnTo>
                    <a:pt x="3363353" y="637209"/>
                  </a:lnTo>
                  <a:lnTo>
                    <a:pt x="3367481" y="632129"/>
                  </a:lnTo>
                  <a:lnTo>
                    <a:pt x="3372104" y="634669"/>
                  </a:lnTo>
                  <a:lnTo>
                    <a:pt x="3376599" y="638479"/>
                  </a:lnTo>
                  <a:lnTo>
                    <a:pt x="3380257" y="644829"/>
                  </a:lnTo>
                  <a:lnTo>
                    <a:pt x="3383229" y="643559"/>
                  </a:lnTo>
                  <a:lnTo>
                    <a:pt x="3383610" y="644829"/>
                  </a:lnTo>
                  <a:lnTo>
                    <a:pt x="3381121" y="648639"/>
                  </a:lnTo>
                  <a:lnTo>
                    <a:pt x="3375329" y="653719"/>
                  </a:lnTo>
                  <a:lnTo>
                    <a:pt x="3371113" y="658799"/>
                  </a:lnTo>
                  <a:lnTo>
                    <a:pt x="3373323" y="662609"/>
                  </a:lnTo>
                  <a:lnTo>
                    <a:pt x="3379533" y="665149"/>
                  </a:lnTo>
                  <a:lnTo>
                    <a:pt x="3384219" y="667689"/>
                  </a:lnTo>
                  <a:lnTo>
                    <a:pt x="3389122" y="668959"/>
                  </a:lnTo>
                  <a:lnTo>
                    <a:pt x="3395967" y="667689"/>
                  </a:lnTo>
                  <a:lnTo>
                    <a:pt x="3401098" y="665149"/>
                  </a:lnTo>
                  <a:lnTo>
                    <a:pt x="3406444" y="663879"/>
                  </a:lnTo>
                  <a:lnTo>
                    <a:pt x="3414306" y="666419"/>
                  </a:lnTo>
                  <a:lnTo>
                    <a:pt x="3417963" y="671499"/>
                  </a:lnTo>
                  <a:lnTo>
                    <a:pt x="3424047" y="668959"/>
                  </a:lnTo>
                  <a:lnTo>
                    <a:pt x="3423882" y="671499"/>
                  </a:lnTo>
                  <a:lnTo>
                    <a:pt x="3429851" y="668959"/>
                  </a:lnTo>
                  <a:lnTo>
                    <a:pt x="3433127" y="667689"/>
                  </a:lnTo>
                  <a:lnTo>
                    <a:pt x="3436378" y="667689"/>
                  </a:lnTo>
                  <a:lnTo>
                    <a:pt x="3433203" y="663879"/>
                  </a:lnTo>
                  <a:lnTo>
                    <a:pt x="3437737" y="661339"/>
                  </a:lnTo>
                  <a:lnTo>
                    <a:pt x="3444875" y="661339"/>
                  </a:lnTo>
                  <a:lnTo>
                    <a:pt x="3449536" y="660069"/>
                  </a:lnTo>
                  <a:lnTo>
                    <a:pt x="3448037" y="657529"/>
                  </a:lnTo>
                  <a:lnTo>
                    <a:pt x="3446449" y="654989"/>
                  </a:lnTo>
                  <a:lnTo>
                    <a:pt x="3446792" y="651179"/>
                  </a:lnTo>
                  <a:lnTo>
                    <a:pt x="3457003" y="656259"/>
                  </a:lnTo>
                  <a:lnTo>
                    <a:pt x="3455212" y="652449"/>
                  </a:lnTo>
                  <a:lnTo>
                    <a:pt x="3456914" y="651179"/>
                  </a:lnTo>
                  <a:lnTo>
                    <a:pt x="3463734" y="646099"/>
                  </a:lnTo>
                  <a:lnTo>
                    <a:pt x="3472764" y="643559"/>
                  </a:lnTo>
                  <a:close/>
                </a:path>
                <a:path w="7541259" h="4729480">
                  <a:moveTo>
                    <a:pt x="4939296" y="2057641"/>
                  </a:moveTo>
                  <a:lnTo>
                    <a:pt x="4932946" y="2052358"/>
                  </a:lnTo>
                  <a:lnTo>
                    <a:pt x="4931257" y="2054796"/>
                  </a:lnTo>
                  <a:lnTo>
                    <a:pt x="4928933" y="2056091"/>
                  </a:lnTo>
                  <a:lnTo>
                    <a:pt x="4925961" y="2056231"/>
                  </a:lnTo>
                  <a:lnTo>
                    <a:pt x="4931194" y="2060244"/>
                  </a:lnTo>
                  <a:lnTo>
                    <a:pt x="4931702" y="2067153"/>
                  </a:lnTo>
                  <a:lnTo>
                    <a:pt x="4935639" y="2072081"/>
                  </a:lnTo>
                  <a:lnTo>
                    <a:pt x="4933708" y="2065477"/>
                  </a:lnTo>
                  <a:lnTo>
                    <a:pt x="4939296" y="2057641"/>
                  </a:lnTo>
                  <a:close/>
                </a:path>
                <a:path w="7541259" h="4729480">
                  <a:moveTo>
                    <a:pt x="5145252" y="1953691"/>
                  </a:moveTo>
                  <a:lnTo>
                    <a:pt x="5141442" y="1950199"/>
                  </a:lnTo>
                  <a:lnTo>
                    <a:pt x="5142077" y="1952028"/>
                  </a:lnTo>
                  <a:lnTo>
                    <a:pt x="5143347" y="1953183"/>
                  </a:lnTo>
                  <a:lnTo>
                    <a:pt x="5145252" y="1953691"/>
                  </a:lnTo>
                  <a:close/>
                </a:path>
                <a:path w="7541259" h="4729480">
                  <a:moveTo>
                    <a:pt x="5145265" y="1949145"/>
                  </a:moveTo>
                  <a:lnTo>
                    <a:pt x="5145240" y="1945335"/>
                  </a:lnTo>
                  <a:lnTo>
                    <a:pt x="5145189" y="1938985"/>
                  </a:lnTo>
                  <a:lnTo>
                    <a:pt x="5140769" y="1931365"/>
                  </a:lnTo>
                  <a:lnTo>
                    <a:pt x="5138890" y="1927555"/>
                  </a:lnTo>
                  <a:lnTo>
                    <a:pt x="5136096" y="1917395"/>
                  </a:lnTo>
                  <a:lnTo>
                    <a:pt x="5130304" y="1913585"/>
                  </a:lnTo>
                  <a:lnTo>
                    <a:pt x="5137505" y="1913585"/>
                  </a:lnTo>
                  <a:lnTo>
                    <a:pt x="5134991" y="1911045"/>
                  </a:lnTo>
                  <a:lnTo>
                    <a:pt x="5133073" y="1908505"/>
                  </a:lnTo>
                  <a:lnTo>
                    <a:pt x="5131701" y="1904695"/>
                  </a:lnTo>
                  <a:lnTo>
                    <a:pt x="5134229" y="1907235"/>
                  </a:lnTo>
                  <a:lnTo>
                    <a:pt x="5133911" y="1904695"/>
                  </a:lnTo>
                  <a:lnTo>
                    <a:pt x="5132489" y="1898345"/>
                  </a:lnTo>
                  <a:lnTo>
                    <a:pt x="5131701" y="1893265"/>
                  </a:lnTo>
                  <a:lnTo>
                    <a:pt x="5134140" y="1903425"/>
                  </a:lnTo>
                  <a:lnTo>
                    <a:pt x="5133962" y="1893265"/>
                  </a:lnTo>
                  <a:lnTo>
                    <a:pt x="5132692" y="1888185"/>
                  </a:lnTo>
                  <a:lnTo>
                    <a:pt x="5130990" y="1884375"/>
                  </a:lnTo>
                  <a:lnTo>
                    <a:pt x="5126799" y="1874215"/>
                  </a:lnTo>
                  <a:lnTo>
                    <a:pt x="5111610" y="1841195"/>
                  </a:lnTo>
                  <a:lnTo>
                    <a:pt x="5109210" y="1831035"/>
                  </a:lnTo>
                  <a:lnTo>
                    <a:pt x="5114290" y="1832305"/>
                  </a:lnTo>
                  <a:lnTo>
                    <a:pt x="5113375" y="1831035"/>
                  </a:lnTo>
                  <a:lnTo>
                    <a:pt x="5109769" y="1825955"/>
                  </a:lnTo>
                  <a:lnTo>
                    <a:pt x="5108854" y="1824685"/>
                  </a:lnTo>
                  <a:lnTo>
                    <a:pt x="5107635" y="1819605"/>
                  </a:lnTo>
                  <a:lnTo>
                    <a:pt x="5104993" y="1825955"/>
                  </a:lnTo>
                  <a:lnTo>
                    <a:pt x="5099850" y="1818335"/>
                  </a:lnTo>
                  <a:lnTo>
                    <a:pt x="5089868" y="1806905"/>
                  </a:lnTo>
                  <a:lnTo>
                    <a:pt x="5081943" y="1796745"/>
                  </a:lnTo>
                  <a:lnTo>
                    <a:pt x="5082235" y="1794205"/>
                  </a:lnTo>
                  <a:lnTo>
                    <a:pt x="5082959" y="1787855"/>
                  </a:lnTo>
                  <a:lnTo>
                    <a:pt x="5076050" y="1785315"/>
                  </a:lnTo>
                  <a:lnTo>
                    <a:pt x="5081321" y="1791665"/>
                  </a:lnTo>
                  <a:lnTo>
                    <a:pt x="5077917" y="1794205"/>
                  </a:lnTo>
                  <a:lnTo>
                    <a:pt x="5077853" y="1789125"/>
                  </a:lnTo>
                  <a:lnTo>
                    <a:pt x="5073751" y="1784045"/>
                  </a:lnTo>
                  <a:lnTo>
                    <a:pt x="5070754" y="1781505"/>
                  </a:lnTo>
                  <a:lnTo>
                    <a:pt x="5067757" y="1778965"/>
                  </a:lnTo>
                  <a:lnTo>
                    <a:pt x="5062067" y="1781505"/>
                  </a:lnTo>
                  <a:lnTo>
                    <a:pt x="5060480" y="1778965"/>
                  </a:lnTo>
                  <a:lnTo>
                    <a:pt x="5057305" y="1773885"/>
                  </a:lnTo>
                  <a:lnTo>
                    <a:pt x="5052352" y="1770075"/>
                  </a:lnTo>
                  <a:lnTo>
                    <a:pt x="5050701" y="1768805"/>
                  </a:lnTo>
                  <a:lnTo>
                    <a:pt x="5043475" y="1764995"/>
                  </a:lnTo>
                  <a:lnTo>
                    <a:pt x="5046878" y="1764995"/>
                  </a:lnTo>
                  <a:lnTo>
                    <a:pt x="5048516" y="1766265"/>
                  </a:lnTo>
                  <a:lnTo>
                    <a:pt x="5047361" y="1764995"/>
                  </a:lnTo>
                  <a:lnTo>
                    <a:pt x="5045062" y="1762455"/>
                  </a:lnTo>
                  <a:lnTo>
                    <a:pt x="5040211" y="1757375"/>
                  </a:lnTo>
                  <a:lnTo>
                    <a:pt x="5034864" y="1754835"/>
                  </a:lnTo>
                  <a:lnTo>
                    <a:pt x="5029936" y="1754835"/>
                  </a:lnTo>
                  <a:lnTo>
                    <a:pt x="5029720" y="1747215"/>
                  </a:lnTo>
                  <a:lnTo>
                    <a:pt x="5024463" y="1740865"/>
                  </a:lnTo>
                  <a:lnTo>
                    <a:pt x="5017300" y="1735785"/>
                  </a:lnTo>
                  <a:lnTo>
                    <a:pt x="5011458" y="1731975"/>
                  </a:lnTo>
                  <a:lnTo>
                    <a:pt x="5006225" y="1726895"/>
                  </a:lnTo>
                  <a:lnTo>
                    <a:pt x="5001361" y="1720545"/>
                  </a:lnTo>
                  <a:lnTo>
                    <a:pt x="4996091" y="1715465"/>
                  </a:lnTo>
                  <a:lnTo>
                    <a:pt x="4989677" y="1711655"/>
                  </a:lnTo>
                  <a:lnTo>
                    <a:pt x="4992700" y="1712925"/>
                  </a:lnTo>
                  <a:lnTo>
                    <a:pt x="4995405" y="1712925"/>
                  </a:lnTo>
                  <a:lnTo>
                    <a:pt x="4997793" y="1715465"/>
                  </a:lnTo>
                  <a:lnTo>
                    <a:pt x="4996662" y="1711655"/>
                  </a:lnTo>
                  <a:lnTo>
                    <a:pt x="4995900" y="1709115"/>
                  </a:lnTo>
                  <a:lnTo>
                    <a:pt x="4998339" y="1702765"/>
                  </a:lnTo>
                  <a:lnTo>
                    <a:pt x="4988928" y="1693875"/>
                  </a:lnTo>
                  <a:lnTo>
                    <a:pt x="4964531" y="1664665"/>
                  </a:lnTo>
                  <a:lnTo>
                    <a:pt x="4962220" y="1671015"/>
                  </a:lnTo>
                  <a:lnTo>
                    <a:pt x="4960366" y="1664665"/>
                  </a:lnTo>
                  <a:lnTo>
                    <a:pt x="4957267" y="1660855"/>
                  </a:lnTo>
                  <a:lnTo>
                    <a:pt x="4955260" y="1655775"/>
                  </a:lnTo>
                  <a:lnTo>
                    <a:pt x="4956695" y="1650695"/>
                  </a:lnTo>
                  <a:lnTo>
                    <a:pt x="4961331" y="1641805"/>
                  </a:lnTo>
                  <a:lnTo>
                    <a:pt x="4957546" y="1635455"/>
                  </a:lnTo>
                  <a:lnTo>
                    <a:pt x="4958537" y="1625295"/>
                  </a:lnTo>
                  <a:lnTo>
                    <a:pt x="4959045" y="1620215"/>
                  </a:lnTo>
                  <a:lnTo>
                    <a:pt x="4961140" y="1610055"/>
                  </a:lnTo>
                  <a:lnTo>
                    <a:pt x="4967656" y="1607515"/>
                  </a:lnTo>
                  <a:lnTo>
                    <a:pt x="4970259" y="1610055"/>
                  </a:lnTo>
                  <a:lnTo>
                    <a:pt x="4972672" y="1607515"/>
                  </a:lnTo>
                  <a:lnTo>
                    <a:pt x="4982337" y="1597355"/>
                  </a:lnTo>
                  <a:lnTo>
                    <a:pt x="4982756" y="1594815"/>
                  </a:lnTo>
                  <a:lnTo>
                    <a:pt x="4981194" y="1594815"/>
                  </a:lnTo>
                  <a:lnTo>
                    <a:pt x="4985118" y="1592275"/>
                  </a:lnTo>
                  <a:lnTo>
                    <a:pt x="4984750" y="1588465"/>
                  </a:lnTo>
                  <a:lnTo>
                    <a:pt x="4984381" y="1584655"/>
                  </a:lnTo>
                  <a:lnTo>
                    <a:pt x="4984127" y="1582115"/>
                  </a:lnTo>
                  <a:lnTo>
                    <a:pt x="4982375" y="1578305"/>
                  </a:lnTo>
                  <a:lnTo>
                    <a:pt x="4991659" y="1578305"/>
                  </a:lnTo>
                  <a:lnTo>
                    <a:pt x="4986909" y="1570685"/>
                  </a:lnTo>
                  <a:lnTo>
                    <a:pt x="4984331" y="1569415"/>
                  </a:lnTo>
                  <a:lnTo>
                    <a:pt x="4987747" y="1565605"/>
                  </a:lnTo>
                  <a:lnTo>
                    <a:pt x="4985690" y="1564335"/>
                  </a:lnTo>
                  <a:lnTo>
                    <a:pt x="4983899" y="1563065"/>
                  </a:lnTo>
                  <a:lnTo>
                    <a:pt x="4982375" y="1561795"/>
                  </a:lnTo>
                  <a:lnTo>
                    <a:pt x="4987302" y="1559255"/>
                  </a:lnTo>
                  <a:lnTo>
                    <a:pt x="4988636" y="1565605"/>
                  </a:lnTo>
                  <a:lnTo>
                    <a:pt x="4992052" y="1568145"/>
                  </a:lnTo>
                  <a:lnTo>
                    <a:pt x="4992255" y="1565605"/>
                  </a:lnTo>
                  <a:lnTo>
                    <a:pt x="4997678" y="1559255"/>
                  </a:lnTo>
                  <a:lnTo>
                    <a:pt x="5001730" y="1560525"/>
                  </a:lnTo>
                  <a:lnTo>
                    <a:pt x="5000079" y="1564335"/>
                  </a:lnTo>
                  <a:lnTo>
                    <a:pt x="5002771" y="1564335"/>
                  </a:lnTo>
                  <a:lnTo>
                    <a:pt x="5007051" y="1563065"/>
                  </a:lnTo>
                  <a:lnTo>
                    <a:pt x="5010201" y="1559255"/>
                  </a:lnTo>
                  <a:lnTo>
                    <a:pt x="5012487" y="1555445"/>
                  </a:lnTo>
                  <a:lnTo>
                    <a:pt x="5007584" y="1550365"/>
                  </a:lnTo>
                  <a:lnTo>
                    <a:pt x="5019611" y="1547825"/>
                  </a:lnTo>
                  <a:lnTo>
                    <a:pt x="5020996" y="1542745"/>
                  </a:lnTo>
                  <a:lnTo>
                    <a:pt x="5028539" y="1536395"/>
                  </a:lnTo>
                  <a:lnTo>
                    <a:pt x="5030051" y="1535125"/>
                  </a:lnTo>
                  <a:lnTo>
                    <a:pt x="5031092" y="1542745"/>
                  </a:lnTo>
                  <a:lnTo>
                    <a:pt x="5035740" y="1538935"/>
                  </a:lnTo>
                  <a:lnTo>
                    <a:pt x="5031727" y="1536395"/>
                  </a:lnTo>
                  <a:lnTo>
                    <a:pt x="5030775" y="1535125"/>
                  </a:lnTo>
                  <a:lnTo>
                    <a:pt x="5026965" y="1530045"/>
                  </a:lnTo>
                  <a:lnTo>
                    <a:pt x="5016716" y="1532585"/>
                  </a:lnTo>
                  <a:lnTo>
                    <a:pt x="5013058" y="1536395"/>
                  </a:lnTo>
                  <a:lnTo>
                    <a:pt x="5012004" y="1533855"/>
                  </a:lnTo>
                  <a:lnTo>
                    <a:pt x="5010963" y="1531315"/>
                  </a:lnTo>
                  <a:lnTo>
                    <a:pt x="5007102" y="1533855"/>
                  </a:lnTo>
                  <a:lnTo>
                    <a:pt x="5005324" y="1527505"/>
                  </a:lnTo>
                  <a:lnTo>
                    <a:pt x="4992433" y="1528775"/>
                  </a:lnTo>
                  <a:lnTo>
                    <a:pt x="4992433" y="1522425"/>
                  </a:lnTo>
                  <a:lnTo>
                    <a:pt x="4992433" y="1517345"/>
                  </a:lnTo>
                  <a:lnTo>
                    <a:pt x="4981143" y="1513535"/>
                  </a:lnTo>
                  <a:lnTo>
                    <a:pt x="4978082" y="1517345"/>
                  </a:lnTo>
                  <a:lnTo>
                    <a:pt x="4975301" y="1509725"/>
                  </a:lnTo>
                  <a:lnTo>
                    <a:pt x="4972393" y="1502105"/>
                  </a:lnTo>
                  <a:lnTo>
                    <a:pt x="4970119" y="1495755"/>
                  </a:lnTo>
                  <a:lnTo>
                    <a:pt x="4969815" y="1493215"/>
                  </a:lnTo>
                  <a:lnTo>
                    <a:pt x="4969218" y="1488135"/>
                  </a:lnTo>
                  <a:lnTo>
                    <a:pt x="4977790" y="1490675"/>
                  </a:lnTo>
                  <a:lnTo>
                    <a:pt x="4976952" y="1488135"/>
                  </a:lnTo>
                  <a:lnTo>
                    <a:pt x="4974869" y="1481785"/>
                  </a:lnTo>
                  <a:lnTo>
                    <a:pt x="4974044" y="1479245"/>
                  </a:lnTo>
                  <a:lnTo>
                    <a:pt x="4970970" y="1475435"/>
                  </a:lnTo>
                  <a:lnTo>
                    <a:pt x="4966182" y="1472895"/>
                  </a:lnTo>
                  <a:lnTo>
                    <a:pt x="4961179" y="1474165"/>
                  </a:lnTo>
                  <a:lnTo>
                    <a:pt x="4956391" y="1475435"/>
                  </a:lnTo>
                  <a:lnTo>
                    <a:pt x="4952200" y="1472895"/>
                  </a:lnTo>
                  <a:lnTo>
                    <a:pt x="4947247" y="1466545"/>
                  </a:lnTo>
                  <a:lnTo>
                    <a:pt x="4940922" y="1472895"/>
                  </a:lnTo>
                  <a:lnTo>
                    <a:pt x="4934064" y="1470355"/>
                  </a:lnTo>
                  <a:lnTo>
                    <a:pt x="4927765" y="1466545"/>
                  </a:lnTo>
                  <a:lnTo>
                    <a:pt x="4922037" y="1461465"/>
                  </a:lnTo>
                  <a:lnTo>
                    <a:pt x="4916894" y="1456385"/>
                  </a:lnTo>
                  <a:lnTo>
                    <a:pt x="4912309" y="1451305"/>
                  </a:lnTo>
                  <a:lnTo>
                    <a:pt x="4909515" y="1457655"/>
                  </a:lnTo>
                  <a:lnTo>
                    <a:pt x="4897018" y="1458925"/>
                  </a:lnTo>
                  <a:lnTo>
                    <a:pt x="4894707" y="1467815"/>
                  </a:lnTo>
                  <a:lnTo>
                    <a:pt x="4899507" y="1470355"/>
                  </a:lnTo>
                  <a:lnTo>
                    <a:pt x="4895469" y="1474165"/>
                  </a:lnTo>
                  <a:lnTo>
                    <a:pt x="4890465" y="1477975"/>
                  </a:lnTo>
                  <a:lnTo>
                    <a:pt x="4882794" y="1480515"/>
                  </a:lnTo>
                  <a:lnTo>
                    <a:pt x="4876101" y="1481785"/>
                  </a:lnTo>
                  <a:lnTo>
                    <a:pt x="4874057" y="1476705"/>
                  </a:lnTo>
                  <a:lnTo>
                    <a:pt x="4867059" y="1476705"/>
                  </a:lnTo>
                  <a:lnTo>
                    <a:pt x="4865357" y="1493215"/>
                  </a:lnTo>
                  <a:lnTo>
                    <a:pt x="4858880" y="1489405"/>
                  </a:lnTo>
                  <a:lnTo>
                    <a:pt x="4857864" y="1488135"/>
                  </a:lnTo>
                  <a:lnTo>
                    <a:pt x="4855819" y="1485595"/>
                  </a:lnTo>
                  <a:lnTo>
                    <a:pt x="4847183" y="1476705"/>
                  </a:lnTo>
                  <a:lnTo>
                    <a:pt x="4847260" y="1485595"/>
                  </a:lnTo>
                  <a:lnTo>
                    <a:pt x="4845786" y="1488135"/>
                  </a:lnTo>
                  <a:lnTo>
                    <a:pt x="4841824" y="1484325"/>
                  </a:lnTo>
                  <a:lnTo>
                    <a:pt x="4839449" y="1475435"/>
                  </a:lnTo>
                  <a:lnTo>
                    <a:pt x="4830546" y="1490675"/>
                  </a:lnTo>
                  <a:lnTo>
                    <a:pt x="4826101" y="1495755"/>
                  </a:lnTo>
                  <a:lnTo>
                    <a:pt x="4820018" y="1489405"/>
                  </a:lnTo>
                  <a:lnTo>
                    <a:pt x="4816094" y="1486865"/>
                  </a:lnTo>
                  <a:lnTo>
                    <a:pt x="4810442" y="1483055"/>
                  </a:lnTo>
                  <a:lnTo>
                    <a:pt x="4804600" y="1480515"/>
                  </a:lnTo>
                  <a:lnTo>
                    <a:pt x="4800104" y="1483055"/>
                  </a:lnTo>
                  <a:lnTo>
                    <a:pt x="4797374" y="1486865"/>
                  </a:lnTo>
                  <a:lnTo>
                    <a:pt x="4798873" y="1497025"/>
                  </a:lnTo>
                  <a:lnTo>
                    <a:pt x="4791621" y="1497025"/>
                  </a:lnTo>
                  <a:lnTo>
                    <a:pt x="4795024" y="1502105"/>
                  </a:lnTo>
                  <a:lnTo>
                    <a:pt x="4799939" y="1508455"/>
                  </a:lnTo>
                  <a:lnTo>
                    <a:pt x="4805400" y="1513535"/>
                  </a:lnTo>
                  <a:lnTo>
                    <a:pt x="4810404" y="1517345"/>
                  </a:lnTo>
                  <a:lnTo>
                    <a:pt x="4814798" y="1521155"/>
                  </a:lnTo>
                  <a:lnTo>
                    <a:pt x="4815929" y="1530045"/>
                  </a:lnTo>
                  <a:lnTo>
                    <a:pt x="4821021" y="1531315"/>
                  </a:lnTo>
                  <a:lnTo>
                    <a:pt x="4823244" y="1528775"/>
                  </a:lnTo>
                  <a:lnTo>
                    <a:pt x="4823650" y="1526743"/>
                  </a:lnTo>
                  <a:lnTo>
                    <a:pt x="4824476" y="1530045"/>
                  </a:lnTo>
                  <a:lnTo>
                    <a:pt x="4832299" y="1528775"/>
                  </a:lnTo>
                  <a:lnTo>
                    <a:pt x="4828057" y="1542745"/>
                  </a:lnTo>
                  <a:lnTo>
                    <a:pt x="4830788" y="1554175"/>
                  </a:lnTo>
                  <a:lnTo>
                    <a:pt x="4836452" y="1561795"/>
                  </a:lnTo>
                  <a:lnTo>
                    <a:pt x="4846561" y="1571955"/>
                  </a:lnTo>
                  <a:lnTo>
                    <a:pt x="4856734" y="1569415"/>
                  </a:lnTo>
                  <a:lnTo>
                    <a:pt x="4863109" y="1574495"/>
                  </a:lnTo>
                  <a:lnTo>
                    <a:pt x="4867453" y="1577035"/>
                  </a:lnTo>
                  <a:lnTo>
                    <a:pt x="4871809" y="1571955"/>
                  </a:lnTo>
                  <a:lnTo>
                    <a:pt x="4870716" y="1569415"/>
                  </a:lnTo>
                  <a:lnTo>
                    <a:pt x="4869637" y="1566875"/>
                  </a:lnTo>
                  <a:lnTo>
                    <a:pt x="4885626" y="1563065"/>
                  </a:lnTo>
                  <a:lnTo>
                    <a:pt x="4888636" y="1566875"/>
                  </a:lnTo>
                  <a:lnTo>
                    <a:pt x="4896840" y="1573225"/>
                  </a:lnTo>
                  <a:lnTo>
                    <a:pt x="4903203" y="1575765"/>
                  </a:lnTo>
                  <a:lnTo>
                    <a:pt x="4902327" y="1584655"/>
                  </a:lnTo>
                  <a:lnTo>
                    <a:pt x="4896383" y="1583385"/>
                  </a:lnTo>
                  <a:lnTo>
                    <a:pt x="4895342" y="1588465"/>
                  </a:lnTo>
                  <a:lnTo>
                    <a:pt x="4899888" y="1589735"/>
                  </a:lnTo>
                  <a:lnTo>
                    <a:pt x="4905819" y="1588465"/>
                  </a:lnTo>
                  <a:lnTo>
                    <a:pt x="4908715" y="1596085"/>
                  </a:lnTo>
                  <a:lnTo>
                    <a:pt x="4909083" y="1598625"/>
                  </a:lnTo>
                  <a:lnTo>
                    <a:pt x="4916767" y="1597355"/>
                  </a:lnTo>
                  <a:lnTo>
                    <a:pt x="4921986" y="1602435"/>
                  </a:lnTo>
                  <a:lnTo>
                    <a:pt x="4921986" y="1610055"/>
                  </a:lnTo>
                  <a:lnTo>
                    <a:pt x="4916779" y="1611325"/>
                  </a:lnTo>
                  <a:lnTo>
                    <a:pt x="4915052" y="1613865"/>
                  </a:lnTo>
                  <a:lnTo>
                    <a:pt x="4917160" y="1617675"/>
                  </a:lnTo>
                  <a:lnTo>
                    <a:pt x="4913617" y="1621485"/>
                  </a:lnTo>
                  <a:lnTo>
                    <a:pt x="4907508" y="1624025"/>
                  </a:lnTo>
                  <a:lnTo>
                    <a:pt x="4901958" y="1625295"/>
                  </a:lnTo>
                  <a:lnTo>
                    <a:pt x="4900574" y="1625295"/>
                  </a:lnTo>
                  <a:lnTo>
                    <a:pt x="4886630" y="1620215"/>
                  </a:lnTo>
                  <a:lnTo>
                    <a:pt x="4885664" y="1624025"/>
                  </a:lnTo>
                  <a:lnTo>
                    <a:pt x="4886464" y="1627835"/>
                  </a:lnTo>
                  <a:lnTo>
                    <a:pt x="4889246" y="1630375"/>
                  </a:lnTo>
                  <a:lnTo>
                    <a:pt x="4890440" y="1632915"/>
                  </a:lnTo>
                  <a:lnTo>
                    <a:pt x="4886503" y="1636725"/>
                  </a:lnTo>
                  <a:lnTo>
                    <a:pt x="4879276" y="1640535"/>
                  </a:lnTo>
                  <a:lnTo>
                    <a:pt x="4888255" y="1644345"/>
                  </a:lnTo>
                  <a:lnTo>
                    <a:pt x="4891595" y="1645615"/>
                  </a:lnTo>
                  <a:lnTo>
                    <a:pt x="4899736" y="1649425"/>
                  </a:lnTo>
                  <a:lnTo>
                    <a:pt x="4907331" y="1655775"/>
                  </a:lnTo>
                  <a:lnTo>
                    <a:pt x="4915065" y="1660855"/>
                  </a:lnTo>
                  <a:lnTo>
                    <a:pt x="4923574" y="1664665"/>
                  </a:lnTo>
                  <a:lnTo>
                    <a:pt x="4924780" y="1665935"/>
                  </a:lnTo>
                  <a:lnTo>
                    <a:pt x="4943030" y="1668475"/>
                  </a:lnTo>
                  <a:lnTo>
                    <a:pt x="4936020" y="1676095"/>
                  </a:lnTo>
                  <a:lnTo>
                    <a:pt x="4940706" y="1682445"/>
                  </a:lnTo>
                  <a:lnTo>
                    <a:pt x="4944592" y="1688795"/>
                  </a:lnTo>
                  <a:lnTo>
                    <a:pt x="4948999" y="1690065"/>
                  </a:lnTo>
                  <a:lnTo>
                    <a:pt x="4951374" y="1693875"/>
                  </a:lnTo>
                  <a:lnTo>
                    <a:pt x="4953622" y="1692605"/>
                  </a:lnTo>
                  <a:lnTo>
                    <a:pt x="4955870" y="1693875"/>
                  </a:lnTo>
                  <a:lnTo>
                    <a:pt x="4960620" y="1700225"/>
                  </a:lnTo>
                  <a:lnTo>
                    <a:pt x="4962004" y="1705305"/>
                  </a:lnTo>
                  <a:lnTo>
                    <a:pt x="4965243" y="1710385"/>
                  </a:lnTo>
                  <a:lnTo>
                    <a:pt x="4969345" y="1715465"/>
                  </a:lnTo>
                  <a:lnTo>
                    <a:pt x="4973942" y="1720545"/>
                  </a:lnTo>
                  <a:lnTo>
                    <a:pt x="4978717" y="1725625"/>
                  </a:lnTo>
                  <a:lnTo>
                    <a:pt x="4983353" y="1729435"/>
                  </a:lnTo>
                  <a:lnTo>
                    <a:pt x="4986515" y="1733245"/>
                  </a:lnTo>
                  <a:lnTo>
                    <a:pt x="4991659" y="1734515"/>
                  </a:lnTo>
                  <a:lnTo>
                    <a:pt x="4993906" y="1737055"/>
                  </a:lnTo>
                  <a:lnTo>
                    <a:pt x="4999190" y="1742135"/>
                  </a:lnTo>
                  <a:lnTo>
                    <a:pt x="5003139" y="1748485"/>
                  </a:lnTo>
                  <a:lnTo>
                    <a:pt x="5005908" y="1754835"/>
                  </a:lnTo>
                  <a:lnTo>
                    <a:pt x="5007622" y="1761185"/>
                  </a:lnTo>
                  <a:lnTo>
                    <a:pt x="5008143" y="1764995"/>
                  </a:lnTo>
                  <a:lnTo>
                    <a:pt x="5011318" y="1771345"/>
                  </a:lnTo>
                  <a:lnTo>
                    <a:pt x="5018837" y="1776425"/>
                  </a:lnTo>
                  <a:lnTo>
                    <a:pt x="5020970" y="1770075"/>
                  </a:lnTo>
                  <a:lnTo>
                    <a:pt x="5027663" y="1781505"/>
                  </a:lnTo>
                  <a:lnTo>
                    <a:pt x="5030076" y="1778965"/>
                  </a:lnTo>
                  <a:lnTo>
                    <a:pt x="5036096" y="1786585"/>
                  </a:lnTo>
                  <a:lnTo>
                    <a:pt x="5043119" y="1790395"/>
                  </a:lnTo>
                  <a:lnTo>
                    <a:pt x="5048529" y="1792935"/>
                  </a:lnTo>
                  <a:lnTo>
                    <a:pt x="5046548" y="1798015"/>
                  </a:lnTo>
                  <a:lnTo>
                    <a:pt x="5038102" y="1799285"/>
                  </a:lnTo>
                  <a:lnTo>
                    <a:pt x="5037302" y="1809445"/>
                  </a:lnTo>
                  <a:lnTo>
                    <a:pt x="5044643" y="1813255"/>
                  </a:lnTo>
                  <a:lnTo>
                    <a:pt x="5047488" y="1814525"/>
                  </a:lnTo>
                  <a:lnTo>
                    <a:pt x="5052631" y="1818335"/>
                  </a:lnTo>
                  <a:lnTo>
                    <a:pt x="5057584" y="1823415"/>
                  </a:lnTo>
                  <a:lnTo>
                    <a:pt x="5060683" y="1829765"/>
                  </a:lnTo>
                  <a:lnTo>
                    <a:pt x="5060200" y="1836115"/>
                  </a:lnTo>
                  <a:lnTo>
                    <a:pt x="5057775" y="1841195"/>
                  </a:lnTo>
                  <a:lnTo>
                    <a:pt x="5051628" y="1839925"/>
                  </a:lnTo>
                  <a:lnTo>
                    <a:pt x="5059121" y="1846275"/>
                  </a:lnTo>
                  <a:lnTo>
                    <a:pt x="5059083" y="1856435"/>
                  </a:lnTo>
                  <a:lnTo>
                    <a:pt x="5058473" y="1865325"/>
                  </a:lnTo>
                  <a:lnTo>
                    <a:pt x="5053050" y="1870405"/>
                  </a:lnTo>
                  <a:lnTo>
                    <a:pt x="5054206" y="1885645"/>
                  </a:lnTo>
                  <a:lnTo>
                    <a:pt x="5057178" y="1885645"/>
                  </a:lnTo>
                  <a:lnTo>
                    <a:pt x="5060861" y="1894535"/>
                  </a:lnTo>
                  <a:lnTo>
                    <a:pt x="5059515" y="1897075"/>
                  </a:lnTo>
                  <a:lnTo>
                    <a:pt x="5061661" y="1900885"/>
                  </a:lnTo>
                  <a:lnTo>
                    <a:pt x="5064201" y="1905965"/>
                  </a:lnTo>
                  <a:lnTo>
                    <a:pt x="5065446" y="1908505"/>
                  </a:lnTo>
                  <a:lnTo>
                    <a:pt x="5069243" y="1914855"/>
                  </a:lnTo>
                  <a:lnTo>
                    <a:pt x="5066385" y="1921205"/>
                  </a:lnTo>
                  <a:lnTo>
                    <a:pt x="5065585" y="1928825"/>
                  </a:lnTo>
                  <a:lnTo>
                    <a:pt x="5066703" y="1936445"/>
                  </a:lnTo>
                  <a:lnTo>
                    <a:pt x="5069510" y="1946605"/>
                  </a:lnTo>
                  <a:lnTo>
                    <a:pt x="5071097" y="1956765"/>
                  </a:lnTo>
                  <a:lnTo>
                    <a:pt x="5068570" y="1963115"/>
                  </a:lnTo>
                  <a:lnTo>
                    <a:pt x="5065814" y="1966925"/>
                  </a:lnTo>
                  <a:lnTo>
                    <a:pt x="5061229" y="1965655"/>
                  </a:lnTo>
                  <a:lnTo>
                    <a:pt x="5053406" y="1968195"/>
                  </a:lnTo>
                  <a:lnTo>
                    <a:pt x="5052657" y="1972005"/>
                  </a:lnTo>
                  <a:lnTo>
                    <a:pt x="5046180" y="1975815"/>
                  </a:lnTo>
                  <a:lnTo>
                    <a:pt x="5042586" y="1978748"/>
                  </a:lnTo>
                  <a:lnTo>
                    <a:pt x="5042586" y="2051862"/>
                  </a:lnTo>
                  <a:lnTo>
                    <a:pt x="5038699" y="2055825"/>
                  </a:lnTo>
                  <a:lnTo>
                    <a:pt x="5038356" y="2054555"/>
                  </a:lnTo>
                  <a:lnTo>
                    <a:pt x="5037290" y="2050745"/>
                  </a:lnTo>
                  <a:lnTo>
                    <a:pt x="5042586" y="2051862"/>
                  </a:lnTo>
                  <a:lnTo>
                    <a:pt x="5042586" y="1978748"/>
                  </a:lnTo>
                  <a:lnTo>
                    <a:pt x="5039944" y="1980895"/>
                  </a:lnTo>
                  <a:lnTo>
                    <a:pt x="5033188" y="1983435"/>
                  </a:lnTo>
                  <a:lnTo>
                    <a:pt x="5029060" y="1980895"/>
                  </a:lnTo>
                  <a:lnTo>
                    <a:pt x="5025314" y="1982165"/>
                  </a:lnTo>
                  <a:lnTo>
                    <a:pt x="5028730" y="1985975"/>
                  </a:lnTo>
                  <a:lnTo>
                    <a:pt x="5025542" y="1991055"/>
                  </a:lnTo>
                  <a:lnTo>
                    <a:pt x="5028006" y="1996135"/>
                  </a:lnTo>
                  <a:lnTo>
                    <a:pt x="5023599" y="1994865"/>
                  </a:lnTo>
                  <a:lnTo>
                    <a:pt x="5012118" y="1987245"/>
                  </a:lnTo>
                  <a:lnTo>
                    <a:pt x="5006416" y="1996135"/>
                  </a:lnTo>
                  <a:lnTo>
                    <a:pt x="5001628" y="1997405"/>
                  </a:lnTo>
                  <a:lnTo>
                    <a:pt x="5003622" y="2006295"/>
                  </a:lnTo>
                  <a:lnTo>
                    <a:pt x="5005298" y="2011375"/>
                  </a:lnTo>
                  <a:lnTo>
                    <a:pt x="5010721" y="2020265"/>
                  </a:lnTo>
                  <a:lnTo>
                    <a:pt x="5019662" y="2021535"/>
                  </a:lnTo>
                  <a:lnTo>
                    <a:pt x="5020640" y="2027885"/>
                  </a:lnTo>
                  <a:lnTo>
                    <a:pt x="5015573" y="2029155"/>
                  </a:lnTo>
                  <a:lnTo>
                    <a:pt x="5019992" y="2032965"/>
                  </a:lnTo>
                  <a:lnTo>
                    <a:pt x="5019891" y="2036775"/>
                  </a:lnTo>
                  <a:lnTo>
                    <a:pt x="5015065" y="2035505"/>
                  </a:lnTo>
                  <a:lnTo>
                    <a:pt x="5009146" y="2035505"/>
                  </a:lnTo>
                  <a:lnTo>
                    <a:pt x="5006594" y="2031695"/>
                  </a:lnTo>
                  <a:lnTo>
                    <a:pt x="5004879" y="2029155"/>
                  </a:lnTo>
                  <a:lnTo>
                    <a:pt x="5003317" y="2026615"/>
                  </a:lnTo>
                  <a:lnTo>
                    <a:pt x="5000549" y="2026615"/>
                  </a:lnTo>
                  <a:lnTo>
                    <a:pt x="4994249" y="2029155"/>
                  </a:lnTo>
                  <a:lnTo>
                    <a:pt x="4987556" y="2031695"/>
                  </a:lnTo>
                  <a:lnTo>
                    <a:pt x="4980978" y="2031695"/>
                  </a:lnTo>
                  <a:lnTo>
                    <a:pt x="4975009" y="2029155"/>
                  </a:lnTo>
                  <a:lnTo>
                    <a:pt x="4971123" y="2032965"/>
                  </a:lnTo>
                  <a:lnTo>
                    <a:pt x="4976965" y="2036775"/>
                  </a:lnTo>
                  <a:lnTo>
                    <a:pt x="4973739" y="2041880"/>
                  </a:lnTo>
                  <a:lnTo>
                    <a:pt x="4969345" y="2046935"/>
                  </a:lnTo>
                  <a:lnTo>
                    <a:pt x="4963922" y="2049475"/>
                  </a:lnTo>
                  <a:lnTo>
                    <a:pt x="4960455" y="2048205"/>
                  </a:lnTo>
                  <a:lnTo>
                    <a:pt x="4954448" y="2048205"/>
                  </a:lnTo>
                  <a:lnTo>
                    <a:pt x="4952835" y="2053285"/>
                  </a:lnTo>
                  <a:lnTo>
                    <a:pt x="4950244" y="2053285"/>
                  </a:lnTo>
                  <a:lnTo>
                    <a:pt x="4951768" y="2055825"/>
                  </a:lnTo>
                  <a:lnTo>
                    <a:pt x="4952809" y="2057095"/>
                  </a:lnTo>
                  <a:lnTo>
                    <a:pt x="4953368" y="2054555"/>
                  </a:lnTo>
                  <a:lnTo>
                    <a:pt x="4956314" y="2062175"/>
                  </a:lnTo>
                  <a:lnTo>
                    <a:pt x="4965471" y="2065985"/>
                  </a:lnTo>
                  <a:lnTo>
                    <a:pt x="4975136" y="2071065"/>
                  </a:lnTo>
                  <a:lnTo>
                    <a:pt x="4977714" y="2076157"/>
                  </a:lnTo>
                  <a:lnTo>
                    <a:pt x="4974844" y="2078685"/>
                  </a:lnTo>
                  <a:lnTo>
                    <a:pt x="4972024" y="2083765"/>
                  </a:lnTo>
                  <a:lnTo>
                    <a:pt x="4970348" y="2086305"/>
                  </a:lnTo>
                  <a:lnTo>
                    <a:pt x="4968824" y="2091385"/>
                  </a:lnTo>
                  <a:lnTo>
                    <a:pt x="4968481" y="2096465"/>
                  </a:lnTo>
                  <a:lnTo>
                    <a:pt x="4968506" y="2101545"/>
                  </a:lnTo>
                  <a:lnTo>
                    <a:pt x="4968862" y="2107895"/>
                  </a:lnTo>
                  <a:lnTo>
                    <a:pt x="4969548" y="2115515"/>
                  </a:lnTo>
                  <a:lnTo>
                    <a:pt x="4970183" y="2123135"/>
                  </a:lnTo>
                  <a:lnTo>
                    <a:pt x="4970348" y="2130755"/>
                  </a:lnTo>
                  <a:lnTo>
                    <a:pt x="4972075" y="2129485"/>
                  </a:lnTo>
                  <a:lnTo>
                    <a:pt x="4973764" y="2129485"/>
                  </a:lnTo>
                  <a:lnTo>
                    <a:pt x="4975390" y="2128215"/>
                  </a:lnTo>
                  <a:lnTo>
                    <a:pt x="4975720" y="2130755"/>
                  </a:lnTo>
                  <a:lnTo>
                    <a:pt x="4976228" y="2132025"/>
                  </a:lnTo>
                  <a:lnTo>
                    <a:pt x="4976952" y="2133295"/>
                  </a:lnTo>
                  <a:lnTo>
                    <a:pt x="4973790" y="2134565"/>
                  </a:lnTo>
                  <a:lnTo>
                    <a:pt x="4971212" y="2135835"/>
                  </a:lnTo>
                  <a:lnTo>
                    <a:pt x="4969218" y="2138375"/>
                  </a:lnTo>
                  <a:lnTo>
                    <a:pt x="4974641" y="2139645"/>
                  </a:lnTo>
                  <a:lnTo>
                    <a:pt x="4980546" y="2138375"/>
                  </a:lnTo>
                  <a:lnTo>
                    <a:pt x="4996078" y="2115515"/>
                  </a:lnTo>
                  <a:lnTo>
                    <a:pt x="5011166" y="2107895"/>
                  </a:lnTo>
                  <a:lnTo>
                    <a:pt x="5023040" y="2106625"/>
                  </a:lnTo>
                  <a:lnTo>
                    <a:pt x="5025060" y="2099005"/>
                  </a:lnTo>
                  <a:lnTo>
                    <a:pt x="5024120" y="2092655"/>
                  </a:lnTo>
                  <a:lnTo>
                    <a:pt x="5019192" y="2085035"/>
                  </a:lnTo>
                  <a:lnTo>
                    <a:pt x="5014239" y="2079955"/>
                  </a:lnTo>
                  <a:lnTo>
                    <a:pt x="5013007" y="2078685"/>
                  </a:lnTo>
                  <a:lnTo>
                    <a:pt x="5010645" y="2076145"/>
                  </a:lnTo>
                  <a:lnTo>
                    <a:pt x="5008283" y="2073605"/>
                  </a:lnTo>
                  <a:lnTo>
                    <a:pt x="5014125" y="2078685"/>
                  </a:lnTo>
                  <a:lnTo>
                    <a:pt x="5020830" y="2085441"/>
                  </a:lnTo>
                  <a:lnTo>
                    <a:pt x="5021821" y="2088603"/>
                  </a:lnTo>
                  <a:lnTo>
                    <a:pt x="5024120" y="2092655"/>
                  </a:lnTo>
                  <a:lnTo>
                    <a:pt x="5024234" y="2092833"/>
                  </a:lnTo>
                  <a:lnTo>
                    <a:pt x="5028654" y="2094166"/>
                  </a:lnTo>
                  <a:lnTo>
                    <a:pt x="5025542" y="2091334"/>
                  </a:lnTo>
                  <a:lnTo>
                    <a:pt x="5022697" y="2088121"/>
                  </a:lnTo>
                  <a:lnTo>
                    <a:pt x="5021504" y="2086114"/>
                  </a:lnTo>
                  <a:lnTo>
                    <a:pt x="5021694" y="2086305"/>
                  </a:lnTo>
                  <a:lnTo>
                    <a:pt x="5029708" y="2093925"/>
                  </a:lnTo>
                  <a:lnTo>
                    <a:pt x="5036832" y="2093925"/>
                  </a:lnTo>
                  <a:lnTo>
                    <a:pt x="5039728" y="2087575"/>
                  </a:lnTo>
                  <a:lnTo>
                    <a:pt x="5033569" y="2078685"/>
                  </a:lnTo>
                  <a:lnTo>
                    <a:pt x="5029149" y="2073605"/>
                  </a:lnTo>
                  <a:lnTo>
                    <a:pt x="5024717" y="2068525"/>
                  </a:lnTo>
                  <a:lnTo>
                    <a:pt x="5019510" y="2062175"/>
                  </a:lnTo>
                  <a:lnTo>
                    <a:pt x="5024996" y="2067255"/>
                  </a:lnTo>
                  <a:lnTo>
                    <a:pt x="5030101" y="2072335"/>
                  </a:lnTo>
                  <a:lnTo>
                    <a:pt x="5035499" y="2077415"/>
                  </a:lnTo>
                  <a:lnTo>
                    <a:pt x="5041912" y="2081225"/>
                  </a:lnTo>
                  <a:lnTo>
                    <a:pt x="5040960" y="2077415"/>
                  </a:lnTo>
                  <a:lnTo>
                    <a:pt x="5037302" y="2072513"/>
                  </a:lnTo>
                  <a:lnTo>
                    <a:pt x="5042408" y="2076145"/>
                  </a:lnTo>
                  <a:lnTo>
                    <a:pt x="5042674" y="2068525"/>
                  </a:lnTo>
                  <a:lnTo>
                    <a:pt x="5047335" y="2068525"/>
                  </a:lnTo>
                  <a:lnTo>
                    <a:pt x="5044224" y="2062175"/>
                  </a:lnTo>
                  <a:lnTo>
                    <a:pt x="5036312" y="2062175"/>
                  </a:lnTo>
                  <a:lnTo>
                    <a:pt x="5032959" y="2059533"/>
                  </a:lnTo>
                  <a:lnTo>
                    <a:pt x="5032959" y="2068106"/>
                  </a:lnTo>
                  <a:lnTo>
                    <a:pt x="5026444" y="2062175"/>
                  </a:lnTo>
                  <a:lnTo>
                    <a:pt x="5031130" y="2062175"/>
                  </a:lnTo>
                  <a:lnTo>
                    <a:pt x="5032959" y="2068106"/>
                  </a:lnTo>
                  <a:lnTo>
                    <a:pt x="5032959" y="2059533"/>
                  </a:lnTo>
                  <a:lnTo>
                    <a:pt x="5031486" y="2058365"/>
                  </a:lnTo>
                  <a:lnTo>
                    <a:pt x="5034280" y="2058365"/>
                  </a:lnTo>
                  <a:lnTo>
                    <a:pt x="5048186" y="2062175"/>
                  </a:lnTo>
                  <a:lnTo>
                    <a:pt x="5047221" y="2058365"/>
                  </a:lnTo>
                  <a:lnTo>
                    <a:pt x="5046561" y="2055825"/>
                  </a:lnTo>
                  <a:lnTo>
                    <a:pt x="5045621" y="2052167"/>
                  </a:lnTo>
                  <a:lnTo>
                    <a:pt x="5047564" y="2053539"/>
                  </a:lnTo>
                  <a:lnTo>
                    <a:pt x="5049532" y="2049449"/>
                  </a:lnTo>
                  <a:lnTo>
                    <a:pt x="5048186" y="2045106"/>
                  </a:lnTo>
                  <a:lnTo>
                    <a:pt x="5046154" y="2042922"/>
                  </a:lnTo>
                  <a:lnTo>
                    <a:pt x="5046154" y="2046160"/>
                  </a:lnTo>
                  <a:lnTo>
                    <a:pt x="5044681" y="2048268"/>
                  </a:lnTo>
                  <a:lnTo>
                    <a:pt x="5045189" y="2046935"/>
                  </a:lnTo>
                  <a:lnTo>
                    <a:pt x="5043856" y="2041880"/>
                  </a:lnTo>
                  <a:lnTo>
                    <a:pt x="5045329" y="2042325"/>
                  </a:lnTo>
                  <a:lnTo>
                    <a:pt x="5046154" y="2046160"/>
                  </a:lnTo>
                  <a:lnTo>
                    <a:pt x="5046154" y="2042922"/>
                  </a:lnTo>
                  <a:lnTo>
                    <a:pt x="5045697" y="2042426"/>
                  </a:lnTo>
                  <a:lnTo>
                    <a:pt x="5052453" y="2044395"/>
                  </a:lnTo>
                  <a:lnTo>
                    <a:pt x="5048097" y="2044395"/>
                  </a:lnTo>
                  <a:lnTo>
                    <a:pt x="5051425" y="2049475"/>
                  </a:lnTo>
                  <a:lnTo>
                    <a:pt x="5051552" y="2049475"/>
                  </a:lnTo>
                  <a:lnTo>
                    <a:pt x="5051387" y="2050135"/>
                  </a:lnTo>
                  <a:lnTo>
                    <a:pt x="5051387" y="2051431"/>
                  </a:lnTo>
                  <a:lnTo>
                    <a:pt x="5051704" y="2052726"/>
                  </a:lnTo>
                  <a:lnTo>
                    <a:pt x="5051704" y="2049475"/>
                  </a:lnTo>
                  <a:lnTo>
                    <a:pt x="5052098" y="2049475"/>
                  </a:lnTo>
                  <a:lnTo>
                    <a:pt x="5050091" y="2045665"/>
                  </a:lnTo>
                  <a:lnTo>
                    <a:pt x="5051260" y="2046935"/>
                  </a:lnTo>
                  <a:lnTo>
                    <a:pt x="5052161" y="2049475"/>
                  </a:lnTo>
                  <a:lnTo>
                    <a:pt x="5052784" y="2052015"/>
                  </a:lnTo>
                  <a:lnTo>
                    <a:pt x="5053889" y="2045665"/>
                  </a:lnTo>
                  <a:lnTo>
                    <a:pt x="5054333" y="2043125"/>
                  </a:lnTo>
                  <a:lnTo>
                    <a:pt x="5054828" y="2050745"/>
                  </a:lnTo>
                  <a:lnTo>
                    <a:pt x="5062017" y="2049475"/>
                  </a:lnTo>
                  <a:lnTo>
                    <a:pt x="5064747" y="2055825"/>
                  </a:lnTo>
                  <a:lnTo>
                    <a:pt x="5067706" y="2052015"/>
                  </a:lnTo>
                  <a:lnTo>
                    <a:pt x="5075669" y="2049475"/>
                  </a:lnTo>
                  <a:lnTo>
                    <a:pt x="5082667" y="2043125"/>
                  </a:lnTo>
                  <a:lnTo>
                    <a:pt x="5084864" y="2041855"/>
                  </a:lnTo>
                  <a:lnTo>
                    <a:pt x="5089271" y="2039315"/>
                  </a:lnTo>
                  <a:lnTo>
                    <a:pt x="5094567" y="2040585"/>
                  </a:lnTo>
                  <a:lnTo>
                    <a:pt x="5094960" y="2039315"/>
                  </a:lnTo>
                  <a:lnTo>
                    <a:pt x="5095722" y="2036775"/>
                  </a:lnTo>
                  <a:lnTo>
                    <a:pt x="5097272" y="2031695"/>
                  </a:lnTo>
                  <a:lnTo>
                    <a:pt x="5102872" y="2027885"/>
                  </a:lnTo>
                  <a:lnTo>
                    <a:pt x="5107368" y="2026615"/>
                  </a:lnTo>
                  <a:lnTo>
                    <a:pt x="5114366" y="2024075"/>
                  </a:lnTo>
                  <a:lnTo>
                    <a:pt x="5115458" y="2018995"/>
                  </a:lnTo>
                  <a:lnTo>
                    <a:pt x="5118900" y="2017725"/>
                  </a:lnTo>
                  <a:lnTo>
                    <a:pt x="5121376" y="2016455"/>
                  </a:lnTo>
                  <a:lnTo>
                    <a:pt x="5123726" y="2015185"/>
                  </a:lnTo>
                  <a:lnTo>
                    <a:pt x="5125948" y="2012645"/>
                  </a:lnTo>
                  <a:lnTo>
                    <a:pt x="5133860" y="2008835"/>
                  </a:lnTo>
                  <a:lnTo>
                    <a:pt x="5131016" y="2008835"/>
                  </a:lnTo>
                  <a:lnTo>
                    <a:pt x="5133378" y="1999945"/>
                  </a:lnTo>
                  <a:lnTo>
                    <a:pt x="5138547" y="1998675"/>
                  </a:lnTo>
                  <a:lnTo>
                    <a:pt x="5139334" y="1996135"/>
                  </a:lnTo>
                  <a:lnTo>
                    <a:pt x="5140909" y="1991055"/>
                  </a:lnTo>
                  <a:lnTo>
                    <a:pt x="5140693" y="1988515"/>
                  </a:lnTo>
                  <a:lnTo>
                    <a:pt x="5136324" y="1988515"/>
                  </a:lnTo>
                  <a:lnTo>
                    <a:pt x="5137493" y="1984705"/>
                  </a:lnTo>
                  <a:lnTo>
                    <a:pt x="5138178" y="1983435"/>
                  </a:lnTo>
                  <a:lnTo>
                    <a:pt x="5139207" y="1981517"/>
                  </a:lnTo>
                  <a:lnTo>
                    <a:pt x="5139398" y="1982165"/>
                  </a:lnTo>
                  <a:lnTo>
                    <a:pt x="5139436" y="1984705"/>
                  </a:lnTo>
                  <a:lnTo>
                    <a:pt x="5139944" y="1979625"/>
                  </a:lnTo>
                  <a:lnTo>
                    <a:pt x="5139601" y="1977085"/>
                  </a:lnTo>
                  <a:lnTo>
                    <a:pt x="5138928" y="1972005"/>
                  </a:lnTo>
                  <a:lnTo>
                    <a:pt x="5137582" y="1966925"/>
                  </a:lnTo>
                  <a:lnTo>
                    <a:pt x="5136908" y="1964385"/>
                  </a:lnTo>
                  <a:lnTo>
                    <a:pt x="5134394" y="1960575"/>
                  </a:lnTo>
                  <a:lnTo>
                    <a:pt x="5137124" y="1960575"/>
                  </a:lnTo>
                  <a:lnTo>
                    <a:pt x="5139702" y="1961845"/>
                  </a:lnTo>
                  <a:lnTo>
                    <a:pt x="5142128" y="1963115"/>
                  </a:lnTo>
                  <a:lnTo>
                    <a:pt x="5140934" y="1960575"/>
                  </a:lnTo>
                  <a:lnTo>
                    <a:pt x="5139741" y="1958035"/>
                  </a:lnTo>
                  <a:lnTo>
                    <a:pt x="5132883" y="1949145"/>
                  </a:lnTo>
                  <a:lnTo>
                    <a:pt x="5140198" y="1945335"/>
                  </a:lnTo>
                  <a:lnTo>
                    <a:pt x="5141074" y="1947875"/>
                  </a:lnTo>
                  <a:lnTo>
                    <a:pt x="5142623" y="1950415"/>
                  </a:lnTo>
                  <a:lnTo>
                    <a:pt x="5144808" y="1952955"/>
                  </a:lnTo>
                  <a:lnTo>
                    <a:pt x="5145265" y="1949145"/>
                  </a:lnTo>
                  <a:close/>
                </a:path>
                <a:path w="7541259" h="4729480">
                  <a:moveTo>
                    <a:pt x="5649303" y="1408201"/>
                  </a:moveTo>
                  <a:lnTo>
                    <a:pt x="5648845" y="1405216"/>
                  </a:lnTo>
                  <a:lnTo>
                    <a:pt x="5646902" y="1403388"/>
                  </a:lnTo>
                  <a:lnTo>
                    <a:pt x="5643867" y="1403172"/>
                  </a:lnTo>
                  <a:lnTo>
                    <a:pt x="5642635" y="1405077"/>
                  </a:lnTo>
                  <a:lnTo>
                    <a:pt x="5641860" y="1407134"/>
                  </a:lnTo>
                  <a:lnTo>
                    <a:pt x="5641556" y="1409369"/>
                  </a:lnTo>
                  <a:lnTo>
                    <a:pt x="5644235" y="1409611"/>
                  </a:lnTo>
                  <a:lnTo>
                    <a:pt x="5646826" y="1409217"/>
                  </a:lnTo>
                  <a:lnTo>
                    <a:pt x="5649303" y="1408201"/>
                  </a:lnTo>
                  <a:close/>
                </a:path>
                <a:path w="7541259" h="4729480">
                  <a:moveTo>
                    <a:pt x="5663463" y="1405140"/>
                  </a:moveTo>
                  <a:lnTo>
                    <a:pt x="5661761" y="1399959"/>
                  </a:lnTo>
                  <a:lnTo>
                    <a:pt x="5661761" y="1397749"/>
                  </a:lnTo>
                  <a:lnTo>
                    <a:pt x="5660936" y="1400898"/>
                  </a:lnTo>
                  <a:lnTo>
                    <a:pt x="5658332" y="1402499"/>
                  </a:lnTo>
                  <a:lnTo>
                    <a:pt x="5655157" y="1401622"/>
                  </a:lnTo>
                  <a:lnTo>
                    <a:pt x="5655373" y="1404505"/>
                  </a:lnTo>
                  <a:lnTo>
                    <a:pt x="5656935" y="1405928"/>
                  </a:lnTo>
                  <a:lnTo>
                    <a:pt x="5659818" y="1405877"/>
                  </a:lnTo>
                  <a:lnTo>
                    <a:pt x="5663463" y="1405140"/>
                  </a:lnTo>
                  <a:close/>
                </a:path>
                <a:path w="7541259" h="4729480">
                  <a:moveTo>
                    <a:pt x="5706199" y="1386878"/>
                  </a:moveTo>
                  <a:lnTo>
                    <a:pt x="5702998" y="1386560"/>
                  </a:lnTo>
                  <a:lnTo>
                    <a:pt x="5700446" y="1384363"/>
                  </a:lnTo>
                  <a:lnTo>
                    <a:pt x="5699214" y="1381467"/>
                  </a:lnTo>
                  <a:lnTo>
                    <a:pt x="5696178" y="1386179"/>
                  </a:lnTo>
                  <a:lnTo>
                    <a:pt x="5702465" y="1389672"/>
                  </a:lnTo>
                  <a:lnTo>
                    <a:pt x="5706199" y="1386878"/>
                  </a:lnTo>
                  <a:close/>
                </a:path>
                <a:path w="7541259" h="4729480">
                  <a:moveTo>
                    <a:pt x="5725973" y="941171"/>
                  </a:moveTo>
                  <a:lnTo>
                    <a:pt x="5723013" y="936574"/>
                  </a:lnTo>
                  <a:lnTo>
                    <a:pt x="5724068" y="930059"/>
                  </a:lnTo>
                  <a:lnTo>
                    <a:pt x="5722861" y="924928"/>
                  </a:lnTo>
                  <a:lnTo>
                    <a:pt x="5718911" y="928001"/>
                  </a:lnTo>
                  <a:lnTo>
                    <a:pt x="5719026" y="933119"/>
                  </a:lnTo>
                  <a:lnTo>
                    <a:pt x="5721845" y="938212"/>
                  </a:lnTo>
                  <a:lnTo>
                    <a:pt x="5725973" y="941171"/>
                  </a:lnTo>
                  <a:close/>
                </a:path>
                <a:path w="7541259" h="4729480">
                  <a:moveTo>
                    <a:pt x="5728754" y="952449"/>
                  </a:moveTo>
                  <a:lnTo>
                    <a:pt x="5725553" y="946200"/>
                  </a:lnTo>
                  <a:lnTo>
                    <a:pt x="5724372" y="943914"/>
                  </a:lnTo>
                  <a:lnTo>
                    <a:pt x="5722582" y="943267"/>
                  </a:lnTo>
                  <a:lnTo>
                    <a:pt x="5720181" y="944270"/>
                  </a:lnTo>
                  <a:lnTo>
                    <a:pt x="5721375" y="953249"/>
                  </a:lnTo>
                  <a:lnTo>
                    <a:pt x="5728754" y="952449"/>
                  </a:lnTo>
                  <a:close/>
                </a:path>
                <a:path w="7541259" h="4729480">
                  <a:moveTo>
                    <a:pt x="5736133" y="1018959"/>
                  </a:moveTo>
                  <a:lnTo>
                    <a:pt x="5733681" y="1014336"/>
                  </a:lnTo>
                  <a:lnTo>
                    <a:pt x="5728843" y="1015720"/>
                  </a:lnTo>
                  <a:lnTo>
                    <a:pt x="5724906" y="1013548"/>
                  </a:lnTo>
                  <a:lnTo>
                    <a:pt x="5726087" y="1017409"/>
                  </a:lnTo>
                  <a:lnTo>
                    <a:pt x="5726582" y="1019149"/>
                  </a:lnTo>
                  <a:lnTo>
                    <a:pt x="5727230" y="1020826"/>
                  </a:lnTo>
                  <a:lnTo>
                    <a:pt x="5728017" y="1022451"/>
                  </a:lnTo>
                  <a:lnTo>
                    <a:pt x="5730519" y="1020787"/>
                  </a:lnTo>
                  <a:lnTo>
                    <a:pt x="5733224" y="1019619"/>
                  </a:lnTo>
                  <a:lnTo>
                    <a:pt x="5736133" y="1018959"/>
                  </a:lnTo>
                  <a:close/>
                </a:path>
                <a:path w="7541259" h="4729480">
                  <a:moveTo>
                    <a:pt x="5739828" y="1008113"/>
                  </a:moveTo>
                  <a:lnTo>
                    <a:pt x="5738584" y="1005674"/>
                  </a:lnTo>
                  <a:lnTo>
                    <a:pt x="5737936" y="1003109"/>
                  </a:lnTo>
                  <a:lnTo>
                    <a:pt x="5737911" y="1000366"/>
                  </a:lnTo>
                  <a:lnTo>
                    <a:pt x="5736348" y="998435"/>
                  </a:lnTo>
                  <a:lnTo>
                    <a:pt x="5736475" y="1002055"/>
                  </a:lnTo>
                  <a:lnTo>
                    <a:pt x="5734405" y="1007440"/>
                  </a:lnTo>
                  <a:lnTo>
                    <a:pt x="5739828" y="1008113"/>
                  </a:lnTo>
                  <a:close/>
                </a:path>
                <a:path w="7541259" h="4729480">
                  <a:moveTo>
                    <a:pt x="5743333" y="1314945"/>
                  </a:moveTo>
                  <a:lnTo>
                    <a:pt x="5740603" y="1311071"/>
                  </a:lnTo>
                  <a:lnTo>
                    <a:pt x="5738419" y="1312989"/>
                  </a:lnTo>
                  <a:lnTo>
                    <a:pt x="5739333" y="1314284"/>
                  </a:lnTo>
                  <a:lnTo>
                    <a:pt x="5743333" y="1314945"/>
                  </a:lnTo>
                  <a:close/>
                </a:path>
                <a:path w="7541259" h="4729480">
                  <a:moveTo>
                    <a:pt x="5753011" y="969035"/>
                  </a:moveTo>
                  <a:lnTo>
                    <a:pt x="5750268" y="965174"/>
                  </a:lnTo>
                  <a:lnTo>
                    <a:pt x="5746775" y="965555"/>
                  </a:lnTo>
                  <a:lnTo>
                    <a:pt x="5747651" y="968527"/>
                  </a:lnTo>
                  <a:lnTo>
                    <a:pt x="5749912" y="970241"/>
                  </a:lnTo>
                  <a:lnTo>
                    <a:pt x="5753011" y="969035"/>
                  </a:lnTo>
                  <a:close/>
                </a:path>
                <a:path w="7541259" h="4729480">
                  <a:moveTo>
                    <a:pt x="5783440" y="1010881"/>
                  </a:moveTo>
                  <a:lnTo>
                    <a:pt x="5783110" y="1009954"/>
                  </a:lnTo>
                  <a:lnTo>
                    <a:pt x="5781662" y="1011186"/>
                  </a:lnTo>
                  <a:lnTo>
                    <a:pt x="5783440" y="1010881"/>
                  </a:lnTo>
                  <a:close/>
                </a:path>
                <a:path w="7541259" h="4729480">
                  <a:moveTo>
                    <a:pt x="5787555" y="1064996"/>
                  </a:moveTo>
                  <a:lnTo>
                    <a:pt x="5785510" y="1061529"/>
                  </a:lnTo>
                  <a:lnTo>
                    <a:pt x="5784875" y="1062812"/>
                  </a:lnTo>
                  <a:lnTo>
                    <a:pt x="5783592" y="1065390"/>
                  </a:lnTo>
                  <a:lnTo>
                    <a:pt x="5786907" y="1066279"/>
                  </a:lnTo>
                  <a:lnTo>
                    <a:pt x="5787555" y="1064996"/>
                  </a:lnTo>
                  <a:close/>
                </a:path>
                <a:path w="7541259" h="4729480">
                  <a:moveTo>
                    <a:pt x="5791873" y="1018425"/>
                  </a:moveTo>
                  <a:lnTo>
                    <a:pt x="5790882" y="1013675"/>
                  </a:lnTo>
                  <a:lnTo>
                    <a:pt x="5787187" y="1010234"/>
                  </a:lnTo>
                  <a:lnTo>
                    <a:pt x="5783440" y="1010881"/>
                  </a:lnTo>
                  <a:lnTo>
                    <a:pt x="5785751" y="1017346"/>
                  </a:lnTo>
                  <a:lnTo>
                    <a:pt x="5785790" y="1018019"/>
                  </a:lnTo>
                  <a:lnTo>
                    <a:pt x="5784558" y="1022426"/>
                  </a:lnTo>
                  <a:lnTo>
                    <a:pt x="5789574" y="1021321"/>
                  </a:lnTo>
                  <a:lnTo>
                    <a:pt x="5791873" y="1018425"/>
                  </a:lnTo>
                  <a:close/>
                </a:path>
                <a:path w="7541259" h="4729480">
                  <a:moveTo>
                    <a:pt x="5793244" y="1034503"/>
                  </a:moveTo>
                  <a:lnTo>
                    <a:pt x="5790133" y="1029081"/>
                  </a:lnTo>
                  <a:lnTo>
                    <a:pt x="5784812" y="1026833"/>
                  </a:lnTo>
                  <a:lnTo>
                    <a:pt x="5783592" y="1029817"/>
                  </a:lnTo>
                  <a:lnTo>
                    <a:pt x="5784126" y="1033843"/>
                  </a:lnTo>
                  <a:lnTo>
                    <a:pt x="5786615" y="1037247"/>
                  </a:lnTo>
                  <a:lnTo>
                    <a:pt x="5787885" y="1041044"/>
                  </a:lnTo>
                  <a:lnTo>
                    <a:pt x="5793244" y="1034503"/>
                  </a:lnTo>
                  <a:close/>
                </a:path>
                <a:path w="7541259" h="4729480">
                  <a:moveTo>
                    <a:pt x="5800293" y="1025931"/>
                  </a:moveTo>
                  <a:lnTo>
                    <a:pt x="5797207" y="1024902"/>
                  </a:lnTo>
                  <a:lnTo>
                    <a:pt x="5794095" y="1026083"/>
                  </a:lnTo>
                  <a:lnTo>
                    <a:pt x="5792178" y="1028636"/>
                  </a:lnTo>
                  <a:lnTo>
                    <a:pt x="5793156" y="1033526"/>
                  </a:lnTo>
                  <a:lnTo>
                    <a:pt x="5800128" y="1029487"/>
                  </a:lnTo>
                  <a:lnTo>
                    <a:pt x="5800293" y="1025931"/>
                  </a:lnTo>
                  <a:close/>
                </a:path>
                <a:path w="7541259" h="4729480">
                  <a:moveTo>
                    <a:pt x="5801715" y="1298168"/>
                  </a:moveTo>
                  <a:lnTo>
                    <a:pt x="5798045" y="1290535"/>
                  </a:lnTo>
                  <a:lnTo>
                    <a:pt x="5793016" y="1291475"/>
                  </a:lnTo>
                  <a:lnTo>
                    <a:pt x="5789180" y="1303464"/>
                  </a:lnTo>
                  <a:lnTo>
                    <a:pt x="5783745" y="1296733"/>
                  </a:lnTo>
                  <a:lnTo>
                    <a:pt x="5784481" y="1302435"/>
                  </a:lnTo>
                  <a:lnTo>
                    <a:pt x="5786323" y="1303934"/>
                  </a:lnTo>
                  <a:lnTo>
                    <a:pt x="5779008" y="1312748"/>
                  </a:lnTo>
                  <a:lnTo>
                    <a:pt x="5777674" y="1321041"/>
                  </a:lnTo>
                  <a:lnTo>
                    <a:pt x="5781433" y="1325359"/>
                  </a:lnTo>
                  <a:lnTo>
                    <a:pt x="5786691" y="1323581"/>
                  </a:lnTo>
                  <a:lnTo>
                    <a:pt x="5784774" y="1311808"/>
                  </a:lnTo>
                  <a:lnTo>
                    <a:pt x="5791797" y="1302931"/>
                  </a:lnTo>
                  <a:lnTo>
                    <a:pt x="5801715" y="1298168"/>
                  </a:lnTo>
                  <a:close/>
                </a:path>
                <a:path w="7541259" h="4729480">
                  <a:moveTo>
                    <a:pt x="5804547" y="1261922"/>
                  </a:moveTo>
                  <a:lnTo>
                    <a:pt x="5800242" y="1263091"/>
                  </a:lnTo>
                  <a:lnTo>
                    <a:pt x="5801804" y="1265796"/>
                  </a:lnTo>
                  <a:lnTo>
                    <a:pt x="5802935" y="1264666"/>
                  </a:lnTo>
                  <a:lnTo>
                    <a:pt x="5803849" y="1263370"/>
                  </a:lnTo>
                  <a:lnTo>
                    <a:pt x="5804547" y="1261922"/>
                  </a:lnTo>
                  <a:close/>
                </a:path>
                <a:path w="7541259" h="4729480">
                  <a:moveTo>
                    <a:pt x="5814276" y="1248803"/>
                  </a:moveTo>
                  <a:lnTo>
                    <a:pt x="5812853" y="1245831"/>
                  </a:lnTo>
                  <a:lnTo>
                    <a:pt x="5811037" y="1243126"/>
                  </a:lnTo>
                  <a:lnTo>
                    <a:pt x="5808840" y="1240675"/>
                  </a:lnTo>
                  <a:lnTo>
                    <a:pt x="5805919" y="1244092"/>
                  </a:lnTo>
                  <a:lnTo>
                    <a:pt x="5810085" y="1250010"/>
                  </a:lnTo>
                  <a:lnTo>
                    <a:pt x="5814276" y="1248803"/>
                  </a:lnTo>
                  <a:close/>
                </a:path>
                <a:path w="7541259" h="4729480">
                  <a:moveTo>
                    <a:pt x="5819699" y="1230223"/>
                  </a:moveTo>
                  <a:lnTo>
                    <a:pt x="5818403" y="1229194"/>
                  </a:lnTo>
                  <a:lnTo>
                    <a:pt x="5815825" y="1227137"/>
                  </a:lnTo>
                  <a:lnTo>
                    <a:pt x="5816460" y="1228915"/>
                  </a:lnTo>
                  <a:lnTo>
                    <a:pt x="5817755" y="1229944"/>
                  </a:lnTo>
                  <a:lnTo>
                    <a:pt x="5819699" y="1230223"/>
                  </a:lnTo>
                  <a:close/>
                </a:path>
                <a:path w="7541259" h="4729480">
                  <a:moveTo>
                    <a:pt x="5834634" y="858405"/>
                  </a:moveTo>
                  <a:lnTo>
                    <a:pt x="5831192" y="857961"/>
                  </a:lnTo>
                  <a:lnTo>
                    <a:pt x="5830684" y="859396"/>
                  </a:lnTo>
                  <a:lnTo>
                    <a:pt x="5833084" y="862660"/>
                  </a:lnTo>
                  <a:lnTo>
                    <a:pt x="5833605" y="861237"/>
                  </a:lnTo>
                  <a:lnTo>
                    <a:pt x="5834113" y="859815"/>
                  </a:lnTo>
                  <a:lnTo>
                    <a:pt x="5834634" y="858405"/>
                  </a:lnTo>
                  <a:close/>
                </a:path>
                <a:path w="7541259" h="4729480">
                  <a:moveTo>
                    <a:pt x="5836551" y="1218234"/>
                  </a:moveTo>
                  <a:lnTo>
                    <a:pt x="5831408" y="1212037"/>
                  </a:lnTo>
                  <a:lnTo>
                    <a:pt x="5826226" y="1215326"/>
                  </a:lnTo>
                  <a:lnTo>
                    <a:pt x="5819584" y="1219873"/>
                  </a:lnTo>
                  <a:lnTo>
                    <a:pt x="5816041" y="1224749"/>
                  </a:lnTo>
                  <a:lnTo>
                    <a:pt x="5820181" y="1229067"/>
                  </a:lnTo>
                  <a:lnTo>
                    <a:pt x="5827992" y="1232115"/>
                  </a:lnTo>
                  <a:lnTo>
                    <a:pt x="5823064" y="1226299"/>
                  </a:lnTo>
                  <a:lnTo>
                    <a:pt x="5827534" y="1218399"/>
                  </a:lnTo>
                  <a:lnTo>
                    <a:pt x="5836551" y="1218234"/>
                  </a:lnTo>
                  <a:close/>
                </a:path>
                <a:path w="7541259" h="4729480">
                  <a:moveTo>
                    <a:pt x="5845187" y="857529"/>
                  </a:moveTo>
                  <a:lnTo>
                    <a:pt x="5841708" y="850379"/>
                  </a:lnTo>
                  <a:lnTo>
                    <a:pt x="5838393" y="849109"/>
                  </a:lnTo>
                  <a:lnTo>
                    <a:pt x="5835243" y="850684"/>
                  </a:lnTo>
                  <a:lnTo>
                    <a:pt x="5834837" y="855179"/>
                  </a:lnTo>
                  <a:lnTo>
                    <a:pt x="5845187" y="857529"/>
                  </a:lnTo>
                  <a:close/>
                </a:path>
                <a:path w="7541259" h="4729480">
                  <a:moveTo>
                    <a:pt x="5847143" y="1133678"/>
                  </a:moveTo>
                  <a:lnTo>
                    <a:pt x="5841479" y="1123111"/>
                  </a:lnTo>
                  <a:lnTo>
                    <a:pt x="5836247" y="1122248"/>
                  </a:lnTo>
                  <a:lnTo>
                    <a:pt x="5829376" y="1123454"/>
                  </a:lnTo>
                  <a:lnTo>
                    <a:pt x="5834989" y="1131316"/>
                  </a:lnTo>
                  <a:lnTo>
                    <a:pt x="5847143" y="1133678"/>
                  </a:lnTo>
                  <a:close/>
                </a:path>
                <a:path w="7541259" h="4729480">
                  <a:moveTo>
                    <a:pt x="5849213" y="948944"/>
                  </a:moveTo>
                  <a:lnTo>
                    <a:pt x="5848070" y="945083"/>
                  </a:lnTo>
                  <a:lnTo>
                    <a:pt x="5843562" y="946683"/>
                  </a:lnTo>
                  <a:lnTo>
                    <a:pt x="5843943" y="947978"/>
                  </a:lnTo>
                  <a:lnTo>
                    <a:pt x="5849213" y="948944"/>
                  </a:lnTo>
                  <a:close/>
                </a:path>
                <a:path w="7541259" h="4729480">
                  <a:moveTo>
                    <a:pt x="5851830" y="961682"/>
                  </a:moveTo>
                  <a:lnTo>
                    <a:pt x="5850585" y="959218"/>
                  </a:lnTo>
                  <a:lnTo>
                    <a:pt x="5845238" y="962761"/>
                  </a:lnTo>
                  <a:lnTo>
                    <a:pt x="5844095" y="963231"/>
                  </a:lnTo>
                  <a:lnTo>
                    <a:pt x="5846762" y="963117"/>
                  </a:lnTo>
                  <a:lnTo>
                    <a:pt x="5849340" y="962609"/>
                  </a:lnTo>
                  <a:lnTo>
                    <a:pt x="5851830" y="961682"/>
                  </a:lnTo>
                  <a:close/>
                </a:path>
                <a:path w="7541259" h="4729480">
                  <a:moveTo>
                    <a:pt x="5854077" y="1068679"/>
                  </a:moveTo>
                  <a:lnTo>
                    <a:pt x="5853925" y="1067777"/>
                  </a:lnTo>
                  <a:lnTo>
                    <a:pt x="5827839" y="1067777"/>
                  </a:lnTo>
                  <a:lnTo>
                    <a:pt x="5823966" y="1067777"/>
                  </a:lnTo>
                  <a:lnTo>
                    <a:pt x="5825566" y="1072311"/>
                  </a:lnTo>
                  <a:lnTo>
                    <a:pt x="5829465" y="1075423"/>
                  </a:lnTo>
                  <a:lnTo>
                    <a:pt x="5834265" y="1084922"/>
                  </a:lnTo>
                  <a:lnTo>
                    <a:pt x="5833161" y="1090041"/>
                  </a:lnTo>
                  <a:lnTo>
                    <a:pt x="5832818" y="1095565"/>
                  </a:lnTo>
                  <a:lnTo>
                    <a:pt x="5838799" y="1093165"/>
                  </a:lnTo>
                  <a:lnTo>
                    <a:pt x="5841555" y="1087399"/>
                  </a:lnTo>
                  <a:lnTo>
                    <a:pt x="5846737" y="1083957"/>
                  </a:lnTo>
                  <a:lnTo>
                    <a:pt x="5841835" y="1079512"/>
                  </a:lnTo>
                  <a:lnTo>
                    <a:pt x="5842152" y="1076960"/>
                  </a:lnTo>
                  <a:lnTo>
                    <a:pt x="5846115" y="1076553"/>
                  </a:lnTo>
                  <a:lnTo>
                    <a:pt x="5852172" y="1078547"/>
                  </a:lnTo>
                  <a:lnTo>
                    <a:pt x="5852553" y="1076553"/>
                  </a:lnTo>
                  <a:lnTo>
                    <a:pt x="5854077" y="1068679"/>
                  </a:lnTo>
                  <a:close/>
                </a:path>
                <a:path w="7541259" h="4729480">
                  <a:moveTo>
                    <a:pt x="5854154" y="953198"/>
                  </a:moveTo>
                  <a:lnTo>
                    <a:pt x="5853366" y="951903"/>
                  </a:lnTo>
                  <a:lnTo>
                    <a:pt x="5852617" y="950607"/>
                  </a:lnTo>
                  <a:lnTo>
                    <a:pt x="5851830" y="949325"/>
                  </a:lnTo>
                  <a:lnTo>
                    <a:pt x="5848147" y="951471"/>
                  </a:lnTo>
                  <a:lnTo>
                    <a:pt x="5850699" y="954074"/>
                  </a:lnTo>
                  <a:lnTo>
                    <a:pt x="5854154" y="953198"/>
                  </a:lnTo>
                  <a:close/>
                </a:path>
                <a:path w="7541259" h="4729480">
                  <a:moveTo>
                    <a:pt x="5855195" y="1110691"/>
                  </a:moveTo>
                  <a:lnTo>
                    <a:pt x="5851830" y="1104455"/>
                  </a:lnTo>
                  <a:lnTo>
                    <a:pt x="5849480" y="1108811"/>
                  </a:lnTo>
                  <a:lnTo>
                    <a:pt x="5849074" y="1116050"/>
                  </a:lnTo>
                  <a:lnTo>
                    <a:pt x="5850712" y="1122413"/>
                  </a:lnTo>
                  <a:lnTo>
                    <a:pt x="5854522" y="1124191"/>
                  </a:lnTo>
                  <a:lnTo>
                    <a:pt x="5851791" y="1117828"/>
                  </a:lnTo>
                  <a:lnTo>
                    <a:pt x="5855195" y="1110691"/>
                  </a:lnTo>
                  <a:close/>
                </a:path>
                <a:path w="7541259" h="4729480">
                  <a:moveTo>
                    <a:pt x="5868492" y="943889"/>
                  </a:moveTo>
                  <a:lnTo>
                    <a:pt x="5865533" y="943330"/>
                  </a:lnTo>
                  <a:lnTo>
                    <a:pt x="5865533" y="944626"/>
                  </a:lnTo>
                  <a:lnTo>
                    <a:pt x="5868492" y="947762"/>
                  </a:lnTo>
                  <a:lnTo>
                    <a:pt x="5868492" y="943889"/>
                  </a:lnTo>
                  <a:close/>
                </a:path>
                <a:path w="7541259" h="4729480">
                  <a:moveTo>
                    <a:pt x="5905830" y="433984"/>
                  </a:moveTo>
                  <a:lnTo>
                    <a:pt x="5904890" y="431190"/>
                  </a:lnTo>
                  <a:lnTo>
                    <a:pt x="5902591" y="429107"/>
                  </a:lnTo>
                  <a:lnTo>
                    <a:pt x="5899658" y="428574"/>
                  </a:lnTo>
                  <a:lnTo>
                    <a:pt x="5897219" y="428129"/>
                  </a:lnTo>
                  <a:lnTo>
                    <a:pt x="5904484" y="433451"/>
                  </a:lnTo>
                  <a:lnTo>
                    <a:pt x="5905830" y="433984"/>
                  </a:lnTo>
                  <a:close/>
                </a:path>
                <a:path w="7541259" h="4729480">
                  <a:moveTo>
                    <a:pt x="5918428" y="938860"/>
                  </a:moveTo>
                  <a:lnTo>
                    <a:pt x="5915787" y="933094"/>
                  </a:lnTo>
                  <a:lnTo>
                    <a:pt x="5912878" y="931494"/>
                  </a:lnTo>
                  <a:lnTo>
                    <a:pt x="5910402" y="932802"/>
                  </a:lnTo>
                  <a:lnTo>
                    <a:pt x="5908789" y="935418"/>
                  </a:lnTo>
                  <a:lnTo>
                    <a:pt x="5911418" y="937882"/>
                  </a:lnTo>
                  <a:lnTo>
                    <a:pt x="5918428" y="938860"/>
                  </a:lnTo>
                  <a:close/>
                </a:path>
                <a:path w="7541259" h="4729480">
                  <a:moveTo>
                    <a:pt x="5920143" y="441731"/>
                  </a:moveTo>
                  <a:lnTo>
                    <a:pt x="5917819" y="439635"/>
                  </a:lnTo>
                  <a:lnTo>
                    <a:pt x="5915114" y="438340"/>
                  </a:lnTo>
                  <a:lnTo>
                    <a:pt x="5912015" y="437870"/>
                  </a:lnTo>
                  <a:lnTo>
                    <a:pt x="5911685" y="442607"/>
                  </a:lnTo>
                  <a:lnTo>
                    <a:pt x="5916663" y="444868"/>
                  </a:lnTo>
                  <a:lnTo>
                    <a:pt x="5920143" y="441731"/>
                  </a:lnTo>
                  <a:close/>
                </a:path>
                <a:path w="7541259" h="4729480">
                  <a:moveTo>
                    <a:pt x="5938977" y="577710"/>
                  </a:moveTo>
                  <a:lnTo>
                    <a:pt x="5937389" y="575945"/>
                  </a:lnTo>
                  <a:lnTo>
                    <a:pt x="5934049" y="576719"/>
                  </a:lnTo>
                  <a:lnTo>
                    <a:pt x="5933922" y="579831"/>
                  </a:lnTo>
                  <a:lnTo>
                    <a:pt x="5935624" y="581418"/>
                  </a:lnTo>
                  <a:lnTo>
                    <a:pt x="5938723" y="580974"/>
                  </a:lnTo>
                  <a:lnTo>
                    <a:pt x="5938977" y="577710"/>
                  </a:lnTo>
                  <a:close/>
                </a:path>
                <a:path w="7541259" h="4729480">
                  <a:moveTo>
                    <a:pt x="5940145" y="942682"/>
                  </a:moveTo>
                  <a:lnTo>
                    <a:pt x="5940095" y="936066"/>
                  </a:lnTo>
                  <a:lnTo>
                    <a:pt x="5939955" y="931913"/>
                  </a:lnTo>
                  <a:lnTo>
                    <a:pt x="5934138" y="931608"/>
                  </a:lnTo>
                  <a:lnTo>
                    <a:pt x="5930404" y="943457"/>
                  </a:lnTo>
                  <a:lnTo>
                    <a:pt x="5934659" y="946988"/>
                  </a:lnTo>
                  <a:lnTo>
                    <a:pt x="5938761" y="947674"/>
                  </a:lnTo>
                  <a:lnTo>
                    <a:pt x="5940145" y="942682"/>
                  </a:lnTo>
                  <a:close/>
                </a:path>
                <a:path w="7541259" h="4729480">
                  <a:moveTo>
                    <a:pt x="5943041" y="962494"/>
                  </a:moveTo>
                  <a:lnTo>
                    <a:pt x="5932716" y="951776"/>
                  </a:lnTo>
                  <a:lnTo>
                    <a:pt x="5932436" y="946226"/>
                  </a:lnTo>
                  <a:lnTo>
                    <a:pt x="5923419" y="948093"/>
                  </a:lnTo>
                  <a:lnTo>
                    <a:pt x="5917489" y="941908"/>
                  </a:lnTo>
                  <a:lnTo>
                    <a:pt x="5902134" y="939152"/>
                  </a:lnTo>
                  <a:lnTo>
                    <a:pt x="5896076" y="948474"/>
                  </a:lnTo>
                  <a:lnTo>
                    <a:pt x="5890996" y="945451"/>
                  </a:lnTo>
                  <a:lnTo>
                    <a:pt x="5898121" y="951776"/>
                  </a:lnTo>
                  <a:lnTo>
                    <a:pt x="5894578" y="956081"/>
                  </a:lnTo>
                  <a:lnTo>
                    <a:pt x="5886755" y="958215"/>
                  </a:lnTo>
                  <a:lnTo>
                    <a:pt x="5880316" y="958786"/>
                  </a:lnTo>
                  <a:lnTo>
                    <a:pt x="5876341" y="956919"/>
                  </a:lnTo>
                  <a:lnTo>
                    <a:pt x="5872543" y="954151"/>
                  </a:lnTo>
                  <a:lnTo>
                    <a:pt x="5866663" y="952030"/>
                  </a:lnTo>
                  <a:lnTo>
                    <a:pt x="5865749" y="957173"/>
                  </a:lnTo>
                  <a:lnTo>
                    <a:pt x="5865990" y="972731"/>
                  </a:lnTo>
                  <a:lnTo>
                    <a:pt x="5860440" y="974471"/>
                  </a:lnTo>
                  <a:lnTo>
                    <a:pt x="5857659" y="980859"/>
                  </a:lnTo>
                  <a:lnTo>
                    <a:pt x="5850242" y="982459"/>
                  </a:lnTo>
                  <a:lnTo>
                    <a:pt x="5846140" y="987628"/>
                  </a:lnTo>
                  <a:lnTo>
                    <a:pt x="5851004" y="987958"/>
                  </a:lnTo>
                  <a:lnTo>
                    <a:pt x="5854014" y="983500"/>
                  </a:lnTo>
                  <a:lnTo>
                    <a:pt x="5858116" y="981824"/>
                  </a:lnTo>
                  <a:lnTo>
                    <a:pt x="5859018" y="984059"/>
                  </a:lnTo>
                  <a:lnTo>
                    <a:pt x="5860796" y="990841"/>
                  </a:lnTo>
                  <a:lnTo>
                    <a:pt x="5868517" y="990257"/>
                  </a:lnTo>
                  <a:lnTo>
                    <a:pt x="5870194" y="993406"/>
                  </a:lnTo>
                  <a:lnTo>
                    <a:pt x="5864301" y="994587"/>
                  </a:lnTo>
                  <a:lnTo>
                    <a:pt x="5868695" y="996048"/>
                  </a:lnTo>
                  <a:lnTo>
                    <a:pt x="5868695" y="1008011"/>
                  </a:lnTo>
                  <a:lnTo>
                    <a:pt x="5879808" y="1006525"/>
                  </a:lnTo>
                  <a:lnTo>
                    <a:pt x="5880620" y="1012723"/>
                  </a:lnTo>
                  <a:lnTo>
                    <a:pt x="5888977" y="1015898"/>
                  </a:lnTo>
                  <a:lnTo>
                    <a:pt x="5893295" y="1013421"/>
                  </a:lnTo>
                  <a:lnTo>
                    <a:pt x="5896800" y="1017028"/>
                  </a:lnTo>
                  <a:lnTo>
                    <a:pt x="5892939" y="1011288"/>
                  </a:lnTo>
                  <a:lnTo>
                    <a:pt x="5892571" y="1003579"/>
                  </a:lnTo>
                  <a:lnTo>
                    <a:pt x="5894336" y="995616"/>
                  </a:lnTo>
                  <a:lnTo>
                    <a:pt x="5896864" y="989114"/>
                  </a:lnTo>
                  <a:lnTo>
                    <a:pt x="5904192" y="980935"/>
                  </a:lnTo>
                  <a:lnTo>
                    <a:pt x="5912942" y="980833"/>
                  </a:lnTo>
                  <a:lnTo>
                    <a:pt x="5922149" y="985380"/>
                  </a:lnTo>
                  <a:lnTo>
                    <a:pt x="5930862" y="991108"/>
                  </a:lnTo>
                  <a:lnTo>
                    <a:pt x="5931992" y="987018"/>
                  </a:lnTo>
                  <a:lnTo>
                    <a:pt x="5930760" y="982789"/>
                  </a:lnTo>
                  <a:lnTo>
                    <a:pt x="5933465" y="973874"/>
                  </a:lnTo>
                  <a:lnTo>
                    <a:pt x="5938063" y="970775"/>
                  </a:lnTo>
                  <a:lnTo>
                    <a:pt x="5943041" y="962494"/>
                  </a:lnTo>
                  <a:close/>
                </a:path>
                <a:path w="7541259" h="4729480">
                  <a:moveTo>
                    <a:pt x="6005055" y="774573"/>
                  </a:moveTo>
                  <a:lnTo>
                    <a:pt x="6001880" y="769239"/>
                  </a:lnTo>
                  <a:lnTo>
                    <a:pt x="6000775" y="768197"/>
                  </a:lnTo>
                  <a:lnTo>
                    <a:pt x="5999492" y="767499"/>
                  </a:lnTo>
                  <a:lnTo>
                    <a:pt x="5998019" y="767156"/>
                  </a:lnTo>
                  <a:lnTo>
                    <a:pt x="5996000" y="766064"/>
                  </a:lnTo>
                  <a:lnTo>
                    <a:pt x="5996635" y="760171"/>
                  </a:lnTo>
                  <a:lnTo>
                    <a:pt x="5995848" y="758190"/>
                  </a:lnTo>
                  <a:lnTo>
                    <a:pt x="5991695" y="759625"/>
                  </a:lnTo>
                  <a:lnTo>
                    <a:pt x="5986805" y="768502"/>
                  </a:lnTo>
                  <a:lnTo>
                    <a:pt x="5997638" y="773417"/>
                  </a:lnTo>
                  <a:lnTo>
                    <a:pt x="5996673" y="774954"/>
                  </a:lnTo>
                  <a:lnTo>
                    <a:pt x="5995848" y="780630"/>
                  </a:lnTo>
                  <a:lnTo>
                    <a:pt x="6002198" y="780453"/>
                  </a:lnTo>
                  <a:lnTo>
                    <a:pt x="6005055" y="774573"/>
                  </a:lnTo>
                  <a:close/>
                </a:path>
                <a:path w="7541259" h="4729480">
                  <a:moveTo>
                    <a:pt x="6006655" y="683552"/>
                  </a:moveTo>
                  <a:lnTo>
                    <a:pt x="6000635" y="679742"/>
                  </a:lnTo>
                  <a:lnTo>
                    <a:pt x="6002198" y="684822"/>
                  </a:lnTo>
                  <a:lnTo>
                    <a:pt x="6004992" y="683552"/>
                  </a:lnTo>
                  <a:lnTo>
                    <a:pt x="6006655" y="683552"/>
                  </a:lnTo>
                  <a:close/>
                </a:path>
                <a:path w="7541259" h="4729480">
                  <a:moveTo>
                    <a:pt x="6008662" y="684822"/>
                  </a:moveTo>
                  <a:lnTo>
                    <a:pt x="6008636" y="683552"/>
                  </a:lnTo>
                  <a:lnTo>
                    <a:pt x="6006655" y="683552"/>
                  </a:lnTo>
                  <a:lnTo>
                    <a:pt x="6008662" y="684822"/>
                  </a:lnTo>
                  <a:close/>
                </a:path>
                <a:path w="7541259" h="4729480">
                  <a:moveTo>
                    <a:pt x="6046305" y="487756"/>
                  </a:moveTo>
                  <a:lnTo>
                    <a:pt x="6044882" y="487502"/>
                  </a:lnTo>
                  <a:lnTo>
                    <a:pt x="6043485" y="487235"/>
                  </a:lnTo>
                  <a:lnTo>
                    <a:pt x="6042063" y="486981"/>
                  </a:lnTo>
                  <a:lnTo>
                    <a:pt x="6043434" y="487426"/>
                  </a:lnTo>
                  <a:lnTo>
                    <a:pt x="6044857" y="487680"/>
                  </a:lnTo>
                  <a:lnTo>
                    <a:pt x="6046305" y="487756"/>
                  </a:lnTo>
                  <a:close/>
                </a:path>
                <a:path w="7541259" h="4729480">
                  <a:moveTo>
                    <a:pt x="6109500" y="924547"/>
                  </a:moveTo>
                  <a:lnTo>
                    <a:pt x="6108420" y="923175"/>
                  </a:lnTo>
                  <a:lnTo>
                    <a:pt x="6107265" y="921880"/>
                  </a:lnTo>
                  <a:lnTo>
                    <a:pt x="6106007" y="920686"/>
                  </a:lnTo>
                  <a:lnTo>
                    <a:pt x="6104458" y="924179"/>
                  </a:lnTo>
                  <a:lnTo>
                    <a:pt x="6105626" y="925474"/>
                  </a:lnTo>
                  <a:lnTo>
                    <a:pt x="6109500" y="924547"/>
                  </a:lnTo>
                  <a:close/>
                </a:path>
                <a:path w="7541259" h="4729480">
                  <a:moveTo>
                    <a:pt x="6137173" y="525691"/>
                  </a:moveTo>
                  <a:lnTo>
                    <a:pt x="6132055" y="519798"/>
                  </a:lnTo>
                  <a:lnTo>
                    <a:pt x="6132309" y="527545"/>
                  </a:lnTo>
                  <a:lnTo>
                    <a:pt x="6126429" y="530390"/>
                  </a:lnTo>
                  <a:lnTo>
                    <a:pt x="6122428" y="525614"/>
                  </a:lnTo>
                  <a:lnTo>
                    <a:pt x="6118593" y="522033"/>
                  </a:lnTo>
                  <a:lnTo>
                    <a:pt x="6114339" y="517512"/>
                  </a:lnTo>
                  <a:lnTo>
                    <a:pt x="6112408" y="514184"/>
                  </a:lnTo>
                  <a:lnTo>
                    <a:pt x="6116269" y="514858"/>
                  </a:lnTo>
                  <a:lnTo>
                    <a:pt x="6108763" y="511467"/>
                  </a:lnTo>
                  <a:lnTo>
                    <a:pt x="6100165" y="509816"/>
                  </a:lnTo>
                  <a:lnTo>
                    <a:pt x="6097575" y="494080"/>
                  </a:lnTo>
                  <a:lnTo>
                    <a:pt x="6099302" y="482282"/>
                  </a:lnTo>
                  <a:lnTo>
                    <a:pt x="6091936" y="479259"/>
                  </a:lnTo>
                  <a:lnTo>
                    <a:pt x="6089167" y="495973"/>
                  </a:lnTo>
                  <a:lnTo>
                    <a:pt x="6082157" y="498208"/>
                  </a:lnTo>
                  <a:lnTo>
                    <a:pt x="6075172" y="497789"/>
                  </a:lnTo>
                  <a:lnTo>
                    <a:pt x="6060846" y="492074"/>
                  </a:lnTo>
                  <a:lnTo>
                    <a:pt x="6055919" y="493191"/>
                  </a:lnTo>
                  <a:lnTo>
                    <a:pt x="6054458" y="488505"/>
                  </a:lnTo>
                  <a:lnTo>
                    <a:pt x="6051004" y="488823"/>
                  </a:lnTo>
                  <a:lnTo>
                    <a:pt x="6041479" y="490474"/>
                  </a:lnTo>
                  <a:lnTo>
                    <a:pt x="6040412" y="486346"/>
                  </a:lnTo>
                  <a:lnTo>
                    <a:pt x="6005068" y="471690"/>
                  </a:lnTo>
                  <a:lnTo>
                    <a:pt x="5961405" y="443699"/>
                  </a:lnTo>
                  <a:lnTo>
                    <a:pt x="5945060" y="433285"/>
                  </a:lnTo>
                  <a:lnTo>
                    <a:pt x="5938837" y="427812"/>
                  </a:lnTo>
                  <a:lnTo>
                    <a:pt x="5928677" y="425792"/>
                  </a:lnTo>
                  <a:lnTo>
                    <a:pt x="5929020" y="432130"/>
                  </a:lnTo>
                  <a:lnTo>
                    <a:pt x="5924385" y="428574"/>
                  </a:lnTo>
                  <a:lnTo>
                    <a:pt x="5927737" y="434060"/>
                  </a:lnTo>
                  <a:lnTo>
                    <a:pt x="5928550" y="440461"/>
                  </a:lnTo>
                  <a:lnTo>
                    <a:pt x="5939269" y="450049"/>
                  </a:lnTo>
                  <a:lnTo>
                    <a:pt x="5963259" y="486816"/>
                  </a:lnTo>
                  <a:lnTo>
                    <a:pt x="5968720" y="501167"/>
                  </a:lnTo>
                  <a:lnTo>
                    <a:pt x="5960427" y="504393"/>
                  </a:lnTo>
                  <a:lnTo>
                    <a:pt x="5971375" y="517969"/>
                  </a:lnTo>
                  <a:lnTo>
                    <a:pt x="5975743" y="525589"/>
                  </a:lnTo>
                  <a:lnTo>
                    <a:pt x="5975451" y="531469"/>
                  </a:lnTo>
                  <a:lnTo>
                    <a:pt x="5966714" y="532917"/>
                  </a:lnTo>
                  <a:lnTo>
                    <a:pt x="5960122" y="531228"/>
                  </a:lnTo>
                  <a:lnTo>
                    <a:pt x="5946673" y="525970"/>
                  </a:lnTo>
                  <a:lnTo>
                    <a:pt x="5940310" y="524967"/>
                  </a:lnTo>
                  <a:lnTo>
                    <a:pt x="5935243" y="525106"/>
                  </a:lnTo>
                  <a:lnTo>
                    <a:pt x="5940996" y="532879"/>
                  </a:lnTo>
                  <a:lnTo>
                    <a:pt x="5947295" y="537146"/>
                  </a:lnTo>
                  <a:lnTo>
                    <a:pt x="5951931" y="538772"/>
                  </a:lnTo>
                  <a:lnTo>
                    <a:pt x="5950928" y="545566"/>
                  </a:lnTo>
                  <a:lnTo>
                    <a:pt x="5947842" y="551789"/>
                  </a:lnTo>
                  <a:lnTo>
                    <a:pt x="5943244" y="554786"/>
                  </a:lnTo>
                  <a:lnTo>
                    <a:pt x="5940044" y="558507"/>
                  </a:lnTo>
                  <a:lnTo>
                    <a:pt x="5941161" y="566915"/>
                  </a:lnTo>
                  <a:lnTo>
                    <a:pt x="5945733" y="574027"/>
                  </a:lnTo>
                  <a:lnTo>
                    <a:pt x="5952185" y="578421"/>
                  </a:lnTo>
                  <a:lnTo>
                    <a:pt x="5959272" y="582155"/>
                  </a:lnTo>
                  <a:lnTo>
                    <a:pt x="5965698" y="587349"/>
                  </a:lnTo>
                  <a:lnTo>
                    <a:pt x="5970511" y="592924"/>
                  </a:lnTo>
                  <a:lnTo>
                    <a:pt x="5967958" y="601192"/>
                  </a:lnTo>
                  <a:lnTo>
                    <a:pt x="5972187" y="607441"/>
                  </a:lnTo>
                  <a:lnTo>
                    <a:pt x="5976544" y="612101"/>
                  </a:lnTo>
                  <a:lnTo>
                    <a:pt x="5980188" y="612444"/>
                  </a:lnTo>
                  <a:lnTo>
                    <a:pt x="5989028" y="607707"/>
                  </a:lnTo>
                  <a:lnTo>
                    <a:pt x="5983719" y="603529"/>
                  </a:lnTo>
                  <a:lnTo>
                    <a:pt x="5989040" y="598411"/>
                  </a:lnTo>
                  <a:lnTo>
                    <a:pt x="5995060" y="597281"/>
                  </a:lnTo>
                  <a:lnTo>
                    <a:pt x="6011405" y="601726"/>
                  </a:lnTo>
                  <a:lnTo>
                    <a:pt x="6004420" y="590016"/>
                  </a:lnTo>
                  <a:lnTo>
                    <a:pt x="5993523" y="587311"/>
                  </a:lnTo>
                  <a:lnTo>
                    <a:pt x="5982017" y="579259"/>
                  </a:lnTo>
                  <a:lnTo>
                    <a:pt x="5972835" y="580021"/>
                  </a:lnTo>
                  <a:lnTo>
                    <a:pt x="5961799" y="572363"/>
                  </a:lnTo>
                  <a:lnTo>
                    <a:pt x="5959068" y="566432"/>
                  </a:lnTo>
                  <a:lnTo>
                    <a:pt x="5964263" y="557199"/>
                  </a:lnTo>
                  <a:lnTo>
                    <a:pt x="5978969" y="565099"/>
                  </a:lnTo>
                  <a:lnTo>
                    <a:pt x="5982436" y="568934"/>
                  </a:lnTo>
                  <a:lnTo>
                    <a:pt x="5990895" y="572312"/>
                  </a:lnTo>
                  <a:lnTo>
                    <a:pt x="5996317" y="562216"/>
                  </a:lnTo>
                  <a:lnTo>
                    <a:pt x="6000343" y="559904"/>
                  </a:lnTo>
                  <a:lnTo>
                    <a:pt x="6011011" y="558241"/>
                  </a:lnTo>
                  <a:lnTo>
                    <a:pt x="6022429" y="562330"/>
                  </a:lnTo>
                  <a:lnTo>
                    <a:pt x="6033592" y="568642"/>
                  </a:lnTo>
                  <a:lnTo>
                    <a:pt x="6043498" y="573671"/>
                  </a:lnTo>
                  <a:lnTo>
                    <a:pt x="6051410" y="577253"/>
                  </a:lnTo>
                  <a:lnTo>
                    <a:pt x="6061113" y="582015"/>
                  </a:lnTo>
                  <a:lnTo>
                    <a:pt x="6070917" y="586003"/>
                  </a:lnTo>
                  <a:lnTo>
                    <a:pt x="6079147" y="587209"/>
                  </a:lnTo>
                  <a:lnTo>
                    <a:pt x="6084735" y="586549"/>
                  </a:lnTo>
                  <a:lnTo>
                    <a:pt x="6076454" y="570572"/>
                  </a:lnTo>
                  <a:lnTo>
                    <a:pt x="6075616" y="565200"/>
                  </a:lnTo>
                  <a:lnTo>
                    <a:pt x="6078753" y="557314"/>
                  </a:lnTo>
                  <a:lnTo>
                    <a:pt x="6084405" y="547712"/>
                  </a:lnTo>
                  <a:lnTo>
                    <a:pt x="6091644" y="543052"/>
                  </a:lnTo>
                  <a:lnTo>
                    <a:pt x="6100661" y="542264"/>
                  </a:lnTo>
                  <a:lnTo>
                    <a:pt x="6111659" y="544258"/>
                  </a:lnTo>
                  <a:lnTo>
                    <a:pt x="6111125" y="540461"/>
                  </a:lnTo>
                  <a:lnTo>
                    <a:pt x="6116383" y="540143"/>
                  </a:lnTo>
                  <a:lnTo>
                    <a:pt x="6121489" y="539572"/>
                  </a:lnTo>
                  <a:lnTo>
                    <a:pt x="6120574" y="534974"/>
                  </a:lnTo>
                  <a:lnTo>
                    <a:pt x="6124346" y="533361"/>
                  </a:lnTo>
                  <a:lnTo>
                    <a:pt x="6128436" y="532244"/>
                  </a:lnTo>
                  <a:lnTo>
                    <a:pt x="6132550" y="533031"/>
                  </a:lnTo>
                  <a:lnTo>
                    <a:pt x="6132055" y="529628"/>
                  </a:lnTo>
                  <a:lnTo>
                    <a:pt x="6134062" y="526859"/>
                  </a:lnTo>
                  <a:lnTo>
                    <a:pt x="6137173" y="525691"/>
                  </a:lnTo>
                  <a:close/>
                </a:path>
                <a:path w="7541259" h="4729480">
                  <a:moveTo>
                    <a:pt x="6142609" y="877862"/>
                  </a:moveTo>
                  <a:lnTo>
                    <a:pt x="6117006" y="842302"/>
                  </a:lnTo>
                  <a:lnTo>
                    <a:pt x="6114808" y="832142"/>
                  </a:lnTo>
                  <a:lnTo>
                    <a:pt x="6114834" y="830872"/>
                  </a:lnTo>
                  <a:lnTo>
                    <a:pt x="6114999" y="823252"/>
                  </a:lnTo>
                  <a:lnTo>
                    <a:pt x="6115558" y="823252"/>
                  </a:lnTo>
                  <a:lnTo>
                    <a:pt x="6120739" y="820712"/>
                  </a:lnTo>
                  <a:lnTo>
                    <a:pt x="6118301" y="818172"/>
                  </a:lnTo>
                  <a:lnTo>
                    <a:pt x="6118199" y="816902"/>
                  </a:lnTo>
                  <a:lnTo>
                    <a:pt x="6115520" y="805472"/>
                  </a:lnTo>
                  <a:lnTo>
                    <a:pt x="6109894" y="795312"/>
                  </a:lnTo>
                  <a:lnTo>
                    <a:pt x="6102985" y="785152"/>
                  </a:lnTo>
                  <a:lnTo>
                    <a:pt x="6096508" y="776262"/>
                  </a:lnTo>
                  <a:lnTo>
                    <a:pt x="6092685" y="766102"/>
                  </a:lnTo>
                  <a:lnTo>
                    <a:pt x="6094209" y="758482"/>
                  </a:lnTo>
                  <a:lnTo>
                    <a:pt x="6100496" y="754672"/>
                  </a:lnTo>
                  <a:lnTo>
                    <a:pt x="6110897" y="758482"/>
                  </a:lnTo>
                  <a:lnTo>
                    <a:pt x="6108344" y="754672"/>
                  </a:lnTo>
                  <a:lnTo>
                    <a:pt x="6105791" y="750862"/>
                  </a:lnTo>
                  <a:lnTo>
                    <a:pt x="6101346" y="739432"/>
                  </a:lnTo>
                  <a:lnTo>
                    <a:pt x="6100318" y="729272"/>
                  </a:lnTo>
                  <a:lnTo>
                    <a:pt x="6105474" y="722922"/>
                  </a:lnTo>
                  <a:lnTo>
                    <a:pt x="6101194" y="719112"/>
                  </a:lnTo>
                  <a:lnTo>
                    <a:pt x="6104560" y="712762"/>
                  </a:lnTo>
                  <a:lnTo>
                    <a:pt x="6099022" y="705142"/>
                  </a:lnTo>
                  <a:lnTo>
                    <a:pt x="6099251" y="701332"/>
                  </a:lnTo>
                  <a:lnTo>
                    <a:pt x="6092825" y="692442"/>
                  </a:lnTo>
                  <a:lnTo>
                    <a:pt x="6091288" y="687362"/>
                  </a:lnTo>
                  <a:lnTo>
                    <a:pt x="6084557" y="678472"/>
                  </a:lnTo>
                  <a:lnTo>
                    <a:pt x="6081293" y="677202"/>
                  </a:lnTo>
                  <a:lnTo>
                    <a:pt x="6078753" y="673392"/>
                  </a:lnTo>
                  <a:lnTo>
                    <a:pt x="6073533" y="667042"/>
                  </a:lnTo>
                  <a:lnTo>
                    <a:pt x="6066802" y="661962"/>
                  </a:lnTo>
                  <a:lnTo>
                    <a:pt x="6059602" y="656882"/>
                  </a:lnTo>
                  <a:lnTo>
                    <a:pt x="6052985" y="651802"/>
                  </a:lnTo>
                  <a:lnTo>
                    <a:pt x="6045746" y="644182"/>
                  </a:lnTo>
                  <a:lnTo>
                    <a:pt x="6044019" y="641642"/>
                  </a:lnTo>
                  <a:lnTo>
                    <a:pt x="6042279" y="639102"/>
                  </a:lnTo>
                  <a:lnTo>
                    <a:pt x="6039688" y="635292"/>
                  </a:lnTo>
                  <a:lnTo>
                    <a:pt x="6034925" y="625132"/>
                  </a:lnTo>
                  <a:lnTo>
                    <a:pt x="6033681" y="621322"/>
                  </a:lnTo>
                  <a:lnTo>
                    <a:pt x="6032004" y="616242"/>
                  </a:lnTo>
                  <a:lnTo>
                    <a:pt x="6031598" y="614972"/>
                  </a:lnTo>
                  <a:lnTo>
                    <a:pt x="6025972" y="616242"/>
                  </a:lnTo>
                  <a:lnTo>
                    <a:pt x="6019063" y="613702"/>
                  </a:lnTo>
                  <a:lnTo>
                    <a:pt x="6012573" y="611162"/>
                  </a:lnTo>
                  <a:lnTo>
                    <a:pt x="6008230" y="612432"/>
                  </a:lnTo>
                  <a:lnTo>
                    <a:pt x="6008052" y="620052"/>
                  </a:lnTo>
                  <a:lnTo>
                    <a:pt x="6013069" y="625132"/>
                  </a:lnTo>
                  <a:lnTo>
                    <a:pt x="6019558" y="626402"/>
                  </a:lnTo>
                  <a:lnTo>
                    <a:pt x="6023851" y="621322"/>
                  </a:lnTo>
                  <a:lnTo>
                    <a:pt x="6029845" y="623862"/>
                  </a:lnTo>
                  <a:lnTo>
                    <a:pt x="6036234" y="632752"/>
                  </a:lnTo>
                  <a:lnTo>
                    <a:pt x="6031966" y="639102"/>
                  </a:lnTo>
                  <a:lnTo>
                    <a:pt x="6028169" y="637832"/>
                  </a:lnTo>
                  <a:lnTo>
                    <a:pt x="6024105" y="635292"/>
                  </a:lnTo>
                  <a:lnTo>
                    <a:pt x="6019990" y="634022"/>
                  </a:lnTo>
                  <a:lnTo>
                    <a:pt x="6021667" y="636562"/>
                  </a:lnTo>
                  <a:lnTo>
                    <a:pt x="6021667" y="639102"/>
                  </a:lnTo>
                  <a:lnTo>
                    <a:pt x="6019990" y="641642"/>
                  </a:lnTo>
                  <a:lnTo>
                    <a:pt x="6013526" y="640372"/>
                  </a:lnTo>
                  <a:lnTo>
                    <a:pt x="6011418" y="632752"/>
                  </a:lnTo>
                  <a:lnTo>
                    <a:pt x="6004636" y="625132"/>
                  </a:lnTo>
                  <a:lnTo>
                    <a:pt x="6003518" y="623862"/>
                  </a:lnTo>
                  <a:lnTo>
                    <a:pt x="5997803" y="625132"/>
                  </a:lnTo>
                  <a:lnTo>
                    <a:pt x="5993282" y="621322"/>
                  </a:lnTo>
                  <a:lnTo>
                    <a:pt x="5994920" y="627672"/>
                  </a:lnTo>
                  <a:lnTo>
                    <a:pt x="5998311" y="632752"/>
                  </a:lnTo>
                  <a:lnTo>
                    <a:pt x="6000762" y="639102"/>
                  </a:lnTo>
                  <a:lnTo>
                    <a:pt x="5999645" y="644182"/>
                  </a:lnTo>
                  <a:lnTo>
                    <a:pt x="5997067" y="645452"/>
                  </a:lnTo>
                  <a:lnTo>
                    <a:pt x="5987707" y="647992"/>
                  </a:lnTo>
                  <a:lnTo>
                    <a:pt x="5997206" y="658152"/>
                  </a:lnTo>
                  <a:lnTo>
                    <a:pt x="6005106" y="663232"/>
                  </a:lnTo>
                  <a:lnTo>
                    <a:pt x="6008446" y="673392"/>
                  </a:lnTo>
                  <a:lnTo>
                    <a:pt x="6008636" y="683552"/>
                  </a:lnTo>
                  <a:lnTo>
                    <a:pt x="6015507" y="683552"/>
                  </a:lnTo>
                  <a:lnTo>
                    <a:pt x="6019965" y="691172"/>
                  </a:lnTo>
                  <a:lnTo>
                    <a:pt x="6022670" y="694982"/>
                  </a:lnTo>
                  <a:lnTo>
                    <a:pt x="6026988" y="705142"/>
                  </a:lnTo>
                  <a:lnTo>
                    <a:pt x="6029591" y="716572"/>
                  </a:lnTo>
                  <a:lnTo>
                    <a:pt x="6030531" y="729272"/>
                  </a:lnTo>
                  <a:lnTo>
                    <a:pt x="6029909" y="739432"/>
                  </a:lnTo>
                  <a:lnTo>
                    <a:pt x="6030468" y="748322"/>
                  </a:lnTo>
                  <a:lnTo>
                    <a:pt x="6032284" y="758482"/>
                  </a:lnTo>
                  <a:lnTo>
                    <a:pt x="6032347" y="767372"/>
                  </a:lnTo>
                  <a:lnTo>
                    <a:pt x="6027648" y="773722"/>
                  </a:lnTo>
                  <a:lnTo>
                    <a:pt x="6021349" y="780072"/>
                  </a:lnTo>
                  <a:lnTo>
                    <a:pt x="6019127" y="787692"/>
                  </a:lnTo>
                  <a:lnTo>
                    <a:pt x="5997067" y="815632"/>
                  </a:lnTo>
                  <a:lnTo>
                    <a:pt x="5990425" y="819442"/>
                  </a:lnTo>
                  <a:lnTo>
                    <a:pt x="5986297" y="823252"/>
                  </a:lnTo>
                  <a:lnTo>
                    <a:pt x="5981700" y="828332"/>
                  </a:lnTo>
                  <a:lnTo>
                    <a:pt x="5976632" y="830872"/>
                  </a:lnTo>
                  <a:lnTo>
                    <a:pt x="5971133" y="825792"/>
                  </a:lnTo>
                  <a:lnTo>
                    <a:pt x="5969051" y="821982"/>
                  </a:lnTo>
                  <a:lnTo>
                    <a:pt x="5969813" y="816902"/>
                  </a:lnTo>
                  <a:lnTo>
                    <a:pt x="5961481" y="815632"/>
                  </a:lnTo>
                  <a:lnTo>
                    <a:pt x="5957849" y="809282"/>
                  </a:lnTo>
                  <a:lnTo>
                    <a:pt x="5970765" y="811822"/>
                  </a:lnTo>
                  <a:lnTo>
                    <a:pt x="5970143" y="809282"/>
                  </a:lnTo>
                  <a:lnTo>
                    <a:pt x="5967400" y="797852"/>
                  </a:lnTo>
                  <a:lnTo>
                    <a:pt x="5968873" y="795312"/>
                  </a:lnTo>
                  <a:lnTo>
                    <a:pt x="5962789" y="792772"/>
                  </a:lnTo>
                  <a:lnTo>
                    <a:pt x="5952414" y="799122"/>
                  </a:lnTo>
                  <a:lnTo>
                    <a:pt x="5950470" y="804202"/>
                  </a:lnTo>
                  <a:lnTo>
                    <a:pt x="5951169" y="810552"/>
                  </a:lnTo>
                  <a:lnTo>
                    <a:pt x="5955208" y="818172"/>
                  </a:lnTo>
                  <a:lnTo>
                    <a:pt x="5959399" y="825792"/>
                  </a:lnTo>
                  <a:lnTo>
                    <a:pt x="5960567" y="833412"/>
                  </a:lnTo>
                  <a:lnTo>
                    <a:pt x="5959043" y="842302"/>
                  </a:lnTo>
                  <a:lnTo>
                    <a:pt x="5955233" y="847382"/>
                  </a:lnTo>
                  <a:lnTo>
                    <a:pt x="5950115" y="853732"/>
                  </a:lnTo>
                  <a:lnTo>
                    <a:pt x="5947956" y="861352"/>
                  </a:lnTo>
                  <a:lnTo>
                    <a:pt x="5951499" y="867702"/>
                  </a:lnTo>
                  <a:lnTo>
                    <a:pt x="5956516" y="874052"/>
                  </a:lnTo>
                  <a:lnTo>
                    <a:pt x="5958827" y="881672"/>
                  </a:lnTo>
                  <a:lnTo>
                    <a:pt x="5955474" y="879132"/>
                  </a:lnTo>
                  <a:lnTo>
                    <a:pt x="5954534" y="880402"/>
                  </a:lnTo>
                  <a:lnTo>
                    <a:pt x="5953620" y="882942"/>
                  </a:lnTo>
                  <a:lnTo>
                    <a:pt x="5950331" y="882942"/>
                  </a:lnTo>
                  <a:lnTo>
                    <a:pt x="5948146" y="888022"/>
                  </a:lnTo>
                  <a:lnTo>
                    <a:pt x="5941352" y="888022"/>
                  </a:lnTo>
                  <a:lnTo>
                    <a:pt x="5935561" y="886752"/>
                  </a:lnTo>
                  <a:lnTo>
                    <a:pt x="5936424" y="889292"/>
                  </a:lnTo>
                  <a:lnTo>
                    <a:pt x="5934075" y="888022"/>
                  </a:lnTo>
                  <a:lnTo>
                    <a:pt x="5928665" y="888022"/>
                  </a:lnTo>
                  <a:lnTo>
                    <a:pt x="5927585" y="881672"/>
                  </a:lnTo>
                  <a:lnTo>
                    <a:pt x="5927382" y="880402"/>
                  </a:lnTo>
                  <a:lnTo>
                    <a:pt x="5930062" y="875322"/>
                  </a:lnTo>
                  <a:lnTo>
                    <a:pt x="5920765" y="877862"/>
                  </a:lnTo>
                  <a:lnTo>
                    <a:pt x="5918378" y="879132"/>
                  </a:lnTo>
                  <a:lnTo>
                    <a:pt x="5908865" y="881672"/>
                  </a:lnTo>
                  <a:lnTo>
                    <a:pt x="5901614" y="880402"/>
                  </a:lnTo>
                  <a:lnTo>
                    <a:pt x="5890666" y="885482"/>
                  </a:lnTo>
                  <a:lnTo>
                    <a:pt x="5886539" y="886752"/>
                  </a:lnTo>
                  <a:lnTo>
                    <a:pt x="5876722" y="888022"/>
                  </a:lnTo>
                  <a:lnTo>
                    <a:pt x="5866790" y="885482"/>
                  </a:lnTo>
                  <a:lnTo>
                    <a:pt x="5858014" y="891832"/>
                  </a:lnTo>
                  <a:lnTo>
                    <a:pt x="5855970" y="889292"/>
                  </a:lnTo>
                  <a:lnTo>
                    <a:pt x="5845962" y="882942"/>
                  </a:lnTo>
                  <a:lnTo>
                    <a:pt x="5836767" y="889292"/>
                  </a:lnTo>
                  <a:lnTo>
                    <a:pt x="5831878" y="890562"/>
                  </a:lnTo>
                  <a:lnTo>
                    <a:pt x="5831471" y="900722"/>
                  </a:lnTo>
                  <a:lnTo>
                    <a:pt x="5821985" y="913422"/>
                  </a:lnTo>
                  <a:lnTo>
                    <a:pt x="5810415" y="926122"/>
                  </a:lnTo>
                  <a:lnTo>
                    <a:pt x="5803735" y="935012"/>
                  </a:lnTo>
                  <a:lnTo>
                    <a:pt x="5799709" y="937552"/>
                  </a:lnTo>
                  <a:lnTo>
                    <a:pt x="5793486" y="938822"/>
                  </a:lnTo>
                  <a:lnTo>
                    <a:pt x="5787796" y="940092"/>
                  </a:lnTo>
                  <a:lnTo>
                    <a:pt x="5785396" y="942632"/>
                  </a:lnTo>
                  <a:lnTo>
                    <a:pt x="5785561" y="948982"/>
                  </a:lnTo>
                  <a:lnTo>
                    <a:pt x="5790425" y="956602"/>
                  </a:lnTo>
                  <a:lnTo>
                    <a:pt x="5792394" y="960145"/>
                  </a:lnTo>
                  <a:lnTo>
                    <a:pt x="5789117" y="960539"/>
                  </a:lnTo>
                  <a:lnTo>
                    <a:pt x="5783580" y="962050"/>
                  </a:lnTo>
                  <a:lnTo>
                    <a:pt x="5778716" y="965225"/>
                  </a:lnTo>
                  <a:lnTo>
                    <a:pt x="5776138" y="969924"/>
                  </a:lnTo>
                  <a:lnTo>
                    <a:pt x="5777471" y="976020"/>
                  </a:lnTo>
                  <a:lnTo>
                    <a:pt x="5767971" y="975677"/>
                  </a:lnTo>
                  <a:lnTo>
                    <a:pt x="5772112" y="976274"/>
                  </a:lnTo>
                  <a:lnTo>
                    <a:pt x="5765914" y="982992"/>
                  </a:lnTo>
                  <a:lnTo>
                    <a:pt x="5761875" y="973709"/>
                  </a:lnTo>
                  <a:lnTo>
                    <a:pt x="5759183" y="983157"/>
                  </a:lnTo>
                  <a:lnTo>
                    <a:pt x="5760478" y="988390"/>
                  </a:lnTo>
                  <a:lnTo>
                    <a:pt x="5758777" y="987031"/>
                  </a:lnTo>
                  <a:lnTo>
                    <a:pt x="5753963" y="987031"/>
                  </a:lnTo>
                  <a:lnTo>
                    <a:pt x="5750471" y="990003"/>
                  </a:lnTo>
                  <a:lnTo>
                    <a:pt x="5750268" y="989190"/>
                  </a:lnTo>
                  <a:lnTo>
                    <a:pt x="5747588" y="987653"/>
                  </a:lnTo>
                  <a:lnTo>
                    <a:pt x="5746496" y="990257"/>
                  </a:lnTo>
                  <a:lnTo>
                    <a:pt x="5746115" y="992962"/>
                  </a:lnTo>
                  <a:lnTo>
                    <a:pt x="5746394" y="995768"/>
                  </a:lnTo>
                  <a:lnTo>
                    <a:pt x="5749252" y="994714"/>
                  </a:lnTo>
                  <a:lnTo>
                    <a:pt x="5751068" y="992327"/>
                  </a:lnTo>
                  <a:lnTo>
                    <a:pt x="5750712" y="990968"/>
                  </a:lnTo>
                  <a:lnTo>
                    <a:pt x="5756021" y="996137"/>
                  </a:lnTo>
                  <a:lnTo>
                    <a:pt x="5760517" y="1000760"/>
                  </a:lnTo>
                  <a:lnTo>
                    <a:pt x="5765546" y="1000950"/>
                  </a:lnTo>
                  <a:lnTo>
                    <a:pt x="5773293" y="1004049"/>
                  </a:lnTo>
                  <a:lnTo>
                    <a:pt x="5773801" y="1009510"/>
                  </a:lnTo>
                  <a:lnTo>
                    <a:pt x="5776709" y="1011605"/>
                  </a:lnTo>
                  <a:lnTo>
                    <a:pt x="5774271" y="1010373"/>
                  </a:lnTo>
                  <a:lnTo>
                    <a:pt x="5770867" y="1011618"/>
                  </a:lnTo>
                  <a:lnTo>
                    <a:pt x="5766079" y="1008316"/>
                  </a:lnTo>
                  <a:lnTo>
                    <a:pt x="5765635" y="1004493"/>
                  </a:lnTo>
                  <a:lnTo>
                    <a:pt x="5763552" y="1002334"/>
                  </a:lnTo>
                  <a:lnTo>
                    <a:pt x="5761748" y="1006716"/>
                  </a:lnTo>
                  <a:lnTo>
                    <a:pt x="5765089" y="1011148"/>
                  </a:lnTo>
                  <a:lnTo>
                    <a:pt x="5769889" y="1015619"/>
                  </a:lnTo>
                  <a:lnTo>
                    <a:pt x="5772467" y="1020127"/>
                  </a:lnTo>
                  <a:lnTo>
                    <a:pt x="5773648" y="1017955"/>
                  </a:lnTo>
                  <a:lnTo>
                    <a:pt x="5781154" y="1011618"/>
                  </a:lnTo>
                  <a:lnTo>
                    <a:pt x="5775998" y="1011618"/>
                  </a:lnTo>
                  <a:lnTo>
                    <a:pt x="5781154" y="1011605"/>
                  </a:lnTo>
                  <a:lnTo>
                    <a:pt x="5781611" y="1011224"/>
                  </a:lnTo>
                  <a:lnTo>
                    <a:pt x="5781395" y="1011224"/>
                  </a:lnTo>
                  <a:lnTo>
                    <a:pt x="5784266" y="1005928"/>
                  </a:lnTo>
                  <a:lnTo>
                    <a:pt x="5779655" y="1001179"/>
                  </a:lnTo>
                  <a:lnTo>
                    <a:pt x="5775960" y="998080"/>
                  </a:lnTo>
                  <a:lnTo>
                    <a:pt x="5781472" y="995870"/>
                  </a:lnTo>
                  <a:lnTo>
                    <a:pt x="5787949" y="999832"/>
                  </a:lnTo>
                  <a:lnTo>
                    <a:pt x="5805386" y="1032014"/>
                  </a:lnTo>
                  <a:lnTo>
                    <a:pt x="5803163" y="1039228"/>
                  </a:lnTo>
                  <a:lnTo>
                    <a:pt x="5800001" y="1044892"/>
                  </a:lnTo>
                  <a:lnTo>
                    <a:pt x="5795670" y="1043444"/>
                  </a:lnTo>
                  <a:lnTo>
                    <a:pt x="5799556" y="1055001"/>
                  </a:lnTo>
                  <a:lnTo>
                    <a:pt x="5803785" y="1061427"/>
                  </a:lnTo>
                  <a:lnTo>
                    <a:pt x="5806389" y="1065669"/>
                  </a:lnTo>
                  <a:lnTo>
                    <a:pt x="5809488" y="1071791"/>
                  </a:lnTo>
                  <a:lnTo>
                    <a:pt x="5810377" y="1076833"/>
                  </a:lnTo>
                  <a:lnTo>
                    <a:pt x="5806110" y="1077391"/>
                  </a:lnTo>
                  <a:lnTo>
                    <a:pt x="5810148" y="1081671"/>
                  </a:lnTo>
                  <a:lnTo>
                    <a:pt x="5812726" y="1084694"/>
                  </a:lnTo>
                  <a:lnTo>
                    <a:pt x="5821985" y="1085634"/>
                  </a:lnTo>
                  <a:lnTo>
                    <a:pt x="5823293" y="1089279"/>
                  </a:lnTo>
                  <a:lnTo>
                    <a:pt x="5831459" y="1087640"/>
                  </a:lnTo>
                  <a:lnTo>
                    <a:pt x="5827915" y="1083792"/>
                  </a:lnTo>
                  <a:lnTo>
                    <a:pt x="5821057" y="1080046"/>
                  </a:lnTo>
                  <a:lnTo>
                    <a:pt x="5817146" y="1070559"/>
                  </a:lnTo>
                  <a:lnTo>
                    <a:pt x="5820727" y="1065669"/>
                  </a:lnTo>
                  <a:lnTo>
                    <a:pt x="5824245" y="1064006"/>
                  </a:lnTo>
                  <a:lnTo>
                    <a:pt x="5827280" y="1065631"/>
                  </a:lnTo>
                  <a:lnTo>
                    <a:pt x="5827814" y="1067714"/>
                  </a:lnTo>
                  <a:lnTo>
                    <a:pt x="5853925" y="1067714"/>
                  </a:lnTo>
                  <a:lnTo>
                    <a:pt x="5853328" y="1064006"/>
                  </a:lnTo>
                  <a:lnTo>
                    <a:pt x="5852338" y="1057681"/>
                  </a:lnTo>
                  <a:lnTo>
                    <a:pt x="5849594" y="1046467"/>
                  </a:lnTo>
                  <a:lnTo>
                    <a:pt x="5849442" y="1044892"/>
                  </a:lnTo>
                  <a:lnTo>
                    <a:pt x="5848540" y="1035964"/>
                  </a:lnTo>
                  <a:lnTo>
                    <a:pt x="5848705" y="1033614"/>
                  </a:lnTo>
                  <a:lnTo>
                    <a:pt x="5846648" y="1023734"/>
                  </a:lnTo>
                  <a:lnTo>
                    <a:pt x="5847766" y="1021842"/>
                  </a:lnTo>
                  <a:lnTo>
                    <a:pt x="5850699" y="1017346"/>
                  </a:lnTo>
                  <a:lnTo>
                    <a:pt x="5853036" y="1012888"/>
                  </a:lnTo>
                  <a:lnTo>
                    <a:pt x="5852960" y="1008710"/>
                  </a:lnTo>
                  <a:lnTo>
                    <a:pt x="5848680" y="1005039"/>
                  </a:lnTo>
                  <a:lnTo>
                    <a:pt x="5849544" y="1003719"/>
                  </a:lnTo>
                  <a:lnTo>
                    <a:pt x="5850534" y="1002334"/>
                  </a:lnTo>
                  <a:lnTo>
                    <a:pt x="5851207" y="1001433"/>
                  </a:lnTo>
                  <a:lnTo>
                    <a:pt x="5851410" y="1001179"/>
                  </a:lnTo>
                  <a:lnTo>
                    <a:pt x="5845708" y="1001433"/>
                  </a:lnTo>
                  <a:lnTo>
                    <a:pt x="5845289" y="997483"/>
                  </a:lnTo>
                  <a:lnTo>
                    <a:pt x="5843511" y="995870"/>
                  </a:lnTo>
                  <a:lnTo>
                    <a:pt x="5840755" y="993355"/>
                  </a:lnTo>
                  <a:lnTo>
                    <a:pt x="5837631" y="990498"/>
                  </a:lnTo>
                  <a:lnTo>
                    <a:pt x="5830849" y="993355"/>
                  </a:lnTo>
                  <a:lnTo>
                    <a:pt x="5826633" y="989177"/>
                  </a:lnTo>
                  <a:lnTo>
                    <a:pt x="5828271" y="988390"/>
                  </a:lnTo>
                  <a:lnTo>
                    <a:pt x="5832716" y="986256"/>
                  </a:lnTo>
                  <a:lnTo>
                    <a:pt x="5833237" y="982992"/>
                  </a:lnTo>
                  <a:lnTo>
                    <a:pt x="5834342" y="976083"/>
                  </a:lnTo>
                  <a:lnTo>
                    <a:pt x="5834215" y="976020"/>
                  </a:lnTo>
                  <a:lnTo>
                    <a:pt x="5833491" y="975702"/>
                  </a:lnTo>
                  <a:lnTo>
                    <a:pt x="5827522" y="972947"/>
                  </a:lnTo>
                  <a:lnTo>
                    <a:pt x="5820613" y="972540"/>
                  </a:lnTo>
                  <a:lnTo>
                    <a:pt x="5814009" y="974940"/>
                  </a:lnTo>
                  <a:lnTo>
                    <a:pt x="5807468" y="975702"/>
                  </a:lnTo>
                  <a:lnTo>
                    <a:pt x="5800788" y="970381"/>
                  </a:lnTo>
                  <a:lnTo>
                    <a:pt x="5795556" y="962850"/>
                  </a:lnTo>
                  <a:lnTo>
                    <a:pt x="5799201" y="959294"/>
                  </a:lnTo>
                  <a:lnTo>
                    <a:pt x="5793384" y="960018"/>
                  </a:lnTo>
                  <a:lnTo>
                    <a:pt x="5793854" y="954062"/>
                  </a:lnTo>
                  <a:lnTo>
                    <a:pt x="5804217" y="961682"/>
                  </a:lnTo>
                  <a:lnTo>
                    <a:pt x="5810389" y="959142"/>
                  </a:lnTo>
                  <a:lnTo>
                    <a:pt x="5819152" y="957872"/>
                  </a:lnTo>
                  <a:lnTo>
                    <a:pt x="5827014" y="957872"/>
                  </a:lnTo>
                  <a:lnTo>
                    <a:pt x="5834646" y="960412"/>
                  </a:lnTo>
                  <a:lnTo>
                    <a:pt x="5842762" y="965492"/>
                  </a:lnTo>
                  <a:lnTo>
                    <a:pt x="5840044" y="960412"/>
                  </a:lnTo>
                  <a:lnTo>
                    <a:pt x="5839650" y="957872"/>
                  </a:lnTo>
                  <a:lnTo>
                    <a:pt x="5839066" y="954062"/>
                  </a:lnTo>
                  <a:lnTo>
                    <a:pt x="5838685" y="951522"/>
                  </a:lnTo>
                  <a:lnTo>
                    <a:pt x="5839561" y="945172"/>
                  </a:lnTo>
                  <a:lnTo>
                    <a:pt x="5843511" y="941362"/>
                  </a:lnTo>
                  <a:lnTo>
                    <a:pt x="5847804" y="941362"/>
                  </a:lnTo>
                  <a:lnTo>
                    <a:pt x="5849874" y="946442"/>
                  </a:lnTo>
                  <a:lnTo>
                    <a:pt x="5856478" y="947712"/>
                  </a:lnTo>
                  <a:lnTo>
                    <a:pt x="5869076" y="941362"/>
                  </a:lnTo>
                  <a:lnTo>
                    <a:pt x="5871019" y="940092"/>
                  </a:lnTo>
                  <a:lnTo>
                    <a:pt x="5871057" y="941362"/>
                  </a:lnTo>
                  <a:lnTo>
                    <a:pt x="5871908" y="942632"/>
                  </a:lnTo>
                  <a:lnTo>
                    <a:pt x="5873572" y="943902"/>
                  </a:lnTo>
                  <a:lnTo>
                    <a:pt x="5874677" y="942632"/>
                  </a:lnTo>
                  <a:lnTo>
                    <a:pt x="5874855" y="940092"/>
                  </a:lnTo>
                  <a:lnTo>
                    <a:pt x="5874080" y="938822"/>
                  </a:lnTo>
                  <a:lnTo>
                    <a:pt x="5877255" y="941362"/>
                  </a:lnTo>
                  <a:lnTo>
                    <a:pt x="5881040" y="940092"/>
                  </a:lnTo>
                  <a:lnTo>
                    <a:pt x="5880925" y="938822"/>
                  </a:lnTo>
                  <a:lnTo>
                    <a:pt x="5880697" y="936282"/>
                  </a:lnTo>
                  <a:lnTo>
                    <a:pt x="5885078" y="938822"/>
                  </a:lnTo>
                  <a:lnTo>
                    <a:pt x="5886920" y="936282"/>
                  </a:lnTo>
                  <a:lnTo>
                    <a:pt x="5888761" y="933742"/>
                  </a:lnTo>
                  <a:lnTo>
                    <a:pt x="5900140" y="937552"/>
                  </a:lnTo>
                  <a:lnTo>
                    <a:pt x="5902134" y="933742"/>
                  </a:lnTo>
                  <a:lnTo>
                    <a:pt x="5903468" y="931202"/>
                  </a:lnTo>
                  <a:lnTo>
                    <a:pt x="5904801" y="928662"/>
                  </a:lnTo>
                  <a:lnTo>
                    <a:pt x="5897296" y="931202"/>
                  </a:lnTo>
                  <a:lnTo>
                    <a:pt x="5904535" y="928662"/>
                  </a:lnTo>
                  <a:lnTo>
                    <a:pt x="5910923" y="923582"/>
                  </a:lnTo>
                  <a:lnTo>
                    <a:pt x="5926493" y="921042"/>
                  </a:lnTo>
                  <a:lnTo>
                    <a:pt x="5932741" y="928662"/>
                  </a:lnTo>
                  <a:lnTo>
                    <a:pt x="5945632" y="926122"/>
                  </a:lnTo>
                  <a:lnTo>
                    <a:pt x="5951766" y="921042"/>
                  </a:lnTo>
                  <a:lnTo>
                    <a:pt x="5959195" y="935012"/>
                  </a:lnTo>
                  <a:lnTo>
                    <a:pt x="5952502" y="941362"/>
                  </a:lnTo>
                  <a:lnTo>
                    <a:pt x="5947600" y="943902"/>
                  </a:lnTo>
                  <a:lnTo>
                    <a:pt x="5951804" y="947712"/>
                  </a:lnTo>
                  <a:lnTo>
                    <a:pt x="5955309" y="951522"/>
                  </a:lnTo>
                  <a:lnTo>
                    <a:pt x="5954166" y="964222"/>
                  </a:lnTo>
                  <a:lnTo>
                    <a:pt x="5961685" y="966762"/>
                  </a:lnTo>
                  <a:lnTo>
                    <a:pt x="5970994" y="970572"/>
                  </a:lnTo>
                  <a:lnTo>
                    <a:pt x="5972543" y="976922"/>
                  </a:lnTo>
                  <a:lnTo>
                    <a:pt x="5981814" y="980732"/>
                  </a:lnTo>
                  <a:lnTo>
                    <a:pt x="5985472" y="983272"/>
                  </a:lnTo>
                  <a:lnTo>
                    <a:pt x="5989612" y="983272"/>
                  </a:lnTo>
                  <a:lnTo>
                    <a:pt x="5992876" y="980732"/>
                  </a:lnTo>
                  <a:lnTo>
                    <a:pt x="5995378" y="974382"/>
                  </a:lnTo>
                  <a:lnTo>
                    <a:pt x="5997130" y="965492"/>
                  </a:lnTo>
                  <a:lnTo>
                    <a:pt x="5998159" y="960412"/>
                  </a:lnTo>
                  <a:lnTo>
                    <a:pt x="5999010" y="957872"/>
                  </a:lnTo>
                  <a:lnTo>
                    <a:pt x="5998476" y="950252"/>
                  </a:lnTo>
                  <a:lnTo>
                    <a:pt x="6006109" y="943902"/>
                  </a:lnTo>
                  <a:lnTo>
                    <a:pt x="6013348" y="947712"/>
                  </a:lnTo>
                  <a:lnTo>
                    <a:pt x="6018796" y="945172"/>
                  </a:lnTo>
                  <a:lnTo>
                    <a:pt x="6017819" y="943902"/>
                  </a:lnTo>
                  <a:lnTo>
                    <a:pt x="6013907" y="938822"/>
                  </a:lnTo>
                  <a:lnTo>
                    <a:pt x="6010249" y="935012"/>
                  </a:lnTo>
                  <a:lnTo>
                    <a:pt x="5994006" y="927392"/>
                  </a:lnTo>
                  <a:lnTo>
                    <a:pt x="5997270" y="923582"/>
                  </a:lnTo>
                  <a:lnTo>
                    <a:pt x="5997232" y="921042"/>
                  </a:lnTo>
                  <a:lnTo>
                    <a:pt x="5997092" y="910882"/>
                  </a:lnTo>
                  <a:lnTo>
                    <a:pt x="6000445" y="904532"/>
                  </a:lnTo>
                  <a:lnTo>
                    <a:pt x="6005487" y="915962"/>
                  </a:lnTo>
                  <a:lnTo>
                    <a:pt x="6004471" y="924852"/>
                  </a:lnTo>
                  <a:lnTo>
                    <a:pt x="6011443" y="923582"/>
                  </a:lnTo>
                  <a:lnTo>
                    <a:pt x="6008992" y="921042"/>
                  </a:lnTo>
                  <a:lnTo>
                    <a:pt x="6008344" y="918502"/>
                  </a:lnTo>
                  <a:lnTo>
                    <a:pt x="6009500" y="915962"/>
                  </a:lnTo>
                  <a:lnTo>
                    <a:pt x="6012827" y="919772"/>
                  </a:lnTo>
                  <a:lnTo>
                    <a:pt x="6018060" y="921042"/>
                  </a:lnTo>
                  <a:lnTo>
                    <a:pt x="6023267" y="921042"/>
                  </a:lnTo>
                  <a:lnTo>
                    <a:pt x="6026543" y="924852"/>
                  </a:lnTo>
                  <a:lnTo>
                    <a:pt x="6023572" y="926122"/>
                  </a:lnTo>
                  <a:lnTo>
                    <a:pt x="6021387" y="927392"/>
                  </a:lnTo>
                  <a:lnTo>
                    <a:pt x="6021489" y="931202"/>
                  </a:lnTo>
                  <a:lnTo>
                    <a:pt x="6031712" y="927392"/>
                  </a:lnTo>
                  <a:lnTo>
                    <a:pt x="6042457" y="927392"/>
                  </a:lnTo>
                  <a:lnTo>
                    <a:pt x="6064059" y="929932"/>
                  </a:lnTo>
                  <a:lnTo>
                    <a:pt x="6063272" y="927392"/>
                  </a:lnTo>
                  <a:lnTo>
                    <a:pt x="6061316" y="921042"/>
                  </a:lnTo>
                  <a:lnTo>
                    <a:pt x="6063450" y="915962"/>
                  </a:lnTo>
                  <a:lnTo>
                    <a:pt x="6065050" y="912152"/>
                  </a:lnTo>
                  <a:lnTo>
                    <a:pt x="6072657" y="907072"/>
                  </a:lnTo>
                  <a:lnTo>
                    <a:pt x="6081522" y="910882"/>
                  </a:lnTo>
                  <a:lnTo>
                    <a:pt x="6078639" y="910882"/>
                  </a:lnTo>
                  <a:lnTo>
                    <a:pt x="6077216" y="912152"/>
                  </a:lnTo>
                  <a:lnTo>
                    <a:pt x="6080391" y="917232"/>
                  </a:lnTo>
                  <a:lnTo>
                    <a:pt x="6079528" y="926122"/>
                  </a:lnTo>
                  <a:lnTo>
                    <a:pt x="6092355" y="931202"/>
                  </a:lnTo>
                  <a:lnTo>
                    <a:pt x="6093599" y="921042"/>
                  </a:lnTo>
                  <a:lnTo>
                    <a:pt x="6092672" y="910882"/>
                  </a:lnTo>
                  <a:lnTo>
                    <a:pt x="6087478" y="908342"/>
                  </a:lnTo>
                  <a:lnTo>
                    <a:pt x="6087338" y="907072"/>
                  </a:lnTo>
                  <a:lnTo>
                    <a:pt x="6087072" y="904532"/>
                  </a:lnTo>
                  <a:lnTo>
                    <a:pt x="6086945" y="903262"/>
                  </a:lnTo>
                  <a:lnTo>
                    <a:pt x="6089281" y="898182"/>
                  </a:lnTo>
                  <a:lnTo>
                    <a:pt x="6095758" y="898182"/>
                  </a:lnTo>
                  <a:lnTo>
                    <a:pt x="6103036" y="900722"/>
                  </a:lnTo>
                  <a:lnTo>
                    <a:pt x="6107785" y="903262"/>
                  </a:lnTo>
                  <a:lnTo>
                    <a:pt x="6107239" y="899452"/>
                  </a:lnTo>
                  <a:lnTo>
                    <a:pt x="6106388" y="898182"/>
                  </a:lnTo>
                  <a:lnTo>
                    <a:pt x="6103848" y="894372"/>
                  </a:lnTo>
                  <a:lnTo>
                    <a:pt x="6102502" y="891832"/>
                  </a:lnTo>
                  <a:lnTo>
                    <a:pt x="6101842" y="890562"/>
                  </a:lnTo>
                  <a:lnTo>
                    <a:pt x="6103048" y="889292"/>
                  </a:lnTo>
                  <a:lnTo>
                    <a:pt x="6104255" y="888022"/>
                  </a:lnTo>
                  <a:lnTo>
                    <a:pt x="6105474" y="886752"/>
                  </a:lnTo>
                  <a:lnTo>
                    <a:pt x="6105410" y="882942"/>
                  </a:lnTo>
                  <a:lnTo>
                    <a:pt x="6110490" y="881672"/>
                  </a:lnTo>
                  <a:lnTo>
                    <a:pt x="6115520" y="882942"/>
                  </a:lnTo>
                  <a:lnTo>
                    <a:pt x="6115355" y="890562"/>
                  </a:lnTo>
                  <a:lnTo>
                    <a:pt x="6114453" y="895642"/>
                  </a:lnTo>
                  <a:lnTo>
                    <a:pt x="6114440" y="904532"/>
                  </a:lnTo>
                  <a:lnTo>
                    <a:pt x="6115837" y="912152"/>
                  </a:lnTo>
                  <a:lnTo>
                    <a:pt x="6119177" y="915962"/>
                  </a:lnTo>
                  <a:lnTo>
                    <a:pt x="6121489" y="915962"/>
                  </a:lnTo>
                  <a:lnTo>
                    <a:pt x="6134773" y="903262"/>
                  </a:lnTo>
                  <a:lnTo>
                    <a:pt x="6134925" y="895642"/>
                  </a:lnTo>
                  <a:lnTo>
                    <a:pt x="6131534" y="893102"/>
                  </a:lnTo>
                  <a:lnTo>
                    <a:pt x="6131115" y="881672"/>
                  </a:lnTo>
                  <a:lnTo>
                    <a:pt x="6137948" y="880402"/>
                  </a:lnTo>
                  <a:lnTo>
                    <a:pt x="6142609" y="877862"/>
                  </a:lnTo>
                  <a:close/>
                </a:path>
                <a:path w="7541259" h="4729480">
                  <a:moveTo>
                    <a:pt x="6827863" y="4670018"/>
                  </a:moveTo>
                  <a:lnTo>
                    <a:pt x="6826910" y="4669942"/>
                  </a:lnTo>
                  <a:lnTo>
                    <a:pt x="6826212" y="4671352"/>
                  </a:lnTo>
                  <a:lnTo>
                    <a:pt x="6827494" y="4671568"/>
                  </a:lnTo>
                  <a:lnTo>
                    <a:pt x="6827685" y="4671504"/>
                  </a:lnTo>
                  <a:lnTo>
                    <a:pt x="6827863" y="4670018"/>
                  </a:lnTo>
                  <a:close/>
                </a:path>
                <a:path w="7541259" h="4729480">
                  <a:moveTo>
                    <a:pt x="6844500" y="4715738"/>
                  </a:moveTo>
                  <a:lnTo>
                    <a:pt x="6838035" y="4713910"/>
                  </a:lnTo>
                  <a:lnTo>
                    <a:pt x="6834556" y="4715878"/>
                  </a:lnTo>
                  <a:lnTo>
                    <a:pt x="6838416" y="4712754"/>
                  </a:lnTo>
                  <a:lnTo>
                    <a:pt x="6843484" y="4712195"/>
                  </a:lnTo>
                  <a:lnTo>
                    <a:pt x="6844017" y="4706899"/>
                  </a:lnTo>
                  <a:lnTo>
                    <a:pt x="6840766" y="4702924"/>
                  </a:lnTo>
                  <a:lnTo>
                    <a:pt x="6834505" y="4706290"/>
                  </a:lnTo>
                  <a:lnTo>
                    <a:pt x="6829260" y="4712551"/>
                  </a:lnTo>
                  <a:lnTo>
                    <a:pt x="6823875" y="4718215"/>
                  </a:lnTo>
                  <a:lnTo>
                    <a:pt x="6817728" y="4723015"/>
                  </a:lnTo>
                  <a:lnTo>
                    <a:pt x="6810159" y="4726673"/>
                  </a:lnTo>
                  <a:lnTo>
                    <a:pt x="6813728" y="4729150"/>
                  </a:lnTo>
                  <a:lnTo>
                    <a:pt x="6826136" y="4724654"/>
                  </a:lnTo>
                  <a:lnTo>
                    <a:pt x="6833387" y="4722723"/>
                  </a:lnTo>
                  <a:lnTo>
                    <a:pt x="6838963" y="4723689"/>
                  </a:lnTo>
                  <a:lnTo>
                    <a:pt x="6844500" y="4715738"/>
                  </a:lnTo>
                  <a:close/>
                </a:path>
                <a:path w="7541259" h="4729480">
                  <a:moveTo>
                    <a:pt x="6954012" y="4671593"/>
                  </a:moveTo>
                  <a:lnTo>
                    <a:pt x="6827685" y="4671593"/>
                  </a:lnTo>
                  <a:lnTo>
                    <a:pt x="6827393" y="4671593"/>
                  </a:lnTo>
                  <a:lnTo>
                    <a:pt x="6826669" y="4671809"/>
                  </a:lnTo>
                  <a:lnTo>
                    <a:pt x="6825780" y="4672228"/>
                  </a:lnTo>
                  <a:lnTo>
                    <a:pt x="6826212" y="4671352"/>
                  </a:lnTo>
                  <a:lnTo>
                    <a:pt x="6821398" y="4670564"/>
                  </a:lnTo>
                  <a:lnTo>
                    <a:pt x="6819722" y="4675035"/>
                  </a:lnTo>
                  <a:lnTo>
                    <a:pt x="6819913" y="4675022"/>
                  </a:lnTo>
                  <a:lnTo>
                    <a:pt x="6818617" y="4675644"/>
                  </a:lnTo>
                  <a:lnTo>
                    <a:pt x="6817030" y="4681207"/>
                  </a:lnTo>
                  <a:lnTo>
                    <a:pt x="6823545" y="4681867"/>
                  </a:lnTo>
                  <a:lnTo>
                    <a:pt x="6833959" y="4686630"/>
                  </a:lnTo>
                  <a:lnTo>
                    <a:pt x="6839915" y="4682299"/>
                  </a:lnTo>
                  <a:lnTo>
                    <a:pt x="6844995" y="4680089"/>
                  </a:lnTo>
                  <a:lnTo>
                    <a:pt x="6849135" y="4680750"/>
                  </a:lnTo>
                  <a:lnTo>
                    <a:pt x="6851066" y="4684039"/>
                  </a:lnTo>
                  <a:lnTo>
                    <a:pt x="6849491" y="4689703"/>
                  </a:lnTo>
                  <a:lnTo>
                    <a:pt x="6853377" y="4689957"/>
                  </a:lnTo>
                  <a:lnTo>
                    <a:pt x="6857530" y="4686909"/>
                  </a:lnTo>
                  <a:lnTo>
                    <a:pt x="6867538" y="4689970"/>
                  </a:lnTo>
                  <a:lnTo>
                    <a:pt x="6860972" y="4695647"/>
                  </a:lnTo>
                  <a:lnTo>
                    <a:pt x="6861149" y="4699381"/>
                  </a:lnTo>
                  <a:lnTo>
                    <a:pt x="6864312" y="4697679"/>
                  </a:lnTo>
                  <a:lnTo>
                    <a:pt x="6872783" y="4697247"/>
                  </a:lnTo>
                  <a:lnTo>
                    <a:pt x="6879234" y="4698212"/>
                  </a:lnTo>
                  <a:lnTo>
                    <a:pt x="6876961" y="4702403"/>
                  </a:lnTo>
                  <a:lnTo>
                    <a:pt x="6881660" y="4702454"/>
                  </a:lnTo>
                  <a:lnTo>
                    <a:pt x="6891350" y="4701514"/>
                  </a:lnTo>
                  <a:lnTo>
                    <a:pt x="6900710" y="4699076"/>
                  </a:lnTo>
                  <a:lnTo>
                    <a:pt x="6906171" y="4697247"/>
                  </a:lnTo>
                  <a:lnTo>
                    <a:pt x="6909930" y="4695990"/>
                  </a:lnTo>
                  <a:lnTo>
                    <a:pt x="6919214" y="4693107"/>
                  </a:lnTo>
                  <a:lnTo>
                    <a:pt x="6921589" y="4692485"/>
                  </a:lnTo>
                  <a:lnTo>
                    <a:pt x="6925716" y="4687468"/>
                  </a:lnTo>
                  <a:lnTo>
                    <a:pt x="6926872" y="4686909"/>
                  </a:lnTo>
                  <a:lnTo>
                    <a:pt x="6934149" y="4683391"/>
                  </a:lnTo>
                  <a:lnTo>
                    <a:pt x="6940817" y="4682160"/>
                  </a:lnTo>
                  <a:lnTo>
                    <a:pt x="6943839" y="4680089"/>
                  </a:lnTo>
                  <a:lnTo>
                    <a:pt x="6951180" y="4675073"/>
                  </a:lnTo>
                  <a:lnTo>
                    <a:pt x="6954012" y="4671593"/>
                  </a:lnTo>
                  <a:close/>
                </a:path>
                <a:path w="7541259" h="4729480">
                  <a:moveTo>
                    <a:pt x="7120712" y="4571060"/>
                  </a:moveTo>
                  <a:lnTo>
                    <a:pt x="7120306" y="4570742"/>
                  </a:lnTo>
                  <a:lnTo>
                    <a:pt x="7113752" y="4573638"/>
                  </a:lnTo>
                  <a:lnTo>
                    <a:pt x="7116508" y="4572724"/>
                  </a:lnTo>
                  <a:lnTo>
                    <a:pt x="7119201" y="4571695"/>
                  </a:lnTo>
                  <a:lnTo>
                    <a:pt x="7120712" y="4571060"/>
                  </a:lnTo>
                  <a:close/>
                </a:path>
                <a:path w="7541259" h="4729480">
                  <a:moveTo>
                    <a:pt x="7244918" y="4420806"/>
                  </a:moveTo>
                  <a:lnTo>
                    <a:pt x="7238251" y="4419206"/>
                  </a:lnTo>
                  <a:lnTo>
                    <a:pt x="7236130" y="4419930"/>
                  </a:lnTo>
                  <a:lnTo>
                    <a:pt x="7244918" y="4420806"/>
                  </a:lnTo>
                  <a:close/>
                </a:path>
                <a:path w="7541259" h="4729480">
                  <a:moveTo>
                    <a:pt x="7267359" y="4454588"/>
                  </a:moveTo>
                  <a:lnTo>
                    <a:pt x="7263168" y="4454499"/>
                  </a:lnTo>
                  <a:lnTo>
                    <a:pt x="7260653" y="4456773"/>
                  </a:lnTo>
                  <a:lnTo>
                    <a:pt x="7261339" y="4457776"/>
                  </a:lnTo>
                  <a:lnTo>
                    <a:pt x="7267359" y="4454588"/>
                  </a:lnTo>
                  <a:close/>
                </a:path>
                <a:path w="7541259" h="4729480">
                  <a:moveTo>
                    <a:pt x="7275296" y="4427956"/>
                  </a:moveTo>
                  <a:lnTo>
                    <a:pt x="7270902" y="4430090"/>
                  </a:lnTo>
                  <a:lnTo>
                    <a:pt x="7265352" y="4432058"/>
                  </a:lnTo>
                  <a:lnTo>
                    <a:pt x="7264438" y="4437634"/>
                  </a:lnTo>
                  <a:lnTo>
                    <a:pt x="7269505" y="4436567"/>
                  </a:lnTo>
                  <a:lnTo>
                    <a:pt x="7272972" y="4432262"/>
                  </a:lnTo>
                  <a:lnTo>
                    <a:pt x="7275296" y="4427956"/>
                  </a:lnTo>
                  <a:close/>
                </a:path>
                <a:path w="7541259" h="4729480">
                  <a:moveTo>
                    <a:pt x="7275881" y="4449927"/>
                  </a:moveTo>
                  <a:lnTo>
                    <a:pt x="7275817" y="4448149"/>
                  </a:lnTo>
                  <a:lnTo>
                    <a:pt x="7275119" y="4441710"/>
                  </a:lnTo>
                  <a:lnTo>
                    <a:pt x="7268921" y="4441901"/>
                  </a:lnTo>
                  <a:lnTo>
                    <a:pt x="7269035" y="4446079"/>
                  </a:lnTo>
                  <a:lnTo>
                    <a:pt x="7261796" y="4448149"/>
                  </a:lnTo>
                  <a:lnTo>
                    <a:pt x="7253986" y="4452912"/>
                  </a:lnTo>
                  <a:lnTo>
                    <a:pt x="7257516" y="4452175"/>
                  </a:lnTo>
                  <a:lnTo>
                    <a:pt x="7255167" y="4453331"/>
                  </a:lnTo>
                  <a:lnTo>
                    <a:pt x="7251103" y="4454131"/>
                  </a:lnTo>
                  <a:lnTo>
                    <a:pt x="7254964" y="4451642"/>
                  </a:lnTo>
                  <a:lnTo>
                    <a:pt x="7259371" y="4448187"/>
                  </a:lnTo>
                  <a:lnTo>
                    <a:pt x="7261479" y="4445089"/>
                  </a:lnTo>
                  <a:lnTo>
                    <a:pt x="7258469" y="4443654"/>
                  </a:lnTo>
                  <a:lnTo>
                    <a:pt x="7261898" y="4442892"/>
                  </a:lnTo>
                  <a:lnTo>
                    <a:pt x="7265009" y="4440796"/>
                  </a:lnTo>
                  <a:lnTo>
                    <a:pt x="7267346" y="4438218"/>
                  </a:lnTo>
                  <a:lnTo>
                    <a:pt x="7259663" y="4439539"/>
                  </a:lnTo>
                  <a:lnTo>
                    <a:pt x="7253364" y="4444403"/>
                  </a:lnTo>
                  <a:lnTo>
                    <a:pt x="7246061" y="4446778"/>
                  </a:lnTo>
                  <a:lnTo>
                    <a:pt x="7240867" y="4449330"/>
                  </a:lnTo>
                  <a:lnTo>
                    <a:pt x="7235622" y="4452569"/>
                  </a:lnTo>
                  <a:lnTo>
                    <a:pt x="7230173" y="4454830"/>
                  </a:lnTo>
                  <a:lnTo>
                    <a:pt x="7224408" y="4454499"/>
                  </a:lnTo>
                  <a:lnTo>
                    <a:pt x="7227862" y="4449330"/>
                  </a:lnTo>
                  <a:lnTo>
                    <a:pt x="7232078" y="4443755"/>
                  </a:lnTo>
                  <a:lnTo>
                    <a:pt x="7235558" y="4437812"/>
                  </a:lnTo>
                  <a:lnTo>
                    <a:pt x="7236028" y="4434510"/>
                  </a:lnTo>
                  <a:lnTo>
                    <a:pt x="7236384" y="4432046"/>
                  </a:lnTo>
                  <a:lnTo>
                    <a:pt x="7234364" y="4433100"/>
                  </a:lnTo>
                  <a:lnTo>
                    <a:pt x="7224865" y="4434510"/>
                  </a:lnTo>
                  <a:lnTo>
                    <a:pt x="7229234" y="4422267"/>
                  </a:lnTo>
                  <a:lnTo>
                    <a:pt x="7236130" y="4419930"/>
                  </a:lnTo>
                  <a:lnTo>
                    <a:pt x="7235431" y="4419854"/>
                  </a:lnTo>
                  <a:lnTo>
                    <a:pt x="7199363" y="4439031"/>
                  </a:lnTo>
                  <a:lnTo>
                    <a:pt x="7195731" y="4444517"/>
                  </a:lnTo>
                  <a:lnTo>
                    <a:pt x="7191489" y="4449927"/>
                  </a:lnTo>
                  <a:lnTo>
                    <a:pt x="7187374" y="4454499"/>
                  </a:lnTo>
                  <a:lnTo>
                    <a:pt x="7182599" y="4458716"/>
                  </a:lnTo>
                  <a:lnTo>
                    <a:pt x="7177545" y="4462640"/>
                  </a:lnTo>
                  <a:lnTo>
                    <a:pt x="7172363" y="4466590"/>
                  </a:lnTo>
                  <a:lnTo>
                    <a:pt x="7165314" y="4472114"/>
                  </a:lnTo>
                  <a:lnTo>
                    <a:pt x="7158736" y="4473524"/>
                  </a:lnTo>
                  <a:lnTo>
                    <a:pt x="7142696" y="4478350"/>
                  </a:lnTo>
                  <a:lnTo>
                    <a:pt x="7137540" y="4485386"/>
                  </a:lnTo>
                  <a:lnTo>
                    <a:pt x="7132345" y="4491101"/>
                  </a:lnTo>
                  <a:lnTo>
                    <a:pt x="7102043" y="4518177"/>
                  </a:lnTo>
                  <a:lnTo>
                    <a:pt x="7069302" y="4534738"/>
                  </a:lnTo>
                  <a:lnTo>
                    <a:pt x="7063105" y="4537151"/>
                  </a:lnTo>
                  <a:lnTo>
                    <a:pt x="7057212" y="4540237"/>
                  </a:lnTo>
                  <a:lnTo>
                    <a:pt x="7051421" y="4543552"/>
                  </a:lnTo>
                  <a:lnTo>
                    <a:pt x="7045528" y="4546651"/>
                  </a:lnTo>
                  <a:lnTo>
                    <a:pt x="7007149" y="4564011"/>
                  </a:lnTo>
                  <a:lnTo>
                    <a:pt x="6968388" y="4578274"/>
                  </a:lnTo>
                  <a:lnTo>
                    <a:pt x="6955803" y="4582757"/>
                  </a:lnTo>
                  <a:lnTo>
                    <a:pt x="6917372" y="4604232"/>
                  </a:lnTo>
                  <a:lnTo>
                    <a:pt x="6915302" y="4611573"/>
                  </a:lnTo>
                  <a:lnTo>
                    <a:pt x="6911886" y="4608195"/>
                  </a:lnTo>
                  <a:lnTo>
                    <a:pt x="6906577" y="4609985"/>
                  </a:lnTo>
                  <a:lnTo>
                    <a:pt x="6900951" y="4613821"/>
                  </a:lnTo>
                  <a:lnTo>
                    <a:pt x="6896633" y="4616564"/>
                  </a:lnTo>
                  <a:lnTo>
                    <a:pt x="6876859" y="4623638"/>
                  </a:lnTo>
                  <a:lnTo>
                    <a:pt x="6879310" y="4628604"/>
                  </a:lnTo>
                  <a:lnTo>
                    <a:pt x="6875462" y="4627118"/>
                  </a:lnTo>
                  <a:lnTo>
                    <a:pt x="6870598" y="4629721"/>
                  </a:lnTo>
                  <a:lnTo>
                    <a:pt x="6857924" y="4638281"/>
                  </a:lnTo>
                  <a:lnTo>
                    <a:pt x="6865391" y="4638281"/>
                  </a:lnTo>
                  <a:lnTo>
                    <a:pt x="6859244" y="4638421"/>
                  </a:lnTo>
                  <a:lnTo>
                    <a:pt x="6860603" y="4644250"/>
                  </a:lnTo>
                  <a:lnTo>
                    <a:pt x="6860908" y="4645482"/>
                  </a:lnTo>
                  <a:lnTo>
                    <a:pt x="6856844" y="4648327"/>
                  </a:lnTo>
                  <a:lnTo>
                    <a:pt x="6859714" y="4645215"/>
                  </a:lnTo>
                  <a:lnTo>
                    <a:pt x="6860603" y="4644250"/>
                  </a:lnTo>
                  <a:lnTo>
                    <a:pt x="6859956" y="4643209"/>
                  </a:lnTo>
                  <a:lnTo>
                    <a:pt x="6854914" y="4645215"/>
                  </a:lnTo>
                  <a:lnTo>
                    <a:pt x="6855371" y="4642955"/>
                  </a:lnTo>
                  <a:lnTo>
                    <a:pt x="6853733" y="4637443"/>
                  </a:lnTo>
                  <a:lnTo>
                    <a:pt x="6851472" y="4642421"/>
                  </a:lnTo>
                  <a:lnTo>
                    <a:pt x="6851472" y="4649457"/>
                  </a:lnTo>
                  <a:lnTo>
                    <a:pt x="6847395" y="4651172"/>
                  </a:lnTo>
                  <a:lnTo>
                    <a:pt x="6844093" y="4652111"/>
                  </a:lnTo>
                  <a:lnTo>
                    <a:pt x="6847294" y="4650079"/>
                  </a:lnTo>
                  <a:lnTo>
                    <a:pt x="6851472" y="4649457"/>
                  </a:lnTo>
                  <a:lnTo>
                    <a:pt x="6851472" y="4642421"/>
                  </a:lnTo>
                  <a:lnTo>
                    <a:pt x="6849885" y="4645901"/>
                  </a:lnTo>
                  <a:lnTo>
                    <a:pt x="6843357" y="4648543"/>
                  </a:lnTo>
                  <a:lnTo>
                    <a:pt x="6839064" y="4651438"/>
                  </a:lnTo>
                  <a:lnTo>
                    <a:pt x="6843014" y="4652429"/>
                  </a:lnTo>
                  <a:lnTo>
                    <a:pt x="6839064" y="4654131"/>
                  </a:lnTo>
                  <a:lnTo>
                    <a:pt x="6841769" y="4654956"/>
                  </a:lnTo>
                  <a:lnTo>
                    <a:pt x="6844474" y="4654956"/>
                  </a:lnTo>
                  <a:lnTo>
                    <a:pt x="6847179" y="4654131"/>
                  </a:lnTo>
                  <a:lnTo>
                    <a:pt x="6844462" y="4655375"/>
                  </a:lnTo>
                  <a:lnTo>
                    <a:pt x="6841630" y="4656277"/>
                  </a:lnTo>
                  <a:lnTo>
                    <a:pt x="6838683" y="4656810"/>
                  </a:lnTo>
                  <a:lnTo>
                    <a:pt x="6842138" y="4658436"/>
                  </a:lnTo>
                  <a:lnTo>
                    <a:pt x="6838759" y="4660112"/>
                  </a:lnTo>
                  <a:lnTo>
                    <a:pt x="6832790" y="4661509"/>
                  </a:lnTo>
                  <a:lnTo>
                    <a:pt x="6822783" y="4663275"/>
                  </a:lnTo>
                  <a:lnTo>
                    <a:pt x="6816572" y="4665205"/>
                  </a:lnTo>
                  <a:lnTo>
                    <a:pt x="6815849" y="4671911"/>
                  </a:lnTo>
                  <a:lnTo>
                    <a:pt x="6820243" y="4670780"/>
                  </a:lnTo>
                  <a:lnTo>
                    <a:pt x="6824383" y="4668799"/>
                  </a:lnTo>
                  <a:lnTo>
                    <a:pt x="6828282" y="4666488"/>
                  </a:lnTo>
                  <a:lnTo>
                    <a:pt x="6827863" y="4670018"/>
                  </a:lnTo>
                  <a:lnTo>
                    <a:pt x="6831711" y="4670349"/>
                  </a:lnTo>
                  <a:lnTo>
                    <a:pt x="6827685" y="4671504"/>
                  </a:lnTo>
                  <a:lnTo>
                    <a:pt x="6954037" y="4671568"/>
                  </a:lnTo>
                  <a:lnTo>
                    <a:pt x="6954926" y="4670488"/>
                  </a:lnTo>
                  <a:lnTo>
                    <a:pt x="6966432" y="4667542"/>
                  </a:lnTo>
                  <a:lnTo>
                    <a:pt x="6973329" y="4668532"/>
                  </a:lnTo>
                  <a:lnTo>
                    <a:pt x="6973951" y="4667542"/>
                  </a:lnTo>
                  <a:lnTo>
                    <a:pt x="6974611" y="4666488"/>
                  </a:lnTo>
                  <a:lnTo>
                    <a:pt x="6975081" y="4665738"/>
                  </a:lnTo>
                  <a:lnTo>
                    <a:pt x="6976783" y="4663059"/>
                  </a:lnTo>
                  <a:lnTo>
                    <a:pt x="6974116" y="4664062"/>
                  </a:lnTo>
                  <a:lnTo>
                    <a:pt x="6971411" y="4664951"/>
                  </a:lnTo>
                  <a:lnTo>
                    <a:pt x="6968680" y="4665738"/>
                  </a:lnTo>
                  <a:lnTo>
                    <a:pt x="6979031" y="4659503"/>
                  </a:lnTo>
                  <a:lnTo>
                    <a:pt x="6985406" y="4654131"/>
                  </a:lnTo>
                  <a:lnTo>
                    <a:pt x="6987286" y="4652530"/>
                  </a:lnTo>
                  <a:lnTo>
                    <a:pt x="6988378" y="4651616"/>
                  </a:lnTo>
                  <a:lnTo>
                    <a:pt x="6990664" y="4649457"/>
                  </a:lnTo>
                  <a:lnTo>
                    <a:pt x="6991871" y="4648327"/>
                  </a:lnTo>
                  <a:lnTo>
                    <a:pt x="6997332" y="4643183"/>
                  </a:lnTo>
                  <a:lnTo>
                    <a:pt x="7006539" y="4635322"/>
                  </a:lnTo>
                  <a:lnTo>
                    <a:pt x="7012521" y="4630788"/>
                  </a:lnTo>
                  <a:lnTo>
                    <a:pt x="7017601" y="4628604"/>
                  </a:lnTo>
                  <a:lnTo>
                    <a:pt x="7019506" y="4627778"/>
                  </a:lnTo>
                  <a:lnTo>
                    <a:pt x="7037794" y="4608474"/>
                  </a:lnTo>
                  <a:lnTo>
                    <a:pt x="7042188" y="4603839"/>
                  </a:lnTo>
                  <a:lnTo>
                    <a:pt x="7051357" y="4596879"/>
                  </a:lnTo>
                  <a:lnTo>
                    <a:pt x="7061390" y="4591494"/>
                  </a:lnTo>
                  <a:lnTo>
                    <a:pt x="7071931" y="4587011"/>
                  </a:lnTo>
                  <a:lnTo>
                    <a:pt x="7082625" y="4582744"/>
                  </a:lnTo>
                  <a:lnTo>
                    <a:pt x="7089788" y="4579798"/>
                  </a:lnTo>
                  <a:lnTo>
                    <a:pt x="7098449" y="4578274"/>
                  </a:lnTo>
                  <a:lnTo>
                    <a:pt x="7109714" y="4572254"/>
                  </a:lnTo>
                  <a:lnTo>
                    <a:pt x="7117105" y="4564265"/>
                  </a:lnTo>
                  <a:lnTo>
                    <a:pt x="7121868" y="4570577"/>
                  </a:lnTo>
                  <a:lnTo>
                    <a:pt x="7120712" y="4571060"/>
                  </a:lnTo>
                  <a:lnTo>
                    <a:pt x="7128053" y="4576648"/>
                  </a:lnTo>
                  <a:lnTo>
                    <a:pt x="7133857" y="4574438"/>
                  </a:lnTo>
                  <a:lnTo>
                    <a:pt x="7139787" y="4570882"/>
                  </a:lnTo>
                  <a:lnTo>
                    <a:pt x="7139635" y="4567644"/>
                  </a:lnTo>
                  <a:lnTo>
                    <a:pt x="7135723" y="4564812"/>
                  </a:lnTo>
                  <a:lnTo>
                    <a:pt x="7134492" y="4564265"/>
                  </a:lnTo>
                  <a:lnTo>
                    <a:pt x="7130415" y="4562462"/>
                  </a:lnTo>
                  <a:lnTo>
                    <a:pt x="7137108" y="4560811"/>
                  </a:lnTo>
                  <a:lnTo>
                    <a:pt x="7165429" y="4535170"/>
                  </a:lnTo>
                  <a:lnTo>
                    <a:pt x="7172922" y="4531576"/>
                  </a:lnTo>
                  <a:lnTo>
                    <a:pt x="7178942" y="4527791"/>
                  </a:lnTo>
                  <a:lnTo>
                    <a:pt x="7184441" y="4523498"/>
                  </a:lnTo>
                  <a:lnTo>
                    <a:pt x="7195134" y="4514329"/>
                  </a:lnTo>
                  <a:lnTo>
                    <a:pt x="7201408" y="4509173"/>
                  </a:lnTo>
                  <a:lnTo>
                    <a:pt x="7208685" y="4506696"/>
                  </a:lnTo>
                  <a:lnTo>
                    <a:pt x="7221194" y="4500054"/>
                  </a:lnTo>
                  <a:lnTo>
                    <a:pt x="7224306" y="4497565"/>
                  </a:lnTo>
                  <a:lnTo>
                    <a:pt x="7232548" y="4486821"/>
                  </a:lnTo>
                  <a:lnTo>
                    <a:pt x="7240867" y="4485094"/>
                  </a:lnTo>
                  <a:lnTo>
                    <a:pt x="7246861" y="4480776"/>
                  </a:lnTo>
                  <a:lnTo>
                    <a:pt x="7250531" y="4476216"/>
                  </a:lnTo>
                  <a:lnTo>
                    <a:pt x="7252284" y="4470628"/>
                  </a:lnTo>
                  <a:lnTo>
                    <a:pt x="7253846" y="4464951"/>
                  </a:lnTo>
                  <a:lnTo>
                    <a:pt x="7256983" y="4460125"/>
                  </a:lnTo>
                  <a:lnTo>
                    <a:pt x="7260653" y="4456773"/>
                  </a:lnTo>
                  <a:lnTo>
                    <a:pt x="7259345" y="4454830"/>
                  </a:lnTo>
                  <a:lnTo>
                    <a:pt x="7258875" y="4454131"/>
                  </a:lnTo>
                  <a:lnTo>
                    <a:pt x="7258088" y="4452950"/>
                  </a:lnTo>
                  <a:lnTo>
                    <a:pt x="7263778" y="4451870"/>
                  </a:lnTo>
                  <a:lnTo>
                    <a:pt x="7269073" y="4451020"/>
                  </a:lnTo>
                  <a:lnTo>
                    <a:pt x="7275881" y="4449927"/>
                  </a:lnTo>
                  <a:close/>
                </a:path>
                <a:path w="7541259" h="4729480">
                  <a:moveTo>
                    <a:pt x="7278192" y="4447146"/>
                  </a:moveTo>
                  <a:lnTo>
                    <a:pt x="7276109" y="4449648"/>
                  </a:lnTo>
                  <a:lnTo>
                    <a:pt x="7276020" y="4449902"/>
                  </a:lnTo>
                  <a:lnTo>
                    <a:pt x="7275881" y="4449927"/>
                  </a:lnTo>
                  <a:lnTo>
                    <a:pt x="7275665" y="4450181"/>
                  </a:lnTo>
                  <a:lnTo>
                    <a:pt x="7267359" y="4454588"/>
                  </a:lnTo>
                  <a:lnTo>
                    <a:pt x="7273544" y="4454715"/>
                  </a:lnTo>
                  <a:lnTo>
                    <a:pt x="7278192" y="4447146"/>
                  </a:lnTo>
                  <a:close/>
                </a:path>
                <a:path w="7541259" h="4729480">
                  <a:moveTo>
                    <a:pt x="7439190" y="4245788"/>
                  </a:moveTo>
                  <a:lnTo>
                    <a:pt x="7436764" y="4246410"/>
                  </a:lnTo>
                  <a:lnTo>
                    <a:pt x="7434453" y="4247299"/>
                  </a:lnTo>
                  <a:lnTo>
                    <a:pt x="7432256" y="4248480"/>
                  </a:lnTo>
                  <a:lnTo>
                    <a:pt x="7435329" y="4250372"/>
                  </a:lnTo>
                  <a:lnTo>
                    <a:pt x="7438098" y="4249140"/>
                  </a:lnTo>
                  <a:lnTo>
                    <a:pt x="7439190" y="4245788"/>
                  </a:lnTo>
                  <a:close/>
                </a:path>
                <a:path w="7541259" h="4729480">
                  <a:moveTo>
                    <a:pt x="7441006" y="4172762"/>
                  </a:moveTo>
                  <a:lnTo>
                    <a:pt x="7435723" y="4171962"/>
                  </a:lnTo>
                  <a:lnTo>
                    <a:pt x="7441006" y="4172762"/>
                  </a:lnTo>
                  <a:close/>
                </a:path>
                <a:path w="7541259" h="4729480">
                  <a:moveTo>
                    <a:pt x="7446442" y="4175874"/>
                  </a:moveTo>
                  <a:lnTo>
                    <a:pt x="7443902" y="4176534"/>
                  </a:lnTo>
                  <a:lnTo>
                    <a:pt x="7442987" y="4176623"/>
                  </a:lnTo>
                  <a:lnTo>
                    <a:pt x="7446416" y="4176623"/>
                  </a:lnTo>
                  <a:lnTo>
                    <a:pt x="7446442" y="4175874"/>
                  </a:lnTo>
                  <a:close/>
                </a:path>
                <a:path w="7541259" h="4729480">
                  <a:moveTo>
                    <a:pt x="7466597" y="4213555"/>
                  </a:moveTo>
                  <a:lnTo>
                    <a:pt x="7461428" y="4216082"/>
                  </a:lnTo>
                  <a:lnTo>
                    <a:pt x="7459726" y="4228376"/>
                  </a:lnTo>
                  <a:lnTo>
                    <a:pt x="7466482" y="4224744"/>
                  </a:lnTo>
                  <a:lnTo>
                    <a:pt x="7465454" y="4216628"/>
                  </a:lnTo>
                  <a:lnTo>
                    <a:pt x="7466597" y="4213555"/>
                  </a:lnTo>
                  <a:close/>
                </a:path>
                <a:path w="7541259" h="4729480">
                  <a:moveTo>
                    <a:pt x="7518120" y="4591202"/>
                  </a:moveTo>
                  <a:lnTo>
                    <a:pt x="7516673" y="4592447"/>
                  </a:lnTo>
                  <a:lnTo>
                    <a:pt x="7515250" y="4593729"/>
                  </a:lnTo>
                  <a:lnTo>
                    <a:pt x="7513879" y="4595076"/>
                  </a:lnTo>
                  <a:lnTo>
                    <a:pt x="7516381" y="4594288"/>
                  </a:lnTo>
                  <a:lnTo>
                    <a:pt x="7517536" y="4594225"/>
                  </a:lnTo>
                  <a:lnTo>
                    <a:pt x="7518120" y="4591202"/>
                  </a:lnTo>
                  <a:close/>
                </a:path>
                <a:path w="7541259" h="4729480">
                  <a:moveTo>
                    <a:pt x="7521689" y="4309389"/>
                  </a:moveTo>
                  <a:lnTo>
                    <a:pt x="7385837" y="4309389"/>
                  </a:lnTo>
                  <a:lnTo>
                    <a:pt x="7384402" y="4309389"/>
                  </a:lnTo>
                  <a:lnTo>
                    <a:pt x="7382916" y="4309389"/>
                  </a:lnTo>
                  <a:lnTo>
                    <a:pt x="7380033" y="4311942"/>
                  </a:lnTo>
                  <a:lnTo>
                    <a:pt x="7377379" y="4314850"/>
                  </a:lnTo>
                  <a:lnTo>
                    <a:pt x="7374814" y="4317822"/>
                  </a:lnTo>
                  <a:lnTo>
                    <a:pt x="7369340" y="4325048"/>
                  </a:lnTo>
                  <a:lnTo>
                    <a:pt x="7364120" y="4332694"/>
                  </a:lnTo>
                  <a:lnTo>
                    <a:pt x="7358456" y="4339907"/>
                  </a:lnTo>
                  <a:lnTo>
                    <a:pt x="7351674" y="4345864"/>
                  </a:lnTo>
                  <a:lnTo>
                    <a:pt x="7343762" y="4349508"/>
                  </a:lnTo>
                  <a:lnTo>
                    <a:pt x="7326249" y="4353776"/>
                  </a:lnTo>
                  <a:lnTo>
                    <a:pt x="7317956" y="4357281"/>
                  </a:lnTo>
                  <a:lnTo>
                    <a:pt x="7313485" y="4359973"/>
                  </a:lnTo>
                  <a:lnTo>
                    <a:pt x="7309637" y="4363999"/>
                  </a:lnTo>
                  <a:lnTo>
                    <a:pt x="7308532" y="4375632"/>
                  </a:lnTo>
                  <a:lnTo>
                    <a:pt x="7315987" y="4375975"/>
                  </a:lnTo>
                  <a:lnTo>
                    <a:pt x="7324306" y="4384014"/>
                  </a:lnTo>
                  <a:lnTo>
                    <a:pt x="7324865" y="4388129"/>
                  </a:lnTo>
                  <a:lnTo>
                    <a:pt x="7339431" y="4393146"/>
                  </a:lnTo>
                  <a:lnTo>
                    <a:pt x="7340625" y="4399826"/>
                  </a:lnTo>
                  <a:lnTo>
                    <a:pt x="7317537" y="4430611"/>
                  </a:lnTo>
                  <a:lnTo>
                    <a:pt x="7304583" y="4440352"/>
                  </a:lnTo>
                  <a:lnTo>
                    <a:pt x="7300912" y="4446435"/>
                  </a:lnTo>
                  <a:lnTo>
                    <a:pt x="7289914" y="4449800"/>
                  </a:lnTo>
                  <a:lnTo>
                    <a:pt x="7283297" y="4453153"/>
                  </a:lnTo>
                  <a:lnTo>
                    <a:pt x="7280440" y="4458309"/>
                  </a:lnTo>
                  <a:lnTo>
                    <a:pt x="7283882" y="4459871"/>
                  </a:lnTo>
                  <a:lnTo>
                    <a:pt x="7286841" y="4458081"/>
                  </a:lnTo>
                  <a:lnTo>
                    <a:pt x="7288187" y="4454830"/>
                  </a:lnTo>
                  <a:lnTo>
                    <a:pt x="7287603" y="4458309"/>
                  </a:lnTo>
                  <a:lnTo>
                    <a:pt x="7286688" y="4462945"/>
                  </a:lnTo>
                  <a:lnTo>
                    <a:pt x="7289940" y="4461078"/>
                  </a:lnTo>
                  <a:lnTo>
                    <a:pt x="7293800" y="4461522"/>
                  </a:lnTo>
                  <a:lnTo>
                    <a:pt x="7294664" y="4461078"/>
                  </a:lnTo>
                  <a:lnTo>
                    <a:pt x="7297115" y="4459821"/>
                  </a:lnTo>
                  <a:lnTo>
                    <a:pt x="7297890" y="4463110"/>
                  </a:lnTo>
                  <a:lnTo>
                    <a:pt x="7296975" y="4465828"/>
                  </a:lnTo>
                  <a:lnTo>
                    <a:pt x="7294372" y="4467987"/>
                  </a:lnTo>
                  <a:lnTo>
                    <a:pt x="7300989" y="4469663"/>
                  </a:lnTo>
                  <a:lnTo>
                    <a:pt x="7308939" y="4467225"/>
                  </a:lnTo>
                  <a:lnTo>
                    <a:pt x="7316698" y="4462945"/>
                  </a:lnTo>
                  <a:lnTo>
                    <a:pt x="7321702" y="4459821"/>
                  </a:lnTo>
                  <a:lnTo>
                    <a:pt x="7329716" y="4454830"/>
                  </a:lnTo>
                  <a:lnTo>
                    <a:pt x="7365530" y="4428452"/>
                  </a:lnTo>
                  <a:lnTo>
                    <a:pt x="7371905" y="4422267"/>
                  </a:lnTo>
                  <a:lnTo>
                    <a:pt x="7384377" y="4418965"/>
                  </a:lnTo>
                  <a:lnTo>
                    <a:pt x="7386993" y="4412907"/>
                  </a:lnTo>
                  <a:lnTo>
                    <a:pt x="7397039" y="4405617"/>
                  </a:lnTo>
                  <a:lnTo>
                    <a:pt x="7403109" y="4403585"/>
                  </a:lnTo>
                  <a:lnTo>
                    <a:pt x="7408342" y="4398696"/>
                  </a:lnTo>
                  <a:lnTo>
                    <a:pt x="7412977" y="4394085"/>
                  </a:lnTo>
                  <a:lnTo>
                    <a:pt x="7417448" y="4389323"/>
                  </a:lnTo>
                  <a:lnTo>
                    <a:pt x="7421956" y="4384599"/>
                  </a:lnTo>
                  <a:lnTo>
                    <a:pt x="7426719" y="4380128"/>
                  </a:lnTo>
                  <a:lnTo>
                    <a:pt x="7423302" y="4376280"/>
                  </a:lnTo>
                  <a:lnTo>
                    <a:pt x="7427379" y="4369867"/>
                  </a:lnTo>
                  <a:lnTo>
                    <a:pt x="7434199" y="4363491"/>
                  </a:lnTo>
                  <a:lnTo>
                    <a:pt x="7439076" y="4359770"/>
                  </a:lnTo>
                  <a:lnTo>
                    <a:pt x="7447534" y="4355757"/>
                  </a:lnTo>
                  <a:lnTo>
                    <a:pt x="7458811" y="4352798"/>
                  </a:lnTo>
                  <a:lnTo>
                    <a:pt x="7467765" y="4353877"/>
                  </a:lnTo>
                  <a:lnTo>
                    <a:pt x="7469276" y="4361967"/>
                  </a:lnTo>
                  <a:lnTo>
                    <a:pt x="7474940" y="4356290"/>
                  </a:lnTo>
                  <a:lnTo>
                    <a:pt x="7476884" y="4352798"/>
                  </a:lnTo>
                  <a:lnTo>
                    <a:pt x="7478890" y="4349178"/>
                  </a:lnTo>
                  <a:lnTo>
                    <a:pt x="7483005" y="4342130"/>
                  </a:lnTo>
                  <a:lnTo>
                    <a:pt x="7489164" y="4336580"/>
                  </a:lnTo>
                  <a:lnTo>
                    <a:pt x="7492898" y="4334522"/>
                  </a:lnTo>
                  <a:lnTo>
                    <a:pt x="7497191" y="4333875"/>
                  </a:lnTo>
                  <a:lnTo>
                    <a:pt x="7507668" y="4328655"/>
                  </a:lnTo>
                  <a:lnTo>
                    <a:pt x="7510666" y="4323334"/>
                  </a:lnTo>
                  <a:lnTo>
                    <a:pt x="7515238" y="4317797"/>
                  </a:lnTo>
                  <a:lnTo>
                    <a:pt x="7520267" y="4311281"/>
                  </a:lnTo>
                  <a:lnTo>
                    <a:pt x="7521689" y="4309389"/>
                  </a:lnTo>
                  <a:close/>
                </a:path>
                <a:path w="7541259" h="4729480">
                  <a:moveTo>
                    <a:pt x="7524991" y="4575251"/>
                  </a:moveTo>
                  <a:lnTo>
                    <a:pt x="7523112" y="4576864"/>
                  </a:lnTo>
                  <a:lnTo>
                    <a:pt x="7524547" y="4575708"/>
                  </a:lnTo>
                  <a:lnTo>
                    <a:pt x="7524991" y="4575251"/>
                  </a:lnTo>
                  <a:close/>
                </a:path>
                <a:path w="7541259" h="4729480">
                  <a:moveTo>
                    <a:pt x="7535100" y="4568749"/>
                  </a:moveTo>
                  <a:lnTo>
                    <a:pt x="7528954" y="4568876"/>
                  </a:lnTo>
                  <a:lnTo>
                    <a:pt x="7522057" y="4568215"/>
                  </a:lnTo>
                  <a:lnTo>
                    <a:pt x="7515784" y="4568990"/>
                  </a:lnTo>
                  <a:lnTo>
                    <a:pt x="7511504" y="4573371"/>
                  </a:lnTo>
                  <a:lnTo>
                    <a:pt x="7514260" y="4572406"/>
                  </a:lnTo>
                  <a:lnTo>
                    <a:pt x="7516965" y="4572546"/>
                  </a:lnTo>
                  <a:lnTo>
                    <a:pt x="7519619" y="4573740"/>
                  </a:lnTo>
                  <a:lnTo>
                    <a:pt x="7517993" y="4577981"/>
                  </a:lnTo>
                  <a:lnTo>
                    <a:pt x="7513841" y="4580293"/>
                  </a:lnTo>
                  <a:lnTo>
                    <a:pt x="7509586" y="4581106"/>
                  </a:lnTo>
                  <a:lnTo>
                    <a:pt x="7509383" y="4582909"/>
                  </a:lnTo>
                  <a:lnTo>
                    <a:pt x="7509408" y="4584966"/>
                  </a:lnTo>
                  <a:lnTo>
                    <a:pt x="7509586" y="4586529"/>
                  </a:lnTo>
                  <a:lnTo>
                    <a:pt x="7513460" y="4584966"/>
                  </a:lnTo>
                  <a:lnTo>
                    <a:pt x="7517270" y="4583087"/>
                  </a:lnTo>
                  <a:lnTo>
                    <a:pt x="7521562" y="4583036"/>
                  </a:lnTo>
                  <a:lnTo>
                    <a:pt x="7519911" y="4578947"/>
                  </a:lnTo>
                  <a:lnTo>
                    <a:pt x="7520457" y="4574222"/>
                  </a:lnTo>
                  <a:lnTo>
                    <a:pt x="7522032" y="4572406"/>
                  </a:lnTo>
                  <a:lnTo>
                    <a:pt x="7522908" y="4571403"/>
                  </a:lnTo>
                  <a:lnTo>
                    <a:pt x="7526985" y="4572990"/>
                  </a:lnTo>
                  <a:lnTo>
                    <a:pt x="7525829" y="4574425"/>
                  </a:lnTo>
                  <a:lnTo>
                    <a:pt x="7524991" y="4575251"/>
                  </a:lnTo>
                  <a:lnTo>
                    <a:pt x="7526795" y="4573727"/>
                  </a:lnTo>
                  <a:lnTo>
                    <a:pt x="7530020" y="4571403"/>
                  </a:lnTo>
                  <a:lnTo>
                    <a:pt x="7530744" y="4570882"/>
                  </a:lnTo>
                  <a:lnTo>
                    <a:pt x="7534834" y="4568876"/>
                  </a:lnTo>
                  <a:lnTo>
                    <a:pt x="7535100" y="4568749"/>
                  </a:lnTo>
                  <a:close/>
                </a:path>
                <a:path w="7541259" h="4729480">
                  <a:moveTo>
                    <a:pt x="7540853" y="4289564"/>
                  </a:moveTo>
                  <a:lnTo>
                    <a:pt x="7540180" y="4285945"/>
                  </a:lnTo>
                  <a:lnTo>
                    <a:pt x="7529157" y="4280052"/>
                  </a:lnTo>
                  <a:lnTo>
                    <a:pt x="7519797" y="4286199"/>
                  </a:lnTo>
                  <a:lnTo>
                    <a:pt x="7514463" y="4289107"/>
                  </a:lnTo>
                  <a:lnTo>
                    <a:pt x="7504646" y="4295064"/>
                  </a:lnTo>
                  <a:lnTo>
                    <a:pt x="7494765" y="4300575"/>
                  </a:lnTo>
                  <a:lnTo>
                    <a:pt x="7484364" y="4303420"/>
                  </a:lnTo>
                  <a:lnTo>
                    <a:pt x="7473023" y="4301414"/>
                  </a:lnTo>
                  <a:lnTo>
                    <a:pt x="7467320" y="4298721"/>
                  </a:lnTo>
                  <a:lnTo>
                    <a:pt x="7459205" y="4294441"/>
                  </a:lnTo>
                  <a:lnTo>
                    <a:pt x="7458621" y="4294136"/>
                  </a:lnTo>
                  <a:lnTo>
                    <a:pt x="7450569" y="4289095"/>
                  </a:lnTo>
                  <a:lnTo>
                    <a:pt x="7446835" y="4284992"/>
                  </a:lnTo>
                  <a:lnTo>
                    <a:pt x="7449375" y="4277957"/>
                  </a:lnTo>
                  <a:lnTo>
                    <a:pt x="7453541" y="4268216"/>
                  </a:lnTo>
                  <a:lnTo>
                    <a:pt x="7454659" y="4265600"/>
                  </a:lnTo>
                  <a:lnTo>
                    <a:pt x="7458354" y="4254220"/>
                  </a:lnTo>
                  <a:lnTo>
                    <a:pt x="7456119" y="4250131"/>
                  </a:lnTo>
                  <a:lnTo>
                    <a:pt x="7458723" y="4247718"/>
                  </a:lnTo>
                  <a:lnTo>
                    <a:pt x="7461555" y="4245902"/>
                  </a:lnTo>
                  <a:lnTo>
                    <a:pt x="7461771" y="4245762"/>
                  </a:lnTo>
                  <a:lnTo>
                    <a:pt x="7465034" y="4244327"/>
                  </a:lnTo>
                  <a:lnTo>
                    <a:pt x="7461986" y="4244429"/>
                  </a:lnTo>
                  <a:lnTo>
                    <a:pt x="7459002" y="4244949"/>
                  </a:lnTo>
                  <a:lnTo>
                    <a:pt x="7456119" y="4245902"/>
                  </a:lnTo>
                  <a:lnTo>
                    <a:pt x="7457046" y="4241736"/>
                  </a:lnTo>
                  <a:lnTo>
                    <a:pt x="7457973" y="4237329"/>
                  </a:lnTo>
                  <a:lnTo>
                    <a:pt x="7455357" y="4233481"/>
                  </a:lnTo>
                  <a:lnTo>
                    <a:pt x="7451636" y="4234993"/>
                  </a:lnTo>
                  <a:lnTo>
                    <a:pt x="7452182" y="4235767"/>
                  </a:lnTo>
                  <a:lnTo>
                    <a:pt x="7454265" y="4242155"/>
                  </a:lnTo>
                  <a:lnTo>
                    <a:pt x="7448982" y="4246257"/>
                  </a:lnTo>
                  <a:lnTo>
                    <a:pt x="7444473" y="4255236"/>
                  </a:lnTo>
                  <a:lnTo>
                    <a:pt x="7444600" y="4266133"/>
                  </a:lnTo>
                  <a:lnTo>
                    <a:pt x="7431138" y="4268216"/>
                  </a:lnTo>
                  <a:lnTo>
                    <a:pt x="7431672" y="4266971"/>
                  </a:lnTo>
                  <a:lnTo>
                    <a:pt x="7435278" y="4258627"/>
                  </a:lnTo>
                  <a:lnTo>
                    <a:pt x="7435774" y="4252138"/>
                  </a:lnTo>
                  <a:lnTo>
                    <a:pt x="7435863" y="4251109"/>
                  </a:lnTo>
                  <a:lnTo>
                    <a:pt x="7431964" y="4250893"/>
                  </a:lnTo>
                  <a:lnTo>
                    <a:pt x="7420318" y="4250233"/>
                  </a:lnTo>
                  <a:lnTo>
                    <a:pt x="7416673" y="4250893"/>
                  </a:lnTo>
                  <a:lnTo>
                    <a:pt x="7416673" y="4250410"/>
                  </a:lnTo>
                  <a:lnTo>
                    <a:pt x="7422642" y="4246702"/>
                  </a:lnTo>
                  <a:lnTo>
                    <a:pt x="7426109" y="4240454"/>
                  </a:lnTo>
                  <a:lnTo>
                    <a:pt x="7426465" y="4239831"/>
                  </a:lnTo>
                  <a:lnTo>
                    <a:pt x="7427633" y="4236745"/>
                  </a:lnTo>
                  <a:lnTo>
                    <a:pt x="7432586" y="4229849"/>
                  </a:lnTo>
                  <a:lnTo>
                    <a:pt x="7438237" y="4228477"/>
                  </a:lnTo>
                  <a:lnTo>
                    <a:pt x="7439241" y="4228236"/>
                  </a:lnTo>
                  <a:lnTo>
                    <a:pt x="7437729" y="4224921"/>
                  </a:lnTo>
                  <a:lnTo>
                    <a:pt x="7435139" y="4219206"/>
                  </a:lnTo>
                  <a:lnTo>
                    <a:pt x="7434834" y="4218432"/>
                  </a:lnTo>
                  <a:lnTo>
                    <a:pt x="7433462" y="4214876"/>
                  </a:lnTo>
                  <a:lnTo>
                    <a:pt x="7431595" y="4210024"/>
                  </a:lnTo>
                  <a:lnTo>
                    <a:pt x="7436015" y="4205643"/>
                  </a:lnTo>
                  <a:lnTo>
                    <a:pt x="7433500" y="4205465"/>
                  </a:lnTo>
                  <a:lnTo>
                    <a:pt x="7431291" y="4204703"/>
                  </a:lnTo>
                  <a:lnTo>
                    <a:pt x="7433932" y="4197959"/>
                  </a:lnTo>
                  <a:lnTo>
                    <a:pt x="7439228" y="4202836"/>
                  </a:lnTo>
                  <a:lnTo>
                    <a:pt x="7441438" y="4204462"/>
                  </a:lnTo>
                  <a:lnTo>
                    <a:pt x="7446416" y="4176788"/>
                  </a:lnTo>
                  <a:lnTo>
                    <a:pt x="7441324" y="4176788"/>
                  </a:lnTo>
                  <a:lnTo>
                    <a:pt x="7438771" y="4176788"/>
                  </a:lnTo>
                  <a:lnTo>
                    <a:pt x="7440015" y="4179455"/>
                  </a:lnTo>
                  <a:lnTo>
                    <a:pt x="7440638" y="4180878"/>
                  </a:lnTo>
                  <a:lnTo>
                    <a:pt x="7439241" y="4181271"/>
                  </a:lnTo>
                  <a:lnTo>
                    <a:pt x="7437831" y="4181411"/>
                  </a:lnTo>
                  <a:lnTo>
                    <a:pt x="7436396" y="4181246"/>
                  </a:lnTo>
                  <a:lnTo>
                    <a:pt x="7437094" y="4178274"/>
                  </a:lnTo>
                  <a:lnTo>
                    <a:pt x="7437082" y="4177817"/>
                  </a:lnTo>
                  <a:lnTo>
                    <a:pt x="7435621" y="4172026"/>
                  </a:lnTo>
                  <a:lnTo>
                    <a:pt x="7435443" y="4168140"/>
                  </a:lnTo>
                  <a:lnTo>
                    <a:pt x="7434834" y="4159681"/>
                  </a:lnTo>
                  <a:lnTo>
                    <a:pt x="7429030" y="4168140"/>
                  </a:lnTo>
                  <a:lnTo>
                    <a:pt x="7428420" y="4165396"/>
                  </a:lnTo>
                  <a:lnTo>
                    <a:pt x="7428192" y="4164368"/>
                  </a:lnTo>
                  <a:lnTo>
                    <a:pt x="7423417" y="4161840"/>
                  </a:lnTo>
                  <a:lnTo>
                    <a:pt x="7420089" y="4160037"/>
                  </a:lnTo>
                  <a:lnTo>
                    <a:pt x="7423607" y="4158462"/>
                  </a:lnTo>
                  <a:lnTo>
                    <a:pt x="7418311" y="4156430"/>
                  </a:lnTo>
                  <a:lnTo>
                    <a:pt x="7416393" y="4163174"/>
                  </a:lnTo>
                  <a:lnTo>
                    <a:pt x="7415365" y="4163822"/>
                  </a:lnTo>
                  <a:lnTo>
                    <a:pt x="7415365" y="4186250"/>
                  </a:lnTo>
                  <a:lnTo>
                    <a:pt x="7404455" y="4184129"/>
                  </a:lnTo>
                  <a:lnTo>
                    <a:pt x="7404582" y="4183900"/>
                  </a:lnTo>
                  <a:lnTo>
                    <a:pt x="7404798" y="4183481"/>
                  </a:lnTo>
                  <a:lnTo>
                    <a:pt x="7414057" y="4184612"/>
                  </a:lnTo>
                  <a:lnTo>
                    <a:pt x="7414222" y="4183481"/>
                  </a:lnTo>
                  <a:lnTo>
                    <a:pt x="7415111" y="4177817"/>
                  </a:lnTo>
                  <a:lnTo>
                    <a:pt x="7415365" y="4186250"/>
                  </a:lnTo>
                  <a:lnTo>
                    <a:pt x="7415365" y="4163822"/>
                  </a:lnTo>
                  <a:lnTo>
                    <a:pt x="7412799" y="4165396"/>
                  </a:lnTo>
                  <a:lnTo>
                    <a:pt x="7416355" y="4160596"/>
                  </a:lnTo>
                  <a:lnTo>
                    <a:pt x="7414285" y="4146499"/>
                  </a:lnTo>
                  <a:lnTo>
                    <a:pt x="7411999" y="4141432"/>
                  </a:lnTo>
                  <a:lnTo>
                    <a:pt x="7415123" y="4141876"/>
                  </a:lnTo>
                  <a:lnTo>
                    <a:pt x="7415670" y="4141432"/>
                  </a:lnTo>
                  <a:lnTo>
                    <a:pt x="7417498" y="4139984"/>
                  </a:lnTo>
                  <a:lnTo>
                    <a:pt x="7418260" y="4138041"/>
                  </a:lnTo>
                  <a:lnTo>
                    <a:pt x="7418603" y="4137190"/>
                  </a:lnTo>
                  <a:lnTo>
                    <a:pt x="7415695" y="4138041"/>
                  </a:lnTo>
                  <a:lnTo>
                    <a:pt x="7403554" y="4137812"/>
                  </a:lnTo>
                  <a:lnTo>
                    <a:pt x="7403528" y="4144683"/>
                  </a:lnTo>
                  <a:lnTo>
                    <a:pt x="7405560" y="4148239"/>
                  </a:lnTo>
                  <a:lnTo>
                    <a:pt x="7406335" y="4151846"/>
                  </a:lnTo>
                  <a:lnTo>
                    <a:pt x="7407389" y="4157827"/>
                  </a:lnTo>
                  <a:lnTo>
                    <a:pt x="7407618" y="4165003"/>
                  </a:lnTo>
                  <a:lnTo>
                    <a:pt x="7405624" y="4170934"/>
                  </a:lnTo>
                  <a:lnTo>
                    <a:pt x="7400010" y="4173131"/>
                  </a:lnTo>
                  <a:lnTo>
                    <a:pt x="7401357" y="4178058"/>
                  </a:lnTo>
                  <a:lnTo>
                    <a:pt x="7401446" y="4179455"/>
                  </a:lnTo>
                  <a:lnTo>
                    <a:pt x="7401560" y="4183189"/>
                  </a:lnTo>
                  <a:lnTo>
                    <a:pt x="7401941" y="4188980"/>
                  </a:lnTo>
                  <a:lnTo>
                    <a:pt x="7402995" y="4186936"/>
                  </a:lnTo>
                  <a:lnTo>
                    <a:pt x="7402500" y="4192930"/>
                  </a:lnTo>
                  <a:lnTo>
                    <a:pt x="7402957" y="4201985"/>
                  </a:lnTo>
                  <a:lnTo>
                    <a:pt x="7404748" y="4210863"/>
                  </a:lnTo>
                  <a:lnTo>
                    <a:pt x="7406043" y="4219206"/>
                  </a:lnTo>
                  <a:lnTo>
                    <a:pt x="7406056" y="4220984"/>
                  </a:lnTo>
                  <a:lnTo>
                    <a:pt x="7405433" y="4229227"/>
                  </a:lnTo>
                  <a:lnTo>
                    <a:pt x="7413168" y="4230687"/>
                  </a:lnTo>
                  <a:lnTo>
                    <a:pt x="7411085" y="4220984"/>
                  </a:lnTo>
                  <a:lnTo>
                    <a:pt x="7410043" y="4216870"/>
                  </a:lnTo>
                  <a:lnTo>
                    <a:pt x="7413079" y="4217695"/>
                  </a:lnTo>
                  <a:lnTo>
                    <a:pt x="7415365" y="4220070"/>
                  </a:lnTo>
                  <a:lnTo>
                    <a:pt x="7416228" y="4223055"/>
                  </a:lnTo>
                  <a:lnTo>
                    <a:pt x="7415847" y="4216870"/>
                  </a:lnTo>
                  <a:lnTo>
                    <a:pt x="7415733" y="4214876"/>
                  </a:lnTo>
                  <a:lnTo>
                    <a:pt x="7419454" y="4220984"/>
                  </a:lnTo>
                  <a:lnTo>
                    <a:pt x="7417930" y="4221873"/>
                  </a:lnTo>
                  <a:lnTo>
                    <a:pt x="7420330" y="4222420"/>
                  </a:lnTo>
                  <a:lnTo>
                    <a:pt x="7420635" y="4222902"/>
                  </a:lnTo>
                  <a:lnTo>
                    <a:pt x="7420953" y="4222559"/>
                  </a:lnTo>
                  <a:lnTo>
                    <a:pt x="7424775" y="4223423"/>
                  </a:lnTo>
                  <a:lnTo>
                    <a:pt x="7422629" y="4224921"/>
                  </a:lnTo>
                  <a:lnTo>
                    <a:pt x="7419911" y="4224553"/>
                  </a:lnTo>
                  <a:lnTo>
                    <a:pt x="7415428" y="4227169"/>
                  </a:lnTo>
                  <a:lnTo>
                    <a:pt x="7415416" y="4232465"/>
                  </a:lnTo>
                  <a:lnTo>
                    <a:pt x="7420915" y="4228477"/>
                  </a:lnTo>
                  <a:lnTo>
                    <a:pt x="7417663" y="4231983"/>
                  </a:lnTo>
                  <a:lnTo>
                    <a:pt x="7417282" y="4237025"/>
                  </a:lnTo>
                  <a:lnTo>
                    <a:pt x="7413917" y="4240454"/>
                  </a:lnTo>
                  <a:lnTo>
                    <a:pt x="7411999" y="4238079"/>
                  </a:lnTo>
                  <a:lnTo>
                    <a:pt x="7411326" y="4235767"/>
                  </a:lnTo>
                  <a:lnTo>
                    <a:pt x="7411263" y="4234993"/>
                  </a:lnTo>
                  <a:lnTo>
                    <a:pt x="7411606" y="4232338"/>
                  </a:lnTo>
                  <a:lnTo>
                    <a:pt x="7408037" y="4236313"/>
                  </a:lnTo>
                  <a:lnTo>
                    <a:pt x="7406564" y="4243819"/>
                  </a:lnTo>
                  <a:lnTo>
                    <a:pt x="7406043" y="4250893"/>
                  </a:lnTo>
                  <a:lnTo>
                    <a:pt x="7405941" y="4252138"/>
                  </a:lnTo>
                  <a:lnTo>
                    <a:pt x="7405052" y="4257865"/>
                  </a:lnTo>
                  <a:lnTo>
                    <a:pt x="7408989" y="4258437"/>
                  </a:lnTo>
                  <a:lnTo>
                    <a:pt x="7416089" y="4252138"/>
                  </a:lnTo>
                  <a:lnTo>
                    <a:pt x="7419657" y="4261904"/>
                  </a:lnTo>
                  <a:lnTo>
                    <a:pt x="7410107" y="4266971"/>
                  </a:lnTo>
                  <a:lnTo>
                    <a:pt x="7408913" y="4260177"/>
                  </a:lnTo>
                  <a:lnTo>
                    <a:pt x="7405865" y="4262018"/>
                  </a:lnTo>
                  <a:lnTo>
                    <a:pt x="7400239" y="4272686"/>
                  </a:lnTo>
                  <a:lnTo>
                    <a:pt x="7406983" y="4273347"/>
                  </a:lnTo>
                  <a:lnTo>
                    <a:pt x="7402868" y="4274693"/>
                  </a:lnTo>
                  <a:lnTo>
                    <a:pt x="7401166" y="4279519"/>
                  </a:lnTo>
                  <a:lnTo>
                    <a:pt x="7399490" y="4285450"/>
                  </a:lnTo>
                  <a:lnTo>
                    <a:pt x="7398372" y="4289895"/>
                  </a:lnTo>
                  <a:lnTo>
                    <a:pt x="7397039" y="4294441"/>
                  </a:lnTo>
                  <a:lnTo>
                    <a:pt x="7394041" y="4294149"/>
                  </a:lnTo>
                  <a:lnTo>
                    <a:pt x="7390104" y="4300906"/>
                  </a:lnTo>
                  <a:lnTo>
                    <a:pt x="7389546" y="4306709"/>
                  </a:lnTo>
                  <a:lnTo>
                    <a:pt x="7387272" y="4309351"/>
                  </a:lnTo>
                  <a:lnTo>
                    <a:pt x="7521715" y="4309351"/>
                  </a:lnTo>
                  <a:lnTo>
                    <a:pt x="7525271" y="4304601"/>
                  </a:lnTo>
                  <a:lnTo>
                    <a:pt x="7526248" y="4303420"/>
                  </a:lnTo>
                  <a:lnTo>
                    <a:pt x="7530579" y="4298264"/>
                  </a:lnTo>
                  <a:lnTo>
                    <a:pt x="7536535" y="4292828"/>
                  </a:lnTo>
                  <a:lnTo>
                    <a:pt x="7540853" y="428956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48415" y="3154778"/>
              <a:ext cx="181785" cy="19247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023187" y="2892107"/>
              <a:ext cx="6201410" cy="3616960"/>
            </a:xfrm>
            <a:custGeom>
              <a:avLst/>
              <a:gdLst/>
              <a:ahLst/>
              <a:cxnLst/>
              <a:rect l="l" t="t" r="r" b="b"/>
              <a:pathLst>
                <a:path w="6201409" h="3616959">
                  <a:moveTo>
                    <a:pt x="45554" y="254368"/>
                  </a:moveTo>
                  <a:lnTo>
                    <a:pt x="37744" y="259511"/>
                  </a:lnTo>
                  <a:lnTo>
                    <a:pt x="45402" y="258445"/>
                  </a:lnTo>
                  <a:lnTo>
                    <a:pt x="45554" y="254368"/>
                  </a:lnTo>
                  <a:close/>
                </a:path>
                <a:path w="6201409" h="3616959">
                  <a:moveTo>
                    <a:pt x="48285" y="259702"/>
                  </a:moveTo>
                  <a:lnTo>
                    <a:pt x="47726" y="258114"/>
                  </a:lnTo>
                  <a:lnTo>
                    <a:pt x="45402" y="258445"/>
                  </a:lnTo>
                  <a:lnTo>
                    <a:pt x="45300" y="261112"/>
                  </a:lnTo>
                  <a:lnTo>
                    <a:pt x="46164" y="261467"/>
                  </a:lnTo>
                  <a:lnTo>
                    <a:pt x="48285" y="259702"/>
                  </a:lnTo>
                  <a:close/>
                </a:path>
                <a:path w="6201409" h="3616959">
                  <a:moveTo>
                    <a:pt x="56146" y="2993593"/>
                  </a:moveTo>
                  <a:lnTo>
                    <a:pt x="52806" y="2990812"/>
                  </a:lnTo>
                  <a:lnTo>
                    <a:pt x="49568" y="2982811"/>
                  </a:lnTo>
                  <a:lnTo>
                    <a:pt x="40055" y="2982772"/>
                  </a:lnTo>
                  <a:lnTo>
                    <a:pt x="40411" y="2989326"/>
                  </a:lnTo>
                  <a:lnTo>
                    <a:pt x="36360" y="2990151"/>
                  </a:lnTo>
                  <a:lnTo>
                    <a:pt x="29743" y="2993466"/>
                  </a:lnTo>
                  <a:lnTo>
                    <a:pt x="23583" y="2999409"/>
                  </a:lnTo>
                  <a:lnTo>
                    <a:pt x="17843" y="3006026"/>
                  </a:lnTo>
                  <a:lnTo>
                    <a:pt x="12458" y="3011373"/>
                  </a:lnTo>
                  <a:lnTo>
                    <a:pt x="16332" y="3010624"/>
                  </a:lnTo>
                  <a:lnTo>
                    <a:pt x="10668" y="3014865"/>
                  </a:lnTo>
                  <a:lnTo>
                    <a:pt x="17665" y="3022612"/>
                  </a:lnTo>
                  <a:lnTo>
                    <a:pt x="20688" y="3033458"/>
                  </a:lnTo>
                  <a:lnTo>
                    <a:pt x="17640" y="3034792"/>
                  </a:lnTo>
                  <a:lnTo>
                    <a:pt x="17703" y="3040456"/>
                  </a:lnTo>
                  <a:lnTo>
                    <a:pt x="20066" y="3045256"/>
                  </a:lnTo>
                  <a:lnTo>
                    <a:pt x="25234" y="3045256"/>
                  </a:lnTo>
                  <a:lnTo>
                    <a:pt x="30505" y="3041866"/>
                  </a:lnTo>
                  <a:lnTo>
                    <a:pt x="33210" y="3036506"/>
                  </a:lnTo>
                  <a:lnTo>
                    <a:pt x="33718" y="3030740"/>
                  </a:lnTo>
                  <a:lnTo>
                    <a:pt x="34963" y="3024136"/>
                  </a:lnTo>
                  <a:lnTo>
                    <a:pt x="31191" y="3014586"/>
                  </a:lnTo>
                  <a:lnTo>
                    <a:pt x="30200" y="3014586"/>
                  </a:lnTo>
                  <a:lnTo>
                    <a:pt x="33642" y="3011157"/>
                  </a:lnTo>
                  <a:lnTo>
                    <a:pt x="38976" y="3006229"/>
                  </a:lnTo>
                  <a:lnTo>
                    <a:pt x="44475" y="3001822"/>
                  </a:lnTo>
                  <a:lnTo>
                    <a:pt x="50190" y="2997695"/>
                  </a:lnTo>
                  <a:lnTo>
                    <a:pt x="56146" y="2993593"/>
                  </a:lnTo>
                  <a:close/>
                </a:path>
                <a:path w="6201409" h="3616959">
                  <a:moveTo>
                    <a:pt x="57327" y="3192361"/>
                  </a:moveTo>
                  <a:lnTo>
                    <a:pt x="54711" y="3193631"/>
                  </a:lnTo>
                  <a:lnTo>
                    <a:pt x="52997" y="3195955"/>
                  </a:lnTo>
                  <a:lnTo>
                    <a:pt x="57327" y="3192361"/>
                  </a:lnTo>
                  <a:close/>
                </a:path>
                <a:path w="6201409" h="3616959">
                  <a:moveTo>
                    <a:pt x="57988" y="268363"/>
                  </a:moveTo>
                  <a:lnTo>
                    <a:pt x="56337" y="268198"/>
                  </a:lnTo>
                  <a:lnTo>
                    <a:pt x="51523" y="265150"/>
                  </a:lnTo>
                  <a:lnTo>
                    <a:pt x="54622" y="262877"/>
                  </a:lnTo>
                  <a:lnTo>
                    <a:pt x="55486" y="262255"/>
                  </a:lnTo>
                  <a:lnTo>
                    <a:pt x="53568" y="255333"/>
                  </a:lnTo>
                  <a:lnTo>
                    <a:pt x="48285" y="259702"/>
                  </a:lnTo>
                  <a:lnTo>
                    <a:pt x="49428" y="262877"/>
                  </a:lnTo>
                  <a:lnTo>
                    <a:pt x="47904" y="262216"/>
                  </a:lnTo>
                  <a:lnTo>
                    <a:pt x="46164" y="261467"/>
                  </a:lnTo>
                  <a:lnTo>
                    <a:pt x="45250" y="262216"/>
                  </a:lnTo>
                  <a:lnTo>
                    <a:pt x="45300" y="261112"/>
                  </a:lnTo>
                  <a:lnTo>
                    <a:pt x="41910" y="259803"/>
                  </a:lnTo>
                  <a:lnTo>
                    <a:pt x="37820" y="260172"/>
                  </a:lnTo>
                  <a:lnTo>
                    <a:pt x="39700" y="263207"/>
                  </a:lnTo>
                  <a:lnTo>
                    <a:pt x="42456" y="268732"/>
                  </a:lnTo>
                  <a:lnTo>
                    <a:pt x="36639" y="269455"/>
                  </a:lnTo>
                  <a:lnTo>
                    <a:pt x="38303" y="273024"/>
                  </a:lnTo>
                  <a:lnTo>
                    <a:pt x="44602" y="273723"/>
                  </a:lnTo>
                  <a:lnTo>
                    <a:pt x="50749" y="268439"/>
                  </a:lnTo>
                  <a:lnTo>
                    <a:pt x="54089" y="270738"/>
                  </a:lnTo>
                  <a:lnTo>
                    <a:pt x="57924" y="271386"/>
                  </a:lnTo>
                  <a:lnTo>
                    <a:pt x="57975" y="268439"/>
                  </a:lnTo>
                  <a:close/>
                </a:path>
                <a:path w="6201409" h="3616959">
                  <a:moveTo>
                    <a:pt x="78054" y="291655"/>
                  </a:moveTo>
                  <a:lnTo>
                    <a:pt x="72872" y="283641"/>
                  </a:lnTo>
                  <a:lnTo>
                    <a:pt x="72720" y="283413"/>
                  </a:lnTo>
                  <a:lnTo>
                    <a:pt x="71501" y="281533"/>
                  </a:lnTo>
                  <a:lnTo>
                    <a:pt x="63715" y="281533"/>
                  </a:lnTo>
                  <a:lnTo>
                    <a:pt x="60020" y="276834"/>
                  </a:lnTo>
                  <a:lnTo>
                    <a:pt x="60591" y="278599"/>
                  </a:lnTo>
                  <a:lnTo>
                    <a:pt x="60858" y="280403"/>
                  </a:lnTo>
                  <a:lnTo>
                    <a:pt x="60820" y="282244"/>
                  </a:lnTo>
                  <a:lnTo>
                    <a:pt x="63309" y="283260"/>
                  </a:lnTo>
                  <a:lnTo>
                    <a:pt x="65506" y="283591"/>
                  </a:lnTo>
                  <a:lnTo>
                    <a:pt x="62293" y="283781"/>
                  </a:lnTo>
                  <a:lnTo>
                    <a:pt x="67449" y="289382"/>
                  </a:lnTo>
                  <a:lnTo>
                    <a:pt x="61950" y="290372"/>
                  </a:lnTo>
                  <a:lnTo>
                    <a:pt x="64414" y="291680"/>
                  </a:lnTo>
                  <a:lnTo>
                    <a:pt x="78054" y="291655"/>
                  </a:lnTo>
                  <a:close/>
                </a:path>
                <a:path w="6201409" h="3616959">
                  <a:moveTo>
                    <a:pt x="503694" y="3304121"/>
                  </a:moveTo>
                  <a:lnTo>
                    <a:pt x="503478" y="3301581"/>
                  </a:lnTo>
                  <a:lnTo>
                    <a:pt x="503072" y="3296501"/>
                  </a:lnTo>
                  <a:lnTo>
                    <a:pt x="502589" y="3293961"/>
                  </a:lnTo>
                  <a:lnTo>
                    <a:pt x="501853" y="3290151"/>
                  </a:lnTo>
                  <a:lnTo>
                    <a:pt x="500329" y="3285071"/>
                  </a:lnTo>
                  <a:lnTo>
                    <a:pt x="497370" y="3293961"/>
                  </a:lnTo>
                  <a:lnTo>
                    <a:pt x="489559" y="3288881"/>
                  </a:lnTo>
                  <a:lnTo>
                    <a:pt x="475208" y="3288881"/>
                  </a:lnTo>
                  <a:lnTo>
                    <a:pt x="467080" y="3296501"/>
                  </a:lnTo>
                  <a:lnTo>
                    <a:pt x="456336" y="3293961"/>
                  </a:lnTo>
                  <a:lnTo>
                    <a:pt x="445770" y="3290151"/>
                  </a:lnTo>
                  <a:lnTo>
                    <a:pt x="438200" y="3295231"/>
                  </a:lnTo>
                  <a:lnTo>
                    <a:pt x="433743" y="3301581"/>
                  </a:lnTo>
                  <a:lnTo>
                    <a:pt x="428752" y="3301581"/>
                  </a:lnTo>
                  <a:lnTo>
                    <a:pt x="430555" y="3295231"/>
                  </a:lnTo>
                  <a:lnTo>
                    <a:pt x="424726" y="3290151"/>
                  </a:lnTo>
                  <a:lnTo>
                    <a:pt x="428002" y="3281261"/>
                  </a:lnTo>
                  <a:lnTo>
                    <a:pt x="431088" y="3278721"/>
                  </a:lnTo>
                  <a:lnTo>
                    <a:pt x="431698" y="3276181"/>
                  </a:lnTo>
                  <a:lnTo>
                    <a:pt x="432168" y="3267291"/>
                  </a:lnTo>
                  <a:lnTo>
                    <a:pt x="431050" y="3257131"/>
                  </a:lnTo>
                  <a:lnTo>
                    <a:pt x="428510" y="3246971"/>
                  </a:lnTo>
                  <a:lnTo>
                    <a:pt x="424726" y="3239351"/>
                  </a:lnTo>
                  <a:lnTo>
                    <a:pt x="419188" y="3231731"/>
                  </a:lnTo>
                  <a:lnTo>
                    <a:pt x="415112" y="3225381"/>
                  </a:lnTo>
                  <a:lnTo>
                    <a:pt x="412800" y="3217761"/>
                  </a:lnTo>
                  <a:lnTo>
                    <a:pt x="412534" y="3208871"/>
                  </a:lnTo>
                  <a:lnTo>
                    <a:pt x="413727" y="3199981"/>
                  </a:lnTo>
                  <a:lnTo>
                    <a:pt x="413905" y="3198711"/>
                  </a:lnTo>
                  <a:lnTo>
                    <a:pt x="415696" y="3187281"/>
                  </a:lnTo>
                  <a:lnTo>
                    <a:pt x="416839" y="3177121"/>
                  </a:lnTo>
                  <a:lnTo>
                    <a:pt x="416229" y="3165691"/>
                  </a:lnTo>
                  <a:lnTo>
                    <a:pt x="415074" y="3159341"/>
                  </a:lnTo>
                  <a:lnTo>
                    <a:pt x="410552" y="3154261"/>
                  </a:lnTo>
                  <a:lnTo>
                    <a:pt x="409422" y="3152991"/>
                  </a:lnTo>
                  <a:lnTo>
                    <a:pt x="409638" y="3150451"/>
                  </a:lnTo>
                  <a:lnTo>
                    <a:pt x="410298" y="3142831"/>
                  </a:lnTo>
                  <a:lnTo>
                    <a:pt x="412051" y="3139021"/>
                  </a:lnTo>
                  <a:lnTo>
                    <a:pt x="414108" y="3132671"/>
                  </a:lnTo>
                  <a:lnTo>
                    <a:pt x="415759" y="3127591"/>
                  </a:lnTo>
                  <a:lnTo>
                    <a:pt x="417614" y="3117431"/>
                  </a:lnTo>
                  <a:lnTo>
                    <a:pt x="370357" y="3117431"/>
                  </a:lnTo>
                  <a:lnTo>
                    <a:pt x="363194" y="3116161"/>
                  </a:lnTo>
                  <a:lnTo>
                    <a:pt x="361327" y="3113621"/>
                  </a:lnTo>
                  <a:lnTo>
                    <a:pt x="362534" y="3107271"/>
                  </a:lnTo>
                  <a:lnTo>
                    <a:pt x="364540" y="3100921"/>
                  </a:lnTo>
                  <a:lnTo>
                    <a:pt x="361010" y="3100921"/>
                  </a:lnTo>
                  <a:lnTo>
                    <a:pt x="357009" y="3099651"/>
                  </a:lnTo>
                  <a:lnTo>
                    <a:pt x="351129" y="3100921"/>
                  </a:lnTo>
                  <a:lnTo>
                    <a:pt x="352869" y="3104731"/>
                  </a:lnTo>
                  <a:lnTo>
                    <a:pt x="320040" y="3104731"/>
                  </a:lnTo>
                  <a:lnTo>
                    <a:pt x="322033" y="3109811"/>
                  </a:lnTo>
                  <a:lnTo>
                    <a:pt x="317563" y="3116161"/>
                  </a:lnTo>
                  <a:lnTo>
                    <a:pt x="319290" y="3126321"/>
                  </a:lnTo>
                  <a:lnTo>
                    <a:pt x="318770" y="3132671"/>
                  </a:lnTo>
                  <a:lnTo>
                    <a:pt x="313055" y="3131401"/>
                  </a:lnTo>
                  <a:lnTo>
                    <a:pt x="315341" y="3137751"/>
                  </a:lnTo>
                  <a:lnTo>
                    <a:pt x="311277" y="3144101"/>
                  </a:lnTo>
                  <a:lnTo>
                    <a:pt x="312686" y="3150451"/>
                  </a:lnTo>
                  <a:lnTo>
                    <a:pt x="297014" y="3150451"/>
                  </a:lnTo>
                  <a:lnTo>
                    <a:pt x="282689" y="3147911"/>
                  </a:lnTo>
                  <a:lnTo>
                    <a:pt x="279260" y="3146641"/>
                  </a:lnTo>
                  <a:lnTo>
                    <a:pt x="260400" y="3152991"/>
                  </a:lnTo>
                  <a:lnTo>
                    <a:pt x="261277" y="3154261"/>
                  </a:lnTo>
                  <a:lnTo>
                    <a:pt x="244563" y="3152991"/>
                  </a:lnTo>
                  <a:lnTo>
                    <a:pt x="241274" y="3154261"/>
                  </a:lnTo>
                  <a:lnTo>
                    <a:pt x="221513" y="3123781"/>
                  </a:lnTo>
                  <a:lnTo>
                    <a:pt x="212140" y="3113621"/>
                  </a:lnTo>
                  <a:lnTo>
                    <a:pt x="215379" y="3108541"/>
                  </a:lnTo>
                  <a:lnTo>
                    <a:pt x="210591" y="3097111"/>
                  </a:lnTo>
                  <a:lnTo>
                    <a:pt x="207022" y="3089491"/>
                  </a:lnTo>
                  <a:lnTo>
                    <a:pt x="204203" y="3078061"/>
                  </a:lnTo>
                  <a:lnTo>
                    <a:pt x="206222" y="3069171"/>
                  </a:lnTo>
                  <a:lnTo>
                    <a:pt x="198780" y="3059011"/>
                  </a:lnTo>
                  <a:lnTo>
                    <a:pt x="201193" y="3051391"/>
                  </a:lnTo>
                  <a:lnTo>
                    <a:pt x="57861" y="3051391"/>
                  </a:lnTo>
                  <a:lnTo>
                    <a:pt x="51003" y="3052661"/>
                  </a:lnTo>
                  <a:lnTo>
                    <a:pt x="47942" y="3057741"/>
                  </a:lnTo>
                  <a:lnTo>
                    <a:pt x="37274" y="3059011"/>
                  </a:lnTo>
                  <a:lnTo>
                    <a:pt x="28448" y="3061551"/>
                  </a:lnTo>
                  <a:lnTo>
                    <a:pt x="24739" y="3065361"/>
                  </a:lnTo>
                  <a:lnTo>
                    <a:pt x="25996" y="3072981"/>
                  </a:lnTo>
                  <a:lnTo>
                    <a:pt x="29603" y="3081871"/>
                  </a:lnTo>
                  <a:lnTo>
                    <a:pt x="32931" y="3086951"/>
                  </a:lnTo>
                  <a:lnTo>
                    <a:pt x="36715" y="3093301"/>
                  </a:lnTo>
                  <a:lnTo>
                    <a:pt x="43535" y="3098381"/>
                  </a:lnTo>
                  <a:lnTo>
                    <a:pt x="47028" y="3111081"/>
                  </a:lnTo>
                  <a:lnTo>
                    <a:pt x="46875" y="3116161"/>
                  </a:lnTo>
                  <a:lnTo>
                    <a:pt x="48806" y="3121241"/>
                  </a:lnTo>
                  <a:lnTo>
                    <a:pt x="51892" y="3130131"/>
                  </a:lnTo>
                  <a:lnTo>
                    <a:pt x="54825" y="3137751"/>
                  </a:lnTo>
                  <a:lnTo>
                    <a:pt x="58000" y="3145371"/>
                  </a:lnTo>
                  <a:lnTo>
                    <a:pt x="61798" y="3152991"/>
                  </a:lnTo>
                  <a:lnTo>
                    <a:pt x="65011" y="3160611"/>
                  </a:lnTo>
                  <a:lnTo>
                    <a:pt x="67106" y="3166961"/>
                  </a:lnTo>
                  <a:lnTo>
                    <a:pt x="68046" y="3174581"/>
                  </a:lnTo>
                  <a:lnTo>
                    <a:pt x="67792" y="3182201"/>
                  </a:lnTo>
                  <a:lnTo>
                    <a:pt x="67348" y="3187281"/>
                  </a:lnTo>
                  <a:lnTo>
                    <a:pt x="63220" y="3186011"/>
                  </a:lnTo>
                  <a:lnTo>
                    <a:pt x="57467" y="3192361"/>
                  </a:lnTo>
                  <a:lnTo>
                    <a:pt x="55168" y="3196171"/>
                  </a:lnTo>
                  <a:lnTo>
                    <a:pt x="53073" y="3199981"/>
                  </a:lnTo>
                  <a:lnTo>
                    <a:pt x="52832" y="3196171"/>
                  </a:lnTo>
                  <a:lnTo>
                    <a:pt x="52997" y="3195955"/>
                  </a:lnTo>
                  <a:lnTo>
                    <a:pt x="52730" y="3196171"/>
                  </a:lnTo>
                  <a:lnTo>
                    <a:pt x="52425" y="3201251"/>
                  </a:lnTo>
                  <a:lnTo>
                    <a:pt x="54559" y="3207601"/>
                  </a:lnTo>
                  <a:lnTo>
                    <a:pt x="57327" y="3212681"/>
                  </a:lnTo>
                  <a:lnTo>
                    <a:pt x="59550" y="3217761"/>
                  </a:lnTo>
                  <a:lnTo>
                    <a:pt x="58813" y="3222841"/>
                  </a:lnTo>
                  <a:lnTo>
                    <a:pt x="59956" y="3231731"/>
                  </a:lnTo>
                  <a:lnTo>
                    <a:pt x="63360" y="3234271"/>
                  </a:lnTo>
                  <a:lnTo>
                    <a:pt x="67640" y="3246971"/>
                  </a:lnTo>
                  <a:lnTo>
                    <a:pt x="67818" y="3253321"/>
                  </a:lnTo>
                  <a:lnTo>
                    <a:pt x="76720" y="3266021"/>
                  </a:lnTo>
                  <a:lnTo>
                    <a:pt x="79705" y="3272371"/>
                  </a:lnTo>
                  <a:lnTo>
                    <a:pt x="82143" y="3277451"/>
                  </a:lnTo>
                  <a:lnTo>
                    <a:pt x="84035" y="3283801"/>
                  </a:lnTo>
                  <a:lnTo>
                    <a:pt x="86144" y="3300311"/>
                  </a:lnTo>
                  <a:lnTo>
                    <a:pt x="85432" y="3316821"/>
                  </a:lnTo>
                  <a:lnTo>
                    <a:pt x="81940" y="3334601"/>
                  </a:lnTo>
                  <a:lnTo>
                    <a:pt x="75666" y="3348571"/>
                  </a:lnTo>
                  <a:lnTo>
                    <a:pt x="71374" y="3356191"/>
                  </a:lnTo>
                  <a:lnTo>
                    <a:pt x="70612" y="3363811"/>
                  </a:lnTo>
                  <a:lnTo>
                    <a:pt x="61925" y="3363811"/>
                  </a:lnTo>
                  <a:lnTo>
                    <a:pt x="55105" y="3366351"/>
                  </a:lnTo>
                  <a:lnTo>
                    <a:pt x="51854" y="3372701"/>
                  </a:lnTo>
                  <a:lnTo>
                    <a:pt x="50165" y="3379051"/>
                  </a:lnTo>
                  <a:lnTo>
                    <a:pt x="48006" y="3385401"/>
                  </a:lnTo>
                  <a:lnTo>
                    <a:pt x="45262" y="3390481"/>
                  </a:lnTo>
                  <a:lnTo>
                    <a:pt x="38188" y="3398101"/>
                  </a:lnTo>
                  <a:lnTo>
                    <a:pt x="29578" y="3405721"/>
                  </a:lnTo>
                  <a:lnTo>
                    <a:pt x="31902" y="3418421"/>
                  </a:lnTo>
                  <a:lnTo>
                    <a:pt x="28219" y="3423501"/>
                  </a:lnTo>
                  <a:lnTo>
                    <a:pt x="25323" y="3431121"/>
                  </a:lnTo>
                  <a:lnTo>
                    <a:pt x="24193" y="3437471"/>
                  </a:lnTo>
                  <a:lnTo>
                    <a:pt x="23749" y="3445091"/>
                  </a:lnTo>
                  <a:lnTo>
                    <a:pt x="22885" y="3452711"/>
                  </a:lnTo>
                  <a:lnTo>
                    <a:pt x="20828" y="3460331"/>
                  </a:lnTo>
                  <a:lnTo>
                    <a:pt x="17805" y="3467951"/>
                  </a:lnTo>
                  <a:lnTo>
                    <a:pt x="15481" y="3476841"/>
                  </a:lnTo>
                  <a:lnTo>
                    <a:pt x="15544" y="3483191"/>
                  </a:lnTo>
                  <a:lnTo>
                    <a:pt x="16662" y="3485731"/>
                  </a:lnTo>
                  <a:lnTo>
                    <a:pt x="12179" y="3489541"/>
                  </a:lnTo>
                  <a:lnTo>
                    <a:pt x="11226" y="3497161"/>
                  </a:lnTo>
                  <a:lnTo>
                    <a:pt x="11049" y="3500971"/>
                  </a:lnTo>
                  <a:lnTo>
                    <a:pt x="7658" y="3508591"/>
                  </a:lnTo>
                  <a:lnTo>
                    <a:pt x="2946" y="3511131"/>
                  </a:lnTo>
                  <a:lnTo>
                    <a:pt x="0" y="3518751"/>
                  </a:lnTo>
                  <a:lnTo>
                    <a:pt x="2146" y="3521291"/>
                  </a:lnTo>
                  <a:lnTo>
                    <a:pt x="2489" y="3523831"/>
                  </a:lnTo>
                  <a:lnTo>
                    <a:pt x="2933" y="3539071"/>
                  </a:lnTo>
                  <a:lnTo>
                    <a:pt x="1866" y="3553041"/>
                  </a:lnTo>
                  <a:lnTo>
                    <a:pt x="520" y="3567011"/>
                  </a:lnTo>
                  <a:lnTo>
                    <a:pt x="101" y="3580981"/>
                  </a:lnTo>
                  <a:lnTo>
                    <a:pt x="6515" y="3579711"/>
                  </a:lnTo>
                  <a:lnTo>
                    <a:pt x="17157" y="3577171"/>
                  </a:lnTo>
                  <a:lnTo>
                    <a:pt x="23736" y="3579711"/>
                  </a:lnTo>
                  <a:lnTo>
                    <a:pt x="31191" y="3579711"/>
                  </a:lnTo>
                  <a:lnTo>
                    <a:pt x="38341" y="3577171"/>
                  </a:lnTo>
                  <a:lnTo>
                    <a:pt x="45262" y="3573361"/>
                  </a:lnTo>
                  <a:lnTo>
                    <a:pt x="51993" y="3569551"/>
                  </a:lnTo>
                  <a:lnTo>
                    <a:pt x="60286" y="3568281"/>
                  </a:lnTo>
                  <a:lnTo>
                    <a:pt x="67259" y="3569551"/>
                  </a:lnTo>
                  <a:lnTo>
                    <a:pt x="80060" y="3579711"/>
                  </a:lnTo>
                  <a:lnTo>
                    <a:pt x="88963" y="3587331"/>
                  </a:lnTo>
                  <a:lnTo>
                    <a:pt x="138163" y="3587331"/>
                  </a:lnTo>
                  <a:lnTo>
                    <a:pt x="176187" y="3588601"/>
                  </a:lnTo>
                  <a:lnTo>
                    <a:pt x="214185" y="3588601"/>
                  </a:lnTo>
                  <a:lnTo>
                    <a:pt x="251891" y="3587331"/>
                  </a:lnTo>
                  <a:lnTo>
                    <a:pt x="257962" y="3587331"/>
                  </a:lnTo>
                  <a:lnTo>
                    <a:pt x="269621" y="3583521"/>
                  </a:lnTo>
                  <a:lnTo>
                    <a:pt x="277939" y="3597491"/>
                  </a:lnTo>
                  <a:lnTo>
                    <a:pt x="282308" y="3605111"/>
                  </a:lnTo>
                  <a:lnTo>
                    <a:pt x="291045" y="3606381"/>
                  </a:lnTo>
                  <a:lnTo>
                    <a:pt x="337705" y="3610191"/>
                  </a:lnTo>
                  <a:lnTo>
                    <a:pt x="352971" y="3612731"/>
                  </a:lnTo>
                  <a:lnTo>
                    <a:pt x="358609" y="3614001"/>
                  </a:lnTo>
                  <a:lnTo>
                    <a:pt x="364236" y="3616541"/>
                  </a:lnTo>
                  <a:lnTo>
                    <a:pt x="373773" y="3614001"/>
                  </a:lnTo>
                  <a:lnTo>
                    <a:pt x="377164" y="3612731"/>
                  </a:lnTo>
                  <a:lnTo>
                    <a:pt x="390080" y="3614001"/>
                  </a:lnTo>
                  <a:lnTo>
                    <a:pt x="393700" y="3616541"/>
                  </a:lnTo>
                  <a:lnTo>
                    <a:pt x="403123" y="3614001"/>
                  </a:lnTo>
                  <a:lnTo>
                    <a:pt x="407581" y="3612731"/>
                  </a:lnTo>
                  <a:lnTo>
                    <a:pt x="420928" y="3608921"/>
                  </a:lnTo>
                  <a:lnTo>
                    <a:pt x="438848" y="3605111"/>
                  </a:lnTo>
                  <a:lnTo>
                    <a:pt x="456831" y="3602571"/>
                  </a:lnTo>
                  <a:lnTo>
                    <a:pt x="474814" y="3598761"/>
                  </a:lnTo>
                  <a:lnTo>
                    <a:pt x="464464" y="3591141"/>
                  </a:lnTo>
                  <a:lnTo>
                    <a:pt x="456501" y="3583521"/>
                  </a:lnTo>
                  <a:lnTo>
                    <a:pt x="455168" y="3582251"/>
                  </a:lnTo>
                  <a:lnTo>
                    <a:pt x="446595" y="3572091"/>
                  </a:lnTo>
                  <a:lnTo>
                    <a:pt x="443522" y="3568281"/>
                  </a:lnTo>
                  <a:lnTo>
                    <a:pt x="438391" y="3561931"/>
                  </a:lnTo>
                  <a:lnTo>
                    <a:pt x="424561" y="3546691"/>
                  </a:lnTo>
                  <a:lnTo>
                    <a:pt x="419519" y="3537801"/>
                  </a:lnTo>
                  <a:lnTo>
                    <a:pt x="416471" y="3527641"/>
                  </a:lnTo>
                  <a:lnTo>
                    <a:pt x="415455" y="3513671"/>
                  </a:lnTo>
                  <a:lnTo>
                    <a:pt x="415671" y="3500971"/>
                  </a:lnTo>
                  <a:lnTo>
                    <a:pt x="416445" y="3488271"/>
                  </a:lnTo>
                  <a:lnTo>
                    <a:pt x="417080" y="3475571"/>
                  </a:lnTo>
                  <a:lnTo>
                    <a:pt x="416991" y="3447631"/>
                  </a:lnTo>
                  <a:lnTo>
                    <a:pt x="416788" y="3437471"/>
                  </a:lnTo>
                  <a:lnTo>
                    <a:pt x="416699" y="3431121"/>
                  </a:lnTo>
                  <a:lnTo>
                    <a:pt x="416623" y="3419691"/>
                  </a:lnTo>
                  <a:lnTo>
                    <a:pt x="416166" y="3410801"/>
                  </a:lnTo>
                  <a:lnTo>
                    <a:pt x="415848" y="3399371"/>
                  </a:lnTo>
                  <a:lnTo>
                    <a:pt x="417322" y="3389211"/>
                  </a:lnTo>
                  <a:lnTo>
                    <a:pt x="422236" y="3384131"/>
                  </a:lnTo>
                  <a:lnTo>
                    <a:pt x="430314" y="3382861"/>
                  </a:lnTo>
                  <a:lnTo>
                    <a:pt x="459828" y="3382861"/>
                  </a:lnTo>
                  <a:lnTo>
                    <a:pt x="473633" y="3384131"/>
                  </a:lnTo>
                  <a:lnTo>
                    <a:pt x="487337" y="3384131"/>
                  </a:lnTo>
                  <a:lnTo>
                    <a:pt x="493649" y="3382861"/>
                  </a:lnTo>
                  <a:lnTo>
                    <a:pt x="499960" y="3381591"/>
                  </a:lnTo>
                  <a:lnTo>
                    <a:pt x="496684" y="3375241"/>
                  </a:lnTo>
                  <a:lnTo>
                    <a:pt x="496862" y="3368891"/>
                  </a:lnTo>
                  <a:lnTo>
                    <a:pt x="498881" y="3363811"/>
                  </a:lnTo>
                  <a:lnTo>
                    <a:pt x="501078" y="3357461"/>
                  </a:lnTo>
                  <a:lnTo>
                    <a:pt x="501446" y="3351111"/>
                  </a:lnTo>
                  <a:lnTo>
                    <a:pt x="500240" y="3344761"/>
                  </a:lnTo>
                  <a:lnTo>
                    <a:pt x="499173" y="3338411"/>
                  </a:lnTo>
                  <a:lnTo>
                    <a:pt x="499973" y="3332061"/>
                  </a:lnTo>
                  <a:lnTo>
                    <a:pt x="501650" y="3326981"/>
                  </a:lnTo>
                  <a:lnTo>
                    <a:pt x="498436" y="3321901"/>
                  </a:lnTo>
                  <a:lnTo>
                    <a:pt x="501370" y="3315551"/>
                  </a:lnTo>
                  <a:lnTo>
                    <a:pt x="502818" y="3313011"/>
                  </a:lnTo>
                  <a:lnTo>
                    <a:pt x="503402" y="3309201"/>
                  </a:lnTo>
                  <a:lnTo>
                    <a:pt x="503694" y="3304121"/>
                  </a:lnTo>
                  <a:close/>
                </a:path>
                <a:path w="6201409" h="3616959">
                  <a:moveTo>
                    <a:pt x="1027645" y="1800631"/>
                  </a:moveTo>
                  <a:lnTo>
                    <a:pt x="1025791" y="1791741"/>
                  </a:lnTo>
                  <a:lnTo>
                    <a:pt x="1024826" y="1792224"/>
                  </a:lnTo>
                  <a:lnTo>
                    <a:pt x="1025321" y="1793011"/>
                  </a:lnTo>
                  <a:lnTo>
                    <a:pt x="1027645" y="1800631"/>
                  </a:lnTo>
                  <a:close/>
                </a:path>
                <a:path w="6201409" h="3616959">
                  <a:moveTo>
                    <a:pt x="1087069" y="1945411"/>
                  </a:moveTo>
                  <a:lnTo>
                    <a:pt x="1085888" y="1935251"/>
                  </a:lnTo>
                  <a:lnTo>
                    <a:pt x="1085596" y="1932711"/>
                  </a:lnTo>
                  <a:lnTo>
                    <a:pt x="1074051" y="1935251"/>
                  </a:lnTo>
                  <a:lnTo>
                    <a:pt x="1073696" y="1928901"/>
                  </a:lnTo>
                  <a:lnTo>
                    <a:pt x="1068476" y="1927631"/>
                  </a:lnTo>
                  <a:lnTo>
                    <a:pt x="1061313" y="1921281"/>
                  </a:lnTo>
                  <a:lnTo>
                    <a:pt x="1053668" y="1912391"/>
                  </a:lnTo>
                  <a:lnTo>
                    <a:pt x="1047026" y="1908581"/>
                  </a:lnTo>
                  <a:lnTo>
                    <a:pt x="1038860" y="1903501"/>
                  </a:lnTo>
                  <a:lnTo>
                    <a:pt x="1033589" y="1892071"/>
                  </a:lnTo>
                  <a:lnTo>
                    <a:pt x="1030655" y="1880641"/>
                  </a:lnTo>
                  <a:lnTo>
                    <a:pt x="1029525" y="1870481"/>
                  </a:lnTo>
                  <a:lnTo>
                    <a:pt x="1028344" y="1859051"/>
                  </a:lnTo>
                  <a:lnTo>
                    <a:pt x="1026718" y="1847621"/>
                  </a:lnTo>
                  <a:lnTo>
                    <a:pt x="1025626" y="1836191"/>
                  </a:lnTo>
                  <a:lnTo>
                    <a:pt x="1026058" y="1824761"/>
                  </a:lnTo>
                  <a:lnTo>
                    <a:pt x="1026960" y="1818411"/>
                  </a:lnTo>
                  <a:lnTo>
                    <a:pt x="1024674" y="1810791"/>
                  </a:lnTo>
                  <a:lnTo>
                    <a:pt x="1018235" y="1795551"/>
                  </a:lnTo>
                  <a:lnTo>
                    <a:pt x="1024826" y="1792224"/>
                  </a:lnTo>
                  <a:lnTo>
                    <a:pt x="1020483" y="1785391"/>
                  </a:lnTo>
                  <a:lnTo>
                    <a:pt x="1009408" y="1757451"/>
                  </a:lnTo>
                  <a:lnTo>
                    <a:pt x="1007440" y="1752371"/>
                  </a:lnTo>
                  <a:lnTo>
                    <a:pt x="1001610" y="1747291"/>
                  </a:lnTo>
                  <a:lnTo>
                    <a:pt x="995641" y="1742211"/>
                  </a:lnTo>
                  <a:lnTo>
                    <a:pt x="990219" y="1735861"/>
                  </a:lnTo>
                  <a:lnTo>
                    <a:pt x="984719" y="1729511"/>
                  </a:lnTo>
                  <a:lnTo>
                    <a:pt x="978522" y="1724431"/>
                  </a:lnTo>
                  <a:lnTo>
                    <a:pt x="971410" y="1720621"/>
                  </a:lnTo>
                  <a:lnTo>
                    <a:pt x="967359" y="1718081"/>
                  </a:lnTo>
                  <a:lnTo>
                    <a:pt x="965339" y="1716811"/>
                  </a:lnTo>
                  <a:lnTo>
                    <a:pt x="960628" y="1711731"/>
                  </a:lnTo>
                  <a:lnTo>
                    <a:pt x="957618" y="1704111"/>
                  </a:lnTo>
                  <a:lnTo>
                    <a:pt x="953935" y="1707921"/>
                  </a:lnTo>
                  <a:lnTo>
                    <a:pt x="948931" y="1713001"/>
                  </a:lnTo>
                  <a:lnTo>
                    <a:pt x="943533" y="1718081"/>
                  </a:lnTo>
                  <a:lnTo>
                    <a:pt x="938631" y="1718081"/>
                  </a:lnTo>
                  <a:lnTo>
                    <a:pt x="931049" y="1714271"/>
                  </a:lnTo>
                  <a:lnTo>
                    <a:pt x="928624" y="1724431"/>
                  </a:lnTo>
                  <a:lnTo>
                    <a:pt x="923861" y="1738401"/>
                  </a:lnTo>
                  <a:lnTo>
                    <a:pt x="921207" y="1743481"/>
                  </a:lnTo>
                  <a:lnTo>
                    <a:pt x="901915" y="1746021"/>
                  </a:lnTo>
                  <a:lnTo>
                    <a:pt x="899426" y="1748561"/>
                  </a:lnTo>
                  <a:lnTo>
                    <a:pt x="897432" y="1758721"/>
                  </a:lnTo>
                  <a:lnTo>
                    <a:pt x="891540" y="1767611"/>
                  </a:lnTo>
                  <a:lnTo>
                    <a:pt x="882065" y="1767611"/>
                  </a:lnTo>
                  <a:lnTo>
                    <a:pt x="871537" y="1762531"/>
                  </a:lnTo>
                  <a:lnTo>
                    <a:pt x="862469" y="1757451"/>
                  </a:lnTo>
                  <a:lnTo>
                    <a:pt x="854951" y="1756181"/>
                  </a:lnTo>
                  <a:lnTo>
                    <a:pt x="846124" y="1754911"/>
                  </a:lnTo>
                  <a:lnTo>
                    <a:pt x="837145" y="1756181"/>
                  </a:lnTo>
                  <a:lnTo>
                    <a:pt x="829183" y="1757451"/>
                  </a:lnTo>
                  <a:lnTo>
                    <a:pt x="801281" y="1757451"/>
                  </a:lnTo>
                  <a:lnTo>
                    <a:pt x="792060" y="1756181"/>
                  </a:lnTo>
                  <a:lnTo>
                    <a:pt x="792492" y="1752371"/>
                  </a:lnTo>
                  <a:lnTo>
                    <a:pt x="792162" y="1747291"/>
                  </a:lnTo>
                  <a:lnTo>
                    <a:pt x="790778" y="1744751"/>
                  </a:lnTo>
                  <a:lnTo>
                    <a:pt x="788022" y="1748561"/>
                  </a:lnTo>
                  <a:lnTo>
                    <a:pt x="783653" y="1753641"/>
                  </a:lnTo>
                  <a:lnTo>
                    <a:pt x="778129" y="1756181"/>
                  </a:lnTo>
                  <a:lnTo>
                    <a:pt x="532409" y="1756181"/>
                  </a:lnTo>
                  <a:lnTo>
                    <a:pt x="533082" y="1779041"/>
                  </a:lnTo>
                  <a:lnTo>
                    <a:pt x="533577" y="1803171"/>
                  </a:lnTo>
                  <a:lnTo>
                    <a:pt x="533971" y="1826031"/>
                  </a:lnTo>
                  <a:lnTo>
                    <a:pt x="534339" y="1848891"/>
                  </a:lnTo>
                  <a:lnTo>
                    <a:pt x="494157" y="1848891"/>
                  </a:lnTo>
                  <a:lnTo>
                    <a:pt x="496112" y="1898421"/>
                  </a:lnTo>
                  <a:lnTo>
                    <a:pt x="497293" y="1949221"/>
                  </a:lnTo>
                  <a:lnTo>
                    <a:pt x="497865" y="1998751"/>
                  </a:lnTo>
                  <a:lnTo>
                    <a:pt x="498017" y="2049551"/>
                  </a:lnTo>
                  <a:lnTo>
                    <a:pt x="491363" y="2047011"/>
                  </a:lnTo>
                  <a:lnTo>
                    <a:pt x="484441" y="2044471"/>
                  </a:lnTo>
                  <a:lnTo>
                    <a:pt x="472325" y="2050821"/>
                  </a:lnTo>
                  <a:lnTo>
                    <a:pt x="467080" y="2047011"/>
                  </a:lnTo>
                  <a:lnTo>
                    <a:pt x="461505" y="2050821"/>
                  </a:lnTo>
                  <a:lnTo>
                    <a:pt x="455993" y="2055901"/>
                  </a:lnTo>
                  <a:lnTo>
                    <a:pt x="455955" y="2062251"/>
                  </a:lnTo>
                  <a:lnTo>
                    <a:pt x="456831" y="2069871"/>
                  </a:lnTo>
                  <a:lnTo>
                    <a:pt x="454075" y="2077491"/>
                  </a:lnTo>
                  <a:lnTo>
                    <a:pt x="449973" y="2082571"/>
                  </a:lnTo>
                  <a:lnTo>
                    <a:pt x="446608" y="2088921"/>
                  </a:lnTo>
                  <a:lnTo>
                    <a:pt x="442696" y="2095271"/>
                  </a:lnTo>
                  <a:lnTo>
                    <a:pt x="436956" y="2099081"/>
                  </a:lnTo>
                  <a:lnTo>
                    <a:pt x="434517" y="2102891"/>
                  </a:lnTo>
                  <a:lnTo>
                    <a:pt x="435241" y="2109241"/>
                  </a:lnTo>
                  <a:lnTo>
                    <a:pt x="437769" y="2116861"/>
                  </a:lnTo>
                  <a:lnTo>
                    <a:pt x="440728" y="2120671"/>
                  </a:lnTo>
                  <a:lnTo>
                    <a:pt x="431685" y="2128291"/>
                  </a:lnTo>
                  <a:lnTo>
                    <a:pt x="425729" y="2134641"/>
                  </a:lnTo>
                  <a:lnTo>
                    <a:pt x="424129" y="2142261"/>
                  </a:lnTo>
                  <a:lnTo>
                    <a:pt x="428167" y="2153691"/>
                  </a:lnTo>
                  <a:lnTo>
                    <a:pt x="431863" y="2160041"/>
                  </a:lnTo>
                  <a:lnTo>
                    <a:pt x="427253" y="2163851"/>
                  </a:lnTo>
                  <a:lnTo>
                    <a:pt x="415505" y="2171471"/>
                  </a:lnTo>
                  <a:lnTo>
                    <a:pt x="414439" y="2176551"/>
                  </a:lnTo>
                  <a:lnTo>
                    <a:pt x="411721" y="2184171"/>
                  </a:lnTo>
                  <a:lnTo>
                    <a:pt x="416458" y="2190521"/>
                  </a:lnTo>
                  <a:lnTo>
                    <a:pt x="422427" y="2190521"/>
                  </a:lnTo>
                  <a:lnTo>
                    <a:pt x="429056" y="2187981"/>
                  </a:lnTo>
                  <a:lnTo>
                    <a:pt x="435825" y="2189251"/>
                  </a:lnTo>
                  <a:lnTo>
                    <a:pt x="441058" y="2193061"/>
                  </a:lnTo>
                  <a:lnTo>
                    <a:pt x="433133" y="2198141"/>
                  </a:lnTo>
                  <a:lnTo>
                    <a:pt x="438467" y="2207031"/>
                  </a:lnTo>
                  <a:lnTo>
                    <a:pt x="440055" y="2213381"/>
                  </a:lnTo>
                  <a:lnTo>
                    <a:pt x="438429" y="2219731"/>
                  </a:lnTo>
                  <a:lnTo>
                    <a:pt x="439813" y="2218461"/>
                  </a:lnTo>
                  <a:lnTo>
                    <a:pt x="441223" y="2218461"/>
                  </a:lnTo>
                  <a:lnTo>
                    <a:pt x="442671" y="2217191"/>
                  </a:lnTo>
                  <a:lnTo>
                    <a:pt x="443928" y="2222271"/>
                  </a:lnTo>
                  <a:lnTo>
                    <a:pt x="442836" y="2227351"/>
                  </a:lnTo>
                  <a:lnTo>
                    <a:pt x="441604" y="2233701"/>
                  </a:lnTo>
                  <a:lnTo>
                    <a:pt x="442417" y="2238781"/>
                  </a:lnTo>
                  <a:lnTo>
                    <a:pt x="445833" y="2245131"/>
                  </a:lnTo>
                  <a:lnTo>
                    <a:pt x="454583" y="2246401"/>
                  </a:lnTo>
                  <a:lnTo>
                    <a:pt x="457542" y="2251481"/>
                  </a:lnTo>
                  <a:lnTo>
                    <a:pt x="458685" y="2256561"/>
                  </a:lnTo>
                  <a:lnTo>
                    <a:pt x="457174" y="2261641"/>
                  </a:lnTo>
                  <a:lnTo>
                    <a:pt x="455460" y="2266721"/>
                  </a:lnTo>
                  <a:lnTo>
                    <a:pt x="455968" y="2271801"/>
                  </a:lnTo>
                  <a:lnTo>
                    <a:pt x="459295" y="2279421"/>
                  </a:lnTo>
                  <a:lnTo>
                    <a:pt x="465137" y="2284501"/>
                  </a:lnTo>
                  <a:lnTo>
                    <a:pt x="470738" y="2290851"/>
                  </a:lnTo>
                  <a:lnTo>
                    <a:pt x="489140" y="2330221"/>
                  </a:lnTo>
                  <a:lnTo>
                    <a:pt x="489165" y="2336571"/>
                  </a:lnTo>
                  <a:lnTo>
                    <a:pt x="489762" y="2344191"/>
                  </a:lnTo>
                  <a:lnTo>
                    <a:pt x="482701" y="2354351"/>
                  </a:lnTo>
                  <a:lnTo>
                    <a:pt x="479361" y="2355621"/>
                  </a:lnTo>
                  <a:lnTo>
                    <a:pt x="480606" y="2361971"/>
                  </a:lnTo>
                  <a:lnTo>
                    <a:pt x="484847" y="2360701"/>
                  </a:lnTo>
                  <a:lnTo>
                    <a:pt x="485990" y="2364511"/>
                  </a:lnTo>
                  <a:lnTo>
                    <a:pt x="483628" y="2368321"/>
                  </a:lnTo>
                  <a:lnTo>
                    <a:pt x="482155" y="2372131"/>
                  </a:lnTo>
                  <a:lnTo>
                    <a:pt x="488835" y="2372131"/>
                  </a:lnTo>
                  <a:lnTo>
                    <a:pt x="497052" y="2373401"/>
                  </a:lnTo>
                  <a:lnTo>
                    <a:pt x="504926" y="2373401"/>
                  </a:lnTo>
                  <a:lnTo>
                    <a:pt x="512508" y="2378481"/>
                  </a:lnTo>
                  <a:lnTo>
                    <a:pt x="508812" y="2384831"/>
                  </a:lnTo>
                  <a:lnTo>
                    <a:pt x="508812" y="2396261"/>
                  </a:lnTo>
                  <a:lnTo>
                    <a:pt x="522046" y="2396261"/>
                  </a:lnTo>
                  <a:lnTo>
                    <a:pt x="532066" y="2397531"/>
                  </a:lnTo>
                  <a:lnTo>
                    <a:pt x="536663" y="2398801"/>
                  </a:lnTo>
                  <a:lnTo>
                    <a:pt x="542975" y="2405151"/>
                  </a:lnTo>
                  <a:lnTo>
                    <a:pt x="542683" y="2408961"/>
                  </a:lnTo>
                  <a:lnTo>
                    <a:pt x="551751" y="2412771"/>
                  </a:lnTo>
                  <a:lnTo>
                    <a:pt x="555256" y="2414041"/>
                  </a:lnTo>
                  <a:lnTo>
                    <a:pt x="555244" y="2422931"/>
                  </a:lnTo>
                  <a:lnTo>
                    <a:pt x="549821" y="2426741"/>
                  </a:lnTo>
                  <a:lnTo>
                    <a:pt x="552792" y="2430551"/>
                  </a:lnTo>
                  <a:lnTo>
                    <a:pt x="559473" y="2436901"/>
                  </a:lnTo>
                  <a:lnTo>
                    <a:pt x="566813" y="2441981"/>
                  </a:lnTo>
                  <a:lnTo>
                    <a:pt x="574598" y="2445791"/>
                  </a:lnTo>
                  <a:lnTo>
                    <a:pt x="582663" y="2450871"/>
                  </a:lnTo>
                  <a:lnTo>
                    <a:pt x="588264" y="2453411"/>
                  </a:lnTo>
                  <a:lnTo>
                    <a:pt x="586651" y="2457221"/>
                  </a:lnTo>
                  <a:lnTo>
                    <a:pt x="592543" y="2464841"/>
                  </a:lnTo>
                  <a:lnTo>
                    <a:pt x="598690" y="2466111"/>
                  </a:lnTo>
                  <a:lnTo>
                    <a:pt x="601891" y="2473731"/>
                  </a:lnTo>
                  <a:lnTo>
                    <a:pt x="595947" y="2477541"/>
                  </a:lnTo>
                  <a:lnTo>
                    <a:pt x="600989" y="2485161"/>
                  </a:lnTo>
                  <a:lnTo>
                    <a:pt x="605510" y="2486431"/>
                  </a:lnTo>
                  <a:lnTo>
                    <a:pt x="605459" y="2499131"/>
                  </a:lnTo>
                  <a:lnTo>
                    <a:pt x="614299" y="2500401"/>
                  </a:lnTo>
                  <a:lnTo>
                    <a:pt x="626757" y="2509291"/>
                  </a:lnTo>
                  <a:lnTo>
                    <a:pt x="635939" y="2510561"/>
                  </a:lnTo>
                  <a:lnTo>
                    <a:pt x="637146" y="2524531"/>
                  </a:lnTo>
                  <a:lnTo>
                    <a:pt x="635495" y="2530881"/>
                  </a:lnTo>
                  <a:lnTo>
                    <a:pt x="642353" y="2539771"/>
                  </a:lnTo>
                  <a:lnTo>
                    <a:pt x="644309" y="2546121"/>
                  </a:lnTo>
                  <a:lnTo>
                    <a:pt x="653402" y="2551201"/>
                  </a:lnTo>
                  <a:lnTo>
                    <a:pt x="656005" y="2555011"/>
                  </a:lnTo>
                  <a:lnTo>
                    <a:pt x="660844" y="2566441"/>
                  </a:lnTo>
                  <a:lnTo>
                    <a:pt x="666292" y="2565171"/>
                  </a:lnTo>
                  <a:lnTo>
                    <a:pt x="669683" y="2571521"/>
                  </a:lnTo>
                  <a:lnTo>
                    <a:pt x="673430" y="2575331"/>
                  </a:lnTo>
                  <a:lnTo>
                    <a:pt x="683882" y="2581681"/>
                  </a:lnTo>
                  <a:lnTo>
                    <a:pt x="687806" y="2579141"/>
                  </a:lnTo>
                  <a:lnTo>
                    <a:pt x="694410" y="2571521"/>
                  </a:lnTo>
                  <a:lnTo>
                    <a:pt x="700328" y="2568981"/>
                  </a:lnTo>
                  <a:lnTo>
                    <a:pt x="704850" y="2570251"/>
                  </a:lnTo>
                  <a:lnTo>
                    <a:pt x="709498" y="2572791"/>
                  </a:lnTo>
                  <a:lnTo>
                    <a:pt x="715810" y="2575331"/>
                  </a:lnTo>
                  <a:lnTo>
                    <a:pt x="721791" y="2572791"/>
                  </a:lnTo>
                  <a:lnTo>
                    <a:pt x="724255" y="2568981"/>
                  </a:lnTo>
                  <a:lnTo>
                    <a:pt x="725906" y="2566441"/>
                  </a:lnTo>
                  <a:lnTo>
                    <a:pt x="727024" y="2565171"/>
                  </a:lnTo>
                  <a:lnTo>
                    <a:pt x="730402" y="2561361"/>
                  </a:lnTo>
                  <a:lnTo>
                    <a:pt x="737514" y="2563901"/>
                  </a:lnTo>
                  <a:lnTo>
                    <a:pt x="741540" y="2567711"/>
                  </a:lnTo>
                  <a:lnTo>
                    <a:pt x="740702" y="2572791"/>
                  </a:lnTo>
                  <a:lnTo>
                    <a:pt x="746277" y="2579141"/>
                  </a:lnTo>
                  <a:lnTo>
                    <a:pt x="749160" y="2582951"/>
                  </a:lnTo>
                  <a:lnTo>
                    <a:pt x="752195" y="2586761"/>
                  </a:lnTo>
                  <a:lnTo>
                    <a:pt x="759142" y="2591841"/>
                  </a:lnTo>
                  <a:lnTo>
                    <a:pt x="767422" y="2596921"/>
                  </a:lnTo>
                  <a:lnTo>
                    <a:pt x="773315" y="2602001"/>
                  </a:lnTo>
                  <a:lnTo>
                    <a:pt x="773099" y="2610891"/>
                  </a:lnTo>
                  <a:lnTo>
                    <a:pt x="778510" y="2609621"/>
                  </a:lnTo>
                  <a:lnTo>
                    <a:pt x="784631" y="2609621"/>
                  </a:lnTo>
                  <a:lnTo>
                    <a:pt x="785456" y="2615971"/>
                  </a:lnTo>
                  <a:lnTo>
                    <a:pt x="787844" y="2610891"/>
                  </a:lnTo>
                  <a:lnTo>
                    <a:pt x="788771" y="2609621"/>
                  </a:lnTo>
                  <a:lnTo>
                    <a:pt x="795324" y="2600731"/>
                  </a:lnTo>
                  <a:lnTo>
                    <a:pt x="807542" y="2603271"/>
                  </a:lnTo>
                  <a:lnTo>
                    <a:pt x="810793" y="2609621"/>
                  </a:lnTo>
                  <a:lnTo>
                    <a:pt x="819150" y="2605811"/>
                  </a:lnTo>
                  <a:lnTo>
                    <a:pt x="825461" y="2600731"/>
                  </a:lnTo>
                  <a:lnTo>
                    <a:pt x="832485" y="2610891"/>
                  </a:lnTo>
                  <a:lnTo>
                    <a:pt x="833221" y="2613431"/>
                  </a:lnTo>
                  <a:lnTo>
                    <a:pt x="840422" y="2615971"/>
                  </a:lnTo>
                  <a:lnTo>
                    <a:pt x="843280" y="2608351"/>
                  </a:lnTo>
                  <a:lnTo>
                    <a:pt x="852627" y="2604541"/>
                  </a:lnTo>
                  <a:lnTo>
                    <a:pt x="863676" y="2602001"/>
                  </a:lnTo>
                  <a:lnTo>
                    <a:pt x="871702" y="2600731"/>
                  </a:lnTo>
                  <a:lnTo>
                    <a:pt x="875893" y="2599461"/>
                  </a:lnTo>
                  <a:lnTo>
                    <a:pt x="877290" y="2600731"/>
                  </a:lnTo>
                  <a:lnTo>
                    <a:pt x="884123" y="2605811"/>
                  </a:lnTo>
                  <a:lnTo>
                    <a:pt x="889431" y="2603271"/>
                  </a:lnTo>
                  <a:lnTo>
                    <a:pt x="896251" y="2604541"/>
                  </a:lnTo>
                  <a:lnTo>
                    <a:pt x="897166" y="2603271"/>
                  </a:lnTo>
                  <a:lnTo>
                    <a:pt x="899947" y="2599461"/>
                  </a:lnTo>
                  <a:lnTo>
                    <a:pt x="901788" y="2596921"/>
                  </a:lnTo>
                  <a:lnTo>
                    <a:pt x="903211" y="2595651"/>
                  </a:lnTo>
                  <a:lnTo>
                    <a:pt x="909383" y="2586761"/>
                  </a:lnTo>
                  <a:lnTo>
                    <a:pt x="916355" y="2577871"/>
                  </a:lnTo>
                  <a:lnTo>
                    <a:pt x="924077" y="2568981"/>
                  </a:lnTo>
                  <a:lnTo>
                    <a:pt x="932497" y="2565171"/>
                  </a:lnTo>
                  <a:lnTo>
                    <a:pt x="947178" y="2562631"/>
                  </a:lnTo>
                  <a:lnTo>
                    <a:pt x="962875" y="2562631"/>
                  </a:lnTo>
                  <a:lnTo>
                    <a:pt x="978662" y="2563901"/>
                  </a:lnTo>
                  <a:lnTo>
                    <a:pt x="993635" y="2563901"/>
                  </a:lnTo>
                  <a:lnTo>
                    <a:pt x="992492" y="2562631"/>
                  </a:lnTo>
                  <a:lnTo>
                    <a:pt x="991349" y="2561361"/>
                  </a:lnTo>
                  <a:lnTo>
                    <a:pt x="990206" y="2560091"/>
                  </a:lnTo>
                  <a:lnTo>
                    <a:pt x="986650" y="2556281"/>
                  </a:lnTo>
                  <a:lnTo>
                    <a:pt x="986650" y="2546121"/>
                  </a:lnTo>
                  <a:lnTo>
                    <a:pt x="989647" y="2539771"/>
                  </a:lnTo>
                  <a:lnTo>
                    <a:pt x="986256" y="2530881"/>
                  </a:lnTo>
                  <a:lnTo>
                    <a:pt x="988402" y="2529611"/>
                  </a:lnTo>
                  <a:lnTo>
                    <a:pt x="976998" y="2528341"/>
                  </a:lnTo>
                  <a:lnTo>
                    <a:pt x="973035" y="2524531"/>
                  </a:lnTo>
                  <a:lnTo>
                    <a:pt x="968476" y="2529611"/>
                  </a:lnTo>
                  <a:lnTo>
                    <a:pt x="965542" y="2527071"/>
                  </a:lnTo>
                  <a:lnTo>
                    <a:pt x="966889" y="2523261"/>
                  </a:lnTo>
                  <a:lnTo>
                    <a:pt x="960437" y="2519451"/>
                  </a:lnTo>
                  <a:lnTo>
                    <a:pt x="958913" y="2514371"/>
                  </a:lnTo>
                  <a:lnTo>
                    <a:pt x="953477" y="2504211"/>
                  </a:lnTo>
                  <a:lnTo>
                    <a:pt x="952715" y="2495321"/>
                  </a:lnTo>
                  <a:lnTo>
                    <a:pt x="945591" y="2482621"/>
                  </a:lnTo>
                  <a:lnTo>
                    <a:pt x="947394" y="2472461"/>
                  </a:lnTo>
                  <a:lnTo>
                    <a:pt x="934542" y="2464841"/>
                  </a:lnTo>
                  <a:lnTo>
                    <a:pt x="932281" y="2458491"/>
                  </a:lnTo>
                  <a:lnTo>
                    <a:pt x="920661" y="2449601"/>
                  </a:lnTo>
                  <a:lnTo>
                    <a:pt x="915847" y="2444521"/>
                  </a:lnTo>
                  <a:lnTo>
                    <a:pt x="909408" y="2429281"/>
                  </a:lnTo>
                  <a:lnTo>
                    <a:pt x="903960" y="2426741"/>
                  </a:lnTo>
                  <a:lnTo>
                    <a:pt x="892505" y="2420391"/>
                  </a:lnTo>
                  <a:lnTo>
                    <a:pt x="890219" y="2419121"/>
                  </a:lnTo>
                  <a:lnTo>
                    <a:pt x="882345" y="2420391"/>
                  </a:lnTo>
                  <a:lnTo>
                    <a:pt x="875728" y="2416581"/>
                  </a:lnTo>
                  <a:lnTo>
                    <a:pt x="871728" y="2412771"/>
                  </a:lnTo>
                  <a:lnTo>
                    <a:pt x="872858" y="2407691"/>
                  </a:lnTo>
                  <a:lnTo>
                    <a:pt x="876071" y="2403881"/>
                  </a:lnTo>
                  <a:lnTo>
                    <a:pt x="878357" y="2398801"/>
                  </a:lnTo>
                  <a:lnTo>
                    <a:pt x="879665" y="2391181"/>
                  </a:lnTo>
                  <a:lnTo>
                    <a:pt x="875753" y="2387371"/>
                  </a:lnTo>
                  <a:lnTo>
                    <a:pt x="890981" y="2386101"/>
                  </a:lnTo>
                  <a:lnTo>
                    <a:pt x="897496" y="2388641"/>
                  </a:lnTo>
                  <a:lnTo>
                    <a:pt x="903185" y="2388641"/>
                  </a:lnTo>
                  <a:lnTo>
                    <a:pt x="908126" y="2386101"/>
                  </a:lnTo>
                  <a:lnTo>
                    <a:pt x="913066" y="2383561"/>
                  </a:lnTo>
                  <a:lnTo>
                    <a:pt x="916571" y="2373401"/>
                  </a:lnTo>
                  <a:lnTo>
                    <a:pt x="916406" y="2361971"/>
                  </a:lnTo>
                  <a:lnTo>
                    <a:pt x="916254" y="2360701"/>
                  </a:lnTo>
                  <a:lnTo>
                    <a:pt x="915263" y="2351811"/>
                  </a:lnTo>
                  <a:lnTo>
                    <a:pt x="914857" y="2344191"/>
                  </a:lnTo>
                  <a:lnTo>
                    <a:pt x="914946" y="2336571"/>
                  </a:lnTo>
                  <a:lnTo>
                    <a:pt x="915771" y="2328951"/>
                  </a:lnTo>
                  <a:lnTo>
                    <a:pt x="920102" y="2313711"/>
                  </a:lnTo>
                  <a:lnTo>
                    <a:pt x="923836" y="2307361"/>
                  </a:lnTo>
                  <a:lnTo>
                    <a:pt x="923226" y="2290851"/>
                  </a:lnTo>
                  <a:lnTo>
                    <a:pt x="923264" y="2284501"/>
                  </a:lnTo>
                  <a:lnTo>
                    <a:pt x="934008" y="2270531"/>
                  </a:lnTo>
                  <a:lnTo>
                    <a:pt x="941933" y="2275611"/>
                  </a:lnTo>
                  <a:lnTo>
                    <a:pt x="941781" y="2281961"/>
                  </a:lnTo>
                  <a:lnTo>
                    <a:pt x="945045" y="2278151"/>
                  </a:lnTo>
                  <a:lnTo>
                    <a:pt x="950633" y="2275611"/>
                  </a:lnTo>
                  <a:lnTo>
                    <a:pt x="949185" y="2270531"/>
                  </a:lnTo>
                  <a:lnTo>
                    <a:pt x="947737" y="2265451"/>
                  </a:lnTo>
                  <a:lnTo>
                    <a:pt x="949223" y="2256561"/>
                  </a:lnTo>
                  <a:lnTo>
                    <a:pt x="950544" y="2252751"/>
                  </a:lnTo>
                  <a:lnTo>
                    <a:pt x="951712" y="2245131"/>
                  </a:lnTo>
                  <a:lnTo>
                    <a:pt x="952512" y="2237511"/>
                  </a:lnTo>
                  <a:lnTo>
                    <a:pt x="954430" y="2229891"/>
                  </a:lnTo>
                  <a:lnTo>
                    <a:pt x="958951" y="2224811"/>
                  </a:lnTo>
                  <a:lnTo>
                    <a:pt x="964031" y="2219731"/>
                  </a:lnTo>
                  <a:lnTo>
                    <a:pt x="965136" y="2217191"/>
                  </a:lnTo>
                  <a:lnTo>
                    <a:pt x="967917" y="2210841"/>
                  </a:lnTo>
                  <a:lnTo>
                    <a:pt x="971232" y="2201951"/>
                  </a:lnTo>
                  <a:lnTo>
                    <a:pt x="974636" y="2194331"/>
                  </a:lnTo>
                  <a:lnTo>
                    <a:pt x="978789" y="2187981"/>
                  </a:lnTo>
                  <a:lnTo>
                    <a:pt x="979614" y="2186711"/>
                  </a:lnTo>
                  <a:lnTo>
                    <a:pt x="986040" y="2189251"/>
                  </a:lnTo>
                  <a:lnTo>
                    <a:pt x="998842" y="2187981"/>
                  </a:lnTo>
                  <a:lnTo>
                    <a:pt x="998639" y="2186711"/>
                  </a:lnTo>
                  <a:lnTo>
                    <a:pt x="996696" y="2174011"/>
                  </a:lnTo>
                  <a:lnTo>
                    <a:pt x="996784" y="2170201"/>
                  </a:lnTo>
                  <a:lnTo>
                    <a:pt x="998131" y="2162581"/>
                  </a:lnTo>
                  <a:lnTo>
                    <a:pt x="1000963" y="2156231"/>
                  </a:lnTo>
                  <a:lnTo>
                    <a:pt x="1004062" y="2149881"/>
                  </a:lnTo>
                  <a:lnTo>
                    <a:pt x="1006221" y="2142261"/>
                  </a:lnTo>
                  <a:lnTo>
                    <a:pt x="1007592" y="2133371"/>
                  </a:lnTo>
                  <a:lnTo>
                    <a:pt x="1008494" y="2124481"/>
                  </a:lnTo>
                  <a:lnTo>
                    <a:pt x="1008735" y="2114321"/>
                  </a:lnTo>
                  <a:lnTo>
                    <a:pt x="1008176" y="2105431"/>
                  </a:lnTo>
                  <a:lnTo>
                    <a:pt x="1006919" y="2097811"/>
                  </a:lnTo>
                  <a:lnTo>
                    <a:pt x="1005509" y="2088921"/>
                  </a:lnTo>
                  <a:lnTo>
                    <a:pt x="1005014" y="2081301"/>
                  </a:lnTo>
                  <a:lnTo>
                    <a:pt x="1006538" y="2073681"/>
                  </a:lnTo>
                  <a:lnTo>
                    <a:pt x="1009688" y="2064791"/>
                  </a:lnTo>
                  <a:lnTo>
                    <a:pt x="1013447" y="2050821"/>
                  </a:lnTo>
                  <a:lnTo>
                    <a:pt x="1013790" y="2049551"/>
                  </a:lnTo>
                  <a:lnTo>
                    <a:pt x="1014806" y="2045741"/>
                  </a:lnTo>
                  <a:lnTo>
                    <a:pt x="1018019" y="2036851"/>
                  </a:lnTo>
                  <a:lnTo>
                    <a:pt x="1020000" y="2033041"/>
                  </a:lnTo>
                  <a:lnTo>
                    <a:pt x="1022273" y="2027961"/>
                  </a:lnTo>
                  <a:lnTo>
                    <a:pt x="1024559" y="2016531"/>
                  </a:lnTo>
                  <a:lnTo>
                    <a:pt x="1020445" y="2012721"/>
                  </a:lnTo>
                  <a:lnTo>
                    <a:pt x="1022438" y="2002561"/>
                  </a:lnTo>
                  <a:lnTo>
                    <a:pt x="1023810" y="1989861"/>
                  </a:lnTo>
                  <a:lnTo>
                    <a:pt x="1032471" y="1984781"/>
                  </a:lnTo>
                  <a:lnTo>
                    <a:pt x="1041844" y="1988591"/>
                  </a:lnTo>
                  <a:lnTo>
                    <a:pt x="1042974" y="1984781"/>
                  </a:lnTo>
                  <a:lnTo>
                    <a:pt x="1045959" y="1974621"/>
                  </a:lnTo>
                  <a:lnTo>
                    <a:pt x="1045540" y="1972081"/>
                  </a:lnTo>
                  <a:lnTo>
                    <a:pt x="1061910" y="1965731"/>
                  </a:lnTo>
                  <a:lnTo>
                    <a:pt x="1074610" y="1961921"/>
                  </a:lnTo>
                  <a:lnTo>
                    <a:pt x="1081112" y="1954301"/>
                  </a:lnTo>
                  <a:lnTo>
                    <a:pt x="1087069" y="1945411"/>
                  </a:lnTo>
                  <a:close/>
                </a:path>
                <a:path w="6201409" h="3616959">
                  <a:moveTo>
                    <a:pt x="1619529" y="415061"/>
                  </a:moveTo>
                  <a:lnTo>
                    <a:pt x="1619415" y="411187"/>
                  </a:lnTo>
                  <a:lnTo>
                    <a:pt x="1618665" y="414997"/>
                  </a:lnTo>
                  <a:lnTo>
                    <a:pt x="1619529" y="415061"/>
                  </a:lnTo>
                  <a:close/>
                </a:path>
                <a:path w="6201409" h="3616959">
                  <a:moveTo>
                    <a:pt x="2703436" y="503897"/>
                  </a:moveTo>
                  <a:lnTo>
                    <a:pt x="2701391" y="502627"/>
                  </a:lnTo>
                  <a:lnTo>
                    <a:pt x="2684945" y="492467"/>
                  </a:lnTo>
                  <a:lnTo>
                    <a:pt x="2682875" y="491197"/>
                  </a:lnTo>
                  <a:lnTo>
                    <a:pt x="2675852" y="486117"/>
                  </a:lnTo>
                  <a:lnTo>
                    <a:pt x="2672334" y="483577"/>
                  </a:lnTo>
                  <a:lnTo>
                    <a:pt x="2669768" y="475957"/>
                  </a:lnTo>
                  <a:lnTo>
                    <a:pt x="2672118" y="469607"/>
                  </a:lnTo>
                  <a:lnTo>
                    <a:pt x="2661831" y="477227"/>
                  </a:lnTo>
                  <a:lnTo>
                    <a:pt x="2655684" y="482307"/>
                  </a:lnTo>
                  <a:lnTo>
                    <a:pt x="2655582" y="486117"/>
                  </a:lnTo>
                  <a:lnTo>
                    <a:pt x="2648585" y="483577"/>
                  </a:lnTo>
                  <a:lnTo>
                    <a:pt x="2641600" y="481037"/>
                  </a:lnTo>
                  <a:lnTo>
                    <a:pt x="2633395" y="483577"/>
                  </a:lnTo>
                  <a:lnTo>
                    <a:pt x="2622689" y="479767"/>
                  </a:lnTo>
                  <a:lnTo>
                    <a:pt x="2620556" y="483577"/>
                  </a:lnTo>
                  <a:lnTo>
                    <a:pt x="2614726" y="475957"/>
                  </a:lnTo>
                  <a:lnTo>
                    <a:pt x="2612440" y="474687"/>
                  </a:lnTo>
                  <a:lnTo>
                    <a:pt x="2607729" y="469607"/>
                  </a:lnTo>
                  <a:lnTo>
                    <a:pt x="2603017" y="464527"/>
                  </a:lnTo>
                  <a:lnTo>
                    <a:pt x="2599448" y="459447"/>
                  </a:lnTo>
                  <a:lnTo>
                    <a:pt x="2582303" y="453097"/>
                  </a:lnTo>
                  <a:lnTo>
                    <a:pt x="2574823" y="453097"/>
                  </a:lnTo>
                  <a:lnTo>
                    <a:pt x="2568968" y="446747"/>
                  </a:lnTo>
                  <a:lnTo>
                    <a:pt x="2565400" y="442937"/>
                  </a:lnTo>
                  <a:lnTo>
                    <a:pt x="2563025" y="440397"/>
                  </a:lnTo>
                  <a:lnTo>
                    <a:pt x="2559456" y="436587"/>
                  </a:lnTo>
                  <a:lnTo>
                    <a:pt x="2556446" y="434047"/>
                  </a:lnTo>
                  <a:lnTo>
                    <a:pt x="2553436" y="431507"/>
                  </a:lnTo>
                  <a:lnTo>
                    <a:pt x="2547416" y="426427"/>
                  </a:lnTo>
                  <a:lnTo>
                    <a:pt x="2542908" y="423887"/>
                  </a:lnTo>
                  <a:lnTo>
                    <a:pt x="2533878" y="418807"/>
                  </a:lnTo>
                  <a:lnTo>
                    <a:pt x="2519896" y="418807"/>
                  </a:lnTo>
                  <a:lnTo>
                    <a:pt x="2517254" y="420077"/>
                  </a:lnTo>
                  <a:lnTo>
                    <a:pt x="2517610" y="422617"/>
                  </a:lnTo>
                  <a:lnTo>
                    <a:pt x="2512936" y="423887"/>
                  </a:lnTo>
                  <a:lnTo>
                    <a:pt x="2509850" y="422617"/>
                  </a:lnTo>
                  <a:lnTo>
                    <a:pt x="2502281" y="428967"/>
                  </a:lnTo>
                  <a:lnTo>
                    <a:pt x="2499182" y="430237"/>
                  </a:lnTo>
                  <a:lnTo>
                    <a:pt x="2485974" y="431507"/>
                  </a:lnTo>
                  <a:lnTo>
                    <a:pt x="2482024" y="427697"/>
                  </a:lnTo>
                  <a:lnTo>
                    <a:pt x="2474277" y="428967"/>
                  </a:lnTo>
                  <a:lnTo>
                    <a:pt x="2471128" y="431507"/>
                  </a:lnTo>
                  <a:lnTo>
                    <a:pt x="2461501" y="428967"/>
                  </a:lnTo>
                  <a:lnTo>
                    <a:pt x="2460625" y="422617"/>
                  </a:lnTo>
                  <a:lnTo>
                    <a:pt x="2460104" y="418807"/>
                  </a:lnTo>
                  <a:lnTo>
                    <a:pt x="2443632" y="422617"/>
                  </a:lnTo>
                  <a:lnTo>
                    <a:pt x="2447353" y="416267"/>
                  </a:lnTo>
                  <a:lnTo>
                    <a:pt x="2445753" y="411187"/>
                  </a:lnTo>
                  <a:lnTo>
                    <a:pt x="2444165" y="406107"/>
                  </a:lnTo>
                  <a:lnTo>
                    <a:pt x="2430386" y="406107"/>
                  </a:lnTo>
                  <a:lnTo>
                    <a:pt x="2426055" y="404837"/>
                  </a:lnTo>
                  <a:lnTo>
                    <a:pt x="2426258" y="411187"/>
                  </a:lnTo>
                  <a:lnTo>
                    <a:pt x="2416911" y="407377"/>
                  </a:lnTo>
                  <a:lnTo>
                    <a:pt x="2422563" y="414997"/>
                  </a:lnTo>
                  <a:lnTo>
                    <a:pt x="2423083" y="420077"/>
                  </a:lnTo>
                  <a:lnTo>
                    <a:pt x="2413685" y="425157"/>
                  </a:lnTo>
                  <a:lnTo>
                    <a:pt x="2414397" y="428967"/>
                  </a:lnTo>
                  <a:lnTo>
                    <a:pt x="2403830" y="423887"/>
                  </a:lnTo>
                  <a:lnTo>
                    <a:pt x="2393619" y="413727"/>
                  </a:lnTo>
                  <a:lnTo>
                    <a:pt x="2384183" y="402297"/>
                  </a:lnTo>
                  <a:lnTo>
                    <a:pt x="2379459" y="397217"/>
                  </a:lnTo>
                  <a:lnTo>
                    <a:pt x="2375903" y="393407"/>
                  </a:lnTo>
                  <a:lnTo>
                    <a:pt x="2356066" y="374357"/>
                  </a:lnTo>
                  <a:lnTo>
                    <a:pt x="2350782" y="369277"/>
                  </a:lnTo>
                  <a:lnTo>
                    <a:pt x="2338095" y="357847"/>
                  </a:lnTo>
                  <a:lnTo>
                    <a:pt x="2313648" y="336257"/>
                  </a:lnTo>
                  <a:lnTo>
                    <a:pt x="2310714" y="333717"/>
                  </a:lnTo>
                  <a:lnTo>
                    <a:pt x="2301938" y="326097"/>
                  </a:lnTo>
                  <a:lnTo>
                    <a:pt x="2289784" y="317207"/>
                  </a:lnTo>
                  <a:lnTo>
                    <a:pt x="2278735" y="309587"/>
                  </a:lnTo>
                  <a:lnTo>
                    <a:pt x="2276894" y="308317"/>
                  </a:lnTo>
                  <a:lnTo>
                    <a:pt x="2274201" y="307047"/>
                  </a:lnTo>
                  <a:lnTo>
                    <a:pt x="2249779" y="295617"/>
                  </a:lnTo>
                  <a:lnTo>
                    <a:pt x="2236406" y="287997"/>
                  </a:lnTo>
                  <a:lnTo>
                    <a:pt x="2223693" y="279107"/>
                  </a:lnTo>
                  <a:lnTo>
                    <a:pt x="2227288" y="276567"/>
                  </a:lnTo>
                  <a:lnTo>
                    <a:pt x="2231174" y="280377"/>
                  </a:lnTo>
                  <a:lnTo>
                    <a:pt x="2233853" y="276567"/>
                  </a:lnTo>
                  <a:lnTo>
                    <a:pt x="2236546" y="272757"/>
                  </a:lnTo>
                  <a:lnTo>
                    <a:pt x="2236038" y="271487"/>
                  </a:lnTo>
                  <a:lnTo>
                    <a:pt x="2235035" y="268947"/>
                  </a:lnTo>
                  <a:lnTo>
                    <a:pt x="2231415" y="268947"/>
                  </a:lnTo>
                  <a:lnTo>
                    <a:pt x="2232355" y="267677"/>
                  </a:lnTo>
                  <a:lnTo>
                    <a:pt x="2232863" y="266407"/>
                  </a:lnTo>
                  <a:lnTo>
                    <a:pt x="2233371" y="265137"/>
                  </a:lnTo>
                  <a:lnTo>
                    <a:pt x="2234488" y="263867"/>
                  </a:lnTo>
                  <a:lnTo>
                    <a:pt x="2229510" y="266407"/>
                  </a:lnTo>
                  <a:lnTo>
                    <a:pt x="2227389" y="265137"/>
                  </a:lnTo>
                  <a:lnTo>
                    <a:pt x="2221522" y="271487"/>
                  </a:lnTo>
                  <a:lnTo>
                    <a:pt x="2218144" y="268947"/>
                  </a:lnTo>
                  <a:lnTo>
                    <a:pt x="2215578" y="270217"/>
                  </a:lnTo>
                  <a:lnTo>
                    <a:pt x="2214613" y="271487"/>
                  </a:lnTo>
                  <a:lnTo>
                    <a:pt x="2213572" y="272757"/>
                  </a:lnTo>
                  <a:lnTo>
                    <a:pt x="2212416" y="274027"/>
                  </a:lnTo>
                  <a:lnTo>
                    <a:pt x="2203780" y="277837"/>
                  </a:lnTo>
                  <a:lnTo>
                    <a:pt x="2195030" y="280377"/>
                  </a:lnTo>
                  <a:lnTo>
                    <a:pt x="2190419" y="280377"/>
                  </a:lnTo>
                  <a:lnTo>
                    <a:pt x="2195487" y="286727"/>
                  </a:lnTo>
                  <a:lnTo>
                    <a:pt x="2183879" y="291807"/>
                  </a:lnTo>
                  <a:lnTo>
                    <a:pt x="2171776" y="295617"/>
                  </a:lnTo>
                  <a:lnTo>
                    <a:pt x="2165667" y="296887"/>
                  </a:lnTo>
                  <a:lnTo>
                    <a:pt x="2166404" y="307047"/>
                  </a:lnTo>
                  <a:lnTo>
                    <a:pt x="2160879" y="307047"/>
                  </a:lnTo>
                  <a:lnTo>
                    <a:pt x="2155025" y="301967"/>
                  </a:lnTo>
                  <a:lnTo>
                    <a:pt x="2141207" y="300697"/>
                  </a:lnTo>
                  <a:lnTo>
                    <a:pt x="2137956" y="305777"/>
                  </a:lnTo>
                  <a:lnTo>
                    <a:pt x="2132761" y="309587"/>
                  </a:lnTo>
                  <a:lnTo>
                    <a:pt x="2131631" y="307047"/>
                  </a:lnTo>
                  <a:lnTo>
                    <a:pt x="2120912" y="303237"/>
                  </a:lnTo>
                  <a:lnTo>
                    <a:pt x="2125497" y="293077"/>
                  </a:lnTo>
                  <a:lnTo>
                    <a:pt x="2127389" y="289267"/>
                  </a:lnTo>
                  <a:lnTo>
                    <a:pt x="2134705" y="290537"/>
                  </a:lnTo>
                  <a:lnTo>
                    <a:pt x="2134717" y="286727"/>
                  </a:lnTo>
                  <a:lnTo>
                    <a:pt x="2132520" y="284187"/>
                  </a:lnTo>
                  <a:lnTo>
                    <a:pt x="2129650" y="281647"/>
                  </a:lnTo>
                  <a:lnTo>
                    <a:pt x="2121395" y="286727"/>
                  </a:lnTo>
                  <a:lnTo>
                    <a:pt x="2105774" y="281647"/>
                  </a:lnTo>
                  <a:lnTo>
                    <a:pt x="2098090" y="279107"/>
                  </a:lnTo>
                  <a:lnTo>
                    <a:pt x="2090585" y="282917"/>
                  </a:lnTo>
                  <a:lnTo>
                    <a:pt x="2093683" y="281647"/>
                  </a:lnTo>
                  <a:lnTo>
                    <a:pt x="2096579" y="282917"/>
                  </a:lnTo>
                  <a:lnTo>
                    <a:pt x="2098319" y="285457"/>
                  </a:lnTo>
                  <a:lnTo>
                    <a:pt x="2095093" y="285457"/>
                  </a:lnTo>
                  <a:lnTo>
                    <a:pt x="2092388" y="286727"/>
                  </a:lnTo>
                  <a:lnTo>
                    <a:pt x="2090204" y="289267"/>
                  </a:lnTo>
                  <a:lnTo>
                    <a:pt x="2087841" y="284187"/>
                  </a:lnTo>
                  <a:lnTo>
                    <a:pt x="2082457" y="282917"/>
                  </a:lnTo>
                  <a:lnTo>
                    <a:pt x="2084273" y="281647"/>
                  </a:lnTo>
                  <a:lnTo>
                    <a:pt x="2087892" y="279107"/>
                  </a:lnTo>
                  <a:lnTo>
                    <a:pt x="2081339" y="277837"/>
                  </a:lnTo>
                  <a:lnTo>
                    <a:pt x="2080666" y="276567"/>
                  </a:lnTo>
                  <a:lnTo>
                    <a:pt x="2077262" y="270217"/>
                  </a:lnTo>
                  <a:lnTo>
                    <a:pt x="2071611" y="267677"/>
                  </a:lnTo>
                  <a:lnTo>
                    <a:pt x="2070823" y="271487"/>
                  </a:lnTo>
                  <a:lnTo>
                    <a:pt x="2072525" y="274027"/>
                  </a:lnTo>
                  <a:lnTo>
                    <a:pt x="2075484" y="275297"/>
                  </a:lnTo>
                  <a:lnTo>
                    <a:pt x="2072817" y="276567"/>
                  </a:lnTo>
                  <a:lnTo>
                    <a:pt x="2063292" y="270217"/>
                  </a:lnTo>
                  <a:lnTo>
                    <a:pt x="2061438" y="279107"/>
                  </a:lnTo>
                  <a:lnTo>
                    <a:pt x="2057234" y="281647"/>
                  </a:lnTo>
                  <a:lnTo>
                    <a:pt x="2055253" y="280377"/>
                  </a:lnTo>
                  <a:lnTo>
                    <a:pt x="2053259" y="279107"/>
                  </a:lnTo>
                  <a:lnTo>
                    <a:pt x="2048319" y="277837"/>
                  </a:lnTo>
                  <a:lnTo>
                    <a:pt x="2043633" y="277837"/>
                  </a:lnTo>
                  <a:lnTo>
                    <a:pt x="2038870" y="276567"/>
                  </a:lnTo>
                  <a:lnTo>
                    <a:pt x="2033727" y="272757"/>
                  </a:lnTo>
                  <a:lnTo>
                    <a:pt x="2038045" y="270217"/>
                  </a:lnTo>
                  <a:lnTo>
                    <a:pt x="2037118" y="265137"/>
                  </a:lnTo>
                  <a:lnTo>
                    <a:pt x="2035073" y="260057"/>
                  </a:lnTo>
                  <a:lnTo>
                    <a:pt x="2036038" y="254977"/>
                  </a:lnTo>
                  <a:lnTo>
                    <a:pt x="2031212" y="252437"/>
                  </a:lnTo>
                  <a:lnTo>
                    <a:pt x="2024697" y="249897"/>
                  </a:lnTo>
                  <a:lnTo>
                    <a:pt x="2020443" y="239737"/>
                  </a:lnTo>
                  <a:lnTo>
                    <a:pt x="2019757" y="237197"/>
                  </a:lnTo>
                  <a:lnTo>
                    <a:pt x="2016404" y="234657"/>
                  </a:lnTo>
                  <a:lnTo>
                    <a:pt x="2014982" y="233387"/>
                  </a:lnTo>
                  <a:lnTo>
                    <a:pt x="2012111" y="230847"/>
                  </a:lnTo>
                  <a:lnTo>
                    <a:pt x="2006066" y="228307"/>
                  </a:lnTo>
                  <a:lnTo>
                    <a:pt x="2000478" y="227037"/>
                  </a:lnTo>
                  <a:lnTo>
                    <a:pt x="1997519" y="230847"/>
                  </a:lnTo>
                  <a:lnTo>
                    <a:pt x="1992909" y="233387"/>
                  </a:lnTo>
                  <a:lnTo>
                    <a:pt x="1983536" y="230847"/>
                  </a:lnTo>
                  <a:lnTo>
                    <a:pt x="1971103" y="225767"/>
                  </a:lnTo>
                  <a:lnTo>
                    <a:pt x="1967992" y="224497"/>
                  </a:lnTo>
                  <a:lnTo>
                    <a:pt x="1963534" y="224497"/>
                  </a:lnTo>
                  <a:lnTo>
                    <a:pt x="1959190" y="225767"/>
                  </a:lnTo>
                  <a:lnTo>
                    <a:pt x="1950986" y="224497"/>
                  </a:lnTo>
                  <a:lnTo>
                    <a:pt x="1947240" y="221957"/>
                  </a:lnTo>
                  <a:lnTo>
                    <a:pt x="1943188" y="221957"/>
                  </a:lnTo>
                  <a:lnTo>
                    <a:pt x="1945525" y="224497"/>
                  </a:lnTo>
                  <a:lnTo>
                    <a:pt x="1946668" y="225767"/>
                  </a:lnTo>
                  <a:lnTo>
                    <a:pt x="1940179" y="225767"/>
                  </a:lnTo>
                  <a:lnTo>
                    <a:pt x="1936991" y="224497"/>
                  </a:lnTo>
                  <a:lnTo>
                    <a:pt x="1938794" y="229577"/>
                  </a:lnTo>
                  <a:lnTo>
                    <a:pt x="1931797" y="233387"/>
                  </a:lnTo>
                  <a:lnTo>
                    <a:pt x="1923059" y="232117"/>
                  </a:lnTo>
                  <a:lnTo>
                    <a:pt x="1924964" y="237197"/>
                  </a:lnTo>
                  <a:lnTo>
                    <a:pt x="1928444" y="238467"/>
                  </a:lnTo>
                  <a:lnTo>
                    <a:pt x="1924977" y="242277"/>
                  </a:lnTo>
                  <a:lnTo>
                    <a:pt x="1913013" y="242277"/>
                  </a:lnTo>
                  <a:lnTo>
                    <a:pt x="1909457" y="247357"/>
                  </a:lnTo>
                  <a:lnTo>
                    <a:pt x="1897202" y="247357"/>
                  </a:lnTo>
                  <a:lnTo>
                    <a:pt x="1880768" y="252437"/>
                  </a:lnTo>
                  <a:lnTo>
                    <a:pt x="1872881" y="253707"/>
                  </a:lnTo>
                  <a:lnTo>
                    <a:pt x="1863255" y="254977"/>
                  </a:lnTo>
                  <a:lnTo>
                    <a:pt x="1849183" y="254977"/>
                  </a:lnTo>
                  <a:lnTo>
                    <a:pt x="1836508" y="257517"/>
                  </a:lnTo>
                  <a:lnTo>
                    <a:pt x="1831035" y="265137"/>
                  </a:lnTo>
                  <a:lnTo>
                    <a:pt x="1831060" y="268947"/>
                  </a:lnTo>
                  <a:lnTo>
                    <a:pt x="1831492" y="272757"/>
                  </a:lnTo>
                  <a:lnTo>
                    <a:pt x="1822259" y="265137"/>
                  </a:lnTo>
                  <a:lnTo>
                    <a:pt x="1818728" y="270217"/>
                  </a:lnTo>
                  <a:lnTo>
                    <a:pt x="1809089" y="267677"/>
                  </a:lnTo>
                  <a:lnTo>
                    <a:pt x="1803920" y="270217"/>
                  </a:lnTo>
                  <a:lnTo>
                    <a:pt x="1792909" y="270217"/>
                  </a:lnTo>
                  <a:lnTo>
                    <a:pt x="1794116" y="276567"/>
                  </a:lnTo>
                  <a:lnTo>
                    <a:pt x="1783295" y="275297"/>
                  </a:lnTo>
                  <a:lnTo>
                    <a:pt x="1779371" y="276567"/>
                  </a:lnTo>
                  <a:lnTo>
                    <a:pt x="1766379" y="276567"/>
                  </a:lnTo>
                  <a:lnTo>
                    <a:pt x="1764817" y="280377"/>
                  </a:lnTo>
                  <a:lnTo>
                    <a:pt x="1757070" y="280377"/>
                  </a:lnTo>
                  <a:lnTo>
                    <a:pt x="1746897" y="279107"/>
                  </a:lnTo>
                  <a:lnTo>
                    <a:pt x="1748548" y="289267"/>
                  </a:lnTo>
                  <a:lnTo>
                    <a:pt x="1742884" y="289267"/>
                  </a:lnTo>
                  <a:lnTo>
                    <a:pt x="1742681" y="287997"/>
                  </a:lnTo>
                  <a:lnTo>
                    <a:pt x="1741868" y="282917"/>
                  </a:lnTo>
                  <a:lnTo>
                    <a:pt x="1729574" y="285457"/>
                  </a:lnTo>
                  <a:lnTo>
                    <a:pt x="1728330" y="287997"/>
                  </a:lnTo>
                  <a:lnTo>
                    <a:pt x="1722145" y="285457"/>
                  </a:lnTo>
                  <a:lnTo>
                    <a:pt x="1717497" y="284187"/>
                  </a:lnTo>
                  <a:lnTo>
                    <a:pt x="1710258" y="282917"/>
                  </a:lnTo>
                  <a:lnTo>
                    <a:pt x="1703946" y="284187"/>
                  </a:lnTo>
                  <a:lnTo>
                    <a:pt x="1702104" y="287997"/>
                  </a:lnTo>
                  <a:lnTo>
                    <a:pt x="1699577" y="286727"/>
                  </a:lnTo>
                  <a:lnTo>
                    <a:pt x="1694383" y="286727"/>
                  </a:lnTo>
                  <a:lnTo>
                    <a:pt x="1698015" y="290537"/>
                  </a:lnTo>
                  <a:lnTo>
                    <a:pt x="1701317" y="294347"/>
                  </a:lnTo>
                  <a:lnTo>
                    <a:pt x="1701457" y="298157"/>
                  </a:lnTo>
                  <a:lnTo>
                    <a:pt x="1695564" y="299427"/>
                  </a:lnTo>
                  <a:lnTo>
                    <a:pt x="1700225" y="301967"/>
                  </a:lnTo>
                  <a:lnTo>
                    <a:pt x="1705470" y="305777"/>
                  </a:lnTo>
                  <a:lnTo>
                    <a:pt x="1714677" y="303237"/>
                  </a:lnTo>
                  <a:lnTo>
                    <a:pt x="1717052" y="303237"/>
                  </a:lnTo>
                  <a:lnTo>
                    <a:pt x="1719529" y="307047"/>
                  </a:lnTo>
                  <a:lnTo>
                    <a:pt x="1716316" y="307047"/>
                  </a:lnTo>
                  <a:lnTo>
                    <a:pt x="1710372" y="309587"/>
                  </a:lnTo>
                  <a:lnTo>
                    <a:pt x="1706524" y="312127"/>
                  </a:lnTo>
                  <a:lnTo>
                    <a:pt x="1709648" y="315937"/>
                  </a:lnTo>
                  <a:lnTo>
                    <a:pt x="1722615" y="318477"/>
                  </a:lnTo>
                  <a:lnTo>
                    <a:pt x="1729282" y="321017"/>
                  </a:lnTo>
                  <a:lnTo>
                    <a:pt x="1735797" y="322287"/>
                  </a:lnTo>
                  <a:lnTo>
                    <a:pt x="1739252" y="322287"/>
                  </a:lnTo>
                  <a:lnTo>
                    <a:pt x="1745526" y="323557"/>
                  </a:lnTo>
                  <a:lnTo>
                    <a:pt x="1744179" y="333717"/>
                  </a:lnTo>
                  <a:lnTo>
                    <a:pt x="1739468" y="331177"/>
                  </a:lnTo>
                  <a:lnTo>
                    <a:pt x="1729232" y="331177"/>
                  </a:lnTo>
                  <a:lnTo>
                    <a:pt x="1722043" y="329907"/>
                  </a:lnTo>
                  <a:lnTo>
                    <a:pt x="1707172" y="329907"/>
                  </a:lnTo>
                  <a:lnTo>
                    <a:pt x="1712061" y="336257"/>
                  </a:lnTo>
                  <a:lnTo>
                    <a:pt x="1700479" y="337527"/>
                  </a:lnTo>
                  <a:lnTo>
                    <a:pt x="1701571" y="345147"/>
                  </a:lnTo>
                  <a:lnTo>
                    <a:pt x="1715681" y="356577"/>
                  </a:lnTo>
                  <a:lnTo>
                    <a:pt x="1718030" y="359117"/>
                  </a:lnTo>
                  <a:lnTo>
                    <a:pt x="1711540" y="361657"/>
                  </a:lnTo>
                  <a:lnTo>
                    <a:pt x="1708365" y="365467"/>
                  </a:lnTo>
                  <a:lnTo>
                    <a:pt x="1697482" y="369277"/>
                  </a:lnTo>
                  <a:lnTo>
                    <a:pt x="1694268" y="374357"/>
                  </a:lnTo>
                  <a:lnTo>
                    <a:pt x="1684794" y="373087"/>
                  </a:lnTo>
                  <a:lnTo>
                    <a:pt x="1685315" y="378167"/>
                  </a:lnTo>
                  <a:lnTo>
                    <a:pt x="1694586" y="379437"/>
                  </a:lnTo>
                  <a:lnTo>
                    <a:pt x="1697863" y="380707"/>
                  </a:lnTo>
                  <a:lnTo>
                    <a:pt x="1707299" y="387057"/>
                  </a:lnTo>
                  <a:lnTo>
                    <a:pt x="1707476" y="390867"/>
                  </a:lnTo>
                  <a:lnTo>
                    <a:pt x="1722539" y="390867"/>
                  </a:lnTo>
                  <a:lnTo>
                    <a:pt x="1730959" y="398487"/>
                  </a:lnTo>
                  <a:lnTo>
                    <a:pt x="1736471" y="397217"/>
                  </a:lnTo>
                  <a:lnTo>
                    <a:pt x="1747812" y="398487"/>
                  </a:lnTo>
                  <a:lnTo>
                    <a:pt x="1749374" y="404837"/>
                  </a:lnTo>
                  <a:lnTo>
                    <a:pt x="1754797" y="406107"/>
                  </a:lnTo>
                  <a:lnTo>
                    <a:pt x="1747418" y="407377"/>
                  </a:lnTo>
                  <a:lnTo>
                    <a:pt x="1752206" y="420077"/>
                  </a:lnTo>
                  <a:lnTo>
                    <a:pt x="1750174" y="431507"/>
                  </a:lnTo>
                  <a:lnTo>
                    <a:pt x="1734604" y="434047"/>
                  </a:lnTo>
                  <a:lnTo>
                    <a:pt x="1716570" y="434047"/>
                  </a:lnTo>
                  <a:lnTo>
                    <a:pt x="1708886" y="430237"/>
                  </a:lnTo>
                  <a:lnTo>
                    <a:pt x="1706270" y="422617"/>
                  </a:lnTo>
                  <a:lnTo>
                    <a:pt x="1697990" y="426427"/>
                  </a:lnTo>
                  <a:lnTo>
                    <a:pt x="1700809" y="431507"/>
                  </a:lnTo>
                  <a:lnTo>
                    <a:pt x="1697024" y="439127"/>
                  </a:lnTo>
                  <a:lnTo>
                    <a:pt x="1692198" y="440397"/>
                  </a:lnTo>
                  <a:lnTo>
                    <a:pt x="1687461" y="440397"/>
                  </a:lnTo>
                  <a:lnTo>
                    <a:pt x="1683893" y="436587"/>
                  </a:lnTo>
                  <a:lnTo>
                    <a:pt x="1672145" y="432777"/>
                  </a:lnTo>
                  <a:lnTo>
                    <a:pt x="1659166" y="428967"/>
                  </a:lnTo>
                  <a:lnTo>
                    <a:pt x="1651914" y="425157"/>
                  </a:lnTo>
                  <a:lnTo>
                    <a:pt x="1650923" y="422617"/>
                  </a:lnTo>
                  <a:lnTo>
                    <a:pt x="1649933" y="420077"/>
                  </a:lnTo>
                  <a:lnTo>
                    <a:pt x="1648320" y="417537"/>
                  </a:lnTo>
                  <a:lnTo>
                    <a:pt x="1646186" y="416267"/>
                  </a:lnTo>
                  <a:lnTo>
                    <a:pt x="1637652" y="411187"/>
                  </a:lnTo>
                  <a:lnTo>
                    <a:pt x="1635391" y="416267"/>
                  </a:lnTo>
                  <a:lnTo>
                    <a:pt x="1619529" y="415061"/>
                  </a:lnTo>
                  <a:lnTo>
                    <a:pt x="1619745" y="422617"/>
                  </a:lnTo>
                  <a:lnTo>
                    <a:pt x="1615274" y="420077"/>
                  </a:lnTo>
                  <a:lnTo>
                    <a:pt x="1611731" y="425157"/>
                  </a:lnTo>
                  <a:lnTo>
                    <a:pt x="1604797" y="421347"/>
                  </a:lnTo>
                  <a:lnTo>
                    <a:pt x="1600987" y="418807"/>
                  </a:lnTo>
                  <a:lnTo>
                    <a:pt x="1596898" y="412457"/>
                  </a:lnTo>
                  <a:lnTo>
                    <a:pt x="1580946" y="413727"/>
                  </a:lnTo>
                  <a:lnTo>
                    <a:pt x="1580629" y="418807"/>
                  </a:lnTo>
                  <a:lnTo>
                    <a:pt x="1578254" y="417537"/>
                  </a:lnTo>
                  <a:lnTo>
                    <a:pt x="1575549" y="416267"/>
                  </a:lnTo>
                  <a:lnTo>
                    <a:pt x="1572514" y="416267"/>
                  </a:lnTo>
                  <a:lnTo>
                    <a:pt x="1572856" y="421347"/>
                  </a:lnTo>
                  <a:lnTo>
                    <a:pt x="1568170" y="422617"/>
                  </a:lnTo>
                  <a:lnTo>
                    <a:pt x="1562646" y="426427"/>
                  </a:lnTo>
                  <a:lnTo>
                    <a:pt x="1563839" y="430237"/>
                  </a:lnTo>
                  <a:lnTo>
                    <a:pt x="1555877" y="437857"/>
                  </a:lnTo>
                  <a:lnTo>
                    <a:pt x="1551444" y="440397"/>
                  </a:lnTo>
                  <a:lnTo>
                    <a:pt x="1539582" y="430237"/>
                  </a:lnTo>
                  <a:lnTo>
                    <a:pt x="1530324" y="430237"/>
                  </a:lnTo>
                  <a:lnTo>
                    <a:pt x="1520431" y="420077"/>
                  </a:lnTo>
                  <a:lnTo>
                    <a:pt x="1510652" y="414997"/>
                  </a:lnTo>
                  <a:lnTo>
                    <a:pt x="1505610" y="418807"/>
                  </a:lnTo>
                  <a:lnTo>
                    <a:pt x="1508645" y="422617"/>
                  </a:lnTo>
                  <a:lnTo>
                    <a:pt x="1512963" y="428967"/>
                  </a:lnTo>
                  <a:lnTo>
                    <a:pt x="1515249" y="435317"/>
                  </a:lnTo>
                  <a:lnTo>
                    <a:pt x="1512201" y="439127"/>
                  </a:lnTo>
                  <a:lnTo>
                    <a:pt x="1506207" y="442937"/>
                  </a:lnTo>
                  <a:lnTo>
                    <a:pt x="1504073" y="427697"/>
                  </a:lnTo>
                  <a:lnTo>
                    <a:pt x="1505991" y="425157"/>
                  </a:lnTo>
                  <a:lnTo>
                    <a:pt x="1501622" y="422617"/>
                  </a:lnTo>
                  <a:lnTo>
                    <a:pt x="1496263" y="422617"/>
                  </a:lnTo>
                  <a:lnTo>
                    <a:pt x="1491195" y="416267"/>
                  </a:lnTo>
                  <a:lnTo>
                    <a:pt x="1488846" y="413727"/>
                  </a:lnTo>
                  <a:lnTo>
                    <a:pt x="1478610" y="407377"/>
                  </a:lnTo>
                  <a:lnTo>
                    <a:pt x="1471764" y="404837"/>
                  </a:lnTo>
                  <a:lnTo>
                    <a:pt x="1464614" y="399757"/>
                  </a:lnTo>
                  <a:lnTo>
                    <a:pt x="1456372" y="397217"/>
                  </a:lnTo>
                  <a:lnTo>
                    <a:pt x="1452257" y="395947"/>
                  </a:lnTo>
                  <a:lnTo>
                    <a:pt x="1439113" y="397217"/>
                  </a:lnTo>
                  <a:lnTo>
                    <a:pt x="1427391" y="394677"/>
                  </a:lnTo>
                  <a:lnTo>
                    <a:pt x="1419313" y="383247"/>
                  </a:lnTo>
                  <a:lnTo>
                    <a:pt x="1416875" y="384517"/>
                  </a:lnTo>
                  <a:lnTo>
                    <a:pt x="1414538" y="385787"/>
                  </a:lnTo>
                  <a:lnTo>
                    <a:pt x="1412303" y="388327"/>
                  </a:lnTo>
                  <a:lnTo>
                    <a:pt x="1406956" y="388327"/>
                  </a:lnTo>
                  <a:lnTo>
                    <a:pt x="1402892" y="390867"/>
                  </a:lnTo>
                  <a:lnTo>
                    <a:pt x="1402740" y="394677"/>
                  </a:lnTo>
                  <a:lnTo>
                    <a:pt x="1399971" y="397217"/>
                  </a:lnTo>
                  <a:lnTo>
                    <a:pt x="1398155" y="395947"/>
                  </a:lnTo>
                  <a:lnTo>
                    <a:pt x="1396326" y="394677"/>
                  </a:lnTo>
                  <a:lnTo>
                    <a:pt x="1392555" y="395947"/>
                  </a:lnTo>
                  <a:lnTo>
                    <a:pt x="1388897" y="395947"/>
                  </a:lnTo>
                  <a:lnTo>
                    <a:pt x="1386446" y="392137"/>
                  </a:lnTo>
                  <a:lnTo>
                    <a:pt x="1385620" y="390867"/>
                  </a:lnTo>
                  <a:lnTo>
                    <a:pt x="1384604" y="387057"/>
                  </a:lnTo>
                  <a:lnTo>
                    <a:pt x="1367612" y="384517"/>
                  </a:lnTo>
                  <a:lnTo>
                    <a:pt x="1363967" y="384517"/>
                  </a:lnTo>
                  <a:lnTo>
                    <a:pt x="1367078" y="392137"/>
                  </a:lnTo>
                  <a:lnTo>
                    <a:pt x="1360843" y="390867"/>
                  </a:lnTo>
                  <a:lnTo>
                    <a:pt x="1358277" y="394677"/>
                  </a:lnTo>
                  <a:lnTo>
                    <a:pt x="1356563" y="401027"/>
                  </a:lnTo>
                  <a:lnTo>
                    <a:pt x="1352905" y="404837"/>
                  </a:lnTo>
                  <a:lnTo>
                    <a:pt x="1333627" y="412457"/>
                  </a:lnTo>
                  <a:lnTo>
                    <a:pt x="1326984" y="413727"/>
                  </a:lnTo>
                  <a:lnTo>
                    <a:pt x="1323263" y="416267"/>
                  </a:lnTo>
                  <a:lnTo>
                    <a:pt x="1323835" y="420077"/>
                  </a:lnTo>
                  <a:lnTo>
                    <a:pt x="1324483" y="423887"/>
                  </a:lnTo>
                  <a:lnTo>
                    <a:pt x="1321003" y="426427"/>
                  </a:lnTo>
                  <a:lnTo>
                    <a:pt x="1315110" y="428967"/>
                  </a:lnTo>
                  <a:lnTo>
                    <a:pt x="1310513" y="432777"/>
                  </a:lnTo>
                  <a:lnTo>
                    <a:pt x="1305560" y="434047"/>
                  </a:lnTo>
                  <a:lnTo>
                    <a:pt x="1298625" y="434047"/>
                  </a:lnTo>
                  <a:lnTo>
                    <a:pt x="1303515" y="437857"/>
                  </a:lnTo>
                  <a:lnTo>
                    <a:pt x="1306525" y="445477"/>
                  </a:lnTo>
                  <a:lnTo>
                    <a:pt x="1309116" y="451827"/>
                  </a:lnTo>
                  <a:lnTo>
                    <a:pt x="1312786" y="458177"/>
                  </a:lnTo>
                  <a:lnTo>
                    <a:pt x="1315008" y="463257"/>
                  </a:lnTo>
                  <a:lnTo>
                    <a:pt x="1311465" y="467067"/>
                  </a:lnTo>
                  <a:lnTo>
                    <a:pt x="1305306" y="469607"/>
                  </a:lnTo>
                  <a:lnTo>
                    <a:pt x="1299641" y="469607"/>
                  </a:lnTo>
                  <a:lnTo>
                    <a:pt x="1290866" y="463257"/>
                  </a:lnTo>
                  <a:lnTo>
                    <a:pt x="1280198" y="453097"/>
                  </a:lnTo>
                  <a:lnTo>
                    <a:pt x="1269301" y="444207"/>
                  </a:lnTo>
                  <a:lnTo>
                    <a:pt x="1259801" y="444207"/>
                  </a:lnTo>
                  <a:lnTo>
                    <a:pt x="1254925" y="449287"/>
                  </a:lnTo>
                  <a:lnTo>
                    <a:pt x="1259547" y="458177"/>
                  </a:lnTo>
                  <a:lnTo>
                    <a:pt x="1250543" y="472147"/>
                  </a:lnTo>
                  <a:lnTo>
                    <a:pt x="1246454" y="472147"/>
                  </a:lnTo>
                  <a:lnTo>
                    <a:pt x="1246936" y="493737"/>
                  </a:lnTo>
                  <a:lnTo>
                    <a:pt x="1252334" y="492467"/>
                  </a:lnTo>
                  <a:lnTo>
                    <a:pt x="1258773" y="502627"/>
                  </a:lnTo>
                  <a:lnTo>
                    <a:pt x="1256499" y="507707"/>
                  </a:lnTo>
                  <a:lnTo>
                    <a:pt x="1248181" y="512787"/>
                  </a:lnTo>
                  <a:lnTo>
                    <a:pt x="1248549" y="517867"/>
                  </a:lnTo>
                  <a:lnTo>
                    <a:pt x="1246759" y="522947"/>
                  </a:lnTo>
                  <a:lnTo>
                    <a:pt x="1245082" y="533107"/>
                  </a:lnTo>
                  <a:lnTo>
                    <a:pt x="1248575" y="535647"/>
                  </a:lnTo>
                  <a:lnTo>
                    <a:pt x="1260335" y="539457"/>
                  </a:lnTo>
                  <a:lnTo>
                    <a:pt x="1266380" y="539457"/>
                  </a:lnTo>
                  <a:lnTo>
                    <a:pt x="1269936" y="544537"/>
                  </a:lnTo>
                  <a:lnTo>
                    <a:pt x="1270381" y="548347"/>
                  </a:lnTo>
                  <a:lnTo>
                    <a:pt x="1273060" y="550887"/>
                  </a:lnTo>
                  <a:lnTo>
                    <a:pt x="1271752" y="550887"/>
                  </a:lnTo>
                  <a:lnTo>
                    <a:pt x="1269187" y="553427"/>
                  </a:lnTo>
                  <a:lnTo>
                    <a:pt x="1272527" y="555967"/>
                  </a:lnTo>
                  <a:lnTo>
                    <a:pt x="1272819" y="561047"/>
                  </a:lnTo>
                  <a:lnTo>
                    <a:pt x="1282128" y="568667"/>
                  </a:lnTo>
                  <a:lnTo>
                    <a:pt x="1279588" y="564857"/>
                  </a:lnTo>
                  <a:lnTo>
                    <a:pt x="1290104" y="561047"/>
                  </a:lnTo>
                  <a:lnTo>
                    <a:pt x="1324749" y="580097"/>
                  </a:lnTo>
                  <a:lnTo>
                    <a:pt x="1333258" y="590257"/>
                  </a:lnTo>
                  <a:lnTo>
                    <a:pt x="1342059" y="600417"/>
                  </a:lnTo>
                  <a:lnTo>
                    <a:pt x="1348562" y="609307"/>
                  </a:lnTo>
                  <a:lnTo>
                    <a:pt x="1343774" y="610577"/>
                  </a:lnTo>
                  <a:lnTo>
                    <a:pt x="1335405" y="610577"/>
                  </a:lnTo>
                  <a:lnTo>
                    <a:pt x="1331137" y="614387"/>
                  </a:lnTo>
                  <a:lnTo>
                    <a:pt x="1335201" y="618197"/>
                  </a:lnTo>
                  <a:lnTo>
                    <a:pt x="1344231" y="623277"/>
                  </a:lnTo>
                  <a:lnTo>
                    <a:pt x="1360233" y="628154"/>
                  </a:lnTo>
                  <a:lnTo>
                    <a:pt x="1361440" y="629627"/>
                  </a:lnTo>
                  <a:lnTo>
                    <a:pt x="1361681" y="628357"/>
                  </a:lnTo>
                  <a:lnTo>
                    <a:pt x="1362443" y="624547"/>
                  </a:lnTo>
                  <a:lnTo>
                    <a:pt x="1362811" y="623277"/>
                  </a:lnTo>
                  <a:lnTo>
                    <a:pt x="1363179" y="622007"/>
                  </a:lnTo>
                  <a:lnTo>
                    <a:pt x="1366329" y="622007"/>
                  </a:lnTo>
                  <a:lnTo>
                    <a:pt x="1361655" y="618197"/>
                  </a:lnTo>
                  <a:lnTo>
                    <a:pt x="1364513" y="619467"/>
                  </a:lnTo>
                  <a:lnTo>
                    <a:pt x="1367205" y="620737"/>
                  </a:lnTo>
                  <a:lnTo>
                    <a:pt x="1369771" y="622007"/>
                  </a:lnTo>
                  <a:lnTo>
                    <a:pt x="1367383" y="618197"/>
                  </a:lnTo>
                  <a:lnTo>
                    <a:pt x="1364996" y="614387"/>
                  </a:lnTo>
                  <a:lnTo>
                    <a:pt x="1370876" y="620737"/>
                  </a:lnTo>
                  <a:lnTo>
                    <a:pt x="1375130" y="619467"/>
                  </a:lnTo>
                  <a:lnTo>
                    <a:pt x="1380337" y="619467"/>
                  </a:lnTo>
                  <a:lnTo>
                    <a:pt x="1382737" y="618197"/>
                  </a:lnTo>
                  <a:lnTo>
                    <a:pt x="1386433" y="615657"/>
                  </a:lnTo>
                  <a:lnTo>
                    <a:pt x="1390281" y="614387"/>
                  </a:lnTo>
                  <a:lnTo>
                    <a:pt x="1397317" y="609307"/>
                  </a:lnTo>
                  <a:lnTo>
                    <a:pt x="1397469" y="602957"/>
                  </a:lnTo>
                  <a:lnTo>
                    <a:pt x="1403680" y="604227"/>
                  </a:lnTo>
                  <a:lnTo>
                    <a:pt x="1411935" y="602957"/>
                  </a:lnTo>
                  <a:lnTo>
                    <a:pt x="1412455" y="601687"/>
                  </a:lnTo>
                  <a:lnTo>
                    <a:pt x="1424647" y="594067"/>
                  </a:lnTo>
                  <a:lnTo>
                    <a:pt x="1440624" y="599147"/>
                  </a:lnTo>
                  <a:lnTo>
                    <a:pt x="1457350" y="605497"/>
                  </a:lnTo>
                  <a:lnTo>
                    <a:pt x="1471828" y="602957"/>
                  </a:lnTo>
                  <a:lnTo>
                    <a:pt x="1475460" y="599147"/>
                  </a:lnTo>
                  <a:lnTo>
                    <a:pt x="1487271" y="600417"/>
                  </a:lnTo>
                  <a:lnTo>
                    <a:pt x="1490281" y="604227"/>
                  </a:lnTo>
                  <a:lnTo>
                    <a:pt x="1494840" y="610577"/>
                  </a:lnTo>
                  <a:lnTo>
                    <a:pt x="1499006" y="616927"/>
                  </a:lnTo>
                  <a:lnTo>
                    <a:pt x="1502549" y="623277"/>
                  </a:lnTo>
                  <a:lnTo>
                    <a:pt x="1505242" y="630897"/>
                  </a:lnTo>
                  <a:lnTo>
                    <a:pt x="1504848" y="639787"/>
                  </a:lnTo>
                  <a:lnTo>
                    <a:pt x="1497736" y="656297"/>
                  </a:lnTo>
                  <a:lnTo>
                    <a:pt x="1497749" y="663917"/>
                  </a:lnTo>
                  <a:lnTo>
                    <a:pt x="1500543" y="670267"/>
                  </a:lnTo>
                  <a:lnTo>
                    <a:pt x="1511439" y="671537"/>
                  </a:lnTo>
                  <a:lnTo>
                    <a:pt x="1517205" y="675347"/>
                  </a:lnTo>
                  <a:lnTo>
                    <a:pt x="1508442" y="676617"/>
                  </a:lnTo>
                  <a:lnTo>
                    <a:pt x="1498307" y="675347"/>
                  </a:lnTo>
                  <a:lnTo>
                    <a:pt x="1493113" y="674077"/>
                  </a:lnTo>
                  <a:lnTo>
                    <a:pt x="1487919" y="672807"/>
                  </a:lnTo>
                  <a:lnTo>
                    <a:pt x="1478381" y="671537"/>
                  </a:lnTo>
                  <a:lnTo>
                    <a:pt x="1475028" y="672807"/>
                  </a:lnTo>
                  <a:lnTo>
                    <a:pt x="1470545" y="674077"/>
                  </a:lnTo>
                  <a:lnTo>
                    <a:pt x="1467231" y="672807"/>
                  </a:lnTo>
                  <a:lnTo>
                    <a:pt x="1465440" y="671537"/>
                  </a:lnTo>
                  <a:lnTo>
                    <a:pt x="1463548" y="671537"/>
                  </a:lnTo>
                  <a:lnTo>
                    <a:pt x="1461554" y="670267"/>
                  </a:lnTo>
                  <a:lnTo>
                    <a:pt x="1460665" y="670267"/>
                  </a:lnTo>
                  <a:lnTo>
                    <a:pt x="1453743" y="675347"/>
                  </a:lnTo>
                  <a:lnTo>
                    <a:pt x="1452067" y="675347"/>
                  </a:lnTo>
                  <a:lnTo>
                    <a:pt x="1447190" y="680427"/>
                  </a:lnTo>
                  <a:lnTo>
                    <a:pt x="1442542" y="686777"/>
                  </a:lnTo>
                  <a:lnTo>
                    <a:pt x="1440002" y="694397"/>
                  </a:lnTo>
                  <a:lnTo>
                    <a:pt x="1441450" y="699477"/>
                  </a:lnTo>
                  <a:lnTo>
                    <a:pt x="1447266" y="704557"/>
                  </a:lnTo>
                  <a:lnTo>
                    <a:pt x="1458937" y="705827"/>
                  </a:lnTo>
                  <a:lnTo>
                    <a:pt x="1463040" y="712177"/>
                  </a:lnTo>
                  <a:lnTo>
                    <a:pt x="1457706" y="712177"/>
                  </a:lnTo>
                  <a:lnTo>
                    <a:pt x="1451902" y="714717"/>
                  </a:lnTo>
                  <a:lnTo>
                    <a:pt x="1443443" y="712177"/>
                  </a:lnTo>
                  <a:lnTo>
                    <a:pt x="1440954" y="709637"/>
                  </a:lnTo>
                  <a:lnTo>
                    <a:pt x="1431518" y="705827"/>
                  </a:lnTo>
                  <a:lnTo>
                    <a:pt x="1420418" y="704557"/>
                  </a:lnTo>
                  <a:lnTo>
                    <a:pt x="1415453" y="709637"/>
                  </a:lnTo>
                  <a:lnTo>
                    <a:pt x="1413141" y="714717"/>
                  </a:lnTo>
                  <a:lnTo>
                    <a:pt x="1415605" y="718527"/>
                  </a:lnTo>
                  <a:lnTo>
                    <a:pt x="1420469" y="721067"/>
                  </a:lnTo>
                  <a:lnTo>
                    <a:pt x="1425321" y="722337"/>
                  </a:lnTo>
                  <a:lnTo>
                    <a:pt x="1435392" y="723607"/>
                  </a:lnTo>
                  <a:lnTo>
                    <a:pt x="1440459" y="728687"/>
                  </a:lnTo>
                  <a:lnTo>
                    <a:pt x="1449743" y="742657"/>
                  </a:lnTo>
                  <a:lnTo>
                    <a:pt x="1452422" y="750277"/>
                  </a:lnTo>
                  <a:lnTo>
                    <a:pt x="1462303" y="757897"/>
                  </a:lnTo>
                  <a:lnTo>
                    <a:pt x="1463865" y="760437"/>
                  </a:lnTo>
                  <a:lnTo>
                    <a:pt x="1464335" y="766787"/>
                  </a:lnTo>
                  <a:lnTo>
                    <a:pt x="1466951" y="773137"/>
                  </a:lnTo>
                  <a:lnTo>
                    <a:pt x="1476387" y="773137"/>
                  </a:lnTo>
                  <a:lnTo>
                    <a:pt x="1479677" y="774407"/>
                  </a:lnTo>
                  <a:lnTo>
                    <a:pt x="1481467" y="779487"/>
                  </a:lnTo>
                  <a:lnTo>
                    <a:pt x="1485061" y="783297"/>
                  </a:lnTo>
                  <a:lnTo>
                    <a:pt x="1492669" y="790917"/>
                  </a:lnTo>
                  <a:lnTo>
                    <a:pt x="1495717" y="785837"/>
                  </a:lnTo>
                  <a:lnTo>
                    <a:pt x="1500428" y="787107"/>
                  </a:lnTo>
                  <a:lnTo>
                    <a:pt x="1515237" y="790917"/>
                  </a:lnTo>
                  <a:lnTo>
                    <a:pt x="1521942" y="794727"/>
                  </a:lnTo>
                  <a:lnTo>
                    <a:pt x="1522209" y="798537"/>
                  </a:lnTo>
                  <a:lnTo>
                    <a:pt x="1520825" y="798537"/>
                  </a:lnTo>
                  <a:lnTo>
                    <a:pt x="1519542" y="797267"/>
                  </a:lnTo>
                  <a:lnTo>
                    <a:pt x="1518335" y="795997"/>
                  </a:lnTo>
                  <a:lnTo>
                    <a:pt x="1522095" y="801077"/>
                  </a:lnTo>
                  <a:lnTo>
                    <a:pt x="1522336" y="807427"/>
                  </a:lnTo>
                  <a:lnTo>
                    <a:pt x="1520545" y="813777"/>
                  </a:lnTo>
                  <a:lnTo>
                    <a:pt x="1518170" y="818857"/>
                  </a:lnTo>
                  <a:lnTo>
                    <a:pt x="1515376" y="826477"/>
                  </a:lnTo>
                  <a:lnTo>
                    <a:pt x="1522006" y="832827"/>
                  </a:lnTo>
                  <a:lnTo>
                    <a:pt x="1521079" y="839177"/>
                  </a:lnTo>
                  <a:lnTo>
                    <a:pt x="1528521" y="830287"/>
                  </a:lnTo>
                  <a:lnTo>
                    <a:pt x="1537208" y="823937"/>
                  </a:lnTo>
                  <a:lnTo>
                    <a:pt x="1547063" y="818857"/>
                  </a:lnTo>
                  <a:lnTo>
                    <a:pt x="1558010" y="815047"/>
                  </a:lnTo>
                  <a:lnTo>
                    <a:pt x="1568843" y="812507"/>
                  </a:lnTo>
                  <a:lnTo>
                    <a:pt x="1578203" y="813777"/>
                  </a:lnTo>
                  <a:lnTo>
                    <a:pt x="1613623" y="834097"/>
                  </a:lnTo>
                  <a:lnTo>
                    <a:pt x="1627543" y="850607"/>
                  </a:lnTo>
                  <a:lnTo>
                    <a:pt x="1631340" y="854417"/>
                  </a:lnTo>
                  <a:lnTo>
                    <a:pt x="1637385" y="862037"/>
                  </a:lnTo>
                  <a:lnTo>
                    <a:pt x="1648904" y="862037"/>
                  </a:lnTo>
                  <a:lnTo>
                    <a:pt x="1653311" y="858227"/>
                  </a:lnTo>
                  <a:lnTo>
                    <a:pt x="1658416" y="858227"/>
                  </a:lnTo>
                  <a:lnTo>
                    <a:pt x="1653501" y="834097"/>
                  </a:lnTo>
                  <a:lnTo>
                    <a:pt x="1648739" y="812507"/>
                  </a:lnTo>
                  <a:lnTo>
                    <a:pt x="1645754" y="798537"/>
                  </a:lnTo>
                  <a:lnTo>
                    <a:pt x="1643049" y="785837"/>
                  </a:lnTo>
                  <a:lnTo>
                    <a:pt x="1638134" y="762977"/>
                  </a:lnTo>
                  <a:lnTo>
                    <a:pt x="1634566" y="749007"/>
                  </a:lnTo>
                  <a:lnTo>
                    <a:pt x="1628482" y="724877"/>
                  </a:lnTo>
                  <a:lnTo>
                    <a:pt x="1626362" y="714717"/>
                  </a:lnTo>
                  <a:lnTo>
                    <a:pt x="1623453" y="700747"/>
                  </a:lnTo>
                  <a:lnTo>
                    <a:pt x="1623034" y="689317"/>
                  </a:lnTo>
                  <a:lnTo>
                    <a:pt x="1641144" y="682967"/>
                  </a:lnTo>
                  <a:lnTo>
                    <a:pt x="1660702" y="676617"/>
                  </a:lnTo>
                  <a:lnTo>
                    <a:pt x="1680591" y="671537"/>
                  </a:lnTo>
                  <a:lnTo>
                    <a:pt x="1699691" y="666457"/>
                  </a:lnTo>
                  <a:lnTo>
                    <a:pt x="1709521" y="666457"/>
                  </a:lnTo>
                  <a:lnTo>
                    <a:pt x="1718119" y="667727"/>
                  </a:lnTo>
                  <a:lnTo>
                    <a:pt x="1726311" y="671537"/>
                  </a:lnTo>
                  <a:lnTo>
                    <a:pt x="1734997" y="676617"/>
                  </a:lnTo>
                  <a:lnTo>
                    <a:pt x="1776056" y="696937"/>
                  </a:lnTo>
                  <a:lnTo>
                    <a:pt x="1785874" y="702017"/>
                  </a:lnTo>
                  <a:lnTo>
                    <a:pt x="1796249" y="707097"/>
                  </a:lnTo>
                  <a:lnTo>
                    <a:pt x="1806257" y="712177"/>
                  </a:lnTo>
                  <a:lnTo>
                    <a:pt x="1815007" y="718527"/>
                  </a:lnTo>
                  <a:lnTo>
                    <a:pt x="1821573" y="724877"/>
                  </a:lnTo>
                  <a:lnTo>
                    <a:pt x="1827834" y="731227"/>
                  </a:lnTo>
                  <a:lnTo>
                    <a:pt x="1834273" y="737577"/>
                  </a:lnTo>
                  <a:lnTo>
                    <a:pt x="1841360" y="742657"/>
                  </a:lnTo>
                  <a:lnTo>
                    <a:pt x="1848345" y="749007"/>
                  </a:lnTo>
                  <a:lnTo>
                    <a:pt x="1855101" y="754087"/>
                  </a:lnTo>
                  <a:lnTo>
                    <a:pt x="1862480" y="757897"/>
                  </a:lnTo>
                  <a:lnTo>
                    <a:pt x="1871370" y="757897"/>
                  </a:lnTo>
                  <a:lnTo>
                    <a:pt x="1881873" y="755357"/>
                  </a:lnTo>
                  <a:lnTo>
                    <a:pt x="1892681" y="754087"/>
                  </a:lnTo>
                  <a:lnTo>
                    <a:pt x="1914283" y="754087"/>
                  </a:lnTo>
                  <a:lnTo>
                    <a:pt x="1931758" y="756627"/>
                  </a:lnTo>
                  <a:lnTo>
                    <a:pt x="1949297" y="756627"/>
                  </a:lnTo>
                  <a:lnTo>
                    <a:pt x="1956574" y="754087"/>
                  </a:lnTo>
                  <a:lnTo>
                    <a:pt x="1962048" y="751547"/>
                  </a:lnTo>
                  <a:lnTo>
                    <a:pt x="1967344" y="750277"/>
                  </a:lnTo>
                  <a:lnTo>
                    <a:pt x="1980615" y="760437"/>
                  </a:lnTo>
                  <a:lnTo>
                    <a:pt x="1987588" y="764247"/>
                  </a:lnTo>
                  <a:lnTo>
                    <a:pt x="1994382" y="769327"/>
                  </a:lnTo>
                  <a:lnTo>
                    <a:pt x="2000453" y="775677"/>
                  </a:lnTo>
                  <a:lnTo>
                    <a:pt x="2008009" y="784567"/>
                  </a:lnTo>
                  <a:lnTo>
                    <a:pt x="2008809" y="784567"/>
                  </a:lnTo>
                  <a:lnTo>
                    <a:pt x="2019795" y="783297"/>
                  </a:lnTo>
                  <a:lnTo>
                    <a:pt x="2021687" y="806157"/>
                  </a:lnTo>
                  <a:lnTo>
                    <a:pt x="2024507" y="817587"/>
                  </a:lnTo>
                  <a:lnTo>
                    <a:pt x="2030641" y="826477"/>
                  </a:lnTo>
                  <a:lnTo>
                    <a:pt x="2036025" y="829017"/>
                  </a:lnTo>
                  <a:lnTo>
                    <a:pt x="2041105" y="829017"/>
                  </a:lnTo>
                  <a:lnTo>
                    <a:pt x="2045652" y="830287"/>
                  </a:lnTo>
                  <a:lnTo>
                    <a:pt x="2049437" y="835367"/>
                  </a:lnTo>
                  <a:lnTo>
                    <a:pt x="2051837" y="841717"/>
                  </a:lnTo>
                  <a:lnTo>
                    <a:pt x="2054136" y="849337"/>
                  </a:lnTo>
                  <a:lnTo>
                    <a:pt x="2056701" y="855687"/>
                  </a:lnTo>
                  <a:lnTo>
                    <a:pt x="2059851" y="862037"/>
                  </a:lnTo>
                  <a:lnTo>
                    <a:pt x="2068563" y="868387"/>
                  </a:lnTo>
                  <a:lnTo>
                    <a:pt x="2081034" y="868387"/>
                  </a:lnTo>
                  <a:lnTo>
                    <a:pt x="2094369" y="865847"/>
                  </a:lnTo>
                  <a:lnTo>
                    <a:pt x="2105672" y="864577"/>
                  </a:lnTo>
                  <a:lnTo>
                    <a:pt x="2113267" y="864577"/>
                  </a:lnTo>
                  <a:lnTo>
                    <a:pt x="2118791" y="872197"/>
                  </a:lnTo>
                  <a:lnTo>
                    <a:pt x="2118423" y="878547"/>
                  </a:lnTo>
                  <a:lnTo>
                    <a:pt x="2120836" y="884897"/>
                  </a:lnTo>
                  <a:lnTo>
                    <a:pt x="2127224" y="888707"/>
                  </a:lnTo>
                  <a:lnTo>
                    <a:pt x="2135022" y="889977"/>
                  </a:lnTo>
                  <a:lnTo>
                    <a:pt x="2141677" y="891247"/>
                  </a:lnTo>
                  <a:lnTo>
                    <a:pt x="2140928" y="886167"/>
                  </a:lnTo>
                  <a:lnTo>
                    <a:pt x="2134463" y="882357"/>
                  </a:lnTo>
                  <a:lnTo>
                    <a:pt x="2140674" y="870927"/>
                  </a:lnTo>
                  <a:lnTo>
                    <a:pt x="2144890" y="867117"/>
                  </a:lnTo>
                  <a:lnTo>
                    <a:pt x="2147430" y="864577"/>
                  </a:lnTo>
                  <a:lnTo>
                    <a:pt x="2152497" y="859497"/>
                  </a:lnTo>
                  <a:lnTo>
                    <a:pt x="2148103" y="858227"/>
                  </a:lnTo>
                  <a:lnTo>
                    <a:pt x="2154656" y="851877"/>
                  </a:lnTo>
                  <a:lnTo>
                    <a:pt x="2158073" y="849337"/>
                  </a:lnTo>
                  <a:lnTo>
                    <a:pt x="2161705" y="846797"/>
                  </a:lnTo>
                  <a:lnTo>
                    <a:pt x="2169299" y="842987"/>
                  </a:lnTo>
                  <a:lnTo>
                    <a:pt x="2176094" y="839177"/>
                  </a:lnTo>
                  <a:lnTo>
                    <a:pt x="2182279" y="834097"/>
                  </a:lnTo>
                  <a:lnTo>
                    <a:pt x="2188045" y="827747"/>
                  </a:lnTo>
                  <a:lnTo>
                    <a:pt x="2192972" y="820127"/>
                  </a:lnTo>
                  <a:lnTo>
                    <a:pt x="2193772" y="826477"/>
                  </a:lnTo>
                  <a:lnTo>
                    <a:pt x="2201659" y="823937"/>
                  </a:lnTo>
                  <a:lnTo>
                    <a:pt x="2204847" y="820127"/>
                  </a:lnTo>
                  <a:lnTo>
                    <a:pt x="2206968" y="817587"/>
                  </a:lnTo>
                  <a:lnTo>
                    <a:pt x="2209762" y="816317"/>
                  </a:lnTo>
                  <a:lnTo>
                    <a:pt x="2206752" y="812507"/>
                  </a:lnTo>
                  <a:lnTo>
                    <a:pt x="2207958" y="804887"/>
                  </a:lnTo>
                  <a:lnTo>
                    <a:pt x="2211311" y="797267"/>
                  </a:lnTo>
                  <a:lnTo>
                    <a:pt x="2214765" y="793457"/>
                  </a:lnTo>
                  <a:lnTo>
                    <a:pt x="2216340" y="792187"/>
                  </a:lnTo>
                  <a:lnTo>
                    <a:pt x="2222258" y="790917"/>
                  </a:lnTo>
                  <a:lnTo>
                    <a:pt x="2226678" y="793457"/>
                  </a:lnTo>
                  <a:lnTo>
                    <a:pt x="2230234" y="790917"/>
                  </a:lnTo>
                  <a:lnTo>
                    <a:pt x="2233485" y="789647"/>
                  </a:lnTo>
                  <a:lnTo>
                    <a:pt x="2242528" y="790917"/>
                  </a:lnTo>
                  <a:lnTo>
                    <a:pt x="2261197" y="795997"/>
                  </a:lnTo>
                  <a:lnTo>
                    <a:pt x="2269871" y="798537"/>
                  </a:lnTo>
                  <a:lnTo>
                    <a:pt x="2276106" y="801077"/>
                  </a:lnTo>
                  <a:lnTo>
                    <a:pt x="2283244" y="801077"/>
                  </a:lnTo>
                  <a:lnTo>
                    <a:pt x="2293048" y="804887"/>
                  </a:lnTo>
                  <a:lnTo>
                    <a:pt x="2298179" y="808697"/>
                  </a:lnTo>
                  <a:lnTo>
                    <a:pt x="2302611" y="807427"/>
                  </a:lnTo>
                  <a:lnTo>
                    <a:pt x="2298687" y="801077"/>
                  </a:lnTo>
                  <a:lnTo>
                    <a:pt x="2296185" y="792187"/>
                  </a:lnTo>
                  <a:lnTo>
                    <a:pt x="2296223" y="789647"/>
                  </a:lnTo>
                  <a:lnTo>
                    <a:pt x="2296325" y="783297"/>
                  </a:lnTo>
                  <a:lnTo>
                    <a:pt x="2300338" y="778217"/>
                  </a:lnTo>
                  <a:lnTo>
                    <a:pt x="2302395" y="776947"/>
                  </a:lnTo>
                  <a:lnTo>
                    <a:pt x="2318829" y="773137"/>
                  </a:lnTo>
                  <a:lnTo>
                    <a:pt x="2316911" y="769327"/>
                  </a:lnTo>
                  <a:lnTo>
                    <a:pt x="2330424" y="775677"/>
                  </a:lnTo>
                  <a:lnTo>
                    <a:pt x="2350820" y="784567"/>
                  </a:lnTo>
                  <a:lnTo>
                    <a:pt x="2370061" y="789647"/>
                  </a:lnTo>
                  <a:lnTo>
                    <a:pt x="2380196" y="785837"/>
                  </a:lnTo>
                  <a:lnTo>
                    <a:pt x="2385022" y="784567"/>
                  </a:lnTo>
                  <a:lnTo>
                    <a:pt x="2395105" y="784567"/>
                  </a:lnTo>
                  <a:lnTo>
                    <a:pt x="2405913" y="785837"/>
                  </a:lnTo>
                  <a:lnTo>
                    <a:pt x="2412911" y="785837"/>
                  </a:lnTo>
                  <a:lnTo>
                    <a:pt x="2418156" y="784567"/>
                  </a:lnTo>
                  <a:lnTo>
                    <a:pt x="2422817" y="780757"/>
                  </a:lnTo>
                  <a:lnTo>
                    <a:pt x="2432316" y="785837"/>
                  </a:lnTo>
                  <a:lnTo>
                    <a:pt x="2439479" y="785837"/>
                  </a:lnTo>
                  <a:lnTo>
                    <a:pt x="2449525" y="787107"/>
                  </a:lnTo>
                  <a:lnTo>
                    <a:pt x="2469667" y="787107"/>
                  </a:lnTo>
                  <a:lnTo>
                    <a:pt x="2509355" y="793457"/>
                  </a:lnTo>
                  <a:lnTo>
                    <a:pt x="2519908" y="802347"/>
                  </a:lnTo>
                  <a:lnTo>
                    <a:pt x="2525369" y="804887"/>
                  </a:lnTo>
                  <a:lnTo>
                    <a:pt x="2532367" y="807427"/>
                  </a:lnTo>
                  <a:lnTo>
                    <a:pt x="2539644" y="807427"/>
                  </a:lnTo>
                  <a:lnTo>
                    <a:pt x="2545435" y="811237"/>
                  </a:lnTo>
                  <a:lnTo>
                    <a:pt x="2550795" y="815047"/>
                  </a:lnTo>
                  <a:lnTo>
                    <a:pt x="2556789" y="818857"/>
                  </a:lnTo>
                  <a:lnTo>
                    <a:pt x="2558719" y="812507"/>
                  </a:lnTo>
                  <a:lnTo>
                    <a:pt x="2552509" y="807427"/>
                  </a:lnTo>
                  <a:lnTo>
                    <a:pt x="2548356" y="798537"/>
                  </a:lnTo>
                  <a:lnTo>
                    <a:pt x="2549448" y="793457"/>
                  </a:lnTo>
                  <a:lnTo>
                    <a:pt x="2548661" y="789647"/>
                  </a:lnTo>
                  <a:lnTo>
                    <a:pt x="2552408" y="790917"/>
                  </a:lnTo>
                  <a:lnTo>
                    <a:pt x="2553995" y="789647"/>
                  </a:lnTo>
                  <a:lnTo>
                    <a:pt x="2555595" y="788377"/>
                  </a:lnTo>
                  <a:lnTo>
                    <a:pt x="2559088" y="787107"/>
                  </a:lnTo>
                  <a:lnTo>
                    <a:pt x="2556827" y="785837"/>
                  </a:lnTo>
                  <a:lnTo>
                    <a:pt x="2554249" y="783297"/>
                  </a:lnTo>
                  <a:lnTo>
                    <a:pt x="2551353" y="782027"/>
                  </a:lnTo>
                  <a:lnTo>
                    <a:pt x="2552547" y="780757"/>
                  </a:lnTo>
                  <a:lnTo>
                    <a:pt x="2553741" y="779487"/>
                  </a:lnTo>
                  <a:lnTo>
                    <a:pt x="2557767" y="773137"/>
                  </a:lnTo>
                  <a:lnTo>
                    <a:pt x="2562593" y="776947"/>
                  </a:lnTo>
                  <a:lnTo>
                    <a:pt x="2564434" y="773137"/>
                  </a:lnTo>
                  <a:lnTo>
                    <a:pt x="2565044" y="771867"/>
                  </a:lnTo>
                  <a:lnTo>
                    <a:pt x="2561666" y="769327"/>
                  </a:lnTo>
                  <a:lnTo>
                    <a:pt x="2558275" y="766787"/>
                  </a:lnTo>
                  <a:lnTo>
                    <a:pt x="2554922" y="755357"/>
                  </a:lnTo>
                  <a:lnTo>
                    <a:pt x="2526665" y="713447"/>
                  </a:lnTo>
                  <a:lnTo>
                    <a:pt x="2527198" y="705827"/>
                  </a:lnTo>
                  <a:lnTo>
                    <a:pt x="2526017" y="700747"/>
                  </a:lnTo>
                  <a:lnTo>
                    <a:pt x="2517127" y="699477"/>
                  </a:lnTo>
                  <a:lnTo>
                    <a:pt x="2507500" y="696937"/>
                  </a:lnTo>
                  <a:lnTo>
                    <a:pt x="2504160" y="694397"/>
                  </a:lnTo>
                  <a:lnTo>
                    <a:pt x="2510193" y="688047"/>
                  </a:lnTo>
                  <a:lnTo>
                    <a:pt x="2520213" y="685507"/>
                  </a:lnTo>
                  <a:lnTo>
                    <a:pt x="2531033" y="682967"/>
                  </a:lnTo>
                  <a:lnTo>
                    <a:pt x="2539542" y="682967"/>
                  </a:lnTo>
                  <a:lnTo>
                    <a:pt x="2545765" y="681697"/>
                  </a:lnTo>
                  <a:lnTo>
                    <a:pt x="2556167" y="677887"/>
                  </a:lnTo>
                  <a:lnTo>
                    <a:pt x="2566047" y="672807"/>
                  </a:lnTo>
                  <a:lnTo>
                    <a:pt x="2569400" y="680427"/>
                  </a:lnTo>
                  <a:lnTo>
                    <a:pt x="2579243" y="682967"/>
                  </a:lnTo>
                  <a:lnTo>
                    <a:pt x="2583573" y="677887"/>
                  </a:lnTo>
                  <a:lnTo>
                    <a:pt x="2591892" y="682967"/>
                  </a:lnTo>
                  <a:lnTo>
                    <a:pt x="2597874" y="686777"/>
                  </a:lnTo>
                  <a:lnTo>
                    <a:pt x="2598890" y="680427"/>
                  </a:lnTo>
                  <a:lnTo>
                    <a:pt x="2598305" y="677887"/>
                  </a:lnTo>
                  <a:lnTo>
                    <a:pt x="2597124" y="672807"/>
                  </a:lnTo>
                  <a:lnTo>
                    <a:pt x="2590927" y="668997"/>
                  </a:lnTo>
                  <a:lnTo>
                    <a:pt x="2584323" y="666457"/>
                  </a:lnTo>
                  <a:lnTo>
                    <a:pt x="2581325" y="660107"/>
                  </a:lnTo>
                  <a:lnTo>
                    <a:pt x="2581694" y="649947"/>
                  </a:lnTo>
                  <a:lnTo>
                    <a:pt x="2582278" y="639787"/>
                  </a:lnTo>
                  <a:lnTo>
                    <a:pt x="2582735" y="630897"/>
                  </a:lnTo>
                  <a:lnTo>
                    <a:pt x="2582672" y="619467"/>
                  </a:lnTo>
                  <a:lnTo>
                    <a:pt x="2582214" y="611847"/>
                  </a:lnTo>
                  <a:lnTo>
                    <a:pt x="2582202" y="600417"/>
                  </a:lnTo>
                  <a:lnTo>
                    <a:pt x="2582532" y="599147"/>
                  </a:lnTo>
                  <a:lnTo>
                    <a:pt x="2583840" y="594067"/>
                  </a:lnTo>
                  <a:lnTo>
                    <a:pt x="2584500" y="591527"/>
                  </a:lnTo>
                  <a:lnTo>
                    <a:pt x="2590914" y="590257"/>
                  </a:lnTo>
                  <a:lnTo>
                    <a:pt x="2608173" y="597877"/>
                  </a:lnTo>
                  <a:lnTo>
                    <a:pt x="2616924" y="599147"/>
                  </a:lnTo>
                  <a:lnTo>
                    <a:pt x="2632964" y="599147"/>
                  </a:lnTo>
                  <a:lnTo>
                    <a:pt x="2643327" y="596607"/>
                  </a:lnTo>
                  <a:lnTo>
                    <a:pt x="2653195" y="606767"/>
                  </a:lnTo>
                  <a:lnTo>
                    <a:pt x="2659938" y="601687"/>
                  </a:lnTo>
                  <a:lnTo>
                    <a:pt x="2666161" y="597877"/>
                  </a:lnTo>
                  <a:lnTo>
                    <a:pt x="2669629" y="596607"/>
                  </a:lnTo>
                  <a:lnTo>
                    <a:pt x="2673096" y="595337"/>
                  </a:lnTo>
                  <a:lnTo>
                    <a:pt x="2677210" y="590257"/>
                  </a:lnTo>
                  <a:lnTo>
                    <a:pt x="2674963" y="582637"/>
                  </a:lnTo>
                  <a:lnTo>
                    <a:pt x="2668765" y="573747"/>
                  </a:lnTo>
                  <a:lnTo>
                    <a:pt x="2663228" y="563587"/>
                  </a:lnTo>
                  <a:lnTo>
                    <a:pt x="2662402" y="561047"/>
                  </a:lnTo>
                  <a:lnTo>
                    <a:pt x="2659494" y="552157"/>
                  </a:lnTo>
                  <a:lnTo>
                    <a:pt x="2658668" y="540727"/>
                  </a:lnTo>
                  <a:lnTo>
                    <a:pt x="2661297" y="535647"/>
                  </a:lnTo>
                  <a:lnTo>
                    <a:pt x="2666746" y="534377"/>
                  </a:lnTo>
                  <a:lnTo>
                    <a:pt x="2673273" y="533107"/>
                  </a:lnTo>
                  <a:lnTo>
                    <a:pt x="2679154" y="533107"/>
                  </a:lnTo>
                  <a:lnTo>
                    <a:pt x="2684615" y="529297"/>
                  </a:lnTo>
                  <a:lnTo>
                    <a:pt x="2687637" y="524217"/>
                  </a:lnTo>
                  <a:lnTo>
                    <a:pt x="2688056" y="519137"/>
                  </a:lnTo>
                  <a:lnTo>
                    <a:pt x="2685681" y="512787"/>
                  </a:lnTo>
                  <a:lnTo>
                    <a:pt x="2684526" y="506437"/>
                  </a:lnTo>
                  <a:lnTo>
                    <a:pt x="2689542" y="503897"/>
                  </a:lnTo>
                  <a:lnTo>
                    <a:pt x="2697061" y="502627"/>
                  </a:lnTo>
                  <a:lnTo>
                    <a:pt x="2703436" y="503897"/>
                  </a:lnTo>
                  <a:close/>
                </a:path>
                <a:path w="6201409" h="3616959">
                  <a:moveTo>
                    <a:pt x="3551758" y="2412873"/>
                  </a:moveTo>
                  <a:lnTo>
                    <a:pt x="3551123" y="2401392"/>
                  </a:lnTo>
                  <a:lnTo>
                    <a:pt x="3544506" y="2397772"/>
                  </a:lnTo>
                  <a:lnTo>
                    <a:pt x="3542512" y="2404262"/>
                  </a:lnTo>
                  <a:lnTo>
                    <a:pt x="3543630" y="2411285"/>
                  </a:lnTo>
                  <a:lnTo>
                    <a:pt x="3546005" y="2417495"/>
                  </a:lnTo>
                  <a:lnTo>
                    <a:pt x="3551758" y="2412873"/>
                  </a:lnTo>
                  <a:close/>
                </a:path>
                <a:path w="6201409" h="3616959">
                  <a:moveTo>
                    <a:pt x="3557346" y="2406078"/>
                  </a:moveTo>
                  <a:lnTo>
                    <a:pt x="3556190" y="2403373"/>
                  </a:lnTo>
                  <a:lnTo>
                    <a:pt x="3553637" y="2401265"/>
                  </a:lnTo>
                  <a:lnTo>
                    <a:pt x="3554806" y="2403970"/>
                  </a:lnTo>
                  <a:lnTo>
                    <a:pt x="3556203" y="2406586"/>
                  </a:lnTo>
                  <a:lnTo>
                    <a:pt x="3557130" y="2409380"/>
                  </a:lnTo>
                  <a:lnTo>
                    <a:pt x="3557346" y="2406078"/>
                  </a:lnTo>
                  <a:close/>
                </a:path>
                <a:path w="6201409" h="3616959">
                  <a:moveTo>
                    <a:pt x="3578898" y="2431465"/>
                  </a:moveTo>
                  <a:lnTo>
                    <a:pt x="3578441" y="2428354"/>
                  </a:lnTo>
                  <a:lnTo>
                    <a:pt x="3577158" y="2425649"/>
                  </a:lnTo>
                  <a:lnTo>
                    <a:pt x="3575024" y="2423337"/>
                  </a:lnTo>
                  <a:lnTo>
                    <a:pt x="3575367" y="2426500"/>
                  </a:lnTo>
                  <a:lnTo>
                    <a:pt x="3576650" y="2429205"/>
                  </a:lnTo>
                  <a:lnTo>
                    <a:pt x="3578898" y="2431465"/>
                  </a:lnTo>
                  <a:close/>
                </a:path>
                <a:path w="6201409" h="3616959">
                  <a:moveTo>
                    <a:pt x="3605174" y="2474391"/>
                  </a:moveTo>
                  <a:lnTo>
                    <a:pt x="3604679" y="2471813"/>
                  </a:lnTo>
                  <a:lnTo>
                    <a:pt x="3604158" y="2469235"/>
                  </a:lnTo>
                  <a:lnTo>
                    <a:pt x="3603612" y="2466657"/>
                  </a:lnTo>
                  <a:lnTo>
                    <a:pt x="3600881" y="2469400"/>
                  </a:lnTo>
                  <a:lnTo>
                    <a:pt x="3600589" y="2473452"/>
                  </a:lnTo>
                  <a:lnTo>
                    <a:pt x="3605174" y="2474391"/>
                  </a:lnTo>
                  <a:close/>
                </a:path>
                <a:path w="6201409" h="3616959">
                  <a:moveTo>
                    <a:pt x="3612477" y="2326995"/>
                  </a:moveTo>
                  <a:lnTo>
                    <a:pt x="3611422" y="2325611"/>
                  </a:lnTo>
                  <a:lnTo>
                    <a:pt x="3610254" y="2324316"/>
                  </a:lnTo>
                  <a:lnTo>
                    <a:pt x="3608984" y="2323134"/>
                  </a:lnTo>
                  <a:lnTo>
                    <a:pt x="3607790" y="2325890"/>
                  </a:lnTo>
                  <a:lnTo>
                    <a:pt x="3610025" y="2327033"/>
                  </a:lnTo>
                  <a:lnTo>
                    <a:pt x="3612477" y="2326995"/>
                  </a:lnTo>
                  <a:close/>
                </a:path>
                <a:path w="6201409" h="3616959">
                  <a:moveTo>
                    <a:pt x="3613035" y="2337739"/>
                  </a:moveTo>
                  <a:lnTo>
                    <a:pt x="3612908" y="2335415"/>
                  </a:lnTo>
                  <a:lnTo>
                    <a:pt x="3610064" y="2333180"/>
                  </a:lnTo>
                  <a:lnTo>
                    <a:pt x="3607384" y="2335619"/>
                  </a:lnTo>
                  <a:lnTo>
                    <a:pt x="3607511" y="2337930"/>
                  </a:lnTo>
                  <a:lnTo>
                    <a:pt x="3610432" y="2340140"/>
                  </a:lnTo>
                  <a:lnTo>
                    <a:pt x="3613035" y="2337739"/>
                  </a:lnTo>
                  <a:close/>
                </a:path>
                <a:path w="6201409" h="3616959">
                  <a:moveTo>
                    <a:pt x="3698824" y="2217470"/>
                  </a:moveTo>
                  <a:lnTo>
                    <a:pt x="3696868" y="2214981"/>
                  </a:lnTo>
                  <a:lnTo>
                    <a:pt x="3694163" y="2213648"/>
                  </a:lnTo>
                  <a:lnTo>
                    <a:pt x="3694176" y="2215870"/>
                  </a:lnTo>
                  <a:lnTo>
                    <a:pt x="3694455" y="2218067"/>
                  </a:lnTo>
                  <a:lnTo>
                    <a:pt x="3694963" y="2220226"/>
                  </a:lnTo>
                  <a:lnTo>
                    <a:pt x="3698773" y="2220607"/>
                  </a:lnTo>
                  <a:lnTo>
                    <a:pt x="3698824" y="2217470"/>
                  </a:lnTo>
                  <a:close/>
                </a:path>
                <a:path w="6201409" h="3616959">
                  <a:moveTo>
                    <a:pt x="3710025" y="2236647"/>
                  </a:moveTo>
                  <a:lnTo>
                    <a:pt x="3709378" y="2234069"/>
                  </a:lnTo>
                  <a:lnTo>
                    <a:pt x="3707320" y="2231834"/>
                  </a:lnTo>
                  <a:lnTo>
                    <a:pt x="3706088" y="2234844"/>
                  </a:lnTo>
                  <a:lnTo>
                    <a:pt x="3706749" y="2237422"/>
                  </a:lnTo>
                  <a:lnTo>
                    <a:pt x="3709251" y="2239568"/>
                  </a:lnTo>
                  <a:lnTo>
                    <a:pt x="3710025" y="2236647"/>
                  </a:lnTo>
                  <a:close/>
                </a:path>
                <a:path w="6201409" h="3616959">
                  <a:moveTo>
                    <a:pt x="3721887" y="2238019"/>
                  </a:moveTo>
                  <a:lnTo>
                    <a:pt x="3721798" y="2232939"/>
                  </a:lnTo>
                  <a:lnTo>
                    <a:pt x="3721227" y="2232571"/>
                  </a:lnTo>
                  <a:lnTo>
                    <a:pt x="3721887" y="2238019"/>
                  </a:lnTo>
                  <a:close/>
                </a:path>
                <a:path w="6201409" h="3616959">
                  <a:moveTo>
                    <a:pt x="3743655" y="1942109"/>
                  </a:moveTo>
                  <a:lnTo>
                    <a:pt x="3735984" y="1933219"/>
                  </a:lnTo>
                  <a:lnTo>
                    <a:pt x="3725062" y="1926869"/>
                  </a:lnTo>
                  <a:lnTo>
                    <a:pt x="3719131" y="1925599"/>
                  </a:lnTo>
                  <a:lnTo>
                    <a:pt x="3709695" y="1924329"/>
                  </a:lnTo>
                  <a:lnTo>
                    <a:pt x="3702507" y="1924329"/>
                  </a:lnTo>
                  <a:lnTo>
                    <a:pt x="3703358" y="1929409"/>
                  </a:lnTo>
                  <a:lnTo>
                    <a:pt x="3698125" y="1929409"/>
                  </a:lnTo>
                  <a:lnTo>
                    <a:pt x="3697059" y="1942109"/>
                  </a:lnTo>
                  <a:lnTo>
                    <a:pt x="3743655" y="1942109"/>
                  </a:lnTo>
                  <a:close/>
                </a:path>
                <a:path w="6201409" h="3616959">
                  <a:moveTo>
                    <a:pt x="3816032" y="2081809"/>
                  </a:moveTo>
                  <a:lnTo>
                    <a:pt x="3812997" y="2080539"/>
                  </a:lnTo>
                  <a:lnTo>
                    <a:pt x="3808831" y="2074189"/>
                  </a:lnTo>
                  <a:lnTo>
                    <a:pt x="3812692" y="2070379"/>
                  </a:lnTo>
                  <a:lnTo>
                    <a:pt x="3813251" y="2069109"/>
                  </a:lnTo>
                  <a:lnTo>
                    <a:pt x="3814381" y="2066569"/>
                  </a:lnTo>
                  <a:lnTo>
                    <a:pt x="3813251" y="2065299"/>
                  </a:lnTo>
                  <a:lnTo>
                    <a:pt x="3812108" y="2064029"/>
                  </a:lnTo>
                  <a:lnTo>
                    <a:pt x="3812857" y="2058949"/>
                  </a:lnTo>
                  <a:lnTo>
                    <a:pt x="3813911" y="2052599"/>
                  </a:lnTo>
                  <a:lnTo>
                    <a:pt x="3812565" y="2048789"/>
                  </a:lnTo>
                  <a:lnTo>
                    <a:pt x="3808387" y="2046249"/>
                  </a:lnTo>
                  <a:lnTo>
                    <a:pt x="3803688" y="2042439"/>
                  </a:lnTo>
                  <a:lnTo>
                    <a:pt x="3801376" y="2038629"/>
                  </a:lnTo>
                  <a:lnTo>
                    <a:pt x="3804323" y="2034819"/>
                  </a:lnTo>
                  <a:lnTo>
                    <a:pt x="3797503" y="2032279"/>
                  </a:lnTo>
                  <a:lnTo>
                    <a:pt x="3794087" y="2031009"/>
                  </a:lnTo>
                  <a:lnTo>
                    <a:pt x="3791064" y="2031009"/>
                  </a:lnTo>
                  <a:lnTo>
                    <a:pt x="3780409" y="2015769"/>
                  </a:lnTo>
                  <a:lnTo>
                    <a:pt x="3776116" y="2013229"/>
                  </a:lnTo>
                  <a:lnTo>
                    <a:pt x="3773982" y="2011959"/>
                  </a:lnTo>
                  <a:lnTo>
                    <a:pt x="3772509" y="2005609"/>
                  </a:lnTo>
                  <a:lnTo>
                    <a:pt x="3771912" y="1994179"/>
                  </a:lnTo>
                  <a:lnTo>
                    <a:pt x="3771950" y="1982749"/>
                  </a:lnTo>
                  <a:lnTo>
                    <a:pt x="3770033" y="1970049"/>
                  </a:lnTo>
                  <a:lnTo>
                    <a:pt x="3767861" y="1967509"/>
                  </a:lnTo>
                  <a:lnTo>
                    <a:pt x="3763518" y="1962429"/>
                  </a:lnTo>
                  <a:lnTo>
                    <a:pt x="3753294" y="1954809"/>
                  </a:lnTo>
                  <a:lnTo>
                    <a:pt x="3747605" y="1947189"/>
                  </a:lnTo>
                  <a:lnTo>
                    <a:pt x="3744760" y="1943379"/>
                  </a:lnTo>
                  <a:lnTo>
                    <a:pt x="3696957" y="1943379"/>
                  </a:lnTo>
                  <a:lnTo>
                    <a:pt x="3689248" y="1943379"/>
                  </a:lnTo>
                  <a:lnTo>
                    <a:pt x="3685006" y="1945919"/>
                  </a:lnTo>
                  <a:lnTo>
                    <a:pt x="3680993" y="1947189"/>
                  </a:lnTo>
                  <a:lnTo>
                    <a:pt x="3677247" y="1944649"/>
                  </a:lnTo>
                  <a:lnTo>
                    <a:pt x="3676485" y="1943379"/>
                  </a:lnTo>
                  <a:lnTo>
                    <a:pt x="3675735" y="1942109"/>
                  </a:lnTo>
                  <a:lnTo>
                    <a:pt x="3670008" y="1942109"/>
                  </a:lnTo>
                  <a:lnTo>
                    <a:pt x="3664369" y="1939569"/>
                  </a:lnTo>
                  <a:lnTo>
                    <a:pt x="3659695" y="1931949"/>
                  </a:lnTo>
                  <a:lnTo>
                    <a:pt x="3651199" y="1931949"/>
                  </a:lnTo>
                  <a:lnTo>
                    <a:pt x="3650704" y="1943379"/>
                  </a:lnTo>
                  <a:lnTo>
                    <a:pt x="3644138" y="1939569"/>
                  </a:lnTo>
                  <a:lnTo>
                    <a:pt x="3641382" y="1947189"/>
                  </a:lnTo>
                  <a:lnTo>
                    <a:pt x="3635464" y="1953539"/>
                  </a:lnTo>
                  <a:lnTo>
                    <a:pt x="3628567" y="1959889"/>
                  </a:lnTo>
                  <a:lnTo>
                    <a:pt x="3622852" y="1967509"/>
                  </a:lnTo>
                  <a:lnTo>
                    <a:pt x="3615423" y="1962429"/>
                  </a:lnTo>
                  <a:lnTo>
                    <a:pt x="3613213" y="1957349"/>
                  </a:lnTo>
                  <a:lnTo>
                    <a:pt x="3614534" y="1950999"/>
                  </a:lnTo>
                  <a:lnTo>
                    <a:pt x="3619652" y="1938299"/>
                  </a:lnTo>
                  <a:lnTo>
                    <a:pt x="3619373" y="1933219"/>
                  </a:lnTo>
                  <a:lnTo>
                    <a:pt x="3618661" y="1928139"/>
                  </a:lnTo>
                  <a:lnTo>
                    <a:pt x="3618128" y="1924329"/>
                  </a:lnTo>
                  <a:lnTo>
                    <a:pt x="3613772" y="1923059"/>
                  </a:lnTo>
                  <a:lnTo>
                    <a:pt x="3613581" y="1919249"/>
                  </a:lnTo>
                  <a:lnTo>
                    <a:pt x="3613391" y="1915439"/>
                  </a:lnTo>
                  <a:lnTo>
                    <a:pt x="3618763" y="1912899"/>
                  </a:lnTo>
                  <a:lnTo>
                    <a:pt x="3617379" y="1902739"/>
                  </a:lnTo>
                  <a:lnTo>
                    <a:pt x="3620185" y="1897659"/>
                  </a:lnTo>
                  <a:lnTo>
                    <a:pt x="3618534" y="1888769"/>
                  </a:lnTo>
                  <a:lnTo>
                    <a:pt x="3610965" y="1881149"/>
                  </a:lnTo>
                  <a:lnTo>
                    <a:pt x="3614013" y="1873529"/>
                  </a:lnTo>
                  <a:lnTo>
                    <a:pt x="3615537" y="1869719"/>
                  </a:lnTo>
                  <a:lnTo>
                    <a:pt x="3611613" y="1869719"/>
                  </a:lnTo>
                  <a:lnTo>
                    <a:pt x="3607384" y="1868449"/>
                  </a:lnTo>
                  <a:lnTo>
                    <a:pt x="3601859" y="1868449"/>
                  </a:lnTo>
                  <a:lnTo>
                    <a:pt x="3596055" y="1870989"/>
                  </a:lnTo>
                  <a:lnTo>
                    <a:pt x="3590417" y="1873529"/>
                  </a:lnTo>
                  <a:lnTo>
                    <a:pt x="3585375" y="1872259"/>
                  </a:lnTo>
                  <a:lnTo>
                    <a:pt x="3581031" y="1868449"/>
                  </a:lnTo>
                  <a:lnTo>
                    <a:pt x="3577907" y="1864639"/>
                  </a:lnTo>
                  <a:lnTo>
                    <a:pt x="3576866" y="1863369"/>
                  </a:lnTo>
                  <a:lnTo>
                    <a:pt x="3577196" y="1862099"/>
                  </a:lnTo>
                  <a:lnTo>
                    <a:pt x="3579507" y="1853209"/>
                  </a:lnTo>
                  <a:lnTo>
                    <a:pt x="3584765" y="1846859"/>
                  </a:lnTo>
                  <a:lnTo>
                    <a:pt x="3579495" y="1840509"/>
                  </a:lnTo>
                  <a:lnTo>
                    <a:pt x="3576751" y="1836699"/>
                  </a:lnTo>
                  <a:lnTo>
                    <a:pt x="3573081" y="1831619"/>
                  </a:lnTo>
                  <a:lnTo>
                    <a:pt x="3566934" y="1830349"/>
                  </a:lnTo>
                  <a:lnTo>
                    <a:pt x="3565779" y="1835429"/>
                  </a:lnTo>
                  <a:lnTo>
                    <a:pt x="3562134" y="1836699"/>
                  </a:lnTo>
                  <a:lnTo>
                    <a:pt x="3559276" y="1830349"/>
                  </a:lnTo>
                  <a:lnTo>
                    <a:pt x="3552444" y="1830349"/>
                  </a:lnTo>
                  <a:lnTo>
                    <a:pt x="3544354" y="1832889"/>
                  </a:lnTo>
                  <a:lnTo>
                    <a:pt x="3537737" y="1834159"/>
                  </a:lnTo>
                  <a:lnTo>
                    <a:pt x="3540328" y="1840509"/>
                  </a:lnTo>
                  <a:lnTo>
                    <a:pt x="3536645" y="1843049"/>
                  </a:lnTo>
                  <a:lnTo>
                    <a:pt x="3530358" y="1843049"/>
                  </a:lnTo>
                  <a:lnTo>
                    <a:pt x="3525177" y="1844319"/>
                  </a:lnTo>
                  <a:lnTo>
                    <a:pt x="3518839" y="1845589"/>
                  </a:lnTo>
                  <a:lnTo>
                    <a:pt x="3523843" y="1853209"/>
                  </a:lnTo>
                  <a:lnTo>
                    <a:pt x="3518433" y="1862099"/>
                  </a:lnTo>
                  <a:lnTo>
                    <a:pt x="3517163" y="1858289"/>
                  </a:lnTo>
                  <a:lnTo>
                    <a:pt x="3510762" y="1858289"/>
                  </a:lnTo>
                  <a:lnTo>
                    <a:pt x="3507702" y="1862099"/>
                  </a:lnTo>
                  <a:lnTo>
                    <a:pt x="3497770" y="1864639"/>
                  </a:lnTo>
                  <a:lnTo>
                    <a:pt x="3491344" y="1860829"/>
                  </a:lnTo>
                  <a:lnTo>
                    <a:pt x="3482556" y="1859559"/>
                  </a:lnTo>
                  <a:lnTo>
                    <a:pt x="3476587" y="1870989"/>
                  </a:lnTo>
                  <a:lnTo>
                    <a:pt x="3474440" y="1879879"/>
                  </a:lnTo>
                  <a:lnTo>
                    <a:pt x="3478365" y="1882419"/>
                  </a:lnTo>
                  <a:lnTo>
                    <a:pt x="3477996" y="1890039"/>
                  </a:lnTo>
                  <a:lnTo>
                    <a:pt x="3475647" y="1892579"/>
                  </a:lnTo>
                  <a:lnTo>
                    <a:pt x="3474047" y="1900199"/>
                  </a:lnTo>
                  <a:lnTo>
                    <a:pt x="3481882" y="1911629"/>
                  </a:lnTo>
                  <a:lnTo>
                    <a:pt x="3474631" y="1919249"/>
                  </a:lnTo>
                  <a:lnTo>
                    <a:pt x="3464674" y="1919249"/>
                  </a:lnTo>
                  <a:lnTo>
                    <a:pt x="3462286" y="1914169"/>
                  </a:lnTo>
                  <a:lnTo>
                    <a:pt x="3463925" y="1920519"/>
                  </a:lnTo>
                  <a:lnTo>
                    <a:pt x="3467430" y="1930679"/>
                  </a:lnTo>
                  <a:lnTo>
                    <a:pt x="3475444" y="1928139"/>
                  </a:lnTo>
                  <a:lnTo>
                    <a:pt x="3474491" y="1933219"/>
                  </a:lnTo>
                  <a:lnTo>
                    <a:pt x="3479063" y="1937029"/>
                  </a:lnTo>
                  <a:lnTo>
                    <a:pt x="3481832" y="1945919"/>
                  </a:lnTo>
                  <a:lnTo>
                    <a:pt x="3480409" y="1949729"/>
                  </a:lnTo>
                  <a:lnTo>
                    <a:pt x="3483457" y="1954809"/>
                  </a:lnTo>
                  <a:lnTo>
                    <a:pt x="3488105" y="1961159"/>
                  </a:lnTo>
                  <a:lnTo>
                    <a:pt x="3493427" y="1966239"/>
                  </a:lnTo>
                  <a:lnTo>
                    <a:pt x="3498951" y="1972589"/>
                  </a:lnTo>
                  <a:lnTo>
                    <a:pt x="3504171" y="1977669"/>
                  </a:lnTo>
                  <a:lnTo>
                    <a:pt x="3508425" y="1982749"/>
                  </a:lnTo>
                  <a:lnTo>
                    <a:pt x="3517417" y="1987829"/>
                  </a:lnTo>
                  <a:lnTo>
                    <a:pt x="3519182" y="1994179"/>
                  </a:lnTo>
                  <a:lnTo>
                    <a:pt x="3521176" y="2001799"/>
                  </a:lnTo>
                  <a:lnTo>
                    <a:pt x="3523361" y="2008149"/>
                  </a:lnTo>
                  <a:lnTo>
                    <a:pt x="3526244" y="2015769"/>
                  </a:lnTo>
                  <a:lnTo>
                    <a:pt x="3530358" y="2022119"/>
                  </a:lnTo>
                  <a:lnTo>
                    <a:pt x="3532505" y="2019579"/>
                  </a:lnTo>
                  <a:lnTo>
                    <a:pt x="3534054" y="2017039"/>
                  </a:lnTo>
                  <a:lnTo>
                    <a:pt x="3535032" y="2013229"/>
                  </a:lnTo>
                  <a:lnTo>
                    <a:pt x="3538486" y="2015769"/>
                  </a:lnTo>
                  <a:lnTo>
                    <a:pt x="3538372" y="2023389"/>
                  </a:lnTo>
                  <a:lnTo>
                    <a:pt x="3532771" y="2032279"/>
                  </a:lnTo>
                  <a:lnTo>
                    <a:pt x="3525202" y="2027199"/>
                  </a:lnTo>
                  <a:lnTo>
                    <a:pt x="3527463" y="2043709"/>
                  </a:lnTo>
                  <a:lnTo>
                    <a:pt x="3530904" y="2056409"/>
                  </a:lnTo>
                  <a:lnTo>
                    <a:pt x="3527691" y="2065299"/>
                  </a:lnTo>
                  <a:lnTo>
                    <a:pt x="3521227" y="2064029"/>
                  </a:lnTo>
                  <a:lnTo>
                    <a:pt x="3522624" y="2069109"/>
                  </a:lnTo>
                  <a:lnTo>
                    <a:pt x="3516122" y="2064029"/>
                  </a:lnTo>
                  <a:lnTo>
                    <a:pt x="3514788" y="2074189"/>
                  </a:lnTo>
                  <a:lnTo>
                    <a:pt x="3516338" y="2086889"/>
                  </a:lnTo>
                  <a:lnTo>
                    <a:pt x="3520859" y="2091969"/>
                  </a:lnTo>
                  <a:lnTo>
                    <a:pt x="3525482" y="2098319"/>
                  </a:lnTo>
                  <a:lnTo>
                    <a:pt x="3534257" y="2108479"/>
                  </a:lnTo>
                  <a:lnTo>
                    <a:pt x="3543757" y="2118639"/>
                  </a:lnTo>
                  <a:lnTo>
                    <a:pt x="3552596" y="2127529"/>
                  </a:lnTo>
                  <a:lnTo>
                    <a:pt x="3559352" y="2138959"/>
                  </a:lnTo>
                  <a:lnTo>
                    <a:pt x="3561880" y="2146579"/>
                  </a:lnTo>
                  <a:lnTo>
                    <a:pt x="3563099" y="2152929"/>
                  </a:lnTo>
                  <a:lnTo>
                    <a:pt x="3563162" y="2160549"/>
                  </a:lnTo>
                  <a:lnTo>
                    <a:pt x="3562210" y="2168169"/>
                  </a:lnTo>
                  <a:lnTo>
                    <a:pt x="3561410" y="2171979"/>
                  </a:lnTo>
                  <a:lnTo>
                    <a:pt x="3566680" y="2183409"/>
                  </a:lnTo>
                  <a:lnTo>
                    <a:pt x="3573068" y="2194839"/>
                  </a:lnTo>
                  <a:lnTo>
                    <a:pt x="3576091" y="2197379"/>
                  </a:lnTo>
                  <a:lnTo>
                    <a:pt x="3579317" y="2210079"/>
                  </a:lnTo>
                  <a:lnTo>
                    <a:pt x="3582289" y="2222779"/>
                  </a:lnTo>
                  <a:lnTo>
                    <a:pt x="3585845" y="2226589"/>
                  </a:lnTo>
                  <a:lnTo>
                    <a:pt x="3586759" y="2236749"/>
                  </a:lnTo>
                  <a:lnTo>
                    <a:pt x="3580333" y="2249449"/>
                  </a:lnTo>
                  <a:lnTo>
                    <a:pt x="3571583" y="2262149"/>
                  </a:lnTo>
                  <a:lnTo>
                    <a:pt x="3565537" y="2272309"/>
                  </a:lnTo>
                  <a:lnTo>
                    <a:pt x="3562337" y="2278659"/>
                  </a:lnTo>
                  <a:lnTo>
                    <a:pt x="3559086" y="2279929"/>
                  </a:lnTo>
                  <a:lnTo>
                    <a:pt x="3559289" y="2295169"/>
                  </a:lnTo>
                  <a:lnTo>
                    <a:pt x="3553320" y="2305329"/>
                  </a:lnTo>
                  <a:lnTo>
                    <a:pt x="3548811" y="2325649"/>
                  </a:lnTo>
                  <a:lnTo>
                    <a:pt x="3545929" y="2340889"/>
                  </a:lnTo>
                  <a:lnTo>
                    <a:pt x="3543249" y="2354859"/>
                  </a:lnTo>
                  <a:lnTo>
                    <a:pt x="3542182" y="2360993"/>
                  </a:lnTo>
                  <a:lnTo>
                    <a:pt x="3539744" y="2360396"/>
                  </a:lnTo>
                  <a:lnTo>
                    <a:pt x="3539236" y="2361679"/>
                  </a:lnTo>
                  <a:lnTo>
                    <a:pt x="3540849" y="2364892"/>
                  </a:lnTo>
                  <a:lnTo>
                    <a:pt x="3542042" y="2361781"/>
                  </a:lnTo>
                  <a:lnTo>
                    <a:pt x="3540836" y="2368829"/>
                  </a:lnTo>
                  <a:lnTo>
                    <a:pt x="3539782" y="2376449"/>
                  </a:lnTo>
                  <a:lnTo>
                    <a:pt x="3539871" y="2386609"/>
                  </a:lnTo>
                  <a:lnTo>
                    <a:pt x="3542665" y="2395499"/>
                  </a:lnTo>
                  <a:lnTo>
                    <a:pt x="3549713" y="2400579"/>
                  </a:lnTo>
                  <a:lnTo>
                    <a:pt x="3551351" y="2396769"/>
                  </a:lnTo>
                  <a:lnTo>
                    <a:pt x="3549218" y="2391689"/>
                  </a:lnTo>
                  <a:lnTo>
                    <a:pt x="3559213" y="2389149"/>
                  </a:lnTo>
                  <a:lnTo>
                    <a:pt x="3560965" y="2394229"/>
                  </a:lnTo>
                  <a:lnTo>
                    <a:pt x="3563442" y="2399309"/>
                  </a:lnTo>
                  <a:lnTo>
                    <a:pt x="3562883" y="2404389"/>
                  </a:lnTo>
                  <a:lnTo>
                    <a:pt x="3570706" y="2405659"/>
                  </a:lnTo>
                  <a:lnTo>
                    <a:pt x="3570325" y="2405659"/>
                  </a:lnTo>
                  <a:lnTo>
                    <a:pt x="3575723" y="2413279"/>
                  </a:lnTo>
                  <a:lnTo>
                    <a:pt x="3574973" y="2414549"/>
                  </a:lnTo>
                  <a:lnTo>
                    <a:pt x="3575926" y="2422169"/>
                  </a:lnTo>
                  <a:lnTo>
                    <a:pt x="3581006" y="2419629"/>
                  </a:lnTo>
                  <a:lnTo>
                    <a:pt x="3587381" y="2425979"/>
                  </a:lnTo>
                  <a:lnTo>
                    <a:pt x="3586784" y="2432329"/>
                  </a:lnTo>
                  <a:lnTo>
                    <a:pt x="3591483" y="2439949"/>
                  </a:lnTo>
                  <a:lnTo>
                    <a:pt x="3596246" y="2441219"/>
                  </a:lnTo>
                  <a:lnTo>
                    <a:pt x="3595776" y="2436139"/>
                  </a:lnTo>
                  <a:lnTo>
                    <a:pt x="3597948" y="2439949"/>
                  </a:lnTo>
                  <a:lnTo>
                    <a:pt x="3599027" y="2445029"/>
                  </a:lnTo>
                  <a:lnTo>
                    <a:pt x="3600996" y="2447569"/>
                  </a:lnTo>
                  <a:lnTo>
                    <a:pt x="3605809" y="2447569"/>
                  </a:lnTo>
                  <a:lnTo>
                    <a:pt x="3603777" y="2455189"/>
                  </a:lnTo>
                  <a:lnTo>
                    <a:pt x="3610013" y="2464079"/>
                  </a:lnTo>
                  <a:lnTo>
                    <a:pt x="3618395" y="2471699"/>
                  </a:lnTo>
                  <a:lnTo>
                    <a:pt x="3622852" y="2480589"/>
                  </a:lnTo>
                  <a:lnTo>
                    <a:pt x="3624173" y="2475509"/>
                  </a:lnTo>
                  <a:lnTo>
                    <a:pt x="3624910" y="2470429"/>
                  </a:lnTo>
                  <a:lnTo>
                    <a:pt x="3626320" y="2467889"/>
                  </a:lnTo>
                  <a:lnTo>
                    <a:pt x="3629672" y="2470429"/>
                  </a:lnTo>
                  <a:lnTo>
                    <a:pt x="3634206" y="2476779"/>
                  </a:lnTo>
                  <a:lnTo>
                    <a:pt x="3638308" y="2476779"/>
                  </a:lnTo>
                  <a:lnTo>
                    <a:pt x="3653053" y="2478049"/>
                  </a:lnTo>
                  <a:lnTo>
                    <a:pt x="3650665" y="2486939"/>
                  </a:lnTo>
                  <a:lnTo>
                    <a:pt x="3660889" y="2489479"/>
                  </a:lnTo>
                  <a:lnTo>
                    <a:pt x="3667493" y="2494559"/>
                  </a:lnTo>
                  <a:lnTo>
                    <a:pt x="3660419" y="2505989"/>
                  </a:lnTo>
                  <a:lnTo>
                    <a:pt x="3658019" y="2514879"/>
                  </a:lnTo>
                  <a:lnTo>
                    <a:pt x="3672713" y="2514879"/>
                  </a:lnTo>
                  <a:lnTo>
                    <a:pt x="3677081" y="2502179"/>
                  </a:lnTo>
                  <a:lnTo>
                    <a:pt x="3687915" y="2505989"/>
                  </a:lnTo>
                  <a:lnTo>
                    <a:pt x="3688689" y="2512339"/>
                  </a:lnTo>
                  <a:lnTo>
                    <a:pt x="3697706" y="2511069"/>
                  </a:lnTo>
                  <a:lnTo>
                    <a:pt x="3700411" y="2502179"/>
                  </a:lnTo>
                  <a:lnTo>
                    <a:pt x="3705326" y="2489479"/>
                  </a:lnTo>
                  <a:lnTo>
                    <a:pt x="3700970" y="2486939"/>
                  </a:lnTo>
                  <a:lnTo>
                    <a:pt x="3687864" y="2475509"/>
                  </a:lnTo>
                  <a:lnTo>
                    <a:pt x="3686670" y="2467889"/>
                  </a:lnTo>
                  <a:lnTo>
                    <a:pt x="3686467" y="2466619"/>
                  </a:lnTo>
                  <a:lnTo>
                    <a:pt x="3677043" y="2458999"/>
                  </a:lnTo>
                  <a:lnTo>
                    <a:pt x="3673906" y="2456459"/>
                  </a:lnTo>
                  <a:lnTo>
                    <a:pt x="3666325" y="2458999"/>
                  </a:lnTo>
                  <a:lnTo>
                    <a:pt x="3650259" y="2458999"/>
                  </a:lnTo>
                  <a:lnTo>
                    <a:pt x="3649180" y="2453919"/>
                  </a:lnTo>
                  <a:lnTo>
                    <a:pt x="3641153" y="2446299"/>
                  </a:lnTo>
                  <a:lnTo>
                    <a:pt x="3637521" y="2446299"/>
                  </a:lnTo>
                  <a:lnTo>
                    <a:pt x="3632085" y="2441219"/>
                  </a:lnTo>
                  <a:lnTo>
                    <a:pt x="3629329" y="2438679"/>
                  </a:lnTo>
                  <a:lnTo>
                    <a:pt x="3627602" y="2436139"/>
                  </a:lnTo>
                  <a:lnTo>
                    <a:pt x="3625024" y="2432329"/>
                  </a:lnTo>
                  <a:lnTo>
                    <a:pt x="3617582" y="2422169"/>
                  </a:lnTo>
                  <a:lnTo>
                    <a:pt x="3620909" y="2419629"/>
                  </a:lnTo>
                  <a:lnTo>
                    <a:pt x="3622573" y="2418359"/>
                  </a:lnTo>
                  <a:lnTo>
                    <a:pt x="3626891" y="2419629"/>
                  </a:lnTo>
                  <a:lnTo>
                    <a:pt x="3630091" y="2428519"/>
                  </a:lnTo>
                  <a:lnTo>
                    <a:pt x="3633190" y="2437409"/>
                  </a:lnTo>
                  <a:lnTo>
                    <a:pt x="3637203" y="2442489"/>
                  </a:lnTo>
                  <a:lnTo>
                    <a:pt x="3636429" y="2436139"/>
                  </a:lnTo>
                  <a:lnTo>
                    <a:pt x="3634613" y="2428519"/>
                  </a:lnTo>
                  <a:lnTo>
                    <a:pt x="3630917" y="2418359"/>
                  </a:lnTo>
                  <a:lnTo>
                    <a:pt x="3629990" y="2415819"/>
                  </a:lnTo>
                  <a:lnTo>
                    <a:pt x="3628021" y="2408199"/>
                  </a:lnTo>
                  <a:lnTo>
                    <a:pt x="3626421" y="2400579"/>
                  </a:lnTo>
                  <a:lnTo>
                    <a:pt x="3624630" y="2392959"/>
                  </a:lnTo>
                  <a:lnTo>
                    <a:pt x="3623106" y="2389149"/>
                  </a:lnTo>
                  <a:lnTo>
                    <a:pt x="3622103" y="2386609"/>
                  </a:lnTo>
                  <a:lnTo>
                    <a:pt x="3617188" y="2386609"/>
                  </a:lnTo>
                  <a:lnTo>
                    <a:pt x="3612896" y="2377719"/>
                  </a:lnTo>
                  <a:lnTo>
                    <a:pt x="3609771" y="2366289"/>
                  </a:lnTo>
                  <a:lnTo>
                    <a:pt x="3608349" y="2358669"/>
                  </a:lnTo>
                  <a:lnTo>
                    <a:pt x="3606635" y="2352319"/>
                  </a:lnTo>
                  <a:lnTo>
                    <a:pt x="3606292" y="2351049"/>
                  </a:lnTo>
                  <a:lnTo>
                    <a:pt x="3602507" y="2347239"/>
                  </a:lnTo>
                  <a:lnTo>
                    <a:pt x="3597084" y="2347239"/>
                  </a:lnTo>
                  <a:lnTo>
                    <a:pt x="3590099" y="2351049"/>
                  </a:lnTo>
                  <a:lnTo>
                    <a:pt x="3587165" y="2352319"/>
                  </a:lnTo>
                  <a:lnTo>
                    <a:pt x="3576980" y="2351049"/>
                  </a:lnTo>
                  <a:lnTo>
                    <a:pt x="3582174" y="2339619"/>
                  </a:lnTo>
                  <a:lnTo>
                    <a:pt x="3579050" y="2337079"/>
                  </a:lnTo>
                  <a:lnTo>
                    <a:pt x="3576929" y="2331999"/>
                  </a:lnTo>
                  <a:lnTo>
                    <a:pt x="3575431" y="2323109"/>
                  </a:lnTo>
                  <a:lnTo>
                    <a:pt x="3575901" y="2314219"/>
                  </a:lnTo>
                  <a:lnTo>
                    <a:pt x="3575888" y="2305329"/>
                  </a:lnTo>
                  <a:lnTo>
                    <a:pt x="3572929" y="2297709"/>
                  </a:lnTo>
                  <a:lnTo>
                    <a:pt x="3579114" y="2298979"/>
                  </a:lnTo>
                  <a:lnTo>
                    <a:pt x="3578669" y="2297709"/>
                  </a:lnTo>
                  <a:lnTo>
                    <a:pt x="3576002" y="2290089"/>
                  </a:lnTo>
                  <a:lnTo>
                    <a:pt x="3577488" y="2286279"/>
                  </a:lnTo>
                  <a:lnTo>
                    <a:pt x="3580142" y="2279929"/>
                  </a:lnTo>
                  <a:lnTo>
                    <a:pt x="3582098" y="2273579"/>
                  </a:lnTo>
                  <a:lnTo>
                    <a:pt x="3583698" y="2267229"/>
                  </a:lnTo>
                  <a:lnTo>
                    <a:pt x="3585235" y="2260879"/>
                  </a:lnTo>
                  <a:lnTo>
                    <a:pt x="3586442" y="2253259"/>
                  </a:lnTo>
                  <a:lnTo>
                    <a:pt x="3587762" y="2246909"/>
                  </a:lnTo>
                  <a:lnTo>
                    <a:pt x="3589655" y="2240559"/>
                  </a:lnTo>
                  <a:lnTo>
                    <a:pt x="3592601" y="2234209"/>
                  </a:lnTo>
                  <a:lnTo>
                    <a:pt x="3595179" y="2230399"/>
                  </a:lnTo>
                  <a:lnTo>
                    <a:pt x="3593757" y="2226589"/>
                  </a:lnTo>
                  <a:lnTo>
                    <a:pt x="3597821" y="2218969"/>
                  </a:lnTo>
                  <a:lnTo>
                    <a:pt x="3600526" y="2216429"/>
                  </a:lnTo>
                  <a:lnTo>
                    <a:pt x="3601199" y="2212619"/>
                  </a:lnTo>
                  <a:lnTo>
                    <a:pt x="3601161" y="2206269"/>
                  </a:lnTo>
                  <a:lnTo>
                    <a:pt x="3597910" y="2193569"/>
                  </a:lnTo>
                  <a:lnTo>
                    <a:pt x="3597872" y="2185949"/>
                  </a:lnTo>
                  <a:lnTo>
                    <a:pt x="3599510" y="2177059"/>
                  </a:lnTo>
                  <a:lnTo>
                    <a:pt x="3602431" y="2171979"/>
                  </a:lnTo>
                  <a:lnTo>
                    <a:pt x="3597846" y="2164359"/>
                  </a:lnTo>
                  <a:lnTo>
                    <a:pt x="3597516" y="2155469"/>
                  </a:lnTo>
                  <a:lnTo>
                    <a:pt x="3605657" y="2152929"/>
                  </a:lnTo>
                  <a:lnTo>
                    <a:pt x="3615156" y="2151659"/>
                  </a:lnTo>
                  <a:lnTo>
                    <a:pt x="3618979" y="2146579"/>
                  </a:lnTo>
                  <a:lnTo>
                    <a:pt x="3620554" y="2151659"/>
                  </a:lnTo>
                  <a:lnTo>
                    <a:pt x="3631806" y="2155469"/>
                  </a:lnTo>
                  <a:lnTo>
                    <a:pt x="3636022" y="2151659"/>
                  </a:lnTo>
                  <a:lnTo>
                    <a:pt x="3636975" y="2156739"/>
                  </a:lnTo>
                  <a:lnTo>
                    <a:pt x="3633343" y="2160549"/>
                  </a:lnTo>
                  <a:lnTo>
                    <a:pt x="3634524" y="2168169"/>
                  </a:lnTo>
                  <a:lnTo>
                    <a:pt x="3634638" y="2171979"/>
                  </a:lnTo>
                  <a:lnTo>
                    <a:pt x="3635692" y="2182139"/>
                  </a:lnTo>
                  <a:lnTo>
                    <a:pt x="3630104" y="2192299"/>
                  </a:lnTo>
                  <a:lnTo>
                    <a:pt x="3645154" y="2188489"/>
                  </a:lnTo>
                  <a:lnTo>
                    <a:pt x="3650831" y="2191029"/>
                  </a:lnTo>
                  <a:lnTo>
                    <a:pt x="3659759" y="2193569"/>
                  </a:lnTo>
                  <a:lnTo>
                    <a:pt x="3663162" y="2189759"/>
                  </a:lnTo>
                  <a:lnTo>
                    <a:pt x="3666528" y="2188489"/>
                  </a:lnTo>
                  <a:lnTo>
                    <a:pt x="3671379" y="2188489"/>
                  </a:lnTo>
                  <a:lnTo>
                    <a:pt x="3677983" y="2194839"/>
                  </a:lnTo>
                  <a:lnTo>
                    <a:pt x="3678961" y="2193569"/>
                  </a:lnTo>
                  <a:lnTo>
                    <a:pt x="3681514" y="2197379"/>
                  </a:lnTo>
                  <a:lnTo>
                    <a:pt x="3685413" y="2202459"/>
                  </a:lnTo>
                  <a:lnTo>
                    <a:pt x="3688994" y="2203729"/>
                  </a:lnTo>
                  <a:lnTo>
                    <a:pt x="3690556" y="2201189"/>
                  </a:lnTo>
                  <a:lnTo>
                    <a:pt x="3691610" y="2203729"/>
                  </a:lnTo>
                  <a:lnTo>
                    <a:pt x="3693566" y="2206269"/>
                  </a:lnTo>
                  <a:lnTo>
                    <a:pt x="3696373" y="2203729"/>
                  </a:lnTo>
                  <a:lnTo>
                    <a:pt x="3693236" y="2208809"/>
                  </a:lnTo>
                  <a:lnTo>
                    <a:pt x="3696398" y="2211349"/>
                  </a:lnTo>
                  <a:lnTo>
                    <a:pt x="3701885" y="2215159"/>
                  </a:lnTo>
                  <a:lnTo>
                    <a:pt x="3705656" y="2218969"/>
                  </a:lnTo>
                  <a:lnTo>
                    <a:pt x="3705593" y="2216429"/>
                  </a:lnTo>
                  <a:lnTo>
                    <a:pt x="3705466" y="2213889"/>
                  </a:lnTo>
                  <a:lnTo>
                    <a:pt x="3705288" y="2211349"/>
                  </a:lnTo>
                  <a:lnTo>
                    <a:pt x="3713035" y="2213889"/>
                  </a:lnTo>
                  <a:lnTo>
                    <a:pt x="3712616" y="2221509"/>
                  </a:lnTo>
                  <a:lnTo>
                    <a:pt x="3717848" y="2230399"/>
                  </a:lnTo>
                  <a:lnTo>
                    <a:pt x="3721227" y="2232571"/>
                  </a:lnTo>
                  <a:lnTo>
                    <a:pt x="3721112" y="2231669"/>
                  </a:lnTo>
                  <a:lnTo>
                    <a:pt x="3717950" y="2224049"/>
                  </a:lnTo>
                  <a:lnTo>
                    <a:pt x="3714369" y="2217699"/>
                  </a:lnTo>
                  <a:lnTo>
                    <a:pt x="3712337" y="2211349"/>
                  </a:lnTo>
                  <a:lnTo>
                    <a:pt x="3711702" y="2203729"/>
                  </a:lnTo>
                  <a:lnTo>
                    <a:pt x="3712591" y="2201189"/>
                  </a:lnTo>
                  <a:lnTo>
                    <a:pt x="3713467" y="2198649"/>
                  </a:lnTo>
                  <a:lnTo>
                    <a:pt x="3706622" y="2193569"/>
                  </a:lnTo>
                  <a:lnTo>
                    <a:pt x="3699764" y="2188489"/>
                  </a:lnTo>
                  <a:lnTo>
                    <a:pt x="3700132" y="2179599"/>
                  </a:lnTo>
                  <a:lnTo>
                    <a:pt x="3697706" y="2173249"/>
                  </a:lnTo>
                  <a:lnTo>
                    <a:pt x="3695789" y="2166899"/>
                  </a:lnTo>
                  <a:lnTo>
                    <a:pt x="3692537" y="2154199"/>
                  </a:lnTo>
                  <a:lnTo>
                    <a:pt x="3691737" y="2151659"/>
                  </a:lnTo>
                  <a:lnTo>
                    <a:pt x="3690556" y="2147849"/>
                  </a:lnTo>
                  <a:lnTo>
                    <a:pt x="3693464" y="2149119"/>
                  </a:lnTo>
                  <a:lnTo>
                    <a:pt x="3699484" y="2150389"/>
                  </a:lnTo>
                  <a:lnTo>
                    <a:pt x="3699192" y="2147849"/>
                  </a:lnTo>
                  <a:lnTo>
                    <a:pt x="3699052" y="2146579"/>
                  </a:lnTo>
                  <a:lnTo>
                    <a:pt x="3698468" y="2141499"/>
                  </a:lnTo>
                  <a:lnTo>
                    <a:pt x="3704221" y="2138959"/>
                  </a:lnTo>
                  <a:lnTo>
                    <a:pt x="3706418" y="2135149"/>
                  </a:lnTo>
                  <a:lnTo>
                    <a:pt x="3709416" y="2128799"/>
                  </a:lnTo>
                  <a:lnTo>
                    <a:pt x="3712108" y="2122449"/>
                  </a:lnTo>
                  <a:lnTo>
                    <a:pt x="3715651" y="2116099"/>
                  </a:lnTo>
                  <a:lnTo>
                    <a:pt x="3721239" y="2112289"/>
                  </a:lnTo>
                  <a:lnTo>
                    <a:pt x="3727170" y="2109749"/>
                  </a:lnTo>
                  <a:lnTo>
                    <a:pt x="3735159" y="2107209"/>
                  </a:lnTo>
                  <a:lnTo>
                    <a:pt x="3746296" y="2108479"/>
                  </a:lnTo>
                  <a:lnTo>
                    <a:pt x="3748760" y="2111019"/>
                  </a:lnTo>
                  <a:lnTo>
                    <a:pt x="3759022" y="2109749"/>
                  </a:lnTo>
                  <a:lnTo>
                    <a:pt x="3763848" y="2108479"/>
                  </a:lnTo>
                  <a:lnTo>
                    <a:pt x="3768877" y="2109749"/>
                  </a:lnTo>
                  <a:lnTo>
                    <a:pt x="3775329" y="2109749"/>
                  </a:lnTo>
                  <a:lnTo>
                    <a:pt x="3782822" y="2108479"/>
                  </a:lnTo>
                  <a:lnTo>
                    <a:pt x="3789870" y="2108479"/>
                  </a:lnTo>
                  <a:lnTo>
                    <a:pt x="3795014" y="2112289"/>
                  </a:lnTo>
                  <a:lnTo>
                    <a:pt x="3799776" y="2121179"/>
                  </a:lnTo>
                  <a:lnTo>
                    <a:pt x="3803091" y="2112289"/>
                  </a:lnTo>
                  <a:lnTo>
                    <a:pt x="3809238" y="2108479"/>
                  </a:lnTo>
                  <a:lnTo>
                    <a:pt x="3810825" y="2107209"/>
                  </a:lnTo>
                  <a:lnTo>
                    <a:pt x="3814013" y="2104669"/>
                  </a:lnTo>
                  <a:lnTo>
                    <a:pt x="3815588" y="2098319"/>
                  </a:lnTo>
                  <a:lnTo>
                    <a:pt x="3815715" y="2084349"/>
                  </a:lnTo>
                  <a:lnTo>
                    <a:pt x="3816032" y="2081809"/>
                  </a:lnTo>
                  <a:close/>
                </a:path>
                <a:path w="6201409" h="3616959">
                  <a:moveTo>
                    <a:pt x="5333377" y="3247390"/>
                  </a:moveTo>
                  <a:lnTo>
                    <a:pt x="5329072" y="3246945"/>
                  </a:lnTo>
                  <a:lnTo>
                    <a:pt x="5328183" y="3248495"/>
                  </a:lnTo>
                  <a:lnTo>
                    <a:pt x="5330685" y="3252063"/>
                  </a:lnTo>
                  <a:lnTo>
                    <a:pt x="5332222" y="3250882"/>
                  </a:lnTo>
                  <a:lnTo>
                    <a:pt x="5333111" y="3249320"/>
                  </a:lnTo>
                  <a:lnTo>
                    <a:pt x="5333377" y="3247390"/>
                  </a:lnTo>
                  <a:close/>
                </a:path>
                <a:path w="6201409" h="3616959">
                  <a:moveTo>
                    <a:pt x="5334101" y="3274136"/>
                  </a:moveTo>
                  <a:lnTo>
                    <a:pt x="5330799" y="3271405"/>
                  </a:lnTo>
                  <a:lnTo>
                    <a:pt x="5327624" y="3273310"/>
                  </a:lnTo>
                  <a:lnTo>
                    <a:pt x="5326748" y="3276422"/>
                  </a:lnTo>
                  <a:lnTo>
                    <a:pt x="5329606" y="3279140"/>
                  </a:lnTo>
                  <a:lnTo>
                    <a:pt x="5333085" y="3277285"/>
                  </a:lnTo>
                  <a:lnTo>
                    <a:pt x="5334101" y="3274136"/>
                  </a:lnTo>
                  <a:close/>
                </a:path>
                <a:path w="6201409" h="3616959">
                  <a:moveTo>
                    <a:pt x="5337683" y="3251847"/>
                  </a:moveTo>
                  <a:lnTo>
                    <a:pt x="5337556" y="3249752"/>
                  </a:lnTo>
                  <a:lnTo>
                    <a:pt x="5333517" y="3250539"/>
                  </a:lnTo>
                  <a:lnTo>
                    <a:pt x="5333136" y="3252749"/>
                  </a:lnTo>
                  <a:lnTo>
                    <a:pt x="5336057" y="3255556"/>
                  </a:lnTo>
                  <a:lnTo>
                    <a:pt x="5337175" y="3253778"/>
                  </a:lnTo>
                  <a:lnTo>
                    <a:pt x="5337683" y="3251847"/>
                  </a:lnTo>
                  <a:close/>
                </a:path>
                <a:path w="6201409" h="3616959">
                  <a:moveTo>
                    <a:pt x="5399735" y="3176524"/>
                  </a:moveTo>
                  <a:lnTo>
                    <a:pt x="5387264" y="3173234"/>
                  </a:lnTo>
                  <a:lnTo>
                    <a:pt x="5382006" y="3171571"/>
                  </a:lnTo>
                  <a:lnTo>
                    <a:pt x="5387708" y="3175063"/>
                  </a:lnTo>
                  <a:lnTo>
                    <a:pt x="5393436" y="3179292"/>
                  </a:lnTo>
                  <a:lnTo>
                    <a:pt x="5397855" y="3184360"/>
                  </a:lnTo>
                  <a:lnTo>
                    <a:pt x="5399735" y="3176524"/>
                  </a:lnTo>
                  <a:close/>
                </a:path>
                <a:path w="6201409" h="3616959">
                  <a:moveTo>
                    <a:pt x="5401653" y="3167684"/>
                  </a:moveTo>
                  <a:lnTo>
                    <a:pt x="5399621" y="3166656"/>
                  </a:lnTo>
                  <a:lnTo>
                    <a:pt x="5396827" y="3166935"/>
                  </a:lnTo>
                  <a:lnTo>
                    <a:pt x="5397347" y="3167494"/>
                  </a:lnTo>
                  <a:lnTo>
                    <a:pt x="5391251" y="3166948"/>
                  </a:lnTo>
                  <a:lnTo>
                    <a:pt x="5388127" y="3170009"/>
                  </a:lnTo>
                  <a:lnTo>
                    <a:pt x="5390654" y="3171494"/>
                  </a:lnTo>
                  <a:lnTo>
                    <a:pt x="5393360" y="3172549"/>
                  </a:lnTo>
                  <a:lnTo>
                    <a:pt x="5396242" y="3173120"/>
                  </a:lnTo>
                  <a:lnTo>
                    <a:pt x="5399633" y="3169653"/>
                  </a:lnTo>
                  <a:lnTo>
                    <a:pt x="5401081" y="3170809"/>
                  </a:lnTo>
                  <a:lnTo>
                    <a:pt x="5401653" y="3167684"/>
                  </a:lnTo>
                  <a:close/>
                </a:path>
                <a:path w="6201409" h="3616959">
                  <a:moveTo>
                    <a:pt x="5404929" y="3152229"/>
                  </a:moveTo>
                  <a:lnTo>
                    <a:pt x="5403647" y="3151835"/>
                  </a:lnTo>
                  <a:lnTo>
                    <a:pt x="5400433" y="3153765"/>
                  </a:lnTo>
                  <a:lnTo>
                    <a:pt x="5403012" y="3154565"/>
                  </a:lnTo>
                  <a:lnTo>
                    <a:pt x="5404294" y="3154959"/>
                  </a:lnTo>
                  <a:lnTo>
                    <a:pt x="5404929" y="3152229"/>
                  </a:lnTo>
                  <a:close/>
                </a:path>
                <a:path w="6201409" h="3616959">
                  <a:moveTo>
                    <a:pt x="5416118" y="3142170"/>
                  </a:moveTo>
                  <a:lnTo>
                    <a:pt x="5415800" y="3139973"/>
                  </a:lnTo>
                  <a:lnTo>
                    <a:pt x="5414505" y="3138690"/>
                  </a:lnTo>
                  <a:lnTo>
                    <a:pt x="5412257" y="3138297"/>
                  </a:lnTo>
                  <a:lnTo>
                    <a:pt x="5414823" y="3140887"/>
                  </a:lnTo>
                  <a:lnTo>
                    <a:pt x="5416118" y="3142170"/>
                  </a:lnTo>
                  <a:close/>
                </a:path>
                <a:path w="6201409" h="3616959">
                  <a:moveTo>
                    <a:pt x="5511406" y="2992704"/>
                  </a:moveTo>
                  <a:lnTo>
                    <a:pt x="5508180" y="2988970"/>
                  </a:lnTo>
                  <a:lnTo>
                    <a:pt x="5504015" y="2991116"/>
                  </a:lnTo>
                  <a:lnTo>
                    <a:pt x="5500929" y="2996387"/>
                  </a:lnTo>
                  <a:lnTo>
                    <a:pt x="5505856" y="2999778"/>
                  </a:lnTo>
                  <a:lnTo>
                    <a:pt x="5510581" y="2997822"/>
                  </a:lnTo>
                  <a:lnTo>
                    <a:pt x="5511406" y="2992704"/>
                  </a:lnTo>
                  <a:close/>
                </a:path>
                <a:path w="6201409" h="3616959">
                  <a:moveTo>
                    <a:pt x="5559577" y="3031477"/>
                  </a:moveTo>
                  <a:lnTo>
                    <a:pt x="5556072" y="3020085"/>
                  </a:lnTo>
                  <a:lnTo>
                    <a:pt x="5545887" y="3020276"/>
                  </a:lnTo>
                  <a:lnTo>
                    <a:pt x="5550573" y="3030537"/>
                  </a:lnTo>
                  <a:lnTo>
                    <a:pt x="5552071" y="3031896"/>
                  </a:lnTo>
                  <a:lnTo>
                    <a:pt x="5559577" y="3031477"/>
                  </a:lnTo>
                  <a:close/>
                </a:path>
                <a:path w="6201409" h="3616959">
                  <a:moveTo>
                    <a:pt x="5588838" y="2887180"/>
                  </a:moveTo>
                  <a:lnTo>
                    <a:pt x="5586844" y="2883700"/>
                  </a:lnTo>
                  <a:lnTo>
                    <a:pt x="5586184" y="2884995"/>
                  </a:lnTo>
                  <a:lnTo>
                    <a:pt x="5585511" y="2886278"/>
                  </a:lnTo>
                  <a:lnTo>
                    <a:pt x="5584850" y="2887573"/>
                  </a:lnTo>
                  <a:lnTo>
                    <a:pt x="5588165" y="2888462"/>
                  </a:lnTo>
                  <a:lnTo>
                    <a:pt x="5588838" y="2887180"/>
                  </a:lnTo>
                  <a:close/>
                </a:path>
                <a:path w="6201409" h="3616959">
                  <a:moveTo>
                    <a:pt x="5592318" y="3045980"/>
                  </a:moveTo>
                  <a:lnTo>
                    <a:pt x="5590591" y="3034182"/>
                  </a:lnTo>
                  <a:lnTo>
                    <a:pt x="5582221" y="3034220"/>
                  </a:lnTo>
                  <a:lnTo>
                    <a:pt x="5578145" y="3036417"/>
                  </a:lnTo>
                  <a:lnTo>
                    <a:pt x="5579389" y="3041408"/>
                  </a:lnTo>
                  <a:lnTo>
                    <a:pt x="5583098" y="3046869"/>
                  </a:lnTo>
                  <a:lnTo>
                    <a:pt x="5586463" y="3050489"/>
                  </a:lnTo>
                  <a:lnTo>
                    <a:pt x="5592318" y="3045980"/>
                  </a:lnTo>
                  <a:close/>
                </a:path>
                <a:path w="6201409" h="3616959">
                  <a:moveTo>
                    <a:pt x="5592394" y="3031198"/>
                  </a:moveTo>
                  <a:lnTo>
                    <a:pt x="5592140" y="3029788"/>
                  </a:lnTo>
                  <a:lnTo>
                    <a:pt x="5591619" y="3028416"/>
                  </a:lnTo>
                  <a:lnTo>
                    <a:pt x="5591873" y="3029826"/>
                  </a:lnTo>
                  <a:lnTo>
                    <a:pt x="5592115" y="3031236"/>
                  </a:lnTo>
                  <a:lnTo>
                    <a:pt x="5592369" y="3032658"/>
                  </a:lnTo>
                  <a:lnTo>
                    <a:pt x="5592394" y="3031198"/>
                  </a:lnTo>
                  <a:close/>
                </a:path>
                <a:path w="6201409" h="3616959">
                  <a:moveTo>
                    <a:pt x="5633694" y="336423"/>
                  </a:moveTo>
                  <a:lnTo>
                    <a:pt x="5625020" y="333540"/>
                  </a:lnTo>
                  <a:lnTo>
                    <a:pt x="5615076" y="329323"/>
                  </a:lnTo>
                  <a:lnTo>
                    <a:pt x="5605437" y="327596"/>
                  </a:lnTo>
                  <a:lnTo>
                    <a:pt x="5597703" y="332168"/>
                  </a:lnTo>
                  <a:lnTo>
                    <a:pt x="5601195" y="331724"/>
                  </a:lnTo>
                  <a:lnTo>
                    <a:pt x="5606059" y="332371"/>
                  </a:lnTo>
                  <a:lnTo>
                    <a:pt x="5609298" y="333717"/>
                  </a:lnTo>
                  <a:lnTo>
                    <a:pt x="5610466" y="334568"/>
                  </a:lnTo>
                  <a:lnTo>
                    <a:pt x="5611152" y="335711"/>
                  </a:lnTo>
                  <a:lnTo>
                    <a:pt x="5611342" y="337121"/>
                  </a:lnTo>
                  <a:lnTo>
                    <a:pt x="5612384" y="338721"/>
                  </a:lnTo>
                  <a:lnTo>
                    <a:pt x="5617997" y="338772"/>
                  </a:lnTo>
                  <a:lnTo>
                    <a:pt x="5619788" y="339915"/>
                  </a:lnTo>
                  <a:lnTo>
                    <a:pt x="5621185" y="332879"/>
                  </a:lnTo>
                  <a:lnTo>
                    <a:pt x="5629173" y="337502"/>
                  </a:lnTo>
                  <a:lnTo>
                    <a:pt x="5633694" y="336423"/>
                  </a:lnTo>
                  <a:close/>
                </a:path>
                <a:path w="6201409" h="3616959">
                  <a:moveTo>
                    <a:pt x="5654459" y="2994329"/>
                  </a:moveTo>
                  <a:lnTo>
                    <a:pt x="5653176" y="2993948"/>
                  </a:lnTo>
                  <a:lnTo>
                    <a:pt x="5649760" y="2996704"/>
                  </a:lnTo>
                  <a:lnTo>
                    <a:pt x="5651055" y="2997085"/>
                  </a:lnTo>
                  <a:lnTo>
                    <a:pt x="5652338" y="2997466"/>
                  </a:lnTo>
                  <a:lnTo>
                    <a:pt x="5653633" y="2997835"/>
                  </a:lnTo>
                  <a:lnTo>
                    <a:pt x="5654459" y="2994329"/>
                  </a:lnTo>
                  <a:close/>
                </a:path>
                <a:path w="6201409" h="3616959">
                  <a:moveTo>
                    <a:pt x="5662777" y="357695"/>
                  </a:moveTo>
                  <a:lnTo>
                    <a:pt x="5660555" y="350634"/>
                  </a:lnTo>
                  <a:lnTo>
                    <a:pt x="5655627" y="350367"/>
                  </a:lnTo>
                  <a:lnTo>
                    <a:pt x="5650789" y="355371"/>
                  </a:lnTo>
                  <a:lnTo>
                    <a:pt x="5654840" y="355904"/>
                  </a:lnTo>
                  <a:lnTo>
                    <a:pt x="5659209" y="355092"/>
                  </a:lnTo>
                  <a:lnTo>
                    <a:pt x="5662777" y="357695"/>
                  </a:lnTo>
                  <a:close/>
                </a:path>
                <a:path w="6201409" h="3616959">
                  <a:moveTo>
                    <a:pt x="5670499" y="3203003"/>
                  </a:moveTo>
                  <a:lnTo>
                    <a:pt x="5663527" y="3206940"/>
                  </a:lnTo>
                  <a:lnTo>
                    <a:pt x="5660225" y="3210788"/>
                  </a:lnTo>
                  <a:lnTo>
                    <a:pt x="5661444" y="3214840"/>
                  </a:lnTo>
                  <a:lnTo>
                    <a:pt x="5664987" y="3218472"/>
                  </a:lnTo>
                  <a:lnTo>
                    <a:pt x="5668683" y="3221113"/>
                  </a:lnTo>
                  <a:lnTo>
                    <a:pt x="5670143" y="3218256"/>
                  </a:lnTo>
                  <a:lnTo>
                    <a:pt x="5670499" y="3203003"/>
                  </a:lnTo>
                  <a:close/>
                </a:path>
                <a:path w="6201409" h="3616959">
                  <a:moveTo>
                    <a:pt x="5671299" y="2848838"/>
                  </a:moveTo>
                  <a:lnTo>
                    <a:pt x="5663552" y="2839682"/>
                  </a:lnTo>
                  <a:lnTo>
                    <a:pt x="5657100" y="2845371"/>
                  </a:lnTo>
                  <a:lnTo>
                    <a:pt x="5665470" y="2851950"/>
                  </a:lnTo>
                  <a:lnTo>
                    <a:pt x="5667070" y="2852750"/>
                  </a:lnTo>
                  <a:lnTo>
                    <a:pt x="5671299" y="2848838"/>
                  </a:lnTo>
                  <a:close/>
                </a:path>
                <a:path w="6201409" h="3616959">
                  <a:moveTo>
                    <a:pt x="5686387" y="3269297"/>
                  </a:moveTo>
                  <a:lnTo>
                    <a:pt x="5683440" y="3269653"/>
                  </a:lnTo>
                  <a:lnTo>
                    <a:pt x="5681434" y="3272040"/>
                  </a:lnTo>
                  <a:lnTo>
                    <a:pt x="5685333" y="3273717"/>
                  </a:lnTo>
                  <a:lnTo>
                    <a:pt x="5686387" y="3269297"/>
                  </a:lnTo>
                  <a:close/>
                </a:path>
                <a:path w="6201409" h="3616959">
                  <a:moveTo>
                    <a:pt x="5687288" y="3254375"/>
                  </a:moveTo>
                  <a:lnTo>
                    <a:pt x="5681205" y="3255480"/>
                  </a:lnTo>
                  <a:lnTo>
                    <a:pt x="5674792" y="3255035"/>
                  </a:lnTo>
                  <a:lnTo>
                    <a:pt x="5670499" y="3253841"/>
                  </a:lnTo>
                  <a:lnTo>
                    <a:pt x="5668543" y="3253308"/>
                  </a:lnTo>
                  <a:lnTo>
                    <a:pt x="5663031" y="3250590"/>
                  </a:lnTo>
                  <a:lnTo>
                    <a:pt x="5661698" y="3249752"/>
                  </a:lnTo>
                  <a:lnTo>
                    <a:pt x="5658650" y="3247847"/>
                  </a:lnTo>
                  <a:lnTo>
                    <a:pt x="5652389" y="3247390"/>
                  </a:lnTo>
                  <a:lnTo>
                    <a:pt x="5650712" y="3246031"/>
                  </a:lnTo>
                  <a:lnTo>
                    <a:pt x="5646940" y="3243008"/>
                  </a:lnTo>
                  <a:lnTo>
                    <a:pt x="5645556" y="3241878"/>
                  </a:lnTo>
                  <a:lnTo>
                    <a:pt x="5644489" y="3237928"/>
                  </a:lnTo>
                  <a:lnTo>
                    <a:pt x="5642026" y="3235020"/>
                  </a:lnTo>
                  <a:lnTo>
                    <a:pt x="5644756" y="3233318"/>
                  </a:lnTo>
                  <a:lnTo>
                    <a:pt x="5655818" y="3232759"/>
                  </a:lnTo>
                  <a:lnTo>
                    <a:pt x="5655005" y="3224657"/>
                  </a:lnTo>
                  <a:lnTo>
                    <a:pt x="5654916" y="3223679"/>
                  </a:lnTo>
                  <a:lnTo>
                    <a:pt x="5644045" y="3224657"/>
                  </a:lnTo>
                  <a:lnTo>
                    <a:pt x="5641251" y="3224517"/>
                  </a:lnTo>
                  <a:lnTo>
                    <a:pt x="5631929" y="3223171"/>
                  </a:lnTo>
                  <a:lnTo>
                    <a:pt x="5626278" y="3219843"/>
                  </a:lnTo>
                  <a:lnTo>
                    <a:pt x="5625909" y="3218561"/>
                  </a:lnTo>
                  <a:lnTo>
                    <a:pt x="5624614" y="3213938"/>
                  </a:lnTo>
                  <a:lnTo>
                    <a:pt x="5627268" y="3204870"/>
                  </a:lnTo>
                  <a:lnTo>
                    <a:pt x="5627738" y="3203803"/>
                  </a:lnTo>
                  <a:lnTo>
                    <a:pt x="5631294" y="3195929"/>
                  </a:lnTo>
                  <a:lnTo>
                    <a:pt x="5621375" y="3196590"/>
                  </a:lnTo>
                  <a:lnTo>
                    <a:pt x="5607443" y="3202025"/>
                  </a:lnTo>
                  <a:lnTo>
                    <a:pt x="5598566" y="3203803"/>
                  </a:lnTo>
                  <a:lnTo>
                    <a:pt x="5595823" y="3189122"/>
                  </a:lnTo>
                  <a:lnTo>
                    <a:pt x="5597233" y="3183699"/>
                  </a:lnTo>
                  <a:lnTo>
                    <a:pt x="5590781" y="3179851"/>
                  </a:lnTo>
                  <a:lnTo>
                    <a:pt x="5588673" y="3178606"/>
                  </a:lnTo>
                  <a:lnTo>
                    <a:pt x="5585739" y="3169247"/>
                  </a:lnTo>
                  <a:lnTo>
                    <a:pt x="5584583" y="3158756"/>
                  </a:lnTo>
                  <a:lnTo>
                    <a:pt x="5584634" y="3157791"/>
                  </a:lnTo>
                  <a:lnTo>
                    <a:pt x="5584888" y="3154794"/>
                  </a:lnTo>
                  <a:lnTo>
                    <a:pt x="5585117" y="3152216"/>
                  </a:lnTo>
                  <a:lnTo>
                    <a:pt x="5578805" y="3154794"/>
                  </a:lnTo>
                  <a:lnTo>
                    <a:pt x="5570232" y="3146844"/>
                  </a:lnTo>
                  <a:lnTo>
                    <a:pt x="5569140" y="3145332"/>
                  </a:lnTo>
                  <a:lnTo>
                    <a:pt x="5562143" y="3135604"/>
                  </a:lnTo>
                  <a:lnTo>
                    <a:pt x="5554675" y="3130727"/>
                  </a:lnTo>
                  <a:lnTo>
                    <a:pt x="5554561" y="3130562"/>
                  </a:lnTo>
                  <a:lnTo>
                    <a:pt x="5554307" y="3130194"/>
                  </a:lnTo>
                  <a:lnTo>
                    <a:pt x="5552757" y="3127870"/>
                  </a:lnTo>
                  <a:lnTo>
                    <a:pt x="5550420" y="3124390"/>
                  </a:lnTo>
                  <a:lnTo>
                    <a:pt x="5550065" y="3123857"/>
                  </a:lnTo>
                  <a:lnTo>
                    <a:pt x="5546014" y="3116262"/>
                  </a:lnTo>
                  <a:lnTo>
                    <a:pt x="5541950" y="3105239"/>
                  </a:lnTo>
                  <a:lnTo>
                    <a:pt x="5541073" y="3095180"/>
                  </a:lnTo>
                  <a:lnTo>
                    <a:pt x="5546598" y="3090507"/>
                  </a:lnTo>
                  <a:lnTo>
                    <a:pt x="5554002" y="3091116"/>
                  </a:lnTo>
                  <a:lnTo>
                    <a:pt x="5562727" y="3092323"/>
                  </a:lnTo>
                  <a:lnTo>
                    <a:pt x="5571096" y="3092208"/>
                  </a:lnTo>
                  <a:lnTo>
                    <a:pt x="5574347" y="3090507"/>
                  </a:lnTo>
                  <a:lnTo>
                    <a:pt x="5577459" y="3088881"/>
                  </a:lnTo>
                  <a:lnTo>
                    <a:pt x="5579719" y="3080080"/>
                  </a:lnTo>
                  <a:lnTo>
                    <a:pt x="5576100" y="3069717"/>
                  </a:lnTo>
                  <a:lnTo>
                    <a:pt x="5569178" y="3060585"/>
                  </a:lnTo>
                  <a:lnTo>
                    <a:pt x="5563032" y="3056496"/>
                  </a:lnTo>
                  <a:lnTo>
                    <a:pt x="5561533" y="3055493"/>
                  </a:lnTo>
                  <a:lnTo>
                    <a:pt x="5557596" y="3054324"/>
                  </a:lnTo>
                  <a:lnTo>
                    <a:pt x="5553862" y="3056496"/>
                  </a:lnTo>
                  <a:lnTo>
                    <a:pt x="5546560" y="3054642"/>
                  </a:lnTo>
                  <a:lnTo>
                    <a:pt x="5545404" y="3051657"/>
                  </a:lnTo>
                  <a:lnTo>
                    <a:pt x="5536730" y="3046780"/>
                  </a:lnTo>
                  <a:lnTo>
                    <a:pt x="5529491" y="3042031"/>
                  </a:lnTo>
                  <a:lnTo>
                    <a:pt x="5523204" y="3039719"/>
                  </a:lnTo>
                  <a:lnTo>
                    <a:pt x="5507291" y="3035820"/>
                  </a:lnTo>
                  <a:lnTo>
                    <a:pt x="5499163" y="3032468"/>
                  </a:lnTo>
                  <a:lnTo>
                    <a:pt x="5495163" y="3027248"/>
                  </a:lnTo>
                  <a:lnTo>
                    <a:pt x="5494337" y="3021444"/>
                  </a:lnTo>
                  <a:lnTo>
                    <a:pt x="5499887" y="3015818"/>
                  </a:lnTo>
                  <a:lnTo>
                    <a:pt x="5497334" y="3000946"/>
                  </a:lnTo>
                  <a:lnTo>
                    <a:pt x="5492750" y="2993542"/>
                  </a:lnTo>
                  <a:lnTo>
                    <a:pt x="5483326" y="2984423"/>
                  </a:lnTo>
                  <a:lnTo>
                    <a:pt x="5481752" y="2982899"/>
                  </a:lnTo>
                  <a:lnTo>
                    <a:pt x="5474754" y="2984423"/>
                  </a:lnTo>
                  <a:lnTo>
                    <a:pt x="5465369" y="2975140"/>
                  </a:lnTo>
                  <a:lnTo>
                    <a:pt x="5463933" y="2967050"/>
                  </a:lnTo>
                  <a:lnTo>
                    <a:pt x="5450103" y="2963875"/>
                  </a:lnTo>
                  <a:lnTo>
                    <a:pt x="5449963" y="2958884"/>
                  </a:lnTo>
                  <a:lnTo>
                    <a:pt x="5449900" y="2956395"/>
                  </a:lnTo>
                  <a:lnTo>
                    <a:pt x="5437746" y="2954083"/>
                  </a:lnTo>
                  <a:lnTo>
                    <a:pt x="5436476" y="2958884"/>
                  </a:lnTo>
                  <a:lnTo>
                    <a:pt x="5429682" y="2954655"/>
                  </a:lnTo>
                  <a:lnTo>
                    <a:pt x="5423586" y="2950260"/>
                  </a:lnTo>
                  <a:lnTo>
                    <a:pt x="5417871" y="2945498"/>
                  </a:lnTo>
                  <a:lnTo>
                    <a:pt x="5411965" y="2940951"/>
                  </a:lnTo>
                  <a:lnTo>
                    <a:pt x="5405336" y="2937243"/>
                  </a:lnTo>
                  <a:lnTo>
                    <a:pt x="5399011" y="2935338"/>
                  </a:lnTo>
                  <a:lnTo>
                    <a:pt x="5392547" y="2934462"/>
                  </a:lnTo>
                  <a:lnTo>
                    <a:pt x="5386019" y="2933827"/>
                  </a:lnTo>
                  <a:lnTo>
                    <a:pt x="5379542" y="2932658"/>
                  </a:lnTo>
                  <a:lnTo>
                    <a:pt x="5366944" y="2928086"/>
                  </a:lnTo>
                  <a:lnTo>
                    <a:pt x="5355044" y="2921901"/>
                  </a:lnTo>
                  <a:lnTo>
                    <a:pt x="5350091" y="2918980"/>
                  </a:lnTo>
                  <a:lnTo>
                    <a:pt x="5350091" y="3167278"/>
                  </a:lnTo>
                  <a:lnTo>
                    <a:pt x="5347894" y="3165398"/>
                  </a:lnTo>
                  <a:lnTo>
                    <a:pt x="5347627" y="3159963"/>
                  </a:lnTo>
                  <a:lnTo>
                    <a:pt x="5350091" y="3167278"/>
                  </a:lnTo>
                  <a:lnTo>
                    <a:pt x="5350091" y="2918980"/>
                  </a:lnTo>
                  <a:lnTo>
                    <a:pt x="5343461" y="2915056"/>
                  </a:lnTo>
                  <a:lnTo>
                    <a:pt x="5331777" y="2908516"/>
                  </a:lnTo>
                  <a:lnTo>
                    <a:pt x="5326088" y="2905620"/>
                  </a:lnTo>
                  <a:lnTo>
                    <a:pt x="5320068" y="2902432"/>
                  </a:lnTo>
                  <a:lnTo>
                    <a:pt x="5305031" y="2896311"/>
                  </a:lnTo>
                  <a:lnTo>
                    <a:pt x="5307508" y="2904782"/>
                  </a:lnTo>
                  <a:lnTo>
                    <a:pt x="5304828" y="2967050"/>
                  </a:lnTo>
                  <a:lnTo>
                    <a:pt x="5304079" y="2982899"/>
                  </a:lnTo>
                  <a:lnTo>
                    <a:pt x="5302961" y="3001441"/>
                  </a:lnTo>
                  <a:lnTo>
                    <a:pt x="5301551" y="3021444"/>
                  </a:lnTo>
                  <a:lnTo>
                    <a:pt x="5300497" y="3037852"/>
                  </a:lnTo>
                  <a:lnTo>
                    <a:pt x="5299837" y="3055493"/>
                  </a:lnTo>
                  <a:lnTo>
                    <a:pt x="5299735" y="3061030"/>
                  </a:lnTo>
                  <a:lnTo>
                    <a:pt x="5300650" y="3067507"/>
                  </a:lnTo>
                  <a:lnTo>
                    <a:pt x="5296192" y="3077426"/>
                  </a:lnTo>
                  <a:lnTo>
                    <a:pt x="5292725" y="3081058"/>
                  </a:lnTo>
                  <a:lnTo>
                    <a:pt x="5289982" y="3094583"/>
                  </a:lnTo>
                  <a:lnTo>
                    <a:pt x="5295925" y="3097949"/>
                  </a:lnTo>
                  <a:lnTo>
                    <a:pt x="5296509" y="3104667"/>
                  </a:lnTo>
                  <a:lnTo>
                    <a:pt x="5296598" y="3112262"/>
                  </a:lnTo>
                  <a:lnTo>
                    <a:pt x="5295900" y="3119983"/>
                  </a:lnTo>
                  <a:lnTo>
                    <a:pt x="5294871" y="3127692"/>
                  </a:lnTo>
                  <a:lnTo>
                    <a:pt x="5293982" y="3135274"/>
                  </a:lnTo>
                  <a:lnTo>
                    <a:pt x="5292344" y="3154794"/>
                  </a:lnTo>
                  <a:lnTo>
                    <a:pt x="5291163" y="3170326"/>
                  </a:lnTo>
                  <a:lnTo>
                    <a:pt x="5288762" y="3202889"/>
                  </a:lnTo>
                  <a:lnTo>
                    <a:pt x="5292471" y="3206445"/>
                  </a:lnTo>
                  <a:lnTo>
                    <a:pt x="5296370" y="3205937"/>
                  </a:lnTo>
                  <a:lnTo>
                    <a:pt x="5300484" y="3204299"/>
                  </a:lnTo>
                  <a:lnTo>
                    <a:pt x="5304917" y="3204489"/>
                  </a:lnTo>
                  <a:lnTo>
                    <a:pt x="5311851" y="3206483"/>
                  </a:lnTo>
                  <a:lnTo>
                    <a:pt x="5318976" y="3206800"/>
                  </a:lnTo>
                  <a:lnTo>
                    <a:pt x="5326164" y="3206191"/>
                  </a:lnTo>
                  <a:lnTo>
                    <a:pt x="5333289" y="3205391"/>
                  </a:lnTo>
                  <a:lnTo>
                    <a:pt x="5341721" y="3204629"/>
                  </a:lnTo>
                  <a:lnTo>
                    <a:pt x="5348122" y="3211588"/>
                  </a:lnTo>
                  <a:lnTo>
                    <a:pt x="5355679" y="3210979"/>
                  </a:lnTo>
                  <a:lnTo>
                    <a:pt x="5361610" y="3209252"/>
                  </a:lnTo>
                  <a:lnTo>
                    <a:pt x="5367439" y="3205873"/>
                  </a:lnTo>
                  <a:lnTo>
                    <a:pt x="5369280" y="3204629"/>
                  </a:lnTo>
                  <a:lnTo>
                    <a:pt x="5369776" y="3204299"/>
                  </a:lnTo>
                  <a:lnTo>
                    <a:pt x="5373154" y="3202013"/>
                  </a:lnTo>
                  <a:lnTo>
                    <a:pt x="5378666" y="3198939"/>
                  </a:lnTo>
                  <a:lnTo>
                    <a:pt x="5386400" y="3192615"/>
                  </a:lnTo>
                  <a:lnTo>
                    <a:pt x="5386717" y="3184868"/>
                  </a:lnTo>
                  <a:lnTo>
                    <a:pt x="5381790" y="3177006"/>
                  </a:lnTo>
                  <a:lnTo>
                    <a:pt x="5373738" y="3170326"/>
                  </a:lnTo>
                  <a:lnTo>
                    <a:pt x="5369026" y="3167342"/>
                  </a:lnTo>
                  <a:lnTo>
                    <a:pt x="5367553" y="3166402"/>
                  </a:lnTo>
                  <a:lnTo>
                    <a:pt x="5362422" y="3164471"/>
                  </a:lnTo>
                  <a:lnTo>
                    <a:pt x="5350167" y="3167291"/>
                  </a:lnTo>
                  <a:lnTo>
                    <a:pt x="5353659" y="3164459"/>
                  </a:lnTo>
                  <a:lnTo>
                    <a:pt x="5362968" y="3162211"/>
                  </a:lnTo>
                  <a:lnTo>
                    <a:pt x="5365648" y="3163443"/>
                  </a:lnTo>
                  <a:lnTo>
                    <a:pt x="5373243" y="3166287"/>
                  </a:lnTo>
                  <a:lnTo>
                    <a:pt x="5377167" y="3164395"/>
                  </a:lnTo>
                  <a:lnTo>
                    <a:pt x="5386362" y="3162770"/>
                  </a:lnTo>
                  <a:lnTo>
                    <a:pt x="5391683" y="3162973"/>
                  </a:lnTo>
                  <a:lnTo>
                    <a:pt x="5392178" y="3162770"/>
                  </a:lnTo>
                  <a:lnTo>
                    <a:pt x="5393512" y="3162211"/>
                  </a:lnTo>
                  <a:lnTo>
                    <a:pt x="5396471" y="3160979"/>
                  </a:lnTo>
                  <a:lnTo>
                    <a:pt x="5397195" y="3159963"/>
                  </a:lnTo>
                  <a:lnTo>
                    <a:pt x="5398757" y="3157791"/>
                  </a:lnTo>
                  <a:lnTo>
                    <a:pt x="5396598" y="3153460"/>
                  </a:lnTo>
                  <a:lnTo>
                    <a:pt x="5392585" y="3148927"/>
                  </a:lnTo>
                  <a:lnTo>
                    <a:pt x="5389753" y="3145675"/>
                  </a:lnTo>
                  <a:lnTo>
                    <a:pt x="5395061" y="3147758"/>
                  </a:lnTo>
                  <a:lnTo>
                    <a:pt x="5401843" y="3150997"/>
                  </a:lnTo>
                  <a:lnTo>
                    <a:pt x="5407317" y="3152254"/>
                  </a:lnTo>
                  <a:lnTo>
                    <a:pt x="5408727" y="3148355"/>
                  </a:lnTo>
                  <a:lnTo>
                    <a:pt x="5410263" y="3148927"/>
                  </a:lnTo>
                  <a:lnTo>
                    <a:pt x="5411813" y="3149460"/>
                  </a:lnTo>
                  <a:lnTo>
                    <a:pt x="5413387" y="3149917"/>
                  </a:lnTo>
                  <a:lnTo>
                    <a:pt x="5412994" y="3148355"/>
                  </a:lnTo>
                  <a:lnTo>
                    <a:pt x="5412321" y="3145675"/>
                  </a:lnTo>
                  <a:lnTo>
                    <a:pt x="5411711" y="3143237"/>
                  </a:lnTo>
                  <a:lnTo>
                    <a:pt x="5408981" y="3136938"/>
                  </a:lnTo>
                  <a:lnTo>
                    <a:pt x="5405945" y="3130753"/>
                  </a:lnTo>
                  <a:lnTo>
                    <a:pt x="5403354" y="3124390"/>
                  </a:lnTo>
                  <a:lnTo>
                    <a:pt x="5407965" y="3128746"/>
                  </a:lnTo>
                  <a:lnTo>
                    <a:pt x="5415902" y="3135973"/>
                  </a:lnTo>
                  <a:lnTo>
                    <a:pt x="5423649" y="3139732"/>
                  </a:lnTo>
                  <a:lnTo>
                    <a:pt x="5427688" y="3133674"/>
                  </a:lnTo>
                  <a:lnTo>
                    <a:pt x="5430710" y="3134690"/>
                  </a:lnTo>
                  <a:lnTo>
                    <a:pt x="5433161" y="3136481"/>
                  </a:lnTo>
                  <a:lnTo>
                    <a:pt x="5435054" y="3139046"/>
                  </a:lnTo>
                  <a:lnTo>
                    <a:pt x="5434584" y="3135604"/>
                  </a:lnTo>
                  <a:lnTo>
                    <a:pt x="5434431" y="3133674"/>
                  </a:lnTo>
                  <a:lnTo>
                    <a:pt x="5434292" y="3131616"/>
                  </a:lnTo>
                  <a:lnTo>
                    <a:pt x="5434254" y="3127870"/>
                  </a:lnTo>
                  <a:lnTo>
                    <a:pt x="5436082" y="3134804"/>
                  </a:lnTo>
                  <a:lnTo>
                    <a:pt x="5437340" y="3131375"/>
                  </a:lnTo>
                  <a:lnTo>
                    <a:pt x="5439295" y="3127870"/>
                  </a:lnTo>
                  <a:lnTo>
                    <a:pt x="5438927" y="3130194"/>
                  </a:lnTo>
                  <a:lnTo>
                    <a:pt x="5438876" y="3131375"/>
                  </a:lnTo>
                  <a:lnTo>
                    <a:pt x="5443131" y="3138233"/>
                  </a:lnTo>
                  <a:lnTo>
                    <a:pt x="5443918" y="3130194"/>
                  </a:lnTo>
                  <a:lnTo>
                    <a:pt x="5445582" y="3133648"/>
                  </a:lnTo>
                  <a:lnTo>
                    <a:pt x="5452135" y="3136976"/>
                  </a:lnTo>
                  <a:lnTo>
                    <a:pt x="5452084" y="3130562"/>
                  </a:lnTo>
                  <a:lnTo>
                    <a:pt x="5453837" y="3137865"/>
                  </a:lnTo>
                  <a:lnTo>
                    <a:pt x="5449481" y="3139783"/>
                  </a:lnTo>
                  <a:lnTo>
                    <a:pt x="5465635" y="3142919"/>
                  </a:lnTo>
                  <a:lnTo>
                    <a:pt x="5471363" y="3146729"/>
                  </a:lnTo>
                  <a:lnTo>
                    <a:pt x="5480697" y="3147923"/>
                  </a:lnTo>
                  <a:lnTo>
                    <a:pt x="5485727" y="3145332"/>
                  </a:lnTo>
                  <a:lnTo>
                    <a:pt x="5491340" y="3149917"/>
                  </a:lnTo>
                  <a:lnTo>
                    <a:pt x="5493639" y="3152267"/>
                  </a:lnTo>
                  <a:lnTo>
                    <a:pt x="5496522" y="3153473"/>
                  </a:lnTo>
                  <a:lnTo>
                    <a:pt x="5502821" y="3158756"/>
                  </a:lnTo>
                  <a:lnTo>
                    <a:pt x="5508320" y="3167494"/>
                  </a:lnTo>
                  <a:lnTo>
                    <a:pt x="5512790" y="3177121"/>
                  </a:lnTo>
                  <a:lnTo>
                    <a:pt x="5515978" y="3185096"/>
                  </a:lnTo>
                  <a:lnTo>
                    <a:pt x="5519471" y="3194037"/>
                  </a:lnTo>
                  <a:lnTo>
                    <a:pt x="5517413" y="3200069"/>
                  </a:lnTo>
                  <a:lnTo>
                    <a:pt x="5530583" y="3201759"/>
                  </a:lnTo>
                  <a:lnTo>
                    <a:pt x="5526925" y="3205746"/>
                  </a:lnTo>
                  <a:lnTo>
                    <a:pt x="5532348" y="3213951"/>
                  </a:lnTo>
                  <a:lnTo>
                    <a:pt x="5537454" y="3221367"/>
                  </a:lnTo>
                  <a:lnTo>
                    <a:pt x="5542775" y="3218561"/>
                  </a:lnTo>
                  <a:lnTo>
                    <a:pt x="5547969" y="3225482"/>
                  </a:lnTo>
                  <a:lnTo>
                    <a:pt x="5551119" y="3230829"/>
                  </a:lnTo>
                  <a:lnTo>
                    <a:pt x="5551119" y="3240481"/>
                  </a:lnTo>
                  <a:lnTo>
                    <a:pt x="5557609" y="3242437"/>
                  </a:lnTo>
                  <a:lnTo>
                    <a:pt x="5558841" y="3247390"/>
                  </a:lnTo>
                  <a:lnTo>
                    <a:pt x="5563476" y="3243008"/>
                  </a:lnTo>
                  <a:lnTo>
                    <a:pt x="5568366" y="3252711"/>
                  </a:lnTo>
                  <a:lnTo>
                    <a:pt x="5578627" y="3246031"/>
                  </a:lnTo>
                  <a:lnTo>
                    <a:pt x="5584863" y="3251581"/>
                  </a:lnTo>
                  <a:lnTo>
                    <a:pt x="5592521" y="3252800"/>
                  </a:lnTo>
                  <a:lnTo>
                    <a:pt x="5597004" y="3251581"/>
                  </a:lnTo>
                  <a:lnTo>
                    <a:pt x="5601030" y="3249752"/>
                  </a:lnTo>
                  <a:lnTo>
                    <a:pt x="5600141" y="3252800"/>
                  </a:lnTo>
                  <a:lnTo>
                    <a:pt x="5599849" y="3253994"/>
                  </a:lnTo>
                  <a:lnTo>
                    <a:pt x="5607215" y="3253841"/>
                  </a:lnTo>
                  <a:lnTo>
                    <a:pt x="5614505" y="3255187"/>
                  </a:lnTo>
                  <a:lnTo>
                    <a:pt x="5621744" y="3256978"/>
                  </a:lnTo>
                  <a:lnTo>
                    <a:pt x="5628970" y="3258185"/>
                  </a:lnTo>
                  <a:lnTo>
                    <a:pt x="5634520" y="3258629"/>
                  </a:lnTo>
                  <a:lnTo>
                    <a:pt x="5646521" y="3257981"/>
                  </a:lnTo>
                  <a:lnTo>
                    <a:pt x="5647080" y="3265982"/>
                  </a:lnTo>
                  <a:lnTo>
                    <a:pt x="5648947" y="3263785"/>
                  </a:lnTo>
                  <a:lnTo>
                    <a:pt x="5651144" y="3263392"/>
                  </a:lnTo>
                  <a:lnTo>
                    <a:pt x="5653633" y="3264801"/>
                  </a:lnTo>
                  <a:lnTo>
                    <a:pt x="5651563" y="3266871"/>
                  </a:lnTo>
                  <a:lnTo>
                    <a:pt x="5649112" y="3267519"/>
                  </a:lnTo>
                  <a:lnTo>
                    <a:pt x="5646280" y="3266732"/>
                  </a:lnTo>
                  <a:lnTo>
                    <a:pt x="5650916" y="3272637"/>
                  </a:lnTo>
                  <a:lnTo>
                    <a:pt x="5657202" y="3274568"/>
                  </a:lnTo>
                  <a:lnTo>
                    <a:pt x="5664212" y="3273933"/>
                  </a:lnTo>
                  <a:lnTo>
                    <a:pt x="5670982" y="3272104"/>
                  </a:lnTo>
                  <a:lnTo>
                    <a:pt x="5676684" y="3269145"/>
                  </a:lnTo>
                  <a:lnTo>
                    <a:pt x="5676430" y="3267519"/>
                  </a:lnTo>
                  <a:lnTo>
                    <a:pt x="5676239" y="3266275"/>
                  </a:lnTo>
                  <a:lnTo>
                    <a:pt x="5671820" y="3263735"/>
                  </a:lnTo>
                  <a:lnTo>
                    <a:pt x="5670753" y="3263392"/>
                  </a:lnTo>
                  <a:lnTo>
                    <a:pt x="5665622" y="3261728"/>
                  </a:lnTo>
                  <a:lnTo>
                    <a:pt x="5666092" y="3257981"/>
                  </a:lnTo>
                  <a:lnTo>
                    <a:pt x="5666308" y="3256318"/>
                  </a:lnTo>
                  <a:lnTo>
                    <a:pt x="5670156" y="3258540"/>
                  </a:lnTo>
                  <a:lnTo>
                    <a:pt x="5678170" y="3259963"/>
                  </a:lnTo>
                  <a:lnTo>
                    <a:pt x="5683059" y="3256318"/>
                  </a:lnTo>
                  <a:lnTo>
                    <a:pt x="5683389" y="3256076"/>
                  </a:lnTo>
                  <a:lnTo>
                    <a:pt x="5684748" y="3255480"/>
                  </a:lnTo>
                  <a:lnTo>
                    <a:pt x="5687288" y="3254375"/>
                  </a:lnTo>
                  <a:close/>
                </a:path>
                <a:path w="6201409" h="3616959">
                  <a:moveTo>
                    <a:pt x="5691403" y="3224301"/>
                  </a:moveTo>
                  <a:lnTo>
                    <a:pt x="5689143" y="3220034"/>
                  </a:lnTo>
                  <a:lnTo>
                    <a:pt x="5684139" y="3216922"/>
                  </a:lnTo>
                  <a:lnTo>
                    <a:pt x="5678729" y="3214725"/>
                  </a:lnTo>
                  <a:lnTo>
                    <a:pt x="5673776" y="3214179"/>
                  </a:lnTo>
                  <a:lnTo>
                    <a:pt x="5673661" y="3217494"/>
                  </a:lnTo>
                  <a:lnTo>
                    <a:pt x="5674474" y="3222371"/>
                  </a:lnTo>
                  <a:lnTo>
                    <a:pt x="5672328" y="3226485"/>
                  </a:lnTo>
                  <a:lnTo>
                    <a:pt x="5676925" y="3224796"/>
                  </a:lnTo>
                  <a:lnTo>
                    <a:pt x="5685066" y="3226574"/>
                  </a:lnTo>
                  <a:lnTo>
                    <a:pt x="5688558" y="3229978"/>
                  </a:lnTo>
                  <a:lnTo>
                    <a:pt x="5691403" y="3224301"/>
                  </a:lnTo>
                  <a:close/>
                </a:path>
                <a:path w="6201409" h="3616959">
                  <a:moveTo>
                    <a:pt x="5692152" y="3271405"/>
                  </a:moveTo>
                  <a:lnTo>
                    <a:pt x="5689117" y="3270326"/>
                  </a:lnTo>
                  <a:lnTo>
                    <a:pt x="5687365" y="3271609"/>
                  </a:lnTo>
                  <a:lnTo>
                    <a:pt x="5687492" y="3274834"/>
                  </a:lnTo>
                  <a:lnTo>
                    <a:pt x="5688533" y="3273031"/>
                  </a:lnTo>
                  <a:lnTo>
                    <a:pt x="5690095" y="3271888"/>
                  </a:lnTo>
                  <a:lnTo>
                    <a:pt x="5692152" y="3271405"/>
                  </a:lnTo>
                  <a:close/>
                </a:path>
                <a:path w="6201409" h="3616959">
                  <a:moveTo>
                    <a:pt x="5698782" y="2900235"/>
                  </a:moveTo>
                  <a:lnTo>
                    <a:pt x="5691721" y="2889351"/>
                  </a:lnTo>
                  <a:lnTo>
                    <a:pt x="5678144" y="2886392"/>
                  </a:lnTo>
                  <a:lnTo>
                    <a:pt x="5677281" y="2894927"/>
                  </a:lnTo>
                  <a:lnTo>
                    <a:pt x="5680608" y="2898000"/>
                  </a:lnTo>
                  <a:lnTo>
                    <a:pt x="5682805" y="2901975"/>
                  </a:lnTo>
                  <a:lnTo>
                    <a:pt x="5692762" y="2903397"/>
                  </a:lnTo>
                  <a:lnTo>
                    <a:pt x="5698782" y="2900235"/>
                  </a:lnTo>
                  <a:close/>
                </a:path>
                <a:path w="6201409" h="3616959">
                  <a:moveTo>
                    <a:pt x="5704687" y="3188970"/>
                  </a:moveTo>
                  <a:lnTo>
                    <a:pt x="5702185" y="3183953"/>
                  </a:lnTo>
                  <a:lnTo>
                    <a:pt x="5702503" y="3181820"/>
                  </a:lnTo>
                  <a:lnTo>
                    <a:pt x="5699430" y="3185731"/>
                  </a:lnTo>
                  <a:lnTo>
                    <a:pt x="5704687" y="3188970"/>
                  </a:lnTo>
                  <a:close/>
                </a:path>
                <a:path w="6201409" h="3616959">
                  <a:moveTo>
                    <a:pt x="5704687" y="3176994"/>
                  </a:moveTo>
                  <a:lnTo>
                    <a:pt x="5703278" y="3176892"/>
                  </a:lnTo>
                  <a:lnTo>
                    <a:pt x="5702503" y="3181820"/>
                  </a:lnTo>
                  <a:lnTo>
                    <a:pt x="5703100" y="3181083"/>
                  </a:lnTo>
                  <a:lnTo>
                    <a:pt x="5704687" y="3176994"/>
                  </a:lnTo>
                  <a:close/>
                </a:path>
                <a:path w="6201409" h="3616959">
                  <a:moveTo>
                    <a:pt x="5705868" y="3169615"/>
                  </a:moveTo>
                  <a:lnTo>
                    <a:pt x="5701500" y="3170339"/>
                  </a:lnTo>
                  <a:lnTo>
                    <a:pt x="5698121" y="3176549"/>
                  </a:lnTo>
                  <a:lnTo>
                    <a:pt x="5703278" y="3176892"/>
                  </a:lnTo>
                  <a:lnTo>
                    <a:pt x="5703646" y="3174530"/>
                  </a:lnTo>
                  <a:lnTo>
                    <a:pt x="5705868" y="3169615"/>
                  </a:lnTo>
                  <a:close/>
                </a:path>
                <a:path w="6201409" h="3616959">
                  <a:moveTo>
                    <a:pt x="5706783" y="3243199"/>
                  </a:moveTo>
                  <a:lnTo>
                    <a:pt x="5703138" y="3240074"/>
                  </a:lnTo>
                  <a:lnTo>
                    <a:pt x="5701131" y="3241192"/>
                  </a:lnTo>
                  <a:lnTo>
                    <a:pt x="5699861" y="3242868"/>
                  </a:lnTo>
                  <a:lnTo>
                    <a:pt x="5699315" y="3245078"/>
                  </a:lnTo>
                  <a:lnTo>
                    <a:pt x="5692775" y="3242741"/>
                  </a:lnTo>
                  <a:lnTo>
                    <a:pt x="5690286" y="3235071"/>
                  </a:lnTo>
                  <a:lnTo>
                    <a:pt x="5684596" y="3231527"/>
                  </a:lnTo>
                  <a:lnTo>
                    <a:pt x="5686857" y="3235096"/>
                  </a:lnTo>
                  <a:lnTo>
                    <a:pt x="5689079" y="3238855"/>
                  </a:lnTo>
                  <a:lnTo>
                    <a:pt x="5689638" y="3243135"/>
                  </a:lnTo>
                  <a:lnTo>
                    <a:pt x="5693080" y="3243135"/>
                  </a:lnTo>
                  <a:lnTo>
                    <a:pt x="5688101" y="3246412"/>
                  </a:lnTo>
                  <a:lnTo>
                    <a:pt x="5696597" y="3249333"/>
                  </a:lnTo>
                  <a:lnTo>
                    <a:pt x="5704497" y="3252139"/>
                  </a:lnTo>
                  <a:lnTo>
                    <a:pt x="5706783" y="3243199"/>
                  </a:lnTo>
                  <a:close/>
                </a:path>
                <a:path w="6201409" h="3616959">
                  <a:moveTo>
                    <a:pt x="5715635" y="2915031"/>
                  </a:moveTo>
                  <a:lnTo>
                    <a:pt x="5712752" y="2913329"/>
                  </a:lnTo>
                  <a:lnTo>
                    <a:pt x="5709742" y="2914383"/>
                  </a:lnTo>
                  <a:lnTo>
                    <a:pt x="5707913" y="2917025"/>
                  </a:lnTo>
                  <a:lnTo>
                    <a:pt x="5710529" y="2916542"/>
                  </a:lnTo>
                  <a:lnTo>
                    <a:pt x="5713120" y="2915882"/>
                  </a:lnTo>
                  <a:lnTo>
                    <a:pt x="5715635" y="2915031"/>
                  </a:lnTo>
                  <a:close/>
                </a:path>
                <a:path w="6201409" h="3616959">
                  <a:moveTo>
                    <a:pt x="5726201" y="7150"/>
                  </a:moveTo>
                  <a:lnTo>
                    <a:pt x="5718111" y="4737"/>
                  </a:lnTo>
                  <a:lnTo>
                    <a:pt x="5710821" y="0"/>
                  </a:lnTo>
                  <a:lnTo>
                    <a:pt x="5704459" y="1752"/>
                  </a:lnTo>
                  <a:lnTo>
                    <a:pt x="5713400" y="5207"/>
                  </a:lnTo>
                  <a:lnTo>
                    <a:pt x="5723013" y="6705"/>
                  </a:lnTo>
                  <a:lnTo>
                    <a:pt x="5726201" y="7150"/>
                  </a:lnTo>
                  <a:close/>
                </a:path>
                <a:path w="6201409" h="3616959">
                  <a:moveTo>
                    <a:pt x="5730773" y="7797"/>
                  </a:moveTo>
                  <a:lnTo>
                    <a:pt x="5726201" y="7150"/>
                  </a:lnTo>
                  <a:lnTo>
                    <a:pt x="5729389" y="8102"/>
                  </a:lnTo>
                  <a:lnTo>
                    <a:pt x="5730773" y="7797"/>
                  </a:lnTo>
                  <a:close/>
                </a:path>
                <a:path w="6201409" h="3616959">
                  <a:moveTo>
                    <a:pt x="5741225" y="11049"/>
                  </a:moveTo>
                  <a:lnTo>
                    <a:pt x="5737034" y="6451"/>
                  </a:lnTo>
                  <a:lnTo>
                    <a:pt x="5730773" y="7797"/>
                  </a:lnTo>
                  <a:lnTo>
                    <a:pt x="5732538" y="8051"/>
                  </a:lnTo>
                  <a:lnTo>
                    <a:pt x="5741225" y="11049"/>
                  </a:lnTo>
                  <a:close/>
                </a:path>
                <a:path w="6201409" h="3616959">
                  <a:moveTo>
                    <a:pt x="5756872" y="2909341"/>
                  </a:moveTo>
                  <a:lnTo>
                    <a:pt x="5756745" y="2907931"/>
                  </a:lnTo>
                  <a:lnTo>
                    <a:pt x="5756427" y="2906534"/>
                  </a:lnTo>
                  <a:lnTo>
                    <a:pt x="5756808" y="2910789"/>
                  </a:lnTo>
                  <a:lnTo>
                    <a:pt x="5756872" y="2909341"/>
                  </a:lnTo>
                  <a:close/>
                </a:path>
                <a:path w="6201409" h="3616959">
                  <a:moveTo>
                    <a:pt x="5760567" y="2917774"/>
                  </a:moveTo>
                  <a:lnTo>
                    <a:pt x="5760047" y="2916415"/>
                  </a:lnTo>
                  <a:lnTo>
                    <a:pt x="5759399" y="2915132"/>
                  </a:lnTo>
                  <a:lnTo>
                    <a:pt x="5758637" y="2913900"/>
                  </a:lnTo>
                  <a:lnTo>
                    <a:pt x="5760567" y="2917774"/>
                  </a:lnTo>
                  <a:close/>
                </a:path>
                <a:path w="6201409" h="3616959">
                  <a:moveTo>
                    <a:pt x="5765025" y="3273336"/>
                  </a:moveTo>
                  <a:lnTo>
                    <a:pt x="5761126" y="3273361"/>
                  </a:lnTo>
                  <a:lnTo>
                    <a:pt x="5757265" y="3273094"/>
                  </a:lnTo>
                  <a:lnTo>
                    <a:pt x="5753417" y="3272536"/>
                  </a:lnTo>
                  <a:lnTo>
                    <a:pt x="5758535" y="3275126"/>
                  </a:lnTo>
                  <a:lnTo>
                    <a:pt x="5761101" y="3276396"/>
                  </a:lnTo>
                  <a:lnTo>
                    <a:pt x="5765025" y="3273336"/>
                  </a:lnTo>
                  <a:close/>
                </a:path>
                <a:path w="6201409" h="3616959">
                  <a:moveTo>
                    <a:pt x="5772061" y="2981541"/>
                  </a:moveTo>
                  <a:lnTo>
                    <a:pt x="5760542" y="2976448"/>
                  </a:lnTo>
                  <a:lnTo>
                    <a:pt x="5764809" y="2972308"/>
                  </a:lnTo>
                  <a:lnTo>
                    <a:pt x="5761279" y="2973667"/>
                  </a:lnTo>
                  <a:lnTo>
                    <a:pt x="5753392" y="2982264"/>
                  </a:lnTo>
                  <a:lnTo>
                    <a:pt x="5746026" y="2971660"/>
                  </a:lnTo>
                  <a:lnTo>
                    <a:pt x="5736082" y="2971889"/>
                  </a:lnTo>
                  <a:lnTo>
                    <a:pt x="5737936" y="2988030"/>
                  </a:lnTo>
                  <a:lnTo>
                    <a:pt x="5742267" y="2994710"/>
                  </a:lnTo>
                  <a:lnTo>
                    <a:pt x="5741009" y="3003105"/>
                  </a:lnTo>
                  <a:lnTo>
                    <a:pt x="5738342" y="3007322"/>
                  </a:lnTo>
                  <a:lnTo>
                    <a:pt x="5733275" y="3008807"/>
                  </a:lnTo>
                  <a:lnTo>
                    <a:pt x="5727357" y="3009595"/>
                  </a:lnTo>
                  <a:lnTo>
                    <a:pt x="5722124" y="3011754"/>
                  </a:lnTo>
                  <a:lnTo>
                    <a:pt x="5715800" y="3016847"/>
                  </a:lnTo>
                  <a:lnTo>
                    <a:pt x="5714784" y="3024835"/>
                  </a:lnTo>
                  <a:lnTo>
                    <a:pt x="5707850" y="3033445"/>
                  </a:lnTo>
                  <a:lnTo>
                    <a:pt x="5703963" y="3033268"/>
                  </a:lnTo>
                  <a:lnTo>
                    <a:pt x="5694705" y="3035770"/>
                  </a:lnTo>
                  <a:lnTo>
                    <a:pt x="5695785" y="3033166"/>
                  </a:lnTo>
                  <a:lnTo>
                    <a:pt x="5685079" y="3031286"/>
                  </a:lnTo>
                  <a:lnTo>
                    <a:pt x="5679643" y="3039922"/>
                  </a:lnTo>
                  <a:lnTo>
                    <a:pt x="5671197" y="3028353"/>
                  </a:lnTo>
                  <a:lnTo>
                    <a:pt x="5671451" y="3017799"/>
                  </a:lnTo>
                  <a:lnTo>
                    <a:pt x="5679313" y="3013735"/>
                  </a:lnTo>
                  <a:lnTo>
                    <a:pt x="5674550" y="3012757"/>
                  </a:lnTo>
                  <a:lnTo>
                    <a:pt x="5670766" y="3017850"/>
                  </a:lnTo>
                  <a:lnTo>
                    <a:pt x="5668594" y="3024886"/>
                  </a:lnTo>
                  <a:lnTo>
                    <a:pt x="5668670" y="3029712"/>
                  </a:lnTo>
                  <a:lnTo>
                    <a:pt x="5666333" y="3033484"/>
                  </a:lnTo>
                  <a:lnTo>
                    <a:pt x="5657621" y="3036125"/>
                  </a:lnTo>
                  <a:lnTo>
                    <a:pt x="5647728" y="3037662"/>
                  </a:lnTo>
                  <a:lnTo>
                    <a:pt x="5641810" y="3038081"/>
                  </a:lnTo>
                  <a:lnTo>
                    <a:pt x="5638000" y="3037852"/>
                  </a:lnTo>
                  <a:lnTo>
                    <a:pt x="5636044" y="3035998"/>
                  </a:lnTo>
                  <a:lnTo>
                    <a:pt x="5628094" y="3032747"/>
                  </a:lnTo>
                  <a:lnTo>
                    <a:pt x="5626189" y="3035414"/>
                  </a:lnTo>
                  <a:lnTo>
                    <a:pt x="5618315" y="3034855"/>
                  </a:lnTo>
                  <a:lnTo>
                    <a:pt x="5608955" y="3036773"/>
                  </a:lnTo>
                  <a:lnTo>
                    <a:pt x="5607012" y="3033776"/>
                  </a:lnTo>
                  <a:lnTo>
                    <a:pt x="5604434" y="3032899"/>
                  </a:lnTo>
                  <a:lnTo>
                    <a:pt x="5602198" y="3036036"/>
                  </a:lnTo>
                  <a:lnTo>
                    <a:pt x="5601474" y="3041040"/>
                  </a:lnTo>
                  <a:lnTo>
                    <a:pt x="5603456" y="3045726"/>
                  </a:lnTo>
                  <a:lnTo>
                    <a:pt x="5606948" y="3049320"/>
                  </a:lnTo>
                  <a:lnTo>
                    <a:pt x="5610580" y="3048266"/>
                  </a:lnTo>
                  <a:lnTo>
                    <a:pt x="5617794" y="3051403"/>
                  </a:lnTo>
                  <a:lnTo>
                    <a:pt x="5618886" y="3054591"/>
                  </a:lnTo>
                  <a:lnTo>
                    <a:pt x="5622468" y="3055124"/>
                  </a:lnTo>
                  <a:lnTo>
                    <a:pt x="5625008" y="3058464"/>
                  </a:lnTo>
                  <a:lnTo>
                    <a:pt x="5629351" y="3059900"/>
                  </a:lnTo>
                  <a:lnTo>
                    <a:pt x="5630951" y="3064040"/>
                  </a:lnTo>
                  <a:lnTo>
                    <a:pt x="5635942" y="3060446"/>
                  </a:lnTo>
                  <a:lnTo>
                    <a:pt x="5643410" y="3058896"/>
                  </a:lnTo>
                  <a:lnTo>
                    <a:pt x="5651525" y="3067837"/>
                  </a:lnTo>
                  <a:lnTo>
                    <a:pt x="5651297" y="3071774"/>
                  </a:lnTo>
                  <a:lnTo>
                    <a:pt x="5665978" y="3070339"/>
                  </a:lnTo>
                  <a:lnTo>
                    <a:pt x="5674347" y="3072155"/>
                  </a:lnTo>
                  <a:lnTo>
                    <a:pt x="5682602" y="3070529"/>
                  </a:lnTo>
                  <a:lnTo>
                    <a:pt x="5689917" y="3067659"/>
                  </a:lnTo>
                  <a:lnTo>
                    <a:pt x="5702097" y="3059722"/>
                  </a:lnTo>
                  <a:lnTo>
                    <a:pt x="5708548" y="3058172"/>
                  </a:lnTo>
                  <a:lnTo>
                    <a:pt x="5716054" y="3056039"/>
                  </a:lnTo>
                  <a:lnTo>
                    <a:pt x="5723166" y="3050438"/>
                  </a:lnTo>
                  <a:lnTo>
                    <a:pt x="5728233" y="3043009"/>
                  </a:lnTo>
                  <a:lnTo>
                    <a:pt x="5729605" y="3035401"/>
                  </a:lnTo>
                  <a:lnTo>
                    <a:pt x="5736704" y="3036125"/>
                  </a:lnTo>
                  <a:lnTo>
                    <a:pt x="5746775" y="3036100"/>
                  </a:lnTo>
                  <a:lnTo>
                    <a:pt x="5755132" y="3033458"/>
                  </a:lnTo>
                  <a:lnTo>
                    <a:pt x="5757062" y="3026321"/>
                  </a:lnTo>
                  <a:lnTo>
                    <a:pt x="5752960" y="3016631"/>
                  </a:lnTo>
                  <a:lnTo>
                    <a:pt x="5752084" y="3011424"/>
                  </a:lnTo>
                  <a:lnTo>
                    <a:pt x="5755132" y="3009849"/>
                  </a:lnTo>
                  <a:lnTo>
                    <a:pt x="5762955" y="3009087"/>
                  </a:lnTo>
                  <a:lnTo>
                    <a:pt x="5767832" y="3004121"/>
                  </a:lnTo>
                  <a:lnTo>
                    <a:pt x="5770334" y="2996857"/>
                  </a:lnTo>
                  <a:lnTo>
                    <a:pt x="5771045" y="2989173"/>
                  </a:lnTo>
                  <a:lnTo>
                    <a:pt x="5771045" y="2985605"/>
                  </a:lnTo>
                  <a:lnTo>
                    <a:pt x="5772061" y="2981541"/>
                  </a:lnTo>
                  <a:close/>
                </a:path>
                <a:path w="6201409" h="3616959">
                  <a:moveTo>
                    <a:pt x="5776836" y="3204553"/>
                  </a:moveTo>
                  <a:lnTo>
                    <a:pt x="5774956" y="3199079"/>
                  </a:lnTo>
                  <a:lnTo>
                    <a:pt x="5769191" y="3195434"/>
                  </a:lnTo>
                  <a:lnTo>
                    <a:pt x="5762561" y="3197898"/>
                  </a:lnTo>
                  <a:lnTo>
                    <a:pt x="5766828" y="3200108"/>
                  </a:lnTo>
                  <a:lnTo>
                    <a:pt x="5767362" y="3205619"/>
                  </a:lnTo>
                  <a:lnTo>
                    <a:pt x="5771845" y="3207562"/>
                  </a:lnTo>
                  <a:lnTo>
                    <a:pt x="5776836" y="3204553"/>
                  </a:lnTo>
                  <a:close/>
                </a:path>
                <a:path w="6201409" h="3616959">
                  <a:moveTo>
                    <a:pt x="5777230" y="3303105"/>
                  </a:moveTo>
                  <a:lnTo>
                    <a:pt x="5776633" y="3300323"/>
                  </a:lnTo>
                  <a:lnTo>
                    <a:pt x="5776912" y="3298977"/>
                  </a:lnTo>
                  <a:lnTo>
                    <a:pt x="5773356" y="3299625"/>
                  </a:lnTo>
                  <a:lnTo>
                    <a:pt x="5774652" y="3300780"/>
                  </a:lnTo>
                  <a:lnTo>
                    <a:pt x="5777230" y="3303105"/>
                  </a:lnTo>
                  <a:close/>
                </a:path>
                <a:path w="6201409" h="3616959">
                  <a:moveTo>
                    <a:pt x="5786056" y="2925470"/>
                  </a:moveTo>
                  <a:lnTo>
                    <a:pt x="5784608" y="2922371"/>
                  </a:lnTo>
                  <a:lnTo>
                    <a:pt x="5781903" y="2920454"/>
                  </a:lnTo>
                  <a:lnTo>
                    <a:pt x="5780748" y="2923692"/>
                  </a:lnTo>
                  <a:lnTo>
                    <a:pt x="5781522" y="2926410"/>
                  </a:lnTo>
                  <a:lnTo>
                    <a:pt x="5784215" y="2928569"/>
                  </a:lnTo>
                  <a:lnTo>
                    <a:pt x="5786056" y="2925470"/>
                  </a:lnTo>
                  <a:close/>
                </a:path>
                <a:path w="6201409" h="3616959">
                  <a:moveTo>
                    <a:pt x="5796940" y="3315893"/>
                  </a:moveTo>
                  <a:lnTo>
                    <a:pt x="5793321" y="3312528"/>
                  </a:lnTo>
                  <a:lnTo>
                    <a:pt x="5782437" y="3305086"/>
                  </a:lnTo>
                  <a:lnTo>
                    <a:pt x="5777217" y="3308159"/>
                  </a:lnTo>
                  <a:lnTo>
                    <a:pt x="5779871" y="3310318"/>
                  </a:lnTo>
                  <a:lnTo>
                    <a:pt x="5779744" y="3314077"/>
                  </a:lnTo>
                  <a:lnTo>
                    <a:pt x="5785421" y="3319107"/>
                  </a:lnTo>
                  <a:lnTo>
                    <a:pt x="5787529" y="3313620"/>
                  </a:lnTo>
                  <a:lnTo>
                    <a:pt x="5789587" y="3319767"/>
                  </a:lnTo>
                  <a:lnTo>
                    <a:pt x="5792343" y="3319030"/>
                  </a:lnTo>
                  <a:lnTo>
                    <a:pt x="5794794" y="3317748"/>
                  </a:lnTo>
                  <a:lnTo>
                    <a:pt x="5796940" y="3315893"/>
                  </a:lnTo>
                  <a:close/>
                </a:path>
                <a:path w="6201409" h="3616959">
                  <a:moveTo>
                    <a:pt x="5801411" y="2975457"/>
                  </a:moveTo>
                  <a:lnTo>
                    <a:pt x="5799404" y="2970657"/>
                  </a:lnTo>
                  <a:lnTo>
                    <a:pt x="5794997" y="2967583"/>
                  </a:lnTo>
                  <a:lnTo>
                    <a:pt x="5790247" y="2957499"/>
                  </a:lnTo>
                  <a:lnTo>
                    <a:pt x="5789600" y="2959570"/>
                  </a:lnTo>
                  <a:lnTo>
                    <a:pt x="5784215" y="2957639"/>
                  </a:lnTo>
                  <a:lnTo>
                    <a:pt x="5778563" y="2956852"/>
                  </a:lnTo>
                  <a:lnTo>
                    <a:pt x="5750814" y="2926283"/>
                  </a:lnTo>
                  <a:lnTo>
                    <a:pt x="5743219" y="2923222"/>
                  </a:lnTo>
                  <a:lnTo>
                    <a:pt x="5739054" y="2915081"/>
                  </a:lnTo>
                  <a:lnTo>
                    <a:pt x="5728614" y="2910865"/>
                  </a:lnTo>
                  <a:lnTo>
                    <a:pt x="5726646" y="2913926"/>
                  </a:lnTo>
                  <a:lnTo>
                    <a:pt x="5724309" y="2905760"/>
                  </a:lnTo>
                  <a:lnTo>
                    <a:pt x="5716028" y="2903042"/>
                  </a:lnTo>
                  <a:lnTo>
                    <a:pt x="5713019" y="2899981"/>
                  </a:lnTo>
                  <a:lnTo>
                    <a:pt x="5714466" y="2903016"/>
                  </a:lnTo>
                  <a:lnTo>
                    <a:pt x="5713273" y="2904871"/>
                  </a:lnTo>
                  <a:lnTo>
                    <a:pt x="5709958" y="2904985"/>
                  </a:lnTo>
                  <a:lnTo>
                    <a:pt x="5713742" y="2908300"/>
                  </a:lnTo>
                  <a:lnTo>
                    <a:pt x="5719178" y="2907919"/>
                  </a:lnTo>
                  <a:lnTo>
                    <a:pt x="5732170" y="2919692"/>
                  </a:lnTo>
                  <a:lnTo>
                    <a:pt x="5742368" y="2927832"/>
                  </a:lnTo>
                  <a:lnTo>
                    <a:pt x="5747347" y="2933331"/>
                  </a:lnTo>
                  <a:lnTo>
                    <a:pt x="5757977" y="2938907"/>
                  </a:lnTo>
                  <a:lnTo>
                    <a:pt x="5763311" y="2939554"/>
                  </a:lnTo>
                  <a:lnTo>
                    <a:pt x="5767375" y="2942869"/>
                  </a:lnTo>
                  <a:lnTo>
                    <a:pt x="5772442" y="2948444"/>
                  </a:lnTo>
                  <a:lnTo>
                    <a:pt x="5776214" y="2955099"/>
                  </a:lnTo>
                  <a:lnTo>
                    <a:pt x="5782411" y="2969069"/>
                  </a:lnTo>
                  <a:lnTo>
                    <a:pt x="5785447" y="2975140"/>
                  </a:lnTo>
                  <a:lnTo>
                    <a:pt x="5782602" y="2981464"/>
                  </a:lnTo>
                  <a:lnTo>
                    <a:pt x="5783580" y="2993936"/>
                  </a:lnTo>
                  <a:lnTo>
                    <a:pt x="5787910" y="2998343"/>
                  </a:lnTo>
                  <a:lnTo>
                    <a:pt x="5790450" y="3003639"/>
                  </a:lnTo>
                  <a:lnTo>
                    <a:pt x="5794527" y="2998406"/>
                  </a:lnTo>
                  <a:lnTo>
                    <a:pt x="5798655" y="2990291"/>
                  </a:lnTo>
                  <a:lnTo>
                    <a:pt x="5801411" y="2981795"/>
                  </a:lnTo>
                  <a:lnTo>
                    <a:pt x="5801411" y="2975457"/>
                  </a:lnTo>
                  <a:close/>
                </a:path>
                <a:path w="6201409" h="3616959">
                  <a:moveTo>
                    <a:pt x="5813412" y="373659"/>
                  </a:moveTo>
                  <a:lnTo>
                    <a:pt x="5813209" y="373227"/>
                  </a:lnTo>
                  <a:lnTo>
                    <a:pt x="5812917" y="373468"/>
                  </a:lnTo>
                  <a:lnTo>
                    <a:pt x="5813412" y="373659"/>
                  </a:lnTo>
                  <a:close/>
                </a:path>
                <a:path w="6201409" h="3616959">
                  <a:moveTo>
                    <a:pt x="5818949" y="368592"/>
                  </a:moveTo>
                  <a:lnTo>
                    <a:pt x="5811621" y="370065"/>
                  </a:lnTo>
                  <a:lnTo>
                    <a:pt x="5812929" y="372643"/>
                  </a:lnTo>
                  <a:lnTo>
                    <a:pt x="5813209" y="373227"/>
                  </a:lnTo>
                  <a:lnTo>
                    <a:pt x="5818949" y="368592"/>
                  </a:lnTo>
                  <a:close/>
                </a:path>
                <a:path w="6201409" h="3616959">
                  <a:moveTo>
                    <a:pt x="5819356" y="375869"/>
                  </a:moveTo>
                  <a:lnTo>
                    <a:pt x="5818543" y="375564"/>
                  </a:lnTo>
                  <a:lnTo>
                    <a:pt x="5813412" y="373659"/>
                  </a:lnTo>
                  <a:lnTo>
                    <a:pt x="5813552" y="373938"/>
                  </a:lnTo>
                  <a:lnTo>
                    <a:pt x="5807392" y="374192"/>
                  </a:lnTo>
                  <a:lnTo>
                    <a:pt x="5810542" y="380085"/>
                  </a:lnTo>
                  <a:lnTo>
                    <a:pt x="5814301" y="381279"/>
                  </a:lnTo>
                  <a:lnTo>
                    <a:pt x="5813971" y="377888"/>
                  </a:lnTo>
                  <a:lnTo>
                    <a:pt x="5815787" y="375564"/>
                  </a:lnTo>
                  <a:lnTo>
                    <a:pt x="5819356" y="375869"/>
                  </a:lnTo>
                  <a:close/>
                </a:path>
                <a:path w="6201409" h="3616959">
                  <a:moveTo>
                    <a:pt x="5820956" y="3307778"/>
                  </a:moveTo>
                  <a:lnTo>
                    <a:pt x="5817463" y="3302660"/>
                  </a:lnTo>
                  <a:lnTo>
                    <a:pt x="5813374" y="3307524"/>
                  </a:lnTo>
                  <a:lnTo>
                    <a:pt x="5808980" y="3307778"/>
                  </a:lnTo>
                  <a:lnTo>
                    <a:pt x="5813234" y="3310090"/>
                  </a:lnTo>
                  <a:lnTo>
                    <a:pt x="5815546" y="3308413"/>
                  </a:lnTo>
                  <a:lnTo>
                    <a:pt x="5818124" y="3307651"/>
                  </a:lnTo>
                  <a:lnTo>
                    <a:pt x="5820956" y="3307778"/>
                  </a:lnTo>
                  <a:close/>
                </a:path>
                <a:path w="6201409" h="3616959">
                  <a:moveTo>
                    <a:pt x="5854611" y="383590"/>
                  </a:moveTo>
                  <a:lnTo>
                    <a:pt x="5852261" y="382041"/>
                  </a:lnTo>
                  <a:lnTo>
                    <a:pt x="5849683" y="381266"/>
                  </a:lnTo>
                  <a:lnTo>
                    <a:pt x="5846864" y="381266"/>
                  </a:lnTo>
                  <a:lnTo>
                    <a:pt x="5854611" y="383590"/>
                  </a:lnTo>
                  <a:close/>
                </a:path>
                <a:path w="6201409" h="3616959">
                  <a:moveTo>
                    <a:pt x="5854928" y="374396"/>
                  </a:moveTo>
                  <a:lnTo>
                    <a:pt x="5853658" y="373875"/>
                  </a:lnTo>
                  <a:lnTo>
                    <a:pt x="5850255" y="376250"/>
                  </a:lnTo>
                  <a:lnTo>
                    <a:pt x="5854065" y="377786"/>
                  </a:lnTo>
                  <a:lnTo>
                    <a:pt x="5854928" y="374396"/>
                  </a:lnTo>
                  <a:close/>
                </a:path>
                <a:path w="6201409" h="3616959">
                  <a:moveTo>
                    <a:pt x="5865901" y="3016872"/>
                  </a:moveTo>
                  <a:lnTo>
                    <a:pt x="5859983" y="3012186"/>
                  </a:lnTo>
                  <a:lnTo>
                    <a:pt x="5856668" y="3018117"/>
                  </a:lnTo>
                  <a:lnTo>
                    <a:pt x="5857900" y="3025800"/>
                  </a:lnTo>
                  <a:lnTo>
                    <a:pt x="5859983" y="3031896"/>
                  </a:lnTo>
                  <a:lnTo>
                    <a:pt x="5865558" y="3027095"/>
                  </a:lnTo>
                  <a:lnTo>
                    <a:pt x="5865901" y="3016872"/>
                  </a:lnTo>
                  <a:close/>
                </a:path>
                <a:path w="6201409" h="3616959">
                  <a:moveTo>
                    <a:pt x="5897308" y="374015"/>
                  </a:moveTo>
                  <a:lnTo>
                    <a:pt x="5890107" y="373240"/>
                  </a:lnTo>
                  <a:lnTo>
                    <a:pt x="5887174" y="372402"/>
                  </a:lnTo>
                  <a:lnTo>
                    <a:pt x="5884494" y="377596"/>
                  </a:lnTo>
                  <a:lnTo>
                    <a:pt x="5891441" y="378675"/>
                  </a:lnTo>
                  <a:lnTo>
                    <a:pt x="5894908" y="378968"/>
                  </a:lnTo>
                  <a:lnTo>
                    <a:pt x="5897308" y="374015"/>
                  </a:lnTo>
                  <a:close/>
                </a:path>
                <a:path w="6201409" h="3616959">
                  <a:moveTo>
                    <a:pt x="5904687" y="3108477"/>
                  </a:moveTo>
                  <a:lnTo>
                    <a:pt x="5903861" y="3103384"/>
                  </a:lnTo>
                  <a:lnTo>
                    <a:pt x="5898070" y="3102762"/>
                  </a:lnTo>
                  <a:lnTo>
                    <a:pt x="5896953" y="3108096"/>
                  </a:lnTo>
                  <a:lnTo>
                    <a:pt x="5900813" y="3109658"/>
                  </a:lnTo>
                  <a:lnTo>
                    <a:pt x="5902109" y="3109277"/>
                  </a:lnTo>
                  <a:lnTo>
                    <a:pt x="5904687" y="3108477"/>
                  </a:lnTo>
                  <a:close/>
                </a:path>
                <a:path w="6201409" h="3616959">
                  <a:moveTo>
                    <a:pt x="5909742" y="401421"/>
                  </a:moveTo>
                  <a:lnTo>
                    <a:pt x="5902160" y="398195"/>
                  </a:lnTo>
                  <a:lnTo>
                    <a:pt x="5894425" y="395376"/>
                  </a:lnTo>
                  <a:lnTo>
                    <a:pt x="5878779" y="390207"/>
                  </a:lnTo>
                  <a:lnTo>
                    <a:pt x="5871476" y="390207"/>
                  </a:lnTo>
                  <a:lnTo>
                    <a:pt x="5877420" y="393306"/>
                  </a:lnTo>
                  <a:lnTo>
                    <a:pt x="5884227" y="394106"/>
                  </a:lnTo>
                  <a:lnTo>
                    <a:pt x="5896559" y="398602"/>
                  </a:lnTo>
                  <a:lnTo>
                    <a:pt x="5902884" y="403656"/>
                  </a:lnTo>
                  <a:lnTo>
                    <a:pt x="5909742" y="401421"/>
                  </a:lnTo>
                  <a:close/>
                </a:path>
                <a:path w="6201409" h="3616959">
                  <a:moveTo>
                    <a:pt x="5909754" y="3087065"/>
                  </a:moveTo>
                  <a:lnTo>
                    <a:pt x="5908789" y="3082010"/>
                  </a:lnTo>
                  <a:lnTo>
                    <a:pt x="5907379" y="3078492"/>
                  </a:lnTo>
                  <a:lnTo>
                    <a:pt x="5902223" y="3071685"/>
                  </a:lnTo>
                  <a:lnTo>
                    <a:pt x="5900115" y="3066961"/>
                  </a:lnTo>
                  <a:lnTo>
                    <a:pt x="5894146" y="3064510"/>
                  </a:lnTo>
                  <a:lnTo>
                    <a:pt x="5891403" y="3064459"/>
                  </a:lnTo>
                  <a:lnTo>
                    <a:pt x="5889980" y="3061322"/>
                  </a:lnTo>
                  <a:lnTo>
                    <a:pt x="5885104" y="3051759"/>
                  </a:lnTo>
                  <a:lnTo>
                    <a:pt x="5879109" y="3043123"/>
                  </a:lnTo>
                  <a:lnTo>
                    <a:pt x="5871527" y="3036036"/>
                  </a:lnTo>
                  <a:lnTo>
                    <a:pt x="5861926" y="3031147"/>
                  </a:lnTo>
                  <a:lnTo>
                    <a:pt x="5865761" y="3035414"/>
                  </a:lnTo>
                  <a:lnTo>
                    <a:pt x="5863209" y="3042018"/>
                  </a:lnTo>
                  <a:lnTo>
                    <a:pt x="5862269" y="3055086"/>
                  </a:lnTo>
                  <a:lnTo>
                    <a:pt x="5868619" y="3060928"/>
                  </a:lnTo>
                  <a:lnTo>
                    <a:pt x="5872340" y="3067481"/>
                  </a:lnTo>
                  <a:lnTo>
                    <a:pt x="5875274" y="3070199"/>
                  </a:lnTo>
                  <a:lnTo>
                    <a:pt x="5879541" y="3071355"/>
                  </a:lnTo>
                  <a:lnTo>
                    <a:pt x="5880925" y="3081172"/>
                  </a:lnTo>
                  <a:lnTo>
                    <a:pt x="5880024" y="3086735"/>
                  </a:lnTo>
                  <a:lnTo>
                    <a:pt x="5884227" y="3091027"/>
                  </a:lnTo>
                  <a:lnTo>
                    <a:pt x="5891123" y="3094748"/>
                  </a:lnTo>
                  <a:lnTo>
                    <a:pt x="5900153" y="3095917"/>
                  </a:lnTo>
                  <a:lnTo>
                    <a:pt x="5907595" y="3093643"/>
                  </a:lnTo>
                  <a:lnTo>
                    <a:pt x="5909754" y="3087065"/>
                  </a:lnTo>
                  <a:close/>
                </a:path>
                <a:path w="6201409" h="3616959">
                  <a:moveTo>
                    <a:pt x="5915076" y="3097949"/>
                  </a:moveTo>
                  <a:lnTo>
                    <a:pt x="5914250" y="3095371"/>
                  </a:lnTo>
                  <a:lnTo>
                    <a:pt x="5914250" y="3103105"/>
                  </a:lnTo>
                  <a:lnTo>
                    <a:pt x="5915076" y="3100527"/>
                  </a:lnTo>
                  <a:lnTo>
                    <a:pt x="5915076" y="3097949"/>
                  </a:lnTo>
                  <a:close/>
                </a:path>
                <a:path w="6201409" h="3616959">
                  <a:moveTo>
                    <a:pt x="5984087" y="143179"/>
                  </a:moveTo>
                  <a:lnTo>
                    <a:pt x="5977394" y="143433"/>
                  </a:lnTo>
                  <a:lnTo>
                    <a:pt x="5974766" y="145681"/>
                  </a:lnTo>
                  <a:lnTo>
                    <a:pt x="5977407" y="146392"/>
                  </a:lnTo>
                  <a:lnTo>
                    <a:pt x="5979985" y="147294"/>
                  </a:lnTo>
                  <a:lnTo>
                    <a:pt x="5982500" y="148399"/>
                  </a:lnTo>
                  <a:lnTo>
                    <a:pt x="5984087" y="143179"/>
                  </a:lnTo>
                  <a:close/>
                </a:path>
                <a:path w="6201409" h="3616959">
                  <a:moveTo>
                    <a:pt x="5992711" y="391337"/>
                  </a:moveTo>
                  <a:lnTo>
                    <a:pt x="5991580" y="386689"/>
                  </a:lnTo>
                  <a:lnTo>
                    <a:pt x="5985027" y="382041"/>
                  </a:lnTo>
                  <a:lnTo>
                    <a:pt x="5991949" y="380504"/>
                  </a:lnTo>
                  <a:lnTo>
                    <a:pt x="5986424" y="380682"/>
                  </a:lnTo>
                  <a:lnTo>
                    <a:pt x="5975794" y="373583"/>
                  </a:lnTo>
                  <a:lnTo>
                    <a:pt x="5971794" y="380111"/>
                  </a:lnTo>
                  <a:lnTo>
                    <a:pt x="5975769" y="380987"/>
                  </a:lnTo>
                  <a:lnTo>
                    <a:pt x="5980379" y="381685"/>
                  </a:lnTo>
                  <a:lnTo>
                    <a:pt x="5983833" y="383984"/>
                  </a:lnTo>
                  <a:lnTo>
                    <a:pt x="5984468" y="385013"/>
                  </a:lnTo>
                  <a:lnTo>
                    <a:pt x="5984659" y="386118"/>
                  </a:lnTo>
                  <a:lnTo>
                    <a:pt x="5984405" y="387311"/>
                  </a:lnTo>
                  <a:lnTo>
                    <a:pt x="5984748" y="389039"/>
                  </a:lnTo>
                  <a:lnTo>
                    <a:pt x="5991276" y="390182"/>
                  </a:lnTo>
                  <a:lnTo>
                    <a:pt x="5992711" y="391337"/>
                  </a:lnTo>
                  <a:close/>
                </a:path>
                <a:path w="6201409" h="3616959">
                  <a:moveTo>
                    <a:pt x="6002274" y="384543"/>
                  </a:moveTo>
                  <a:lnTo>
                    <a:pt x="5999975" y="386499"/>
                  </a:lnTo>
                  <a:lnTo>
                    <a:pt x="5995441" y="386715"/>
                  </a:lnTo>
                  <a:lnTo>
                    <a:pt x="5999696" y="388645"/>
                  </a:lnTo>
                  <a:lnTo>
                    <a:pt x="6002274" y="384543"/>
                  </a:lnTo>
                  <a:close/>
                </a:path>
                <a:path w="6201409" h="3616959">
                  <a:moveTo>
                    <a:pt x="6003950" y="383298"/>
                  </a:moveTo>
                  <a:lnTo>
                    <a:pt x="6003429" y="382727"/>
                  </a:lnTo>
                  <a:lnTo>
                    <a:pt x="6002274" y="384543"/>
                  </a:lnTo>
                  <a:lnTo>
                    <a:pt x="6003506" y="383501"/>
                  </a:lnTo>
                  <a:lnTo>
                    <a:pt x="6003950" y="383298"/>
                  </a:lnTo>
                  <a:close/>
                </a:path>
                <a:path w="6201409" h="3616959">
                  <a:moveTo>
                    <a:pt x="6013615" y="384784"/>
                  </a:moveTo>
                  <a:lnTo>
                    <a:pt x="6010554" y="382422"/>
                  </a:lnTo>
                  <a:lnTo>
                    <a:pt x="6008954" y="375716"/>
                  </a:lnTo>
                  <a:lnTo>
                    <a:pt x="6003937" y="377431"/>
                  </a:lnTo>
                  <a:lnTo>
                    <a:pt x="6005157" y="378815"/>
                  </a:lnTo>
                  <a:lnTo>
                    <a:pt x="6006312" y="380225"/>
                  </a:lnTo>
                  <a:lnTo>
                    <a:pt x="6007430" y="381685"/>
                  </a:lnTo>
                  <a:lnTo>
                    <a:pt x="6003950" y="383298"/>
                  </a:lnTo>
                  <a:lnTo>
                    <a:pt x="6009348" y="389242"/>
                  </a:lnTo>
                  <a:lnTo>
                    <a:pt x="6013615" y="384784"/>
                  </a:lnTo>
                  <a:close/>
                </a:path>
                <a:path w="6201409" h="3616959">
                  <a:moveTo>
                    <a:pt x="6042711" y="377151"/>
                  </a:moveTo>
                  <a:lnTo>
                    <a:pt x="6034633" y="380936"/>
                  </a:lnTo>
                  <a:lnTo>
                    <a:pt x="6034075" y="380492"/>
                  </a:lnTo>
                  <a:lnTo>
                    <a:pt x="6034557" y="380961"/>
                  </a:lnTo>
                  <a:lnTo>
                    <a:pt x="6032144" y="382104"/>
                  </a:lnTo>
                  <a:lnTo>
                    <a:pt x="6027725" y="378510"/>
                  </a:lnTo>
                  <a:lnTo>
                    <a:pt x="6022124" y="375691"/>
                  </a:lnTo>
                  <a:lnTo>
                    <a:pt x="6019673" y="377012"/>
                  </a:lnTo>
                  <a:lnTo>
                    <a:pt x="6020905" y="380161"/>
                  </a:lnTo>
                  <a:lnTo>
                    <a:pt x="6026340" y="382816"/>
                  </a:lnTo>
                  <a:lnTo>
                    <a:pt x="6023584" y="382993"/>
                  </a:lnTo>
                  <a:lnTo>
                    <a:pt x="6020854" y="382739"/>
                  </a:lnTo>
                  <a:lnTo>
                    <a:pt x="6018174" y="382041"/>
                  </a:lnTo>
                  <a:lnTo>
                    <a:pt x="6023267" y="383603"/>
                  </a:lnTo>
                  <a:lnTo>
                    <a:pt x="6022264" y="389890"/>
                  </a:lnTo>
                  <a:lnTo>
                    <a:pt x="6027090" y="391706"/>
                  </a:lnTo>
                  <a:lnTo>
                    <a:pt x="6027471" y="388239"/>
                  </a:lnTo>
                  <a:lnTo>
                    <a:pt x="6032208" y="392912"/>
                  </a:lnTo>
                  <a:lnTo>
                    <a:pt x="6033325" y="388239"/>
                  </a:lnTo>
                  <a:lnTo>
                    <a:pt x="6033897" y="385902"/>
                  </a:lnTo>
                  <a:lnTo>
                    <a:pt x="6037948" y="384352"/>
                  </a:lnTo>
                  <a:lnTo>
                    <a:pt x="6036907" y="383057"/>
                  </a:lnTo>
                  <a:lnTo>
                    <a:pt x="6035510" y="381635"/>
                  </a:lnTo>
                  <a:lnTo>
                    <a:pt x="6036805" y="382930"/>
                  </a:lnTo>
                  <a:lnTo>
                    <a:pt x="6036907" y="383057"/>
                  </a:lnTo>
                  <a:lnTo>
                    <a:pt x="6039116" y="384429"/>
                  </a:lnTo>
                  <a:lnTo>
                    <a:pt x="6042190" y="385521"/>
                  </a:lnTo>
                  <a:lnTo>
                    <a:pt x="6042711" y="377151"/>
                  </a:lnTo>
                  <a:close/>
                </a:path>
                <a:path w="6201409" h="3616959">
                  <a:moveTo>
                    <a:pt x="6050470" y="381673"/>
                  </a:moveTo>
                  <a:lnTo>
                    <a:pt x="6047892" y="379514"/>
                  </a:lnTo>
                  <a:lnTo>
                    <a:pt x="6045301" y="379514"/>
                  </a:lnTo>
                  <a:lnTo>
                    <a:pt x="6042736" y="381673"/>
                  </a:lnTo>
                  <a:lnTo>
                    <a:pt x="6046978" y="383222"/>
                  </a:lnTo>
                  <a:lnTo>
                    <a:pt x="6045746" y="380225"/>
                  </a:lnTo>
                  <a:lnTo>
                    <a:pt x="6046914" y="379704"/>
                  </a:lnTo>
                  <a:lnTo>
                    <a:pt x="6050470" y="381673"/>
                  </a:lnTo>
                  <a:close/>
                </a:path>
                <a:path w="6201409" h="3616959">
                  <a:moveTo>
                    <a:pt x="6080620" y="371055"/>
                  </a:moveTo>
                  <a:lnTo>
                    <a:pt x="6069520" y="371005"/>
                  </a:lnTo>
                  <a:lnTo>
                    <a:pt x="6066434" y="372783"/>
                  </a:lnTo>
                  <a:lnTo>
                    <a:pt x="6075705" y="371995"/>
                  </a:lnTo>
                  <a:lnTo>
                    <a:pt x="6080620" y="371055"/>
                  </a:lnTo>
                  <a:close/>
                </a:path>
                <a:path w="6201409" h="3616959">
                  <a:moveTo>
                    <a:pt x="6085751" y="370078"/>
                  </a:moveTo>
                  <a:lnTo>
                    <a:pt x="6080620" y="371055"/>
                  </a:lnTo>
                  <a:lnTo>
                    <a:pt x="6085586" y="371081"/>
                  </a:lnTo>
                  <a:lnTo>
                    <a:pt x="6085751" y="370078"/>
                  </a:lnTo>
                  <a:close/>
                </a:path>
                <a:path w="6201409" h="3616959">
                  <a:moveTo>
                    <a:pt x="6102820" y="367753"/>
                  </a:moveTo>
                  <a:lnTo>
                    <a:pt x="6099861" y="366471"/>
                  </a:lnTo>
                  <a:lnTo>
                    <a:pt x="6097155" y="364794"/>
                  </a:lnTo>
                  <a:lnTo>
                    <a:pt x="6094692" y="362724"/>
                  </a:lnTo>
                  <a:lnTo>
                    <a:pt x="6097346" y="360324"/>
                  </a:lnTo>
                  <a:lnTo>
                    <a:pt x="6095682" y="359067"/>
                  </a:lnTo>
                  <a:lnTo>
                    <a:pt x="6092876" y="356920"/>
                  </a:lnTo>
                  <a:lnTo>
                    <a:pt x="6086500" y="355841"/>
                  </a:lnTo>
                  <a:lnTo>
                    <a:pt x="6083465" y="360400"/>
                  </a:lnTo>
                  <a:lnTo>
                    <a:pt x="6089053" y="359067"/>
                  </a:lnTo>
                  <a:lnTo>
                    <a:pt x="6092723" y="364959"/>
                  </a:lnTo>
                  <a:lnTo>
                    <a:pt x="6086208" y="367372"/>
                  </a:lnTo>
                  <a:lnTo>
                    <a:pt x="6085751" y="370078"/>
                  </a:lnTo>
                  <a:lnTo>
                    <a:pt x="6093790" y="368541"/>
                  </a:lnTo>
                  <a:lnTo>
                    <a:pt x="6102820" y="367753"/>
                  </a:lnTo>
                  <a:close/>
                </a:path>
                <a:path w="6201409" h="3616959">
                  <a:moveTo>
                    <a:pt x="6144069" y="369265"/>
                  </a:moveTo>
                  <a:lnTo>
                    <a:pt x="6134138" y="368363"/>
                  </a:lnTo>
                  <a:lnTo>
                    <a:pt x="6124181" y="367728"/>
                  </a:lnTo>
                  <a:lnTo>
                    <a:pt x="6114224" y="367474"/>
                  </a:lnTo>
                  <a:lnTo>
                    <a:pt x="6104267" y="367715"/>
                  </a:lnTo>
                  <a:lnTo>
                    <a:pt x="6107849" y="368477"/>
                  </a:lnTo>
                  <a:lnTo>
                    <a:pt x="6110986" y="370636"/>
                  </a:lnTo>
                  <a:lnTo>
                    <a:pt x="6119342" y="371475"/>
                  </a:lnTo>
                  <a:lnTo>
                    <a:pt x="6124270" y="370001"/>
                  </a:lnTo>
                  <a:lnTo>
                    <a:pt x="6128664" y="372364"/>
                  </a:lnTo>
                  <a:lnTo>
                    <a:pt x="6133439" y="370344"/>
                  </a:lnTo>
                  <a:lnTo>
                    <a:pt x="6139078" y="370586"/>
                  </a:lnTo>
                  <a:lnTo>
                    <a:pt x="6144069" y="369265"/>
                  </a:lnTo>
                  <a:close/>
                </a:path>
                <a:path w="6201409" h="3616959">
                  <a:moveTo>
                    <a:pt x="6153670" y="359206"/>
                  </a:moveTo>
                  <a:lnTo>
                    <a:pt x="6153645" y="357276"/>
                  </a:lnTo>
                  <a:lnTo>
                    <a:pt x="6150813" y="356222"/>
                  </a:lnTo>
                  <a:lnTo>
                    <a:pt x="6148108" y="356476"/>
                  </a:lnTo>
                  <a:lnTo>
                    <a:pt x="6145530" y="358063"/>
                  </a:lnTo>
                  <a:lnTo>
                    <a:pt x="6146406" y="360946"/>
                  </a:lnTo>
                  <a:lnTo>
                    <a:pt x="6148654" y="362800"/>
                  </a:lnTo>
                  <a:lnTo>
                    <a:pt x="6151765" y="362318"/>
                  </a:lnTo>
                  <a:lnTo>
                    <a:pt x="6153035" y="360883"/>
                  </a:lnTo>
                  <a:lnTo>
                    <a:pt x="6153670" y="359206"/>
                  </a:lnTo>
                  <a:close/>
                </a:path>
                <a:path w="6201409" h="3616959">
                  <a:moveTo>
                    <a:pt x="6201194" y="344551"/>
                  </a:moveTo>
                  <a:lnTo>
                    <a:pt x="6198705" y="342709"/>
                  </a:lnTo>
                  <a:lnTo>
                    <a:pt x="6196000" y="342315"/>
                  </a:lnTo>
                  <a:lnTo>
                    <a:pt x="6193079" y="343382"/>
                  </a:lnTo>
                  <a:lnTo>
                    <a:pt x="6193307" y="346532"/>
                  </a:lnTo>
                  <a:lnTo>
                    <a:pt x="6195530" y="348830"/>
                  </a:lnTo>
                  <a:lnTo>
                    <a:pt x="6198514" y="349580"/>
                  </a:lnTo>
                  <a:lnTo>
                    <a:pt x="6198882" y="347624"/>
                  </a:lnTo>
                  <a:lnTo>
                    <a:pt x="6199771" y="345948"/>
                  </a:lnTo>
                  <a:lnTo>
                    <a:pt x="6201194" y="34455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9074886" y="2758820"/>
              <a:ext cx="4991100" cy="3236595"/>
            </a:xfrm>
            <a:custGeom>
              <a:avLst/>
              <a:gdLst/>
              <a:ahLst/>
              <a:cxnLst/>
              <a:rect l="l" t="t" r="r" b="b"/>
              <a:pathLst>
                <a:path w="4991100" h="3236595">
                  <a:moveTo>
                    <a:pt x="398145" y="1520139"/>
                  </a:moveTo>
                  <a:lnTo>
                    <a:pt x="394754" y="1515706"/>
                  </a:lnTo>
                  <a:lnTo>
                    <a:pt x="391655" y="1507185"/>
                  </a:lnTo>
                  <a:lnTo>
                    <a:pt x="381520" y="1497584"/>
                  </a:lnTo>
                  <a:lnTo>
                    <a:pt x="375615" y="1494459"/>
                  </a:lnTo>
                  <a:lnTo>
                    <a:pt x="373380" y="1481289"/>
                  </a:lnTo>
                  <a:lnTo>
                    <a:pt x="374459" y="1474190"/>
                  </a:lnTo>
                  <a:lnTo>
                    <a:pt x="370103" y="1468653"/>
                  </a:lnTo>
                  <a:lnTo>
                    <a:pt x="365353" y="1471193"/>
                  </a:lnTo>
                  <a:lnTo>
                    <a:pt x="356006" y="1470520"/>
                  </a:lnTo>
                  <a:lnTo>
                    <a:pt x="357251" y="1456042"/>
                  </a:lnTo>
                  <a:lnTo>
                    <a:pt x="359841" y="1444650"/>
                  </a:lnTo>
                  <a:lnTo>
                    <a:pt x="360921" y="1438783"/>
                  </a:lnTo>
                  <a:lnTo>
                    <a:pt x="340766" y="1404785"/>
                  </a:lnTo>
                  <a:lnTo>
                    <a:pt x="327609" y="1400276"/>
                  </a:lnTo>
                  <a:lnTo>
                    <a:pt x="320281" y="1395844"/>
                  </a:lnTo>
                  <a:lnTo>
                    <a:pt x="306844" y="1384719"/>
                  </a:lnTo>
                  <a:lnTo>
                    <a:pt x="297408" y="1378585"/>
                  </a:lnTo>
                  <a:lnTo>
                    <a:pt x="287045" y="1379753"/>
                  </a:lnTo>
                  <a:lnTo>
                    <a:pt x="288086" y="1374292"/>
                  </a:lnTo>
                  <a:lnTo>
                    <a:pt x="284010" y="1372717"/>
                  </a:lnTo>
                  <a:lnTo>
                    <a:pt x="287578" y="1367307"/>
                  </a:lnTo>
                  <a:lnTo>
                    <a:pt x="283006" y="1358874"/>
                  </a:lnTo>
                  <a:lnTo>
                    <a:pt x="275234" y="1350581"/>
                  </a:lnTo>
                  <a:lnTo>
                    <a:pt x="269278" y="1345590"/>
                  </a:lnTo>
                  <a:lnTo>
                    <a:pt x="264731" y="1342529"/>
                  </a:lnTo>
                  <a:lnTo>
                    <a:pt x="261175" y="1338160"/>
                  </a:lnTo>
                  <a:lnTo>
                    <a:pt x="252412" y="1330236"/>
                  </a:lnTo>
                  <a:lnTo>
                    <a:pt x="257136" y="1328889"/>
                  </a:lnTo>
                  <a:lnTo>
                    <a:pt x="260413" y="1318107"/>
                  </a:lnTo>
                  <a:lnTo>
                    <a:pt x="258203" y="1316443"/>
                  </a:lnTo>
                  <a:lnTo>
                    <a:pt x="251714" y="1309090"/>
                  </a:lnTo>
                  <a:lnTo>
                    <a:pt x="254698" y="1306550"/>
                  </a:lnTo>
                  <a:lnTo>
                    <a:pt x="255358" y="1302677"/>
                  </a:lnTo>
                  <a:lnTo>
                    <a:pt x="257848" y="1304213"/>
                  </a:lnTo>
                  <a:lnTo>
                    <a:pt x="260553" y="1304988"/>
                  </a:lnTo>
                  <a:lnTo>
                    <a:pt x="263474" y="1305001"/>
                  </a:lnTo>
                  <a:lnTo>
                    <a:pt x="262699" y="1300772"/>
                  </a:lnTo>
                  <a:lnTo>
                    <a:pt x="259067" y="1297609"/>
                  </a:lnTo>
                  <a:lnTo>
                    <a:pt x="261620" y="1288948"/>
                  </a:lnTo>
                  <a:lnTo>
                    <a:pt x="267639" y="1289405"/>
                  </a:lnTo>
                  <a:lnTo>
                    <a:pt x="267487" y="1285074"/>
                  </a:lnTo>
                  <a:lnTo>
                    <a:pt x="269100" y="1281010"/>
                  </a:lnTo>
                  <a:lnTo>
                    <a:pt x="276542" y="1280426"/>
                  </a:lnTo>
                  <a:lnTo>
                    <a:pt x="277812" y="1276426"/>
                  </a:lnTo>
                  <a:lnTo>
                    <a:pt x="275539" y="1271206"/>
                  </a:lnTo>
                  <a:lnTo>
                    <a:pt x="271513" y="1266101"/>
                  </a:lnTo>
                  <a:lnTo>
                    <a:pt x="268427" y="1260868"/>
                  </a:lnTo>
                  <a:lnTo>
                    <a:pt x="268935" y="1255229"/>
                  </a:lnTo>
                  <a:lnTo>
                    <a:pt x="271449" y="1250569"/>
                  </a:lnTo>
                  <a:lnTo>
                    <a:pt x="278739" y="1252245"/>
                  </a:lnTo>
                  <a:lnTo>
                    <a:pt x="280136" y="1246200"/>
                  </a:lnTo>
                  <a:lnTo>
                    <a:pt x="276326" y="1247305"/>
                  </a:lnTo>
                  <a:lnTo>
                    <a:pt x="259918" y="1246924"/>
                  </a:lnTo>
                  <a:lnTo>
                    <a:pt x="249961" y="1241412"/>
                  </a:lnTo>
                  <a:lnTo>
                    <a:pt x="248894" y="1236116"/>
                  </a:lnTo>
                  <a:lnTo>
                    <a:pt x="240271" y="1238072"/>
                  </a:lnTo>
                  <a:lnTo>
                    <a:pt x="240804" y="1231303"/>
                  </a:lnTo>
                  <a:lnTo>
                    <a:pt x="237477" y="1225473"/>
                  </a:lnTo>
                  <a:lnTo>
                    <a:pt x="227926" y="1215745"/>
                  </a:lnTo>
                  <a:lnTo>
                    <a:pt x="225475" y="1212697"/>
                  </a:lnTo>
                  <a:lnTo>
                    <a:pt x="226237" y="1208824"/>
                  </a:lnTo>
                  <a:lnTo>
                    <a:pt x="223240" y="1202791"/>
                  </a:lnTo>
                  <a:lnTo>
                    <a:pt x="220319" y="1203172"/>
                  </a:lnTo>
                  <a:lnTo>
                    <a:pt x="215290" y="1196428"/>
                  </a:lnTo>
                  <a:lnTo>
                    <a:pt x="216649" y="1183754"/>
                  </a:lnTo>
                  <a:lnTo>
                    <a:pt x="202755" y="1183233"/>
                  </a:lnTo>
                  <a:lnTo>
                    <a:pt x="200266" y="1191094"/>
                  </a:lnTo>
                  <a:lnTo>
                    <a:pt x="194703" y="1191628"/>
                  </a:lnTo>
                  <a:lnTo>
                    <a:pt x="191249" y="1189380"/>
                  </a:lnTo>
                  <a:lnTo>
                    <a:pt x="190423" y="1183843"/>
                  </a:lnTo>
                  <a:lnTo>
                    <a:pt x="188772" y="1178598"/>
                  </a:lnTo>
                  <a:lnTo>
                    <a:pt x="182791" y="1177163"/>
                  </a:lnTo>
                  <a:lnTo>
                    <a:pt x="177444" y="1178128"/>
                  </a:lnTo>
                  <a:lnTo>
                    <a:pt x="175602" y="1182128"/>
                  </a:lnTo>
                  <a:lnTo>
                    <a:pt x="165735" y="1180096"/>
                  </a:lnTo>
                  <a:lnTo>
                    <a:pt x="136194" y="1174597"/>
                  </a:lnTo>
                  <a:lnTo>
                    <a:pt x="131737" y="1175994"/>
                  </a:lnTo>
                  <a:lnTo>
                    <a:pt x="129628" y="1179588"/>
                  </a:lnTo>
                  <a:lnTo>
                    <a:pt x="129730" y="1184109"/>
                  </a:lnTo>
                  <a:lnTo>
                    <a:pt x="122364" y="1186332"/>
                  </a:lnTo>
                  <a:lnTo>
                    <a:pt x="119659" y="1185291"/>
                  </a:lnTo>
                  <a:lnTo>
                    <a:pt x="118808" y="1194828"/>
                  </a:lnTo>
                  <a:lnTo>
                    <a:pt x="109664" y="1202004"/>
                  </a:lnTo>
                  <a:lnTo>
                    <a:pt x="99314" y="1211935"/>
                  </a:lnTo>
                  <a:lnTo>
                    <a:pt x="90258" y="1209916"/>
                  </a:lnTo>
                  <a:lnTo>
                    <a:pt x="85128" y="1215250"/>
                  </a:lnTo>
                  <a:lnTo>
                    <a:pt x="81915" y="1222095"/>
                  </a:lnTo>
                  <a:lnTo>
                    <a:pt x="82308" y="1230261"/>
                  </a:lnTo>
                  <a:lnTo>
                    <a:pt x="84836" y="1238389"/>
                  </a:lnTo>
                  <a:lnTo>
                    <a:pt x="88023" y="1245095"/>
                  </a:lnTo>
                  <a:lnTo>
                    <a:pt x="89522" y="1252283"/>
                  </a:lnTo>
                  <a:lnTo>
                    <a:pt x="88531" y="1260894"/>
                  </a:lnTo>
                  <a:lnTo>
                    <a:pt x="86766" y="1269695"/>
                  </a:lnTo>
                  <a:lnTo>
                    <a:pt x="85902" y="1277454"/>
                  </a:lnTo>
                  <a:lnTo>
                    <a:pt x="86880" y="1292644"/>
                  </a:lnTo>
                  <a:lnTo>
                    <a:pt x="85966" y="1299806"/>
                  </a:lnTo>
                  <a:lnTo>
                    <a:pt x="82486" y="1306893"/>
                  </a:lnTo>
                  <a:lnTo>
                    <a:pt x="77698" y="1313472"/>
                  </a:lnTo>
                  <a:lnTo>
                    <a:pt x="70573" y="1318006"/>
                  </a:lnTo>
                  <a:lnTo>
                    <a:pt x="15684" y="1350073"/>
                  </a:lnTo>
                  <a:lnTo>
                    <a:pt x="0" y="1359941"/>
                  </a:lnTo>
                  <a:lnTo>
                    <a:pt x="2540" y="1367637"/>
                  </a:lnTo>
                  <a:lnTo>
                    <a:pt x="12700" y="1395031"/>
                  </a:lnTo>
                  <a:lnTo>
                    <a:pt x="15417" y="1398320"/>
                  </a:lnTo>
                  <a:lnTo>
                    <a:pt x="12674" y="1401457"/>
                  </a:lnTo>
                  <a:lnTo>
                    <a:pt x="11976" y="1402715"/>
                  </a:lnTo>
                  <a:lnTo>
                    <a:pt x="12077" y="1403934"/>
                  </a:lnTo>
                  <a:lnTo>
                    <a:pt x="12979" y="1405115"/>
                  </a:lnTo>
                  <a:lnTo>
                    <a:pt x="17132" y="1407718"/>
                  </a:lnTo>
                  <a:lnTo>
                    <a:pt x="22161" y="1409331"/>
                  </a:lnTo>
                  <a:lnTo>
                    <a:pt x="24282" y="1411960"/>
                  </a:lnTo>
                  <a:lnTo>
                    <a:pt x="19723" y="1417612"/>
                  </a:lnTo>
                  <a:lnTo>
                    <a:pt x="33388" y="1419669"/>
                  </a:lnTo>
                  <a:lnTo>
                    <a:pt x="47396" y="1421193"/>
                  </a:lnTo>
                  <a:lnTo>
                    <a:pt x="61087" y="1423847"/>
                  </a:lnTo>
                  <a:lnTo>
                    <a:pt x="73774" y="1429258"/>
                  </a:lnTo>
                  <a:lnTo>
                    <a:pt x="98209" y="1444777"/>
                  </a:lnTo>
                  <a:lnTo>
                    <a:pt x="110578" y="1452029"/>
                  </a:lnTo>
                  <a:lnTo>
                    <a:pt x="148894" y="1473581"/>
                  </a:lnTo>
                  <a:lnTo>
                    <a:pt x="171691" y="1492275"/>
                  </a:lnTo>
                  <a:lnTo>
                    <a:pt x="183578" y="1501889"/>
                  </a:lnTo>
                  <a:lnTo>
                    <a:pt x="207797" y="1520596"/>
                  </a:lnTo>
                  <a:lnTo>
                    <a:pt x="219608" y="1530299"/>
                  </a:lnTo>
                  <a:lnTo>
                    <a:pt x="229958" y="1539417"/>
                  </a:lnTo>
                  <a:lnTo>
                    <a:pt x="240258" y="1547558"/>
                  </a:lnTo>
                  <a:lnTo>
                    <a:pt x="289090" y="1559077"/>
                  </a:lnTo>
                  <a:lnTo>
                    <a:pt x="313055" y="1560283"/>
                  </a:lnTo>
                  <a:lnTo>
                    <a:pt x="324929" y="1555864"/>
                  </a:lnTo>
                  <a:lnTo>
                    <a:pt x="332003" y="1545640"/>
                  </a:lnTo>
                  <a:lnTo>
                    <a:pt x="340868" y="1520901"/>
                  </a:lnTo>
                  <a:lnTo>
                    <a:pt x="343903" y="1514436"/>
                  </a:lnTo>
                  <a:lnTo>
                    <a:pt x="350431" y="1512303"/>
                  </a:lnTo>
                  <a:lnTo>
                    <a:pt x="361797" y="1512798"/>
                  </a:lnTo>
                  <a:lnTo>
                    <a:pt x="375856" y="1518754"/>
                  </a:lnTo>
                  <a:lnTo>
                    <a:pt x="372999" y="1511998"/>
                  </a:lnTo>
                  <a:lnTo>
                    <a:pt x="376631" y="1514919"/>
                  </a:lnTo>
                  <a:lnTo>
                    <a:pt x="384429" y="1517586"/>
                  </a:lnTo>
                  <a:lnTo>
                    <a:pt x="392811" y="1519504"/>
                  </a:lnTo>
                  <a:lnTo>
                    <a:pt x="398145" y="1520139"/>
                  </a:lnTo>
                  <a:close/>
                </a:path>
                <a:path w="4991100" h="3236595">
                  <a:moveTo>
                    <a:pt x="4362818" y="2041258"/>
                  </a:moveTo>
                  <a:lnTo>
                    <a:pt x="4362780" y="2039759"/>
                  </a:lnTo>
                  <a:lnTo>
                    <a:pt x="4362399" y="2038350"/>
                  </a:lnTo>
                  <a:lnTo>
                    <a:pt x="4361688" y="2037003"/>
                  </a:lnTo>
                  <a:lnTo>
                    <a:pt x="4362424" y="2039835"/>
                  </a:lnTo>
                  <a:lnTo>
                    <a:pt x="4362818" y="2041258"/>
                  </a:lnTo>
                  <a:close/>
                </a:path>
                <a:path w="4991100" h="3236595">
                  <a:moveTo>
                    <a:pt x="4372534" y="2068715"/>
                  </a:moveTo>
                  <a:lnTo>
                    <a:pt x="4372165" y="2069998"/>
                  </a:lnTo>
                  <a:lnTo>
                    <a:pt x="4371403" y="2072589"/>
                  </a:lnTo>
                  <a:lnTo>
                    <a:pt x="4371899" y="2071331"/>
                  </a:lnTo>
                  <a:lnTo>
                    <a:pt x="4372267" y="2070036"/>
                  </a:lnTo>
                  <a:lnTo>
                    <a:pt x="4372534" y="2068715"/>
                  </a:lnTo>
                  <a:close/>
                </a:path>
                <a:path w="4991100" h="3236595">
                  <a:moveTo>
                    <a:pt x="4373410" y="2281567"/>
                  </a:moveTo>
                  <a:lnTo>
                    <a:pt x="4373181" y="2279205"/>
                  </a:lnTo>
                  <a:lnTo>
                    <a:pt x="4365041" y="2279319"/>
                  </a:lnTo>
                  <a:lnTo>
                    <a:pt x="4361091" y="2290610"/>
                  </a:lnTo>
                  <a:lnTo>
                    <a:pt x="4366577" y="2296236"/>
                  </a:lnTo>
                  <a:lnTo>
                    <a:pt x="4367936" y="2294674"/>
                  </a:lnTo>
                  <a:lnTo>
                    <a:pt x="4373410" y="2281567"/>
                  </a:lnTo>
                  <a:close/>
                </a:path>
                <a:path w="4991100" h="3236595">
                  <a:moveTo>
                    <a:pt x="4393412" y="2215578"/>
                  </a:moveTo>
                  <a:lnTo>
                    <a:pt x="4393019" y="2212873"/>
                  </a:lnTo>
                  <a:lnTo>
                    <a:pt x="4391177" y="2210346"/>
                  </a:lnTo>
                  <a:lnTo>
                    <a:pt x="4389653" y="2213343"/>
                  </a:lnTo>
                  <a:lnTo>
                    <a:pt x="4390047" y="2216048"/>
                  </a:lnTo>
                  <a:lnTo>
                    <a:pt x="4392371" y="2218474"/>
                  </a:lnTo>
                  <a:lnTo>
                    <a:pt x="4393412" y="2215578"/>
                  </a:lnTo>
                  <a:close/>
                </a:path>
                <a:path w="4991100" h="3236595">
                  <a:moveTo>
                    <a:pt x="4396981" y="2204872"/>
                  </a:moveTo>
                  <a:lnTo>
                    <a:pt x="4396384" y="2202192"/>
                  </a:lnTo>
                  <a:lnTo>
                    <a:pt x="4393755" y="2204288"/>
                  </a:lnTo>
                  <a:lnTo>
                    <a:pt x="4393273" y="2207374"/>
                  </a:lnTo>
                  <a:lnTo>
                    <a:pt x="4395584" y="2209927"/>
                  </a:lnTo>
                  <a:lnTo>
                    <a:pt x="4396714" y="2207450"/>
                  </a:lnTo>
                  <a:lnTo>
                    <a:pt x="4396981" y="2204872"/>
                  </a:lnTo>
                  <a:close/>
                </a:path>
                <a:path w="4991100" h="3236595">
                  <a:moveTo>
                    <a:pt x="4518482" y="3006572"/>
                  </a:moveTo>
                  <a:lnTo>
                    <a:pt x="4512399" y="3005023"/>
                  </a:lnTo>
                  <a:lnTo>
                    <a:pt x="4506061" y="3003270"/>
                  </a:lnTo>
                  <a:lnTo>
                    <a:pt x="4499661" y="3002216"/>
                  </a:lnTo>
                  <a:lnTo>
                    <a:pt x="4493450" y="3002724"/>
                  </a:lnTo>
                  <a:lnTo>
                    <a:pt x="4488459" y="3004045"/>
                  </a:lnTo>
                  <a:lnTo>
                    <a:pt x="4479582" y="3009442"/>
                  </a:lnTo>
                  <a:lnTo>
                    <a:pt x="4484789" y="3015488"/>
                  </a:lnTo>
                  <a:lnTo>
                    <a:pt x="4487392" y="3014294"/>
                  </a:lnTo>
                  <a:lnTo>
                    <a:pt x="4489640" y="3011182"/>
                  </a:lnTo>
                  <a:lnTo>
                    <a:pt x="4495978" y="3010370"/>
                  </a:lnTo>
                  <a:lnTo>
                    <a:pt x="4499203" y="3013494"/>
                  </a:lnTo>
                  <a:lnTo>
                    <a:pt x="4511129" y="3013494"/>
                  </a:lnTo>
                  <a:lnTo>
                    <a:pt x="4511637" y="3008084"/>
                  </a:lnTo>
                  <a:lnTo>
                    <a:pt x="4518482" y="3006572"/>
                  </a:lnTo>
                  <a:close/>
                </a:path>
                <a:path w="4991100" h="3236595">
                  <a:moveTo>
                    <a:pt x="4520044" y="3004515"/>
                  </a:moveTo>
                  <a:lnTo>
                    <a:pt x="4519841" y="3004070"/>
                  </a:lnTo>
                  <a:lnTo>
                    <a:pt x="4519180" y="3002699"/>
                  </a:lnTo>
                  <a:lnTo>
                    <a:pt x="4520044" y="3004515"/>
                  </a:lnTo>
                  <a:close/>
                </a:path>
                <a:path w="4991100" h="3236595">
                  <a:moveTo>
                    <a:pt x="4521111" y="3006877"/>
                  </a:moveTo>
                  <a:lnTo>
                    <a:pt x="4519396" y="3004248"/>
                  </a:lnTo>
                  <a:lnTo>
                    <a:pt x="4519142" y="3005023"/>
                  </a:lnTo>
                  <a:lnTo>
                    <a:pt x="4518901" y="3005785"/>
                  </a:lnTo>
                  <a:lnTo>
                    <a:pt x="4518647" y="3006560"/>
                  </a:lnTo>
                  <a:lnTo>
                    <a:pt x="4519714" y="3005353"/>
                  </a:lnTo>
                  <a:lnTo>
                    <a:pt x="4521111" y="3006877"/>
                  </a:lnTo>
                  <a:close/>
                </a:path>
                <a:path w="4991100" h="3236595">
                  <a:moveTo>
                    <a:pt x="4557331" y="13538"/>
                  </a:moveTo>
                  <a:lnTo>
                    <a:pt x="4553750" y="12687"/>
                  </a:lnTo>
                  <a:lnTo>
                    <a:pt x="4552289" y="12776"/>
                  </a:lnTo>
                  <a:lnTo>
                    <a:pt x="4557331" y="13538"/>
                  </a:lnTo>
                  <a:close/>
                </a:path>
                <a:path w="4991100" h="3236595">
                  <a:moveTo>
                    <a:pt x="4602962" y="25146"/>
                  </a:moveTo>
                  <a:lnTo>
                    <a:pt x="4593247" y="17805"/>
                  </a:lnTo>
                  <a:lnTo>
                    <a:pt x="4585373" y="12103"/>
                  </a:lnTo>
                  <a:lnTo>
                    <a:pt x="4584687" y="11620"/>
                  </a:lnTo>
                  <a:lnTo>
                    <a:pt x="4582909" y="10325"/>
                  </a:lnTo>
                  <a:lnTo>
                    <a:pt x="4575797" y="6616"/>
                  </a:lnTo>
                  <a:lnTo>
                    <a:pt x="4571822" y="4546"/>
                  </a:lnTo>
                  <a:lnTo>
                    <a:pt x="4559909" y="2324"/>
                  </a:lnTo>
                  <a:lnTo>
                    <a:pt x="4552035" y="2425"/>
                  </a:lnTo>
                  <a:lnTo>
                    <a:pt x="4546879" y="6616"/>
                  </a:lnTo>
                  <a:lnTo>
                    <a:pt x="4538523" y="5969"/>
                  </a:lnTo>
                  <a:lnTo>
                    <a:pt x="4532033" y="5080"/>
                  </a:lnTo>
                  <a:lnTo>
                    <a:pt x="4525734" y="3606"/>
                  </a:lnTo>
                  <a:lnTo>
                    <a:pt x="4513211" y="0"/>
                  </a:lnTo>
                  <a:lnTo>
                    <a:pt x="4518787" y="4140"/>
                  </a:lnTo>
                  <a:lnTo>
                    <a:pt x="4523613" y="8534"/>
                  </a:lnTo>
                  <a:lnTo>
                    <a:pt x="4528769" y="12547"/>
                  </a:lnTo>
                  <a:lnTo>
                    <a:pt x="4535424" y="15570"/>
                  </a:lnTo>
                  <a:lnTo>
                    <a:pt x="4544390" y="18249"/>
                  </a:lnTo>
                  <a:lnTo>
                    <a:pt x="4549254" y="11620"/>
                  </a:lnTo>
                  <a:lnTo>
                    <a:pt x="4553750" y="12687"/>
                  </a:lnTo>
                  <a:lnTo>
                    <a:pt x="4563821" y="12103"/>
                  </a:lnTo>
                  <a:lnTo>
                    <a:pt x="4578159" y="15240"/>
                  </a:lnTo>
                  <a:lnTo>
                    <a:pt x="4592231" y="20231"/>
                  </a:lnTo>
                  <a:lnTo>
                    <a:pt x="4602962" y="25146"/>
                  </a:lnTo>
                  <a:close/>
                </a:path>
                <a:path w="4991100" h="3236595">
                  <a:moveTo>
                    <a:pt x="4863376" y="3231235"/>
                  </a:moveTo>
                  <a:lnTo>
                    <a:pt x="4862550" y="3228657"/>
                  </a:lnTo>
                  <a:lnTo>
                    <a:pt x="4862550" y="3236391"/>
                  </a:lnTo>
                  <a:lnTo>
                    <a:pt x="4863376" y="3233813"/>
                  </a:lnTo>
                  <a:lnTo>
                    <a:pt x="4863376" y="3231235"/>
                  </a:lnTo>
                  <a:close/>
                </a:path>
                <a:path w="4991100" h="3236595">
                  <a:moveTo>
                    <a:pt x="4990770" y="514451"/>
                  </a:moveTo>
                  <a:lnTo>
                    <a:pt x="4986210" y="511581"/>
                  </a:lnTo>
                  <a:lnTo>
                    <a:pt x="4982705" y="513626"/>
                  </a:lnTo>
                  <a:lnTo>
                    <a:pt x="4974298" y="509016"/>
                  </a:lnTo>
                  <a:lnTo>
                    <a:pt x="4963617" y="505688"/>
                  </a:lnTo>
                  <a:lnTo>
                    <a:pt x="4969764" y="515073"/>
                  </a:lnTo>
                  <a:lnTo>
                    <a:pt x="4974641" y="516102"/>
                  </a:lnTo>
                  <a:lnTo>
                    <a:pt x="4971885" y="516280"/>
                  </a:lnTo>
                  <a:lnTo>
                    <a:pt x="4969167" y="516013"/>
                  </a:lnTo>
                  <a:lnTo>
                    <a:pt x="4966474" y="515327"/>
                  </a:lnTo>
                  <a:lnTo>
                    <a:pt x="4971567" y="516890"/>
                  </a:lnTo>
                  <a:lnTo>
                    <a:pt x="4970564" y="523176"/>
                  </a:lnTo>
                  <a:lnTo>
                    <a:pt x="4975403" y="524992"/>
                  </a:lnTo>
                  <a:lnTo>
                    <a:pt x="4975771" y="521525"/>
                  </a:lnTo>
                  <a:lnTo>
                    <a:pt x="4980521" y="526199"/>
                  </a:lnTo>
                  <a:lnTo>
                    <a:pt x="4982210" y="519188"/>
                  </a:lnTo>
                  <a:lnTo>
                    <a:pt x="4986261" y="517639"/>
                  </a:lnTo>
                  <a:lnTo>
                    <a:pt x="4985677" y="516686"/>
                  </a:lnTo>
                  <a:lnTo>
                    <a:pt x="4987429" y="517753"/>
                  </a:lnTo>
                  <a:lnTo>
                    <a:pt x="4990503" y="518858"/>
                  </a:lnTo>
                  <a:lnTo>
                    <a:pt x="4990770" y="51445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80526" y="3513555"/>
              <a:ext cx="217838" cy="184622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754725" y="2045766"/>
              <a:ext cx="1652905" cy="873760"/>
            </a:xfrm>
            <a:custGeom>
              <a:avLst/>
              <a:gdLst/>
              <a:ahLst/>
              <a:cxnLst/>
              <a:rect l="l" t="t" r="r" b="b"/>
              <a:pathLst>
                <a:path w="1652904" h="873760">
                  <a:moveTo>
                    <a:pt x="28219" y="189941"/>
                  </a:moveTo>
                  <a:lnTo>
                    <a:pt x="21158" y="190423"/>
                  </a:lnTo>
                  <a:lnTo>
                    <a:pt x="14287" y="188239"/>
                  </a:lnTo>
                  <a:lnTo>
                    <a:pt x="7315" y="187629"/>
                  </a:lnTo>
                  <a:lnTo>
                    <a:pt x="4368" y="187439"/>
                  </a:lnTo>
                  <a:lnTo>
                    <a:pt x="1930" y="188468"/>
                  </a:lnTo>
                  <a:lnTo>
                    <a:pt x="0" y="190715"/>
                  </a:lnTo>
                  <a:lnTo>
                    <a:pt x="7124" y="191414"/>
                  </a:lnTo>
                  <a:lnTo>
                    <a:pt x="14160" y="191681"/>
                  </a:lnTo>
                  <a:lnTo>
                    <a:pt x="21170" y="191262"/>
                  </a:lnTo>
                  <a:lnTo>
                    <a:pt x="28219" y="189941"/>
                  </a:lnTo>
                  <a:close/>
                </a:path>
                <a:path w="1652904" h="873760">
                  <a:moveTo>
                    <a:pt x="35572" y="223253"/>
                  </a:moveTo>
                  <a:lnTo>
                    <a:pt x="33566" y="222529"/>
                  </a:lnTo>
                  <a:lnTo>
                    <a:pt x="31508" y="222275"/>
                  </a:lnTo>
                  <a:lnTo>
                    <a:pt x="29400" y="222478"/>
                  </a:lnTo>
                  <a:lnTo>
                    <a:pt x="31330" y="224815"/>
                  </a:lnTo>
                  <a:lnTo>
                    <a:pt x="35572" y="223253"/>
                  </a:lnTo>
                  <a:close/>
                </a:path>
                <a:path w="1652904" h="873760">
                  <a:moveTo>
                    <a:pt x="49923" y="219011"/>
                  </a:moveTo>
                  <a:lnTo>
                    <a:pt x="45935" y="216750"/>
                  </a:lnTo>
                  <a:lnTo>
                    <a:pt x="40347" y="216598"/>
                  </a:lnTo>
                  <a:lnTo>
                    <a:pt x="36385" y="219011"/>
                  </a:lnTo>
                  <a:lnTo>
                    <a:pt x="40830" y="220052"/>
                  </a:lnTo>
                  <a:lnTo>
                    <a:pt x="45478" y="220040"/>
                  </a:lnTo>
                  <a:lnTo>
                    <a:pt x="49923" y="219011"/>
                  </a:lnTo>
                  <a:close/>
                </a:path>
                <a:path w="1652904" h="873760">
                  <a:moveTo>
                    <a:pt x="63030" y="189166"/>
                  </a:moveTo>
                  <a:lnTo>
                    <a:pt x="55765" y="188861"/>
                  </a:lnTo>
                  <a:lnTo>
                    <a:pt x="48526" y="187947"/>
                  </a:lnTo>
                  <a:lnTo>
                    <a:pt x="41287" y="187261"/>
                  </a:lnTo>
                  <a:lnTo>
                    <a:pt x="34023" y="187629"/>
                  </a:lnTo>
                  <a:lnTo>
                    <a:pt x="38519" y="190995"/>
                  </a:lnTo>
                  <a:lnTo>
                    <a:pt x="47332" y="191401"/>
                  </a:lnTo>
                  <a:lnTo>
                    <a:pt x="56756" y="190309"/>
                  </a:lnTo>
                  <a:lnTo>
                    <a:pt x="63030" y="189166"/>
                  </a:lnTo>
                  <a:close/>
                </a:path>
                <a:path w="1652904" h="873760">
                  <a:moveTo>
                    <a:pt x="105841" y="184150"/>
                  </a:moveTo>
                  <a:lnTo>
                    <a:pt x="80822" y="184150"/>
                  </a:lnTo>
                  <a:lnTo>
                    <a:pt x="63893" y="184150"/>
                  </a:lnTo>
                  <a:lnTo>
                    <a:pt x="72034" y="186690"/>
                  </a:lnTo>
                  <a:lnTo>
                    <a:pt x="80479" y="187960"/>
                  </a:lnTo>
                  <a:lnTo>
                    <a:pt x="102743" y="187960"/>
                  </a:lnTo>
                  <a:lnTo>
                    <a:pt x="104127" y="186690"/>
                  </a:lnTo>
                  <a:lnTo>
                    <a:pt x="105841" y="184150"/>
                  </a:lnTo>
                  <a:close/>
                </a:path>
                <a:path w="1652904" h="873760">
                  <a:moveTo>
                    <a:pt x="162496" y="181457"/>
                  </a:moveTo>
                  <a:lnTo>
                    <a:pt x="159588" y="181622"/>
                  </a:lnTo>
                  <a:lnTo>
                    <a:pt x="156743" y="182143"/>
                  </a:lnTo>
                  <a:lnTo>
                    <a:pt x="153949" y="183007"/>
                  </a:lnTo>
                  <a:lnTo>
                    <a:pt x="156870" y="182841"/>
                  </a:lnTo>
                  <a:lnTo>
                    <a:pt x="159715" y="182321"/>
                  </a:lnTo>
                  <a:lnTo>
                    <a:pt x="162496" y="181457"/>
                  </a:lnTo>
                  <a:close/>
                </a:path>
                <a:path w="1652904" h="873760">
                  <a:moveTo>
                    <a:pt x="167500" y="185724"/>
                  </a:moveTo>
                  <a:lnTo>
                    <a:pt x="164490" y="186055"/>
                  </a:lnTo>
                  <a:lnTo>
                    <a:pt x="161683" y="186651"/>
                  </a:lnTo>
                  <a:lnTo>
                    <a:pt x="159753" y="186499"/>
                  </a:lnTo>
                  <a:lnTo>
                    <a:pt x="161366" y="186728"/>
                  </a:lnTo>
                  <a:lnTo>
                    <a:pt x="160883" y="186829"/>
                  </a:lnTo>
                  <a:lnTo>
                    <a:pt x="159816" y="187337"/>
                  </a:lnTo>
                  <a:lnTo>
                    <a:pt x="164426" y="186880"/>
                  </a:lnTo>
                  <a:lnTo>
                    <a:pt x="164249" y="186867"/>
                  </a:lnTo>
                  <a:lnTo>
                    <a:pt x="163233" y="186791"/>
                  </a:lnTo>
                  <a:lnTo>
                    <a:pt x="164985" y="186613"/>
                  </a:lnTo>
                  <a:lnTo>
                    <a:pt x="167500" y="185724"/>
                  </a:lnTo>
                  <a:close/>
                </a:path>
                <a:path w="1652904" h="873760">
                  <a:moveTo>
                    <a:pt x="252399" y="233680"/>
                  </a:moveTo>
                  <a:lnTo>
                    <a:pt x="250825" y="233692"/>
                  </a:lnTo>
                  <a:lnTo>
                    <a:pt x="249275" y="233946"/>
                  </a:lnTo>
                  <a:lnTo>
                    <a:pt x="247777" y="234454"/>
                  </a:lnTo>
                  <a:lnTo>
                    <a:pt x="252399" y="233680"/>
                  </a:lnTo>
                  <a:close/>
                </a:path>
                <a:path w="1652904" h="873760">
                  <a:moveTo>
                    <a:pt x="257771" y="654646"/>
                  </a:moveTo>
                  <a:lnTo>
                    <a:pt x="256019" y="654304"/>
                  </a:lnTo>
                  <a:lnTo>
                    <a:pt x="254609" y="654951"/>
                  </a:lnTo>
                  <a:lnTo>
                    <a:pt x="253530" y="656577"/>
                  </a:lnTo>
                  <a:lnTo>
                    <a:pt x="257771" y="654646"/>
                  </a:lnTo>
                  <a:close/>
                </a:path>
                <a:path w="1652904" h="873760">
                  <a:moveTo>
                    <a:pt x="264274" y="83566"/>
                  </a:moveTo>
                  <a:lnTo>
                    <a:pt x="261734" y="81559"/>
                  </a:lnTo>
                  <a:lnTo>
                    <a:pt x="259029" y="81292"/>
                  </a:lnTo>
                  <a:lnTo>
                    <a:pt x="256159" y="82791"/>
                  </a:lnTo>
                  <a:lnTo>
                    <a:pt x="258787" y="83921"/>
                  </a:lnTo>
                  <a:lnTo>
                    <a:pt x="261480" y="84188"/>
                  </a:lnTo>
                  <a:lnTo>
                    <a:pt x="264274" y="83566"/>
                  </a:lnTo>
                  <a:close/>
                </a:path>
                <a:path w="1652904" h="873760">
                  <a:moveTo>
                    <a:pt x="264807" y="588479"/>
                  </a:moveTo>
                  <a:lnTo>
                    <a:pt x="261962" y="588784"/>
                  </a:lnTo>
                  <a:lnTo>
                    <a:pt x="259270" y="589546"/>
                  </a:lnTo>
                  <a:lnTo>
                    <a:pt x="256692" y="590804"/>
                  </a:lnTo>
                  <a:lnTo>
                    <a:pt x="259651" y="590931"/>
                  </a:lnTo>
                  <a:lnTo>
                    <a:pt x="262356" y="590156"/>
                  </a:lnTo>
                  <a:lnTo>
                    <a:pt x="264807" y="588479"/>
                  </a:lnTo>
                  <a:close/>
                </a:path>
                <a:path w="1652904" h="873760">
                  <a:moveTo>
                    <a:pt x="266369" y="736638"/>
                  </a:moveTo>
                  <a:lnTo>
                    <a:pt x="265061" y="738289"/>
                  </a:lnTo>
                  <a:lnTo>
                    <a:pt x="263855" y="737654"/>
                  </a:lnTo>
                  <a:lnTo>
                    <a:pt x="264439" y="740511"/>
                  </a:lnTo>
                  <a:lnTo>
                    <a:pt x="266369" y="736638"/>
                  </a:lnTo>
                  <a:close/>
                </a:path>
                <a:path w="1652904" h="873760">
                  <a:moveTo>
                    <a:pt x="267449" y="740892"/>
                  </a:moveTo>
                  <a:lnTo>
                    <a:pt x="266179" y="740079"/>
                  </a:lnTo>
                  <a:lnTo>
                    <a:pt x="264896" y="740206"/>
                  </a:lnTo>
                  <a:lnTo>
                    <a:pt x="263575" y="741273"/>
                  </a:lnTo>
                  <a:lnTo>
                    <a:pt x="266153" y="741019"/>
                  </a:lnTo>
                  <a:lnTo>
                    <a:pt x="267449" y="740892"/>
                  </a:lnTo>
                  <a:close/>
                </a:path>
                <a:path w="1652904" h="873760">
                  <a:moveTo>
                    <a:pt x="269836" y="585470"/>
                  </a:moveTo>
                  <a:lnTo>
                    <a:pt x="268859" y="585470"/>
                  </a:lnTo>
                  <a:lnTo>
                    <a:pt x="260731" y="584200"/>
                  </a:lnTo>
                  <a:lnTo>
                    <a:pt x="255358" y="589280"/>
                  </a:lnTo>
                  <a:lnTo>
                    <a:pt x="269836" y="585470"/>
                  </a:lnTo>
                  <a:close/>
                </a:path>
                <a:path w="1652904" h="873760">
                  <a:moveTo>
                    <a:pt x="270129" y="689457"/>
                  </a:moveTo>
                  <a:lnTo>
                    <a:pt x="267614" y="687158"/>
                  </a:lnTo>
                  <a:lnTo>
                    <a:pt x="263855" y="689533"/>
                  </a:lnTo>
                  <a:lnTo>
                    <a:pt x="262445" y="691781"/>
                  </a:lnTo>
                  <a:lnTo>
                    <a:pt x="265239" y="691794"/>
                  </a:lnTo>
                  <a:lnTo>
                    <a:pt x="267804" y="691019"/>
                  </a:lnTo>
                  <a:lnTo>
                    <a:pt x="270129" y="689457"/>
                  </a:lnTo>
                  <a:close/>
                </a:path>
                <a:path w="1652904" h="873760">
                  <a:moveTo>
                    <a:pt x="271195" y="551180"/>
                  </a:moveTo>
                  <a:lnTo>
                    <a:pt x="266788" y="548640"/>
                  </a:lnTo>
                  <a:lnTo>
                    <a:pt x="265633" y="549910"/>
                  </a:lnTo>
                  <a:lnTo>
                    <a:pt x="267716" y="553720"/>
                  </a:lnTo>
                  <a:lnTo>
                    <a:pt x="268846" y="552450"/>
                  </a:lnTo>
                  <a:lnTo>
                    <a:pt x="270002" y="552450"/>
                  </a:lnTo>
                  <a:lnTo>
                    <a:pt x="271195" y="551180"/>
                  </a:lnTo>
                  <a:close/>
                </a:path>
                <a:path w="1652904" h="873760">
                  <a:moveTo>
                    <a:pt x="273354" y="735888"/>
                  </a:moveTo>
                  <a:lnTo>
                    <a:pt x="271995" y="736968"/>
                  </a:lnTo>
                  <a:lnTo>
                    <a:pt x="270700" y="738136"/>
                  </a:lnTo>
                  <a:lnTo>
                    <a:pt x="269481" y="739368"/>
                  </a:lnTo>
                  <a:lnTo>
                    <a:pt x="273354" y="735888"/>
                  </a:lnTo>
                  <a:close/>
                </a:path>
                <a:path w="1652904" h="873760">
                  <a:moveTo>
                    <a:pt x="275450" y="585470"/>
                  </a:moveTo>
                  <a:lnTo>
                    <a:pt x="272161" y="584860"/>
                  </a:lnTo>
                  <a:lnTo>
                    <a:pt x="269836" y="585470"/>
                  </a:lnTo>
                  <a:lnTo>
                    <a:pt x="275450" y="585470"/>
                  </a:lnTo>
                  <a:close/>
                </a:path>
                <a:path w="1652904" h="873760">
                  <a:moveTo>
                    <a:pt x="281952" y="679792"/>
                  </a:moveTo>
                  <a:lnTo>
                    <a:pt x="276885" y="677621"/>
                  </a:lnTo>
                  <a:lnTo>
                    <a:pt x="269951" y="684364"/>
                  </a:lnTo>
                  <a:lnTo>
                    <a:pt x="266103" y="686752"/>
                  </a:lnTo>
                  <a:lnTo>
                    <a:pt x="272554" y="686955"/>
                  </a:lnTo>
                  <a:lnTo>
                    <a:pt x="277825" y="684822"/>
                  </a:lnTo>
                  <a:lnTo>
                    <a:pt x="281952" y="679792"/>
                  </a:lnTo>
                  <a:close/>
                </a:path>
                <a:path w="1652904" h="873760">
                  <a:moveTo>
                    <a:pt x="283032" y="776516"/>
                  </a:moveTo>
                  <a:lnTo>
                    <a:pt x="281622" y="776909"/>
                  </a:lnTo>
                  <a:lnTo>
                    <a:pt x="280339" y="777557"/>
                  </a:lnTo>
                  <a:lnTo>
                    <a:pt x="279158" y="778446"/>
                  </a:lnTo>
                  <a:lnTo>
                    <a:pt x="281736" y="777163"/>
                  </a:lnTo>
                  <a:lnTo>
                    <a:pt x="283032" y="776516"/>
                  </a:lnTo>
                  <a:close/>
                </a:path>
                <a:path w="1652904" h="873760">
                  <a:moveTo>
                    <a:pt x="284645" y="789254"/>
                  </a:moveTo>
                  <a:lnTo>
                    <a:pt x="283298" y="789635"/>
                  </a:lnTo>
                  <a:lnTo>
                    <a:pt x="282003" y="790155"/>
                  </a:lnTo>
                  <a:lnTo>
                    <a:pt x="280771" y="790803"/>
                  </a:lnTo>
                  <a:lnTo>
                    <a:pt x="283349" y="789774"/>
                  </a:lnTo>
                  <a:lnTo>
                    <a:pt x="284645" y="789254"/>
                  </a:lnTo>
                  <a:close/>
                </a:path>
                <a:path w="1652904" h="873760">
                  <a:moveTo>
                    <a:pt x="286740" y="536219"/>
                  </a:moveTo>
                  <a:lnTo>
                    <a:pt x="282486" y="537768"/>
                  </a:lnTo>
                  <a:lnTo>
                    <a:pt x="284556" y="541324"/>
                  </a:lnTo>
                  <a:lnTo>
                    <a:pt x="285978" y="540804"/>
                  </a:lnTo>
                  <a:lnTo>
                    <a:pt x="286740" y="536219"/>
                  </a:lnTo>
                  <a:close/>
                </a:path>
                <a:path w="1652904" h="873760">
                  <a:moveTo>
                    <a:pt x="290550" y="799731"/>
                  </a:moveTo>
                  <a:lnTo>
                    <a:pt x="289229" y="799833"/>
                  </a:lnTo>
                  <a:lnTo>
                    <a:pt x="287934" y="800087"/>
                  </a:lnTo>
                  <a:lnTo>
                    <a:pt x="286677" y="800506"/>
                  </a:lnTo>
                  <a:lnTo>
                    <a:pt x="290550" y="799731"/>
                  </a:lnTo>
                  <a:close/>
                </a:path>
                <a:path w="1652904" h="873760">
                  <a:moveTo>
                    <a:pt x="291084" y="680923"/>
                  </a:moveTo>
                  <a:lnTo>
                    <a:pt x="285407" y="679805"/>
                  </a:lnTo>
                  <a:lnTo>
                    <a:pt x="280047" y="683704"/>
                  </a:lnTo>
                  <a:lnTo>
                    <a:pt x="275183" y="689394"/>
                  </a:lnTo>
                  <a:lnTo>
                    <a:pt x="270992" y="693686"/>
                  </a:lnTo>
                  <a:lnTo>
                    <a:pt x="278587" y="691388"/>
                  </a:lnTo>
                  <a:lnTo>
                    <a:pt x="284924" y="685647"/>
                  </a:lnTo>
                  <a:lnTo>
                    <a:pt x="291084" y="680923"/>
                  </a:lnTo>
                  <a:close/>
                </a:path>
                <a:path w="1652904" h="873760">
                  <a:moveTo>
                    <a:pt x="294855" y="815962"/>
                  </a:moveTo>
                  <a:lnTo>
                    <a:pt x="293382" y="815860"/>
                  </a:lnTo>
                  <a:lnTo>
                    <a:pt x="291973" y="816114"/>
                  </a:lnTo>
                  <a:lnTo>
                    <a:pt x="290601" y="816737"/>
                  </a:lnTo>
                  <a:lnTo>
                    <a:pt x="294855" y="815962"/>
                  </a:lnTo>
                  <a:close/>
                </a:path>
                <a:path w="1652904" h="873760">
                  <a:moveTo>
                    <a:pt x="294957" y="480555"/>
                  </a:moveTo>
                  <a:lnTo>
                    <a:pt x="291084" y="480161"/>
                  </a:lnTo>
                  <a:lnTo>
                    <a:pt x="292125" y="481253"/>
                  </a:lnTo>
                  <a:lnTo>
                    <a:pt x="293420" y="481393"/>
                  </a:lnTo>
                  <a:lnTo>
                    <a:pt x="294957" y="480555"/>
                  </a:lnTo>
                  <a:close/>
                </a:path>
                <a:path w="1652904" h="873760">
                  <a:moveTo>
                    <a:pt x="295338" y="552450"/>
                  </a:moveTo>
                  <a:lnTo>
                    <a:pt x="285508" y="553720"/>
                  </a:lnTo>
                  <a:lnTo>
                    <a:pt x="289928" y="553720"/>
                  </a:lnTo>
                  <a:lnTo>
                    <a:pt x="292150" y="553300"/>
                  </a:lnTo>
                  <a:lnTo>
                    <a:pt x="295338" y="552450"/>
                  </a:lnTo>
                  <a:close/>
                </a:path>
                <a:path w="1652904" h="873760">
                  <a:moveTo>
                    <a:pt x="295389" y="444563"/>
                  </a:moveTo>
                  <a:lnTo>
                    <a:pt x="291084" y="443407"/>
                  </a:lnTo>
                  <a:lnTo>
                    <a:pt x="289521" y="444715"/>
                  </a:lnTo>
                  <a:lnTo>
                    <a:pt x="289661" y="446138"/>
                  </a:lnTo>
                  <a:lnTo>
                    <a:pt x="291515" y="447662"/>
                  </a:lnTo>
                  <a:lnTo>
                    <a:pt x="293001" y="446874"/>
                  </a:lnTo>
                  <a:lnTo>
                    <a:pt x="294297" y="445846"/>
                  </a:lnTo>
                  <a:lnTo>
                    <a:pt x="295389" y="444563"/>
                  </a:lnTo>
                  <a:close/>
                </a:path>
                <a:path w="1652904" h="873760">
                  <a:moveTo>
                    <a:pt x="296519" y="784987"/>
                  </a:moveTo>
                  <a:lnTo>
                    <a:pt x="296265" y="784860"/>
                  </a:lnTo>
                  <a:lnTo>
                    <a:pt x="296189" y="785088"/>
                  </a:lnTo>
                  <a:lnTo>
                    <a:pt x="296519" y="784987"/>
                  </a:lnTo>
                  <a:close/>
                </a:path>
                <a:path w="1652904" h="873760">
                  <a:moveTo>
                    <a:pt x="300672" y="551180"/>
                  </a:moveTo>
                  <a:lnTo>
                    <a:pt x="297484" y="551180"/>
                  </a:lnTo>
                  <a:lnTo>
                    <a:pt x="299758" y="551472"/>
                  </a:lnTo>
                  <a:lnTo>
                    <a:pt x="300672" y="551180"/>
                  </a:lnTo>
                  <a:close/>
                </a:path>
                <a:path w="1652904" h="873760">
                  <a:moveTo>
                    <a:pt x="302907" y="812888"/>
                  </a:moveTo>
                  <a:lnTo>
                    <a:pt x="300189" y="812215"/>
                  </a:lnTo>
                  <a:lnTo>
                    <a:pt x="297599" y="812609"/>
                  </a:lnTo>
                  <a:lnTo>
                    <a:pt x="295173" y="814057"/>
                  </a:lnTo>
                  <a:lnTo>
                    <a:pt x="297903" y="814717"/>
                  </a:lnTo>
                  <a:lnTo>
                    <a:pt x="300482" y="814324"/>
                  </a:lnTo>
                  <a:lnTo>
                    <a:pt x="302907" y="812888"/>
                  </a:lnTo>
                  <a:close/>
                </a:path>
                <a:path w="1652904" h="873760">
                  <a:moveTo>
                    <a:pt x="309359" y="518426"/>
                  </a:moveTo>
                  <a:lnTo>
                    <a:pt x="308013" y="518947"/>
                  </a:lnTo>
                  <a:lnTo>
                    <a:pt x="306717" y="519595"/>
                  </a:lnTo>
                  <a:lnTo>
                    <a:pt x="305485" y="520357"/>
                  </a:lnTo>
                  <a:lnTo>
                    <a:pt x="309359" y="518426"/>
                  </a:lnTo>
                  <a:close/>
                </a:path>
                <a:path w="1652904" h="873760">
                  <a:moveTo>
                    <a:pt x="313423" y="828560"/>
                  </a:moveTo>
                  <a:lnTo>
                    <a:pt x="307378" y="826770"/>
                  </a:lnTo>
                  <a:lnTo>
                    <a:pt x="302933" y="829310"/>
                  </a:lnTo>
                  <a:lnTo>
                    <a:pt x="309511" y="829310"/>
                  </a:lnTo>
                  <a:lnTo>
                    <a:pt x="313423" y="828560"/>
                  </a:lnTo>
                  <a:close/>
                </a:path>
                <a:path w="1652904" h="873760">
                  <a:moveTo>
                    <a:pt x="313664" y="513422"/>
                  </a:moveTo>
                  <a:lnTo>
                    <a:pt x="312204" y="513664"/>
                  </a:lnTo>
                  <a:lnTo>
                    <a:pt x="310794" y="514057"/>
                  </a:lnTo>
                  <a:lnTo>
                    <a:pt x="309410" y="514591"/>
                  </a:lnTo>
                  <a:lnTo>
                    <a:pt x="313664" y="513422"/>
                  </a:lnTo>
                  <a:close/>
                </a:path>
                <a:path w="1652904" h="873760">
                  <a:moveTo>
                    <a:pt x="316357" y="260781"/>
                  </a:moveTo>
                  <a:lnTo>
                    <a:pt x="313778" y="260350"/>
                  </a:lnTo>
                  <a:lnTo>
                    <a:pt x="308724" y="261620"/>
                  </a:lnTo>
                  <a:lnTo>
                    <a:pt x="313156" y="264160"/>
                  </a:lnTo>
                  <a:lnTo>
                    <a:pt x="316357" y="260781"/>
                  </a:lnTo>
                  <a:close/>
                </a:path>
                <a:path w="1652904" h="873760">
                  <a:moveTo>
                    <a:pt x="318490" y="512241"/>
                  </a:moveTo>
                  <a:lnTo>
                    <a:pt x="317233" y="512584"/>
                  </a:lnTo>
                  <a:lnTo>
                    <a:pt x="315887" y="512876"/>
                  </a:lnTo>
                  <a:lnTo>
                    <a:pt x="314680" y="513397"/>
                  </a:lnTo>
                  <a:lnTo>
                    <a:pt x="315950" y="513016"/>
                  </a:lnTo>
                  <a:lnTo>
                    <a:pt x="318490" y="512241"/>
                  </a:lnTo>
                  <a:close/>
                </a:path>
                <a:path w="1652904" h="873760">
                  <a:moveTo>
                    <a:pt x="320433" y="362915"/>
                  </a:moveTo>
                  <a:lnTo>
                    <a:pt x="317322" y="362597"/>
                  </a:lnTo>
                  <a:lnTo>
                    <a:pt x="314375" y="363105"/>
                  </a:lnTo>
                  <a:lnTo>
                    <a:pt x="311556" y="364464"/>
                  </a:lnTo>
                  <a:lnTo>
                    <a:pt x="315810" y="364845"/>
                  </a:lnTo>
                  <a:lnTo>
                    <a:pt x="320433" y="362915"/>
                  </a:lnTo>
                  <a:close/>
                </a:path>
                <a:path w="1652904" h="873760">
                  <a:moveTo>
                    <a:pt x="320471" y="828040"/>
                  </a:moveTo>
                  <a:lnTo>
                    <a:pt x="316064" y="828040"/>
                  </a:lnTo>
                  <a:lnTo>
                    <a:pt x="313423" y="828560"/>
                  </a:lnTo>
                  <a:lnTo>
                    <a:pt x="318947" y="830186"/>
                  </a:lnTo>
                  <a:lnTo>
                    <a:pt x="320395" y="829348"/>
                  </a:lnTo>
                  <a:lnTo>
                    <a:pt x="320471" y="828040"/>
                  </a:lnTo>
                  <a:close/>
                </a:path>
                <a:path w="1652904" h="873760">
                  <a:moveTo>
                    <a:pt x="321132" y="260350"/>
                  </a:moveTo>
                  <a:lnTo>
                    <a:pt x="316763" y="260350"/>
                  </a:lnTo>
                  <a:lnTo>
                    <a:pt x="316357" y="260781"/>
                  </a:lnTo>
                  <a:lnTo>
                    <a:pt x="318719" y="261188"/>
                  </a:lnTo>
                  <a:lnTo>
                    <a:pt x="321132" y="260350"/>
                  </a:lnTo>
                  <a:close/>
                </a:path>
                <a:path w="1652904" h="873760">
                  <a:moveTo>
                    <a:pt x="321284" y="365645"/>
                  </a:moveTo>
                  <a:lnTo>
                    <a:pt x="318706" y="365887"/>
                  </a:lnTo>
                  <a:lnTo>
                    <a:pt x="317423" y="366026"/>
                  </a:lnTo>
                  <a:lnTo>
                    <a:pt x="318554" y="366864"/>
                  </a:lnTo>
                  <a:lnTo>
                    <a:pt x="319849" y="366725"/>
                  </a:lnTo>
                  <a:lnTo>
                    <a:pt x="321284" y="365645"/>
                  </a:lnTo>
                  <a:close/>
                </a:path>
                <a:path w="1652904" h="873760">
                  <a:moveTo>
                    <a:pt x="322795" y="328091"/>
                  </a:moveTo>
                  <a:lnTo>
                    <a:pt x="318490" y="328091"/>
                  </a:lnTo>
                  <a:lnTo>
                    <a:pt x="319913" y="328485"/>
                  </a:lnTo>
                  <a:lnTo>
                    <a:pt x="321348" y="328485"/>
                  </a:lnTo>
                  <a:lnTo>
                    <a:pt x="322795" y="328091"/>
                  </a:lnTo>
                  <a:close/>
                </a:path>
                <a:path w="1652904" h="873760">
                  <a:moveTo>
                    <a:pt x="322795" y="318046"/>
                  </a:moveTo>
                  <a:lnTo>
                    <a:pt x="321894" y="317969"/>
                  </a:lnTo>
                  <a:lnTo>
                    <a:pt x="320205" y="317233"/>
                  </a:lnTo>
                  <a:lnTo>
                    <a:pt x="318490" y="318046"/>
                  </a:lnTo>
                  <a:lnTo>
                    <a:pt x="319925" y="318046"/>
                  </a:lnTo>
                  <a:lnTo>
                    <a:pt x="321360" y="318096"/>
                  </a:lnTo>
                  <a:lnTo>
                    <a:pt x="322795" y="318046"/>
                  </a:lnTo>
                  <a:close/>
                </a:path>
                <a:path w="1652904" h="873760">
                  <a:moveTo>
                    <a:pt x="326555" y="356362"/>
                  </a:moveTo>
                  <a:lnTo>
                    <a:pt x="321246" y="355498"/>
                  </a:lnTo>
                  <a:lnTo>
                    <a:pt x="314439" y="357200"/>
                  </a:lnTo>
                  <a:lnTo>
                    <a:pt x="310273" y="360616"/>
                  </a:lnTo>
                  <a:lnTo>
                    <a:pt x="315417" y="360362"/>
                  </a:lnTo>
                  <a:lnTo>
                    <a:pt x="322656" y="360362"/>
                  </a:lnTo>
                  <a:lnTo>
                    <a:pt x="326555" y="356362"/>
                  </a:lnTo>
                  <a:close/>
                </a:path>
                <a:path w="1652904" h="873760">
                  <a:moveTo>
                    <a:pt x="329349" y="322287"/>
                  </a:moveTo>
                  <a:lnTo>
                    <a:pt x="325475" y="322287"/>
                  </a:lnTo>
                  <a:lnTo>
                    <a:pt x="321373" y="322821"/>
                  </a:lnTo>
                  <a:lnTo>
                    <a:pt x="316903" y="321919"/>
                  </a:lnTo>
                  <a:lnTo>
                    <a:pt x="313499" y="324993"/>
                  </a:lnTo>
                  <a:lnTo>
                    <a:pt x="318846" y="324281"/>
                  </a:lnTo>
                  <a:lnTo>
                    <a:pt x="324281" y="324446"/>
                  </a:lnTo>
                  <a:lnTo>
                    <a:pt x="329349" y="322287"/>
                  </a:lnTo>
                  <a:close/>
                </a:path>
                <a:path w="1652904" h="873760">
                  <a:moveTo>
                    <a:pt x="332524" y="324231"/>
                  </a:moveTo>
                  <a:lnTo>
                    <a:pt x="329374" y="324383"/>
                  </a:lnTo>
                  <a:lnTo>
                    <a:pt x="326669" y="325539"/>
                  </a:lnTo>
                  <a:lnTo>
                    <a:pt x="324408" y="327710"/>
                  </a:lnTo>
                  <a:lnTo>
                    <a:pt x="326986" y="326275"/>
                  </a:lnTo>
                  <a:lnTo>
                    <a:pt x="329692" y="325120"/>
                  </a:lnTo>
                  <a:lnTo>
                    <a:pt x="332524" y="324231"/>
                  </a:lnTo>
                  <a:close/>
                </a:path>
                <a:path w="1652904" h="873760">
                  <a:moveTo>
                    <a:pt x="333006" y="338518"/>
                  </a:moveTo>
                  <a:lnTo>
                    <a:pt x="328117" y="338264"/>
                  </a:lnTo>
                  <a:lnTo>
                    <a:pt x="324218" y="341960"/>
                  </a:lnTo>
                  <a:lnTo>
                    <a:pt x="320649" y="344703"/>
                  </a:lnTo>
                  <a:lnTo>
                    <a:pt x="325158" y="343979"/>
                  </a:lnTo>
                  <a:lnTo>
                    <a:pt x="329438" y="341236"/>
                  </a:lnTo>
                  <a:lnTo>
                    <a:pt x="333006" y="338518"/>
                  </a:lnTo>
                  <a:close/>
                </a:path>
                <a:path w="1652904" h="873760">
                  <a:moveTo>
                    <a:pt x="333540" y="332714"/>
                  </a:moveTo>
                  <a:lnTo>
                    <a:pt x="331368" y="333679"/>
                  </a:lnTo>
                  <a:lnTo>
                    <a:pt x="329311" y="334835"/>
                  </a:lnTo>
                  <a:lnTo>
                    <a:pt x="327355" y="336194"/>
                  </a:lnTo>
                  <a:lnTo>
                    <a:pt x="330454" y="337388"/>
                  </a:lnTo>
                  <a:lnTo>
                    <a:pt x="332701" y="335686"/>
                  </a:lnTo>
                  <a:lnTo>
                    <a:pt x="333540" y="332714"/>
                  </a:lnTo>
                  <a:close/>
                </a:path>
                <a:path w="1652904" h="873760">
                  <a:moveTo>
                    <a:pt x="334619" y="513054"/>
                  </a:moveTo>
                  <a:lnTo>
                    <a:pt x="327367" y="512648"/>
                  </a:lnTo>
                  <a:lnTo>
                    <a:pt x="320205" y="513384"/>
                  </a:lnTo>
                  <a:lnTo>
                    <a:pt x="313080" y="514731"/>
                  </a:lnTo>
                  <a:lnTo>
                    <a:pt x="305968" y="516140"/>
                  </a:lnTo>
                  <a:lnTo>
                    <a:pt x="312661" y="517334"/>
                  </a:lnTo>
                  <a:lnTo>
                    <a:pt x="320675" y="517309"/>
                  </a:lnTo>
                  <a:lnTo>
                    <a:pt x="328510" y="515924"/>
                  </a:lnTo>
                  <a:lnTo>
                    <a:pt x="334619" y="513054"/>
                  </a:lnTo>
                  <a:close/>
                </a:path>
                <a:path w="1652904" h="873760">
                  <a:moveTo>
                    <a:pt x="334619" y="319938"/>
                  </a:moveTo>
                  <a:lnTo>
                    <a:pt x="330314" y="319176"/>
                  </a:lnTo>
                  <a:lnTo>
                    <a:pt x="331546" y="320217"/>
                  </a:lnTo>
                  <a:lnTo>
                    <a:pt x="332981" y="320471"/>
                  </a:lnTo>
                  <a:lnTo>
                    <a:pt x="334619" y="319938"/>
                  </a:lnTo>
                  <a:close/>
                </a:path>
                <a:path w="1652904" h="873760">
                  <a:moveTo>
                    <a:pt x="335153" y="371030"/>
                  </a:moveTo>
                  <a:lnTo>
                    <a:pt x="328625" y="371094"/>
                  </a:lnTo>
                  <a:lnTo>
                    <a:pt x="319951" y="372859"/>
                  </a:lnTo>
                  <a:lnTo>
                    <a:pt x="314617" y="376834"/>
                  </a:lnTo>
                  <a:lnTo>
                    <a:pt x="319582" y="378929"/>
                  </a:lnTo>
                  <a:lnTo>
                    <a:pt x="325310" y="377520"/>
                  </a:lnTo>
                  <a:lnTo>
                    <a:pt x="330835" y="374319"/>
                  </a:lnTo>
                  <a:lnTo>
                    <a:pt x="335153" y="371030"/>
                  </a:lnTo>
                  <a:close/>
                </a:path>
                <a:path w="1652904" h="873760">
                  <a:moveTo>
                    <a:pt x="335800" y="352831"/>
                  </a:moveTo>
                  <a:lnTo>
                    <a:pt x="331927" y="352056"/>
                  </a:lnTo>
                  <a:lnTo>
                    <a:pt x="331203" y="355282"/>
                  </a:lnTo>
                  <a:lnTo>
                    <a:pt x="332498" y="355536"/>
                  </a:lnTo>
                  <a:lnTo>
                    <a:pt x="335800" y="352831"/>
                  </a:lnTo>
                  <a:close/>
                </a:path>
                <a:path w="1652904" h="873760">
                  <a:moveTo>
                    <a:pt x="339013" y="330022"/>
                  </a:moveTo>
                  <a:lnTo>
                    <a:pt x="335153" y="330022"/>
                  </a:lnTo>
                  <a:lnTo>
                    <a:pt x="336880" y="331165"/>
                  </a:lnTo>
                  <a:lnTo>
                    <a:pt x="336207" y="331762"/>
                  </a:lnTo>
                  <a:lnTo>
                    <a:pt x="339013" y="330022"/>
                  </a:lnTo>
                  <a:close/>
                </a:path>
                <a:path w="1652904" h="873760">
                  <a:moveTo>
                    <a:pt x="339445" y="363664"/>
                  </a:moveTo>
                  <a:lnTo>
                    <a:pt x="336664" y="363093"/>
                  </a:lnTo>
                  <a:lnTo>
                    <a:pt x="333959" y="363347"/>
                  </a:lnTo>
                  <a:lnTo>
                    <a:pt x="331343" y="364439"/>
                  </a:lnTo>
                  <a:lnTo>
                    <a:pt x="334162" y="365442"/>
                  </a:lnTo>
                  <a:lnTo>
                    <a:pt x="336867" y="365188"/>
                  </a:lnTo>
                  <a:lnTo>
                    <a:pt x="339445" y="363664"/>
                  </a:lnTo>
                  <a:close/>
                </a:path>
                <a:path w="1652904" h="873760">
                  <a:moveTo>
                    <a:pt x="341337" y="315709"/>
                  </a:moveTo>
                  <a:lnTo>
                    <a:pt x="336067" y="315239"/>
                  </a:lnTo>
                  <a:lnTo>
                    <a:pt x="328549" y="312166"/>
                  </a:lnTo>
                  <a:lnTo>
                    <a:pt x="324726" y="317639"/>
                  </a:lnTo>
                  <a:lnTo>
                    <a:pt x="327469" y="316979"/>
                  </a:lnTo>
                  <a:lnTo>
                    <a:pt x="330047" y="317360"/>
                  </a:lnTo>
                  <a:lnTo>
                    <a:pt x="332460" y="318795"/>
                  </a:lnTo>
                  <a:lnTo>
                    <a:pt x="335597" y="318262"/>
                  </a:lnTo>
                  <a:lnTo>
                    <a:pt x="338543" y="317220"/>
                  </a:lnTo>
                  <a:lnTo>
                    <a:pt x="341337" y="315709"/>
                  </a:lnTo>
                  <a:close/>
                </a:path>
                <a:path w="1652904" h="873760">
                  <a:moveTo>
                    <a:pt x="342341" y="283197"/>
                  </a:moveTo>
                  <a:lnTo>
                    <a:pt x="336372" y="281940"/>
                  </a:lnTo>
                  <a:lnTo>
                    <a:pt x="336613" y="287020"/>
                  </a:lnTo>
                  <a:lnTo>
                    <a:pt x="342341" y="283197"/>
                  </a:lnTo>
                  <a:close/>
                </a:path>
                <a:path w="1652904" h="873760">
                  <a:moveTo>
                    <a:pt x="342696" y="282968"/>
                  </a:moveTo>
                  <a:lnTo>
                    <a:pt x="342341" y="283197"/>
                  </a:lnTo>
                  <a:lnTo>
                    <a:pt x="342696" y="282968"/>
                  </a:lnTo>
                  <a:close/>
                </a:path>
                <a:path w="1652904" h="873760">
                  <a:moveTo>
                    <a:pt x="343204" y="359422"/>
                  </a:moveTo>
                  <a:lnTo>
                    <a:pt x="339991" y="359359"/>
                  </a:lnTo>
                  <a:lnTo>
                    <a:pt x="337273" y="360514"/>
                  </a:lnTo>
                  <a:lnTo>
                    <a:pt x="335102" y="362889"/>
                  </a:lnTo>
                  <a:lnTo>
                    <a:pt x="338315" y="362940"/>
                  </a:lnTo>
                  <a:lnTo>
                    <a:pt x="341020" y="361784"/>
                  </a:lnTo>
                  <a:lnTo>
                    <a:pt x="343204" y="359422"/>
                  </a:lnTo>
                  <a:close/>
                </a:path>
                <a:path w="1652904" h="873760">
                  <a:moveTo>
                    <a:pt x="343852" y="347840"/>
                  </a:moveTo>
                  <a:lnTo>
                    <a:pt x="339826" y="346341"/>
                  </a:lnTo>
                  <a:lnTo>
                    <a:pt x="335445" y="345592"/>
                  </a:lnTo>
                  <a:lnTo>
                    <a:pt x="331825" y="348602"/>
                  </a:lnTo>
                  <a:lnTo>
                    <a:pt x="334518" y="349453"/>
                  </a:lnTo>
                  <a:lnTo>
                    <a:pt x="337248" y="350227"/>
                  </a:lnTo>
                  <a:lnTo>
                    <a:pt x="339991" y="350926"/>
                  </a:lnTo>
                  <a:lnTo>
                    <a:pt x="343852" y="347840"/>
                  </a:lnTo>
                  <a:close/>
                </a:path>
                <a:path w="1652904" h="873760">
                  <a:moveTo>
                    <a:pt x="344068" y="290931"/>
                  </a:moveTo>
                  <a:lnTo>
                    <a:pt x="336956" y="289788"/>
                  </a:lnTo>
                  <a:lnTo>
                    <a:pt x="336613" y="289902"/>
                  </a:lnTo>
                  <a:lnTo>
                    <a:pt x="336232" y="288213"/>
                  </a:lnTo>
                  <a:lnTo>
                    <a:pt x="331978" y="289763"/>
                  </a:lnTo>
                  <a:lnTo>
                    <a:pt x="333883" y="290728"/>
                  </a:lnTo>
                  <a:lnTo>
                    <a:pt x="329907" y="291922"/>
                  </a:lnTo>
                  <a:lnTo>
                    <a:pt x="322795" y="291706"/>
                  </a:lnTo>
                  <a:lnTo>
                    <a:pt x="318490" y="293255"/>
                  </a:lnTo>
                  <a:lnTo>
                    <a:pt x="324891" y="293103"/>
                  </a:lnTo>
                  <a:lnTo>
                    <a:pt x="331622" y="293611"/>
                  </a:lnTo>
                  <a:lnTo>
                    <a:pt x="338175" y="293370"/>
                  </a:lnTo>
                  <a:lnTo>
                    <a:pt x="344068" y="290931"/>
                  </a:lnTo>
                  <a:close/>
                </a:path>
                <a:path w="1652904" h="873760">
                  <a:moveTo>
                    <a:pt x="344932" y="355549"/>
                  </a:moveTo>
                  <a:lnTo>
                    <a:pt x="341058" y="353618"/>
                  </a:lnTo>
                  <a:lnTo>
                    <a:pt x="336194" y="355777"/>
                  </a:lnTo>
                  <a:lnTo>
                    <a:pt x="324954" y="360400"/>
                  </a:lnTo>
                  <a:lnTo>
                    <a:pt x="319786" y="360578"/>
                  </a:lnTo>
                  <a:lnTo>
                    <a:pt x="326542" y="360603"/>
                  </a:lnTo>
                  <a:lnTo>
                    <a:pt x="332854" y="360553"/>
                  </a:lnTo>
                  <a:lnTo>
                    <a:pt x="338912" y="359257"/>
                  </a:lnTo>
                  <a:lnTo>
                    <a:pt x="344932" y="355549"/>
                  </a:lnTo>
                  <a:close/>
                </a:path>
                <a:path w="1652904" h="873760">
                  <a:moveTo>
                    <a:pt x="346862" y="332333"/>
                  </a:moveTo>
                  <a:lnTo>
                    <a:pt x="344690" y="329501"/>
                  </a:lnTo>
                  <a:lnTo>
                    <a:pt x="341274" y="328383"/>
                  </a:lnTo>
                  <a:lnTo>
                    <a:pt x="338378" y="326529"/>
                  </a:lnTo>
                  <a:lnTo>
                    <a:pt x="334505" y="326529"/>
                  </a:lnTo>
                  <a:lnTo>
                    <a:pt x="338823" y="328041"/>
                  </a:lnTo>
                  <a:lnTo>
                    <a:pt x="342671" y="330568"/>
                  </a:lnTo>
                  <a:lnTo>
                    <a:pt x="346862" y="332333"/>
                  </a:lnTo>
                  <a:close/>
                </a:path>
                <a:path w="1652904" h="873760">
                  <a:moveTo>
                    <a:pt x="351167" y="332333"/>
                  </a:moveTo>
                  <a:lnTo>
                    <a:pt x="348157" y="333248"/>
                  </a:lnTo>
                  <a:lnTo>
                    <a:pt x="345325" y="334543"/>
                  </a:lnTo>
                  <a:lnTo>
                    <a:pt x="342671" y="336207"/>
                  </a:lnTo>
                  <a:lnTo>
                    <a:pt x="345681" y="335292"/>
                  </a:lnTo>
                  <a:lnTo>
                    <a:pt x="348500" y="333997"/>
                  </a:lnTo>
                  <a:lnTo>
                    <a:pt x="351167" y="332333"/>
                  </a:lnTo>
                  <a:close/>
                </a:path>
                <a:path w="1652904" h="873760">
                  <a:moveTo>
                    <a:pt x="352044" y="418007"/>
                  </a:moveTo>
                  <a:lnTo>
                    <a:pt x="350735" y="412026"/>
                  </a:lnTo>
                  <a:lnTo>
                    <a:pt x="345147" y="412229"/>
                  </a:lnTo>
                  <a:lnTo>
                    <a:pt x="338594" y="415137"/>
                  </a:lnTo>
                  <a:lnTo>
                    <a:pt x="335254" y="419760"/>
                  </a:lnTo>
                  <a:lnTo>
                    <a:pt x="341160" y="421119"/>
                  </a:lnTo>
                  <a:lnTo>
                    <a:pt x="347802" y="420789"/>
                  </a:lnTo>
                  <a:lnTo>
                    <a:pt x="352044" y="418007"/>
                  </a:lnTo>
                  <a:close/>
                </a:path>
                <a:path w="1652904" h="873760">
                  <a:moveTo>
                    <a:pt x="364426" y="472846"/>
                  </a:moveTo>
                  <a:lnTo>
                    <a:pt x="364248" y="466394"/>
                  </a:lnTo>
                  <a:lnTo>
                    <a:pt x="352844" y="465975"/>
                  </a:lnTo>
                  <a:lnTo>
                    <a:pt x="351091" y="465416"/>
                  </a:lnTo>
                  <a:lnTo>
                    <a:pt x="348551" y="464629"/>
                  </a:lnTo>
                  <a:lnTo>
                    <a:pt x="342430" y="461657"/>
                  </a:lnTo>
                  <a:lnTo>
                    <a:pt x="337083" y="457796"/>
                  </a:lnTo>
                  <a:lnTo>
                    <a:pt x="331520" y="454279"/>
                  </a:lnTo>
                  <a:lnTo>
                    <a:pt x="324739" y="452374"/>
                  </a:lnTo>
                  <a:lnTo>
                    <a:pt x="310807" y="450532"/>
                  </a:lnTo>
                  <a:lnTo>
                    <a:pt x="303961" y="450418"/>
                  </a:lnTo>
                  <a:lnTo>
                    <a:pt x="296964" y="451904"/>
                  </a:lnTo>
                  <a:lnTo>
                    <a:pt x="293128" y="453517"/>
                  </a:lnTo>
                  <a:lnTo>
                    <a:pt x="288848" y="456057"/>
                  </a:lnTo>
                  <a:lnTo>
                    <a:pt x="286893" y="459028"/>
                  </a:lnTo>
                  <a:lnTo>
                    <a:pt x="290017" y="461949"/>
                  </a:lnTo>
                  <a:lnTo>
                    <a:pt x="293243" y="462699"/>
                  </a:lnTo>
                  <a:lnTo>
                    <a:pt x="296329" y="463854"/>
                  </a:lnTo>
                  <a:lnTo>
                    <a:pt x="299262" y="465416"/>
                  </a:lnTo>
                  <a:lnTo>
                    <a:pt x="292798" y="464286"/>
                  </a:lnTo>
                  <a:lnTo>
                    <a:pt x="282676" y="460705"/>
                  </a:lnTo>
                  <a:lnTo>
                    <a:pt x="281470" y="470458"/>
                  </a:lnTo>
                  <a:lnTo>
                    <a:pt x="284708" y="470458"/>
                  </a:lnTo>
                  <a:lnTo>
                    <a:pt x="287693" y="472135"/>
                  </a:lnTo>
                  <a:lnTo>
                    <a:pt x="289585" y="474713"/>
                  </a:lnTo>
                  <a:lnTo>
                    <a:pt x="284695" y="472795"/>
                  </a:lnTo>
                  <a:lnTo>
                    <a:pt x="277863" y="469430"/>
                  </a:lnTo>
                  <a:lnTo>
                    <a:pt x="273735" y="474713"/>
                  </a:lnTo>
                  <a:lnTo>
                    <a:pt x="280047" y="478256"/>
                  </a:lnTo>
                  <a:lnTo>
                    <a:pt x="287261" y="479755"/>
                  </a:lnTo>
                  <a:lnTo>
                    <a:pt x="294754" y="479996"/>
                  </a:lnTo>
                  <a:lnTo>
                    <a:pt x="301993" y="479742"/>
                  </a:lnTo>
                  <a:lnTo>
                    <a:pt x="298094" y="481634"/>
                  </a:lnTo>
                  <a:lnTo>
                    <a:pt x="299631" y="481952"/>
                  </a:lnTo>
                  <a:lnTo>
                    <a:pt x="303415" y="481457"/>
                  </a:lnTo>
                  <a:lnTo>
                    <a:pt x="306247" y="480910"/>
                  </a:lnTo>
                  <a:lnTo>
                    <a:pt x="303352" y="482612"/>
                  </a:lnTo>
                  <a:lnTo>
                    <a:pt x="307403" y="481457"/>
                  </a:lnTo>
                  <a:lnTo>
                    <a:pt x="309194" y="480910"/>
                  </a:lnTo>
                  <a:lnTo>
                    <a:pt x="310705" y="480441"/>
                  </a:lnTo>
                  <a:lnTo>
                    <a:pt x="306311" y="482396"/>
                  </a:lnTo>
                  <a:lnTo>
                    <a:pt x="314350" y="483997"/>
                  </a:lnTo>
                  <a:lnTo>
                    <a:pt x="306095" y="483997"/>
                  </a:lnTo>
                  <a:lnTo>
                    <a:pt x="297802" y="483450"/>
                  </a:lnTo>
                  <a:lnTo>
                    <a:pt x="289585" y="484390"/>
                  </a:lnTo>
                  <a:lnTo>
                    <a:pt x="295275" y="490702"/>
                  </a:lnTo>
                  <a:lnTo>
                    <a:pt x="308648" y="491159"/>
                  </a:lnTo>
                  <a:lnTo>
                    <a:pt x="323202" y="488899"/>
                  </a:lnTo>
                  <a:lnTo>
                    <a:pt x="332435" y="487032"/>
                  </a:lnTo>
                  <a:lnTo>
                    <a:pt x="340283" y="485800"/>
                  </a:lnTo>
                  <a:lnTo>
                    <a:pt x="348030" y="483997"/>
                  </a:lnTo>
                  <a:lnTo>
                    <a:pt x="351028" y="483298"/>
                  </a:lnTo>
                  <a:lnTo>
                    <a:pt x="360476" y="479120"/>
                  </a:lnTo>
                  <a:lnTo>
                    <a:pt x="360807" y="478586"/>
                  </a:lnTo>
                  <a:lnTo>
                    <a:pt x="363245" y="474713"/>
                  </a:lnTo>
                  <a:lnTo>
                    <a:pt x="364426" y="472846"/>
                  </a:lnTo>
                  <a:close/>
                </a:path>
                <a:path w="1652904" h="873760">
                  <a:moveTo>
                    <a:pt x="365785" y="837615"/>
                  </a:moveTo>
                  <a:lnTo>
                    <a:pt x="362813" y="837946"/>
                  </a:lnTo>
                  <a:lnTo>
                    <a:pt x="360108" y="838974"/>
                  </a:lnTo>
                  <a:lnTo>
                    <a:pt x="357670" y="840701"/>
                  </a:lnTo>
                  <a:lnTo>
                    <a:pt x="360629" y="840359"/>
                  </a:lnTo>
                  <a:lnTo>
                    <a:pt x="363334" y="839330"/>
                  </a:lnTo>
                  <a:lnTo>
                    <a:pt x="365785" y="837615"/>
                  </a:lnTo>
                  <a:close/>
                </a:path>
                <a:path w="1652904" h="873760">
                  <a:moveTo>
                    <a:pt x="374434" y="834390"/>
                  </a:moveTo>
                  <a:lnTo>
                    <a:pt x="374002" y="834390"/>
                  </a:lnTo>
                  <a:lnTo>
                    <a:pt x="371449" y="835660"/>
                  </a:lnTo>
                  <a:lnTo>
                    <a:pt x="374434" y="834390"/>
                  </a:lnTo>
                  <a:close/>
                </a:path>
                <a:path w="1652904" h="873760">
                  <a:moveTo>
                    <a:pt x="376326" y="835418"/>
                  </a:moveTo>
                  <a:lnTo>
                    <a:pt x="375526" y="835660"/>
                  </a:lnTo>
                  <a:lnTo>
                    <a:pt x="371132" y="836930"/>
                  </a:lnTo>
                  <a:lnTo>
                    <a:pt x="367576" y="839470"/>
                  </a:lnTo>
                  <a:lnTo>
                    <a:pt x="369836" y="841032"/>
                  </a:lnTo>
                  <a:lnTo>
                    <a:pt x="369443" y="841159"/>
                  </a:lnTo>
                  <a:lnTo>
                    <a:pt x="366903" y="843064"/>
                  </a:lnTo>
                  <a:lnTo>
                    <a:pt x="369951" y="842772"/>
                  </a:lnTo>
                  <a:lnTo>
                    <a:pt x="371614" y="842251"/>
                  </a:lnTo>
                  <a:lnTo>
                    <a:pt x="373126" y="843280"/>
                  </a:lnTo>
                  <a:lnTo>
                    <a:pt x="373964" y="841209"/>
                  </a:lnTo>
                  <a:lnTo>
                    <a:pt x="375450" y="840359"/>
                  </a:lnTo>
                  <a:lnTo>
                    <a:pt x="374319" y="840333"/>
                  </a:lnTo>
                  <a:lnTo>
                    <a:pt x="376326" y="835418"/>
                  </a:lnTo>
                  <a:close/>
                </a:path>
                <a:path w="1652904" h="873760">
                  <a:moveTo>
                    <a:pt x="376478" y="848271"/>
                  </a:moveTo>
                  <a:lnTo>
                    <a:pt x="376313" y="848360"/>
                  </a:lnTo>
                  <a:lnTo>
                    <a:pt x="376478" y="848271"/>
                  </a:lnTo>
                  <a:close/>
                </a:path>
                <a:path w="1652904" h="873760">
                  <a:moveTo>
                    <a:pt x="376529" y="403910"/>
                  </a:moveTo>
                  <a:lnTo>
                    <a:pt x="373608" y="403542"/>
                  </a:lnTo>
                  <a:lnTo>
                    <a:pt x="370903" y="404190"/>
                  </a:lnTo>
                  <a:lnTo>
                    <a:pt x="368414" y="405841"/>
                  </a:lnTo>
                  <a:lnTo>
                    <a:pt x="371157" y="405358"/>
                  </a:lnTo>
                  <a:lnTo>
                    <a:pt x="373862" y="404710"/>
                  </a:lnTo>
                  <a:lnTo>
                    <a:pt x="376529" y="403910"/>
                  </a:lnTo>
                  <a:close/>
                </a:path>
                <a:path w="1652904" h="873760">
                  <a:moveTo>
                    <a:pt x="377113" y="847864"/>
                  </a:moveTo>
                  <a:lnTo>
                    <a:pt x="376478" y="848271"/>
                  </a:lnTo>
                  <a:lnTo>
                    <a:pt x="376834" y="848360"/>
                  </a:lnTo>
                  <a:lnTo>
                    <a:pt x="377113" y="847864"/>
                  </a:lnTo>
                  <a:close/>
                </a:path>
                <a:path w="1652904" h="873760">
                  <a:moveTo>
                    <a:pt x="377215" y="833208"/>
                  </a:moveTo>
                  <a:lnTo>
                    <a:pt x="374434" y="834390"/>
                  </a:lnTo>
                  <a:lnTo>
                    <a:pt x="376732" y="834390"/>
                  </a:lnTo>
                  <a:lnTo>
                    <a:pt x="377215" y="833208"/>
                  </a:lnTo>
                  <a:close/>
                </a:path>
                <a:path w="1652904" h="873760">
                  <a:moveTo>
                    <a:pt x="379564" y="834390"/>
                  </a:moveTo>
                  <a:lnTo>
                    <a:pt x="376732" y="834390"/>
                  </a:lnTo>
                  <a:lnTo>
                    <a:pt x="376326" y="835418"/>
                  </a:lnTo>
                  <a:lnTo>
                    <a:pt x="379564" y="834390"/>
                  </a:lnTo>
                  <a:close/>
                </a:path>
                <a:path w="1652904" h="873760">
                  <a:moveTo>
                    <a:pt x="380034" y="843280"/>
                  </a:moveTo>
                  <a:lnTo>
                    <a:pt x="379628" y="843280"/>
                  </a:lnTo>
                  <a:lnTo>
                    <a:pt x="379539" y="843445"/>
                  </a:lnTo>
                  <a:lnTo>
                    <a:pt x="380034" y="843280"/>
                  </a:lnTo>
                  <a:close/>
                </a:path>
                <a:path w="1652904" h="873760">
                  <a:moveTo>
                    <a:pt x="395338" y="854265"/>
                  </a:moveTo>
                  <a:lnTo>
                    <a:pt x="388442" y="852779"/>
                  </a:lnTo>
                  <a:lnTo>
                    <a:pt x="387210" y="857313"/>
                  </a:lnTo>
                  <a:lnTo>
                    <a:pt x="384479" y="862393"/>
                  </a:lnTo>
                  <a:lnTo>
                    <a:pt x="388721" y="860717"/>
                  </a:lnTo>
                  <a:lnTo>
                    <a:pt x="393230" y="858634"/>
                  </a:lnTo>
                  <a:lnTo>
                    <a:pt x="395338" y="854265"/>
                  </a:lnTo>
                  <a:close/>
                </a:path>
                <a:path w="1652904" h="873760">
                  <a:moveTo>
                    <a:pt x="396405" y="436803"/>
                  </a:moveTo>
                  <a:lnTo>
                    <a:pt x="395287" y="433539"/>
                  </a:lnTo>
                  <a:lnTo>
                    <a:pt x="390918" y="433349"/>
                  </a:lnTo>
                  <a:lnTo>
                    <a:pt x="388239" y="434086"/>
                  </a:lnTo>
                  <a:lnTo>
                    <a:pt x="390867" y="435267"/>
                  </a:lnTo>
                  <a:lnTo>
                    <a:pt x="393585" y="436168"/>
                  </a:lnTo>
                  <a:lnTo>
                    <a:pt x="396405" y="436803"/>
                  </a:lnTo>
                  <a:close/>
                </a:path>
                <a:path w="1652904" h="873760">
                  <a:moveTo>
                    <a:pt x="398995" y="427532"/>
                  </a:moveTo>
                  <a:lnTo>
                    <a:pt x="390499" y="424434"/>
                  </a:lnTo>
                  <a:lnTo>
                    <a:pt x="387362" y="423976"/>
                  </a:lnTo>
                  <a:lnTo>
                    <a:pt x="385775" y="425564"/>
                  </a:lnTo>
                  <a:lnTo>
                    <a:pt x="386207" y="428701"/>
                  </a:lnTo>
                  <a:lnTo>
                    <a:pt x="390474" y="429234"/>
                  </a:lnTo>
                  <a:lnTo>
                    <a:pt x="395020" y="429628"/>
                  </a:lnTo>
                  <a:lnTo>
                    <a:pt x="398995" y="427532"/>
                  </a:lnTo>
                  <a:close/>
                </a:path>
                <a:path w="1652904" h="873760">
                  <a:moveTo>
                    <a:pt x="402856" y="469328"/>
                  </a:moveTo>
                  <a:lnTo>
                    <a:pt x="400888" y="467309"/>
                  </a:lnTo>
                  <a:lnTo>
                    <a:pt x="398564" y="465886"/>
                  </a:lnTo>
                  <a:lnTo>
                    <a:pt x="395871" y="465061"/>
                  </a:lnTo>
                  <a:lnTo>
                    <a:pt x="392874" y="464642"/>
                  </a:lnTo>
                  <a:lnTo>
                    <a:pt x="390042" y="465162"/>
                  </a:lnTo>
                  <a:lnTo>
                    <a:pt x="387388" y="466610"/>
                  </a:lnTo>
                  <a:lnTo>
                    <a:pt x="390105" y="467423"/>
                  </a:lnTo>
                  <a:lnTo>
                    <a:pt x="385826" y="470331"/>
                  </a:lnTo>
                  <a:lnTo>
                    <a:pt x="380923" y="474624"/>
                  </a:lnTo>
                  <a:lnTo>
                    <a:pt x="381723" y="479602"/>
                  </a:lnTo>
                  <a:lnTo>
                    <a:pt x="385533" y="482968"/>
                  </a:lnTo>
                  <a:lnTo>
                    <a:pt x="388581" y="479920"/>
                  </a:lnTo>
                  <a:lnTo>
                    <a:pt x="393128" y="471601"/>
                  </a:lnTo>
                  <a:lnTo>
                    <a:pt x="398627" y="472236"/>
                  </a:lnTo>
                  <a:lnTo>
                    <a:pt x="402856" y="469328"/>
                  </a:lnTo>
                  <a:close/>
                </a:path>
                <a:path w="1652904" h="873760">
                  <a:moveTo>
                    <a:pt x="510311" y="797560"/>
                  </a:moveTo>
                  <a:lnTo>
                    <a:pt x="506577" y="798830"/>
                  </a:lnTo>
                  <a:lnTo>
                    <a:pt x="506044" y="800684"/>
                  </a:lnTo>
                  <a:lnTo>
                    <a:pt x="510311" y="797560"/>
                  </a:lnTo>
                  <a:close/>
                </a:path>
                <a:path w="1652904" h="873760">
                  <a:moveTo>
                    <a:pt x="521906" y="779780"/>
                  </a:moveTo>
                  <a:lnTo>
                    <a:pt x="521246" y="778510"/>
                  </a:lnTo>
                  <a:lnTo>
                    <a:pt x="520598" y="777240"/>
                  </a:lnTo>
                  <a:lnTo>
                    <a:pt x="321894" y="777240"/>
                  </a:lnTo>
                  <a:lnTo>
                    <a:pt x="321894" y="815340"/>
                  </a:lnTo>
                  <a:lnTo>
                    <a:pt x="317106" y="815340"/>
                  </a:lnTo>
                  <a:lnTo>
                    <a:pt x="314071" y="819150"/>
                  </a:lnTo>
                  <a:lnTo>
                    <a:pt x="311365" y="819975"/>
                  </a:lnTo>
                  <a:lnTo>
                    <a:pt x="311467" y="819150"/>
                  </a:lnTo>
                  <a:lnTo>
                    <a:pt x="312216" y="812800"/>
                  </a:lnTo>
                  <a:lnTo>
                    <a:pt x="321894" y="815340"/>
                  </a:lnTo>
                  <a:lnTo>
                    <a:pt x="321894" y="777240"/>
                  </a:lnTo>
                  <a:lnTo>
                    <a:pt x="312229" y="777240"/>
                  </a:lnTo>
                  <a:lnTo>
                    <a:pt x="312229" y="805180"/>
                  </a:lnTo>
                  <a:lnTo>
                    <a:pt x="307073" y="806450"/>
                  </a:lnTo>
                  <a:lnTo>
                    <a:pt x="312229" y="806450"/>
                  </a:lnTo>
                  <a:lnTo>
                    <a:pt x="304584" y="807720"/>
                  </a:lnTo>
                  <a:lnTo>
                    <a:pt x="300507" y="807250"/>
                  </a:lnTo>
                  <a:lnTo>
                    <a:pt x="305041" y="806450"/>
                  </a:lnTo>
                  <a:lnTo>
                    <a:pt x="312229" y="805180"/>
                  </a:lnTo>
                  <a:lnTo>
                    <a:pt x="312229" y="777240"/>
                  </a:lnTo>
                  <a:lnTo>
                    <a:pt x="291757" y="777240"/>
                  </a:lnTo>
                  <a:lnTo>
                    <a:pt x="285521" y="777240"/>
                  </a:lnTo>
                  <a:lnTo>
                    <a:pt x="283591" y="779780"/>
                  </a:lnTo>
                  <a:lnTo>
                    <a:pt x="289077" y="779780"/>
                  </a:lnTo>
                  <a:lnTo>
                    <a:pt x="291757" y="781050"/>
                  </a:lnTo>
                  <a:lnTo>
                    <a:pt x="287667" y="783590"/>
                  </a:lnTo>
                  <a:lnTo>
                    <a:pt x="283362" y="779780"/>
                  </a:lnTo>
                  <a:lnTo>
                    <a:pt x="279336" y="783590"/>
                  </a:lnTo>
                  <a:lnTo>
                    <a:pt x="284822" y="783590"/>
                  </a:lnTo>
                  <a:lnTo>
                    <a:pt x="283070" y="784860"/>
                  </a:lnTo>
                  <a:lnTo>
                    <a:pt x="279336" y="787400"/>
                  </a:lnTo>
                  <a:lnTo>
                    <a:pt x="283184" y="784860"/>
                  </a:lnTo>
                  <a:lnTo>
                    <a:pt x="287337" y="787400"/>
                  </a:lnTo>
                  <a:lnTo>
                    <a:pt x="295656" y="784860"/>
                  </a:lnTo>
                  <a:lnTo>
                    <a:pt x="297434" y="779780"/>
                  </a:lnTo>
                  <a:lnTo>
                    <a:pt x="301802" y="778510"/>
                  </a:lnTo>
                  <a:lnTo>
                    <a:pt x="301028" y="782320"/>
                  </a:lnTo>
                  <a:lnTo>
                    <a:pt x="302501" y="783590"/>
                  </a:lnTo>
                  <a:lnTo>
                    <a:pt x="301396" y="783590"/>
                  </a:lnTo>
                  <a:lnTo>
                    <a:pt x="296887" y="784860"/>
                  </a:lnTo>
                  <a:lnTo>
                    <a:pt x="296519" y="784987"/>
                  </a:lnTo>
                  <a:lnTo>
                    <a:pt x="304495" y="788670"/>
                  </a:lnTo>
                  <a:lnTo>
                    <a:pt x="303733" y="788898"/>
                  </a:lnTo>
                  <a:lnTo>
                    <a:pt x="303733" y="802640"/>
                  </a:lnTo>
                  <a:lnTo>
                    <a:pt x="297764" y="803910"/>
                  </a:lnTo>
                  <a:lnTo>
                    <a:pt x="293319" y="802640"/>
                  </a:lnTo>
                  <a:lnTo>
                    <a:pt x="303733" y="802640"/>
                  </a:lnTo>
                  <a:lnTo>
                    <a:pt x="303733" y="788898"/>
                  </a:lnTo>
                  <a:lnTo>
                    <a:pt x="300024" y="789940"/>
                  </a:lnTo>
                  <a:lnTo>
                    <a:pt x="294157" y="791730"/>
                  </a:lnTo>
                  <a:lnTo>
                    <a:pt x="296189" y="785088"/>
                  </a:lnTo>
                  <a:lnTo>
                    <a:pt x="292989" y="786130"/>
                  </a:lnTo>
                  <a:lnTo>
                    <a:pt x="289585" y="788670"/>
                  </a:lnTo>
                  <a:lnTo>
                    <a:pt x="285940" y="792480"/>
                  </a:lnTo>
                  <a:lnTo>
                    <a:pt x="284632" y="795020"/>
                  </a:lnTo>
                  <a:lnTo>
                    <a:pt x="288264" y="792480"/>
                  </a:lnTo>
                  <a:lnTo>
                    <a:pt x="285521" y="797560"/>
                  </a:lnTo>
                  <a:lnTo>
                    <a:pt x="290766" y="796645"/>
                  </a:lnTo>
                  <a:lnTo>
                    <a:pt x="290576" y="797560"/>
                  </a:lnTo>
                  <a:lnTo>
                    <a:pt x="296062" y="797560"/>
                  </a:lnTo>
                  <a:lnTo>
                    <a:pt x="293484" y="800100"/>
                  </a:lnTo>
                  <a:lnTo>
                    <a:pt x="292011" y="802271"/>
                  </a:lnTo>
                  <a:lnTo>
                    <a:pt x="288886" y="801370"/>
                  </a:lnTo>
                  <a:lnTo>
                    <a:pt x="283959" y="805180"/>
                  </a:lnTo>
                  <a:lnTo>
                    <a:pt x="290664" y="808990"/>
                  </a:lnTo>
                  <a:lnTo>
                    <a:pt x="291934" y="808774"/>
                  </a:lnTo>
                  <a:lnTo>
                    <a:pt x="288264" y="814070"/>
                  </a:lnTo>
                  <a:lnTo>
                    <a:pt x="293662" y="808990"/>
                  </a:lnTo>
                  <a:lnTo>
                    <a:pt x="301929" y="811530"/>
                  </a:lnTo>
                  <a:lnTo>
                    <a:pt x="307606" y="814070"/>
                  </a:lnTo>
                  <a:lnTo>
                    <a:pt x="305333" y="816610"/>
                  </a:lnTo>
                  <a:lnTo>
                    <a:pt x="299491" y="816610"/>
                  </a:lnTo>
                  <a:lnTo>
                    <a:pt x="298704" y="822960"/>
                  </a:lnTo>
                  <a:lnTo>
                    <a:pt x="307987" y="819150"/>
                  </a:lnTo>
                  <a:lnTo>
                    <a:pt x="304495" y="822960"/>
                  </a:lnTo>
                  <a:lnTo>
                    <a:pt x="310870" y="824230"/>
                  </a:lnTo>
                  <a:lnTo>
                    <a:pt x="310997" y="822972"/>
                  </a:lnTo>
                  <a:lnTo>
                    <a:pt x="311734" y="824649"/>
                  </a:lnTo>
                  <a:lnTo>
                    <a:pt x="308825" y="824064"/>
                  </a:lnTo>
                  <a:lnTo>
                    <a:pt x="304571" y="825614"/>
                  </a:lnTo>
                  <a:lnTo>
                    <a:pt x="307276" y="825334"/>
                  </a:lnTo>
                  <a:lnTo>
                    <a:pt x="309981" y="825080"/>
                  </a:lnTo>
                  <a:lnTo>
                    <a:pt x="311848" y="824915"/>
                  </a:lnTo>
                  <a:lnTo>
                    <a:pt x="312102" y="825500"/>
                  </a:lnTo>
                  <a:lnTo>
                    <a:pt x="316776" y="824230"/>
                  </a:lnTo>
                  <a:lnTo>
                    <a:pt x="320776" y="822960"/>
                  </a:lnTo>
                  <a:lnTo>
                    <a:pt x="320471" y="828040"/>
                  </a:lnTo>
                  <a:lnTo>
                    <a:pt x="322656" y="828040"/>
                  </a:lnTo>
                  <a:lnTo>
                    <a:pt x="320395" y="829348"/>
                  </a:lnTo>
                  <a:lnTo>
                    <a:pt x="320319" y="830580"/>
                  </a:lnTo>
                  <a:lnTo>
                    <a:pt x="318947" y="830186"/>
                  </a:lnTo>
                  <a:lnTo>
                    <a:pt x="316052" y="831850"/>
                  </a:lnTo>
                  <a:lnTo>
                    <a:pt x="308889" y="833120"/>
                  </a:lnTo>
                  <a:lnTo>
                    <a:pt x="302564" y="835660"/>
                  </a:lnTo>
                  <a:lnTo>
                    <a:pt x="305282" y="836206"/>
                  </a:lnTo>
                  <a:lnTo>
                    <a:pt x="303072" y="836866"/>
                  </a:lnTo>
                  <a:lnTo>
                    <a:pt x="305650" y="843648"/>
                  </a:lnTo>
                  <a:lnTo>
                    <a:pt x="314579" y="842200"/>
                  </a:lnTo>
                  <a:lnTo>
                    <a:pt x="317195" y="836930"/>
                  </a:lnTo>
                  <a:lnTo>
                    <a:pt x="325208" y="835660"/>
                  </a:lnTo>
                  <a:lnTo>
                    <a:pt x="328015" y="834390"/>
                  </a:lnTo>
                  <a:lnTo>
                    <a:pt x="330822" y="833120"/>
                  </a:lnTo>
                  <a:lnTo>
                    <a:pt x="326834" y="833120"/>
                  </a:lnTo>
                  <a:lnTo>
                    <a:pt x="322643" y="834390"/>
                  </a:lnTo>
                  <a:lnTo>
                    <a:pt x="318782" y="833120"/>
                  </a:lnTo>
                  <a:lnTo>
                    <a:pt x="325843" y="831850"/>
                  </a:lnTo>
                  <a:lnTo>
                    <a:pt x="347052" y="831850"/>
                  </a:lnTo>
                  <a:lnTo>
                    <a:pt x="344195" y="834390"/>
                  </a:lnTo>
                  <a:lnTo>
                    <a:pt x="342811" y="835660"/>
                  </a:lnTo>
                  <a:lnTo>
                    <a:pt x="346189" y="838200"/>
                  </a:lnTo>
                  <a:lnTo>
                    <a:pt x="350901" y="837298"/>
                  </a:lnTo>
                  <a:lnTo>
                    <a:pt x="349923" y="838415"/>
                  </a:lnTo>
                  <a:lnTo>
                    <a:pt x="351955" y="837095"/>
                  </a:lnTo>
                  <a:lnTo>
                    <a:pt x="352755" y="836930"/>
                  </a:lnTo>
                  <a:lnTo>
                    <a:pt x="352628" y="836650"/>
                  </a:lnTo>
                  <a:lnTo>
                    <a:pt x="355942" y="834478"/>
                  </a:lnTo>
                  <a:lnTo>
                    <a:pt x="363639" y="835469"/>
                  </a:lnTo>
                  <a:lnTo>
                    <a:pt x="370078" y="832612"/>
                  </a:lnTo>
                  <a:lnTo>
                    <a:pt x="370459" y="830300"/>
                  </a:lnTo>
                  <a:lnTo>
                    <a:pt x="363816" y="830973"/>
                  </a:lnTo>
                  <a:lnTo>
                    <a:pt x="354520" y="833132"/>
                  </a:lnTo>
                  <a:lnTo>
                    <a:pt x="352234" y="835761"/>
                  </a:lnTo>
                  <a:lnTo>
                    <a:pt x="350545" y="831850"/>
                  </a:lnTo>
                  <a:lnTo>
                    <a:pt x="355600" y="830580"/>
                  </a:lnTo>
                  <a:lnTo>
                    <a:pt x="361886" y="826770"/>
                  </a:lnTo>
                  <a:lnTo>
                    <a:pt x="367538" y="826770"/>
                  </a:lnTo>
                  <a:lnTo>
                    <a:pt x="370636" y="829310"/>
                  </a:lnTo>
                  <a:lnTo>
                    <a:pt x="374180" y="828040"/>
                  </a:lnTo>
                  <a:lnTo>
                    <a:pt x="376796" y="826770"/>
                  </a:lnTo>
                  <a:lnTo>
                    <a:pt x="370636" y="825500"/>
                  </a:lnTo>
                  <a:lnTo>
                    <a:pt x="375627" y="825500"/>
                  </a:lnTo>
                  <a:lnTo>
                    <a:pt x="380428" y="822960"/>
                  </a:lnTo>
                  <a:lnTo>
                    <a:pt x="382562" y="820420"/>
                  </a:lnTo>
                  <a:lnTo>
                    <a:pt x="379564" y="817880"/>
                  </a:lnTo>
                  <a:lnTo>
                    <a:pt x="383984" y="820420"/>
                  </a:lnTo>
                  <a:lnTo>
                    <a:pt x="385584" y="817880"/>
                  </a:lnTo>
                  <a:lnTo>
                    <a:pt x="387172" y="815340"/>
                  </a:lnTo>
                  <a:lnTo>
                    <a:pt x="391541" y="815340"/>
                  </a:lnTo>
                  <a:lnTo>
                    <a:pt x="390055" y="816610"/>
                  </a:lnTo>
                  <a:lnTo>
                    <a:pt x="388645" y="817880"/>
                  </a:lnTo>
                  <a:lnTo>
                    <a:pt x="387299" y="819150"/>
                  </a:lnTo>
                  <a:lnTo>
                    <a:pt x="391172" y="822960"/>
                  </a:lnTo>
                  <a:lnTo>
                    <a:pt x="387565" y="826770"/>
                  </a:lnTo>
                  <a:lnTo>
                    <a:pt x="378383" y="825500"/>
                  </a:lnTo>
                  <a:lnTo>
                    <a:pt x="377253" y="831850"/>
                  </a:lnTo>
                  <a:lnTo>
                    <a:pt x="383476" y="829310"/>
                  </a:lnTo>
                  <a:lnTo>
                    <a:pt x="389940" y="828040"/>
                  </a:lnTo>
                  <a:lnTo>
                    <a:pt x="392798" y="826770"/>
                  </a:lnTo>
                  <a:lnTo>
                    <a:pt x="395655" y="825500"/>
                  </a:lnTo>
                  <a:lnTo>
                    <a:pt x="399656" y="819150"/>
                  </a:lnTo>
                  <a:lnTo>
                    <a:pt x="400278" y="825500"/>
                  </a:lnTo>
                  <a:lnTo>
                    <a:pt x="403504" y="822960"/>
                  </a:lnTo>
                  <a:lnTo>
                    <a:pt x="407822" y="820420"/>
                  </a:lnTo>
                  <a:lnTo>
                    <a:pt x="402844" y="824458"/>
                  </a:lnTo>
                  <a:lnTo>
                    <a:pt x="402844" y="835660"/>
                  </a:lnTo>
                  <a:lnTo>
                    <a:pt x="395922" y="833120"/>
                  </a:lnTo>
                  <a:lnTo>
                    <a:pt x="391972" y="835660"/>
                  </a:lnTo>
                  <a:lnTo>
                    <a:pt x="390144" y="836295"/>
                  </a:lnTo>
                  <a:lnTo>
                    <a:pt x="393471" y="833120"/>
                  </a:lnTo>
                  <a:lnTo>
                    <a:pt x="399275" y="829310"/>
                  </a:lnTo>
                  <a:lnTo>
                    <a:pt x="402844" y="835660"/>
                  </a:lnTo>
                  <a:lnTo>
                    <a:pt x="402844" y="824458"/>
                  </a:lnTo>
                  <a:lnTo>
                    <a:pt x="399986" y="826770"/>
                  </a:lnTo>
                  <a:lnTo>
                    <a:pt x="380390" y="831850"/>
                  </a:lnTo>
                  <a:lnTo>
                    <a:pt x="377405" y="833120"/>
                  </a:lnTo>
                  <a:lnTo>
                    <a:pt x="383438" y="835660"/>
                  </a:lnTo>
                  <a:lnTo>
                    <a:pt x="380631" y="838200"/>
                  </a:lnTo>
                  <a:lnTo>
                    <a:pt x="379183" y="839470"/>
                  </a:lnTo>
                  <a:lnTo>
                    <a:pt x="383565" y="839470"/>
                  </a:lnTo>
                  <a:lnTo>
                    <a:pt x="381127" y="840740"/>
                  </a:lnTo>
                  <a:lnTo>
                    <a:pt x="384175" y="842010"/>
                  </a:lnTo>
                  <a:lnTo>
                    <a:pt x="380034" y="843280"/>
                  </a:lnTo>
                  <a:lnTo>
                    <a:pt x="384175" y="843280"/>
                  </a:lnTo>
                  <a:lnTo>
                    <a:pt x="377126" y="847839"/>
                  </a:lnTo>
                  <a:lnTo>
                    <a:pt x="379539" y="843445"/>
                  </a:lnTo>
                  <a:lnTo>
                    <a:pt x="376072" y="844550"/>
                  </a:lnTo>
                  <a:lnTo>
                    <a:pt x="372198" y="847090"/>
                  </a:lnTo>
                  <a:lnTo>
                    <a:pt x="376466" y="848258"/>
                  </a:lnTo>
                  <a:lnTo>
                    <a:pt x="377113" y="847864"/>
                  </a:lnTo>
                  <a:lnTo>
                    <a:pt x="384454" y="843280"/>
                  </a:lnTo>
                  <a:lnTo>
                    <a:pt x="383806" y="850900"/>
                  </a:lnTo>
                  <a:lnTo>
                    <a:pt x="388188" y="845820"/>
                  </a:lnTo>
                  <a:lnTo>
                    <a:pt x="392785" y="842010"/>
                  </a:lnTo>
                  <a:lnTo>
                    <a:pt x="399275" y="842010"/>
                  </a:lnTo>
                  <a:lnTo>
                    <a:pt x="394652" y="843280"/>
                  </a:lnTo>
                  <a:lnTo>
                    <a:pt x="390626" y="845820"/>
                  </a:lnTo>
                  <a:lnTo>
                    <a:pt x="387680" y="849630"/>
                  </a:lnTo>
                  <a:lnTo>
                    <a:pt x="391934" y="848360"/>
                  </a:lnTo>
                  <a:lnTo>
                    <a:pt x="395782" y="845820"/>
                  </a:lnTo>
                  <a:lnTo>
                    <a:pt x="400037" y="844550"/>
                  </a:lnTo>
                  <a:lnTo>
                    <a:pt x="397027" y="845820"/>
                  </a:lnTo>
                  <a:lnTo>
                    <a:pt x="394449" y="848360"/>
                  </a:lnTo>
                  <a:lnTo>
                    <a:pt x="392734" y="850900"/>
                  </a:lnTo>
                  <a:lnTo>
                    <a:pt x="399161" y="849630"/>
                  </a:lnTo>
                  <a:lnTo>
                    <a:pt x="404583" y="847090"/>
                  </a:lnTo>
                  <a:lnTo>
                    <a:pt x="408114" y="844550"/>
                  </a:lnTo>
                  <a:lnTo>
                    <a:pt x="409879" y="843280"/>
                  </a:lnTo>
                  <a:lnTo>
                    <a:pt x="412915" y="842010"/>
                  </a:lnTo>
                  <a:lnTo>
                    <a:pt x="415937" y="840740"/>
                  </a:lnTo>
                  <a:lnTo>
                    <a:pt x="411137" y="843280"/>
                  </a:lnTo>
                  <a:lnTo>
                    <a:pt x="409092" y="848360"/>
                  </a:lnTo>
                  <a:lnTo>
                    <a:pt x="401205" y="855980"/>
                  </a:lnTo>
                  <a:lnTo>
                    <a:pt x="393471" y="858520"/>
                  </a:lnTo>
                  <a:lnTo>
                    <a:pt x="392353" y="863600"/>
                  </a:lnTo>
                  <a:lnTo>
                    <a:pt x="398970" y="859790"/>
                  </a:lnTo>
                  <a:lnTo>
                    <a:pt x="412927" y="852170"/>
                  </a:lnTo>
                  <a:lnTo>
                    <a:pt x="419811" y="849630"/>
                  </a:lnTo>
                  <a:lnTo>
                    <a:pt x="412965" y="853440"/>
                  </a:lnTo>
                  <a:lnTo>
                    <a:pt x="405815" y="858520"/>
                  </a:lnTo>
                  <a:lnTo>
                    <a:pt x="398691" y="862330"/>
                  </a:lnTo>
                  <a:lnTo>
                    <a:pt x="391922" y="866140"/>
                  </a:lnTo>
                  <a:lnTo>
                    <a:pt x="394081" y="869950"/>
                  </a:lnTo>
                  <a:lnTo>
                    <a:pt x="397230" y="869950"/>
                  </a:lnTo>
                  <a:lnTo>
                    <a:pt x="399656" y="867410"/>
                  </a:lnTo>
                  <a:lnTo>
                    <a:pt x="400583" y="872490"/>
                  </a:lnTo>
                  <a:lnTo>
                    <a:pt x="404634" y="871220"/>
                  </a:lnTo>
                  <a:lnTo>
                    <a:pt x="406273" y="867410"/>
                  </a:lnTo>
                  <a:lnTo>
                    <a:pt x="405447" y="871220"/>
                  </a:lnTo>
                  <a:lnTo>
                    <a:pt x="408317" y="869950"/>
                  </a:lnTo>
                  <a:lnTo>
                    <a:pt x="411022" y="867410"/>
                  </a:lnTo>
                  <a:lnTo>
                    <a:pt x="415137" y="863600"/>
                  </a:lnTo>
                  <a:lnTo>
                    <a:pt x="419290" y="861060"/>
                  </a:lnTo>
                  <a:lnTo>
                    <a:pt x="424256" y="863600"/>
                  </a:lnTo>
                  <a:lnTo>
                    <a:pt x="424180" y="861060"/>
                  </a:lnTo>
                  <a:lnTo>
                    <a:pt x="424053" y="855980"/>
                  </a:lnTo>
                  <a:lnTo>
                    <a:pt x="426745" y="859790"/>
                  </a:lnTo>
                  <a:lnTo>
                    <a:pt x="429234" y="859790"/>
                  </a:lnTo>
                  <a:lnTo>
                    <a:pt x="430263" y="855980"/>
                  </a:lnTo>
                  <a:lnTo>
                    <a:pt x="430606" y="854710"/>
                  </a:lnTo>
                  <a:lnTo>
                    <a:pt x="430072" y="858520"/>
                  </a:lnTo>
                  <a:lnTo>
                    <a:pt x="428663" y="861060"/>
                  </a:lnTo>
                  <a:lnTo>
                    <a:pt x="426364" y="863600"/>
                  </a:lnTo>
                  <a:lnTo>
                    <a:pt x="427723" y="863600"/>
                  </a:lnTo>
                  <a:lnTo>
                    <a:pt x="425615" y="866140"/>
                  </a:lnTo>
                  <a:lnTo>
                    <a:pt x="427977" y="868680"/>
                  </a:lnTo>
                  <a:lnTo>
                    <a:pt x="430225" y="869746"/>
                  </a:lnTo>
                  <a:lnTo>
                    <a:pt x="425335" y="871220"/>
                  </a:lnTo>
                  <a:lnTo>
                    <a:pt x="432714" y="872490"/>
                  </a:lnTo>
                  <a:lnTo>
                    <a:pt x="440601" y="873760"/>
                  </a:lnTo>
                  <a:lnTo>
                    <a:pt x="443877" y="872490"/>
                  </a:lnTo>
                  <a:lnTo>
                    <a:pt x="443458" y="869950"/>
                  </a:lnTo>
                  <a:lnTo>
                    <a:pt x="443242" y="868680"/>
                  </a:lnTo>
                  <a:lnTo>
                    <a:pt x="443026" y="867410"/>
                  </a:lnTo>
                  <a:lnTo>
                    <a:pt x="446671" y="868680"/>
                  </a:lnTo>
                  <a:lnTo>
                    <a:pt x="450265" y="871220"/>
                  </a:lnTo>
                  <a:lnTo>
                    <a:pt x="454253" y="871220"/>
                  </a:lnTo>
                  <a:lnTo>
                    <a:pt x="453974" y="867029"/>
                  </a:lnTo>
                  <a:lnTo>
                    <a:pt x="458076" y="866140"/>
                  </a:lnTo>
                  <a:lnTo>
                    <a:pt x="457873" y="864870"/>
                  </a:lnTo>
                  <a:lnTo>
                    <a:pt x="457466" y="862330"/>
                  </a:lnTo>
                  <a:lnTo>
                    <a:pt x="455422" y="861060"/>
                  </a:lnTo>
                  <a:lnTo>
                    <a:pt x="452323" y="862330"/>
                  </a:lnTo>
                  <a:lnTo>
                    <a:pt x="454850" y="861060"/>
                  </a:lnTo>
                  <a:lnTo>
                    <a:pt x="457568" y="859790"/>
                  </a:lnTo>
                  <a:lnTo>
                    <a:pt x="460438" y="859790"/>
                  </a:lnTo>
                  <a:lnTo>
                    <a:pt x="459232" y="857250"/>
                  </a:lnTo>
                  <a:lnTo>
                    <a:pt x="458622" y="855980"/>
                  </a:lnTo>
                  <a:lnTo>
                    <a:pt x="449961" y="855980"/>
                  </a:lnTo>
                  <a:lnTo>
                    <a:pt x="457695" y="853440"/>
                  </a:lnTo>
                  <a:lnTo>
                    <a:pt x="453542" y="854710"/>
                  </a:lnTo>
                  <a:lnTo>
                    <a:pt x="449783" y="855980"/>
                  </a:lnTo>
                  <a:lnTo>
                    <a:pt x="445719" y="857250"/>
                  </a:lnTo>
                  <a:lnTo>
                    <a:pt x="448729" y="855980"/>
                  </a:lnTo>
                  <a:lnTo>
                    <a:pt x="450024" y="854710"/>
                  </a:lnTo>
                  <a:lnTo>
                    <a:pt x="451319" y="853440"/>
                  </a:lnTo>
                  <a:lnTo>
                    <a:pt x="453085" y="850900"/>
                  </a:lnTo>
                  <a:lnTo>
                    <a:pt x="449745" y="849630"/>
                  </a:lnTo>
                  <a:lnTo>
                    <a:pt x="446417" y="848360"/>
                  </a:lnTo>
                  <a:lnTo>
                    <a:pt x="444779" y="848360"/>
                  </a:lnTo>
                  <a:lnTo>
                    <a:pt x="440131" y="848360"/>
                  </a:lnTo>
                  <a:lnTo>
                    <a:pt x="440131" y="864870"/>
                  </a:lnTo>
                  <a:lnTo>
                    <a:pt x="437997" y="864870"/>
                  </a:lnTo>
                  <a:lnTo>
                    <a:pt x="434111" y="863600"/>
                  </a:lnTo>
                  <a:lnTo>
                    <a:pt x="440131" y="864870"/>
                  </a:lnTo>
                  <a:lnTo>
                    <a:pt x="440131" y="848360"/>
                  </a:lnTo>
                  <a:lnTo>
                    <a:pt x="439000" y="848360"/>
                  </a:lnTo>
                  <a:lnTo>
                    <a:pt x="432930" y="844550"/>
                  </a:lnTo>
                  <a:lnTo>
                    <a:pt x="437502" y="847090"/>
                  </a:lnTo>
                  <a:lnTo>
                    <a:pt x="444779" y="848360"/>
                  </a:lnTo>
                  <a:lnTo>
                    <a:pt x="448398" y="844550"/>
                  </a:lnTo>
                  <a:lnTo>
                    <a:pt x="452018" y="848360"/>
                  </a:lnTo>
                  <a:lnTo>
                    <a:pt x="457568" y="849630"/>
                  </a:lnTo>
                  <a:lnTo>
                    <a:pt x="460959" y="849630"/>
                  </a:lnTo>
                  <a:lnTo>
                    <a:pt x="458076" y="847090"/>
                  </a:lnTo>
                  <a:lnTo>
                    <a:pt x="463384" y="849630"/>
                  </a:lnTo>
                  <a:lnTo>
                    <a:pt x="469239" y="848360"/>
                  </a:lnTo>
                  <a:lnTo>
                    <a:pt x="471792" y="847090"/>
                  </a:lnTo>
                  <a:lnTo>
                    <a:pt x="474357" y="845820"/>
                  </a:lnTo>
                  <a:lnTo>
                    <a:pt x="474789" y="845820"/>
                  </a:lnTo>
                  <a:lnTo>
                    <a:pt x="475386" y="845820"/>
                  </a:lnTo>
                  <a:lnTo>
                    <a:pt x="478231" y="842010"/>
                  </a:lnTo>
                  <a:lnTo>
                    <a:pt x="475132" y="843483"/>
                  </a:lnTo>
                  <a:lnTo>
                    <a:pt x="475361" y="842010"/>
                  </a:lnTo>
                  <a:lnTo>
                    <a:pt x="475538" y="840740"/>
                  </a:lnTo>
                  <a:lnTo>
                    <a:pt x="475729" y="839470"/>
                  </a:lnTo>
                  <a:lnTo>
                    <a:pt x="475843" y="838682"/>
                  </a:lnTo>
                  <a:lnTo>
                    <a:pt x="480161" y="836930"/>
                  </a:lnTo>
                  <a:lnTo>
                    <a:pt x="473608" y="834390"/>
                  </a:lnTo>
                  <a:lnTo>
                    <a:pt x="470877" y="834390"/>
                  </a:lnTo>
                  <a:lnTo>
                    <a:pt x="470877" y="844550"/>
                  </a:lnTo>
                  <a:lnTo>
                    <a:pt x="467918" y="844550"/>
                  </a:lnTo>
                  <a:lnTo>
                    <a:pt x="462381" y="842010"/>
                  </a:lnTo>
                  <a:lnTo>
                    <a:pt x="466979" y="843280"/>
                  </a:lnTo>
                  <a:lnTo>
                    <a:pt x="470877" y="844550"/>
                  </a:lnTo>
                  <a:lnTo>
                    <a:pt x="470877" y="834390"/>
                  </a:lnTo>
                  <a:lnTo>
                    <a:pt x="466420" y="834390"/>
                  </a:lnTo>
                  <a:lnTo>
                    <a:pt x="466420" y="836930"/>
                  </a:lnTo>
                  <a:lnTo>
                    <a:pt x="465213" y="836930"/>
                  </a:lnTo>
                  <a:lnTo>
                    <a:pt x="460057" y="835660"/>
                  </a:lnTo>
                  <a:lnTo>
                    <a:pt x="466420" y="836930"/>
                  </a:lnTo>
                  <a:lnTo>
                    <a:pt x="466420" y="834390"/>
                  </a:lnTo>
                  <a:lnTo>
                    <a:pt x="466280" y="834390"/>
                  </a:lnTo>
                  <a:lnTo>
                    <a:pt x="460057" y="830580"/>
                  </a:lnTo>
                  <a:lnTo>
                    <a:pt x="464858" y="833120"/>
                  </a:lnTo>
                  <a:lnTo>
                    <a:pt x="470115" y="833120"/>
                  </a:lnTo>
                  <a:lnTo>
                    <a:pt x="480517" y="831850"/>
                  </a:lnTo>
                  <a:lnTo>
                    <a:pt x="480910" y="830580"/>
                  </a:lnTo>
                  <a:lnTo>
                    <a:pt x="481291" y="829310"/>
                  </a:lnTo>
                  <a:lnTo>
                    <a:pt x="481685" y="828040"/>
                  </a:lnTo>
                  <a:lnTo>
                    <a:pt x="484009" y="826770"/>
                  </a:lnTo>
                  <a:lnTo>
                    <a:pt x="486346" y="825500"/>
                  </a:lnTo>
                  <a:lnTo>
                    <a:pt x="479679" y="826770"/>
                  </a:lnTo>
                  <a:lnTo>
                    <a:pt x="465658" y="824230"/>
                  </a:lnTo>
                  <a:lnTo>
                    <a:pt x="459257" y="822960"/>
                  </a:lnTo>
                  <a:lnTo>
                    <a:pt x="466217" y="822960"/>
                  </a:lnTo>
                  <a:lnTo>
                    <a:pt x="473405" y="824230"/>
                  </a:lnTo>
                  <a:lnTo>
                    <a:pt x="480479" y="824230"/>
                  </a:lnTo>
                  <a:lnTo>
                    <a:pt x="487146" y="822960"/>
                  </a:lnTo>
                  <a:lnTo>
                    <a:pt x="478904" y="820420"/>
                  </a:lnTo>
                  <a:lnTo>
                    <a:pt x="474738" y="819150"/>
                  </a:lnTo>
                  <a:lnTo>
                    <a:pt x="479513" y="819150"/>
                  </a:lnTo>
                  <a:lnTo>
                    <a:pt x="487502" y="822960"/>
                  </a:lnTo>
                  <a:lnTo>
                    <a:pt x="490105" y="819150"/>
                  </a:lnTo>
                  <a:lnTo>
                    <a:pt x="490969" y="817880"/>
                  </a:lnTo>
                  <a:lnTo>
                    <a:pt x="483273" y="817880"/>
                  </a:lnTo>
                  <a:lnTo>
                    <a:pt x="486549" y="816610"/>
                  </a:lnTo>
                  <a:lnTo>
                    <a:pt x="483882" y="815340"/>
                  </a:lnTo>
                  <a:lnTo>
                    <a:pt x="490347" y="815340"/>
                  </a:lnTo>
                  <a:lnTo>
                    <a:pt x="493699" y="814070"/>
                  </a:lnTo>
                  <a:lnTo>
                    <a:pt x="497052" y="812800"/>
                  </a:lnTo>
                  <a:lnTo>
                    <a:pt x="498297" y="808990"/>
                  </a:lnTo>
                  <a:lnTo>
                    <a:pt x="498716" y="807720"/>
                  </a:lnTo>
                  <a:lnTo>
                    <a:pt x="499135" y="806450"/>
                  </a:lnTo>
                  <a:lnTo>
                    <a:pt x="496468" y="806450"/>
                  </a:lnTo>
                  <a:lnTo>
                    <a:pt x="494055" y="806450"/>
                  </a:lnTo>
                  <a:lnTo>
                    <a:pt x="487603" y="807720"/>
                  </a:lnTo>
                  <a:lnTo>
                    <a:pt x="484974" y="805180"/>
                  </a:lnTo>
                  <a:lnTo>
                    <a:pt x="483654" y="803910"/>
                  </a:lnTo>
                  <a:lnTo>
                    <a:pt x="488530" y="803910"/>
                  </a:lnTo>
                  <a:lnTo>
                    <a:pt x="496468" y="806450"/>
                  </a:lnTo>
                  <a:lnTo>
                    <a:pt x="505117" y="803910"/>
                  </a:lnTo>
                  <a:lnTo>
                    <a:pt x="505841" y="801370"/>
                  </a:lnTo>
                  <a:lnTo>
                    <a:pt x="506044" y="800684"/>
                  </a:lnTo>
                  <a:lnTo>
                    <a:pt x="505104" y="801370"/>
                  </a:lnTo>
                  <a:lnTo>
                    <a:pt x="499275" y="798830"/>
                  </a:lnTo>
                  <a:lnTo>
                    <a:pt x="497789" y="797560"/>
                  </a:lnTo>
                  <a:lnTo>
                    <a:pt x="496303" y="796290"/>
                  </a:lnTo>
                  <a:lnTo>
                    <a:pt x="494830" y="795020"/>
                  </a:lnTo>
                  <a:lnTo>
                    <a:pt x="500316" y="796290"/>
                  </a:lnTo>
                  <a:lnTo>
                    <a:pt x="508241" y="796290"/>
                  </a:lnTo>
                  <a:lnTo>
                    <a:pt x="514096" y="795020"/>
                  </a:lnTo>
                  <a:lnTo>
                    <a:pt x="513422" y="789940"/>
                  </a:lnTo>
                  <a:lnTo>
                    <a:pt x="516966" y="791210"/>
                  </a:lnTo>
                  <a:lnTo>
                    <a:pt x="517766" y="789940"/>
                  </a:lnTo>
                  <a:lnTo>
                    <a:pt x="518566" y="788670"/>
                  </a:lnTo>
                  <a:lnTo>
                    <a:pt x="518147" y="787400"/>
                  </a:lnTo>
                  <a:lnTo>
                    <a:pt x="517296" y="784860"/>
                  </a:lnTo>
                  <a:lnTo>
                    <a:pt x="514159" y="786130"/>
                  </a:lnTo>
                  <a:lnTo>
                    <a:pt x="511073" y="786130"/>
                  </a:lnTo>
                  <a:lnTo>
                    <a:pt x="508000" y="787400"/>
                  </a:lnTo>
                  <a:lnTo>
                    <a:pt x="511619" y="784860"/>
                  </a:lnTo>
                  <a:lnTo>
                    <a:pt x="521906" y="779780"/>
                  </a:lnTo>
                  <a:close/>
                </a:path>
                <a:path w="1652904" h="873760">
                  <a:moveTo>
                    <a:pt x="589673" y="723900"/>
                  </a:moveTo>
                  <a:lnTo>
                    <a:pt x="588035" y="721360"/>
                  </a:lnTo>
                  <a:lnTo>
                    <a:pt x="586384" y="718820"/>
                  </a:lnTo>
                  <a:lnTo>
                    <a:pt x="580123" y="715010"/>
                  </a:lnTo>
                  <a:lnTo>
                    <a:pt x="572922" y="713740"/>
                  </a:lnTo>
                  <a:lnTo>
                    <a:pt x="566839" y="713740"/>
                  </a:lnTo>
                  <a:lnTo>
                    <a:pt x="568871" y="711200"/>
                  </a:lnTo>
                  <a:lnTo>
                    <a:pt x="287451" y="711200"/>
                  </a:lnTo>
                  <a:lnTo>
                    <a:pt x="287451" y="749300"/>
                  </a:lnTo>
                  <a:lnTo>
                    <a:pt x="281393" y="754380"/>
                  </a:lnTo>
                  <a:lnTo>
                    <a:pt x="277799" y="755345"/>
                  </a:lnTo>
                  <a:lnTo>
                    <a:pt x="282790" y="751840"/>
                  </a:lnTo>
                  <a:lnTo>
                    <a:pt x="287451" y="749300"/>
                  </a:lnTo>
                  <a:lnTo>
                    <a:pt x="287451" y="711200"/>
                  </a:lnTo>
                  <a:lnTo>
                    <a:pt x="282016" y="711200"/>
                  </a:lnTo>
                  <a:lnTo>
                    <a:pt x="282016" y="727710"/>
                  </a:lnTo>
                  <a:lnTo>
                    <a:pt x="276288" y="728980"/>
                  </a:lnTo>
                  <a:lnTo>
                    <a:pt x="273126" y="728980"/>
                  </a:lnTo>
                  <a:lnTo>
                    <a:pt x="277571" y="727710"/>
                  </a:lnTo>
                  <a:lnTo>
                    <a:pt x="282016" y="727710"/>
                  </a:lnTo>
                  <a:lnTo>
                    <a:pt x="282016" y="711200"/>
                  </a:lnTo>
                  <a:lnTo>
                    <a:pt x="280898" y="711200"/>
                  </a:lnTo>
                  <a:lnTo>
                    <a:pt x="280898" y="717550"/>
                  </a:lnTo>
                  <a:lnTo>
                    <a:pt x="275653" y="718820"/>
                  </a:lnTo>
                  <a:lnTo>
                    <a:pt x="268198" y="716330"/>
                  </a:lnTo>
                  <a:lnTo>
                    <a:pt x="275094" y="717550"/>
                  </a:lnTo>
                  <a:lnTo>
                    <a:pt x="280898" y="717550"/>
                  </a:lnTo>
                  <a:lnTo>
                    <a:pt x="280898" y="711200"/>
                  </a:lnTo>
                  <a:lnTo>
                    <a:pt x="263931" y="711200"/>
                  </a:lnTo>
                  <a:lnTo>
                    <a:pt x="263486" y="711200"/>
                  </a:lnTo>
                  <a:lnTo>
                    <a:pt x="254495" y="713740"/>
                  </a:lnTo>
                  <a:lnTo>
                    <a:pt x="251523" y="715010"/>
                  </a:lnTo>
                  <a:lnTo>
                    <a:pt x="255371" y="715010"/>
                  </a:lnTo>
                  <a:lnTo>
                    <a:pt x="247002" y="716280"/>
                  </a:lnTo>
                  <a:lnTo>
                    <a:pt x="256400" y="720090"/>
                  </a:lnTo>
                  <a:lnTo>
                    <a:pt x="258864" y="722630"/>
                  </a:lnTo>
                  <a:lnTo>
                    <a:pt x="260731" y="715010"/>
                  </a:lnTo>
                  <a:lnTo>
                    <a:pt x="264071" y="715606"/>
                  </a:lnTo>
                  <a:lnTo>
                    <a:pt x="261924" y="722630"/>
                  </a:lnTo>
                  <a:lnTo>
                    <a:pt x="269684" y="722630"/>
                  </a:lnTo>
                  <a:lnTo>
                    <a:pt x="273532" y="721360"/>
                  </a:lnTo>
                  <a:lnTo>
                    <a:pt x="268325" y="723900"/>
                  </a:lnTo>
                  <a:lnTo>
                    <a:pt x="262661" y="723900"/>
                  </a:lnTo>
                  <a:lnTo>
                    <a:pt x="257683" y="726440"/>
                  </a:lnTo>
                  <a:lnTo>
                    <a:pt x="261785" y="725170"/>
                  </a:lnTo>
                  <a:lnTo>
                    <a:pt x="264528" y="728980"/>
                  </a:lnTo>
                  <a:lnTo>
                    <a:pt x="263512" y="728980"/>
                  </a:lnTo>
                  <a:lnTo>
                    <a:pt x="258546" y="731520"/>
                  </a:lnTo>
                  <a:lnTo>
                    <a:pt x="254685" y="735330"/>
                  </a:lnTo>
                  <a:lnTo>
                    <a:pt x="261937" y="736460"/>
                  </a:lnTo>
                  <a:lnTo>
                    <a:pt x="261721" y="736600"/>
                  </a:lnTo>
                  <a:lnTo>
                    <a:pt x="262890" y="736600"/>
                  </a:lnTo>
                  <a:lnTo>
                    <a:pt x="267817" y="736600"/>
                  </a:lnTo>
                  <a:lnTo>
                    <a:pt x="271094" y="735330"/>
                  </a:lnTo>
                  <a:lnTo>
                    <a:pt x="285521" y="735330"/>
                  </a:lnTo>
                  <a:lnTo>
                    <a:pt x="282041" y="736600"/>
                  </a:lnTo>
                  <a:lnTo>
                    <a:pt x="272554" y="737870"/>
                  </a:lnTo>
                  <a:lnTo>
                    <a:pt x="267512" y="745490"/>
                  </a:lnTo>
                  <a:lnTo>
                    <a:pt x="275678" y="746760"/>
                  </a:lnTo>
                  <a:lnTo>
                    <a:pt x="273481" y="749300"/>
                  </a:lnTo>
                  <a:lnTo>
                    <a:pt x="271602" y="751840"/>
                  </a:lnTo>
                  <a:lnTo>
                    <a:pt x="275526" y="750570"/>
                  </a:lnTo>
                  <a:lnTo>
                    <a:pt x="278904" y="745490"/>
                  </a:lnTo>
                  <a:lnTo>
                    <a:pt x="283959" y="746760"/>
                  </a:lnTo>
                  <a:lnTo>
                    <a:pt x="279412" y="748030"/>
                  </a:lnTo>
                  <a:lnTo>
                    <a:pt x="275018" y="751840"/>
                  </a:lnTo>
                  <a:lnTo>
                    <a:pt x="271602" y="755650"/>
                  </a:lnTo>
                  <a:lnTo>
                    <a:pt x="276656" y="755650"/>
                  </a:lnTo>
                  <a:lnTo>
                    <a:pt x="271919" y="756920"/>
                  </a:lnTo>
                  <a:lnTo>
                    <a:pt x="267589" y="764540"/>
                  </a:lnTo>
                  <a:lnTo>
                    <a:pt x="268719" y="769620"/>
                  </a:lnTo>
                  <a:lnTo>
                    <a:pt x="276440" y="773430"/>
                  </a:lnTo>
                  <a:lnTo>
                    <a:pt x="285775" y="775970"/>
                  </a:lnTo>
                  <a:lnTo>
                    <a:pt x="287604" y="776363"/>
                  </a:lnTo>
                  <a:lnTo>
                    <a:pt x="289521" y="776363"/>
                  </a:lnTo>
                  <a:lnTo>
                    <a:pt x="520141" y="776363"/>
                  </a:lnTo>
                  <a:lnTo>
                    <a:pt x="519938" y="775970"/>
                  </a:lnTo>
                  <a:lnTo>
                    <a:pt x="516674" y="769620"/>
                  </a:lnTo>
                  <a:lnTo>
                    <a:pt x="506247" y="768350"/>
                  </a:lnTo>
                  <a:lnTo>
                    <a:pt x="502196" y="764540"/>
                  </a:lnTo>
                  <a:lnTo>
                    <a:pt x="508050" y="765810"/>
                  </a:lnTo>
                  <a:lnTo>
                    <a:pt x="519747" y="770890"/>
                  </a:lnTo>
                  <a:lnTo>
                    <a:pt x="525792" y="769620"/>
                  </a:lnTo>
                  <a:lnTo>
                    <a:pt x="523138" y="768350"/>
                  </a:lnTo>
                  <a:lnTo>
                    <a:pt x="520573" y="767080"/>
                  </a:lnTo>
                  <a:lnTo>
                    <a:pt x="518109" y="765810"/>
                  </a:lnTo>
                  <a:lnTo>
                    <a:pt x="525919" y="767080"/>
                  </a:lnTo>
                  <a:lnTo>
                    <a:pt x="524471" y="765810"/>
                  </a:lnTo>
                  <a:lnTo>
                    <a:pt x="523011" y="764540"/>
                  </a:lnTo>
                  <a:lnTo>
                    <a:pt x="520115" y="762000"/>
                  </a:lnTo>
                  <a:lnTo>
                    <a:pt x="510590" y="762000"/>
                  </a:lnTo>
                  <a:lnTo>
                    <a:pt x="504075" y="758190"/>
                  </a:lnTo>
                  <a:lnTo>
                    <a:pt x="502069" y="755650"/>
                  </a:lnTo>
                  <a:lnTo>
                    <a:pt x="501065" y="754380"/>
                  </a:lnTo>
                  <a:lnTo>
                    <a:pt x="505155" y="756920"/>
                  </a:lnTo>
                  <a:lnTo>
                    <a:pt x="510387" y="758190"/>
                  </a:lnTo>
                  <a:lnTo>
                    <a:pt x="519239" y="758190"/>
                  </a:lnTo>
                  <a:lnTo>
                    <a:pt x="520280" y="755650"/>
                  </a:lnTo>
                  <a:lnTo>
                    <a:pt x="520865" y="754380"/>
                  </a:lnTo>
                  <a:lnTo>
                    <a:pt x="520776" y="753110"/>
                  </a:lnTo>
                  <a:lnTo>
                    <a:pt x="520026" y="751840"/>
                  </a:lnTo>
                  <a:lnTo>
                    <a:pt x="525691" y="751840"/>
                  </a:lnTo>
                  <a:lnTo>
                    <a:pt x="520407" y="750570"/>
                  </a:lnTo>
                  <a:lnTo>
                    <a:pt x="529678" y="750570"/>
                  </a:lnTo>
                  <a:lnTo>
                    <a:pt x="533946" y="753110"/>
                  </a:lnTo>
                  <a:lnTo>
                    <a:pt x="529805" y="751840"/>
                  </a:lnTo>
                  <a:lnTo>
                    <a:pt x="524979" y="753110"/>
                  </a:lnTo>
                  <a:lnTo>
                    <a:pt x="523481" y="756920"/>
                  </a:lnTo>
                  <a:lnTo>
                    <a:pt x="530047" y="756920"/>
                  </a:lnTo>
                  <a:lnTo>
                    <a:pt x="533184" y="755650"/>
                  </a:lnTo>
                  <a:lnTo>
                    <a:pt x="537502" y="753110"/>
                  </a:lnTo>
                  <a:lnTo>
                    <a:pt x="536308" y="753110"/>
                  </a:lnTo>
                  <a:lnTo>
                    <a:pt x="539559" y="751840"/>
                  </a:lnTo>
                  <a:lnTo>
                    <a:pt x="542328" y="750570"/>
                  </a:lnTo>
                  <a:lnTo>
                    <a:pt x="545592" y="749300"/>
                  </a:lnTo>
                  <a:lnTo>
                    <a:pt x="548855" y="748030"/>
                  </a:lnTo>
                  <a:lnTo>
                    <a:pt x="550989" y="748030"/>
                  </a:lnTo>
                  <a:lnTo>
                    <a:pt x="549770" y="745490"/>
                  </a:lnTo>
                  <a:lnTo>
                    <a:pt x="549160" y="744220"/>
                  </a:lnTo>
                  <a:lnTo>
                    <a:pt x="543966" y="742950"/>
                  </a:lnTo>
                  <a:lnTo>
                    <a:pt x="539369" y="741680"/>
                  </a:lnTo>
                  <a:lnTo>
                    <a:pt x="539318" y="736600"/>
                  </a:lnTo>
                  <a:lnTo>
                    <a:pt x="541312" y="741680"/>
                  </a:lnTo>
                  <a:lnTo>
                    <a:pt x="549960" y="744220"/>
                  </a:lnTo>
                  <a:lnTo>
                    <a:pt x="554418" y="742950"/>
                  </a:lnTo>
                  <a:lnTo>
                    <a:pt x="553872" y="740410"/>
                  </a:lnTo>
                  <a:lnTo>
                    <a:pt x="551586" y="737870"/>
                  </a:lnTo>
                  <a:lnTo>
                    <a:pt x="548614" y="736600"/>
                  </a:lnTo>
                  <a:lnTo>
                    <a:pt x="551243" y="736600"/>
                  </a:lnTo>
                  <a:lnTo>
                    <a:pt x="560362" y="744220"/>
                  </a:lnTo>
                  <a:lnTo>
                    <a:pt x="561721" y="739140"/>
                  </a:lnTo>
                  <a:lnTo>
                    <a:pt x="561428" y="736600"/>
                  </a:lnTo>
                  <a:lnTo>
                    <a:pt x="561289" y="735330"/>
                  </a:lnTo>
                  <a:lnTo>
                    <a:pt x="561136" y="734060"/>
                  </a:lnTo>
                  <a:lnTo>
                    <a:pt x="557593" y="732790"/>
                  </a:lnTo>
                  <a:lnTo>
                    <a:pt x="554101" y="730250"/>
                  </a:lnTo>
                  <a:lnTo>
                    <a:pt x="553821" y="727710"/>
                  </a:lnTo>
                  <a:lnTo>
                    <a:pt x="553681" y="726440"/>
                  </a:lnTo>
                  <a:lnTo>
                    <a:pt x="557263" y="728980"/>
                  </a:lnTo>
                  <a:lnTo>
                    <a:pt x="568744" y="739140"/>
                  </a:lnTo>
                  <a:lnTo>
                    <a:pt x="574763" y="734060"/>
                  </a:lnTo>
                  <a:lnTo>
                    <a:pt x="563460" y="726440"/>
                  </a:lnTo>
                  <a:lnTo>
                    <a:pt x="562165" y="725170"/>
                  </a:lnTo>
                  <a:lnTo>
                    <a:pt x="566369" y="727710"/>
                  </a:lnTo>
                  <a:lnTo>
                    <a:pt x="570014" y="730250"/>
                  </a:lnTo>
                  <a:lnTo>
                    <a:pt x="573773" y="731520"/>
                  </a:lnTo>
                  <a:lnTo>
                    <a:pt x="571525" y="728980"/>
                  </a:lnTo>
                  <a:lnTo>
                    <a:pt x="570407" y="728433"/>
                  </a:lnTo>
                  <a:lnTo>
                    <a:pt x="571144" y="727710"/>
                  </a:lnTo>
                  <a:lnTo>
                    <a:pt x="570725" y="726440"/>
                  </a:lnTo>
                  <a:lnTo>
                    <a:pt x="570318" y="725170"/>
                  </a:lnTo>
                  <a:lnTo>
                    <a:pt x="569899" y="723900"/>
                  </a:lnTo>
                  <a:lnTo>
                    <a:pt x="572452" y="725170"/>
                  </a:lnTo>
                  <a:lnTo>
                    <a:pt x="575945" y="727710"/>
                  </a:lnTo>
                  <a:lnTo>
                    <a:pt x="577672" y="727710"/>
                  </a:lnTo>
                  <a:lnTo>
                    <a:pt x="574954" y="723900"/>
                  </a:lnTo>
                  <a:lnTo>
                    <a:pt x="577723" y="726440"/>
                  </a:lnTo>
                  <a:lnTo>
                    <a:pt x="579272" y="726440"/>
                  </a:lnTo>
                  <a:lnTo>
                    <a:pt x="582447" y="721360"/>
                  </a:lnTo>
                  <a:lnTo>
                    <a:pt x="587883" y="723900"/>
                  </a:lnTo>
                  <a:lnTo>
                    <a:pt x="589673" y="723900"/>
                  </a:lnTo>
                  <a:close/>
                </a:path>
                <a:path w="1652904" h="873760">
                  <a:moveTo>
                    <a:pt x="603986" y="702310"/>
                  </a:moveTo>
                  <a:lnTo>
                    <a:pt x="275094" y="702310"/>
                  </a:lnTo>
                  <a:lnTo>
                    <a:pt x="275094" y="706120"/>
                  </a:lnTo>
                  <a:lnTo>
                    <a:pt x="271018" y="707390"/>
                  </a:lnTo>
                  <a:lnTo>
                    <a:pt x="267525" y="709930"/>
                  </a:lnTo>
                  <a:lnTo>
                    <a:pt x="264426" y="710907"/>
                  </a:lnTo>
                  <a:lnTo>
                    <a:pt x="270357" y="707390"/>
                  </a:lnTo>
                  <a:lnTo>
                    <a:pt x="275094" y="706120"/>
                  </a:lnTo>
                  <a:lnTo>
                    <a:pt x="275094" y="702310"/>
                  </a:lnTo>
                  <a:lnTo>
                    <a:pt x="264401" y="702310"/>
                  </a:lnTo>
                  <a:lnTo>
                    <a:pt x="261848" y="702310"/>
                  </a:lnTo>
                  <a:lnTo>
                    <a:pt x="262661" y="704850"/>
                  </a:lnTo>
                  <a:lnTo>
                    <a:pt x="259232" y="707390"/>
                  </a:lnTo>
                  <a:lnTo>
                    <a:pt x="263804" y="711098"/>
                  </a:lnTo>
                  <a:lnTo>
                    <a:pt x="264096" y="711098"/>
                  </a:lnTo>
                  <a:lnTo>
                    <a:pt x="568960" y="711098"/>
                  </a:lnTo>
                  <a:lnTo>
                    <a:pt x="570915" y="708660"/>
                  </a:lnTo>
                  <a:lnTo>
                    <a:pt x="577659" y="713740"/>
                  </a:lnTo>
                  <a:lnTo>
                    <a:pt x="587730" y="716280"/>
                  </a:lnTo>
                  <a:lnTo>
                    <a:pt x="593775" y="713740"/>
                  </a:lnTo>
                  <a:lnTo>
                    <a:pt x="599338" y="716280"/>
                  </a:lnTo>
                  <a:lnTo>
                    <a:pt x="598678" y="713740"/>
                  </a:lnTo>
                  <a:lnTo>
                    <a:pt x="598347" y="712470"/>
                  </a:lnTo>
                  <a:lnTo>
                    <a:pt x="601357" y="708660"/>
                  </a:lnTo>
                  <a:lnTo>
                    <a:pt x="602361" y="707390"/>
                  </a:lnTo>
                  <a:lnTo>
                    <a:pt x="596607" y="706120"/>
                  </a:lnTo>
                  <a:lnTo>
                    <a:pt x="602107" y="704850"/>
                  </a:lnTo>
                  <a:lnTo>
                    <a:pt x="603986" y="702310"/>
                  </a:lnTo>
                  <a:close/>
                </a:path>
                <a:path w="1652904" h="873760">
                  <a:moveTo>
                    <a:pt x="1392072" y="293370"/>
                  </a:moveTo>
                  <a:lnTo>
                    <a:pt x="1388059" y="293370"/>
                  </a:lnTo>
                  <a:lnTo>
                    <a:pt x="1382699" y="292100"/>
                  </a:lnTo>
                  <a:lnTo>
                    <a:pt x="1383004" y="290830"/>
                  </a:lnTo>
                  <a:lnTo>
                    <a:pt x="1383957" y="287020"/>
                  </a:lnTo>
                  <a:lnTo>
                    <a:pt x="1375892" y="287020"/>
                  </a:lnTo>
                  <a:lnTo>
                    <a:pt x="1368894" y="290830"/>
                  </a:lnTo>
                  <a:lnTo>
                    <a:pt x="1366266" y="289560"/>
                  </a:lnTo>
                  <a:lnTo>
                    <a:pt x="1363637" y="288290"/>
                  </a:lnTo>
                  <a:lnTo>
                    <a:pt x="1361008" y="287020"/>
                  </a:lnTo>
                  <a:lnTo>
                    <a:pt x="1354874" y="285750"/>
                  </a:lnTo>
                  <a:lnTo>
                    <a:pt x="1348435" y="287020"/>
                  </a:lnTo>
                  <a:lnTo>
                    <a:pt x="1344320" y="287020"/>
                  </a:lnTo>
                  <a:lnTo>
                    <a:pt x="1348016" y="284480"/>
                  </a:lnTo>
                  <a:lnTo>
                    <a:pt x="1344676" y="281940"/>
                  </a:lnTo>
                  <a:lnTo>
                    <a:pt x="1342999" y="280670"/>
                  </a:lnTo>
                  <a:lnTo>
                    <a:pt x="1345692" y="278130"/>
                  </a:lnTo>
                  <a:lnTo>
                    <a:pt x="1348384" y="275590"/>
                  </a:lnTo>
                  <a:lnTo>
                    <a:pt x="1351457" y="273050"/>
                  </a:lnTo>
                  <a:lnTo>
                    <a:pt x="1345717" y="271995"/>
                  </a:lnTo>
                  <a:lnTo>
                    <a:pt x="1348105" y="271780"/>
                  </a:lnTo>
                  <a:lnTo>
                    <a:pt x="1355318" y="270510"/>
                  </a:lnTo>
                  <a:lnTo>
                    <a:pt x="1353527" y="269240"/>
                  </a:lnTo>
                  <a:lnTo>
                    <a:pt x="1346403" y="264160"/>
                  </a:lnTo>
                  <a:lnTo>
                    <a:pt x="1341920" y="263042"/>
                  </a:lnTo>
                  <a:lnTo>
                    <a:pt x="1341920" y="287020"/>
                  </a:lnTo>
                  <a:lnTo>
                    <a:pt x="1335595" y="288290"/>
                  </a:lnTo>
                  <a:lnTo>
                    <a:pt x="1339862" y="287020"/>
                  </a:lnTo>
                  <a:lnTo>
                    <a:pt x="1341920" y="287020"/>
                  </a:lnTo>
                  <a:lnTo>
                    <a:pt x="1341920" y="263042"/>
                  </a:lnTo>
                  <a:lnTo>
                    <a:pt x="1341882" y="272313"/>
                  </a:lnTo>
                  <a:lnTo>
                    <a:pt x="1324965" y="275590"/>
                  </a:lnTo>
                  <a:lnTo>
                    <a:pt x="1315783" y="278130"/>
                  </a:lnTo>
                  <a:lnTo>
                    <a:pt x="1313319" y="270510"/>
                  </a:lnTo>
                  <a:lnTo>
                    <a:pt x="1305458" y="269240"/>
                  </a:lnTo>
                  <a:lnTo>
                    <a:pt x="1313599" y="270510"/>
                  </a:lnTo>
                  <a:lnTo>
                    <a:pt x="1316901" y="276860"/>
                  </a:lnTo>
                  <a:lnTo>
                    <a:pt x="1325981" y="274320"/>
                  </a:lnTo>
                  <a:lnTo>
                    <a:pt x="1333309" y="273050"/>
                  </a:lnTo>
                  <a:lnTo>
                    <a:pt x="1341882" y="272313"/>
                  </a:lnTo>
                  <a:lnTo>
                    <a:pt x="1341882" y="263029"/>
                  </a:lnTo>
                  <a:lnTo>
                    <a:pt x="1336268" y="261620"/>
                  </a:lnTo>
                  <a:lnTo>
                    <a:pt x="793661" y="261620"/>
                  </a:lnTo>
                  <a:lnTo>
                    <a:pt x="793661" y="601980"/>
                  </a:lnTo>
                  <a:lnTo>
                    <a:pt x="793153" y="606780"/>
                  </a:lnTo>
                  <a:lnTo>
                    <a:pt x="793115" y="607060"/>
                  </a:lnTo>
                  <a:lnTo>
                    <a:pt x="793064" y="606767"/>
                  </a:lnTo>
                  <a:lnTo>
                    <a:pt x="788504" y="605790"/>
                  </a:lnTo>
                  <a:lnTo>
                    <a:pt x="793661" y="601980"/>
                  </a:lnTo>
                  <a:lnTo>
                    <a:pt x="793661" y="261620"/>
                  </a:lnTo>
                  <a:lnTo>
                    <a:pt x="703186" y="261620"/>
                  </a:lnTo>
                  <a:lnTo>
                    <a:pt x="703186" y="626719"/>
                  </a:lnTo>
                  <a:lnTo>
                    <a:pt x="698233" y="624840"/>
                  </a:lnTo>
                  <a:lnTo>
                    <a:pt x="703008" y="621030"/>
                  </a:lnTo>
                  <a:lnTo>
                    <a:pt x="703186" y="626719"/>
                  </a:lnTo>
                  <a:lnTo>
                    <a:pt x="703186" y="261620"/>
                  </a:lnTo>
                  <a:lnTo>
                    <a:pt x="321348" y="261620"/>
                  </a:lnTo>
                  <a:lnTo>
                    <a:pt x="317436" y="261620"/>
                  </a:lnTo>
                  <a:lnTo>
                    <a:pt x="314464" y="267970"/>
                  </a:lnTo>
                  <a:lnTo>
                    <a:pt x="321132" y="267970"/>
                  </a:lnTo>
                  <a:lnTo>
                    <a:pt x="318528" y="270510"/>
                  </a:lnTo>
                  <a:lnTo>
                    <a:pt x="317258" y="270510"/>
                  </a:lnTo>
                  <a:lnTo>
                    <a:pt x="324154" y="273050"/>
                  </a:lnTo>
                  <a:lnTo>
                    <a:pt x="332092" y="274320"/>
                  </a:lnTo>
                  <a:lnTo>
                    <a:pt x="339661" y="276860"/>
                  </a:lnTo>
                  <a:lnTo>
                    <a:pt x="345478" y="280670"/>
                  </a:lnTo>
                  <a:lnTo>
                    <a:pt x="342696" y="282968"/>
                  </a:lnTo>
                  <a:lnTo>
                    <a:pt x="344233" y="281940"/>
                  </a:lnTo>
                  <a:lnTo>
                    <a:pt x="349275" y="293370"/>
                  </a:lnTo>
                  <a:lnTo>
                    <a:pt x="354406" y="290830"/>
                  </a:lnTo>
                  <a:lnTo>
                    <a:pt x="350545" y="294640"/>
                  </a:lnTo>
                  <a:lnTo>
                    <a:pt x="343268" y="295910"/>
                  </a:lnTo>
                  <a:lnTo>
                    <a:pt x="338162" y="294640"/>
                  </a:lnTo>
                  <a:lnTo>
                    <a:pt x="341896" y="297180"/>
                  </a:lnTo>
                  <a:lnTo>
                    <a:pt x="346341" y="297180"/>
                  </a:lnTo>
                  <a:lnTo>
                    <a:pt x="350520" y="295910"/>
                  </a:lnTo>
                  <a:lnTo>
                    <a:pt x="346786" y="298450"/>
                  </a:lnTo>
                  <a:lnTo>
                    <a:pt x="338162" y="298450"/>
                  </a:lnTo>
                  <a:lnTo>
                    <a:pt x="340766" y="299720"/>
                  </a:lnTo>
                  <a:lnTo>
                    <a:pt x="343179" y="300812"/>
                  </a:lnTo>
                  <a:lnTo>
                    <a:pt x="338493" y="302260"/>
                  </a:lnTo>
                  <a:lnTo>
                    <a:pt x="321868" y="304800"/>
                  </a:lnTo>
                  <a:lnTo>
                    <a:pt x="313766" y="307340"/>
                  </a:lnTo>
                  <a:lnTo>
                    <a:pt x="322300" y="307340"/>
                  </a:lnTo>
                  <a:lnTo>
                    <a:pt x="339191" y="304800"/>
                  </a:lnTo>
                  <a:lnTo>
                    <a:pt x="347408" y="302260"/>
                  </a:lnTo>
                  <a:lnTo>
                    <a:pt x="345274" y="304800"/>
                  </a:lnTo>
                  <a:lnTo>
                    <a:pt x="342455" y="307340"/>
                  </a:lnTo>
                  <a:lnTo>
                    <a:pt x="339293" y="308610"/>
                  </a:lnTo>
                  <a:lnTo>
                    <a:pt x="342138" y="309880"/>
                  </a:lnTo>
                  <a:lnTo>
                    <a:pt x="348221" y="309880"/>
                  </a:lnTo>
                  <a:lnTo>
                    <a:pt x="338747" y="311150"/>
                  </a:lnTo>
                  <a:lnTo>
                    <a:pt x="349758" y="314960"/>
                  </a:lnTo>
                  <a:lnTo>
                    <a:pt x="352082" y="314960"/>
                  </a:lnTo>
                  <a:lnTo>
                    <a:pt x="347319" y="316230"/>
                  </a:lnTo>
                  <a:lnTo>
                    <a:pt x="344792" y="321310"/>
                  </a:lnTo>
                  <a:lnTo>
                    <a:pt x="342455" y="321310"/>
                  </a:lnTo>
                  <a:lnTo>
                    <a:pt x="339229" y="322580"/>
                  </a:lnTo>
                  <a:lnTo>
                    <a:pt x="342785" y="322580"/>
                  </a:lnTo>
                  <a:lnTo>
                    <a:pt x="340868" y="325120"/>
                  </a:lnTo>
                  <a:lnTo>
                    <a:pt x="345821" y="327660"/>
                  </a:lnTo>
                  <a:lnTo>
                    <a:pt x="352729" y="331470"/>
                  </a:lnTo>
                  <a:lnTo>
                    <a:pt x="356704" y="335280"/>
                  </a:lnTo>
                  <a:lnTo>
                    <a:pt x="352729" y="335280"/>
                  </a:lnTo>
                  <a:lnTo>
                    <a:pt x="347675" y="336550"/>
                  </a:lnTo>
                  <a:lnTo>
                    <a:pt x="345008" y="337820"/>
                  </a:lnTo>
                  <a:lnTo>
                    <a:pt x="348221" y="339090"/>
                  </a:lnTo>
                  <a:lnTo>
                    <a:pt x="343598" y="340360"/>
                  </a:lnTo>
                  <a:lnTo>
                    <a:pt x="340296" y="345440"/>
                  </a:lnTo>
                  <a:lnTo>
                    <a:pt x="335051" y="344170"/>
                  </a:lnTo>
                  <a:lnTo>
                    <a:pt x="341096" y="346710"/>
                  </a:lnTo>
                  <a:lnTo>
                    <a:pt x="343687" y="345440"/>
                  </a:lnTo>
                  <a:lnTo>
                    <a:pt x="346265" y="344170"/>
                  </a:lnTo>
                  <a:lnTo>
                    <a:pt x="359803" y="349250"/>
                  </a:lnTo>
                  <a:lnTo>
                    <a:pt x="355206" y="355600"/>
                  </a:lnTo>
                  <a:lnTo>
                    <a:pt x="348589" y="356870"/>
                  </a:lnTo>
                  <a:lnTo>
                    <a:pt x="351116" y="358038"/>
                  </a:lnTo>
                  <a:lnTo>
                    <a:pt x="350862" y="358140"/>
                  </a:lnTo>
                  <a:lnTo>
                    <a:pt x="346392" y="363220"/>
                  </a:lnTo>
                  <a:lnTo>
                    <a:pt x="340474" y="364490"/>
                  </a:lnTo>
                  <a:lnTo>
                    <a:pt x="351536" y="367030"/>
                  </a:lnTo>
                  <a:lnTo>
                    <a:pt x="357085" y="367030"/>
                  </a:lnTo>
                  <a:lnTo>
                    <a:pt x="347599" y="368300"/>
                  </a:lnTo>
                  <a:lnTo>
                    <a:pt x="337959" y="367030"/>
                  </a:lnTo>
                  <a:lnTo>
                    <a:pt x="328409" y="367030"/>
                  </a:lnTo>
                  <a:lnTo>
                    <a:pt x="319201" y="369570"/>
                  </a:lnTo>
                  <a:lnTo>
                    <a:pt x="324675" y="370840"/>
                  </a:lnTo>
                  <a:lnTo>
                    <a:pt x="338340" y="370840"/>
                  </a:lnTo>
                  <a:lnTo>
                    <a:pt x="343966" y="372110"/>
                  </a:lnTo>
                  <a:lnTo>
                    <a:pt x="337794" y="372110"/>
                  </a:lnTo>
                  <a:lnTo>
                    <a:pt x="333565" y="377190"/>
                  </a:lnTo>
                  <a:lnTo>
                    <a:pt x="322554" y="381000"/>
                  </a:lnTo>
                  <a:lnTo>
                    <a:pt x="315061" y="382270"/>
                  </a:lnTo>
                  <a:lnTo>
                    <a:pt x="311086" y="387350"/>
                  </a:lnTo>
                  <a:lnTo>
                    <a:pt x="320840" y="388620"/>
                  </a:lnTo>
                  <a:lnTo>
                    <a:pt x="329755" y="387350"/>
                  </a:lnTo>
                  <a:lnTo>
                    <a:pt x="338416" y="382270"/>
                  </a:lnTo>
                  <a:lnTo>
                    <a:pt x="347408" y="378460"/>
                  </a:lnTo>
                  <a:lnTo>
                    <a:pt x="340385" y="383540"/>
                  </a:lnTo>
                  <a:lnTo>
                    <a:pt x="333667" y="386080"/>
                  </a:lnTo>
                  <a:lnTo>
                    <a:pt x="326580" y="388620"/>
                  </a:lnTo>
                  <a:lnTo>
                    <a:pt x="318439" y="389890"/>
                  </a:lnTo>
                  <a:lnTo>
                    <a:pt x="312267" y="391160"/>
                  </a:lnTo>
                  <a:lnTo>
                    <a:pt x="308317" y="391922"/>
                  </a:lnTo>
                  <a:lnTo>
                    <a:pt x="309676" y="388061"/>
                  </a:lnTo>
                  <a:lnTo>
                    <a:pt x="306679" y="388404"/>
                  </a:lnTo>
                  <a:lnTo>
                    <a:pt x="303707" y="388924"/>
                  </a:lnTo>
                  <a:lnTo>
                    <a:pt x="300761" y="389623"/>
                  </a:lnTo>
                  <a:lnTo>
                    <a:pt x="302615" y="393649"/>
                  </a:lnTo>
                  <a:lnTo>
                    <a:pt x="299313" y="394970"/>
                  </a:lnTo>
                  <a:lnTo>
                    <a:pt x="294043" y="398780"/>
                  </a:lnTo>
                  <a:lnTo>
                    <a:pt x="298069" y="398780"/>
                  </a:lnTo>
                  <a:lnTo>
                    <a:pt x="298488" y="402590"/>
                  </a:lnTo>
                  <a:lnTo>
                    <a:pt x="301675" y="410210"/>
                  </a:lnTo>
                  <a:lnTo>
                    <a:pt x="311721" y="412750"/>
                  </a:lnTo>
                  <a:lnTo>
                    <a:pt x="306781" y="405130"/>
                  </a:lnTo>
                  <a:lnTo>
                    <a:pt x="313385" y="410210"/>
                  </a:lnTo>
                  <a:lnTo>
                    <a:pt x="323100" y="411480"/>
                  </a:lnTo>
                  <a:lnTo>
                    <a:pt x="334899" y="410210"/>
                  </a:lnTo>
                  <a:lnTo>
                    <a:pt x="338620" y="408940"/>
                  </a:lnTo>
                  <a:lnTo>
                    <a:pt x="348284" y="405130"/>
                  </a:lnTo>
                  <a:lnTo>
                    <a:pt x="351510" y="403860"/>
                  </a:lnTo>
                  <a:lnTo>
                    <a:pt x="342734" y="403860"/>
                  </a:lnTo>
                  <a:lnTo>
                    <a:pt x="345846" y="396240"/>
                  </a:lnTo>
                  <a:lnTo>
                    <a:pt x="348018" y="398780"/>
                  </a:lnTo>
                  <a:lnTo>
                    <a:pt x="350735" y="400050"/>
                  </a:lnTo>
                  <a:lnTo>
                    <a:pt x="354012" y="400050"/>
                  </a:lnTo>
                  <a:lnTo>
                    <a:pt x="354507" y="396240"/>
                  </a:lnTo>
                  <a:lnTo>
                    <a:pt x="360210" y="394970"/>
                  </a:lnTo>
                  <a:lnTo>
                    <a:pt x="366445" y="392430"/>
                  </a:lnTo>
                  <a:lnTo>
                    <a:pt x="368490" y="387350"/>
                  </a:lnTo>
                  <a:lnTo>
                    <a:pt x="367741" y="382270"/>
                  </a:lnTo>
                  <a:lnTo>
                    <a:pt x="363931" y="381000"/>
                  </a:lnTo>
                  <a:lnTo>
                    <a:pt x="364934" y="378460"/>
                  </a:lnTo>
                  <a:lnTo>
                    <a:pt x="367474" y="372110"/>
                  </a:lnTo>
                  <a:lnTo>
                    <a:pt x="371259" y="373380"/>
                  </a:lnTo>
                  <a:lnTo>
                    <a:pt x="375678" y="373380"/>
                  </a:lnTo>
                  <a:lnTo>
                    <a:pt x="369023" y="374650"/>
                  </a:lnTo>
                  <a:lnTo>
                    <a:pt x="368477" y="379730"/>
                  </a:lnTo>
                  <a:lnTo>
                    <a:pt x="370078" y="387350"/>
                  </a:lnTo>
                  <a:lnTo>
                    <a:pt x="369874" y="394970"/>
                  </a:lnTo>
                  <a:lnTo>
                    <a:pt x="375691" y="391160"/>
                  </a:lnTo>
                  <a:lnTo>
                    <a:pt x="384416" y="387350"/>
                  </a:lnTo>
                  <a:lnTo>
                    <a:pt x="390779" y="387350"/>
                  </a:lnTo>
                  <a:lnTo>
                    <a:pt x="385318" y="388620"/>
                  </a:lnTo>
                  <a:lnTo>
                    <a:pt x="378726" y="391871"/>
                  </a:lnTo>
                  <a:lnTo>
                    <a:pt x="378726" y="398780"/>
                  </a:lnTo>
                  <a:lnTo>
                    <a:pt x="377240" y="399021"/>
                  </a:lnTo>
                  <a:lnTo>
                    <a:pt x="375081" y="398208"/>
                  </a:lnTo>
                  <a:lnTo>
                    <a:pt x="378726" y="398780"/>
                  </a:lnTo>
                  <a:lnTo>
                    <a:pt x="378726" y="391871"/>
                  </a:lnTo>
                  <a:lnTo>
                    <a:pt x="375018" y="393700"/>
                  </a:lnTo>
                  <a:lnTo>
                    <a:pt x="371411" y="396824"/>
                  </a:lnTo>
                  <a:lnTo>
                    <a:pt x="370217" y="396367"/>
                  </a:lnTo>
                  <a:lnTo>
                    <a:pt x="360680" y="399923"/>
                  </a:lnTo>
                  <a:lnTo>
                    <a:pt x="362978" y="403707"/>
                  </a:lnTo>
                  <a:lnTo>
                    <a:pt x="366852" y="403529"/>
                  </a:lnTo>
                  <a:lnTo>
                    <a:pt x="372338" y="402755"/>
                  </a:lnTo>
                  <a:lnTo>
                    <a:pt x="377964" y="400939"/>
                  </a:lnTo>
                  <a:lnTo>
                    <a:pt x="381025" y="399135"/>
                  </a:lnTo>
                  <a:lnTo>
                    <a:pt x="386892" y="400050"/>
                  </a:lnTo>
                  <a:lnTo>
                    <a:pt x="401878" y="401320"/>
                  </a:lnTo>
                  <a:lnTo>
                    <a:pt x="409244" y="394970"/>
                  </a:lnTo>
                  <a:lnTo>
                    <a:pt x="416293" y="397510"/>
                  </a:lnTo>
                  <a:lnTo>
                    <a:pt x="406031" y="402590"/>
                  </a:lnTo>
                  <a:lnTo>
                    <a:pt x="382485" y="405130"/>
                  </a:lnTo>
                  <a:lnTo>
                    <a:pt x="372427" y="408597"/>
                  </a:lnTo>
                  <a:lnTo>
                    <a:pt x="370928" y="408025"/>
                  </a:lnTo>
                  <a:lnTo>
                    <a:pt x="364172" y="410514"/>
                  </a:lnTo>
                  <a:lnTo>
                    <a:pt x="363816" y="414832"/>
                  </a:lnTo>
                  <a:lnTo>
                    <a:pt x="370306" y="415404"/>
                  </a:lnTo>
                  <a:lnTo>
                    <a:pt x="378866" y="413435"/>
                  </a:lnTo>
                  <a:lnTo>
                    <a:pt x="384695" y="410133"/>
                  </a:lnTo>
                  <a:lnTo>
                    <a:pt x="377786" y="410616"/>
                  </a:lnTo>
                  <a:lnTo>
                    <a:pt x="372935" y="408787"/>
                  </a:lnTo>
                  <a:lnTo>
                    <a:pt x="408419" y="405130"/>
                  </a:lnTo>
                  <a:lnTo>
                    <a:pt x="420166" y="405130"/>
                  </a:lnTo>
                  <a:lnTo>
                    <a:pt x="414096" y="408940"/>
                  </a:lnTo>
                  <a:lnTo>
                    <a:pt x="406222" y="406400"/>
                  </a:lnTo>
                  <a:lnTo>
                    <a:pt x="392480" y="408940"/>
                  </a:lnTo>
                  <a:lnTo>
                    <a:pt x="387108" y="415290"/>
                  </a:lnTo>
                  <a:lnTo>
                    <a:pt x="379920" y="416560"/>
                  </a:lnTo>
                  <a:lnTo>
                    <a:pt x="386753" y="417830"/>
                  </a:lnTo>
                  <a:lnTo>
                    <a:pt x="401739" y="412750"/>
                  </a:lnTo>
                  <a:lnTo>
                    <a:pt x="408559" y="410210"/>
                  </a:lnTo>
                  <a:lnTo>
                    <a:pt x="410286" y="415290"/>
                  </a:lnTo>
                  <a:lnTo>
                    <a:pt x="408609" y="416560"/>
                  </a:lnTo>
                  <a:lnTo>
                    <a:pt x="403529" y="414020"/>
                  </a:lnTo>
                  <a:lnTo>
                    <a:pt x="398297" y="415290"/>
                  </a:lnTo>
                  <a:lnTo>
                    <a:pt x="393306" y="416560"/>
                  </a:lnTo>
                  <a:lnTo>
                    <a:pt x="388454" y="419100"/>
                  </a:lnTo>
                  <a:lnTo>
                    <a:pt x="393915" y="420370"/>
                  </a:lnTo>
                  <a:lnTo>
                    <a:pt x="400659" y="420370"/>
                  </a:lnTo>
                  <a:lnTo>
                    <a:pt x="407568" y="419100"/>
                  </a:lnTo>
                  <a:lnTo>
                    <a:pt x="413550" y="419100"/>
                  </a:lnTo>
                  <a:lnTo>
                    <a:pt x="409867" y="420370"/>
                  </a:lnTo>
                  <a:lnTo>
                    <a:pt x="412584" y="421640"/>
                  </a:lnTo>
                  <a:lnTo>
                    <a:pt x="417817" y="422910"/>
                  </a:lnTo>
                  <a:lnTo>
                    <a:pt x="421716" y="422910"/>
                  </a:lnTo>
                  <a:lnTo>
                    <a:pt x="414388" y="425450"/>
                  </a:lnTo>
                  <a:lnTo>
                    <a:pt x="406933" y="422910"/>
                  </a:lnTo>
                  <a:lnTo>
                    <a:pt x="399516" y="421640"/>
                  </a:lnTo>
                  <a:lnTo>
                    <a:pt x="392328" y="422910"/>
                  </a:lnTo>
                  <a:lnTo>
                    <a:pt x="397916" y="424180"/>
                  </a:lnTo>
                  <a:lnTo>
                    <a:pt x="402361" y="427990"/>
                  </a:lnTo>
                  <a:lnTo>
                    <a:pt x="412369" y="429260"/>
                  </a:lnTo>
                  <a:lnTo>
                    <a:pt x="416839" y="429260"/>
                  </a:lnTo>
                  <a:lnTo>
                    <a:pt x="425043" y="430530"/>
                  </a:lnTo>
                  <a:lnTo>
                    <a:pt x="419696" y="435610"/>
                  </a:lnTo>
                  <a:lnTo>
                    <a:pt x="411581" y="431800"/>
                  </a:lnTo>
                  <a:lnTo>
                    <a:pt x="407276" y="433070"/>
                  </a:lnTo>
                  <a:lnTo>
                    <a:pt x="402005" y="433070"/>
                  </a:lnTo>
                  <a:lnTo>
                    <a:pt x="404926" y="436880"/>
                  </a:lnTo>
                  <a:lnTo>
                    <a:pt x="416026" y="436880"/>
                  </a:lnTo>
                  <a:lnTo>
                    <a:pt x="413181" y="438150"/>
                  </a:lnTo>
                  <a:lnTo>
                    <a:pt x="414426" y="439420"/>
                  </a:lnTo>
                  <a:lnTo>
                    <a:pt x="415721" y="440690"/>
                  </a:lnTo>
                  <a:lnTo>
                    <a:pt x="417055" y="441960"/>
                  </a:lnTo>
                  <a:lnTo>
                    <a:pt x="412711" y="439420"/>
                  </a:lnTo>
                  <a:lnTo>
                    <a:pt x="405917" y="439420"/>
                  </a:lnTo>
                  <a:lnTo>
                    <a:pt x="401205" y="440690"/>
                  </a:lnTo>
                  <a:lnTo>
                    <a:pt x="403402" y="441960"/>
                  </a:lnTo>
                  <a:lnTo>
                    <a:pt x="415213" y="445770"/>
                  </a:lnTo>
                  <a:lnTo>
                    <a:pt x="405079" y="444500"/>
                  </a:lnTo>
                  <a:lnTo>
                    <a:pt x="410629" y="448310"/>
                  </a:lnTo>
                  <a:lnTo>
                    <a:pt x="416928" y="445770"/>
                  </a:lnTo>
                  <a:lnTo>
                    <a:pt x="421728" y="441960"/>
                  </a:lnTo>
                  <a:lnTo>
                    <a:pt x="419049" y="444500"/>
                  </a:lnTo>
                  <a:lnTo>
                    <a:pt x="418592" y="447040"/>
                  </a:lnTo>
                  <a:lnTo>
                    <a:pt x="413448" y="452120"/>
                  </a:lnTo>
                  <a:lnTo>
                    <a:pt x="405752" y="448310"/>
                  </a:lnTo>
                  <a:lnTo>
                    <a:pt x="402386" y="447040"/>
                  </a:lnTo>
                  <a:lnTo>
                    <a:pt x="394169" y="445770"/>
                  </a:lnTo>
                  <a:lnTo>
                    <a:pt x="379857" y="440690"/>
                  </a:lnTo>
                  <a:lnTo>
                    <a:pt x="372186" y="436880"/>
                  </a:lnTo>
                  <a:lnTo>
                    <a:pt x="363943" y="434340"/>
                  </a:lnTo>
                  <a:lnTo>
                    <a:pt x="346964" y="434340"/>
                  </a:lnTo>
                  <a:lnTo>
                    <a:pt x="330390" y="431800"/>
                  </a:lnTo>
                  <a:lnTo>
                    <a:pt x="322097" y="431800"/>
                  </a:lnTo>
                  <a:lnTo>
                    <a:pt x="314058" y="433070"/>
                  </a:lnTo>
                  <a:lnTo>
                    <a:pt x="306781" y="436880"/>
                  </a:lnTo>
                  <a:lnTo>
                    <a:pt x="312585" y="440690"/>
                  </a:lnTo>
                  <a:lnTo>
                    <a:pt x="317461" y="445770"/>
                  </a:lnTo>
                  <a:lnTo>
                    <a:pt x="324612" y="448310"/>
                  </a:lnTo>
                  <a:lnTo>
                    <a:pt x="332295" y="448310"/>
                  </a:lnTo>
                  <a:lnTo>
                    <a:pt x="347827" y="450850"/>
                  </a:lnTo>
                  <a:lnTo>
                    <a:pt x="354507" y="455930"/>
                  </a:lnTo>
                  <a:lnTo>
                    <a:pt x="361861" y="462280"/>
                  </a:lnTo>
                  <a:lnTo>
                    <a:pt x="367449" y="461010"/>
                  </a:lnTo>
                  <a:lnTo>
                    <a:pt x="378358" y="462280"/>
                  </a:lnTo>
                  <a:lnTo>
                    <a:pt x="382206" y="464820"/>
                  </a:lnTo>
                  <a:lnTo>
                    <a:pt x="387921" y="462280"/>
                  </a:lnTo>
                  <a:lnTo>
                    <a:pt x="389636" y="461010"/>
                  </a:lnTo>
                  <a:lnTo>
                    <a:pt x="393052" y="458470"/>
                  </a:lnTo>
                  <a:lnTo>
                    <a:pt x="397332" y="462280"/>
                  </a:lnTo>
                  <a:lnTo>
                    <a:pt x="394589" y="462280"/>
                  </a:lnTo>
                  <a:lnTo>
                    <a:pt x="391883" y="463550"/>
                  </a:lnTo>
                  <a:lnTo>
                    <a:pt x="397002" y="463550"/>
                  </a:lnTo>
                  <a:lnTo>
                    <a:pt x="412407" y="461010"/>
                  </a:lnTo>
                  <a:lnTo>
                    <a:pt x="420166" y="461010"/>
                  </a:lnTo>
                  <a:lnTo>
                    <a:pt x="418426" y="463550"/>
                  </a:lnTo>
                  <a:lnTo>
                    <a:pt x="413816" y="464820"/>
                  </a:lnTo>
                  <a:lnTo>
                    <a:pt x="411251" y="466090"/>
                  </a:lnTo>
                  <a:lnTo>
                    <a:pt x="414502" y="467360"/>
                  </a:lnTo>
                  <a:lnTo>
                    <a:pt x="416026" y="468630"/>
                  </a:lnTo>
                  <a:lnTo>
                    <a:pt x="415112" y="472440"/>
                  </a:lnTo>
                  <a:lnTo>
                    <a:pt x="408851" y="472440"/>
                  </a:lnTo>
                  <a:lnTo>
                    <a:pt x="403542" y="471170"/>
                  </a:lnTo>
                  <a:lnTo>
                    <a:pt x="398513" y="476250"/>
                  </a:lnTo>
                  <a:lnTo>
                    <a:pt x="401688" y="474980"/>
                  </a:lnTo>
                  <a:lnTo>
                    <a:pt x="404393" y="476250"/>
                  </a:lnTo>
                  <a:lnTo>
                    <a:pt x="406628" y="477520"/>
                  </a:lnTo>
                  <a:lnTo>
                    <a:pt x="402158" y="477520"/>
                  </a:lnTo>
                  <a:lnTo>
                    <a:pt x="393306" y="474980"/>
                  </a:lnTo>
                  <a:lnTo>
                    <a:pt x="393090" y="481330"/>
                  </a:lnTo>
                  <a:lnTo>
                    <a:pt x="397789" y="481330"/>
                  </a:lnTo>
                  <a:lnTo>
                    <a:pt x="404660" y="478790"/>
                  </a:lnTo>
                  <a:lnTo>
                    <a:pt x="408940" y="481330"/>
                  </a:lnTo>
                  <a:lnTo>
                    <a:pt x="400596" y="482600"/>
                  </a:lnTo>
                  <a:lnTo>
                    <a:pt x="392379" y="485140"/>
                  </a:lnTo>
                  <a:lnTo>
                    <a:pt x="384784" y="488950"/>
                  </a:lnTo>
                  <a:lnTo>
                    <a:pt x="378358" y="494030"/>
                  </a:lnTo>
                  <a:lnTo>
                    <a:pt x="385699" y="496570"/>
                  </a:lnTo>
                  <a:lnTo>
                    <a:pt x="389801" y="490220"/>
                  </a:lnTo>
                  <a:lnTo>
                    <a:pt x="399402" y="490220"/>
                  </a:lnTo>
                  <a:lnTo>
                    <a:pt x="400240" y="495300"/>
                  </a:lnTo>
                  <a:lnTo>
                    <a:pt x="403504" y="495300"/>
                  </a:lnTo>
                  <a:lnTo>
                    <a:pt x="399643" y="497840"/>
                  </a:lnTo>
                  <a:lnTo>
                    <a:pt x="395287" y="495300"/>
                  </a:lnTo>
                  <a:lnTo>
                    <a:pt x="391896" y="499110"/>
                  </a:lnTo>
                  <a:lnTo>
                    <a:pt x="394677" y="499110"/>
                  </a:lnTo>
                  <a:lnTo>
                    <a:pt x="397256" y="500380"/>
                  </a:lnTo>
                  <a:lnTo>
                    <a:pt x="399630" y="501650"/>
                  </a:lnTo>
                  <a:lnTo>
                    <a:pt x="396722" y="501650"/>
                  </a:lnTo>
                  <a:lnTo>
                    <a:pt x="394144" y="502920"/>
                  </a:lnTo>
                  <a:lnTo>
                    <a:pt x="391896" y="504190"/>
                  </a:lnTo>
                  <a:lnTo>
                    <a:pt x="391629" y="500380"/>
                  </a:lnTo>
                  <a:lnTo>
                    <a:pt x="391452" y="497840"/>
                  </a:lnTo>
                  <a:lnTo>
                    <a:pt x="383755" y="500380"/>
                  </a:lnTo>
                  <a:lnTo>
                    <a:pt x="379539" y="500380"/>
                  </a:lnTo>
                  <a:lnTo>
                    <a:pt x="379539" y="509270"/>
                  </a:lnTo>
                  <a:lnTo>
                    <a:pt x="379526" y="544830"/>
                  </a:lnTo>
                  <a:lnTo>
                    <a:pt x="372554" y="544830"/>
                  </a:lnTo>
                  <a:lnTo>
                    <a:pt x="372554" y="547370"/>
                  </a:lnTo>
                  <a:lnTo>
                    <a:pt x="371424" y="547738"/>
                  </a:lnTo>
                  <a:lnTo>
                    <a:pt x="371424" y="552450"/>
                  </a:lnTo>
                  <a:lnTo>
                    <a:pt x="364883" y="554990"/>
                  </a:lnTo>
                  <a:lnTo>
                    <a:pt x="362508" y="554990"/>
                  </a:lnTo>
                  <a:lnTo>
                    <a:pt x="362508" y="581660"/>
                  </a:lnTo>
                  <a:lnTo>
                    <a:pt x="359498" y="582930"/>
                  </a:lnTo>
                  <a:lnTo>
                    <a:pt x="352183" y="581660"/>
                  </a:lnTo>
                  <a:lnTo>
                    <a:pt x="345363" y="581660"/>
                  </a:lnTo>
                  <a:lnTo>
                    <a:pt x="340461" y="582930"/>
                  </a:lnTo>
                  <a:lnTo>
                    <a:pt x="333870" y="584200"/>
                  </a:lnTo>
                  <a:lnTo>
                    <a:pt x="337489" y="588010"/>
                  </a:lnTo>
                  <a:lnTo>
                    <a:pt x="336765" y="588010"/>
                  </a:lnTo>
                  <a:lnTo>
                    <a:pt x="329857" y="586740"/>
                  </a:lnTo>
                  <a:lnTo>
                    <a:pt x="322999" y="588010"/>
                  </a:lnTo>
                  <a:lnTo>
                    <a:pt x="319214" y="589330"/>
                  </a:lnTo>
                  <a:lnTo>
                    <a:pt x="319214" y="631190"/>
                  </a:lnTo>
                  <a:lnTo>
                    <a:pt x="316534" y="633730"/>
                  </a:lnTo>
                  <a:lnTo>
                    <a:pt x="316953" y="634415"/>
                  </a:lnTo>
                  <a:lnTo>
                    <a:pt x="301917" y="632498"/>
                  </a:lnTo>
                  <a:lnTo>
                    <a:pt x="301917" y="655307"/>
                  </a:lnTo>
                  <a:lnTo>
                    <a:pt x="301688" y="660742"/>
                  </a:lnTo>
                  <a:lnTo>
                    <a:pt x="297472" y="661670"/>
                  </a:lnTo>
                  <a:lnTo>
                    <a:pt x="299351" y="654050"/>
                  </a:lnTo>
                  <a:lnTo>
                    <a:pt x="299491" y="652780"/>
                  </a:lnTo>
                  <a:lnTo>
                    <a:pt x="301917" y="655307"/>
                  </a:lnTo>
                  <a:lnTo>
                    <a:pt x="301917" y="632498"/>
                  </a:lnTo>
                  <a:lnTo>
                    <a:pt x="301675" y="632460"/>
                  </a:lnTo>
                  <a:lnTo>
                    <a:pt x="291871" y="632460"/>
                  </a:lnTo>
                  <a:lnTo>
                    <a:pt x="284772" y="635228"/>
                  </a:lnTo>
                  <a:lnTo>
                    <a:pt x="284772" y="662940"/>
                  </a:lnTo>
                  <a:lnTo>
                    <a:pt x="278853" y="663956"/>
                  </a:lnTo>
                  <a:lnTo>
                    <a:pt x="280416" y="662940"/>
                  </a:lnTo>
                  <a:lnTo>
                    <a:pt x="284772" y="662940"/>
                  </a:lnTo>
                  <a:lnTo>
                    <a:pt x="284772" y="635228"/>
                  </a:lnTo>
                  <a:lnTo>
                    <a:pt x="282092" y="636270"/>
                  </a:lnTo>
                  <a:lnTo>
                    <a:pt x="277342" y="640080"/>
                  </a:lnTo>
                  <a:lnTo>
                    <a:pt x="275551" y="640080"/>
                  </a:lnTo>
                  <a:lnTo>
                    <a:pt x="282143" y="635000"/>
                  </a:lnTo>
                  <a:lnTo>
                    <a:pt x="283781" y="633730"/>
                  </a:lnTo>
                  <a:lnTo>
                    <a:pt x="290512" y="632460"/>
                  </a:lnTo>
                  <a:lnTo>
                    <a:pt x="299910" y="629920"/>
                  </a:lnTo>
                  <a:lnTo>
                    <a:pt x="304609" y="628650"/>
                  </a:lnTo>
                  <a:lnTo>
                    <a:pt x="311670" y="633730"/>
                  </a:lnTo>
                  <a:lnTo>
                    <a:pt x="319214" y="631190"/>
                  </a:lnTo>
                  <a:lnTo>
                    <a:pt x="319214" y="589330"/>
                  </a:lnTo>
                  <a:lnTo>
                    <a:pt x="308305" y="593090"/>
                  </a:lnTo>
                  <a:lnTo>
                    <a:pt x="301231" y="595630"/>
                  </a:lnTo>
                  <a:lnTo>
                    <a:pt x="294678" y="599440"/>
                  </a:lnTo>
                  <a:lnTo>
                    <a:pt x="288290" y="603250"/>
                  </a:lnTo>
                  <a:lnTo>
                    <a:pt x="277571" y="605231"/>
                  </a:lnTo>
                  <a:lnTo>
                    <a:pt x="287197" y="601980"/>
                  </a:lnTo>
                  <a:lnTo>
                    <a:pt x="291706" y="599440"/>
                  </a:lnTo>
                  <a:lnTo>
                    <a:pt x="293966" y="598170"/>
                  </a:lnTo>
                  <a:lnTo>
                    <a:pt x="300088" y="594360"/>
                  </a:lnTo>
                  <a:lnTo>
                    <a:pt x="306895" y="590550"/>
                  </a:lnTo>
                  <a:lnTo>
                    <a:pt x="313969" y="589280"/>
                  </a:lnTo>
                  <a:lnTo>
                    <a:pt x="320954" y="586740"/>
                  </a:lnTo>
                  <a:lnTo>
                    <a:pt x="344030" y="580390"/>
                  </a:lnTo>
                  <a:lnTo>
                    <a:pt x="348703" y="579120"/>
                  </a:lnTo>
                  <a:lnTo>
                    <a:pt x="358267" y="577850"/>
                  </a:lnTo>
                  <a:lnTo>
                    <a:pt x="355650" y="579120"/>
                  </a:lnTo>
                  <a:lnTo>
                    <a:pt x="350151" y="579120"/>
                  </a:lnTo>
                  <a:lnTo>
                    <a:pt x="353949" y="581660"/>
                  </a:lnTo>
                  <a:lnTo>
                    <a:pt x="362508" y="581660"/>
                  </a:lnTo>
                  <a:lnTo>
                    <a:pt x="362508" y="554990"/>
                  </a:lnTo>
                  <a:lnTo>
                    <a:pt x="357682" y="554990"/>
                  </a:lnTo>
                  <a:lnTo>
                    <a:pt x="350901" y="557530"/>
                  </a:lnTo>
                  <a:lnTo>
                    <a:pt x="354799" y="560171"/>
                  </a:lnTo>
                  <a:lnTo>
                    <a:pt x="354164" y="560070"/>
                  </a:lnTo>
                  <a:lnTo>
                    <a:pt x="338112" y="554990"/>
                  </a:lnTo>
                  <a:lnTo>
                    <a:pt x="317855" y="552450"/>
                  </a:lnTo>
                  <a:lnTo>
                    <a:pt x="307568" y="552450"/>
                  </a:lnTo>
                  <a:lnTo>
                    <a:pt x="299758" y="551472"/>
                  </a:lnTo>
                  <a:lnTo>
                    <a:pt x="296570" y="552450"/>
                  </a:lnTo>
                  <a:lnTo>
                    <a:pt x="292150" y="553300"/>
                  </a:lnTo>
                  <a:lnTo>
                    <a:pt x="285762" y="554990"/>
                  </a:lnTo>
                  <a:lnTo>
                    <a:pt x="279006" y="557530"/>
                  </a:lnTo>
                  <a:lnTo>
                    <a:pt x="274637" y="558685"/>
                  </a:lnTo>
                  <a:lnTo>
                    <a:pt x="279400" y="556260"/>
                  </a:lnTo>
                  <a:lnTo>
                    <a:pt x="286804" y="552450"/>
                  </a:lnTo>
                  <a:lnTo>
                    <a:pt x="294563" y="549910"/>
                  </a:lnTo>
                  <a:lnTo>
                    <a:pt x="305206" y="548640"/>
                  </a:lnTo>
                  <a:lnTo>
                    <a:pt x="310565" y="547370"/>
                  </a:lnTo>
                  <a:lnTo>
                    <a:pt x="315912" y="546100"/>
                  </a:lnTo>
                  <a:lnTo>
                    <a:pt x="337350" y="542290"/>
                  </a:lnTo>
                  <a:lnTo>
                    <a:pt x="331495" y="544830"/>
                  </a:lnTo>
                  <a:lnTo>
                    <a:pt x="325310" y="544830"/>
                  </a:lnTo>
                  <a:lnTo>
                    <a:pt x="312953" y="547370"/>
                  </a:lnTo>
                  <a:lnTo>
                    <a:pt x="317449" y="551180"/>
                  </a:lnTo>
                  <a:lnTo>
                    <a:pt x="323646" y="551180"/>
                  </a:lnTo>
                  <a:lnTo>
                    <a:pt x="329234" y="549910"/>
                  </a:lnTo>
                  <a:lnTo>
                    <a:pt x="326351" y="551180"/>
                  </a:lnTo>
                  <a:lnTo>
                    <a:pt x="329857" y="552450"/>
                  </a:lnTo>
                  <a:lnTo>
                    <a:pt x="336054" y="551180"/>
                  </a:lnTo>
                  <a:lnTo>
                    <a:pt x="338632" y="549910"/>
                  </a:lnTo>
                  <a:lnTo>
                    <a:pt x="341223" y="548640"/>
                  </a:lnTo>
                  <a:lnTo>
                    <a:pt x="340233" y="547370"/>
                  </a:lnTo>
                  <a:lnTo>
                    <a:pt x="339217" y="546100"/>
                  </a:lnTo>
                  <a:lnTo>
                    <a:pt x="338150" y="544830"/>
                  </a:lnTo>
                  <a:lnTo>
                    <a:pt x="343674" y="544830"/>
                  </a:lnTo>
                  <a:lnTo>
                    <a:pt x="347294" y="542290"/>
                  </a:lnTo>
                  <a:lnTo>
                    <a:pt x="349110" y="541020"/>
                  </a:lnTo>
                  <a:lnTo>
                    <a:pt x="354393" y="544830"/>
                  </a:lnTo>
                  <a:lnTo>
                    <a:pt x="346354" y="544830"/>
                  </a:lnTo>
                  <a:lnTo>
                    <a:pt x="342404" y="546100"/>
                  </a:lnTo>
                  <a:lnTo>
                    <a:pt x="343204" y="552450"/>
                  </a:lnTo>
                  <a:lnTo>
                    <a:pt x="340474" y="552450"/>
                  </a:lnTo>
                  <a:lnTo>
                    <a:pt x="343331" y="553415"/>
                  </a:lnTo>
                  <a:lnTo>
                    <a:pt x="343382" y="553720"/>
                  </a:lnTo>
                  <a:lnTo>
                    <a:pt x="343852" y="553580"/>
                  </a:lnTo>
                  <a:lnTo>
                    <a:pt x="348094" y="554990"/>
                  </a:lnTo>
                  <a:lnTo>
                    <a:pt x="355765" y="554990"/>
                  </a:lnTo>
                  <a:lnTo>
                    <a:pt x="371424" y="552450"/>
                  </a:lnTo>
                  <a:lnTo>
                    <a:pt x="371424" y="547738"/>
                  </a:lnTo>
                  <a:lnTo>
                    <a:pt x="364667" y="549910"/>
                  </a:lnTo>
                  <a:lnTo>
                    <a:pt x="348576" y="552450"/>
                  </a:lnTo>
                  <a:lnTo>
                    <a:pt x="347599" y="552450"/>
                  </a:lnTo>
                  <a:lnTo>
                    <a:pt x="360197" y="548640"/>
                  </a:lnTo>
                  <a:lnTo>
                    <a:pt x="350481" y="547370"/>
                  </a:lnTo>
                  <a:lnTo>
                    <a:pt x="359867" y="544830"/>
                  </a:lnTo>
                  <a:lnTo>
                    <a:pt x="365798" y="544830"/>
                  </a:lnTo>
                  <a:lnTo>
                    <a:pt x="369392" y="546100"/>
                  </a:lnTo>
                  <a:lnTo>
                    <a:pt x="372554" y="547370"/>
                  </a:lnTo>
                  <a:lnTo>
                    <a:pt x="372554" y="544830"/>
                  </a:lnTo>
                  <a:lnTo>
                    <a:pt x="370662" y="544830"/>
                  </a:lnTo>
                  <a:lnTo>
                    <a:pt x="357809" y="541020"/>
                  </a:lnTo>
                  <a:lnTo>
                    <a:pt x="353529" y="539750"/>
                  </a:lnTo>
                  <a:lnTo>
                    <a:pt x="344716" y="538480"/>
                  </a:lnTo>
                  <a:lnTo>
                    <a:pt x="338569" y="539750"/>
                  </a:lnTo>
                  <a:lnTo>
                    <a:pt x="334937" y="539750"/>
                  </a:lnTo>
                  <a:lnTo>
                    <a:pt x="346113" y="537324"/>
                  </a:lnTo>
                  <a:lnTo>
                    <a:pt x="348754" y="535114"/>
                  </a:lnTo>
                  <a:lnTo>
                    <a:pt x="371246" y="542290"/>
                  </a:lnTo>
                  <a:lnTo>
                    <a:pt x="379526" y="544830"/>
                  </a:lnTo>
                  <a:lnTo>
                    <a:pt x="379526" y="509282"/>
                  </a:lnTo>
                  <a:lnTo>
                    <a:pt x="376008" y="510540"/>
                  </a:lnTo>
                  <a:lnTo>
                    <a:pt x="371157" y="511403"/>
                  </a:lnTo>
                  <a:lnTo>
                    <a:pt x="374065" y="509270"/>
                  </a:lnTo>
                  <a:lnTo>
                    <a:pt x="379539" y="509270"/>
                  </a:lnTo>
                  <a:lnTo>
                    <a:pt x="379539" y="500380"/>
                  </a:lnTo>
                  <a:lnTo>
                    <a:pt x="379158" y="500380"/>
                  </a:lnTo>
                  <a:lnTo>
                    <a:pt x="381762" y="497840"/>
                  </a:lnTo>
                  <a:lnTo>
                    <a:pt x="383032" y="496570"/>
                  </a:lnTo>
                  <a:lnTo>
                    <a:pt x="378028" y="495300"/>
                  </a:lnTo>
                  <a:lnTo>
                    <a:pt x="374230" y="499110"/>
                  </a:lnTo>
                  <a:lnTo>
                    <a:pt x="371005" y="508000"/>
                  </a:lnTo>
                  <a:lnTo>
                    <a:pt x="365620" y="508000"/>
                  </a:lnTo>
                  <a:lnTo>
                    <a:pt x="363308" y="511810"/>
                  </a:lnTo>
                  <a:lnTo>
                    <a:pt x="368884" y="513080"/>
                  </a:lnTo>
                  <a:lnTo>
                    <a:pt x="369443" y="512673"/>
                  </a:lnTo>
                  <a:lnTo>
                    <a:pt x="372173" y="516890"/>
                  </a:lnTo>
                  <a:lnTo>
                    <a:pt x="370611" y="516229"/>
                  </a:lnTo>
                  <a:lnTo>
                    <a:pt x="370611" y="521970"/>
                  </a:lnTo>
                  <a:lnTo>
                    <a:pt x="367017" y="523240"/>
                  </a:lnTo>
                  <a:lnTo>
                    <a:pt x="362966" y="524510"/>
                  </a:lnTo>
                  <a:lnTo>
                    <a:pt x="356019" y="527050"/>
                  </a:lnTo>
                  <a:lnTo>
                    <a:pt x="355752" y="530860"/>
                  </a:lnTo>
                  <a:lnTo>
                    <a:pt x="351637" y="530860"/>
                  </a:lnTo>
                  <a:lnTo>
                    <a:pt x="354304" y="532130"/>
                  </a:lnTo>
                  <a:lnTo>
                    <a:pt x="356908" y="533400"/>
                  </a:lnTo>
                  <a:lnTo>
                    <a:pt x="359435" y="534670"/>
                  </a:lnTo>
                  <a:lnTo>
                    <a:pt x="355434" y="533400"/>
                  </a:lnTo>
                  <a:lnTo>
                    <a:pt x="351294" y="532130"/>
                  </a:lnTo>
                  <a:lnTo>
                    <a:pt x="347395" y="534670"/>
                  </a:lnTo>
                  <a:lnTo>
                    <a:pt x="348259" y="534949"/>
                  </a:lnTo>
                  <a:lnTo>
                    <a:pt x="342353" y="533539"/>
                  </a:lnTo>
                  <a:lnTo>
                    <a:pt x="340448" y="534060"/>
                  </a:lnTo>
                  <a:lnTo>
                    <a:pt x="342595" y="532130"/>
                  </a:lnTo>
                  <a:lnTo>
                    <a:pt x="349123" y="530860"/>
                  </a:lnTo>
                  <a:lnTo>
                    <a:pt x="354012" y="527050"/>
                  </a:lnTo>
                  <a:lnTo>
                    <a:pt x="350812" y="528320"/>
                  </a:lnTo>
                  <a:lnTo>
                    <a:pt x="348081" y="527050"/>
                  </a:lnTo>
                  <a:lnTo>
                    <a:pt x="345846" y="524510"/>
                  </a:lnTo>
                  <a:lnTo>
                    <a:pt x="358254" y="524510"/>
                  </a:lnTo>
                  <a:lnTo>
                    <a:pt x="370611" y="521970"/>
                  </a:lnTo>
                  <a:lnTo>
                    <a:pt x="370611" y="516229"/>
                  </a:lnTo>
                  <a:lnTo>
                    <a:pt x="366255" y="514350"/>
                  </a:lnTo>
                  <a:lnTo>
                    <a:pt x="360438" y="520700"/>
                  </a:lnTo>
                  <a:lnTo>
                    <a:pt x="348500" y="519430"/>
                  </a:lnTo>
                  <a:lnTo>
                    <a:pt x="341757" y="516890"/>
                  </a:lnTo>
                  <a:lnTo>
                    <a:pt x="340131" y="517245"/>
                  </a:lnTo>
                  <a:lnTo>
                    <a:pt x="343166" y="515620"/>
                  </a:lnTo>
                  <a:lnTo>
                    <a:pt x="339559" y="517359"/>
                  </a:lnTo>
                  <a:lnTo>
                    <a:pt x="337223" y="517867"/>
                  </a:lnTo>
                  <a:lnTo>
                    <a:pt x="332143" y="515620"/>
                  </a:lnTo>
                  <a:lnTo>
                    <a:pt x="326936" y="518160"/>
                  </a:lnTo>
                  <a:lnTo>
                    <a:pt x="329920" y="518160"/>
                  </a:lnTo>
                  <a:lnTo>
                    <a:pt x="323799" y="519430"/>
                  </a:lnTo>
                  <a:lnTo>
                    <a:pt x="318757" y="521970"/>
                  </a:lnTo>
                  <a:lnTo>
                    <a:pt x="322097" y="521970"/>
                  </a:lnTo>
                  <a:lnTo>
                    <a:pt x="319303" y="523240"/>
                  </a:lnTo>
                  <a:lnTo>
                    <a:pt x="314198" y="524510"/>
                  </a:lnTo>
                  <a:lnTo>
                    <a:pt x="310578" y="525780"/>
                  </a:lnTo>
                  <a:lnTo>
                    <a:pt x="308660" y="526211"/>
                  </a:lnTo>
                  <a:lnTo>
                    <a:pt x="306705" y="522300"/>
                  </a:lnTo>
                  <a:lnTo>
                    <a:pt x="306705" y="526656"/>
                  </a:lnTo>
                  <a:lnTo>
                    <a:pt x="304914" y="527050"/>
                  </a:lnTo>
                  <a:lnTo>
                    <a:pt x="303326" y="527050"/>
                  </a:lnTo>
                  <a:lnTo>
                    <a:pt x="306705" y="526656"/>
                  </a:lnTo>
                  <a:lnTo>
                    <a:pt x="306705" y="522300"/>
                  </a:lnTo>
                  <a:lnTo>
                    <a:pt x="306133" y="521157"/>
                  </a:lnTo>
                  <a:lnTo>
                    <a:pt x="303453" y="522173"/>
                  </a:lnTo>
                  <a:lnTo>
                    <a:pt x="300990" y="523595"/>
                  </a:lnTo>
                  <a:lnTo>
                    <a:pt x="298767" y="525424"/>
                  </a:lnTo>
                  <a:lnTo>
                    <a:pt x="301764" y="527050"/>
                  </a:lnTo>
                  <a:lnTo>
                    <a:pt x="299008" y="527050"/>
                  </a:lnTo>
                  <a:lnTo>
                    <a:pt x="293662" y="529590"/>
                  </a:lnTo>
                  <a:lnTo>
                    <a:pt x="300494" y="529590"/>
                  </a:lnTo>
                  <a:lnTo>
                    <a:pt x="307314" y="527050"/>
                  </a:lnTo>
                  <a:lnTo>
                    <a:pt x="314134" y="528320"/>
                  </a:lnTo>
                  <a:lnTo>
                    <a:pt x="310781" y="528320"/>
                  </a:lnTo>
                  <a:lnTo>
                    <a:pt x="307632" y="529590"/>
                  </a:lnTo>
                  <a:lnTo>
                    <a:pt x="305650" y="532130"/>
                  </a:lnTo>
                  <a:lnTo>
                    <a:pt x="310527" y="530860"/>
                  </a:lnTo>
                  <a:lnTo>
                    <a:pt x="317119" y="530860"/>
                  </a:lnTo>
                  <a:lnTo>
                    <a:pt x="324015" y="532130"/>
                  </a:lnTo>
                  <a:lnTo>
                    <a:pt x="336473" y="532130"/>
                  </a:lnTo>
                  <a:lnTo>
                    <a:pt x="320103" y="533527"/>
                  </a:lnTo>
                  <a:lnTo>
                    <a:pt x="323532" y="534022"/>
                  </a:lnTo>
                  <a:lnTo>
                    <a:pt x="327291" y="533819"/>
                  </a:lnTo>
                  <a:lnTo>
                    <a:pt x="328536" y="534149"/>
                  </a:lnTo>
                  <a:lnTo>
                    <a:pt x="324408" y="536232"/>
                  </a:lnTo>
                  <a:lnTo>
                    <a:pt x="330949" y="535736"/>
                  </a:lnTo>
                  <a:lnTo>
                    <a:pt x="335711" y="535343"/>
                  </a:lnTo>
                  <a:lnTo>
                    <a:pt x="334975" y="535533"/>
                  </a:lnTo>
                  <a:lnTo>
                    <a:pt x="328701" y="537019"/>
                  </a:lnTo>
                  <a:lnTo>
                    <a:pt x="330250" y="539356"/>
                  </a:lnTo>
                  <a:lnTo>
                    <a:pt x="325894" y="538480"/>
                  </a:lnTo>
                  <a:lnTo>
                    <a:pt x="319570" y="537210"/>
                  </a:lnTo>
                  <a:lnTo>
                    <a:pt x="313359" y="532130"/>
                  </a:lnTo>
                  <a:lnTo>
                    <a:pt x="306400" y="534670"/>
                  </a:lnTo>
                  <a:lnTo>
                    <a:pt x="309333" y="535940"/>
                  </a:lnTo>
                  <a:lnTo>
                    <a:pt x="312039" y="537210"/>
                  </a:lnTo>
                  <a:lnTo>
                    <a:pt x="314515" y="538480"/>
                  </a:lnTo>
                  <a:lnTo>
                    <a:pt x="307746" y="537210"/>
                  </a:lnTo>
                  <a:lnTo>
                    <a:pt x="300786" y="534670"/>
                  </a:lnTo>
                  <a:lnTo>
                    <a:pt x="293738" y="533400"/>
                  </a:lnTo>
                  <a:lnTo>
                    <a:pt x="286677" y="534670"/>
                  </a:lnTo>
                  <a:lnTo>
                    <a:pt x="292188" y="534670"/>
                  </a:lnTo>
                  <a:lnTo>
                    <a:pt x="293509" y="535940"/>
                  </a:lnTo>
                  <a:lnTo>
                    <a:pt x="299046" y="540715"/>
                  </a:lnTo>
                  <a:lnTo>
                    <a:pt x="295986" y="539750"/>
                  </a:lnTo>
                  <a:lnTo>
                    <a:pt x="287807" y="539750"/>
                  </a:lnTo>
                  <a:lnTo>
                    <a:pt x="290449" y="541020"/>
                  </a:lnTo>
                  <a:lnTo>
                    <a:pt x="292671" y="542061"/>
                  </a:lnTo>
                  <a:lnTo>
                    <a:pt x="291922" y="542290"/>
                  </a:lnTo>
                  <a:lnTo>
                    <a:pt x="287705" y="542290"/>
                  </a:lnTo>
                  <a:lnTo>
                    <a:pt x="283933" y="544830"/>
                  </a:lnTo>
                  <a:lnTo>
                    <a:pt x="293725" y="544830"/>
                  </a:lnTo>
                  <a:lnTo>
                    <a:pt x="283286" y="547370"/>
                  </a:lnTo>
                  <a:lnTo>
                    <a:pt x="280123" y="544830"/>
                  </a:lnTo>
                  <a:lnTo>
                    <a:pt x="281546" y="549910"/>
                  </a:lnTo>
                  <a:lnTo>
                    <a:pt x="277012" y="548640"/>
                  </a:lnTo>
                  <a:lnTo>
                    <a:pt x="271818" y="548640"/>
                  </a:lnTo>
                  <a:lnTo>
                    <a:pt x="271195" y="551180"/>
                  </a:lnTo>
                  <a:lnTo>
                    <a:pt x="274002" y="556260"/>
                  </a:lnTo>
                  <a:lnTo>
                    <a:pt x="262445" y="553720"/>
                  </a:lnTo>
                  <a:lnTo>
                    <a:pt x="263842" y="561340"/>
                  </a:lnTo>
                  <a:lnTo>
                    <a:pt x="265150" y="561136"/>
                  </a:lnTo>
                  <a:lnTo>
                    <a:pt x="264350" y="561340"/>
                  </a:lnTo>
                  <a:lnTo>
                    <a:pt x="252361" y="565150"/>
                  </a:lnTo>
                  <a:lnTo>
                    <a:pt x="253809" y="572770"/>
                  </a:lnTo>
                  <a:lnTo>
                    <a:pt x="259448" y="571500"/>
                  </a:lnTo>
                  <a:lnTo>
                    <a:pt x="264756" y="568960"/>
                  </a:lnTo>
                  <a:lnTo>
                    <a:pt x="276987" y="566420"/>
                  </a:lnTo>
                  <a:lnTo>
                    <a:pt x="283248" y="568960"/>
                  </a:lnTo>
                  <a:lnTo>
                    <a:pt x="290055" y="567690"/>
                  </a:lnTo>
                  <a:lnTo>
                    <a:pt x="302285" y="566420"/>
                  </a:lnTo>
                  <a:lnTo>
                    <a:pt x="325018" y="566420"/>
                  </a:lnTo>
                  <a:lnTo>
                    <a:pt x="326796" y="566420"/>
                  </a:lnTo>
                  <a:lnTo>
                    <a:pt x="338924" y="563880"/>
                  </a:lnTo>
                  <a:lnTo>
                    <a:pt x="335051" y="565150"/>
                  </a:lnTo>
                  <a:lnTo>
                    <a:pt x="331025" y="566420"/>
                  </a:lnTo>
                  <a:lnTo>
                    <a:pt x="326936" y="566420"/>
                  </a:lnTo>
                  <a:lnTo>
                    <a:pt x="331889" y="574040"/>
                  </a:lnTo>
                  <a:lnTo>
                    <a:pt x="339140" y="574040"/>
                  </a:lnTo>
                  <a:lnTo>
                    <a:pt x="347446" y="572770"/>
                  </a:lnTo>
                  <a:lnTo>
                    <a:pt x="355587" y="572770"/>
                  </a:lnTo>
                  <a:lnTo>
                    <a:pt x="342150" y="575310"/>
                  </a:lnTo>
                  <a:lnTo>
                    <a:pt x="334606" y="576580"/>
                  </a:lnTo>
                  <a:lnTo>
                    <a:pt x="329565" y="575310"/>
                  </a:lnTo>
                  <a:lnTo>
                    <a:pt x="328383" y="574040"/>
                  </a:lnTo>
                  <a:lnTo>
                    <a:pt x="323684" y="568960"/>
                  </a:lnTo>
                  <a:lnTo>
                    <a:pt x="325018" y="566420"/>
                  </a:lnTo>
                  <a:lnTo>
                    <a:pt x="314998" y="567690"/>
                  </a:lnTo>
                  <a:lnTo>
                    <a:pt x="307949" y="567690"/>
                  </a:lnTo>
                  <a:lnTo>
                    <a:pt x="293776" y="568960"/>
                  </a:lnTo>
                  <a:lnTo>
                    <a:pt x="286689" y="568960"/>
                  </a:lnTo>
                  <a:lnTo>
                    <a:pt x="281393" y="570230"/>
                  </a:lnTo>
                  <a:lnTo>
                    <a:pt x="276059" y="570230"/>
                  </a:lnTo>
                  <a:lnTo>
                    <a:pt x="267627" y="571500"/>
                  </a:lnTo>
                  <a:lnTo>
                    <a:pt x="262750" y="571500"/>
                  </a:lnTo>
                  <a:lnTo>
                    <a:pt x="260337" y="572770"/>
                  </a:lnTo>
                  <a:lnTo>
                    <a:pt x="264604" y="572770"/>
                  </a:lnTo>
                  <a:lnTo>
                    <a:pt x="264604" y="576580"/>
                  </a:lnTo>
                  <a:lnTo>
                    <a:pt x="260756" y="577850"/>
                  </a:lnTo>
                  <a:lnTo>
                    <a:pt x="259346" y="577850"/>
                  </a:lnTo>
                  <a:lnTo>
                    <a:pt x="264604" y="576580"/>
                  </a:lnTo>
                  <a:lnTo>
                    <a:pt x="264604" y="572770"/>
                  </a:lnTo>
                  <a:lnTo>
                    <a:pt x="259346" y="574040"/>
                  </a:lnTo>
                  <a:lnTo>
                    <a:pt x="253517" y="572770"/>
                  </a:lnTo>
                  <a:lnTo>
                    <a:pt x="248754" y="576580"/>
                  </a:lnTo>
                  <a:lnTo>
                    <a:pt x="253771" y="579120"/>
                  </a:lnTo>
                  <a:lnTo>
                    <a:pt x="256057" y="581660"/>
                  </a:lnTo>
                  <a:lnTo>
                    <a:pt x="260489" y="580390"/>
                  </a:lnTo>
                  <a:lnTo>
                    <a:pt x="264604" y="580390"/>
                  </a:lnTo>
                  <a:lnTo>
                    <a:pt x="259207" y="581660"/>
                  </a:lnTo>
                  <a:lnTo>
                    <a:pt x="256057" y="581660"/>
                  </a:lnTo>
                  <a:lnTo>
                    <a:pt x="248373" y="581660"/>
                  </a:lnTo>
                  <a:lnTo>
                    <a:pt x="255003" y="584200"/>
                  </a:lnTo>
                  <a:lnTo>
                    <a:pt x="260731" y="584200"/>
                  </a:lnTo>
                  <a:lnTo>
                    <a:pt x="268630" y="584200"/>
                  </a:lnTo>
                  <a:lnTo>
                    <a:pt x="272161" y="584860"/>
                  </a:lnTo>
                  <a:lnTo>
                    <a:pt x="274662" y="584200"/>
                  </a:lnTo>
                  <a:lnTo>
                    <a:pt x="285457" y="581660"/>
                  </a:lnTo>
                  <a:lnTo>
                    <a:pt x="293243" y="584200"/>
                  </a:lnTo>
                  <a:lnTo>
                    <a:pt x="287947" y="585470"/>
                  </a:lnTo>
                  <a:lnTo>
                    <a:pt x="288074" y="586740"/>
                  </a:lnTo>
                  <a:lnTo>
                    <a:pt x="293674" y="588010"/>
                  </a:lnTo>
                  <a:lnTo>
                    <a:pt x="289814" y="589280"/>
                  </a:lnTo>
                  <a:lnTo>
                    <a:pt x="286207" y="586740"/>
                  </a:lnTo>
                  <a:lnTo>
                    <a:pt x="277939" y="586740"/>
                  </a:lnTo>
                  <a:lnTo>
                    <a:pt x="273710" y="588010"/>
                  </a:lnTo>
                  <a:lnTo>
                    <a:pt x="274662" y="588010"/>
                  </a:lnTo>
                  <a:lnTo>
                    <a:pt x="277406" y="589280"/>
                  </a:lnTo>
                  <a:lnTo>
                    <a:pt x="273977" y="591820"/>
                  </a:lnTo>
                  <a:lnTo>
                    <a:pt x="277774" y="591820"/>
                  </a:lnTo>
                  <a:lnTo>
                    <a:pt x="271627" y="593090"/>
                  </a:lnTo>
                  <a:lnTo>
                    <a:pt x="273634" y="591820"/>
                  </a:lnTo>
                  <a:lnTo>
                    <a:pt x="273977" y="591820"/>
                  </a:lnTo>
                  <a:lnTo>
                    <a:pt x="269468" y="590550"/>
                  </a:lnTo>
                  <a:lnTo>
                    <a:pt x="265417" y="591820"/>
                  </a:lnTo>
                  <a:lnTo>
                    <a:pt x="267411" y="593090"/>
                  </a:lnTo>
                  <a:lnTo>
                    <a:pt x="265366" y="593090"/>
                  </a:lnTo>
                  <a:lnTo>
                    <a:pt x="253009" y="595630"/>
                  </a:lnTo>
                  <a:lnTo>
                    <a:pt x="258483" y="599440"/>
                  </a:lnTo>
                  <a:lnTo>
                    <a:pt x="266509" y="600710"/>
                  </a:lnTo>
                  <a:lnTo>
                    <a:pt x="274929" y="599440"/>
                  </a:lnTo>
                  <a:lnTo>
                    <a:pt x="281647" y="599440"/>
                  </a:lnTo>
                  <a:lnTo>
                    <a:pt x="275844" y="600710"/>
                  </a:lnTo>
                  <a:lnTo>
                    <a:pt x="267703" y="600710"/>
                  </a:lnTo>
                  <a:lnTo>
                    <a:pt x="259486" y="601980"/>
                  </a:lnTo>
                  <a:lnTo>
                    <a:pt x="253428" y="600710"/>
                  </a:lnTo>
                  <a:lnTo>
                    <a:pt x="263245" y="600710"/>
                  </a:lnTo>
                  <a:lnTo>
                    <a:pt x="251904" y="599440"/>
                  </a:lnTo>
                  <a:lnTo>
                    <a:pt x="245922" y="600710"/>
                  </a:lnTo>
                  <a:lnTo>
                    <a:pt x="242912" y="604520"/>
                  </a:lnTo>
                  <a:lnTo>
                    <a:pt x="239433" y="607060"/>
                  </a:lnTo>
                  <a:lnTo>
                    <a:pt x="238683" y="609600"/>
                  </a:lnTo>
                  <a:lnTo>
                    <a:pt x="244297" y="610870"/>
                  </a:lnTo>
                  <a:lnTo>
                    <a:pt x="241465" y="610870"/>
                  </a:lnTo>
                  <a:lnTo>
                    <a:pt x="236397" y="615950"/>
                  </a:lnTo>
                  <a:lnTo>
                    <a:pt x="243484" y="617220"/>
                  </a:lnTo>
                  <a:lnTo>
                    <a:pt x="250901" y="615950"/>
                  </a:lnTo>
                  <a:lnTo>
                    <a:pt x="258127" y="613410"/>
                  </a:lnTo>
                  <a:lnTo>
                    <a:pt x="264604" y="609600"/>
                  </a:lnTo>
                  <a:lnTo>
                    <a:pt x="272872" y="606793"/>
                  </a:lnTo>
                  <a:lnTo>
                    <a:pt x="268274" y="609600"/>
                  </a:lnTo>
                  <a:lnTo>
                    <a:pt x="261823" y="613410"/>
                  </a:lnTo>
                  <a:lnTo>
                    <a:pt x="255739" y="614502"/>
                  </a:lnTo>
                  <a:lnTo>
                    <a:pt x="255739" y="621030"/>
                  </a:lnTo>
                  <a:lnTo>
                    <a:pt x="250151" y="622833"/>
                  </a:lnTo>
                  <a:lnTo>
                    <a:pt x="251015" y="622300"/>
                  </a:lnTo>
                  <a:lnTo>
                    <a:pt x="255739" y="621030"/>
                  </a:lnTo>
                  <a:lnTo>
                    <a:pt x="255739" y="614502"/>
                  </a:lnTo>
                  <a:lnTo>
                    <a:pt x="254711" y="614680"/>
                  </a:lnTo>
                  <a:lnTo>
                    <a:pt x="247383" y="617220"/>
                  </a:lnTo>
                  <a:lnTo>
                    <a:pt x="240271" y="619760"/>
                  </a:lnTo>
                  <a:lnTo>
                    <a:pt x="245643" y="619760"/>
                  </a:lnTo>
                  <a:lnTo>
                    <a:pt x="248386" y="621030"/>
                  </a:lnTo>
                  <a:lnTo>
                    <a:pt x="245757" y="621030"/>
                  </a:lnTo>
                  <a:lnTo>
                    <a:pt x="243052" y="622300"/>
                  </a:lnTo>
                  <a:lnTo>
                    <a:pt x="240271" y="621030"/>
                  </a:lnTo>
                  <a:lnTo>
                    <a:pt x="244805" y="626110"/>
                  </a:lnTo>
                  <a:lnTo>
                    <a:pt x="246037" y="625360"/>
                  </a:lnTo>
                  <a:lnTo>
                    <a:pt x="249339" y="626110"/>
                  </a:lnTo>
                  <a:lnTo>
                    <a:pt x="255524" y="624840"/>
                  </a:lnTo>
                  <a:lnTo>
                    <a:pt x="261823" y="622300"/>
                  </a:lnTo>
                  <a:lnTo>
                    <a:pt x="267728" y="621030"/>
                  </a:lnTo>
                  <a:lnTo>
                    <a:pt x="273088" y="622300"/>
                  </a:lnTo>
                  <a:lnTo>
                    <a:pt x="268554" y="626110"/>
                  </a:lnTo>
                  <a:lnTo>
                    <a:pt x="280454" y="621030"/>
                  </a:lnTo>
                  <a:lnTo>
                    <a:pt x="286473" y="619760"/>
                  </a:lnTo>
                  <a:lnTo>
                    <a:pt x="291757" y="618490"/>
                  </a:lnTo>
                  <a:lnTo>
                    <a:pt x="291807" y="624840"/>
                  </a:lnTo>
                  <a:lnTo>
                    <a:pt x="287286" y="621030"/>
                  </a:lnTo>
                  <a:lnTo>
                    <a:pt x="277888" y="622300"/>
                  </a:lnTo>
                  <a:lnTo>
                    <a:pt x="275805" y="624840"/>
                  </a:lnTo>
                  <a:lnTo>
                    <a:pt x="270878" y="627380"/>
                  </a:lnTo>
                  <a:lnTo>
                    <a:pt x="263448" y="626110"/>
                  </a:lnTo>
                  <a:lnTo>
                    <a:pt x="255447" y="626110"/>
                  </a:lnTo>
                  <a:lnTo>
                    <a:pt x="248996" y="627380"/>
                  </a:lnTo>
                  <a:lnTo>
                    <a:pt x="242582" y="629920"/>
                  </a:lnTo>
                  <a:lnTo>
                    <a:pt x="245516" y="631190"/>
                  </a:lnTo>
                  <a:lnTo>
                    <a:pt x="248361" y="631190"/>
                  </a:lnTo>
                  <a:lnTo>
                    <a:pt x="251129" y="629920"/>
                  </a:lnTo>
                  <a:lnTo>
                    <a:pt x="248602" y="631190"/>
                  </a:lnTo>
                  <a:lnTo>
                    <a:pt x="245745" y="632460"/>
                  </a:lnTo>
                  <a:lnTo>
                    <a:pt x="242582" y="632460"/>
                  </a:lnTo>
                  <a:lnTo>
                    <a:pt x="245389" y="634568"/>
                  </a:lnTo>
                  <a:lnTo>
                    <a:pt x="243408" y="634657"/>
                  </a:lnTo>
                  <a:lnTo>
                    <a:pt x="240703" y="635812"/>
                  </a:lnTo>
                  <a:lnTo>
                    <a:pt x="238429" y="637984"/>
                  </a:lnTo>
                  <a:lnTo>
                    <a:pt x="241808" y="639533"/>
                  </a:lnTo>
                  <a:lnTo>
                    <a:pt x="242811" y="639381"/>
                  </a:lnTo>
                  <a:lnTo>
                    <a:pt x="239344" y="642239"/>
                  </a:lnTo>
                  <a:lnTo>
                    <a:pt x="243268" y="644169"/>
                  </a:lnTo>
                  <a:lnTo>
                    <a:pt x="244614" y="640689"/>
                  </a:lnTo>
                  <a:lnTo>
                    <a:pt x="243814" y="639229"/>
                  </a:lnTo>
                  <a:lnTo>
                    <a:pt x="246087" y="638886"/>
                  </a:lnTo>
                  <a:lnTo>
                    <a:pt x="246443" y="635368"/>
                  </a:lnTo>
                  <a:lnTo>
                    <a:pt x="247675" y="636270"/>
                  </a:lnTo>
                  <a:lnTo>
                    <a:pt x="254647" y="633730"/>
                  </a:lnTo>
                  <a:lnTo>
                    <a:pt x="258432" y="629920"/>
                  </a:lnTo>
                  <a:lnTo>
                    <a:pt x="258533" y="632460"/>
                  </a:lnTo>
                  <a:lnTo>
                    <a:pt x="256819" y="633730"/>
                  </a:lnTo>
                  <a:lnTo>
                    <a:pt x="253809" y="635000"/>
                  </a:lnTo>
                  <a:lnTo>
                    <a:pt x="264083" y="633730"/>
                  </a:lnTo>
                  <a:lnTo>
                    <a:pt x="262305" y="634301"/>
                  </a:lnTo>
                  <a:lnTo>
                    <a:pt x="262305" y="635000"/>
                  </a:lnTo>
                  <a:lnTo>
                    <a:pt x="259816" y="637540"/>
                  </a:lnTo>
                  <a:lnTo>
                    <a:pt x="257111" y="640080"/>
                  </a:lnTo>
                  <a:lnTo>
                    <a:pt x="255892" y="641146"/>
                  </a:lnTo>
                  <a:lnTo>
                    <a:pt x="258991" y="637540"/>
                  </a:lnTo>
                  <a:lnTo>
                    <a:pt x="262305" y="635000"/>
                  </a:lnTo>
                  <a:lnTo>
                    <a:pt x="262305" y="634301"/>
                  </a:lnTo>
                  <a:lnTo>
                    <a:pt x="252031" y="637540"/>
                  </a:lnTo>
                  <a:lnTo>
                    <a:pt x="249948" y="638810"/>
                  </a:lnTo>
                  <a:lnTo>
                    <a:pt x="254393" y="642442"/>
                  </a:lnTo>
                  <a:lnTo>
                    <a:pt x="254190" y="642620"/>
                  </a:lnTo>
                  <a:lnTo>
                    <a:pt x="254457" y="642493"/>
                  </a:lnTo>
                  <a:lnTo>
                    <a:pt x="254622" y="642620"/>
                  </a:lnTo>
                  <a:lnTo>
                    <a:pt x="254927" y="642264"/>
                  </a:lnTo>
                  <a:lnTo>
                    <a:pt x="259384" y="640080"/>
                  </a:lnTo>
                  <a:lnTo>
                    <a:pt x="259892" y="641350"/>
                  </a:lnTo>
                  <a:lnTo>
                    <a:pt x="255739" y="645160"/>
                  </a:lnTo>
                  <a:lnTo>
                    <a:pt x="258533" y="645160"/>
                  </a:lnTo>
                  <a:lnTo>
                    <a:pt x="261327" y="643890"/>
                  </a:lnTo>
                  <a:lnTo>
                    <a:pt x="264134" y="643890"/>
                  </a:lnTo>
                  <a:lnTo>
                    <a:pt x="268795" y="642861"/>
                  </a:lnTo>
                  <a:lnTo>
                    <a:pt x="267398" y="643890"/>
                  </a:lnTo>
                  <a:lnTo>
                    <a:pt x="260870" y="646430"/>
                  </a:lnTo>
                  <a:lnTo>
                    <a:pt x="257517" y="646430"/>
                  </a:lnTo>
                  <a:lnTo>
                    <a:pt x="254215" y="647700"/>
                  </a:lnTo>
                  <a:lnTo>
                    <a:pt x="253847" y="652780"/>
                  </a:lnTo>
                  <a:lnTo>
                    <a:pt x="250710" y="654050"/>
                  </a:lnTo>
                  <a:lnTo>
                    <a:pt x="254609" y="652780"/>
                  </a:lnTo>
                  <a:lnTo>
                    <a:pt x="257937" y="647700"/>
                  </a:lnTo>
                  <a:lnTo>
                    <a:pt x="262737" y="650240"/>
                  </a:lnTo>
                  <a:lnTo>
                    <a:pt x="261899" y="651510"/>
                  </a:lnTo>
                  <a:lnTo>
                    <a:pt x="260985" y="652780"/>
                  </a:lnTo>
                  <a:lnTo>
                    <a:pt x="259994" y="654050"/>
                  </a:lnTo>
                  <a:lnTo>
                    <a:pt x="262661" y="652780"/>
                  </a:lnTo>
                  <a:lnTo>
                    <a:pt x="265239" y="651510"/>
                  </a:lnTo>
                  <a:lnTo>
                    <a:pt x="267741" y="650240"/>
                  </a:lnTo>
                  <a:lnTo>
                    <a:pt x="262788" y="654050"/>
                  </a:lnTo>
                  <a:lnTo>
                    <a:pt x="257175" y="657860"/>
                  </a:lnTo>
                  <a:lnTo>
                    <a:pt x="260375" y="664210"/>
                  </a:lnTo>
                  <a:lnTo>
                    <a:pt x="256971" y="664210"/>
                  </a:lnTo>
                  <a:lnTo>
                    <a:pt x="256197" y="666750"/>
                  </a:lnTo>
                  <a:lnTo>
                    <a:pt x="257098" y="669290"/>
                  </a:lnTo>
                  <a:lnTo>
                    <a:pt x="260451" y="669290"/>
                  </a:lnTo>
                  <a:lnTo>
                    <a:pt x="256133" y="670560"/>
                  </a:lnTo>
                  <a:lnTo>
                    <a:pt x="261010" y="669290"/>
                  </a:lnTo>
                  <a:lnTo>
                    <a:pt x="271437" y="661670"/>
                  </a:lnTo>
                  <a:lnTo>
                    <a:pt x="276288" y="662940"/>
                  </a:lnTo>
                  <a:lnTo>
                    <a:pt x="275069" y="664210"/>
                  </a:lnTo>
                  <a:lnTo>
                    <a:pt x="274040" y="665226"/>
                  </a:lnTo>
                  <a:lnTo>
                    <a:pt x="269036" y="666750"/>
                  </a:lnTo>
                  <a:lnTo>
                    <a:pt x="260997" y="670560"/>
                  </a:lnTo>
                  <a:lnTo>
                    <a:pt x="254368" y="674370"/>
                  </a:lnTo>
                  <a:lnTo>
                    <a:pt x="251968" y="675640"/>
                  </a:lnTo>
                  <a:lnTo>
                    <a:pt x="247992" y="692150"/>
                  </a:lnTo>
                  <a:lnTo>
                    <a:pt x="248386" y="694690"/>
                  </a:lnTo>
                  <a:lnTo>
                    <a:pt x="258800" y="690880"/>
                  </a:lnTo>
                  <a:lnTo>
                    <a:pt x="277342" y="673100"/>
                  </a:lnTo>
                  <a:lnTo>
                    <a:pt x="287832" y="671830"/>
                  </a:lnTo>
                  <a:lnTo>
                    <a:pt x="284708" y="673100"/>
                  </a:lnTo>
                  <a:lnTo>
                    <a:pt x="281990" y="675640"/>
                  </a:lnTo>
                  <a:lnTo>
                    <a:pt x="280136" y="678180"/>
                  </a:lnTo>
                  <a:lnTo>
                    <a:pt x="286359" y="676910"/>
                  </a:lnTo>
                  <a:lnTo>
                    <a:pt x="293192" y="674370"/>
                  </a:lnTo>
                  <a:lnTo>
                    <a:pt x="297103" y="671830"/>
                  </a:lnTo>
                  <a:lnTo>
                    <a:pt x="299059" y="670560"/>
                  </a:lnTo>
                  <a:lnTo>
                    <a:pt x="301523" y="666750"/>
                  </a:lnTo>
                  <a:lnTo>
                    <a:pt x="302336" y="665480"/>
                  </a:lnTo>
                  <a:lnTo>
                    <a:pt x="302475" y="665035"/>
                  </a:lnTo>
                  <a:lnTo>
                    <a:pt x="303187" y="666750"/>
                  </a:lnTo>
                  <a:lnTo>
                    <a:pt x="306997" y="671830"/>
                  </a:lnTo>
                  <a:lnTo>
                    <a:pt x="308419" y="671830"/>
                  </a:lnTo>
                  <a:lnTo>
                    <a:pt x="312153" y="671830"/>
                  </a:lnTo>
                  <a:lnTo>
                    <a:pt x="317804" y="669290"/>
                  </a:lnTo>
                  <a:lnTo>
                    <a:pt x="323088" y="666750"/>
                  </a:lnTo>
                  <a:lnTo>
                    <a:pt x="320167" y="669290"/>
                  </a:lnTo>
                  <a:lnTo>
                    <a:pt x="316890" y="671830"/>
                  </a:lnTo>
                  <a:lnTo>
                    <a:pt x="315912" y="674370"/>
                  </a:lnTo>
                  <a:lnTo>
                    <a:pt x="319963" y="674370"/>
                  </a:lnTo>
                  <a:lnTo>
                    <a:pt x="315442" y="678180"/>
                  </a:lnTo>
                  <a:lnTo>
                    <a:pt x="317830" y="681990"/>
                  </a:lnTo>
                  <a:lnTo>
                    <a:pt x="322453" y="684530"/>
                  </a:lnTo>
                  <a:lnTo>
                    <a:pt x="324637" y="689610"/>
                  </a:lnTo>
                  <a:lnTo>
                    <a:pt x="320103" y="688340"/>
                  </a:lnTo>
                  <a:lnTo>
                    <a:pt x="313855" y="687070"/>
                  </a:lnTo>
                  <a:lnTo>
                    <a:pt x="310921" y="683260"/>
                  </a:lnTo>
                  <a:lnTo>
                    <a:pt x="307009" y="678180"/>
                  </a:lnTo>
                  <a:lnTo>
                    <a:pt x="308419" y="671830"/>
                  </a:lnTo>
                  <a:lnTo>
                    <a:pt x="300240" y="674370"/>
                  </a:lnTo>
                  <a:lnTo>
                    <a:pt x="303733" y="675640"/>
                  </a:lnTo>
                  <a:lnTo>
                    <a:pt x="300863" y="676910"/>
                  </a:lnTo>
                  <a:lnTo>
                    <a:pt x="292125" y="676910"/>
                  </a:lnTo>
                  <a:lnTo>
                    <a:pt x="297484" y="679450"/>
                  </a:lnTo>
                  <a:lnTo>
                    <a:pt x="300240" y="680720"/>
                  </a:lnTo>
                  <a:lnTo>
                    <a:pt x="296976" y="681990"/>
                  </a:lnTo>
                  <a:lnTo>
                    <a:pt x="299402" y="683260"/>
                  </a:lnTo>
                  <a:lnTo>
                    <a:pt x="304368" y="684530"/>
                  </a:lnTo>
                  <a:lnTo>
                    <a:pt x="308737" y="683260"/>
                  </a:lnTo>
                  <a:lnTo>
                    <a:pt x="304977" y="688340"/>
                  </a:lnTo>
                  <a:lnTo>
                    <a:pt x="298602" y="687070"/>
                  </a:lnTo>
                  <a:lnTo>
                    <a:pt x="289026" y="687070"/>
                  </a:lnTo>
                  <a:lnTo>
                    <a:pt x="283705" y="688340"/>
                  </a:lnTo>
                  <a:lnTo>
                    <a:pt x="280835" y="690880"/>
                  </a:lnTo>
                  <a:lnTo>
                    <a:pt x="283959" y="692150"/>
                  </a:lnTo>
                  <a:lnTo>
                    <a:pt x="277418" y="694690"/>
                  </a:lnTo>
                  <a:lnTo>
                    <a:pt x="256120" y="694690"/>
                  </a:lnTo>
                  <a:lnTo>
                    <a:pt x="264617" y="695960"/>
                  </a:lnTo>
                  <a:lnTo>
                    <a:pt x="261696" y="695960"/>
                  </a:lnTo>
                  <a:lnTo>
                    <a:pt x="258991" y="697230"/>
                  </a:lnTo>
                  <a:lnTo>
                    <a:pt x="256501" y="698500"/>
                  </a:lnTo>
                  <a:lnTo>
                    <a:pt x="267081" y="701040"/>
                  </a:lnTo>
                  <a:lnTo>
                    <a:pt x="279260" y="698500"/>
                  </a:lnTo>
                  <a:lnTo>
                    <a:pt x="291071" y="694690"/>
                  </a:lnTo>
                  <a:lnTo>
                    <a:pt x="300609" y="688340"/>
                  </a:lnTo>
                  <a:lnTo>
                    <a:pt x="298145" y="690880"/>
                  </a:lnTo>
                  <a:lnTo>
                    <a:pt x="295567" y="693420"/>
                  </a:lnTo>
                  <a:lnTo>
                    <a:pt x="292874" y="694690"/>
                  </a:lnTo>
                  <a:lnTo>
                    <a:pt x="295084" y="695413"/>
                  </a:lnTo>
                  <a:lnTo>
                    <a:pt x="297713" y="695413"/>
                  </a:lnTo>
                  <a:lnTo>
                    <a:pt x="304558" y="695413"/>
                  </a:lnTo>
                  <a:lnTo>
                    <a:pt x="303822" y="694690"/>
                  </a:lnTo>
                  <a:lnTo>
                    <a:pt x="298170" y="695159"/>
                  </a:lnTo>
                  <a:lnTo>
                    <a:pt x="305752" y="690880"/>
                  </a:lnTo>
                  <a:lnTo>
                    <a:pt x="306412" y="697230"/>
                  </a:lnTo>
                  <a:lnTo>
                    <a:pt x="305117" y="695960"/>
                  </a:lnTo>
                  <a:lnTo>
                    <a:pt x="296748" y="695960"/>
                  </a:lnTo>
                  <a:lnTo>
                    <a:pt x="288480" y="695960"/>
                  </a:lnTo>
                  <a:lnTo>
                    <a:pt x="284822" y="697230"/>
                  </a:lnTo>
                  <a:lnTo>
                    <a:pt x="278396" y="699770"/>
                  </a:lnTo>
                  <a:lnTo>
                    <a:pt x="271399" y="701040"/>
                  </a:lnTo>
                  <a:lnTo>
                    <a:pt x="604926" y="701040"/>
                  </a:lnTo>
                  <a:lnTo>
                    <a:pt x="605866" y="699770"/>
                  </a:lnTo>
                  <a:lnTo>
                    <a:pt x="607745" y="697230"/>
                  </a:lnTo>
                  <a:lnTo>
                    <a:pt x="591832" y="695960"/>
                  </a:lnTo>
                  <a:lnTo>
                    <a:pt x="583323" y="699770"/>
                  </a:lnTo>
                  <a:lnTo>
                    <a:pt x="581202" y="697230"/>
                  </a:lnTo>
                  <a:lnTo>
                    <a:pt x="578015" y="693420"/>
                  </a:lnTo>
                  <a:lnTo>
                    <a:pt x="580085" y="690880"/>
                  </a:lnTo>
                  <a:lnTo>
                    <a:pt x="581113" y="689610"/>
                  </a:lnTo>
                  <a:lnTo>
                    <a:pt x="583184" y="687070"/>
                  </a:lnTo>
                  <a:lnTo>
                    <a:pt x="591540" y="692150"/>
                  </a:lnTo>
                  <a:lnTo>
                    <a:pt x="604240" y="687070"/>
                  </a:lnTo>
                  <a:lnTo>
                    <a:pt x="608609" y="690880"/>
                  </a:lnTo>
                  <a:lnTo>
                    <a:pt x="614400" y="689610"/>
                  </a:lnTo>
                  <a:lnTo>
                    <a:pt x="614299" y="687070"/>
                  </a:lnTo>
                  <a:lnTo>
                    <a:pt x="614248" y="685800"/>
                  </a:lnTo>
                  <a:lnTo>
                    <a:pt x="612419" y="684530"/>
                  </a:lnTo>
                  <a:lnTo>
                    <a:pt x="609396" y="684530"/>
                  </a:lnTo>
                  <a:lnTo>
                    <a:pt x="612089" y="678180"/>
                  </a:lnTo>
                  <a:lnTo>
                    <a:pt x="610108" y="674370"/>
                  </a:lnTo>
                  <a:lnTo>
                    <a:pt x="605917" y="670560"/>
                  </a:lnTo>
                  <a:lnTo>
                    <a:pt x="602996" y="666750"/>
                  </a:lnTo>
                  <a:lnTo>
                    <a:pt x="602030" y="665480"/>
                  </a:lnTo>
                  <a:lnTo>
                    <a:pt x="606107" y="664210"/>
                  </a:lnTo>
                  <a:lnTo>
                    <a:pt x="604647" y="662940"/>
                  </a:lnTo>
                  <a:lnTo>
                    <a:pt x="606171" y="660400"/>
                  </a:lnTo>
                  <a:lnTo>
                    <a:pt x="608457" y="656590"/>
                  </a:lnTo>
                  <a:lnTo>
                    <a:pt x="616826" y="659130"/>
                  </a:lnTo>
                  <a:lnTo>
                    <a:pt x="622947" y="656590"/>
                  </a:lnTo>
                  <a:lnTo>
                    <a:pt x="625538" y="660400"/>
                  </a:lnTo>
                  <a:lnTo>
                    <a:pt x="627557" y="661670"/>
                  </a:lnTo>
                  <a:lnTo>
                    <a:pt x="631113" y="661670"/>
                  </a:lnTo>
                  <a:lnTo>
                    <a:pt x="635850" y="660400"/>
                  </a:lnTo>
                  <a:lnTo>
                    <a:pt x="638568" y="659130"/>
                  </a:lnTo>
                  <a:lnTo>
                    <a:pt x="636054" y="656590"/>
                  </a:lnTo>
                  <a:lnTo>
                    <a:pt x="641400" y="657860"/>
                  </a:lnTo>
                  <a:lnTo>
                    <a:pt x="641743" y="656590"/>
                  </a:lnTo>
                  <a:lnTo>
                    <a:pt x="642429" y="654050"/>
                  </a:lnTo>
                  <a:lnTo>
                    <a:pt x="642759" y="652780"/>
                  </a:lnTo>
                  <a:lnTo>
                    <a:pt x="643445" y="650240"/>
                  </a:lnTo>
                  <a:lnTo>
                    <a:pt x="649211" y="652780"/>
                  </a:lnTo>
                  <a:lnTo>
                    <a:pt x="648144" y="651510"/>
                  </a:lnTo>
                  <a:lnTo>
                    <a:pt x="647115" y="650240"/>
                  </a:lnTo>
                  <a:lnTo>
                    <a:pt x="646150" y="647700"/>
                  </a:lnTo>
                  <a:lnTo>
                    <a:pt x="647547" y="647700"/>
                  </a:lnTo>
                  <a:lnTo>
                    <a:pt x="648957" y="646430"/>
                  </a:lnTo>
                  <a:lnTo>
                    <a:pt x="650392" y="646430"/>
                  </a:lnTo>
                  <a:lnTo>
                    <a:pt x="644245" y="643890"/>
                  </a:lnTo>
                  <a:lnTo>
                    <a:pt x="641096" y="643890"/>
                  </a:lnTo>
                  <a:lnTo>
                    <a:pt x="643102" y="636270"/>
                  </a:lnTo>
                  <a:lnTo>
                    <a:pt x="646836" y="641350"/>
                  </a:lnTo>
                  <a:lnTo>
                    <a:pt x="654659" y="640080"/>
                  </a:lnTo>
                  <a:lnTo>
                    <a:pt x="655205" y="636270"/>
                  </a:lnTo>
                  <a:lnTo>
                    <a:pt x="655396" y="635000"/>
                  </a:lnTo>
                  <a:lnTo>
                    <a:pt x="655586" y="633730"/>
                  </a:lnTo>
                  <a:lnTo>
                    <a:pt x="662368" y="635000"/>
                  </a:lnTo>
                  <a:lnTo>
                    <a:pt x="661847" y="640080"/>
                  </a:lnTo>
                  <a:lnTo>
                    <a:pt x="668096" y="641350"/>
                  </a:lnTo>
                  <a:lnTo>
                    <a:pt x="673849" y="637540"/>
                  </a:lnTo>
                  <a:lnTo>
                    <a:pt x="670496" y="633730"/>
                  </a:lnTo>
                  <a:lnTo>
                    <a:pt x="677278" y="636270"/>
                  </a:lnTo>
                  <a:lnTo>
                    <a:pt x="683183" y="638810"/>
                  </a:lnTo>
                  <a:lnTo>
                    <a:pt x="690651" y="638810"/>
                  </a:lnTo>
                  <a:lnTo>
                    <a:pt x="687158" y="635000"/>
                  </a:lnTo>
                  <a:lnTo>
                    <a:pt x="692251" y="635000"/>
                  </a:lnTo>
                  <a:lnTo>
                    <a:pt x="693305" y="633730"/>
                  </a:lnTo>
                  <a:lnTo>
                    <a:pt x="695413" y="631190"/>
                  </a:lnTo>
                  <a:lnTo>
                    <a:pt x="694143" y="637540"/>
                  </a:lnTo>
                  <a:lnTo>
                    <a:pt x="698957" y="633730"/>
                  </a:lnTo>
                  <a:lnTo>
                    <a:pt x="704291" y="637540"/>
                  </a:lnTo>
                  <a:lnTo>
                    <a:pt x="706069" y="633730"/>
                  </a:lnTo>
                  <a:lnTo>
                    <a:pt x="707250" y="631190"/>
                  </a:lnTo>
                  <a:lnTo>
                    <a:pt x="708431" y="628650"/>
                  </a:lnTo>
                  <a:lnTo>
                    <a:pt x="705700" y="627659"/>
                  </a:lnTo>
                  <a:lnTo>
                    <a:pt x="712660" y="624840"/>
                  </a:lnTo>
                  <a:lnTo>
                    <a:pt x="716851" y="621030"/>
                  </a:lnTo>
                  <a:lnTo>
                    <a:pt x="718248" y="619760"/>
                  </a:lnTo>
                  <a:lnTo>
                    <a:pt x="715556" y="618490"/>
                  </a:lnTo>
                  <a:lnTo>
                    <a:pt x="712876" y="617220"/>
                  </a:lnTo>
                  <a:lnTo>
                    <a:pt x="721931" y="615950"/>
                  </a:lnTo>
                  <a:lnTo>
                    <a:pt x="722287" y="610870"/>
                  </a:lnTo>
                  <a:lnTo>
                    <a:pt x="726224" y="609600"/>
                  </a:lnTo>
                  <a:lnTo>
                    <a:pt x="723252" y="608330"/>
                  </a:lnTo>
                  <a:lnTo>
                    <a:pt x="720547" y="608330"/>
                  </a:lnTo>
                  <a:lnTo>
                    <a:pt x="718108" y="605790"/>
                  </a:lnTo>
                  <a:lnTo>
                    <a:pt x="725208" y="605790"/>
                  </a:lnTo>
                  <a:lnTo>
                    <a:pt x="739292" y="608330"/>
                  </a:lnTo>
                  <a:lnTo>
                    <a:pt x="746366" y="608330"/>
                  </a:lnTo>
                  <a:lnTo>
                    <a:pt x="739305" y="610870"/>
                  </a:lnTo>
                  <a:lnTo>
                    <a:pt x="731278" y="614680"/>
                  </a:lnTo>
                  <a:lnTo>
                    <a:pt x="724408" y="619760"/>
                  </a:lnTo>
                  <a:lnTo>
                    <a:pt x="720788" y="624840"/>
                  </a:lnTo>
                  <a:lnTo>
                    <a:pt x="724916" y="622300"/>
                  </a:lnTo>
                  <a:lnTo>
                    <a:pt x="732840" y="627380"/>
                  </a:lnTo>
                  <a:lnTo>
                    <a:pt x="744004" y="628650"/>
                  </a:lnTo>
                  <a:lnTo>
                    <a:pt x="740359" y="622300"/>
                  </a:lnTo>
                  <a:lnTo>
                    <a:pt x="738898" y="619760"/>
                  </a:lnTo>
                  <a:lnTo>
                    <a:pt x="746366" y="619760"/>
                  </a:lnTo>
                  <a:lnTo>
                    <a:pt x="743623" y="622300"/>
                  </a:lnTo>
                  <a:lnTo>
                    <a:pt x="742721" y="624840"/>
                  </a:lnTo>
                  <a:lnTo>
                    <a:pt x="744816" y="627380"/>
                  </a:lnTo>
                  <a:lnTo>
                    <a:pt x="748995" y="624840"/>
                  </a:lnTo>
                  <a:lnTo>
                    <a:pt x="754468" y="623570"/>
                  </a:lnTo>
                  <a:lnTo>
                    <a:pt x="759358" y="622300"/>
                  </a:lnTo>
                  <a:lnTo>
                    <a:pt x="761022" y="619760"/>
                  </a:lnTo>
                  <a:lnTo>
                    <a:pt x="761847" y="618490"/>
                  </a:lnTo>
                  <a:lnTo>
                    <a:pt x="765048" y="619760"/>
                  </a:lnTo>
                  <a:lnTo>
                    <a:pt x="766419" y="622300"/>
                  </a:lnTo>
                  <a:lnTo>
                    <a:pt x="764908" y="624840"/>
                  </a:lnTo>
                  <a:lnTo>
                    <a:pt x="769416" y="622300"/>
                  </a:lnTo>
                  <a:lnTo>
                    <a:pt x="775004" y="624840"/>
                  </a:lnTo>
                  <a:lnTo>
                    <a:pt x="777836" y="622300"/>
                  </a:lnTo>
                  <a:lnTo>
                    <a:pt x="782091" y="618490"/>
                  </a:lnTo>
                  <a:lnTo>
                    <a:pt x="784936" y="615950"/>
                  </a:lnTo>
                  <a:lnTo>
                    <a:pt x="786053" y="617220"/>
                  </a:lnTo>
                  <a:lnTo>
                    <a:pt x="792810" y="615950"/>
                  </a:lnTo>
                  <a:lnTo>
                    <a:pt x="790663" y="612140"/>
                  </a:lnTo>
                  <a:lnTo>
                    <a:pt x="793419" y="608469"/>
                  </a:lnTo>
                  <a:lnTo>
                    <a:pt x="805446" y="612140"/>
                  </a:lnTo>
                  <a:lnTo>
                    <a:pt x="809409" y="612140"/>
                  </a:lnTo>
                  <a:lnTo>
                    <a:pt x="806170" y="609600"/>
                  </a:lnTo>
                  <a:lnTo>
                    <a:pt x="807034" y="605790"/>
                  </a:lnTo>
                  <a:lnTo>
                    <a:pt x="810590" y="604520"/>
                  </a:lnTo>
                  <a:lnTo>
                    <a:pt x="812977" y="608330"/>
                  </a:lnTo>
                  <a:lnTo>
                    <a:pt x="820648" y="607060"/>
                  </a:lnTo>
                  <a:lnTo>
                    <a:pt x="825017" y="604520"/>
                  </a:lnTo>
                  <a:lnTo>
                    <a:pt x="829386" y="601980"/>
                  </a:lnTo>
                  <a:lnTo>
                    <a:pt x="834936" y="599440"/>
                  </a:lnTo>
                  <a:lnTo>
                    <a:pt x="832281" y="596900"/>
                  </a:lnTo>
                  <a:lnTo>
                    <a:pt x="833653" y="593090"/>
                  </a:lnTo>
                  <a:lnTo>
                    <a:pt x="836866" y="591820"/>
                  </a:lnTo>
                  <a:lnTo>
                    <a:pt x="837565" y="595630"/>
                  </a:lnTo>
                  <a:lnTo>
                    <a:pt x="839508" y="595630"/>
                  </a:lnTo>
                  <a:lnTo>
                    <a:pt x="840524" y="594360"/>
                  </a:lnTo>
                  <a:lnTo>
                    <a:pt x="838415" y="598170"/>
                  </a:lnTo>
                  <a:lnTo>
                    <a:pt x="841565" y="596900"/>
                  </a:lnTo>
                  <a:lnTo>
                    <a:pt x="843470" y="594360"/>
                  </a:lnTo>
                  <a:lnTo>
                    <a:pt x="845388" y="591820"/>
                  </a:lnTo>
                  <a:lnTo>
                    <a:pt x="848245" y="588010"/>
                  </a:lnTo>
                  <a:lnTo>
                    <a:pt x="852335" y="590550"/>
                  </a:lnTo>
                  <a:lnTo>
                    <a:pt x="851357" y="586740"/>
                  </a:lnTo>
                  <a:lnTo>
                    <a:pt x="852106" y="582930"/>
                  </a:lnTo>
                  <a:lnTo>
                    <a:pt x="852360" y="581660"/>
                  </a:lnTo>
                  <a:lnTo>
                    <a:pt x="857770" y="582930"/>
                  </a:lnTo>
                  <a:lnTo>
                    <a:pt x="856907" y="580390"/>
                  </a:lnTo>
                  <a:lnTo>
                    <a:pt x="861453" y="579120"/>
                  </a:lnTo>
                  <a:lnTo>
                    <a:pt x="867397" y="577850"/>
                  </a:lnTo>
                  <a:lnTo>
                    <a:pt x="870724" y="575310"/>
                  </a:lnTo>
                  <a:lnTo>
                    <a:pt x="871080" y="572770"/>
                  </a:lnTo>
                  <a:lnTo>
                    <a:pt x="871448" y="570230"/>
                  </a:lnTo>
                  <a:lnTo>
                    <a:pt x="877189" y="570230"/>
                  </a:lnTo>
                  <a:lnTo>
                    <a:pt x="874420" y="566420"/>
                  </a:lnTo>
                  <a:lnTo>
                    <a:pt x="879081" y="568960"/>
                  </a:lnTo>
                  <a:lnTo>
                    <a:pt x="882599" y="563880"/>
                  </a:lnTo>
                  <a:lnTo>
                    <a:pt x="882167" y="561340"/>
                  </a:lnTo>
                  <a:lnTo>
                    <a:pt x="881735" y="558800"/>
                  </a:lnTo>
                  <a:lnTo>
                    <a:pt x="887082" y="561340"/>
                  </a:lnTo>
                  <a:lnTo>
                    <a:pt x="887539" y="558800"/>
                  </a:lnTo>
                  <a:lnTo>
                    <a:pt x="888009" y="556260"/>
                  </a:lnTo>
                  <a:lnTo>
                    <a:pt x="896188" y="551180"/>
                  </a:lnTo>
                  <a:lnTo>
                    <a:pt x="905383" y="549910"/>
                  </a:lnTo>
                  <a:lnTo>
                    <a:pt x="914260" y="546100"/>
                  </a:lnTo>
                  <a:lnTo>
                    <a:pt x="922870" y="548640"/>
                  </a:lnTo>
                  <a:lnTo>
                    <a:pt x="924217" y="546100"/>
                  </a:lnTo>
                  <a:lnTo>
                    <a:pt x="926249" y="542290"/>
                  </a:lnTo>
                  <a:lnTo>
                    <a:pt x="925309" y="538480"/>
                  </a:lnTo>
                  <a:lnTo>
                    <a:pt x="930097" y="539750"/>
                  </a:lnTo>
                  <a:lnTo>
                    <a:pt x="930021" y="538480"/>
                  </a:lnTo>
                  <a:lnTo>
                    <a:pt x="929830" y="534670"/>
                  </a:lnTo>
                  <a:lnTo>
                    <a:pt x="929767" y="533400"/>
                  </a:lnTo>
                  <a:lnTo>
                    <a:pt x="923937" y="534670"/>
                  </a:lnTo>
                  <a:lnTo>
                    <a:pt x="920470" y="532130"/>
                  </a:lnTo>
                  <a:lnTo>
                    <a:pt x="923340" y="533400"/>
                  </a:lnTo>
                  <a:lnTo>
                    <a:pt x="926045" y="532130"/>
                  </a:lnTo>
                  <a:lnTo>
                    <a:pt x="928585" y="530860"/>
                  </a:lnTo>
                  <a:lnTo>
                    <a:pt x="926896" y="528320"/>
                  </a:lnTo>
                  <a:lnTo>
                    <a:pt x="921207" y="527050"/>
                  </a:lnTo>
                  <a:lnTo>
                    <a:pt x="919797" y="520700"/>
                  </a:lnTo>
                  <a:lnTo>
                    <a:pt x="924864" y="520700"/>
                  </a:lnTo>
                  <a:lnTo>
                    <a:pt x="925461" y="516890"/>
                  </a:lnTo>
                  <a:lnTo>
                    <a:pt x="926566" y="520700"/>
                  </a:lnTo>
                  <a:lnTo>
                    <a:pt x="926503" y="527050"/>
                  </a:lnTo>
                  <a:lnTo>
                    <a:pt x="932027" y="523240"/>
                  </a:lnTo>
                  <a:lnTo>
                    <a:pt x="932891" y="532130"/>
                  </a:lnTo>
                  <a:lnTo>
                    <a:pt x="938453" y="529590"/>
                  </a:lnTo>
                  <a:lnTo>
                    <a:pt x="945565" y="532130"/>
                  </a:lnTo>
                  <a:lnTo>
                    <a:pt x="937348" y="533400"/>
                  </a:lnTo>
                  <a:lnTo>
                    <a:pt x="943737" y="538480"/>
                  </a:lnTo>
                  <a:lnTo>
                    <a:pt x="970521" y="538480"/>
                  </a:lnTo>
                  <a:lnTo>
                    <a:pt x="977696" y="537210"/>
                  </a:lnTo>
                  <a:lnTo>
                    <a:pt x="976274" y="534670"/>
                  </a:lnTo>
                  <a:lnTo>
                    <a:pt x="974090" y="532130"/>
                  </a:lnTo>
                  <a:lnTo>
                    <a:pt x="971143" y="530860"/>
                  </a:lnTo>
                  <a:lnTo>
                    <a:pt x="975182" y="530860"/>
                  </a:lnTo>
                  <a:lnTo>
                    <a:pt x="976960" y="534670"/>
                  </a:lnTo>
                  <a:lnTo>
                    <a:pt x="983894" y="538480"/>
                  </a:lnTo>
                  <a:lnTo>
                    <a:pt x="987475" y="537210"/>
                  </a:lnTo>
                  <a:lnTo>
                    <a:pt x="991235" y="535940"/>
                  </a:lnTo>
                  <a:lnTo>
                    <a:pt x="990714" y="533400"/>
                  </a:lnTo>
                  <a:lnTo>
                    <a:pt x="988326" y="530860"/>
                  </a:lnTo>
                  <a:lnTo>
                    <a:pt x="988923" y="530860"/>
                  </a:lnTo>
                  <a:lnTo>
                    <a:pt x="992886" y="533400"/>
                  </a:lnTo>
                  <a:lnTo>
                    <a:pt x="993597" y="530860"/>
                  </a:lnTo>
                  <a:lnTo>
                    <a:pt x="993965" y="529590"/>
                  </a:lnTo>
                  <a:lnTo>
                    <a:pt x="995743" y="523240"/>
                  </a:lnTo>
                  <a:lnTo>
                    <a:pt x="1001649" y="529590"/>
                  </a:lnTo>
                  <a:lnTo>
                    <a:pt x="1007237" y="532130"/>
                  </a:lnTo>
                  <a:lnTo>
                    <a:pt x="1022438" y="533400"/>
                  </a:lnTo>
                  <a:lnTo>
                    <a:pt x="1020622" y="525780"/>
                  </a:lnTo>
                  <a:lnTo>
                    <a:pt x="1026858" y="529590"/>
                  </a:lnTo>
                  <a:lnTo>
                    <a:pt x="1034770" y="527050"/>
                  </a:lnTo>
                  <a:lnTo>
                    <a:pt x="1038009" y="525780"/>
                  </a:lnTo>
                  <a:lnTo>
                    <a:pt x="1044486" y="523240"/>
                  </a:lnTo>
                  <a:lnTo>
                    <a:pt x="1047165" y="520700"/>
                  </a:lnTo>
                  <a:lnTo>
                    <a:pt x="1054392" y="524510"/>
                  </a:lnTo>
                  <a:lnTo>
                    <a:pt x="1057490" y="521970"/>
                  </a:lnTo>
                  <a:lnTo>
                    <a:pt x="1057452" y="520700"/>
                  </a:lnTo>
                  <a:lnTo>
                    <a:pt x="1057389" y="518160"/>
                  </a:lnTo>
                  <a:lnTo>
                    <a:pt x="1060335" y="523240"/>
                  </a:lnTo>
                  <a:lnTo>
                    <a:pt x="1070571" y="520700"/>
                  </a:lnTo>
                  <a:lnTo>
                    <a:pt x="1077302" y="518160"/>
                  </a:lnTo>
                  <a:lnTo>
                    <a:pt x="1080668" y="516890"/>
                  </a:lnTo>
                  <a:lnTo>
                    <a:pt x="1086485" y="518160"/>
                  </a:lnTo>
                  <a:lnTo>
                    <a:pt x="1097762" y="514350"/>
                  </a:lnTo>
                  <a:lnTo>
                    <a:pt x="1102550" y="515620"/>
                  </a:lnTo>
                  <a:lnTo>
                    <a:pt x="1110818" y="514350"/>
                  </a:lnTo>
                  <a:lnTo>
                    <a:pt x="1112431" y="510540"/>
                  </a:lnTo>
                  <a:lnTo>
                    <a:pt x="1124648" y="510540"/>
                  </a:lnTo>
                  <a:lnTo>
                    <a:pt x="1125562" y="509270"/>
                  </a:lnTo>
                  <a:lnTo>
                    <a:pt x="1129220" y="504190"/>
                  </a:lnTo>
                  <a:lnTo>
                    <a:pt x="1130122" y="502920"/>
                  </a:lnTo>
                  <a:lnTo>
                    <a:pt x="1137881" y="501650"/>
                  </a:lnTo>
                  <a:lnTo>
                    <a:pt x="1134452" y="501650"/>
                  </a:lnTo>
                  <a:lnTo>
                    <a:pt x="1136586" y="500380"/>
                  </a:lnTo>
                  <a:lnTo>
                    <a:pt x="1145616" y="500380"/>
                  </a:lnTo>
                  <a:lnTo>
                    <a:pt x="1145032" y="497840"/>
                  </a:lnTo>
                  <a:lnTo>
                    <a:pt x="1144168" y="494030"/>
                  </a:lnTo>
                  <a:lnTo>
                    <a:pt x="1146289" y="497840"/>
                  </a:lnTo>
                  <a:lnTo>
                    <a:pt x="1154163" y="496570"/>
                  </a:lnTo>
                  <a:lnTo>
                    <a:pt x="1156220" y="494030"/>
                  </a:lnTo>
                  <a:lnTo>
                    <a:pt x="1157249" y="492760"/>
                  </a:lnTo>
                  <a:lnTo>
                    <a:pt x="1158278" y="491490"/>
                  </a:lnTo>
                  <a:lnTo>
                    <a:pt x="1150670" y="492760"/>
                  </a:lnTo>
                  <a:lnTo>
                    <a:pt x="1152956" y="490220"/>
                  </a:lnTo>
                  <a:lnTo>
                    <a:pt x="1155242" y="487680"/>
                  </a:lnTo>
                  <a:lnTo>
                    <a:pt x="1161453" y="494030"/>
                  </a:lnTo>
                  <a:lnTo>
                    <a:pt x="1166888" y="491490"/>
                  </a:lnTo>
                  <a:lnTo>
                    <a:pt x="1163370" y="491490"/>
                  </a:lnTo>
                  <a:lnTo>
                    <a:pt x="1164742" y="490220"/>
                  </a:lnTo>
                  <a:lnTo>
                    <a:pt x="1166812" y="488950"/>
                  </a:lnTo>
                  <a:lnTo>
                    <a:pt x="1166317" y="487680"/>
                  </a:lnTo>
                  <a:lnTo>
                    <a:pt x="1165339" y="485140"/>
                  </a:lnTo>
                  <a:lnTo>
                    <a:pt x="1169073" y="486410"/>
                  </a:lnTo>
                  <a:lnTo>
                    <a:pt x="1180045" y="486410"/>
                  </a:lnTo>
                  <a:lnTo>
                    <a:pt x="1182979" y="485140"/>
                  </a:lnTo>
                  <a:lnTo>
                    <a:pt x="1191069" y="481634"/>
                  </a:lnTo>
                  <a:lnTo>
                    <a:pt x="1194028" y="482600"/>
                  </a:lnTo>
                  <a:lnTo>
                    <a:pt x="1198638" y="480060"/>
                  </a:lnTo>
                  <a:lnTo>
                    <a:pt x="1200937" y="478790"/>
                  </a:lnTo>
                  <a:lnTo>
                    <a:pt x="1203236" y="477520"/>
                  </a:lnTo>
                  <a:lnTo>
                    <a:pt x="1202499" y="474980"/>
                  </a:lnTo>
                  <a:lnTo>
                    <a:pt x="1201928" y="473036"/>
                  </a:lnTo>
                  <a:lnTo>
                    <a:pt x="1213104" y="474980"/>
                  </a:lnTo>
                  <a:lnTo>
                    <a:pt x="1211389" y="468630"/>
                  </a:lnTo>
                  <a:lnTo>
                    <a:pt x="1215123" y="469900"/>
                  </a:lnTo>
                  <a:lnTo>
                    <a:pt x="1219161" y="472440"/>
                  </a:lnTo>
                  <a:lnTo>
                    <a:pt x="1223365" y="471170"/>
                  </a:lnTo>
                  <a:lnTo>
                    <a:pt x="1221143" y="468630"/>
                  </a:lnTo>
                  <a:lnTo>
                    <a:pt x="1219758" y="467956"/>
                  </a:lnTo>
                  <a:lnTo>
                    <a:pt x="1223378" y="467360"/>
                  </a:lnTo>
                  <a:lnTo>
                    <a:pt x="1232623" y="466090"/>
                  </a:lnTo>
                  <a:lnTo>
                    <a:pt x="1237107" y="464820"/>
                  </a:lnTo>
                  <a:lnTo>
                    <a:pt x="1241602" y="463550"/>
                  </a:lnTo>
                  <a:lnTo>
                    <a:pt x="1248511" y="461010"/>
                  </a:lnTo>
                  <a:lnTo>
                    <a:pt x="1247533" y="459740"/>
                  </a:lnTo>
                  <a:lnTo>
                    <a:pt x="1244612" y="455930"/>
                  </a:lnTo>
                  <a:lnTo>
                    <a:pt x="1236179" y="458470"/>
                  </a:lnTo>
                  <a:lnTo>
                    <a:pt x="1231239" y="459740"/>
                  </a:lnTo>
                  <a:lnTo>
                    <a:pt x="1217650" y="459740"/>
                  </a:lnTo>
                  <a:lnTo>
                    <a:pt x="1210767" y="458470"/>
                  </a:lnTo>
                  <a:lnTo>
                    <a:pt x="1204277" y="457200"/>
                  </a:lnTo>
                  <a:lnTo>
                    <a:pt x="1197114" y="455930"/>
                  </a:lnTo>
                  <a:lnTo>
                    <a:pt x="1189139" y="457174"/>
                  </a:lnTo>
                  <a:lnTo>
                    <a:pt x="1189139" y="480999"/>
                  </a:lnTo>
                  <a:lnTo>
                    <a:pt x="1181989" y="480060"/>
                  </a:lnTo>
                  <a:lnTo>
                    <a:pt x="1186319" y="480060"/>
                  </a:lnTo>
                  <a:lnTo>
                    <a:pt x="1189139" y="480999"/>
                  </a:lnTo>
                  <a:lnTo>
                    <a:pt x="1189139" y="457174"/>
                  </a:lnTo>
                  <a:lnTo>
                    <a:pt x="1188948" y="457200"/>
                  </a:lnTo>
                  <a:lnTo>
                    <a:pt x="1178953" y="452120"/>
                  </a:lnTo>
                  <a:lnTo>
                    <a:pt x="1173949" y="449580"/>
                  </a:lnTo>
                  <a:lnTo>
                    <a:pt x="1167409" y="449580"/>
                  </a:lnTo>
                  <a:lnTo>
                    <a:pt x="1158786" y="452120"/>
                  </a:lnTo>
                  <a:lnTo>
                    <a:pt x="1159992" y="450850"/>
                  </a:lnTo>
                  <a:lnTo>
                    <a:pt x="1161161" y="449580"/>
                  </a:lnTo>
                  <a:lnTo>
                    <a:pt x="1162278" y="448310"/>
                  </a:lnTo>
                  <a:lnTo>
                    <a:pt x="1155560" y="448310"/>
                  </a:lnTo>
                  <a:lnTo>
                    <a:pt x="1142428" y="450850"/>
                  </a:lnTo>
                  <a:lnTo>
                    <a:pt x="1135951" y="453390"/>
                  </a:lnTo>
                  <a:lnTo>
                    <a:pt x="1118895" y="453390"/>
                  </a:lnTo>
                  <a:lnTo>
                    <a:pt x="1110716" y="454660"/>
                  </a:lnTo>
                  <a:lnTo>
                    <a:pt x="1103185" y="458470"/>
                  </a:lnTo>
                  <a:lnTo>
                    <a:pt x="1095819" y="464820"/>
                  </a:lnTo>
                  <a:lnTo>
                    <a:pt x="1094689" y="462280"/>
                  </a:lnTo>
                  <a:lnTo>
                    <a:pt x="1093558" y="459740"/>
                  </a:lnTo>
                  <a:lnTo>
                    <a:pt x="1079677" y="462280"/>
                  </a:lnTo>
                  <a:lnTo>
                    <a:pt x="1067117" y="462280"/>
                  </a:lnTo>
                  <a:lnTo>
                    <a:pt x="1065161" y="461010"/>
                  </a:lnTo>
                  <a:lnTo>
                    <a:pt x="1061250" y="458470"/>
                  </a:lnTo>
                  <a:lnTo>
                    <a:pt x="1068933" y="459740"/>
                  </a:lnTo>
                  <a:lnTo>
                    <a:pt x="1078128" y="459740"/>
                  </a:lnTo>
                  <a:lnTo>
                    <a:pt x="1087196" y="458470"/>
                  </a:lnTo>
                  <a:lnTo>
                    <a:pt x="1094486" y="455930"/>
                  </a:lnTo>
                  <a:lnTo>
                    <a:pt x="1099273" y="453390"/>
                  </a:lnTo>
                  <a:lnTo>
                    <a:pt x="1101788" y="452120"/>
                  </a:lnTo>
                  <a:lnTo>
                    <a:pt x="1104290" y="450850"/>
                  </a:lnTo>
                  <a:lnTo>
                    <a:pt x="1116787" y="449580"/>
                  </a:lnTo>
                  <a:lnTo>
                    <a:pt x="1123530" y="452120"/>
                  </a:lnTo>
                  <a:lnTo>
                    <a:pt x="1126655" y="449580"/>
                  </a:lnTo>
                  <a:lnTo>
                    <a:pt x="1128204" y="448310"/>
                  </a:lnTo>
                  <a:lnTo>
                    <a:pt x="1129766" y="447040"/>
                  </a:lnTo>
                  <a:lnTo>
                    <a:pt x="1120800" y="443230"/>
                  </a:lnTo>
                  <a:lnTo>
                    <a:pt x="1109014" y="443230"/>
                  </a:lnTo>
                  <a:lnTo>
                    <a:pt x="1096860" y="445770"/>
                  </a:lnTo>
                  <a:lnTo>
                    <a:pt x="1086802" y="447040"/>
                  </a:lnTo>
                  <a:lnTo>
                    <a:pt x="1082802" y="447040"/>
                  </a:lnTo>
                  <a:lnTo>
                    <a:pt x="1078839" y="448310"/>
                  </a:lnTo>
                  <a:lnTo>
                    <a:pt x="1071003" y="447040"/>
                  </a:lnTo>
                  <a:lnTo>
                    <a:pt x="1072883" y="441960"/>
                  </a:lnTo>
                  <a:lnTo>
                    <a:pt x="1064310" y="445770"/>
                  </a:lnTo>
                  <a:lnTo>
                    <a:pt x="1051026" y="448310"/>
                  </a:lnTo>
                  <a:lnTo>
                    <a:pt x="1046962" y="444500"/>
                  </a:lnTo>
                  <a:lnTo>
                    <a:pt x="1061389" y="444500"/>
                  </a:lnTo>
                  <a:lnTo>
                    <a:pt x="1068781" y="443230"/>
                  </a:lnTo>
                  <a:lnTo>
                    <a:pt x="1074610" y="439420"/>
                  </a:lnTo>
                  <a:lnTo>
                    <a:pt x="1076452" y="438150"/>
                  </a:lnTo>
                  <a:lnTo>
                    <a:pt x="1080135" y="435610"/>
                  </a:lnTo>
                  <a:lnTo>
                    <a:pt x="1085164" y="431800"/>
                  </a:lnTo>
                  <a:lnTo>
                    <a:pt x="1086142" y="427990"/>
                  </a:lnTo>
                  <a:lnTo>
                    <a:pt x="1081697" y="425450"/>
                  </a:lnTo>
                  <a:lnTo>
                    <a:pt x="1079474" y="424180"/>
                  </a:lnTo>
                  <a:lnTo>
                    <a:pt x="1085405" y="426720"/>
                  </a:lnTo>
                  <a:lnTo>
                    <a:pt x="1093978" y="426720"/>
                  </a:lnTo>
                  <a:lnTo>
                    <a:pt x="1099947" y="425450"/>
                  </a:lnTo>
                  <a:lnTo>
                    <a:pt x="1097127" y="424180"/>
                  </a:lnTo>
                  <a:lnTo>
                    <a:pt x="1095044" y="421640"/>
                  </a:lnTo>
                  <a:lnTo>
                    <a:pt x="1094574" y="419100"/>
                  </a:lnTo>
                  <a:lnTo>
                    <a:pt x="1098842" y="417830"/>
                  </a:lnTo>
                  <a:lnTo>
                    <a:pt x="1100899" y="421640"/>
                  </a:lnTo>
                  <a:lnTo>
                    <a:pt x="1107389" y="427990"/>
                  </a:lnTo>
                  <a:lnTo>
                    <a:pt x="1114640" y="426720"/>
                  </a:lnTo>
                  <a:lnTo>
                    <a:pt x="1119670" y="426720"/>
                  </a:lnTo>
                  <a:lnTo>
                    <a:pt x="1129372" y="425450"/>
                  </a:lnTo>
                  <a:lnTo>
                    <a:pt x="1141780" y="424180"/>
                  </a:lnTo>
                  <a:lnTo>
                    <a:pt x="1153223" y="421640"/>
                  </a:lnTo>
                  <a:lnTo>
                    <a:pt x="1157287" y="417830"/>
                  </a:lnTo>
                  <a:lnTo>
                    <a:pt x="1158633" y="416560"/>
                  </a:lnTo>
                  <a:lnTo>
                    <a:pt x="1159992" y="415290"/>
                  </a:lnTo>
                  <a:lnTo>
                    <a:pt x="1161262" y="412750"/>
                  </a:lnTo>
                  <a:lnTo>
                    <a:pt x="1168971" y="419100"/>
                  </a:lnTo>
                  <a:lnTo>
                    <a:pt x="1168336" y="412750"/>
                  </a:lnTo>
                  <a:lnTo>
                    <a:pt x="1168082" y="410210"/>
                  </a:lnTo>
                  <a:lnTo>
                    <a:pt x="1167955" y="408940"/>
                  </a:lnTo>
                  <a:lnTo>
                    <a:pt x="1167828" y="407670"/>
                  </a:lnTo>
                  <a:lnTo>
                    <a:pt x="1162773" y="406400"/>
                  </a:lnTo>
                  <a:lnTo>
                    <a:pt x="1154811" y="403860"/>
                  </a:lnTo>
                  <a:lnTo>
                    <a:pt x="1149578" y="406400"/>
                  </a:lnTo>
                  <a:lnTo>
                    <a:pt x="1144473" y="406400"/>
                  </a:lnTo>
                  <a:lnTo>
                    <a:pt x="1138072" y="405130"/>
                  </a:lnTo>
                  <a:lnTo>
                    <a:pt x="1125308" y="403860"/>
                  </a:lnTo>
                  <a:lnTo>
                    <a:pt x="1118908" y="403860"/>
                  </a:lnTo>
                  <a:lnTo>
                    <a:pt x="1122553" y="402590"/>
                  </a:lnTo>
                  <a:lnTo>
                    <a:pt x="1119809" y="401320"/>
                  </a:lnTo>
                  <a:lnTo>
                    <a:pt x="1112532" y="401320"/>
                  </a:lnTo>
                  <a:lnTo>
                    <a:pt x="1118920" y="396240"/>
                  </a:lnTo>
                  <a:lnTo>
                    <a:pt x="1114285" y="394970"/>
                  </a:lnTo>
                  <a:lnTo>
                    <a:pt x="1107770" y="392430"/>
                  </a:lnTo>
                  <a:lnTo>
                    <a:pt x="1103833" y="389890"/>
                  </a:lnTo>
                  <a:lnTo>
                    <a:pt x="1106944" y="389890"/>
                  </a:lnTo>
                  <a:lnTo>
                    <a:pt x="1101534" y="388620"/>
                  </a:lnTo>
                  <a:lnTo>
                    <a:pt x="1099820" y="388620"/>
                  </a:lnTo>
                  <a:lnTo>
                    <a:pt x="1099820" y="402590"/>
                  </a:lnTo>
                  <a:lnTo>
                    <a:pt x="1094435" y="405130"/>
                  </a:lnTo>
                  <a:lnTo>
                    <a:pt x="1086408" y="402590"/>
                  </a:lnTo>
                  <a:lnTo>
                    <a:pt x="1099820" y="402590"/>
                  </a:lnTo>
                  <a:lnTo>
                    <a:pt x="1099820" y="388620"/>
                  </a:lnTo>
                  <a:lnTo>
                    <a:pt x="1090282" y="388620"/>
                  </a:lnTo>
                  <a:lnTo>
                    <a:pt x="1091755" y="387350"/>
                  </a:lnTo>
                  <a:lnTo>
                    <a:pt x="1093216" y="386080"/>
                  </a:lnTo>
                  <a:lnTo>
                    <a:pt x="1092377" y="382473"/>
                  </a:lnTo>
                  <a:lnTo>
                    <a:pt x="1113485" y="391160"/>
                  </a:lnTo>
                  <a:lnTo>
                    <a:pt x="1118362" y="394970"/>
                  </a:lnTo>
                  <a:lnTo>
                    <a:pt x="1123759" y="398780"/>
                  </a:lnTo>
                  <a:lnTo>
                    <a:pt x="1129372" y="402590"/>
                  </a:lnTo>
                  <a:lnTo>
                    <a:pt x="1134948" y="403860"/>
                  </a:lnTo>
                  <a:lnTo>
                    <a:pt x="1137970" y="402590"/>
                  </a:lnTo>
                  <a:lnTo>
                    <a:pt x="1140231" y="400050"/>
                  </a:lnTo>
                  <a:lnTo>
                    <a:pt x="1147483" y="400050"/>
                  </a:lnTo>
                  <a:lnTo>
                    <a:pt x="1151572" y="402590"/>
                  </a:lnTo>
                  <a:lnTo>
                    <a:pt x="1155687" y="402590"/>
                  </a:lnTo>
                  <a:lnTo>
                    <a:pt x="1163523" y="405130"/>
                  </a:lnTo>
                  <a:lnTo>
                    <a:pt x="1177836" y="410210"/>
                  </a:lnTo>
                  <a:lnTo>
                    <a:pt x="1185976" y="411480"/>
                  </a:lnTo>
                  <a:lnTo>
                    <a:pt x="1192784" y="410210"/>
                  </a:lnTo>
                  <a:lnTo>
                    <a:pt x="1200835" y="420370"/>
                  </a:lnTo>
                  <a:lnTo>
                    <a:pt x="1199756" y="426720"/>
                  </a:lnTo>
                  <a:lnTo>
                    <a:pt x="1200277" y="434340"/>
                  </a:lnTo>
                  <a:lnTo>
                    <a:pt x="1204099" y="438150"/>
                  </a:lnTo>
                  <a:lnTo>
                    <a:pt x="1210094" y="441960"/>
                  </a:lnTo>
                  <a:lnTo>
                    <a:pt x="1217155" y="443230"/>
                  </a:lnTo>
                  <a:lnTo>
                    <a:pt x="1222413" y="445770"/>
                  </a:lnTo>
                  <a:lnTo>
                    <a:pt x="1229144" y="447040"/>
                  </a:lnTo>
                  <a:lnTo>
                    <a:pt x="1235798" y="445770"/>
                  </a:lnTo>
                  <a:lnTo>
                    <a:pt x="1240840" y="444500"/>
                  </a:lnTo>
                  <a:lnTo>
                    <a:pt x="1244003" y="441960"/>
                  </a:lnTo>
                  <a:lnTo>
                    <a:pt x="1241653" y="427990"/>
                  </a:lnTo>
                  <a:lnTo>
                    <a:pt x="1249286" y="431800"/>
                  </a:lnTo>
                  <a:lnTo>
                    <a:pt x="1246378" y="440690"/>
                  </a:lnTo>
                  <a:lnTo>
                    <a:pt x="1249883" y="443230"/>
                  </a:lnTo>
                  <a:lnTo>
                    <a:pt x="1255610" y="443230"/>
                  </a:lnTo>
                  <a:lnTo>
                    <a:pt x="1259370" y="445770"/>
                  </a:lnTo>
                  <a:lnTo>
                    <a:pt x="1263573" y="448310"/>
                  </a:lnTo>
                  <a:lnTo>
                    <a:pt x="1268844" y="444500"/>
                  </a:lnTo>
                  <a:lnTo>
                    <a:pt x="1271422" y="440690"/>
                  </a:lnTo>
                  <a:lnTo>
                    <a:pt x="1267510" y="439420"/>
                  </a:lnTo>
                  <a:lnTo>
                    <a:pt x="1268247" y="435610"/>
                  </a:lnTo>
                  <a:lnTo>
                    <a:pt x="1270736" y="434340"/>
                  </a:lnTo>
                  <a:lnTo>
                    <a:pt x="1274064" y="434340"/>
                  </a:lnTo>
                  <a:lnTo>
                    <a:pt x="1271485" y="433070"/>
                  </a:lnTo>
                  <a:lnTo>
                    <a:pt x="1270863" y="432777"/>
                  </a:lnTo>
                  <a:lnTo>
                    <a:pt x="1271155" y="431800"/>
                  </a:lnTo>
                  <a:lnTo>
                    <a:pt x="1272298" y="427990"/>
                  </a:lnTo>
                  <a:lnTo>
                    <a:pt x="1272679" y="426720"/>
                  </a:lnTo>
                  <a:lnTo>
                    <a:pt x="1276375" y="425450"/>
                  </a:lnTo>
                  <a:lnTo>
                    <a:pt x="1273581" y="424180"/>
                  </a:lnTo>
                  <a:lnTo>
                    <a:pt x="1270749" y="424180"/>
                  </a:lnTo>
                  <a:lnTo>
                    <a:pt x="1267891" y="425450"/>
                  </a:lnTo>
                  <a:lnTo>
                    <a:pt x="1271752" y="421640"/>
                  </a:lnTo>
                  <a:lnTo>
                    <a:pt x="1263878" y="421640"/>
                  </a:lnTo>
                  <a:lnTo>
                    <a:pt x="1271397" y="415290"/>
                  </a:lnTo>
                  <a:lnTo>
                    <a:pt x="1275626" y="417830"/>
                  </a:lnTo>
                  <a:lnTo>
                    <a:pt x="1275765" y="415290"/>
                  </a:lnTo>
                  <a:lnTo>
                    <a:pt x="1274775" y="414020"/>
                  </a:lnTo>
                  <a:lnTo>
                    <a:pt x="1274406" y="413550"/>
                  </a:lnTo>
                  <a:lnTo>
                    <a:pt x="1276121" y="412750"/>
                  </a:lnTo>
                  <a:lnTo>
                    <a:pt x="1278737" y="411480"/>
                  </a:lnTo>
                  <a:lnTo>
                    <a:pt x="1273086" y="410210"/>
                  </a:lnTo>
                  <a:lnTo>
                    <a:pt x="1273086" y="408940"/>
                  </a:lnTo>
                  <a:lnTo>
                    <a:pt x="1278737" y="408940"/>
                  </a:lnTo>
                  <a:lnTo>
                    <a:pt x="1271701" y="407670"/>
                  </a:lnTo>
                  <a:lnTo>
                    <a:pt x="1265770" y="407670"/>
                  </a:lnTo>
                  <a:lnTo>
                    <a:pt x="1260221" y="410210"/>
                  </a:lnTo>
                  <a:lnTo>
                    <a:pt x="1254340" y="414020"/>
                  </a:lnTo>
                  <a:lnTo>
                    <a:pt x="1255712" y="410210"/>
                  </a:lnTo>
                  <a:lnTo>
                    <a:pt x="1256614" y="407670"/>
                  </a:lnTo>
                  <a:lnTo>
                    <a:pt x="1261021" y="402590"/>
                  </a:lnTo>
                  <a:lnTo>
                    <a:pt x="1267218" y="398780"/>
                  </a:lnTo>
                  <a:lnTo>
                    <a:pt x="1274876" y="397510"/>
                  </a:lnTo>
                  <a:lnTo>
                    <a:pt x="1260741" y="397510"/>
                  </a:lnTo>
                  <a:lnTo>
                    <a:pt x="1254340" y="402590"/>
                  </a:lnTo>
                  <a:lnTo>
                    <a:pt x="1253807" y="398780"/>
                  </a:lnTo>
                  <a:lnTo>
                    <a:pt x="1255966" y="397510"/>
                  </a:lnTo>
                  <a:lnTo>
                    <a:pt x="1259014" y="396240"/>
                  </a:lnTo>
                  <a:lnTo>
                    <a:pt x="1253350" y="394970"/>
                  </a:lnTo>
                  <a:lnTo>
                    <a:pt x="1247482" y="397510"/>
                  </a:lnTo>
                  <a:lnTo>
                    <a:pt x="1242364" y="400050"/>
                  </a:lnTo>
                  <a:lnTo>
                    <a:pt x="1244193" y="393700"/>
                  </a:lnTo>
                  <a:lnTo>
                    <a:pt x="1255204" y="391160"/>
                  </a:lnTo>
                  <a:lnTo>
                    <a:pt x="1260525" y="391160"/>
                  </a:lnTo>
                  <a:lnTo>
                    <a:pt x="1257947" y="388620"/>
                  </a:lnTo>
                  <a:lnTo>
                    <a:pt x="1255382" y="386080"/>
                  </a:lnTo>
                  <a:lnTo>
                    <a:pt x="1247482" y="388620"/>
                  </a:lnTo>
                  <a:lnTo>
                    <a:pt x="1241196" y="383540"/>
                  </a:lnTo>
                  <a:lnTo>
                    <a:pt x="1238059" y="381000"/>
                  </a:lnTo>
                  <a:lnTo>
                    <a:pt x="1228610" y="383540"/>
                  </a:lnTo>
                  <a:lnTo>
                    <a:pt x="1228839" y="381000"/>
                  </a:lnTo>
                  <a:lnTo>
                    <a:pt x="1229080" y="378460"/>
                  </a:lnTo>
                  <a:lnTo>
                    <a:pt x="1229194" y="377190"/>
                  </a:lnTo>
                  <a:lnTo>
                    <a:pt x="1223479" y="377190"/>
                  </a:lnTo>
                  <a:lnTo>
                    <a:pt x="1217206" y="375920"/>
                  </a:lnTo>
                  <a:lnTo>
                    <a:pt x="1211033" y="373380"/>
                  </a:lnTo>
                  <a:lnTo>
                    <a:pt x="1205649" y="370840"/>
                  </a:lnTo>
                  <a:lnTo>
                    <a:pt x="1198257" y="370840"/>
                  </a:lnTo>
                  <a:lnTo>
                    <a:pt x="1191768" y="372110"/>
                  </a:lnTo>
                  <a:lnTo>
                    <a:pt x="1185430" y="375920"/>
                  </a:lnTo>
                  <a:lnTo>
                    <a:pt x="1178534" y="378460"/>
                  </a:lnTo>
                  <a:lnTo>
                    <a:pt x="1181354" y="377190"/>
                  </a:lnTo>
                  <a:lnTo>
                    <a:pt x="1183487" y="374650"/>
                  </a:lnTo>
                  <a:lnTo>
                    <a:pt x="1184325" y="370840"/>
                  </a:lnTo>
                  <a:lnTo>
                    <a:pt x="1180185" y="370840"/>
                  </a:lnTo>
                  <a:lnTo>
                    <a:pt x="1175880" y="372110"/>
                  </a:lnTo>
                  <a:lnTo>
                    <a:pt x="1171917" y="369570"/>
                  </a:lnTo>
                  <a:lnTo>
                    <a:pt x="1179144" y="370840"/>
                  </a:lnTo>
                  <a:lnTo>
                    <a:pt x="1191209" y="369570"/>
                  </a:lnTo>
                  <a:lnTo>
                    <a:pt x="1202093" y="368300"/>
                  </a:lnTo>
                  <a:lnTo>
                    <a:pt x="1205788" y="363220"/>
                  </a:lnTo>
                  <a:lnTo>
                    <a:pt x="1197724" y="355600"/>
                  </a:lnTo>
                  <a:lnTo>
                    <a:pt x="1183817" y="355600"/>
                  </a:lnTo>
                  <a:lnTo>
                    <a:pt x="1169162" y="359410"/>
                  </a:lnTo>
                  <a:lnTo>
                    <a:pt x="1158798" y="363220"/>
                  </a:lnTo>
                  <a:lnTo>
                    <a:pt x="1160132" y="361950"/>
                  </a:lnTo>
                  <a:lnTo>
                    <a:pt x="1161427" y="359410"/>
                  </a:lnTo>
                  <a:lnTo>
                    <a:pt x="1162672" y="358140"/>
                  </a:lnTo>
                  <a:lnTo>
                    <a:pt x="1158430" y="359410"/>
                  </a:lnTo>
                  <a:lnTo>
                    <a:pt x="1149883" y="359410"/>
                  </a:lnTo>
                  <a:lnTo>
                    <a:pt x="1152829" y="358140"/>
                  </a:lnTo>
                  <a:lnTo>
                    <a:pt x="1155661" y="358140"/>
                  </a:lnTo>
                  <a:lnTo>
                    <a:pt x="1158367" y="356870"/>
                  </a:lnTo>
                  <a:lnTo>
                    <a:pt x="1152207" y="355600"/>
                  </a:lnTo>
                  <a:lnTo>
                    <a:pt x="1139647" y="355600"/>
                  </a:lnTo>
                  <a:lnTo>
                    <a:pt x="1133652" y="354330"/>
                  </a:lnTo>
                  <a:lnTo>
                    <a:pt x="1140129" y="354330"/>
                  </a:lnTo>
                  <a:lnTo>
                    <a:pt x="1146556" y="353060"/>
                  </a:lnTo>
                  <a:lnTo>
                    <a:pt x="1158811" y="353060"/>
                  </a:lnTo>
                  <a:lnTo>
                    <a:pt x="1163815" y="356870"/>
                  </a:lnTo>
                  <a:lnTo>
                    <a:pt x="1175575" y="355600"/>
                  </a:lnTo>
                  <a:lnTo>
                    <a:pt x="1180769" y="353060"/>
                  </a:lnTo>
                  <a:lnTo>
                    <a:pt x="1192644" y="351790"/>
                  </a:lnTo>
                  <a:lnTo>
                    <a:pt x="1199159" y="351790"/>
                  </a:lnTo>
                  <a:lnTo>
                    <a:pt x="1200188" y="350520"/>
                  </a:lnTo>
                  <a:lnTo>
                    <a:pt x="1203299" y="346710"/>
                  </a:lnTo>
                  <a:lnTo>
                    <a:pt x="1200810" y="345440"/>
                  </a:lnTo>
                  <a:lnTo>
                    <a:pt x="1198321" y="344170"/>
                  </a:lnTo>
                  <a:lnTo>
                    <a:pt x="1192339" y="345440"/>
                  </a:lnTo>
                  <a:lnTo>
                    <a:pt x="1187704" y="344170"/>
                  </a:lnTo>
                  <a:lnTo>
                    <a:pt x="1178445" y="341630"/>
                  </a:lnTo>
                  <a:lnTo>
                    <a:pt x="1171460" y="340360"/>
                  </a:lnTo>
                  <a:lnTo>
                    <a:pt x="1156538" y="344170"/>
                  </a:lnTo>
                  <a:lnTo>
                    <a:pt x="1155763" y="343928"/>
                  </a:lnTo>
                  <a:lnTo>
                    <a:pt x="1158887" y="342900"/>
                  </a:lnTo>
                  <a:lnTo>
                    <a:pt x="1160106" y="341630"/>
                  </a:lnTo>
                  <a:lnTo>
                    <a:pt x="1161338" y="340360"/>
                  </a:lnTo>
                  <a:lnTo>
                    <a:pt x="1163802" y="337820"/>
                  </a:lnTo>
                  <a:lnTo>
                    <a:pt x="1155217" y="337820"/>
                  </a:lnTo>
                  <a:lnTo>
                    <a:pt x="1147889" y="334035"/>
                  </a:lnTo>
                  <a:lnTo>
                    <a:pt x="1147889" y="341998"/>
                  </a:lnTo>
                  <a:lnTo>
                    <a:pt x="1139240" y="346710"/>
                  </a:lnTo>
                  <a:lnTo>
                    <a:pt x="1136599" y="350520"/>
                  </a:lnTo>
                  <a:lnTo>
                    <a:pt x="1131722" y="350520"/>
                  </a:lnTo>
                  <a:lnTo>
                    <a:pt x="1136840" y="349250"/>
                  </a:lnTo>
                  <a:lnTo>
                    <a:pt x="1136700" y="344170"/>
                  </a:lnTo>
                  <a:lnTo>
                    <a:pt x="1136688" y="342900"/>
                  </a:lnTo>
                  <a:lnTo>
                    <a:pt x="1142568" y="340360"/>
                  </a:lnTo>
                  <a:lnTo>
                    <a:pt x="1147889" y="341998"/>
                  </a:lnTo>
                  <a:lnTo>
                    <a:pt x="1147889" y="334035"/>
                  </a:lnTo>
                  <a:lnTo>
                    <a:pt x="1139837" y="331470"/>
                  </a:lnTo>
                  <a:lnTo>
                    <a:pt x="1146111" y="327660"/>
                  </a:lnTo>
                  <a:lnTo>
                    <a:pt x="1151331" y="335280"/>
                  </a:lnTo>
                  <a:lnTo>
                    <a:pt x="1165098" y="336550"/>
                  </a:lnTo>
                  <a:lnTo>
                    <a:pt x="1172832" y="340360"/>
                  </a:lnTo>
                  <a:lnTo>
                    <a:pt x="1187970" y="339090"/>
                  </a:lnTo>
                  <a:lnTo>
                    <a:pt x="1192009" y="335280"/>
                  </a:lnTo>
                  <a:lnTo>
                    <a:pt x="1204417" y="330200"/>
                  </a:lnTo>
                  <a:lnTo>
                    <a:pt x="1218412" y="330200"/>
                  </a:lnTo>
                  <a:lnTo>
                    <a:pt x="1214666" y="327660"/>
                  </a:lnTo>
                  <a:lnTo>
                    <a:pt x="1212799" y="326390"/>
                  </a:lnTo>
                  <a:lnTo>
                    <a:pt x="1206614" y="322580"/>
                  </a:lnTo>
                  <a:lnTo>
                    <a:pt x="1200721" y="320040"/>
                  </a:lnTo>
                  <a:lnTo>
                    <a:pt x="1195946" y="314960"/>
                  </a:lnTo>
                  <a:lnTo>
                    <a:pt x="1202563" y="312420"/>
                  </a:lnTo>
                  <a:lnTo>
                    <a:pt x="1210221" y="322580"/>
                  </a:lnTo>
                  <a:lnTo>
                    <a:pt x="1221524" y="331470"/>
                  </a:lnTo>
                  <a:lnTo>
                    <a:pt x="1226845" y="325120"/>
                  </a:lnTo>
                  <a:lnTo>
                    <a:pt x="1232496" y="321310"/>
                  </a:lnTo>
                  <a:lnTo>
                    <a:pt x="1238326" y="318770"/>
                  </a:lnTo>
                  <a:lnTo>
                    <a:pt x="1242453" y="318770"/>
                  </a:lnTo>
                  <a:lnTo>
                    <a:pt x="1244638" y="318770"/>
                  </a:lnTo>
                  <a:lnTo>
                    <a:pt x="1250988" y="320040"/>
                  </a:lnTo>
                  <a:lnTo>
                    <a:pt x="1256982" y="322580"/>
                  </a:lnTo>
                  <a:lnTo>
                    <a:pt x="1272565" y="325120"/>
                  </a:lnTo>
                  <a:lnTo>
                    <a:pt x="1288427" y="325120"/>
                  </a:lnTo>
                  <a:lnTo>
                    <a:pt x="1280795" y="326390"/>
                  </a:lnTo>
                  <a:lnTo>
                    <a:pt x="1273619" y="326390"/>
                  </a:lnTo>
                  <a:lnTo>
                    <a:pt x="1259052" y="323850"/>
                  </a:lnTo>
                  <a:lnTo>
                    <a:pt x="1253401" y="321310"/>
                  </a:lnTo>
                  <a:lnTo>
                    <a:pt x="1242453" y="318770"/>
                  </a:lnTo>
                  <a:lnTo>
                    <a:pt x="1239253" y="326390"/>
                  </a:lnTo>
                  <a:lnTo>
                    <a:pt x="1255153" y="332740"/>
                  </a:lnTo>
                  <a:lnTo>
                    <a:pt x="1270177" y="337820"/>
                  </a:lnTo>
                  <a:lnTo>
                    <a:pt x="1285481" y="337820"/>
                  </a:lnTo>
                  <a:lnTo>
                    <a:pt x="1302219" y="334010"/>
                  </a:lnTo>
                  <a:lnTo>
                    <a:pt x="1316266" y="331470"/>
                  </a:lnTo>
                  <a:lnTo>
                    <a:pt x="1323301" y="332740"/>
                  </a:lnTo>
                  <a:lnTo>
                    <a:pt x="1330756" y="332740"/>
                  </a:lnTo>
                  <a:lnTo>
                    <a:pt x="1339240" y="331470"/>
                  </a:lnTo>
                  <a:lnTo>
                    <a:pt x="1335227" y="331470"/>
                  </a:lnTo>
                  <a:lnTo>
                    <a:pt x="1337691" y="326390"/>
                  </a:lnTo>
                  <a:lnTo>
                    <a:pt x="1338935" y="323850"/>
                  </a:lnTo>
                  <a:lnTo>
                    <a:pt x="1340167" y="321310"/>
                  </a:lnTo>
                  <a:lnTo>
                    <a:pt x="1345387" y="320040"/>
                  </a:lnTo>
                  <a:lnTo>
                    <a:pt x="1346022" y="314960"/>
                  </a:lnTo>
                  <a:lnTo>
                    <a:pt x="1336802" y="314960"/>
                  </a:lnTo>
                  <a:lnTo>
                    <a:pt x="1318564" y="309880"/>
                  </a:lnTo>
                  <a:lnTo>
                    <a:pt x="1309573" y="309880"/>
                  </a:lnTo>
                  <a:lnTo>
                    <a:pt x="1304010" y="311150"/>
                  </a:lnTo>
                  <a:lnTo>
                    <a:pt x="1304048" y="316230"/>
                  </a:lnTo>
                  <a:lnTo>
                    <a:pt x="1304734" y="321310"/>
                  </a:lnTo>
                  <a:lnTo>
                    <a:pt x="1301165" y="323850"/>
                  </a:lnTo>
                  <a:lnTo>
                    <a:pt x="1301864" y="318770"/>
                  </a:lnTo>
                  <a:lnTo>
                    <a:pt x="1302753" y="312420"/>
                  </a:lnTo>
                  <a:lnTo>
                    <a:pt x="1299425" y="312420"/>
                  </a:lnTo>
                  <a:lnTo>
                    <a:pt x="1287614" y="308610"/>
                  </a:lnTo>
                  <a:lnTo>
                    <a:pt x="1292009" y="307340"/>
                  </a:lnTo>
                  <a:lnTo>
                    <a:pt x="1297178" y="308610"/>
                  </a:lnTo>
                  <a:lnTo>
                    <a:pt x="1297787" y="307340"/>
                  </a:lnTo>
                  <a:lnTo>
                    <a:pt x="1299654" y="303530"/>
                  </a:lnTo>
                  <a:lnTo>
                    <a:pt x="1297393" y="302260"/>
                  </a:lnTo>
                  <a:lnTo>
                    <a:pt x="1294676" y="300990"/>
                  </a:lnTo>
                  <a:lnTo>
                    <a:pt x="1291488" y="299720"/>
                  </a:lnTo>
                  <a:lnTo>
                    <a:pt x="1298092" y="300990"/>
                  </a:lnTo>
                  <a:lnTo>
                    <a:pt x="1305864" y="299720"/>
                  </a:lnTo>
                  <a:lnTo>
                    <a:pt x="1311643" y="297180"/>
                  </a:lnTo>
                  <a:lnTo>
                    <a:pt x="1310449" y="293370"/>
                  </a:lnTo>
                  <a:lnTo>
                    <a:pt x="1307998" y="290830"/>
                  </a:lnTo>
                  <a:lnTo>
                    <a:pt x="1305026" y="289560"/>
                  </a:lnTo>
                  <a:lnTo>
                    <a:pt x="1310005" y="289560"/>
                  </a:lnTo>
                  <a:lnTo>
                    <a:pt x="1312862" y="294640"/>
                  </a:lnTo>
                  <a:lnTo>
                    <a:pt x="1353172" y="294640"/>
                  </a:lnTo>
                  <a:lnTo>
                    <a:pt x="1355331" y="299720"/>
                  </a:lnTo>
                  <a:lnTo>
                    <a:pt x="1361173" y="302260"/>
                  </a:lnTo>
                  <a:lnTo>
                    <a:pt x="1374673" y="302260"/>
                  </a:lnTo>
                  <a:lnTo>
                    <a:pt x="1380642" y="299720"/>
                  </a:lnTo>
                  <a:lnTo>
                    <a:pt x="1386319" y="297180"/>
                  </a:lnTo>
                  <a:lnTo>
                    <a:pt x="1392072" y="293370"/>
                  </a:lnTo>
                  <a:close/>
                </a:path>
                <a:path w="1652904" h="873760">
                  <a:moveTo>
                    <a:pt x="1652473" y="54610"/>
                  </a:moveTo>
                  <a:lnTo>
                    <a:pt x="1637322" y="53340"/>
                  </a:lnTo>
                  <a:lnTo>
                    <a:pt x="1607045" y="48260"/>
                  </a:lnTo>
                  <a:lnTo>
                    <a:pt x="1591830" y="46990"/>
                  </a:lnTo>
                  <a:lnTo>
                    <a:pt x="1573314" y="45720"/>
                  </a:lnTo>
                  <a:lnTo>
                    <a:pt x="1554797" y="45720"/>
                  </a:lnTo>
                  <a:lnTo>
                    <a:pt x="1517815" y="48260"/>
                  </a:lnTo>
                  <a:lnTo>
                    <a:pt x="1519618" y="50800"/>
                  </a:lnTo>
                  <a:lnTo>
                    <a:pt x="1520558" y="52070"/>
                  </a:lnTo>
                  <a:lnTo>
                    <a:pt x="1516100" y="53340"/>
                  </a:lnTo>
                  <a:lnTo>
                    <a:pt x="1511109" y="54610"/>
                  </a:lnTo>
                  <a:lnTo>
                    <a:pt x="1512824" y="54610"/>
                  </a:lnTo>
                  <a:lnTo>
                    <a:pt x="1506093" y="57150"/>
                  </a:lnTo>
                  <a:lnTo>
                    <a:pt x="1498396" y="59690"/>
                  </a:lnTo>
                  <a:lnTo>
                    <a:pt x="1483283" y="59690"/>
                  </a:lnTo>
                  <a:lnTo>
                    <a:pt x="1478203" y="58420"/>
                  </a:lnTo>
                  <a:lnTo>
                    <a:pt x="1473593" y="55880"/>
                  </a:lnTo>
                  <a:lnTo>
                    <a:pt x="1460169" y="57150"/>
                  </a:lnTo>
                  <a:lnTo>
                    <a:pt x="1452460" y="59690"/>
                  </a:lnTo>
                  <a:lnTo>
                    <a:pt x="1444307" y="60960"/>
                  </a:lnTo>
                  <a:lnTo>
                    <a:pt x="1445933" y="55880"/>
                  </a:lnTo>
                  <a:lnTo>
                    <a:pt x="1450543" y="54610"/>
                  </a:lnTo>
                  <a:lnTo>
                    <a:pt x="1454785" y="53340"/>
                  </a:lnTo>
                  <a:lnTo>
                    <a:pt x="1437665" y="55880"/>
                  </a:lnTo>
                  <a:lnTo>
                    <a:pt x="1432737" y="57010"/>
                  </a:lnTo>
                  <a:lnTo>
                    <a:pt x="1432737" y="83820"/>
                  </a:lnTo>
                  <a:lnTo>
                    <a:pt x="1416545" y="86360"/>
                  </a:lnTo>
                  <a:lnTo>
                    <a:pt x="1408366" y="86360"/>
                  </a:lnTo>
                  <a:lnTo>
                    <a:pt x="1421561" y="83820"/>
                  </a:lnTo>
                  <a:lnTo>
                    <a:pt x="1432737" y="83820"/>
                  </a:lnTo>
                  <a:lnTo>
                    <a:pt x="1432737" y="57010"/>
                  </a:lnTo>
                  <a:lnTo>
                    <a:pt x="1404175" y="63500"/>
                  </a:lnTo>
                  <a:lnTo>
                    <a:pt x="1387487" y="68580"/>
                  </a:lnTo>
                  <a:lnTo>
                    <a:pt x="1379601" y="71120"/>
                  </a:lnTo>
                  <a:lnTo>
                    <a:pt x="1363141" y="73660"/>
                  </a:lnTo>
                  <a:lnTo>
                    <a:pt x="1355623" y="76200"/>
                  </a:lnTo>
                  <a:lnTo>
                    <a:pt x="1348371" y="80010"/>
                  </a:lnTo>
                  <a:lnTo>
                    <a:pt x="1341412" y="82550"/>
                  </a:lnTo>
                  <a:lnTo>
                    <a:pt x="1334338" y="83820"/>
                  </a:lnTo>
                  <a:lnTo>
                    <a:pt x="1326730" y="86360"/>
                  </a:lnTo>
                  <a:lnTo>
                    <a:pt x="1329893" y="85090"/>
                  </a:lnTo>
                  <a:lnTo>
                    <a:pt x="1333754" y="83820"/>
                  </a:lnTo>
                  <a:lnTo>
                    <a:pt x="1335049" y="82550"/>
                  </a:lnTo>
                  <a:lnTo>
                    <a:pt x="1330553" y="82550"/>
                  </a:lnTo>
                  <a:lnTo>
                    <a:pt x="1339164" y="80010"/>
                  </a:lnTo>
                  <a:lnTo>
                    <a:pt x="1347520" y="76200"/>
                  </a:lnTo>
                  <a:lnTo>
                    <a:pt x="1363967" y="69850"/>
                  </a:lnTo>
                  <a:lnTo>
                    <a:pt x="1377569" y="64770"/>
                  </a:lnTo>
                  <a:lnTo>
                    <a:pt x="1384388" y="63500"/>
                  </a:lnTo>
                  <a:lnTo>
                    <a:pt x="1387716" y="62230"/>
                  </a:lnTo>
                  <a:lnTo>
                    <a:pt x="1391043" y="60960"/>
                  </a:lnTo>
                  <a:lnTo>
                    <a:pt x="1396123" y="58420"/>
                  </a:lnTo>
                  <a:lnTo>
                    <a:pt x="1403400" y="54610"/>
                  </a:lnTo>
                  <a:lnTo>
                    <a:pt x="1406131" y="49530"/>
                  </a:lnTo>
                  <a:lnTo>
                    <a:pt x="1405851" y="44450"/>
                  </a:lnTo>
                  <a:lnTo>
                    <a:pt x="1400784" y="41910"/>
                  </a:lnTo>
                  <a:lnTo>
                    <a:pt x="1369618" y="41910"/>
                  </a:lnTo>
                  <a:lnTo>
                    <a:pt x="1363243" y="43180"/>
                  </a:lnTo>
                  <a:lnTo>
                    <a:pt x="1356982" y="45720"/>
                  </a:lnTo>
                  <a:lnTo>
                    <a:pt x="1351737" y="48260"/>
                  </a:lnTo>
                  <a:lnTo>
                    <a:pt x="1346288" y="52070"/>
                  </a:lnTo>
                  <a:lnTo>
                    <a:pt x="1339443" y="53340"/>
                  </a:lnTo>
                  <a:lnTo>
                    <a:pt x="1329944" y="53340"/>
                  </a:lnTo>
                  <a:lnTo>
                    <a:pt x="1291844" y="58420"/>
                  </a:lnTo>
                  <a:lnTo>
                    <a:pt x="1281645" y="60960"/>
                  </a:lnTo>
                  <a:lnTo>
                    <a:pt x="1271460" y="62230"/>
                  </a:lnTo>
                  <a:lnTo>
                    <a:pt x="1261706" y="60960"/>
                  </a:lnTo>
                  <a:lnTo>
                    <a:pt x="1269822" y="60960"/>
                  </a:lnTo>
                  <a:lnTo>
                    <a:pt x="1267117" y="59690"/>
                  </a:lnTo>
                  <a:lnTo>
                    <a:pt x="1261338" y="59690"/>
                  </a:lnTo>
                  <a:lnTo>
                    <a:pt x="1264031" y="58420"/>
                  </a:lnTo>
                  <a:lnTo>
                    <a:pt x="1269415" y="55880"/>
                  </a:lnTo>
                  <a:lnTo>
                    <a:pt x="1278382" y="54610"/>
                  </a:lnTo>
                  <a:lnTo>
                    <a:pt x="1296174" y="54610"/>
                  </a:lnTo>
                  <a:lnTo>
                    <a:pt x="1303731" y="53340"/>
                  </a:lnTo>
                  <a:lnTo>
                    <a:pt x="1312329" y="53340"/>
                  </a:lnTo>
                  <a:lnTo>
                    <a:pt x="1320292" y="50800"/>
                  </a:lnTo>
                  <a:lnTo>
                    <a:pt x="1325930" y="45720"/>
                  </a:lnTo>
                  <a:lnTo>
                    <a:pt x="1317612" y="43180"/>
                  </a:lnTo>
                  <a:lnTo>
                    <a:pt x="1306715" y="41910"/>
                  </a:lnTo>
                  <a:lnTo>
                    <a:pt x="1295514" y="43180"/>
                  </a:lnTo>
                  <a:lnTo>
                    <a:pt x="1245679" y="43180"/>
                  </a:lnTo>
                  <a:lnTo>
                    <a:pt x="1206500" y="46990"/>
                  </a:lnTo>
                  <a:lnTo>
                    <a:pt x="1180795" y="48260"/>
                  </a:lnTo>
                  <a:lnTo>
                    <a:pt x="1129423" y="53340"/>
                  </a:lnTo>
                  <a:lnTo>
                    <a:pt x="1133233" y="49530"/>
                  </a:lnTo>
                  <a:lnTo>
                    <a:pt x="1134516" y="48260"/>
                  </a:lnTo>
                  <a:lnTo>
                    <a:pt x="1143292" y="45720"/>
                  </a:lnTo>
                  <a:lnTo>
                    <a:pt x="1152893" y="45720"/>
                  </a:lnTo>
                  <a:lnTo>
                    <a:pt x="1172946" y="44450"/>
                  </a:lnTo>
                  <a:lnTo>
                    <a:pt x="1185456" y="44450"/>
                  </a:lnTo>
                  <a:lnTo>
                    <a:pt x="1210233" y="41910"/>
                  </a:lnTo>
                  <a:lnTo>
                    <a:pt x="1204925" y="39319"/>
                  </a:lnTo>
                  <a:lnTo>
                    <a:pt x="1205522" y="39370"/>
                  </a:lnTo>
                  <a:lnTo>
                    <a:pt x="1323276" y="39370"/>
                  </a:lnTo>
                  <a:lnTo>
                    <a:pt x="1357350" y="36830"/>
                  </a:lnTo>
                  <a:lnTo>
                    <a:pt x="1374381" y="35560"/>
                  </a:lnTo>
                  <a:lnTo>
                    <a:pt x="1390802" y="35560"/>
                  </a:lnTo>
                  <a:lnTo>
                    <a:pt x="1398917" y="34290"/>
                  </a:lnTo>
                  <a:lnTo>
                    <a:pt x="1413192" y="31750"/>
                  </a:lnTo>
                  <a:lnTo>
                    <a:pt x="1426133" y="29210"/>
                  </a:lnTo>
                  <a:lnTo>
                    <a:pt x="1431950" y="27940"/>
                  </a:lnTo>
                  <a:lnTo>
                    <a:pt x="1420685" y="24130"/>
                  </a:lnTo>
                  <a:lnTo>
                    <a:pt x="1416939" y="22860"/>
                  </a:lnTo>
                  <a:lnTo>
                    <a:pt x="1400873" y="20320"/>
                  </a:lnTo>
                  <a:lnTo>
                    <a:pt x="1368869" y="22860"/>
                  </a:lnTo>
                  <a:lnTo>
                    <a:pt x="1372019" y="20320"/>
                  </a:lnTo>
                  <a:lnTo>
                    <a:pt x="1373543" y="19050"/>
                  </a:lnTo>
                  <a:lnTo>
                    <a:pt x="1361173" y="17780"/>
                  </a:lnTo>
                  <a:lnTo>
                    <a:pt x="1348638" y="19050"/>
                  </a:lnTo>
                  <a:lnTo>
                    <a:pt x="1336090" y="21590"/>
                  </a:lnTo>
                  <a:lnTo>
                    <a:pt x="1323619" y="22860"/>
                  </a:lnTo>
                  <a:lnTo>
                    <a:pt x="1331061" y="21590"/>
                  </a:lnTo>
                  <a:lnTo>
                    <a:pt x="1345793" y="19050"/>
                  </a:lnTo>
                  <a:lnTo>
                    <a:pt x="1353019" y="16510"/>
                  </a:lnTo>
                  <a:lnTo>
                    <a:pt x="1337576" y="12700"/>
                  </a:lnTo>
                  <a:lnTo>
                    <a:pt x="1321231" y="11430"/>
                  </a:lnTo>
                  <a:lnTo>
                    <a:pt x="1304696" y="13970"/>
                  </a:lnTo>
                  <a:lnTo>
                    <a:pt x="1211808" y="13970"/>
                  </a:lnTo>
                  <a:lnTo>
                    <a:pt x="1162608" y="17780"/>
                  </a:lnTo>
                  <a:lnTo>
                    <a:pt x="1136510" y="17780"/>
                  </a:lnTo>
                  <a:lnTo>
                    <a:pt x="1130490" y="21590"/>
                  </a:lnTo>
                  <a:lnTo>
                    <a:pt x="1121511" y="19050"/>
                  </a:lnTo>
                  <a:lnTo>
                    <a:pt x="1111453" y="19050"/>
                  </a:lnTo>
                  <a:lnTo>
                    <a:pt x="1095095" y="21590"/>
                  </a:lnTo>
                  <a:lnTo>
                    <a:pt x="1101140" y="20320"/>
                  </a:lnTo>
                  <a:lnTo>
                    <a:pt x="1091488" y="19050"/>
                  </a:lnTo>
                  <a:lnTo>
                    <a:pt x="1127810" y="16510"/>
                  </a:lnTo>
                  <a:lnTo>
                    <a:pt x="1146035" y="16510"/>
                  </a:lnTo>
                  <a:lnTo>
                    <a:pt x="1164247" y="15240"/>
                  </a:lnTo>
                  <a:lnTo>
                    <a:pt x="1159154" y="12852"/>
                  </a:lnTo>
                  <a:lnTo>
                    <a:pt x="1168857" y="13970"/>
                  </a:lnTo>
                  <a:lnTo>
                    <a:pt x="1190904" y="13970"/>
                  </a:lnTo>
                  <a:lnTo>
                    <a:pt x="1202055" y="12700"/>
                  </a:lnTo>
                  <a:lnTo>
                    <a:pt x="1213231" y="12700"/>
                  </a:lnTo>
                  <a:lnTo>
                    <a:pt x="1224419" y="11430"/>
                  </a:lnTo>
                  <a:lnTo>
                    <a:pt x="1235621" y="11430"/>
                  </a:lnTo>
                  <a:lnTo>
                    <a:pt x="1260373" y="12700"/>
                  </a:lnTo>
                  <a:lnTo>
                    <a:pt x="1285125" y="12700"/>
                  </a:lnTo>
                  <a:lnTo>
                    <a:pt x="1309839" y="11430"/>
                  </a:lnTo>
                  <a:lnTo>
                    <a:pt x="1334477" y="8890"/>
                  </a:lnTo>
                  <a:lnTo>
                    <a:pt x="1324508" y="6350"/>
                  </a:lnTo>
                  <a:lnTo>
                    <a:pt x="1319517" y="5080"/>
                  </a:lnTo>
                  <a:lnTo>
                    <a:pt x="1303769" y="3810"/>
                  </a:lnTo>
                  <a:lnTo>
                    <a:pt x="1272146" y="3810"/>
                  </a:lnTo>
                  <a:lnTo>
                    <a:pt x="1275461" y="5080"/>
                  </a:lnTo>
                  <a:lnTo>
                    <a:pt x="1264361" y="5080"/>
                  </a:lnTo>
                  <a:lnTo>
                    <a:pt x="1259789" y="3810"/>
                  </a:lnTo>
                  <a:lnTo>
                    <a:pt x="1268285" y="3810"/>
                  </a:lnTo>
                  <a:lnTo>
                    <a:pt x="1263459" y="1270"/>
                  </a:lnTo>
                  <a:lnTo>
                    <a:pt x="1258874" y="3810"/>
                  </a:lnTo>
                  <a:lnTo>
                    <a:pt x="1248587" y="3810"/>
                  </a:lnTo>
                  <a:lnTo>
                    <a:pt x="1243571" y="1270"/>
                  </a:lnTo>
                  <a:lnTo>
                    <a:pt x="1188224" y="1270"/>
                  </a:lnTo>
                  <a:lnTo>
                    <a:pt x="1171575" y="0"/>
                  </a:lnTo>
                  <a:lnTo>
                    <a:pt x="1158494" y="0"/>
                  </a:lnTo>
                  <a:lnTo>
                    <a:pt x="1158494" y="12776"/>
                  </a:lnTo>
                  <a:lnTo>
                    <a:pt x="1152740" y="13970"/>
                  </a:lnTo>
                  <a:lnTo>
                    <a:pt x="1146835" y="12700"/>
                  </a:lnTo>
                  <a:lnTo>
                    <a:pt x="1157859" y="12700"/>
                  </a:lnTo>
                  <a:lnTo>
                    <a:pt x="1158494" y="12776"/>
                  </a:lnTo>
                  <a:lnTo>
                    <a:pt x="1158494" y="0"/>
                  </a:lnTo>
                  <a:lnTo>
                    <a:pt x="1154925" y="0"/>
                  </a:lnTo>
                  <a:lnTo>
                    <a:pt x="1138301" y="1270"/>
                  </a:lnTo>
                  <a:lnTo>
                    <a:pt x="1142961" y="3810"/>
                  </a:lnTo>
                  <a:lnTo>
                    <a:pt x="1137589" y="5080"/>
                  </a:lnTo>
                  <a:lnTo>
                    <a:pt x="1135862" y="2540"/>
                  </a:lnTo>
                  <a:lnTo>
                    <a:pt x="1134986" y="1270"/>
                  </a:lnTo>
                  <a:lnTo>
                    <a:pt x="1126744" y="0"/>
                  </a:lnTo>
                  <a:lnTo>
                    <a:pt x="1118311" y="1270"/>
                  </a:lnTo>
                  <a:lnTo>
                    <a:pt x="1113840" y="2540"/>
                  </a:lnTo>
                  <a:lnTo>
                    <a:pt x="1102677" y="1270"/>
                  </a:lnTo>
                  <a:lnTo>
                    <a:pt x="1079919" y="1270"/>
                  </a:lnTo>
                  <a:lnTo>
                    <a:pt x="1069035" y="3810"/>
                  </a:lnTo>
                  <a:lnTo>
                    <a:pt x="1071994" y="3810"/>
                  </a:lnTo>
                  <a:lnTo>
                    <a:pt x="1074699" y="5080"/>
                  </a:lnTo>
                  <a:lnTo>
                    <a:pt x="1077137" y="6350"/>
                  </a:lnTo>
                  <a:lnTo>
                    <a:pt x="1070114" y="6350"/>
                  </a:lnTo>
                  <a:lnTo>
                    <a:pt x="1049274" y="2540"/>
                  </a:lnTo>
                  <a:lnTo>
                    <a:pt x="1034440" y="5080"/>
                  </a:lnTo>
                  <a:lnTo>
                    <a:pt x="1019530" y="5080"/>
                  </a:lnTo>
                  <a:lnTo>
                    <a:pt x="1023937" y="10160"/>
                  </a:lnTo>
                  <a:lnTo>
                    <a:pt x="1036396" y="12700"/>
                  </a:lnTo>
                  <a:lnTo>
                    <a:pt x="1058964" y="12700"/>
                  </a:lnTo>
                  <a:lnTo>
                    <a:pt x="1048156" y="13970"/>
                  </a:lnTo>
                  <a:lnTo>
                    <a:pt x="1015288" y="13970"/>
                  </a:lnTo>
                  <a:lnTo>
                    <a:pt x="1023137" y="15240"/>
                  </a:lnTo>
                  <a:lnTo>
                    <a:pt x="1014044" y="15240"/>
                  </a:lnTo>
                  <a:lnTo>
                    <a:pt x="1003249" y="16510"/>
                  </a:lnTo>
                  <a:lnTo>
                    <a:pt x="1007630" y="17780"/>
                  </a:lnTo>
                  <a:lnTo>
                    <a:pt x="1010577" y="21590"/>
                  </a:lnTo>
                  <a:lnTo>
                    <a:pt x="1015288" y="21590"/>
                  </a:lnTo>
                  <a:lnTo>
                    <a:pt x="1011301" y="24130"/>
                  </a:lnTo>
                  <a:lnTo>
                    <a:pt x="1005052" y="21577"/>
                  </a:lnTo>
                  <a:lnTo>
                    <a:pt x="997712" y="17780"/>
                  </a:lnTo>
                  <a:lnTo>
                    <a:pt x="995260" y="16510"/>
                  </a:lnTo>
                  <a:lnTo>
                    <a:pt x="982751" y="17780"/>
                  </a:lnTo>
                  <a:lnTo>
                    <a:pt x="971804" y="16510"/>
                  </a:lnTo>
                  <a:lnTo>
                    <a:pt x="960843" y="13970"/>
                  </a:lnTo>
                  <a:lnTo>
                    <a:pt x="949909" y="12700"/>
                  </a:lnTo>
                  <a:lnTo>
                    <a:pt x="939038" y="13970"/>
                  </a:lnTo>
                  <a:lnTo>
                    <a:pt x="942898" y="12700"/>
                  </a:lnTo>
                  <a:lnTo>
                    <a:pt x="941311" y="11430"/>
                  </a:lnTo>
                  <a:lnTo>
                    <a:pt x="939711" y="10160"/>
                  </a:lnTo>
                  <a:lnTo>
                    <a:pt x="933780" y="8890"/>
                  </a:lnTo>
                  <a:lnTo>
                    <a:pt x="929386" y="8890"/>
                  </a:lnTo>
                  <a:lnTo>
                    <a:pt x="922426" y="7620"/>
                  </a:lnTo>
                  <a:lnTo>
                    <a:pt x="913968" y="7620"/>
                  </a:lnTo>
                  <a:lnTo>
                    <a:pt x="907326" y="10160"/>
                  </a:lnTo>
                  <a:lnTo>
                    <a:pt x="917003" y="10160"/>
                  </a:lnTo>
                  <a:lnTo>
                    <a:pt x="915822" y="10363"/>
                  </a:lnTo>
                  <a:lnTo>
                    <a:pt x="915822" y="13970"/>
                  </a:lnTo>
                  <a:lnTo>
                    <a:pt x="908011" y="13970"/>
                  </a:lnTo>
                  <a:lnTo>
                    <a:pt x="904392" y="13385"/>
                  </a:lnTo>
                  <a:lnTo>
                    <a:pt x="908570" y="12700"/>
                  </a:lnTo>
                  <a:lnTo>
                    <a:pt x="915822" y="13970"/>
                  </a:lnTo>
                  <a:lnTo>
                    <a:pt x="915822" y="10363"/>
                  </a:lnTo>
                  <a:lnTo>
                    <a:pt x="909307" y="11430"/>
                  </a:lnTo>
                  <a:lnTo>
                    <a:pt x="901509" y="10160"/>
                  </a:lnTo>
                  <a:lnTo>
                    <a:pt x="893787" y="10160"/>
                  </a:lnTo>
                  <a:lnTo>
                    <a:pt x="898461" y="12700"/>
                  </a:lnTo>
                  <a:lnTo>
                    <a:pt x="852373" y="12700"/>
                  </a:lnTo>
                  <a:lnTo>
                    <a:pt x="859612" y="15240"/>
                  </a:lnTo>
                  <a:lnTo>
                    <a:pt x="866978" y="16510"/>
                  </a:lnTo>
                  <a:lnTo>
                    <a:pt x="874395" y="16510"/>
                  </a:lnTo>
                  <a:lnTo>
                    <a:pt x="881761" y="19050"/>
                  </a:lnTo>
                  <a:lnTo>
                    <a:pt x="875118" y="17780"/>
                  </a:lnTo>
                  <a:lnTo>
                    <a:pt x="868451" y="17780"/>
                  </a:lnTo>
                  <a:lnTo>
                    <a:pt x="861796" y="16510"/>
                  </a:lnTo>
                  <a:lnTo>
                    <a:pt x="855129" y="16510"/>
                  </a:lnTo>
                  <a:lnTo>
                    <a:pt x="838911" y="13970"/>
                  </a:lnTo>
                  <a:lnTo>
                    <a:pt x="830795" y="13970"/>
                  </a:lnTo>
                  <a:lnTo>
                    <a:pt x="822972" y="16510"/>
                  </a:lnTo>
                  <a:lnTo>
                    <a:pt x="823899" y="16510"/>
                  </a:lnTo>
                  <a:lnTo>
                    <a:pt x="831811" y="16510"/>
                  </a:lnTo>
                  <a:lnTo>
                    <a:pt x="835761" y="19050"/>
                  </a:lnTo>
                  <a:lnTo>
                    <a:pt x="829830" y="19050"/>
                  </a:lnTo>
                  <a:lnTo>
                    <a:pt x="823899" y="16510"/>
                  </a:lnTo>
                  <a:lnTo>
                    <a:pt x="817968" y="17780"/>
                  </a:lnTo>
                  <a:lnTo>
                    <a:pt x="824649" y="21590"/>
                  </a:lnTo>
                  <a:lnTo>
                    <a:pt x="832459" y="20320"/>
                  </a:lnTo>
                  <a:lnTo>
                    <a:pt x="861987" y="20320"/>
                  </a:lnTo>
                  <a:lnTo>
                    <a:pt x="858164" y="19050"/>
                  </a:lnTo>
                  <a:lnTo>
                    <a:pt x="875944" y="19050"/>
                  </a:lnTo>
                  <a:lnTo>
                    <a:pt x="893737" y="20320"/>
                  </a:lnTo>
                  <a:lnTo>
                    <a:pt x="929297" y="20320"/>
                  </a:lnTo>
                  <a:lnTo>
                    <a:pt x="936447" y="21590"/>
                  </a:lnTo>
                  <a:lnTo>
                    <a:pt x="950722" y="21590"/>
                  </a:lnTo>
                  <a:lnTo>
                    <a:pt x="957859" y="22860"/>
                  </a:lnTo>
                  <a:lnTo>
                    <a:pt x="963409" y="22860"/>
                  </a:lnTo>
                  <a:lnTo>
                    <a:pt x="971613" y="24130"/>
                  </a:lnTo>
                  <a:lnTo>
                    <a:pt x="977125" y="26670"/>
                  </a:lnTo>
                  <a:lnTo>
                    <a:pt x="974610" y="29210"/>
                  </a:lnTo>
                  <a:lnTo>
                    <a:pt x="982827" y="30480"/>
                  </a:lnTo>
                  <a:lnTo>
                    <a:pt x="974585" y="34290"/>
                  </a:lnTo>
                  <a:lnTo>
                    <a:pt x="969759" y="29210"/>
                  </a:lnTo>
                  <a:lnTo>
                    <a:pt x="964984" y="27940"/>
                  </a:lnTo>
                  <a:lnTo>
                    <a:pt x="960932" y="26670"/>
                  </a:lnTo>
                  <a:lnTo>
                    <a:pt x="954176" y="24130"/>
                  </a:lnTo>
                  <a:lnTo>
                    <a:pt x="946556" y="22860"/>
                  </a:lnTo>
                  <a:lnTo>
                    <a:pt x="938911" y="22860"/>
                  </a:lnTo>
                  <a:lnTo>
                    <a:pt x="932053" y="24130"/>
                  </a:lnTo>
                  <a:lnTo>
                    <a:pt x="933399" y="25400"/>
                  </a:lnTo>
                  <a:lnTo>
                    <a:pt x="934707" y="25400"/>
                  </a:lnTo>
                  <a:lnTo>
                    <a:pt x="935977" y="26670"/>
                  </a:lnTo>
                  <a:lnTo>
                    <a:pt x="932776" y="36830"/>
                  </a:lnTo>
                  <a:lnTo>
                    <a:pt x="928763" y="24130"/>
                  </a:lnTo>
                  <a:lnTo>
                    <a:pt x="925982" y="22860"/>
                  </a:lnTo>
                  <a:lnTo>
                    <a:pt x="919670" y="21590"/>
                  </a:lnTo>
                  <a:lnTo>
                    <a:pt x="899972" y="21590"/>
                  </a:lnTo>
                  <a:lnTo>
                    <a:pt x="892314" y="22860"/>
                  </a:lnTo>
                  <a:lnTo>
                    <a:pt x="862114" y="22860"/>
                  </a:lnTo>
                  <a:lnTo>
                    <a:pt x="854659" y="21590"/>
                  </a:lnTo>
                  <a:lnTo>
                    <a:pt x="847293" y="21590"/>
                  </a:lnTo>
                  <a:lnTo>
                    <a:pt x="840371" y="24130"/>
                  </a:lnTo>
                  <a:lnTo>
                    <a:pt x="846797" y="25400"/>
                  </a:lnTo>
                  <a:lnTo>
                    <a:pt x="853351" y="27940"/>
                  </a:lnTo>
                  <a:lnTo>
                    <a:pt x="863269" y="29210"/>
                  </a:lnTo>
                  <a:lnTo>
                    <a:pt x="866622" y="30480"/>
                  </a:lnTo>
                  <a:lnTo>
                    <a:pt x="869988" y="30480"/>
                  </a:lnTo>
                  <a:lnTo>
                    <a:pt x="873404" y="31750"/>
                  </a:lnTo>
                  <a:lnTo>
                    <a:pt x="877798" y="31750"/>
                  </a:lnTo>
                  <a:lnTo>
                    <a:pt x="879690" y="33020"/>
                  </a:lnTo>
                  <a:lnTo>
                    <a:pt x="875576" y="34290"/>
                  </a:lnTo>
                  <a:lnTo>
                    <a:pt x="884161" y="35560"/>
                  </a:lnTo>
                  <a:lnTo>
                    <a:pt x="901446" y="36830"/>
                  </a:lnTo>
                  <a:lnTo>
                    <a:pt x="910018" y="38100"/>
                  </a:lnTo>
                  <a:lnTo>
                    <a:pt x="892289" y="38100"/>
                  </a:lnTo>
                  <a:lnTo>
                    <a:pt x="874623" y="35560"/>
                  </a:lnTo>
                  <a:lnTo>
                    <a:pt x="869823" y="35560"/>
                  </a:lnTo>
                  <a:lnTo>
                    <a:pt x="864806" y="34290"/>
                  </a:lnTo>
                  <a:lnTo>
                    <a:pt x="857021" y="35560"/>
                  </a:lnTo>
                  <a:lnTo>
                    <a:pt x="845959" y="40640"/>
                  </a:lnTo>
                  <a:lnTo>
                    <a:pt x="855853" y="41910"/>
                  </a:lnTo>
                  <a:lnTo>
                    <a:pt x="846886" y="41910"/>
                  </a:lnTo>
                  <a:lnTo>
                    <a:pt x="843114" y="44450"/>
                  </a:lnTo>
                  <a:lnTo>
                    <a:pt x="845820" y="44450"/>
                  </a:lnTo>
                  <a:lnTo>
                    <a:pt x="851230" y="45720"/>
                  </a:lnTo>
                  <a:lnTo>
                    <a:pt x="841667" y="48260"/>
                  </a:lnTo>
                  <a:lnTo>
                    <a:pt x="855484" y="48260"/>
                  </a:lnTo>
                  <a:lnTo>
                    <a:pt x="844981" y="49530"/>
                  </a:lnTo>
                  <a:lnTo>
                    <a:pt x="834771" y="49530"/>
                  </a:lnTo>
                  <a:lnTo>
                    <a:pt x="829741" y="48260"/>
                  </a:lnTo>
                  <a:lnTo>
                    <a:pt x="814654" y="44450"/>
                  </a:lnTo>
                  <a:lnTo>
                    <a:pt x="806132" y="41910"/>
                  </a:lnTo>
                  <a:lnTo>
                    <a:pt x="780338" y="38100"/>
                  </a:lnTo>
                  <a:lnTo>
                    <a:pt x="772083" y="35560"/>
                  </a:lnTo>
                  <a:lnTo>
                    <a:pt x="763168" y="33020"/>
                  </a:lnTo>
                  <a:lnTo>
                    <a:pt x="745591" y="30480"/>
                  </a:lnTo>
                  <a:lnTo>
                    <a:pt x="723379" y="27940"/>
                  </a:lnTo>
                  <a:lnTo>
                    <a:pt x="701103" y="30480"/>
                  </a:lnTo>
                  <a:lnTo>
                    <a:pt x="704786" y="33020"/>
                  </a:lnTo>
                  <a:lnTo>
                    <a:pt x="703072" y="36830"/>
                  </a:lnTo>
                  <a:lnTo>
                    <a:pt x="712304" y="43180"/>
                  </a:lnTo>
                  <a:lnTo>
                    <a:pt x="721626" y="44450"/>
                  </a:lnTo>
                  <a:lnTo>
                    <a:pt x="728179" y="45720"/>
                  </a:lnTo>
                  <a:lnTo>
                    <a:pt x="709053" y="48260"/>
                  </a:lnTo>
                  <a:lnTo>
                    <a:pt x="689864" y="45720"/>
                  </a:lnTo>
                  <a:lnTo>
                    <a:pt x="695909" y="48260"/>
                  </a:lnTo>
                  <a:lnTo>
                    <a:pt x="708583" y="52070"/>
                  </a:lnTo>
                  <a:lnTo>
                    <a:pt x="714641" y="54610"/>
                  </a:lnTo>
                  <a:lnTo>
                    <a:pt x="708164" y="54610"/>
                  </a:lnTo>
                  <a:lnTo>
                    <a:pt x="702030" y="53340"/>
                  </a:lnTo>
                  <a:lnTo>
                    <a:pt x="696010" y="50800"/>
                  </a:lnTo>
                  <a:lnTo>
                    <a:pt x="689864" y="49530"/>
                  </a:lnTo>
                  <a:lnTo>
                    <a:pt x="681901" y="46990"/>
                  </a:lnTo>
                  <a:lnTo>
                    <a:pt x="673735" y="45720"/>
                  </a:lnTo>
                  <a:lnTo>
                    <a:pt x="665530" y="45720"/>
                  </a:lnTo>
                  <a:lnTo>
                    <a:pt x="657453" y="44450"/>
                  </a:lnTo>
                  <a:lnTo>
                    <a:pt x="654088" y="44450"/>
                  </a:lnTo>
                  <a:lnTo>
                    <a:pt x="649147" y="41910"/>
                  </a:lnTo>
                  <a:lnTo>
                    <a:pt x="641451" y="44450"/>
                  </a:lnTo>
                  <a:lnTo>
                    <a:pt x="639000" y="48260"/>
                  </a:lnTo>
                  <a:lnTo>
                    <a:pt x="627938" y="50800"/>
                  </a:lnTo>
                  <a:lnTo>
                    <a:pt x="617829" y="58420"/>
                  </a:lnTo>
                  <a:lnTo>
                    <a:pt x="611352" y="57150"/>
                  </a:lnTo>
                  <a:lnTo>
                    <a:pt x="615086" y="50800"/>
                  </a:lnTo>
                  <a:lnTo>
                    <a:pt x="626262" y="49530"/>
                  </a:lnTo>
                  <a:lnTo>
                    <a:pt x="627976" y="44450"/>
                  </a:lnTo>
                  <a:lnTo>
                    <a:pt x="628840" y="41910"/>
                  </a:lnTo>
                  <a:lnTo>
                    <a:pt x="627202" y="39370"/>
                  </a:lnTo>
                  <a:lnTo>
                    <a:pt x="624763" y="35560"/>
                  </a:lnTo>
                  <a:lnTo>
                    <a:pt x="611517" y="34290"/>
                  </a:lnTo>
                  <a:lnTo>
                    <a:pt x="596646" y="35560"/>
                  </a:lnTo>
                  <a:lnTo>
                    <a:pt x="590651" y="35560"/>
                  </a:lnTo>
                  <a:lnTo>
                    <a:pt x="585241" y="36830"/>
                  </a:lnTo>
                  <a:lnTo>
                    <a:pt x="576986" y="38100"/>
                  </a:lnTo>
                  <a:lnTo>
                    <a:pt x="571373" y="38100"/>
                  </a:lnTo>
                  <a:lnTo>
                    <a:pt x="563321" y="39370"/>
                  </a:lnTo>
                  <a:lnTo>
                    <a:pt x="555802" y="38100"/>
                  </a:lnTo>
                  <a:lnTo>
                    <a:pt x="547725" y="38100"/>
                  </a:lnTo>
                  <a:lnTo>
                    <a:pt x="498983" y="41910"/>
                  </a:lnTo>
                  <a:lnTo>
                    <a:pt x="482879" y="44450"/>
                  </a:lnTo>
                  <a:lnTo>
                    <a:pt x="487019" y="45720"/>
                  </a:lnTo>
                  <a:lnTo>
                    <a:pt x="491477" y="44450"/>
                  </a:lnTo>
                  <a:lnTo>
                    <a:pt x="499516" y="46990"/>
                  </a:lnTo>
                  <a:lnTo>
                    <a:pt x="502056" y="50800"/>
                  </a:lnTo>
                  <a:lnTo>
                    <a:pt x="509193" y="54610"/>
                  </a:lnTo>
                  <a:lnTo>
                    <a:pt x="514477" y="54610"/>
                  </a:lnTo>
                  <a:lnTo>
                    <a:pt x="524827" y="57150"/>
                  </a:lnTo>
                  <a:lnTo>
                    <a:pt x="530720" y="59690"/>
                  </a:lnTo>
                  <a:lnTo>
                    <a:pt x="537044" y="60960"/>
                  </a:lnTo>
                  <a:lnTo>
                    <a:pt x="528332" y="60960"/>
                  </a:lnTo>
                  <a:lnTo>
                    <a:pt x="511048" y="55880"/>
                  </a:lnTo>
                  <a:lnTo>
                    <a:pt x="502272" y="54610"/>
                  </a:lnTo>
                  <a:lnTo>
                    <a:pt x="497052" y="54610"/>
                  </a:lnTo>
                  <a:lnTo>
                    <a:pt x="495503" y="53340"/>
                  </a:lnTo>
                  <a:lnTo>
                    <a:pt x="490804" y="46990"/>
                  </a:lnTo>
                  <a:lnTo>
                    <a:pt x="489864" y="45720"/>
                  </a:lnTo>
                  <a:lnTo>
                    <a:pt x="482409" y="46990"/>
                  </a:lnTo>
                  <a:lnTo>
                    <a:pt x="477964" y="46990"/>
                  </a:lnTo>
                  <a:lnTo>
                    <a:pt x="469709" y="45720"/>
                  </a:lnTo>
                  <a:lnTo>
                    <a:pt x="444868" y="45720"/>
                  </a:lnTo>
                  <a:lnTo>
                    <a:pt x="438073" y="48260"/>
                  </a:lnTo>
                  <a:lnTo>
                    <a:pt x="431076" y="52070"/>
                  </a:lnTo>
                  <a:lnTo>
                    <a:pt x="428586" y="55880"/>
                  </a:lnTo>
                  <a:lnTo>
                    <a:pt x="435317" y="58420"/>
                  </a:lnTo>
                  <a:lnTo>
                    <a:pt x="430098" y="60960"/>
                  </a:lnTo>
                  <a:lnTo>
                    <a:pt x="423456" y="59690"/>
                  </a:lnTo>
                  <a:lnTo>
                    <a:pt x="419036" y="63500"/>
                  </a:lnTo>
                  <a:lnTo>
                    <a:pt x="420039" y="66040"/>
                  </a:lnTo>
                  <a:lnTo>
                    <a:pt x="422148" y="68580"/>
                  </a:lnTo>
                  <a:lnTo>
                    <a:pt x="412470" y="69850"/>
                  </a:lnTo>
                  <a:lnTo>
                    <a:pt x="402323" y="69850"/>
                  </a:lnTo>
                  <a:lnTo>
                    <a:pt x="392099" y="67310"/>
                  </a:lnTo>
                  <a:lnTo>
                    <a:pt x="382231" y="66040"/>
                  </a:lnTo>
                  <a:lnTo>
                    <a:pt x="375653" y="66040"/>
                  </a:lnTo>
                  <a:lnTo>
                    <a:pt x="367779" y="64770"/>
                  </a:lnTo>
                  <a:lnTo>
                    <a:pt x="357492" y="71120"/>
                  </a:lnTo>
                  <a:lnTo>
                    <a:pt x="362686" y="77470"/>
                  </a:lnTo>
                  <a:lnTo>
                    <a:pt x="364121" y="80010"/>
                  </a:lnTo>
                  <a:lnTo>
                    <a:pt x="360654" y="77470"/>
                  </a:lnTo>
                  <a:lnTo>
                    <a:pt x="358736" y="73660"/>
                  </a:lnTo>
                  <a:lnTo>
                    <a:pt x="351129" y="66040"/>
                  </a:lnTo>
                  <a:lnTo>
                    <a:pt x="340537" y="71120"/>
                  </a:lnTo>
                  <a:lnTo>
                    <a:pt x="335140" y="72390"/>
                  </a:lnTo>
                  <a:lnTo>
                    <a:pt x="323748" y="73660"/>
                  </a:lnTo>
                  <a:lnTo>
                    <a:pt x="316509" y="75298"/>
                  </a:lnTo>
                  <a:lnTo>
                    <a:pt x="316509" y="99060"/>
                  </a:lnTo>
                  <a:lnTo>
                    <a:pt x="297548" y="99060"/>
                  </a:lnTo>
                  <a:lnTo>
                    <a:pt x="303936" y="97790"/>
                  </a:lnTo>
                  <a:lnTo>
                    <a:pt x="316509" y="99060"/>
                  </a:lnTo>
                  <a:lnTo>
                    <a:pt x="316509" y="75298"/>
                  </a:lnTo>
                  <a:lnTo>
                    <a:pt x="290042" y="81280"/>
                  </a:lnTo>
                  <a:lnTo>
                    <a:pt x="270903" y="83820"/>
                  </a:lnTo>
                  <a:lnTo>
                    <a:pt x="261391" y="86360"/>
                  </a:lnTo>
                  <a:lnTo>
                    <a:pt x="251853" y="87630"/>
                  </a:lnTo>
                  <a:lnTo>
                    <a:pt x="245630" y="88900"/>
                  </a:lnTo>
                  <a:lnTo>
                    <a:pt x="238391" y="90170"/>
                  </a:lnTo>
                  <a:lnTo>
                    <a:pt x="231800" y="92710"/>
                  </a:lnTo>
                  <a:lnTo>
                    <a:pt x="227533" y="97790"/>
                  </a:lnTo>
                  <a:lnTo>
                    <a:pt x="233349" y="97790"/>
                  </a:lnTo>
                  <a:lnTo>
                    <a:pt x="238671" y="101600"/>
                  </a:lnTo>
                  <a:lnTo>
                    <a:pt x="252552" y="100330"/>
                  </a:lnTo>
                  <a:lnTo>
                    <a:pt x="258724" y="101600"/>
                  </a:lnTo>
                  <a:lnTo>
                    <a:pt x="278345" y="101600"/>
                  </a:lnTo>
                  <a:lnTo>
                    <a:pt x="291147" y="100330"/>
                  </a:lnTo>
                  <a:lnTo>
                    <a:pt x="294144" y="99745"/>
                  </a:lnTo>
                  <a:lnTo>
                    <a:pt x="286956" y="101600"/>
                  </a:lnTo>
                  <a:lnTo>
                    <a:pt x="278676" y="106680"/>
                  </a:lnTo>
                  <a:lnTo>
                    <a:pt x="274650" y="110490"/>
                  </a:lnTo>
                  <a:lnTo>
                    <a:pt x="274955" y="115570"/>
                  </a:lnTo>
                  <a:lnTo>
                    <a:pt x="265239" y="123190"/>
                  </a:lnTo>
                  <a:lnTo>
                    <a:pt x="257314" y="124460"/>
                  </a:lnTo>
                  <a:lnTo>
                    <a:pt x="250494" y="125730"/>
                  </a:lnTo>
                  <a:lnTo>
                    <a:pt x="238696" y="128270"/>
                  </a:lnTo>
                  <a:lnTo>
                    <a:pt x="227533" y="130810"/>
                  </a:lnTo>
                  <a:lnTo>
                    <a:pt x="216242" y="132080"/>
                  </a:lnTo>
                  <a:lnTo>
                    <a:pt x="190398" y="132080"/>
                  </a:lnTo>
                  <a:lnTo>
                    <a:pt x="176911" y="134620"/>
                  </a:lnTo>
                  <a:lnTo>
                    <a:pt x="167563" y="134620"/>
                  </a:lnTo>
                  <a:lnTo>
                    <a:pt x="158191" y="135890"/>
                  </a:lnTo>
                  <a:lnTo>
                    <a:pt x="148882" y="135890"/>
                  </a:lnTo>
                  <a:lnTo>
                    <a:pt x="139725" y="138430"/>
                  </a:lnTo>
                  <a:lnTo>
                    <a:pt x="143916" y="139700"/>
                  </a:lnTo>
                  <a:lnTo>
                    <a:pt x="141871" y="140970"/>
                  </a:lnTo>
                  <a:lnTo>
                    <a:pt x="137337" y="140970"/>
                  </a:lnTo>
                  <a:lnTo>
                    <a:pt x="127457" y="142240"/>
                  </a:lnTo>
                  <a:lnTo>
                    <a:pt x="120764" y="142240"/>
                  </a:lnTo>
                  <a:lnTo>
                    <a:pt x="108775" y="144780"/>
                  </a:lnTo>
                  <a:lnTo>
                    <a:pt x="103276" y="143510"/>
                  </a:lnTo>
                  <a:lnTo>
                    <a:pt x="93116" y="146050"/>
                  </a:lnTo>
                  <a:lnTo>
                    <a:pt x="88747" y="148590"/>
                  </a:lnTo>
                  <a:lnTo>
                    <a:pt x="84239" y="149860"/>
                  </a:lnTo>
                  <a:lnTo>
                    <a:pt x="64389" y="149860"/>
                  </a:lnTo>
                  <a:lnTo>
                    <a:pt x="57492" y="151130"/>
                  </a:lnTo>
                  <a:lnTo>
                    <a:pt x="45046" y="151130"/>
                  </a:lnTo>
                  <a:lnTo>
                    <a:pt x="32994" y="152400"/>
                  </a:lnTo>
                  <a:lnTo>
                    <a:pt x="29070" y="157480"/>
                  </a:lnTo>
                  <a:lnTo>
                    <a:pt x="23279" y="158750"/>
                  </a:lnTo>
                  <a:lnTo>
                    <a:pt x="26314" y="160020"/>
                  </a:lnTo>
                  <a:lnTo>
                    <a:pt x="22479" y="162560"/>
                  </a:lnTo>
                  <a:lnTo>
                    <a:pt x="16040" y="163830"/>
                  </a:lnTo>
                  <a:lnTo>
                    <a:pt x="11226" y="163830"/>
                  </a:lnTo>
                  <a:lnTo>
                    <a:pt x="17830" y="165100"/>
                  </a:lnTo>
                  <a:lnTo>
                    <a:pt x="22225" y="170180"/>
                  </a:lnTo>
                  <a:lnTo>
                    <a:pt x="34086" y="175260"/>
                  </a:lnTo>
                  <a:lnTo>
                    <a:pt x="42278" y="175260"/>
                  </a:lnTo>
                  <a:lnTo>
                    <a:pt x="48412" y="173990"/>
                  </a:lnTo>
                  <a:lnTo>
                    <a:pt x="42951" y="176530"/>
                  </a:lnTo>
                  <a:lnTo>
                    <a:pt x="40246" y="176530"/>
                  </a:lnTo>
                  <a:lnTo>
                    <a:pt x="50215" y="177800"/>
                  </a:lnTo>
                  <a:lnTo>
                    <a:pt x="70129" y="175260"/>
                  </a:lnTo>
                  <a:lnTo>
                    <a:pt x="80124" y="175260"/>
                  </a:lnTo>
                  <a:lnTo>
                    <a:pt x="73228" y="177800"/>
                  </a:lnTo>
                  <a:lnTo>
                    <a:pt x="58839" y="180340"/>
                  </a:lnTo>
                  <a:lnTo>
                    <a:pt x="65582" y="181610"/>
                  </a:lnTo>
                  <a:lnTo>
                    <a:pt x="80746" y="181610"/>
                  </a:lnTo>
                  <a:lnTo>
                    <a:pt x="87490" y="179070"/>
                  </a:lnTo>
                  <a:lnTo>
                    <a:pt x="82486" y="182880"/>
                  </a:lnTo>
                  <a:lnTo>
                    <a:pt x="106705" y="182880"/>
                  </a:lnTo>
                  <a:lnTo>
                    <a:pt x="109296" y="179070"/>
                  </a:lnTo>
                  <a:lnTo>
                    <a:pt x="115227" y="186690"/>
                  </a:lnTo>
                  <a:lnTo>
                    <a:pt x="134759" y="186690"/>
                  </a:lnTo>
                  <a:lnTo>
                    <a:pt x="150418" y="181610"/>
                  </a:lnTo>
                  <a:lnTo>
                    <a:pt x="156616" y="180340"/>
                  </a:lnTo>
                  <a:lnTo>
                    <a:pt x="163626" y="180340"/>
                  </a:lnTo>
                  <a:lnTo>
                    <a:pt x="169773" y="181610"/>
                  </a:lnTo>
                  <a:lnTo>
                    <a:pt x="173355" y="186690"/>
                  </a:lnTo>
                  <a:lnTo>
                    <a:pt x="169659" y="189230"/>
                  </a:lnTo>
                  <a:lnTo>
                    <a:pt x="154000" y="189230"/>
                  </a:lnTo>
                  <a:lnTo>
                    <a:pt x="155028" y="194310"/>
                  </a:lnTo>
                  <a:lnTo>
                    <a:pt x="152819" y="194310"/>
                  </a:lnTo>
                  <a:lnTo>
                    <a:pt x="128790" y="190500"/>
                  </a:lnTo>
                  <a:lnTo>
                    <a:pt x="118656" y="190500"/>
                  </a:lnTo>
                  <a:lnTo>
                    <a:pt x="88239" y="194310"/>
                  </a:lnTo>
                  <a:lnTo>
                    <a:pt x="94780" y="196850"/>
                  </a:lnTo>
                  <a:lnTo>
                    <a:pt x="102298" y="198120"/>
                  </a:lnTo>
                  <a:lnTo>
                    <a:pt x="110032" y="198120"/>
                  </a:lnTo>
                  <a:lnTo>
                    <a:pt x="117259" y="196850"/>
                  </a:lnTo>
                  <a:lnTo>
                    <a:pt x="127939" y="198120"/>
                  </a:lnTo>
                  <a:lnTo>
                    <a:pt x="145567" y="198120"/>
                  </a:lnTo>
                  <a:lnTo>
                    <a:pt x="131343" y="199390"/>
                  </a:lnTo>
                  <a:lnTo>
                    <a:pt x="82804" y="198120"/>
                  </a:lnTo>
                  <a:lnTo>
                    <a:pt x="37363" y="198120"/>
                  </a:lnTo>
                  <a:lnTo>
                    <a:pt x="18211" y="205740"/>
                  </a:lnTo>
                  <a:lnTo>
                    <a:pt x="22440" y="204470"/>
                  </a:lnTo>
                  <a:lnTo>
                    <a:pt x="26416" y="207010"/>
                  </a:lnTo>
                  <a:lnTo>
                    <a:pt x="24968" y="207010"/>
                  </a:lnTo>
                  <a:lnTo>
                    <a:pt x="22085" y="208280"/>
                  </a:lnTo>
                  <a:lnTo>
                    <a:pt x="31724" y="212090"/>
                  </a:lnTo>
                  <a:lnTo>
                    <a:pt x="41948" y="209550"/>
                  </a:lnTo>
                  <a:lnTo>
                    <a:pt x="52400" y="204470"/>
                  </a:lnTo>
                  <a:lnTo>
                    <a:pt x="56654" y="204470"/>
                  </a:lnTo>
                  <a:lnTo>
                    <a:pt x="47498" y="207010"/>
                  </a:lnTo>
                  <a:lnTo>
                    <a:pt x="43688" y="212090"/>
                  </a:lnTo>
                  <a:lnTo>
                    <a:pt x="55943" y="214630"/>
                  </a:lnTo>
                  <a:lnTo>
                    <a:pt x="68351" y="215900"/>
                  </a:lnTo>
                  <a:lnTo>
                    <a:pt x="80797" y="215900"/>
                  </a:lnTo>
                  <a:lnTo>
                    <a:pt x="93230" y="214630"/>
                  </a:lnTo>
                  <a:lnTo>
                    <a:pt x="92430" y="222250"/>
                  </a:lnTo>
                  <a:lnTo>
                    <a:pt x="78397" y="218440"/>
                  </a:lnTo>
                  <a:lnTo>
                    <a:pt x="73698" y="218440"/>
                  </a:lnTo>
                  <a:lnTo>
                    <a:pt x="66014" y="219710"/>
                  </a:lnTo>
                  <a:lnTo>
                    <a:pt x="48552" y="222250"/>
                  </a:lnTo>
                  <a:lnTo>
                    <a:pt x="41376" y="226060"/>
                  </a:lnTo>
                  <a:lnTo>
                    <a:pt x="46393" y="228600"/>
                  </a:lnTo>
                  <a:lnTo>
                    <a:pt x="52641" y="231140"/>
                  </a:lnTo>
                  <a:lnTo>
                    <a:pt x="59270" y="233680"/>
                  </a:lnTo>
                  <a:lnTo>
                    <a:pt x="65392" y="233680"/>
                  </a:lnTo>
                  <a:lnTo>
                    <a:pt x="56769" y="236220"/>
                  </a:lnTo>
                  <a:lnTo>
                    <a:pt x="65811" y="237490"/>
                  </a:lnTo>
                  <a:lnTo>
                    <a:pt x="81318" y="237490"/>
                  </a:lnTo>
                  <a:lnTo>
                    <a:pt x="102920" y="241300"/>
                  </a:lnTo>
                  <a:lnTo>
                    <a:pt x="109842" y="240030"/>
                  </a:lnTo>
                  <a:lnTo>
                    <a:pt x="105397" y="237490"/>
                  </a:lnTo>
                  <a:lnTo>
                    <a:pt x="102870" y="233680"/>
                  </a:lnTo>
                  <a:lnTo>
                    <a:pt x="97866" y="232410"/>
                  </a:lnTo>
                  <a:lnTo>
                    <a:pt x="107378" y="231140"/>
                  </a:lnTo>
                  <a:lnTo>
                    <a:pt x="108115" y="228600"/>
                  </a:lnTo>
                  <a:lnTo>
                    <a:pt x="115976" y="234950"/>
                  </a:lnTo>
                  <a:lnTo>
                    <a:pt x="121069" y="234950"/>
                  </a:lnTo>
                  <a:lnTo>
                    <a:pt x="128117" y="232410"/>
                  </a:lnTo>
                  <a:lnTo>
                    <a:pt x="135877" y="229870"/>
                  </a:lnTo>
                  <a:lnTo>
                    <a:pt x="143167" y="231140"/>
                  </a:lnTo>
                  <a:lnTo>
                    <a:pt x="140081" y="232410"/>
                  </a:lnTo>
                  <a:lnTo>
                    <a:pt x="137375" y="233680"/>
                  </a:lnTo>
                  <a:lnTo>
                    <a:pt x="135051" y="236220"/>
                  </a:lnTo>
                  <a:lnTo>
                    <a:pt x="140246" y="240030"/>
                  </a:lnTo>
                  <a:lnTo>
                    <a:pt x="146177" y="238760"/>
                  </a:lnTo>
                  <a:lnTo>
                    <a:pt x="150418" y="232410"/>
                  </a:lnTo>
                  <a:lnTo>
                    <a:pt x="158089" y="234950"/>
                  </a:lnTo>
                  <a:lnTo>
                    <a:pt x="160845" y="233680"/>
                  </a:lnTo>
                  <a:lnTo>
                    <a:pt x="162712" y="232410"/>
                  </a:lnTo>
                  <a:lnTo>
                    <a:pt x="164592" y="232410"/>
                  </a:lnTo>
                  <a:lnTo>
                    <a:pt x="166471" y="233680"/>
                  </a:lnTo>
                  <a:lnTo>
                    <a:pt x="169291" y="233680"/>
                  </a:lnTo>
                  <a:lnTo>
                    <a:pt x="169291" y="232410"/>
                  </a:lnTo>
                  <a:lnTo>
                    <a:pt x="169291" y="231140"/>
                  </a:lnTo>
                  <a:lnTo>
                    <a:pt x="174205" y="229870"/>
                  </a:lnTo>
                  <a:lnTo>
                    <a:pt x="179108" y="228600"/>
                  </a:lnTo>
                  <a:lnTo>
                    <a:pt x="184023" y="227330"/>
                  </a:lnTo>
                  <a:lnTo>
                    <a:pt x="183400" y="233680"/>
                  </a:lnTo>
                  <a:lnTo>
                    <a:pt x="191020" y="232410"/>
                  </a:lnTo>
                  <a:lnTo>
                    <a:pt x="204851" y="228600"/>
                  </a:lnTo>
                  <a:lnTo>
                    <a:pt x="217335" y="227330"/>
                  </a:lnTo>
                  <a:lnTo>
                    <a:pt x="220916" y="232410"/>
                  </a:lnTo>
                  <a:lnTo>
                    <a:pt x="226847" y="227330"/>
                  </a:lnTo>
                  <a:lnTo>
                    <a:pt x="236029" y="229870"/>
                  </a:lnTo>
                  <a:lnTo>
                    <a:pt x="242735" y="231140"/>
                  </a:lnTo>
                  <a:lnTo>
                    <a:pt x="249923" y="232410"/>
                  </a:lnTo>
                  <a:lnTo>
                    <a:pt x="257175" y="232410"/>
                  </a:lnTo>
                  <a:lnTo>
                    <a:pt x="271589" y="234950"/>
                  </a:lnTo>
                  <a:lnTo>
                    <a:pt x="270065" y="237490"/>
                  </a:lnTo>
                  <a:lnTo>
                    <a:pt x="269278" y="238760"/>
                  </a:lnTo>
                  <a:lnTo>
                    <a:pt x="274320" y="238760"/>
                  </a:lnTo>
                  <a:lnTo>
                    <a:pt x="281305" y="237490"/>
                  </a:lnTo>
                  <a:lnTo>
                    <a:pt x="287096" y="238760"/>
                  </a:lnTo>
                  <a:lnTo>
                    <a:pt x="288620" y="241300"/>
                  </a:lnTo>
                  <a:lnTo>
                    <a:pt x="294309" y="241300"/>
                  </a:lnTo>
                  <a:lnTo>
                    <a:pt x="297116" y="240030"/>
                  </a:lnTo>
                  <a:lnTo>
                    <a:pt x="295783" y="241300"/>
                  </a:lnTo>
                  <a:lnTo>
                    <a:pt x="294500" y="242570"/>
                  </a:lnTo>
                  <a:lnTo>
                    <a:pt x="293243" y="243840"/>
                  </a:lnTo>
                  <a:lnTo>
                    <a:pt x="298754" y="246380"/>
                  </a:lnTo>
                  <a:lnTo>
                    <a:pt x="304368" y="242570"/>
                  </a:lnTo>
                  <a:lnTo>
                    <a:pt x="309905" y="243840"/>
                  </a:lnTo>
                  <a:lnTo>
                    <a:pt x="301586" y="245110"/>
                  </a:lnTo>
                  <a:lnTo>
                    <a:pt x="308889" y="248920"/>
                  </a:lnTo>
                  <a:lnTo>
                    <a:pt x="316179" y="250190"/>
                  </a:lnTo>
                  <a:lnTo>
                    <a:pt x="320141" y="248920"/>
                  </a:lnTo>
                  <a:lnTo>
                    <a:pt x="324192" y="248920"/>
                  </a:lnTo>
                  <a:lnTo>
                    <a:pt x="320141" y="250190"/>
                  </a:lnTo>
                  <a:lnTo>
                    <a:pt x="321437" y="251460"/>
                  </a:lnTo>
                  <a:lnTo>
                    <a:pt x="324116" y="252730"/>
                  </a:lnTo>
                  <a:lnTo>
                    <a:pt x="324243" y="255270"/>
                  </a:lnTo>
                  <a:lnTo>
                    <a:pt x="321538" y="261188"/>
                  </a:lnTo>
                  <a:lnTo>
                    <a:pt x="1334414" y="261188"/>
                  </a:lnTo>
                  <a:lnTo>
                    <a:pt x="1325600" y="259080"/>
                  </a:lnTo>
                  <a:lnTo>
                    <a:pt x="1315123" y="257810"/>
                  </a:lnTo>
                  <a:lnTo>
                    <a:pt x="1326273" y="257810"/>
                  </a:lnTo>
                  <a:lnTo>
                    <a:pt x="1331734" y="259080"/>
                  </a:lnTo>
                  <a:lnTo>
                    <a:pt x="1330718" y="257810"/>
                  </a:lnTo>
                  <a:lnTo>
                    <a:pt x="1327683" y="254000"/>
                  </a:lnTo>
                  <a:lnTo>
                    <a:pt x="1321269" y="252730"/>
                  </a:lnTo>
                  <a:lnTo>
                    <a:pt x="1315504" y="252730"/>
                  </a:lnTo>
                  <a:lnTo>
                    <a:pt x="1323213" y="251460"/>
                  </a:lnTo>
                  <a:lnTo>
                    <a:pt x="1330782" y="254000"/>
                  </a:lnTo>
                  <a:lnTo>
                    <a:pt x="1344891" y="261620"/>
                  </a:lnTo>
                  <a:lnTo>
                    <a:pt x="1351483" y="262890"/>
                  </a:lnTo>
                  <a:lnTo>
                    <a:pt x="1361325" y="262890"/>
                  </a:lnTo>
                  <a:lnTo>
                    <a:pt x="1369326" y="264160"/>
                  </a:lnTo>
                  <a:lnTo>
                    <a:pt x="1370418" y="267970"/>
                  </a:lnTo>
                  <a:lnTo>
                    <a:pt x="1375664" y="270510"/>
                  </a:lnTo>
                  <a:lnTo>
                    <a:pt x="1382572" y="270510"/>
                  </a:lnTo>
                  <a:lnTo>
                    <a:pt x="1391399" y="262890"/>
                  </a:lnTo>
                  <a:lnTo>
                    <a:pt x="1393837" y="254000"/>
                  </a:lnTo>
                  <a:lnTo>
                    <a:pt x="1387830" y="251460"/>
                  </a:lnTo>
                  <a:lnTo>
                    <a:pt x="1391691" y="248920"/>
                  </a:lnTo>
                  <a:lnTo>
                    <a:pt x="1380439" y="242570"/>
                  </a:lnTo>
                  <a:lnTo>
                    <a:pt x="1378178" y="241300"/>
                  </a:lnTo>
                  <a:lnTo>
                    <a:pt x="1366977" y="239560"/>
                  </a:lnTo>
                  <a:lnTo>
                    <a:pt x="1371117" y="238760"/>
                  </a:lnTo>
                  <a:lnTo>
                    <a:pt x="1377772" y="237490"/>
                  </a:lnTo>
                  <a:lnTo>
                    <a:pt x="1393786" y="237490"/>
                  </a:lnTo>
                  <a:lnTo>
                    <a:pt x="1392440" y="234950"/>
                  </a:lnTo>
                  <a:lnTo>
                    <a:pt x="1389735" y="229870"/>
                  </a:lnTo>
                  <a:lnTo>
                    <a:pt x="1375156" y="229870"/>
                  </a:lnTo>
                  <a:lnTo>
                    <a:pt x="1368259" y="228600"/>
                  </a:lnTo>
                  <a:lnTo>
                    <a:pt x="1354569" y="228600"/>
                  </a:lnTo>
                  <a:lnTo>
                    <a:pt x="1360271" y="229870"/>
                  </a:lnTo>
                  <a:lnTo>
                    <a:pt x="1365148" y="233680"/>
                  </a:lnTo>
                  <a:lnTo>
                    <a:pt x="1370799" y="234950"/>
                  </a:lnTo>
                  <a:lnTo>
                    <a:pt x="1364945" y="234950"/>
                  </a:lnTo>
                  <a:lnTo>
                    <a:pt x="1360449" y="231140"/>
                  </a:lnTo>
                  <a:lnTo>
                    <a:pt x="1349159" y="228600"/>
                  </a:lnTo>
                  <a:lnTo>
                    <a:pt x="1343698" y="232410"/>
                  </a:lnTo>
                  <a:lnTo>
                    <a:pt x="1337919" y="231140"/>
                  </a:lnTo>
                  <a:lnTo>
                    <a:pt x="1339126" y="229870"/>
                  </a:lnTo>
                  <a:lnTo>
                    <a:pt x="1340281" y="228600"/>
                  </a:lnTo>
                  <a:lnTo>
                    <a:pt x="1340853" y="227330"/>
                  </a:lnTo>
                  <a:lnTo>
                    <a:pt x="1341412" y="226060"/>
                  </a:lnTo>
                  <a:lnTo>
                    <a:pt x="1338110" y="223774"/>
                  </a:lnTo>
                  <a:lnTo>
                    <a:pt x="1340650" y="222250"/>
                  </a:lnTo>
                  <a:lnTo>
                    <a:pt x="1337513" y="222250"/>
                  </a:lnTo>
                  <a:lnTo>
                    <a:pt x="1340281" y="220980"/>
                  </a:lnTo>
                  <a:lnTo>
                    <a:pt x="1337691" y="219710"/>
                  </a:lnTo>
                  <a:lnTo>
                    <a:pt x="1334960" y="219710"/>
                  </a:lnTo>
                  <a:lnTo>
                    <a:pt x="1334922" y="222250"/>
                  </a:lnTo>
                  <a:lnTo>
                    <a:pt x="1334465" y="222465"/>
                  </a:lnTo>
                  <a:lnTo>
                    <a:pt x="1334312" y="222478"/>
                  </a:lnTo>
                  <a:lnTo>
                    <a:pt x="1334795" y="222250"/>
                  </a:lnTo>
                  <a:lnTo>
                    <a:pt x="1334922" y="222250"/>
                  </a:lnTo>
                  <a:lnTo>
                    <a:pt x="1334922" y="219735"/>
                  </a:lnTo>
                  <a:lnTo>
                    <a:pt x="1332115" y="220980"/>
                  </a:lnTo>
                  <a:lnTo>
                    <a:pt x="1334668" y="219710"/>
                  </a:lnTo>
                  <a:lnTo>
                    <a:pt x="1332382" y="218440"/>
                  </a:lnTo>
                  <a:lnTo>
                    <a:pt x="1329817" y="218440"/>
                  </a:lnTo>
                  <a:lnTo>
                    <a:pt x="1329817" y="223113"/>
                  </a:lnTo>
                  <a:lnTo>
                    <a:pt x="1326921" y="223520"/>
                  </a:lnTo>
                  <a:lnTo>
                    <a:pt x="1320495" y="224790"/>
                  </a:lnTo>
                  <a:lnTo>
                    <a:pt x="1324571" y="222250"/>
                  </a:lnTo>
                  <a:lnTo>
                    <a:pt x="1326616" y="220980"/>
                  </a:lnTo>
                  <a:lnTo>
                    <a:pt x="1329817" y="223113"/>
                  </a:lnTo>
                  <a:lnTo>
                    <a:pt x="1329817" y="218440"/>
                  </a:lnTo>
                  <a:lnTo>
                    <a:pt x="1327924" y="218440"/>
                  </a:lnTo>
                  <a:lnTo>
                    <a:pt x="1324000" y="220980"/>
                  </a:lnTo>
                  <a:lnTo>
                    <a:pt x="1323022" y="218440"/>
                  </a:lnTo>
                  <a:lnTo>
                    <a:pt x="1320596" y="215900"/>
                  </a:lnTo>
                  <a:lnTo>
                    <a:pt x="1317447" y="215900"/>
                  </a:lnTo>
                  <a:lnTo>
                    <a:pt x="1319085" y="214630"/>
                  </a:lnTo>
                  <a:lnTo>
                    <a:pt x="1328242" y="209550"/>
                  </a:lnTo>
                  <a:lnTo>
                    <a:pt x="1335620" y="208280"/>
                  </a:lnTo>
                  <a:lnTo>
                    <a:pt x="1337678" y="214630"/>
                  </a:lnTo>
                  <a:lnTo>
                    <a:pt x="1341882" y="215900"/>
                  </a:lnTo>
                  <a:lnTo>
                    <a:pt x="1347914" y="215900"/>
                  </a:lnTo>
                  <a:lnTo>
                    <a:pt x="1354378" y="214630"/>
                  </a:lnTo>
                  <a:lnTo>
                    <a:pt x="1360766" y="212090"/>
                  </a:lnTo>
                  <a:lnTo>
                    <a:pt x="1366545" y="210820"/>
                  </a:lnTo>
                  <a:lnTo>
                    <a:pt x="1364437" y="209550"/>
                  </a:lnTo>
                  <a:lnTo>
                    <a:pt x="1363129" y="208762"/>
                  </a:lnTo>
                  <a:lnTo>
                    <a:pt x="1367624" y="209550"/>
                  </a:lnTo>
                  <a:lnTo>
                    <a:pt x="1374292" y="207010"/>
                  </a:lnTo>
                  <a:lnTo>
                    <a:pt x="1371739" y="205740"/>
                  </a:lnTo>
                  <a:lnTo>
                    <a:pt x="1366177" y="205740"/>
                  </a:lnTo>
                  <a:lnTo>
                    <a:pt x="1376451" y="204470"/>
                  </a:lnTo>
                  <a:lnTo>
                    <a:pt x="1387157" y="204470"/>
                  </a:lnTo>
                  <a:lnTo>
                    <a:pt x="1397850" y="205740"/>
                  </a:lnTo>
                  <a:lnTo>
                    <a:pt x="1408125" y="208280"/>
                  </a:lnTo>
                  <a:lnTo>
                    <a:pt x="1415656" y="209550"/>
                  </a:lnTo>
                  <a:lnTo>
                    <a:pt x="1424686" y="210820"/>
                  </a:lnTo>
                  <a:lnTo>
                    <a:pt x="1433537" y="210820"/>
                  </a:lnTo>
                  <a:lnTo>
                    <a:pt x="1440535" y="208280"/>
                  </a:lnTo>
                  <a:lnTo>
                    <a:pt x="1442745" y="204470"/>
                  </a:lnTo>
                  <a:lnTo>
                    <a:pt x="1444942" y="200660"/>
                  </a:lnTo>
                  <a:lnTo>
                    <a:pt x="1443926" y="199390"/>
                  </a:lnTo>
                  <a:lnTo>
                    <a:pt x="1442910" y="198120"/>
                  </a:lnTo>
                  <a:lnTo>
                    <a:pt x="1439875" y="194310"/>
                  </a:lnTo>
                  <a:lnTo>
                    <a:pt x="1430261" y="193040"/>
                  </a:lnTo>
                  <a:lnTo>
                    <a:pt x="1421053" y="195580"/>
                  </a:lnTo>
                  <a:lnTo>
                    <a:pt x="1416202" y="198120"/>
                  </a:lnTo>
                  <a:lnTo>
                    <a:pt x="1414145" y="196850"/>
                  </a:lnTo>
                  <a:lnTo>
                    <a:pt x="1412074" y="195580"/>
                  </a:lnTo>
                  <a:lnTo>
                    <a:pt x="1411071" y="194310"/>
                  </a:lnTo>
                  <a:lnTo>
                    <a:pt x="1409052" y="191770"/>
                  </a:lnTo>
                  <a:lnTo>
                    <a:pt x="1406232" y="190500"/>
                  </a:lnTo>
                  <a:lnTo>
                    <a:pt x="1403413" y="189230"/>
                  </a:lnTo>
                  <a:lnTo>
                    <a:pt x="1397876" y="189230"/>
                  </a:lnTo>
                  <a:lnTo>
                    <a:pt x="1393748" y="187960"/>
                  </a:lnTo>
                  <a:lnTo>
                    <a:pt x="1389634" y="186690"/>
                  </a:lnTo>
                  <a:lnTo>
                    <a:pt x="1389545" y="189230"/>
                  </a:lnTo>
                  <a:lnTo>
                    <a:pt x="1381277" y="189230"/>
                  </a:lnTo>
                  <a:lnTo>
                    <a:pt x="1386713" y="187960"/>
                  </a:lnTo>
                  <a:lnTo>
                    <a:pt x="1389545" y="189230"/>
                  </a:lnTo>
                  <a:lnTo>
                    <a:pt x="1389545" y="186690"/>
                  </a:lnTo>
                  <a:lnTo>
                    <a:pt x="1389011" y="186690"/>
                  </a:lnTo>
                  <a:lnTo>
                    <a:pt x="1385112" y="185420"/>
                  </a:lnTo>
                  <a:lnTo>
                    <a:pt x="1386840" y="184150"/>
                  </a:lnTo>
                  <a:lnTo>
                    <a:pt x="1390802" y="184150"/>
                  </a:lnTo>
                  <a:lnTo>
                    <a:pt x="1393634" y="185420"/>
                  </a:lnTo>
                  <a:lnTo>
                    <a:pt x="1392161" y="184150"/>
                  </a:lnTo>
                  <a:lnTo>
                    <a:pt x="1389202" y="181610"/>
                  </a:lnTo>
                  <a:lnTo>
                    <a:pt x="1383525" y="180568"/>
                  </a:lnTo>
                  <a:lnTo>
                    <a:pt x="1383525" y="186690"/>
                  </a:lnTo>
                  <a:lnTo>
                    <a:pt x="1381074" y="186690"/>
                  </a:lnTo>
                  <a:lnTo>
                    <a:pt x="1372743" y="185420"/>
                  </a:lnTo>
                  <a:lnTo>
                    <a:pt x="1378204" y="185420"/>
                  </a:lnTo>
                  <a:lnTo>
                    <a:pt x="1383525" y="186690"/>
                  </a:lnTo>
                  <a:lnTo>
                    <a:pt x="1383525" y="180568"/>
                  </a:lnTo>
                  <a:lnTo>
                    <a:pt x="1382776" y="180428"/>
                  </a:lnTo>
                  <a:lnTo>
                    <a:pt x="1383207" y="180340"/>
                  </a:lnTo>
                  <a:lnTo>
                    <a:pt x="1389392" y="179070"/>
                  </a:lnTo>
                  <a:lnTo>
                    <a:pt x="1401724" y="180340"/>
                  </a:lnTo>
                  <a:lnTo>
                    <a:pt x="1414081" y="182880"/>
                  </a:lnTo>
                  <a:lnTo>
                    <a:pt x="1426527" y="182880"/>
                  </a:lnTo>
                  <a:lnTo>
                    <a:pt x="1422908" y="179070"/>
                  </a:lnTo>
                  <a:lnTo>
                    <a:pt x="1421701" y="177800"/>
                  </a:lnTo>
                  <a:lnTo>
                    <a:pt x="1412697" y="175260"/>
                  </a:lnTo>
                  <a:lnTo>
                    <a:pt x="1402765" y="173990"/>
                  </a:lnTo>
                  <a:lnTo>
                    <a:pt x="1395209" y="173990"/>
                  </a:lnTo>
                  <a:lnTo>
                    <a:pt x="1388503" y="172720"/>
                  </a:lnTo>
                  <a:lnTo>
                    <a:pt x="1383106" y="168910"/>
                  </a:lnTo>
                  <a:lnTo>
                    <a:pt x="1368272" y="173990"/>
                  </a:lnTo>
                  <a:lnTo>
                    <a:pt x="1364081" y="182880"/>
                  </a:lnTo>
                  <a:lnTo>
                    <a:pt x="1356499" y="185305"/>
                  </a:lnTo>
                  <a:lnTo>
                    <a:pt x="1356499" y="208280"/>
                  </a:lnTo>
                  <a:lnTo>
                    <a:pt x="1352778" y="209550"/>
                  </a:lnTo>
                  <a:lnTo>
                    <a:pt x="1346022" y="208280"/>
                  </a:lnTo>
                  <a:lnTo>
                    <a:pt x="1356499" y="208280"/>
                  </a:lnTo>
                  <a:lnTo>
                    <a:pt x="1356499" y="185305"/>
                  </a:lnTo>
                  <a:lnTo>
                    <a:pt x="1356131" y="185420"/>
                  </a:lnTo>
                  <a:lnTo>
                    <a:pt x="1359801" y="182880"/>
                  </a:lnTo>
                  <a:lnTo>
                    <a:pt x="1356893" y="181610"/>
                  </a:lnTo>
                  <a:lnTo>
                    <a:pt x="1351470" y="180340"/>
                  </a:lnTo>
                  <a:lnTo>
                    <a:pt x="1347584" y="180340"/>
                  </a:lnTo>
                  <a:lnTo>
                    <a:pt x="1349273" y="179070"/>
                  </a:lnTo>
                  <a:lnTo>
                    <a:pt x="1352651" y="176530"/>
                  </a:lnTo>
                  <a:lnTo>
                    <a:pt x="1354493" y="175260"/>
                  </a:lnTo>
                  <a:lnTo>
                    <a:pt x="1356347" y="173990"/>
                  </a:lnTo>
                  <a:lnTo>
                    <a:pt x="1358188" y="172720"/>
                  </a:lnTo>
                  <a:lnTo>
                    <a:pt x="1364043" y="168910"/>
                  </a:lnTo>
                  <a:lnTo>
                    <a:pt x="1370050" y="166370"/>
                  </a:lnTo>
                  <a:lnTo>
                    <a:pt x="1364640" y="166370"/>
                  </a:lnTo>
                  <a:lnTo>
                    <a:pt x="1361935" y="165100"/>
                  </a:lnTo>
                  <a:lnTo>
                    <a:pt x="1366431" y="165100"/>
                  </a:lnTo>
                  <a:lnTo>
                    <a:pt x="1374343" y="166370"/>
                  </a:lnTo>
                  <a:lnTo>
                    <a:pt x="1374457" y="165100"/>
                  </a:lnTo>
                  <a:lnTo>
                    <a:pt x="1375410" y="154940"/>
                  </a:lnTo>
                  <a:lnTo>
                    <a:pt x="1383411" y="151130"/>
                  </a:lnTo>
                  <a:lnTo>
                    <a:pt x="1386649" y="149860"/>
                  </a:lnTo>
                  <a:lnTo>
                    <a:pt x="1384287" y="148590"/>
                  </a:lnTo>
                  <a:lnTo>
                    <a:pt x="1381785" y="147421"/>
                  </a:lnTo>
                  <a:lnTo>
                    <a:pt x="1382052" y="147320"/>
                  </a:lnTo>
                  <a:lnTo>
                    <a:pt x="1386890" y="146050"/>
                  </a:lnTo>
                  <a:lnTo>
                    <a:pt x="1388097" y="144780"/>
                  </a:lnTo>
                  <a:lnTo>
                    <a:pt x="1389303" y="143510"/>
                  </a:lnTo>
                  <a:lnTo>
                    <a:pt x="1385531" y="142240"/>
                  </a:lnTo>
                  <a:lnTo>
                    <a:pt x="1391018" y="140970"/>
                  </a:lnTo>
                  <a:lnTo>
                    <a:pt x="1397254" y="138430"/>
                  </a:lnTo>
                  <a:lnTo>
                    <a:pt x="1408112" y="140970"/>
                  </a:lnTo>
                  <a:lnTo>
                    <a:pt x="1415592" y="142240"/>
                  </a:lnTo>
                  <a:lnTo>
                    <a:pt x="1418043" y="138430"/>
                  </a:lnTo>
                  <a:lnTo>
                    <a:pt x="1422120" y="132080"/>
                  </a:lnTo>
                  <a:lnTo>
                    <a:pt x="1425625" y="133350"/>
                  </a:lnTo>
                  <a:lnTo>
                    <a:pt x="1434020" y="130810"/>
                  </a:lnTo>
                  <a:lnTo>
                    <a:pt x="1435023" y="129540"/>
                  </a:lnTo>
                  <a:lnTo>
                    <a:pt x="1436039" y="128270"/>
                  </a:lnTo>
                  <a:lnTo>
                    <a:pt x="1443253" y="125730"/>
                  </a:lnTo>
                  <a:lnTo>
                    <a:pt x="1443774" y="129540"/>
                  </a:lnTo>
                  <a:lnTo>
                    <a:pt x="1447431" y="125730"/>
                  </a:lnTo>
                  <a:lnTo>
                    <a:pt x="1438846" y="123190"/>
                  </a:lnTo>
                  <a:lnTo>
                    <a:pt x="1433918" y="129540"/>
                  </a:lnTo>
                  <a:lnTo>
                    <a:pt x="1426895" y="128270"/>
                  </a:lnTo>
                  <a:lnTo>
                    <a:pt x="1429893" y="127000"/>
                  </a:lnTo>
                  <a:lnTo>
                    <a:pt x="1432471" y="125730"/>
                  </a:lnTo>
                  <a:lnTo>
                    <a:pt x="1434630" y="121920"/>
                  </a:lnTo>
                  <a:lnTo>
                    <a:pt x="1436077" y="120650"/>
                  </a:lnTo>
                  <a:lnTo>
                    <a:pt x="1432674" y="119380"/>
                  </a:lnTo>
                  <a:lnTo>
                    <a:pt x="1442720" y="114300"/>
                  </a:lnTo>
                  <a:lnTo>
                    <a:pt x="1443583" y="111760"/>
                  </a:lnTo>
                  <a:lnTo>
                    <a:pt x="1444459" y="109220"/>
                  </a:lnTo>
                  <a:lnTo>
                    <a:pt x="1453959" y="110490"/>
                  </a:lnTo>
                  <a:lnTo>
                    <a:pt x="1466113" y="109220"/>
                  </a:lnTo>
                  <a:lnTo>
                    <a:pt x="1477264" y="107950"/>
                  </a:lnTo>
                  <a:lnTo>
                    <a:pt x="1488198" y="105410"/>
                  </a:lnTo>
                  <a:lnTo>
                    <a:pt x="1499654" y="101600"/>
                  </a:lnTo>
                  <a:lnTo>
                    <a:pt x="1490319" y="97790"/>
                  </a:lnTo>
                  <a:lnTo>
                    <a:pt x="1479588" y="97790"/>
                  </a:lnTo>
                  <a:lnTo>
                    <a:pt x="1458429" y="100330"/>
                  </a:lnTo>
                  <a:lnTo>
                    <a:pt x="1445056" y="100330"/>
                  </a:lnTo>
                  <a:lnTo>
                    <a:pt x="1438516" y="101600"/>
                  </a:lnTo>
                  <a:lnTo>
                    <a:pt x="1434426" y="102870"/>
                  </a:lnTo>
                  <a:lnTo>
                    <a:pt x="1429410" y="105410"/>
                  </a:lnTo>
                  <a:lnTo>
                    <a:pt x="1426819" y="107950"/>
                  </a:lnTo>
                  <a:lnTo>
                    <a:pt x="1430007" y="107950"/>
                  </a:lnTo>
                  <a:lnTo>
                    <a:pt x="1421892" y="111760"/>
                  </a:lnTo>
                  <a:lnTo>
                    <a:pt x="1420609" y="107950"/>
                  </a:lnTo>
                  <a:lnTo>
                    <a:pt x="1420177" y="106680"/>
                  </a:lnTo>
                  <a:lnTo>
                    <a:pt x="1412976" y="107950"/>
                  </a:lnTo>
                  <a:lnTo>
                    <a:pt x="1416646" y="104140"/>
                  </a:lnTo>
                  <a:lnTo>
                    <a:pt x="1428546" y="101600"/>
                  </a:lnTo>
                  <a:lnTo>
                    <a:pt x="1420710" y="99060"/>
                  </a:lnTo>
                  <a:lnTo>
                    <a:pt x="1427137" y="99060"/>
                  </a:lnTo>
                  <a:lnTo>
                    <a:pt x="1433436" y="96520"/>
                  </a:lnTo>
                  <a:lnTo>
                    <a:pt x="1446212" y="93980"/>
                  </a:lnTo>
                  <a:lnTo>
                    <a:pt x="1455813" y="93980"/>
                  </a:lnTo>
                  <a:lnTo>
                    <a:pt x="1475193" y="96520"/>
                  </a:lnTo>
                  <a:lnTo>
                    <a:pt x="1499031" y="96520"/>
                  </a:lnTo>
                  <a:lnTo>
                    <a:pt x="1512684" y="95250"/>
                  </a:lnTo>
                  <a:lnTo>
                    <a:pt x="1517116" y="93980"/>
                  </a:lnTo>
                  <a:lnTo>
                    <a:pt x="1539100" y="87630"/>
                  </a:lnTo>
                  <a:lnTo>
                    <a:pt x="1530502" y="86360"/>
                  </a:lnTo>
                  <a:lnTo>
                    <a:pt x="1521904" y="85090"/>
                  </a:lnTo>
                  <a:lnTo>
                    <a:pt x="1504556" y="85090"/>
                  </a:lnTo>
                  <a:lnTo>
                    <a:pt x="1487170" y="86360"/>
                  </a:lnTo>
                  <a:lnTo>
                    <a:pt x="1469834" y="85090"/>
                  </a:lnTo>
                  <a:lnTo>
                    <a:pt x="1462620" y="85090"/>
                  </a:lnTo>
                  <a:lnTo>
                    <a:pt x="1455381" y="83820"/>
                  </a:lnTo>
                  <a:lnTo>
                    <a:pt x="1434617" y="83820"/>
                  </a:lnTo>
                  <a:lnTo>
                    <a:pt x="1447698" y="82550"/>
                  </a:lnTo>
                  <a:lnTo>
                    <a:pt x="1460957" y="83820"/>
                  </a:lnTo>
                  <a:lnTo>
                    <a:pt x="1467942" y="83820"/>
                  </a:lnTo>
                  <a:lnTo>
                    <a:pt x="1475092" y="85090"/>
                  </a:lnTo>
                  <a:lnTo>
                    <a:pt x="1487614" y="82550"/>
                  </a:lnTo>
                  <a:lnTo>
                    <a:pt x="1492135" y="78740"/>
                  </a:lnTo>
                  <a:lnTo>
                    <a:pt x="1508442" y="78740"/>
                  </a:lnTo>
                  <a:lnTo>
                    <a:pt x="1529803" y="81280"/>
                  </a:lnTo>
                  <a:lnTo>
                    <a:pt x="1540548" y="80010"/>
                  </a:lnTo>
                  <a:lnTo>
                    <a:pt x="1547406" y="78740"/>
                  </a:lnTo>
                  <a:lnTo>
                    <a:pt x="1553857" y="77470"/>
                  </a:lnTo>
                  <a:lnTo>
                    <a:pt x="1566646" y="77470"/>
                  </a:lnTo>
                  <a:lnTo>
                    <a:pt x="1574787" y="78740"/>
                  </a:lnTo>
                  <a:lnTo>
                    <a:pt x="1575828" y="77470"/>
                  </a:lnTo>
                  <a:lnTo>
                    <a:pt x="1578965" y="73660"/>
                  </a:lnTo>
                  <a:lnTo>
                    <a:pt x="1575943" y="73660"/>
                  </a:lnTo>
                  <a:lnTo>
                    <a:pt x="1573364" y="72390"/>
                  </a:lnTo>
                  <a:lnTo>
                    <a:pt x="1571231" y="69850"/>
                  </a:lnTo>
                  <a:lnTo>
                    <a:pt x="1577441" y="68580"/>
                  </a:lnTo>
                  <a:lnTo>
                    <a:pt x="1596440" y="68580"/>
                  </a:lnTo>
                  <a:lnTo>
                    <a:pt x="1603044" y="67310"/>
                  </a:lnTo>
                  <a:lnTo>
                    <a:pt x="1609178" y="64770"/>
                  </a:lnTo>
                  <a:lnTo>
                    <a:pt x="1615795" y="63500"/>
                  </a:lnTo>
                  <a:lnTo>
                    <a:pt x="1625053" y="63500"/>
                  </a:lnTo>
                  <a:lnTo>
                    <a:pt x="1634921" y="62230"/>
                  </a:lnTo>
                  <a:lnTo>
                    <a:pt x="1639658" y="60960"/>
                  </a:lnTo>
                  <a:lnTo>
                    <a:pt x="1644396" y="59690"/>
                  </a:lnTo>
                  <a:lnTo>
                    <a:pt x="1652473" y="5461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142964" y="2050503"/>
              <a:ext cx="1079500" cy="875030"/>
            </a:xfrm>
            <a:custGeom>
              <a:avLst/>
              <a:gdLst/>
              <a:ahLst/>
              <a:cxnLst/>
              <a:rect l="l" t="t" r="r" b="b"/>
              <a:pathLst>
                <a:path w="1079500" h="875030">
                  <a:moveTo>
                    <a:pt x="5054" y="437464"/>
                  </a:moveTo>
                  <a:lnTo>
                    <a:pt x="3771" y="437070"/>
                  </a:lnTo>
                  <a:lnTo>
                    <a:pt x="1181" y="436308"/>
                  </a:lnTo>
                  <a:lnTo>
                    <a:pt x="2362" y="437057"/>
                  </a:lnTo>
                  <a:lnTo>
                    <a:pt x="3644" y="437438"/>
                  </a:lnTo>
                  <a:lnTo>
                    <a:pt x="5054" y="437464"/>
                  </a:lnTo>
                  <a:close/>
                </a:path>
                <a:path w="1079500" h="875030">
                  <a:moveTo>
                    <a:pt x="8166" y="432066"/>
                  </a:moveTo>
                  <a:lnTo>
                    <a:pt x="7048" y="428802"/>
                  </a:lnTo>
                  <a:lnTo>
                    <a:pt x="2679" y="428612"/>
                  </a:lnTo>
                  <a:lnTo>
                    <a:pt x="0" y="429348"/>
                  </a:lnTo>
                  <a:lnTo>
                    <a:pt x="2628" y="430530"/>
                  </a:lnTo>
                  <a:lnTo>
                    <a:pt x="5346" y="431431"/>
                  </a:lnTo>
                  <a:lnTo>
                    <a:pt x="8166" y="432066"/>
                  </a:lnTo>
                  <a:close/>
                </a:path>
                <a:path w="1079500" h="875030">
                  <a:moveTo>
                    <a:pt x="12471" y="847217"/>
                  </a:moveTo>
                  <a:lnTo>
                    <a:pt x="11150" y="847877"/>
                  </a:lnTo>
                  <a:lnTo>
                    <a:pt x="9639" y="848423"/>
                  </a:lnTo>
                  <a:lnTo>
                    <a:pt x="8597" y="849541"/>
                  </a:lnTo>
                  <a:lnTo>
                    <a:pt x="11188" y="847991"/>
                  </a:lnTo>
                  <a:lnTo>
                    <a:pt x="12471" y="847217"/>
                  </a:lnTo>
                  <a:close/>
                </a:path>
                <a:path w="1079500" h="875030">
                  <a:moveTo>
                    <a:pt x="13004" y="438238"/>
                  </a:moveTo>
                  <a:lnTo>
                    <a:pt x="10515" y="436118"/>
                  </a:lnTo>
                  <a:lnTo>
                    <a:pt x="7683" y="435470"/>
                  </a:lnTo>
                  <a:lnTo>
                    <a:pt x="4521" y="436308"/>
                  </a:lnTo>
                  <a:lnTo>
                    <a:pt x="7302" y="437159"/>
                  </a:lnTo>
                  <a:lnTo>
                    <a:pt x="10121" y="437807"/>
                  </a:lnTo>
                  <a:lnTo>
                    <a:pt x="13004" y="438238"/>
                  </a:lnTo>
                  <a:close/>
                </a:path>
                <a:path w="1079500" h="875030">
                  <a:moveTo>
                    <a:pt x="14617" y="847598"/>
                  </a:moveTo>
                  <a:lnTo>
                    <a:pt x="13335" y="846442"/>
                  </a:lnTo>
                  <a:lnTo>
                    <a:pt x="7734" y="852081"/>
                  </a:lnTo>
                  <a:lnTo>
                    <a:pt x="6883" y="852639"/>
                  </a:lnTo>
                  <a:lnTo>
                    <a:pt x="9969" y="851738"/>
                  </a:lnTo>
                  <a:lnTo>
                    <a:pt x="12547" y="850061"/>
                  </a:lnTo>
                  <a:lnTo>
                    <a:pt x="14617" y="847598"/>
                  </a:lnTo>
                  <a:close/>
                </a:path>
                <a:path w="1079500" h="875030">
                  <a:moveTo>
                    <a:pt x="36055" y="862711"/>
                  </a:moveTo>
                  <a:lnTo>
                    <a:pt x="34505" y="858824"/>
                  </a:lnTo>
                  <a:lnTo>
                    <a:pt x="34429" y="860285"/>
                  </a:lnTo>
                  <a:lnTo>
                    <a:pt x="34950" y="861580"/>
                  </a:lnTo>
                  <a:lnTo>
                    <a:pt x="36055" y="862711"/>
                  </a:lnTo>
                  <a:close/>
                </a:path>
                <a:path w="1079500" h="875030">
                  <a:moveTo>
                    <a:pt x="38531" y="865390"/>
                  </a:moveTo>
                  <a:lnTo>
                    <a:pt x="35585" y="864476"/>
                  </a:lnTo>
                  <a:lnTo>
                    <a:pt x="32626" y="864476"/>
                  </a:lnTo>
                  <a:lnTo>
                    <a:pt x="29667" y="865390"/>
                  </a:lnTo>
                  <a:lnTo>
                    <a:pt x="32562" y="863447"/>
                  </a:lnTo>
                  <a:lnTo>
                    <a:pt x="29603" y="857872"/>
                  </a:lnTo>
                  <a:lnTo>
                    <a:pt x="23837" y="860513"/>
                  </a:lnTo>
                  <a:lnTo>
                    <a:pt x="22148" y="865390"/>
                  </a:lnTo>
                  <a:lnTo>
                    <a:pt x="25704" y="865809"/>
                  </a:lnTo>
                  <a:lnTo>
                    <a:pt x="29502" y="865505"/>
                  </a:lnTo>
                  <a:lnTo>
                    <a:pt x="29629" y="865416"/>
                  </a:lnTo>
                  <a:lnTo>
                    <a:pt x="25793" y="868476"/>
                  </a:lnTo>
                  <a:lnTo>
                    <a:pt x="29108" y="871283"/>
                  </a:lnTo>
                  <a:lnTo>
                    <a:pt x="34442" y="866609"/>
                  </a:lnTo>
                  <a:lnTo>
                    <a:pt x="38531" y="865390"/>
                  </a:lnTo>
                  <a:close/>
                </a:path>
                <a:path w="1079500" h="875030">
                  <a:moveTo>
                    <a:pt x="46812" y="870419"/>
                  </a:moveTo>
                  <a:lnTo>
                    <a:pt x="40386" y="865974"/>
                  </a:lnTo>
                  <a:lnTo>
                    <a:pt x="36296" y="867765"/>
                  </a:lnTo>
                  <a:lnTo>
                    <a:pt x="31711" y="873518"/>
                  </a:lnTo>
                  <a:lnTo>
                    <a:pt x="34874" y="873709"/>
                  </a:lnTo>
                  <a:lnTo>
                    <a:pt x="37579" y="872680"/>
                  </a:lnTo>
                  <a:lnTo>
                    <a:pt x="39827" y="870419"/>
                  </a:lnTo>
                  <a:lnTo>
                    <a:pt x="38265" y="874687"/>
                  </a:lnTo>
                  <a:lnTo>
                    <a:pt x="41617" y="874293"/>
                  </a:lnTo>
                  <a:lnTo>
                    <a:pt x="44475" y="872871"/>
                  </a:lnTo>
                  <a:lnTo>
                    <a:pt x="46812" y="870419"/>
                  </a:lnTo>
                  <a:close/>
                </a:path>
                <a:path w="1079500" h="875030">
                  <a:moveTo>
                    <a:pt x="59702" y="865390"/>
                  </a:moveTo>
                  <a:lnTo>
                    <a:pt x="58305" y="864641"/>
                  </a:lnTo>
                  <a:lnTo>
                    <a:pt x="56896" y="864641"/>
                  </a:lnTo>
                  <a:lnTo>
                    <a:pt x="55460" y="865390"/>
                  </a:lnTo>
                  <a:lnTo>
                    <a:pt x="55460" y="868476"/>
                  </a:lnTo>
                  <a:lnTo>
                    <a:pt x="57023" y="867651"/>
                  </a:lnTo>
                  <a:lnTo>
                    <a:pt x="58432" y="866609"/>
                  </a:lnTo>
                  <a:lnTo>
                    <a:pt x="59702" y="865390"/>
                  </a:lnTo>
                  <a:close/>
                </a:path>
                <a:path w="1079500" h="875030">
                  <a:moveTo>
                    <a:pt x="60299" y="865390"/>
                  </a:moveTo>
                  <a:lnTo>
                    <a:pt x="57937" y="869251"/>
                  </a:lnTo>
                  <a:lnTo>
                    <a:pt x="59309" y="868248"/>
                  </a:lnTo>
                  <a:lnTo>
                    <a:pt x="60096" y="866952"/>
                  </a:lnTo>
                  <a:lnTo>
                    <a:pt x="60299" y="865390"/>
                  </a:lnTo>
                  <a:close/>
                </a:path>
                <a:path w="1079500" h="875030">
                  <a:moveTo>
                    <a:pt x="96354" y="827481"/>
                  </a:moveTo>
                  <a:lnTo>
                    <a:pt x="93611" y="827328"/>
                  </a:lnTo>
                  <a:lnTo>
                    <a:pt x="90906" y="827595"/>
                  </a:lnTo>
                  <a:lnTo>
                    <a:pt x="88239" y="828255"/>
                  </a:lnTo>
                  <a:lnTo>
                    <a:pt x="91097" y="829754"/>
                  </a:lnTo>
                  <a:lnTo>
                    <a:pt x="93814" y="829500"/>
                  </a:lnTo>
                  <a:lnTo>
                    <a:pt x="96354" y="827481"/>
                  </a:lnTo>
                  <a:close/>
                </a:path>
                <a:path w="1079500" h="875030">
                  <a:moveTo>
                    <a:pt x="142049" y="757199"/>
                  </a:moveTo>
                  <a:lnTo>
                    <a:pt x="141414" y="755904"/>
                  </a:lnTo>
                  <a:lnTo>
                    <a:pt x="136817" y="757059"/>
                  </a:lnTo>
                  <a:lnTo>
                    <a:pt x="138747" y="760920"/>
                  </a:lnTo>
                  <a:lnTo>
                    <a:pt x="142049" y="757199"/>
                  </a:lnTo>
                  <a:close/>
                </a:path>
                <a:path w="1079500" h="875030">
                  <a:moveTo>
                    <a:pt x="169913" y="738505"/>
                  </a:moveTo>
                  <a:lnTo>
                    <a:pt x="166928" y="739254"/>
                  </a:lnTo>
                  <a:lnTo>
                    <a:pt x="164719" y="741553"/>
                  </a:lnTo>
                  <a:lnTo>
                    <a:pt x="164541" y="744689"/>
                  </a:lnTo>
                  <a:lnTo>
                    <a:pt x="166966" y="743178"/>
                  </a:lnTo>
                  <a:lnTo>
                    <a:pt x="168757" y="741121"/>
                  </a:lnTo>
                  <a:lnTo>
                    <a:pt x="169913" y="738505"/>
                  </a:lnTo>
                  <a:close/>
                </a:path>
                <a:path w="1079500" h="875030">
                  <a:moveTo>
                    <a:pt x="180822" y="730872"/>
                  </a:moveTo>
                  <a:lnTo>
                    <a:pt x="179514" y="730745"/>
                  </a:lnTo>
                  <a:lnTo>
                    <a:pt x="176199" y="733831"/>
                  </a:lnTo>
                  <a:lnTo>
                    <a:pt x="180124" y="734212"/>
                  </a:lnTo>
                  <a:lnTo>
                    <a:pt x="180822" y="730872"/>
                  </a:lnTo>
                  <a:close/>
                </a:path>
                <a:path w="1079500" h="875030">
                  <a:moveTo>
                    <a:pt x="200012" y="687031"/>
                  </a:moveTo>
                  <a:lnTo>
                    <a:pt x="199059" y="686511"/>
                  </a:lnTo>
                  <a:lnTo>
                    <a:pt x="199237" y="684809"/>
                  </a:lnTo>
                  <a:lnTo>
                    <a:pt x="196138" y="687031"/>
                  </a:lnTo>
                  <a:lnTo>
                    <a:pt x="200012" y="687031"/>
                  </a:lnTo>
                  <a:close/>
                </a:path>
                <a:path w="1079500" h="875030">
                  <a:moveTo>
                    <a:pt x="217093" y="689343"/>
                  </a:moveTo>
                  <a:lnTo>
                    <a:pt x="216712" y="682053"/>
                  </a:lnTo>
                  <a:lnTo>
                    <a:pt x="206565" y="685622"/>
                  </a:lnTo>
                  <a:lnTo>
                    <a:pt x="204304" y="689724"/>
                  </a:lnTo>
                  <a:lnTo>
                    <a:pt x="208546" y="689203"/>
                  </a:lnTo>
                  <a:lnTo>
                    <a:pt x="212839" y="689343"/>
                  </a:lnTo>
                  <a:lnTo>
                    <a:pt x="217093" y="689343"/>
                  </a:lnTo>
                  <a:close/>
                </a:path>
                <a:path w="1079500" h="875030">
                  <a:moveTo>
                    <a:pt x="234721" y="676567"/>
                  </a:moveTo>
                  <a:lnTo>
                    <a:pt x="231978" y="674344"/>
                  </a:lnTo>
                  <a:lnTo>
                    <a:pt x="228650" y="674636"/>
                  </a:lnTo>
                  <a:lnTo>
                    <a:pt x="231914" y="671474"/>
                  </a:lnTo>
                  <a:lnTo>
                    <a:pt x="232473" y="664883"/>
                  </a:lnTo>
                  <a:lnTo>
                    <a:pt x="227533" y="661162"/>
                  </a:lnTo>
                  <a:lnTo>
                    <a:pt x="220306" y="659168"/>
                  </a:lnTo>
                  <a:lnTo>
                    <a:pt x="226390" y="671296"/>
                  </a:lnTo>
                  <a:lnTo>
                    <a:pt x="224701" y="677151"/>
                  </a:lnTo>
                  <a:lnTo>
                    <a:pt x="234403" y="680046"/>
                  </a:lnTo>
                  <a:lnTo>
                    <a:pt x="234721" y="676567"/>
                  </a:lnTo>
                  <a:close/>
                </a:path>
                <a:path w="1079500" h="875030">
                  <a:moveTo>
                    <a:pt x="269976" y="643343"/>
                  </a:moveTo>
                  <a:lnTo>
                    <a:pt x="267335" y="642391"/>
                  </a:lnTo>
                  <a:lnTo>
                    <a:pt x="264756" y="642531"/>
                  </a:lnTo>
                  <a:lnTo>
                    <a:pt x="262229" y="643724"/>
                  </a:lnTo>
                  <a:lnTo>
                    <a:pt x="266103" y="645655"/>
                  </a:lnTo>
                  <a:lnTo>
                    <a:pt x="269976" y="643343"/>
                  </a:lnTo>
                  <a:close/>
                </a:path>
                <a:path w="1079500" h="875030">
                  <a:moveTo>
                    <a:pt x="287489" y="31267"/>
                  </a:moveTo>
                  <a:lnTo>
                    <a:pt x="284454" y="30149"/>
                  </a:lnTo>
                  <a:lnTo>
                    <a:pt x="281622" y="30543"/>
                  </a:lnTo>
                  <a:lnTo>
                    <a:pt x="278993" y="32423"/>
                  </a:lnTo>
                  <a:lnTo>
                    <a:pt x="281978" y="33121"/>
                  </a:lnTo>
                  <a:lnTo>
                    <a:pt x="284810" y="32740"/>
                  </a:lnTo>
                  <a:lnTo>
                    <a:pt x="287489" y="31267"/>
                  </a:lnTo>
                  <a:close/>
                </a:path>
                <a:path w="1079500" h="875030">
                  <a:moveTo>
                    <a:pt x="296735" y="38989"/>
                  </a:moveTo>
                  <a:lnTo>
                    <a:pt x="291515" y="36169"/>
                  </a:lnTo>
                  <a:lnTo>
                    <a:pt x="285521" y="35521"/>
                  </a:lnTo>
                  <a:lnTo>
                    <a:pt x="279463" y="35039"/>
                  </a:lnTo>
                  <a:lnTo>
                    <a:pt x="274078" y="32766"/>
                  </a:lnTo>
                  <a:lnTo>
                    <a:pt x="268605" y="29921"/>
                  </a:lnTo>
                  <a:lnTo>
                    <a:pt x="262280" y="29006"/>
                  </a:lnTo>
                  <a:lnTo>
                    <a:pt x="256006" y="30073"/>
                  </a:lnTo>
                  <a:lnTo>
                    <a:pt x="250685" y="33185"/>
                  </a:lnTo>
                  <a:lnTo>
                    <a:pt x="260248" y="38379"/>
                  </a:lnTo>
                  <a:lnTo>
                    <a:pt x="272732" y="40271"/>
                  </a:lnTo>
                  <a:lnTo>
                    <a:pt x="285686" y="40068"/>
                  </a:lnTo>
                  <a:lnTo>
                    <a:pt x="296735" y="38989"/>
                  </a:lnTo>
                  <a:close/>
                </a:path>
                <a:path w="1079500" h="875030">
                  <a:moveTo>
                    <a:pt x="346798" y="629386"/>
                  </a:moveTo>
                  <a:lnTo>
                    <a:pt x="338213" y="624763"/>
                  </a:lnTo>
                  <a:lnTo>
                    <a:pt x="345465" y="625500"/>
                  </a:lnTo>
                  <a:lnTo>
                    <a:pt x="339229" y="621525"/>
                  </a:lnTo>
                  <a:lnTo>
                    <a:pt x="333565" y="618337"/>
                  </a:lnTo>
                  <a:lnTo>
                    <a:pt x="324573" y="627837"/>
                  </a:lnTo>
                  <a:lnTo>
                    <a:pt x="321056" y="634606"/>
                  </a:lnTo>
                  <a:lnTo>
                    <a:pt x="328434" y="633628"/>
                  </a:lnTo>
                  <a:lnTo>
                    <a:pt x="330161" y="630720"/>
                  </a:lnTo>
                  <a:lnTo>
                    <a:pt x="335775" y="631012"/>
                  </a:lnTo>
                  <a:lnTo>
                    <a:pt x="346798" y="629386"/>
                  </a:lnTo>
                  <a:close/>
                </a:path>
                <a:path w="1079500" h="875030">
                  <a:moveTo>
                    <a:pt x="353580" y="16954"/>
                  </a:moveTo>
                  <a:lnTo>
                    <a:pt x="350748" y="16497"/>
                  </a:lnTo>
                  <a:lnTo>
                    <a:pt x="347916" y="16497"/>
                  </a:lnTo>
                  <a:lnTo>
                    <a:pt x="345097" y="16954"/>
                  </a:lnTo>
                  <a:lnTo>
                    <a:pt x="347929" y="17399"/>
                  </a:lnTo>
                  <a:lnTo>
                    <a:pt x="350748" y="17399"/>
                  </a:lnTo>
                  <a:lnTo>
                    <a:pt x="353580" y="16954"/>
                  </a:lnTo>
                  <a:close/>
                </a:path>
                <a:path w="1079500" h="875030">
                  <a:moveTo>
                    <a:pt x="355409" y="629005"/>
                  </a:moveTo>
                  <a:lnTo>
                    <a:pt x="352615" y="627176"/>
                  </a:lnTo>
                  <a:lnTo>
                    <a:pt x="349910" y="627303"/>
                  </a:lnTo>
                  <a:lnTo>
                    <a:pt x="347294" y="629386"/>
                  </a:lnTo>
                  <a:lnTo>
                    <a:pt x="348589" y="630707"/>
                  </a:lnTo>
                  <a:lnTo>
                    <a:pt x="349999" y="631863"/>
                  </a:lnTo>
                  <a:lnTo>
                    <a:pt x="351548" y="632866"/>
                  </a:lnTo>
                  <a:lnTo>
                    <a:pt x="352971" y="631723"/>
                  </a:lnTo>
                  <a:lnTo>
                    <a:pt x="354266" y="630428"/>
                  </a:lnTo>
                  <a:lnTo>
                    <a:pt x="355409" y="629005"/>
                  </a:lnTo>
                  <a:close/>
                </a:path>
                <a:path w="1079500" h="875030">
                  <a:moveTo>
                    <a:pt x="362927" y="621271"/>
                  </a:moveTo>
                  <a:lnTo>
                    <a:pt x="359829" y="621652"/>
                  </a:lnTo>
                  <a:lnTo>
                    <a:pt x="358317" y="623595"/>
                  </a:lnTo>
                  <a:lnTo>
                    <a:pt x="359067" y="626694"/>
                  </a:lnTo>
                  <a:lnTo>
                    <a:pt x="361365" y="625614"/>
                  </a:lnTo>
                  <a:lnTo>
                    <a:pt x="362661" y="623811"/>
                  </a:lnTo>
                  <a:lnTo>
                    <a:pt x="362927" y="621271"/>
                  </a:lnTo>
                  <a:close/>
                </a:path>
                <a:path w="1079500" h="875030">
                  <a:moveTo>
                    <a:pt x="372922" y="618197"/>
                  </a:moveTo>
                  <a:lnTo>
                    <a:pt x="368884" y="617626"/>
                  </a:lnTo>
                  <a:lnTo>
                    <a:pt x="364197" y="619633"/>
                  </a:lnTo>
                  <a:lnTo>
                    <a:pt x="364439" y="624382"/>
                  </a:lnTo>
                  <a:lnTo>
                    <a:pt x="366839" y="621868"/>
                  </a:lnTo>
                  <a:lnTo>
                    <a:pt x="369697" y="619544"/>
                  </a:lnTo>
                  <a:lnTo>
                    <a:pt x="372922" y="618197"/>
                  </a:lnTo>
                  <a:close/>
                </a:path>
                <a:path w="1079500" h="875030">
                  <a:moveTo>
                    <a:pt x="384530" y="24295"/>
                  </a:moveTo>
                  <a:lnTo>
                    <a:pt x="380238" y="23342"/>
                  </a:lnTo>
                  <a:lnTo>
                    <a:pt x="375615" y="22542"/>
                  </a:lnTo>
                  <a:lnTo>
                    <a:pt x="371373" y="24295"/>
                  </a:lnTo>
                  <a:lnTo>
                    <a:pt x="374307" y="24498"/>
                  </a:lnTo>
                  <a:lnTo>
                    <a:pt x="377012" y="25400"/>
                  </a:lnTo>
                  <a:lnTo>
                    <a:pt x="379488" y="27000"/>
                  </a:lnTo>
                  <a:lnTo>
                    <a:pt x="381571" y="26885"/>
                  </a:lnTo>
                  <a:lnTo>
                    <a:pt x="383260" y="25984"/>
                  </a:lnTo>
                  <a:lnTo>
                    <a:pt x="384530" y="24295"/>
                  </a:lnTo>
                  <a:close/>
                </a:path>
                <a:path w="1079500" h="875030">
                  <a:moveTo>
                    <a:pt x="406298" y="15405"/>
                  </a:moveTo>
                  <a:lnTo>
                    <a:pt x="400443" y="14300"/>
                  </a:lnTo>
                  <a:lnTo>
                    <a:pt x="392976" y="12128"/>
                  </a:lnTo>
                  <a:lnTo>
                    <a:pt x="388086" y="16954"/>
                  </a:lnTo>
                  <a:lnTo>
                    <a:pt x="394055" y="16954"/>
                  </a:lnTo>
                  <a:lnTo>
                    <a:pt x="400735" y="18415"/>
                  </a:lnTo>
                  <a:lnTo>
                    <a:pt x="406298" y="15405"/>
                  </a:lnTo>
                  <a:close/>
                </a:path>
                <a:path w="1079500" h="875030">
                  <a:moveTo>
                    <a:pt x="435521" y="15392"/>
                  </a:moveTo>
                  <a:lnTo>
                    <a:pt x="429475" y="15367"/>
                  </a:lnTo>
                  <a:lnTo>
                    <a:pt x="423773" y="12852"/>
                  </a:lnTo>
                  <a:lnTo>
                    <a:pt x="417690" y="13068"/>
                  </a:lnTo>
                  <a:lnTo>
                    <a:pt x="426237" y="15392"/>
                  </a:lnTo>
                  <a:lnTo>
                    <a:pt x="435521" y="15392"/>
                  </a:lnTo>
                  <a:close/>
                </a:path>
                <a:path w="1079500" h="875030">
                  <a:moveTo>
                    <a:pt x="470674" y="29298"/>
                  </a:moveTo>
                  <a:lnTo>
                    <a:pt x="456196" y="21374"/>
                  </a:lnTo>
                  <a:lnTo>
                    <a:pt x="437032" y="18681"/>
                  </a:lnTo>
                  <a:lnTo>
                    <a:pt x="417182" y="19164"/>
                  </a:lnTo>
                  <a:lnTo>
                    <a:pt x="400659" y="20777"/>
                  </a:lnTo>
                  <a:lnTo>
                    <a:pt x="402958" y="22212"/>
                  </a:lnTo>
                  <a:lnTo>
                    <a:pt x="405396" y="23368"/>
                  </a:lnTo>
                  <a:lnTo>
                    <a:pt x="407962" y="24257"/>
                  </a:lnTo>
                  <a:lnTo>
                    <a:pt x="411848" y="30378"/>
                  </a:lnTo>
                  <a:lnTo>
                    <a:pt x="422135" y="30759"/>
                  </a:lnTo>
                  <a:lnTo>
                    <a:pt x="428498" y="31267"/>
                  </a:lnTo>
                  <a:lnTo>
                    <a:pt x="436003" y="32562"/>
                  </a:lnTo>
                  <a:lnTo>
                    <a:pt x="443598" y="34531"/>
                  </a:lnTo>
                  <a:lnTo>
                    <a:pt x="451180" y="36118"/>
                  </a:lnTo>
                  <a:lnTo>
                    <a:pt x="458635" y="36245"/>
                  </a:lnTo>
                  <a:lnTo>
                    <a:pt x="454393" y="32766"/>
                  </a:lnTo>
                  <a:lnTo>
                    <a:pt x="459435" y="30365"/>
                  </a:lnTo>
                  <a:lnTo>
                    <a:pt x="465137" y="29514"/>
                  </a:lnTo>
                  <a:lnTo>
                    <a:pt x="470674" y="29298"/>
                  </a:lnTo>
                  <a:close/>
                </a:path>
                <a:path w="1079500" h="875030">
                  <a:moveTo>
                    <a:pt x="551980" y="527227"/>
                  </a:moveTo>
                  <a:lnTo>
                    <a:pt x="550494" y="527354"/>
                  </a:lnTo>
                  <a:lnTo>
                    <a:pt x="549084" y="527748"/>
                  </a:lnTo>
                  <a:lnTo>
                    <a:pt x="547725" y="528383"/>
                  </a:lnTo>
                  <a:lnTo>
                    <a:pt x="551980" y="527227"/>
                  </a:lnTo>
                  <a:close/>
                </a:path>
                <a:path w="1079500" h="875030">
                  <a:moveTo>
                    <a:pt x="572935" y="5346"/>
                  </a:moveTo>
                  <a:lnTo>
                    <a:pt x="568909" y="4470"/>
                  </a:lnTo>
                  <a:lnTo>
                    <a:pt x="564565" y="4013"/>
                  </a:lnTo>
                  <a:lnTo>
                    <a:pt x="560578" y="5346"/>
                  </a:lnTo>
                  <a:lnTo>
                    <a:pt x="572935" y="5346"/>
                  </a:lnTo>
                  <a:close/>
                </a:path>
                <a:path w="1079500" h="875030">
                  <a:moveTo>
                    <a:pt x="611733" y="529158"/>
                  </a:moveTo>
                  <a:lnTo>
                    <a:pt x="609409" y="526491"/>
                  </a:lnTo>
                  <a:lnTo>
                    <a:pt x="605599" y="525487"/>
                  </a:lnTo>
                  <a:lnTo>
                    <a:pt x="603567" y="529158"/>
                  </a:lnTo>
                  <a:lnTo>
                    <a:pt x="606285" y="530479"/>
                  </a:lnTo>
                  <a:lnTo>
                    <a:pt x="609015" y="530479"/>
                  </a:lnTo>
                  <a:lnTo>
                    <a:pt x="611733" y="529158"/>
                  </a:lnTo>
                  <a:close/>
                </a:path>
                <a:path w="1079500" h="875030">
                  <a:moveTo>
                    <a:pt x="612584" y="8445"/>
                  </a:moveTo>
                  <a:lnTo>
                    <a:pt x="605993" y="7416"/>
                  </a:lnTo>
                  <a:lnTo>
                    <a:pt x="599198" y="6464"/>
                  </a:lnTo>
                  <a:lnTo>
                    <a:pt x="592416" y="6299"/>
                  </a:lnTo>
                  <a:lnTo>
                    <a:pt x="586092" y="7632"/>
                  </a:lnTo>
                  <a:lnTo>
                    <a:pt x="580656" y="6629"/>
                  </a:lnTo>
                  <a:lnTo>
                    <a:pt x="571512" y="6286"/>
                  </a:lnTo>
                  <a:lnTo>
                    <a:pt x="562838" y="6883"/>
                  </a:lnTo>
                  <a:lnTo>
                    <a:pt x="580161" y="9906"/>
                  </a:lnTo>
                  <a:lnTo>
                    <a:pt x="588860" y="11061"/>
                  </a:lnTo>
                  <a:lnTo>
                    <a:pt x="597649" y="11531"/>
                  </a:lnTo>
                  <a:lnTo>
                    <a:pt x="594829" y="10401"/>
                  </a:lnTo>
                  <a:lnTo>
                    <a:pt x="597979" y="11099"/>
                  </a:lnTo>
                  <a:lnTo>
                    <a:pt x="604100" y="11150"/>
                  </a:lnTo>
                  <a:lnTo>
                    <a:pt x="607250" y="11252"/>
                  </a:lnTo>
                  <a:lnTo>
                    <a:pt x="610082" y="10350"/>
                  </a:lnTo>
                  <a:lnTo>
                    <a:pt x="612584" y="8445"/>
                  </a:lnTo>
                  <a:close/>
                </a:path>
                <a:path w="1079500" h="875030">
                  <a:moveTo>
                    <a:pt x="624357" y="685"/>
                  </a:moveTo>
                  <a:lnTo>
                    <a:pt x="620090" y="0"/>
                  </a:lnTo>
                  <a:lnTo>
                    <a:pt x="615696" y="431"/>
                  </a:lnTo>
                  <a:lnTo>
                    <a:pt x="611619" y="1854"/>
                  </a:lnTo>
                  <a:lnTo>
                    <a:pt x="615823" y="3048"/>
                  </a:lnTo>
                  <a:lnTo>
                    <a:pt x="620864" y="4279"/>
                  </a:lnTo>
                  <a:lnTo>
                    <a:pt x="624357" y="685"/>
                  </a:lnTo>
                  <a:close/>
                </a:path>
                <a:path w="1079500" h="875030">
                  <a:moveTo>
                    <a:pt x="630275" y="7658"/>
                  </a:moveTo>
                  <a:lnTo>
                    <a:pt x="620826" y="4927"/>
                  </a:lnTo>
                  <a:lnTo>
                    <a:pt x="608558" y="2552"/>
                  </a:lnTo>
                  <a:lnTo>
                    <a:pt x="596417" y="1866"/>
                  </a:lnTo>
                  <a:lnTo>
                    <a:pt x="587336" y="4165"/>
                  </a:lnTo>
                  <a:lnTo>
                    <a:pt x="596265" y="4648"/>
                  </a:lnTo>
                  <a:lnTo>
                    <a:pt x="605142" y="5765"/>
                  </a:lnTo>
                  <a:lnTo>
                    <a:pt x="614006" y="7048"/>
                  </a:lnTo>
                  <a:lnTo>
                    <a:pt x="622909" y="8039"/>
                  </a:lnTo>
                  <a:lnTo>
                    <a:pt x="625373" y="8039"/>
                  </a:lnTo>
                  <a:lnTo>
                    <a:pt x="627824" y="7912"/>
                  </a:lnTo>
                  <a:lnTo>
                    <a:pt x="630275" y="7658"/>
                  </a:lnTo>
                  <a:close/>
                </a:path>
                <a:path w="1079500" h="875030">
                  <a:moveTo>
                    <a:pt x="720712" y="423570"/>
                  </a:moveTo>
                  <a:lnTo>
                    <a:pt x="716241" y="422402"/>
                  </a:lnTo>
                  <a:lnTo>
                    <a:pt x="710615" y="422059"/>
                  </a:lnTo>
                  <a:lnTo>
                    <a:pt x="706412" y="424345"/>
                  </a:lnTo>
                  <a:lnTo>
                    <a:pt x="708507" y="430822"/>
                  </a:lnTo>
                  <a:lnTo>
                    <a:pt x="717397" y="426123"/>
                  </a:lnTo>
                  <a:lnTo>
                    <a:pt x="720712" y="423570"/>
                  </a:lnTo>
                  <a:close/>
                </a:path>
                <a:path w="1079500" h="875030">
                  <a:moveTo>
                    <a:pt x="781037" y="427037"/>
                  </a:moveTo>
                  <a:lnTo>
                    <a:pt x="773823" y="418973"/>
                  </a:lnTo>
                  <a:lnTo>
                    <a:pt x="768642" y="419696"/>
                  </a:lnTo>
                  <a:lnTo>
                    <a:pt x="770140" y="416204"/>
                  </a:lnTo>
                  <a:lnTo>
                    <a:pt x="764781" y="416102"/>
                  </a:lnTo>
                  <a:lnTo>
                    <a:pt x="754354" y="419569"/>
                  </a:lnTo>
                  <a:lnTo>
                    <a:pt x="748106" y="421081"/>
                  </a:lnTo>
                  <a:lnTo>
                    <a:pt x="741984" y="421690"/>
                  </a:lnTo>
                  <a:lnTo>
                    <a:pt x="735825" y="422046"/>
                  </a:lnTo>
                  <a:lnTo>
                    <a:pt x="729513" y="422783"/>
                  </a:lnTo>
                  <a:lnTo>
                    <a:pt x="721372" y="424230"/>
                  </a:lnTo>
                  <a:lnTo>
                    <a:pt x="714667" y="429171"/>
                  </a:lnTo>
                  <a:lnTo>
                    <a:pt x="704367" y="431939"/>
                  </a:lnTo>
                  <a:lnTo>
                    <a:pt x="695667" y="433590"/>
                  </a:lnTo>
                  <a:lnTo>
                    <a:pt x="694944" y="438023"/>
                  </a:lnTo>
                  <a:lnTo>
                    <a:pt x="691261" y="439039"/>
                  </a:lnTo>
                  <a:lnTo>
                    <a:pt x="700328" y="441579"/>
                  </a:lnTo>
                  <a:lnTo>
                    <a:pt x="710387" y="440931"/>
                  </a:lnTo>
                  <a:lnTo>
                    <a:pt x="720559" y="438912"/>
                  </a:lnTo>
                  <a:lnTo>
                    <a:pt x="729932" y="437286"/>
                  </a:lnTo>
                  <a:lnTo>
                    <a:pt x="747661" y="436219"/>
                  </a:lnTo>
                  <a:lnTo>
                    <a:pt x="745007" y="437184"/>
                  </a:lnTo>
                  <a:lnTo>
                    <a:pt x="742797" y="438658"/>
                  </a:lnTo>
                  <a:lnTo>
                    <a:pt x="745896" y="440194"/>
                  </a:lnTo>
                  <a:lnTo>
                    <a:pt x="748741" y="439801"/>
                  </a:lnTo>
                  <a:lnTo>
                    <a:pt x="751332" y="437489"/>
                  </a:lnTo>
                  <a:lnTo>
                    <a:pt x="749274" y="436118"/>
                  </a:lnTo>
                  <a:lnTo>
                    <a:pt x="753529" y="435851"/>
                  </a:lnTo>
                  <a:lnTo>
                    <a:pt x="765187" y="434416"/>
                  </a:lnTo>
                  <a:lnTo>
                    <a:pt x="776757" y="431304"/>
                  </a:lnTo>
                  <a:lnTo>
                    <a:pt x="772883" y="427812"/>
                  </a:lnTo>
                  <a:lnTo>
                    <a:pt x="781037" y="427037"/>
                  </a:lnTo>
                  <a:close/>
                </a:path>
                <a:path w="1079500" h="875030">
                  <a:moveTo>
                    <a:pt x="820115" y="346938"/>
                  </a:moveTo>
                  <a:lnTo>
                    <a:pt x="814832" y="345884"/>
                  </a:lnTo>
                  <a:lnTo>
                    <a:pt x="809256" y="347713"/>
                  </a:lnTo>
                  <a:lnTo>
                    <a:pt x="804265" y="349262"/>
                  </a:lnTo>
                  <a:lnTo>
                    <a:pt x="810120" y="350062"/>
                  </a:lnTo>
                  <a:lnTo>
                    <a:pt x="815759" y="352602"/>
                  </a:lnTo>
                  <a:lnTo>
                    <a:pt x="820115" y="346938"/>
                  </a:lnTo>
                  <a:close/>
                </a:path>
                <a:path w="1079500" h="875030">
                  <a:moveTo>
                    <a:pt x="824420" y="468058"/>
                  </a:moveTo>
                  <a:lnTo>
                    <a:pt x="821474" y="466864"/>
                  </a:lnTo>
                  <a:lnTo>
                    <a:pt x="818007" y="468325"/>
                  </a:lnTo>
                  <a:lnTo>
                    <a:pt x="815873" y="470395"/>
                  </a:lnTo>
                  <a:lnTo>
                    <a:pt x="819023" y="471754"/>
                  </a:lnTo>
                  <a:lnTo>
                    <a:pt x="822312" y="470662"/>
                  </a:lnTo>
                  <a:lnTo>
                    <a:pt x="824420" y="468058"/>
                  </a:lnTo>
                  <a:close/>
                </a:path>
                <a:path w="1079500" h="875030">
                  <a:moveTo>
                    <a:pt x="867029" y="333400"/>
                  </a:moveTo>
                  <a:lnTo>
                    <a:pt x="854189" y="330276"/>
                  </a:lnTo>
                  <a:lnTo>
                    <a:pt x="839355" y="326453"/>
                  </a:lnTo>
                  <a:lnTo>
                    <a:pt x="824903" y="325513"/>
                  </a:lnTo>
                  <a:lnTo>
                    <a:pt x="813244" y="331076"/>
                  </a:lnTo>
                  <a:lnTo>
                    <a:pt x="815162" y="331343"/>
                  </a:lnTo>
                  <a:lnTo>
                    <a:pt x="817092" y="331482"/>
                  </a:lnTo>
                  <a:lnTo>
                    <a:pt x="819035" y="331470"/>
                  </a:lnTo>
                  <a:lnTo>
                    <a:pt x="831088" y="331368"/>
                  </a:lnTo>
                  <a:lnTo>
                    <a:pt x="843114" y="333463"/>
                  </a:lnTo>
                  <a:lnTo>
                    <a:pt x="855103" y="335038"/>
                  </a:lnTo>
                  <a:lnTo>
                    <a:pt x="867029" y="333400"/>
                  </a:lnTo>
                  <a:close/>
                </a:path>
                <a:path w="1079500" h="875030">
                  <a:moveTo>
                    <a:pt x="901801" y="346570"/>
                  </a:moveTo>
                  <a:lnTo>
                    <a:pt x="886625" y="342112"/>
                  </a:lnTo>
                  <a:lnTo>
                    <a:pt x="864819" y="339305"/>
                  </a:lnTo>
                  <a:lnTo>
                    <a:pt x="861161" y="339471"/>
                  </a:lnTo>
                  <a:lnTo>
                    <a:pt x="861161" y="346976"/>
                  </a:lnTo>
                  <a:lnTo>
                    <a:pt x="849655" y="348272"/>
                  </a:lnTo>
                  <a:lnTo>
                    <a:pt x="834986" y="348119"/>
                  </a:lnTo>
                  <a:lnTo>
                    <a:pt x="831062" y="346798"/>
                  </a:lnTo>
                  <a:lnTo>
                    <a:pt x="838339" y="346252"/>
                  </a:lnTo>
                  <a:lnTo>
                    <a:pt x="849198" y="345973"/>
                  </a:lnTo>
                  <a:lnTo>
                    <a:pt x="859904" y="346659"/>
                  </a:lnTo>
                  <a:lnTo>
                    <a:pt x="861161" y="346976"/>
                  </a:lnTo>
                  <a:lnTo>
                    <a:pt x="861161" y="339471"/>
                  </a:lnTo>
                  <a:lnTo>
                    <a:pt x="843305" y="340233"/>
                  </a:lnTo>
                  <a:lnTo>
                    <a:pt x="830059" y="346468"/>
                  </a:lnTo>
                  <a:lnTo>
                    <a:pt x="827493" y="345592"/>
                  </a:lnTo>
                  <a:lnTo>
                    <a:pt x="827811" y="355485"/>
                  </a:lnTo>
                  <a:lnTo>
                    <a:pt x="832078" y="360565"/>
                  </a:lnTo>
                  <a:lnTo>
                    <a:pt x="841629" y="364172"/>
                  </a:lnTo>
                  <a:lnTo>
                    <a:pt x="852195" y="366763"/>
                  </a:lnTo>
                  <a:lnTo>
                    <a:pt x="859510" y="368769"/>
                  </a:lnTo>
                  <a:lnTo>
                    <a:pt x="866317" y="372110"/>
                  </a:lnTo>
                  <a:lnTo>
                    <a:pt x="874788" y="375589"/>
                  </a:lnTo>
                  <a:lnTo>
                    <a:pt x="882840" y="376288"/>
                  </a:lnTo>
                  <a:lnTo>
                    <a:pt x="888365" y="371322"/>
                  </a:lnTo>
                  <a:lnTo>
                    <a:pt x="885075" y="370484"/>
                  </a:lnTo>
                  <a:lnTo>
                    <a:pt x="881849" y="369443"/>
                  </a:lnTo>
                  <a:lnTo>
                    <a:pt x="878687" y="368223"/>
                  </a:lnTo>
                  <a:lnTo>
                    <a:pt x="875233" y="368604"/>
                  </a:lnTo>
                  <a:lnTo>
                    <a:pt x="873404" y="366585"/>
                  </a:lnTo>
                  <a:lnTo>
                    <a:pt x="874395" y="363194"/>
                  </a:lnTo>
                  <a:lnTo>
                    <a:pt x="880910" y="364680"/>
                  </a:lnTo>
                  <a:lnTo>
                    <a:pt x="887806" y="366407"/>
                  </a:lnTo>
                  <a:lnTo>
                    <a:pt x="894537" y="365899"/>
                  </a:lnTo>
                  <a:lnTo>
                    <a:pt x="894359" y="361454"/>
                  </a:lnTo>
                  <a:lnTo>
                    <a:pt x="884986" y="358343"/>
                  </a:lnTo>
                  <a:lnTo>
                    <a:pt x="881748" y="356997"/>
                  </a:lnTo>
                  <a:lnTo>
                    <a:pt x="880097" y="357289"/>
                  </a:lnTo>
                  <a:lnTo>
                    <a:pt x="878446" y="357314"/>
                  </a:lnTo>
                  <a:lnTo>
                    <a:pt x="876782" y="357073"/>
                  </a:lnTo>
                  <a:lnTo>
                    <a:pt x="870178" y="353009"/>
                  </a:lnTo>
                  <a:lnTo>
                    <a:pt x="861961" y="347167"/>
                  </a:lnTo>
                  <a:lnTo>
                    <a:pt x="868807" y="348818"/>
                  </a:lnTo>
                  <a:lnTo>
                    <a:pt x="871397" y="349885"/>
                  </a:lnTo>
                  <a:lnTo>
                    <a:pt x="876414" y="355015"/>
                  </a:lnTo>
                  <a:lnTo>
                    <a:pt x="885685" y="353326"/>
                  </a:lnTo>
                  <a:lnTo>
                    <a:pt x="898677" y="355079"/>
                  </a:lnTo>
                  <a:lnTo>
                    <a:pt x="898296" y="351967"/>
                  </a:lnTo>
                  <a:lnTo>
                    <a:pt x="895959" y="350037"/>
                  </a:lnTo>
                  <a:lnTo>
                    <a:pt x="892873" y="350050"/>
                  </a:lnTo>
                  <a:lnTo>
                    <a:pt x="896048" y="349402"/>
                  </a:lnTo>
                  <a:lnTo>
                    <a:pt x="899020" y="348234"/>
                  </a:lnTo>
                  <a:lnTo>
                    <a:pt x="901801" y="346570"/>
                  </a:lnTo>
                  <a:close/>
                </a:path>
                <a:path w="1079500" h="875030">
                  <a:moveTo>
                    <a:pt x="966660" y="299389"/>
                  </a:moveTo>
                  <a:lnTo>
                    <a:pt x="962494" y="298145"/>
                  </a:lnTo>
                  <a:lnTo>
                    <a:pt x="960767" y="294005"/>
                  </a:lnTo>
                  <a:lnTo>
                    <a:pt x="954100" y="289979"/>
                  </a:lnTo>
                  <a:lnTo>
                    <a:pt x="950302" y="290690"/>
                  </a:lnTo>
                  <a:lnTo>
                    <a:pt x="946937" y="289712"/>
                  </a:lnTo>
                  <a:lnTo>
                    <a:pt x="940358" y="290118"/>
                  </a:lnTo>
                  <a:lnTo>
                    <a:pt x="929563" y="291807"/>
                  </a:lnTo>
                  <a:lnTo>
                    <a:pt x="920775" y="294589"/>
                  </a:lnTo>
                  <a:lnTo>
                    <a:pt x="920191" y="298272"/>
                  </a:lnTo>
                  <a:lnTo>
                    <a:pt x="930427" y="302234"/>
                  </a:lnTo>
                  <a:lnTo>
                    <a:pt x="943013" y="302869"/>
                  </a:lnTo>
                  <a:lnTo>
                    <a:pt x="955789" y="301485"/>
                  </a:lnTo>
                  <a:lnTo>
                    <a:pt x="966660" y="299389"/>
                  </a:lnTo>
                  <a:close/>
                </a:path>
                <a:path w="1079500" h="875030">
                  <a:moveTo>
                    <a:pt x="967359" y="209600"/>
                  </a:moveTo>
                  <a:lnTo>
                    <a:pt x="965898" y="209499"/>
                  </a:lnTo>
                  <a:lnTo>
                    <a:pt x="964463" y="209638"/>
                  </a:lnTo>
                  <a:lnTo>
                    <a:pt x="963053" y="209981"/>
                  </a:lnTo>
                  <a:lnTo>
                    <a:pt x="967359" y="209600"/>
                  </a:lnTo>
                  <a:close/>
                </a:path>
                <a:path w="1079500" h="875030">
                  <a:moveTo>
                    <a:pt x="971169" y="211175"/>
                  </a:moveTo>
                  <a:lnTo>
                    <a:pt x="966952" y="211175"/>
                  </a:lnTo>
                  <a:lnTo>
                    <a:pt x="962545" y="210578"/>
                  </a:lnTo>
                  <a:lnTo>
                    <a:pt x="958811" y="213106"/>
                  </a:lnTo>
                  <a:lnTo>
                    <a:pt x="961618" y="213728"/>
                  </a:lnTo>
                  <a:lnTo>
                    <a:pt x="964476" y="214109"/>
                  </a:lnTo>
                  <a:lnTo>
                    <a:pt x="967359" y="214274"/>
                  </a:lnTo>
                  <a:lnTo>
                    <a:pt x="971169" y="211175"/>
                  </a:lnTo>
                  <a:close/>
                </a:path>
                <a:path w="1079500" h="875030">
                  <a:moveTo>
                    <a:pt x="979170" y="215773"/>
                  </a:moveTo>
                  <a:lnTo>
                    <a:pt x="974902" y="215239"/>
                  </a:lnTo>
                  <a:lnTo>
                    <a:pt x="971486" y="218427"/>
                  </a:lnTo>
                  <a:lnTo>
                    <a:pt x="967193" y="217716"/>
                  </a:lnTo>
                  <a:lnTo>
                    <a:pt x="970940" y="220192"/>
                  </a:lnTo>
                  <a:lnTo>
                    <a:pt x="977430" y="221246"/>
                  </a:lnTo>
                  <a:lnTo>
                    <a:pt x="979170" y="215773"/>
                  </a:lnTo>
                  <a:close/>
                </a:path>
                <a:path w="1079500" h="875030">
                  <a:moveTo>
                    <a:pt x="981862" y="213461"/>
                  </a:moveTo>
                  <a:lnTo>
                    <a:pt x="978903" y="212674"/>
                  </a:lnTo>
                  <a:lnTo>
                    <a:pt x="976198" y="213182"/>
                  </a:lnTo>
                  <a:lnTo>
                    <a:pt x="973747" y="215011"/>
                  </a:lnTo>
                  <a:lnTo>
                    <a:pt x="976452" y="214452"/>
                  </a:lnTo>
                  <a:lnTo>
                    <a:pt x="979144" y="213944"/>
                  </a:lnTo>
                  <a:lnTo>
                    <a:pt x="981862" y="213461"/>
                  </a:lnTo>
                  <a:close/>
                </a:path>
                <a:path w="1079500" h="875030">
                  <a:moveTo>
                    <a:pt x="983157" y="225082"/>
                  </a:moveTo>
                  <a:lnTo>
                    <a:pt x="979373" y="223075"/>
                  </a:lnTo>
                  <a:lnTo>
                    <a:pt x="975385" y="221424"/>
                  </a:lnTo>
                  <a:lnTo>
                    <a:pt x="971118" y="220827"/>
                  </a:lnTo>
                  <a:lnTo>
                    <a:pt x="975029" y="222478"/>
                  </a:lnTo>
                  <a:lnTo>
                    <a:pt x="979055" y="223977"/>
                  </a:lnTo>
                  <a:lnTo>
                    <a:pt x="983157" y="225082"/>
                  </a:lnTo>
                  <a:close/>
                </a:path>
                <a:path w="1079500" h="875030">
                  <a:moveTo>
                    <a:pt x="985189" y="275361"/>
                  </a:moveTo>
                  <a:lnTo>
                    <a:pt x="982891" y="273037"/>
                  </a:lnTo>
                  <a:lnTo>
                    <a:pt x="982599" y="272745"/>
                  </a:lnTo>
                  <a:lnTo>
                    <a:pt x="978636" y="271526"/>
                  </a:lnTo>
                  <a:lnTo>
                    <a:pt x="977252" y="272135"/>
                  </a:lnTo>
                  <a:lnTo>
                    <a:pt x="978827" y="270916"/>
                  </a:lnTo>
                  <a:lnTo>
                    <a:pt x="980135" y="269176"/>
                  </a:lnTo>
                  <a:lnTo>
                    <a:pt x="976541" y="267919"/>
                  </a:lnTo>
                  <a:lnTo>
                    <a:pt x="971537" y="266420"/>
                  </a:lnTo>
                  <a:lnTo>
                    <a:pt x="963841" y="269697"/>
                  </a:lnTo>
                  <a:lnTo>
                    <a:pt x="963434" y="274408"/>
                  </a:lnTo>
                  <a:lnTo>
                    <a:pt x="959243" y="275742"/>
                  </a:lnTo>
                  <a:lnTo>
                    <a:pt x="963599" y="279768"/>
                  </a:lnTo>
                  <a:lnTo>
                    <a:pt x="971473" y="281978"/>
                  </a:lnTo>
                  <a:lnTo>
                    <a:pt x="977023" y="279234"/>
                  </a:lnTo>
                  <a:lnTo>
                    <a:pt x="979893" y="278244"/>
                  </a:lnTo>
                  <a:lnTo>
                    <a:pt x="982611" y="276961"/>
                  </a:lnTo>
                  <a:lnTo>
                    <a:pt x="985189" y="275361"/>
                  </a:lnTo>
                  <a:close/>
                </a:path>
                <a:path w="1079500" h="875030">
                  <a:moveTo>
                    <a:pt x="987767" y="164350"/>
                  </a:moveTo>
                  <a:lnTo>
                    <a:pt x="984643" y="163703"/>
                  </a:lnTo>
                  <a:lnTo>
                    <a:pt x="981405" y="165836"/>
                  </a:lnTo>
                  <a:lnTo>
                    <a:pt x="979652" y="168224"/>
                  </a:lnTo>
                  <a:lnTo>
                    <a:pt x="982497" y="167220"/>
                  </a:lnTo>
                  <a:lnTo>
                    <a:pt x="985202" y="165925"/>
                  </a:lnTo>
                  <a:lnTo>
                    <a:pt x="987767" y="164350"/>
                  </a:lnTo>
                  <a:close/>
                </a:path>
                <a:path w="1079500" h="875030">
                  <a:moveTo>
                    <a:pt x="992606" y="218884"/>
                  </a:moveTo>
                  <a:lnTo>
                    <a:pt x="989063" y="217449"/>
                  </a:lnTo>
                  <a:lnTo>
                    <a:pt x="980249" y="220433"/>
                  </a:lnTo>
                  <a:lnTo>
                    <a:pt x="984364" y="219900"/>
                  </a:lnTo>
                  <a:lnTo>
                    <a:pt x="987361" y="220281"/>
                  </a:lnTo>
                  <a:lnTo>
                    <a:pt x="982903" y="220421"/>
                  </a:lnTo>
                  <a:lnTo>
                    <a:pt x="979119" y="222008"/>
                  </a:lnTo>
                  <a:lnTo>
                    <a:pt x="983399" y="224129"/>
                  </a:lnTo>
                  <a:lnTo>
                    <a:pt x="987082" y="221500"/>
                  </a:lnTo>
                  <a:lnTo>
                    <a:pt x="991539" y="222008"/>
                  </a:lnTo>
                  <a:lnTo>
                    <a:pt x="988910" y="220332"/>
                  </a:lnTo>
                  <a:lnTo>
                    <a:pt x="992606" y="218884"/>
                  </a:lnTo>
                  <a:close/>
                </a:path>
                <a:path w="1079500" h="875030">
                  <a:moveTo>
                    <a:pt x="1007059" y="162407"/>
                  </a:moveTo>
                  <a:lnTo>
                    <a:pt x="1002817" y="162788"/>
                  </a:lnTo>
                  <a:lnTo>
                    <a:pt x="1004214" y="163360"/>
                  </a:lnTo>
                  <a:lnTo>
                    <a:pt x="1005624" y="163233"/>
                  </a:lnTo>
                  <a:lnTo>
                    <a:pt x="1007059" y="162407"/>
                  </a:lnTo>
                  <a:close/>
                </a:path>
                <a:path w="1079500" h="875030">
                  <a:moveTo>
                    <a:pt x="1010881" y="157365"/>
                  </a:moveTo>
                  <a:lnTo>
                    <a:pt x="1007795" y="156311"/>
                  </a:lnTo>
                  <a:lnTo>
                    <a:pt x="1004824" y="156578"/>
                  </a:lnTo>
                  <a:lnTo>
                    <a:pt x="1001953" y="158140"/>
                  </a:lnTo>
                  <a:lnTo>
                    <a:pt x="1005039" y="159207"/>
                  </a:lnTo>
                  <a:lnTo>
                    <a:pt x="1008024" y="158953"/>
                  </a:lnTo>
                  <a:lnTo>
                    <a:pt x="1010881" y="157365"/>
                  </a:lnTo>
                  <a:close/>
                </a:path>
                <a:path w="1079500" h="875030">
                  <a:moveTo>
                    <a:pt x="1011948" y="283908"/>
                  </a:moveTo>
                  <a:lnTo>
                    <a:pt x="1008062" y="280530"/>
                  </a:lnTo>
                  <a:lnTo>
                    <a:pt x="1003833" y="282105"/>
                  </a:lnTo>
                  <a:lnTo>
                    <a:pt x="999591" y="283908"/>
                  </a:lnTo>
                  <a:lnTo>
                    <a:pt x="1003300" y="286854"/>
                  </a:lnTo>
                  <a:lnTo>
                    <a:pt x="1008989" y="287324"/>
                  </a:lnTo>
                  <a:lnTo>
                    <a:pt x="1011948" y="283908"/>
                  </a:lnTo>
                  <a:close/>
                </a:path>
                <a:path w="1079500" h="875030">
                  <a:moveTo>
                    <a:pt x="1033068" y="171284"/>
                  </a:moveTo>
                  <a:lnTo>
                    <a:pt x="1027582" y="167335"/>
                  </a:lnTo>
                  <a:lnTo>
                    <a:pt x="1019873" y="165379"/>
                  </a:lnTo>
                  <a:lnTo>
                    <a:pt x="1011707" y="164934"/>
                  </a:lnTo>
                  <a:lnTo>
                    <a:pt x="1004862" y="165481"/>
                  </a:lnTo>
                  <a:lnTo>
                    <a:pt x="1027277" y="170815"/>
                  </a:lnTo>
                  <a:lnTo>
                    <a:pt x="1033068" y="171284"/>
                  </a:lnTo>
                  <a:close/>
                </a:path>
                <a:path w="1079500" h="875030">
                  <a:moveTo>
                    <a:pt x="1036777" y="213067"/>
                  </a:moveTo>
                  <a:lnTo>
                    <a:pt x="1035608" y="210743"/>
                  </a:lnTo>
                  <a:lnTo>
                    <a:pt x="1032281" y="208114"/>
                  </a:lnTo>
                  <a:lnTo>
                    <a:pt x="1029055" y="209003"/>
                  </a:lnTo>
                  <a:lnTo>
                    <a:pt x="1028153" y="211074"/>
                  </a:lnTo>
                  <a:lnTo>
                    <a:pt x="1031836" y="211937"/>
                  </a:lnTo>
                  <a:lnTo>
                    <a:pt x="1029512" y="212712"/>
                  </a:lnTo>
                  <a:lnTo>
                    <a:pt x="1023835" y="212839"/>
                  </a:lnTo>
                  <a:lnTo>
                    <a:pt x="1023073" y="220459"/>
                  </a:lnTo>
                  <a:lnTo>
                    <a:pt x="1027506" y="230568"/>
                  </a:lnTo>
                  <a:lnTo>
                    <a:pt x="1029893" y="233997"/>
                  </a:lnTo>
                  <a:lnTo>
                    <a:pt x="1031379" y="232333"/>
                  </a:lnTo>
                  <a:lnTo>
                    <a:pt x="1032027" y="230390"/>
                  </a:lnTo>
                  <a:lnTo>
                    <a:pt x="1031836" y="228180"/>
                  </a:lnTo>
                  <a:lnTo>
                    <a:pt x="1033094" y="225894"/>
                  </a:lnTo>
                  <a:lnTo>
                    <a:pt x="1036777" y="213067"/>
                  </a:lnTo>
                  <a:close/>
                </a:path>
                <a:path w="1079500" h="875030">
                  <a:moveTo>
                    <a:pt x="1044194" y="150431"/>
                  </a:moveTo>
                  <a:lnTo>
                    <a:pt x="1039952" y="150431"/>
                  </a:lnTo>
                  <a:lnTo>
                    <a:pt x="1041234" y="151549"/>
                  </a:lnTo>
                  <a:lnTo>
                    <a:pt x="1042644" y="152450"/>
                  </a:lnTo>
                  <a:lnTo>
                    <a:pt x="1044194" y="153136"/>
                  </a:lnTo>
                  <a:lnTo>
                    <a:pt x="1044194" y="150431"/>
                  </a:lnTo>
                  <a:close/>
                </a:path>
                <a:path w="1079500" h="875030">
                  <a:moveTo>
                    <a:pt x="1050645" y="158927"/>
                  </a:moveTo>
                  <a:lnTo>
                    <a:pt x="1047991" y="158165"/>
                  </a:lnTo>
                  <a:lnTo>
                    <a:pt x="1044308" y="160058"/>
                  </a:lnTo>
                  <a:lnTo>
                    <a:pt x="1042098" y="161251"/>
                  </a:lnTo>
                  <a:lnTo>
                    <a:pt x="1045171" y="161290"/>
                  </a:lnTo>
                  <a:lnTo>
                    <a:pt x="1048016" y="160515"/>
                  </a:lnTo>
                  <a:lnTo>
                    <a:pt x="1050645" y="158927"/>
                  </a:lnTo>
                  <a:close/>
                </a:path>
                <a:path w="1079500" h="875030">
                  <a:moveTo>
                    <a:pt x="1050912" y="136817"/>
                  </a:moveTo>
                  <a:lnTo>
                    <a:pt x="1044778" y="131737"/>
                  </a:lnTo>
                  <a:lnTo>
                    <a:pt x="1039114" y="136169"/>
                  </a:lnTo>
                  <a:lnTo>
                    <a:pt x="1035824" y="136867"/>
                  </a:lnTo>
                  <a:lnTo>
                    <a:pt x="1039456" y="140233"/>
                  </a:lnTo>
                  <a:lnTo>
                    <a:pt x="1044536" y="140550"/>
                  </a:lnTo>
                  <a:lnTo>
                    <a:pt x="1048981" y="138798"/>
                  </a:lnTo>
                  <a:lnTo>
                    <a:pt x="1044727" y="138023"/>
                  </a:lnTo>
                  <a:lnTo>
                    <a:pt x="1045984" y="138201"/>
                  </a:lnTo>
                  <a:lnTo>
                    <a:pt x="1050912" y="136817"/>
                  </a:lnTo>
                  <a:close/>
                </a:path>
                <a:path w="1079500" h="875030">
                  <a:moveTo>
                    <a:pt x="1051229" y="154305"/>
                  </a:moveTo>
                  <a:lnTo>
                    <a:pt x="1048296" y="152984"/>
                  </a:lnTo>
                  <a:lnTo>
                    <a:pt x="1045108" y="153657"/>
                  </a:lnTo>
                  <a:lnTo>
                    <a:pt x="1043114" y="156235"/>
                  </a:lnTo>
                  <a:lnTo>
                    <a:pt x="1045883" y="155854"/>
                  </a:lnTo>
                  <a:lnTo>
                    <a:pt x="1048600" y="155219"/>
                  </a:lnTo>
                  <a:lnTo>
                    <a:pt x="1051229" y="154305"/>
                  </a:lnTo>
                  <a:close/>
                </a:path>
                <a:path w="1079500" h="875030">
                  <a:moveTo>
                    <a:pt x="1056767" y="264934"/>
                  </a:moveTo>
                  <a:lnTo>
                    <a:pt x="1053134" y="263410"/>
                  </a:lnTo>
                  <a:lnTo>
                    <a:pt x="1051001" y="265887"/>
                  </a:lnTo>
                  <a:lnTo>
                    <a:pt x="1043152" y="266598"/>
                  </a:lnTo>
                  <a:lnTo>
                    <a:pt x="1036243" y="261835"/>
                  </a:lnTo>
                  <a:lnTo>
                    <a:pt x="1044790" y="258737"/>
                  </a:lnTo>
                  <a:lnTo>
                    <a:pt x="1042047" y="255270"/>
                  </a:lnTo>
                  <a:lnTo>
                    <a:pt x="1038212" y="254571"/>
                  </a:lnTo>
                  <a:lnTo>
                    <a:pt x="1037348" y="258165"/>
                  </a:lnTo>
                  <a:lnTo>
                    <a:pt x="1030681" y="258546"/>
                  </a:lnTo>
                  <a:lnTo>
                    <a:pt x="1027912" y="255663"/>
                  </a:lnTo>
                  <a:lnTo>
                    <a:pt x="1017841" y="257479"/>
                  </a:lnTo>
                  <a:lnTo>
                    <a:pt x="1012367" y="262369"/>
                  </a:lnTo>
                  <a:lnTo>
                    <a:pt x="1011847" y="269570"/>
                  </a:lnTo>
                  <a:lnTo>
                    <a:pt x="1018717" y="268681"/>
                  </a:lnTo>
                  <a:lnTo>
                    <a:pt x="1025944" y="268135"/>
                  </a:lnTo>
                  <a:lnTo>
                    <a:pt x="1033170" y="268071"/>
                  </a:lnTo>
                  <a:lnTo>
                    <a:pt x="1040079" y="268643"/>
                  </a:lnTo>
                  <a:lnTo>
                    <a:pt x="1046721" y="269582"/>
                  </a:lnTo>
                  <a:lnTo>
                    <a:pt x="1052639" y="272097"/>
                  </a:lnTo>
                  <a:lnTo>
                    <a:pt x="1056767" y="264934"/>
                  </a:lnTo>
                  <a:close/>
                </a:path>
                <a:path w="1079500" h="875030">
                  <a:moveTo>
                    <a:pt x="1057732" y="47904"/>
                  </a:moveTo>
                  <a:lnTo>
                    <a:pt x="1055027" y="47561"/>
                  </a:lnTo>
                  <a:lnTo>
                    <a:pt x="1049616" y="46748"/>
                  </a:lnTo>
                  <a:lnTo>
                    <a:pt x="1046861" y="47637"/>
                  </a:lnTo>
                  <a:lnTo>
                    <a:pt x="1044155" y="48679"/>
                  </a:lnTo>
                  <a:lnTo>
                    <a:pt x="1041514" y="49834"/>
                  </a:lnTo>
                  <a:lnTo>
                    <a:pt x="1046924" y="49072"/>
                  </a:lnTo>
                  <a:lnTo>
                    <a:pt x="1052487" y="49745"/>
                  </a:lnTo>
                  <a:lnTo>
                    <a:pt x="1057732" y="47904"/>
                  </a:lnTo>
                  <a:close/>
                </a:path>
                <a:path w="1079500" h="875030">
                  <a:moveTo>
                    <a:pt x="1070521" y="93154"/>
                  </a:moveTo>
                  <a:lnTo>
                    <a:pt x="1065606" y="89839"/>
                  </a:lnTo>
                  <a:lnTo>
                    <a:pt x="1058341" y="89725"/>
                  </a:lnTo>
                  <a:lnTo>
                    <a:pt x="1050975" y="91719"/>
                  </a:lnTo>
                  <a:lnTo>
                    <a:pt x="1045756" y="94703"/>
                  </a:lnTo>
                  <a:lnTo>
                    <a:pt x="1051902" y="95554"/>
                  </a:lnTo>
                  <a:lnTo>
                    <a:pt x="1058138" y="95084"/>
                  </a:lnTo>
                  <a:lnTo>
                    <a:pt x="1064387" y="94030"/>
                  </a:lnTo>
                  <a:lnTo>
                    <a:pt x="1070521" y="93154"/>
                  </a:lnTo>
                  <a:close/>
                </a:path>
                <a:path w="1079500" h="875030">
                  <a:moveTo>
                    <a:pt x="1070952" y="38963"/>
                  </a:moveTo>
                  <a:lnTo>
                    <a:pt x="1065174" y="37084"/>
                  </a:lnTo>
                  <a:lnTo>
                    <a:pt x="1060437" y="32499"/>
                  </a:lnTo>
                  <a:lnTo>
                    <a:pt x="1053922" y="33934"/>
                  </a:lnTo>
                  <a:lnTo>
                    <a:pt x="1053312" y="39039"/>
                  </a:lnTo>
                  <a:lnTo>
                    <a:pt x="1058989" y="40132"/>
                  </a:lnTo>
                  <a:lnTo>
                    <a:pt x="1062469" y="41668"/>
                  </a:lnTo>
                  <a:lnTo>
                    <a:pt x="1065822" y="42418"/>
                  </a:lnTo>
                  <a:lnTo>
                    <a:pt x="1068641" y="41516"/>
                  </a:lnTo>
                  <a:lnTo>
                    <a:pt x="1070952" y="38963"/>
                  </a:lnTo>
                  <a:close/>
                </a:path>
                <a:path w="1079500" h="875030">
                  <a:moveTo>
                    <a:pt x="1071600" y="141884"/>
                  </a:moveTo>
                  <a:lnTo>
                    <a:pt x="1068311" y="140576"/>
                  </a:lnTo>
                  <a:lnTo>
                    <a:pt x="1064983" y="142189"/>
                  </a:lnTo>
                  <a:lnTo>
                    <a:pt x="1063104" y="144983"/>
                  </a:lnTo>
                  <a:lnTo>
                    <a:pt x="1071600" y="141884"/>
                  </a:lnTo>
                  <a:close/>
                </a:path>
                <a:path w="1079500" h="875030">
                  <a:moveTo>
                    <a:pt x="1078052" y="135331"/>
                  </a:moveTo>
                  <a:lnTo>
                    <a:pt x="1075258" y="136004"/>
                  </a:lnTo>
                  <a:lnTo>
                    <a:pt x="1073810" y="135623"/>
                  </a:lnTo>
                  <a:lnTo>
                    <a:pt x="1073746" y="139204"/>
                  </a:lnTo>
                  <a:lnTo>
                    <a:pt x="1075258" y="137998"/>
                  </a:lnTo>
                  <a:lnTo>
                    <a:pt x="1076693" y="136702"/>
                  </a:lnTo>
                  <a:lnTo>
                    <a:pt x="1078052" y="135331"/>
                  </a:lnTo>
                  <a:close/>
                </a:path>
                <a:path w="1079500" h="875030">
                  <a:moveTo>
                    <a:pt x="1079258" y="176339"/>
                  </a:moveTo>
                  <a:lnTo>
                    <a:pt x="1079119" y="167843"/>
                  </a:lnTo>
                  <a:lnTo>
                    <a:pt x="1073111" y="166344"/>
                  </a:lnTo>
                  <a:lnTo>
                    <a:pt x="1065580" y="171970"/>
                  </a:lnTo>
                  <a:lnTo>
                    <a:pt x="1061339" y="175577"/>
                  </a:lnTo>
                  <a:lnTo>
                    <a:pt x="1067155" y="176491"/>
                  </a:lnTo>
                  <a:lnTo>
                    <a:pt x="1079258" y="17633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914479" y="2063584"/>
              <a:ext cx="2277745" cy="3063240"/>
            </a:xfrm>
            <a:custGeom>
              <a:avLst/>
              <a:gdLst/>
              <a:ahLst/>
              <a:cxnLst/>
              <a:rect l="l" t="t" r="r" b="b"/>
              <a:pathLst>
                <a:path w="2277745" h="3063240">
                  <a:moveTo>
                    <a:pt x="7747" y="167906"/>
                  </a:moveTo>
                  <a:lnTo>
                    <a:pt x="5118" y="167703"/>
                  </a:lnTo>
                  <a:lnTo>
                    <a:pt x="2540" y="167957"/>
                  </a:lnTo>
                  <a:lnTo>
                    <a:pt x="0" y="168681"/>
                  </a:lnTo>
                  <a:lnTo>
                    <a:pt x="1524" y="169202"/>
                  </a:lnTo>
                  <a:lnTo>
                    <a:pt x="3073" y="169329"/>
                  </a:lnTo>
                  <a:lnTo>
                    <a:pt x="4673" y="169062"/>
                  </a:lnTo>
                  <a:lnTo>
                    <a:pt x="3492" y="168973"/>
                  </a:lnTo>
                  <a:lnTo>
                    <a:pt x="5232" y="168795"/>
                  </a:lnTo>
                  <a:lnTo>
                    <a:pt x="7747" y="167906"/>
                  </a:lnTo>
                  <a:close/>
                </a:path>
                <a:path w="2277745" h="3063240">
                  <a:moveTo>
                    <a:pt x="111175" y="532384"/>
                  </a:moveTo>
                  <a:lnTo>
                    <a:pt x="106768" y="530593"/>
                  </a:lnTo>
                  <a:lnTo>
                    <a:pt x="105600" y="531761"/>
                  </a:lnTo>
                  <a:lnTo>
                    <a:pt x="107696" y="535851"/>
                  </a:lnTo>
                  <a:lnTo>
                    <a:pt x="111175" y="532384"/>
                  </a:lnTo>
                  <a:close/>
                </a:path>
                <a:path w="2277745" h="3063240">
                  <a:moveTo>
                    <a:pt x="115747" y="566801"/>
                  </a:moveTo>
                  <a:lnTo>
                    <a:pt x="109169" y="566585"/>
                  </a:lnTo>
                  <a:lnTo>
                    <a:pt x="101028" y="565988"/>
                  </a:lnTo>
                  <a:lnTo>
                    <a:pt x="95656" y="570674"/>
                  </a:lnTo>
                  <a:lnTo>
                    <a:pt x="102298" y="569302"/>
                  </a:lnTo>
                  <a:lnTo>
                    <a:pt x="108889" y="566877"/>
                  </a:lnTo>
                  <a:lnTo>
                    <a:pt x="115747" y="566801"/>
                  </a:lnTo>
                  <a:close/>
                </a:path>
                <a:path w="2277745" h="3063240">
                  <a:moveTo>
                    <a:pt x="134823" y="723874"/>
                  </a:moveTo>
                  <a:lnTo>
                    <a:pt x="131394" y="725309"/>
                  </a:lnTo>
                  <a:lnTo>
                    <a:pt x="127901" y="726605"/>
                  </a:lnTo>
                  <a:lnTo>
                    <a:pt x="124345" y="727748"/>
                  </a:lnTo>
                  <a:lnTo>
                    <a:pt x="128117" y="727379"/>
                  </a:lnTo>
                  <a:lnTo>
                    <a:pt x="131876" y="726363"/>
                  </a:lnTo>
                  <a:lnTo>
                    <a:pt x="134823" y="723874"/>
                  </a:lnTo>
                  <a:close/>
                </a:path>
                <a:path w="2277745" h="3063240">
                  <a:moveTo>
                    <a:pt x="294208" y="852309"/>
                  </a:moveTo>
                  <a:lnTo>
                    <a:pt x="290055" y="848169"/>
                  </a:lnTo>
                  <a:lnTo>
                    <a:pt x="281127" y="846061"/>
                  </a:lnTo>
                  <a:lnTo>
                    <a:pt x="271576" y="845997"/>
                  </a:lnTo>
                  <a:lnTo>
                    <a:pt x="265569" y="848042"/>
                  </a:lnTo>
                  <a:lnTo>
                    <a:pt x="267919" y="849998"/>
                  </a:lnTo>
                  <a:lnTo>
                    <a:pt x="270624" y="850912"/>
                  </a:lnTo>
                  <a:lnTo>
                    <a:pt x="273685" y="850760"/>
                  </a:lnTo>
                  <a:lnTo>
                    <a:pt x="269430" y="852309"/>
                  </a:lnTo>
                  <a:lnTo>
                    <a:pt x="273951" y="854595"/>
                  </a:lnTo>
                  <a:lnTo>
                    <a:pt x="284505" y="858405"/>
                  </a:lnTo>
                  <a:lnTo>
                    <a:pt x="282981" y="849210"/>
                  </a:lnTo>
                  <a:lnTo>
                    <a:pt x="286613" y="850531"/>
                  </a:lnTo>
                  <a:lnTo>
                    <a:pt x="290207" y="852398"/>
                  </a:lnTo>
                  <a:lnTo>
                    <a:pt x="294208" y="852309"/>
                  </a:lnTo>
                  <a:close/>
                </a:path>
                <a:path w="2277745" h="3063240">
                  <a:moveTo>
                    <a:pt x="377825" y="735495"/>
                  </a:moveTo>
                  <a:lnTo>
                    <a:pt x="373024" y="734326"/>
                  </a:lnTo>
                  <a:lnTo>
                    <a:pt x="365480" y="732624"/>
                  </a:lnTo>
                  <a:lnTo>
                    <a:pt x="363474" y="738974"/>
                  </a:lnTo>
                  <a:lnTo>
                    <a:pt x="368465" y="739089"/>
                  </a:lnTo>
                  <a:lnTo>
                    <a:pt x="373265" y="737285"/>
                  </a:lnTo>
                  <a:lnTo>
                    <a:pt x="377825" y="735495"/>
                  </a:lnTo>
                  <a:close/>
                </a:path>
                <a:path w="2277745" h="3063240">
                  <a:moveTo>
                    <a:pt x="402590" y="707250"/>
                  </a:moveTo>
                  <a:lnTo>
                    <a:pt x="400329" y="702538"/>
                  </a:lnTo>
                  <a:lnTo>
                    <a:pt x="395846" y="703694"/>
                  </a:lnTo>
                  <a:lnTo>
                    <a:pt x="394106" y="708025"/>
                  </a:lnTo>
                  <a:lnTo>
                    <a:pt x="396405" y="705472"/>
                  </a:lnTo>
                  <a:lnTo>
                    <a:pt x="399859" y="705434"/>
                  </a:lnTo>
                  <a:lnTo>
                    <a:pt x="402590" y="707250"/>
                  </a:lnTo>
                  <a:close/>
                </a:path>
                <a:path w="2277745" h="3063240">
                  <a:moveTo>
                    <a:pt x="740003" y="0"/>
                  </a:moveTo>
                  <a:lnTo>
                    <a:pt x="722960" y="0"/>
                  </a:lnTo>
                  <a:lnTo>
                    <a:pt x="728611" y="685"/>
                  </a:lnTo>
                  <a:lnTo>
                    <a:pt x="734352" y="723"/>
                  </a:lnTo>
                  <a:lnTo>
                    <a:pt x="740003" y="0"/>
                  </a:lnTo>
                  <a:close/>
                </a:path>
                <a:path w="2277745" h="3063240">
                  <a:moveTo>
                    <a:pt x="1211529" y="212001"/>
                  </a:moveTo>
                  <a:lnTo>
                    <a:pt x="1208138" y="210197"/>
                  </a:lnTo>
                  <a:lnTo>
                    <a:pt x="1204595" y="208368"/>
                  </a:lnTo>
                  <a:lnTo>
                    <a:pt x="1200670" y="208114"/>
                  </a:lnTo>
                  <a:lnTo>
                    <a:pt x="1204188" y="209689"/>
                  </a:lnTo>
                  <a:lnTo>
                    <a:pt x="1207820" y="210997"/>
                  </a:lnTo>
                  <a:lnTo>
                    <a:pt x="1211529" y="212001"/>
                  </a:lnTo>
                  <a:close/>
                </a:path>
                <a:path w="2277745" h="3063240">
                  <a:moveTo>
                    <a:pt x="1306537" y="122250"/>
                  </a:moveTo>
                  <a:lnTo>
                    <a:pt x="1303743" y="122923"/>
                  </a:lnTo>
                  <a:lnTo>
                    <a:pt x="1302296" y="122542"/>
                  </a:lnTo>
                  <a:lnTo>
                    <a:pt x="1302232" y="126123"/>
                  </a:lnTo>
                  <a:lnTo>
                    <a:pt x="1303743" y="124917"/>
                  </a:lnTo>
                  <a:lnTo>
                    <a:pt x="1305179" y="123621"/>
                  </a:lnTo>
                  <a:lnTo>
                    <a:pt x="1306537" y="122250"/>
                  </a:lnTo>
                  <a:close/>
                </a:path>
                <a:path w="2277745" h="3063240">
                  <a:moveTo>
                    <a:pt x="1324584" y="114134"/>
                  </a:moveTo>
                  <a:lnTo>
                    <a:pt x="1322654" y="110274"/>
                  </a:lnTo>
                  <a:lnTo>
                    <a:pt x="1318437" y="110032"/>
                  </a:lnTo>
                  <a:lnTo>
                    <a:pt x="1311808" y="113042"/>
                  </a:lnTo>
                  <a:lnTo>
                    <a:pt x="1311795" y="118008"/>
                  </a:lnTo>
                  <a:lnTo>
                    <a:pt x="1315669" y="115506"/>
                  </a:lnTo>
                  <a:lnTo>
                    <a:pt x="1320330" y="115481"/>
                  </a:lnTo>
                  <a:lnTo>
                    <a:pt x="1324584" y="114134"/>
                  </a:lnTo>
                  <a:close/>
                </a:path>
                <a:path w="2277745" h="3063240">
                  <a:moveTo>
                    <a:pt x="1326527" y="25133"/>
                  </a:moveTo>
                  <a:lnTo>
                    <a:pt x="1324178" y="23088"/>
                  </a:lnTo>
                  <a:lnTo>
                    <a:pt x="1321473" y="22326"/>
                  </a:lnTo>
                  <a:lnTo>
                    <a:pt x="1318412" y="22821"/>
                  </a:lnTo>
                  <a:lnTo>
                    <a:pt x="1322654" y="25527"/>
                  </a:lnTo>
                  <a:lnTo>
                    <a:pt x="1323949" y="25527"/>
                  </a:lnTo>
                  <a:lnTo>
                    <a:pt x="1325245" y="25400"/>
                  </a:lnTo>
                  <a:lnTo>
                    <a:pt x="1326527" y="25133"/>
                  </a:lnTo>
                  <a:close/>
                </a:path>
                <a:path w="2277745" h="3063240">
                  <a:moveTo>
                    <a:pt x="1333398" y="34023"/>
                  </a:moveTo>
                  <a:lnTo>
                    <a:pt x="1328127" y="31242"/>
                  </a:lnTo>
                  <a:lnTo>
                    <a:pt x="1321879" y="29578"/>
                  </a:lnTo>
                  <a:lnTo>
                    <a:pt x="1316367" y="32867"/>
                  </a:lnTo>
                  <a:lnTo>
                    <a:pt x="1320698" y="33413"/>
                  </a:lnTo>
                  <a:lnTo>
                    <a:pt x="1324825" y="34810"/>
                  </a:lnTo>
                  <a:lnTo>
                    <a:pt x="1329105" y="35572"/>
                  </a:lnTo>
                  <a:lnTo>
                    <a:pt x="1333398" y="34023"/>
                  </a:lnTo>
                  <a:close/>
                </a:path>
                <a:path w="2277745" h="3063240">
                  <a:moveTo>
                    <a:pt x="2001761" y="988910"/>
                  </a:moveTo>
                  <a:lnTo>
                    <a:pt x="2000465" y="983449"/>
                  </a:lnTo>
                  <a:lnTo>
                    <a:pt x="1998421" y="984910"/>
                  </a:lnTo>
                  <a:lnTo>
                    <a:pt x="1996173" y="985977"/>
                  </a:lnTo>
                  <a:lnTo>
                    <a:pt x="1993734" y="986637"/>
                  </a:lnTo>
                  <a:lnTo>
                    <a:pt x="1991309" y="987361"/>
                  </a:lnTo>
                  <a:lnTo>
                    <a:pt x="1991868" y="991679"/>
                  </a:lnTo>
                  <a:lnTo>
                    <a:pt x="1988858" y="992733"/>
                  </a:lnTo>
                  <a:lnTo>
                    <a:pt x="1990039" y="993914"/>
                  </a:lnTo>
                  <a:lnTo>
                    <a:pt x="1991334" y="994956"/>
                  </a:lnTo>
                  <a:lnTo>
                    <a:pt x="1992744" y="995832"/>
                  </a:lnTo>
                  <a:lnTo>
                    <a:pt x="1998192" y="994575"/>
                  </a:lnTo>
                  <a:lnTo>
                    <a:pt x="2001761" y="988910"/>
                  </a:lnTo>
                  <a:close/>
                </a:path>
                <a:path w="2277745" h="3063240">
                  <a:moveTo>
                    <a:pt x="2043569" y="1071118"/>
                  </a:moveTo>
                  <a:lnTo>
                    <a:pt x="2031517" y="1064818"/>
                  </a:lnTo>
                  <a:lnTo>
                    <a:pt x="2027669" y="1067028"/>
                  </a:lnTo>
                  <a:lnTo>
                    <a:pt x="2030349" y="1068793"/>
                  </a:lnTo>
                  <a:lnTo>
                    <a:pt x="2032927" y="1078280"/>
                  </a:lnTo>
                  <a:lnTo>
                    <a:pt x="2043569" y="1071118"/>
                  </a:lnTo>
                  <a:close/>
                </a:path>
                <a:path w="2277745" h="3063240">
                  <a:moveTo>
                    <a:pt x="2052358" y="1072565"/>
                  </a:moveTo>
                  <a:lnTo>
                    <a:pt x="2046808" y="1071168"/>
                  </a:lnTo>
                  <a:lnTo>
                    <a:pt x="2044115" y="1069746"/>
                  </a:lnTo>
                  <a:lnTo>
                    <a:pt x="2046452" y="1072311"/>
                  </a:lnTo>
                  <a:lnTo>
                    <a:pt x="2049043" y="1074635"/>
                  </a:lnTo>
                  <a:lnTo>
                    <a:pt x="2051850" y="1076706"/>
                  </a:lnTo>
                  <a:lnTo>
                    <a:pt x="2052358" y="1072565"/>
                  </a:lnTo>
                  <a:close/>
                </a:path>
                <a:path w="2277745" h="3063240">
                  <a:moveTo>
                    <a:pt x="2058009" y="1028725"/>
                  </a:moveTo>
                  <a:lnTo>
                    <a:pt x="2055774" y="1026033"/>
                  </a:lnTo>
                  <a:lnTo>
                    <a:pt x="2056612" y="1028230"/>
                  </a:lnTo>
                  <a:lnTo>
                    <a:pt x="2057984" y="1029360"/>
                  </a:lnTo>
                  <a:lnTo>
                    <a:pt x="2058009" y="1028725"/>
                  </a:lnTo>
                  <a:close/>
                </a:path>
                <a:path w="2277745" h="3063240">
                  <a:moveTo>
                    <a:pt x="2060448" y="1029893"/>
                  </a:moveTo>
                  <a:lnTo>
                    <a:pt x="2058162" y="1029512"/>
                  </a:lnTo>
                  <a:lnTo>
                    <a:pt x="2057984" y="1029360"/>
                  </a:lnTo>
                  <a:lnTo>
                    <a:pt x="2057882" y="1031290"/>
                  </a:lnTo>
                  <a:lnTo>
                    <a:pt x="2055393" y="1033767"/>
                  </a:lnTo>
                  <a:lnTo>
                    <a:pt x="2058492" y="1034529"/>
                  </a:lnTo>
                  <a:lnTo>
                    <a:pt x="2060321" y="1033043"/>
                  </a:lnTo>
                  <a:lnTo>
                    <a:pt x="2060448" y="1029893"/>
                  </a:lnTo>
                  <a:close/>
                </a:path>
                <a:path w="2277745" h="3063240">
                  <a:moveTo>
                    <a:pt x="2065655" y="1057897"/>
                  </a:moveTo>
                  <a:lnTo>
                    <a:pt x="2064105" y="1052093"/>
                  </a:lnTo>
                  <a:lnTo>
                    <a:pt x="2058339" y="1048499"/>
                  </a:lnTo>
                  <a:lnTo>
                    <a:pt x="2060943" y="1046988"/>
                  </a:lnTo>
                  <a:lnTo>
                    <a:pt x="2062213" y="1046175"/>
                  </a:lnTo>
                  <a:lnTo>
                    <a:pt x="2061311" y="1044549"/>
                  </a:lnTo>
                  <a:lnTo>
                    <a:pt x="2060181" y="1043127"/>
                  </a:lnTo>
                  <a:lnTo>
                    <a:pt x="2058771" y="1041908"/>
                  </a:lnTo>
                  <a:lnTo>
                    <a:pt x="2059076" y="1045781"/>
                  </a:lnTo>
                  <a:lnTo>
                    <a:pt x="2056371" y="1049451"/>
                  </a:lnTo>
                  <a:lnTo>
                    <a:pt x="2052154" y="1048880"/>
                  </a:lnTo>
                  <a:lnTo>
                    <a:pt x="2052078" y="1044917"/>
                  </a:lnTo>
                  <a:lnTo>
                    <a:pt x="2044217" y="1044473"/>
                  </a:lnTo>
                  <a:lnTo>
                    <a:pt x="2034349" y="1045654"/>
                  </a:lnTo>
                  <a:lnTo>
                    <a:pt x="2028202" y="1046556"/>
                  </a:lnTo>
                  <a:lnTo>
                    <a:pt x="2028329" y="1053071"/>
                  </a:lnTo>
                  <a:lnTo>
                    <a:pt x="2036914" y="1057173"/>
                  </a:lnTo>
                  <a:lnTo>
                    <a:pt x="2038248" y="1063586"/>
                  </a:lnTo>
                  <a:lnTo>
                    <a:pt x="2038248" y="1057948"/>
                  </a:lnTo>
                  <a:lnTo>
                    <a:pt x="2041969" y="1060754"/>
                  </a:lnTo>
                  <a:lnTo>
                    <a:pt x="2043772" y="1066927"/>
                  </a:lnTo>
                  <a:lnTo>
                    <a:pt x="2055444" y="1067282"/>
                  </a:lnTo>
                  <a:lnTo>
                    <a:pt x="2057400" y="1066927"/>
                  </a:lnTo>
                  <a:lnTo>
                    <a:pt x="2055075" y="1068971"/>
                  </a:lnTo>
                  <a:lnTo>
                    <a:pt x="2056612" y="1069352"/>
                  </a:lnTo>
                  <a:lnTo>
                    <a:pt x="2058149" y="1069746"/>
                  </a:lnTo>
                  <a:lnTo>
                    <a:pt x="2059686" y="1070127"/>
                  </a:lnTo>
                  <a:lnTo>
                    <a:pt x="2059889" y="1065618"/>
                  </a:lnTo>
                  <a:lnTo>
                    <a:pt x="2057806" y="1066711"/>
                  </a:lnTo>
                  <a:lnTo>
                    <a:pt x="2063305" y="1063612"/>
                  </a:lnTo>
                  <a:lnTo>
                    <a:pt x="2065655" y="1057897"/>
                  </a:lnTo>
                  <a:close/>
                </a:path>
                <a:path w="2277745" h="3063240">
                  <a:moveTo>
                    <a:pt x="2070455" y="1070241"/>
                  </a:moveTo>
                  <a:lnTo>
                    <a:pt x="2068017" y="1064742"/>
                  </a:lnTo>
                  <a:lnTo>
                    <a:pt x="2066937" y="1067625"/>
                  </a:lnTo>
                  <a:lnTo>
                    <a:pt x="2065121" y="1069949"/>
                  </a:lnTo>
                  <a:lnTo>
                    <a:pt x="2062594" y="1071702"/>
                  </a:lnTo>
                  <a:lnTo>
                    <a:pt x="2059635" y="1074407"/>
                  </a:lnTo>
                  <a:lnTo>
                    <a:pt x="2059597" y="1078255"/>
                  </a:lnTo>
                  <a:lnTo>
                    <a:pt x="2063026" y="1080604"/>
                  </a:lnTo>
                  <a:lnTo>
                    <a:pt x="2064778" y="1075829"/>
                  </a:lnTo>
                  <a:lnTo>
                    <a:pt x="2070455" y="1070241"/>
                  </a:lnTo>
                  <a:close/>
                </a:path>
                <a:path w="2277745" h="3063240">
                  <a:moveTo>
                    <a:pt x="2075065" y="967613"/>
                  </a:moveTo>
                  <a:lnTo>
                    <a:pt x="2072030" y="967511"/>
                  </a:lnTo>
                  <a:lnTo>
                    <a:pt x="2069452" y="968540"/>
                  </a:lnTo>
                  <a:lnTo>
                    <a:pt x="2067318" y="970699"/>
                  </a:lnTo>
                  <a:lnTo>
                    <a:pt x="2071192" y="971867"/>
                  </a:lnTo>
                  <a:lnTo>
                    <a:pt x="2073338" y="971257"/>
                  </a:lnTo>
                  <a:lnTo>
                    <a:pt x="2074633" y="969835"/>
                  </a:lnTo>
                  <a:lnTo>
                    <a:pt x="2075065" y="967613"/>
                  </a:lnTo>
                  <a:close/>
                </a:path>
                <a:path w="2277745" h="3063240">
                  <a:moveTo>
                    <a:pt x="2087600" y="1026909"/>
                  </a:moveTo>
                  <a:lnTo>
                    <a:pt x="2087156" y="1026718"/>
                  </a:lnTo>
                  <a:lnTo>
                    <a:pt x="2085174" y="1027188"/>
                  </a:lnTo>
                  <a:lnTo>
                    <a:pt x="2087600" y="1026909"/>
                  </a:lnTo>
                  <a:close/>
                </a:path>
                <a:path w="2277745" h="3063240">
                  <a:moveTo>
                    <a:pt x="2101075" y="1067803"/>
                  </a:moveTo>
                  <a:lnTo>
                    <a:pt x="2100961" y="1067282"/>
                  </a:lnTo>
                  <a:lnTo>
                    <a:pt x="2096147" y="1065834"/>
                  </a:lnTo>
                  <a:lnTo>
                    <a:pt x="2094458" y="1065491"/>
                  </a:lnTo>
                  <a:lnTo>
                    <a:pt x="2101075" y="1067803"/>
                  </a:lnTo>
                  <a:close/>
                </a:path>
                <a:path w="2277745" h="3063240">
                  <a:moveTo>
                    <a:pt x="2126030" y="1070927"/>
                  </a:moveTo>
                  <a:lnTo>
                    <a:pt x="2123376" y="1066038"/>
                  </a:lnTo>
                  <a:lnTo>
                    <a:pt x="2115223" y="1069174"/>
                  </a:lnTo>
                  <a:lnTo>
                    <a:pt x="2113102" y="1069340"/>
                  </a:lnTo>
                  <a:lnTo>
                    <a:pt x="2111921" y="1073988"/>
                  </a:lnTo>
                  <a:lnTo>
                    <a:pt x="2113470" y="1073492"/>
                  </a:lnTo>
                  <a:lnTo>
                    <a:pt x="2126030" y="1070927"/>
                  </a:lnTo>
                  <a:close/>
                </a:path>
                <a:path w="2277745" h="3063240">
                  <a:moveTo>
                    <a:pt x="2126970" y="1023708"/>
                  </a:moveTo>
                  <a:lnTo>
                    <a:pt x="2121243" y="1020406"/>
                  </a:lnTo>
                  <a:lnTo>
                    <a:pt x="2115312" y="1020546"/>
                  </a:lnTo>
                  <a:lnTo>
                    <a:pt x="2109305" y="1022654"/>
                  </a:lnTo>
                  <a:lnTo>
                    <a:pt x="2103374" y="1025258"/>
                  </a:lnTo>
                  <a:lnTo>
                    <a:pt x="2109101" y="1027544"/>
                  </a:lnTo>
                  <a:lnTo>
                    <a:pt x="2112314" y="1039939"/>
                  </a:lnTo>
                  <a:lnTo>
                    <a:pt x="2103755" y="1040345"/>
                  </a:lnTo>
                  <a:lnTo>
                    <a:pt x="2105977" y="1037145"/>
                  </a:lnTo>
                  <a:lnTo>
                    <a:pt x="2108136" y="1033449"/>
                  </a:lnTo>
                  <a:lnTo>
                    <a:pt x="2106066" y="1029512"/>
                  </a:lnTo>
                  <a:lnTo>
                    <a:pt x="2104478" y="1030579"/>
                  </a:lnTo>
                  <a:lnTo>
                    <a:pt x="2100160" y="1040638"/>
                  </a:lnTo>
                  <a:lnTo>
                    <a:pt x="2094649" y="1037132"/>
                  </a:lnTo>
                  <a:lnTo>
                    <a:pt x="2094420" y="1036980"/>
                  </a:lnTo>
                  <a:lnTo>
                    <a:pt x="2095474" y="1029030"/>
                  </a:lnTo>
                  <a:lnTo>
                    <a:pt x="2097532" y="1028738"/>
                  </a:lnTo>
                  <a:lnTo>
                    <a:pt x="2094382" y="1026160"/>
                  </a:lnTo>
                  <a:lnTo>
                    <a:pt x="2087600" y="1026909"/>
                  </a:lnTo>
                  <a:lnTo>
                    <a:pt x="2088451" y="1027277"/>
                  </a:lnTo>
                  <a:lnTo>
                    <a:pt x="2089010" y="1028738"/>
                  </a:lnTo>
                  <a:lnTo>
                    <a:pt x="2089010" y="1029030"/>
                  </a:lnTo>
                  <a:lnTo>
                    <a:pt x="2087384" y="1035773"/>
                  </a:lnTo>
                  <a:lnTo>
                    <a:pt x="2074392" y="1037132"/>
                  </a:lnTo>
                  <a:lnTo>
                    <a:pt x="2069325" y="1036853"/>
                  </a:lnTo>
                  <a:lnTo>
                    <a:pt x="2072944" y="1040638"/>
                  </a:lnTo>
                  <a:lnTo>
                    <a:pt x="2077427" y="1045972"/>
                  </a:lnTo>
                  <a:lnTo>
                    <a:pt x="2079485" y="1051001"/>
                  </a:lnTo>
                  <a:lnTo>
                    <a:pt x="2075484" y="1053490"/>
                  </a:lnTo>
                  <a:lnTo>
                    <a:pt x="2079066" y="1054747"/>
                  </a:lnTo>
                  <a:lnTo>
                    <a:pt x="2079510" y="1058519"/>
                  </a:lnTo>
                  <a:lnTo>
                    <a:pt x="2084743" y="1061186"/>
                  </a:lnTo>
                  <a:lnTo>
                    <a:pt x="2089048" y="1060119"/>
                  </a:lnTo>
                  <a:lnTo>
                    <a:pt x="2099360" y="1059281"/>
                  </a:lnTo>
                  <a:lnTo>
                    <a:pt x="2100961" y="1067282"/>
                  </a:lnTo>
                  <a:lnTo>
                    <a:pt x="2101659" y="1067485"/>
                  </a:lnTo>
                  <a:lnTo>
                    <a:pt x="2101900" y="1069721"/>
                  </a:lnTo>
                  <a:lnTo>
                    <a:pt x="2100935" y="1070902"/>
                  </a:lnTo>
                  <a:lnTo>
                    <a:pt x="2099627" y="1071156"/>
                  </a:lnTo>
                  <a:lnTo>
                    <a:pt x="2097951" y="1070508"/>
                  </a:lnTo>
                  <a:lnTo>
                    <a:pt x="2097824" y="1073683"/>
                  </a:lnTo>
                  <a:lnTo>
                    <a:pt x="2098636" y="1075512"/>
                  </a:lnTo>
                  <a:lnTo>
                    <a:pt x="2095004" y="1075423"/>
                  </a:lnTo>
                  <a:lnTo>
                    <a:pt x="2084095" y="1076909"/>
                  </a:lnTo>
                  <a:lnTo>
                    <a:pt x="2080590" y="1067498"/>
                  </a:lnTo>
                  <a:lnTo>
                    <a:pt x="2073287" y="1072857"/>
                  </a:lnTo>
                  <a:lnTo>
                    <a:pt x="2075967" y="1076731"/>
                  </a:lnTo>
                  <a:lnTo>
                    <a:pt x="2071738" y="1077887"/>
                  </a:lnTo>
                  <a:lnTo>
                    <a:pt x="2077732" y="1081125"/>
                  </a:lnTo>
                  <a:lnTo>
                    <a:pt x="2086254" y="1084211"/>
                  </a:lnTo>
                  <a:lnTo>
                    <a:pt x="2094763" y="1085405"/>
                  </a:lnTo>
                  <a:lnTo>
                    <a:pt x="2100757" y="1082967"/>
                  </a:lnTo>
                  <a:lnTo>
                    <a:pt x="2101519" y="1082014"/>
                  </a:lnTo>
                  <a:lnTo>
                    <a:pt x="2102840" y="1084948"/>
                  </a:lnTo>
                  <a:lnTo>
                    <a:pt x="2104504" y="1087539"/>
                  </a:lnTo>
                  <a:lnTo>
                    <a:pt x="2105596" y="1084605"/>
                  </a:lnTo>
                  <a:lnTo>
                    <a:pt x="2110956" y="1078903"/>
                  </a:lnTo>
                  <a:lnTo>
                    <a:pt x="2110803" y="1072845"/>
                  </a:lnTo>
                  <a:lnTo>
                    <a:pt x="2104948" y="1071930"/>
                  </a:lnTo>
                  <a:lnTo>
                    <a:pt x="2104631" y="1071156"/>
                  </a:lnTo>
                  <a:lnTo>
                    <a:pt x="2103755" y="1068971"/>
                  </a:lnTo>
                  <a:lnTo>
                    <a:pt x="2106714" y="1070165"/>
                  </a:lnTo>
                  <a:lnTo>
                    <a:pt x="2109660" y="1070165"/>
                  </a:lnTo>
                  <a:lnTo>
                    <a:pt x="2112619" y="1068971"/>
                  </a:lnTo>
                  <a:lnTo>
                    <a:pt x="2108060" y="1062558"/>
                  </a:lnTo>
                  <a:lnTo>
                    <a:pt x="2113318" y="1060119"/>
                  </a:lnTo>
                  <a:lnTo>
                    <a:pt x="2115616" y="1059281"/>
                  </a:lnTo>
                  <a:lnTo>
                    <a:pt x="2125434" y="1055700"/>
                  </a:lnTo>
                  <a:lnTo>
                    <a:pt x="2118068" y="1052220"/>
                  </a:lnTo>
                  <a:lnTo>
                    <a:pt x="2110359" y="1044549"/>
                  </a:lnTo>
                  <a:lnTo>
                    <a:pt x="2120531" y="1042098"/>
                  </a:lnTo>
                  <a:lnTo>
                    <a:pt x="2122627" y="1040638"/>
                  </a:lnTo>
                  <a:lnTo>
                    <a:pt x="2123059" y="1040345"/>
                  </a:lnTo>
                  <a:lnTo>
                    <a:pt x="2123440" y="1040079"/>
                  </a:lnTo>
                  <a:lnTo>
                    <a:pt x="2125967" y="1036180"/>
                  </a:lnTo>
                  <a:lnTo>
                    <a:pt x="2125434" y="1031811"/>
                  </a:lnTo>
                  <a:lnTo>
                    <a:pt x="2124799" y="1027544"/>
                  </a:lnTo>
                  <a:lnTo>
                    <a:pt x="2124951" y="1027188"/>
                  </a:lnTo>
                  <a:lnTo>
                    <a:pt x="2126970" y="1023708"/>
                  </a:lnTo>
                  <a:close/>
                </a:path>
                <a:path w="2277745" h="3063240">
                  <a:moveTo>
                    <a:pt x="2128151" y="1040726"/>
                  </a:moveTo>
                  <a:lnTo>
                    <a:pt x="2123846" y="1041501"/>
                  </a:lnTo>
                  <a:lnTo>
                    <a:pt x="2125675" y="1045870"/>
                  </a:lnTo>
                  <a:lnTo>
                    <a:pt x="2127097" y="1045616"/>
                  </a:lnTo>
                  <a:lnTo>
                    <a:pt x="2128151" y="1040726"/>
                  </a:lnTo>
                  <a:close/>
                </a:path>
                <a:path w="2277745" h="3063240">
                  <a:moveTo>
                    <a:pt x="2213178" y="1062774"/>
                  </a:moveTo>
                  <a:lnTo>
                    <a:pt x="2209292" y="1060475"/>
                  </a:lnTo>
                  <a:lnTo>
                    <a:pt x="2204110" y="1056373"/>
                  </a:lnTo>
                  <a:lnTo>
                    <a:pt x="2195233" y="1061008"/>
                  </a:lnTo>
                  <a:lnTo>
                    <a:pt x="2201570" y="1065758"/>
                  </a:lnTo>
                  <a:lnTo>
                    <a:pt x="2208276" y="1068273"/>
                  </a:lnTo>
                  <a:lnTo>
                    <a:pt x="2212492" y="1066330"/>
                  </a:lnTo>
                  <a:lnTo>
                    <a:pt x="2213178" y="1062774"/>
                  </a:lnTo>
                  <a:close/>
                </a:path>
                <a:path w="2277745" h="3063240">
                  <a:moveTo>
                    <a:pt x="2277440" y="2659164"/>
                  </a:moveTo>
                  <a:lnTo>
                    <a:pt x="2275573" y="2652306"/>
                  </a:lnTo>
                  <a:lnTo>
                    <a:pt x="2268156" y="2647988"/>
                  </a:lnTo>
                  <a:lnTo>
                    <a:pt x="2260295" y="2638983"/>
                  </a:lnTo>
                  <a:lnTo>
                    <a:pt x="2264664" y="2635758"/>
                  </a:lnTo>
                  <a:lnTo>
                    <a:pt x="2261463" y="2627528"/>
                  </a:lnTo>
                  <a:lnTo>
                    <a:pt x="2259241" y="2623502"/>
                  </a:lnTo>
                  <a:lnTo>
                    <a:pt x="2252535" y="2612936"/>
                  </a:lnTo>
                  <a:lnTo>
                    <a:pt x="2247696" y="2607233"/>
                  </a:lnTo>
                  <a:lnTo>
                    <a:pt x="2245576" y="2583510"/>
                  </a:lnTo>
                  <a:lnTo>
                    <a:pt x="2243569" y="2568206"/>
                  </a:lnTo>
                  <a:lnTo>
                    <a:pt x="2241131" y="2552941"/>
                  </a:lnTo>
                  <a:lnTo>
                    <a:pt x="2238362" y="2537612"/>
                  </a:lnTo>
                  <a:lnTo>
                    <a:pt x="2219833" y="2548293"/>
                  </a:lnTo>
                  <a:lnTo>
                    <a:pt x="2208288" y="2555964"/>
                  </a:lnTo>
                  <a:lnTo>
                    <a:pt x="2206891" y="2555735"/>
                  </a:lnTo>
                  <a:lnTo>
                    <a:pt x="2175065" y="2528938"/>
                  </a:lnTo>
                  <a:lnTo>
                    <a:pt x="2135492" y="2516454"/>
                  </a:lnTo>
                  <a:lnTo>
                    <a:pt x="2121039" y="2515336"/>
                  </a:lnTo>
                  <a:lnTo>
                    <a:pt x="2107730" y="2519680"/>
                  </a:lnTo>
                  <a:lnTo>
                    <a:pt x="2094585" y="2528303"/>
                  </a:lnTo>
                  <a:lnTo>
                    <a:pt x="2068563" y="2545943"/>
                  </a:lnTo>
                  <a:lnTo>
                    <a:pt x="2027097" y="2572702"/>
                  </a:lnTo>
                  <a:lnTo>
                    <a:pt x="1970811" y="2610548"/>
                  </a:lnTo>
                  <a:lnTo>
                    <a:pt x="1931276" y="2641168"/>
                  </a:lnTo>
                  <a:lnTo>
                    <a:pt x="1895983" y="2675763"/>
                  </a:lnTo>
                  <a:lnTo>
                    <a:pt x="1879663" y="2692844"/>
                  </a:lnTo>
                  <a:lnTo>
                    <a:pt x="1870544" y="2700236"/>
                  </a:lnTo>
                  <a:lnTo>
                    <a:pt x="1860042" y="2704884"/>
                  </a:lnTo>
                  <a:lnTo>
                    <a:pt x="1850313" y="2706878"/>
                  </a:lnTo>
                  <a:lnTo>
                    <a:pt x="1830666" y="2709862"/>
                  </a:lnTo>
                  <a:lnTo>
                    <a:pt x="1820913" y="2711767"/>
                  </a:lnTo>
                  <a:lnTo>
                    <a:pt x="1812290" y="2714548"/>
                  </a:lnTo>
                  <a:lnTo>
                    <a:pt x="1807527" y="2718473"/>
                  </a:lnTo>
                  <a:lnTo>
                    <a:pt x="1805508" y="2724518"/>
                  </a:lnTo>
                  <a:lnTo>
                    <a:pt x="1805139" y="2733649"/>
                  </a:lnTo>
                  <a:lnTo>
                    <a:pt x="1805241" y="2751366"/>
                  </a:lnTo>
                  <a:lnTo>
                    <a:pt x="1805076" y="2786773"/>
                  </a:lnTo>
                  <a:lnTo>
                    <a:pt x="1803628" y="2828785"/>
                  </a:lnTo>
                  <a:lnTo>
                    <a:pt x="1801723" y="2840405"/>
                  </a:lnTo>
                  <a:lnTo>
                    <a:pt x="1797253" y="2851543"/>
                  </a:lnTo>
                  <a:lnTo>
                    <a:pt x="1793316" y="2858490"/>
                  </a:lnTo>
                  <a:lnTo>
                    <a:pt x="1793430" y="2866110"/>
                  </a:lnTo>
                  <a:lnTo>
                    <a:pt x="1787309" y="2880182"/>
                  </a:lnTo>
                  <a:lnTo>
                    <a:pt x="1778304" y="2881249"/>
                  </a:lnTo>
                  <a:lnTo>
                    <a:pt x="1775371" y="2888919"/>
                  </a:lnTo>
                  <a:lnTo>
                    <a:pt x="1771764" y="2892387"/>
                  </a:lnTo>
                  <a:lnTo>
                    <a:pt x="1766493" y="2891650"/>
                  </a:lnTo>
                  <a:lnTo>
                    <a:pt x="1760410" y="2889643"/>
                  </a:lnTo>
                  <a:lnTo>
                    <a:pt x="1754365" y="2889300"/>
                  </a:lnTo>
                  <a:lnTo>
                    <a:pt x="1752942" y="2890659"/>
                  </a:lnTo>
                  <a:lnTo>
                    <a:pt x="1753704" y="2892374"/>
                  </a:lnTo>
                  <a:lnTo>
                    <a:pt x="1753450" y="2893644"/>
                  </a:lnTo>
                  <a:lnTo>
                    <a:pt x="1748980" y="2893644"/>
                  </a:lnTo>
                  <a:lnTo>
                    <a:pt x="1743798" y="2893034"/>
                  </a:lnTo>
                  <a:lnTo>
                    <a:pt x="1725206" y="2893441"/>
                  </a:lnTo>
                  <a:lnTo>
                    <a:pt x="1691830" y="2895892"/>
                  </a:lnTo>
                  <a:lnTo>
                    <a:pt x="1684794" y="2894152"/>
                  </a:lnTo>
                  <a:lnTo>
                    <a:pt x="1673720" y="2906979"/>
                  </a:lnTo>
                  <a:lnTo>
                    <a:pt x="1671574" y="2911322"/>
                  </a:lnTo>
                  <a:lnTo>
                    <a:pt x="1655902" y="2911144"/>
                  </a:lnTo>
                  <a:lnTo>
                    <a:pt x="1647456" y="2911830"/>
                  </a:lnTo>
                  <a:lnTo>
                    <a:pt x="1640611" y="2909417"/>
                  </a:lnTo>
                  <a:lnTo>
                    <a:pt x="1639989" y="2915894"/>
                  </a:lnTo>
                  <a:lnTo>
                    <a:pt x="1638503" y="2923133"/>
                  </a:lnTo>
                  <a:lnTo>
                    <a:pt x="1637969" y="2930194"/>
                  </a:lnTo>
                  <a:lnTo>
                    <a:pt x="1640230" y="2936113"/>
                  </a:lnTo>
                  <a:lnTo>
                    <a:pt x="1646885" y="2940977"/>
                  </a:lnTo>
                  <a:lnTo>
                    <a:pt x="1645272" y="2947479"/>
                  </a:lnTo>
                  <a:lnTo>
                    <a:pt x="1648472" y="2958541"/>
                  </a:lnTo>
                  <a:lnTo>
                    <a:pt x="1657489" y="2965373"/>
                  </a:lnTo>
                  <a:lnTo>
                    <a:pt x="1655711" y="2969006"/>
                  </a:lnTo>
                  <a:lnTo>
                    <a:pt x="1660017" y="2970746"/>
                  </a:lnTo>
                  <a:lnTo>
                    <a:pt x="1668843" y="2976308"/>
                  </a:lnTo>
                  <a:lnTo>
                    <a:pt x="1682775" y="2986049"/>
                  </a:lnTo>
                  <a:lnTo>
                    <a:pt x="1678940" y="2987916"/>
                  </a:lnTo>
                  <a:lnTo>
                    <a:pt x="1675485" y="2987814"/>
                  </a:lnTo>
                  <a:lnTo>
                    <a:pt x="1671980" y="2985262"/>
                  </a:lnTo>
                  <a:lnTo>
                    <a:pt x="1672005" y="2996019"/>
                  </a:lnTo>
                  <a:lnTo>
                    <a:pt x="1678698" y="3006991"/>
                  </a:lnTo>
                  <a:lnTo>
                    <a:pt x="1688833" y="3015907"/>
                  </a:lnTo>
                  <a:lnTo>
                    <a:pt x="1699209" y="3020504"/>
                  </a:lnTo>
                  <a:lnTo>
                    <a:pt x="1705952" y="3021698"/>
                  </a:lnTo>
                  <a:lnTo>
                    <a:pt x="1709966" y="3011322"/>
                  </a:lnTo>
                  <a:lnTo>
                    <a:pt x="1720075" y="3019069"/>
                  </a:lnTo>
                  <a:lnTo>
                    <a:pt x="1720430" y="3024390"/>
                  </a:lnTo>
                  <a:lnTo>
                    <a:pt x="1722272" y="3028213"/>
                  </a:lnTo>
                  <a:lnTo>
                    <a:pt x="1713293" y="3031921"/>
                  </a:lnTo>
                  <a:lnTo>
                    <a:pt x="1717484" y="3038792"/>
                  </a:lnTo>
                  <a:lnTo>
                    <a:pt x="1725002" y="3052330"/>
                  </a:lnTo>
                  <a:lnTo>
                    <a:pt x="1730756" y="3052521"/>
                  </a:lnTo>
                  <a:lnTo>
                    <a:pt x="1726323" y="3039668"/>
                  </a:lnTo>
                  <a:lnTo>
                    <a:pt x="1729320" y="3035084"/>
                  </a:lnTo>
                  <a:lnTo>
                    <a:pt x="1735912" y="3035909"/>
                  </a:lnTo>
                  <a:lnTo>
                    <a:pt x="1741106" y="3033941"/>
                  </a:lnTo>
                  <a:lnTo>
                    <a:pt x="1742135" y="3030867"/>
                  </a:lnTo>
                  <a:lnTo>
                    <a:pt x="1744649" y="3030563"/>
                  </a:lnTo>
                  <a:lnTo>
                    <a:pt x="1751965" y="3034601"/>
                  </a:lnTo>
                  <a:lnTo>
                    <a:pt x="1760816" y="3044761"/>
                  </a:lnTo>
                  <a:lnTo>
                    <a:pt x="1769605" y="3055912"/>
                  </a:lnTo>
                  <a:lnTo>
                    <a:pt x="1776717" y="3062909"/>
                  </a:lnTo>
                  <a:lnTo>
                    <a:pt x="1777834" y="3059366"/>
                  </a:lnTo>
                  <a:lnTo>
                    <a:pt x="1778762" y="3050527"/>
                  </a:lnTo>
                  <a:lnTo>
                    <a:pt x="1779574" y="3035579"/>
                  </a:lnTo>
                  <a:lnTo>
                    <a:pt x="1780641" y="3027540"/>
                  </a:lnTo>
                  <a:lnTo>
                    <a:pt x="1783918" y="3020923"/>
                  </a:lnTo>
                  <a:lnTo>
                    <a:pt x="1793405" y="3008503"/>
                  </a:lnTo>
                  <a:lnTo>
                    <a:pt x="1798180" y="3001797"/>
                  </a:lnTo>
                  <a:lnTo>
                    <a:pt x="1798421" y="2995104"/>
                  </a:lnTo>
                  <a:lnTo>
                    <a:pt x="1799539" y="2982341"/>
                  </a:lnTo>
                  <a:lnTo>
                    <a:pt x="1802777" y="2980626"/>
                  </a:lnTo>
                  <a:lnTo>
                    <a:pt x="1805851" y="2977134"/>
                  </a:lnTo>
                  <a:lnTo>
                    <a:pt x="1813293" y="2971139"/>
                  </a:lnTo>
                  <a:lnTo>
                    <a:pt x="1821510" y="2968371"/>
                  </a:lnTo>
                  <a:lnTo>
                    <a:pt x="1830362" y="2967659"/>
                  </a:lnTo>
                  <a:lnTo>
                    <a:pt x="1846859" y="2967952"/>
                  </a:lnTo>
                  <a:lnTo>
                    <a:pt x="1849513" y="2961017"/>
                  </a:lnTo>
                  <a:lnTo>
                    <a:pt x="1863712" y="2962325"/>
                  </a:lnTo>
                  <a:lnTo>
                    <a:pt x="1869287" y="2968561"/>
                  </a:lnTo>
                  <a:lnTo>
                    <a:pt x="1876666" y="2969882"/>
                  </a:lnTo>
                  <a:lnTo>
                    <a:pt x="1885645" y="2972206"/>
                  </a:lnTo>
                  <a:lnTo>
                    <a:pt x="1893176" y="2975978"/>
                  </a:lnTo>
                  <a:lnTo>
                    <a:pt x="1899373" y="2981706"/>
                  </a:lnTo>
                  <a:lnTo>
                    <a:pt x="1907476" y="2995333"/>
                  </a:lnTo>
                  <a:lnTo>
                    <a:pt x="1912480" y="3001060"/>
                  </a:lnTo>
                  <a:lnTo>
                    <a:pt x="1918144" y="3003334"/>
                  </a:lnTo>
                  <a:lnTo>
                    <a:pt x="1923313" y="2998419"/>
                  </a:lnTo>
                  <a:lnTo>
                    <a:pt x="1924786" y="2995257"/>
                  </a:lnTo>
                  <a:lnTo>
                    <a:pt x="1929942" y="2998114"/>
                  </a:lnTo>
                  <a:lnTo>
                    <a:pt x="1937448" y="2993745"/>
                  </a:lnTo>
                  <a:lnTo>
                    <a:pt x="1940737" y="2989935"/>
                  </a:lnTo>
                  <a:lnTo>
                    <a:pt x="1945081" y="2987637"/>
                  </a:lnTo>
                  <a:lnTo>
                    <a:pt x="1953602" y="2986278"/>
                  </a:lnTo>
                  <a:lnTo>
                    <a:pt x="1961807" y="2989516"/>
                  </a:lnTo>
                  <a:lnTo>
                    <a:pt x="1969655" y="2994609"/>
                  </a:lnTo>
                  <a:lnTo>
                    <a:pt x="1977072" y="2998825"/>
                  </a:lnTo>
                  <a:lnTo>
                    <a:pt x="1985911" y="3003054"/>
                  </a:lnTo>
                  <a:lnTo>
                    <a:pt x="1993798" y="3007169"/>
                  </a:lnTo>
                  <a:lnTo>
                    <a:pt x="2002180" y="3010027"/>
                  </a:lnTo>
                  <a:lnTo>
                    <a:pt x="2012467" y="3010509"/>
                  </a:lnTo>
                  <a:lnTo>
                    <a:pt x="2019147" y="3009900"/>
                  </a:lnTo>
                  <a:lnTo>
                    <a:pt x="2021941" y="3014129"/>
                  </a:lnTo>
                  <a:lnTo>
                    <a:pt x="2051913" y="2987446"/>
                  </a:lnTo>
                  <a:lnTo>
                    <a:pt x="2070925" y="2985351"/>
                  </a:lnTo>
                  <a:lnTo>
                    <a:pt x="2082419" y="2985820"/>
                  </a:lnTo>
                  <a:lnTo>
                    <a:pt x="2093341" y="2986875"/>
                  </a:lnTo>
                  <a:lnTo>
                    <a:pt x="2104085" y="2988995"/>
                  </a:lnTo>
                  <a:lnTo>
                    <a:pt x="2115007" y="2992615"/>
                  </a:lnTo>
                  <a:lnTo>
                    <a:pt x="2123490" y="2996171"/>
                  </a:lnTo>
                  <a:lnTo>
                    <a:pt x="2130539" y="2998139"/>
                  </a:lnTo>
                  <a:lnTo>
                    <a:pt x="2137168" y="2997085"/>
                  </a:lnTo>
                  <a:lnTo>
                    <a:pt x="2144382" y="2991548"/>
                  </a:lnTo>
                  <a:lnTo>
                    <a:pt x="2149462" y="2986786"/>
                  </a:lnTo>
                  <a:lnTo>
                    <a:pt x="2154694" y="2982976"/>
                  </a:lnTo>
                  <a:lnTo>
                    <a:pt x="2160320" y="2979775"/>
                  </a:lnTo>
                  <a:lnTo>
                    <a:pt x="2170633" y="2975038"/>
                  </a:lnTo>
                  <a:lnTo>
                    <a:pt x="2170049" y="2972562"/>
                  </a:lnTo>
                  <a:lnTo>
                    <a:pt x="2176907" y="2968079"/>
                  </a:lnTo>
                  <a:lnTo>
                    <a:pt x="2181656" y="2969018"/>
                  </a:lnTo>
                  <a:lnTo>
                    <a:pt x="2185365" y="2969018"/>
                  </a:lnTo>
                  <a:lnTo>
                    <a:pt x="2183460" y="2961551"/>
                  </a:lnTo>
                  <a:lnTo>
                    <a:pt x="2180628" y="2951924"/>
                  </a:lnTo>
                  <a:lnTo>
                    <a:pt x="2178647" y="2942425"/>
                  </a:lnTo>
                  <a:lnTo>
                    <a:pt x="2179332" y="2935338"/>
                  </a:lnTo>
                  <a:lnTo>
                    <a:pt x="2180437" y="2933154"/>
                  </a:lnTo>
                  <a:lnTo>
                    <a:pt x="2183511" y="2933662"/>
                  </a:lnTo>
                  <a:lnTo>
                    <a:pt x="2188057" y="2928112"/>
                  </a:lnTo>
                  <a:lnTo>
                    <a:pt x="2190077" y="2923730"/>
                  </a:lnTo>
                  <a:lnTo>
                    <a:pt x="2191766" y="2919234"/>
                  </a:lnTo>
                  <a:lnTo>
                    <a:pt x="2197671" y="2905404"/>
                  </a:lnTo>
                  <a:lnTo>
                    <a:pt x="2204783" y="2892044"/>
                  </a:lnTo>
                  <a:lnTo>
                    <a:pt x="2212937" y="2879255"/>
                  </a:lnTo>
                  <a:lnTo>
                    <a:pt x="2221979" y="2867190"/>
                  </a:lnTo>
                  <a:lnTo>
                    <a:pt x="2239619" y="2846273"/>
                  </a:lnTo>
                  <a:lnTo>
                    <a:pt x="2250021" y="2833332"/>
                  </a:lnTo>
                  <a:lnTo>
                    <a:pt x="2257209" y="2827185"/>
                  </a:lnTo>
                  <a:lnTo>
                    <a:pt x="2259723" y="2819971"/>
                  </a:lnTo>
                  <a:lnTo>
                    <a:pt x="2261222" y="2813342"/>
                  </a:lnTo>
                  <a:lnTo>
                    <a:pt x="2261705" y="2806242"/>
                  </a:lnTo>
                  <a:lnTo>
                    <a:pt x="2261692" y="2792234"/>
                  </a:lnTo>
                  <a:lnTo>
                    <a:pt x="2262530" y="2775991"/>
                  </a:lnTo>
                  <a:lnTo>
                    <a:pt x="2265400" y="2722092"/>
                  </a:lnTo>
                  <a:lnTo>
                    <a:pt x="2271318" y="2678252"/>
                  </a:lnTo>
                  <a:lnTo>
                    <a:pt x="2274582" y="2671876"/>
                  </a:lnTo>
                  <a:lnTo>
                    <a:pt x="2277262" y="2665488"/>
                  </a:lnTo>
                  <a:lnTo>
                    <a:pt x="2277440" y="265916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87363" y="3012987"/>
              <a:ext cx="99132" cy="12826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23901" y="2996873"/>
              <a:ext cx="247167" cy="10548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860426" y="2702623"/>
              <a:ext cx="4761865" cy="3806825"/>
            </a:xfrm>
            <a:custGeom>
              <a:avLst/>
              <a:gdLst/>
              <a:ahLst/>
              <a:cxnLst/>
              <a:rect l="l" t="t" r="r" b="b"/>
              <a:pathLst>
                <a:path w="4761865" h="3806825">
                  <a:moveTo>
                    <a:pt x="53301" y="1862759"/>
                  </a:moveTo>
                  <a:lnTo>
                    <a:pt x="52590" y="1863534"/>
                  </a:lnTo>
                  <a:lnTo>
                    <a:pt x="50914" y="1866480"/>
                  </a:lnTo>
                  <a:lnTo>
                    <a:pt x="53301" y="1862759"/>
                  </a:lnTo>
                  <a:close/>
                </a:path>
                <a:path w="4761865" h="3806825">
                  <a:moveTo>
                    <a:pt x="350977" y="1678813"/>
                  </a:moveTo>
                  <a:lnTo>
                    <a:pt x="346735" y="1681543"/>
                  </a:lnTo>
                  <a:lnTo>
                    <a:pt x="235077" y="1681543"/>
                  </a:lnTo>
                  <a:lnTo>
                    <a:pt x="221703" y="1681276"/>
                  </a:lnTo>
                  <a:lnTo>
                    <a:pt x="195021" y="1680121"/>
                  </a:lnTo>
                  <a:lnTo>
                    <a:pt x="181698" y="1679854"/>
                  </a:lnTo>
                  <a:lnTo>
                    <a:pt x="173329" y="1682305"/>
                  </a:lnTo>
                  <a:lnTo>
                    <a:pt x="167995" y="1688541"/>
                  </a:lnTo>
                  <a:lnTo>
                    <a:pt x="164465" y="1696897"/>
                  </a:lnTo>
                  <a:lnTo>
                    <a:pt x="161544" y="1705711"/>
                  </a:lnTo>
                  <a:lnTo>
                    <a:pt x="156171" y="1717395"/>
                  </a:lnTo>
                  <a:lnTo>
                    <a:pt x="149352" y="1726285"/>
                  </a:lnTo>
                  <a:lnTo>
                    <a:pt x="140716" y="1733550"/>
                  </a:lnTo>
                  <a:lnTo>
                    <a:pt x="129819" y="1740319"/>
                  </a:lnTo>
                  <a:lnTo>
                    <a:pt x="120510" y="1748002"/>
                  </a:lnTo>
                  <a:lnTo>
                    <a:pt x="100723" y="1793887"/>
                  </a:lnTo>
                  <a:lnTo>
                    <a:pt x="97955" y="1806384"/>
                  </a:lnTo>
                  <a:lnTo>
                    <a:pt x="93764" y="1818246"/>
                  </a:lnTo>
                  <a:lnTo>
                    <a:pt x="85559" y="1829689"/>
                  </a:lnTo>
                  <a:lnTo>
                    <a:pt x="76403" y="1838159"/>
                  </a:lnTo>
                  <a:lnTo>
                    <a:pt x="66573" y="1846834"/>
                  </a:lnTo>
                  <a:lnTo>
                    <a:pt x="57581" y="1856143"/>
                  </a:lnTo>
                  <a:lnTo>
                    <a:pt x="53301" y="1862759"/>
                  </a:lnTo>
                  <a:lnTo>
                    <a:pt x="54991" y="1860969"/>
                  </a:lnTo>
                  <a:lnTo>
                    <a:pt x="57835" y="1859127"/>
                  </a:lnTo>
                  <a:lnTo>
                    <a:pt x="57797" y="1866480"/>
                  </a:lnTo>
                  <a:lnTo>
                    <a:pt x="53454" y="1875637"/>
                  </a:lnTo>
                  <a:lnTo>
                    <a:pt x="47548" y="1884603"/>
                  </a:lnTo>
                  <a:lnTo>
                    <a:pt x="43040" y="1890890"/>
                  </a:lnTo>
                  <a:lnTo>
                    <a:pt x="40678" y="1894370"/>
                  </a:lnTo>
                  <a:lnTo>
                    <a:pt x="42468" y="1900478"/>
                  </a:lnTo>
                  <a:lnTo>
                    <a:pt x="34074" y="1905508"/>
                  </a:lnTo>
                  <a:lnTo>
                    <a:pt x="34175" y="1913801"/>
                  </a:lnTo>
                  <a:lnTo>
                    <a:pt x="32562" y="1919185"/>
                  </a:lnTo>
                  <a:lnTo>
                    <a:pt x="29171" y="1925383"/>
                  </a:lnTo>
                  <a:lnTo>
                    <a:pt x="24434" y="1929434"/>
                  </a:lnTo>
                  <a:lnTo>
                    <a:pt x="19316" y="1933079"/>
                  </a:lnTo>
                  <a:lnTo>
                    <a:pt x="14808" y="1938108"/>
                  </a:lnTo>
                  <a:lnTo>
                    <a:pt x="10553" y="1945030"/>
                  </a:lnTo>
                  <a:lnTo>
                    <a:pt x="8509" y="1952485"/>
                  </a:lnTo>
                  <a:lnTo>
                    <a:pt x="7175" y="1960435"/>
                  </a:lnTo>
                  <a:lnTo>
                    <a:pt x="4686" y="1970303"/>
                  </a:lnTo>
                  <a:lnTo>
                    <a:pt x="1562" y="1981517"/>
                  </a:lnTo>
                  <a:lnTo>
                    <a:pt x="0" y="1992655"/>
                  </a:lnTo>
                  <a:lnTo>
                    <a:pt x="2171" y="2002282"/>
                  </a:lnTo>
                  <a:lnTo>
                    <a:pt x="1943" y="1994712"/>
                  </a:lnTo>
                  <a:lnTo>
                    <a:pt x="3454" y="1985911"/>
                  </a:lnTo>
                  <a:lnTo>
                    <a:pt x="7340" y="1978621"/>
                  </a:lnTo>
                  <a:lnTo>
                    <a:pt x="14198" y="1975586"/>
                  </a:lnTo>
                  <a:lnTo>
                    <a:pt x="136042" y="1975586"/>
                  </a:lnTo>
                  <a:lnTo>
                    <a:pt x="142697" y="1975929"/>
                  </a:lnTo>
                  <a:lnTo>
                    <a:pt x="149453" y="1976501"/>
                  </a:lnTo>
                  <a:lnTo>
                    <a:pt x="156197" y="1976615"/>
                  </a:lnTo>
                  <a:lnTo>
                    <a:pt x="162775" y="1975586"/>
                  </a:lnTo>
                  <a:lnTo>
                    <a:pt x="167005" y="1966976"/>
                  </a:lnTo>
                  <a:lnTo>
                    <a:pt x="167373" y="1949919"/>
                  </a:lnTo>
                  <a:lnTo>
                    <a:pt x="165938" y="1931733"/>
                  </a:lnTo>
                  <a:lnTo>
                    <a:pt x="164719" y="1919757"/>
                  </a:lnTo>
                  <a:lnTo>
                    <a:pt x="165138" y="1909800"/>
                  </a:lnTo>
                  <a:lnTo>
                    <a:pt x="195186" y="1883371"/>
                  </a:lnTo>
                  <a:lnTo>
                    <a:pt x="202336" y="1880895"/>
                  </a:lnTo>
                  <a:lnTo>
                    <a:pt x="208826" y="1877402"/>
                  </a:lnTo>
                  <a:lnTo>
                    <a:pt x="212420" y="1874799"/>
                  </a:lnTo>
                  <a:lnTo>
                    <a:pt x="211810" y="1862759"/>
                  </a:lnTo>
                  <a:lnTo>
                    <a:pt x="211747" y="1859127"/>
                  </a:lnTo>
                  <a:lnTo>
                    <a:pt x="212852" y="1823440"/>
                  </a:lnTo>
                  <a:lnTo>
                    <a:pt x="213245" y="1806714"/>
                  </a:lnTo>
                  <a:lnTo>
                    <a:pt x="213410" y="1790014"/>
                  </a:lnTo>
                  <a:lnTo>
                    <a:pt x="212725" y="1774672"/>
                  </a:lnTo>
                  <a:lnTo>
                    <a:pt x="213080" y="1766277"/>
                  </a:lnTo>
                  <a:lnTo>
                    <a:pt x="214972" y="1760067"/>
                  </a:lnTo>
                  <a:lnTo>
                    <a:pt x="219671" y="1758200"/>
                  </a:lnTo>
                  <a:lnTo>
                    <a:pt x="227787" y="1757984"/>
                  </a:lnTo>
                  <a:lnTo>
                    <a:pt x="241985" y="1758911"/>
                  </a:lnTo>
                  <a:lnTo>
                    <a:pt x="310934" y="1758911"/>
                  </a:lnTo>
                  <a:lnTo>
                    <a:pt x="319455" y="1759115"/>
                  </a:lnTo>
                  <a:lnTo>
                    <a:pt x="328142" y="1759458"/>
                  </a:lnTo>
                  <a:lnTo>
                    <a:pt x="336816" y="1759559"/>
                  </a:lnTo>
                  <a:lnTo>
                    <a:pt x="345274" y="1759051"/>
                  </a:lnTo>
                  <a:lnTo>
                    <a:pt x="349745" y="1758530"/>
                  </a:lnTo>
                  <a:lnTo>
                    <a:pt x="349707" y="1757984"/>
                  </a:lnTo>
                  <a:lnTo>
                    <a:pt x="348513" y="1742948"/>
                  </a:lnTo>
                  <a:lnTo>
                    <a:pt x="348564" y="1726285"/>
                  </a:lnTo>
                  <a:lnTo>
                    <a:pt x="349110" y="1714525"/>
                  </a:lnTo>
                  <a:lnTo>
                    <a:pt x="349910" y="1701673"/>
                  </a:lnTo>
                  <a:lnTo>
                    <a:pt x="350596" y="1688541"/>
                  </a:lnTo>
                  <a:lnTo>
                    <a:pt x="350875" y="1681543"/>
                  </a:lnTo>
                  <a:lnTo>
                    <a:pt x="350977" y="1678813"/>
                  </a:lnTo>
                  <a:close/>
                </a:path>
                <a:path w="4761865" h="3806825">
                  <a:moveTo>
                    <a:pt x="554126" y="149669"/>
                  </a:moveTo>
                  <a:lnTo>
                    <a:pt x="548284" y="146710"/>
                  </a:lnTo>
                  <a:lnTo>
                    <a:pt x="544842" y="144411"/>
                  </a:lnTo>
                  <a:lnTo>
                    <a:pt x="545630" y="149034"/>
                  </a:lnTo>
                  <a:lnTo>
                    <a:pt x="548754" y="152857"/>
                  </a:lnTo>
                  <a:lnTo>
                    <a:pt x="552958" y="154851"/>
                  </a:lnTo>
                  <a:lnTo>
                    <a:pt x="554126" y="149669"/>
                  </a:lnTo>
                  <a:close/>
                </a:path>
                <a:path w="4761865" h="3806825">
                  <a:moveTo>
                    <a:pt x="556183" y="136321"/>
                  </a:moveTo>
                  <a:lnTo>
                    <a:pt x="555599" y="132753"/>
                  </a:lnTo>
                  <a:lnTo>
                    <a:pt x="550697" y="136271"/>
                  </a:lnTo>
                  <a:lnTo>
                    <a:pt x="551865" y="137566"/>
                  </a:lnTo>
                  <a:lnTo>
                    <a:pt x="553148" y="138722"/>
                  </a:lnTo>
                  <a:lnTo>
                    <a:pt x="554570" y="139750"/>
                  </a:lnTo>
                  <a:lnTo>
                    <a:pt x="556183" y="136321"/>
                  </a:lnTo>
                  <a:close/>
                </a:path>
                <a:path w="4761865" h="3806825">
                  <a:moveTo>
                    <a:pt x="565226" y="116205"/>
                  </a:moveTo>
                  <a:lnTo>
                    <a:pt x="561124" y="114236"/>
                  </a:lnTo>
                  <a:lnTo>
                    <a:pt x="561035" y="116827"/>
                  </a:lnTo>
                  <a:lnTo>
                    <a:pt x="561174" y="119405"/>
                  </a:lnTo>
                  <a:lnTo>
                    <a:pt x="561403" y="121031"/>
                  </a:lnTo>
                  <a:lnTo>
                    <a:pt x="550265" y="116865"/>
                  </a:lnTo>
                  <a:lnTo>
                    <a:pt x="546785" y="115366"/>
                  </a:lnTo>
                  <a:lnTo>
                    <a:pt x="545122" y="118681"/>
                  </a:lnTo>
                  <a:lnTo>
                    <a:pt x="540562" y="113703"/>
                  </a:lnTo>
                  <a:lnTo>
                    <a:pt x="539381" y="117779"/>
                  </a:lnTo>
                  <a:lnTo>
                    <a:pt x="539026" y="117678"/>
                  </a:lnTo>
                  <a:lnTo>
                    <a:pt x="539229" y="118275"/>
                  </a:lnTo>
                  <a:lnTo>
                    <a:pt x="538073" y="122301"/>
                  </a:lnTo>
                  <a:lnTo>
                    <a:pt x="536333" y="121462"/>
                  </a:lnTo>
                  <a:lnTo>
                    <a:pt x="531647" y="127444"/>
                  </a:lnTo>
                  <a:lnTo>
                    <a:pt x="538454" y="128143"/>
                  </a:lnTo>
                  <a:lnTo>
                    <a:pt x="540207" y="127050"/>
                  </a:lnTo>
                  <a:lnTo>
                    <a:pt x="541997" y="126022"/>
                  </a:lnTo>
                  <a:lnTo>
                    <a:pt x="542213" y="125907"/>
                  </a:lnTo>
                  <a:lnTo>
                    <a:pt x="548335" y="129273"/>
                  </a:lnTo>
                  <a:lnTo>
                    <a:pt x="548894" y="129743"/>
                  </a:lnTo>
                  <a:lnTo>
                    <a:pt x="554139" y="131622"/>
                  </a:lnTo>
                  <a:lnTo>
                    <a:pt x="554888" y="128612"/>
                  </a:lnTo>
                  <a:lnTo>
                    <a:pt x="555358" y="126669"/>
                  </a:lnTo>
                  <a:lnTo>
                    <a:pt x="552119" y="127177"/>
                  </a:lnTo>
                  <a:lnTo>
                    <a:pt x="551421" y="126720"/>
                  </a:lnTo>
                  <a:lnTo>
                    <a:pt x="550049" y="125755"/>
                  </a:lnTo>
                  <a:lnTo>
                    <a:pt x="549757" y="124777"/>
                  </a:lnTo>
                  <a:lnTo>
                    <a:pt x="550278" y="122720"/>
                  </a:lnTo>
                  <a:lnTo>
                    <a:pt x="554278" y="126339"/>
                  </a:lnTo>
                  <a:lnTo>
                    <a:pt x="554926" y="125818"/>
                  </a:lnTo>
                  <a:lnTo>
                    <a:pt x="552208" y="121170"/>
                  </a:lnTo>
                  <a:lnTo>
                    <a:pt x="553389" y="123164"/>
                  </a:lnTo>
                  <a:lnTo>
                    <a:pt x="554799" y="124968"/>
                  </a:lnTo>
                  <a:lnTo>
                    <a:pt x="556450" y="126593"/>
                  </a:lnTo>
                  <a:lnTo>
                    <a:pt x="561441" y="121221"/>
                  </a:lnTo>
                  <a:lnTo>
                    <a:pt x="561555" y="121970"/>
                  </a:lnTo>
                  <a:lnTo>
                    <a:pt x="565111" y="119481"/>
                  </a:lnTo>
                  <a:lnTo>
                    <a:pt x="565226" y="116205"/>
                  </a:lnTo>
                  <a:close/>
                </a:path>
                <a:path w="4761865" h="3806825">
                  <a:moveTo>
                    <a:pt x="969924" y="666343"/>
                  </a:moveTo>
                  <a:lnTo>
                    <a:pt x="963523" y="658152"/>
                  </a:lnTo>
                  <a:lnTo>
                    <a:pt x="957834" y="656767"/>
                  </a:lnTo>
                  <a:lnTo>
                    <a:pt x="953084" y="649439"/>
                  </a:lnTo>
                  <a:lnTo>
                    <a:pt x="954963" y="642683"/>
                  </a:lnTo>
                  <a:lnTo>
                    <a:pt x="943673" y="646353"/>
                  </a:lnTo>
                  <a:lnTo>
                    <a:pt x="943825" y="653821"/>
                  </a:lnTo>
                  <a:lnTo>
                    <a:pt x="940015" y="657021"/>
                  </a:lnTo>
                  <a:lnTo>
                    <a:pt x="943013" y="657821"/>
                  </a:lnTo>
                  <a:lnTo>
                    <a:pt x="940346" y="657402"/>
                  </a:lnTo>
                  <a:lnTo>
                    <a:pt x="940396" y="658571"/>
                  </a:lnTo>
                  <a:lnTo>
                    <a:pt x="942276" y="663689"/>
                  </a:lnTo>
                  <a:lnTo>
                    <a:pt x="948855" y="668159"/>
                  </a:lnTo>
                  <a:lnTo>
                    <a:pt x="942327" y="672884"/>
                  </a:lnTo>
                  <a:lnTo>
                    <a:pt x="947496" y="674649"/>
                  </a:lnTo>
                  <a:lnTo>
                    <a:pt x="958697" y="673481"/>
                  </a:lnTo>
                  <a:lnTo>
                    <a:pt x="962101" y="676376"/>
                  </a:lnTo>
                  <a:lnTo>
                    <a:pt x="961517" y="671449"/>
                  </a:lnTo>
                  <a:lnTo>
                    <a:pt x="969924" y="666343"/>
                  </a:lnTo>
                  <a:close/>
                </a:path>
                <a:path w="4761865" h="3806825">
                  <a:moveTo>
                    <a:pt x="1408379" y="205562"/>
                  </a:moveTo>
                  <a:lnTo>
                    <a:pt x="1408328" y="203733"/>
                  </a:lnTo>
                  <a:lnTo>
                    <a:pt x="1407807" y="202057"/>
                  </a:lnTo>
                  <a:lnTo>
                    <a:pt x="1406817" y="200533"/>
                  </a:lnTo>
                  <a:lnTo>
                    <a:pt x="1403769" y="203936"/>
                  </a:lnTo>
                  <a:lnTo>
                    <a:pt x="1403781" y="204647"/>
                  </a:lnTo>
                  <a:lnTo>
                    <a:pt x="1408379" y="205562"/>
                  </a:lnTo>
                  <a:close/>
                </a:path>
                <a:path w="4761865" h="3806825">
                  <a:moveTo>
                    <a:pt x="1426946" y="211010"/>
                  </a:moveTo>
                  <a:lnTo>
                    <a:pt x="1423809" y="209511"/>
                  </a:lnTo>
                  <a:lnTo>
                    <a:pt x="1419720" y="210578"/>
                  </a:lnTo>
                  <a:lnTo>
                    <a:pt x="1426464" y="212280"/>
                  </a:lnTo>
                  <a:lnTo>
                    <a:pt x="1426946" y="211010"/>
                  </a:lnTo>
                  <a:close/>
                </a:path>
                <a:path w="4761865" h="3806825">
                  <a:moveTo>
                    <a:pt x="1427835" y="202095"/>
                  </a:moveTo>
                  <a:lnTo>
                    <a:pt x="1423416" y="199390"/>
                  </a:lnTo>
                  <a:lnTo>
                    <a:pt x="1417421" y="197294"/>
                  </a:lnTo>
                  <a:lnTo>
                    <a:pt x="1413268" y="196659"/>
                  </a:lnTo>
                  <a:lnTo>
                    <a:pt x="1416088" y="198958"/>
                  </a:lnTo>
                  <a:lnTo>
                    <a:pt x="1416177" y="202222"/>
                  </a:lnTo>
                  <a:lnTo>
                    <a:pt x="1413637" y="204774"/>
                  </a:lnTo>
                  <a:lnTo>
                    <a:pt x="1413383" y="201599"/>
                  </a:lnTo>
                  <a:lnTo>
                    <a:pt x="1411490" y="199631"/>
                  </a:lnTo>
                  <a:lnTo>
                    <a:pt x="1408214" y="200901"/>
                  </a:lnTo>
                  <a:lnTo>
                    <a:pt x="1409509" y="204457"/>
                  </a:lnTo>
                  <a:lnTo>
                    <a:pt x="1410754" y="210134"/>
                  </a:lnTo>
                  <a:lnTo>
                    <a:pt x="1415948" y="208648"/>
                  </a:lnTo>
                  <a:lnTo>
                    <a:pt x="1421155" y="209499"/>
                  </a:lnTo>
                  <a:lnTo>
                    <a:pt x="1421472" y="204495"/>
                  </a:lnTo>
                  <a:lnTo>
                    <a:pt x="1419072" y="201295"/>
                  </a:lnTo>
                  <a:lnTo>
                    <a:pt x="1421599" y="200596"/>
                  </a:lnTo>
                  <a:lnTo>
                    <a:pt x="1424571" y="205828"/>
                  </a:lnTo>
                  <a:lnTo>
                    <a:pt x="1427302" y="204520"/>
                  </a:lnTo>
                  <a:lnTo>
                    <a:pt x="1427835" y="202095"/>
                  </a:lnTo>
                  <a:close/>
                </a:path>
                <a:path w="4761865" h="3806825">
                  <a:moveTo>
                    <a:pt x="1435252" y="213271"/>
                  </a:moveTo>
                  <a:lnTo>
                    <a:pt x="1430997" y="213271"/>
                  </a:lnTo>
                  <a:lnTo>
                    <a:pt x="1432433" y="213944"/>
                  </a:lnTo>
                  <a:lnTo>
                    <a:pt x="1433842" y="213944"/>
                  </a:lnTo>
                  <a:lnTo>
                    <a:pt x="1435252" y="213271"/>
                  </a:lnTo>
                  <a:close/>
                </a:path>
                <a:path w="4761865" h="3806825">
                  <a:moveTo>
                    <a:pt x="1458290" y="79235"/>
                  </a:moveTo>
                  <a:lnTo>
                    <a:pt x="1453451" y="72821"/>
                  </a:lnTo>
                  <a:lnTo>
                    <a:pt x="1454327" y="72732"/>
                  </a:lnTo>
                  <a:lnTo>
                    <a:pt x="1455724" y="72428"/>
                  </a:lnTo>
                  <a:lnTo>
                    <a:pt x="1454302" y="72542"/>
                  </a:lnTo>
                  <a:lnTo>
                    <a:pt x="1453324" y="72644"/>
                  </a:lnTo>
                  <a:lnTo>
                    <a:pt x="1452549" y="71602"/>
                  </a:lnTo>
                  <a:lnTo>
                    <a:pt x="1446479" y="76682"/>
                  </a:lnTo>
                  <a:lnTo>
                    <a:pt x="1447634" y="77990"/>
                  </a:lnTo>
                  <a:lnTo>
                    <a:pt x="1448930" y="79146"/>
                  </a:lnTo>
                  <a:lnTo>
                    <a:pt x="1450352" y="80162"/>
                  </a:lnTo>
                  <a:lnTo>
                    <a:pt x="1458290" y="79235"/>
                  </a:lnTo>
                  <a:close/>
                </a:path>
                <a:path w="4761865" h="3806825">
                  <a:moveTo>
                    <a:pt x="1467485" y="190042"/>
                  </a:moveTo>
                  <a:lnTo>
                    <a:pt x="1464551" y="187401"/>
                  </a:lnTo>
                  <a:lnTo>
                    <a:pt x="1463141" y="187528"/>
                  </a:lnTo>
                  <a:lnTo>
                    <a:pt x="1463243" y="190423"/>
                  </a:lnTo>
                  <a:lnTo>
                    <a:pt x="1467485" y="190042"/>
                  </a:lnTo>
                  <a:close/>
                </a:path>
                <a:path w="4761865" h="3806825">
                  <a:moveTo>
                    <a:pt x="1476133" y="71297"/>
                  </a:moveTo>
                  <a:lnTo>
                    <a:pt x="1471891" y="72834"/>
                  </a:lnTo>
                  <a:lnTo>
                    <a:pt x="1473568" y="72986"/>
                  </a:lnTo>
                  <a:lnTo>
                    <a:pt x="1474978" y="72466"/>
                  </a:lnTo>
                  <a:lnTo>
                    <a:pt x="1476133" y="71297"/>
                  </a:lnTo>
                  <a:close/>
                </a:path>
                <a:path w="4761865" h="3806825">
                  <a:moveTo>
                    <a:pt x="1482242" y="76695"/>
                  </a:moveTo>
                  <a:lnTo>
                    <a:pt x="1480972" y="72859"/>
                  </a:lnTo>
                  <a:lnTo>
                    <a:pt x="1477098" y="73240"/>
                  </a:lnTo>
                  <a:lnTo>
                    <a:pt x="1480947" y="76822"/>
                  </a:lnTo>
                  <a:lnTo>
                    <a:pt x="1482242" y="76695"/>
                  </a:lnTo>
                  <a:close/>
                </a:path>
                <a:path w="4761865" h="3806825">
                  <a:moveTo>
                    <a:pt x="1483118" y="205905"/>
                  </a:moveTo>
                  <a:lnTo>
                    <a:pt x="1482039" y="205295"/>
                  </a:lnTo>
                  <a:lnTo>
                    <a:pt x="1480908" y="204533"/>
                  </a:lnTo>
                  <a:lnTo>
                    <a:pt x="1479638" y="204355"/>
                  </a:lnTo>
                  <a:lnTo>
                    <a:pt x="1483118" y="205905"/>
                  </a:lnTo>
                  <a:close/>
                </a:path>
                <a:path w="4761865" h="3806825">
                  <a:moveTo>
                    <a:pt x="1486890" y="198551"/>
                  </a:moveTo>
                  <a:lnTo>
                    <a:pt x="1486077" y="198310"/>
                  </a:lnTo>
                  <a:lnTo>
                    <a:pt x="1484122" y="196176"/>
                  </a:lnTo>
                  <a:lnTo>
                    <a:pt x="1482890" y="194906"/>
                  </a:lnTo>
                  <a:lnTo>
                    <a:pt x="1481467" y="193751"/>
                  </a:lnTo>
                  <a:lnTo>
                    <a:pt x="1479905" y="192747"/>
                  </a:lnTo>
                  <a:lnTo>
                    <a:pt x="1476717" y="197993"/>
                  </a:lnTo>
                  <a:lnTo>
                    <a:pt x="1483067" y="199669"/>
                  </a:lnTo>
                  <a:lnTo>
                    <a:pt x="1486890" y="198551"/>
                  </a:lnTo>
                  <a:close/>
                </a:path>
                <a:path w="4761865" h="3806825">
                  <a:moveTo>
                    <a:pt x="1488617" y="206133"/>
                  </a:moveTo>
                  <a:lnTo>
                    <a:pt x="1488605" y="203974"/>
                  </a:lnTo>
                  <a:lnTo>
                    <a:pt x="1487309" y="204495"/>
                  </a:lnTo>
                  <a:lnTo>
                    <a:pt x="1484731" y="205524"/>
                  </a:lnTo>
                  <a:lnTo>
                    <a:pt x="1487322" y="206654"/>
                  </a:lnTo>
                  <a:lnTo>
                    <a:pt x="1488617" y="206133"/>
                  </a:lnTo>
                  <a:close/>
                </a:path>
                <a:path w="4761865" h="3806825">
                  <a:moveTo>
                    <a:pt x="1492694" y="203365"/>
                  </a:moveTo>
                  <a:lnTo>
                    <a:pt x="1491729" y="203593"/>
                  </a:lnTo>
                  <a:lnTo>
                    <a:pt x="1492694" y="203365"/>
                  </a:lnTo>
                  <a:close/>
                </a:path>
                <a:path w="4761865" h="3806825">
                  <a:moveTo>
                    <a:pt x="1494358" y="204762"/>
                  </a:moveTo>
                  <a:lnTo>
                    <a:pt x="1492910" y="203327"/>
                  </a:lnTo>
                  <a:lnTo>
                    <a:pt x="1493075" y="203276"/>
                  </a:lnTo>
                  <a:lnTo>
                    <a:pt x="1492897" y="203314"/>
                  </a:lnTo>
                  <a:lnTo>
                    <a:pt x="1492554" y="202958"/>
                  </a:lnTo>
                  <a:lnTo>
                    <a:pt x="1492694" y="203365"/>
                  </a:lnTo>
                  <a:lnTo>
                    <a:pt x="1492796" y="203593"/>
                  </a:lnTo>
                  <a:lnTo>
                    <a:pt x="1494358" y="204762"/>
                  </a:lnTo>
                  <a:close/>
                </a:path>
                <a:path w="4761865" h="3806825">
                  <a:moveTo>
                    <a:pt x="1494929" y="198170"/>
                  </a:moveTo>
                  <a:lnTo>
                    <a:pt x="1491081" y="198170"/>
                  </a:lnTo>
                  <a:lnTo>
                    <a:pt x="1491830" y="198348"/>
                  </a:lnTo>
                  <a:lnTo>
                    <a:pt x="1494929" y="198170"/>
                  </a:lnTo>
                  <a:close/>
                </a:path>
                <a:path w="4761865" h="3806825">
                  <a:moveTo>
                    <a:pt x="1496669" y="201282"/>
                  </a:moveTo>
                  <a:lnTo>
                    <a:pt x="1494459" y="199009"/>
                  </a:lnTo>
                  <a:lnTo>
                    <a:pt x="1490675" y="199783"/>
                  </a:lnTo>
                  <a:lnTo>
                    <a:pt x="1488173" y="200888"/>
                  </a:lnTo>
                  <a:lnTo>
                    <a:pt x="1491335" y="200012"/>
                  </a:lnTo>
                  <a:lnTo>
                    <a:pt x="1491843" y="200939"/>
                  </a:lnTo>
                  <a:lnTo>
                    <a:pt x="1492021" y="201447"/>
                  </a:lnTo>
                  <a:lnTo>
                    <a:pt x="1492415" y="200863"/>
                  </a:lnTo>
                  <a:lnTo>
                    <a:pt x="1496669" y="201282"/>
                  </a:lnTo>
                  <a:close/>
                </a:path>
                <a:path w="4761865" h="3806825">
                  <a:moveTo>
                    <a:pt x="1500962" y="200113"/>
                  </a:moveTo>
                  <a:lnTo>
                    <a:pt x="1499184" y="196900"/>
                  </a:lnTo>
                  <a:lnTo>
                    <a:pt x="1499146" y="198272"/>
                  </a:lnTo>
                  <a:lnTo>
                    <a:pt x="1497101" y="199720"/>
                  </a:lnTo>
                  <a:lnTo>
                    <a:pt x="1500962" y="200113"/>
                  </a:lnTo>
                  <a:close/>
                </a:path>
                <a:path w="4761865" h="3806825">
                  <a:moveTo>
                    <a:pt x="1502130" y="51612"/>
                  </a:moveTo>
                  <a:lnTo>
                    <a:pt x="1500314" y="52324"/>
                  </a:lnTo>
                  <a:lnTo>
                    <a:pt x="1496072" y="52705"/>
                  </a:lnTo>
                  <a:lnTo>
                    <a:pt x="1497368" y="53721"/>
                  </a:lnTo>
                  <a:lnTo>
                    <a:pt x="1498777" y="54495"/>
                  </a:lnTo>
                  <a:lnTo>
                    <a:pt x="1500314" y="55041"/>
                  </a:lnTo>
                  <a:lnTo>
                    <a:pt x="1500733" y="53340"/>
                  </a:lnTo>
                  <a:lnTo>
                    <a:pt x="1502130" y="51612"/>
                  </a:lnTo>
                  <a:close/>
                </a:path>
                <a:path w="4761865" h="3806825">
                  <a:moveTo>
                    <a:pt x="1514576" y="212661"/>
                  </a:moveTo>
                  <a:lnTo>
                    <a:pt x="1512836" y="205511"/>
                  </a:lnTo>
                  <a:lnTo>
                    <a:pt x="1512481" y="204063"/>
                  </a:lnTo>
                  <a:lnTo>
                    <a:pt x="1505610" y="205511"/>
                  </a:lnTo>
                  <a:lnTo>
                    <a:pt x="1500441" y="204355"/>
                  </a:lnTo>
                  <a:lnTo>
                    <a:pt x="1503730" y="206209"/>
                  </a:lnTo>
                  <a:lnTo>
                    <a:pt x="1502435" y="207505"/>
                  </a:lnTo>
                  <a:lnTo>
                    <a:pt x="1499844" y="209448"/>
                  </a:lnTo>
                  <a:lnTo>
                    <a:pt x="1499247" y="213271"/>
                  </a:lnTo>
                  <a:lnTo>
                    <a:pt x="1502308" y="212953"/>
                  </a:lnTo>
                  <a:lnTo>
                    <a:pt x="1505445" y="213258"/>
                  </a:lnTo>
                  <a:lnTo>
                    <a:pt x="1510131" y="212953"/>
                  </a:lnTo>
                  <a:lnTo>
                    <a:pt x="1514576" y="212661"/>
                  </a:lnTo>
                  <a:close/>
                </a:path>
                <a:path w="4761865" h="3806825">
                  <a:moveTo>
                    <a:pt x="1517040" y="201269"/>
                  </a:moveTo>
                  <a:lnTo>
                    <a:pt x="1512430" y="203860"/>
                  </a:lnTo>
                  <a:lnTo>
                    <a:pt x="1512481" y="204063"/>
                  </a:lnTo>
                  <a:lnTo>
                    <a:pt x="1517040" y="201269"/>
                  </a:lnTo>
                  <a:close/>
                </a:path>
                <a:path w="4761865" h="3806825">
                  <a:moveTo>
                    <a:pt x="1518056" y="209397"/>
                  </a:moveTo>
                  <a:lnTo>
                    <a:pt x="1514182" y="210172"/>
                  </a:lnTo>
                  <a:lnTo>
                    <a:pt x="1515491" y="210019"/>
                  </a:lnTo>
                  <a:lnTo>
                    <a:pt x="1516786" y="209765"/>
                  </a:lnTo>
                  <a:lnTo>
                    <a:pt x="1518056" y="209397"/>
                  </a:lnTo>
                  <a:close/>
                </a:path>
                <a:path w="4761865" h="3806825">
                  <a:moveTo>
                    <a:pt x="1521968" y="213271"/>
                  </a:moveTo>
                  <a:lnTo>
                    <a:pt x="1518869" y="214109"/>
                  </a:lnTo>
                  <a:lnTo>
                    <a:pt x="1515770" y="214109"/>
                  </a:lnTo>
                  <a:lnTo>
                    <a:pt x="1512684" y="213271"/>
                  </a:lnTo>
                  <a:lnTo>
                    <a:pt x="1514767" y="216865"/>
                  </a:lnTo>
                  <a:lnTo>
                    <a:pt x="1521701" y="219773"/>
                  </a:lnTo>
                  <a:lnTo>
                    <a:pt x="1521968" y="213271"/>
                  </a:lnTo>
                  <a:close/>
                </a:path>
                <a:path w="4761865" h="3806825">
                  <a:moveTo>
                    <a:pt x="1560029" y="3556"/>
                  </a:moveTo>
                  <a:lnTo>
                    <a:pt x="1557655" y="0"/>
                  </a:lnTo>
                  <a:lnTo>
                    <a:pt x="1548930" y="190"/>
                  </a:lnTo>
                  <a:lnTo>
                    <a:pt x="1547609" y="4711"/>
                  </a:lnTo>
                  <a:lnTo>
                    <a:pt x="1555089" y="8547"/>
                  </a:lnTo>
                  <a:lnTo>
                    <a:pt x="1554645" y="1536"/>
                  </a:lnTo>
                  <a:lnTo>
                    <a:pt x="1560029" y="3556"/>
                  </a:lnTo>
                  <a:close/>
                </a:path>
                <a:path w="4761865" h="3806825">
                  <a:moveTo>
                    <a:pt x="1815566" y="877023"/>
                  </a:moveTo>
                  <a:lnTo>
                    <a:pt x="1814220" y="865390"/>
                  </a:lnTo>
                  <a:lnTo>
                    <a:pt x="1808276" y="858901"/>
                  </a:lnTo>
                  <a:lnTo>
                    <a:pt x="1799653" y="860361"/>
                  </a:lnTo>
                  <a:lnTo>
                    <a:pt x="1790242" y="864184"/>
                  </a:lnTo>
                  <a:lnTo>
                    <a:pt x="1781911" y="864819"/>
                  </a:lnTo>
                  <a:lnTo>
                    <a:pt x="1780006" y="868718"/>
                  </a:lnTo>
                  <a:lnTo>
                    <a:pt x="1775333" y="868108"/>
                  </a:lnTo>
                  <a:lnTo>
                    <a:pt x="1770062" y="865378"/>
                  </a:lnTo>
                  <a:lnTo>
                    <a:pt x="1758657" y="857478"/>
                  </a:lnTo>
                  <a:lnTo>
                    <a:pt x="1756270" y="853503"/>
                  </a:lnTo>
                  <a:lnTo>
                    <a:pt x="1755114" y="837907"/>
                  </a:lnTo>
                  <a:lnTo>
                    <a:pt x="1752549" y="831735"/>
                  </a:lnTo>
                  <a:lnTo>
                    <a:pt x="1755114" y="820877"/>
                  </a:lnTo>
                  <a:lnTo>
                    <a:pt x="1758315" y="815454"/>
                  </a:lnTo>
                  <a:lnTo>
                    <a:pt x="1756676" y="810107"/>
                  </a:lnTo>
                  <a:lnTo>
                    <a:pt x="1753120" y="800265"/>
                  </a:lnTo>
                  <a:lnTo>
                    <a:pt x="1748828" y="792073"/>
                  </a:lnTo>
                  <a:lnTo>
                    <a:pt x="1743303" y="784631"/>
                  </a:lnTo>
                  <a:lnTo>
                    <a:pt x="1730476" y="771398"/>
                  </a:lnTo>
                  <a:lnTo>
                    <a:pt x="1725282" y="765403"/>
                  </a:lnTo>
                  <a:lnTo>
                    <a:pt x="1720583" y="759002"/>
                  </a:lnTo>
                  <a:lnTo>
                    <a:pt x="1716506" y="752182"/>
                  </a:lnTo>
                  <a:lnTo>
                    <a:pt x="1712899" y="745566"/>
                  </a:lnTo>
                  <a:lnTo>
                    <a:pt x="1708531" y="739203"/>
                  </a:lnTo>
                  <a:lnTo>
                    <a:pt x="1702993" y="734199"/>
                  </a:lnTo>
                  <a:lnTo>
                    <a:pt x="1695907" y="731672"/>
                  </a:lnTo>
                  <a:lnTo>
                    <a:pt x="1691144" y="731126"/>
                  </a:lnTo>
                  <a:lnTo>
                    <a:pt x="1684464" y="731558"/>
                  </a:lnTo>
                  <a:lnTo>
                    <a:pt x="1677771" y="738962"/>
                  </a:lnTo>
                  <a:lnTo>
                    <a:pt x="1678178" y="742480"/>
                  </a:lnTo>
                  <a:lnTo>
                    <a:pt x="1672539" y="743419"/>
                  </a:lnTo>
                  <a:lnTo>
                    <a:pt x="1665287" y="743851"/>
                  </a:lnTo>
                  <a:lnTo>
                    <a:pt x="1657172" y="743851"/>
                  </a:lnTo>
                  <a:lnTo>
                    <a:pt x="1649399" y="744791"/>
                  </a:lnTo>
                  <a:lnTo>
                    <a:pt x="1643151" y="748030"/>
                  </a:lnTo>
                  <a:lnTo>
                    <a:pt x="1636560" y="753160"/>
                  </a:lnTo>
                  <a:lnTo>
                    <a:pt x="1631721" y="753859"/>
                  </a:lnTo>
                  <a:lnTo>
                    <a:pt x="1626717" y="751205"/>
                  </a:lnTo>
                  <a:lnTo>
                    <a:pt x="1619669" y="746328"/>
                  </a:lnTo>
                  <a:lnTo>
                    <a:pt x="1613547" y="742378"/>
                  </a:lnTo>
                  <a:lnTo>
                    <a:pt x="1604937" y="745375"/>
                  </a:lnTo>
                  <a:lnTo>
                    <a:pt x="1592440" y="744105"/>
                  </a:lnTo>
                  <a:lnTo>
                    <a:pt x="1586826" y="742911"/>
                  </a:lnTo>
                  <a:lnTo>
                    <a:pt x="1575168" y="741387"/>
                  </a:lnTo>
                  <a:lnTo>
                    <a:pt x="1568577" y="736561"/>
                  </a:lnTo>
                  <a:lnTo>
                    <a:pt x="1558544" y="743140"/>
                  </a:lnTo>
                  <a:lnTo>
                    <a:pt x="1555889" y="747649"/>
                  </a:lnTo>
                  <a:lnTo>
                    <a:pt x="1547431" y="754735"/>
                  </a:lnTo>
                  <a:lnTo>
                    <a:pt x="1540370" y="751230"/>
                  </a:lnTo>
                  <a:lnTo>
                    <a:pt x="1532966" y="760590"/>
                  </a:lnTo>
                  <a:lnTo>
                    <a:pt x="1525778" y="764413"/>
                  </a:lnTo>
                  <a:lnTo>
                    <a:pt x="1527784" y="768959"/>
                  </a:lnTo>
                  <a:lnTo>
                    <a:pt x="1521218" y="774979"/>
                  </a:lnTo>
                  <a:lnTo>
                    <a:pt x="1521421" y="780529"/>
                  </a:lnTo>
                  <a:lnTo>
                    <a:pt x="1515643" y="788327"/>
                  </a:lnTo>
                  <a:lnTo>
                    <a:pt x="1516075" y="792416"/>
                  </a:lnTo>
                  <a:lnTo>
                    <a:pt x="1509966" y="800569"/>
                  </a:lnTo>
                  <a:lnTo>
                    <a:pt x="1506766" y="803744"/>
                  </a:lnTo>
                  <a:lnTo>
                    <a:pt x="1501889" y="811504"/>
                  </a:lnTo>
                  <a:lnTo>
                    <a:pt x="1502918" y="817930"/>
                  </a:lnTo>
                  <a:lnTo>
                    <a:pt x="1493951" y="820737"/>
                  </a:lnTo>
                  <a:lnTo>
                    <a:pt x="1490002" y="819823"/>
                  </a:lnTo>
                  <a:lnTo>
                    <a:pt x="1483029" y="822248"/>
                  </a:lnTo>
                  <a:lnTo>
                    <a:pt x="1482775" y="827570"/>
                  </a:lnTo>
                  <a:lnTo>
                    <a:pt x="1474419" y="825411"/>
                  </a:lnTo>
                  <a:lnTo>
                    <a:pt x="1471193" y="825169"/>
                  </a:lnTo>
                  <a:lnTo>
                    <a:pt x="1467002" y="828052"/>
                  </a:lnTo>
                  <a:lnTo>
                    <a:pt x="1474139" y="834110"/>
                  </a:lnTo>
                  <a:lnTo>
                    <a:pt x="1482331" y="840498"/>
                  </a:lnTo>
                  <a:lnTo>
                    <a:pt x="1487970" y="847725"/>
                  </a:lnTo>
                  <a:lnTo>
                    <a:pt x="1487474" y="856310"/>
                  </a:lnTo>
                  <a:lnTo>
                    <a:pt x="1494561" y="861085"/>
                  </a:lnTo>
                  <a:lnTo>
                    <a:pt x="1500111" y="865911"/>
                  </a:lnTo>
                  <a:lnTo>
                    <a:pt x="1514411" y="870915"/>
                  </a:lnTo>
                  <a:lnTo>
                    <a:pt x="1515833" y="874293"/>
                  </a:lnTo>
                  <a:lnTo>
                    <a:pt x="1510690" y="879132"/>
                  </a:lnTo>
                  <a:lnTo>
                    <a:pt x="1516214" y="879805"/>
                  </a:lnTo>
                  <a:lnTo>
                    <a:pt x="1515173" y="885558"/>
                  </a:lnTo>
                  <a:lnTo>
                    <a:pt x="1510690" y="886866"/>
                  </a:lnTo>
                  <a:lnTo>
                    <a:pt x="1514767" y="891070"/>
                  </a:lnTo>
                  <a:lnTo>
                    <a:pt x="1521028" y="891933"/>
                  </a:lnTo>
                  <a:lnTo>
                    <a:pt x="1531315" y="894892"/>
                  </a:lnTo>
                  <a:lnTo>
                    <a:pt x="1535506" y="901280"/>
                  </a:lnTo>
                  <a:lnTo>
                    <a:pt x="1543215" y="902944"/>
                  </a:lnTo>
                  <a:lnTo>
                    <a:pt x="1545412" y="894969"/>
                  </a:lnTo>
                  <a:lnTo>
                    <a:pt x="1553324" y="892162"/>
                  </a:lnTo>
                  <a:lnTo>
                    <a:pt x="1560004" y="895680"/>
                  </a:lnTo>
                  <a:lnTo>
                    <a:pt x="1562925" y="899248"/>
                  </a:lnTo>
                  <a:lnTo>
                    <a:pt x="1560334" y="900518"/>
                  </a:lnTo>
                  <a:lnTo>
                    <a:pt x="1551444" y="900188"/>
                  </a:lnTo>
                  <a:lnTo>
                    <a:pt x="1554949" y="910285"/>
                  </a:lnTo>
                  <a:lnTo>
                    <a:pt x="1560080" y="914082"/>
                  </a:lnTo>
                  <a:lnTo>
                    <a:pt x="1564932" y="916279"/>
                  </a:lnTo>
                  <a:lnTo>
                    <a:pt x="1571358" y="920483"/>
                  </a:lnTo>
                  <a:lnTo>
                    <a:pt x="1570596" y="923404"/>
                  </a:lnTo>
                  <a:lnTo>
                    <a:pt x="1567853" y="926541"/>
                  </a:lnTo>
                  <a:lnTo>
                    <a:pt x="1568361" y="931367"/>
                  </a:lnTo>
                  <a:lnTo>
                    <a:pt x="1571790" y="936866"/>
                  </a:lnTo>
                  <a:lnTo>
                    <a:pt x="1583156" y="931354"/>
                  </a:lnTo>
                  <a:lnTo>
                    <a:pt x="1588198" y="931557"/>
                  </a:lnTo>
                  <a:lnTo>
                    <a:pt x="1595513" y="932484"/>
                  </a:lnTo>
                  <a:lnTo>
                    <a:pt x="1602689" y="934326"/>
                  </a:lnTo>
                  <a:lnTo>
                    <a:pt x="1616913" y="938466"/>
                  </a:lnTo>
                  <a:lnTo>
                    <a:pt x="1622386" y="939723"/>
                  </a:lnTo>
                  <a:lnTo>
                    <a:pt x="1625092" y="936929"/>
                  </a:lnTo>
                  <a:lnTo>
                    <a:pt x="1633842" y="935951"/>
                  </a:lnTo>
                  <a:lnTo>
                    <a:pt x="1637461" y="937628"/>
                  </a:lnTo>
                  <a:lnTo>
                    <a:pt x="1641106" y="937933"/>
                  </a:lnTo>
                  <a:lnTo>
                    <a:pt x="1647723" y="938860"/>
                  </a:lnTo>
                  <a:lnTo>
                    <a:pt x="1654327" y="940117"/>
                  </a:lnTo>
                  <a:lnTo>
                    <a:pt x="1660944" y="940993"/>
                  </a:lnTo>
                  <a:lnTo>
                    <a:pt x="1667624" y="940816"/>
                  </a:lnTo>
                  <a:lnTo>
                    <a:pt x="1676768" y="939520"/>
                  </a:lnTo>
                  <a:lnTo>
                    <a:pt x="1681429" y="932332"/>
                  </a:lnTo>
                  <a:lnTo>
                    <a:pt x="1688363" y="927252"/>
                  </a:lnTo>
                  <a:lnTo>
                    <a:pt x="1694065" y="924128"/>
                  </a:lnTo>
                  <a:lnTo>
                    <a:pt x="1700301" y="922172"/>
                  </a:lnTo>
                  <a:lnTo>
                    <a:pt x="1713166" y="919721"/>
                  </a:lnTo>
                  <a:lnTo>
                    <a:pt x="1723174" y="918984"/>
                  </a:lnTo>
                  <a:lnTo>
                    <a:pt x="1732508" y="920419"/>
                  </a:lnTo>
                  <a:lnTo>
                    <a:pt x="1741728" y="923150"/>
                  </a:lnTo>
                  <a:lnTo>
                    <a:pt x="1753095" y="926846"/>
                  </a:lnTo>
                  <a:lnTo>
                    <a:pt x="1754454" y="923480"/>
                  </a:lnTo>
                  <a:lnTo>
                    <a:pt x="1758035" y="929462"/>
                  </a:lnTo>
                  <a:lnTo>
                    <a:pt x="1760397" y="932078"/>
                  </a:lnTo>
                  <a:lnTo>
                    <a:pt x="1764347" y="933818"/>
                  </a:lnTo>
                  <a:lnTo>
                    <a:pt x="1777987" y="939177"/>
                  </a:lnTo>
                  <a:lnTo>
                    <a:pt x="1785023" y="929119"/>
                  </a:lnTo>
                  <a:lnTo>
                    <a:pt x="1779600" y="919594"/>
                  </a:lnTo>
                  <a:lnTo>
                    <a:pt x="1781860" y="906399"/>
                  </a:lnTo>
                  <a:lnTo>
                    <a:pt x="1788414" y="903033"/>
                  </a:lnTo>
                  <a:lnTo>
                    <a:pt x="1790065" y="896912"/>
                  </a:lnTo>
                  <a:lnTo>
                    <a:pt x="1788871" y="898309"/>
                  </a:lnTo>
                  <a:lnTo>
                    <a:pt x="1786191" y="900785"/>
                  </a:lnTo>
                  <a:lnTo>
                    <a:pt x="1781505" y="895654"/>
                  </a:lnTo>
                  <a:lnTo>
                    <a:pt x="1788464" y="895134"/>
                  </a:lnTo>
                  <a:lnTo>
                    <a:pt x="1792363" y="893445"/>
                  </a:lnTo>
                  <a:lnTo>
                    <a:pt x="1789760" y="893622"/>
                  </a:lnTo>
                  <a:lnTo>
                    <a:pt x="1784629" y="894600"/>
                  </a:lnTo>
                  <a:lnTo>
                    <a:pt x="1788553" y="891476"/>
                  </a:lnTo>
                  <a:lnTo>
                    <a:pt x="1785708" y="879195"/>
                  </a:lnTo>
                  <a:lnTo>
                    <a:pt x="1795475" y="878865"/>
                  </a:lnTo>
                  <a:lnTo>
                    <a:pt x="1793671" y="889050"/>
                  </a:lnTo>
                  <a:lnTo>
                    <a:pt x="1791576" y="890727"/>
                  </a:lnTo>
                  <a:lnTo>
                    <a:pt x="1803158" y="889381"/>
                  </a:lnTo>
                  <a:lnTo>
                    <a:pt x="1811515" y="884923"/>
                  </a:lnTo>
                  <a:lnTo>
                    <a:pt x="1815566" y="877023"/>
                  </a:lnTo>
                  <a:close/>
                </a:path>
                <a:path w="4761865" h="3806825">
                  <a:moveTo>
                    <a:pt x="2060613" y="3462617"/>
                  </a:moveTo>
                  <a:lnTo>
                    <a:pt x="2057209" y="3452660"/>
                  </a:lnTo>
                  <a:lnTo>
                    <a:pt x="2056155" y="3444265"/>
                  </a:lnTo>
                  <a:lnTo>
                    <a:pt x="2050173" y="3438944"/>
                  </a:lnTo>
                  <a:lnTo>
                    <a:pt x="2046643" y="3437280"/>
                  </a:lnTo>
                  <a:lnTo>
                    <a:pt x="2045385" y="3429635"/>
                  </a:lnTo>
                  <a:lnTo>
                    <a:pt x="2047951" y="3427742"/>
                  </a:lnTo>
                  <a:lnTo>
                    <a:pt x="2044458" y="3414852"/>
                  </a:lnTo>
                  <a:lnTo>
                    <a:pt x="2033524" y="3417392"/>
                  </a:lnTo>
                  <a:lnTo>
                    <a:pt x="2030222" y="3405682"/>
                  </a:lnTo>
                  <a:lnTo>
                    <a:pt x="2026513" y="3401314"/>
                  </a:lnTo>
                  <a:lnTo>
                    <a:pt x="2019147" y="3398469"/>
                  </a:lnTo>
                  <a:lnTo>
                    <a:pt x="2014626" y="3400107"/>
                  </a:lnTo>
                  <a:lnTo>
                    <a:pt x="2009990" y="3389884"/>
                  </a:lnTo>
                  <a:lnTo>
                    <a:pt x="1998980" y="3390912"/>
                  </a:lnTo>
                  <a:lnTo>
                    <a:pt x="1989340" y="3386264"/>
                  </a:lnTo>
                  <a:lnTo>
                    <a:pt x="1987892" y="3379914"/>
                  </a:lnTo>
                  <a:lnTo>
                    <a:pt x="1980946" y="3382403"/>
                  </a:lnTo>
                  <a:lnTo>
                    <a:pt x="1979383" y="3383318"/>
                  </a:lnTo>
                  <a:lnTo>
                    <a:pt x="1971230" y="3372866"/>
                  </a:lnTo>
                  <a:lnTo>
                    <a:pt x="1972424" y="3369233"/>
                  </a:lnTo>
                  <a:lnTo>
                    <a:pt x="1954352" y="3367773"/>
                  </a:lnTo>
                  <a:lnTo>
                    <a:pt x="1949157" y="3364026"/>
                  </a:lnTo>
                  <a:lnTo>
                    <a:pt x="1941804" y="3349955"/>
                  </a:lnTo>
                  <a:lnTo>
                    <a:pt x="1941855" y="3348964"/>
                  </a:lnTo>
                  <a:lnTo>
                    <a:pt x="1882635" y="3358858"/>
                  </a:lnTo>
                  <a:lnTo>
                    <a:pt x="1865604" y="3362236"/>
                  </a:lnTo>
                  <a:lnTo>
                    <a:pt x="1867344" y="3373577"/>
                  </a:lnTo>
                  <a:lnTo>
                    <a:pt x="1860562" y="3382607"/>
                  </a:lnTo>
                  <a:lnTo>
                    <a:pt x="1850885" y="3390836"/>
                  </a:lnTo>
                  <a:lnTo>
                    <a:pt x="1843951" y="3399739"/>
                  </a:lnTo>
                  <a:lnTo>
                    <a:pt x="1851875" y="3406394"/>
                  </a:lnTo>
                  <a:lnTo>
                    <a:pt x="1854365" y="3417316"/>
                  </a:lnTo>
                  <a:lnTo>
                    <a:pt x="1853819" y="3429482"/>
                  </a:lnTo>
                  <a:lnTo>
                    <a:pt x="1852637" y="3439909"/>
                  </a:lnTo>
                  <a:lnTo>
                    <a:pt x="1852066" y="3446907"/>
                  </a:lnTo>
                  <a:lnTo>
                    <a:pt x="1855965" y="3457232"/>
                  </a:lnTo>
                  <a:lnTo>
                    <a:pt x="1847596" y="3484715"/>
                  </a:lnTo>
                  <a:lnTo>
                    <a:pt x="1845106" y="3491598"/>
                  </a:lnTo>
                  <a:lnTo>
                    <a:pt x="1842947" y="3504412"/>
                  </a:lnTo>
                  <a:lnTo>
                    <a:pt x="1866290" y="3537597"/>
                  </a:lnTo>
                  <a:lnTo>
                    <a:pt x="1879333" y="3546310"/>
                  </a:lnTo>
                  <a:lnTo>
                    <a:pt x="1885442" y="3543617"/>
                  </a:lnTo>
                  <a:lnTo>
                    <a:pt x="1887918" y="3540518"/>
                  </a:lnTo>
                  <a:lnTo>
                    <a:pt x="1886318" y="3536607"/>
                  </a:lnTo>
                  <a:lnTo>
                    <a:pt x="1894103" y="3534194"/>
                  </a:lnTo>
                  <a:lnTo>
                    <a:pt x="1897189" y="3533902"/>
                  </a:lnTo>
                  <a:lnTo>
                    <a:pt x="1899996" y="3532848"/>
                  </a:lnTo>
                  <a:lnTo>
                    <a:pt x="1899907" y="3544532"/>
                  </a:lnTo>
                  <a:lnTo>
                    <a:pt x="1898992" y="3582289"/>
                  </a:lnTo>
                  <a:lnTo>
                    <a:pt x="1901101" y="3594836"/>
                  </a:lnTo>
                  <a:lnTo>
                    <a:pt x="1891372" y="3590963"/>
                  </a:lnTo>
                  <a:lnTo>
                    <a:pt x="1891487" y="3587280"/>
                  </a:lnTo>
                  <a:lnTo>
                    <a:pt x="1894255" y="3585070"/>
                  </a:lnTo>
                  <a:lnTo>
                    <a:pt x="1887867" y="3584016"/>
                  </a:lnTo>
                  <a:lnTo>
                    <a:pt x="1879587" y="3588397"/>
                  </a:lnTo>
                  <a:lnTo>
                    <a:pt x="1871421" y="3591979"/>
                  </a:lnTo>
                  <a:lnTo>
                    <a:pt x="1865376" y="3588550"/>
                  </a:lnTo>
                  <a:lnTo>
                    <a:pt x="1859622" y="3576167"/>
                  </a:lnTo>
                  <a:lnTo>
                    <a:pt x="1856219" y="3570770"/>
                  </a:lnTo>
                  <a:lnTo>
                    <a:pt x="1851266" y="3565347"/>
                  </a:lnTo>
                  <a:lnTo>
                    <a:pt x="1845779" y="3560292"/>
                  </a:lnTo>
                  <a:lnTo>
                    <a:pt x="1847862" y="3550755"/>
                  </a:lnTo>
                  <a:lnTo>
                    <a:pt x="1833892" y="3544024"/>
                  </a:lnTo>
                  <a:lnTo>
                    <a:pt x="1828165" y="3541928"/>
                  </a:lnTo>
                  <a:lnTo>
                    <a:pt x="1817319" y="3535451"/>
                  </a:lnTo>
                  <a:lnTo>
                    <a:pt x="1813979" y="3543008"/>
                  </a:lnTo>
                  <a:lnTo>
                    <a:pt x="1806041" y="3531374"/>
                  </a:lnTo>
                  <a:lnTo>
                    <a:pt x="1806625" y="3525469"/>
                  </a:lnTo>
                  <a:lnTo>
                    <a:pt x="1802396" y="3521786"/>
                  </a:lnTo>
                  <a:lnTo>
                    <a:pt x="1797939" y="3515842"/>
                  </a:lnTo>
                  <a:lnTo>
                    <a:pt x="1793773" y="3509365"/>
                  </a:lnTo>
                  <a:lnTo>
                    <a:pt x="1789823" y="3507219"/>
                  </a:lnTo>
                  <a:lnTo>
                    <a:pt x="1786064" y="3514306"/>
                  </a:lnTo>
                  <a:lnTo>
                    <a:pt x="1781352" y="3522395"/>
                  </a:lnTo>
                  <a:lnTo>
                    <a:pt x="1774456" y="3524313"/>
                  </a:lnTo>
                  <a:lnTo>
                    <a:pt x="1756664" y="3521976"/>
                  </a:lnTo>
                  <a:lnTo>
                    <a:pt x="1748713" y="3521875"/>
                  </a:lnTo>
                  <a:lnTo>
                    <a:pt x="1743862" y="3518814"/>
                  </a:lnTo>
                  <a:lnTo>
                    <a:pt x="1732102" y="3513429"/>
                  </a:lnTo>
                  <a:lnTo>
                    <a:pt x="1725777" y="3515817"/>
                  </a:lnTo>
                  <a:lnTo>
                    <a:pt x="1716976" y="3507003"/>
                  </a:lnTo>
                  <a:lnTo>
                    <a:pt x="1715427" y="3495687"/>
                  </a:lnTo>
                  <a:lnTo>
                    <a:pt x="1718589" y="3489477"/>
                  </a:lnTo>
                  <a:lnTo>
                    <a:pt x="1711934" y="3490163"/>
                  </a:lnTo>
                  <a:lnTo>
                    <a:pt x="1705267" y="3491446"/>
                  </a:lnTo>
                  <a:lnTo>
                    <a:pt x="1698726" y="3493300"/>
                  </a:lnTo>
                  <a:lnTo>
                    <a:pt x="1692465" y="3495687"/>
                  </a:lnTo>
                  <a:lnTo>
                    <a:pt x="1684159" y="3499307"/>
                  </a:lnTo>
                  <a:lnTo>
                    <a:pt x="1684934" y="3499523"/>
                  </a:lnTo>
                  <a:lnTo>
                    <a:pt x="1676400" y="3497643"/>
                  </a:lnTo>
                  <a:lnTo>
                    <a:pt x="1680591" y="3493744"/>
                  </a:lnTo>
                  <a:lnTo>
                    <a:pt x="1682826" y="3482975"/>
                  </a:lnTo>
                  <a:lnTo>
                    <a:pt x="1668805" y="3480041"/>
                  </a:lnTo>
                  <a:lnTo>
                    <a:pt x="1669415" y="3473348"/>
                  </a:lnTo>
                  <a:lnTo>
                    <a:pt x="1663242" y="3473246"/>
                  </a:lnTo>
                  <a:lnTo>
                    <a:pt x="1665998" y="3485921"/>
                  </a:lnTo>
                  <a:lnTo>
                    <a:pt x="1665452" y="3499078"/>
                  </a:lnTo>
                  <a:lnTo>
                    <a:pt x="1663496" y="3512248"/>
                  </a:lnTo>
                  <a:lnTo>
                    <a:pt x="1661998" y="3524974"/>
                  </a:lnTo>
                  <a:lnTo>
                    <a:pt x="1662404" y="3531349"/>
                  </a:lnTo>
                  <a:lnTo>
                    <a:pt x="1663509" y="3537369"/>
                  </a:lnTo>
                  <a:lnTo>
                    <a:pt x="1664030" y="3543376"/>
                  </a:lnTo>
                  <a:lnTo>
                    <a:pt x="1662734" y="3549764"/>
                  </a:lnTo>
                  <a:lnTo>
                    <a:pt x="1659839" y="3557105"/>
                  </a:lnTo>
                  <a:lnTo>
                    <a:pt x="1656715" y="3563188"/>
                  </a:lnTo>
                  <a:lnTo>
                    <a:pt x="1662861" y="3569970"/>
                  </a:lnTo>
                  <a:lnTo>
                    <a:pt x="1648345" y="3573056"/>
                  </a:lnTo>
                  <a:lnTo>
                    <a:pt x="1633448" y="3573703"/>
                  </a:lnTo>
                  <a:lnTo>
                    <a:pt x="1597774" y="3572192"/>
                  </a:lnTo>
                  <a:lnTo>
                    <a:pt x="1590675" y="3570567"/>
                  </a:lnTo>
                  <a:lnTo>
                    <a:pt x="1578381" y="3573259"/>
                  </a:lnTo>
                  <a:lnTo>
                    <a:pt x="1580857" y="3583152"/>
                  </a:lnTo>
                  <a:lnTo>
                    <a:pt x="1579841" y="3653790"/>
                  </a:lnTo>
                  <a:lnTo>
                    <a:pt x="1579308" y="3719728"/>
                  </a:lnTo>
                  <a:lnTo>
                    <a:pt x="1583524" y="3725507"/>
                  </a:lnTo>
                  <a:lnTo>
                    <a:pt x="1583004" y="3732466"/>
                  </a:lnTo>
                  <a:lnTo>
                    <a:pt x="1593621" y="3743858"/>
                  </a:lnTo>
                  <a:lnTo>
                    <a:pt x="1599819" y="3748976"/>
                  </a:lnTo>
                  <a:lnTo>
                    <a:pt x="1619910" y="3771938"/>
                  </a:lnTo>
                  <a:lnTo>
                    <a:pt x="1627797" y="3779901"/>
                  </a:lnTo>
                  <a:lnTo>
                    <a:pt x="1636623" y="3786733"/>
                  </a:lnTo>
                  <a:lnTo>
                    <a:pt x="1640268" y="3789095"/>
                  </a:lnTo>
                  <a:lnTo>
                    <a:pt x="1647672" y="3785209"/>
                  </a:lnTo>
                  <a:lnTo>
                    <a:pt x="1659128" y="3782199"/>
                  </a:lnTo>
                  <a:lnTo>
                    <a:pt x="1700428" y="3787749"/>
                  </a:lnTo>
                  <a:lnTo>
                    <a:pt x="1714919" y="3800221"/>
                  </a:lnTo>
                  <a:lnTo>
                    <a:pt x="1719199" y="3794468"/>
                  </a:lnTo>
                  <a:lnTo>
                    <a:pt x="1731391" y="3796868"/>
                  </a:lnTo>
                  <a:lnTo>
                    <a:pt x="1732788" y="3802049"/>
                  </a:lnTo>
                  <a:lnTo>
                    <a:pt x="1741106" y="3806660"/>
                  </a:lnTo>
                  <a:lnTo>
                    <a:pt x="1746986" y="3798836"/>
                  </a:lnTo>
                  <a:lnTo>
                    <a:pt x="1756956" y="3802011"/>
                  </a:lnTo>
                  <a:lnTo>
                    <a:pt x="1764461" y="3806215"/>
                  </a:lnTo>
                  <a:lnTo>
                    <a:pt x="1777657" y="3805250"/>
                  </a:lnTo>
                  <a:lnTo>
                    <a:pt x="1790852" y="3792651"/>
                  </a:lnTo>
                  <a:lnTo>
                    <a:pt x="1801977" y="3776395"/>
                  </a:lnTo>
                  <a:lnTo>
                    <a:pt x="1808975" y="3764381"/>
                  </a:lnTo>
                  <a:lnTo>
                    <a:pt x="1814474" y="3757549"/>
                  </a:lnTo>
                  <a:lnTo>
                    <a:pt x="1852383" y="3739642"/>
                  </a:lnTo>
                  <a:lnTo>
                    <a:pt x="1857578" y="3728847"/>
                  </a:lnTo>
                  <a:lnTo>
                    <a:pt x="1856397" y="3723716"/>
                  </a:lnTo>
                  <a:lnTo>
                    <a:pt x="1857273" y="3719004"/>
                  </a:lnTo>
                  <a:lnTo>
                    <a:pt x="1860537" y="3711689"/>
                  </a:lnTo>
                  <a:lnTo>
                    <a:pt x="1866404" y="3706114"/>
                  </a:lnTo>
                  <a:lnTo>
                    <a:pt x="1873669" y="3702024"/>
                  </a:lnTo>
                  <a:lnTo>
                    <a:pt x="1881124" y="3699116"/>
                  </a:lnTo>
                  <a:lnTo>
                    <a:pt x="1887791" y="3696868"/>
                  </a:lnTo>
                  <a:lnTo>
                    <a:pt x="1896211" y="3692487"/>
                  </a:lnTo>
                  <a:lnTo>
                    <a:pt x="1906917" y="3696779"/>
                  </a:lnTo>
                  <a:lnTo>
                    <a:pt x="1915604" y="3695560"/>
                  </a:lnTo>
                  <a:lnTo>
                    <a:pt x="1921637" y="3690594"/>
                  </a:lnTo>
                  <a:lnTo>
                    <a:pt x="1918220" y="3681323"/>
                  </a:lnTo>
                  <a:lnTo>
                    <a:pt x="1913331" y="3671443"/>
                  </a:lnTo>
                  <a:lnTo>
                    <a:pt x="1914969" y="3664623"/>
                  </a:lnTo>
                  <a:lnTo>
                    <a:pt x="1923503" y="3660686"/>
                  </a:lnTo>
                  <a:lnTo>
                    <a:pt x="1932635" y="3657409"/>
                  </a:lnTo>
                  <a:lnTo>
                    <a:pt x="1950948" y="3651821"/>
                  </a:lnTo>
                  <a:lnTo>
                    <a:pt x="1972805" y="3644519"/>
                  </a:lnTo>
                  <a:lnTo>
                    <a:pt x="1994522" y="3636441"/>
                  </a:lnTo>
                  <a:lnTo>
                    <a:pt x="2016061" y="3627869"/>
                  </a:lnTo>
                  <a:lnTo>
                    <a:pt x="2037397" y="3619093"/>
                  </a:lnTo>
                  <a:lnTo>
                    <a:pt x="2035035" y="3611105"/>
                  </a:lnTo>
                  <a:lnTo>
                    <a:pt x="2033409" y="3620033"/>
                  </a:lnTo>
                  <a:lnTo>
                    <a:pt x="2027974" y="3619830"/>
                  </a:lnTo>
                  <a:lnTo>
                    <a:pt x="2027999" y="3615525"/>
                  </a:lnTo>
                  <a:lnTo>
                    <a:pt x="2024468" y="3611232"/>
                  </a:lnTo>
                  <a:lnTo>
                    <a:pt x="2020150" y="3610102"/>
                  </a:lnTo>
                  <a:lnTo>
                    <a:pt x="2019998" y="3602317"/>
                  </a:lnTo>
                  <a:lnTo>
                    <a:pt x="2019338" y="3601339"/>
                  </a:lnTo>
                  <a:lnTo>
                    <a:pt x="2016125" y="3601313"/>
                  </a:lnTo>
                  <a:lnTo>
                    <a:pt x="2022665" y="3595662"/>
                  </a:lnTo>
                  <a:lnTo>
                    <a:pt x="2026043" y="3587661"/>
                  </a:lnTo>
                  <a:lnTo>
                    <a:pt x="2031453" y="3572281"/>
                  </a:lnTo>
                  <a:lnTo>
                    <a:pt x="2028507" y="3569512"/>
                  </a:lnTo>
                  <a:lnTo>
                    <a:pt x="2028431" y="3562743"/>
                  </a:lnTo>
                  <a:lnTo>
                    <a:pt x="2031212" y="3556190"/>
                  </a:lnTo>
                  <a:lnTo>
                    <a:pt x="2037867" y="3551440"/>
                  </a:lnTo>
                  <a:lnTo>
                    <a:pt x="2045614" y="3547465"/>
                  </a:lnTo>
                  <a:lnTo>
                    <a:pt x="2051697" y="3543287"/>
                  </a:lnTo>
                  <a:lnTo>
                    <a:pt x="2044331" y="3536873"/>
                  </a:lnTo>
                  <a:lnTo>
                    <a:pt x="2041944" y="3526066"/>
                  </a:lnTo>
                  <a:lnTo>
                    <a:pt x="2042299" y="3513950"/>
                  </a:lnTo>
                  <a:lnTo>
                    <a:pt x="2043099" y="3503587"/>
                  </a:lnTo>
                  <a:lnTo>
                    <a:pt x="2043366" y="3495725"/>
                  </a:lnTo>
                  <a:lnTo>
                    <a:pt x="2048167" y="3491395"/>
                  </a:lnTo>
                  <a:lnTo>
                    <a:pt x="2043874" y="3478034"/>
                  </a:lnTo>
                  <a:lnTo>
                    <a:pt x="2039937" y="3472777"/>
                  </a:lnTo>
                  <a:lnTo>
                    <a:pt x="2053018" y="3468776"/>
                  </a:lnTo>
                  <a:lnTo>
                    <a:pt x="2060613" y="3462617"/>
                  </a:lnTo>
                  <a:close/>
                </a:path>
                <a:path w="4761865" h="3806825">
                  <a:moveTo>
                    <a:pt x="2647048" y="2595803"/>
                  </a:moveTo>
                  <a:lnTo>
                    <a:pt x="2637548" y="2596273"/>
                  </a:lnTo>
                  <a:lnTo>
                    <a:pt x="2627960" y="2597073"/>
                  </a:lnTo>
                  <a:lnTo>
                    <a:pt x="2618409" y="2597315"/>
                  </a:lnTo>
                  <a:lnTo>
                    <a:pt x="2608986" y="2596134"/>
                  </a:lnTo>
                  <a:lnTo>
                    <a:pt x="2598928" y="2593149"/>
                  </a:lnTo>
                  <a:lnTo>
                    <a:pt x="2588907" y="2589314"/>
                  </a:lnTo>
                  <a:lnTo>
                    <a:pt x="2569197" y="2581287"/>
                  </a:lnTo>
                  <a:lnTo>
                    <a:pt x="2507831" y="2558084"/>
                  </a:lnTo>
                  <a:lnTo>
                    <a:pt x="2480475" y="2548064"/>
                  </a:lnTo>
                  <a:lnTo>
                    <a:pt x="2476766" y="2541384"/>
                  </a:lnTo>
                  <a:lnTo>
                    <a:pt x="2467889" y="2534145"/>
                  </a:lnTo>
                  <a:lnTo>
                    <a:pt x="2463114" y="2533065"/>
                  </a:lnTo>
                  <a:lnTo>
                    <a:pt x="2457094" y="2526080"/>
                  </a:lnTo>
                  <a:lnTo>
                    <a:pt x="2454427" y="2519603"/>
                  </a:lnTo>
                  <a:lnTo>
                    <a:pt x="2449563" y="2509609"/>
                  </a:lnTo>
                  <a:lnTo>
                    <a:pt x="2433383" y="2485961"/>
                  </a:lnTo>
                  <a:lnTo>
                    <a:pt x="2430259" y="2479878"/>
                  </a:lnTo>
                  <a:lnTo>
                    <a:pt x="2428760" y="2473134"/>
                  </a:lnTo>
                  <a:lnTo>
                    <a:pt x="2431326" y="2467610"/>
                  </a:lnTo>
                  <a:lnTo>
                    <a:pt x="2435123" y="2462276"/>
                  </a:lnTo>
                  <a:lnTo>
                    <a:pt x="2437320" y="2456142"/>
                  </a:lnTo>
                  <a:lnTo>
                    <a:pt x="2431923" y="2457920"/>
                  </a:lnTo>
                  <a:lnTo>
                    <a:pt x="2428494" y="2451138"/>
                  </a:lnTo>
                  <a:lnTo>
                    <a:pt x="2415603" y="2454427"/>
                  </a:lnTo>
                  <a:lnTo>
                    <a:pt x="2408301" y="2457945"/>
                  </a:lnTo>
                  <a:lnTo>
                    <a:pt x="2400922" y="2458453"/>
                  </a:lnTo>
                  <a:lnTo>
                    <a:pt x="2394178" y="2457145"/>
                  </a:lnTo>
                  <a:lnTo>
                    <a:pt x="2391486" y="2452751"/>
                  </a:lnTo>
                  <a:lnTo>
                    <a:pt x="2390495" y="2439809"/>
                  </a:lnTo>
                  <a:lnTo>
                    <a:pt x="2390876" y="2428062"/>
                  </a:lnTo>
                  <a:lnTo>
                    <a:pt x="2394877" y="2418384"/>
                  </a:lnTo>
                  <a:lnTo>
                    <a:pt x="2407412" y="2399373"/>
                  </a:lnTo>
                  <a:lnTo>
                    <a:pt x="2410561" y="2391194"/>
                  </a:lnTo>
                  <a:lnTo>
                    <a:pt x="2409914" y="2384526"/>
                  </a:lnTo>
                  <a:lnTo>
                    <a:pt x="2405977" y="2378646"/>
                  </a:lnTo>
                  <a:lnTo>
                    <a:pt x="2399271" y="2372817"/>
                  </a:lnTo>
                  <a:lnTo>
                    <a:pt x="2392997" y="2368004"/>
                  </a:lnTo>
                  <a:lnTo>
                    <a:pt x="2391321" y="2362365"/>
                  </a:lnTo>
                  <a:lnTo>
                    <a:pt x="2383917" y="2348306"/>
                  </a:lnTo>
                  <a:lnTo>
                    <a:pt x="2375725" y="2344305"/>
                  </a:lnTo>
                  <a:lnTo>
                    <a:pt x="2369477" y="2339327"/>
                  </a:lnTo>
                  <a:lnTo>
                    <a:pt x="2362695" y="2331872"/>
                  </a:lnTo>
                  <a:lnTo>
                    <a:pt x="2356955" y="2323147"/>
                  </a:lnTo>
                  <a:lnTo>
                    <a:pt x="2350757" y="2314968"/>
                  </a:lnTo>
                  <a:lnTo>
                    <a:pt x="2342654" y="2309139"/>
                  </a:lnTo>
                  <a:lnTo>
                    <a:pt x="2335174" y="2304999"/>
                  </a:lnTo>
                  <a:lnTo>
                    <a:pt x="2327186" y="2300033"/>
                  </a:lnTo>
                  <a:lnTo>
                    <a:pt x="2318893" y="2296388"/>
                  </a:lnTo>
                  <a:lnTo>
                    <a:pt x="2303576" y="2295779"/>
                  </a:lnTo>
                  <a:lnTo>
                    <a:pt x="2295690" y="2293543"/>
                  </a:lnTo>
                  <a:lnTo>
                    <a:pt x="2287854" y="2292756"/>
                  </a:lnTo>
                  <a:lnTo>
                    <a:pt x="2281047" y="2296731"/>
                  </a:lnTo>
                  <a:lnTo>
                    <a:pt x="2280501" y="2294648"/>
                  </a:lnTo>
                  <a:lnTo>
                    <a:pt x="2275941" y="2285034"/>
                  </a:lnTo>
                  <a:lnTo>
                    <a:pt x="2271623" y="2286266"/>
                  </a:lnTo>
                  <a:lnTo>
                    <a:pt x="2270366" y="2291029"/>
                  </a:lnTo>
                  <a:lnTo>
                    <a:pt x="2266480" y="2294382"/>
                  </a:lnTo>
                  <a:lnTo>
                    <a:pt x="2263254" y="2295220"/>
                  </a:lnTo>
                  <a:lnTo>
                    <a:pt x="2251849" y="2297290"/>
                  </a:lnTo>
                  <a:lnTo>
                    <a:pt x="2246973" y="2296350"/>
                  </a:lnTo>
                  <a:lnTo>
                    <a:pt x="2240953" y="2284323"/>
                  </a:lnTo>
                  <a:lnTo>
                    <a:pt x="2237168" y="2285809"/>
                  </a:lnTo>
                  <a:lnTo>
                    <a:pt x="2230755" y="2282279"/>
                  </a:lnTo>
                  <a:lnTo>
                    <a:pt x="2226830" y="2275840"/>
                  </a:lnTo>
                  <a:lnTo>
                    <a:pt x="2224163" y="2285111"/>
                  </a:lnTo>
                  <a:lnTo>
                    <a:pt x="2221052" y="2294229"/>
                  </a:lnTo>
                  <a:lnTo>
                    <a:pt x="2214092" y="2312212"/>
                  </a:lnTo>
                  <a:lnTo>
                    <a:pt x="2210917" y="2307704"/>
                  </a:lnTo>
                  <a:lnTo>
                    <a:pt x="2208161" y="2301062"/>
                  </a:lnTo>
                  <a:lnTo>
                    <a:pt x="2196795" y="2294483"/>
                  </a:lnTo>
                  <a:lnTo>
                    <a:pt x="2195855" y="2303742"/>
                  </a:lnTo>
                  <a:lnTo>
                    <a:pt x="2191308" y="2303792"/>
                  </a:lnTo>
                  <a:lnTo>
                    <a:pt x="2177364" y="2302992"/>
                  </a:lnTo>
                  <a:lnTo>
                    <a:pt x="2172932" y="2305659"/>
                  </a:lnTo>
                  <a:lnTo>
                    <a:pt x="2169972" y="2313762"/>
                  </a:lnTo>
                  <a:lnTo>
                    <a:pt x="2168385" y="2321991"/>
                  </a:lnTo>
                  <a:lnTo>
                    <a:pt x="2169261" y="2329383"/>
                  </a:lnTo>
                  <a:lnTo>
                    <a:pt x="2161756" y="2345423"/>
                  </a:lnTo>
                  <a:lnTo>
                    <a:pt x="2161032" y="2350211"/>
                  </a:lnTo>
                  <a:lnTo>
                    <a:pt x="2159914" y="2363584"/>
                  </a:lnTo>
                  <a:lnTo>
                    <a:pt x="2159139" y="2370315"/>
                  </a:lnTo>
                  <a:lnTo>
                    <a:pt x="2157552" y="2376652"/>
                  </a:lnTo>
                  <a:lnTo>
                    <a:pt x="2156599" y="2379294"/>
                  </a:lnTo>
                  <a:lnTo>
                    <a:pt x="2146135" y="2378164"/>
                  </a:lnTo>
                  <a:lnTo>
                    <a:pt x="2138591" y="2378519"/>
                  </a:lnTo>
                  <a:lnTo>
                    <a:pt x="2118195" y="2415489"/>
                  </a:lnTo>
                  <a:lnTo>
                    <a:pt x="2112975" y="2420264"/>
                  </a:lnTo>
                  <a:lnTo>
                    <a:pt x="2116925" y="2427681"/>
                  </a:lnTo>
                  <a:lnTo>
                    <a:pt x="2114232" y="2436520"/>
                  </a:lnTo>
                  <a:lnTo>
                    <a:pt x="2109305" y="2443505"/>
                  </a:lnTo>
                  <a:lnTo>
                    <a:pt x="2112340" y="2446464"/>
                  </a:lnTo>
                  <a:lnTo>
                    <a:pt x="2113737" y="2452103"/>
                  </a:lnTo>
                  <a:lnTo>
                    <a:pt x="2111324" y="2459672"/>
                  </a:lnTo>
                  <a:lnTo>
                    <a:pt x="2107387" y="2466822"/>
                  </a:lnTo>
                  <a:lnTo>
                    <a:pt x="2104212" y="2471216"/>
                  </a:lnTo>
                  <a:lnTo>
                    <a:pt x="2104351" y="2465311"/>
                  </a:lnTo>
                  <a:lnTo>
                    <a:pt x="2097341" y="2458783"/>
                  </a:lnTo>
                  <a:lnTo>
                    <a:pt x="2088540" y="2468994"/>
                  </a:lnTo>
                  <a:lnTo>
                    <a:pt x="2085136" y="2475344"/>
                  </a:lnTo>
                  <a:lnTo>
                    <a:pt x="2085352" y="2487980"/>
                  </a:lnTo>
                  <a:lnTo>
                    <a:pt x="2087892" y="2492260"/>
                  </a:lnTo>
                  <a:lnTo>
                    <a:pt x="2084006" y="2502992"/>
                  </a:lnTo>
                  <a:lnTo>
                    <a:pt x="2081784" y="2507056"/>
                  </a:lnTo>
                  <a:lnTo>
                    <a:pt x="2080107" y="2511361"/>
                  </a:lnTo>
                  <a:lnTo>
                    <a:pt x="2077923" y="2519807"/>
                  </a:lnTo>
                  <a:lnTo>
                    <a:pt x="2077377" y="2528532"/>
                  </a:lnTo>
                  <a:lnTo>
                    <a:pt x="2077897" y="2537345"/>
                  </a:lnTo>
                  <a:lnTo>
                    <a:pt x="2079701" y="2552852"/>
                  </a:lnTo>
                  <a:lnTo>
                    <a:pt x="2082457" y="2563660"/>
                  </a:lnTo>
                  <a:lnTo>
                    <a:pt x="2072220" y="2578887"/>
                  </a:lnTo>
                  <a:lnTo>
                    <a:pt x="2065172" y="2576296"/>
                  </a:lnTo>
                  <a:lnTo>
                    <a:pt x="2047849" y="2573350"/>
                  </a:lnTo>
                  <a:lnTo>
                    <a:pt x="2040178" y="2574379"/>
                  </a:lnTo>
                  <a:lnTo>
                    <a:pt x="2040115" y="2591638"/>
                  </a:lnTo>
                  <a:lnTo>
                    <a:pt x="2034146" y="2594965"/>
                  </a:lnTo>
                  <a:lnTo>
                    <a:pt x="2033384" y="2601226"/>
                  </a:lnTo>
                  <a:lnTo>
                    <a:pt x="2036508" y="2607360"/>
                  </a:lnTo>
                  <a:lnTo>
                    <a:pt x="2044649" y="2607411"/>
                  </a:lnTo>
                  <a:lnTo>
                    <a:pt x="2056866" y="2608884"/>
                  </a:lnTo>
                  <a:lnTo>
                    <a:pt x="2079358" y="2631059"/>
                  </a:lnTo>
                  <a:lnTo>
                    <a:pt x="2085187" y="2639504"/>
                  </a:lnTo>
                  <a:lnTo>
                    <a:pt x="2085606" y="2644089"/>
                  </a:lnTo>
                  <a:lnTo>
                    <a:pt x="2089873" y="2645270"/>
                  </a:lnTo>
                  <a:lnTo>
                    <a:pt x="2091499" y="2645460"/>
                  </a:lnTo>
                  <a:lnTo>
                    <a:pt x="2093010" y="2646007"/>
                  </a:lnTo>
                  <a:lnTo>
                    <a:pt x="2094395" y="2646896"/>
                  </a:lnTo>
                  <a:lnTo>
                    <a:pt x="2096630" y="2648889"/>
                  </a:lnTo>
                  <a:lnTo>
                    <a:pt x="2095741" y="2652115"/>
                  </a:lnTo>
                  <a:lnTo>
                    <a:pt x="2103386" y="2655976"/>
                  </a:lnTo>
                  <a:lnTo>
                    <a:pt x="2108492" y="2664828"/>
                  </a:lnTo>
                  <a:lnTo>
                    <a:pt x="2109749" y="2672118"/>
                  </a:lnTo>
                  <a:lnTo>
                    <a:pt x="2112289" y="2678582"/>
                  </a:lnTo>
                  <a:lnTo>
                    <a:pt x="2116747" y="2692298"/>
                  </a:lnTo>
                  <a:lnTo>
                    <a:pt x="2119223" y="2699118"/>
                  </a:lnTo>
                  <a:lnTo>
                    <a:pt x="2122436" y="2705366"/>
                  </a:lnTo>
                  <a:lnTo>
                    <a:pt x="2124608" y="2708732"/>
                  </a:lnTo>
                  <a:lnTo>
                    <a:pt x="2128278" y="2716288"/>
                  </a:lnTo>
                  <a:lnTo>
                    <a:pt x="2130907" y="2718828"/>
                  </a:lnTo>
                  <a:lnTo>
                    <a:pt x="2135225" y="2713317"/>
                  </a:lnTo>
                  <a:lnTo>
                    <a:pt x="2148154" y="2717139"/>
                  </a:lnTo>
                  <a:lnTo>
                    <a:pt x="2152053" y="2730423"/>
                  </a:lnTo>
                  <a:lnTo>
                    <a:pt x="2146668" y="2738856"/>
                  </a:lnTo>
                  <a:lnTo>
                    <a:pt x="2152078" y="2749791"/>
                  </a:lnTo>
                  <a:lnTo>
                    <a:pt x="2158441" y="2761005"/>
                  </a:lnTo>
                  <a:lnTo>
                    <a:pt x="2180577" y="2760675"/>
                  </a:lnTo>
                  <a:lnTo>
                    <a:pt x="2189099" y="2761157"/>
                  </a:lnTo>
                  <a:lnTo>
                    <a:pt x="2196985" y="2762910"/>
                  </a:lnTo>
                  <a:lnTo>
                    <a:pt x="2211349" y="2771444"/>
                  </a:lnTo>
                  <a:lnTo>
                    <a:pt x="2224798" y="2783459"/>
                  </a:lnTo>
                  <a:lnTo>
                    <a:pt x="2238692" y="2794482"/>
                  </a:lnTo>
                  <a:lnTo>
                    <a:pt x="2254351" y="2800083"/>
                  </a:lnTo>
                  <a:lnTo>
                    <a:pt x="2259228" y="2800489"/>
                  </a:lnTo>
                  <a:lnTo>
                    <a:pt x="2264168" y="2798280"/>
                  </a:lnTo>
                  <a:lnTo>
                    <a:pt x="2273681" y="2800299"/>
                  </a:lnTo>
                  <a:lnTo>
                    <a:pt x="2276144" y="2804706"/>
                  </a:lnTo>
                  <a:lnTo>
                    <a:pt x="2288108" y="2803614"/>
                  </a:lnTo>
                  <a:lnTo>
                    <a:pt x="2299830" y="2804388"/>
                  </a:lnTo>
                  <a:lnTo>
                    <a:pt x="2305024" y="2809367"/>
                  </a:lnTo>
                  <a:lnTo>
                    <a:pt x="2305977" y="2804642"/>
                  </a:lnTo>
                  <a:lnTo>
                    <a:pt x="2310282" y="2802178"/>
                  </a:lnTo>
                  <a:lnTo>
                    <a:pt x="2315045" y="2795955"/>
                  </a:lnTo>
                  <a:lnTo>
                    <a:pt x="2315438" y="2792539"/>
                  </a:lnTo>
                  <a:lnTo>
                    <a:pt x="2317356" y="2789821"/>
                  </a:lnTo>
                  <a:lnTo>
                    <a:pt x="2321687" y="2785414"/>
                  </a:lnTo>
                  <a:lnTo>
                    <a:pt x="2327313" y="2781731"/>
                  </a:lnTo>
                  <a:lnTo>
                    <a:pt x="2333383" y="2778671"/>
                  </a:lnTo>
                  <a:lnTo>
                    <a:pt x="2343391" y="2774099"/>
                  </a:lnTo>
                  <a:lnTo>
                    <a:pt x="2349906" y="2767761"/>
                  </a:lnTo>
                  <a:lnTo>
                    <a:pt x="2360168" y="2768968"/>
                  </a:lnTo>
                  <a:lnTo>
                    <a:pt x="2363889" y="2777502"/>
                  </a:lnTo>
                  <a:lnTo>
                    <a:pt x="2367026" y="2780969"/>
                  </a:lnTo>
                  <a:lnTo>
                    <a:pt x="2372906" y="2784411"/>
                  </a:lnTo>
                  <a:lnTo>
                    <a:pt x="2379281" y="2784183"/>
                  </a:lnTo>
                  <a:lnTo>
                    <a:pt x="2385847" y="2782773"/>
                  </a:lnTo>
                  <a:lnTo>
                    <a:pt x="2392286" y="2782709"/>
                  </a:lnTo>
                  <a:lnTo>
                    <a:pt x="2402243" y="2784995"/>
                  </a:lnTo>
                  <a:lnTo>
                    <a:pt x="2401976" y="2776918"/>
                  </a:lnTo>
                  <a:lnTo>
                    <a:pt x="2416581" y="2768917"/>
                  </a:lnTo>
                  <a:lnTo>
                    <a:pt x="2425547" y="2771127"/>
                  </a:lnTo>
                  <a:lnTo>
                    <a:pt x="2441359" y="2767977"/>
                  </a:lnTo>
                  <a:lnTo>
                    <a:pt x="2444077" y="2761665"/>
                  </a:lnTo>
                  <a:lnTo>
                    <a:pt x="2448458" y="2755366"/>
                  </a:lnTo>
                  <a:lnTo>
                    <a:pt x="2460485" y="2744952"/>
                  </a:lnTo>
                  <a:lnTo>
                    <a:pt x="2476144" y="2739644"/>
                  </a:lnTo>
                  <a:lnTo>
                    <a:pt x="2493073" y="2738018"/>
                  </a:lnTo>
                  <a:lnTo>
                    <a:pt x="2508859" y="2738640"/>
                  </a:lnTo>
                  <a:lnTo>
                    <a:pt x="2518880" y="2739517"/>
                  </a:lnTo>
                  <a:lnTo>
                    <a:pt x="2525115" y="2740418"/>
                  </a:lnTo>
                  <a:lnTo>
                    <a:pt x="2532138" y="2732201"/>
                  </a:lnTo>
                  <a:lnTo>
                    <a:pt x="2537002" y="2726156"/>
                  </a:lnTo>
                  <a:lnTo>
                    <a:pt x="2550782" y="2707284"/>
                  </a:lnTo>
                  <a:lnTo>
                    <a:pt x="2573680" y="2678430"/>
                  </a:lnTo>
                  <a:lnTo>
                    <a:pt x="2597518" y="2650350"/>
                  </a:lnTo>
                  <a:lnTo>
                    <a:pt x="2622042" y="2622867"/>
                  </a:lnTo>
                  <a:lnTo>
                    <a:pt x="2647048" y="2595803"/>
                  </a:lnTo>
                  <a:close/>
                </a:path>
                <a:path w="4761865" h="3806825">
                  <a:moveTo>
                    <a:pt x="2818028" y="1721764"/>
                  </a:moveTo>
                  <a:lnTo>
                    <a:pt x="2815450" y="1720176"/>
                  </a:lnTo>
                  <a:lnTo>
                    <a:pt x="2812745" y="1719922"/>
                  </a:lnTo>
                  <a:lnTo>
                    <a:pt x="2809913" y="1720989"/>
                  </a:lnTo>
                  <a:lnTo>
                    <a:pt x="2814155" y="1722539"/>
                  </a:lnTo>
                  <a:lnTo>
                    <a:pt x="2815374" y="1721916"/>
                  </a:lnTo>
                  <a:lnTo>
                    <a:pt x="2816656" y="1721662"/>
                  </a:lnTo>
                  <a:lnTo>
                    <a:pt x="2818028" y="1721764"/>
                  </a:lnTo>
                  <a:close/>
                </a:path>
                <a:path w="4761865" h="3806825">
                  <a:moveTo>
                    <a:pt x="2846044" y="1733283"/>
                  </a:moveTo>
                  <a:lnTo>
                    <a:pt x="2844749" y="1733029"/>
                  </a:lnTo>
                  <a:lnTo>
                    <a:pt x="2841460" y="1735734"/>
                  </a:lnTo>
                  <a:lnTo>
                    <a:pt x="2845320" y="1736509"/>
                  </a:lnTo>
                  <a:lnTo>
                    <a:pt x="2846044" y="1733283"/>
                  </a:lnTo>
                  <a:close/>
                </a:path>
                <a:path w="4761865" h="3806825">
                  <a:moveTo>
                    <a:pt x="2899778" y="1196835"/>
                  </a:moveTo>
                  <a:lnTo>
                    <a:pt x="2897797" y="1193025"/>
                  </a:lnTo>
                  <a:lnTo>
                    <a:pt x="2897136" y="1191755"/>
                  </a:lnTo>
                  <a:lnTo>
                    <a:pt x="2896006" y="1190485"/>
                  </a:lnTo>
                  <a:lnTo>
                    <a:pt x="2884246" y="1193025"/>
                  </a:lnTo>
                  <a:lnTo>
                    <a:pt x="2882176" y="1191755"/>
                  </a:lnTo>
                  <a:lnTo>
                    <a:pt x="2875546" y="1187945"/>
                  </a:lnTo>
                  <a:lnTo>
                    <a:pt x="2874530" y="1191755"/>
                  </a:lnTo>
                  <a:lnTo>
                    <a:pt x="2866237" y="1189215"/>
                  </a:lnTo>
                  <a:lnTo>
                    <a:pt x="2858351" y="1191755"/>
                  </a:lnTo>
                  <a:lnTo>
                    <a:pt x="2861348" y="1196835"/>
                  </a:lnTo>
                  <a:lnTo>
                    <a:pt x="2899778" y="1196835"/>
                  </a:lnTo>
                  <a:close/>
                </a:path>
                <a:path w="4761865" h="3806825">
                  <a:moveTo>
                    <a:pt x="3073819" y="1321295"/>
                  </a:moveTo>
                  <a:lnTo>
                    <a:pt x="3072612" y="1311135"/>
                  </a:lnTo>
                  <a:lnTo>
                    <a:pt x="3072295" y="1309865"/>
                  </a:lnTo>
                  <a:lnTo>
                    <a:pt x="3070098" y="1300975"/>
                  </a:lnTo>
                  <a:lnTo>
                    <a:pt x="3069793" y="1299705"/>
                  </a:lnTo>
                  <a:lnTo>
                    <a:pt x="3061855" y="1293355"/>
                  </a:lnTo>
                  <a:lnTo>
                    <a:pt x="3066567" y="1294625"/>
                  </a:lnTo>
                  <a:lnTo>
                    <a:pt x="3066377" y="1293355"/>
                  </a:lnTo>
                  <a:lnTo>
                    <a:pt x="3065005" y="1284465"/>
                  </a:lnTo>
                  <a:lnTo>
                    <a:pt x="3062440" y="1281925"/>
                  </a:lnTo>
                  <a:lnTo>
                    <a:pt x="3061424" y="1276845"/>
                  </a:lnTo>
                  <a:lnTo>
                    <a:pt x="3061589" y="1266685"/>
                  </a:lnTo>
                  <a:lnTo>
                    <a:pt x="3061601" y="1265415"/>
                  </a:lnTo>
                  <a:lnTo>
                    <a:pt x="3061627" y="1264145"/>
                  </a:lnTo>
                  <a:lnTo>
                    <a:pt x="3058617" y="1264145"/>
                  </a:lnTo>
                  <a:lnTo>
                    <a:pt x="3051530" y="1265415"/>
                  </a:lnTo>
                  <a:lnTo>
                    <a:pt x="3035338" y="1265415"/>
                  </a:lnTo>
                  <a:lnTo>
                    <a:pt x="3028658" y="1264145"/>
                  </a:lnTo>
                  <a:lnTo>
                    <a:pt x="3021863" y="1260335"/>
                  </a:lnTo>
                  <a:lnTo>
                    <a:pt x="3018459" y="1251445"/>
                  </a:lnTo>
                  <a:lnTo>
                    <a:pt x="3012135" y="1247635"/>
                  </a:lnTo>
                  <a:lnTo>
                    <a:pt x="3006128" y="1243825"/>
                  </a:lnTo>
                  <a:lnTo>
                    <a:pt x="2999448" y="1242555"/>
                  </a:lnTo>
                  <a:lnTo>
                    <a:pt x="2993174" y="1240015"/>
                  </a:lnTo>
                  <a:lnTo>
                    <a:pt x="2988322" y="1234935"/>
                  </a:lnTo>
                  <a:lnTo>
                    <a:pt x="2983369" y="1227315"/>
                  </a:lnTo>
                  <a:lnTo>
                    <a:pt x="2981414" y="1223505"/>
                  </a:lnTo>
                  <a:lnTo>
                    <a:pt x="2972333" y="1220965"/>
                  </a:lnTo>
                  <a:lnTo>
                    <a:pt x="2965691" y="1218425"/>
                  </a:lnTo>
                  <a:lnTo>
                    <a:pt x="2946196" y="1218425"/>
                  </a:lnTo>
                  <a:lnTo>
                    <a:pt x="2937726" y="1217155"/>
                  </a:lnTo>
                  <a:lnTo>
                    <a:pt x="2932861" y="1209535"/>
                  </a:lnTo>
                  <a:lnTo>
                    <a:pt x="2917609" y="1206995"/>
                  </a:lnTo>
                  <a:lnTo>
                    <a:pt x="2905087" y="1206995"/>
                  </a:lnTo>
                  <a:lnTo>
                    <a:pt x="2900451" y="1198105"/>
                  </a:lnTo>
                  <a:lnTo>
                    <a:pt x="2862097" y="1198105"/>
                  </a:lnTo>
                  <a:lnTo>
                    <a:pt x="2845955" y="1198105"/>
                  </a:lnTo>
                  <a:lnTo>
                    <a:pt x="2829814" y="1198105"/>
                  </a:lnTo>
                  <a:lnTo>
                    <a:pt x="2823870" y="1200645"/>
                  </a:lnTo>
                  <a:lnTo>
                    <a:pt x="2817749" y="1204455"/>
                  </a:lnTo>
                  <a:lnTo>
                    <a:pt x="2812199" y="1209535"/>
                  </a:lnTo>
                  <a:lnTo>
                    <a:pt x="2807970" y="1214615"/>
                  </a:lnTo>
                  <a:lnTo>
                    <a:pt x="2803499" y="1222235"/>
                  </a:lnTo>
                  <a:lnTo>
                    <a:pt x="2810243" y="1224775"/>
                  </a:lnTo>
                  <a:lnTo>
                    <a:pt x="2791218" y="1231125"/>
                  </a:lnTo>
                  <a:lnTo>
                    <a:pt x="2784259" y="1232395"/>
                  </a:lnTo>
                  <a:lnTo>
                    <a:pt x="2775051" y="1232395"/>
                  </a:lnTo>
                  <a:lnTo>
                    <a:pt x="2776575" y="1237475"/>
                  </a:lnTo>
                  <a:lnTo>
                    <a:pt x="2784221" y="1250175"/>
                  </a:lnTo>
                  <a:lnTo>
                    <a:pt x="2781262" y="1260335"/>
                  </a:lnTo>
                  <a:lnTo>
                    <a:pt x="2770149" y="1256525"/>
                  </a:lnTo>
                  <a:lnTo>
                    <a:pt x="2767304" y="1255255"/>
                  </a:lnTo>
                  <a:lnTo>
                    <a:pt x="2771432" y="1253985"/>
                  </a:lnTo>
                  <a:lnTo>
                    <a:pt x="2775699" y="1253985"/>
                  </a:lnTo>
                  <a:lnTo>
                    <a:pt x="2779661" y="1252715"/>
                  </a:lnTo>
                  <a:lnTo>
                    <a:pt x="2764320" y="1252715"/>
                  </a:lnTo>
                  <a:lnTo>
                    <a:pt x="2748394" y="1255255"/>
                  </a:lnTo>
                  <a:lnTo>
                    <a:pt x="2732671" y="1260335"/>
                  </a:lnTo>
                  <a:lnTo>
                    <a:pt x="2717952" y="1264145"/>
                  </a:lnTo>
                  <a:lnTo>
                    <a:pt x="2705735" y="1266685"/>
                  </a:lnTo>
                  <a:lnTo>
                    <a:pt x="2692895" y="1265415"/>
                  </a:lnTo>
                  <a:lnTo>
                    <a:pt x="2680258" y="1262875"/>
                  </a:lnTo>
                  <a:lnTo>
                    <a:pt x="2668638" y="1257795"/>
                  </a:lnTo>
                  <a:lnTo>
                    <a:pt x="2662555" y="1255255"/>
                  </a:lnTo>
                  <a:lnTo>
                    <a:pt x="2635974" y="1232395"/>
                  </a:lnTo>
                  <a:lnTo>
                    <a:pt x="2632265" y="1231125"/>
                  </a:lnTo>
                  <a:lnTo>
                    <a:pt x="2628557" y="1229855"/>
                  </a:lnTo>
                  <a:lnTo>
                    <a:pt x="2619679" y="1227315"/>
                  </a:lnTo>
                  <a:lnTo>
                    <a:pt x="2601214" y="1224775"/>
                  </a:lnTo>
                  <a:lnTo>
                    <a:pt x="2592413" y="1222235"/>
                  </a:lnTo>
                  <a:lnTo>
                    <a:pt x="2584767" y="1214615"/>
                  </a:lnTo>
                  <a:lnTo>
                    <a:pt x="2580475" y="1204455"/>
                  </a:lnTo>
                  <a:lnTo>
                    <a:pt x="2577579" y="1193025"/>
                  </a:lnTo>
                  <a:lnTo>
                    <a:pt x="2574086" y="1182865"/>
                  </a:lnTo>
                  <a:lnTo>
                    <a:pt x="2573502" y="1181595"/>
                  </a:lnTo>
                  <a:lnTo>
                    <a:pt x="2567698" y="1182865"/>
                  </a:lnTo>
                  <a:lnTo>
                    <a:pt x="2561044" y="1180325"/>
                  </a:lnTo>
                  <a:lnTo>
                    <a:pt x="2557081" y="1175245"/>
                  </a:lnTo>
                  <a:lnTo>
                    <a:pt x="2552649" y="1172705"/>
                  </a:lnTo>
                  <a:lnTo>
                    <a:pt x="2546858" y="1168895"/>
                  </a:lnTo>
                  <a:lnTo>
                    <a:pt x="2541359" y="1165085"/>
                  </a:lnTo>
                  <a:lnTo>
                    <a:pt x="2540571" y="1162545"/>
                  </a:lnTo>
                  <a:lnTo>
                    <a:pt x="2539784" y="1160005"/>
                  </a:lnTo>
                  <a:lnTo>
                    <a:pt x="2545816" y="1157465"/>
                  </a:lnTo>
                  <a:lnTo>
                    <a:pt x="2547620" y="1153655"/>
                  </a:lnTo>
                  <a:lnTo>
                    <a:pt x="2544915" y="1148575"/>
                  </a:lnTo>
                  <a:lnTo>
                    <a:pt x="2543378" y="1142225"/>
                  </a:lnTo>
                  <a:lnTo>
                    <a:pt x="2548712" y="1138415"/>
                  </a:lnTo>
                  <a:lnTo>
                    <a:pt x="2543302" y="1132065"/>
                  </a:lnTo>
                  <a:lnTo>
                    <a:pt x="2536926" y="1125715"/>
                  </a:lnTo>
                  <a:lnTo>
                    <a:pt x="2529776" y="1123175"/>
                  </a:lnTo>
                  <a:lnTo>
                    <a:pt x="2522029" y="1125715"/>
                  </a:lnTo>
                  <a:lnTo>
                    <a:pt x="2517952" y="1129525"/>
                  </a:lnTo>
                  <a:lnTo>
                    <a:pt x="2514714" y="1133335"/>
                  </a:lnTo>
                  <a:lnTo>
                    <a:pt x="2507754" y="1138415"/>
                  </a:lnTo>
                  <a:lnTo>
                    <a:pt x="2501887" y="1139685"/>
                  </a:lnTo>
                  <a:lnTo>
                    <a:pt x="2498966" y="1147305"/>
                  </a:lnTo>
                  <a:lnTo>
                    <a:pt x="2485682" y="1158735"/>
                  </a:lnTo>
                  <a:lnTo>
                    <a:pt x="2474607" y="1162545"/>
                  </a:lnTo>
                  <a:lnTo>
                    <a:pt x="2464231" y="1161275"/>
                  </a:lnTo>
                  <a:lnTo>
                    <a:pt x="2449423" y="1158735"/>
                  </a:lnTo>
                  <a:lnTo>
                    <a:pt x="2443797" y="1156195"/>
                  </a:lnTo>
                  <a:lnTo>
                    <a:pt x="2438844" y="1152385"/>
                  </a:lnTo>
                  <a:lnTo>
                    <a:pt x="2429357" y="1143495"/>
                  </a:lnTo>
                  <a:lnTo>
                    <a:pt x="2424773" y="1140955"/>
                  </a:lnTo>
                  <a:lnTo>
                    <a:pt x="2416606" y="1133335"/>
                  </a:lnTo>
                  <a:lnTo>
                    <a:pt x="2414181" y="1126985"/>
                  </a:lnTo>
                  <a:lnTo>
                    <a:pt x="2404618" y="1120635"/>
                  </a:lnTo>
                  <a:lnTo>
                    <a:pt x="2399246" y="1118095"/>
                  </a:lnTo>
                  <a:lnTo>
                    <a:pt x="2399309" y="1125715"/>
                  </a:lnTo>
                  <a:lnTo>
                    <a:pt x="2398471" y="1133335"/>
                  </a:lnTo>
                  <a:lnTo>
                    <a:pt x="2395740" y="1135875"/>
                  </a:lnTo>
                  <a:lnTo>
                    <a:pt x="2391041" y="1137145"/>
                  </a:lnTo>
                  <a:lnTo>
                    <a:pt x="2384272" y="1138415"/>
                  </a:lnTo>
                  <a:lnTo>
                    <a:pt x="2387231" y="1142225"/>
                  </a:lnTo>
                  <a:lnTo>
                    <a:pt x="2393772" y="1149845"/>
                  </a:lnTo>
                  <a:lnTo>
                    <a:pt x="2390267" y="1158735"/>
                  </a:lnTo>
                  <a:lnTo>
                    <a:pt x="2396502" y="1160005"/>
                  </a:lnTo>
                  <a:lnTo>
                    <a:pt x="2397633" y="1163815"/>
                  </a:lnTo>
                  <a:lnTo>
                    <a:pt x="2399004" y="1170165"/>
                  </a:lnTo>
                  <a:lnTo>
                    <a:pt x="2400223" y="1176515"/>
                  </a:lnTo>
                  <a:lnTo>
                    <a:pt x="2402713" y="1182865"/>
                  </a:lnTo>
                  <a:lnTo>
                    <a:pt x="2407869" y="1186675"/>
                  </a:lnTo>
                  <a:lnTo>
                    <a:pt x="2403678" y="1190485"/>
                  </a:lnTo>
                  <a:lnTo>
                    <a:pt x="2401595" y="1199375"/>
                  </a:lnTo>
                  <a:lnTo>
                    <a:pt x="2400706" y="1208265"/>
                  </a:lnTo>
                  <a:lnTo>
                    <a:pt x="2409431" y="1210805"/>
                  </a:lnTo>
                  <a:lnTo>
                    <a:pt x="2419159" y="1214615"/>
                  </a:lnTo>
                  <a:lnTo>
                    <a:pt x="2414625" y="1222235"/>
                  </a:lnTo>
                  <a:lnTo>
                    <a:pt x="2421852" y="1233665"/>
                  </a:lnTo>
                  <a:lnTo>
                    <a:pt x="2426601" y="1231125"/>
                  </a:lnTo>
                  <a:lnTo>
                    <a:pt x="2426576" y="1241285"/>
                  </a:lnTo>
                  <a:lnTo>
                    <a:pt x="2433155" y="1257795"/>
                  </a:lnTo>
                  <a:lnTo>
                    <a:pt x="2439479" y="1261605"/>
                  </a:lnTo>
                  <a:lnTo>
                    <a:pt x="2439898" y="1262875"/>
                  </a:lnTo>
                  <a:lnTo>
                    <a:pt x="2439378" y="1267955"/>
                  </a:lnTo>
                  <a:lnTo>
                    <a:pt x="2442222" y="1274305"/>
                  </a:lnTo>
                  <a:lnTo>
                    <a:pt x="2448903" y="1279385"/>
                  </a:lnTo>
                  <a:lnTo>
                    <a:pt x="2454643" y="1285735"/>
                  </a:lnTo>
                  <a:lnTo>
                    <a:pt x="2454668" y="1294625"/>
                  </a:lnTo>
                  <a:lnTo>
                    <a:pt x="2463304" y="1293355"/>
                  </a:lnTo>
                  <a:lnTo>
                    <a:pt x="2464358" y="1298435"/>
                  </a:lnTo>
                  <a:lnTo>
                    <a:pt x="2475230" y="1304785"/>
                  </a:lnTo>
                  <a:lnTo>
                    <a:pt x="2480018" y="1302245"/>
                  </a:lnTo>
                  <a:lnTo>
                    <a:pt x="2488107" y="1300975"/>
                  </a:lnTo>
                  <a:lnTo>
                    <a:pt x="2490800" y="1303515"/>
                  </a:lnTo>
                  <a:lnTo>
                    <a:pt x="2494546" y="1303515"/>
                  </a:lnTo>
                  <a:lnTo>
                    <a:pt x="2493060" y="1309865"/>
                  </a:lnTo>
                  <a:lnTo>
                    <a:pt x="2484361" y="1307325"/>
                  </a:lnTo>
                  <a:lnTo>
                    <a:pt x="2481059" y="1320025"/>
                  </a:lnTo>
                  <a:lnTo>
                    <a:pt x="2488057" y="1325105"/>
                  </a:lnTo>
                  <a:lnTo>
                    <a:pt x="2492679" y="1332725"/>
                  </a:lnTo>
                  <a:lnTo>
                    <a:pt x="2493264" y="1337805"/>
                  </a:lnTo>
                  <a:lnTo>
                    <a:pt x="2482646" y="1337805"/>
                  </a:lnTo>
                  <a:lnTo>
                    <a:pt x="2482392" y="1335265"/>
                  </a:lnTo>
                  <a:lnTo>
                    <a:pt x="2481364" y="1345425"/>
                  </a:lnTo>
                  <a:lnTo>
                    <a:pt x="3070517" y="1345425"/>
                  </a:lnTo>
                  <a:lnTo>
                    <a:pt x="3070491" y="1340345"/>
                  </a:lnTo>
                  <a:lnTo>
                    <a:pt x="3070098" y="1337805"/>
                  </a:lnTo>
                  <a:lnTo>
                    <a:pt x="3069323" y="1332725"/>
                  </a:lnTo>
                  <a:lnTo>
                    <a:pt x="3068193" y="1326375"/>
                  </a:lnTo>
                  <a:lnTo>
                    <a:pt x="3073819" y="1321295"/>
                  </a:lnTo>
                  <a:close/>
                </a:path>
                <a:path w="4761865" h="3806825">
                  <a:moveTo>
                    <a:pt x="3213633" y="1704835"/>
                  </a:moveTo>
                  <a:lnTo>
                    <a:pt x="3210674" y="1703565"/>
                  </a:lnTo>
                  <a:lnTo>
                    <a:pt x="3207715" y="1702295"/>
                  </a:lnTo>
                  <a:lnTo>
                    <a:pt x="3199663" y="1701025"/>
                  </a:lnTo>
                  <a:lnTo>
                    <a:pt x="3194227" y="1701025"/>
                  </a:lnTo>
                  <a:lnTo>
                    <a:pt x="3190938" y="1697215"/>
                  </a:lnTo>
                  <a:lnTo>
                    <a:pt x="3189313" y="1688325"/>
                  </a:lnTo>
                  <a:lnTo>
                    <a:pt x="3188678" y="1680705"/>
                  </a:lnTo>
                  <a:lnTo>
                    <a:pt x="3187700" y="1673085"/>
                  </a:lnTo>
                  <a:lnTo>
                    <a:pt x="3187204" y="1669275"/>
                  </a:lnTo>
                  <a:lnTo>
                    <a:pt x="3184436" y="1660385"/>
                  </a:lnTo>
                  <a:lnTo>
                    <a:pt x="3179991" y="1655305"/>
                  </a:lnTo>
                  <a:lnTo>
                    <a:pt x="3174784" y="1655305"/>
                  </a:lnTo>
                  <a:lnTo>
                    <a:pt x="3169882" y="1648955"/>
                  </a:lnTo>
                  <a:lnTo>
                    <a:pt x="3160382" y="1643875"/>
                  </a:lnTo>
                  <a:lnTo>
                    <a:pt x="3155175" y="1642605"/>
                  </a:lnTo>
                  <a:lnTo>
                    <a:pt x="3150197" y="1640065"/>
                  </a:lnTo>
                  <a:lnTo>
                    <a:pt x="3140799" y="1633715"/>
                  </a:lnTo>
                  <a:lnTo>
                    <a:pt x="3133750" y="1626095"/>
                  </a:lnTo>
                  <a:lnTo>
                    <a:pt x="3127857" y="1615935"/>
                  </a:lnTo>
                  <a:lnTo>
                    <a:pt x="3126155" y="1613395"/>
                  </a:lnTo>
                  <a:lnTo>
                    <a:pt x="3121926" y="1607045"/>
                  </a:lnTo>
                  <a:lnTo>
                    <a:pt x="3117723" y="1600695"/>
                  </a:lnTo>
                  <a:lnTo>
                    <a:pt x="3113087" y="1594345"/>
                  </a:lnTo>
                  <a:lnTo>
                    <a:pt x="3104680" y="1586725"/>
                  </a:lnTo>
                  <a:lnTo>
                    <a:pt x="3099778" y="1584185"/>
                  </a:lnTo>
                  <a:lnTo>
                    <a:pt x="3100540" y="1572755"/>
                  </a:lnTo>
                  <a:lnTo>
                    <a:pt x="3109861" y="1563865"/>
                  </a:lnTo>
                  <a:lnTo>
                    <a:pt x="3113557" y="1558785"/>
                  </a:lnTo>
                  <a:lnTo>
                    <a:pt x="3115221" y="1556245"/>
                  </a:lnTo>
                  <a:lnTo>
                    <a:pt x="3120212" y="1548625"/>
                  </a:lnTo>
                  <a:lnTo>
                    <a:pt x="3124416" y="1542275"/>
                  </a:lnTo>
                  <a:lnTo>
                    <a:pt x="3126841" y="1535925"/>
                  </a:lnTo>
                  <a:lnTo>
                    <a:pt x="3128264" y="1529575"/>
                  </a:lnTo>
                  <a:lnTo>
                    <a:pt x="3128454" y="1521955"/>
                  </a:lnTo>
                  <a:lnTo>
                    <a:pt x="3126486" y="1514335"/>
                  </a:lnTo>
                  <a:lnTo>
                    <a:pt x="3121456" y="1509255"/>
                  </a:lnTo>
                  <a:lnTo>
                    <a:pt x="3113735" y="1507985"/>
                  </a:lnTo>
                  <a:lnTo>
                    <a:pt x="3104794" y="1507985"/>
                  </a:lnTo>
                  <a:lnTo>
                    <a:pt x="3096158" y="1506715"/>
                  </a:lnTo>
                  <a:lnTo>
                    <a:pt x="3089376" y="1504175"/>
                  </a:lnTo>
                  <a:lnTo>
                    <a:pt x="3084601" y="1495285"/>
                  </a:lnTo>
                  <a:lnTo>
                    <a:pt x="3082988" y="1486395"/>
                  </a:lnTo>
                  <a:lnTo>
                    <a:pt x="3082506" y="1476235"/>
                  </a:lnTo>
                  <a:lnTo>
                    <a:pt x="3081083" y="1466075"/>
                  </a:lnTo>
                  <a:lnTo>
                    <a:pt x="3076778" y="1457185"/>
                  </a:lnTo>
                  <a:lnTo>
                    <a:pt x="3070872" y="1447025"/>
                  </a:lnTo>
                  <a:lnTo>
                    <a:pt x="3066415" y="1435595"/>
                  </a:lnTo>
                  <a:lnTo>
                    <a:pt x="3066453" y="1425435"/>
                  </a:lnTo>
                  <a:lnTo>
                    <a:pt x="3069552" y="1420355"/>
                  </a:lnTo>
                  <a:lnTo>
                    <a:pt x="3073019" y="1415275"/>
                  </a:lnTo>
                  <a:lnTo>
                    <a:pt x="3073552" y="1410195"/>
                  </a:lnTo>
                  <a:lnTo>
                    <a:pt x="3067901" y="1407655"/>
                  </a:lnTo>
                  <a:lnTo>
                    <a:pt x="3061271" y="1405115"/>
                  </a:lnTo>
                  <a:lnTo>
                    <a:pt x="3056852" y="1396225"/>
                  </a:lnTo>
                  <a:lnTo>
                    <a:pt x="3054883" y="1387335"/>
                  </a:lnTo>
                  <a:lnTo>
                    <a:pt x="3055582" y="1379715"/>
                  </a:lnTo>
                  <a:lnTo>
                    <a:pt x="3057131" y="1374635"/>
                  </a:lnTo>
                  <a:lnTo>
                    <a:pt x="3065348" y="1373365"/>
                  </a:lnTo>
                  <a:lnTo>
                    <a:pt x="3066377" y="1368285"/>
                  </a:lnTo>
                  <a:lnTo>
                    <a:pt x="3061754" y="1364475"/>
                  </a:lnTo>
                  <a:lnTo>
                    <a:pt x="3060560" y="1361935"/>
                  </a:lnTo>
                  <a:lnTo>
                    <a:pt x="3067799" y="1358125"/>
                  </a:lnTo>
                  <a:lnTo>
                    <a:pt x="3070555" y="1350505"/>
                  </a:lnTo>
                  <a:lnTo>
                    <a:pt x="3070529" y="1346695"/>
                  </a:lnTo>
                  <a:lnTo>
                    <a:pt x="2637256" y="1346695"/>
                  </a:lnTo>
                  <a:lnTo>
                    <a:pt x="2637256" y="1554975"/>
                  </a:lnTo>
                  <a:lnTo>
                    <a:pt x="2633294" y="1556245"/>
                  </a:lnTo>
                  <a:lnTo>
                    <a:pt x="2629293" y="1554975"/>
                  </a:lnTo>
                  <a:lnTo>
                    <a:pt x="2628392" y="1554975"/>
                  </a:lnTo>
                  <a:lnTo>
                    <a:pt x="2627325" y="1553705"/>
                  </a:lnTo>
                  <a:lnTo>
                    <a:pt x="2625280" y="1551165"/>
                  </a:lnTo>
                  <a:lnTo>
                    <a:pt x="2629662" y="1548625"/>
                  </a:lnTo>
                  <a:lnTo>
                    <a:pt x="2635948" y="1549895"/>
                  </a:lnTo>
                  <a:lnTo>
                    <a:pt x="2637256" y="1554975"/>
                  </a:lnTo>
                  <a:lnTo>
                    <a:pt x="2637256" y="1346695"/>
                  </a:lnTo>
                  <a:lnTo>
                    <a:pt x="2481237" y="1346695"/>
                  </a:lnTo>
                  <a:lnTo>
                    <a:pt x="2474671" y="1346695"/>
                  </a:lnTo>
                  <a:lnTo>
                    <a:pt x="2475560" y="1355585"/>
                  </a:lnTo>
                  <a:lnTo>
                    <a:pt x="2477249" y="1358125"/>
                  </a:lnTo>
                  <a:lnTo>
                    <a:pt x="2477884" y="1361935"/>
                  </a:lnTo>
                  <a:lnTo>
                    <a:pt x="2474963" y="1361935"/>
                  </a:lnTo>
                  <a:lnTo>
                    <a:pt x="2472258" y="1360665"/>
                  </a:lnTo>
                  <a:lnTo>
                    <a:pt x="2469769" y="1359395"/>
                  </a:lnTo>
                  <a:lnTo>
                    <a:pt x="2469121" y="1363205"/>
                  </a:lnTo>
                  <a:lnTo>
                    <a:pt x="2466060" y="1368285"/>
                  </a:lnTo>
                  <a:lnTo>
                    <a:pt x="2473871" y="1373365"/>
                  </a:lnTo>
                  <a:lnTo>
                    <a:pt x="2474823" y="1375905"/>
                  </a:lnTo>
                  <a:lnTo>
                    <a:pt x="2471153" y="1386065"/>
                  </a:lnTo>
                  <a:lnTo>
                    <a:pt x="2466886" y="1387335"/>
                  </a:lnTo>
                  <a:lnTo>
                    <a:pt x="2474671" y="1393685"/>
                  </a:lnTo>
                  <a:lnTo>
                    <a:pt x="2477478" y="1397495"/>
                  </a:lnTo>
                  <a:lnTo>
                    <a:pt x="2487244" y="1405115"/>
                  </a:lnTo>
                  <a:lnTo>
                    <a:pt x="2496350" y="1415275"/>
                  </a:lnTo>
                  <a:lnTo>
                    <a:pt x="2502065" y="1424165"/>
                  </a:lnTo>
                  <a:lnTo>
                    <a:pt x="2498407" y="1429245"/>
                  </a:lnTo>
                  <a:lnTo>
                    <a:pt x="2504694" y="1431785"/>
                  </a:lnTo>
                  <a:lnTo>
                    <a:pt x="2499550" y="1436865"/>
                  </a:lnTo>
                  <a:lnTo>
                    <a:pt x="2513292" y="1435595"/>
                  </a:lnTo>
                  <a:lnTo>
                    <a:pt x="2517978" y="1439405"/>
                  </a:lnTo>
                  <a:lnTo>
                    <a:pt x="2521991" y="1441945"/>
                  </a:lnTo>
                  <a:lnTo>
                    <a:pt x="2532659" y="1452105"/>
                  </a:lnTo>
                  <a:lnTo>
                    <a:pt x="2538323" y="1455915"/>
                  </a:lnTo>
                  <a:lnTo>
                    <a:pt x="2544762" y="1458455"/>
                  </a:lnTo>
                  <a:lnTo>
                    <a:pt x="2551684" y="1460995"/>
                  </a:lnTo>
                  <a:lnTo>
                    <a:pt x="2555633" y="1464805"/>
                  </a:lnTo>
                  <a:lnTo>
                    <a:pt x="2558694" y="1468615"/>
                  </a:lnTo>
                  <a:lnTo>
                    <a:pt x="2562999" y="1474965"/>
                  </a:lnTo>
                  <a:lnTo>
                    <a:pt x="2568194" y="1481315"/>
                  </a:lnTo>
                  <a:lnTo>
                    <a:pt x="2572258" y="1485125"/>
                  </a:lnTo>
                  <a:lnTo>
                    <a:pt x="2574455" y="1491475"/>
                  </a:lnTo>
                  <a:lnTo>
                    <a:pt x="2574086" y="1499095"/>
                  </a:lnTo>
                  <a:lnTo>
                    <a:pt x="2572524" y="1507985"/>
                  </a:lnTo>
                  <a:lnTo>
                    <a:pt x="2571991" y="1516875"/>
                  </a:lnTo>
                  <a:lnTo>
                    <a:pt x="2574442" y="1524495"/>
                  </a:lnTo>
                  <a:lnTo>
                    <a:pt x="2581808" y="1527035"/>
                  </a:lnTo>
                  <a:lnTo>
                    <a:pt x="2590685" y="1527035"/>
                  </a:lnTo>
                  <a:lnTo>
                    <a:pt x="2587828" y="1539735"/>
                  </a:lnTo>
                  <a:lnTo>
                    <a:pt x="2589987" y="1554975"/>
                  </a:lnTo>
                  <a:lnTo>
                    <a:pt x="2601201" y="1556245"/>
                  </a:lnTo>
                  <a:lnTo>
                    <a:pt x="2605900" y="1567675"/>
                  </a:lnTo>
                  <a:lnTo>
                    <a:pt x="2606090" y="1572755"/>
                  </a:lnTo>
                  <a:lnTo>
                    <a:pt x="2613507" y="1576565"/>
                  </a:lnTo>
                  <a:lnTo>
                    <a:pt x="2616987" y="1575295"/>
                  </a:lnTo>
                  <a:lnTo>
                    <a:pt x="2615603" y="1571485"/>
                  </a:lnTo>
                  <a:lnTo>
                    <a:pt x="2624442" y="1571485"/>
                  </a:lnTo>
                  <a:lnTo>
                    <a:pt x="2625204" y="1565135"/>
                  </a:lnTo>
                  <a:lnTo>
                    <a:pt x="2624366" y="1557515"/>
                  </a:lnTo>
                  <a:lnTo>
                    <a:pt x="2626182" y="1556372"/>
                  </a:lnTo>
                  <a:lnTo>
                    <a:pt x="2627744" y="1558785"/>
                  </a:lnTo>
                  <a:lnTo>
                    <a:pt x="2635707" y="1560055"/>
                  </a:lnTo>
                  <a:lnTo>
                    <a:pt x="2639733" y="1568945"/>
                  </a:lnTo>
                  <a:lnTo>
                    <a:pt x="2645905" y="1565135"/>
                  </a:lnTo>
                  <a:lnTo>
                    <a:pt x="2649994" y="1570215"/>
                  </a:lnTo>
                  <a:lnTo>
                    <a:pt x="2655366" y="1571485"/>
                  </a:lnTo>
                  <a:lnTo>
                    <a:pt x="2661653" y="1567675"/>
                  </a:lnTo>
                  <a:lnTo>
                    <a:pt x="2665768" y="1565135"/>
                  </a:lnTo>
                  <a:lnTo>
                    <a:pt x="2667825" y="1563865"/>
                  </a:lnTo>
                  <a:lnTo>
                    <a:pt x="2672892" y="1567675"/>
                  </a:lnTo>
                  <a:lnTo>
                    <a:pt x="2675598" y="1574025"/>
                  </a:lnTo>
                  <a:lnTo>
                    <a:pt x="2678849" y="1579105"/>
                  </a:lnTo>
                  <a:lnTo>
                    <a:pt x="2682710" y="1585455"/>
                  </a:lnTo>
                  <a:lnTo>
                    <a:pt x="2687180" y="1589265"/>
                  </a:lnTo>
                  <a:lnTo>
                    <a:pt x="2691206" y="1593075"/>
                  </a:lnTo>
                  <a:lnTo>
                    <a:pt x="2696070" y="1598155"/>
                  </a:lnTo>
                  <a:lnTo>
                    <a:pt x="2699435" y="1603235"/>
                  </a:lnTo>
                  <a:lnTo>
                    <a:pt x="2699004" y="1608315"/>
                  </a:lnTo>
                  <a:lnTo>
                    <a:pt x="2695791" y="1614665"/>
                  </a:lnTo>
                  <a:lnTo>
                    <a:pt x="2703703" y="1613395"/>
                  </a:lnTo>
                  <a:lnTo>
                    <a:pt x="2711589" y="1615935"/>
                  </a:lnTo>
                  <a:lnTo>
                    <a:pt x="2712516" y="1621015"/>
                  </a:lnTo>
                  <a:lnTo>
                    <a:pt x="2706141" y="1621015"/>
                  </a:lnTo>
                  <a:lnTo>
                    <a:pt x="2706154" y="1626095"/>
                  </a:lnTo>
                  <a:lnTo>
                    <a:pt x="2711666" y="1627365"/>
                  </a:lnTo>
                  <a:lnTo>
                    <a:pt x="2720263" y="1634985"/>
                  </a:lnTo>
                  <a:lnTo>
                    <a:pt x="2718079" y="1641335"/>
                  </a:lnTo>
                  <a:lnTo>
                    <a:pt x="2721305" y="1646415"/>
                  </a:lnTo>
                  <a:lnTo>
                    <a:pt x="2725801" y="1654035"/>
                  </a:lnTo>
                  <a:lnTo>
                    <a:pt x="2729814" y="1660385"/>
                  </a:lnTo>
                  <a:lnTo>
                    <a:pt x="2734475" y="1666735"/>
                  </a:lnTo>
                  <a:lnTo>
                    <a:pt x="2740926" y="1671815"/>
                  </a:lnTo>
                  <a:lnTo>
                    <a:pt x="2745587" y="1675625"/>
                  </a:lnTo>
                  <a:lnTo>
                    <a:pt x="2753080" y="1673085"/>
                  </a:lnTo>
                  <a:lnTo>
                    <a:pt x="2762618" y="1675625"/>
                  </a:lnTo>
                  <a:lnTo>
                    <a:pt x="2765971" y="1679435"/>
                  </a:lnTo>
                  <a:lnTo>
                    <a:pt x="2769717" y="1680705"/>
                  </a:lnTo>
                  <a:lnTo>
                    <a:pt x="2774772" y="1683245"/>
                  </a:lnTo>
                  <a:lnTo>
                    <a:pt x="2781300" y="1687055"/>
                  </a:lnTo>
                  <a:lnTo>
                    <a:pt x="2785707" y="1690865"/>
                  </a:lnTo>
                  <a:lnTo>
                    <a:pt x="2784335" y="1695945"/>
                  </a:lnTo>
                  <a:lnTo>
                    <a:pt x="2791879" y="1699755"/>
                  </a:lnTo>
                  <a:lnTo>
                    <a:pt x="2798902" y="1703565"/>
                  </a:lnTo>
                  <a:lnTo>
                    <a:pt x="2811653" y="1711185"/>
                  </a:lnTo>
                  <a:lnTo>
                    <a:pt x="2819819" y="1712455"/>
                  </a:lnTo>
                  <a:lnTo>
                    <a:pt x="2823476" y="1717535"/>
                  </a:lnTo>
                  <a:lnTo>
                    <a:pt x="2828937" y="1723885"/>
                  </a:lnTo>
                  <a:lnTo>
                    <a:pt x="2834690" y="1726425"/>
                  </a:lnTo>
                  <a:lnTo>
                    <a:pt x="2849283" y="1726425"/>
                  </a:lnTo>
                  <a:lnTo>
                    <a:pt x="2856420" y="1728965"/>
                  </a:lnTo>
                  <a:lnTo>
                    <a:pt x="2870631" y="1736585"/>
                  </a:lnTo>
                  <a:lnTo>
                    <a:pt x="2877959" y="1735315"/>
                  </a:lnTo>
                  <a:lnTo>
                    <a:pt x="2883865" y="1732775"/>
                  </a:lnTo>
                  <a:lnTo>
                    <a:pt x="2886532" y="1725155"/>
                  </a:lnTo>
                  <a:lnTo>
                    <a:pt x="2894380" y="1722615"/>
                  </a:lnTo>
                  <a:lnTo>
                    <a:pt x="2905899" y="1724736"/>
                  </a:lnTo>
                  <a:lnTo>
                    <a:pt x="2905633" y="1725002"/>
                  </a:lnTo>
                  <a:lnTo>
                    <a:pt x="2900400" y="1728228"/>
                  </a:lnTo>
                  <a:lnTo>
                    <a:pt x="2893733" y="1728749"/>
                  </a:lnTo>
                  <a:lnTo>
                    <a:pt x="2895511" y="1732711"/>
                  </a:lnTo>
                  <a:lnTo>
                    <a:pt x="2900565" y="1732051"/>
                  </a:lnTo>
                  <a:lnTo>
                    <a:pt x="2906395" y="1729320"/>
                  </a:lnTo>
                  <a:lnTo>
                    <a:pt x="2910535" y="1727111"/>
                  </a:lnTo>
                  <a:lnTo>
                    <a:pt x="2913964" y="1725599"/>
                  </a:lnTo>
                  <a:lnTo>
                    <a:pt x="2917914" y="1726780"/>
                  </a:lnTo>
                  <a:lnTo>
                    <a:pt x="2926194" y="1722882"/>
                  </a:lnTo>
                  <a:lnTo>
                    <a:pt x="2927045" y="1715350"/>
                  </a:lnTo>
                  <a:lnTo>
                    <a:pt x="2932798" y="1714817"/>
                  </a:lnTo>
                  <a:lnTo>
                    <a:pt x="2928175" y="1712760"/>
                  </a:lnTo>
                  <a:lnTo>
                    <a:pt x="2923794" y="1714157"/>
                  </a:lnTo>
                  <a:lnTo>
                    <a:pt x="2919374" y="1716176"/>
                  </a:lnTo>
                  <a:lnTo>
                    <a:pt x="2914637" y="1715985"/>
                  </a:lnTo>
                  <a:lnTo>
                    <a:pt x="2910967" y="1719656"/>
                  </a:lnTo>
                  <a:lnTo>
                    <a:pt x="2907144" y="1717357"/>
                  </a:lnTo>
                  <a:lnTo>
                    <a:pt x="2906115" y="1718259"/>
                  </a:lnTo>
                  <a:lnTo>
                    <a:pt x="2908160" y="1722475"/>
                  </a:lnTo>
                  <a:lnTo>
                    <a:pt x="2907334" y="1723301"/>
                  </a:lnTo>
                  <a:lnTo>
                    <a:pt x="2906992" y="1722615"/>
                  </a:lnTo>
                  <a:lnTo>
                    <a:pt x="2903207" y="1714995"/>
                  </a:lnTo>
                  <a:lnTo>
                    <a:pt x="2910014" y="1713725"/>
                  </a:lnTo>
                  <a:lnTo>
                    <a:pt x="2921749" y="1709915"/>
                  </a:lnTo>
                  <a:lnTo>
                    <a:pt x="2926638" y="1704835"/>
                  </a:lnTo>
                  <a:lnTo>
                    <a:pt x="2933484" y="1703565"/>
                  </a:lnTo>
                  <a:lnTo>
                    <a:pt x="2944355" y="1704835"/>
                  </a:lnTo>
                  <a:lnTo>
                    <a:pt x="2953855" y="1708645"/>
                  </a:lnTo>
                  <a:lnTo>
                    <a:pt x="2961043" y="1716265"/>
                  </a:lnTo>
                  <a:lnTo>
                    <a:pt x="2965005" y="1726425"/>
                  </a:lnTo>
                  <a:lnTo>
                    <a:pt x="2966834" y="1736585"/>
                  </a:lnTo>
                  <a:lnTo>
                    <a:pt x="2969476" y="1748015"/>
                  </a:lnTo>
                  <a:lnTo>
                    <a:pt x="2973476" y="1759445"/>
                  </a:lnTo>
                  <a:lnTo>
                    <a:pt x="2979420" y="1767065"/>
                  </a:lnTo>
                  <a:lnTo>
                    <a:pt x="2984525" y="1769605"/>
                  </a:lnTo>
                  <a:lnTo>
                    <a:pt x="2991269" y="1770875"/>
                  </a:lnTo>
                  <a:lnTo>
                    <a:pt x="2996882" y="1773415"/>
                  </a:lnTo>
                  <a:lnTo>
                    <a:pt x="2998635" y="1777225"/>
                  </a:lnTo>
                  <a:lnTo>
                    <a:pt x="3004172" y="1770875"/>
                  </a:lnTo>
                  <a:lnTo>
                    <a:pt x="3005378" y="1777225"/>
                  </a:lnTo>
                  <a:lnTo>
                    <a:pt x="3015564" y="1782305"/>
                  </a:lnTo>
                  <a:lnTo>
                    <a:pt x="3020149" y="1777225"/>
                  </a:lnTo>
                  <a:lnTo>
                    <a:pt x="3032048" y="1781035"/>
                  </a:lnTo>
                  <a:lnTo>
                    <a:pt x="3037090" y="1778495"/>
                  </a:lnTo>
                  <a:lnTo>
                    <a:pt x="3047809" y="1786115"/>
                  </a:lnTo>
                  <a:lnTo>
                    <a:pt x="3052102" y="1788655"/>
                  </a:lnTo>
                  <a:lnTo>
                    <a:pt x="3064116" y="1786115"/>
                  </a:lnTo>
                  <a:lnTo>
                    <a:pt x="3077908" y="1786115"/>
                  </a:lnTo>
                  <a:lnTo>
                    <a:pt x="3083572" y="1789925"/>
                  </a:lnTo>
                  <a:lnTo>
                    <a:pt x="3085211" y="1791195"/>
                  </a:lnTo>
                  <a:lnTo>
                    <a:pt x="3106597" y="1791195"/>
                  </a:lnTo>
                  <a:lnTo>
                    <a:pt x="3102775" y="1787385"/>
                  </a:lnTo>
                  <a:lnTo>
                    <a:pt x="3104972" y="1786115"/>
                  </a:lnTo>
                  <a:lnTo>
                    <a:pt x="3111550" y="1782305"/>
                  </a:lnTo>
                  <a:lnTo>
                    <a:pt x="3114027" y="1796275"/>
                  </a:lnTo>
                  <a:lnTo>
                    <a:pt x="3123031" y="1795005"/>
                  </a:lnTo>
                  <a:lnTo>
                    <a:pt x="3126943" y="1796275"/>
                  </a:lnTo>
                  <a:lnTo>
                    <a:pt x="3132366" y="1797545"/>
                  </a:lnTo>
                  <a:lnTo>
                    <a:pt x="3140672" y="1800085"/>
                  </a:lnTo>
                  <a:lnTo>
                    <a:pt x="3147758" y="1800085"/>
                  </a:lnTo>
                  <a:lnTo>
                    <a:pt x="3149536" y="1796275"/>
                  </a:lnTo>
                  <a:lnTo>
                    <a:pt x="3155950" y="1798815"/>
                  </a:lnTo>
                  <a:lnTo>
                    <a:pt x="3155619" y="1796275"/>
                  </a:lnTo>
                  <a:lnTo>
                    <a:pt x="3155454" y="1795005"/>
                  </a:lnTo>
                  <a:lnTo>
                    <a:pt x="3154781" y="1789925"/>
                  </a:lnTo>
                  <a:lnTo>
                    <a:pt x="3154007" y="1782305"/>
                  </a:lnTo>
                  <a:lnTo>
                    <a:pt x="3153613" y="1778495"/>
                  </a:lnTo>
                  <a:lnTo>
                    <a:pt x="3153486" y="1777225"/>
                  </a:lnTo>
                  <a:lnTo>
                    <a:pt x="3155188" y="1772145"/>
                  </a:lnTo>
                  <a:lnTo>
                    <a:pt x="3155543" y="1770875"/>
                  </a:lnTo>
                  <a:lnTo>
                    <a:pt x="3158782" y="1759445"/>
                  </a:lnTo>
                  <a:lnTo>
                    <a:pt x="3154629" y="1750555"/>
                  </a:lnTo>
                  <a:lnTo>
                    <a:pt x="3164548" y="1745475"/>
                  </a:lnTo>
                  <a:lnTo>
                    <a:pt x="3170796" y="1741665"/>
                  </a:lnTo>
                  <a:lnTo>
                    <a:pt x="3174682" y="1742935"/>
                  </a:lnTo>
                  <a:lnTo>
                    <a:pt x="3175050" y="1741665"/>
                  </a:lnTo>
                  <a:lnTo>
                    <a:pt x="3177298" y="1734045"/>
                  </a:lnTo>
                  <a:lnTo>
                    <a:pt x="3189579" y="1731505"/>
                  </a:lnTo>
                  <a:lnTo>
                    <a:pt x="3203270" y="1728965"/>
                  </a:lnTo>
                  <a:lnTo>
                    <a:pt x="3210102" y="1723885"/>
                  </a:lnTo>
                  <a:lnTo>
                    <a:pt x="3210547" y="1717535"/>
                  </a:lnTo>
                  <a:lnTo>
                    <a:pt x="3213633" y="1704835"/>
                  </a:lnTo>
                  <a:close/>
                </a:path>
                <a:path w="4761865" h="3806825">
                  <a:moveTo>
                    <a:pt x="4432135" y="2021636"/>
                  </a:moveTo>
                  <a:lnTo>
                    <a:pt x="4430344" y="2018804"/>
                  </a:lnTo>
                  <a:lnTo>
                    <a:pt x="4429455" y="2017382"/>
                  </a:lnTo>
                  <a:lnTo>
                    <a:pt x="4429188" y="2019376"/>
                  </a:lnTo>
                  <a:lnTo>
                    <a:pt x="4430077" y="2020798"/>
                  </a:lnTo>
                  <a:lnTo>
                    <a:pt x="4432135" y="2021636"/>
                  </a:lnTo>
                  <a:close/>
                </a:path>
                <a:path w="4761865" h="3806825">
                  <a:moveTo>
                    <a:pt x="4442180" y="2045982"/>
                  </a:moveTo>
                  <a:lnTo>
                    <a:pt x="4441063" y="2041588"/>
                  </a:lnTo>
                  <a:lnTo>
                    <a:pt x="4439183" y="2037283"/>
                  </a:lnTo>
                  <a:lnTo>
                    <a:pt x="4435957" y="2033993"/>
                  </a:lnTo>
                  <a:lnTo>
                    <a:pt x="4437507" y="2037854"/>
                  </a:lnTo>
                  <a:lnTo>
                    <a:pt x="4439297" y="2040432"/>
                  </a:lnTo>
                  <a:lnTo>
                    <a:pt x="4440860" y="2043137"/>
                  </a:lnTo>
                  <a:lnTo>
                    <a:pt x="4442180" y="2045982"/>
                  </a:lnTo>
                  <a:close/>
                </a:path>
                <a:path w="4761865" h="3806825">
                  <a:moveTo>
                    <a:pt x="4462005" y="2048357"/>
                  </a:moveTo>
                  <a:lnTo>
                    <a:pt x="4461891" y="2045042"/>
                  </a:lnTo>
                  <a:lnTo>
                    <a:pt x="4459973" y="2042160"/>
                  </a:lnTo>
                  <a:lnTo>
                    <a:pt x="4457395" y="2040229"/>
                  </a:lnTo>
                  <a:lnTo>
                    <a:pt x="4456036" y="2043328"/>
                  </a:lnTo>
                  <a:lnTo>
                    <a:pt x="4460037" y="2046833"/>
                  </a:lnTo>
                  <a:lnTo>
                    <a:pt x="4462005" y="2048357"/>
                  </a:lnTo>
                  <a:close/>
                </a:path>
                <a:path w="4761865" h="3806825">
                  <a:moveTo>
                    <a:pt x="4476839" y="2096008"/>
                  </a:moveTo>
                  <a:lnTo>
                    <a:pt x="4476216" y="2091944"/>
                  </a:lnTo>
                  <a:lnTo>
                    <a:pt x="4472444" y="2089721"/>
                  </a:lnTo>
                  <a:lnTo>
                    <a:pt x="4470324" y="2089823"/>
                  </a:lnTo>
                  <a:lnTo>
                    <a:pt x="4468393" y="2090470"/>
                  </a:lnTo>
                  <a:lnTo>
                    <a:pt x="4466641" y="2091651"/>
                  </a:lnTo>
                  <a:lnTo>
                    <a:pt x="4473816" y="2097417"/>
                  </a:lnTo>
                  <a:lnTo>
                    <a:pt x="4476839" y="2096008"/>
                  </a:lnTo>
                  <a:close/>
                </a:path>
                <a:path w="4761865" h="3806825">
                  <a:moveTo>
                    <a:pt x="4487138" y="2070658"/>
                  </a:moveTo>
                  <a:lnTo>
                    <a:pt x="4486122" y="2069426"/>
                  </a:lnTo>
                  <a:lnTo>
                    <a:pt x="4486376" y="2070963"/>
                  </a:lnTo>
                  <a:lnTo>
                    <a:pt x="4487138" y="2070658"/>
                  </a:lnTo>
                  <a:close/>
                </a:path>
                <a:path w="4761865" h="3806825">
                  <a:moveTo>
                    <a:pt x="4488142" y="2080818"/>
                  </a:moveTo>
                  <a:lnTo>
                    <a:pt x="4487227" y="2075738"/>
                  </a:lnTo>
                  <a:lnTo>
                    <a:pt x="4486770" y="2073198"/>
                  </a:lnTo>
                  <a:lnTo>
                    <a:pt x="4486376" y="2070963"/>
                  </a:lnTo>
                  <a:lnTo>
                    <a:pt x="4480687" y="2073198"/>
                  </a:lnTo>
                  <a:lnTo>
                    <a:pt x="4473422" y="2071928"/>
                  </a:lnTo>
                  <a:lnTo>
                    <a:pt x="4470260" y="2070658"/>
                  </a:lnTo>
                  <a:lnTo>
                    <a:pt x="4467453" y="2065578"/>
                  </a:lnTo>
                  <a:lnTo>
                    <a:pt x="4462691" y="2068118"/>
                  </a:lnTo>
                  <a:lnTo>
                    <a:pt x="4464189" y="2070658"/>
                  </a:lnTo>
                  <a:lnTo>
                    <a:pt x="4468419" y="2075738"/>
                  </a:lnTo>
                  <a:lnTo>
                    <a:pt x="4473041" y="2082088"/>
                  </a:lnTo>
                  <a:lnTo>
                    <a:pt x="4478388" y="2087168"/>
                  </a:lnTo>
                  <a:lnTo>
                    <a:pt x="4484776" y="2090978"/>
                  </a:lnTo>
                  <a:lnTo>
                    <a:pt x="4487062" y="2087168"/>
                  </a:lnTo>
                  <a:lnTo>
                    <a:pt x="4484649" y="2079548"/>
                  </a:lnTo>
                  <a:lnTo>
                    <a:pt x="4481665" y="2075738"/>
                  </a:lnTo>
                  <a:lnTo>
                    <a:pt x="4488142" y="2080818"/>
                  </a:lnTo>
                  <a:close/>
                </a:path>
                <a:path w="4761865" h="3806825">
                  <a:moveTo>
                    <a:pt x="4624235" y="1726488"/>
                  </a:moveTo>
                  <a:lnTo>
                    <a:pt x="4622800" y="1721408"/>
                  </a:lnTo>
                  <a:lnTo>
                    <a:pt x="4620526" y="1711248"/>
                  </a:lnTo>
                  <a:lnTo>
                    <a:pt x="4619955" y="1708708"/>
                  </a:lnTo>
                  <a:lnTo>
                    <a:pt x="4616767" y="1697278"/>
                  </a:lnTo>
                  <a:lnTo>
                    <a:pt x="4611395" y="1688388"/>
                  </a:lnTo>
                  <a:lnTo>
                    <a:pt x="4609833" y="1687118"/>
                  </a:lnTo>
                  <a:lnTo>
                    <a:pt x="4601997" y="1680768"/>
                  </a:lnTo>
                  <a:lnTo>
                    <a:pt x="4603572" y="1684578"/>
                  </a:lnTo>
                  <a:lnTo>
                    <a:pt x="4601934" y="1687118"/>
                  </a:lnTo>
                  <a:lnTo>
                    <a:pt x="4598924" y="1687118"/>
                  </a:lnTo>
                  <a:lnTo>
                    <a:pt x="4596371" y="1682038"/>
                  </a:lnTo>
                  <a:lnTo>
                    <a:pt x="4592574" y="1678228"/>
                  </a:lnTo>
                  <a:lnTo>
                    <a:pt x="4588129" y="1669338"/>
                  </a:lnTo>
                  <a:lnTo>
                    <a:pt x="4588459" y="1666798"/>
                  </a:lnTo>
                  <a:lnTo>
                    <a:pt x="4588789" y="1664258"/>
                  </a:lnTo>
                  <a:lnTo>
                    <a:pt x="4586668" y="1660448"/>
                  </a:lnTo>
                  <a:lnTo>
                    <a:pt x="4580890" y="1654098"/>
                  </a:lnTo>
                  <a:lnTo>
                    <a:pt x="4573371" y="1650288"/>
                  </a:lnTo>
                  <a:lnTo>
                    <a:pt x="4565599" y="1646478"/>
                  </a:lnTo>
                  <a:lnTo>
                    <a:pt x="4559058" y="1641398"/>
                  </a:lnTo>
                  <a:lnTo>
                    <a:pt x="4558944" y="1645208"/>
                  </a:lnTo>
                  <a:lnTo>
                    <a:pt x="4557446" y="1647748"/>
                  </a:lnTo>
                  <a:lnTo>
                    <a:pt x="4558131" y="1655368"/>
                  </a:lnTo>
                  <a:lnTo>
                    <a:pt x="4554067" y="1656638"/>
                  </a:lnTo>
                  <a:lnTo>
                    <a:pt x="4554067" y="1668068"/>
                  </a:lnTo>
                  <a:lnTo>
                    <a:pt x="4558030" y="1666798"/>
                  </a:lnTo>
                  <a:lnTo>
                    <a:pt x="4549572" y="1675688"/>
                  </a:lnTo>
                  <a:lnTo>
                    <a:pt x="4545571" y="1679498"/>
                  </a:lnTo>
                  <a:lnTo>
                    <a:pt x="4543031" y="1684578"/>
                  </a:lnTo>
                  <a:lnTo>
                    <a:pt x="4542828" y="1689658"/>
                  </a:lnTo>
                  <a:lnTo>
                    <a:pt x="4545850" y="1694738"/>
                  </a:lnTo>
                  <a:lnTo>
                    <a:pt x="4549445" y="1699818"/>
                  </a:lnTo>
                  <a:lnTo>
                    <a:pt x="4555287" y="1702358"/>
                  </a:lnTo>
                  <a:lnTo>
                    <a:pt x="4556379" y="1708708"/>
                  </a:lnTo>
                  <a:lnTo>
                    <a:pt x="4549356" y="1711248"/>
                  </a:lnTo>
                  <a:lnTo>
                    <a:pt x="4545419" y="1702358"/>
                  </a:lnTo>
                  <a:lnTo>
                    <a:pt x="4542739" y="1699818"/>
                  </a:lnTo>
                  <a:lnTo>
                    <a:pt x="4538738" y="1696008"/>
                  </a:lnTo>
                  <a:lnTo>
                    <a:pt x="4534827" y="1698548"/>
                  </a:lnTo>
                  <a:lnTo>
                    <a:pt x="4524921" y="1699818"/>
                  </a:lnTo>
                  <a:lnTo>
                    <a:pt x="4514964" y="1698548"/>
                  </a:lnTo>
                  <a:lnTo>
                    <a:pt x="4507014" y="1712518"/>
                  </a:lnTo>
                  <a:lnTo>
                    <a:pt x="4500956" y="1718868"/>
                  </a:lnTo>
                  <a:lnTo>
                    <a:pt x="4494022" y="1721408"/>
                  </a:lnTo>
                  <a:lnTo>
                    <a:pt x="4493425" y="1726488"/>
                  </a:lnTo>
                  <a:lnTo>
                    <a:pt x="4624235" y="1726488"/>
                  </a:lnTo>
                  <a:close/>
                </a:path>
                <a:path w="4761865" h="3806825">
                  <a:moveTo>
                    <a:pt x="4682858" y="2391918"/>
                  </a:moveTo>
                  <a:lnTo>
                    <a:pt x="4678261" y="2391156"/>
                  </a:lnTo>
                  <a:lnTo>
                    <a:pt x="4677626" y="2392578"/>
                  </a:lnTo>
                  <a:lnTo>
                    <a:pt x="4680928" y="2396172"/>
                  </a:lnTo>
                  <a:lnTo>
                    <a:pt x="4682045" y="2394966"/>
                  </a:lnTo>
                  <a:lnTo>
                    <a:pt x="4682693" y="2393556"/>
                  </a:lnTo>
                  <a:lnTo>
                    <a:pt x="4682858" y="2391918"/>
                  </a:lnTo>
                  <a:close/>
                </a:path>
                <a:path w="4761865" h="3806825">
                  <a:moveTo>
                    <a:pt x="4686427" y="2422639"/>
                  </a:moveTo>
                  <a:lnTo>
                    <a:pt x="4685525" y="2420074"/>
                  </a:lnTo>
                  <a:lnTo>
                    <a:pt x="4683569" y="2417826"/>
                  </a:lnTo>
                  <a:lnTo>
                    <a:pt x="4684661" y="2420340"/>
                  </a:lnTo>
                  <a:lnTo>
                    <a:pt x="4685576" y="2422918"/>
                  </a:lnTo>
                  <a:lnTo>
                    <a:pt x="4686300" y="2425560"/>
                  </a:lnTo>
                  <a:lnTo>
                    <a:pt x="4686427" y="2422639"/>
                  </a:lnTo>
                  <a:close/>
                </a:path>
                <a:path w="4761865" h="3806825">
                  <a:moveTo>
                    <a:pt x="4687011" y="2401976"/>
                  </a:moveTo>
                  <a:lnTo>
                    <a:pt x="4686033" y="2400401"/>
                  </a:lnTo>
                  <a:lnTo>
                    <a:pt x="4684865" y="2398979"/>
                  </a:lnTo>
                  <a:lnTo>
                    <a:pt x="4683518" y="2397722"/>
                  </a:lnTo>
                  <a:lnTo>
                    <a:pt x="4684700" y="2401976"/>
                  </a:lnTo>
                  <a:lnTo>
                    <a:pt x="4687011" y="2401976"/>
                  </a:lnTo>
                  <a:close/>
                </a:path>
                <a:path w="4761865" h="3806825">
                  <a:moveTo>
                    <a:pt x="4693056" y="2361323"/>
                  </a:moveTo>
                  <a:lnTo>
                    <a:pt x="4691685" y="2358136"/>
                  </a:lnTo>
                  <a:lnTo>
                    <a:pt x="4688294" y="2356675"/>
                  </a:lnTo>
                  <a:lnTo>
                    <a:pt x="4689043" y="2359266"/>
                  </a:lnTo>
                  <a:lnTo>
                    <a:pt x="4689818" y="2361831"/>
                  </a:lnTo>
                  <a:lnTo>
                    <a:pt x="4690605" y="2364409"/>
                  </a:lnTo>
                  <a:lnTo>
                    <a:pt x="4693056" y="2361323"/>
                  </a:lnTo>
                  <a:close/>
                </a:path>
                <a:path w="4761865" h="3806825">
                  <a:moveTo>
                    <a:pt x="4694504" y="2459621"/>
                  </a:moveTo>
                  <a:lnTo>
                    <a:pt x="4692104" y="2458034"/>
                  </a:lnTo>
                  <a:lnTo>
                    <a:pt x="4691113" y="2459177"/>
                  </a:lnTo>
                  <a:lnTo>
                    <a:pt x="4690338" y="2460472"/>
                  </a:lnTo>
                  <a:lnTo>
                    <a:pt x="4689805" y="2461895"/>
                  </a:lnTo>
                  <a:lnTo>
                    <a:pt x="4694504" y="2459621"/>
                  </a:lnTo>
                  <a:close/>
                </a:path>
                <a:path w="4761865" h="3806825">
                  <a:moveTo>
                    <a:pt x="4695368" y="2460193"/>
                  </a:moveTo>
                  <a:lnTo>
                    <a:pt x="4695101" y="2459342"/>
                  </a:lnTo>
                  <a:lnTo>
                    <a:pt x="4694504" y="2459621"/>
                  </a:lnTo>
                  <a:lnTo>
                    <a:pt x="4695368" y="2460193"/>
                  </a:lnTo>
                  <a:close/>
                </a:path>
                <a:path w="4761865" h="3806825">
                  <a:moveTo>
                    <a:pt x="4698187" y="2434793"/>
                  </a:moveTo>
                  <a:lnTo>
                    <a:pt x="4697565" y="2422995"/>
                  </a:lnTo>
                  <a:lnTo>
                    <a:pt x="4694745" y="2419375"/>
                  </a:lnTo>
                  <a:lnTo>
                    <a:pt x="4693412" y="2424595"/>
                  </a:lnTo>
                  <a:lnTo>
                    <a:pt x="4692396" y="2429903"/>
                  </a:lnTo>
                  <a:lnTo>
                    <a:pt x="4691685" y="2435237"/>
                  </a:lnTo>
                  <a:lnTo>
                    <a:pt x="4698187" y="2434793"/>
                  </a:lnTo>
                  <a:close/>
                </a:path>
                <a:path w="4761865" h="3806825">
                  <a:moveTo>
                    <a:pt x="4698670" y="2469248"/>
                  </a:moveTo>
                  <a:lnTo>
                    <a:pt x="4698162" y="2464714"/>
                  </a:lnTo>
                  <a:lnTo>
                    <a:pt x="4695952" y="2460587"/>
                  </a:lnTo>
                  <a:lnTo>
                    <a:pt x="4695368" y="2460193"/>
                  </a:lnTo>
                  <a:lnTo>
                    <a:pt x="4697057" y="2465730"/>
                  </a:lnTo>
                  <a:lnTo>
                    <a:pt x="4698670" y="2469248"/>
                  </a:lnTo>
                  <a:close/>
                </a:path>
                <a:path w="4761865" h="3806825">
                  <a:moveTo>
                    <a:pt x="4698936" y="2386812"/>
                  </a:moveTo>
                  <a:lnTo>
                    <a:pt x="4698517" y="2381923"/>
                  </a:lnTo>
                  <a:lnTo>
                    <a:pt x="4692815" y="2380678"/>
                  </a:lnTo>
                  <a:lnTo>
                    <a:pt x="4693577" y="2384641"/>
                  </a:lnTo>
                  <a:lnTo>
                    <a:pt x="4695190" y="2388565"/>
                  </a:lnTo>
                  <a:lnTo>
                    <a:pt x="4694364" y="2392680"/>
                  </a:lnTo>
                  <a:lnTo>
                    <a:pt x="4696688" y="2391651"/>
                  </a:lnTo>
                  <a:lnTo>
                    <a:pt x="4698936" y="2386812"/>
                  </a:lnTo>
                  <a:close/>
                </a:path>
                <a:path w="4761865" h="3806825">
                  <a:moveTo>
                    <a:pt x="4700308" y="2503081"/>
                  </a:moveTo>
                  <a:lnTo>
                    <a:pt x="4700219" y="2500236"/>
                  </a:lnTo>
                  <a:lnTo>
                    <a:pt x="4698720" y="2500998"/>
                  </a:lnTo>
                  <a:lnTo>
                    <a:pt x="4697311" y="2501900"/>
                  </a:lnTo>
                  <a:lnTo>
                    <a:pt x="4695977" y="2502941"/>
                  </a:lnTo>
                  <a:lnTo>
                    <a:pt x="4696739" y="2506815"/>
                  </a:lnTo>
                  <a:lnTo>
                    <a:pt x="4699152" y="2505278"/>
                  </a:lnTo>
                  <a:lnTo>
                    <a:pt x="4700308" y="2503081"/>
                  </a:lnTo>
                  <a:close/>
                </a:path>
                <a:path w="4761865" h="3806825">
                  <a:moveTo>
                    <a:pt x="4702365" y="2389060"/>
                  </a:moveTo>
                  <a:lnTo>
                    <a:pt x="4700651" y="2386114"/>
                  </a:lnTo>
                  <a:lnTo>
                    <a:pt x="4700536" y="2387523"/>
                  </a:lnTo>
                  <a:lnTo>
                    <a:pt x="4700282" y="2390368"/>
                  </a:lnTo>
                  <a:lnTo>
                    <a:pt x="4701057" y="2388298"/>
                  </a:lnTo>
                  <a:lnTo>
                    <a:pt x="4702365" y="2389060"/>
                  </a:lnTo>
                  <a:close/>
                </a:path>
                <a:path w="4761865" h="3806825">
                  <a:moveTo>
                    <a:pt x="4706353" y="2431351"/>
                  </a:moveTo>
                  <a:lnTo>
                    <a:pt x="4705388" y="2423896"/>
                  </a:lnTo>
                  <a:lnTo>
                    <a:pt x="4701921" y="2420594"/>
                  </a:lnTo>
                  <a:lnTo>
                    <a:pt x="4699419" y="2421801"/>
                  </a:lnTo>
                  <a:lnTo>
                    <a:pt x="4701349" y="2427871"/>
                  </a:lnTo>
                  <a:lnTo>
                    <a:pt x="4702251" y="2430107"/>
                  </a:lnTo>
                  <a:lnTo>
                    <a:pt x="4703927" y="2431275"/>
                  </a:lnTo>
                  <a:lnTo>
                    <a:pt x="4706353" y="2431351"/>
                  </a:lnTo>
                  <a:close/>
                </a:path>
                <a:path w="4761865" h="3806825">
                  <a:moveTo>
                    <a:pt x="4707801" y="2411641"/>
                  </a:moveTo>
                  <a:lnTo>
                    <a:pt x="4704689" y="2410434"/>
                  </a:lnTo>
                  <a:lnTo>
                    <a:pt x="4702099" y="2408504"/>
                  </a:lnTo>
                  <a:lnTo>
                    <a:pt x="4700067" y="2405837"/>
                  </a:lnTo>
                  <a:lnTo>
                    <a:pt x="4700816" y="2409710"/>
                  </a:lnTo>
                  <a:lnTo>
                    <a:pt x="4701870" y="2411501"/>
                  </a:lnTo>
                  <a:lnTo>
                    <a:pt x="4702911" y="2413317"/>
                  </a:lnTo>
                  <a:lnTo>
                    <a:pt x="4703927" y="2415133"/>
                  </a:lnTo>
                  <a:lnTo>
                    <a:pt x="4705451" y="2414232"/>
                  </a:lnTo>
                  <a:lnTo>
                    <a:pt x="4706734" y="2413063"/>
                  </a:lnTo>
                  <a:lnTo>
                    <a:pt x="4707801" y="2411641"/>
                  </a:lnTo>
                  <a:close/>
                </a:path>
                <a:path w="4761865" h="3806825">
                  <a:moveTo>
                    <a:pt x="4761611" y="1966518"/>
                  </a:moveTo>
                  <a:lnTo>
                    <a:pt x="4756467" y="1962708"/>
                  </a:lnTo>
                  <a:lnTo>
                    <a:pt x="4755997" y="1956358"/>
                  </a:lnTo>
                  <a:lnTo>
                    <a:pt x="4750320" y="1961438"/>
                  </a:lnTo>
                  <a:lnTo>
                    <a:pt x="4743564" y="1966518"/>
                  </a:lnTo>
                  <a:lnTo>
                    <a:pt x="4736414" y="1970328"/>
                  </a:lnTo>
                  <a:lnTo>
                    <a:pt x="4729569" y="1969058"/>
                  </a:lnTo>
                  <a:lnTo>
                    <a:pt x="4725378" y="1966518"/>
                  </a:lnTo>
                  <a:lnTo>
                    <a:pt x="4722546" y="1974138"/>
                  </a:lnTo>
                  <a:lnTo>
                    <a:pt x="4717694" y="1969058"/>
                  </a:lnTo>
                  <a:lnTo>
                    <a:pt x="4716297" y="1963978"/>
                  </a:lnTo>
                  <a:lnTo>
                    <a:pt x="4718062" y="1960168"/>
                  </a:lnTo>
                  <a:lnTo>
                    <a:pt x="4711865" y="1958898"/>
                  </a:lnTo>
                  <a:lnTo>
                    <a:pt x="4710392" y="1953818"/>
                  </a:lnTo>
                  <a:lnTo>
                    <a:pt x="4710150" y="1948738"/>
                  </a:lnTo>
                  <a:lnTo>
                    <a:pt x="4709528" y="1947468"/>
                  </a:lnTo>
                  <a:lnTo>
                    <a:pt x="4707636" y="1943658"/>
                  </a:lnTo>
                  <a:lnTo>
                    <a:pt x="4701806" y="1941118"/>
                  </a:lnTo>
                  <a:lnTo>
                    <a:pt x="4686325" y="1941118"/>
                  </a:lnTo>
                  <a:lnTo>
                    <a:pt x="4679848" y="1939848"/>
                  </a:lnTo>
                  <a:lnTo>
                    <a:pt x="4675771" y="1936038"/>
                  </a:lnTo>
                  <a:lnTo>
                    <a:pt x="4676813" y="1930958"/>
                  </a:lnTo>
                  <a:lnTo>
                    <a:pt x="4679645" y="1925878"/>
                  </a:lnTo>
                  <a:lnTo>
                    <a:pt x="4680966" y="1919528"/>
                  </a:lnTo>
                  <a:lnTo>
                    <a:pt x="4680267" y="1914448"/>
                  </a:lnTo>
                  <a:lnTo>
                    <a:pt x="4674806" y="1903018"/>
                  </a:lnTo>
                  <a:lnTo>
                    <a:pt x="4684801" y="1903018"/>
                  </a:lnTo>
                  <a:lnTo>
                    <a:pt x="4681144" y="1896668"/>
                  </a:lnTo>
                  <a:lnTo>
                    <a:pt x="4676203" y="1895398"/>
                  </a:lnTo>
                  <a:lnTo>
                    <a:pt x="4670171" y="1895398"/>
                  </a:lnTo>
                  <a:lnTo>
                    <a:pt x="4663237" y="1892858"/>
                  </a:lnTo>
                  <a:lnTo>
                    <a:pt x="4656099" y="1889048"/>
                  </a:lnTo>
                  <a:lnTo>
                    <a:pt x="4658195" y="1880158"/>
                  </a:lnTo>
                  <a:lnTo>
                    <a:pt x="4650625" y="1873808"/>
                  </a:lnTo>
                  <a:lnTo>
                    <a:pt x="4654270" y="1869998"/>
                  </a:lnTo>
                  <a:lnTo>
                    <a:pt x="4649025" y="1864918"/>
                  </a:lnTo>
                  <a:lnTo>
                    <a:pt x="4646739" y="1862378"/>
                  </a:lnTo>
                  <a:lnTo>
                    <a:pt x="4645838" y="1859838"/>
                  </a:lnTo>
                  <a:lnTo>
                    <a:pt x="4643590" y="1853488"/>
                  </a:lnTo>
                  <a:lnTo>
                    <a:pt x="4651476" y="1850948"/>
                  </a:lnTo>
                  <a:lnTo>
                    <a:pt x="4650879" y="1848408"/>
                  </a:lnTo>
                  <a:lnTo>
                    <a:pt x="4649978" y="1844598"/>
                  </a:lnTo>
                  <a:lnTo>
                    <a:pt x="4642574" y="1848408"/>
                  </a:lnTo>
                  <a:lnTo>
                    <a:pt x="4634712" y="1847138"/>
                  </a:lnTo>
                  <a:lnTo>
                    <a:pt x="4626775" y="1847138"/>
                  </a:lnTo>
                  <a:lnTo>
                    <a:pt x="4619180" y="1848408"/>
                  </a:lnTo>
                  <a:lnTo>
                    <a:pt x="4616920" y="1849678"/>
                  </a:lnTo>
                  <a:lnTo>
                    <a:pt x="4603712" y="1859838"/>
                  </a:lnTo>
                  <a:lnTo>
                    <a:pt x="4596473" y="1854758"/>
                  </a:lnTo>
                  <a:lnTo>
                    <a:pt x="4602404" y="1849678"/>
                  </a:lnTo>
                  <a:lnTo>
                    <a:pt x="4604855" y="1843328"/>
                  </a:lnTo>
                  <a:lnTo>
                    <a:pt x="4601616" y="1836978"/>
                  </a:lnTo>
                  <a:lnTo>
                    <a:pt x="4598708" y="1830628"/>
                  </a:lnTo>
                  <a:lnTo>
                    <a:pt x="4593920" y="1830628"/>
                  </a:lnTo>
                  <a:lnTo>
                    <a:pt x="4593310" y="1819198"/>
                  </a:lnTo>
                  <a:lnTo>
                    <a:pt x="4593285" y="1814118"/>
                  </a:lnTo>
                  <a:lnTo>
                    <a:pt x="4600486" y="1814118"/>
                  </a:lnTo>
                  <a:lnTo>
                    <a:pt x="4596308" y="1806498"/>
                  </a:lnTo>
                  <a:lnTo>
                    <a:pt x="4600067" y="1801418"/>
                  </a:lnTo>
                  <a:lnTo>
                    <a:pt x="4599686" y="1793798"/>
                  </a:lnTo>
                  <a:lnTo>
                    <a:pt x="4605032" y="1796338"/>
                  </a:lnTo>
                  <a:lnTo>
                    <a:pt x="4606226" y="1793798"/>
                  </a:lnTo>
                  <a:lnTo>
                    <a:pt x="4608017" y="1789988"/>
                  </a:lnTo>
                  <a:lnTo>
                    <a:pt x="4609465" y="1783638"/>
                  </a:lnTo>
                  <a:lnTo>
                    <a:pt x="4610163" y="1778558"/>
                  </a:lnTo>
                  <a:lnTo>
                    <a:pt x="4612805" y="1778558"/>
                  </a:lnTo>
                  <a:lnTo>
                    <a:pt x="4619472" y="1782368"/>
                  </a:lnTo>
                  <a:lnTo>
                    <a:pt x="4618634" y="1778558"/>
                  </a:lnTo>
                  <a:lnTo>
                    <a:pt x="4618075" y="1776018"/>
                  </a:lnTo>
                  <a:lnTo>
                    <a:pt x="4621555" y="1767128"/>
                  </a:lnTo>
                  <a:lnTo>
                    <a:pt x="4628121" y="1767128"/>
                  </a:lnTo>
                  <a:lnTo>
                    <a:pt x="4627435" y="1763318"/>
                  </a:lnTo>
                  <a:lnTo>
                    <a:pt x="4622139" y="1754428"/>
                  </a:lnTo>
                  <a:lnTo>
                    <a:pt x="4630686" y="1758238"/>
                  </a:lnTo>
                  <a:lnTo>
                    <a:pt x="4628680" y="1754428"/>
                  </a:lnTo>
                  <a:lnTo>
                    <a:pt x="4624667" y="1746808"/>
                  </a:lnTo>
                  <a:lnTo>
                    <a:pt x="4626445" y="1735378"/>
                  </a:lnTo>
                  <a:lnTo>
                    <a:pt x="4624946" y="1729028"/>
                  </a:lnTo>
                  <a:lnTo>
                    <a:pt x="4624590" y="1727758"/>
                  </a:lnTo>
                  <a:lnTo>
                    <a:pt x="4591189" y="1727758"/>
                  </a:lnTo>
                  <a:lnTo>
                    <a:pt x="4591189" y="2186228"/>
                  </a:lnTo>
                  <a:lnTo>
                    <a:pt x="4587138" y="2191537"/>
                  </a:lnTo>
                  <a:lnTo>
                    <a:pt x="4583544" y="2188768"/>
                  </a:lnTo>
                  <a:lnTo>
                    <a:pt x="4591189" y="2186228"/>
                  </a:lnTo>
                  <a:lnTo>
                    <a:pt x="4591189" y="1727758"/>
                  </a:lnTo>
                  <a:lnTo>
                    <a:pt x="4550130" y="1727758"/>
                  </a:lnTo>
                  <a:lnTo>
                    <a:pt x="4550130" y="2219248"/>
                  </a:lnTo>
                  <a:lnTo>
                    <a:pt x="4546841" y="2221446"/>
                  </a:lnTo>
                  <a:lnTo>
                    <a:pt x="4547057" y="2220518"/>
                  </a:lnTo>
                  <a:lnTo>
                    <a:pt x="4550130" y="2219248"/>
                  </a:lnTo>
                  <a:lnTo>
                    <a:pt x="4550130" y="1727758"/>
                  </a:lnTo>
                  <a:lnTo>
                    <a:pt x="4533900" y="1727758"/>
                  </a:lnTo>
                  <a:lnTo>
                    <a:pt x="4533900" y="2216708"/>
                  </a:lnTo>
                  <a:lnTo>
                    <a:pt x="4532719" y="2221788"/>
                  </a:lnTo>
                  <a:lnTo>
                    <a:pt x="4532071" y="2225598"/>
                  </a:lnTo>
                  <a:lnTo>
                    <a:pt x="4530864" y="2226246"/>
                  </a:lnTo>
                  <a:lnTo>
                    <a:pt x="4531677" y="2220518"/>
                  </a:lnTo>
                  <a:lnTo>
                    <a:pt x="4533900" y="2216708"/>
                  </a:lnTo>
                  <a:lnTo>
                    <a:pt x="4533900" y="1727758"/>
                  </a:lnTo>
                  <a:lnTo>
                    <a:pt x="4493285" y="1727758"/>
                  </a:lnTo>
                  <a:lnTo>
                    <a:pt x="4484802" y="1727758"/>
                  </a:lnTo>
                  <a:lnTo>
                    <a:pt x="4481106" y="1732838"/>
                  </a:lnTo>
                  <a:lnTo>
                    <a:pt x="4479849" y="1739188"/>
                  </a:lnTo>
                  <a:lnTo>
                    <a:pt x="4480509" y="1745538"/>
                  </a:lnTo>
                  <a:lnTo>
                    <a:pt x="4482592" y="1750618"/>
                  </a:lnTo>
                  <a:lnTo>
                    <a:pt x="4486846" y="1758238"/>
                  </a:lnTo>
                  <a:lnTo>
                    <a:pt x="4484268" y="1763318"/>
                  </a:lnTo>
                  <a:lnTo>
                    <a:pt x="4482325" y="1772208"/>
                  </a:lnTo>
                  <a:lnTo>
                    <a:pt x="4479061" y="1777288"/>
                  </a:lnTo>
                  <a:lnTo>
                    <a:pt x="4474045" y="1783638"/>
                  </a:lnTo>
                  <a:lnTo>
                    <a:pt x="4470705" y="1789988"/>
                  </a:lnTo>
                  <a:lnTo>
                    <a:pt x="4472483" y="1796338"/>
                  </a:lnTo>
                  <a:lnTo>
                    <a:pt x="4476635" y="1810308"/>
                  </a:lnTo>
                  <a:lnTo>
                    <a:pt x="4472343" y="1826818"/>
                  </a:lnTo>
                  <a:lnTo>
                    <a:pt x="4465485" y="1844598"/>
                  </a:lnTo>
                  <a:lnTo>
                    <a:pt x="4461967" y="1859838"/>
                  </a:lnTo>
                  <a:lnTo>
                    <a:pt x="4458551" y="1857298"/>
                  </a:lnTo>
                  <a:lnTo>
                    <a:pt x="4453306" y="1854758"/>
                  </a:lnTo>
                  <a:lnTo>
                    <a:pt x="4445457" y="1850948"/>
                  </a:lnTo>
                  <a:lnTo>
                    <a:pt x="4436681" y="1853488"/>
                  </a:lnTo>
                  <a:lnTo>
                    <a:pt x="4436923" y="1854758"/>
                  </a:lnTo>
                  <a:lnTo>
                    <a:pt x="4433252" y="1852218"/>
                  </a:lnTo>
                  <a:lnTo>
                    <a:pt x="4431830" y="1850948"/>
                  </a:lnTo>
                  <a:lnTo>
                    <a:pt x="4428325" y="1850948"/>
                  </a:lnTo>
                  <a:lnTo>
                    <a:pt x="4435373" y="1892858"/>
                  </a:lnTo>
                  <a:lnTo>
                    <a:pt x="4435119" y="1903018"/>
                  </a:lnTo>
                  <a:lnTo>
                    <a:pt x="4427144" y="1896668"/>
                  </a:lnTo>
                  <a:lnTo>
                    <a:pt x="4427867" y="1904288"/>
                  </a:lnTo>
                  <a:lnTo>
                    <a:pt x="4428439" y="1911908"/>
                  </a:lnTo>
                  <a:lnTo>
                    <a:pt x="4429544" y="1918258"/>
                  </a:lnTo>
                  <a:lnTo>
                    <a:pt x="4431855" y="1925878"/>
                  </a:lnTo>
                  <a:lnTo>
                    <a:pt x="4433341" y="1928418"/>
                  </a:lnTo>
                  <a:lnTo>
                    <a:pt x="4436821" y="1941118"/>
                  </a:lnTo>
                  <a:lnTo>
                    <a:pt x="4428706" y="1936038"/>
                  </a:lnTo>
                  <a:lnTo>
                    <a:pt x="4428045" y="1938578"/>
                  </a:lnTo>
                  <a:lnTo>
                    <a:pt x="4429645" y="1944928"/>
                  </a:lnTo>
                  <a:lnTo>
                    <a:pt x="4421263" y="1947468"/>
                  </a:lnTo>
                  <a:lnTo>
                    <a:pt x="4419092" y="1939848"/>
                  </a:lnTo>
                  <a:lnTo>
                    <a:pt x="4415155" y="1938578"/>
                  </a:lnTo>
                  <a:lnTo>
                    <a:pt x="4415853" y="1941118"/>
                  </a:lnTo>
                  <a:lnTo>
                    <a:pt x="4411294" y="1944928"/>
                  </a:lnTo>
                  <a:lnTo>
                    <a:pt x="4412437" y="1947468"/>
                  </a:lnTo>
                  <a:lnTo>
                    <a:pt x="4413262" y="1950008"/>
                  </a:lnTo>
                  <a:lnTo>
                    <a:pt x="4413580" y="1953818"/>
                  </a:lnTo>
                  <a:lnTo>
                    <a:pt x="4413402" y="1956358"/>
                  </a:lnTo>
                  <a:lnTo>
                    <a:pt x="4414139" y="1963978"/>
                  </a:lnTo>
                  <a:lnTo>
                    <a:pt x="4416145" y="1971598"/>
                  </a:lnTo>
                  <a:lnTo>
                    <a:pt x="4419028" y="1977948"/>
                  </a:lnTo>
                  <a:lnTo>
                    <a:pt x="4413567" y="1979218"/>
                  </a:lnTo>
                  <a:lnTo>
                    <a:pt x="4410062" y="1971598"/>
                  </a:lnTo>
                  <a:lnTo>
                    <a:pt x="4400207" y="1972868"/>
                  </a:lnTo>
                  <a:lnTo>
                    <a:pt x="4400816" y="1980488"/>
                  </a:lnTo>
                  <a:lnTo>
                    <a:pt x="4400435" y="1983028"/>
                  </a:lnTo>
                  <a:lnTo>
                    <a:pt x="4403141" y="1989378"/>
                  </a:lnTo>
                  <a:lnTo>
                    <a:pt x="4405808" y="1995728"/>
                  </a:lnTo>
                  <a:lnTo>
                    <a:pt x="4408716" y="2002078"/>
                  </a:lnTo>
                  <a:lnTo>
                    <a:pt x="4412119" y="2007158"/>
                  </a:lnTo>
                  <a:lnTo>
                    <a:pt x="4416222" y="2013508"/>
                  </a:lnTo>
                  <a:lnTo>
                    <a:pt x="4423626" y="2016048"/>
                  </a:lnTo>
                  <a:lnTo>
                    <a:pt x="4425569" y="2023668"/>
                  </a:lnTo>
                  <a:lnTo>
                    <a:pt x="4428185" y="2019858"/>
                  </a:lnTo>
                  <a:lnTo>
                    <a:pt x="4425861" y="2016048"/>
                  </a:lnTo>
                  <a:lnTo>
                    <a:pt x="4425188" y="2012238"/>
                  </a:lnTo>
                  <a:lnTo>
                    <a:pt x="4427499" y="2014778"/>
                  </a:lnTo>
                  <a:lnTo>
                    <a:pt x="4432947" y="2018588"/>
                  </a:lnTo>
                  <a:lnTo>
                    <a:pt x="4431690" y="2027478"/>
                  </a:lnTo>
                  <a:lnTo>
                    <a:pt x="4429303" y="2031288"/>
                  </a:lnTo>
                  <a:lnTo>
                    <a:pt x="4434484" y="2032558"/>
                  </a:lnTo>
                  <a:lnTo>
                    <a:pt x="4437659" y="2026208"/>
                  </a:lnTo>
                  <a:lnTo>
                    <a:pt x="4437227" y="2019858"/>
                  </a:lnTo>
                  <a:lnTo>
                    <a:pt x="4439920" y="2013508"/>
                  </a:lnTo>
                  <a:lnTo>
                    <a:pt x="4439132" y="2016048"/>
                  </a:lnTo>
                  <a:lnTo>
                    <a:pt x="4439132" y="2018588"/>
                  </a:lnTo>
                  <a:lnTo>
                    <a:pt x="4439920" y="2022398"/>
                  </a:lnTo>
                  <a:lnTo>
                    <a:pt x="4440415" y="2021128"/>
                  </a:lnTo>
                  <a:lnTo>
                    <a:pt x="4441799" y="2021128"/>
                  </a:lnTo>
                  <a:lnTo>
                    <a:pt x="4440567" y="2023668"/>
                  </a:lnTo>
                  <a:lnTo>
                    <a:pt x="4439412" y="2026208"/>
                  </a:lnTo>
                  <a:lnTo>
                    <a:pt x="4438358" y="2028748"/>
                  </a:lnTo>
                  <a:lnTo>
                    <a:pt x="4443781" y="2028748"/>
                  </a:lnTo>
                  <a:lnTo>
                    <a:pt x="4439729" y="2036368"/>
                  </a:lnTo>
                  <a:lnTo>
                    <a:pt x="4442231" y="2040178"/>
                  </a:lnTo>
                  <a:lnTo>
                    <a:pt x="4446854" y="2046528"/>
                  </a:lnTo>
                  <a:lnTo>
                    <a:pt x="4445101" y="2043988"/>
                  </a:lnTo>
                  <a:lnTo>
                    <a:pt x="4444581" y="2041448"/>
                  </a:lnTo>
                  <a:lnTo>
                    <a:pt x="4445292" y="2038908"/>
                  </a:lnTo>
                  <a:lnTo>
                    <a:pt x="4446752" y="2041448"/>
                  </a:lnTo>
                  <a:lnTo>
                    <a:pt x="4448314" y="2043988"/>
                  </a:lnTo>
                  <a:lnTo>
                    <a:pt x="4449965" y="2046528"/>
                  </a:lnTo>
                  <a:lnTo>
                    <a:pt x="4448594" y="2042718"/>
                  </a:lnTo>
                  <a:lnTo>
                    <a:pt x="4446333" y="2038908"/>
                  </a:lnTo>
                  <a:lnTo>
                    <a:pt x="4444530" y="2033828"/>
                  </a:lnTo>
                  <a:lnTo>
                    <a:pt x="4449699" y="2036368"/>
                  </a:lnTo>
                  <a:lnTo>
                    <a:pt x="4452836" y="2033828"/>
                  </a:lnTo>
                  <a:lnTo>
                    <a:pt x="4458500" y="2040178"/>
                  </a:lnTo>
                  <a:lnTo>
                    <a:pt x="4463389" y="2043988"/>
                  </a:lnTo>
                  <a:lnTo>
                    <a:pt x="4466945" y="2042718"/>
                  </a:lnTo>
                  <a:lnTo>
                    <a:pt x="4467149" y="2045258"/>
                  </a:lnTo>
                  <a:lnTo>
                    <a:pt x="4466780" y="2047798"/>
                  </a:lnTo>
                  <a:lnTo>
                    <a:pt x="4465815" y="2050338"/>
                  </a:lnTo>
                  <a:lnTo>
                    <a:pt x="4468876" y="2051608"/>
                  </a:lnTo>
                  <a:lnTo>
                    <a:pt x="4475111" y="2051608"/>
                  </a:lnTo>
                  <a:lnTo>
                    <a:pt x="4468139" y="2056688"/>
                  </a:lnTo>
                  <a:lnTo>
                    <a:pt x="4479874" y="2061768"/>
                  </a:lnTo>
                  <a:lnTo>
                    <a:pt x="4480674" y="2062759"/>
                  </a:lnTo>
                  <a:lnTo>
                    <a:pt x="4475315" y="2062594"/>
                  </a:lnTo>
                  <a:lnTo>
                    <a:pt x="4472330" y="2058797"/>
                  </a:lnTo>
                  <a:lnTo>
                    <a:pt x="4470920" y="2063648"/>
                  </a:lnTo>
                  <a:lnTo>
                    <a:pt x="4473689" y="2068156"/>
                  </a:lnTo>
                  <a:lnTo>
                    <a:pt x="4478502" y="2070112"/>
                  </a:lnTo>
                  <a:lnTo>
                    <a:pt x="4483189" y="2067306"/>
                  </a:lnTo>
                  <a:lnTo>
                    <a:pt x="4481309" y="2063534"/>
                  </a:lnTo>
                  <a:lnTo>
                    <a:pt x="4486122" y="2069426"/>
                  </a:lnTo>
                  <a:lnTo>
                    <a:pt x="4485906" y="2068118"/>
                  </a:lnTo>
                  <a:lnTo>
                    <a:pt x="4488561" y="2073198"/>
                  </a:lnTo>
                  <a:lnTo>
                    <a:pt x="4488319" y="2079548"/>
                  </a:lnTo>
                  <a:lnTo>
                    <a:pt x="4488269" y="2092248"/>
                  </a:lnTo>
                  <a:lnTo>
                    <a:pt x="4493755" y="2093518"/>
                  </a:lnTo>
                  <a:lnTo>
                    <a:pt x="4498314" y="2097328"/>
                  </a:lnTo>
                  <a:lnTo>
                    <a:pt x="4491774" y="2098598"/>
                  </a:lnTo>
                  <a:lnTo>
                    <a:pt x="4498149" y="2101138"/>
                  </a:lnTo>
                  <a:lnTo>
                    <a:pt x="4502061" y="2108758"/>
                  </a:lnTo>
                  <a:lnTo>
                    <a:pt x="4503471" y="2112568"/>
                  </a:lnTo>
                  <a:lnTo>
                    <a:pt x="4505896" y="2115108"/>
                  </a:lnTo>
                  <a:lnTo>
                    <a:pt x="4509084" y="2121458"/>
                  </a:lnTo>
                  <a:lnTo>
                    <a:pt x="4510760" y="2127808"/>
                  </a:lnTo>
                  <a:lnTo>
                    <a:pt x="4512018" y="2134158"/>
                  </a:lnTo>
                  <a:lnTo>
                    <a:pt x="4513948" y="2140508"/>
                  </a:lnTo>
                  <a:lnTo>
                    <a:pt x="4516399" y="2146858"/>
                  </a:lnTo>
                  <a:lnTo>
                    <a:pt x="4518736" y="2154478"/>
                  </a:lnTo>
                  <a:lnTo>
                    <a:pt x="4519498" y="2162098"/>
                  </a:lnTo>
                  <a:lnTo>
                    <a:pt x="4517187" y="2168448"/>
                  </a:lnTo>
                  <a:lnTo>
                    <a:pt x="4514913" y="2169718"/>
                  </a:lnTo>
                  <a:lnTo>
                    <a:pt x="4516158" y="2182418"/>
                  </a:lnTo>
                  <a:lnTo>
                    <a:pt x="4515040" y="2186228"/>
                  </a:lnTo>
                  <a:lnTo>
                    <a:pt x="4513427" y="2193848"/>
                  </a:lnTo>
                  <a:lnTo>
                    <a:pt x="4511789" y="2206548"/>
                  </a:lnTo>
                  <a:lnTo>
                    <a:pt x="4511662" y="2219248"/>
                  </a:lnTo>
                  <a:lnTo>
                    <a:pt x="4515561" y="2223058"/>
                  </a:lnTo>
                  <a:lnTo>
                    <a:pt x="4520362" y="2219248"/>
                  </a:lnTo>
                  <a:lnTo>
                    <a:pt x="4524832" y="2212898"/>
                  </a:lnTo>
                  <a:lnTo>
                    <a:pt x="4527613" y="2206548"/>
                  </a:lnTo>
                  <a:lnTo>
                    <a:pt x="4527347" y="2200198"/>
                  </a:lnTo>
                  <a:lnTo>
                    <a:pt x="4529645" y="2200198"/>
                  </a:lnTo>
                  <a:lnTo>
                    <a:pt x="4529417" y="2205278"/>
                  </a:lnTo>
                  <a:lnTo>
                    <a:pt x="4529290" y="2214321"/>
                  </a:lnTo>
                  <a:lnTo>
                    <a:pt x="4529150" y="2215197"/>
                  </a:lnTo>
                  <a:lnTo>
                    <a:pt x="4527791" y="2212390"/>
                  </a:lnTo>
                  <a:lnTo>
                    <a:pt x="4525188" y="2215248"/>
                  </a:lnTo>
                  <a:lnTo>
                    <a:pt x="4515650" y="2224201"/>
                  </a:lnTo>
                  <a:lnTo>
                    <a:pt x="4521187" y="2228253"/>
                  </a:lnTo>
                  <a:lnTo>
                    <a:pt x="4525149" y="2224074"/>
                  </a:lnTo>
                  <a:lnTo>
                    <a:pt x="4527880" y="2221573"/>
                  </a:lnTo>
                  <a:lnTo>
                    <a:pt x="4525403" y="2226868"/>
                  </a:lnTo>
                  <a:lnTo>
                    <a:pt x="4529696" y="2226868"/>
                  </a:lnTo>
                  <a:lnTo>
                    <a:pt x="4527347" y="2228138"/>
                  </a:lnTo>
                  <a:lnTo>
                    <a:pt x="4528490" y="2229408"/>
                  </a:lnTo>
                  <a:lnTo>
                    <a:pt x="4529899" y="2230678"/>
                  </a:lnTo>
                  <a:lnTo>
                    <a:pt x="4531588" y="2231948"/>
                  </a:lnTo>
                  <a:lnTo>
                    <a:pt x="4534446" y="2226868"/>
                  </a:lnTo>
                  <a:lnTo>
                    <a:pt x="4535817" y="2216708"/>
                  </a:lnTo>
                  <a:lnTo>
                    <a:pt x="4535995" y="2215438"/>
                  </a:lnTo>
                  <a:lnTo>
                    <a:pt x="4538472" y="2214321"/>
                  </a:lnTo>
                  <a:lnTo>
                    <a:pt x="4535792" y="2229231"/>
                  </a:lnTo>
                  <a:lnTo>
                    <a:pt x="4535043" y="2228710"/>
                  </a:lnTo>
                  <a:lnTo>
                    <a:pt x="4535716" y="2229662"/>
                  </a:lnTo>
                  <a:lnTo>
                    <a:pt x="4535309" y="2231948"/>
                  </a:lnTo>
                  <a:lnTo>
                    <a:pt x="4538967" y="2235758"/>
                  </a:lnTo>
                  <a:lnTo>
                    <a:pt x="4543158" y="2234488"/>
                  </a:lnTo>
                  <a:lnTo>
                    <a:pt x="4545292" y="2228138"/>
                  </a:lnTo>
                  <a:lnTo>
                    <a:pt x="4546473" y="2222995"/>
                  </a:lnTo>
                  <a:lnTo>
                    <a:pt x="4547654" y="2231948"/>
                  </a:lnTo>
                  <a:lnTo>
                    <a:pt x="4552480" y="2234488"/>
                  </a:lnTo>
                  <a:lnTo>
                    <a:pt x="4552188" y="2230678"/>
                  </a:lnTo>
                  <a:lnTo>
                    <a:pt x="4552823" y="2228138"/>
                  </a:lnTo>
                  <a:lnTo>
                    <a:pt x="4554423" y="2224328"/>
                  </a:lnTo>
                  <a:lnTo>
                    <a:pt x="4553712" y="2228138"/>
                  </a:lnTo>
                  <a:lnTo>
                    <a:pt x="4554702" y="2225598"/>
                  </a:lnTo>
                  <a:lnTo>
                    <a:pt x="4555083" y="2224328"/>
                  </a:lnTo>
                  <a:lnTo>
                    <a:pt x="4556214" y="2220518"/>
                  </a:lnTo>
                  <a:lnTo>
                    <a:pt x="4556658" y="2219248"/>
                  </a:lnTo>
                  <a:lnTo>
                    <a:pt x="4557103" y="2217978"/>
                  </a:lnTo>
                  <a:lnTo>
                    <a:pt x="4558169" y="2221788"/>
                  </a:lnTo>
                  <a:lnTo>
                    <a:pt x="4553509" y="2234488"/>
                  </a:lnTo>
                  <a:lnTo>
                    <a:pt x="4558525" y="2237028"/>
                  </a:lnTo>
                  <a:lnTo>
                    <a:pt x="4564875" y="2235758"/>
                  </a:lnTo>
                  <a:lnTo>
                    <a:pt x="4569206" y="2229408"/>
                  </a:lnTo>
                  <a:lnTo>
                    <a:pt x="4571416" y="2220518"/>
                  </a:lnTo>
                  <a:lnTo>
                    <a:pt x="4571416" y="2217978"/>
                  </a:lnTo>
                  <a:lnTo>
                    <a:pt x="4571403" y="2214168"/>
                  </a:lnTo>
                  <a:lnTo>
                    <a:pt x="4575937" y="2215438"/>
                  </a:lnTo>
                  <a:lnTo>
                    <a:pt x="4580941" y="2214168"/>
                  </a:lnTo>
                  <a:lnTo>
                    <a:pt x="4581918" y="2212898"/>
                  </a:lnTo>
                  <a:lnTo>
                    <a:pt x="4583874" y="2210358"/>
                  </a:lnTo>
                  <a:lnTo>
                    <a:pt x="4582261" y="2206548"/>
                  </a:lnTo>
                  <a:lnTo>
                    <a:pt x="4588154" y="2212898"/>
                  </a:lnTo>
                  <a:lnTo>
                    <a:pt x="4593882" y="2206548"/>
                  </a:lnTo>
                  <a:lnTo>
                    <a:pt x="4595025" y="2205278"/>
                  </a:lnTo>
                  <a:lnTo>
                    <a:pt x="4592904" y="2200300"/>
                  </a:lnTo>
                  <a:lnTo>
                    <a:pt x="4593895" y="2201468"/>
                  </a:lnTo>
                  <a:lnTo>
                    <a:pt x="4606887" y="2200198"/>
                  </a:lnTo>
                  <a:lnTo>
                    <a:pt x="4610100" y="2193848"/>
                  </a:lnTo>
                  <a:lnTo>
                    <a:pt x="4614113" y="2186228"/>
                  </a:lnTo>
                  <a:lnTo>
                    <a:pt x="4616120" y="2182418"/>
                  </a:lnTo>
                  <a:lnTo>
                    <a:pt x="4612132" y="2174798"/>
                  </a:lnTo>
                  <a:lnTo>
                    <a:pt x="4612271" y="2167178"/>
                  </a:lnTo>
                  <a:lnTo>
                    <a:pt x="4610874" y="2158288"/>
                  </a:lnTo>
                  <a:lnTo>
                    <a:pt x="4611662" y="2157018"/>
                  </a:lnTo>
                  <a:lnTo>
                    <a:pt x="4612830" y="2160828"/>
                  </a:lnTo>
                  <a:lnTo>
                    <a:pt x="4616450" y="2163368"/>
                  </a:lnTo>
                  <a:lnTo>
                    <a:pt x="4622508" y="2168448"/>
                  </a:lnTo>
                  <a:lnTo>
                    <a:pt x="4621758" y="2174798"/>
                  </a:lnTo>
                  <a:lnTo>
                    <a:pt x="4625568" y="2172258"/>
                  </a:lnTo>
                  <a:lnTo>
                    <a:pt x="4626699" y="2178608"/>
                  </a:lnTo>
                  <a:lnTo>
                    <a:pt x="4629086" y="2186228"/>
                  </a:lnTo>
                  <a:lnTo>
                    <a:pt x="4632452" y="2191308"/>
                  </a:lnTo>
                  <a:lnTo>
                    <a:pt x="4636541" y="2197658"/>
                  </a:lnTo>
                  <a:lnTo>
                    <a:pt x="4639729" y="2201468"/>
                  </a:lnTo>
                  <a:lnTo>
                    <a:pt x="4647260" y="2198928"/>
                  </a:lnTo>
                  <a:lnTo>
                    <a:pt x="4651527" y="2198928"/>
                  </a:lnTo>
                  <a:lnTo>
                    <a:pt x="4646650" y="2200795"/>
                  </a:lnTo>
                  <a:lnTo>
                    <a:pt x="4643310" y="2200351"/>
                  </a:lnTo>
                  <a:lnTo>
                    <a:pt x="4641227" y="2201278"/>
                  </a:lnTo>
                  <a:lnTo>
                    <a:pt x="4640554" y="2209647"/>
                  </a:lnTo>
                  <a:lnTo>
                    <a:pt x="4648187" y="2209647"/>
                  </a:lnTo>
                  <a:lnTo>
                    <a:pt x="4648479" y="2210358"/>
                  </a:lnTo>
                  <a:lnTo>
                    <a:pt x="4648898" y="2219248"/>
                  </a:lnTo>
                  <a:lnTo>
                    <a:pt x="4647463" y="2221788"/>
                  </a:lnTo>
                  <a:lnTo>
                    <a:pt x="4650130" y="2226868"/>
                  </a:lnTo>
                  <a:lnTo>
                    <a:pt x="4653000" y="2229408"/>
                  </a:lnTo>
                  <a:lnTo>
                    <a:pt x="4654181" y="2231948"/>
                  </a:lnTo>
                  <a:lnTo>
                    <a:pt x="4657572" y="2244648"/>
                  </a:lnTo>
                  <a:lnTo>
                    <a:pt x="4659604" y="2258618"/>
                  </a:lnTo>
                  <a:lnTo>
                    <a:pt x="4661738" y="2271318"/>
                  </a:lnTo>
                  <a:lnTo>
                    <a:pt x="4665446" y="2284018"/>
                  </a:lnTo>
                  <a:lnTo>
                    <a:pt x="4669320" y="2281478"/>
                  </a:lnTo>
                  <a:lnTo>
                    <a:pt x="4670222" y="2282748"/>
                  </a:lnTo>
                  <a:lnTo>
                    <a:pt x="4670869" y="2284018"/>
                  </a:lnTo>
                  <a:lnTo>
                    <a:pt x="4671250" y="2286558"/>
                  </a:lnTo>
                  <a:lnTo>
                    <a:pt x="4668291" y="2287828"/>
                  </a:lnTo>
                  <a:lnTo>
                    <a:pt x="4670768" y="2295448"/>
                  </a:lnTo>
                  <a:lnTo>
                    <a:pt x="4675111" y="2304338"/>
                  </a:lnTo>
                  <a:lnTo>
                    <a:pt x="4677803" y="2310688"/>
                  </a:lnTo>
                  <a:lnTo>
                    <a:pt x="4678769" y="2314498"/>
                  </a:lnTo>
                  <a:lnTo>
                    <a:pt x="4678896" y="2320848"/>
                  </a:lnTo>
                  <a:lnTo>
                    <a:pt x="4679658" y="2329738"/>
                  </a:lnTo>
                  <a:lnTo>
                    <a:pt x="4683595" y="2333548"/>
                  </a:lnTo>
                  <a:lnTo>
                    <a:pt x="4682109" y="2337358"/>
                  </a:lnTo>
                  <a:lnTo>
                    <a:pt x="4686325" y="2333548"/>
                  </a:lnTo>
                  <a:lnTo>
                    <a:pt x="4683785" y="2320848"/>
                  </a:lnTo>
                  <a:lnTo>
                    <a:pt x="4681728" y="2314498"/>
                  </a:lnTo>
                  <a:lnTo>
                    <a:pt x="4686160" y="2320848"/>
                  </a:lnTo>
                  <a:lnTo>
                    <a:pt x="4686478" y="2328468"/>
                  </a:lnTo>
                  <a:lnTo>
                    <a:pt x="4693132" y="2342438"/>
                  </a:lnTo>
                  <a:lnTo>
                    <a:pt x="4697400" y="2348788"/>
                  </a:lnTo>
                  <a:lnTo>
                    <a:pt x="4703038" y="2362758"/>
                  </a:lnTo>
                  <a:lnTo>
                    <a:pt x="4705743" y="2370378"/>
                  </a:lnTo>
                  <a:lnTo>
                    <a:pt x="4707674" y="2381808"/>
                  </a:lnTo>
                  <a:lnTo>
                    <a:pt x="4704791" y="2385618"/>
                  </a:lnTo>
                  <a:lnTo>
                    <a:pt x="4709566" y="2386888"/>
                  </a:lnTo>
                  <a:lnTo>
                    <a:pt x="4704004" y="2388158"/>
                  </a:lnTo>
                  <a:lnTo>
                    <a:pt x="4706429" y="2393238"/>
                  </a:lnTo>
                  <a:lnTo>
                    <a:pt x="4709934" y="2394508"/>
                  </a:lnTo>
                  <a:lnTo>
                    <a:pt x="4708195" y="2395778"/>
                  </a:lnTo>
                  <a:lnTo>
                    <a:pt x="4706251" y="2397048"/>
                  </a:lnTo>
                  <a:lnTo>
                    <a:pt x="4704131" y="2397048"/>
                  </a:lnTo>
                  <a:lnTo>
                    <a:pt x="4705210" y="2400858"/>
                  </a:lnTo>
                  <a:lnTo>
                    <a:pt x="4707915" y="2402128"/>
                  </a:lnTo>
                  <a:lnTo>
                    <a:pt x="4711116" y="2400858"/>
                  </a:lnTo>
                  <a:lnTo>
                    <a:pt x="4708817" y="2404668"/>
                  </a:lnTo>
                  <a:lnTo>
                    <a:pt x="4710188" y="2408478"/>
                  </a:lnTo>
                  <a:lnTo>
                    <a:pt x="4711243" y="2412288"/>
                  </a:lnTo>
                  <a:lnTo>
                    <a:pt x="4708004" y="2416098"/>
                  </a:lnTo>
                  <a:lnTo>
                    <a:pt x="4715827" y="2414828"/>
                  </a:lnTo>
                  <a:lnTo>
                    <a:pt x="4708220" y="2418638"/>
                  </a:lnTo>
                  <a:lnTo>
                    <a:pt x="4709185" y="2423718"/>
                  </a:lnTo>
                  <a:lnTo>
                    <a:pt x="4712309" y="2422448"/>
                  </a:lnTo>
                  <a:lnTo>
                    <a:pt x="4715040" y="2421178"/>
                  </a:lnTo>
                  <a:lnTo>
                    <a:pt x="4716919" y="2418638"/>
                  </a:lnTo>
                  <a:lnTo>
                    <a:pt x="4716894" y="2421178"/>
                  </a:lnTo>
                  <a:lnTo>
                    <a:pt x="4717402" y="2422448"/>
                  </a:lnTo>
                  <a:lnTo>
                    <a:pt x="4718482" y="2423718"/>
                  </a:lnTo>
                  <a:lnTo>
                    <a:pt x="4711763" y="2423718"/>
                  </a:lnTo>
                  <a:lnTo>
                    <a:pt x="4714037" y="2436418"/>
                  </a:lnTo>
                  <a:lnTo>
                    <a:pt x="4716386" y="2447848"/>
                  </a:lnTo>
                  <a:lnTo>
                    <a:pt x="4715484" y="2456738"/>
                  </a:lnTo>
                  <a:lnTo>
                    <a:pt x="4709363" y="2465628"/>
                  </a:lnTo>
                  <a:lnTo>
                    <a:pt x="4712449" y="2466898"/>
                  </a:lnTo>
                  <a:lnTo>
                    <a:pt x="4705096" y="2471978"/>
                  </a:lnTo>
                  <a:lnTo>
                    <a:pt x="4706886" y="2474518"/>
                  </a:lnTo>
                  <a:lnTo>
                    <a:pt x="4707674" y="2478328"/>
                  </a:lnTo>
                  <a:lnTo>
                    <a:pt x="4708487" y="2484678"/>
                  </a:lnTo>
                  <a:lnTo>
                    <a:pt x="4708753" y="2491028"/>
                  </a:lnTo>
                  <a:lnTo>
                    <a:pt x="4709528" y="2498648"/>
                  </a:lnTo>
                  <a:lnTo>
                    <a:pt x="4711865" y="2503728"/>
                  </a:lnTo>
                  <a:lnTo>
                    <a:pt x="4715980" y="2497378"/>
                  </a:lnTo>
                  <a:lnTo>
                    <a:pt x="4716602" y="2489758"/>
                  </a:lnTo>
                  <a:lnTo>
                    <a:pt x="4722482" y="2478328"/>
                  </a:lnTo>
                  <a:lnTo>
                    <a:pt x="4717123" y="2473248"/>
                  </a:lnTo>
                  <a:lnTo>
                    <a:pt x="4721999" y="2469438"/>
                  </a:lnTo>
                  <a:lnTo>
                    <a:pt x="4726978" y="2464358"/>
                  </a:lnTo>
                  <a:lnTo>
                    <a:pt x="4731423" y="2458008"/>
                  </a:lnTo>
                  <a:lnTo>
                    <a:pt x="4735360" y="2451658"/>
                  </a:lnTo>
                  <a:lnTo>
                    <a:pt x="4738827" y="2444038"/>
                  </a:lnTo>
                  <a:lnTo>
                    <a:pt x="4742510" y="2437688"/>
                  </a:lnTo>
                  <a:lnTo>
                    <a:pt x="4746409" y="2430068"/>
                  </a:lnTo>
                  <a:lnTo>
                    <a:pt x="4749038" y="2422448"/>
                  </a:lnTo>
                  <a:lnTo>
                    <a:pt x="4748987" y="2418638"/>
                  </a:lnTo>
                  <a:lnTo>
                    <a:pt x="4748949" y="2414828"/>
                  </a:lnTo>
                  <a:lnTo>
                    <a:pt x="4747133" y="2408478"/>
                  </a:lnTo>
                  <a:lnTo>
                    <a:pt x="4743259" y="2403398"/>
                  </a:lnTo>
                  <a:lnTo>
                    <a:pt x="4742434" y="2400858"/>
                  </a:lnTo>
                  <a:lnTo>
                    <a:pt x="4739132" y="2390698"/>
                  </a:lnTo>
                  <a:lnTo>
                    <a:pt x="4739983" y="2385618"/>
                  </a:lnTo>
                  <a:lnTo>
                    <a:pt x="4729734" y="2375458"/>
                  </a:lnTo>
                  <a:lnTo>
                    <a:pt x="4729327" y="2371648"/>
                  </a:lnTo>
                  <a:lnTo>
                    <a:pt x="4723587" y="2357678"/>
                  </a:lnTo>
                  <a:lnTo>
                    <a:pt x="4727384" y="2358948"/>
                  </a:lnTo>
                  <a:lnTo>
                    <a:pt x="4713998" y="2314498"/>
                  </a:lnTo>
                  <a:lnTo>
                    <a:pt x="4697158" y="2299258"/>
                  </a:lnTo>
                  <a:lnTo>
                    <a:pt x="4689081" y="2290368"/>
                  </a:lnTo>
                  <a:lnTo>
                    <a:pt x="4682439" y="2281478"/>
                  </a:lnTo>
                  <a:lnTo>
                    <a:pt x="4679632" y="2276398"/>
                  </a:lnTo>
                  <a:lnTo>
                    <a:pt x="4676432" y="2268778"/>
                  </a:lnTo>
                  <a:lnTo>
                    <a:pt x="4678438" y="2258618"/>
                  </a:lnTo>
                  <a:lnTo>
                    <a:pt x="4681423" y="2256078"/>
                  </a:lnTo>
                  <a:lnTo>
                    <a:pt x="4685169" y="2258618"/>
                  </a:lnTo>
                  <a:lnTo>
                    <a:pt x="4684471" y="2256078"/>
                  </a:lnTo>
                  <a:lnTo>
                    <a:pt x="4683785" y="2253538"/>
                  </a:lnTo>
                  <a:lnTo>
                    <a:pt x="4690796" y="2253538"/>
                  </a:lnTo>
                  <a:lnTo>
                    <a:pt x="4691888" y="2243378"/>
                  </a:lnTo>
                  <a:lnTo>
                    <a:pt x="4690643" y="2234488"/>
                  </a:lnTo>
                  <a:lnTo>
                    <a:pt x="4687430" y="2219248"/>
                  </a:lnTo>
                  <a:lnTo>
                    <a:pt x="4690669" y="2224328"/>
                  </a:lnTo>
                  <a:lnTo>
                    <a:pt x="4696422" y="2219248"/>
                  </a:lnTo>
                  <a:lnTo>
                    <a:pt x="4700727" y="2215438"/>
                  </a:lnTo>
                  <a:lnTo>
                    <a:pt x="4701476" y="2211628"/>
                  </a:lnTo>
                  <a:lnTo>
                    <a:pt x="4702467" y="2206548"/>
                  </a:lnTo>
                  <a:lnTo>
                    <a:pt x="4697590" y="2202738"/>
                  </a:lnTo>
                  <a:lnTo>
                    <a:pt x="4696612" y="2206548"/>
                  </a:lnTo>
                  <a:lnTo>
                    <a:pt x="4695063" y="2209088"/>
                  </a:lnTo>
                  <a:lnTo>
                    <a:pt x="4692916" y="2211628"/>
                  </a:lnTo>
                  <a:lnTo>
                    <a:pt x="4688802" y="2205278"/>
                  </a:lnTo>
                  <a:lnTo>
                    <a:pt x="4686401" y="2198928"/>
                  </a:lnTo>
                  <a:lnTo>
                    <a:pt x="4685919" y="2197658"/>
                  </a:lnTo>
                  <a:lnTo>
                    <a:pt x="4683734" y="2191308"/>
                  </a:lnTo>
                  <a:lnTo>
                    <a:pt x="4681740" y="2183688"/>
                  </a:lnTo>
                  <a:lnTo>
                    <a:pt x="4680318" y="2178608"/>
                  </a:lnTo>
                  <a:lnTo>
                    <a:pt x="4679975" y="2177338"/>
                  </a:lnTo>
                  <a:lnTo>
                    <a:pt x="4675302" y="2178608"/>
                  </a:lnTo>
                  <a:lnTo>
                    <a:pt x="4670971" y="2172258"/>
                  </a:lnTo>
                  <a:lnTo>
                    <a:pt x="4670107" y="2170988"/>
                  </a:lnTo>
                  <a:lnTo>
                    <a:pt x="4666678" y="2167178"/>
                  </a:lnTo>
                  <a:lnTo>
                    <a:pt x="4663338" y="2163368"/>
                  </a:lnTo>
                  <a:lnTo>
                    <a:pt x="4658423" y="2158288"/>
                  </a:lnTo>
                  <a:lnTo>
                    <a:pt x="4657001" y="2157018"/>
                  </a:lnTo>
                  <a:lnTo>
                    <a:pt x="4652746" y="2153208"/>
                  </a:lnTo>
                  <a:lnTo>
                    <a:pt x="4647565" y="2146858"/>
                  </a:lnTo>
                  <a:lnTo>
                    <a:pt x="4644174" y="2140508"/>
                  </a:lnTo>
                  <a:lnTo>
                    <a:pt x="4642586" y="2136698"/>
                  </a:lnTo>
                  <a:lnTo>
                    <a:pt x="4643996" y="2131618"/>
                  </a:lnTo>
                  <a:lnTo>
                    <a:pt x="4639742" y="2125268"/>
                  </a:lnTo>
                  <a:lnTo>
                    <a:pt x="4637303" y="2121458"/>
                  </a:lnTo>
                  <a:lnTo>
                    <a:pt x="4637532" y="2120188"/>
                  </a:lnTo>
                  <a:lnTo>
                    <a:pt x="4638002" y="2117648"/>
                  </a:lnTo>
                  <a:lnTo>
                    <a:pt x="4629975" y="2120188"/>
                  </a:lnTo>
                  <a:lnTo>
                    <a:pt x="4626457" y="2110028"/>
                  </a:lnTo>
                  <a:lnTo>
                    <a:pt x="4624832" y="2104948"/>
                  </a:lnTo>
                  <a:lnTo>
                    <a:pt x="4627753" y="2110028"/>
                  </a:lnTo>
                  <a:lnTo>
                    <a:pt x="4637532" y="2108758"/>
                  </a:lnTo>
                  <a:lnTo>
                    <a:pt x="4639996" y="2104948"/>
                  </a:lnTo>
                  <a:lnTo>
                    <a:pt x="4644110" y="2098598"/>
                  </a:lnTo>
                  <a:lnTo>
                    <a:pt x="4636440" y="2092248"/>
                  </a:lnTo>
                  <a:lnTo>
                    <a:pt x="4637595" y="2084628"/>
                  </a:lnTo>
                  <a:lnTo>
                    <a:pt x="4641431" y="2079548"/>
                  </a:lnTo>
                  <a:lnTo>
                    <a:pt x="4639792" y="2073198"/>
                  </a:lnTo>
                  <a:lnTo>
                    <a:pt x="4637481" y="2069388"/>
                  </a:lnTo>
                  <a:lnTo>
                    <a:pt x="4637837" y="2068118"/>
                  </a:lnTo>
                  <a:lnTo>
                    <a:pt x="4639945" y="2060498"/>
                  </a:lnTo>
                  <a:lnTo>
                    <a:pt x="4644987" y="2055418"/>
                  </a:lnTo>
                  <a:lnTo>
                    <a:pt x="4644987" y="2050338"/>
                  </a:lnTo>
                  <a:lnTo>
                    <a:pt x="4663224" y="2052878"/>
                  </a:lnTo>
                  <a:lnTo>
                    <a:pt x="4668786" y="2052878"/>
                  </a:lnTo>
                  <a:lnTo>
                    <a:pt x="4671352" y="2050338"/>
                  </a:lnTo>
                  <a:lnTo>
                    <a:pt x="4675225" y="2046528"/>
                  </a:lnTo>
                  <a:lnTo>
                    <a:pt x="4680293" y="2049068"/>
                  </a:lnTo>
                  <a:lnTo>
                    <a:pt x="4682350" y="2050338"/>
                  </a:lnTo>
                  <a:lnTo>
                    <a:pt x="4683290" y="2046528"/>
                  </a:lnTo>
                  <a:lnTo>
                    <a:pt x="4684230" y="2042718"/>
                  </a:lnTo>
                  <a:lnTo>
                    <a:pt x="4683226" y="2033828"/>
                  </a:lnTo>
                  <a:lnTo>
                    <a:pt x="4683087" y="2032558"/>
                  </a:lnTo>
                  <a:lnTo>
                    <a:pt x="4691812" y="2031288"/>
                  </a:lnTo>
                  <a:lnTo>
                    <a:pt x="4694352" y="2036368"/>
                  </a:lnTo>
                  <a:lnTo>
                    <a:pt x="4702759" y="2032558"/>
                  </a:lnTo>
                  <a:lnTo>
                    <a:pt x="4702772" y="2031288"/>
                  </a:lnTo>
                  <a:lnTo>
                    <a:pt x="4702797" y="2027478"/>
                  </a:lnTo>
                  <a:lnTo>
                    <a:pt x="4700282" y="2023668"/>
                  </a:lnTo>
                  <a:lnTo>
                    <a:pt x="4706886" y="2022398"/>
                  </a:lnTo>
                  <a:lnTo>
                    <a:pt x="4709795" y="2021128"/>
                  </a:lnTo>
                  <a:lnTo>
                    <a:pt x="4712716" y="2019858"/>
                  </a:lnTo>
                  <a:lnTo>
                    <a:pt x="4718215" y="2018588"/>
                  </a:lnTo>
                  <a:lnTo>
                    <a:pt x="4723866" y="2022398"/>
                  </a:lnTo>
                  <a:lnTo>
                    <a:pt x="4724793" y="2018588"/>
                  </a:lnTo>
                  <a:lnTo>
                    <a:pt x="4725403" y="2016048"/>
                  </a:lnTo>
                  <a:lnTo>
                    <a:pt x="4724832" y="2013508"/>
                  </a:lnTo>
                  <a:lnTo>
                    <a:pt x="4724552" y="2012238"/>
                  </a:lnTo>
                  <a:lnTo>
                    <a:pt x="4723409" y="2007158"/>
                  </a:lnTo>
                  <a:lnTo>
                    <a:pt x="4732667" y="1999538"/>
                  </a:lnTo>
                  <a:lnTo>
                    <a:pt x="4741837" y="2003348"/>
                  </a:lnTo>
                  <a:lnTo>
                    <a:pt x="4742205" y="1999538"/>
                  </a:lnTo>
                  <a:lnTo>
                    <a:pt x="4742459" y="1996998"/>
                  </a:lnTo>
                  <a:lnTo>
                    <a:pt x="4739183" y="1996998"/>
                  </a:lnTo>
                  <a:lnTo>
                    <a:pt x="4739830" y="1990648"/>
                  </a:lnTo>
                  <a:lnTo>
                    <a:pt x="4742192" y="1984298"/>
                  </a:lnTo>
                  <a:lnTo>
                    <a:pt x="4744136" y="1979218"/>
                  </a:lnTo>
                  <a:lnTo>
                    <a:pt x="4745825" y="1976678"/>
                  </a:lnTo>
                  <a:lnTo>
                    <a:pt x="4752467" y="1975408"/>
                  </a:lnTo>
                  <a:lnTo>
                    <a:pt x="4753775" y="1974138"/>
                  </a:lnTo>
                  <a:lnTo>
                    <a:pt x="4757699" y="1970328"/>
                  </a:lnTo>
                  <a:lnTo>
                    <a:pt x="4761611" y="196651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27054" y="3307386"/>
              <a:ext cx="246776" cy="111756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093685" y="2502763"/>
              <a:ext cx="548005" cy="2818130"/>
            </a:xfrm>
            <a:custGeom>
              <a:avLst/>
              <a:gdLst/>
              <a:ahLst/>
              <a:cxnLst/>
              <a:rect l="l" t="t" r="r" b="b"/>
              <a:pathLst>
                <a:path w="548004" h="2818129">
                  <a:moveTo>
                    <a:pt x="427520" y="2437790"/>
                  </a:moveTo>
                  <a:lnTo>
                    <a:pt x="427189" y="2407183"/>
                  </a:lnTo>
                  <a:lnTo>
                    <a:pt x="424853" y="2315527"/>
                  </a:lnTo>
                  <a:lnTo>
                    <a:pt x="424370" y="2271331"/>
                  </a:lnTo>
                  <a:lnTo>
                    <a:pt x="394995" y="2242147"/>
                  </a:lnTo>
                  <a:lnTo>
                    <a:pt x="367703" y="2226970"/>
                  </a:lnTo>
                  <a:lnTo>
                    <a:pt x="335889" y="2208263"/>
                  </a:lnTo>
                  <a:lnTo>
                    <a:pt x="303949" y="2189810"/>
                  </a:lnTo>
                  <a:lnTo>
                    <a:pt x="271868" y="2171573"/>
                  </a:lnTo>
                  <a:lnTo>
                    <a:pt x="239649" y="2153564"/>
                  </a:lnTo>
                  <a:lnTo>
                    <a:pt x="181952" y="2122728"/>
                  </a:lnTo>
                  <a:lnTo>
                    <a:pt x="153238" y="2106993"/>
                  </a:lnTo>
                  <a:lnTo>
                    <a:pt x="125209" y="2090293"/>
                  </a:lnTo>
                  <a:lnTo>
                    <a:pt x="112458" y="2082152"/>
                  </a:lnTo>
                  <a:lnTo>
                    <a:pt x="98742" y="2076043"/>
                  </a:lnTo>
                  <a:lnTo>
                    <a:pt x="95643" y="2079155"/>
                  </a:lnTo>
                  <a:lnTo>
                    <a:pt x="58381" y="2098675"/>
                  </a:lnTo>
                  <a:lnTo>
                    <a:pt x="60299" y="2106472"/>
                  </a:lnTo>
                  <a:lnTo>
                    <a:pt x="62293" y="2117255"/>
                  </a:lnTo>
                  <a:lnTo>
                    <a:pt x="66205" y="2135822"/>
                  </a:lnTo>
                  <a:lnTo>
                    <a:pt x="67564" y="2145195"/>
                  </a:lnTo>
                  <a:lnTo>
                    <a:pt x="68326" y="2152827"/>
                  </a:lnTo>
                  <a:lnTo>
                    <a:pt x="66840" y="2161463"/>
                  </a:lnTo>
                  <a:lnTo>
                    <a:pt x="70294" y="2168575"/>
                  </a:lnTo>
                  <a:lnTo>
                    <a:pt x="73723" y="2174646"/>
                  </a:lnTo>
                  <a:lnTo>
                    <a:pt x="81229" y="2186355"/>
                  </a:lnTo>
                  <a:lnTo>
                    <a:pt x="84302" y="2192655"/>
                  </a:lnTo>
                  <a:lnTo>
                    <a:pt x="85788" y="2196477"/>
                  </a:lnTo>
                  <a:lnTo>
                    <a:pt x="81457" y="2199805"/>
                  </a:lnTo>
                  <a:lnTo>
                    <a:pt x="86677" y="2205659"/>
                  </a:lnTo>
                  <a:lnTo>
                    <a:pt x="89039" y="2207361"/>
                  </a:lnTo>
                  <a:lnTo>
                    <a:pt x="95224" y="2214803"/>
                  </a:lnTo>
                  <a:lnTo>
                    <a:pt x="97828" y="2219706"/>
                  </a:lnTo>
                  <a:lnTo>
                    <a:pt x="98171" y="2225002"/>
                  </a:lnTo>
                  <a:lnTo>
                    <a:pt x="90309" y="2245525"/>
                  </a:lnTo>
                  <a:lnTo>
                    <a:pt x="87668" y="2261311"/>
                  </a:lnTo>
                  <a:lnTo>
                    <a:pt x="86563" y="2277516"/>
                  </a:lnTo>
                  <a:lnTo>
                    <a:pt x="84670" y="2311374"/>
                  </a:lnTo>
                  <a:lnTo>
                    <a:pt x="82359" y="2367216"/>
                  </a:lnTo>
                  <a:lnTo>
                    <a:pt x="79425" y="2380831"/>
                  </a:lnTo>
                  <a:lnTo>
                    <a:pt x="72936" y="2392565"/>
                  </a:lnTo>
                  <a:lnTo>
                    <a:pt x="64312" y="2403348"/>
                  </a:lnTo>
                  <a:lnTo>
                    <a:pt x="44335" y="2426449"/>
                  </a:lnTo>
                  <a:lnTo>
                    <a:pt x="33655" y="2439606"/>
                  </a:lnTo>
                  <a:lnTo>
                    <a:pt x="24091" y="2453500"/>
                  </a:lnTo>
                  <a:lnTo>
                    <a:pt x="16852" y="2468080"/>
                  </a:lnTo>
                  <a:lnTo>
                    <a:pt x="15443" y="2471750"/>
                  </a:lnTo>
                  <a:lnTo>
                    <a:pt x="14884" y="2481008"/>
                  </a:lnTo>
                  <a:lnTo>
                    <a:pt x="8991" y="2485390"/>
                  </a:lnTo>
                  <a:lnTo>
                    <a:pt x="8509" y="2489035"/>
                  </a:lnTo>
                  <a:lnTo>
                    <a:pt x="5029" y="2494559"/>
                  </a:lnTo>
                  <a:lnTo>
                    <a:pt x="1435" y="2493746"/>
                  </a:lnTo>
                  <a:lnTo>
                    <a:pt x="0" y="2497366"/>
                  </a:lnTo>
                  <a:lnTo>
                    <a:pt x="17399" y="2549956"/>
                  </a:lnTo>
                  <a:lnTo>
                    <a:pt x="39458" y="2560675"/>
                  </a:lnTo>
                  <a:lnTo>
                    <a:pt x="41859" y="2565158"/>
                  </a:lnTo>
                  <a:lnTo>
                    <a:pt x="42989" y="2571051"/>
                  </a:lnTo>
                  <a:lnTo>
                    <a:pt x="46926" y="2576258"/>
                  </a:lnTo>
                  <a:lnTo>
                    <a:pt x="49720" y="2577985"/>
                  </a:lnTo>
                  <a:lnTo>
                    <a:pt x="55270" y="2578582"/>
                  </a:lnTo>
                  <a:lnTo>
                    <a:pt x="57213" y="2587917"/>
                  </a:lnTo>
                  <a:lnTo>
                    <a:pt x="59448" y="2595359"/>
                  </a:lnTo>
                  <a:lnTo>
                    <a:pt x="58788" y="2605074"/>
                  </a:lnTo>
                  <a:lnTo>
                    <a:pt x="63334" y="2603233"/>
                  </a:lnTo>
                  <a:lnTo>
                    <a:pt x="67081" y="2608872"/>
                  </a:lnTo>
                  <a:lnTo>
                    <a:pt x="66357" y="2614739"/>
                  </a:lnTo>
                  <a:lnTo>
                    <a:pt x="66573" y="2623045"/>
                  </a:lnTo>
                  <a:lnTo>
                    <a:pt x="67779" y="2627807"/>
                  </a:lnTo>
                  <a:lnTo>
                    <a:pt x="66789" y="2637117"/>
                  </a:lnTo>
                  <a:lnTo>
                    <a:pt x="64363" y="2640965"/>
                  </a:lnTo>
                  <a:lnTo>
                    <a:pt x="64135" y="2645765"/>
                  </a:lnTo>
                  <a:lnTo>
                    <a:pt x="65239" y="2662110"/>
                  </a:lnTo>
                  <a:lnTo>
                    <a:pt x="70129" y="2678366"/>
                  </a:lnTo>
                  <a:lnTo>
                    <a:pt x="78816" y="2692679"/>
                  </a:lnTo>
                  <a:lnTo>
                    <a:pt x="91313" y="2703207"/>
                  </a:lnTo>
                  <a:lnTo>
                    <a:pt x="88049" y="2704160"/>
                  </a:lnTo>
                  <a:lnTo>
                    <a:pt x="83146" y="2707386"/>
                  </a:lnTo>
                  <a:lnTo>
                    <a:pt x="75869" y="2704477"/>
                  </a:lnTo>
                  <a:lnTo>
                    <a:pt x="72136" y="2702356"/>
                  </a:lnTo>
                  <a:lnTo>
                    <a:pt x="67906" y="2703792"/>
                  </a:lnTo>
                  <a:lnTo>
                    <a:pt x="60718" y="2705062"/>
                  </a:lnTo>
                  <a:lnTo>
                    <a:pt x="53543" y="2704630"/>
                  </a:lnTo>
                  <a:lnTo>
                    <a:pt x="46355" y="2703499"/>
                  </a:lnTo>
                  <a:lnTo>
                    <a:pt x="39116" y="2702674"/>
                  </a:lnTo>
                  <a:lnTo>
                    <a:pt x="30454" y="2702268"/>
                  </a:lnTo>
                  <a:lnTo>
                    <a:pt x="28206" y="2707005"/>
                  </a:lnTo>
                  <a:lnTo>
                    <a:pt x="23583" y="2713685"/>
                  </a:lnTo>
                  <a:lnTo>
                    <a:pt x="22491" y="2718905"/>
                  </a:lnTo>
                  <a:lnTo>
                    <a:pt x="24866" y="2724302"/>
                  </a:lnTo>
                  <a:lnTo>
                    <a:pt x="28803" y="2729319"/>
                  </a:lnTo>
                  <a:lnTo>
                    <a:pt x="38023" y="2740050"/>
                  </a:lnTo>
                  <a:lnTo>
                    <a:pt x="41871" y="2746883"/>
                  </a:lnTo>
                  <a:lnTo>
                    <a:pt x="73329" y="2776944"/>
                  </a:lnTo>
                  <a:lnTo>
                    <a:pt x="83566" y="2807043"/>
                  </a:lnTo>
                  <a:lnTo>
                    <a:pt x="90538" y="2809913"/>
                  </a:lnTo>
                  <a:lnTo>
                    <a:pt x="84328" y="2817736"/>
                  </a:lnTo>
                  <a:lnTo>
                    <a:pt x="91935" y="2817685"/>
                  </a:lnTo>
                  <a:lnTo>
                    <a:pt x="97967" y="2817406"/>
                  </a:lnTo>
                  <a:lnTo>
                    <a:pt x="103873" y="2816225"/>
                  </a:lnTo>
                  <a:lnTo>
                    <a:pt x="113309" y="2812554"/>
                  </a:lnTo>
                  <a:lnTo>
                    <a:pt x="119926" y="2812008"/>
                  </a:lnTo>
                  <a:lnTo>
                    <a:pt x="122694" y="2807157"/>
                  </a:lnTo>
                  <a:lnTo>
                    <a:pt x="124294" y="2802712"/>
                  </a:lnTo>
                  <a:lnTo>
                    <a:pt x="127685" y="2801493"/>
                  </a:lnTo>
                  <a:lnTo>
                    <a:pt x="129362" y="2807982"/>
                  </a:lnTo>
                  <a:lnTo>
                    <a:pt x="134454" y="2811703"/>
                  </a:lnTo>
                  <a:lnTo>
                    <a:pt x="138112" y="2816961"/>
                  </a:lnTo>
                  <a:lnTo>
                    <a:pt x="140500" y="2810878"/>
                  </a:lnTo>
                  <a:lnTo>
                    <a:pt x="150050" y="2808122"/>
                  </a:lnTo>
                  <a:lnTo>
                    <a:pt x="155143" y="2804972"/>
                  </a:lnTo>
                  <a:lnTo>
                    <a:pt x="202869" y="2795320"/>
                  </a:lnTo>
                  <a:lnTo>
                    <a:pt x="209092" y="2794406"/>
                  </a:lnTo>
                  <a:lnTo>
                    <a:pt x="213296" y="2793377"/>
                  </a:lnTo>
                  <a:lnTo>
                    <a:pt x="216204" y="2785694"/>
                  </a:lnTo>
                  <a:lnTo>
                    <a:pt x="223774" y="2778709"/>
                  </a:lnTo>
                  <a:lnTo>
                    <a:pt x="230149" y="2771000"/>
                  </a:lnTo>
                  <a:lnTo>
                    <a:pt x="233565" y="2760789"/>
                  </a:lnTo>
                  <a:lnTo>
                    <a:pt x="226491" y="2759443"/>
                  </a:lnTo>
                  <a:lnTo>
                    <a:pt x="223837" y="2757436"/>
                  </a:lnTo>
                  <a:lnTo>
                    <a:pt x="223024" y="2754160"/>
                  </a:lnTo>
                  <a:lnTo>
                    <a:pt x="227406" y="2751442"/>
                  </a:lnTo>
                  <a:lnTo>
                    <a:pt x="233451" y="2749626"/>
                  </a:lnTo>
                  <a:lnTo>
                    <a:pt x="237629" y="2749080"/>
                  </a:lnTo>
                  <a:lnTo>
                    <a:pt x="244576" y="2749385"/>
                  </a:lnTo>
                  <a:lnTo>
                    <a:pt x="252476" y="2749016"/>
                  </a:lnTo>
                  <a:lnTo>
                    <a:pt x="260248" y="2747835"/>
                  </a:lnTo>
                  <a:lnTo>
                    <a:pt x="266814" y="2745727"/>
                  </a:lnTo>
                  <a:lnTo>
                    <a:pt x="272808" y="2744355"/>
                  </a:lnTo>
                  <a:lnTo>
                    <a:pt x="278612" y="2744292"/>
                  </a:lnTo>
                  <a:lnTo>
                    <a:pt x="283768" y="2743212"/>
                  </a:lnTo>
                  <a:lnTo>
                    <a:pt x="287820" y="2738844"/>
                  </a:lnTo>
                  <a:lnTo>
                    <a:pt x="290296" y="2733814"/>
                  </a:lnTo>
                  <a:lnTo>
                    <a:pt x="298653" y="2731325"/>
                  </a:lnTo>
                  <a:lnTo>
                    <a:pt x="308927" y="2722054"/>
                  </a:lnTo>
                  <a:lnTo>
                    <a:pt x="309968" y="2713977"/>
                  </a:lnTo>
                  <a:lnTo>
                    <a:pt x="320967" y="2703004"/>
                  </a:lnTo>
                  <a:lnTo>
                    <a:pt x="324561" y="2702953"/>
                  </a:lnTo>
                  <a:lnTo>
                    <a:pt x="330479" y="2691561"/>
                  </a:lnTo>
                  <a:lnTo>
                    <a:pt x="336156" y="2692171"/>
                  </a:lnTo>
                  <a:lnTo>
                    <a:pt x="338747" y="2683268"/>
                  </a:lnTo>
                  <a:lnTo>
                    <a:pt x="336397" y="2680728"/>
                  </a:lnTo>
                  <a:lnTo>
                    <a:pt x="338455" y="2670327"/>
                  </a:lnTo>
                  <a:lnTo>
                    <a:pt x="346011" y="2671724"/>
                  </a:lnTo>
                  <a:lnTo>
                    <a:pt x="352907" y="2664079"/>
                  </a:lnTo>
                  <a:lnTo>
                    <a:pt x="356069" y="2666060"/>
                  </a:lnTo>
                  <a:lnTo>
                    <a:pt x="360362" y="2659710"/>
                  </a:lnTo>
                  <a:lnTo>
                    <a:pt x="364388" y="2658376"/>
                  </a:lnTo>
                  <a:lnTo>
                    <a:pt x="372033" y="2654554"/>
                  </a:lnTo>
                  <a:lnTo>
                    <a:pt x="384975" y="2659888"/>
                  </a:lnTo>
                  <a:lnTo>
                    <a:pt x="386181" y="2655074"/>
                  </a:lnTo>
                  <a:lnTo>
                    <a:pt x="389966" y="2649207"/>
                  </a:lnTo>
                  <a:lnTo>
                    <a:pt x="386803" y="2637866"/>
                  </a:lnTo>
                  <a:lnTo>
                    <a:pt x="382282" y="2638742"/>
                  </a:lnTo>
                  <a:lnTo>
                    <a:pt x="374764" y="2630436"/>
                  </a:lnTo>
                  <a:lnTo>
                    <a:pt x="371856" y="2627947"/>
                  </a:lnTo>
                  <a:lnTo>
                    <a:pt x="371767" y="2616746"/>
                  </a:lnTo>
                  <a:lnTo>
                    <a:pt x="375297" y="2611107"/>
                  </a:lnTo>
                  <a:lnTo>
                    <a:pt x="372186" y="2606116"/>
                  </a:lnTo>
                  <a:lnTo>
                    <a:pt x="367944" y="2608046"/>
                  </a:lnTo>
                  <a:lnTo>
                    <a:pt x="368160" y="2601696"/>
                  </a:lnTo>
                  <a:lnTo>
                    <a:pt x="364972" y="2589974"/>
                  </a:lnTo>
                  <a:lnTo>
                    <a:pt x="365734" y="2584259"/>
                  </a:lnTo>
                  <a:lnTo>
                    <a:pt x="367639" y="2580017"/>
                  </a:lnTo>
                  <a:lnTo>
                    <a:pt x="363702" y="2577528"/>
                  </a:lnTo>
                  <a:lnTo>
                    <a:pt x="354965" y="2577427"/>
                  </a:lnTo>
                  <a:lnTo>
                    <a:pt x="350037" y="2583180"/>
                  </a:lnTo>
                  <a:lnTo>
                    <a:pt x="341325" y="2574480"/>
                  </a:lnTo>
                  <a:lnTo>
                    <a:pt x="341325" y="2569794"/>
                  </a:lnTo>
                  <a:lnTo>
                    <a:pt x="344424" y="2563952"/>
                  </a:lnTo>
                  <a:lnTo>
                    <a:pt x="348907" y="2558288"/>
                  </a:lnTo>
                  <a:lnTo>
                    <a:pt x="354063" y="2553271"/>
                  </a:lnTo>
                  <a:lnTo>
                    <a:pt x="357555" y="2547683"/>
                  </a:lnTo>
                  <a:lnTo>
                    <a:pt x="357085" y="2540330"/>
                  </a:lnTo>
                  <a:lnTo>
                    <a:pt x="354418" y="2529446"/>
                  </a:lnTo>
                  <a:lnTo>
                    <a:pt x="356120" y="2522156"/>
                  </a:lnTo>
                  <a:lnTo>
                    <a:pt x="361594" y="2516225"/>
                  </a:lnTo>
                  <a:lnTo>
                    <a:pt x="370243" y="2509380"/>
                  </a:lnTo>
                  <a:lnTo>
                    <a:pt x="366268" y="2503805"/>
                  </a:lnTo>
                  <a:lnTo>
                    <a:pt x="363969" y="2496858"/>
                  </a:lnTo>
                  <a:lnTo>
                    <a:pt x="364553" y="2490444"/>
                  </a:lnTo>
                  <a:lnTo>
                    <a:pt x="369252" y="2486507"/>
                  </a:lnTo>
                  <a:lnTo>
                    <a:pt x="377380" y="2484145"/>
                  </a:lnTo>
                  <a:lnTo>
                    <a:pt x="371475" y="2480843"/>
                  </a:lnTo>
                  <a:lnTo>
                    <a:pt x="378726" y="2472309"/>
                  </a:lnTo>
                  <a:lnTo>
                    <a:pt x="380911" y="2467914"/>
                  </a:lnTo>
                  <a:lnTo>
                    <a:pt x="384213" y="2464054"/>
                  </a:lnTo>
                  <a:lnTo>
                    <a:pt x="386562" y="2457018"/>
                  </a:lnTo>
                  <a:lnTo>
                    <a:pt x="385127" y="2450122"/>
                  </a:lnTo>
                  <a:lnTo>
                    <a:pt x="384949" y="2443873"/>
                  </a:lnTo>
                  <a:lnTo>
                    <a:pt x="391096" y="2438781"/>
                  </a:lnTo>
                  <a:lnTo>
                    <a:pt x="399707" y="2436418"/>
                  </a:lnTo>
                  <a:lnTo>
                    <a:pt x="409257" y="2435504"/>
                  </a:lnTo>
                  <a:lnTo>
                    <a:pt x="418833" y="2435987"/>
                  </a:lnTo>
                  <a:lnTo>
                    <a:pt x="427520" y="2437790"/>
                  </a:lnTo>
                  <a:close/>
                </a:path>
                <a:path w="548004" h="2818129">
                  <a:moveTo>
                    <a:pt x="547738" y="290931"/>
                  </a:moveTo>
                  <a:lnTo>
                    <a:pt x="537438" y="281914"/>
                  </a:lnTo>
                  <a:lnTo>
                    <a:pt x="531964" y="278218"/>
                  </a:lnTo>
                  <a:lnTo>
                    <a:pt x="517512" y="270103"/>
                  </a:lnTo>
                  <a:lnTo>
                    <a:pt x="490766" y="256476"/>
                  </a:lnTo>
                  <a:lnTo>
                    <a:pt x="497141" y="252704"/>
                  </a:lnTo>
                  <a:lnTo>
                    <a:pt x="504253" y="246900"/>
                  </a:lnTo>
                  <a:lnTo>
                    <a:pt x="507746" y="240449"/>
                  </a:lnTo>
                  <a:lnTo>
                    <a:pt x="503301" y="234696"/>
                  </a:lnTo>
                  <a:lnTo>
                    <a:pt x="496824" y="231686"/>
                  </a:lnTo>
                  <a:lnTo>
                    <a:pt x="489458" y="227444"/>
                  </a:lnTo>
                  <a:lnTo>
                    <a:pt x="485978" y="222504"/>
                  </a:lnTo>
                  <a:lnTo>
                    <a:pt x="491185" y="217398"/>
                  </a:lnTo>
                  <a:lnTo>
                    <a:pt x="487832" y="210642"/>
                  </a:lnTo>
                  <a:lnTo>
                    <a:pt x="480237" y="215379"/>
                  </a:lnTo>
                  <a:lnTo>
                    <a:pt x="470573" y="206679"/>
                  </a:lnTo>
                  <a:lnTo>
                    <a:pt x="470319" y="200787"/>
                  </a:lnTo>
                  <a:lnTo>
                    <a:pt x="477659" y="199212"/>
                  </a:lnTo>
                  <a:lnTo>
                    <a:pt x="476402" y="196481"/>
                  </a:lnTo>
                  <a:lnTo>
                    <a:pt x="468249" y="195414"/>
                  </a:lnTo>
                  <a:lnTo>
                    <a:pt x="472909" y="187629"/>
                  </a:lnTo>
                  <a:lnTo>
                    <a:pt x="475526" y="179793"/>
                  </a:lnTo>
                  <a:lnTo>
                    <a:pt x="470293" y="178320"/>
                  </a:lnTo>
                  <a:lnTo>
                    <a:pt x="474294" y="177596"/>
                  </a:lnTo>
                  <a:lnTo>
                    <a:pt x="478180" y="176212"/>
                  </a:lnTo>
                  <a:lnTo>
                    <a:pt x="482269" y="175996"/>
                  </a:lnTo>
                  <a:lnTo>
                    <a:pt x="475005" y="162483"/>
                  </a:lnTo>
                  <a:lnTo>
                    <a:pt x="464959" y="151523"/>
                  </a:lnTo>
                  <a:lnTo>
                    <a:pt x="454025" y="141338"/>
                  </a:lnTo>
                  <a:lnTo>
                    <a:pt x="444106" y="130162"/>
                  </a:lnTo>
                  <a:lnTo>
                    <a:pt x="445389" y="121119"/>
                  </a:lnTo>
                  <a:lnTo>
                    <a:pt x="455142" y="111594"/>
                  </a:lnTo>
                  <a:lnTo>
                    <a:pt x="463981" y="102514"/>
                  </a:lnTo>
                  <a:lnTo>
                    <a:pt x="462521" y="94869"/>
                  </a:lnTo>
                  <a:lnTo>
                    <a:pt x="456209" y="90538"/>
                  </a:lnTo>
                  <a:lnTo>
                    <a:pt x="449275" y="85305"/>
                  </a:lnTo>
                  <a:lnTo>
                    <a:pt x="434962" y="77597"/>
                  </a:lnTo>
                  <a:lnTo>
                    <a:pt x="426262" y="77749"/>
                  </a:lnTo>
                  <a:lnTo>
                    <a:pt x="412089" y="66052"/>
                  </a:lnTo>
                  <a:lnTo>
                    <a:pt x="413118" y="61480"/>
                  </a:lnTo>
                  <a:lnTo>
                    <a:pt x="424738" y="49885"/>
                  </a:lnTo>
                  <a:lnTo>
                    <a:pt x="412889" y="49098"/>
                  </a:lnTo>
                  <a:lnTo>
                    <a:pt x="409930" y="48717"/>
                  </a:lnTo>
                  <a:lnTo>
                    <a:pt x="415391" y="46748"/>
                  </a:lnTo>
                  <a:lnTo>
                    <a:pt x="421068" y="45580"/>
                  </a:lnTo>
                  <a:lnTo>
                    <a:pt x="426542" y="43688"/>
                  </a:lnTo>
                  <a:lnTo>
                    <a:pt x="421932" y="37960"/>
                  </a:lnTo>
                  <a:lnTo>
                    <a:pt x="426948" y="30556"/>
                  </a:lnTo>
                  <a:lnTo>
                    <a:pt x="430999" y="22872"/>
                  </a:lnTo>
                  <a:lnTo>
                    <a:pt x="423519" y="16294"/>
                  </a:lnTo>
                  <a:lnTo>
                    <a:pt x="415671" y="13716"/>
                  </a:lnTo>
                  <a:lnTo>
                    <a:pt x="407644" y="12661"/>
                  </a:lnTo>
                  <a:lnTo>
                    <a:pt x="392239" y="6972"/>
                  </a:lnTo>
                  <a:lnTo>
                    <a:pt x="386842" y="0"/>
                  </a:lnTo>
                  <a:lnTo>
                    <a:pt x="365366" y="9156"/>
                  </a:lnTo>
                  <a:lnTo>
                    <a:pt x="356692" y="7594"/>
                  </a:lnTo>
                  <a:lnTo>
                    <a:pt x="350278" y="8064"/>
                  </a:lnTo>
                  <a:lnTo>
                    <a:pt x="344055" y="10922"/>
                  </a:lnTo>
                  <a:lnTo>
                    <a:pt x="332574" y="18529"/>
                  </a:lnTo>
                  <a:lnTo>
                    <a:pt x="330568" y="26479"/>
                  </a:lnTo>
                  <a:lnTo>
                    <a:pt x="327317" y="34175"/>
                  </a:lnTo>
                  <a:lnTo>
                    <a:pt x="329730" y="47307"/>
                  </a:lnTo>
                  <a:lnTo>
                    <a:pt x="325526" y="48958"/>
                  </a:lnTo>
                  <a:lnTo>
                    <a:pt x="313791" y="49771"/>
                  </a:lnTo>
                  <a:lnTo>
                    <a:pt x="315379" y="57531"/>
                  </a:lnTo>
                  <a:lnTo>
                    <a:pt x="303022" y="59766"/>
                  </a:lnTo>
                  <a:lnTo>
                    <a:pt x="300367" y="56972"/>
                  </a:lnTo>
                  <a:lnTo>
                    <a:pt x="289280" y="53797"/>
                  </a:lnTo>
                  <a:lnTo>
                    <a:pt x="277456" y="48882"/>
                  </a:lnTo>
                  <a:lnTo>
                    <a:pt x="268528" y="55499"/>
                  </a:lnTo>
                  <a:lnTo>
                    <a:pt x="264807" y="56311"/>
                  </a:lnTo>
                  <a:lnTo>
                    <a:pt x="259067" y="58000"/>
                  </a:lnTo>
                  <a:lnTo>
                    <a:pt x="250571" y="58940"/>
                  </a:lnTo>
                  <a:lnTo>
                    <a:pt x="241642" y="57416"/>
                  </a:lnTo>
                  <a:lnTo>
                    <a:pt x="233311" y="53936"/>
                  </a:lnTo>
                  <a:lnTo>
                    <a:pt x="226606" y="49022"/>
                  </a:lnTo>
                  <a:lnTo>
                    <a:pt x="218173" y="41503"/>
                  </a:lnTo>
                  <a:lnTo>
                    <a:pt x="208826" y="35750"/>
                  </a:lnTo>
                  <a:lnTo>
                    <a:pt x="198767" y="33553"/>
                  </a:lnTo>
                  <a:lnTo>
                    <a:pt x="188226" y="36703"/>
                  </a:lnTo>
                  <a:lnTo>
                    <a:pt x="192100" y="40195"/>
                  </a:lnTo>
                  <a:lnTo>
                    <a:pt x="186893" y="43091"/>
                  </a:lnTo>
                  <a:lnTo>
                    <a:pt x="180708" y="37604"/>
                  </a:lnTo>
                  <a:lnTo>
                    <a:pt x="176250" y="42506"/>
                  </a:lnTo>
                  <a:lnTo>
                    <a:pt x="185356" y="45021"/>
                  </a:lnTo>
                  <a:lnTo>
                    <a:pt x="194271" y="49491"/>
                  </a:lnTo>
                  <a:lnTo>
                    <a:pt x="203022" y="54559"/>
                  </a:lnTo>
                  <a:lnTo>
                    <a:pt x="211645" y="58839"/>
                  </a:lnTo>
                  <a:lnTo>
                    <a:pt x="219138" y="61810"/>
                  </a:lnTo>
                  <a:lnTo>
                    <a:pt x="227596" y="65709"/>
                  </a:lnTo>
                  <a:lnTo>
                    <a:pt x="239953" y="68199"/>
                  </a:lnTo>
                  <a:lnTo>
                    <a:pt x="244652" y="68300"/>
                  </a:lnTo>
                  <a:lnTo>
                    <a:pt x="253212" y="71640"/>
                  </a:lnTo>
                  <a:lnTo>
                    <a:pt x="253530" y="75628"/>
                  </a:lnTo>
                  <a:lnTo>
                    <a:pt x="260337" y="79590"/>
                  </a:lnTo>
                  <a:lnTo>
                    <a:pt x="270979" y="82080"/>
                  </a:lnTo>
                  <a:lnTo>
                    <a:pt x="271995" y="88366"/>
                  </a:lnTo>
                  <a:lnTo>
                    <a:pt x="266903" y="87960"/>
                  </a:lnTo>
                  <a:lnTo>
                    <a:pt x="267779" y="92925"/>
                  </a:lnTo>
                  <a:lnTo>
                    <a:pt x="267601" y="95542"/>
                  </a:lnTo>
                  <a:lnTo>
                    <a:pt x="268300" y="106108"/>
                  </a:lnTo>
                  <a:lnTo>
                    <a:pt x="270548" y="103784"/>
                  </a:lnTo>
                  <a:lnTo>
                    <a:pt x="280670" y="107657"/>
                  </a:lnTo>
                  <a:lnTo>
                    <a:pt x="274662" y="112966"/>
                  </a:lnTo>
                  <a:lnTo>
                    <a:pt x="272275" y="117944"/>
                  </a:lnTo>
                  <a:lnTo>
                    <a:pt x="279412" y="123075"/>
                  </a:lnTo>
                  <a:lnTo>
                    <a:pt x="281482" y="124828"/>
                  </a:lnTo>
                  <a:lnTo>
                    <a:pt x="285203" y="132473"/>
                  </a:lnTo>
                  <a:lnTo>
                    <a:pt x="282778" y="140296"/>
                  </a:lnTo>
                  <a:lnTo>
                    <a:pt x="279692" y="147739"/>
                  </a:lnTo>
                  <a:lnTo>
                    <a:pt x="281444" y="154266"/>
                  </a:lnTo>
                  <a:lnTo>
                    <a:pt x="286435" y="159156"/>
                  </a:lnTo>
                  <a:lnTo>
                    <a:pt x="290639" y="162191"/>
                  </a:lnTo>
                  <a:lnTo>
                    <a:pt x="298716" y="172516"/>
                  </a:lnTo>
                  <a:lnTo>
                    <a:pt x="303987" y="175717"/>
                  </a:lnTo>
                  <a:lnTo>
                    <a:pt x="309714" y="172148"/>
                  </a:lnTo>
                  <a:lnTo>
                    <a:pt x="313182" y="177050"/>
                  </a:lnTo>
                  <a:lnTo>
                    <a:pt x="320040" y="179793"/>
                  </a:lnTo>
                  <a:lnTo>
                    <a:pt x="327761" y="181889"/>
                  </a:lnTo>
                  <a:lnTo>
                    <a:pt x="333832" y="184772"/>
                  </a:lnTo>
                  <a:lnTo>
                    <a:pt x="337616" y="188048"/>
                  </a:lnTo>
                  <a:lnTo>
                    <a:pt x="335419" y="193141"/>
                  </a:lnTo>
                  <a:lnTo>
                    <a:pt x="333527" y="199847"/>
                  </a:lnTo>
                  <a:lnTo>
                    <a:pt x="339725" y="201726"/>
                  </a:lnTo>
                  <a:lnTo>
                    <a:pt x="341845" y="204254"/>
                  </a:lnTo>
                  <a:lnTo>
                    <a:pt x="340321" y="205854"/>
                  </a:lnTo>
                  <a:lnTo>
                    <a:pt x="338518" y="207022"/>
                  </a:lnTo>
                  <a:lnTo>
                    <a:pt x="336410" y="207746"/>
                  </a:lnTo>
                  <a:lnTo>
                    <a:pt x="339102" y="211620"/>
                  </a:lnTo>
                  <a:lnTo>
                    <a:pt x="332359" y="210223"/>
                  </a:lnTo>
                  <a:lnTo>
                    <a:pt x="324942" y="206387"/>
                  </a:lnTo>
                  <a:lnTo>
                    <a:pt x="314655" y="215226"/>
                  </a:lnTo>
                  <a:lnTo>
                    <a:pt x="313143" y="220014"/>
                  </a:lnTo>
                  <a:lnTo>
                    <a:pt x="304431" y="229133"/>
                  </a:lnTo>
                  <a:lnTo>
                    <a:pt x="296964" y="231546"/>
                  </a:lnTo>
                  <a:lnTo>
                    <a:pt x="286639" y="244297"/>
                  </a:lnTo>
                  <a:lnTo>
                    <a:pt x="281444" y="244500"/>
                  </a:lnTo>
                  <a:lnTo>
                    <a:pt x="282625" y="248754"/>
                  </a:lnTo>
                  <a:lnTo>
                    <a:pt x="277304" y="250164"/>
                  </a:lnTo>
                  <a:lnTo>
                    <a:pt x="264553" y="252691"/>
                  </a:lnTo>
                  <a:lnTo>
                    <a:pt x="266395" y="260743"/>
                  </a:lnTo>
                  <a:lnTo>
                    <a:pt x="260477" y="260375"/>
                  </a:lnTo>
                  <a:lnTo>
                    <a:pt x="256184" y="263359"/>
                  </a:lnTo>
                  <a:lnTo>
                    <a:pt x="252730" y="266204"/>
                  </a:lnTo>
                  <a:lnTo>
                    <a:pt x="249364" y="265391"/>
                  </a:lnTo>
                  <a:lnTo>
                    <a:pt x="253225" y="269265"/>
                  </a:lnTo>
                  <a:lnTo>
                    <a:pt x="244944" y="263334"/>
                  </a:lnTo>
                  <a:lnTo>
                    <a:pt x="251510" y="272478"/>
                  </a:lnTo>
                  <a:lnTo>
                    <a:pt x="253225" y="273900"/>
                  </a:lnTo>
                  <a:lnTo>
                    <a:pt x="247332" y="276555"/>
                  </a:lnTo>
                  <a:lnTo>
                    <a:pt x="240055" y="278320"/>
                  </a:lnTo>
                  <a:lnTo>
                    <a:pt x="232879" y="278168"/>
                  </a:lnTo>
                  <a:lnTo>
                    <a:pt x="227279" y="275056"/>
                  </a:lnTo>
                  <a:lnTo>
                    <a:pt x="225107" y="278942"/>
                  </a:lnTo>
                  <a:lnTo>
                    <a:pt x="227723" y="283159"/>
                  </a:lnTo>
                  <a:lnTo>
                    <a:pt x="230771" y="285508"/>
                  </a:lnTo>
                  <a:lnTo>
                    <a:pt x="225844" y="286385"/>
                  </a:lnTo>
                  <a:lnTo>
                    <a:pt x="221119" y="291528"/>
                  </a:lnTo>
                  <a:lnTo>
                    <a:pt x="214109" y="302526"/>
                  </a:lnTo>
                  <a:lnTo>
                    <a:pt x="216827" y="303060"/>
                  </a:lnTo>
                  <a:lnTo>
                    <a:pt x="219506" y="308978"/>
                  </a:lnTo>
                  <a:lnTo>
                    <a:pt x="225615" y="318973"/>
                  </a:lnTo>
                  <a:lnTo>
                    <a:pt x="221678" y="322453"/>
                  </a:lnTo>
                  <a:lnTo>
                    <a:pt x="225107" y="334302"/>
                  </a:lnTo>
                  <a:lnTo>
                    <a:pt x="232092" y="344347"/>
                  </a:lnTo>
                  <a:lnTo>
                    <a:pt x="237756" y="348183"/>
                  </a:lnTo>
                  <a:lnTo>
                    <a:pt x="232460" y="348335"/>
                  </a:lnTo>
                  <a:lnTo>
                    <a:pt x="232625" y="363613"/>
                  </a:lnTo>
                  <a:lnTo>
                    <a:pt x="227279" y="367525"/>
                  </a:lnTo>
                  <a:lnTo>
                    <a:pt x="229374" y="371094"/>
                  </a:lnTo>
                  <a:lnTo>
                    <a:pt x="234175" y="381203"/>
                  </a:lnTo>
                  <a:lnTo>
                    <a:pt x="231800" y="387388"/>
                  </a:lnTo>
                  <a:lnTo>
                    <a:pt x="237845" y="389407"/>
                  </a:lnTo>
                  <a:lnTo>
                    <a:pt x="240068" y="391134"/>
                  </a:lnTo>
                  <a:lnTo>
                    <a:pt x="238582" y="383616"/>
                  </a:lnTo>
                  <a:lnTo>
                    <a:pt x="246100" y="389318"/>
                  </a:lnTo>
                  <a:lnTo>
                    <a:pt x="254914" y="395503"/>
                  </a:lnTo>
                  <a:lnTo>
                    <a:pt x="262293" y="395427"/>
                  </a:lnTo>
                  <a:lnTo>
                    <a:pt x="269468" y="396938"/>
                  </a:lnTo>
                  <a:lnTo>
                    <a:pt x="268655" y="401294"/>
                  </a:lnTo>
                  <a:lnTo>
                    <a:pt x="274497" y="401472"/>
                  </a:lnTo>
                  <a:lnTo>
                    <a:pt x="282384" y="399681"/>
                  </a:lnTo>
                  <a:lnTo>
                    <a:pt x="287680" y="398081"/>
                  </a:lnTo>
                  <a:lnTo>
                    <a:pt x="284111" y="401345"/>
                  </a:lnTo>
                  <a:lnTo>
                    <a:pt x="279387" y="404660"/>
                  </a:lnTo>
                  <a:lnTo>
                    <a:pt x="287007" y="410146"/>
                  </a:lnTo>
                  <a:lnTo>
                    <a:pt x="289864" y="411772"/>
                  </a:lnTo>
                  <a:lnTo>
                    <a:pt x="293484" y="411251"/>
                  </a:lnTo>
                  <a:lnTo>
                    <a:pt x="289712" y="412788"/>
                  </a:lnTo>
                  <a:lnTo>
                    <a:pt x="291465" y="413092"/>
                  </a:lnTo>
                  <a:lnTo>
                    <a:pt x="290982" y="415734"/>
                  </a:lnTo>
                  <a:lnTo>
                    <a:pt x="289509" y="418401"/>
                  </a:lnTo>
                  <a:lnTo>
                    <a:pt x="286258" y="419874"/>
                  </a:lnTo>
                  <a:lnTo>
                    <a:pt x="283756" y="421297"/>
                  </a:lnTo>
                  <a:lnTo>
                    <a:pt x="290918" y="420687"/>
                  </a:lnTo>
                  <a:lnTo>
                    <a:pt x="295567" y="415594"/>
                  </a:lnTo>
                  <a:lnTo>
                    <a:pt x="301980" y="413181"/>
                  </a:lnTo>
                  <a:lnTo>
                    <a:pt x="297307" y="416267"/>
                  </a:lnTo>
                  <a:lnTo>
                    <a:pt x="303580" y="416471"/>
                  </a:lnTo>
                  <a:lnTo>
                    <a:pt x="309918" y="415264"/>
                  </a:lnTo>
                  <a:lnTo>
                    <a:pt x="327482" y="410222"/>
                  </a:lnTo>
                  <a:lnTo>
                    <a:pt x="328904" y="414629"/>
                  </a:lnTo>
                  <a:lnTo>
                    <a:pt x="336537" y="412559"/>
                  </a:lnTo>
                  <a:lnTo>
                    <a:pt x="336829" y="409308"/>
                  </a:lnTo>
                  <a:lnTo>
                    <a:pt x="342963" y="407301"/>
                  </a:lnTo>
                  <a:lnTo>
                    <a:pt x="346176" y="405866"/>
                  </a:lnTo>
                  <a:lnTo>
                    <a:pt x="356336" y="403783"/>
                  </a:lnTo>
                  <a:lnTo>
                    <a:pt x="367398" y="403758"/>
                  </a:lnTo>
                  <a:lnTo>
                    <a:pt x="371246" y="397306"/>
                  </a:lnTo>
                  <a:lnTo>
                    <a:pt x="371157" y="402107"/>
                  </a:lnTo>
                  <a:lnTo>
                    <a:pt x="375729" y="403758"/>
                  </a:lnTo>
                  <a:lnTo>
                    <a:pt x="379730" y="402729"/>
                  </a:lnTo>
                  <a:lnTo>
                    <a:pt x="378180" y="398856"/>
                  </a:lnTo>
                  <a:lnTo>
                    <a:pt x="381965" y="398538"/>
                  </a:lnTo>
                  <a:lnTo>
                    <a:pt x="383844" y="397230"/>
                  </a:lnTo>
                  <a:lnTo>
                    <a:pt x="380492" y="393446"/>
                  </a:lnTo>
                  <a:lnTo>
                    <a:pt x="384060" y="395706"/>
                  </a:lnTo>
                  <a:lnTo>
                    <a:pt x="389547" y="397929"/>
                  </a:lnTo>
                  <a:lnTo>
                    <a:pt x="395566" y="396036"/>
                  </a:lnTo>
                  <a:lnTo>
                    <a:pt x="396684" y="394855"/>
                  </a:lnTo>
                  <a:lnTo>
                    <a:pt x="397141" y="393052"/>
                  </a:lnTo>
                  <a:lnTo>
                    <a:pt x="398881" y="394208"/>
                  </a:lnTo>
                  <a:lnTo>
                    <a:pt x="400786" y="394716"/>
                  </a:lnTo>
                  <a:lnTo>
                    <a:pt x="407860" y="394563"/>
                  </a:lnTo>
                  <a:lnTo>
                    <a:pt x="411988" y="392849"/>
                  </a:lnTo>
                  <a:lnTo>
                    <a:pt x="422135" y="388061"/>
                  </a:lnTo>
                  <a:lnTo>
                    <a:pt x="422452" y="392671"/>
                  </a:lnTo>
                  <a:lnTo>
                    <a:pt x="431253" y="391858"/>
                  </a:lnTo>
                  <a:lnTo>
                    <a:pt x="437083" y="394919"/>
                  </a:lnTo>
                  <a:lnTo>
                    <a:pt x="441185" y="388708"/>
                  </a:lnTo>
                  <a:lnTo>
                    <a:pt x="443039" y="386740"/>
                  </a:lnTo>
                  <a:lnTo>
                    <a:pt x="445300" y="385140"/>
                  </a:lnTo>
                  <a:lnTo>
                    <a:pt x="449922" y="381139"/>
                  </a:lnTo>
                  <a:lnTo>
                    <a:pt x="454698" y="377367"/>
                  </a:lnTo>
                  <a:lnTo>
                    <a:pt x="484746" y="356463"/>
                  </a:lnTo>
                  <a:lnTo>
                    <a:pt x="492810" y="350266"/>
                  </a:lnTo>
                  <a:lnTo>
                    <a:pt x="500900" y="343027"/>
                  </a:lnTo>
                  <a:lnTo>
                    <a:pt x="516191" y="327634"/>
                  </a:lnTo>
                  <a:lnTo>
                    <a:pt x="524192" y="320281"/>
                  </a:lnTo>
                  <a:lnTo>
                    <a:pt x="545553" y="292950"/>
                  </a:lnTo>
                  <a:lnTo>
                    <a:pt x="547738" y="29093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345166" y="3700326"/>
              <a:ext cx="95237" cy="7234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302391" y="3690955"/>
              <a:ext cx="65863" cy="138315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8348599" y="2899180"/>
              <a:ext cx="1577975" cy="1833880"/>
            </a:xfrm>
            <a:custGeom>
              <a:avLst/>
              <a:gdLst/>
              <a:ahLst/>
              <a:cxnLst/>
              <a:rect l="l" t="t" r="r" b="b"/>
              <a:pathLst>
                <a:path w="1577975" h="1833879">
                  <a:moveTo>
                    <a:pt x="6184" y="8204"/>
                  </a:moveTo>
                  <a:lnTo>
                    <a:pt x="5626" y="6896"/>
                  </a:lnTo>
                  <a:lnTo>
                    <a:pt x="4622" y="7035"/>
                  </a:lnTo>
                  <a:lnTo>
                    <a:pt x="6184" y="8204"/>
                  </a:lnTo>
                  <a:close/>
                </a:path>
                <a:path w="1577975" h="1833879">
                  <a:moveTo>
                    <a:pt x="8496" y="4699"/>
                  </a:moveTo>
                  <a:lnTo>
                    <a:pt x="6286" y="2425"/>
                  </a:lnTo>
                  <a:lnTo>
                    <a:pt x="2501" y="3200"/>
                  </a:lnTo>
                  <a:lnTo>
                    <a:pt x="0" y="4305"/>
                  </a:lnTo>
                  <a:lnTo>
                    <a:pt x="1714" y="4089"/>
                  </a:lnTo>
                  <a:lnTo>
                    <a:pt x="3251" y="4483"/>
                  </a:lnTo>
                  <a:lnTo>
                    <a:pt x="4622" y="5473"/>
                  </a:lnTo>
                  <a:lnTo>
                    <a:pt x="4978" y="5410"/>
                  </a:lnTo>
                  <a:lnTo>
                    <a:pt x="5626" y="6896"/>
                  </a:lnTo>
                  <a:lnTo>
                    <a:pt x="5041" y="5397"/>
                  </a:lnTo>
                  <a:lnTo>
                    <a:pt x="8496" y="4699"/>
                  </a:lnTo>
                  <a:close/>
                </a:path>
                <a:path w="1577975" h="1833879">
                  <a:moveTo>
                    <a:pt x="11442" y="76"/>
                  </a:moveTo>
                  <a:lnTo>
                    <a:pt x="10515" y="0"/>
                  </a:lnTo>
                  <a:lnTo>
                    <a:pt x="9855" y="381"/>
                  </a:lnTo>
                  <a:lnTo>
                    <a:pt x="9461" y="1231"/>
                  </a:lnTo>
                  <a:lnTo>
                    <a:pt x="10121" y="850"/>
                  </a:lnTo>
                  <a:lnTo>
                    <a:pt x="11442" y="76"/>
                  </a:lnTo>
                  <a:close/>
                </a:path>
                <a:path w="1577975" h="1833879">
                  <a:moveTo>
                    <a:pt x="1577708" y="1816747"/>
                  </a:moveTo>
                  <a:lnTo>
                    <a:pt x="1573961" y="1811375"/>
                  </a:lnTo>
                  <a:lnTo>
                    <a:pt x="1573542" y="1809572"/>
                  </a:lnTo>
                  <a:lnTo>
                    <a:pt x="1571078" y="1815541"/>
                  </a:lnTo>
                  <a:lnTo>
                    <a:pt x="1567840" y="1821205"/>
                  </a:lnTo>
                  <a:lnTo>
                    <a:pt x="1565617" y="1827047"/>
                  </a:lnTo>
                  <a:lnTo>
                    <a:pt x="1566189" y="1833562"/>
                  </a:lnTo>
                  <a:lnTo>
                    <a:pt x="1569783" y="1830362"/>
                  </a:lnTo>
                  <a:lnTo>
                    <a:pt x="1571028" y="1826094"/>
                  </a:lnTo>
                  <a:lnTo>
                    <a:pt x="1572768" y="1821802"/>
                  </a:lnTo>
                  <a:lnTo>
                    <a:pt x="1573745" y="1820506"/>
                  </a:lnTo>
                  <a:lnTo>
                    <a:pt x="1574901" y="1819402"/>
                  </a:lnTo>
                  <a:lnTo>
                    <a:pt x="1576235" y="1818474"/>
                  </a:lnTo>
                  <a:lnTo>
                    <a:pt x="1577708" y="181674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47919" y="3937799"/>
              <a:ext cx="246754" cy="229325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9148305" y="3259035"/>
              <a:ext cx="5210175" cy="2962275"/>
            </a:xfrm>
            <a:custGeom>
              <a:avLst/>
              <a:gdLst/>
              <a:ahLst/>
              <a:cxnLst/>
              <a:rect l="l" t="t" r="r" b="b"/>
              <a:pathLst>
                <a:path w="5210175" h="2962275">
                  <a:moveTo>
                    <a:pt x="16167" y="2704312"/>
                  </a:moveTo>
                  <a:lnTo>
                    <a:pt x="14744" y="2698889"/>
                  </a:lnTo>
                  <a:lnTo>
                    <a:pt x="10147" y="2699423"/>
                  </a:lnTo>
                  <a:lnTo>
                    <a:pt x="11531" y="2693479"/>
                  </a:lnTo>
                  <a:lnTo>
                    <a:pt x="9728" y="2683751"/>
                  </a:lnTo>
                  <a:lnTo>
                    <a:pt x="6654" y="2678506"/>
                  </a:lnTo>
                  <a:lnTo>
                    <a:pt x="5384" y="2682684"/>
                  </a:lnTo>
                  <a:lnTo>
                    <a:pt x="0" y="2686507"/>
                  </a:lnTo>
                  <a:lnTo>
                    <a:pt x="1282" y="2691307"/>
                  </a:lnTo>
                  <a:lnTo>
                    <a:pt x="2794" y="2700972"/>
                  </a:lnTo>
                  <a:lnTo>
                    <a:pt x="4178" y="2704414"/>
                  </a:lnTo>
                  <a:lnTo>
                    <a:pt x="11823" y="2711069"/>
                  </a:lnTo>
                  <a:lnTo>
                    <a:pt x="14998" y="2710192"/>
                  </a:lnTo>
                  <a:lnTo>
                    <a:pt x="16167" y="2704312"/>
                  </a:lnTo>
                  <a:close/>
                </a:path>
                <a:path w="5210175" h="2962275">
                  <a:moveTo>
                    <a:pt x="29527" y="2776791"/>
                  </a:moveTo>
                  <a:lnTo>
                    <a:pt x="26962" y="2769819"/>
                  </a:lnTo>
                  <a:lnTo>
                    <a:pt x="24612" y="2775420"/>
                  </a:lnTo>
                  <a:lnTo>
                    <a:pt x="17564" y="2775699"/>
                  </a:lnTo>
                  <a:lnTo>
                    <a:pt x="18478" y="2782976"/>
                  </a:lnTo>
                  <a:lnTo>
                    <a:pt x="22631" y="2779230"/>
                  </a:lnTo>
                  <a:lnTo>
                    <a:pt x="29527" y="2776791"/>
                  </a:lnTo>
                  <a:close/>
                </a:path>
                <a:path w="5210175" h="2962275">
                  <a:moveTo>
                    <a:pt x="30772" y="2651531"/>
                  </a:moveTo>
                  <a:lnTo>
                    <a:pt x="29654" y="2643098"/>
                  </a:lnTo>
                  <a:lnTo>
                    <a:pt x="21539" y="2639834"/>
                  </a:lnTo>
                  <a:lnTo>
                    <a:pt x="21158" y="2643695"/>
                  </a:lnTo>
                  <a:lnTo>
                    <a:pt x="21793" y="2648623"/>
                  </a:lnTo>
                  <a:lnTo>
                    <a:pt x="26035" y="2652763"/>
                  </a:lnTo>
                  <a:lnTo>
                    <a:pt x="20358" y="2653373"/>
                  </a:lnTo>
                  <a:lnTo>
                    <a:pt x="21717" y="2654211"/>
                  </a:lnTo>
                  <a:lnTo>
                    <a:pt x="23012" y="2655100"/>
                  </a:lnTo>
                  <a:lnTo>
                    <a:pt x="24282" y="2656065"/>
                  </a:lnTo>
                  <a:lnTo>
                    <a:pt x="20828" y="2659659"/>
                  </a:lnTo>
                  <a:lnTo>
                    <a:pt x="21285" y="2662580"/>
                  </a:lnTo>
                  <a:lnTo>
                    <a:pt x="23876" y="2663291"/>
                  </a:lnTo>
                  <a:lnTo>
                    <a:pt x="26809" y="2660218"/>
                  </a:lnTo>
                  <a:lnTo>
                    <a:pt x="30772" y="2651531"/>
                  </a:lnTo>
                  <a:close/>
                </a:path>
                <a:path w="5210175" h="2962275">
                  <a:moveTo>
                    <a:pt x="659853" y="1197889"/>
                  </a:moveTo>
                  <a:lnTo>
                    <a:pt x="653542" y="1187208"/>
                  </a:lnTo>
                  <a:lnTo>
                    <a:pt x="650405" y="1185519"/>
                  </a:lnTo>
                  <a:lnTo>
                    <a:pt x="652145" y="1189075"/>
                  </a:lnTo>
                  <a:lnTo>
                    <a:pt x="648627" y="1194638"/>
                  </a:lnTo>
                  <a:lnTo>
                    <a:pt x="644982" y="1190548"/>
                  </a:lnTo>
                  <a:lnTo>
                    <a:pt x="643267" y="1193368"/>
                  </a:lnTo>
                  <a:lnTo>
                    <a:pt x="641845" y="1196327"/>
                  </a:lnTo>
                  <a:lnTo>
                    <a:pt x="640740" y="1199438"/>
                  </a:lnTo>
                  <a:lnTo>
                    <a:pt x="644855" y="1202690"/>
                  </a:lnTo>
                  <a:lnTo>
                    <a:pt x="645020" y="1209433"/>
                  </a:lnTo>
                  <a:lnTo>
                    <a:pt x="644804" y="1216342"/>
                  </a:lnTo>
                  <a:lnTo>
                    <a:pt x="647738" y="1220050"/>
                  </a:lnTo>
                  <a:lnTo>
                    <a:pt x="651471" y="1217206"/>
                  </a:lnTo>
                  <a:lnTo>
                    <a:pt x="653846" y="1209700"/>
                  </a:lnTo>
                  <a:lnTo>
                    <a:pt x="654227" y="1201356"/>
                  </a:lnTo>
                  <a:lnTo>
                    <a:pt x="651967" y="1195959"/>
                  </a:lnTo>
                  <a:lnTo>
                    <a:pt x="659853" y="1197889"/>
                  </a:lnTo>
                  <a:close/>
                </a:path>
                <a:path w="5210175" h="2962275">
                  <a:moveTo>
                    <a:pt x="805967" y="1370495"/>
                  </a:moveTo>
                  <a:lnTo>
                    <a:pt x="799515" y="1363014"/>
                  </a:lnTo>
                  <a:lnTo>
                    <a:pt x="792619" y="1360258"/>
                  </a:lnTo>
                  <a:lnTo>
                    <a:pt x="789851" y="1360017"/>
                  </a:lnTo>
                  <a:lnTo>
                    <a:pt x="779602" y="1348333"/>
                  </a:lnTo>
                  <a:lnTo>
                    <a:pt x="776173" y="1341107"/>
                  </a:lnTo>
                  <a:lnTo>
                    <a:pt x="771144" y="1335125"/>
                  </a:lnTo>
                  <a:lnTo>
                    <a:pt x="761326" y="1321841"/>
                  </a:lnTo>
                  <a:lnTo>
                    <a:pt x="755357" y="1316101"/>
                  </a:lnTo>
                  <a:lnTo>
                    <a:pt x="748017" y="1313205"/>
                  </a:lnTo>
                  <a:lnTo>
                    <a:pt x="739863" y="1312291"/>
                  </a:lnTo>
                  <a:lnTo>
                    <a:pt x="733056" y="1309128"/>
                  </a:lnTo>
                  <a:lnTo>
                    <a:pt x="688924" y="1294460"/>
                  </a:lnTo>
                  <a:lnTo>
                    <a:pt x="664324" y="1265047"/>
                  </a:lnTo>
                  <a:lnTo>
                    <a:pt x="657593" y="1251242"/>
                  </a:lnTo>
                  <a:lnTo>
                    <a:pt x="657644" y="1250492"/>
                  </a:lnTo>
                  <a:lnTo>
                    <a:pt x="653021" y="1254887"/>
                  </a:lnTo>
                  <a:lnTo>
                    <a:pt x="642112" y="1266431"/>
                  </a:lnTo>
                  <a:lnTo>
                    <a:pt x="645363" y="1254099"/>
                  </a:lnTo>
                  <a:lnTo>
                    <a:pt x="640308" y="1248283"/>
                  </a:lnTo>
                  <a:lnTo>
                    <a:pt x="637819" y="1252067"/>
                  </a:lnTo>
                  <a:lnTo>
                    <a:pt x="635304" y="1259624"/>
                  </a:lnTo>
                  <a:lnTo>
                    <a:pt x="635241" y="1268920"/>
                  </a:lnTo>
                  <a:lnTo>
                    <a:pt x="636917" y="1278204"/>
                  </a:lnTo>
                  <a:lnTo>
                    <a:pt x="639610" y="1285684"/>
                  </a:lnTo>
                  <a:lnTo>
                    <a:pt x="641096" y="1288681"/>
                  </a:lnTo>
                  <a:lnTo>
                    <a:pt x="648385" y="1286700"/>
                  </a:lnTo>
                  <a:lnTo>
                    <a:pt x="639724" y="1298079"/>
                  </a:lnTo>
                  <a:lnTo>
                    <a:pt x="630389" y="1293177"/>
                  </a:lnTo>
                  <a:lnTo>
                    <a:pt x="625640" y="1298841"/>
                  </a:lnTo>
                  <a:lnTo>
                    <a:pt x="628459" y="1308735"/>
                  </a:lnTo>
                  <a:lnTo>
                    <a:pt x="624636" y="1325321"/>
                  </a:lnTo>
                  <a:lnTo>
                    <a:pt x="619569" y="1342872"/>
                  </a:lnTo>
                  <a:lnTo>
                    <a:pt x="618655" y="1355699"/>
                  </a:lnTo>
                  <a:lnTo>
                    <a:pt x="622134" y="1362163"/>
                  </a:lnTo>
                  <a:lnTo>
                    <a:pt x="627100" y="1368171"/>
                  </a:lnTo>
                  <a:lnTo>
                    <a:pt x="632409" y="1374013"/>
                  </a:lnTo>
                  <a:lnTo>
                    <a:pt x="636930" y="1379994"/>
                  </a:lnTo>
                  <a:lnTo>
                    <a:pt x="639800" y="1389126"/>
                  </a:lnTo>
                  <a:lnTo>
                    <a:pt x="639165" y="1398993"/>
                  </a:lnTo>
                  <a:lnTo>
                    <a:pt x="634314" y="1418463"/>
                  </a:lnTo>
                  <a:lnTo>
                    <a:pt x="628129" y="1445183"/>
                  </a:lnTo>
                  <a:lnTo>
                    <a:pt x="625297" y="1458658"/>
                  </a:lnTo>
                  <a:lnTo>
                    <a:pt x="623265" y="1472120"/>
                  </a:lnTo>
                  <a:lnTo>
                    <a:pt x="620280" y="1480324"/>
                  </a:lnTo>
                  <a:lnTo>
                    <a:pt x="614324" y="1485049"/>
                  </a:lnTo>
                  <a:lnTo>
                    <a:pt x="606437" y="1488008"/>
                  </a:lnTo>
                  <a:lnTo>
                    <a:pt x="597636" y="1490929"/>
                  </a:lnTo>
                  <a:lnTo>
                    <a:pt x="502627" y="1527873"/>
                  </a:lnTo>
                  <a:lnTo>
                    <a:pt x="519569" y="1566125"/>
                  </a:lnTo>
                  <a:lnTo>
                    <a:pt x="529412" y="1584045"/>
                  </a:lnTo>
                  <a:lnTo>
                    <a:pt x="533844" y="1592364"/>
                  </a:lnTo>
                  <a:lnTo>
                    <a:pt x="536854" y="1600796"/>
                  </a:lnTo>
                  <a:lnTo>
                    <a:pt x="535889" y="1606804"/>
                  </a:lnTo>
                  <a:lnTo>
                    <a:pt x="542480" y="1611693"/>
                  </a:lnTo>
                  <a:lnTo>
                    <a:pt x="549719" y="1630502"/>
                  </a:lnTo>
                  <a:lnTo>
                    <a:pt x="555840" y="1634832"/>
                  </a:lnTo>
                  <a:lnTo>
                    <a:pt x="568020" y="1632661"/>
                  </a:lnTo>
                  <a:lnTo>
                    <a:pt x="590753" y="1622031"/>
                  </a:lnTo>
                  <a:lnTo>
                    <a:pt x="602856" y="1619580"/>
                  </a:lnTo>
                  <a:lnTo>
                    <a:pt x="608711" y="1619580"/>
                  </a:lnTo>
                  <a:lnTo>
                    <a:pt x="612609" y="1618564"/>
                  </a:lnTo>
                  <a:lnTo>
                    <a:pt x="620064" y="1624444"/>
                  </a:lnTo>
                  <a:lnTo>
                    <a:pt x="622757" y="1622704"/>
                  </a:lnTo>
                  <a:lnTo>
                    <a:pt x="630986" y="1618703"/>
                  </a:lnTo>
                  <a:lnTo>
                    <a:pt x="638035" y="1613700"/>
                  </a:lnTo>
                  <a:lnTo>
                    <a:pt x="638886" y="1598129"/>
                  </a:lnTo>
                  <a:lnTo>
                    <a:pt x="635215" y="1596694"/>
                  </a:lnTo>
                  <a:lnTo>
                    <a:pt x="646709" y="1581264"/>
                  </a:lnTo>
                  <a:lnTo>
                    <a:pt x="650697" y="1579651"/>
                  </a:lnTo>
                  <a:lnTo>
                    <a:pt x="668870" y="1578279"/>
                  </a:lnTo>
                  <a:lnTo>
                    <a:pt x="679221" y="1578660"/>
                  </a:lnTo>
                  <a:lnTo>
                    <a:pt x="688594" y="1566062"/>
                  </a:lnTo>
                  <a:lnTo>
                    <a:pt x="716292" y="1531353"/>
                  </a:lnTo>
                  <a:lnTo>
                    <a:pt x="737895" y="1529803"/>
                  </a:lnTo>
                  <a:lnTo>
                    <a:pt x="736511" y="1523720"/>
                  </a:lnTo>
                  <a:lnTo>
                    <a:pt x="732307" y="1508607"/>
                  </a:lnTo>
                  <a:lnTo>
                    <a:pt x="730694" y="1501876"/>
                  </a:lnTo>
                  <a:lnTo>
                    <a:pt x="730135" y="1495082"/>
                  </a:lnTo>
                  <a:lnTo>
                    <a:pt x="734072" y="1470939"/>
                  </a:lnTo>
                  <a:lnTo>
                    <a:pt x="736727" y="1462036"/>
                  </a:lnTo>
                  <a:lnTo>
                    <a:pt x="741705" y="1455928"/>
                  </a:lnTo>
                  <a:lnTo>
                    <a:pt x="748982" y="1451406"/>
                  </a:lnTo>
                  <a:lnTo>
                    <a:pt x="747877" y="1462265"/>
                  </a:lnTo>
                  <a:lnTo>
                    <a:pt x="760755" y="1466126"/>
                  </a:lnTo>
                  <a:lnTo>
                    <a:pt x="778586" y="1424736"/>
                  </a:lnTo>
                  <a:lnTo>
                    <a:pt x="787565" y="1414094"/>
                  </a:lnTo>
                  <a:lnTo>
                    <a:pt x="794169" y="1401953"/>
                  </a:lnTo>
                  <a:lnTo>
                    <a:pt x="804125" y="1381353"/>
                  </a:lnTo>
                  <a:lnTo>
                    <a:pt x="805967" y="1370495"/>
                  </a:lnTo>
                  <a:close/>
                </a:path>
                <a:path w="5210175" h="2962275">
                  <a:moveTo>
                    <a:pt x="1363573" y="2752153"/>
                  </a:moveTo>
                  <a:lnTo>
                    <a:pt x="1362456" y="2749346"/>
                  </a:lnTo>
                  <a:lnTo>
                    <a:pt x="1362468" y="2754566"/>
                  </a:lnTo>
                  <a:lnTo>
                    <a:pt x="1361694" y="2754566"/>
                  </a:lnTo>
                  <a:lnTo>
                    <a:pt x="1361325" y="2757081"/>
                  </a:lnTo>
                  <a:lnTo>
                    <a:pt x="1363205" y="2754731"/>
                  </a:lnTo>
                  <a:lnTo>
                    <a:pt x="1363573" y="2752153"/>
                  </a:lnTo>
                  <a:close/>
                </a:path>
                <a:path w="5210175" h="2962275">
                  <a:moveTo>
                    <a:pt x="1434134" y="457530"/>
                  </a:moveTo>
                  <a:lnTo>
                    <a:pt x="1430794" y="449605"/>
                  </a:lnTo>
                  <a:lnTo>
                    <a:pt x="1412252" y="439115"/>
                  </a:lnTo>
                  <a:lnTo>
                    <a:pt x="1409103" y="439013"/>
                  </a:lnTo>
                  <a:lnTo>
                    <a:pt x="1398104" y="439420"/>
                  </a:lnTo>
                  <a:lnTo>
                    <a:pt x="1396517" y="435051"/>
                  </a:lnTo>
                  <a:lnTo>
                    <a:pt x="1354213" y="419112"/>
                  </a:lnTo>
                  <a:lnTo>
                    <a:pt x="1347139" y="418668"/>
                  </a:lnTo>
                  <a:lnTo>
                    <a:pt x="1340345" y="420052"/>
                  </a:lnTo>
                  <a:lnTo>
                    <a:pt x="1327861" y="417855"/>
                  </a:lnTo>
                  <a:lnTo>
                    <a:pt x="1321562" y="416153"/>
                  </a:lnTo>
                  <a:lnTo>
                    <a:pt x="1309992" y="419620"/>
                  </a:lnTo>
                  <a:lnTo>
                    <a:pt x="1304886" y="415163"/>
                  </a:lnTo>
                  <a:lnTo>
                    <a:pt x="1293164" y="415163"/>
                  </a:lnTo>
                  <a:lnTo>
                    <a:pt x="1287932" y="417906"/>
                  </a:lnTo>
                  <a:lnTo>
                    <a:pt x="1274635" y="419633"/>
                  </a:lnTo>
                  <a:lnTo>
                    <a:pt x="1266786" y="416712"/>
                  </a:lnTo>
                  <a:lnTo>
                    <a:pt x="1253769" y="416712"/>
                  </a:lnTo>
                  <a:lnTo>
                    <a:pt x="1257122" y="421386"/>
                  </a:lnTo>
                  <a:lnTo>
                    <a:pt x="1253261" y="423291"/>
                  </a:lnTo>
                  <a:lnTo>
                    <a:pt x="1208900" y="408901"/>
                  </a:lnTo>
                  <a:lnTo>
                    <a:pt x="1200543" y="405168"/>
                  </a:lnTo>
                  <a:lnTo>
                    <a:pt x="1192110" y="402018"/>
                  </a:lnTo>
                  <a:lnTo>
                    <a:pt x="1194041" y="405409"/>
                  </a:lnTo>
                  <a:lnTo>
                    <a:pt x="1177594" y="409346"/>
                  </a:lnTo>
                  <a:lnTo>
                    <a:pt x="1175537" y="410476"/>
                  </a:lnTo>
                  <a:lnTo>
                    <a:pt x="1171524" y="416293"/>
                  </a:lnTo>
                  <a:lnTo>
                    <a:pt x="1171384" y="424967"/>
                  </a:lnTo>
                  <a:lnTo>
                    <a:pt x="1173899" y="433743"/>
                  </a:lnTo>
                  <a:lnTo>
                    <a:pt x="1177823" y="439928"/>
                  </a:lnTo>
                  <a:lnTo>
                    <a:pt x="1172108" y="441833"/>
                  </a:lnTo>
                  <a:lnTo>
                    <a:pt x="1167003" y="435076"/>
                  </a:lnTo>
                  <a:lnTo>
                    <a:pt x="1156042" y="433933"/>
                  </a:lnTo>
                  <a:lnTo>
                    <a:pt x="1153731" y="435597"/>
                  </a:lnTo>
                  <a:lnTo>
                    <a:pt x="1146492" y="430225"/>
                  </a:lnTo>
                  <a:lnTo>
                    <a:pt x="1143838" y="429006"/>
                  </a:lnTo>
                  <a:lnTo>
                    <a:pt x="1140929" y="428371"/>
                  </a:lnTo>
                  <a:lnTo>
                    <a:pt x="1132789" y="425754"/>
                  </a:lnTo>
                  <a:lnTo>
                    <a:pt x="1122324" y="422922"/>
                  </a:lnTo>
                  <a:lnTo>
                    <a:pt x="1111885" y="421601"/>
                  </a:lnTo>
                  <a:lnTo>
                    <a:pt x="1103782" y="423506"/>
                  </a:lnTo>
                  <a:lnTo>
                    <a:pt x="1099870" y="426110"/>
                  </a:lnTo>
                  <a:lnTo>
                    <a:pt x="1093762" y="424637"/>
                  </a:lnTo>
                  <a:lnTo>
                    <a:pt x="1084783" y="429768"/>
                  </a:lnTo>
                  <a:lnTo>
                    <a:pt x="1086446" y="432689"/>
                  </a:lnTo>
                  <a:lnTo>
                    <a:pt x="1084732" y="436537"/>
                  </a:lnTo>
                  <a:lnTo>
                    <a:pt x="1082294" y="444068"/>
                  </a:lnTo>
                  <a:lnTo>
                    <a:pt x="1084122" y="446900"/>
                  </a:lnTo>
                  <a:lnTo>
                    <a:pt x="1089317" y="448094"/>
                  </a:lnTo>
                  <a:lnTo>
                    <a:pt x="1096949" y="450761"/>
                  </a:lnTo>
                  <a:lnTo>
                    <a:pt x="1088580" y="457161"/>
                  </a:lnTo>
                  <a:lnTo>
                    <a:pt x="1078255" y="464477"/>
                  </a:lnTo>
                  <a:lnTo>
                    <a:pt x="1069149" y="472782"/>
                  </a:lnTo>
                  <a:lnTo>
                    <a:pt x="1064437" y="482104"/>
                  </a:lnTo>
                  <a:lnTo>
                    <a:pt x="1069073" y="482206"/>
                  </a:lnTo>
                  <a:lnTo>
                    <a:pt x="1074216" y="487934"/>
                  </a:lnTo>
                  <a:lnTo>
                    <a:pt x="1084338" y="484847"/>
                  </a:lnTo>
                  <a:lnTo>
                    <a:pt x="1086904" y="485482"/>
                  </a:lnTo>
                  <a:lnTo>
                    <a:pt x="1089177" y="491147"/>
                  </a:lnTo>
                  <a:lnTo>
                    <a:pt x="1094041" y="496201"/>
                  </a:lnTo>
                  <a:lnTo>
                    <a:pt x="1101026" y="497344"/>
                  </a:lnTo>
                  <a:lnTo>
                    <a:pt x="1108481" y="497662"/>
                  </a:lnTo>
                  <a:lnTo>
                    <a:pt x="1114729" y="500278"/>
                  </a:lnTo>
                  <a:lnTo>
                    <a:pt x="1115745" y="498094"/>
                  </a:lnTo>
                  <a:lnTo>
                    <a:pt x="1115745" y="495896"/>
                  </a:lnTo>
                  <a:lnTo>
                    <a:pt x="1114729" y="493699"/>
                  </a:lnTo>
                  <a:lnTo>
                    <a:pt x="1116850" y="493737"/>
                  </a:lnTo>
                  <a:lnTo>
                    <a:pt x="1118489" y="492899"/>
                  </a:lnTo>
                  <a:lnTo>
                    <a:pt x="1121295" y="488010"/>
                  </a:lnTo>
                  <a:lnTo>
                    <a:pt x="1119555" y="483755"/>
                  </a:lnTo>
                  <a:lnTo>
                    <a:pt x="1118984" y="480555"/>
                  </a:lnTo>
                  <a:lnTo>
                    <a:pt x="1122032" y="486105"/>
                  </a:lnTo>
                  <a:lnTo>
                    <a:pt x="1129284" y="490842"/>
                  </a:lnTo>
                  <a:lnTo>
                    <a:pt x="1140396" y="500659"/>
                  </a:lnTo>
                  <a:lnTo>
                    <a:pt x="1146136" y="496379"/>
                  </a:lnTo>
                  <a:lnTo>
                    <a:pt x="1146492" y="506082"/>
                  </a:lnTo>
                  <a:lnTo>
                    <a:pt x="1152956" y="504609"/>
                  </a:lnTo>
                  <a:lnTo>
                    <a:pt x="1158557" y="506907"/>
                  </a:lnTo>
                  <a:lnTo>
                    <a:pt x="1164031" y="510247"/>
                  </a:lnTo>
                  <a:lnTo>
                    <a:pt x="1170101" y="511886"/>
                  </a:lnTo>
                  <a:lnTo>
                    <a:pt x="1172756" y="511835"/>
                  </a:lnTo>
                  <a:lnTo>
                    <a:pt x="1180020" y="512483"/>
                  </a:lnTo>
                  <a:lnTo>
                    <a:pt x="1186192" y="516216"/>
                  </a:lnTo>
                  <a:lnTo>
                    <a:pt x="1175423" y="519658"/>
                  </a:lnTo>
                  <a:lnTo>
                    <a:pt x="1171168" y="529043"/>
                  </a:lnTo>
                  <a:lnTo>
                    <a:pt x="1166380" y="527405"/>
                  </a:lnTo>
                  <a:lnTo>
                    <a:pt x="1159979" y="524662"/>
                  </a:lnTo>
                  <a:lnTo>
                    <a:pt x="1159624" y="528104"/>
                  </a:lnTo>
                  <a:lnTo>
                    <a:pt x="1161211" y="530631"/>
                  </a:lnTo>
                  <a:lnTo>
                    <a:pt x="1162723" y="533552"/>
                  </a:lnTo>
                  <a:lnTo>
                    <a:pt x="1158062" y="533768"/>
                  </a:lnTo>
                  <a:lnTo>
                    <a:pt x="1150924" y="534847"/>
                  </a:lnTo>
                  <a:lnTo>
                    <a:pt x="1146390" y="537133"/>
                  </a:lnTo>
                  <a:lnTo>
                    <a:pt x="1149553" y="540905"/>
                  </a:lnTo>
                  <a:lnTo>
                    <a:pt x="1145844" y="540778"/>
                  </a:lnTo>
                  <a:lnTo>
                    <a:pt x="1139634" y="545909"/>
                  </a:lnTo>
                  <a:lnTo>
                    <a:pt x="1134656" y="537933"/>
                  </a:lnTo>
                  <a:lnTo>
                    <a:pt x="1135151" y="544055"/>
                  </a:lnTo>
                  <a:lnTo>
                    <a:pt x="1129677" y="542086"/>
                  </a:lnTo>
                  <a:lnTo>
                    <a:pt x="1127658" y="539737"/>
                  </a:lnTo>
                  <a:lnTo>
                    <a:pt x="1116914" y="535076"/>
                  </a:lnTo>
                  <a:lnTo>
                    <a:pt x="1111973" y="540778"/>
                  </a:lnTo>
                  <a:lnTo>
                    <a:pt x="1100074" y="547827"/>
                  </a:lnTo>
                  <a:lnTo>
                    <a:pt x="1100315" y="554774"/>
                  </a:lnTo>
                  <a:lnTo>
                    <a:pt x="1093838" y="555218"/>
                  </a:lnTo>
                  <a:lnTo>
                    <a:pt x="1099477" y="550252"/>
                  </a:lnTo>
                  <a:lnTo>
                    <a:pt x="1082103" y="544741"/>
                  </a:lnTo>
                  <a:lnTo>
                    <a:pt x="1075296" y="543458"/>
                  </a:lnTo>
                  <a:lnTo>
                    <a:pt x="1068451" y="543699"/>
                  </a:lnTo>
                  <a:lnTo>
                    <a:pt x="1061808" y="545439"/>
                  </a:lnTo>
                  <a:lnTo>
                    <a:pt x="1055573" y="548652"/>
                  </a:lnTo>
                  <a:lnTo>
                    <a:pt x="1056233" y="551192"/>
                  </a:lnTo>
                  <a:lnTo>
                    <a:pt x="1056487" y="553770"/>
                  </a:lnTo>
                  <a:lnTo>
                    <a:pt x="1056322" y="556374"/>
                  </a:lnTo>
                  <a:lnTo>
                    <a:pt x="1052245" y="555269"/>
                  </a:lnTo>
                  <a:lnTo>
                    <a:pt x="1051013" y="560781"/>
                  </a:lnTo>
                  <a:lnTo>
                    <a:pt x="1052372" y="568388"/>
                  </a:lnTo>
                  <a:lnTo>
                    <a:pt x="1056055" y="573532"/>
                  </a:lnTo>
                  <a:lnTo>
                    <a:pt x="1061732" y="576402"/>
                  </a:lnTo>
                  <a:lnTo>
                    <a:pt x="1066914" y="569442"/>
                  </a:lnTo>
                  <a:lnTo>
                    <a:pt x="1076172" y="574992"/>
                  </a:lnTo>
                  <a:lnTo>
                    <a:pt x="1085367" y="572008"/>
                  </a:lnTo>
                  <a:lnTo>
                    <a:pt x="1088821" y="569912"/>
                  </a:lnTo>
                  <a:lnTo>
                    <a:pt x="1089202" y="574167"/>
                  </a:lnTo>
                  <a:lnTo>
                    <a:pt x="1094359" y="572211"/>
                  </a:lnTo>
                  <a:lnTo>
                    <a:pt x="1101928" y="568833"/>
                  </a:lnTo>
                  <a:lnTo>
                    <a:pt x="1108113" y="579170"/>
                  </a:lnTo>
                  <a:lnTo>
                    <a:pt x="1110767" y="580097"/>
                  </a:lnTo>
                  <a:lnTo>
                    <a:pt x="1115364" y="580059"/>
                  </a:lnTo>
                  <a:lnTo>
                    <a:pt x="1120228" y="578116"/>
                  </a:lnTo>
                  <a:lnTo>
                    <a:pt x="1125778" y="574217"/>
                  </a:lnTo>
                  <a:lnTo>
                    <a:pt x="1131366" y="571106"/>
                  </a:lnTo>
                  <a:lnTo>
                    <a:pt x="1136357" y="571550"/>
                  </a:lnTo>
                  <a:lnTo>
                    <a:pt x="1138516" y="573062"/>
                  </a:lnTo>
                  <a:lnTo>
                    <a:pt x="1139101" y="575830"/>
                  </a:lnTo>
                  <a:lnTo>
                    <a:pt x="1141463" y="577342"/>
                  </a:lnTo>
                  <a:lnTo>
                    <a:pt x="1143495" y="577723"/>
                  </a:lnTo>
                  <a:lnTo>
                    <a:pt x="1145565" y="577837"/>
                  </a:lnTo>
                  <a:lnTo>
                    <a:pt x="1147635" y="577646"/>
                  </a:lnTo>
                  <a:lnTo>
                    <a:pt x="1150162" y="578497"/>
                  </a:lnTo>
                  <a:lnTo>
                    <a:pt x="1148562" y="583450"/>
                  </a:lnTo>
                  <a:lnTo>
                    <a:pt x="1154455" y="586676"/>
                  </a:lnTo>
                  <a:lnTo>
                    <a:pt x="1157300" y="581063"/>
                  </a:lnTo>
                  <a:lnTo>
                    <a:pt x="1164488" y="584377"/>
                  </a:lnTo>
                  <a:lnTo>
                    <a:pt x="1167815" y="586930"/>
                  </a:lnTo>
                  <a:lnTo>
                    <a:pt x="1170076" y="589648"/>
                  </a:lnTo>
                  <a:lnTo>
                    <a:pt x="1173111" y="583501"/>
                  </a:lnTo>
                  <a:lnTo>
                    <a:pt x="1179207" y="581113"/>
                  </a:lnTo>
                  <a:lnTo>
                    <a:pt x="1186535" y="581025"/>
                  </a:lnTo>
                  <a:lnTo>
                    <a:pt x="1199400" y="582333"/>
                  </a:lnTo>
                  <a:lnTo>
                    <a:pt x="1205636" y="581977"/>
                  </a:lnTo>
                  <a:lnTo>
                    <a:pt x="1215313" y="575208"/>
                  </a:lnTo>
                  <a:lnTo>
                    <a:pt x="1220584" y="579094"/>
                  </a:lnTo>
                  <a:lnTo>
                    <a:pt x="1225245" y="576757"/>
                  </a:lnTo>
                  <a:lnTo>
                    <a:pt x="1228915" y="571893"/>
                  </a:lnTo>
                  <a:lnTo>
                    <a:pt x="1227251" y="565670"/>
                  </a:lnTo>
                  <a:lnTo>
                    <a:pt x="1224711" y="558927"/>
                  </a:lnTo>
                  <a:lnTo>
                    <a:pt x="1225740" y="552500"/>
                  </a:lnTo>
                  <a:lnTo>
                    <a:pt x="1229779" y="546874"/>
                  </a:lnTo>
                  <a:lnTo>
                    <a:pt x="1237081" y="549694"/>
                  </a:lnTo>
                  <a:lnTo>
                    <a:pt x="1245158" y="541985"/>
                  </a:lnTo>
                  <a:lnTo>
                    <a:pt x="1248232" y="537146"/>
                  </a:lnTo>
                  <a:lnTo>
                    <a:pt x="1253261" y="537019"/>
                  </a:lnTo>
                  <a:lnTo>
                    <a:pt x="1252143" y="534530"/>
                  </a:lnTo>
                  <a:lnTo>
                    <a:pt x="1251877" y="531952"/>
                  </a:lnTo>
                  <a:lnTo>
                    <a:pt x="1252461" y="529285"/>
                  </a:lnTo>
                  <a:lnTo>
                    <a:pt x="1264234" y="531698"/>
                  </a:lnTo>
                  <a:lnTo>
                    <a:pt x="1272425" y="526834"/>
                  </a:lnTo>
                  <a:lnTo>
                    <a:pt x="1276692" y="522312"/>
                  </a:lnTo>
                  <a:lnTo>
                    <a:pt x="1279931" y="524827"/>
                  </a:lnTo>
                  <a:lnTo>
                    <a:pt x="1283284" y="529310"/>
                  </a:lnTo>
                  <a:lnTo>
                    <a:pt x="1285849" y="534377"/>
                  </a:lnTo>
                  <a:lnTo>
                    <a:pt x="1289367" y="537692"/>
                  </a:lnTo>
                  <a:lnTo>
                    <a:pt x="1295615" y="536879"/>
                  </a:lnTo>
                  <a:lnTo>
                    <a:pt x="1303782" y="534708"/>
                  </a:lnTo>
                  <a:lnTo>
                    <a:pt x="1310614" y="533717"/>
                  </a:lnTo>
                  <a:lnTo>
                    <a:pt x="1315580" y="530644"/>
                  </a:lnTo>
                  <a:lnTo>
                    <a:pt x="1318094" y="522224"/>
                  </a:lnTo>
                  <a:lnTo>
                    <a:pt x="1318768" y="514934"/>
                  </a:lnTo>
                  <a:lnTo>
                    <a:pt x="1320927" y="504405"/>
                  </a:lnTo>
                  <a:lnTo>
                    <a:pt x="1335824" y="504190"/>
                  </a:lnTo>
                  <a:lnTo>
                    <a:pt x="1341767" y="505688"/>
                  </a:lnTo>
                  <a:lnTo>
                    <a:pt x="1353870" y="506844"/>
                  </a:lnTo>
                  <a:lnTo>
                    <a:pt x="1358569" y="502793"/>
                  </a:lnTo>
                  <a:lnTo>
                    <a:pt x="1370063" y="503948"/>
                  </a:lnTo>
                  <a:lnTo>
                    <a:pt x="1372171" y="499567"/>
                  </a:lnTo>
                  <a:lnTo>
                    <a:pt x="1408201" y="470255"/>
                  </a:lnTo>
                  <a:lnTo>
                    <a:pt x="1416113" y="465074"/>
                  </a:lnTo>
                  <a:lnTo>
                    <a:pt x="1419047" y="462648"/>
                  </a:lnTo>
                  <a:lnTo>
                    <a:pt x="1434134" y="457530"/>
                  </a:lnTo>
                  <a:close/>
                </a:path>
                <a:path w="5210175" h="2962275">
                  <a:moveTo>
                    <a:pt x="2486012" y="2120252"/>
                  </a:moveTo>
                  <a:lnTo>
                    <a:pt x="2485593" y="2121674"/>
                  </a:lnTo>
                  <a:lnTo>
                    <a:pt x="2485593" y="2123084"/>
                  </a:lnTo>
                  <a:lnTo>
                    <a:pt x="2486012" y="2124519"/>
                  </a:lnTo>
                  <a:lnTo>
                    <a:pt x="2486012" y="2120252"/>
                  </a:lnTo>
                  <a:close/>
                </a:path>
                <a:path w="5210175" h="2962275">
                  <a:moveTo>
                    <a:pt x="2488793" y="2115032"/>
                  </a:moveTo>
                  <a:lnTo>
                    <a:pt x="2486558" y="2110956"/>
                  </a:lnTo>
                  <a:lnTo>
                    <a:pt x="2484666" y="2113026"/>
                  </a:lnTo>
                  <a:lnTo>
                    <a:pt x="2482481" y="2114702"/>
                  </a:lnTo>
                  <a:lnTo>
                    <a:pt x="2479992" y="2115997"/>
                  </a:lnTo>
                  <a:lnTo>
                    <a:pt x="2483662" y="2119299"/>
                  </a:lnTo>
                  <a:lnTo>
                    <a:pt x="2487218" y="2118398"/>
                  </a:lnTo>
                  <a:lnTo>
                    <a:pt x="2488793" y="2115032"/>
                  </a:lnTo>
                  <a:close/>
                </a:path>
                <a:path w="5210175" h="2962275">
                  <a:moveTo>
                    <a:pt x="2508389" y="2162873"/>
                  </a:moveTo>
                  <a:lnTo>
                    <a:pt x="2507513" y="2158136"/>
                  </a:lnTo>
                  <a:lnTo>
                    <a:pt x="2502801" y="2156066"/>
                  </a:lnTo>
                  <a:lnTo>
                    <a:pt x="2502319" y="2160524"/>
                  </a:lnTo>
                  <a:lnTo>
                    <a:pt x="2503182" y="2171166"/>
                  </a:lnTo>
                  <a:lnTo>
                    <a:pt x="2508389" y="2162873"/>
                  </a:lnTo>
                  <a:close/>
                </a:path>
                <a:path w="5210175" h="2962275">
                  <a:moveTo>
                    <a:pt x="2673248" y="2281720"/>
                  </a:moveTo>
                  <a:lnTo>
                    <a:pt x="2670327" y="2278075"/>
                  </a:lnTo>
                  <a:lnTo>
                    <a:pt x="2668765" y="2279027"/>
                  </a:lnTo>
                  <a:lnTo>
                    <a:pt x="2667978" y="2280437"/>
                  </a:lnTo>
                  <a:lnTo>
                    <a:pt x="2668016" y="2282329"/>
                  </a:lnTo>
                  <a:lnTo>
                    <a:pt x="2672461" y="2283142"/>
                  </a:lnTo>
                  <a:lnTo>
                    <a:pt x="2673248" y="2281720"/>
                  </a:lnTo>
                  <a:close/>
                </a:path>
                <a:path w="5210175" h="2962275">
                  <a:moveTo>
                    <a:pt x="2675864" y="2339632"/>
                  </a:moveTo>
                  <a:lnTo>
                    <a:pt x="2675826" y="2337879"/>
                  </a:lnTo>
                  <a:lnTo>
                    <a:pt x="2674823" y="2334984"/>
                  </a:lnTo>
                  <a:lnTo>
                    <a:pt x="2672892" y="2329396"/>
                  </a:lnTo>
                  <a:lnTo>
                    <a:pt x="2668930" y="2321014"/>
                  </a:lnTo>
                  <a:lnTo>
                    <a:pt x="2664942" y="2312670"/>
                  </a:lnTo>
                  <a:lnTo>
                    <a:pt x="2664625" y="2311793"/>
                  </a:lnTo>
                  <a:lnTo>
                    <a:pt x="2661818" y="2303983"/>
                  </a:lnTo>
                  <a:lnTo>
                    <a:pt x="2658414" y="2297290"/>
                  </a:lnTo>
                  <a:lnTo>
                    <a:pt x="2653169" y="2291829"/>
                  </a:lnTo>
                  <a:lnTo>
                    <a:pt x="2647518" y="2286711"/>
                  </a:lnTo>
                  <a:lnTo>
                    <a:pt x="2642857" y="2281009"/>
                  </a:lnTo>
                  <a:lnTo>
                    <a:pt x="2640126" y="2272550"/>
                  </a:lnTo>
                  <a:lnTo>
                    <a:pt x="2640215" y="2261514"/>
                  </a:lnTo>
                  <a:lnTo>
                    <a:pt x="2640584" y="2254796"/>
                  </a:lnTo>
                  <a:lnTo>
                    <a:pt x="2639441" y="2246363"/>
                  </a:lnTo>
                  <a:lnTo>
                    <a:pt x="2637015" y="2239162"/>
                  </a:lnTo>
                  <a:lnTo>
                    <a:pt x="2635580" y="2238565"/>
                  </a:lnTo>
                  <a:lnTo>
                    <a:pt x="2638221" y="2224925"/>
                  </a:lnTo>
                  <a:lnTo>
                    <a:pt x="2638983" y="2218563"/>
                  </a:lnTo>
                  <a:lnTo>
                    <a:pt x="2639263" y="2212822"/>
                  </a:lnTo>
                  <a:lnTo>
                    <a:pt x="2638844" y="2201913"/>
                  </a:lnTo>
                  <a:lnTo>
                    <a:pt x="2623032" y="2162721"/>
                  </a:lnTo>
                  <a:lnTo>
                    <a:pt x="2606624" y="2146198"/>
                  </a:lnTo>
                  <a:lnTo>
                    <a:pt x="2600934" y="2141512"/>
                  </a:lnTo>
                  <a:lnTo>
                    <a:pt x="2596438" y="2137918"/>
                  </a:lnTo>
                  <a:lnTo>
                    <a:pt x="2595143" y="2132482"/>
                  </a:lnTo>
                  <a:lnTo>
                    <a:pt x="2588590" y="2123478"/>
                  </a:lnTo>
                  <a:lnTo>
                    <a:pt x="2584043" y="2122995"/>
                  </a:lnTo>
                  <a:lnTo>
                    <a:pt x="2579090" y="2121420"/>
                  </a:lnTo>
                  <a:lnTo>
                    <a:pt x="2579243" y="2125637"/>
                  </a:lnTo>
                  <a:lnTo>
                    <a:pt x="2573350" y="2142731"/>
                  </a:lnTo>
                  <a:lnTo>
                    <a:pt x="2564460" y="2146198"/>
                  </a:lnTo>
                  <a:lnTo>
                    <a:pt x="2562225" y="2135835"/>
                  </a:lnTo>
                  <a:lnTo>
                    <a:pt x="2550566" y="2137676"/>
                  </a:lnTo>
                  <a:lnTo>
                    <a:pt x="2549385" y="2146820"/>
                  </a:lnTo>
                  <a:lnTo>
                    <a:pt x="2543886" y="2148116"/>
                  </a:lnTo>
                  <a:lnTo>
                    <a:pt x="2537803" y="2147582"/>
                  </a:lnTo>
                  <a:lnTo>
                    <a:pt x="2536431" y="2143264"/>
                  </a:lnTo>
                  <a:lnTo>
                    <a:pt x="2537612" y="2137486"/>
                  </a:lnTo>
                  <a:lnTo>
                    <a:pt x="2539200" y="2132482"/>
                  </a:lnTo>
                  <a:lnTo>
                    <a:pt x="2541587" y="2123795"/>
                  </a:lnTo>
                  <a:lnTo>
                    <a:pt x="2541879" y="2122728"/>
                  </a:lnTo>
                  <a:lnTo>
                    <a:pt x="2532380" y="2123795"/>
                  </a:lnTo>
                  <a:lnTo>
                    <a:pt x="2526830" y="2116137"/>
                  </a:lnTo>
                  <a:lnTo>
                    <a:pt x="2526588" y="2111972"/>
                  </a:lnTo>
                  <a:lnTo>
                    <a:pt x="2524379" y="2111349"/>
                  </a:lnTo>
                  <a:lnTo>
                    <a:pt x="2519210" y="2109901"/>
                  </a:lnTo>
                  <a:lnTo>
                    <a:pt x="2515857" y="2111349"/>
                  </a:lnTo>
                  <a:lnTo>
                    <a:pt x="2509189" y="2107450"/>
                  </a:lnTo>
                  <a:lnTo>
                    <a:pt x="2503487" y="2095080"/>
                  </a:lnTo>
                  <a:lnTo>
                    <a:pt x="2499601" y="2104301"/>
                  </a:lnTo>
                  <a:lnTo>
                    <a:pt x="2499969" y="2109622"/>
                  </a:lnTo>
                  <a:lnTo>
                    <a:pt x="2497836" y="2112518"/>
                  </a:lnTo>
                  <a:lnTo>
                    <a:pt x="2501481" y="2120239"/>
                  </a:lnTo>
                  <a:lnTo>
                    <a:pt x="2505265" y="2127872"/>
                  </a:lnTo>
                  <a:lnTo>
                    <a:pt x="2508224" y="2135759"/>
                  </a:lnTo>
                  <a:lnTo>
                    <a:pt x="2509443" y="2144242"/>
                  </a:lnTo>
                  <a:lnTo>
                    <a:pt x="2509431" y="2155075"/>
                  </a:lnTo>
                  <a:lnTo>
                    <a:pt x="2509583" y="2162175"/>
                  </a:lnTo>
                  <a:lnTo>
                    <a:pt x="2510752" y="2171877"/>
                  </a:lnTo>
                  <a:lnTo>
                    <a:pt x="2513584" y="2178837"/>
                  </a:lnTo>
                  <a:lnTo>
                    <a:pt x="2517737" y="2184831"/>
                  </a:lnTo>
                  <a:lnTo>
                    <a:pt x="2520873" y="2191677"/>
                  </a:lnTo>
                  <a:lnTo>
                    <a:pt x="2522258" y="2198979"/>
                  </a:lnTo>
                  <a:lnTo>
                    <a:pt x="2521127" y="2206383"/>
                  </a:lnTo>
                  <a:lnTo>
                    <a:pt x="2521254" y="2211501"/>
                  </a:lnTo>
                  <a:lnTo>
                    <a:pt x="2523820" y="2217801"/>
                  </a:lnTo>
                  <a:lnTo>
                    <a:pt x="2528024" y="2222970"/>
                  </a:lnTo>
                  <a:lnTo>
                    <a:pt x="2533040" y="2224709"/>
                  </a:lnTo>
                  <a:lnTo>
                    <a:pt x="2527922" y="2227364"/>
                  </a:lnTo>
                  <a:lnTo>
                    <a:pt x="2528163" y="2229878"/>
                  </a:lnTo>
                  <a:lnTo>
                    <a:pt x="2530945" y="2232558"/>
                  </a:lnTo>
                  <a:lnTo>
                    <a:pt x="2533434" y="2235708"/>
                  </a:lnTo>
                  <a:lnTo>
                    <a:pt x="2537422" y="2242477"/>
                  </a:lnTo>
                  <a:lnTo>
                    <a:pt x="2542730" y="2248662"/>
                  </a:lnTo>
                  <a:lnTo>
                    <a:pt x="2548102" y="2254808"/>
                  </a:lnTo>
                  <a:lnTo>
                    <a:pt x="2552281" y="2261514"/>
                  </a:lnTo>
                  <a:lnTo>
                    <a:pt x="2553639" y="2264562"/>
                  </a:lnTo>
                  <a:lnTo>
                    <a:pt x="2556662" y="2271191"/>
                  </a:lnTo>
                  <a:lnTo>
                    <a:pt x="2552293" y="2277351"/>
                  </a:lnTo>
                  <a:lnTo>
                    <a:pt x="2551493" y="2278088"/>
                  </a:lnTo>
                  <a:lnTo>
                    <a:pt x="2559329" y="2283549"/>
                  </a:lnTo>
                  <a:lnTo>
                    <a:pt x="2561564" y="2288044"/>
                  </a:lnTo>
                  <a:lnTo>
                    <a:pt x="2569768" y="2290241"/>
                  </a:lnTo>
                  <a:lnTo>
                    <a:pt x="2572448" y="2290559"/>
                  </a:lnTo>
                  <a:lnTo>
                    <a:pt x="2576677" y="2298484"/>
                  </a:lnTo>
                  <a:lnTo>
                    <a:pt x="2583865" y="2305418"/>
                  </a:lnTo>
                  <a:lnTo>
                    <a:pt x="2592882" y="2311908"/>
                  </a:lnTo>
                  <a:lnTo>
                    <a:pt x="2599359" y="2311793"/>
                  </a:lnTo>
                  <a:lnTo>
                    <a:pt x="2605963" y="2317889"/>
                  </a:lnTo>
                  <a:lnTo>
                    <a:pt x="2607983" y="2320620"/>
                  </a:lnTo>
                  <a:lnTo>
                    <a:pt x="2610637" y="2322868"/>
                  </a:lnTo>
                  <a:lnTo>
                    <a:pt x="2619362" y="2328735"/>
                  </a:lnTo>
                  <a:lnTo>
                    <a:pt x="2628823" y="2334222"/>
                  </a:lnTo>
                  <a:lnTo>
                    <a:pt x="2637180" y="2340737"/>
                  </a:lnTo>
                  <a:lnTo>
                    <a:pt x="2642552" y="2349690"/>
                  </a:lnTo>
                  <a:lnTo>
                    <a:pt x="2646680" y="2347696"/>
                  </a:lnTo>
                  <a:lnTo>
                    <a:pt x="2657246" y="2340483"/>
                  </a:lnTo>
                  <a:lnTo>
                    <a:pt x="2666250" y="2346998"/>
                  </a:lnTo>
                  <a:lnTo>
                    <a:pt x="2664447" y="2340483"/>
                  </a:lnTo>
                  <a:lnTo>
                    <a:pt x="2663291" y="2336342"/>
                  </a:lnTo>
                  <a:lnTo>
                    <a:pt x="2664015" y="2337879"/>
                  </a:lnTo>
                  <a:lnTo>
                    <a:pt x="2666771" y="2339746"/>
                  </a:lnTo>
                  <a:lnTo>
                    <a:pt x="2670010" y="2339632"/>
                  </a:lnTo>
                  <a:lnTo>
                    <a:pt x="2667939" y="2344178"/>
                  </a:lnTo>
                  <a:lnTo>
                    <a:pt x="2671330" y="2347226"/>
                  </a:lnTo>
                  <a:lnTo>
                    <a:pt x="2675534" y="2346096"/>
                  </a:lnTo>
                  <a:lnTo>
                    <a:pt x="2675864" y="2339632"/>
                  </a:lnTo>
                  <a:close/>
                </a:path>
                <a:path w="5210175" h="2962275">
                  <a:moveTo>
                    <a:pt x="2806395" y="243789"/>
                  </a:moveTo>
                  <a:lnTo>
                    <a:pt x="2801975" y="235191"/>
                  </a:lnTo>
                  <a:lnTo>
                    <a:pt x="2792145" y="226517"/>
                  </a:lnTo>
                  <a:lnTo>
                    <a:pt x="2781312" y="219303"/>
                  </a:lnTo>
                  <a:lnTo>
                    <a:pt x="2758757" y="206044"/>
                  </a:lnTo>
                  <a:lnTo>
                    <a:pt x="2748394" y="199478"/>
                  </a:lnTo>
                  <a:lnTo>
                    <a:pt x="2736875" y="192874"/>
                  </a:lnTo>
                  <a:lnTo>
                    <a:pt x="2724886" y="187604"/>
                  </a:lnTo>
                  <a:lnTo>
                    <a:pt x="2713088" y="185026"/>
                  </a:lnTo>
                  <a:lnTo>
                    <a:pt x="2704223" y="184416"/>
                  </a:lnTo>
                  <a:lnTo>
                    <a:pt x="2699258" y="186321"/>
                  </a:lnTo>
                  <a:lnTo>
                    <a:pt x="2695117" y="193611"/>
                  </a:lnTo>
                  <a:lnTo>
                    <a:pt x="2691092" y="198323"/>
                  </a:lnTo>
                  <a:lnTo>
                    <a:pt x="2686939" y="199097"/>
                  </a:lnTo>
                  <a:lnTo>
                    <a:pt x="2682417" y="197345"/>
                  </a:lnTo>
                  <a:lnTo>
                    <a:pt x="2677261" y="194437"/>
                  </a:lnTo>
                  <a:lnTo>
                    <a:pt x="2670670" y="192252"/>
                  </a:lnTo>
                  <a:lnTo>
                    <a:pt x="2663990" y="191960"/>
                  </a:lnTo>
                  <a:lnTo>
                    <a:pt x="2657233" y="192405"/>
                  </a:lnTo>
                  <a:lnTo>
                    <a:pt x="2650350" y="192430"/>
                  </a:lnTo>
                  <a:lnTo>
                    <a:pt x="2643047" y="191833"/>
                  </a:lnTo>
                  <a:lnTo>
                    <a:pt x="2640990" y="200482"/>
                  </a:lnTo>
                  <a:lnTo>
                    <a:pt x="2628404" y="195948"/>
                  </a:lnTo>
                  <a:lnTo>
                    <a:pt x="2618816" y="190309"/>
                  </a:lnTo>
                  <a:lnTo>
                    <a:pt x="2614130" y="177723"/>
                  </a:lnTo>
                  <a:lnTo>
                    <a:pt x="2621153" y="174929"/>
                  </a:lnTo>
                  <a:lnTo>
                    <a:pt x="2617914" y="169633"/>
                  </a:lnTo>
                  <a:lnTo>
                    <a:pt x="2613647" y="158191"/>
                  </a:lnTo>
                  <a:lnTo>
                    <a:pt x="2612085" y="144653"/>
                  </a:lnTo>
                  <a:lnTo>
                    <a:pt x="2612161" y="130683"/>
                  </a:lnTo>
                  <a:lnTo>
                    <a:pt x="2612809" y="117944"/>
                  </a:lnTo>
                  <a:lnTo>
                    <a:pt x="2611577" y="106553"/>
                  </a:lnTo>
                  <a:lnTo>
                    <a:pt x="2606687" y="99034"/>
                  </a:lnTo>
                  <a:lnTo>
                    <a:pt x="2598255" y="95605"/>
                  </a:lnTo>
                  <a:lnTo>
                    <a:pt x="2586444" y="96456"/>
                  </a:lnTo>
                  <a:lnTo>
                    <a:pt x="2579916" y="97942"/>
                  </a:lnTo>
                  <a:lnTo>
                    <a:pt x="2575128" y="102082"/>
                  </a:lnTo>
                  <a:lnTo>
                    <a:pt x="2560040" y="99618"/>
                  </a:lnTo>
                  <a:lnTo>
                    <a:pt x="2546007" y="90690"/>
                  </a:lnTo>
                  <a:lnTo>
                    <a:pt x="2539428" y="87490"/>
                  </a:lnTo>
                  <a:lnTo>
                    <a:pt x="2533281" y="86156"/>
                  </a:lnTo>
                  <a:lnTo>
                    <a:pt x="2527033" y="85496"/>
                  </a:lnTo>
                  <a:lnTo>
                    <a:pt x="2520200" y="84302"/>
                  </a:lnTo>
                  <a:lnTo>
                    <a:pt x="2511844" y="82181"/>
                  </a:lnTo>
                  <a:lnTo>
                    <a:pt x="2508821" y="86868"/>
                  </a:lnTo>
                  <a:lnTo>
                    <a:pt x="2495207" y="96202"/>
                  </a:lnTo>
                  <a:lnTo>
                    <a:pt x="2489504" y="100380"/>
                  </a:lnTo>
                  <a:lnTo>
                    <a:pt x="2485275" y="116535"/>
                  </a:lnTo>
                  <a:lnTo>
                    <a:pt x="2480551" y="119100"/>
                  </a:lnTo>
                  <a:lnTo>
                    <a:pt x="2472613" y="118313"/>
                  </a:lnTo>
                  <a:lnTo>
                    <a:pt x="2465667" y="118389"/>
                  </a:lnTo>
                  <a:lnTo>
                    <a:pt x="2458364" y="119519"/>
                  </a:lnTo>
                  <a:lnTo>
                    <a:pt x="2444000" y="122275"/>
                  </a:lnTo>
                  <a:lnTo>
                    <a:pt x="2435034" y="123456"/>
                  </a:lnTo>
                  <a:lnTo>
                    <a:pt x="2428646" y="127495"/>
                  </a:lnTo>
                  <a:lnTo>
                    <a:pt x="2414841" y="134988"/>
                  </a:lnTo>
                  <a:lnTo>
                    <a:pt x="2409101" y="131851"/>
                  </a:lnTo>
                  <a:lnTo>
                    <a:pt x="2402725" y="131483"/>
                  </a:lnTo>
                  <a:lnTo>
                    <a:pt x="2396134" y="131457"/>
                  </a:lnTo>
                  <a:lnTo>
                    <a:pt x="2382939" y="132016"/>
                  </a:lnTo>
                  <a:lnTo>
                    <a:pt x="2376360" y="131457"/>
                  </a:lnTo>
                  <a:lnTo>
                    <a:pt x="2368677" y="129565"/>
                  </a:lnTo>
                  <a:lnTo>
                    <a:pt x="2361654" y="127304"/>
                  </a:lnTo>
                  <a:lnTo>
                    <a:pt x="2354453" y="125552"/>
                  </a:lnTo>
                  <a:lnTo>
                    <a:pt x="2346274" y="125171"/>
                  </a:lnTo>
                  <a:lnTo>
                    <a:pt x="2336762" y="125806"/>
                  </a:lnTo>
                  <a:lnTo>
                    <a:pt x="2330107" y="125958"/>
                  </a:lnTo>
                  <a:lnTo>
                    <a:pt x="2316403" y="116255"/>
                  </a:lnTo>
                  <a:lnTo>
                    <a:pt x="2308860" y="114147"/>
                  </a:lnTo>
                  <a:lnTo>
                    <a:pt x="2300414" y="104724"/>
                  </a:lnTo>
                  <a:lnTo>
                    <a:pt x="2298382" y="98450"/>
                  </a:lnTo>
                  <a:lnTo>
                    <a:pt x="2292375" y="97205"/>
                  </a:lnTo>
                  <a:lnTo>
                    <a:pt x="2283891" y="96075"/>
                  </a:lnTo>
                  <a:lnTo>
                    <a:pt x="2275789" y="95440"/>
                  </a:lnTo>
                  <a:lnTo>
                    <a:pt x="2267864" y="94030"/>
                  </a:lnTo>
                  <a:lnTo>
                    <a:pt x="2259888" y="90525"/>
                  </a:lnTo>
                  <a:lnTo>
                    <a:pt x="2253119" y="86347"/>
                  </a:lnTo>
                  <a:lnTo>
                    <a:pt x="2246871" y="81330"/>
                  </a:lnTo>
                  <a:lnTo>
                    <a:pt x="2238654" y="80543"/>
                  </a:lnTo>
                  <a:lnTo>
                    <a:pt x="2225624" y="78663"/>
                  </a:lnTo>
                  <a:lnTo>
                    <a:pt x="2211806" y="76327"/>
                  </a:lnTo>
                  <a:lnTo>
                    <a:pt x="2198052" y="75044"/>
                  </a:lnTo>
                  <a:lnTo>
                    <a:pt x="2160994" y="84213"/>
                  </a:lnTo>
                  <a:lnTo>
                    <a:pt x="2153297" y="91147"/>
                  </a:lnTo>
                  <a:lnTo>
                    <a:pt x="2149691" y="84340"/>
                  </a:lnTo>
                  <a:lnTo>
                    <a:pt x="2136787" y="89204"/>
                  </a:lnTo>
                  <a:lnTo>
                    <a:pt x="2128291" y="88188"/>
                  </a:lnTo>
                  <a:lnTo>
                    <a:pt x="2116086" y="81102"/>
                  </a:lnTo>
                  <a:lnTo>
                    <a:pt x="2108911" y="81749"/>
                  </a:lnTo>
                  <a:lnTo>
                    <a:pt x="2101469" y="78168"/>
                  </a:lnTo>
                  <a:lnTo>
                    <a:pt x="2088908" y="73202"/>
                  </a:lnTo>
                  <a:lnTo>
                    <a:pt x="2082914" y="69951"/>
                  </a:lnTo>
                  <a:lnTo>
                    <a:pt x="2078951" y="65557"/>
                  </a:lnTo>
                  <a:lnTo>
                    <a:pt x="2076005" y="59448"/>
                  </a:lnTo>
                  <a:lnTo>
                    <a:pt x="2069401" y="54838"/>
                  </a:lnTo>
                  <a:lnTo>
                    <a:pt x="2065604" y="48983"/>
                  </a:lnTo>
                  <a:lnTo>
                    <a:pt x="2059559" y="40855"/>
                  </a:lnTo>
                  <a:lnTo>
                    <a:pt x="2051786" y="33528"/>
                  </a:lnTo>
                  <a:lnTo>
                    <a:pt x="2042464" y="29006"/>
                  </a:lnTo>
                  <a:lnTo>
                    <a:pt x="2024659" y="29565"/>
                  </a:lnTo>
                  <a:lnTo>
                    <a:pt x="2016582" y="27482"/>
                  </a:lnTo>
                  <a:lnTo>
                    <a:pt x="2001875" y="21729"/>
                  </a:lnTo>
                  <a:lnTo>
                    <a:pt x="1995220" y="19837"/>
                  </a:lnTo>
                  <a:lnTo>
                    <a:pt x="1988807" y="18757"/>
                  </a:lnTo>
                  <a:lnTo>
                    <a:pt x="1975472" y="17411"/>
                  </a:lnTo>
                  <a:lnTo>
                    <a:pt x="1968677" y="15887"/>
                  </a:lnTo>
                  <a:lnTo>
                    <a:pt x="1955622" y="10845"/>
                  </a:lnTo>
                  <a:lnTo>
                    <a:pt x="1942338" y="7213"/>
                  </a:lnTo>
                  <a:lnTo>
                    <a:pt x="1929942" y="2298"/>
                  </a:lnTo>
                  <a:lnTo>
                    <a:pt x="1923618" y="0"/>
                  </a:lnTo>
                  <a:lnTo>
                    <a:pt x="1925015" y="5359"/>
                  </a:lnTo>
                  <a:lnTo>
                    <a:pt x="1926437" y="14566"/>
                  </a:lnTo>
                  <a:lnTo>
                    <a:pt x="1912302" y="18808"/>
                  </a:lnTo>
                  <a:lnTo>
                    <a:pt x="1913293" y="24688"/>
                  </a:lnTo>
                  <a:lnTo>
                    <a:pt x="1915883" y="30175"/>
                  </a:lnTo>
                  <a:lnTo>
                    <a:pt x="1910397" y="31775"/>
                  </a:lnTo>
                  <a:lnTo>
                    <a:pt x="1909800" y="39268"/>
                  </a:lnTo>
                  <a:lnTo>
                    <a:pt x="1912302" y="48133"/>
                  </a:lnTo>
                  <a:lnTo>
                    <a:pt x="1916061" y="53848"/>
                  </a:lnTo>
                  <a:lnTo>
                    <a:pt x="1923122" y="58788"/>
                  </a:lnTo>
                  <a:lnTo>
                    <a:pt x="1925624" y="66344"/>
                  </a:lnTo>
                  <a:lnTo>
                    <a:pt x="1939480" y="72263"/>
                  </a:lnTo>
                  <a:lnTo>
                    <a:pt x="1943633" y="75590"/>
                  </a:lnTo>
                  <a:lnTo>
                    <a:pt x="1944331" y="86677"/>
                  </a:lnTo>
                  <a:lnTo>
                    <a:pt x="1943569" y="97104"/>
                  </a:lnTo>
                  <a:lnTo>
                    <a:pt x="1931543" y="99860"/>
                  </a:lnTo>
                  <a:lnTo>
                    <a:pt x="1931276" y="99187"/>
                  </a:lnTo>
                  <a:lnTo>
                    <a:pt x="1926767" y="104394"/>
                  </a:lnTo>
                  <a:lnTo>
                    <a:pt x="1921662" y="107264"/>
                  </a:lnTo>
                  <a:lnTo>
                    <a:pt x="1916125" y="106235"/>
                  </a:lnTo>
                  <a:lnTo>
                    <a:pt x="1905330" y="100698"/>
                  </a:lnTo>
                  <a:lnTo>
                    <a:pt x="1901215" y="99136"/>
                  </a:lnTo>
                  <a:lnTo>
                    <a:pt x="1891372" y="99847"/>
                  </a:lnTo>
                  <a:lnTo>
                    <a:pt x="1883448" y="101015"/>
                  </a:lnTo>
                  <a:lnTo>
                    <a:pt x="1878025" y="96837"/>
                  </a:lnTo>
                  <a:lnTo>
                    <a:pt x="1873580" y="95618"/>
                  </a:lnTo>
                  <a:lnTo>
                    <a:pt x="1866163" y="95910"/>
                  </a:lnTo>
                  <a:lnTo>
                    <a:pt x="1857044" y="95948"/>
                  </a:lnTo>
                  <a:lnTo>
                    <a:pt x="1810131" y="86321"/>
                  </a:lnTo>
                  <a:lnTo>
                    <a:pt x="1795538" y="69253"/>
                  </a:lnTo>
                  <a:lnTo>
                    <a:pt x="1771700" y="70256"/>
                  </a:lnTo>
                  <a:lnTo>
                    <a:pt x="1763356" y="68732"/>
                  </a:lnTo>
                  <a:lnTo>
                    <a:pt x="1748650" y="68414"/>
                  </a:lnTo>
                  <a:lnTo>
                    <a:pt x="1747621" y="64731"/>
                  </a:lnTo>
                  <a:lnTo>
                    <a:pt x="1742287" y="58839"/>
                  </a:lnTo>
                  <a:lnTo>
                    <a:pt x="1737575" y="63690"/>
                  </a:lnTo>
                  <a:lnTo>
                    <a:pt x="1731289" y="66205"/>
                  </a:lnTo>
                  <a:lnTo>
                    <a:pt x="1725714" y="57175"/>
                  </a:lnTo>
                  <a:lnTo>
                    <a:pt x="1720557" y="57277"/>
                  </a:lnTo>
                  <a:lnTo>
                    <a:pt x="1724520" y="65722"/>
                  </a:lnTo>
                  <a:lnTo>
                    <a:pt x="1710804" y="64452"/>
                  </a:lnTo>
                  <a:lnTo>
                    <a:pt x="1702244" y="65684"/>
                  </a:lnTo>
                  <a:lnTo>
                    <a:pt x="1696440" y="75679"/>
                  </a:lnTo>
                  <a:lnTo>
                    <a:pt x="1692414" y="74066"/>
                  </a:lnTo>
                  <a:lnTo>
                    <a:pt x="1682394" y="77279"/>
                  </a:lnTo>
                  <a:lnTo>
                    <a:pt x="1680121" y="81343"/>
                  </a:lnTo>
                  <a:lnTo>
                    <a:pt x="1672742" y="87553"/>
                  </a:lnTo>
                  <a:lnTo>
                    <a:pt x="1666760" y="86575"/>
                  </a:lnTo>
                  <a:lnTo>
                    <a:pt x="1660245" y="90500"/>
                  </a:lnTo>
                  <a:lnTo>
                    <a:pt x="1655000" y="90487"/>
                  </a:lnTo>
                  <a:lnTo>
                    <a:pt x="1657718" y="97523"/>
                  </a:lnTo>
                  <a:lnTo>
                    <a:pt x="1646389" y="98628"/>
                  </a:lnTo>
                  <a:lnTo>
                    <a:pt x="1644688" y="99834"/>
                  </a:lnTo>
                  <a:lnTo>
                    <a:pt x="1645831" y="103162"/>
                  </a:lnTo>
                  <a:lnTo>
                    <a:pt x="1647825" y="106476"/>
                  </a:lnTo>
                  <a:lnTo>
                    <a:pt x="1650911" y="108343"/>
                  </a:lnTo>
                  <a:lnTo>
                    <a:pt x="1644332" y="110794"/>
                  </a:lnTo>
                  <a:lnTo>
                    <a:pt x="1641094" y="112306"/>
                  </a:lnTo>
                  <a:lnTo>
                    <a:pt x="1634248" y="113385"/>
                  </a:lnTo>
                  <a:lnTo>
                    <a:pt x="1636560" y="117246"/>
                  </a:lnTo>
                  <a:lnTo>
                    <a:pt x="1632800" y="120180"/>
                  </a:lnTo>
                  <a:lnTo>
                    <a:pt x="1624584" y="116865"/>
                  </a:lnTo>
                  <a:lnTo>
                    <a:pt x="1621853" y="120243"/>
                  </a:lnTo>
                  <a:lnTo>
                    <a:pt x="1606702" y="118694"/>
                  </a:lnTo>
                  <a:lnTo>
                    <a:pt x="1601470" y="122466"/>
                  </a:lnTo>
                  <a:lnTo>
                    <a:pt x="1599526" y="127863"/>
                  </a:lnTo>
                  <a:lnTo>
                    <a:pt x="1603146" y="133896"/>
                  </a:lnTo>
                  <a:lnTo>
                    <a:pt x="1594002" y="133108"/>
                  </a:lnTo>
                  <a:lnTo>
                    <a:pt x="1595094" y="135178"/>
                  </a:lnTo>
                  <a:lnTo>
                    <a:pt x="1600987" y="139915"/>
                  </a:lnTo>
                  <a:lnTo>
                    <a:pt x="1598917" y="143586"/>
                  </a:lnTo>
                  <a:lnTo>
                    <a:pt x="1596580" y="143649"/>
                  </a:lnTo>
                  <a:lnTo>
                    <a:pt x="1599361" y="149796"/>
                  </a:lnTo>
                  <a:lnTo>
                    <a:pt x="1611312" y="150583"/>
                  </a:lnTo>
                  <a:lnTo>
                    <a:pt x="1610766" y="161988"/>
                  </a:lnTo>
                  <a:lnTo>
                    <a:pt x="1614131" y="161607"/>
                  </a:lnTo>
                  <a:lnTo>
                    <a:pt x="1628241" y="165011"/>
                  </a:lnTo>
                  <a:lnTo>
                    <a:pt x="1634096" y="170091"/>
                  </a:lnTo>
                  <a:lnTo>
                    <a:pt x="1645856" y="178854"/>
                  </a:lnTo>
                  <a:lnTo>
                    <a:pt x="1652574" y="182867"/>
                  </a:lnTo>
                  <a:lnTo>
                    <a:pt x="1659750" y="185686"/>
                  </a:lnTo>
                  <a:lnTo>
                    <a:pt x="1667129" y="186499"/>
                  </a:lnTo>
                  <a:lnTo>
                    <a:pt x="1674964" y="185978"/>
                  </a:lnTo>
                  <a:lnTo>
                    <a:pt x="1675752" y="184467"/>
                  </a:lnTo>
                  <a:lnTo>
                    <a:pt x="1685721" y="190995"/>
                  </a:lnTo>
                  <a:lnTo>
                    <a:pt x="1689061" y="193840"/>
                  </a:lnTo>
                  <a:lnTo>
                    <a:pt x="1696910" y="193675"/>
                  </a:lnTo>
                  <a:lnTo>
                    <a:pt x="1693570" y="188252"/>
                  </a:lnTo>
                  <a:lnTo>
                    <a:pt x="1704009" y="196596"/>
                  </a:lnTo>
                  <a:lnTo>
                    <a:pt x="1712252" y="199504"/>
                  </a:lnTo>
                  <a:lnTo>
                    <a:pt x="1716633" y="204419"/>
                  </a:lnTo>
                  <a:lnTo>
                    <a:pt x="1720989" y="210045"/>
                  </a:lnTo>
                  <a:lnTo>
                    <a:pt x="1724787" y="215607"/>
                  </a:lnTo>
                  <a:lnTo>
                    <a:pt x="1728965" y="220878"/>
                  </a:lnTo>
                  <a:lnTo>
                    <a:pt x="1734502" y="225590"/>
                  </a:lnTo>
                  <a:lnTo>
                    <a:pt x="1741017" y="230441"/>
                  </a:lnTo>
                  <a:lnTo>
                    <a:pt x="1746618" y="235597"/>
                  </a:lnTo>
                  <a:lnTo>
                    <a:pt x="1751761" y="241223"/>
                  </a:lnTo>
                  <a:lnTo>
                    <a:pt x="1756930" y="247459"/>
                  </a:lnTo>
                  <a:lnTo>
                    <a:pt x="1759724" y="253072"/>
                  </a:lnTo>
                  <a:lnTo>
                    <a:pt x="1762302" y="265518"/>
                  </a:lnTo>
                  <a:lnTo>
                    <a:pt x="1765503" y="271462"/>
                  </a:lnTo>
                  <a:lnTo>
                    <a:pt x="1770456" y="277380"/>
                  </a:lnTo>
                  <a:lnTo>
                    <a:pt x="1761515" y="284048"/>
                  </a:lnTo>
                  <a:lnTo>
                    <a:pt x="1762328" y="290969"/>
                  </a:lnTo>
                  <a:lnTo>
                    <a:pt x="1793722" y="316115"/>
                  </a:lnTo>
                  <a:lnTo>
                    <a:pt x="1838096" y="322173"/>
                  </a:lnTo>
                  <a:lnTo>
                    <a:pt x="1865896" y="322668"/>
                  </a:lnTo>
                  <a:lnTo>
                    <a:pt x="1879473" y="324688"/>
                  </a:lnTo>
                  <a:lnTo>
                    <a:pt x="1891817" y="330885"/>
                  </a:lnTo>
                  <a:lnTo>
                    <a:pt x="1898510" y="336181"/>
                  </a:lnTo>
                  <a:lnTo>
                    <a:pt x="1906409" y="335788"/>
                  </a:lnTo>
                  <a:lnTo>
                    <a:pt x="1944357" y="354342"/>
                  </a:lnTo>
                  <a:lnTo>
                    <a:pt x="1952167" y="354977"/>
                  </a:lnTo>
                  <a:lnTo>
                    <a:pt x="1958822" y="356438"/>
                  </a:lnTo>
                  <a:lnTo>
                    <a:pt x="1961959" y="360375"/>
                  </a:lnTo>
                  <a:lnTo>
                    <a:pt x="1962797" y="368173"/>
                  </a:lnTo>
                  <a:lnTo>
                    <a:pt x="1970684" y="369011"/>
                  </a:lnTo>
                  <a:lnTo>
                    <a:pt x="1975624" y="373443"/>
                  </a:lnTo>
                  <a:lnTo>
                    <a:pt x="1984413" y="382905"/>
                  </a:lnTo>
                  <a:lnTo>
                    <a:pt x="1992388" y="393115"/>
                  </a:lnTo>
                  <a:lnTo>
                    <a:pt x="2000885" y="402805"/>
                  </a:lnTo>
                  <a:lnTo>
                    <a:pt x="2011197" y="410743"/>
                  </a:lnTo>
                  <a:lnTo>
                    <a:pt x="2014766" y="412762"/>
                  </a:lnTo>
                  <a:lnTo>
                    <a:pt x="2020189" y="415150"/>
                  </a:lnTo>
                  <a:lnTo>
                    <a:pt x="2024849" y="424510"/>
                  </a:lnTo>
                  <a:lnTo>
                    <a:pt x="2033028" y="428117"/>
                  </a:lnTo>
                  <a:lnTo>
                    <a:pt x="2043010" y="425145"/>
                  </a:lnTo>
                  <a:lnTo>
                    <a:pt x="2048649" y="424522"/>
                  </a:lnTo>
                  <a:lnTo>
                    <a:pt x="2063699" y="424548"/>
                  </a:lnTo>
                  <a:lnTo>
                    <a:pt x="2078659" y="426758"/>
                  </a:lnTo>
                  <a:lnTo>
                    <a:pt x="2093633" y="429488"/>
                  </a:lnTo>
                  <a:lnTo>
                    <a:pt x="2108670" y="431101"/>
                  </a:lnTo>
                  <a:lnTo>
                    <a:pt x="2117737" y="431825"/>
                  </a:lnTo>
                  <a:lnTo>
                    <a:pt x="2126970" y="432943"/>
                  </a:lnTo>
                  <a:lnTo>
                    <a:pt x="2136190" y="433755"/>
                  </a:lnTo>
                  <a:lnTo>
                    <a:pt x="2145233" y="433565"/>
                  </a:lnTo>
                  <a:lnTo>
                    <a:pt x="2151697" y="432206"/>
                  </a:lnTo>
                  <a:lnTo>
                    <a:pt x="2157717" y="430276"/>
                  </a:lnTo>
                  <a:lnTo>
                    <a:pt x="2163800" y="428802"/>
                  </a:lnTo>
                  <a:lnTo>
                    <a:pt x="2170404" y="428815"/>
                  </a:lnTo>
                  <a:lnTo>
                    <a:pt x="2186444" y="431355"/>
                  </a:lnTo>
                  <a:lnTo>
                    <a:pt x="2194395" y="432981"/>
                  </a:lnTo>
                  <a:lnTo>
                    <a:pt x="2201278" y="433870"/>
                  </a:lnTo>
                  <a:lnTo>
                    <a:pt x="2240470" y="446138"/>
                  </a:lnTo>
                  <a:lnTo>
                    <a:pt x="2246693" y="450011"/>
                  </a:lnTo>
                  <a:lnTo>
                    <a:pt x="2253107" y="452577"/>
                  </a:lnTo>
                  <a:lnTo>
                    <a:pt x="2259850" y="454494"/>
                  </a:lnTo>
                  <a:lnTo>
                    <a:pt x="2273503" y="457225"/>
                  </a:lnTo>
                  <a:lnTo>
                    <a:pt x="2287854" y="460768"/>
                  </a:lnTo>
                  <a:lnTo>
                    <a:pt x="2302306" y="465048"/>
                  </a:lnTo>
                  <a:lnTo>
                    <a:pt x="2316873" y="468287"/>
                  </a:lnTo>
                  <a:lnTo>
                    <a:pt x="2331516" y="468731"/>
                  </a:lnTo>
                  <a:lnTo>
                    <a:pt x="2342286" y="467588"/>
                  </a:lnTo>
                  <a:lnTo>
                    <a:pt x="2342921" y="467804"/>
                  </a:lnTo>
                  <a:lnTo>
                    <a:pt x="2354491" y="477177"/>
                  </a:lnTo>
                  <a:lnTo>
                    <a:pt x="2359634" y="476758"/>
                  </a:lnTo>
                  <a:lnTo>
                    <a:pt x="2372233" y="477901"/>
                  </a:lnTo>
                  <a:lnTo>
                    <a:pt x="2417089" y="450837"/>
                  </a:lnTo>
                  <a:lnTo>
                    <a:pt x="2463736" y="440944"/>
                  </a:lnTo>
                  <a:lnTo>
                    <a:pt x="2471534" y="440321"/>
                  </a:lnTo>
                  <a:lnTo>
                    <a:pt x="2486558" y="441045"/>
                  </a:lnTo>
                  <a:lnTo>
                    <a:pt x="2509215" y="440829"/>
                  </a:lnTo>
                  <a:lnTo>
                    <a:pt x="2516848" y="439915"/>
                  </a:lnTo>
                  <a:lnTo>
                    <a:pt x="2523261" y="437553"/>
                  </a:lnTo>
                  <a:lnTo>
                    <a:pt x="2529687" y="433654"/>
                  </a:lnTo>
                  <a:lnTo>
                    <a:pt x="2539225" y="431558"/>
                  </a:lnTo>
                  <a:lnTo>
                    <a:pt x="2559037" y="398513"/>
                  </a:lnTo>
                  <a:lnTo>
                    <a:pt x="2566073" y="397903"/>
                  </a:lnTo>
                  <a:lnTo>
                    <a:pt x="2572524" y="391502"/>
                  </a:lnTo>
                  <a:lnTo>
                    <a:pt x="2577477" y="385927"/>
                  </a:lnTo>
                  <a:lnTo>
                    <a:pt x="2580894" y="384441"/>
                  </a:lnTo>
                  <a:lnTo>
                    <a:pt x="2583573" y="378206"/>
                  </a:lnTo>
                  <a:lnTo>
                    <a:pt x="2576004" y="369811"/>
                  </a:lnTo>
                  <a:lnTo>
                    <a:pt x="2557373" y="355955"/>
                  </a:lnTo>
                  <a:lnTo>
                    <a:pt x="2554884" y="353504"/>
                  </a:lnTo>
                  <a:lnTo>
                    <a:pt x="2551569" y="353174"/>
                  </a:lnTo>
                  <a:lnTo>
                    <a:pt x="2549372" y="345782"/>
                  </a:lnTo>
                  <a:lnTo>
                    <a:pt x="2551887" y="342417"/>
                  </a:lnTo>
                  <a:lnTo>
                    <a:pt x="2548077" y="332968"/>
                  </a:lnTo>
                  <a:lnTo>
                    <a:pt x="2547734" y="325894"/>
                  </a:lnTo>
                  <a:lnTo>
                    <a:pt x="2553208" y="321729"/>
                  </a:lnTo>
                  <a:lnTo>
                    <a:pt x="2564053" y="318058"/>
                  </a:lnTo>
                  <a:lnTo>
                    <a:pt x="2575102" y="320763"/>
                  </a:lnTo>
                  <a:lnTo>
                    <a:pt x="2586037" y="326034"/>
                  </a:lnTo>
                  <a:lnTo>
                    <a:pt x="2596527" y="330073"/>
                  </a:lnTo>
                  <a:lnTo>
                    <a:pt x="2604554" y="331762"/>
                  </a:lnTo>
                  <a:lnTo>
                    <a:pt x="2613266" y="333324"/>
                  </a:lnTo>
                  <a:lnTo>
                    <a:pt x="2625280" y="334352"/>
                  </a:lnTo>
                  <a:lnTo>
                    <a:pt x="2626690" y="331647"/>
                  </a:lnTo>
                  <a:lnTo>
                    <a:pt x="2630805" y="324891"/>
                  </a:lnTo>
                  <a:lnTo>
                    <a:pt x="2634437" y="325628"/>
                  </a:lnTo>
                  <a:lnTo>
                    <a:pt x="2642019" y="318236"/>
                  </a:lnTo>
                  <a:lnTo>
                    <a:pt x="2642692" y="311785"/>
                  </a:lnTo>
                  <a:lnTo>
                    <a:pt x="2648305" y="300659"/>
                  </a:lnTo>
                  <a:lnTo>
                    <a:pt x="2656522" y="304952"/>
                  </a:lnTo>
                  <a:lnTo>
                    <a:pt x="2667863" y="305206"/>
                  </a:lnTo>
                  <a:lnTo>
                    <a:pt x="2677172" y="305092"/>
                  </a:lnTo>
                  <a:lnTo>
                    <a:pt x="2685313" y="298297"/>
                  </a:lnTo>
                  <a:lnTo>
                    <a:pt x="2695841" y="290639"/>
                  </a:lnTo>
                  <a:lnTo>
                    <a:pt x="2697442" y="284530"/>
                  </a:lnTo>
                  <a:lnTo>
                    <a:pt x="2692781" y="280924"/>
                  </a:lnTo>
                  <a:lnTo>
                    <a:pt x="2693060" y="273786"/>
                  </a:lnTo>
                  <a:lnTo>
                    <a:pt x="2693746" y="270294"/>
                  </a:lnTo>
                  <a:lnTo>
                    <a:pt x="2698673" y="258597"/>
                  </a:lnTo>
                  <a:lnTo>
                    <a:pt x="2706459" y="259613"/>
                  </a:lnTo>
                  <a:lnTo>
                    <a:pt x="2721000" y="260527"/>
                  </a:lnTo>
                  <a:lnTo>
                    <a:pt x="2720683" y="257873"/>
                  </a:lnTo>
                  <a:lnTo>
                    <a:pt x="2723235" y="247510"/>
                  </a:lnTo>
                  <a:lnTo>
                    <a:pt x="2732024" y="253187"/>
                  </a:lnTo>
                  <a:lnTo>
                    <a:pt x="2742019" y="248081"/>
                  </a:lnTo>
                  <a:lnTo>
                    <a:pt x="2746616" y="244614"/>
                  </a:lnTo>
                  <a:lnTo>
                    <a:pt x="2755785" y="244030"/>
                  </a:lnTo>
                  <a:lnTo>
                    <a:pt x="2764066" y="246608"/>
                  </a:lnTo>
                  <a:lnTo>
                    <a:pt x="2770441" y="240614"/>
                  </a:lnTo>
                  <a:lnTo>
                    <a:pt x="2776753" y="246761"/>
                  </a:lnTo>
                  <a:lnTo>
                    <a:pt x="2783103" y="247827"/>
                  </a:lnTo>
                  <a:lnTo>
                    <a:pt x="2792082" y="248653"/>
                  </a:lnTo>
                  <a:lnTo>
                    <a:pt x="2801480" y="247789"/>
                  </a:lnTo>
                  <a:lnTo>
                    <a:pt x="2806395" y="243789"/>
                  </a:lnTo>
                  <a:close/>
                </a:path>
                <a:path w="5210175" h="2962275">
                  <a:moveTo>
                    <a:pt x="2968269" y="2287117"/>
                  </a:moveTo>
                  <a:lnTo>
                    <a:pt x="2962973" y="2283117"/>
                  </a:lnTo>
                  <a:lnTo>
                    <a:pt x="2962706" y="2287155"/>
                  </a:lnTo>
                  <a:lnTo>
                    <a:pt x="2963976" y="2291080"/>
                  </a:lnTo>
                  <a:lnTo>
                    <a:pt x="2963722" y="2295118"/>
                  </a:lnTo>
                  <a:lnTo>
                    <a:pt x="2964103" y="2297785"/>
                  </a:lnTo>
                  <a:lnTo>
                    <a:pt x="2964586" y="2299093"/>
                  </a:lnTo>
                  <a:lnTo>
                    <a:pt x="2967596" y="2299373"/>
                  </a:lnTo>
                  <a:lnTo>
                    <a:pt x="2965500" y="2294013"/>
                  </a:lnTo>
                  <a:lnTo>
                    <a:pt x="2968269" y="2287117"/>
                  </a:lnTo>
                  <a:close/>
                </a:path>
                <a:path w="5210175" h="2962275">
                  <a:moveTo>
                    <a:pt x="3121329" y="2166010"/>
                  </a:moveTo>
                  <a:lnTo>
                    <a:pt x="3118434" y="2162010"/>
                  </a:lnTo>
                  <a:lnTo>
                    <a:pt x="3117392" y="2164588"/>
                  </a:lnTo>
                  <a:lnTo>
                    <a:pt x="3116872" y="2165883"/>
                  </a:lnTo>
                  <a:lnTo>
                    <a:pt x="3120809" y="2167305"/>
                  </a:lnTo>
                  <a:lnTo>
                    <a:pt x="3121329" y="2166010"/>
                  </a:lnTo>
                  <a:close/>
                </a:path>
                <a:path w="5210175" h="2962275">
                  <a:moveTo>
                    <a:pt x="3186506" y="2071458"/>
                  </a:moveTo>
                  <a:lnTo>
                    <a:pt x="3183471" y="2071979"/>
                  </a:lnTo>
                  <a:lnTo>
                    <a:pt x="3181362" y="2074011"/>
                  </a:lnTo>
                  <a:lnTo>
                    <a:pt x="3181896" y="2077262"/>
                  </a:lnTo>
                  <a:lnTo>
                    <a:pt x="3184207" y="2075942"/>
                  </a:lnTo>
                  <a:lnTo>
                    <a:pt x="3185744" y="2074024"/>
                  </a:lnTo>
                  <a:lnTo>
                    <a:pt x="3186506" y="2071458"/>
                  </a:lnTo>
                  <a:close/>
                </a:path>
                <a:path w="5210175" h="2962275">
                  <a:moveTo>
                    <a:pt x="3199752" y="2076729"/>
                  </a:moveTo>
                  <a:lnTo>
                    <a:pt x="3196348" y="2066721"/>
                  </a:lnTo>
                  <a:lnTo>
                    <a:pt x="3191027" y="2072271"/>
                  </a:lnTo>
                  <a:lnTo>
                    <a:pt x="3189706" y="2074811"/>
                  </a:lnTo>
                  <a:lnTo>
                    <a:pt x="3189846" y="2077250"/>
                  </a:lnTo>
                  <a:lnTo>
                    <a:pt x="3191459" y="2079612"/>
                  </a:lnTo>
                  <a:lnTo>
                    <a:pt x="3199752" y="2076729"/>
                  </a:lnTo>
                  <a:close/>
                </a:path>
                <a:path w="5210175" h="2962275">
                  <a:moveTo>
                    <a:pt x="3286036" y="2165858"/>
                  </a:moveTo>
                  <a:lnTo>
                    <a:pt x="3285909" y="2160841"/>
                  </a:lnTo>
                  <a:lnTo>
                    <a:pt x="3285883" y="2159673"/>
                  </a:lnTo>
                  <a:lnTo>
                    <a:pt x="3275114" y="2155647"/>
                  </a:lnTo>
                  <a:lnTo>
                    <a:pt x="3271316" y="2160841"/>
                  </a:lnTo>
                  <a:lnTo>
                    <a:pt x="3269373" y="2156980"/>
                  </a:lnTo>
                  <a:lnTo>
                    <a:pt x="3267329" y="2154720"/>
                  </a:lnTo>
                  <a:lnTo>
                    <a:pt x="3265868" y="2153120"/>
                  </a:lnTo>
                  <a:lnTo>
                    <a:pt x="3261334" y="2148090"/>
                  </a:lnTo>
                  <a:lnTo>
                    <a:pt x="3256597" y="2153120"/>
                  </a:lnTo>
                  <a:lnTo>
                    <a:pt x="3256000" y="2151430"/>
                  </a:lnTo>
                  <a:lnTo>
                    <a:pt x="3254832" y="2148154"/>
                  </a:lnTo>
                  <a:lnTo>
                    <a:pt x="3251085" y="2143379"/>
                  </a:lnTo>
                  <a:lnTo>
                    <a:pt x="3246170" y="2140534"/>
                  </a:lnTo>
                  <a:lnTo>
                    <a:pt x="3240925" y="2141372"/>
                  </a:lnTo>
                  <a:lnTo>
                    <a:pt x="3237725" y="2143404"/>
                  </a:lnTo>
                  <a:lnTo>
                    <a:pt x="3229635" y="2151430"/>
                  </a:lnTo>
                  <a:lnTo>
                    <a:pt x="3228759" y="2143048"/>
                  </a:lnTo>
                  <a:lnTo>
                    <a:pt x="3233026" y="2141499"/>
                  </a:lnTo>
                  <a:lnTo>
                    <a:pt x="3236823" y="2138692"/>
                  </a:lnTo>
                  <a:lnTo>
                    <a:pt x="3241192" y="2135467"/>
                  </a:lnTo>
                  <a:lnTo>
                    <a:pt x="3227857" y="2129866"/>
                  </a:lnTo>
                  <a:lnTo>
                    <a:pt x="3226092" y="2134552"/>
                  </a:lnTo>
                  <a:lnTo>
                    <a:pt x="3218827" y="2138692"/>
                  </a:lnTo>
                  <a:lnTo>
                    <a:pt x="3218345" y="2138413"/>
                  </a:lnTo>
                  <a:lnTo>
                    <a:pt x="3215043" y="2136444"/>
                  </a:lnTo>
                  <a:lnTo>
                    <a:pt x="3216491" y="2135911"/>
                  </a:lnTo>
                  <a:lnTo>
                    <a:pt x="3216770" y="2135809"/>
                  </a:lnTo>
                  <a:lnTo>
                    <a:pt x="3217684" y="2133981"/>
                  </a:lnTo>
                  <a:lnTo>
                    <a:pt x="3214992" y="2123744"/>
                  </a:lnTo>
                  <a:lnTo>
                    <a:pt x="3214217" y="2120811"/>
                  </a:lnTo>
                  <a:lnTo>
                    <a:pt x="3220415" y="2122436"/>
                  </a:lnTo>
                  <a:lnTo>
                    <a:pt x="3220593" y="2120811"/>
                  </a:lnTo>
                  <a:lnTo>
                    <a:pt x="3221672" y="2111273"/>
                  </a:lnTo>
                  <a:lnTo>
                    <a:pt x="3211271" y="2108809"/>
                  </a:lnTo>
                  <a:lnTo>
                    <a:pt x="3210979" y="2106396"/>
                  </a:lnTo>
                  <a:lnTo>
                    <a:pt x="3210585" y="2103208"/>
                  </a:lnTo>
                  <a:lnTo>
                    <a:pt x="3207410" y="2106396"/>
                  </a:lnTo>
                  <a:lnTo>
                    <a:pt x="3206699" y="2105520"/>
                  </a:lnTo>
                  <a:lnTo>
                    <a:pt x="3203384" y="2101494"/>
                  </a:lnTo>
                  <a:lnTo>
                    <a:pt x="3203867" y="2101570"/>
                  </a:lnTo>
                  <a:lnTo>
                    <a:pt x="3205302" y="2101176"/>
                  </a:lnTo>
                  <a:lnTo>
                    <a:pt x="3206623" y="2100122"/>
                  </a:lnTo>
                  <a:lnTo>
                    <a:pt x="3203740" y="2100897"/>
                  </a:lnTo>
                  <a:lnTo>
                    <a:pt x="3203054" y="2101088"/>
                  </a:lnTo>
                  <a:lnTo>
                    <a:pt x="3202279" y="2100122"/>
                  </a:lnTo>
                  <a:lnTo>
                    <a:pt x="3197441" y="2091270"/>
                  </a:lnTo>
                  <a:lnTo>
                    <a:pt x="3195142" y="2086749"/>
                  </a:lnTo>
                  <a:lnTo>
                    <a:pt x="3189668" y="2085759"/>
                  </a:lnTo>
                  <a:lnTo>
                    <a:pt x="3185579" y="2102700"/>
                  </a:lnTo>
                  <a:lnTo>
                    <a:pt x="3181146" y="2105520"/>
                  </a:lnTo>
                  <a:lnTo>
                    <a:pt x="3178556" y="2098738"/>
                  </a:lnTo>
                  <a:lnTo>
                    <a:pt x="3185058" y="2092159"/>
                  </a:lnTo>
                  <a:lnTo>
                    <a:pt x="3179635" y="2085784"/>
                  </a:lnTo>
                  <a:lnTo>
                    <a:pt x="3175622" y="2091436"/>
                  </a:lnTo>
                  <a:lnTo>
                    <a:pt x="3173171" y="2097849"/>
                  </a:lnTo>
                  <a:lnTo>
                    <a:pt x="3171012" y="2104390"/>
                  </a:lnTo>
                  <a:lnTo>
                    <a:pt x="3167862" y="2110346"/>
                  </a:lnTo>
                  <a:lnTo>
                    <a:pt x="3165373" y="2113686"/>
                  </a:lnTo>
                  <a:lnTo>
                    <a:pt x="3163405" y="2118525"/>
                  </a:lnTo>
                  <a:lnTo>
                    <a:pt x="3159112" y="2123744"/>
                  </a:lnTo>
                  <a:lnTo>
                    <a:pt x="3156978" y="2121941"/>
                  </a:lnTo>
                  <a:lnTo>
                    <a:pt x="3152292" y="2132152"/>
                  </a:lnTo>
                  <a:lnTo>
                    <a:pt x="3151251" y="2139391"/>
                  </a:lnTo>
                  <a:lnTo>
                    <a:pt x="3147987" y="2145766"/>
                  </a:lnTo>
                  <a:lnTo>
                    <a:pt x="3144875" y="2149691"/>
                  </a:lnTo>
                  <a:lnTo>
                    <a:pt x="3140189" y="2153513"/>
                  </a:lnTo>
                  <a:lnTo>
                    <a:pt x="3136087" y="2154720"/>
                  </a:lnTo>
                  <a:lnTo>
                    <a:pt x="3134715" y="2150783"/>
                  </a:lnTo>
                  <a:lnTo>
                    <a:pt x="3131058" y="2155075"/>
                  </a:lnTo>
                  <a:lnTo>
                    <a:pt x="3127362" y="2160003"/>
                  </a:lnTo>
                  <a:lnTo>
                    <a:pt x="3126524" y="2164842"/>
                  </a:lnTo>
                  <a:lnTo>
                    <a:pt x="3131388" y="2168868"/>
                  </a:lnTo>
                  <a:lnTo>
                    <a:pt x="3139071" y="2171852"/>
                  </a:lnTo>
                  <a:lnTo>
                    <a:pt x="3129419" y="2179282"/>
                  </a:lnTo>
                  <a:lnTo>
                    <a:pt x="3123628" y="2183904"/>
                  </a:lnTo>
                  <a:lnTo>
                    <a:pt x="3114154" y="2178977"/>
                  </a:lnTo>
                  <a:lnTo>
                    <a:pt x="3123069" y="2193848"/>
                  </a:lnTo>
                  <a:lnTo>
                    <a:pt x="3124784" y="2201964"/>
                  </a:lnTo>
                  <a:lnTo>
                    <a:pt x="3124784" y="2203640"/>
                  </a:lnTo>
                  <a:lnTo>
                    <a:pt x="3124289" y="2209990"/>
                  </a:lnTo>
                  <a:lnTo>
                    <a:pt x="3117304" y="2206066"/>
                  </a:lnTo>
                  <a:lnTo>
                    <a:pt x="3114065" y="2199449"/>
                  </a:lnTo>
                  <a:lnTo>
                    <a:pt x="3112833" y="2191524"/>
                  </a:lnTo>
                  <a:lnTo>
                    <a:pt x="3111881" y="2183676"/>
                  </a:lnTo>
                  <a:lnTo>
                    <a:pt x="3107525" y="2187905"/>
                  </a:lnTo>
                  <a:lnTo>
                    <a:pt x="3103702" y="2192147"/>
                  </a:lnTo>
                  <a:lnTo>
                    <a:pt x="3102203" y="2197150"/>
                  </a:lnTo>
                  <a:lnTo>
                    <a:pt x="3104845" y="2203640"/>
                  </a:lnTo>
                  <a:lnTo>
                    <a:pt x="3107982" y="2208072"/>
                  </a:lnTo>
                  <a:lnTo>
                    <a:pt x="3105886" y="2223351"/>
                  </a:lnTo>
                  <a:lnTo>
                    <a:pt x="3094278" y="2222855"/>
                  </a:lnTo>
                  <a:lnTo>
                    <a:pt x="3084525" y="2212276"/>
                  </a:lnTo>
                  <a:lnTo>
                    <a:pt x="3079826" y="2201964"/>
                  </a:lnTo>
                  <a:lnTo>
                    <a:pt x="3078226" y="2197849"/>
                  </a:lnTo>
                  <a:lnTo>
                    <a:pt x="3070123" y="2197608"/>
                  </a:lnTo>
                  <a:lnTo>
                    <a:pt x="3068434" y="2208517"/>
                  </a:lnTo>
                  <a:lnTo>
                    <a:pt x="3064713" y="2218245"/>
                  </a:lnTo>
                  <a:lnTo>
                    <a:pt x="3059011" y="2227021"/>
                  </a:lnTo>
                  <a:lnTo>
                    <a:pt x="3051416" y="2235009"/>
                  </a:lnTo>
                  <a:lnTo>
                    <a:pt x="3046082" y="2241994"/>
                  </a:lnTo>
                  <a:lnTo>
                    <a:pt x="3010509" y="2273325"/>
                  </a:lnTo>
                  <a:lnTo>
                    <a:pt x="2987179" y="2277681"/>
                  </a:lnTo>
                  <a:lnTo>
                    <a:pt x="2979102" y="2280602"/>
                  </a:lnTo>
                  <a:lnTo>
                    <a:pt x="2970822" y="2286457"/>
                  </a:lnTo>
                  <a:lnTo>
                    <a:pt x="2966796" y="2294026"/>
                  </a:lnTo>
                  <a:lnTo>
                    <a:pt x="2971469" y="2302078"/>
                  </a:lnTo>
                  <a:lnTo>
                    <a:pt x="2967596" y="2301875"/>
                  </a:lnTo>
                  <a:lnTo>
                    <a:pt x="2967596" y="2348877"/>
                  </a:lnTo>
                  <a:lnTo>
                    <a:pt x="2962084" y="2348357"/>
                  </a:lnTo>
                  <a:lnTo>
                    <a:pt x="2960344" y="2348217"/>
                  </a:lnTo>
                  <a:lnTo>
                    <a:pt x="2956217" y="2347874"/>
                  </a:lnTo>
                  <a:lnTo>
                    <a:pt x="2963748" y="2343594"/>
                  </a:lnTo>
                  <a:lnTo>
                    <a:pt x="2967596" y="2348877"/>
                  </a:lnTo>
                  <a:lnTo>
                    <a:pt x="2967596" y="2301875"/>
                  </a:lnTo>
                  <a:lnTo>
                    <a:pt x="2967469" y="2301862"/>
                  </a:lnTo>
                  <a:lnTo>
                    <a:pt x="2963900" y="2299779"/>
                  </a:lnTo>
                  <a:lnTo>
                    <a:pt x="2959862" y="2299741"/>
                  </a:lnTo>
                  <a:lnTo>
                    <a:pt x="2958769" y="2303945"/>
                  </a:lnTo>
                  <a:lnTo>
                    <a:pt x="2962402" y="2308174"/>
                  </a:lnTo>
                  <a:lnTo>
                    <a:pt x="2958681" y="2311743"/>
                  </a:lnTo>
                  <a:lnTo>
                    <a:pt x="2961386" y="2311514"/>
                  </a:lnTo>
                  <a:lnTo>
                    <a:pt x="2966796" y="2310968"/>
                  </a:lnTo>
                  <a:lnTo>
                    <a:pt x="2963519" y="2314219"/>
                  </a:lnTo>
                  <a:lnTo>
                    <a:pt x="2960674" y="2312111"/>
                  </a:lnTo>
                  <a:lnTo>
                    <a:pt x="2959062" y="2319769"/>
                  </a:lnTo>
                  <a:lnTo>
                    <a:pt x="2958388" y="2321953"/>
                  </a:lnTo>
                  <a:lnTo>
                    <a:pt x="2957487" y="2324074"/>
                  </a:lnTo>
                  <a:lnTo>
                    <a:pt x="2956064" y="2328481"/>
                  </a:lnTo>
                  <a:lnTo>
                    <a:pt x="2956229" y="2330970"/>
                  </a:lnTo>
                  <a:lnTo>
                    <a:pt x="2952165" y="2335199"/>
                  </a:lnTo>
                  <a:lnTo>
                    <a:pt x="2955086" y="2346591"/>
                  </a:lnTo>
                  <a:lnTo>
                    <a:pt x="2953029" y="2344229"/>
                  </a:lnTo>
                  <a:lnTo>
                    <a:pt x="2951619" y="2342616"/>
                  </a:lnTo>
                  <a:lnTo>
                    <a:pt x="2948114" y="2338603"/>
                  </a:lnTo>
                  <a:lnTo>
                    <a:pt x="2945155" y="2342616"/>
                  </a:lnTo>
                  <a:lnTo>
                    <a:pt x="2937002" y="2339606"/>
                  </a:lnTo>
                  <a:lnTo>
                    <a:pt x="2928315" y="2337638"/>
                  </a:lnTo>
                  <a:lnTo>
                    <a:pt x="2929432" y="2332926"/>
                  </a:lnTo>
                  <a:lnTo>
                    <a:pt x="2929750" y="2331605"/>
                  </a:lnTo>
                  <a:lnTo>
                    <a:pt x="2924429" y="2331199"/>
                  </a:lnTo>
                  <a:lnTo>
                    <a:pt x="2924289" y="2327605"/>
                  </a:lnTo>
                  <a:lnTo>
                    <a:pt x="2919882" y="2332926"/>
                  </a:lnTo>
                  <a:lnTo>
                    <a:pt x="2909836" y="2331174"/>
                  </a:lnTo>
                  <a:lnTo>
                    <a:pt x="2899956" y="2324443"/>
                  </a:lnTo>
                  <a:lnTo>
                    <a:pt x="2896019" y="2314829"/>
                  </a:lnTo>
                  <a:lnTo>
                    <a:pt x="2895155" y="2320594"/>
                  </a:lnTo>
                  <a:lnTo>
                    <a:pt x="2888831" y="2323414"/>
                  </a:lnTo>
                  <a:lnTo>
                    <a:pt x="2899460" y="2329319"/>
                  </a:lnTo>
                  <a:lnTo>
                    <a:pt x="2898597" y="2336952"/>
                  </a:lnTo>
                  <a:lnTo>
                    <a:pt x="2898584" y="2337638"/>
                  </a:lnTo>
                  <a:lnTo>
                    <a:pt x="2902077" y="2344458"/>
                  </a:lnTo>
                  <a:lnTo>
                    <a:pt x="2905556" y="2344229"/>
                  </a:lnTo>
                  <a:lnTo>
                    <a:pt x="2911043" y="2349246"/>
                  </a:lnTo>
                  <a:lnTo>
                    <a:pt x="2912186" y="2352954"/>
                  </a:lnTo>
                  <a:lnTo>
                    <a:pt x="2917240" y="2357475"/>
                  </a:lnTo>
                  <a:lnTo>
                    <a:pt x="2922498" y="2363686"/>
                  </a:lnTo>
                  <a:lnTo>
                    <a:pt x="2932430" y="2366276"/>
                  </a:lnTo>
                  <a:lnTo>
                    <a:pt x="2932747" y="2373846"/>
                  </a:lnTo>
                  <a:lnTo>
                    <a:pt x="2948889" y="2366149"/>
                  </a:lnTo>
                  <a:lnTo>
                    <a:pt x="2954096" y="2361908"/>
                  </a:lnTo>
                  <a:lnTo>
                    <a:pt x="2966732" y="2362695"/>
                  </a:lnTo>
                  <a:lnTo>
                    <a:pt x="2970466" y="2366099"/>
                  </a:lnTo>
                  <a:lnTo>
                    <a:pt x="2982366" y="2364435"/>
                  </a:lnTo>
                  <a:lnTo>
                    <a:pt x="3000629" y="2348877"/>
                  </a:lnTo>
                  <a:lnTo>
                    <a:pt x="3000730" y="2348496"/>
                  </a:lnTo>
                  <a:lnTo>
                    <a:pt x="3002877" y="2344648"/>
                  </a:lnTo>
                  <a:lnTo>
                    <a:pt x="3004337" y="2343594"/>
                  </a:lnTo>
                  <a:lnTo>
                    <a:pt x="3009557" y="2339873"/>
                  </a:lnTo>
                  <a:lnTo>
                    <a:pt x="3020136" y="2337892"/>
                  </a:lnTo>
                  <a:lnTo>
                    <a:pt x="3030601" y="2338717"/>
                  </a:lnTo>
                  <a:lnTo>
                    <a:pt x="3036989" y="2342400"/>
                  </a:lnTo>
                  <a:lnTo>
                    <a:pt x="3039922" y="2347417"/>
                  </a:lnTo>
                  <a:lnTo>
                    <a:pt x="3051124" y="2351240"/>
                  </a:lnTo>
                  <a:lnTo>
                    <a:pt x="3064802" y="2353449"/>
                  </a:lnTo>
                  <a:lnTo>
                    <a:pt x="3066377" y="2348014"/>
                  </a:lnTo>
                  <a:lnTo>
                    <a:pt x="3077057" y="2342248"/>
                  </a:lnTo>
                  <a:lnTo>
                    <a:pt x="3081756" y="2346833"/>
                  </a:lnTo>
                  <a:lnTo>
                    <a:pt x="3088983" y="2342248"/>
                  </a:lnTo>
                  <a:lnTo>
                    <a:pt x="3093021" y="2339695"/>
                  </a:lnTo>
                  <a:lnTo>
                    <a:pt x="3093072" y="2344191"/>
                  </a:lnTo>
                  <a:lnTo>
                    <a:pt x="3099524" y="2343861"/>
                  </a:lnTo>
                  <a:lnTo>
                    <a:pt x="3100451" y="2339695"/>
                  </a:lnTo>
                  <a:lnTo>
                    <a:pt x="3100844" y="2337892"/>
                  </a:lnTo>
                  <a:lnTo>
                    <a:pt x="3101060" y="2336952"/>
                  </a:lnTo>
                  <a:lnTo>
                    <a:pt x="3101937" y="2335339"/>
                  </a:lnTo>
                  <a:lnTo>
                    <a:pt x="3105645" y="2328481"/>
                  </a:lnTo>
                  <a:lnTo>
                    <a:pt x="3109544" y="2320823"/>
                  </a:lnTo>
                  <a:lnTo>
                    <a:pt x="3109480" y="2315387"/>
                  </a:lnTo>
                  <a:lnTo>
                    <a:pt x="3109188" y="2314219"/>
                  </a:lnTo>
                  <a:lnTo>
                    <a:pt x="3108375" y="2310968"/>
                  </a:lnTo>
                  <a:lnTo>
                    <a:pt x="3125051" y="2294344"/>
                  </a:lnTo>
                  <a:lnTo>
                    <a:pt x="3122333" y="2289035"/>
                  </a:lnTo>
                  <a:lnTo>
                    <a:pt x="3120250" y="2281123"/>
                  </a:lnTo>
                  <a:lnTo>
                    <a:pt x="3120872" y="2273897"/>
                  </a:lnTo>
                  <a:lnTo>
                    <a:pt x="3126270" y="2270645"/>
                  </a:lnTo>
                  <a:lnTo>
                    <a:pt x="3136671" y="2270429"/>
                  </a:lnTo>
                  <a:lnTo>
                    <a:pt x="3133928" y="2266175"/>
                  </a:lnTo>
                  <a:lnTo>
                    <a:pt x="3137293" y="2251367"/>
                  </a:lnTo>
                  <a:lnTo>
                    <a:pt x="3139554" y="2250630"/>
                  </a:lnTo>
                  <a:lnTo>
                    <a:pt x="3136493" y="2240635"/>
                  </a:lnTo>
                  <a:lnTo>
                    <a:pt x="3146971" y="2211425"/>
                  </a:lnTo>
                  <a:lnTo>
                    <a:pt x="3147288" y="2209990"/>
                  </a:lnTo>
                  <a:lnTo>
                    <a:pt x="3147885" y="2207285"/>
                  </a:lnTo>
                  <a:lnTo>
                    <a:pt x="3150984" y="2208441"/>
                  </a:lnTo>
                  <a:lnTo>
                    <a:pt x="3155086" y="2214359"/>
                  </a:lnTo>
                  <a:lnTo>
                    <a:pt x="3159468" y="2207285"/>
                  </a:lnTo>
                  <a:lnTo>
                    <a:pt x="3160090" y="2206294"/>
                  </a:lnTo>
                  <a:lnTo>
                    <a:pt x="3161106" y="2209457"/>
                  </a:lnTo>
                  <a:lnTo>
                    <a:pt x="3168954" y="2207298"/>
                  </a:lnTo>
                  <a:lnTo>
                    <a:pt x="3175139" y="2215819"/>
                  </a:lnTo>
                  <a:lnTo>
                    <a:pt x="3175673" y="2207298"/>
                  </a:lnTo>
                  <a:lnTo>
                    <a:pt x="3175724" y="2206510"/>
                  </a:lnTo>
                  <a:lnTo>
                    <a:pt x="3182645" y="2209762"/>
                  </a:lnTo>
                  <a:lnTo>
                    <a:pt x="3190468" y="2209546"/>
                  </a:lnTo>
                  <a:lnTo>
                    <a:pt x="3198482" y="2208974"/>
                  </a:lnTo>
                  <a:lnTo>
                    <a:pt x="3205962" y="2211120"/>
                  </a:lnTo>
                  <a:lnTo>
                    <a:pt x="3209086" y="2213165"/>
                  </a:lnTo>
                  <a:lnTo>
                    <a:pt x="3215055" y="2219185"/>
                  </a:lnTo>
                  <a:lnTo>
                    <a:pt x="3222053" y="2214334"/>
                  </a:lnTo>
                  <a:lnTo>
                    <a:pt x="3220275" y="2208974"/>
                  </a:lnTo>
                  <a:lnTo>
                    <a:pt x="3220123" y="2208517"/>
                  </a:lnTo>
                  <a:lnTo>
                    <a:pt x="3220770" y="2206510"/>
                  </a:lnTo>
                  <a:lnTo>
                    <a:pt x="3220847" y="2206294"/>
                  </a:lnTo>
                  <a:lnTo>
                    <a:pt x="3221024" y="2205736"/>
                  </a:lnTo>
                  <a:lnTo>
                    <a:pt x="3227971" y="2210282"/>
                  </a:lnTo>
                  <a:lnTo>
                    <a:pt x="3234105" y="2211692"/>
                  </a:lnTo>
                  <a:lnTo>
                    <a:pt x="3240582" y="2211286"/>
                  </a:lnTo>
                  <a:lnTo>
                    <a:pt x="3248558" y="2210371"/>
                  </a:lnTo>
                  <a:lnTo>
                    <a:pt x="3252355" y="2210066"/>
                  </a:lnTo>
                  <a:lnTo>
                    <a:pt x="3257753" y="2210917"/>
                  </a:lnTo>
                  <a:lnTo>
                    <a:pt x="3258274" y="2210066"/>
                  </a:lnTo>
                  <a:lnTo>
                    <a:pt x="3260928" y="2205736"/>
                  </a:lnTo>
                  <a:lnTo>
                    <a:pt x="3262338" y="2203424"/>
                  </a:lnTo>
                  <a:lnTo>
                    <a:pt x="3261334" y="2202256"/>
                  </a:lnTo>
                  <a:lnTo>
                    <a:pt x="3259277" y="2199856"/>
                  </a:lnTo>
                  <a:lnTo>
                    <a:pt x="3255467" y="2202256"/>
                  </a:lnTo>
                  <a:lnTo>
                    <a:pt x="3256381" y="2196414"/>
                  </a:lnTo>
                  <a:lnTo>
                    <a:pt x="3258401" y="2195309"/>
                  </a:lnTo>
                  <a:lnTo>
                    <a:pt x="3255873" y="2194712"/>
                  </a:lnTo>
                  <a:lnTo>
                    <a:pt x="3253282" y="2194331"/>
                  </a:lnTo>
                  <a:lnTo>
                    <a:pt x="3250679" y="2194141"/>
                  </a:lnTo>
                  <a:lnTo>
                    <a:pt x="3251263" y="2194776"/>
                  </a:lnTo>
                  <a:lnTo>
                    <a:pt x="3244037" y="2193442"/>
                  </a:lnTo>
                  <a:lnTo>
                    <a:pt x="3241751" y="2188045"/>
                  </a:lnTo>
                  <a:lnTo>
                    <a:pt x="3241548" y="2183904"/>
                  </a:lnTo>
                  <a:lnTo>
                    <a:pt x="3241408" y="2181161"/>
                  </a:lnTo>
                  <a:lnTo>
                    <a:pt x="3246678" y="2179383"/>
                  </a:lnTo>
                  <a:lnTo>
                    <a:pt x="3253956" y="2180259"/>
                  </a:lnTo>
                  <a:lnTo>
                    <a:pt x="3259620" y="2181288"/>
                  </a:lnTo>
                  <a:lnTo>
                    <a:pt x="3266757" y="2180361"/>
                  </a:lnTo>
                  <a:lnTo>
                    <a:pt x="3269411" y="2179383"/>
                  </a:lnTo>
                  <a:lnTo>
                    <a:pt x="3275558" y="2177123"/>
                  </a:lnTo>
                  <a:lnTo>
                    <a:pt x="3283000" y="2172106"/>
                  </a:lnTo>
                  <a:lnTo>
                    <a:pt x="3286036" y="2165858"/>
                  </a:lnTo>
                  <a:close/>
                </a:path>
                <a:path w="5210175" h="2962275">
                  <a:moveTo>
                    <a:pt x="4806810" y="2784424"/>
                  </a:moveTo>
                  <a:lnTo>
                    <a:pt x="4803699" y="2781046"/>
                  </a:lnTo>
                  <a:lnTo>
                    <a:pt x="4803699" y="2785097"/>
                  </a:lnTo>
                  <a:lnTo>
                    <a:pt x="4803305" y="2789263"/>
                  </a:lnTo>
                  <a:lnTo>
                    <a:pt x="4805261" y="2793034"/>
                  </a:lnTo>
                  <a:lnTo>
                    <a:pt x="4806366" y="2788970"/>
                  </a:lnTo>
                  <a:lnTo>
                    <a:pt x="4806810" y="2784424"/>
                  </a:lnTo>
                  <a:close/>
                </a:path>
                <a:path w="5210175" h="2962275">
                  <a:moveTo>
                    <a:pt x="4816919" y="2773654"/>
                  </a:moveTo>
                  <a:lnTo>
                    <a:pt x="4813986" y="2769819"/>
                  </a:lnTo>
                  <a:lnTo>
                    <a:pt x="4809985" y="2763570"/>
                  </a:lnTo>
                  <a:lnTo>
                    <a:pt x="4808423" y="2763634"/>
                  </a:lnTo>
                  <a:lnTo>
                    <a:pt x="4804537" y="2766149"/>
                  </a:lnTo>
                  <a:lnTo>
                    <a:pt x="4804994" y="2771546"/>
                  </a:lnTo>
                  <a:lnTo>
                    <a:pt x="4807839" y="2777337"/>
                  </a:lnTo>
                  <a:lnTo>
                    <a:pt x="4811166" y="2781046"/>
                  </a:lnTo>
                  <a:lnTo>
                    <a:pt x="4811344" y="2778163"/>
                  </a:lnTo>
                  <a:lnTo>
                    <a:pt x="4816919" y="2773654"/>
                  </a:lnTo>
                  <a:close/>
                </a:path>
                <a:path w="5210175" h="2962275">
                  <a:moveTo>
                    <a:pt x="4832388" y="2777147"/>
                  </a:moveTo>
                  <a:lnTo>
                    <a:pt x="4826635" y="2776702"/>
                  </a:lnTo>
                  <a:lnTo>
                    <a:pt x="4821898" y="2778468"/>
                  </a:lnTo>
                  <a:lnTo>
                    <a:pt x="4821186" y="2783103"/>
                  </a:lnTo>
                  <a:lnTo>
                    <a:pt x="4823638" y="2787942"/>
                  </a:lnTo>
                  <a:lnTo>
                    <a:pt x="4828362" y="2790342"/>
                  </a:lnTo>
                  <a:lnTo>
                    <a:pt x="4831334" y="2787548"/>
                  </a:lnTo>
                  <a:lnTo>
                    <a:pt x="4832388" y="2777147"/>
                  </a:lnTo>
                  <a:close/>
                </a:path>
                <a:path w="5210175" h="2962275">
                  <a:moveTo>
                    <a:pt x="4839284" y="2808059"/>
                  </a:moveTo>
                  <a:lnTo>
                    <a:pt x="4836147" y="2802699"/>
                  </a:lnTo>
                  <a:lnTo>
                    <a:pt x="4828603" y="2808071"/>
                  </a:lnTo>
                  <a:lnTo>
                    <a:pt x="4830407" y="2810853"/>
                  </a:lnTo>
                  <a:lnTo>
                    <a:pt x="4835347" y="2817431"/>
                  </a:lnTo>
                  <a:lnTo>
                    <a:pt x="4831296" y="2812008"/>
                  </a:lnTo>
                  <a:lnTo>
                    <a:pt x="4839284" y="2808059"/>
                  </a:lnTo>
                  <a:close/>
                </a:path>
                <a:path w="5210175" h="2962275">
                  <a:moveTo>
                    <a:pt x="4845431" y="2816669"/>
                  </a:moveTo>
                  <a:lnTo>
                    <a:pt x="4844135" y="2816174"/>
                  </a:lnTo>
                  <a:lnTo>
                    <a:pt x="4840605" y="2818993"/>
                  </a:lnTo>
                  <a:lnTo>
                    <a:pt x="4844478" y="2820479"/>
                  </a:lnTo>
                  <a:lnTo>
                    <a:pt x="4845431" y="2816669"/>
                  </a:lnTo>
                  <a:close/>
                </a:path>
                <a:path w="5210175" h="2962275">
                  <a:moveTo>
                    <a:pt x="4846091" y="2754719"/>
                  </a:moveTo>
                  <a:lnTo>
                    <a:pt x="4843157" y="2751277"/>
                  </a:lnTo>
                  <a:lnTo>
                    <a:pt x="4838649" y="2750070"/>
                  </a:lnTo>
                  <a:lnTo>
                    <a:pt x="4832070" y="2742082"/>
                  </a:lnTo>
                  <a:lnTo>
                    <a:pt x="4832223" y="2735897"/>
                  </a:lnTo>
                  <a:lnTo>
                    <a:pt x="4822253" y="2726004"/>
                  </a:lnTo>
                  <a:lnTo>
                    <a:pt x="4814201" y="2721533"/>
                  </a:lnTo>
                  <a:lnTo>
                    <a:pt x="4806645" y="2718765"/>
                  </a:lnTo>
                  <a:lnTo>
                    <a:pt x="4806366" y="2724988"/>
                  </a:lnTo>
                  <a:lnTo>
                    <a:pt x="4810366" y="2731262"/>
                  </a:lnTo>
                  <a:lnTo>
                    <a:pt x="4815789" y="2737180"/>
                  </a:lnTo>
                  <a:lnTo>
                    <a:pt x="4819764" y="2742361"/>
                  </a:lnTo>
                  <a:lnTo>
                    <a:pt x="4824552" y="2748165"/>
                  </a:lnTo>
                  <a:lnTo>
                    <a:pt x="4831156" y="2753118"/>
                  </a:lnTo>
                  <a:lnTo>
                    <a:pt x="4838649" y="2755785"/>
                  </a:lnTo>
                  <a:lnTo>
                    <a:pt x="4846091" y="2754719"/>
                  </a:lnTo>
                  <a:close/>
                </a:path>
                <a:path w="5210175" h="2962275">
                  <a:moveTo>
                    <a:pt x="4849774" y="2754465"/>
                  </a:moveTo>
                  <a:lnTo>
                    <a:pt x="4848466" y="2753830"/>
                  </a:lnTo>
                  <a:lnTo>
                    <a:pt x="4844859" y="2756281"/>
                  </a:lnTo>
                  <a:lnTo>
                    <a:pt x="4848784" y="2758211"/>
                  </a:lnTo>
                  <a:lnTo>
                    <a:pt x="4849774" y="2754465"/>
                  </a:lnTo>
                  <a:close/>
                </a:path>
                <a:path w="5210175" h="2962275">
                  <a:moveTo>
                    <a:pt x="4858093" y="2758452"/>
                  </a:moveTo>
                  <a:lnTo>
                    <a:pt x="4854156" y="2755100"/>
                  </a:lnTo>
                  <a:lnTo>
                    <a:pt x="4854156" y="2759011"/>
                  </a:lnTo>
                  <a:lnTo>
                    <a:pt x="4858093" y="2759760"/>
                  </a:lnTo>
                  <a:lnTo>
                    <a:pt x="4858093" y="2758452"/>
                  </a:lnTo>
                  <a:close/>
                </a:path>
                <a:path w="5210175" h="2962275">
                  <a:moveTo>
                    <a:pt x="4866868" y="2817342"/>
                  </a:moveTo>
                  <a:lnTo>
                    <a:pt x="4862677" y="2812656"/>
                  </a:lnTo>
                  <a:lnTo>
                    <a:pt x="4863947" y="2807754"/>
                  </a:lnTo>
                  <a:lnTo>
                    <a:pt x="4857699" y="2806458"/>
                  </a:lnTo>
                  <a:lnTo>
                    <a:pt x="4855883" y="2797378"/>
                  </a:lnTo>
                  <a:lnTo>
                    <a:pt x="4850485" y="2795384"/>
                  </a:lnTo>
                  <a:lnTo>
                    <a:pt x="4845355" y="2787573"/>
                  </a:lnTo>
                  <a:lnTo>
                    <a:pt x="4845977" y="2778417"/>
                  </a:lnTo>
                  <a:lnTo>
                    <a:pt x="4836452" y="2786481"/>
                  </a:lnTo>
                  <a:lnTo>
                    <a:pt x="4829657" y="2792895"/>
                  </a:lnTo>
                  <a:lnTo>
                    <a:pt x="4830508" y="2797708"/>
                  </a:lnTo>
                  <a:lnTo>
                    <a:pt x="4835601" y="2799042"/>
                  </a:lnTo>
                  <a:lnTo>
                    <a:pt x="4840884" y="2793568"/>
                  </a:lnTo>
                  <a:lnTo>
                    <a:pt x="4844796" y="2798915"/>
                  </a:lnTo>
                  <a:lnTo>
                    <a:pt x="4845418" y="2800273"/>
                  </a:lnTo>
                  <a:lnTo>
                    <a:pt x="4845380" y="2801607"/>
                  </a:lnTo>
                  <a:lnTo>
                    <a:pt x="4844694" y="2802928"/>
                  </a:lnTo>
                  <a:lnTo>
                    <a:pt x="4844300" y="2805798"/>
                  </a:lnTo>
                  <a:lnTo>
                    <a:pt x="4850714" y="2809036"/>
                  </a:lnTo>
                  <a:lnTo>
                    <a:pt x="4852543" y="2810065"/>
                  </a:lnTo>
                  <a:lnTo>
                    <a:pt x="4855184" y="2811005"/>
                  </a:lnTo>
                  <a:lnTo>
                    <a:pt x="4854016" y="2815717"/>
                  </a:lnTo>
                  <a:lnTo>
                    <a:pt x="4860061" y="2819362"/>
                  </a:lnTo>
                  <a:lnTo>
                    <a:pt x="4866868" y="2817342"/>
                  </a:lnTo>
                  <a:close/>
                </a:path>
                <a:path w="5210175" h="2962275">
                  <a:moveTo>
                    <a:pt x="4867668" y="2820987"/>
                  </a:moveTo>
                  <a:lnTo>
                    <a:pt x="4867529" y="2819577"/>
                  </a:lnTo>
                  <a:lnTo>
                    <a:pt x="4867211" y="2818180"/>
                  </a:lnTo>
                  <a:lnTo>
                    <a:pt x="4867592" y="2822422"/>
                  </a:lnTo>
                  <a:lnTo>
                    <a:pt x="4867668" y="2820987"/>
                  </a:lnTo>
                  <a:close/>
                </a:path>
                <a:path w="5210175" h="2962275">
                  <a:moveTo>
                    <a:pt x="4882629" y="2762834"/>
                  </a:moveTo>
                  <a:lnTo>
                    <a:pt x="4880864" y="2761284"/>
                  </a:lnTo>
                  <a:lnTo>
                    <a:pt x="4882197" y="2759913"/>
                  </a:lnTo>
                  <a:lnTo>
                    <a:pt x="4878756" y="2760942"/>
                  </a:lnTo>
                  <a:lnTo>
                    <a:pt x="4882629" y="2762834"/>
                  </a:lnTo>
                  <a:close/>
                </a:path>
                <a:path w="5210175" h="2962275">
                  <a:moveTo>
                    <a:pt x="4886934" y="2767507"/>
                  </a:moveTo>
                  <a:lnTo>
                    <a:pt x="4885347" y="2764269"/>
                  </a:lnTo>
                  <a:lnTo>
                    <a:pt x="4882045" y="2762923"/>
                  </a:lnTo>
                  <a:lnTo>
                    <a:pt x="4878806" y="2764815"/>
                  </a:lnTo>
                  <a:lnTo>
                    <a:pt x="4881562" y="2765552"/>
                  </a:lnTo>
                  <a:lnTo>
                    <a:pt x="4884280" y="2766441"/>
                  </a:lnTo>
                  <a:lnTo>
                    <a:pt x="4886934" y="2767507"/>
                  </a:lnTo>
                  <a:close/>
                </a:path>
                <a:path w="5210175" h="2962275">
                  <a:moveTo>
                    <a:pt x="4907038" y="2833560"/>
                  </a:moveTo>
                  <a:lnTo>
                    <a:pt x="4906708" y="2830588"/>
                  </a:lnTo>
                  <a:lnTo>
                    <a:pt x="4902581" y="2830055"/>
                  </a:lnTo>
                  <a:lnTo>
                    <a:pt x="4901539" y="2831592"/>
                  </a:lnTo>
                  <a:lnTo>
                    <a:pt x="4903584" y="2835211"/>
                  </a:lnTo>
                  <a:lnTo>
                    <a:pt x="4905946" y="2834094"/>
                  </a:lnTo>
                  <a:lnTo>
                    <a:pt x="4907038" y="2833560"/>
                  </a:lnTo>
                  <a:close/>
                </a:path>
                <a:path w="5210175" h="2962275">
                  <a:moveTo>
                    <a:pt x="4935613" y="2799854"/>
                  </a:moveTo>
                  <a:lnTo>
                    <a:pt x="4931181" y="2791891"/>
                  </a:lnTo>
                  <a:lnTo>
                    <a:pt x="4924272" y="2785440"/>
                  </a:lnTo>
                  <a:lnTo>
                    <a:pt x="4916983" y="2782074"/>
                  </a:lnTo>
                  <a:lnTo>
                    <a:pt x="4910937" y="2780919"/>
                  </a:lnTo>
                  <a:lnTo>
                    <a:pt x="4904575" y="2773908"/>
                  </a:lnTo>
                  <a:lnTo>
                    <a:pt x="4897755" y="2767838"/>
                  </a:lnTo>
                  <a:lnTo>
                    <a:pt x="4896472" y="2765209"/>
                  </a:lnTo>
                  <a:lnTo>
                    <a:pt x="4890211" y="2762910"/>
                  </a:lnTo>
                  <a:lnTo>
                    <a:pt x="4887150" y="2763634"/>
                  </a:lnTo>
                  <a:lnTo>
                    <a:pt x="4884458" y="2761323"/>
                  </a:lnTo>
                  <a:lnTo>
                    <a:pt x="4888357" y="2769578"/>
                  </a:lnTo>
                  <a:lnTo>
                    <a:pt x="4893703" y="2777629"/>
                  </a:lnTo>
                  <a:lnTo>
                    <a:pt x="4900422" y="2784386"/>
                  </a:lnTo>
                  <a:lnTo>
                    <a:pt x="4908423" y="2788780"/>
                  </a:lnTo>
                  <a:lnTo>
                    <a:pt x="4914709" y="2793949"/>
                  </a:lnTo>
                  <a:lnTo>
                    <a:pt x="4926495" y="2801150"/>
                  </a:lnTo>
                  <a:lnTo>
                    <a:pt x="4921605" y="2801150"/>
                  </a:lnTo>
                  <a:lnTo>
                    <a:pt x="4925847" y="2807220"/>
                  </a:lnTo>
                  <a:lnTo>
                    <a:pt x="4929924" y="2808871"/>
                  </a:lnTo>
                  <a:lnTo>
                    <a:pt x="4928895" y="2806395"/>
                  </a:lnTo>
                  <a:lnTo>
                    <a:pt x="4928501" y="2803817"/>
                  </a:lnTo>
                  <a:lnTo>
                    <a:pt x="4928616" y="2802458"/>
                  </a:lnTo>
                  <a:lnTo>
                    <a:pt x="4928933" y="2802636"/>
                  </a:lnTo>
                  <a:lnTo>
                    <a:pt x="4935512" y="2807754"/>
                  </a:lnTo>
                  <a:lnTo>
                    <a:pt x="4935613" y="2799854"/>
                  </a:lnTo>
                  <a:close/>
                </a:path>
                <a:path w="5210175" h="2962275">
                  <a:moveTo>
                    <a:pt x="4946205" y="2961703"/>
                  </a:moveTo>
                  <a:lnTo>
                    <a:pt x="4945304" y="2955467"/>
                  </a:lnTo>
                  <a:lnTo>
                    <a:pt x="4938166" y="2949549"/>
                  </a:lnTo>
                  <a:lnTo>
                    <a:pt x="4930292" y="2946616"/>
                  </a:lnTo>
                  <a:lnTo>
                    <a:pt x="4927231" y="2949346"/>
                  </a:lnTo>
                  <a:lnTo>
                    <a:pt x="4929873" y="2950641"/>
                  </a:lnTo>
                  <a:lnTo>
                    <a:pt x="4935740" y="2951073"/>
                  </a:lnTo>
                  <a:lnTo>
                    <a:pt x="4941303" y="2954528"/>
                  </a:lnTo>
                  <a:lnTo>
                    <a:pt x="4941100" y="2960522"/>
                  </a:lnTo>
                  <a:lnTo>
                    <a:pt x="4946205" y="2961703"/>
                  </a:lnTo>
                  <a:close/>
                </a:path>
                <a:path w="5210175" h="2962275">
                  <a:moveTo>
                    <a:pt x="4957330" y="2835592"/>
                  </a:moveTo>
                  <a:lnTo>
                    <a:pt x="4954117" y="2834386"/>
                  </a:lnTo>
                  <a:lnTo>
                    <a:pt x="4951450" y="2835897"/>
                  </a:lnTo>
                  <a:lnTo>
                    <a:pt x="4953279" y="2832481"/>
                  </a:lnTo>
                  <a:lnTo>
                    <a:pt x="4951069" y="2829255"/>
                  </a:lnTo>
                  <a:lnTo>
                    <a:pt x="4947120" y="2829788"/>
                  </a:lnTo>
                  <a:lnTo>
                    <a:pt x="4946535" y="2832951"/>
                  </a:lnTo>
                  <a:lnTo>
                    <a:pt x="4948275" y="2835389"/>
                  </a:lnTo>
                  <a:lnTo>
                    <a:pt x="4951374" y="2835960"/>
                  </a:lnTo>
                  <a:lnTo>
                    <a:pt x="4950345" y="2839072"/>
                  </a:lnTo>
                  <a:lnTo>
                    <a:pt x="4952568" y="2837713"/>
                  </a:lnTo>
                  <a:lnTo>
                    <a:pt x="4954905" y="2836557"/>
                  </a:lnTo>
                  <a:lnTo>
                    <a:pt x="4957330" y="2835592"/>
                  </a:lnTo>
                  <a:close/>
                </a:path>
                <a:path w="5210175" h="2962275">
                  <a:moveTo>
                    <a:pt x="4969548" y="2869209"/>
                  </a:moveTo>
                  <a:lnTo>
                    <a:pt x="4945837" y="2848940"/>
                  </a:lnTo>
                  <a:lnTo>
                    <a:pt x="4937214" y="2852788"/>
                  </a:lnTo>
                  <a:lnTo>
                    <a:pt x="4929746" y="2841879"/>
                  </a:lnTo>
                  <a:lnTo>
                    <a:pt x="4925961" y="2840240"/>
                  </a:lnTo>
                  <a:lnTo>
                    <a:pt x="4922545" y="2845689"/>
                  </a:lnTo>
                  <a:lnTo>
                    <a:pt x="4921580" y="2852483"/>
                  </a:lnTo>
                  <a:lnTo>
                    <a:pt x="4925174" y="2859392"/>
                  </a:lnTo>
                  <a:lnTo>
                    <a:pt x="4931168" y="2865056"/>
                  </a:lnTo>
                  <a:lnTo>
                    <a:pt x="4937442" y="2868091"/>
                  </a:lnTo>
                  <a:lnTo>
                    <a:pt x="4944491" y="2869069"/>
                  </a:lnTo>
                  <a:lnTo>
                    <a:pt x="4949114" y="2867215"/>
                  </a:lnTo>
                  <a:lnTo>
                    <a:pt x="4959604" y="2872575"/>
                  </a:lnTo>
                  <a:lnTo>
                    <a:pt x="4967744" y="2875330"/>
                  </a:lnTo>
                  <a:lnTo>
                    <a:pt x="4969548" y="2869209"/>
                  </a:lnTo>
                  <a:close/>
                </a:path>
                <a:path w="5210175" h="2962275">
                  <a:moveTo>
                    <a:pt x="4994453" y="2853283"/>
                  </a:moveTo>
                  <a:lnTo>
                    <a:pt x="4977460" y="2818752"/>
                  </a:lnTo>
                  <a:lnTo>
                    <a:pt x="4985169" y="2814485"/>
                  </a:lnTo>
                  <a:lnTo>
                    <a:pt x="4980610" y="2807906"/>
                  </a:lnTo>
                  <a:lnTo>
                    <a:pt x="4979771" y="2802204"/>
                  </a:lnTo>
                  <a:lnTo>
                    <a:pt x="4974450" y="2798508"/>
                  </a:lnTo>
                  <a:lnTo>
                    <a:pt x="4966894" y="2795587"/>
                  </a:lnTo>
                  <a:lnTo>
                    <a:pt x="4968545" y="2801340"/>
                  </a:lnTo>
                  <a:lnTo>
                    <a:pt x="4970221" y="2810065"/>
                  </a:lnTo>
                  <a:lnTo>
                    <a:pt x="4971224" y="2819184"/>
                  </a:lnTo>
                  <a:lnTo>
                    <a:pt x="4972647" y="2828239"/>
                  </a:lnTo>
                  <a:lnTo>
                    <a:pt x="4975593" y="2836773"/>
                  </a:lnTo>
                  <a:lnTo>
                    <a:pt x="4980851" y="2841650"/>
                  </a:lnTo>
                  <a:lnTo>
                    <a:pt x="4985245" y="2847302"/>
                  </a:lnTo>
                  <a:lnTo>
                    <a:pt x="4989360" y="2853182"/>
                  </a:lnTo>
                  <a:lnTo>
                    <a:pt x="4993818" y="2858808"/>
                  </a:lnTo>
                  <a:lnTo>
                    <a:pt x="4994453" y="2853283"/>
                  </a:lnTo>
                  <a:close/>
                </a:path>
                <a:path w="5210175" h="2962275">
                  <a:moveTo>
                    <a:pt x="5003381" y="2860421"/>
                  </a:moveTo>
                  <a:lnTo>
                    <a:pt x="5000002" y="2853359"/>
                  </a:lnTo>
                  <a:lnTo>
                    <a:pt x="4995418" y="2848749"/>
                  </a:lnTo>
                  <a:lnTo>
                    <a:pt x="4995786" y="2852394"/>
                  </a:lnTo>
                  <a:lnTo>
                    <a:pt x="4995697" y="2856014"/>
                  </a:lnTo>
                  <a:lnTo>
                    <a:pt x="4995151" y="2859633"/>
                  </a:lnTo>
                  <a:lnTo>
                    <a:pt x="4994910" y="2862288"/>
                  </a:lnTo>
                  <a:lnTo>
                    <a:pt x="5000129" y="2864307"/>
                  </a:lnTo>
                  <a:lnTo>
                    <a:pt x="5000853" y="2866910"/>
                  </a:lnTo>
                  <a:lnTo>
                    <a:pt x="5003381" y="2860421"/>
                  </a:lnTo>
                  <a:close/>
                </a:path>
                <a:path w="5210175" h="2962275">
                  <a:moveTo>
                    <a:pt x="5027828" y="2915285"/>
                  </a:moveTo>
                  <a:lnTo>
                    <a:pt x="5024755" y="2907550"/>
                  </a:lnTo>
                  <a:lnTo>
                    <a:pt x="5021199" y="2902661"/>
                  </a:lnTo>
                  <a:lnTo>
                    <a:pt x="5016411" y="2899130"/>
                  </a:lnTo>
                  <a:lnTo>
                    <a:pt x="5009667" y="2895460"/>
                  </a:lnTo>
                  <a:lnTo>
                    <a:pt x="5005057" y="2892666"/>
                  </a:lnTo>
                  <a:lnTo>
                    <a:pt x="4998161" y="2888907"/>
                  </a:lnTo>
                  <a:lnTo>
                    <a:pt x="4991493" y="2887002"/>
                  </a:lnTo>
                  <a:lnTo>
                    <a:pt x="4987582" y="2889745"/>
                  </a:lnTo>
                  <a:lnTo>
                    <a:pt x="4990452" y="2891294"/>
                  </a:lnTo>
                  <a:lnTo>
                    <a:pt x="4993437" y="2892196"/>
                  </a:lnTo>
                  <a:lnTo>
                    <a:pt x="4997450" y="2903105"/>
                  </a:lnTo>
                  <a:lnTo>
                    <a:pt x="5001158" y="2906331"/>
                  </a:lnTo>
                  <a:lnTo>
                    <a:pt x="5007292" y="2911411"/>
                  </a:lnTo>
                  <a:lnTo>
                    <a:pt x="5013934" y="2913684"/>
                  </a:lnTo>
                  <a:lnTo>
                    <a:pt x="5021046" y="2913634"/>
                  </a:lnTo>
                  <a:lnTo>
                    <a:pt x="5027828" y="2915285"/>
                  </a:lnTo>
                  <a:close/>
                </a:path>
                <a:path w="5210175" h="2962275">
                  <a:moveTo>
                    <a:pt x="5183302" y="2914269"/>
                  </a:moveTo>
                  <a:lnTo>
                    <a:pt x="5183289" y="2907919"/>
                  </a:lnTo>
                  <a:lnTo>
                    <a:pt x="5177142" y="2906230"/>
                  </a:lnTo>
                  <a:lnTo>
                    <a:pt x="5170805" y="2908300"/>
                  </a:lnTo>
                  <a:lnTo>
                    <a:pt x="5167808" y="2914142"/>
                  </a:lnTo>
                  <a:lnTo>
                    <a:pt x="5171732" y="2916834"/>
                  </a:lnTo>
                  <a:lnTo>
                    <a:pt x="5174767" y="2912808"/>
                  </a:lnTo>
                  <a:lnTo>
                    <a:pt x="5183302" y="2914269"/>
                  </a:lnTo>
                  <a:close/>
                </a:path>
                <a:path w="5210175" h="2962275">
                  <a:moveTo>
                    <a:pt x="5194922" y="2938615"/>
                  </a:moveTo>
                  <a:lnTo>
                    <a:pt x="5194782" y="2937205"/>
                  </a:lnTo>
                  <a:lnTo>
                    <a:pt x="5194465" y="2935808"/>
                  </a:lnTo>
                  <a:lnTo>
                    <a:pt x="5194579" y="2937230"/>
                  </a:lnTo>
                  <a:lnTo>
                    <a:pt x="5194719" y="2938640"/>
                  </a:lnTo>
                  <a:lnTo>
                    <a:pt x="5194833" y="2940050"/>
                  </a:lnTo>
                  <a:lnTo>
                    <a:pt x="5194922" y="2938615"/>
                  </a:lnTo>
                  <a:close/>
                </a:path>
                <a:path w="5210175" h="2962275">
                  <a:moveTo>
                    <a:pt x="5209616" y="2953588"/>
                  </a:moveTo>
                  <a:lnTo>
                    <a:pt x="5208333" y="2950375"/>
                  </a:lnTo>
                  <a:lnTo>
                    <a:pt x="5205590" y="2949016"/>
                  </a:lnTo>
                  <a:lnTo>
                    <a:pt x="5202631" y="2951276"/>
                  </a:lnTo>
                  <a:lnTo>
                    <a:pt x="5203647" y="2952699"/>
                  </a:lnTo>
                  <a:lnTo>
                    <a:pt x="5204815" y="2953994"/>
                  </a:lnTo>
                  <a:lnTo>
                    <a:pt x="5206123" y="2955150"/>
                  </a:lnTo>
                  <a:lnTo>
                    <a:pt x="5208460" y="2954121"/>
                  </a:lnTo>
                  <a:lnTo>
                    <a:pt x="5209616" y="295358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2877490" y="4149369"/>
              <a:ext cx="1179830" cy="844550"/>
            </a:xfrm>
            <a:custGeom>
              <a:avLst/>
              <a:gdLst/>
              <a:ahLst/>
              <a:cxnLst/>
              <a:rect l="l" t="t" r="r" b="b"/>
              <a:pathLst>
                <a:path w="1179829" h="844550">
                  <a:moveTo>
                    <a:pt x="5613" y="171665"/>
                  </a:moveTo>
                  <a:lnTo>
                    <a:pt x="2273" y="167513"/>
                  </a:lnTo>
                  <a:lnTo>
                    <a:pt x="4902" y="163588"/>
                  </a:lnTo>
                  <a:lnTo>
                    <a:pt x="0" y="166065"/>
                  </a:lnTo>
                  <a:lnTo>
                    <a:pt x="304" y="171577"/>
                  </a:lnTo>
                  <a:lnTo>
                    <a:pt x="2971" y="175577"/>
                  </a:lnTo>
                  <a:lnTo>
                    <a:pt x="5613" y="171665"/>
                  </a:lnTo>
                  <a:close/>
                </a:path>
                <a:path w="1179829" h="844550">
                  <a:moveTo>
                    <a:pt x="116446" y="207124"/>
                  </a:moveTo>
                  <a:lnTo>
                    <a:pt x="114363" y="201536"/>
                  </a:lnTo>
                  <a:lnTo>
                    <a:pt x="111709" y="204647"/>
                  </a:lnTo>
                  <a:lnTo>
                    <a:pt x="103530" y="214884"/>
                  </a:lnTo>
                  <a:lnTo>
                    <a:pt x="110502" y="217779"/>
                  </a:lnTo>
                  <a:lnTo>
                    <a:pt x="112814" y="212953"/>
                  </a:lnTo>
                  <a:lnTo>
                    <a:pt x="116446" y="207124"/>
                  </a:lnTo>
                  <a:close/>
                </a:path>
                <a:path w="1179829" h="844550">
                  <a:moveTo>
                    <a:pt x="190614" y="370205"/>
                  </a:moveTo>
                  <a:lnTo>
                    <a:pt x="190182" y="370281"/>
                  </a:lnTo>
                  <a:lnTo>
                    <a:pt x="190093" y="371144"/>
                  </a:lnTo>
                  <a:lnTo>
                    <a:pt x="190614" y="370205"/>
                  </a:lnTo>
                  <a:close/>
                </a:path>
                <a:path w="1179829" h="844550">
                  <a:moveTo>
                    <a:pt x="192544" y="378714"/>
                  </a:moveTo>
                  <a:lnTo>
                    <a:pt x="190093" y="371144"/>
                  </a:lnTo>
                  <a:lnTo>
                    <a:pt x="188887" y="373291"/>
                  </a:lnTo>
                  <a:lnTo>
                    <a:pt x="189865" y="376593"/>
                  </a:lnTo>
                  <a:lnTo>
                    <a:pt x="192544" y="378714"/>
                  </a:lnTo>
                  <a:close/>
                </a:path>
                <a:path w="1179829" h="844550">
                  <a:moveTo>
                    <a:pt x="194132" y="356285"/>
                  </a:moveTo>
                  <a:lnTo>
                    <a:pt x="190982" y="360629"/>
                  </a:lnTo>
                  <a:lnTo>
                    <a:pt x="186753" y="366344"/>
                  </a:lnTo>
                  <a:lnTo>
                    <a:pt x="186042" y="369392"/>
                  </a:lnTo>
                  <a:lnTo>
                    <a:pt x="187680" y="370674"/>
                  </a:lnTo>
                  <a:lnTo>
                    <a:pt x="190182" y="370281"/>
                  </a:lnTo>
                  <a:lnTo>
                    <a:pt x="191833" y="362534"/>
                  </a:lnTo>
                  <a:lnTo>
                    <a:pt x="194132" y="356285"/>
                  </a:lnTo>
                  <a:close/>
                </a:path>
                <a:path w="1179829" h="844550">
                  <a:moveTo>
                    <a:pt x="204927" y="387223"/>
                  </a:moveTo>
                  <a:lnTo>
                    <a:pt x="203479" y="382765"/>
                  </a:lnTo>
                  <a:lnTo>
                    <a:pt x="199364" y="379310"/>
                  </a:lnTo>
                  <a:lnTo>
                    <a:pt x="194487" y="379882"/>
                  </a:lnTo>
                  <a:lnTo>
                    <a:pt x="197548" y="382943"/>
                  </a:lnTo>
                  <a:lnTo>
                    <a:pt x="200202" y="386791"/>
                  </a:lnTo>
                  <a:lnTo>
                    <a:pt x="204927" y="387223"/>
                  </a:lnTo>
                  <a:close/>
                </a:path>
                <a:path w="1179829" h="844550">
                  <a:moveTo>
                    <a:pt x="205282" y="165976"/>
                  </a:moveTo>
                  <a:lnTo>
                    <a:pt x="203847" y="157772"/>
                  </a:lnTo>
                  <a:lnTo>
                    <a:pt x="201091" y="150368"/>
                  </a:lnTo>
                  <a:lnTo>
                    <a:pt x="197116" y="147027"/>
                  </a:lnTo>
                  <a:lnTo>
                    <a:pt x="194284" y="150520"/>
                  </a:lnTo>
                  <a:lnTo>
                    <a:pt x="197154" y="158724"/>
                  </a:lnTo>
                  <a:lnTo>
                    <a:pt x="202057" y="167271"/>
                  </a:lnTo>
                  <a:lnTo>
                    <a:pt x="205282" y="171767"/>
                  </a:lnTo>
                  <a:lnTo>
                    <a:pt x="205282" y="165976"/>
                  </a:lnTo>
                  <a:close/>
                </a:path>
                <a:path w="1179829" h="844550">
                  <a:moveTo>
                    <a:pt x="249237" y="313626"/>
                  </a:moveTo>
                  <a:lnTo>
                    <a:pt x="249021" y="308673"/>
                  </a:lnTo>
                  <a:lnTo>
                    <a:pt x="243662" y="309397"/>
                  </a:lnTo>
                  <a:lnTo>
                    <a:pt x="241681" y="314299"/>
                  </a:lnTo>
                  <a:lnTo>
                    <a:pt x="241681" y="319125"/>
                  </a:lnTo>
                  <a:lnTo>
                    <a:pt x="243357" y="315074"/>
                  </a:lnTo>
                  <a:lnTo>
                    <a:pt x="249237" y="313626"/>
                  </a:lnTo>
                  <a:close/>
                </a:path>
                <a:path w="1179829" h="844550">
                  <a:moveTo>
                    <a:pt x="259511" y="361200"/>
                  </a:moveTo>
                  <a:lnTo>
                    <a:pt x="256260" y="355625"/>
                  </a:lnTo>
                  <a:lnTo>
                    <a:pt x="252095" y="353174"/>
                  </a:lnTo>
                  <a:lnTo>
                    <a:pt x="251307" y="357238"/>
                  </a:lnTo>
                  <a:lnTo>
                    <a:pt x="252247" y="361302"/>
                  </a:lnTo>
                  <a:lnTo>
                    <a:pt x="254406" y="364782"/>
                  </a:lnTo>
                  <a:lnTo>
                    <a:pt x="259511" y="361200"/>
                  </a:lnTo>
                  <a:close/>
                </a:path>
                <a:path w="1179829" h="844550">
                  <a:moveTo>
                    <a:pt x="280263" y="396100"/>
                  </a:moveTo>
                  <a:lnTo>
                    <a:pt x="278980" y="393039"/>
                  </a:lnTo>
                  <a:lnTo>
                    <a:pt x="276504" y="391096"/>
                  </a:lnTo>
                  <a:lnTo>
                    <a:pt x="276466" y="394220"/>
                  </a:lnTo>
                  <a:lnTo>
                    <a:pt x="277495" y="396925"/>
                  </a:lnTo>
                  <a:lnTo>
                    <a:pt x="279603" y="399224"/>
                  </a:lnTo>
                  <a:lnTo>
                    <a:pt x="280263" y="396100"/>
                  </a:lnTo>
                  <a:close/>
                </a:path>
                <a:path w="1179829" h="844550">
                  <a:moveTo>
                    <a:pt x="357339" y="361099"/>
                  </a:moveTo>
                  <a:lnTo>
                    <a:pt x="356692" y="358508"/>
                  </a:lnTo>
                  <a:lnTo>
                    <a:pt x="354622" y="356285"/>
                  </a:lnTo>
                  <a:lnTo>
                    <a:pt x="353123" y="359384"/>
                  </a:lnTo>
                  <a:lnTo>
                    <a:pt x="353314" y="360159"/>
                  </a:lnTo>
                  <a:lnTo>
                    <a:pt x="351688" y="357428"/>
                  </a:lnTo>
                  <a:lnTo>
                    <a:pt x="348081" y="354342"/>
                  </a:lnTo>
                  <a:lnTo>
                    <a:pt x="351180" y="358597"/>
                  </a:lnTo>
                  <a:lnTo>
                    <a:pt x="351739" y="361492"/>
                  </a:lnTo>
                  <a:lnTo>
                    <a:pt x="352767" y="364197"/>
                  </a:lnTo>
                  <a:lnTo>
                    <a:pt x="354266" y="366737"/>
                  </a:lnTo>
                  <a:lnTo>
                    <a:pt x="354330" y="362394"/>
                  </a:lnTo>
                  <a:lnTo>
                    <a:pt x="356552" y="364032"/>
                  </a:lnTo>
                  <a:lnTo>
                    <a:pt x="357339" y="361099"/>
                  </a:lnTo>
                  <a:close/>
                </a:path>
                <a:path w="1179829" h="844550">
                  <a:moveTo>
                    <a:pt x="371690" y="390385"/>
                  </a:moveTo>
                  <a:lnTo>
                    <a:pt x="368541" y="386080"/>
                  </a:lnTo>
                  <a:lnTo>
                    <a:pt x="363982" y="383540"/>
                  </a:lnTo>
                  <a:lnTo>
                    <a:pt x="371690" y="390385"/>
                  </a:lnTo>
                  <a:close/>
                </a:path>
                <a:path w="1179829" h="844550">
                  <a:moveTo>
                    <a:pt x="372338" y="390956"/>
                  </a:moveTo>
                  <a:lnTo>
                    <a:pt x="371690" y="390385"/>
                  </a:lnTo>
                  <a:lnTo>
                    <a:pt x="372262" y="391160"/>
                  </a:lnTo>
                  <a:lnTo>
                    <a:pt x="372338" y="390956"/>
                  </a:lnTo>
                  <a:close/>
                </a:path>
                <a:path w="1179829" h="844550">
                  <a:moveTo>
                    <a:pt x="387959" y="514921"/>
                  </a:moveTo>
                  <a:lnTo>
                    <a:pt x="386041" y="512686"/>
                  </a:lnTo>
                  <a:lnTo>
                    <a:pt x="382879" y="512610"/>
                  </a:lnTo>
                  <a:lnTo>
                    <a:pt x="382498" y="515924"/>
                  </a:lnTo>
                  <a:lnTo>
                    <a:pt x="384568" y="518109"/>
                  </a:lnTo>
                  <a:lnTo>
                    <a:pt x="387908" y="518020"/>
                  </a:lnTo>
                  <a:lnTo>
                    <a:pt x="387959" y="514921"/>
                  </a:lnTo>
                  <a:close/>
                </a:path>
                <a:path w="1179829" h="844550">
                  <a:moveTo>
                    <a:pt x="747763" y="504583"/>
                  </a:moveTo>
                  <a:lnTo>
                    <a:pt x="747712" y="504190"/>
                  </a:lnTo>
                  <a:lnTo>
                    <a:pt x="747344" y="503466"/>
                  </a:lnTo>
                  <a:lnTo>
                    <a:pt x="747547" y="504190"/>
                  </a:lnTo>
                  <a:lnTo>
                    <a:pt x="747763" y="504583"/>
                  </a:lnTo>
                  <a:close/>
                </a:path>
                <a:path w="1179829" h="844550">
                  <a:moveTo>
                    <a:pt x="755967" y="522643"/>
                  </a:moveTo>
                  <a:lnTo>
                    <a:pt x="751141" y="528320"/>
                  </a:lnTo>
                  <a:lnTo>
                    <a:pt x="751624" y="532130"/>
                  </a:lnTo>
                  <a:lnTo>
                    <a:pt x="754583" y="525780"/>
                  </a:lnTo>
                  <a:lnTo>
                    <a:pt x="755967" y="522643"/>
                  </a:lnTo>
                  <a:close/>
                </a:path>
                <a:path w="1179829" h="844550">
                  <a:moveTo>
                    <a:pt x="756183" y="521525"/>
                  </a:moveTo>
                  <a:lnTo>
                    <a:pt x="755662" y="518160"/>
                  </a:lnTo>
                  <a:lnTo>
                    <a:pt x="751852" y="511810"/>
                  </a:lnTo>
                  <a:lnTo>
                    <a:pt x="747763" y="504583"/>
                  </a:lnTo>
                  <a:lnTo>
                    <a:pt x="748830" y="511810"/>
                  </a:lnTo>
                  <a:lnTo>
                    <a:pt x="756183" y="521525"/>
                  </a:lnTo>
                  <a:close/>
                </a:path>
                <a:path w="1179829" h="844550">
                  <a:moveTo>
                    <a:pt x="756526" y="521970"/>
                  </a:moveTo>
                  <a:lnTo>
                    <a:pt x="756183" y="521525"/>
                  </a:lnTo>
                  <a:lnTo>
                    <a:pt x="756246" y="521970"/>
                  </a:lnTo>
                  <a:lnTo>
                    <a:pt x="755967" y="522643"/>
                  </a:lnTo>
                  <a:lnTo>
                    <a:pt x="756526" y="521970"/>
                  </a:lnTo>
                  <a:close/>
                </a:path>
                <a:path w="1179829" h="844550">
                  <a:moveTo>
                    <a:pt x="794499" y="645883"/>
                  </a:moveTo>
                  <a:lnTo>
                    <a:pt x="793305" y="643890"/>
                  </a:lnTo>
                  <a:lnTo>
                    <a:pt x="792708" y="644575"/>
                  </a:lnTo>
                  <a:lnTo>
                    <a:pt x="792784" y="645160"/>
                  </a:lnTo>
                  <a:lnTo>
                    <a:pt x="794499" y="645883"/>
                  </a:lnTo>
                  <a:close/>
                </a:path>
                <a:path w="1179829" h="844550">
                  <a:moveTo>
                    <a:pt x="841197" y="771817"/>
                  </a:moveTo>
                  <a:lnTo>
                    <a:pt x="839444" y="770890"/>
                  </a:lnTo>
                  <a:lnTo>
                    <a:pt x="835825" y="770280"/>
                  </a:lnTo>
                  <a:lnTo>
                    <a:pt x="835723" y="770890"/>
                  </a:lnTo>
                  <a:lnTo>
                    <a:pt x="841197" y="771817"/>
                  </a:lnTo>
                  <a:close/>
                </a:path>
                <a:path w="1179829" h="844550">
                  <a:moveTo>
                    <a:pt x="853782" y="777240"/>
                  </a:moveTo>
                  <a:lnTo>
                    <a:pt x="850849" y="773430"/>
                  </a:lnTo>
                  <a:lnTo>
                    <a:pt x="841197" y="771817"/>
                  </a:lnTo>
                  <a:lnTo>
                    <a:pt x="846709" y="774700"/>
                  </a:lnTo>
                  <a:lnTo>
                    <a:pt x="853782" y="777240"/>
                  </a:lnTo>
                  <a:close/>
                </a:path>
                <a:path w="1179829" h="844550">
                  <a:moveTo>
                    <a:pt x="885494" y="666750"/>
                  </a:moveTo>
                  <a:lnTo>
                    <a:pt x="877265" y="669290"/>
                  </a:lnTo>
                  <a:lnTo>
                    <a:pt x="873493" y="670560"/>
                  </a:lnTo>
                  <a:lnTo>
                    <a:pt x="883208" y="668020"/>
                  </a:lnTo>
                  <a:lnTo>
                    <a:pt x="884529" y="667715"/>
                  </a:lnTo>
                  <a:lnTo>
                    <a:pt x="885494" y="666750"/>
                  </a:lnTo>
                  <a:close/>
                </a:path>
                <a:path w="1179829" h="844550">
                  <a:moveTo>
                    <a:pt x="970597" y="648398"/>
                  </a:moveTo>
                  <a:lnTo>
                    <a:pt x="965530" y="647661"/>
                  </a:lnTo>
                  <a:lnTo>
                    <a:pt x="960755" y="651967"/>
                  </a:lnTo>
                  <a:lnTo>
                    <a:pt x="956665" y="654202"/>
                  </a:lnTo>
                  <a:lnTo>
                    <a:pt x="962126" y="655408"/>
                  </a:lnTo>
                  <a:lnTo>
                    <a:pt x="965796" y="649719"/>
                  </a:lnTo>
                  <a:lnTo>
                    <a:pt x="970597" y="648398"/>
                  </a:lnTo>
                  <a:close/>
                </a:path>
                <a:path w="1179829" h="844550">
                  <a:moveTo>
                    <a:pt x="1179360" y="530860"/>
                  </a:moveTo>
                  <a:lnTo>
                    <a:pt x="1178102" y="525780"/>
                  </a:lnTo>
                  <a:lnTo>
                    <a:pt x="1177798" y="524510"/>
                  </a:lnTo>
                  <a:lnTo>
                    <a:pt x="1172514" y="519430"/>
                  </a:lnTo>
                  <a:lnTo>
                    <a:pt x="1166126" y="519430"/>
                  </a:lnTo>
                  <a:lnTo>
                    <a:pt x="1159383" y="520700"/>
                  </a:lnTo>
                  <a:lnTo>
                    <a:pt x="1155738" y="523240"/>
                  </a:lnTo>
                  <a:lnTo>
                    <a:pt x="1158659" y="525780"/>
                  </a:lnTo>
                  <a:lnTo>
                    <a:pt x="1152855" y="523240"/>
                  </a:lnTo>
                  <a:lnTo>
                    <a:pt x="1147826" y="520115"/>
                  </a:lnTo>
                  <a:lnTo>
                    <a:pt x="1147826" y="523240"/>
                  </a:lnTo>
                  <a:lnTo>
                    <a:pt x="1142796" y="521970"/>
                  </a:lnTo>
                  <a:lnTo>
                    <a:pt x="1145476" y="521970"/>
                  </a:lnTo>
                  <a:lnTo>
                    <a:pt x="1147826" y="523240"/>
                  </a:lnTo>
                  <a:lnTo>
                    <a:pt x="1147826" y="520115"/>
                  </a:lnTo>
                  <a:lnTo>
                    <a:pt x="1146733" y="519430"/>
                  </a:lnTo>
                  <a:lnTo>
                    <a:pt x="1141361" y="521614"/>
                  </a:lnTo>
                  <a:lnTo>
                    <a:pt x="1137780" y="520700"/>
                  </a:lnTo>
                  <a:lnTo>
                    <a:pt x="1128102" y="519430"/>
                  </a:lnTo>
                  <a:lnTo>
                    <a:pt x="1118400" y="519430"/>
                  </a:lnTo>
                  <a:lnTo>
                    <a:pt x="1108316" y="520700"/>
                  </a:lnTo>
                  <a:lnTo>
                    <a:pt x="1085507" y="528320"/>
                  </a:lnTo>
                  <a:lnTo>
                    <a:pt x="1077417" y="529590"/>
                  </a:lnTo>
                  <a:lnTo>
                    <a:pt x="1064450" y="530860"/>
                  </a:lnTo>
                  <a:lnTo>
                    <a:pt x="1050671" y="534670"/>
                  </a:lnTo>
                  <a:lnTo>
                    <a:pt x="1038656" y="541020"/>
                  </a:lnTo>
                  <a:lnTo>
                    <a:pt x="1030986" y="551180"/>
                  </a:lnTo>
                  <a:lnTo>
                    <a:pt x="1032179" y="549910"/>
                  </a:lnTo>
                  <a:lnTo>
                    <a:pt x="1033221" y="548640"/>
                  </a:lnTo>
                  <a:lnTo>
                    <a:pt x="1034072" y="547370"/>
                  </a:lnTo>
                  <a:lnTo>
                    <a:pt x="1031341" y="554990"/>
                  </a:lnTo>
                  <a:lnTo>
                    <a:pt x="1028103" y="562610"/>
                  </a:lnTo>
                  <a:lnTo>
                    <a:pt x="1025169" y="571500"/>
                  </a:lnTo>
                  <a:lnTo>
                    <a:pt x="1023327" y="580390"/>
                  </a:lnTo>
                  <a:lnTo>
                    <a:pt x="1022769" y="585470"/>
                  </a:lnTo>
                  <a:lnTo>
                    <a:pt x="1023632" y="590550"/>
                  </a:lnTo>
                  <a:lnTo>
                    <a:pt x="1016863" y="599440"/>
                  </a:lnTo>
                  <a:lnTo>
                    <a:pt x="1012355" y="601980"/>
                  </a:lnTo>
                  <a:lnTo>
                    <a:pt x="1009865" y="607060"/>
                  </a:lnTo>
                  <a:lnTo>
                    <a:pt x="1006944" y="614680"/>
                  </a:lnTo>
                  <a:lnTo>
                    <a:pt x="1004417" y="621030"/>
                  </a:lnTo>
                  <a:lnTo>
                    <a:pt x="1000823" y="627380"/>
                  </a:lnTo>
                  <a:lnTo>
                    <a:pt x="994676" y="632460"/>
                  </a:lnTo>
                  <a:lnTo>
                    <a:pt x="988580" y="635000"/>
                  </a:lnTo>
                  <a:lnTo>
                    <a:pt x="982167" y="638810"/>
                  </a:lnTo>
                  <a:lnTo>
                    <a:pt x="976287" y="642620"/>
                  </a:lnTo>
                  <a:lnTo>
                    <a:pt x="971778" y="647700"/>
                  </a:lnTo>
                  <a:lnTo>
                    <a:pt x="975829" y="645160"/>
                  </a:lnTo>
                  <a:lnTo>
                    <a:pt x="979576" y="642620"/>
                  </a:lnTo>
                  <a:lnTo>
                    <a:pt x="983386" y="641350"/>
                  </a:lnTo>
                  <a:lnTo>
                    <a:pt x="980592" y="642620"/>
                  </a:lnTo>
                  <a:lnTo>
                    <a:pt x="977887" y="645160"/>
                  </a:lnTo>
                  <a:lnTo>
                    <a:pt x="975258" y="647700"/>
                  </a:lnTo>
                  <a:lnTo>
                    <a:pt x="980389" y="648970"/>
                  </a:lnTo>
                  <a:lnTo>
                    <a:pt x="979678" y="652780"/>
                  </a:lnTo>
                  <a:lnTo>
                    <a:pt x="975855" y="657860"/>
                  </a:lnTo>
                  <a:lnTo>
                    <a:pt x="971613" y="660400"/>
                  </a:lnTo>
                  <a:lnTo>
                    <a:pt x="970699" y="661670"/>
                  </a:lnTo>
                  <a:lnTo>
                    <a:pt x="969975" y="662940"/>
                  </a:lnTo>
                  <a:lnTo>
                    <a:pt x="969454" y="664210"/>
                  </a:lnTo>
                  <a:lnTo>
                    <a:pt x="959929" y="664210"/>
                  </a:lnTo>
                  <a:lnTo>
                    <a:pt x="957618" y="662940"/>
                  </a:lnTo>
                  <a:lnTo>
                    <a:pt x="954747" y="665480"/>
                  </a:lnTo>
                  <a:lnTo>
                    <a:pt x="955154" y="664210"/>
                  </a:lnTo>
                  <a:lnTo>
                    <a:pt x="955954" y="661670"/>
                  </a:lnTo>
                  <a:lnTo>
                    <a:pt x="947420" y="654050"/>
                  </a:lnTo>
                  <a:lnTo>
                    <a:pt x="955916" y="655320"/>
                  </a:lnTo>
                  <a:lnTo>
                    <a:pt x="953452" y="654050"/>
                  </a:lnTo>
                  <a:lnTo>
                    <a:pt x="948537" y="651510"/>
                  </a:lnTo>
                  <a:lnTo>
                    <a:pt x="936586" y="652780"/>
                  </a:lnTo>
                  <a:lnTo>
                    <a:pt x="925893" y="656590"/>
                  </a:lnTo>
                  <a:lnTo>
                    <a:pt x="922248" y="664210"/>
                  </a:lnTo>
                  <a:lnTo>
                    <a:pt x="914844" y="661670"/>
                  </a:lnTo>
                  <a:lnTo>
                    <a:pt x="899414" y="664210"/>
                  </a:lnTo>
                  <a:lnTo>
                    <a:pt x="884529" y="667715"/>
                  </a:lnTo>
                  <a:lnTo>
                    <a:pt x="880414" y="671830"/>
                  </a:lnTo>
                  <a:lnTo>
                    <a:pt x="851293" y="678180"/>
                  </a:lnTo>
                  <a:lnTo>
                    <a:pt x="845921" y="679450"/>
                  </a:lnTo>
                  <a:lnTo>
                    <a:pt x="840790" y="669290"/>
                  </a:lnTo>
                  <a:lnTo>
                    <a:pt x="835393" y="661670"/>
                  </a:lnTo>
                  <a:lnTo>
                    <a:pt x="833653" y="660400"/>
                  </a:lnTo>
                  <a:lnTo>
                    <a:pt x="828408" y="656590"/>
                  </a:lnTo>
                  <a:lnTo>
                    <a:pt x="820115" y="652780"/>
                  </a:lnTo>
                  <a:lnTo>
                    <a:pt x="810729" y="651510"/>
                  </a:lnTo>
                  <a:lnTo>
                    <a:pt x="806691" y="651510"/>
                  </a:lnTo>
                  <a:lnTo>
                    <a:pt x="802436" y="650240"/>
                  </a:lnTo>
                  <a:lnTo>
                    <a:pt x="798830" y="648970"/>
                  </a:lnTo>
                  <a:lnTo>
                    <a:pt x="798385" y="650240"/>
                  </a:lnTo>
                  <a:lnTo>
                    <a:pt x="797140" y="651510"/>
                  </a:lnTo>
                  <a:lnTo>
                    <a:pt x="795286" y="651510"/>
                  </a:lnTo>
                  <a:lnTo>
                    <a:pt x="795286" y="659130"/>
                  </a:lnTo>
                  <a:lnTo>
                    <a:pt x="788771" y="660400"/>
                  </a:lnTo>
                  <a:lnTo>
                    <a:pt x="789470" y="659218"/>
                  </a:lnTo>
                  <a:lnTo>
                    <a:pt x="792581" y="659066"/>
                  </a:lnTo>
                  <a:lnTo>
                    <a:pt x="793076" y="656729"/>
                  </a:lnTo>
                  <a:lnTo>
                    <a:pt x="795286" y="659130"/>
                  </a:lnTo>
                  <a:lnTo>
                    <a:pt x="795286" y="651510"/>
                  </a:lnTo>
                  <a:lnTo>
                    <a:pt x="795096" y="651510"/>
                  </a:lnTo>
                  <a:lnTo>
                    <a:pt x="798042" y="647700"/>
                  </a:lnTo>
                  <a:lnTo>
                    <a:pt x="798830" y="647700"/>
                  </a:lnTo>
                  <a:lnTo>
                    <a:pt x="794499" y="645883"/>
                  </a:lnTo>
                  <a:lnTo>
                    <a:pt x="795286" y="647204"/>
                  </a:lnTo>
                  <a:lnTo>
                    <a:pt x="791083" y="646430"/>
                  </a:lnTo>
                  <a:lnTo>
                    <a:pt x="792708" y="644575"/>
                  </a:lnTo>
                  <a:lnTo>
                    <a:pt x="792111" y="640080"/>
                  </a:lnTo>
                  <a:lnTo>
                    <a:pt x="787933" y="628650"/>
                  </a:lnTo>
                  <a:lnTo>
                    <a:pt x="782955" y="623570"/>
                  </a:lnTo>
                  <a:lnTo>
                    <a:pt x="781354" y="615950"/>
                  </a:lnTo>
                  <a:lnTo>
                    <a:pt x="778522" y="605790"/>
                  </a:lnTo>
                  <a:lnTo>
                    <a:pt x="775385" y="594360"/>
                  </a:lnTo>
                  <a:lnTo>
                    <a:pt x="771334" y="584200"/>
                  </a:lnTo>
                  <a:lnTo>
                    <a:pt x="765771" y="574040"/>
                  </a:lnTo>
                  <a:lnTo>
                    <a:pt x="762431" y="567690"/>
                  </a:lnTo>
                  <a:lnTo>
                    <a:pt x="760425" y="563880"/>
                  </a:lnTo>
                  <a:lnTo>
                    <a:pt x="750747" y="523240"/>
                  </a:lnTo>
                  <a:lnTo>
                    <a:pt x="747776" y="523240"/>
                  </a:lnTo>
                  <a:lnTo>
                    <a:pt x="742848" y="510540"/>
                  </a:lnTo>
                  <a:lnTo>
                    <a:pt x="745617" y="502920"/>
                  </a:lnTo>
                  <a:lnTo>
                    <a:pt x="743889" y="496570"/>
                  </a:lnTo>
                  <a:lnTo>
                    <a:pt x="747344" y="503466"/>
                  </a:lnTo>
                  <a:lnTo>
                    <a:pt x="745401" y="496570"/>
                  </a:lnTo>
                  <a:lnTo>
                    <a:pt x="745045" y="495300"/>
                  </a:lnTo>
                  <a:lnTo>
                    <a:pt x="743991" y="487680"/>
                  </a:lnTo>
                  <a:lnTo>
                    <a:pt x="744016" y="478790"/>
                  </a:lnTo>
                  <a:lnTo>
                    <a:pt x="745502" y="469900"/>
                  </a:lnTo>
                  <a:lnTo>
                    <a:pt x="748284" y="462280"/>
                  </a:lnTo>
                  <a:lnTo>
                    <a:pt x="751179" y="454660"/>
                  </a:lnTo>
                  <a:lnTo>
                    <a:pt x="754608" y="439420"/>
                  </a:lnTo>
                  <a:lnTo>
                    <a:pt x="756894" y="430530"/>
                  </a:lnTo>
                  <a:lnTo>
                    <a:pt x="757948" y="422910"/>
                  </a:lnTo>
                  <a:lnTo>
                    <a:pt x="755878" y="415290"/>
                  </a:lnTo>
                  <a:lnTo>
                    <a:pt x="758647" y="412254"/>
                  </a:lnTo>
                  <a:lnTo>
                    <a:pt x="758926" y="413943"/>
                  </a:lnTo>
                  <a:lnTo>
                    <a:pt x="759663" y="411149"/>
                  </a:lnTo>
                  <a:lnTo>
                    <a:pt x="760514" y="410210"/>
                  </a:lnTo>
                  <a:lnTo>
                    <a:pt x="765327" y="397510"/>
                  </a:lnTo>
                  <a:lnTo>
                    <a:pt x="771842" y="374650"/>
                  </a:lnTo>
                  <a:lnTo>
                    <a:pt x="779081" y="359410"/>
                  </a:lnTo>
                  <a:lnTo>
                    <a:pt x="787260" y="345440"/>
                  </a:lnTo>
                  <a:lnTo>
                    <a:pt x="788746" y="342900"/>
                  </a:lnTo>
                  <a:lnTo>
                    <a:pt x="785495" y="342900"/>
                  </a:lnTo>
                  <a:lnTo>
                    <a:pt x="785888" y="341630"/>
                  </a:lnTo>
                  <a:lnTo>
                    <a:pt x="789495" y="341630"/>
                  </a:lnTo>
                  <a:lnTo>
                    <a:pt x="796188" y="330200"/>
                  </a:lnTo>
                  <a:lnTo>
                    <a:pt x="803465" y="314960"/>
                  </a:lnTo>
                  <a:lnTo>
                    <a:pt x="796594" y="314960"/>
                  </a:lnTo>
                  <a:lnTo>
                    <a:pt x="793521" y="322580"/>
                  </a:lnTo>
                  <a:lnTo>
                    <a:pt x="782777" y="312547"/>
                  </a:lnTo>
                  <a:lnTo>
                    <a:pt x="782777" y="342900"/>
                  </a:lnTo>
                  <a:lnTo>
                    <a:pt x="775411" y="342900"/>
                  </a:lnTo>
                  <a:lnTo>
                    <a:pt x="774801" y="341630"/>
                  </a:lnTo>
                  <a:lnTo>
                    <a:pt x="782624" y="341630"/>
                  </a:lnTo>
                  <a:lnTo>
                    <a:pt x="782777" y="342900"/>
                  </a:lnTo>
                  <a:lnTo>
                    <a:pt x="782777" y="312547"/>
                  </a:lnTo>
                  <a:lnTo>
                    <a:pt x="779932" y="309880"/>
                  </a:lnTo>
                  <a:lnTo>
                    <a:pt x="757529" y="309880"/>
                  </a:lnTo>
                  <a:lnTo>
                    <a:pt x="760209" y="306070"/>
                  </a:lnTo>
                  <a:lnTo>
                    <a:pt x="758228" y="304800"/>
                  </a:lnTo>
                  <a:lnTo>
                    <a:pt x="754278" y="302260"/>
                  </a:lnTo>
                  <a:lnTo>
                    <a:pt x="751078" y="302260"/>
                  </a:lnTo>
                  <a:lnTo>
                    <a:pt x="748042" y="300990"/>
                  </a:lnTo>
                  <a:lnTo>
                    <a:pt x="745007" y="299720"/>
                  </a:lnTo>
                  <a:lnTo>
                    <a:pt x="743140" y="295910"/>
                  </a:lnTo>
                  <a:lnTo>
                    <a:pt x="732167" y="295910"/>
                  </a:lnTo>
                  <a:lnTo>
                    <a:pt x="729957" y="293370"/>
                  </a:lnTo>
                  <a:lnTo>
                    <a:pt x="728751" y="285750"/>
                  </a:lnTo>
                  <a:lnTo>
                    <a:pt x="729488" y="279400"/>
                  </a:lnTo>
                  <a:lnTo>
                    <a:pt x="729932" y="275590"/>
                  </a:lnTo>
                  <a:lnTo>
                    <a:pt x="723620" y="270510"/>
                  </a:lnTo>
                  <a:lnTo>
                    <a:pt x="723709" y="255270"/>
                  </a:lnTo>
                  <a:lnTo>
                    <a:pt x="728802" y="245110"/>
                  </a:lnTo>
                  <a:lnTo>
                    <a:pt x="723734" y="237490"/>
                  </a:lnTo>
                  <a:lnTo>
                    <a:pt x="720890" y="237490"/>
                  </a:lnTo>
                  <a:lnTo>
                    <a:pt x="717283" y="231140"/>
                  </a:lnTo>
                  <a:lnTo>
                    <a:pt x="715899" y="226060"/>
                  </a:lnTo>
                  <a:lnTo>
                    <a:pt x="714489" y="222250"/>
                  </a:lnTo>
                  <a:lnTo>
                    <a:pt x="711733" y="217170"/>
                  </a:lnTo>
                  <a:lnTo>
                    <a:pt x="708660" y="210820"/>
                  </a:lnTo>
                  <a:lnTo>
                    <a:pt x="706056" y="205740"/>
                  </a:lnTo>
                  <a:lnTo>
                    <a:pt x="704748" y="198120"/>
                  </a:lnTo>
                  <a:lnTo>
                    <a:pt x="703999" y="191770"/>
                  </a:lnTo>
                  <a:lnTo>
                    <a:pt x="701167" y="177800"/>
                  </a:lnTo>
                  <a:lnTo>
                    <a:pt x="700874" y="176530"/>
                  </a:lnTo>
                  <a:lnTo>
                    <a:pt x="699706" y="171450"/>
                  </a:lnTo>
                  <a:lnTo>
                    <a:pt x="698385" y="165100"/>
                  </a:lnTo>
                  <a:lnTo>
                    <a:pt x="692429" y="154940"/>
                  </a:lnTo>
                  <a:lnTo>
                    <a:pt x="684352" y="147320"/>
                  </a:lnTo>
                  <a:lnTo>
                    <a:pt x="680402" y="138430"/>
                  </a:lnTo>
                  <a:lnTo>
                    <a:pt x="672147" y="137160"/>
                  </a:lnTo>
                  <a:lnTo>
                    <a:pt x="666800" y="135890"/>
                  </a:lnTo>
                  <a:lnTo>
                    <a:pt x="656666" y="135890"/>
                  </a:lnTo>
                  <a:lnTo>
                    <a:pt x="648284" y="132080"/>
                  </a:lnTo>
                  <a:lnTo>
                    <a:pt x="639724" y="135890"/>
                  </a:lnTo>
                  <a:lnTo>
                    <a:pt x="632294" y="137160"/>
                  </a:lnTo>
                  <a:lnTo>
                    <a:pt x="623277" y="144780"/>
                  </a:lnTo>
                  <a:lnTo>
                    <a:pt x="617080" y="153670"/>
                  </a:lnTo>
                  <a:lnTo>
                    <a:pt x="611606" y="165100"/>
                  </a:lnTo>
                  <a:lnTo>
                    <a:pt x="606259" y="170180"/>
                  </a:lnTo>
                  <a:lnTo>
                    <a:pt x="595566" y="176530"/>
                  </a:lnTo>
                  <a:lnTo>
                    <a:pt x="587883" y="168910"/>
                  </a:lnTo>
                  <a:lnTo>
                    <a:pt x="582930" y="166370"/>
                  </a:lnTo>
                  <a:lnTo>
                    <a:pt x="571957" y="158750"/>
                  </a:lnTo>
                  <a:lnTo>
                    <a:pt x="570522" y="157480"/>
                  </a:lnTo>
                  <a:lnTo>
                    <a:pt x="561860" y="149860"/>
                  </a:lnTo>
                  <a:lnTo>
                    <a:pt x="554913" y="139700"/>
                  </a:lnTo>
                  <a:lnTo>
                    <a:pt x="553415" y="127000"/>
                  </a:lnTo>
                  <a:lnTo>
                    <a:pt x="554101" y="120650"/>
                  </a:lnTo>
                  <a:lnTo>
                    <a:pt x="554202" y="116840"/>
                  </a:lnTo>
                  <a:lnTo>
                    <a:pt x="544614" y="91440"/>
                  </a:lnTo>
                  <a:lnTo>
                    <a:pt x="534758" y="83820"/>
                  </a:lnTo>
                  <a:lnTo>
                    <a:pt x="529793" y="74930"/>
                  </a:lnTo>
                  <a:lnTo>
                    <a:pt x="525246" y="66040"/>
                  </a:lnTo>
                  <a:lnTo>
                    <a:pt x="523951" y="63500"/>
                  </a:lnTo>
                  <a:lnTo>
                    <a:pt x="515975" y="62230"/>
                  </a:lnTo>
                  <a:lnTo>
                    <a:pt x="511924" y="48260"/>
                  </a:lnTo>
                  <a:lnTo>
                    <a:pt x="511073" y="44450"/>
                  </a:lnTo>
                  <a:lnTo>
                    <a:pt x="510794" y="43180"/>
                  </a:lnTo>
                  <a:lnTo>
                    <a:pt x="493509" y="43180"/>
                  </a:lnTo>
                  <a:lnTo>
                    <a:pt x="477939" y="44450"/>
                  </a:lnTo>
                  <a:lnTo>
                    <a:pt x="470154" y="44450"/>
                  </a:lnTo>
                  <a:lnTo>
                    <a:pt x="463854" y="43180"/>
                  </a:lnTo>
                  <a:lnTo>
                    <a:pt x="449541" y="43180"/>
                  </a:lnTo>
                  <a:lnTo>
                    <a:pt x="443598" y="45720"/>
                  </a:lnTo>
                  <a:lnTo>
                    <a:pt x="439547" y="49530"/>
                  </a:lnTo>
                  <a:lnTo>
                    <a:pt x="435406" y="59690"/>
                  </a:lnTo>
                  <a:lnTo>
                    <a:pt x="431342" y="64770"/>
                  </a:lnTo>
                  <a:lnTo>
                    <a:pt x="425945" y="66040"/>
                  </a:lnTo>
                  <a:lnTo>
                    <a:pt x="419176" y="66040"/>
                  </a:lnTo>
                  <a:lnTo>
                    <a:pt x="412305" y="64770"/>
                  </a:lnTo>
                  <a:lnTo>
                    <a:pt x="357581" y="64770"/>
                  </a:lnTo>
                  <a:lnTo>
                    <a:pt x="340753" y="66040"/>
                  </a:lnTo>
                  <a:lnTo>
                    <a:pt x="324294" y="64770"/>
                  </a:lnTo>
                  <a:lnTo>
                    <a:pt x="309130" y="59690"/>
                  </a:lnTo>
                  <a:lnTo>
                    <a:pt x="293992" y="52070"/>
                  </a:lnTo>
                  <a:lnTo>
                    <a:pt x="281381" y="45720"/>
                  </a:lnTo>
                  <a:lnTo>
                    <a:pt x="255981" y="35560"/>
                  </a:lnTo>
                  <a:lnTo>
                    <a:pt x="224015" y="22860"/>
                  </a:lnTo>
                  <a:lnTo>
                    <a:pt x="195630" y="10160"/>
                  </a:lnTo>
                  <a:lnTo>
                    <a:pt x="197104" y="6350"/>
                  </a:lnTo>
                  <a:lnTo>
                    <a:pt x="200545" y="3810"/>
                  </a:lnTo>
                  <a:lnTo>
                    <a:pt x="202984" y="0"/>
                  </a:lnTo>
                  <a:lnTo>
                    <a:pt x="178650" y="1270"/>
                  </a:lnTo>
                  <a:lnTo>
                    <a:pt x="105879" y="8890"/>
                  </a:lnTo>
                  <a:lnTo>
                    <a:pt x="102793" y="15240"/>
                  </a:lnTo>
                  <a:lnTo>
                    <a:pt x="107657" y="17780"/>
                  </a:lnTo>
                  <a:lnTo>
                    <a:pt x="108648" y="24130"/>
                  </a:lnTo>
                  <a:lnTo>
                    <a:pt x="108178" y="26670"/>
                  </a:lnTo>
                  <a:lnTo>
                    <a:pt x="107657" y="29210"/>
                  </a:lnTo>
                  <a:lnTo>
                    <a:pt x="107099" y="31750"/>
                  </a:lnTo>
                  <a:lnTo>
                    <a:pt x="108000" y="33020"/>
                  </a:lnTo>
                  <a:lnTo>
                    <a:pt x="109067" y="35560"/>
                  </a:lnTo>
                  <a:lnTo>
                    <a:pt x="110299" y="36830"/>
                  </a:lnTo>
                  <a:lnTo>
                    <a:pt x="111366" y="39370"/>
                  </a:lnTo>
                  <a:lnTo>
                    <a:pt x="114833" y="43180"/>
                  </a:lnTo>
                  <a:lnTo>
                    <a:pt x="109347" y="48260"/>
                  </a:lnTo>
                  <a:lnTo>
                    <a:pt x="106921" y="50800"/>
                  </a:lnTo>
                  <a:lnTo>
                    <a:pt x="108572" y="62230"/>
                  </a:lnTo>
                  <a:lnTo>
                    <a:pt x="113677" y="66040"/>
                  </a:lnTo>
                  <a:lnTo>
                    <a:pt x="113677" y="77470"/>
                  </a:lnTo>
                  <a:lnTo>
                    <a:pt x="108788" y="80010"/>
                  </a:lnTo>
                  <a:lnTo>
                    <a:pt x="112763" y="85090"/>
                  </a:lnTo>
                  <a:lnTo>
                    <a:pt x="116154" y="91440"/>
                  </a:lnTo>
                  <a:lnTo>
                    <a:pt x="115341" y="96520"/>
                  </a:lnTo>
                  <a:lnTo>
                    <a:pt x="113360" y="102870"/>
                  </a:lnTo>
                  <a:lnTo>
                    <a:pt x="113284" y="109220"/>
                  </a:lnTo>
                  <a:lnTo>
                    <a:pt x="114655" y="107950"/>
                  </a:lnTo>
                  <a:lnTo>
                    <a:pt x="115811" y="107950"/>
                  </a:lnTo>
                  <a:lnTo>
                    <a:pt x="114477" y="109220"/>
                  </a:lnTo>
                  <a:lnTo>
                    <a:pt x="119989" y="111760"/>
                  </a:lnTo>
                  <a:lnTo>
                    <a:pt x="117690" y="121920"/>
                  </a:lnTo>
                  <a:lnTo>
                    <a:pt x="114477" y="125730"/>
                  </a:lnTo>
                  <a:lnTo>
                    <a:pt x="115341" y="129540"/>
                  </a:lnTo>
                  <a:lnTo>
                    <a:pt x="118021" y="138430"/>
                  </a:lnTo>
                  <a:lnTo>
                    <a:pt x="122402" y="144780"/>
                  </a:lnTo>
                  <a:lnTo>
                    <a:pt x="128143" y="149860"/>
                  </a:lnTo>
                  <a:lnTo>
                    <a:pt x="134924" y="154940"/>
                  </a:lnTo>
                  <a:lnTo>
                    <a:pt x="142824" y="162560"/>
                  </a:lnTo>
                  <a:lnTo>
                    <a:pt x="149263" y="172720"/>
                  </a:lnTo>
                  <a:lnTo>
                    <a:pt x="154647" y="182880"/>
                  </a:lnTo>
                  <a:lnTo>
                    <a:pt x="159321" y="193040"/>
                  </a:lnTo>
                  <a:lnTo>
                    <a:pt x="160324" y="201930"/>
                  </a:lnTo>
                  <a:lnTo>
                    <a:pt x="156603" y="209550"/>
                  </a:lnTo>
                  <a:lnTo>
                    <a:pt x="150952" y="217170"/>
                  </a:lnTo>
                  <a:lnTo>
                    <a:pt x="146177" y="224790"/>
                  </a:lnTo>
                  <a:lnTo>
                    <a:pt x="147574" y="223520"/>
                  </a:lnTo>
                  <a:lnTo>
                    <a:pt x="148971" y="223520"/>
                  </a:lnTo>
                  <a:lnTo>
                    <a:pt x="150431" y="222250"/>
                  </a:lnTo>
                  <a:lnTo>
                    <a:pt x="150190" y="224790"/>
                  </a:lnTo>
                  <a:lnTo>
                    <a:pt x="146392" y="232410"/>
                  </a:lnTo>
                  <a:lnTo>
                    <a:pt x="153809" y="236220"/>
                  </a:lnTo>
                  <a:lnTo>
                    <a:pt x="155892" y="226060"/>
                  </a:lnTo>
                  <a:lnTo>
                    <a:pt x="155841" y="223520"/>
                  </a:lnTo>
                  <a:lnTo>
                    <a:pt x="160997" y="228600"/>
                  </a:lnTo>
                  <a:lnTo>
                    <a:pt x="158610" y="240030"/>
                  </a:lnTo>
                  <a:lnTo>
                    <a:pt x="153898" y="243840"/>
                  </a:lnTo>
                  <a:lnTo>
                    <a:pt x="154089" y="238760"/>
                  </a:lnTo>
                  <a:lnTo>
                    <a:pt x="149517" y="234950"/>
                  </a:lnTo>
                  <a:lnTo>
                    <a:pt x="144043" y="232410"/>
                  </a:lnTo>
                  <a:lnTo>
                    <a:pt x="143040" y="229870"/>
                  </a:lnTo>
                  <a:lnTo>
                    <a:pt x="141528" y="226060"/>
                  </a:lnTo>
                  <a:lnTo>
                    <a:pt x="134886" y="229870"/>
                  </a:lnTo>
                  <a:lnTo>
                    <a:pt x="127457" y="229870"/>
                  </a:lnTo>
                  <a:lnTo>
                    <a:pt x="112522" y="227330"/>
                  </a:lnTo>
                  <a:lnTo>
                    <a:pt x="115214" y="233680"/>
                  </a:lnTo>
                  <a:lnTo>
                    <a:pt x="120662" y="238760"/>
                  </a:lnTo>
                  <a:lnTo>
                    <a:pt x="126339" y="243840"/>
                  </a:lnTo>
                  <a:lnTo>
                    <a:pt x="129705" y="250190"/>
                  </a:lnTo>
                  <a:lnTo>
                    <a:pt x="130479" y="254000"/>
                  </a:lnTo>
                  <a:lnTo>
                    <a:pt x="128536" y="255270"/>
                  </a:lnTo>
                  <a:lnTo>
                    <a:pt x="132638" y="257810"/>
                  </a:lnTo>
                  <a:lnTo>
                    <a:pt x="134861" y="259080"/>
                  </a:lnTo>
                  <a:lnTo>
                    <a:pt x="137109" y="259080"/>
                  </a:lnTo>
                  <a:lnTo>
                    <a:pt x="139369" y="260350"/>
                  </a:lnTo>
                  <a:lnTo>
                    <a:pt x="140550" y="261620"/>
                  </a:lnTo>
                  <a:lnTo>
                    <a:pt x="141528" y="262890"/>
                  </a:lnTo>
                  <a:lnTo>
                    <a:pt x="142303" y="264160"/>
                  </a:lnTo>
                  <a:lnTo>
                    <a:pt x="146367" y="267970"/>
                  </a:lnTo>
                  <a:lnTo>
                    <a:pt x="150495" y="269240"/>
                  </a:lnTo>
                  <a:lnTo>
                    <a:pt x="153581" y="275602"/>
                  </a:lnTo>
                  <a:lnTo>
                    <a:pt x="155600" y="280670"/>
                  </a:lnTo>
                  <a:lnTo>
                    <a:pt x="162953" y="275590"/>
                  </a:lnTo>
                  <a:lnTo>
                    <a:pt x="166217" y="279400"/>
                  </a:lnTo>
                  <a:lnTo>
                    <a:pt x="174028" y="275602"/>
                  </a:lnTo>
                  <a:lnTo>
                    <a:pt x="174282" y="271678"/>
                  </a:lnTo>
                  <a:lnTo>
                    <a:pt x="174345" y="270510"/>
                  </a:lnTo>
                  <a:lnTo>
                    <a:pt x="176745" y="266700"/>
                  </a:lnTo>
                  <a:lnTo>
                    <a:pt x="177952" y="270510"/>
                  </a:lnTo>
                  <a:lnTo>
                    <a:pt x="174282" y="271678"/>
                  </a:lnTo>
                  <a:lnTo>
                    <a:pt x="174155" y="279400"/>
                  </a:lnTo>
                  <a:lnTo>
                    <a:pt x="174193" y="280670"/>
                  </a:lnTo>
                  <a:lnTo>
                    <a:pt x="178168" y="285750"/>
                  </a:lnTo>
                  <a:lnTo>
                    <a:pt x="180759" y="289560"/>
                  </a:lnTo>
                  <a:lnTo>
                    <a:pt x="185610" y="294640"/>
                  </a:lnTo>
                  <a:lnTo>
                    <a:pt x="191084" y="298450"/>
                  </a:lnTo>
                  <a:lnTo>
                    <a:pt x="196291" y="302260"/>
                  </a:lnTo>
                  <a:lnTo>
                    <a:pt x="200355" y="308610"/>
                  </a:lnTo>
                  <a:lnTo>
                    <a:pt x="203835" y="323850"/>
                  </a:lnTo>
                  <a:lnTo>
                    <a:pt x="200647" y="337820"/>
                  </a:lnTo>
                  <a:lnTo>
                    <a:pt x="196278" y="349008"/>
                  </a:lnTo>
                  <a:lnTo>
                    <a:pt x="196418" y="346214"/>
                  </a:lnTo>
                  <a:lnTo>
                    <a:pt x="195529" y="350939"/>
                  </a:lnTo>
                  <a:lnTo>
                    <a:pt x="195199" y="351790"/>
                  </a:lnTo>
                  <a:lnTo>
                    <a:pt x="194462" y="355358"/>
                  </a:lnTo>
                  <a:lnTo>
                    <a:pt x="194132" y="356285"/>
                  </a:lnTo>
                  <a:lnTo>
                    <a:pt x="194335" y="356006"/>
                  </a:lnTo>
                  <a:lnTo>
                    <a:pt x="191833" y="368300"/>
                  </a:lnTo>
                  <a:lnTo>
                    <a:pt x="192925" y="365760"/>
                  </a:lnTo>
                  <a:lnTo>
                    <a:pt x="193827" y="363220"/>
                  </a:lnTo>
                  <a:lnTo>
                    <a:pt x="194538" y="359410"/>
                  </a:lnTo>
                  <a:lnTo>
                    <a:pt x="194805" y="367030"/>
                  </a:lnTo>
                  <a:lnTo>
                    <a:pt x="198602" y="373380"/>
                  </a:lnTo>
                  <a:lnTo>
                    <a:pt x="203860" y="378460"/>
                  </a:lnTo>
                  <a:lnTo>
                    <a:pt x="213779" y="389890"/>
                  </a:lnTo>
                  <a:lnTo>
                    <a:pt x="240385" y="416560"/>
                  </a:lnTo>
                  <a:lnTo>
                    <a:pt x="249466" y="424180"/>
                  </a:lnTo>
                  <a:lnTo>
                    <a:pt x="253136" y="426720"/>
                  </a:lnTo>
                  <a:lnTo>
                    <a:pt x="255155" y="431800"/>
                  </a:lnTo>
                  <a:lnTo>
                    <a:pt x="256324" y="436880"/>
                  </a:lnTo>
                  <a:lnTo>
                    <a:pt x="256679" y="444500"/>
                  </a:lnTo>
                  <a:lnTo>
                    <a:pt x="257784" y="450850"/>
                  </a:lnTo>
                  <a:lnTo>
                    <a:pt x="261188" y="454660"/>
                  </a:lnTo>
                  <a:lnTo>
                    <a:pt x="266369" y="454660"/>
                  </a:lnTo>
                  <a:lnTo>
                    <a:pt x="273037" y="450850"/>
                  </a:lnTo>
                  <a:lnTo>
                    <a:pt x="279463" y="447040"/>
                  </a:lnTo>
                  <a:lnTo>
                    <a:pt x="283883" y="443230"/>
                  </a:lnTo>
                  <a:lnTo>
                    <a:pt x="287705" y="436880"/>
                  </a:lnTo>
                  <a:lnTo>
                    <a:pt x="286562" y="431800"/>
                  </a:lnTo>
                  <a:lnTo>
                    <a:pt x="283019" y="426720"/>
                  </a:lnTo>
                  <a:lnTo>
                    <a:pt x="279654" y="421640"/>
                  </a:lnTo>
                  <a:lnTo>
                    <a:pt x="278231" y="417830"/>
                  </a:lnTo>
                  <a:lnTo>
                    <a:pt x="278777" y="406400"/>
                  </a:lnTo>
                  <a:lnTo>
                    <a:pt x="272402" y="401320"/>
                  </a:lnTo>
                  <a:lnTo>
                    <a:pt x="267538" y="397510"/>
                  </a:lnTo>
                  <a:lnTo>
                    <a:pt x="264287" y="394970"/>
                  </a:lnTo>
                  <a:lnTo>
                    <a:pt x="262242" y="389890"/>
                  </a:lnTo>
                  <a:lnTo>
                    <a:pt x="260565" y="391160"/>
                  </a:lnTo>
                  <a:lnTo>
                    <a:pt x="260400" y="393700"/>
                  </a:lnTo>
                  <a:lnTo>
                    <a:pt x="258635" y="396227"/>
                  </a:lnTo>
                  <a:lnTo>
                    <a:pt x="258762" y="396240"/>
                  </a:lnTo>
                  <a:lnTo>
                    <a:pt x="258610" y="396265"/>
                  </a:lnTo>
                  <a:lnTo>
                    <a:pt x="257733" y="397510"/>
                  </a:lnTo>
                  <a:lnTo>
                    <a:pt x="250012" y="397510"/>
                  </a:lnTo>
                  <a:lnTo>
                    <a:pt x="258610" y="396265"/>
                  </a:lnTo>
                  <a:lnTo>
                    <a:pt x="250571" y="394970"/>
                  </a:lnTo>
                  <a:lnTo>
                    <a:pt x="245872" y="388620"/>
                  </a:lnTo>
                  <a:lnTo>
                    <a:pt x="244817" y="379730"/>
                  </a:lnTo>
                  <a:lnTo>
                    <a:pt x="247611" y="372110"/>
                  </a:lnTo>
                  <a:lnTo>
                    <a:pt x="252526" y="364490"/>
                  </a:lnTo>
                  <a:lnTo>
                    <a:pt x="247256" y="360680"/>
                  </a:lnTo>
                  <a:lnTo>
                    <a:pt x="246862" y="359410"/>
                  </a:lnTo>
                  <a:lnTo>
                    <a:pt x="243293" y="347980"/>
                  </a:lnTo>
                  <a:lnTo>
                    <a:pt x="243827" y="340360"/>
                  </a:lnTo>
                  <a:lnTo>
                    <a:pt x="244830" y="334010"/>
                  </a:lnTo>
                  <a:lnTo>
                    <a:pt x="239255" y="326390"/>
                  </a:lnTo>
                  <a:lnTo>
                    <a:pt x="238366" y="304800"/>
                  </a:lnTo>
                  <a:lnTo>
                    <a:pt x="236639" y="287020"/>
                  </a:lnTo>
                  <a:lnTo>
                    <a:pt x="236258" y="283210"/>
                  </a:lnTo>
                  <a:lnTo>
                    <a:pt x="227037" y="270510"/>
                  </a:lnTo>
                  <a:lnTo>
                    <a:pt x="227850" y="275602"/>
                  </a:lnTo>
                  <a:lnTo>
                    <a:pt x="230187" y="283210"/>
                  </a:lnTo>
                  <a:lnTo>
                    <a:pt x="226263" y="287020"/>
                  </a:lnTo>
                  <a:lnTo>
                    <a:pt x="225323" y="280670"/>
                  </a:lnTo>
                  <a:lnTo>
                    <a:pt x="224116" y="274320"/>
                  </a:lnTo>
                  <a:lnTo>
                    <a:pt x="224078" y="266700"/>
                  </a:lnTo>
                  <a:lnTo>
                    <a:pt x="226656" y="262890"/>
                  </a:lnTo>
                  <a:lnTo>
                    <a:pt x="220840" y="256540"/>
                  </a:lnTo>
                  <a:lnTo>
                    <a:pt x="217258" y="248920"/>
                  </a:lnTo>
                  <a:lnTo>
                    <a:pt x="215087" y="243840"/>
                  </a:lnTo>
                  <a:lnTo>
                    <a:pt x="213995" y="241300"/>
                  </a:lnTo>
                  <a:lnTo>
                    <a:pt x="209092" y="234950"/>
                  </a:lnTo>
                  <a:lnTo>
                    <a:pt x="205816" y="227330"/>
                  </a:lnTo>
                  <a:lnTo>
                    <a:pt x="205447" y="223520"/>
                  </a:lnTo>
                  <a:lnTo>
                    <a:pt x="205333" y="222250"/>
                  </a:lnTo>
                  <a:lnTo>
                    <a:pt x="204965" y="218440"/>
                  </a:lnTo>
                  <a:lnTo>
                    <a:pt x="205905" y="209550"/>
                  </a:lnTo>
                  <a:lnTo>
                    <a:pt x="207962" y="201930"/>
                  </a:lnTo>
                  <a:lnTo>
                    <a:pt x="209359" y="199390"/>
                  </a:lnTo>
                  <a:lnTo>
                    <a:pt x="203352" y="198120"/>
                  </a:lnTo>
                  <a:lnTo>
                    <a:pt x="200025" y="194310"/>
                  </a:lnTo>
                  <a:lnTo>
                    <a:pt x="200266" y="190500"/>
                  </a:lnTo>
                  <a:lnTo>
                    <a:pt x="198856" y="184150"/>
                  </a:lnTo>
                  <a:lnTo>
                    <a:pt x="196989" y="176530"/>
                  </a:lnTo>
                  <a:lnTo>
                    <a:pt x="195745" y="171450"/>
                  </a:lnTo>
                  <a:lnTo>
                    <a:pt x="189128" y="176530"/>
                  </a:lnTo>
                  <a:lnTo>
                    <a:pt x="171081" y="135890"/>
                  </a:lnTo>
                  <a:lnTo>
                    <a:pt x="166255" y="128270"/>
                  </a:lnTo>
                  <a:lnTo>
                    <a:pt x="164592" y="119380"/>
                  </a:lnTo>
                  <a:lnTo>
                    <a:pt x="167081" y="109220"/>
                  </a:lnTo>
                  <a:lnTo>
                    <a:pt x="168148" y="106680"/>
                  </a:lnTo>
                  <a:lnTo>
                    <a:pt x="169760" y="102870"/>
                  </a:lnTo>
                  <a:lnTo>
                    <a:pt x="170294" y="95250"/>
                  </a:lnTo>
                  <a:lnTo>
                    <a:pt x="172986" y="81280"/>
                  </a:lnTo>
                  <a:lnTo>
                    <a:pt x="168313" y="74930"/>
                  </a:lnTo>
                  <a:lnTo>
                    <a:pt x="174510" y="63500"/>
                  </a:lnTo>
                  <a:lnTo>
                    <a:pt x="179019" y="55880"/>
                  </a:lnTo>
                  <a:lnTo>
                    <a:pt x="182930" y="45986"/>
                  </a:lnTo>
                  <a:lnTo>
                    <a:pt x="184124" y="47790"/>
                  </a:lnTo>
                  <a:lnTo>
                    <a:pt x="187502" y="47955"/>
                  </a:lnTo>
                  <a:lnTo>
                    <a:pt x="187337" y="45529"/>
                  </a:lnTo>
                  <a:lnTo>
                    <a:pt x="186169" y="43726"/>
                  </a:lnTo>
                  <a:lnTo>
                    <a:pt x="184023" y="42532"/>
                  </a:lnTo>
                  <a:lnTo>
                    <a:pt x="183311" y="44297"/>
                  </a:lnTo>
                  <a:lnTo>
                    <a:pt x="177977" y="40640"/>
                  </a:lnTo>
                  <a:lnTo>
                    <a:pt x="177507" y="35560"/>
                  </a:lnTo>
                  <a:lnTo>
                    <a:pt x="183184" y="41910"/>
                  </a:lnTo>
                  <a:lnTo>
                    <a:pt x="190411" y="44450"/>
                  </a:lnTo>
                  <a:lnTo>
                    <a:pt x="201930" y="57150"/>
                  </a:lnTo>
                  <a:lnTo>
                    <a:pt x="210591" y="57150"/>
                  </a:lnTo>
                  <a:lnTo>
                    <a:pt x="212204" y="52070"/>
                  </a:lnTo>
                  <a:lnTo>
                    <a:pt x="216141" y="53340"/>
                  </a:lnTo>
                  <a:lnTo>
                    <a:pt x="221462" y="54610"/>
                  </a:lnTo>
                  <a:lnTo>
                    <a:pt x="222427" y="58420"/>
                  </a:lnTo>
                  <a:lnTo>
                    <a:pt x="222592" y="63500"/>
                  </a:lnTo>
                  <a:lnTo>
                    <a:pt x="225526" y="66040"/>
                  </a:lnTo>
                  <a:lnTo>
                    <a:pt x="230047" y="67310"/>
                  </a:lnTo>
                  <a:lnTo>
                    <a:pt x="238645" y="67310"/>
                  </a:lnTo>
                  <a:lnTo>
                    <a:pt x="242239" y="76200"/>
                  </a:lnTo>
                  <a:lnTo>
                    <a:pt x="235089" y="86360"/>
                  </a:lnTo>
                  <a:lnTo>
                    <a:pt x="234099" y="90170"/>
                  </a:lnTo>
                  <a:lnTo>
                    <a:pt x="233845" y="97790"/>
                  </a:lnTo>
                  <a:lnTo>
                    <a:pt x="235331" y="104140"/>
                  </a:lnTo>
                  <a:lnTo>
                    <a:pt x="237109" y="110490"/>
                  </a:lnTo>
                  <a:lnTo>
                    <a:pt x="237718" y="116840"/>
                  </a:lnTo>
                  <a:lnTo>
                    <a:pt x="237515" y="120650"/>
                  </a:lnTo>
                  <a:lnTo>
                    <a:pt x="237426" y="130810"/>
                  </a:lnTo>
                  <a:lnTo>
                    <a:pt x="238175" y="137160"/>
                  </a:lnTo>
                  <a:lnTo>
                    <a:pt x="239788" y="144780"/>
                  </a:lnTo>
                  <a:lnTo>
                    <a:pt x="240626" y="148590"/>
                  </a:lnTo>
                  <a:lnTo>
                    <a:pt x="238645" y="162001"/>
                  </a:lnTo>
                  <a:lnTo>
                    <a:pt x="232752" y="162839"/>
                  </a:lnTo>
                  <a:lnTo>
                    <a:pt x="233197" y="172707"/>
                  </a:lnTo>
                  <a:lnTo>
                    <a:pt x="226987" y="179476"/>
                  </a:lnTo>
                  <a:lnTo>
                    <a:pt x="229628" y="181127"/>
                  </a:lnTo>
                  <a:lnTo>
                    <a:pt x="232346" y="182664"/>
                  </a:lnTo>
                  <a:lnTo>
                    <a:pt x="235115" y="184124"/>
                  </a:lnTo>
                  <a:lnTo>
                    <a:pt x="241312" y="177558"/>
                  </a:lnTo>
                  <a:lnTo>
                    <a:pt x="240195" y="169037"/>
                  </a:lnTo>
                  <a:lnTo>
                    <a:pt x="243624" y="161290"/>
                  </a:lnTo>
                  <a:lnTo>
                    <a:pt x="240639" y="161721"/>
                  </a:lnTo>
                  <a:lnTo>
                    <a:pt x="245198" y="157480"/>
                  </a:lnTo>
                  <a:lnTo>
                    <a:pt x="245656" y="162560"/>
                  </a:lnTo>
                  <a:lnTo>
                    <a:pt x="245681" y="165100"/>
                  </a:lnTo>
                  <a:lnTo>
                    <a:pt x="245592" y="166370"/>
                  </a:lnTo>
                  <a:lnTo>
                    <a:pt x="245503" y="170180"/>
                  </a:lnTo>
                  <a:lnTo>
                    <a:pt x="245859" y="175260"/>
                  </a:lnTo>
                  <a:lnTo>
                    <a:pt x="248818" y="180340"/>
                  </a:lnTo>
                  <a:lnTo>
                    <a:pt x="252501" y="184150"/>
                  </a:lnTo>
                  <a:lnTo>
                    <a:pt x="251498" y="193040"/>
                  </a:lnTo>
                  <a:lnTo>
                    <a:pt x="257073" y="200660"/>
                  </a:lnTo>
                  <a:lnTo>
                    <a:pt x="261480" y="200660"/>
                  </a:lnTo>
                  <a:lnTo>
                    <a:pt x="264515" y="208280"/>
                  </a:lnTo>
                  <a:lnTo>
                    <a:pt x="265315" y="214630"/>
                  </a:lnTo>
                  <a:lnTo>
                    <a:pt x="270789" y="220980"/>
                  </a:lnTo>
                  <a:lnTo>
                    <a:pt x="278650" y="220980"/>
                  </a:lnTo>
                  <a:lnTo>
                    <a:pt x="278866" y="227330"/>
                  </a:lnTo>
                  <a:lnTo>
                    <a:pt x="279514" y="224790"/>
                  </a:lnTo>
                  <a:lnTo>
                    <a:pt x="280682" y="223520"/>
                  </a:lnTo>
                  <a:lnTo>
                    <a:pt x="282346" y="222250"/>
                  </a:lnTo>
                  <a:lnTo>
                    <a:pt x="281114" y="224790"/>
                  </a:lnTo>
                  <a:lnTo>
                    <a:pt x="289890" y="226060"/>
                  </a:lnTo>
                  <a:lnTo>
                    <a:pt x="293560" y="227330"/>
                  </a:lnTo>
                  <a:lnTo>
                    <a:pt x="289217" y="229870"/>
                  </a:lnTo>
                  <a:lnTo>
                    <a:pt x="287147" y="237490"/>
                  </a:lnTo>
                  <a:lnTo>
                    <a:pt x="286740" y="243840"/>
                  </a:lnTo>
                  <a:lnTo>
                    <a:pt x="286639" y="248920"/>
                  </a:lnTo>
                  <a:lnTo>
                    <a:pt x="286727" y="252730"/>
                  </a:lnTo>
                  <a:lnTo>
                    <a:pt x="287058" y="259080"/>
                  </a:lnTo>
                  <a:lnTo>
                    <a:pt x="299885" y="260350"/>
                  </a:lnTo>
                  <a:lnTo>
                    <a:pt x="309600" y="262890"/>
                  </a:lnTo>
                  <a:lnTo>
                    <a:pt x="304063" y="275602"/>
                  </a:lnTo>
                  <a:lnTo>
                    <a:pt x="313004" y="283210"/>
                  </a:lnTo>
                  <a:lnTo>
                    <a:pt x="317220" y="279400"/>
                  </a:lnTo>
                  <a:lnTo>
                    <a:pt x="326212" y="284480"/>
                  </a:lnTo>
                  <a:lnTo>
                    <a:pt x="326936" y="290830"/>
                  </a:lnTo>
                  <a:lnTo>
                    <a:pt x="324904" y="295910"/>
                  </a:lnTo>
                  <a:lnTo>
                    <a:pt x="329755" y="293370"/>
                  </a:lnTo>
                  <a:lnTo>
                    <a:pt x="330327" y="295910"/>
                  </a:lnTo>
                  <a:lnTo>
                    <a:pt x="329552" y="300990"/>
                  </a:lnTo>
                  <a:lnTo>
                    <a:pt x="327177" y="295910"/>
                  </a:lnTo>
                  <a:lnTo>
                    <a:pt x="323697" y="300990"/>
                  </a:lnTo>
                  <a:lnTo>
                    <a:pt x="322199" y="304800"/>
                  </a:lnTo>
                  <a:lnTo>
                    <a:pt x="323202" y="297180"/>
                  </a:lnTo>
                  <a:lnTo>
                    <a:pt x="312381" y="316230"/>
                  </a:lnTo>
                  <a:lnTo>
                    <a:pt x="311556" y="322580"/>
                  </a:lnTo>
                  <a:lnTo>
                    <a:pt x="311746" y="327660"/>
                  </a:lnTo>
                  <a:lnTo>
                    <a:pt x="311670" y="323850"/>
                  </a:lnTo>
                  <a:lnTo>
                    <a:pt x="313347" y="322580"/>
                  </a:lnTo>
                  <a:lnTo>
                    <a:pt x="316776" y="325120"/>
                  </a:lnTo>
                  <a:lnTo>
                    <a:pt x="313969" y="327660"/>
                  </a:lnTo>
                  <a:lnTo>
                    <a:pt x="312521" y="327660"/>
                  </a:lnTo>
                  <a:lnTo>
                    <a:pt x="319913" y="330200"/>
                  </a:lnTo>
                  <a:lnTo>
                    <a:pt x="322910" y="332740"/>
                  </a:lnTo>
                  <a:lnTo>
                    <a:pt x="328777" y="327660"/>
                  </a:lnTo>
                  <a:lnTo>
                    <a:pt x="328117" y="332740"/>
                  </a:lnTo>
                  <a:lnTo>
                    <a:pt x="322910" y="332740"/>
                  </a:lnTo>
                  <a:lnTo>
                    <a:pt x="322237" y="332740"/>
                  </a:lnTo>
                  <a:lnTo>
                    <a:pt x="323354" y="337820"/>
                  </a:lnTo>
                  <a:lnTo>
                    <a:pt x="326402" y="336550"/>
                  </a:lnTo>
                  <a:lnTo>
                    <a:pt x="329107" y="335280"/>
                  </a:lnTo>
                  <a:lnTo>
                    <a:pt x="331482" y="332740"/>
                  </a:lnTo>
                  <a:lnTo>
                    <a:pt x="333819" y="335280"/>
                  </a:lnTo>
                  <a:lnTo>
                    <a:pt x="333286" y="339090"/>
                  </a:lnTo>
                  <a:lnTo>
                    <a:pt x="335394" y="341630"/>
                  </a:lnTo>
                  <a:lnTo>
                    <a:pt x="774496" y="341630"/>
                  </a:lnTo>
                  <a:lnTo>
                    <a:pt x="774649" y="342900"/>
                  </a:lnTo>
                  <a:lnTo>
                    <a:pt x="339318" y="342900"/>
                  </a:lnTo>
                  <a:lnTo>
                    <a:pt x="338912" y="342900"/>
                  </a:lnTo>
                  <a:lnTo>
                    <a:pt x="337769" y="342900"/>
                  </a:lnTo>
                  <a:lnTo>
                    <a:pt x="340537" y="346710"/>
                  </a:lnTo>
                  <a:lnTo>
                    <a:pt x="348640" y="350520"/>
                  </a:lnTo>
                  <a:lnTo>
                    <a:pt x="349656" y="345440"/>
                  </a:lnTo>
                  <a:lnTo>
                    <a:pt x="349656" y="351790"/>
                  </a:lnTo>
                  <a:lnTo>
                    <a:pt x="355625" y="353060"/>
                  </a:lnTo>
                  <a:lnTo>
                    <a:pt x="358330" y="356870"/>
                  </a:lnTo>
                  <a:lnTo>
                    <a:pt x="358660" y="364490"/>
                  </a:lnTo>
                  <a:lnTo>
                    <a:pt x="357517" y="370840"/>
                  </a:lnTo>
                  <a:lnTo>
                    <a:pt x="357911" y="375920"/>
                  </a:lnTo>
                  <a:lnTo>
                    <a:pt x="362140" y="381000"/>
                  </a:lnTo>
                  <a:lnTo>
                    <a:pt x="368300" y="383540"/>
                  </a:lnTo>
                  <a:lnTo>
                    <a:pt x="374421" y="384810"/>
                  </a:lnTo>
                  <a:lnTo>
                    <a:pt x="372338" y="390956"/>
                  </a:lnTo>
                  <a:lnTo>
                    <a:pt x="375437" y="393700"/>
                  </a:lnTo>
                  <a:lnTo>
                    <a:pt x="385038" y="405130"/>
                  </a:lnTo>
                  <a:lnTo>
                    <a:pt x="393319" y="416560"/>
                  </a:lnTo>
                  <a:lnTo>
                    <a:pt x="400786" y="430530"/>
                  </a:lnTo>
                  <a:lnTo>
                    <a:pt x="408444" y="441960"/>
                  </a:lnTo>
                  <a:lnTo>
                    <a:pt x="417309" y="454660"/>
                  </a:lnTo>
                  <a:lnTo>
                    <a:pt x="424967" y="467360"/>
                  </a:lnTo>
                  <a:lnTo>
                    <a:pt x="429069" y="481330"/>
                  </a:lnTo>
                  <a:lnTo>
                    <a:pt x="430022" y="490220"/>
                  </a:lnTo>
                  <a:lnTo>
                    <a:pt x="426313" y="496570"/>
                  </a:lnTo>
                  <a:lnTo>
                    <a:pt x="432104" y="513080"/>
                  </a:lnTo>
                  <a:lnTo>
                    <a:pt x="434086" y="516890"/>
                  </a:lnTo>
                  <a:lnTo>
                    <a:pt x="439394" y="523240"/>
                  </a:lnTo>
                  <a:lnTo>
                    <a:pt x="439483" y="530860"/>
                  </a:lnTo>
                  <a:lnTo>
                    <a:pt x="433920" y="541020"/>
                  </a:lnTo>
                  <a:lnTo>
                    <a:pt x="426948" y="549910"/>
                  </a:lnTo>
                  <a:lnTo>
                    <a:pt x="422783" y="556260"/>
                  </a:lnTo>
                  <a:lnTo>
                    <a:pt x="425970" y="554990"/>
                  </a:lnTo>
                  <a:lnTo>
                    <a:pt x="434644" y="558800"/>
                  </a:lnTo>
                  <a:lnTo>
                    <a:pt x="426643" y="567690"/>
                  </a:lnTo>
                  <a:lnTo>
                    <a:pt x="421043" y="566420"/>
                  </a:lnTo>
                  <a:lnTo>
                    <a:pt x="416204" y="568960"/>
                  </a:lnTo>
                  <a:lnTo>
                    <a:pt x="412978" y="574040"/>
                  </a:lnTo>
                  <a:lnTo>
                    <a:pt x="412813" y="581660"/>
                  </a:lnTo>
                  <a:lnTo>
                    <a:pt x="414426" y="589280"/>
                  </a:lnTo>
                  <a:lnTo>
                    <a:pt x="416483" y="594360"/>
                  </a:lnTo>
                  <a:lnTo>
                    <a:pt x="418579" y="599440"/>
                  </a:lnTo>
                  <a:lnTo>
                    <a:pt x="421944" y="607060"/>
                  </a:lnTo>
                  <a:lnTo>
                    <a:pt x="428815" y="614680"/>
                  </a:lnTo>
                  <a:lnTo>
                    <a:pt x="427837" y="618490"/>
                  </a:lnTo>
                  <a:lnTo>
                    <a:pt x="431139" y="622300"/>
                  </a:lnTo>
                  <a:lnTo>
                    <a:pt x="437616" y="626110"/>
                  </a:lnTo>
                  <a:lnTo>
                    <a:pt x="445820" y="629920"/>
                  </a:lnTo>
                  <a:lnTo>
                    <a:pt x="453110" y="633730"/>
                  </a:lnTo>
                  <a:lnTo>
                    <a:pt x="456844" y="638810"/>
                  </a:lnTo>
                  <a:lnTo>
                    <a:pt x="463537" y="642620"/>
                  </a:lnTo>
                  <a:lnTo>
                    <a:pt x="469925" y="643890"/>
                  </a:lnTo>
                  <a:lnTo>
                    <a:pt x="476986" y="655320"/>
                  </a:lnTo>
                  <a:lnTo>
                    <a:pt x="503631" y="678180"/>
                  </a:lnTo>
                  <a:lnTo>
                    <a:pt x="511390" y="681990"/>
                  </a:lnTo>
                  <a:lnTo>
                    <a:pt x="517207" y="683260"/>
                  </a:lnTo>
                  <a:lnTo>
                    <a:pt x="527659" y="688340"/>
                  </a:lnTo>
                  <a:lnTo>
                    <a:pt x="537959" y="685800"/>
                  </a:lnTo>
                  <a:lnTo>
                    <a:pt x="542480" y="684530"/>
                  </a:lnTo>
                  <a:lnTo>
                    <a:pt x="545960" y="688340"/>
                  </a:lnTo>
                  <a:lnTo>
                    <a:pt x="552119" y="694690"/>
                  </a:lnTo>
                  <a:lnTo>
                    <a:pt x="557745" y="701040"/>
                  </a:lnTo>
                  <a:lnTo>
                    <a:pt x="563562" y="708660"/>
                  </a:lnTo>
                  <a:lnTo>
                    <a:pt x="570369" y="715010"/>
                  </a:lnTo>
                  <a:lnTo>
                    <a:pt x="579780" y="720090"/>
                  </a:lnTo>
                  <a:lnTo>
                    <a:pt x="589673" y="725170"/>
                  </a:lnTo>
                  <a:lnTo>
                    <a:pt x="599859" y="728980"/>
                  </a:lnTo>
                  <a:lnTo>
                    <a:pt x="610184" y="734060"/>
                  </a:lnTo>
                  <a:lnTo>
                    <a:pt x="616153" y="736600"/>
                  </a:lnTo>
                  <a:lnTo>
                    <a:pt x="620407" y="740410"/>
                  </a:lnTo>
                  <a:lnTo>
                    <a:pt x="631596" y="746760"/>
                  </a:lnTo>
                  <a:lnTo>
                    <a:pt x="638302" y="746760"/>
                  </a:lnTo>
                  <a:lnTo>
                    <a:pt x="650074" y="749300"/>
                  </a:lnTo>
                  <a:lnTo>
                    <a:pt x="658533" y="750570"/>
                  </a:lnTo>
                  <a:lnTo>
                    <a:pt x="667296" y="758190"/>
                  </a:lnTo>
                  <a:lnTo>
                    <a:pt x="668464" y="763270"/>
                  </a:lnTo>
                  <a:lnTo>
                    <a:pt x="680212" y="767080"/>
                  </a:lnTo>
                  <a:lnTo>
                    <a:pt x="685469" y="768350"/>
                  </a:lnTo>
                  <a:lnTo>
                    <a:pt x="695058" y="775970"/>
                  </a:lnTo>
                  <a:lnTo>
                    <a:pt x="698550" y="779780"/>
                  </a:lnTo>
                  <a:lnTo>
                    <a:pt x="711771" y="781050"/>
                  </a:lnTo>
                  <a:lnTo>
                    <a:pt x="718248" y="782320"/>
                  </a:lnTo>
                  <a:lnTo>
                    <a:pt x="724535" y="784860"/>
                  </a:lnTo>
                  <a:lnTo>
                    <a:pt x="731393" y="788670"/>
                  </a:lnTo>
                  <a:lnTo>
                    <a:pt x="740295" y="792480"/>
                  </a:lnTo>
                  <a:lnTo>
                    <a:pt x="744169" y="793750"/>
                  </a:lnTo>
                  <a:lnTo>
                    <a:pt x="753237" y="792480"/>
                  </a:lnTo>
                  <a:lnTo>
                    <a:pt x="761885" y="789940"/>
                  </a:lnTo>
                  <a:lnTo>
                    <a:pt x="770115" y="787400"/>
                  </a:lnTo>
                  <a:lnTo>
                    <a:pt x="778294" y="783590"/>
                  </a:lnTo>
                  <a:lnTo>
                    <a:pt x="786841" y="781050"/>
                  </a:lnTo>
                  <a:lnTo>
                    <a:pt x="795718" y="777240"/>
                  </a:lnTo>
                  <a:lnTo>
                    <a:pt x="803567" y="773430"/>
                  </a:lnTo>
                  <a:lnTo>
                    <a:pt x="811669" y="769620"/>
                  </a:lnTo>
                  <a:lnTo>
                    <a:pt x="821283" y="767080"/>
                  </a:lnTo>
                  <a:lnTo>
                    <a:pt x="818730" y="765810"/>
                  </a:lnTo>
                  <a:lnTo>
                    <a:pt x="813168" y="765810"/>
                  </a:lnTo>
                  <a:lnTo>
                    <a:pt x="814400" y="759460"/>
                  </a:lnTo>
                  <a:lnTo>
                    <a:pt x="823214" y="755650"/>
                  </a:lnTo>
                  <a:lnTo>
                    <a:pt x="822452" y="765810"/>
                  </a:lnTo>
                  <a:lnTo>
                    <a:pt x="824433" y="763270"/>
                  </a:lnTo>
                  <a:lnTo>
                    <a:pt x="827011" y="762000"/>
                  </a:lnTo>
                  <a:lnTo>
                    <a:pt x="830186" y="762000"/>
                  </a:lnTo>
                  <a:lnTo>
                    <a:pt x="829106" y="765810"/>
                  </a:lnTo>
                  <a:lnTo>
                    <a:pt x="826833" y="767080"/>
                  </a:lnTo>
                  <a:lnTo>
                    <a:pt x="824001" y="768350"/>
                  </a:lnTo>
                  <a:lnTo>
                    <a:pt x="835825" y="770280"/>
                  </a:lnTo>
                  <a:lnTo>
                    <a:pt x="836764" y="764540"/>
                  </a:lnTo>
                  <a:lnTo>
                    <a:pt x="847191" y="769620"/>
                  </a:lnTo>
                  <a:lnTo>
                    <a:pt x="855421" y="775970"/>
                  </a:lnTo>
                  <a:lnTo>
                    <a:pt x="870940" y="791210"/>
                  </a:lnTo>
                  <a:lnTo>
                    <a:pt x="876833" y="796290"/>
                  </a:lnTo>
                  <a:lnTo>
                    <a:pt x="880681" y="802640"/>
                  </a:lnTo>
                  <a:lnTo>
                    <a:pt x="889939" y="812800"/>
                  </a:lnTo>
                  <a:lnTo>
                    <a:pt x="896848" y="814070"/>
                  </a:lnTo>
                  <a:lnTo>
                    <a:pt x="898271" y="820420"/>
                  </a:lnTo>
                  <a:lnTo>
                    <a:pt x="895908" y="816610"/>
                  </a:lnTo>
                  <a:lnTo>
                    <a:pt x="897547" y="820420"/>
                  </a:lnTo>
                  <a:lnTo>
                    <a:pt x="900861" y="826770"/>
                  </a:lnTo>
                  <a:lnTo>
                    <a:pt x="903579" y="831850"/>
                  </a:lnTo>
                  <a:lnTo>
                    <a:pt x="907326" y="835660"/>
                  </a:lnTo>
                  <a:lnTo>
                    <a:pt x="911555" y="840740"/>
                  </a:lnTo>
                  <a:lnTo>
                    <a:pt x="923747" y="820420"/>
                  </a:lnTo>
                  <a:lnTo>
                    <a:pt x="923823" y="817880"/>
                  </a:lnTo>
                  <a:lnTo>
                    <a:pt x="922274" y="812800"/>
                  </a:lnTo>
                  <a:lnTo>
                    <a:pt x="923823" y="806450"/>
                  </a:lnTo>
                  <a:lnTo>
                    <a:pt x="926998" y="801370"/>
                  </a:lnTo>
                  <a:lnTo>
                    <a:pt x="930351" y="796290"/>
                  </a:lnTo>
                  <a:lnTo>
                    <a:pt x="933551" y="791210"/>
                  </a:lnTo>
                  <a:lnTo>
                    <a:pt x="937221" y="784860"/>
                  </a:lnTo>
                  <a:lnTo>
                    <a:pt x="941501" y="779780"/>
                  </a:lnTo>
                  <a:lnTo>
                    <a:pt x="946543" y="775970"/>
                  </a:lnTo>
                  <a:lnTo>
                    <a:pt x="952792" y="773430"/>
                  </a:lnTo>
                  <a:lnTo>
                    <a:pt x="959827" y="773430"/>
                  </a:lnTo>
                  <a:lnTo>
                    <a:pt x="966952" y="774700"/>
                  </a:lnTo>
                  <a:lnTo>
                    <a:pt x="977722" y="774700"/>
                  </a:lnTo>
                  <a:lnTo>
                    <a:pt x="992365" y="777240"/>
                  </a:lnTo>
                  <a:lnTo>
                    <a:pt x="997026" y="773430"/>
                  </a:lnTo>
                  <a:lnTo>
                    <a:pt x="998575" y="772160"/>
                  </a:lnTo>
                  <a:lnTo>
                    <a:pt x="1000366" y="764540"/>
                  </a:lnTo>
                  <a:lnTo>
                    <a:pt x="1000963" y="762000"/>
                  </a:lnTo>
                  <a:lnTo>
                    <a:pt x="1001560" y="759460"/>
                  </a:lnTo>
                  <a:lnTo>
                    <a:pt x="995400" y="755650"/>
                  </a:lnTo>
                  <a:lnTo>
                    <a:pt x="991285" y="753110"/>
                  </a:lnTo>
                  <a:lnTo>
                    <a:pt x="992720" y="744220"/>
                  </a:lnTo>
                  <a:lnTo>
                    <a:pt x="964044" y="718820"/>
                  </a:lnTo>
                  <a:lnTo>
                    <a:pt x="971232" y="720090"/>
                  </a:lnTo>
                  <a:lnTo>
                    <a:pt x="977468" y="720090"/>
                  </a:lnTo>
                  <a:lnTo>
                    <a:pt x="979754" y="718820"/>
                  </a:lnTo>
                  <a:lnTo>
                    <a:pt x="982052" y="717550"/>
                  </a:lnTo>
                  <a:lnTo>
                    <a:pt x="984326" y="711200"/>
                  </a:lnTo>
                  <a:lnTo>
                    <a:pt x="984758" y="706120"/>
                  </a:lnTo>
                  <a:lnTo>
                    <a:pt x="984529" y="701040"/>
                  </a:lnTo>
                  <a:lnTo>
                    <a:pt x="985951" y="690880"/>
                  </a:lnTo>
                  <a:lnTo>
                    <a:pt x="996581" y="693420"/>
                  </a:lnTo>
                  <a:lnTo>
                    <a:pt x="1057859" y="693420"/>
                  </a:lnTo>
                  <a:lnTo>
                    <a:pt x="1058176" y="694690"/>
                  </a:lnTo>
                  <a:lnTo>
                    <a:pt x="1059370" y="690880"/>
                  </a:lnTo>
                  <a:lnTo>
                    <a:pt x="1061351" y="684530"/>
                  </a:lnTo>
                  <a:lnTo>
                    <a:pt x="1062151" y="681990"/>
                  </a:lnTo>
                  <a:lnTo>
                    <a:pt x="1070483" y="687070"/>
                  </a:lnTo>
                  <a:lnTo>
                    <a:pt x="1073150" y="690880"/>
                  </a:lnTo>
                  <a:lnTo>
                    <a:pt x="1076794" y="683260"/>
                  </a:lnTo>
                  <a:lnTo>
                    <a:pt x="1077531" y="681990"/>
                  </a:lnTo>
                  <a:lnTo>
                    <a:pt x="1078979" y="679450"/>
                  </a:lnTo>
                  <a:lnTo>
                    <a:pt x="1081163" y="675640"/>
                  </a:lnTo>
                  <a:lnTo>
                    <a:pt x="1086294" y="669290"/>
                  </a:lnTo>
                  <a:lnTo>
                    <a:pt x="1090790" y="665480"/>
                  </a:lnTo>
                  <a:lnTo>
                    <a:pt x="1092288" y="664210"/>
                  </a:lnTo>
                  <a:lnTo>
                    <a:pt x="1096327" y="661670"/>
                  </a:lnTo>
                  <a:lnTo>
                    <a:pt x="1100239" y="661670"/>
                  </a:lnTo>
                  <a:lnTo>
                    <a:pt x="1105814" y="651510"/>
                  </a:lnTo>
                  <a:lnTo>
                    <a:pt x="1105458" y="651510"/>
                  </a:lnTo>
                  <a:lnTo>
                    <a:pt x="1111453" y="647700"/>
                  </a:lnTo>
                  <a:lnTo>
                    <a:pt x="1111707" y="655459"/>
                  </a:lnTo>
                  <a:lnTo>
                    <a:pt x="1111123" y="660400"/>
                  </a:lnTo>
                  <a:lnTo>
                    <a:pt x="1111084" y="662940"/>
                  </a:lnTo>
                  <a:lnTo>
                    <a:pt x="1111516" y="668020"/>
                  </a:lnTo>
                  <a:lnTo>
                    <a:pt x="1115707" y="675640"/>
                  </a:lnTo>
                  <a:lnTo>
                    <a:pt x="1117092" y="669290"/>
                  </a:lnTo>
                  <a:lnTo>
                    <a:pt x="1120127" y="661670"/>
                  </a:lnTo>
                  <a:lnTo>
                    <a:pt x="1123708" y="654050"/>
                  </a:lnTo>
                  <a:lnTo>
                    <a:pt x="1126820" y="648970"/>
                  </a:lnTo>
                  <a:lnTo>
                    <a:pt x="1127353" y="647700"/>
                  </a:lnTo>
                  <a:lnTo>
                    <a:pt x="1129499" y="642620"/>
                  </a:lnTo>
                  <a:lnTo>
                    <a:pt x="1129957" y="641350"/>
                  </a:lnTo>
                  <a:lnTo>
                    <a:pt x="1131824" y="636270"/>
                  </a:lnTo>
                  <a:lnTo>
                    <a:pt x="1134376" y="629920"/>
                  </a:lnTo>
                  <a:lnTo>
                    <a:pt x="1135062" y="628650"/>
                  </a:lnTo>
                  <a:lnTo>
                    <a:pt x="1137767" y="623570"/>
                  </a:lnTo>
                  <a:lnTo>
                    <a:pt x="1134503" y="623570"/>
                  </a:lnTo>
                  <a:lnTo>
                    <a:pt x="1131989" y="626110"/>
                  </a:lnTo>
                  <a:lnTo>
                    <a:pt x="1130795" y="628650"/>
                  </a:lnTo>
                  <a:lnTo>
                    <a:pt x="1131862" y="623570"/>
                  </a:lnTo>
                  <a:lnTo>
                    <a:pt x="1136980" y="617220"/>
                  </a:lnTo>
                  <a:lnTo>
                    <a:pt x="1139291" y="613410"/>
                  </a:lnTo>
                  <a:lnTo>
                    <a:pt x="1131963" y="612140"/>
                  </a:lnTo>
                  <a:lnTo>
                    <a:pt x="1132725" y="605790"/>
                  </a:lnTo>
                  <a:lnTo>
                    <a:pt x="1143584" y="600710"/>
                  </a:lnTo>
                  <a:lnTo>
                    <a:pt x="1142834" y="597674"/>
                  </a:lnTo>
                  <a:lnTo>
                    <a:pt x="1142022" y="594360"/>
                  </a:lnTo>
                  <a:lnTo>
                    <a:pt x="1143139" y="596950"/>
                  </a:lnTo>
                  <a:lnTo>
                    <a:pt x="1145336" y="601980"/>
                  </a:lnTo>
                  <a:lnTo>
                    <a:pt x="1144066" y="594360"/>
                  </a:lnTo>
                  <a:lnTo>
                    <a:pt x="1143228" y="589280"/>
                  </a:lnTo>
                  <a:lnTo>
                    <a:pt x="1146327" y="580390"/>
                  </a:lnTo>
                  <a:lnTo>
                    <a:pt x="1151178" y="574040"/>
                  </a:lnTo>
                  <a:lnTo>
                    <a:pt x="1155255" y="570230"/>
                  </a:lnTo>
                  <a:lnTo>
                    <a:pt x="1167079" y="558800"/>
                  </a:lnTo>
                  <a:lnTo>
                    <a:pt x="1172273" y="552450"/>
                  </a:lnTo>
                  <a:lnTo>
                    <a:pt x="1175461" y="547370"/>
                  </a:lnTo>
                  <a:lnTo>
                    <a:pt x="1176261" y="546100"/>
                  </a:lnTo>
                  <a:lnTo>
                    <a:pt x="1178433" y="538480"/>
                  </a:lnTo>
                  <a:lnTo>
                    <a:pt x="1179360" y="53086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867279" y="3381399"/>
              <a:ext cx="2255520" cy="1550670"/>
            </a:xfrm>
            <a:custGeom>
              <a:avLst/>
              <a:gdLst/>
              <a:ahLst/>
              <a:cxnLst/>
              <a:rect l="l" t="t" r="r" b="b"/>
              <a:pathLst>
                <a:path w="2255520" h="1550670">
                  <a:moveTo>
                    <a:pt x="30975" y="706018"/>
                  </a:moveTo>
                  <a:lnTo>
                    <a:pt x="28346" y="706462"/>
                  </a:lnTo>
                  <a:lnTo>
                    <a:pt x="25768" y="707110"/>
                  </a:lnTo>
                  <a:lnTo>
                    <a:pt x="23241" y="707948"/>
                  </a:lnTo>
                  <a:lnTo>
                    <a:pt x="24561" y="711225"/>
                  </a:lnTo>
                  <a:lnTo>
                    <a:pt x="27393" y="713028"/>
                  </a:lnTo>
                  <a:lnTo>
                    <a:pt x="30594" y="710653"/>
                  </a:lnTo>
                  <a:lnTo>
                    <a:pt x="30975" y="706018"/>
                  </a:lnTo>
                  <a:close/>
                </a:path>
                <a:path w="2255520" h="1550670">
                  <a:moveTo>
                    <a:pt x="45808" y="707605"/>
                  </a:moveTo>
                  <a:lnTo>
                    <a:pt x="42316" y="705053"/>
                  </a:lnTo>
                  <a:lnTo>
                    <a:pt x="38328" y="704469"/>
                  </a:lnTo>
                  <a:lnTo>
                    <a:pt x="37807" y="708152"/>
                  </a:lnTo>
                  <a:lnTo>
                    <a:pt x="41541" y="708723"/>
                  </a:lnTo>
                  <a:lnTo>
                    <a:pt x="45808" y="707605"/>
                  </a:lnTo>
                  <a:close/>
                </a:path>
                <a:path w="2255520" h="1550670">
                  <a:moveTo>
                    <a:pt x="50330" y="705256"/>
                  </a:moveTo>
                  <a:lnTo>
                    <a:pt x="46685" y="707377"/>
                  </a:lnTo>
                  <a:lnTo>
                    <a:pt x="45808" y="707605"/>
                  </a:lnTo>
                  <a:lnTo>
                    <a:pt x="46367" y="707999"/>
                  </a:lnTo>
                  <a:lnTo>
                    <a:pt x="50330" y="705256"/>
                  </a:lnTo>
                  <a:close/>
                </a:path>
                <a:path w="2255520" h="1550670">
                  <a:moveTo>
                    <a:pt x="71945" y="760056"/>
                  </a:moveTo>
                  <a:lnTo>
                    <a:pt x="71297" y="757478"/>
                  </a:lnTo>
                  <a:lnTo>
                    <a:pt x="69659" y="755154"/>
                  </a:lnTo>
                  <a:lnTo>
                    <a:pt x="67729" y="755154"/>
                  </a:lnTo>
                  <a:lnTo>
                    <a:pt x="67970" y="758253"/>
                  </a:lnTo>
                  <a:lnTo>
                    <a:pt x="69265" y="760831"/>
                  </a:lnTo>
                  <a:lnTo>
                    <a:pt x="71589" y="762876"/>
                  </a:lnTo>
                  <a:lnTo>
                    <a:pt x="71945" y="760056"/>
                  </a:lnTo>
                  <a:close/>
                </a:path>
                <a:path w="2255520" h="1550670">
                  <a:moveTo>
                    <a:pt x="85496" y="738517"/>
                  </a:moveTo>
                  <a:lnTo>
                    <a:pt x="84924" y="733628"/>
                  </a:lnTo>
                  <a:lnTo>
                    <a:pt x="80314" y="733056"/>
                  </a:lnTo>
                  <a:lnTo>
                    <a:pt x="76593" y="731558"/>
                  </a:lnTo>
                  <a:lnTo>
                    <a:pt x="79565" y="734072"/>
                  </a:lnTo>
                  <a:lnTo>
                    <a:pt x="80162" y="741172"/>
                  </a:lnTo>
                  <a:lnTo>
                    <a:pt x="85496" y="738517"/>
                  </a:lnTo>
                  <a:close/>
                </a:path>
                <a:path w="2255520" h="1550670">
                  <a:moveTo>
                    <a:pt x="105562" y="260248"/>
                  </a:moveTo>
                  <a:lnTo>
                    <a:pt x="104927" y="260350"/>
                  </a:lnTo>
                  <a:lnTo>
                    <a:pt x="104114" y="261607"/>
                  </a:lnTo>
                  <a:lnTo>
                    <a:pt x="105562" y="260248"/>
                  </a:lnTo>
                  <a:close/>
                </a:path>
                <a:path w="2255520" h="1550670">
                  <a:moveTo>
                    <a:pt x="285546" y="85445"/>
                  </a:moveTo>
                  <a:lnTo>
                    <a:pt x="282867" y="87007"/>
                  </a:lnTo>
                  <a:lnTo>
                    <a:pt x="280898" y="89674"/>
                  </a:lnTo>
                  <a:lnTo>
                    <a:pt x="280517" y="92786"/>
                  </a:lnTo>
                  <a:lnTo>
                    <a:pt x="284391" y="91249"/>
                  </a:lnTo>
                  <a:lnTo>
                    <a:pt x="284187" y="89192"/>
                  </a:lnTo>
                  <a:lnTo>
                    <a:pt x="284568" y="87261"/>
                  </a:lnTo>
                  <a:lnTo>
                    <a:pt x="285546" y="85445"/>
                  </a:lnTo>
                  <a:close/>
                </a:path>
                <a:path w="2255520" h="1550670">
                  <a:moveTo>
                    <a:pt x="289382" y="76949"/>
                  </a:moveTo>
                  <a:lnTo>
                    <a:pt x="287705" y="77622"/>
                  </a:lnTo>
                  <a:lnTo>
                    <a:pt x="286931" y="78917"/>
                  </a:lnTo>
                  <a:lnTo>
                    <a:pt x="287058" y="80822"/>
                  </a:lnTo>
                  <a:lnTo>
                    <a:pt x="289382" y="76949"/>
                  </a:lnTo>
                  <a:close/>
                </a:path>
                <a:path w="2255520" h="1550670">
                  <a:moveTo>
                    <a:pt x="309537" y="53301"/>
                  </a:moveTo>
                  <a:lnTo>
                    <a:pt x="304774" y="50368"/>
                  </a:lnTo>
                  <a:lnTo>
                    <a:pt x="302641" y="56489"/>
                  </a:lnTo>
                  <a:lnTo>
                    <a:pt x="306057" y="59499"/>
                  </a:lnTo>
                  <a:lnTo>
                    <a:pt x="304431" y="56248"/>
                  </a:lnTo>
                  <a:lnTo>
                    <a:pt x="306362" y="54038"/>
                  </a:lnTo>
                  <a:lnTo>
                    <a:pt x="309537" y="53301"/>
                  </a:lnTo>
                  <a:close/>
                </a:path>
                <a:path w="2255520" h="1550670">
                  <a:moveTo>
                    <a:pt x="945946" y="925004"/>
                  </a:moveTo>
                  <a:lnTo>
                    <a:pt x="941298" y="926947"/>
                  </a:lnTo>
                  <a:lnTo>
                    <a:pt x="937933" y="930097"/>
                  </a:lnTo>
                  <a:lnTo>
                    <a:pt x="933704" y="932129"/>
                  </a:lnTo>
                  <a:lnTo>
                    <a:pt x="930465" y="935456"/>
                  </a:lnTo>
                  <a:lnTo>
                    <a:pt x="935799" y="932256"/>
                  </a:lnTo>
                  <a:lnTo>
                    <a:pt x="941514" y="929462"/>
                  </a:lnTo>
                  <a:lnTo>
                    <a:pt x="945946" y="925004"/>
                  </a:lnTo>
                  <a:close/>
                </a:path>
                <a:path w="2255520" h="1550670">
                  <a:moveTo>
                    <a:pt x="1068984" y="914577"/>
                  </a:moveTo>
                  <a:lnTo>
                    <a:pt x="1066558" y="909789"/>
                  </a:lnTo>
                  <a:lnTo>
                    <a:pt x="1060272" y="911758"/>
                  </a:lnTo>
                  <a:lnTo>
                    <a:pt x="1056995" y="914196"/>
                  </a:lnTo>
                  <a:lnTo>
                    <a:pt x="1060678" y="916800"/>
                  </a:lnTo>
                  <a:lnTo>
                    <a:pt x="1065809" y="919772"/>
                  </a:lnTo>
                  <a:lnTo>
                    <a:pt x="1068984" y="914577"/>
                  </a:lnTo>
                  <a:close/>
                </a:path>
                <a:path w="2255520" h="1550670">
                  <a:moveTo>
                    <a:pt x="1113307" y="1437932"/>
                  </a:moveTo>
                  <a:lnTo>
                    <a:pt x="1105776" y="1437627"/>
                  </a:lnTo>
                  <a:lnTo>
                    <a:pt x="1105725" y="1434401"/>
                  </a:lnTo>
                  <a:lnTo>
                    <a:pt x="1106893" y="1431696"/>
                  </a:lnTo>
                  <a:lnTo>
                    <a:pt x="1109268" y="1429512"/>
                  </a:lnTo>
                  <a:lnTo>
                    <a:pt x="1101001" y="1431848"/>
                  </a:lnTo>
                  <a:lnTo>
                    <a:pt x="1093571" y="1439862"/>
                  </a:lnTo>
                  <a:lnTo>
                    <a:pt x="1087513" y="1449768"/>
                  </a:lnTo>
                  <a:lnTo>
                    <a:pt x="1083335" y="1457756"/>
                  </a:lnTo>
                  <a:lnTo>
                    <a:pt x="1074547" y="1455000"/>
                  </a:lnTo>
                  <a:lnTo>
                    <a:pt x="1069517" y="1465262"/>
                  </a:lnTo>
                  <a:lnTo>
                    <a:pt x="1067104" y="1480083"/>
                  </a:lnTo>
                  <a:lnTo>
                    <a:pt x="1066165" y="1490992"/>
                  </a:lnTo>
                  <a:lnTo>
                    <a:pt x="1064183" y="1505978"/>
                  </a:lnTo>
                  <a:lnTo>
                    <a:pt x="1058506" y="1535366"/>
                  </a:lnTo>
                  <a:lnTo>
                    <a:pt x="1055865" y="1550225"/>
                  </a:lnTo>
                  <a:lnTo>
                    <a:pt x="1064412" y="1549171"/>
                  </a:lnTo>
                  <a:lnTo>
                    <a:pt x="1068628" y="1550212"/>
                  </a:lnTo>
                  <a:lnTo>
                    <a:pt x="1087602" y="1529207"/>
                  </a:lnTo>
                  <a:lnTo>
                    <a:pt x="1091044" y="1524901"/>
                  </a:lnTo>
                  <a:lnTo>
                    <a:pt x="1094574" y="1518081"/>
                  </a:lnTo>
                  <a:lnTo>
                    <a:pt x="1095768" y="1516392"/>
                  </a:lnTo>
                  <a:lnTo>
                    <a:pt x="1094943" y="1520431"/>
                  </a:lnTo>
                  <a:lnTo>
                    <a:pt x="1096759" y="1515211"/>
                  </a:lnTo>
                  <a:lnTo>
                    <a:pt x="1099477" y="1510334"/>
                  </a:lnTo>
                  <a:lnTo>
                    <a:pt x="1103007" y="1499768"/>
                  </a:lnTo>
                  <a:lnTo>
                    <a:pt x="1101001" y="1495894"/>
                  </a:lnTo>
                  <a:lnTo>
                    <a:pt x="1104277" y="1474889"/>
                  </a:lnTo>
                  <a:lnTo>
                    <a:pt x="1106284" y="1468018"/>
                  </a:lnTo>
                  <a:lnTo>
                    <a:pt x="1109306" y="1459674"/>
                  </a:lnTo>
                  <a:lnTo>
                    <a:pt x="1113066" y="1447457"/>
                  </a:lnTo>
                  <a:lnTo>
                    <a:pt x="1113307" y="1437932"/>
                  </a:lnTo>
                  <a:close/>
                </a:path>
                <a:path w="2255520" h="1550670">
                  <a:moveTo>
                    <a:pt x="1123238" y="1477302"/>
                  </a:moveTo>
                  <a:lnTo>
                    <a:pt x="1122019" y="1474000"/>
                  </a:lnTo>
                  <a:lnTo>
                    <a:pt x="1120686" y="1476171"/>
                  </a:lnTo>
                  <a:lnTo>
                    <a:pt x="1119403" y="1478368"/>
                  </a:lnTo>
                  <a:lnTo>
                    <a:pt x="1118146" y="1480578"/>
                  </a:lnTo>
                  <a:lnTo>
                    <a:pt x="1121206" y="1479651"/>
                  </a:lnTo>
                  <a:lnTo>
                    <a:pt x="1123238" y="1477302"/>
                  </a:lnTo>
                  <a:close/>
                </a:path>
                <a:path w="2255520" h="1550670">
                  <a:moveTo>
                    <a:pt x="1175067" y="893076"/>
                  </a:moveTo>
                  <a:lnTo>
                    <a:pt x="1173873" y="888631"/>
                  </a:lnTo>
                  <a:lnTo>
                    <a:pt x="1170000" y="890943"/>
                  </a:lnTo>
                  <a:lnTo>
                    <a:pt x="1173772" y="893851"/>
                  </a:lnTo>
                  <a:lnTo>
                    <a:pt x="1175067" y="893076"/>
                  </a:lnTo>
                  <a:close/>
                </a:path>
                <a:path w="2255520" h="1550670">
                  <a:moveTo>
                    <a:pt x="1187018" y="1331620"/>
                  </a:moveTo>
                  <a:lnTo>
                    <a:pt x="1182446" y="1334414"/>
                  </a:lnTo>
                  <a:lnTo>
                    <a:pt x="1177404" y="1337017"/>
                  </a:lnTo>
                  <a:lnTo>
                    <a:pt x="1173975" y="1340802"/>
                  </a:lnTo>
                  <a:lnTo>
                    <a:pt x="1174242" y="1347101"/>
                  </a:lnTo>
                  <a:lnTo>
                    <a:pt x="1179410" y="1343025"/>
                  </a:lnTo>
                  <a:lnTo>
                    <a:pt x="1184351" y="1337716"/>
                  </a:lnTo>
                  <a:lnTo>
                    <a:pt x="1187018" y="1331620"/>
                  </a:lnTo>
                  <a:close/>
                </a:path>
                <a:path w="2255520" h="1550670">
                  <a:moveTo>
                    <a:pt x="1322832" y="908773"/>
                  </a:moveTo>
                  <a:lnTo>
                    <a:pt x="1321650" y="906119"/>
                  </a:lnTo>
                  <a:lnTo>
                    <a:pt x="1321511" y="903414"/>
                  </a:lnTo>
                  <a:lnTo>
                    <a:pt x="1322438" y="900645"/>
                  </a:lnTo>
                  <a:lnTo>
                    <a:pt x="1321092" y="902843"/>
                  </a:lnTo>
                  <a:lnTo>
                    <a:pt x="1319644" y="907148"/>
                  </a:lnTo>
                  <a:lnTo>
                    <a:pt x="1322832" y="908773"/>
                  </a:lnTo>
                  <a:close/>
                </a:path>
                <a:path w="2255520" h="1550670">
                  <a:moveTo>
                    <a:pt x="1329296" y="6350"/>
                  </a:moveTo>
                  <a:lnTo>
                    <a:pt x="1328077" y="0"/>
                  </a:lnTo>
                  <a:lnTo>
                    <a:pt x="1319657" y="3810"/>
                  </a:lnTo>
                  <a:lnTo>
                    <a:pt x="1315275" y="12700"/>
                  </a:lnTo>
                  <a:lnTo>
                    <a:pt x="1314183" y="17780"/>
                  </a:lnTo>
                  <a:lnTo>
                    <a:pt x="1326502" y="17780"/>
                  </a:lnTo>
                  <a:lnTo>
                    <a:pt x="1328089" y="13970"/>
                  </a:lnTo>
                  <a:lnTo>
                    <a:pt x="1329296" y="6350"/>
                  </a:lnTo>
                  <a:close/>
                </a:path>
                <a:path w="2255520" h="1550670">
                  <a:moveTo>
                    <a:pt x="1347558" y="906424"/>
                  </a:moveTo>
                  <a:lnTo>
                    <a:pt x="1343469" y="908697"/>
                  </a:lnTo>
                  <a:lnTo>
                    <a:pt x="1336675" y="913701"/>
                  </a:lnTo>
                  <a:lnTo>
                    <a:pt x="1331696" y="911466"/>
                  </a:lnTo>
                  <a:lnTo>
                    <a:pt x="1336192" y="914603"/>
                  </a:lnTo>
                  <a:lnTo>
                    <a:pt x="1344244" y="909294"/>
                  </a:lnTo>
                  <a:lnTo>
                    <a:pt x="1347558" y="906424"/>
                  </a:lnTo>
                  <a:close/>
                </a:path>
                <a:path w="2255520" h="1550670">
                  <a:moveTo>
                    <a:pt x="1403629" y="1002030"/>
                  </a:moveTo>
                  <a:lnTo>
                    <a:pt x="1403477" y="996924"/>
                  </a:lnTo>
                  <a:lnTo>
                    <a:pt x="1402969" y="995680"/>
                  </a:lnTo>
                  <a:lnTo>
                    <a:pt x="1403629" y="1002030"/>
                  </a:lnTo>
                  <a:close/>
                </a:path>
                <a:path w="2255520" h="1550670">
                  <a:moveTo>
                    <a:pt x="1414119" y="1043012"/>
                  </a:moveTo>
                  <a:lnTo>
                    <a:pt x="1413751" y="1044270"/>
                  </a:lnTo>
                  <a:lnTo>
                    <a:pt x="1413497" y="1045565"/>
                  </a:lnTo>
                  <a:lnTo>
                    <a:pt x="1413344" y="1046873"/>
                  </a:lnTo>
                  <a:lnTo>
                    <a:pt x="1414119" y="1043012"/>
                  </a:lnTo>
                  <a:close/>
                </a:path>
                <a:path w="2255520" h="1550670">
                  <a:moveTo>
                    <a:pt x="1418742" y="1059268"/>
                  </a:moveTo>
                  <a:lnTo>
                    <a:pt x="1414881" y="1056170"/>
                  </a:lnTo>
                  <a:lnTo>
                    <a:pt x="1412811" y="1056233"/>
                  </a:lnTo>
                  <a:lnTo>
                    <a:pt x="1417091" y="1059510"/>
                  </a:lnTo>
                  <a:lnTo>
                    <a:pt x="1418742" y="1059268"/>
                  </a:lnTo>
                  <a:close/>
                </a:path>
                <a:path w="2255520" h="1550670">
                  <a:moveTo>
                    <a:pt x="1419123" y="1054036"/>
                  </a:moveTo>
                  <a:lnTo>
                    <a:pt x="1418729" y="1051331"/>
                  </a:lnTo>
                  <a:lnTo>
                    <a:pt x="1416837" y="1048791"/>
                  </a:lnTo>
                  <a:lnTo>
                    <a:pt x="1417459" y="1051471"/>
                  </a:lnTo>
                  <a:lnTo>
                    <a:pt x="1417840" y="1054176"/>
                  </a:lnTo>
                  <a:lnTo>
                    <a:pt x="1417993" y="1056932"/>
                  </a:lnTo>
                  <a:lnTo>
                    <a:pt x="1419123" y="1054036"/>
                  </a:lnTo>
                  <a:close/>
                </a:path>
                <a:path w="2255520" h="1550670">
                  <a:moveTo>
                    <a:pt x="1432674" y="1142428"/>
                  </a:moveTo>
                  <a:lnTo>
                    <a:pt x="1431912" y="1141133"/>
                  </a:lnTo>
                  <a:lnTo>
                    <a:pt x="1431124" y="1139837"/>
                  </a:lnTo>
                  <a:lnTo>
                    <a:pt x="1430350" y="1138555"/>
                  </a:lnTo>
                  <a:lnTo>
                    <a:pt x="1431010" y="1139875"/>
                  </a:lnTo>
                  <a:lnTo>
                    <a:pt x="1431569" y="1141374"/>
                  </a:lnTo>
                  <a:lnTo>
                    <a:pt x="1432674" y="1142428"/>
                  </a:lnTo>
                  <a:close/>
                </a:path>
                <a:path w="2255520" h="1550670">
                  <a:moveTo>
                    <a:pt x="1449324" y="1137805"/>
                  </a:moveTo>
                  <a:lnTo>
                    <a:pt x="1447977" y="1138326"/>
                  </a:lnTo>
                  <a:lnTo>
                    <a:pt x="1446682" y="1138974"/>
                  </a:lnTo>
                  <a:lnTo>
                    <a:pt x="1445450" y="1139736"/>
                  </a:lnTo>
                  <a:lnTo>
                    <a:pt x="1449324" y="1137805"/>
                  </a:lnTo>
                  <a:close/>
                </a:path>
                <a:path w="2255520" h="1550670">
                  <a:moveTo>
                    <a:pt x="1471155" y="1122781"/>
                  </a:moveTo>
                  <a:lnTo>
                    <a:pt x="1466329" y="1127328"/>
                  </a:lnTo>
                  <a:lnTo>
                    <a:pt x="1471079" y="1123099"/>
                  </a:lnTo>
                  <a:lnTo>
                    <a:pt x="1471155" y="1122781"/>
                  </a:lnTo>
                  <a:close/>
                </a:path>
                <a:path w="2255520" h="1550670">
                  <a:moveTo>
                    <a:pt x="1491881" y="850315"/>
                  </a:moveTo>
                  <a:lnTo>
                    <a:pt x="1489341" y="852436"/>
                  </a:lnTo>
                  <a:lnTo>
                    <a:pt x="1487919" y="855154"/>
                  </a:lnTo>
                  <a:lnTo>
                    <a:pt x="1487627" y="858443"/>
                  </a:lnTo>
                  <a:lnTo>
                    <a:pt x="1489329" y="855878"/>
                  </a:lnTo>
                  <a:lnTo>
                    <a:pt x="1490751" y="853173"/>
                  </a:lnTo>
                  <a:lnTo>
                    <a:pt x="1491881" y="850315"/>
                  </a:lnTo>
                  <a:close/>
                </a:path>
                <a:path w="2255520" h="1550670">
                  <a:moveTo>
                    <a:pt x="1493939" y="977646"/>
                  </a:moveTo>
                  <a:lnTo>
                    <a:pt x="1493481" y="979170"/>
                  </a:lnTo>
                  <a:lnTo>
                    <a:pt x="1493862" y="980262"/>
                  </a:lnTo>
                  <a:lnTo>
                    <a:pt x="1493939" y="977646"/>
                  </a:lnTo>
                  <a:close/>
                </a:path>
                <a:path w="2255520" h="1550670">
                  <a:moveTo>
                    <a:pt x="1496885" y="994410"/>
                  </a:moveTo>
                  <a:lnTo>
                    <a:pt x="1496098" y="986790"/>
                  </a:lnTo>
                  <a:lnTo>
                    <a:pt x="1493862" y="980262"/>
                  </a:lnTo>
                  <a:lnTo>
                    <a:pt x="1493824" y="981710"/>
                  </a:lnTo>
                  <a:lnTo>
                    <a:pt x="1494878" y="988060"/>
                  </a:lnTo>
                  <a:lnTo>
                    <a:pt x="1496885" y="994410"/>
                  </a:lnTo>
                  <a:close/>
                </a:path>
                <a:path w="2255520" h="1550670">
                  <a:moveTo>
                    <a:pt x="1498117" y="963447"/>
                  </a:moveTo>
                  <a:lnTo>
                    <a:pt x="1495691" y="969010"/>
                  </a:lnTo>
                  <a:lnTo>
                    <a:pt x="1494002" y="975360"/>
                  </a:lnTo>
                  <a:lnTo>
                    <a:pt x="1493939" y="977646"/>
                  </a:lnTo>
                  <a:lnTo>
                    <a:pt x="1498117" y="963447"/>
                  </a:lnTo>
                  <a:close/>
                </a:path>
                <a:path w="2255520" h="1550670">
                  <a:moveTo>
                    <a:pt x="1499577" y="960120"/>
                  </a:moveTo>
                  <a:lnTo>
                    <a:pt x="1498358" y="960450"/>
                  </a:lnTo>
                  <a:lnTo>
                    <a:pt x="1498727" y="961390"/>
                  </a:lnTo>
                  <a:lnTo>
                    <a:pt x="1498117" y="963447"/>
                  </a:lnTo>
                  <a:lnTo>
                    <a:pt x="1499577" y="960120"/>
                  </a:lnTo>
                  <a:close/>
                </a:path>
                <a:path w="2255520" h="1550670">
                  <a:moveTo>
                    <a:pt x="1531747" y="56426"/>
                  </a:moveTo>
                  <a:lnTo>
                    <a:pt x="1524749" y="56845"/>
                  </a:lnTo>
                  <a:lnTo>
                    <a:pt x="1513586" y="60693"/>
                  </a:lnTo>
                  <a:lnTo>
                    <a:pt x="1503565" y="66179"/>
                  </a:lnTo>
                  <a:lnTo>
                    <a:pt x="1500022" y="71513"/>
                  </a:lnTo>
                  <a:lnTo>
                    <a:pt x="1508150" y="68224"/>
                  </a:lnTo>
                  <a:lnTo>
                    <a:pt x="1523733" y="59817"/>
                  </a:lnTo>
                  <a:lnTo>
                    <a:pt x="1531747" y="56426"/>
                  </a:lnTo>
                  <a:close/>
                </a:path>
                <a:path w="2255520" h="1550670">
                  <a:moveTo>
                    <a:pt x="1539849" y="87350"/>
                  </a:moveTo>
                  <a:lnTo>
                    <a:pt x="1511490" y="94462"/>
                  </a:lnTo>
                  <a:lnTo>
                    <a:pt x="1506169" y="97536"/>
                  </a:lnTo>
                  <a:lnTo>
                    <a:pt x="1504276" y="104292"/>
                  </a:lnTo>
                  <a:lnTo>
                    <a:pt x="1507528" y="103924"/>
                  </a:lnTo>
                  <a:lnTo>
                    <a:pt x="1505788" y="106070"/>
                  </a:lnTo>
                  <a:lnTo>
                    <a:pt x="1506969" y="109410"/>
                  </a:lnTo>
                  <a:lnTo>
                    <a:pt x="1512227" y="104635"/>
                  </a:lnTo>
                  <a:lnTo>
                    <a:pt x="1515122" y="102438"/>
                  </a:lnTo>
                  <a:lnTo>
                    <a:pt x="1517904" y="100317"/>
                  </a:lnTo>
                  <a:lnTo>
                    <a:pt x="1524025" y="96685"/>
                  </a:lnTo>
                  <a:lnTo>
                    <a:pt x="1530565" y="93929"/>
                  </a:lnTo>
                  <a:lnTo>
                    <a:pt x="1530184" y="91211"/>
                  </a:lnTo>
                  <a:lnTo>
                    <a:pt x="1533766" y="90652"/>
                  </a:lnTo>
                  <a:lnTo>
                    <a:pt x="1539328" y="92837"/>
                  </a:lnTo>
                  <a:lnTo>
                    <a:pt x="1539532" y="90652"/>
                  </a:lnTo>
                  <a:lnTo>
                    <a:pt x="1539849" y="87350"/>
                  </a:lnTo>
                  <a:close/>
                </a:path>
                <a:path w="2255520" h="1550670">
                  <a:moveTo>
                    <a:pt x="1585480" y="166687"/>
                  </a:moveTo>
                  <a:lnTo>
                    <a:pt x="1584325" y="165138"/>
                  </a:lnTo>
                  <a:lnTo>
                    <a:pt x="1581797" y="167271"/>
                  </a:lnTo>
                  <a:lnTo>
                    <a:pt x="1580375" y="169976"/>
                  </a:lnTo>
                  <a:lnTo>
                    <a:pt x="1580070" y="173266"/>
                  </a:lnTo>
                  <a:lnTo>
                    <a:pt x="1583016" y="172288"/>
                  </a:lnTo>
                  <a:lnTo>
                    <a:pt x="1585226" y="169849"/>
                  </a:lnTo>
                  <a:lnTo>
                    <a:pt x="1585480" y="166687"/>
                  </a:lnTo>
                  <a:close/>
                </a:path>
                <a:path w="2255520" h="1550670">
                  <a:moveTo>
                    <a:pt x="1626514" y="119380"/>
                  </a:moveTo>
                  <a:lnTo>
                    <a:pt x="1618551" y="120650"/>
                  </a:lnTo>
                  <a:lnTo>
                    <a:pt x="1610728" y="123190"/>
                  </a:lnTo>
                  <a:lnTo>
                    <a:pt x="1624622" y="123190"/>
                  </a:lnTo>
                  <a:lnTo>
                    <a:pt x="1626514" y="119380"/>
                  </a:lnTo>
                  <a:close/>
                </a:path>
                <a:path w="2255520" h="1550670">
                  <a:moveTo>
                    <a:pt x="1627289" y="163195"/>
                  </a:moveTo>
                  <a:lnTo>
                    <a:pt x="1625841" y="164172"/>
                  </a:lnTo>
                  <a:lnTo>
                    <a:pt x="1624545" y="165328"/>
                  </a:lnTo>
                  <a:lnTo>
                    <a:pt x="1623428" y="166674"/>
                  </a:lnTo>
                  <a:lnTo>
                    <a:pt x="1627289" y="163195"/>
                  </a:lnTo>
                  <a:close/>
                </a:path>
                <a:path w="2255520" h="1550670">
                  <a:moveTo>
                    <a:pt x="1667332" y="157467"/>
                  </a:moveTo>
                  <a:lnTo>
                    <a:pt x="1662112" y="149656"/>
                  </a:lnTo>
                  <a:lnTo>
                    <a:pt x="1659077" y="151587"/>
                  </a:lnTo>
                  <a:lnTo>
                    <a:pt x="1656372" y="153911"/>
                  </a:lnTo>
                  <a:lnTo>
                    <a:pt x="1653984" y="156616"/>
                  </a:lnTo>
                  <a:lnTo>
                    <a:pt x="1659166" y="156222"/>
                  </a:lnTo>
                  <a:lnTo>
                    <a:pt x="1667332" y="157467"/>
                  </a:lnTo>
                  <a:close/>
                </a:path>
                <a:path w="2255520" h="1550670">
                  <a:moveTo>
                    <a:pt x="1754212" y="658444"/>
                  </a:moveTo>
                  <a:lnTo>
                    <a:pt x="1750352" y="661924"/>
                  </a:lnTo>
                  <a:lnTo>
                    <a:pt x="1752155" y="661314"/>
                  </a:lnTo>
                  <a:lnTo>
                    <a:pt x="1753438" y="660146"/>
                  </a:lnTo>
                  <a:lnTo>
                    <a:pt x="1754212" y="658444"/>
                  </a:lnTo>
                  <a:close/>
                </a:path>
                <a:path w="2255520" h="1550670">
                  <a:moveTo>
                    <a:pt x="1782432" y="593598"/>
                  </a:moveTo>
                  <a:lnTo>
                    <a:pt x="1779092" y="598170"/>
                  </a:lnTo>
                  <a:lnTo>
                    <a:pt x="1781352" y="605599"/>
                  </a:lnTo>
                  <a:lnTo>
                    <a:pt x="1782432" y="593598"/>
                  </a:lnTo>
                  <a:close/>
                </a:path>
                <a:path w="2255520" h="1550670">
                  <a:moveTo>
                    <a:pt x="1782457" y="609282"/>
                  </a:moveTo>
                  <a:lnTo>
                    <a:pt x="1781352" y="605599"/>
                  </a:lnTo>
                  <a:lnTo>
                    <a:pt x="1781213" y="607060"/>
                  </a:lnTo>
                  <a:lnTo>
                    <a:pt x="1782457" y="609282"/>
                  </a:lnTo>
                  <a:close/>
                </a:path>
                <a:path w="2255520" h="1550670">
                  <a:moveTo>
                    <a:pt x="1783740" y="591820"/>
                  </a:moveTo>
                  <a:lnTo>
                    <a:pt x="1782699" y="590613"/>
                  </a:lnTo>
                  <a:lnTo>
                    <a:pt x="1782432" y="593598"/>
                  </a:lnTo>
                  <a:lnTo>
                    <a:pt x="1783740" y="591820"/>
                  </a:lnTo>
                  <a:close/>
                </a:path>
                <a:path w="2255520" h="1550670">
                  <a:moveTo>
                    <a:pt x="1785493" y="614680"/>
                  </a:moveTo>
                  <a:lnTo>
                    <a:pt x="1782457" y="609282"/>
                  </a:lnTo>
                  <a:lnTo>
                    <a:pt x="1782559" y="609600"/>
                  </a:lnTo>
                  <a:lnTo>
                    <a:pt x="1782762" y="614680"/>
                  </a:lnTo>
                  <a:lnTo>
                    <a:pt x="1783194" y="622300"/>
                  </a:lnTo>
                  <a:lnTo>
                    <a:pt x="1785493" y="614680"/>
                  </a:lnTo>
                  <a:close/>
                </a:path>
                <a:path w="2255520" h="1550670">
                  <a:moveTo>
                    <a:pt x="1785543" y="626694"/>
                  </a:moveTo>
                  <a:lnTo>
                    <a:pt x="1784045" y="633996"/>
                  </a:lnTo>
                  <a:lnTo>
                    <a:pt x="1781492" y="641210"/>
                  </a:lnTo>
                  <a:lnTo>
                    <a:pt x="1777288" y="647255"/>
                  </a:lnTo>
                  <a:lnTo>
                    <a:pt x="1770849" y="651078"/>
                  </a:lnTo>
                  <a:lnTo>
                    <a:pt x="1772932" y="651205"/>
                  </a:lnTo>
                  <a:lnTo>
                    <a:pt x="1784642" y="633056"/>
                  </a:lnTo>
                  <a:lnTo>
                    <a:pt x="1785543" y="626694"/>
                  </a:lnTo>
                  <a:close/>
                </a:path>
                <a:path w="2255520" h="1550670">
                  <a:moveTo>
                    <a:pt x="1801126" y="486600"/>
                  </a:moveTo>
                  <a:lnTo>
                    <a:pt x="1798993" y="483870"/>
                  </a:lnTo>
                  <a:lnTo>
                    <a:pt x="1797113" y="488950"/>
                  </a:lnTo>
                  <a:lnTo>
                    <a:pt x="1801126" y="486600"/>
                  </a:lnTo>
                  <a:close/>
                </a:path>
                <a:path w="2255520" h="1550670">
                  <a:moveTo>
                    <a:pt x="1802155" y="487553"/>
                  </a:moveTo>
                  <a:lnTo>
                    <a:pt x="1801469" y="486410"/>
                  </a:lnTo>
                  <a:lnTo>
                    <a:pt x="1801126" y="486600"/>
                  </a:lnTo>
                  <a:lnTo>
                    <a:pt x="1801977" y="487680"/>
                  </a:lnTo>
                  <a:lnTo>
                    <a:pt x="1802155" y="487553"/>
                  </a:lnTo>
                  <a:close/>
                </a:path>
                <a:path w="2255520" h="1550670">
                  <a:moveTo>
                    <a:pt x="1913597" y="400380"/>
                  </a:moveTo>
                  <a:lnTo>
                    <a:pt x="1910092" y="400342"/>
                  </a:lnTo>
                  <a:lnTo>
                    <a:pt x="1907451" y="403136"/>
                  </a:lnTo>
                  <a:lnTo>
                    <a:pt x="1906295" y="406184"/>
                  </a:lnTo>
                  <a:lnTo>
                    <a:pt x="1909470" y="405472"/>
                  </a:lnTo>
                  <a:lnTo>
                    <a:pt x="1912099" y="403225"/>
                  </a:lnTo>
                  <a:lnTo>
                    <a:pt x="1913597" y="400380"/>
                  </a:lnTo>
                  <a:close/>
                </a:path>
                <a:path w="2255520" h="1550670">
                  <a:moveTo>
                    <a:pt x="1916747" y="1425460"/>
                  </a:moveTo>
                  <a:lnTo>
                    <a:pt x="1912988" y="1418590"/>
                  </a:lnTo>
                  <a:lnTo>
                    <a:pt x="1903971" y="1408658"/>
                  </a:lnTo>
                  <a:lnTo>
                    <a:pt x="1898662" y="1405318"/>
                  </a:lnTo>
                  <a:lnTo>
                    <a:pt x="1892350" y="1405890"/>
                  </a:lnTo>
                  <a:lnTo>
                    <a:pt x="1889163" y="1407363"/>
                  </a:lnTo>
                  <a:lnTo>
                    <a:pt x="1874888" y="1401889"/>
                  </a:lnTo>
                  <a:lnTo>
                    <a:pt x="1862937" y="1398498"/>
                  </a:lnTo>
                  <a:lnTo>
                    <a:pt x="1872678" y="1395349"/>
                  </a:lnTo>
                  <a:lnTo>
                    <a:pt x="1881555" y="1396822"/>
                  </a:lnTo>
                  <a:lnTo>
                    <a:pt x="1886140" y="1396796"/>
                  </a:lnTo>
                  <a:lnTo>
                    <a:pt x="1887702" y="1391627"/>
                  </a:lnTo>
                  <a:lnTo>
                    <a:pt x="1884387" y="1388872"/>
                  </a:lnTo>
                  <a:lnTo>
                    <a:pt x="1865655" y="1393786"/>
                  </a:lnTo>
                  <a:lnTo>
                    <a:pt x="1860689" y="1392428"/>
                  </a:lnTo>
                  <a:lnTo>
                    <a:pt x="1858911" y="1374813"/>
                  </a:lnTo>
                  <a:lnTo>
                    <a:pt x="1858073" y="1375892"/>
                  </a:lnTo>
                  <a:lnTo>
                    <a:pt x="1847024" y="1375651"/>
                  </a:lnTo>
                  <a:lnTo>
                    <a:pt x="1844560" y="1373339"/>
                  </a:lnTo>
                  <a:lnTo>
                    <a:pt x="1834819" y="1368475"/>
                  </a:lnTo>
                  <a:lnTo>
                    <a:pt x="1829485" y="1368069"/>
                  </a:lnTo>
                  <a:lnTo>
                    <a:pt x="1818830" y="1362379"/>
                  </a:lnTo>
                  <a:lnTo>
                    <a:pt x="1813471" y="1363586"/>
                  </a:lnTo>
                  <a:lnTo>
                    <a:pt x="1808137" y="1365719"/>
                  </a:lnTo>
                  <a:lnTo>
                    <a:pt x="1802625" y="1365821"/>
                  </a:lnTo>
                  <a:lnTo>
                    <a:pt x="1796415" y="1364297"/>
                  </a:lnTo>
                  <a:lnTo>
                    <a:pt x="1790420" y="1364259"/>
                  </a:lnTo>
                  <a:lnTo>
                    <a:pt x="1785543" y="1368806"/>
                  </a:lnTo>
                  <a:lnTo>
                    <a:pt x="1783232" y="1373327"/>
                  </a:lnTo>
                  <a:lnTo>
                    <a:pt x="1787588" y="1378394"/>
                  </a:lnTo>
                  <a:lnTo>
                    <a:pt x="1785556" y="1385709"/>
                  </a:lnTo>
                  <a:lnTo>
                    <a:pt x="1782660" y="1391323"/>
                  </a:lnTo>
                  <a:lnTo>
                    <a:pt x="1784883" y="1393786"/>
                  </a:lnTo>
                  <a:lnTo>
                    <a:pt x="1786293" y="1398752"/>
                  </a:lnTo>
                  <a:lnTo>
                    <a:pt x="1783181" y="1402753"/>
                  </a:lnTo>
                  <a:lnTo>
                    <a:pt x="1779866" y="1406385"/>
                  </a:lnTo>
                  <a:lnTo>
                    <a:pt x="1780628" y="1410258"/>
                  </a:lnTo>
                  <a:lnTo>
                    <a:pt x="1782064" y="1414907"/>
                  </a:lnTo>
                  <a:lnTo>
                    <a:pt x="1779117" y="1419466"/>
                  </a:lnTo>
                  <a:lnTo>
                    <a:pt x="1774088" y="1422895"/>
                  </a:lnTo>
                  <a:lnTo>
                    <a:pt x="1769300" y="1424127"/>
                  </a:lnTo>
                  <a:lnTo>
                    <a:pt x="1771865" y="1426616"/>
                  </a:lnTo>
                  <a:lnTo>
                    <a:pt x="1774901" y="1433131"/>
                  </a:lnTo>
                  <a:lnTo>
                    <a:pt x="1779130" y="1440065"/>
                  </a:lnTo>
                  <a:lnTo>
                    <a:pt x="1777225" y="1446872"/>
                  </a:lnTo>
                  <a:lnTo>
                    <a:pt x="1775498" y="1450428"/>
                  </a:lnTo>
                  <a:lnTo>
                    <a:pt x="1779358" y="1452753"/>
                  </a:lnTo>
                  <a:lnTo>
                    <a:pt x="1779701" y="1457350"/>
                  </a:lnTo>
                  <a:lnTo>
                    <a:pt x="1781365" y="1465287"/>
                  </a:lnTo>
                  <a:lnTo>
                    <a:pt x="1785886" y="1466964"/>
                  </a:lnTo>
                  <a:lnTo>
                    <a:pt x="1787486" y="1470558"/>
                  </a:lnTo>
                  <a:lnTo>
                    <a:pt x="1793036" y="1463484"/>
                  </a:lnTo>
                  <a:lnTo>
                    <a:pt x="1797621" y="1456563"/>
                  </a:lnTo>
                  <a:lnTo>
                    <a:pt x="1801444" y="1449260"/>
                  </a:lnTo>
                  <a:lnTo>
                    <a:pt x="1805901" y="1437424"/>
                  </a:lnTo>
                  <a:lnTo>
                    <a:pt x="1809521" y="1441716"/>
                  </a:lnTo>
                  <a:lnTo>
                    <a:pt x="1814918" y="1435747"/>
                  </a:lnTo>
                  <a:lnTo>
                    <a:pt x="1819973" y="1436255"/>
                  </a:lnTo>
                  <a:lnTo>
                    <a:pt x="1821929" y="1431874"/>
                  </a:lnTo>
                  <a:lnTo>
                    <a:pt x="1826501" y="1434020"/>
                  </a:lnTo>
                  <a:lnTo>
                    <a:pt x="1823085" y="1439583"/>
                  </a:lnTo>
                  <a:lnTo>
                    <a:pt x="1828406" y="1443888"/>
                  </a:lnTo>
                  <a:lnTo>
                    <a:pt x="1839277" y="1441754"/>
                  </a:lnTo>
                  <a:lnTo>
                    <a:pt x="1846135" y="1438275"/>
                  </a:lnTo>
                  <a:lnTo>
                    <a:pt x="1852002" y="1433131"/>
                  </a:lnTo>
                  <a:lnTo>
                    <a:pt x="1858479" y="1429956"/>
                  </a:lnTo>
                  <a:lnTo>
                    <a:pt x="1867154" y="1432382"/>
                  </a:lnTo>
                  <a:lnTo>
                    <a:pt x="1870405" y="1434401"/>
                  </a:lnTo>
                  <a:lnTo>
                    <a:pt x="1873516" y="1431480"/>
                  </a:lnTo>
                  <a:lnTo>
                    <a:pt x="1876856" y="1431480"/>
                  </a:lnTo>
                  <a:lnTo>
                    <a:pt x="1879688" y="1431798"/>
                  </a:lnTo>
                  <a:lnTo>
                    <a:pt x="1882470" y="1432420"/>
                  </a:lnTo>
                  <a:lnTo>
                    <a:pt x="1885162" y="1433360"/>
                  </a:lnTo>
                  <a:lnTo>
                    <a:pt x="1889010" y="1434160"/>
                  </a:lnTo>
                  <a:lnTo>
                    <a:pt x="1892490" y="1432128"/>
                  </a:lnTo>
                  <a:lnTo>
                    <a:pt x="1898865" y="1438516"/>
                  </a:lnTo>
                  <a:lnTo>
                    <a:pt x="1900021" y="1443977"/>
                  </a:lnTo>
                  <a:lnTo>
                    <a:pt x="1897367" y="1444612"/>
                  </a:lnTo>
                  <a:lnTo>
                    <a:pt x="1899754" y="1446085"/>
                  </a:lnTo>
                  <a:lnTo>
                    <a:pt x="1902333" y="1446987"/>
                  </a:lnTo>
                  <a:lnTo>
                    <a:pt x="1905101" y="1447317"/>
                  </a:lnTo>
                  <a:lnTo>
                    <a:pt x="1904263" y="1443863"/>
                  </a:lnTo>
                  <a:lnTo>
                    <a:pt x="1901240" y="1443951"/>
                  </a:lnTo>
                  <a:lnTo>
                    <a:pt x="1904149" y="1438325"/>
                  </a:lnTo>
                  <a:lnTo>
                    <a:pt x="1908060" y="1434909"/>
                  </a:lnTo>
                  <a:lnTo>
                    <a:pt x="1913674" y="1430769"/>
                  </a:lnTo>
                  <a:lnTo>
                    <a:pt x="1916747" y="1425460"/>
                  </a:lnTo>
                  <a:close/>
                </a:path>
                <a:path w="2255520" h="1550670">
                  <a:moveTo>
                    <a:pt x="1923186" y="402424"/>
                  </a:moveTo>
                  <a:lnTo>
                    <a:pt x="1922640" y="402348"/>
                  </a:lnTo>
                  <a:lnTo>
                    <a:pt x="1918652" y="403847"/>
                  </a:lnTo>
                  <a:lnTo>
                    <a:pt x="1923186" y="402424"/>
                  </a:lnTo>
                  <a:close/>
                </a:path>
                <a:path w="2255520" h="1550670">
                  <a:moveTo>
                    <a:pt x="1931009" y="401916"/>
                  </a:moveTo>
                  <a:lnTo>
                    <a:pt x="1927479" y="401078"/>
                  </a:lnTo>
                  <a:lnTo>
                    <a:pt x="1923186" y="402424"/>
                  </a:lnTo>
                  <a:lnTo>
                    <a:pt x="1926932" y="402920"/>
                  </a:lnTo>
                  <a:lnTo>
                    <a:pt x="1931009" y="401916"/>
                  </a:lnTo>
                  <a:close/>
                </a:path>
                <a:path w="2255520" h="1550670">
                  <a:moveTo>
                    <a:pt x="2025142" y="1429727"/>
                  </a:moveTo>
                  <a:lnTo>
                    <a:pt x="2012886" y="1433677"/>
                  </a:lnTo>
                  <a:lnTo>
                    <a:pt x="2007704" y="1431810"/>
                  </a:lnTo>
                  <a:lnTo>
                    <a:pt x="1997710" y="1429512"/>
                  </a:lnTo>
                  <a:lnTo>
                    <a:pt x="1981885" y="1427657"/>
                  </a:lnTo>
                  <a:lnTo>
                    <a:pt x="1966937" y="1428546"/>
                  </a:lnTo>
                  <a:lnTo>
                    <a:pt x="1959648" y="1434528"/>
                  </a:lnTo>
                  <a:lnTo>
                    <a:pt x="1959178" y="1438122"/>
                  </a:lnTo>
                  <a:lnTo>
                    <a:pt x="1963254" y="1439405"/>
                  </a:lnTo>
                  <a:lnTo>
                    <a:pt x="1963521" y="1442656"/>
                  </a:lnTo>
                  <a:lnTo>
                    <a:pt x="1963115" y="1444713"/>
                  </a:lnTo>
                  <a:lnTo>
                    <a:pt x="1962391" y="1446657"/>
                  </a:lnTo>
                  <a:lnTo>
                    <a:pt x="1961324" y="1448473"/>
                  </a:lnTo>
                  <a:lnTo>
                    <a:pt x="1959457" y="1455089"/>
                  </a:lnTo>
                  <a:lnTo>
                    <a:pt x="1965566" y="1452943"/>
                  </a:lnTo>
                  <a:lnTo>
                    <a:pt x="1968385" y="1453781"/>
                  </a:lnTo>
                  <a:lnTo>
                    <a:pt x="1978431" y="1455242"/>
                  </a:lnTo>
                  <a:lnTo>
                    <a:pt x="1989328" y="1454873"/>
                  </a:lnTo>
                  <a:lnTo>
                    <a:pt x="2000338" y="1453984"/>
                  </a:lnTo>
                  <a:lnTo>
                    <a:pt x="2010702" y="1453870"/>
                  </a:lnTo>
                  <a:lnTo>
                    <a:pt x="2015172" y="1452245"/>
                  </a:lnTo>
                  <a:lnTo>
                    <a:pt x="2024989" y="1444015"/>
                  </a:lnTo>
                  <a:lnTo>
                    <a:pt x="2025142" y="1429727"/>
                  </a:lnTo>
                  <a:close/>
                </a:path>
                <a:path w="2255520" h="1550670">
                  <a:moveTo>
                    <a:pt x="2036279" y="1444967"/>
                  </a:moveTo>
                  <a:lnTo>
                    <a:pt x="2033143" y="1443926"/>
                  </a:lnTo>
                  <a:lnTo>
                    <a:pt x="2030285" y="1445475"/>
                  </a:lnTo>
                  <a:lnTo>
                    <a:pt x="2028545" y="1448066"/>
                  </a:lnTo>
                  <a:lnTo>
                    <a:pt x="2031568" y="1448155"/>
                  </a:lnTo>
                  <a:lnTo>
                    <a:pt x="2034146" y="1447126"/>
                  </a:lnTo>
                  <a:lnTo>
                    <a:pt x="2036279" y="1444967"/>
                  </a:lnTo>
                  <a:close/>
                </a:path>
                <a:path w="2255520" h="1550670">
                  <a:moveTo>
                    <a:pt x="2061362" y="368985"/>
                  </a:moveTo>
                  <a:lnTo>
                    <a:pt x="2059063" y="362445"/>
                  </a:lnTo>
                  <a:lnTo>
                    <a:pt x="2054415" y="362102"/>
                  </a:lnTo>
                  <a:lnTo>
                    <a:pt x="2051443" y="366268"/>
                  </a:lnTo>
                  <a:lnTo>
                    <a:pt x="2047506" y="367868"/>
                  </a:lnTo>
                  <a:lnTo>
                    <a:pt x="2050999" y="367969"/>
                  </a:lnTo>
                  <a:lnTo>
                    <a:pt x="2061362" y="368985"/>
                  </a:lnTo>
                  <a:close/>
                </a:path>
                <a:path w="2255520" h="1550670">
                  <a:moveTo>
                    <a:pt x="2078253" y="368020"/>
                  </a:moveTo>
                  <a:lnTo>
                    <a:pt x="2077275" y="365544"/>
                  </a:lnTo>
                  <a:lnTo>
                    <a:pt x="2077478" y="370713"/>
                  </a:lnTo>
                  <a:lnTo>
                    <a:pt x="2071865" y="370332"/>
                  </a:lnTo>
                  <a:lnTo>
                    <a:pt x="2068360" y="370954"/>
                  </a:lnTo>
                  <a:lnTo>
                    <a:pt x="2070912" y="372249"/>
                  </a:lnTo>
                  <a:lnTo>
                    <a:pt x="2073617" y="372770"/>
                  </a:lnTo>
                  <a:lnTo>
                    <a:pt x="2076475" y="372503"/>
                  </a:lnTo>
                  <a:lnTo>
                    <a:pt x="2077974" y="370332"/>
                  </a:lnTo>
                  <a:lnTo>
                    <a:pt x="2078253" y="368020"/>
                  </a:lnTo>
                  <a:close/>
                </a:path>
                <a:path w="2255520" h="1550670">
                  <a:moveTo>
                    <a:pt x="2171319" y="228968"/>
                  </a:moveTo>
                  <a:lnTo>
                    <a:pt x="2169553" y="229603"/>
                  </a:lnTo>
                  <a:lnTo>
                    <a:pt x="2168652" y="230886"/>
                  </a:lnTo>
                  <a:lnTo>
                    <a:pt x="2168575" y="232841"/>
                  </a:lnTo>
                  <a:lnTo>
                    <a:pt x="2171319" y="228968"/>
                  </a:lnTo>
                  <a:close/>
                </a:path>
                <a:path w="2255520" h="1550670">
                  <a:moveTo>
                    <a:pt x="2178405" y="236296"/>
                  </a:moveTo>
                  <a:lnTo>
                    <a:pt x="2178240" y="233210"/>
                  </a:lnTo>
                  <a:lnTo>
                    <a:pt x="2175751" y="233781"/>
                  </a:lnTo>
                  <a:lnTo>
                    <a:pt x="2174202" y="235331"/>
                  </a:lnTo>
                  <a:lnTo>
                    <a:pt x="2173630" y="237858"/>
                  </a:lnTo>
                  <a:lnTo>
                    <a:pt x="2176703" y="237998"/>
                  </a:lnTo>
                  <a:lnTo>
                    <a:pt x="2178405" y="236296"/>
                  </a:lnTo>
                  <a:close/>
                </a:path>
                <a:path w="2255520" h="1550670">
                  <a:moveTo>
                    <a:pt x="2185606" y="237083"/>
                  </a:moveTo>
                  <a:lnTo>
                    <a:pt x="2184108" y="237350"/>
                  </a:lnTo>
                  <a:lnTo>
                    <a:pt x="2182698" y="237871"/>
                  </a:lnTo>
                  <a:lnTo>
                    <a:pt x="2181364" y="238633"/>
                  </a:lnTo>
                  <a:lnTo>
                    <a:pt x="2185606" y="237083"/>
                  </a:lnTo>
                  <a:close/>
                </a:path>
                <a:path w="2255520" h="1550670">
                  <a:moveTo>
                    <a:pt x="2255215" y="105410"/>
                  </a:moveTo>
                  <a:lnTo>
                    <a:pt x="2255177" y="102654"/>
                  </a:lnTo>
                  <a:lnTo>
                    <a:pt x="2254008" y="100330"/>
                  </a:lnTo>
                  <a:lnTo>
                    <a:pt x="2251481" y="95250"/>
                  </a:lnTo>
                  <a:lnTo>
                    <a:pt x="2241740" y="95250"/>
                  </a:lnTo>
                  <a:lnTo>
                    <a:pt x="2236406" y="96520"/>
                  </a:lnTo>
                  <a:lnTo>
                    <a:pt x="2227669" y="99060"/>
                  </a:lnTo>
                  <a:lnTo>
                    <a:pt x="2219680" y="100330"/>
                  </a:lnTo>
                  <a:lnTo>
                    <a:pt x="2216620" y="96520"/>
                  </a:lnTo>
                  <a:lnTo>
                    <a:pt x="2214499" y="88900"/>
                  </a:lnTo>
                  <a:lnTo>
                    <a:pt x="2207463" y="91440"/>
                  </a:lnTo>
                  <a:lnTo>
                    <a:pt x="2198967" y="99060"/>
                  </a:lnTo>
                  <a:lnTo>
                    <a:pt x="2192426" y="105410"/>
                  </a:lnTo>
                  <a:lnTo>
                    <a:pt x="2187003" y="109220"/>
                  </a:lnTo>
                  <a:lnTo>
                    <a:pt x="2166810" y="134620"/>
                  </a:lnTo>
                  <a:lnTo>
                    <a:pt x="2156333" y="140970"/>
                  </a:lnTo>
                  <a:lnTo>
                    <a:pt x="2149983" y="147320"/>
                  </a:lnTo>
                  <a:lnTo>
                    <a:pt x="2146858" y="161290"/>
                  </a:lnTo>
                  <a:lnTo>
                    <a:pt x="2143328" y="162560"/>
                  </a:lnTo>
                  <a:lnTo>
                    <a:pt x="2135149" y="167640"/>
                  </a:lnTo>
                  <a:lnTo>
                    <a:pt x="2132990" y="169722"/>
                  </a:lnTo>
                  <a:lnTo>
                    <a:pt x="2132990" y="242570"/>
                  </a:lnTo>
                  <a:lnTo>
                    <a:pt x="2129561" y="246380"/>
                  </a:lnTo>
                  <a:lnTo>
                    <a:pt x="2129383" y="247650"/>
                  </a:lnTo>
                  <a:lnTo>
                    <a:pt x="2127554" y="247650"/>
                  </a:lnTo>
                  <a:lnTo>
                    <a:pt x="2128824" y="246380"/>
                  </a:lnTo>
                  <a:lnTo>
                    <a:pt x="2130641" y="243840"/>
                  </a:lnTo>
                  <a:lnTo>
                    <a:pt x="2132990" y="242570"/>
                  </a:lnTo>
                  <a:lnTo>
                    <a:pt x="2132990" y="169722"/>
                  </a:lnTo>
                  <a:lnTo>
                    <a:pt x="2119541" y="182638"/>
                  </a:lnTo>
                  <a:lnTo>
                    <a:pt x="2115058" y="181610"/>
                  </a:lnTo>
                  <a:lnTo>
                    <a:pt x="2116874" y="186690"/>
                  </a:lnTo>
                  <a:lnTo>
                    <a:pt x="2112086" y="189230"/>
                  </a:lnTo>
                  <a:lnTo>
                    <a:pt x="2111603" y="187960"/>
                  </a:lnTo>
                  <a:lnTo>
                    <a:pt x="2110155" y="184150"/>
                  </a:lnTo>
                  <a:lnTo>
                    <a:pt x="2105342" y="187960"/>
                  </a:lnTo>
                  <a:lnTo>
                    <a:pt x="2099957" y="186690"/>
                  </a:lnTo>
                  <a:lnTo>
                    <a:pt x="2091778" y="190500"/>
                  </a:lnTo>
                  <a:lnTo>
                    <a:pt x="2089327" y="195580"/>
                  </a:lnTo>
                  <a:lnTo>
                    <a:pt x="2083904" y="203200"/>
                  </a:lnTo>
                  <a:lnTo>
                    <a:pt x="2071801" y="200660"/>
                  </a:lnTo>
                  <a:lnTo>
                    <a:pt x="1968385" y="200660"/>
                  </a:lnTo>
                  <a:lnTo>
                    <a:pt x="1928672" y="216166"/>
                  </a:lnTo>
                  <a:lnTo>
                    <a:pt x="1928672" y="370840"/>
                  </a:lnTo>
                  <a:lnTo>
                    <a:pt x="1928456" y="377190"/>
                  </a:lnTo>
                  <a:lnTo>
                    <a:pt x="1926234" y="383540"/>
                  </a:lnTo>
                  <a:lnTo>
                    <a:pt x="1923008" y="389216"/>
                  </a:lnTo>
                  <a:lnTo>
                    <a:pt x="1924342" y="386080"/>
                  </a:lnTo>
                  <a:lnTo>
                    <a:pt x="1926094" y="378460"/>
                  </a:lnTo>
                  <a:lnTo>
                    <a:pt x="1928672" y="370840"/>
                  </a:lnTo>
                  <a:lnTo>
                    <a:pt x="1928672" y="216166"/>
                  </a:lnTo>
                  <a:lnTo>
                    <a:pt x="1925447" y="218440"/>
                  </a:lnTo>
                  <a:lnTo>
                    <a:pt x="1919274" y="223520"/>
                  </a:lnTo>
                  <a:lnTo>
                    <a:pt x="1913204" y="227330"/>
                  </a:lnTo>
                  <a:lnTo>
                    <a:pt x="1906917" y="232410"/>
                  </a:lnTo>
                  <a:lnTo>
                    <a:pt x="1900110" y="234950"/>
                  </a:lnTo>
                  <a:lnTo>
                    <a:pt x="1896910" y="236220"/>
                  </a:lnTo>
                  <a:lnTo>
                    <a:pt x="1892947" y="238760"/>
                  </a:lnTo>
                  <a:lnTo>
                    <a:pt x="1888617" y="243840"/>
                  </a:lnTo>
                  <a:lnTo>
                    <a:pt x="1889404" y="246380"/>
                  </a:lnTo>
                  <a:lnTo>
                    <a:pt x="1893862" y="242570"/>
                  </a:lnTo>
                  <a:lnTo>
                    <a:pt x="1889823" y="248920"/>
                  </a:lnTo>
                  <a:lnTo>
                    <a:pt x="1894979" y="247650"/>
                  </a:lnTo>
                  <a:lnTo>
                    <a:pt x="1898116" y="246380"/>
                  </a:lnTo>
                  <a:lnTo>
                    <a:pt x="1892604" y="250190"/>
                  </a:lnTo>
                  <a:lnTo>
                    <a:pt x="1888197" y="255270"/>
                  </a:lnTo>
                  <a:lnTo>
                    <a:pt x="1884273" y="267970"/>
                  </a:lnTo>
                  <a:lnTo>
                    <a:pt x="1877860" y="267970"/>
                  </a:lnTo>
                  <a:lnTo>
                    <a:pt x="1865426" y="273050"/>
                  </a:lnTo>
                  <a:lnTo>
                    <a:pt x="1858962" y="278130"/>
                  </a:lnTo>
                  <a:lnTo>
                    <a:pt x="1844179" y="280670"/>
                  </a:lnTo>
                  <a:lnTo>
                    <a:pt x="1837931" y="279400"/>
                  </a:lnTo>
                  <a:lnTo>
                    <a:pt x="1825485" y="281940"/>
                  </a:lnTo>
                  <a:lnTo>
                    <a:pt x="1821332" y="275590"/>
                  </a:lnTo>
                  <a:lnTo>
                    <a:pt x="1809140" y="274320"/>
                  </a:lnTo>
                  <a:lnTo>
                    <a:pt x="1794725" y="274320"/>
                  </a:lnTo>
                  <a:lnTo>
                    <a:pt x="1786496" y="276860"/>
                  </a:lnTo>
                  <a:lnTo>
                    <a:pt x="1783207" y="277533"/>
                  </a:lnTo>
                  <a:lnTo>
                    <a:pt x="1783207" y="491490"/>
                  </a:lnTo>
                  <a:lnTo>
                    <a:pt x="1781073" y="497751"/>
                  </a:lnTo>
                  <a:lnTo>
                    <a:pt x="1781390" y="496570"/>
                  </a:lnTo>
                  <a:lnTo>
                    <a:pt x="1783207" y="491490"/>
                  </a:lnTo>
                  <a:lnTo>
                    <a:pt x="1783207" y="277533"/>
                  </a:lnTo>
                  <a:lnTo>
                    <a:pt x="1780171" y="278130"/>
                  </a:lnTo>
                  <a:lnTo>
                    <a:pt x="1774863" y="281940"/>
                  </a:lnTo>
                  <a:lnTo>
                    <a:pt x="1769681" y="288290"/>
                  </a:lnTo>
                  <a:lnTo>
                    <a:pt x="1777479" y="288290"/>
                  </a:lnTo>
                  <a:lnTo>
                    <a:pt x="1775269" y="294513"/>
                  </a:lnTo>
                  <a:lnTo>
                    <a:pt x="1775269" y="488950"/>
                  </a:lnTo>
                  <a:lnTo>
                    <a:pt x="1765693" y="492760"/>
                  </a:lnTo>
                  <a:lnTo>
                    <a:pt x="1756105" y="501650"/>
                  </a:lnTo>
                  <a:lnTo>
                    <a:pt x="1758823" y="508609"/>
                  </a:lnTo>
                  <a:lnTo>
                    <a:pt x="1758035" y="509270"/>
                  </a:lnTo>
                  <a:lnTo>
                    <a:pt x="1755216" y="506730"/>
                  </a:lnTo>
                  <a:lnTo>
                    <a:pt x="1755902" y="501650"/>
                  </a:lnTo>
                  <a:lnTo>
                    <a:pt x="1761947" y="495300"/>
                  </a:lnTo>
                  <a:lnTo>
                    <a:pt x="1768805" y="487680"/>
                  </a:lnTo>
                  <a:lnTo>
                    <a:pt x="1771967" y="481330"/>
                  </a:lnTo>
                  <a:lnTo>
                    <a:pt x="1775269" y="488950"/>
                  </a:lnTo>
                  <a:lnTo>
                    <a:pt x="1775269" y="294513"/>
                  </a:lnTo>
                  <a:lnTo>
                    <a:pt x="1773415" y="299720"/>
                  </a:lnTo>
                  <a:lnTo>
                    <a:pt x="1769351" y="303530"/>
                  </a:lnTo>
                  <a:lnTo>
                    <a:pt x="1763928" y="307340"/>
                  </a:lnTo>
                  <a:lnTo>
                    <a:pt x="1758251" y="309880"/>
                  </a:lnTo>
                  <a:lnTo>
                    <a:pt x="1752511" y="313690"/>
                  </a:lnTo>
                  <a:lnTo>
                    <a:pt x="1746872" y="316230"/>
                  </a:lnTo>
                  <a:lnTo>
                    <a:pt x="1733448" y="323850"/>
                  </a:lnTo>
                  <a:lnTo>
                    <a:pt x="1719389" y="330200"/>
                  </a:lnTo>
                  <a:lnTo>
                    <a:pt x="1676082" y="345440"/>
                  </a:lnTo>
                  <a:lnTo>
                    <a:pt x="1668995" y="346710"/>
                  </a:lnTo>
                  <a:lnTo>
                    <a:pt x="1662176" y="350520"/>
                  </a:lnTo>
                  <a:lnTo>
                    <a:pt x="1656384" y="353060"/>
                  </a:lnTo>
                  <a:lnTo>
                    <a:pt x="1650365" y="356870"/>
                  </a:lnTo>
                  <a:lnTo>
                    <a:pt x="1644103" y="360680"/>
                  </a:lnTo>
                  <a:lnTo>
                    <a:pt x="1637563" y="361950"/>
                  </a:lnTo>
                  <a:lnTo>
                    <a:pt x="1630794" y="361950"/>
                  </a:lnTo>
                  <a:lnTo>
                    <a:pt x="1617662" y="364490"/>
                  </a:lnTo>
                  <a:lnTo>
                    <a:pt x="1608277" y="364490"/>
                  </a:lnTo>
                  <a:lnTo>
                    <a:pt x="1605635" y="363220"/>
                  </a:lnTo>
                  <a:lnTo>
                    <a:pt x="1598828" y="361950"/>
                  </a:lnTo>
                  <a:lnTo>
                    <a:pt x="1594891" y="365760"/>
                  </a:lnTo>
                  <a:lnTo>
                    <a:pt x="1590929" y="363220"/>
                  </a:lnTo>
                  <a:lnTo>
                    <a:pt x="1594662" y="361950"/>
                  </a:lnTo>
                  <a:lnTo>
                    <a:pt x="1598828" y="361950"/>
                  </a:lnTo>
                  <a:lnTo>
                    <a:pt x="1602930" y="360680"/>
                  </a:lnTo>
                  <a:lnTo>
                    <a:pt x="1600428" y="359410"/>
                  </a:lnTo>
                  <a:lnTo>
                    <a:pt x="1596250" y="360680"/>
                  </a:lnTo>
                  <a:lnTo>
                    <a:pt x="1594332" y="359410"/>
                  </a:lnTo>
                  <a:lnTo>
                    <a:pt x="1593570" y="358140"/>
                  </a:lnTo>
                  <a:lnTo>
                    <a:pt x="1592554" y="356870"/>
                  </a:lnTo>
                  <a:lnTo>
                    <a:pt x="1591310" y="355600"/>
                  </a:lnTo>
                  <a:lnTo>
                    <a:pt x="1588503" y="354330"/>
                  </a:lnTo>
                  <a:lnTo>
                    <a:pt x="1585391" y="354330"/>
                  </a:lnTo>
                  <a:lnTo>
                    <a:pt x="1582521" y="353060"/>
                  </a:lnTo>
                  <a:lnTo>
                    <a:pt x="1595640" y="336550"/>
                  </a:lnTo>
                  <a:lnTo>
                    <a:pt x="1597825" y="331470"/>
                  </a:lnTo>
                  <a:lnTo>
                    <a:pt x="1605343" y="325120"/>
                  </a:lnTo>
                  <a:lnTo>
                    <a:pt x="1609763" y="323850"/>
                  </a:lnTo>
                  <a:lnTo>
                    <a:pt x="1616735" y="317500"/>
                  </a:lnTo>
                  <a:lnTo>
                    <a:pt x="1617954" y="312420"/>
                  </a:lnTo>
                  <a:lnTo>
                    <a:pt x="1623898" y="306070"/>
                  </a:lnTo>
                  <a:lnTo>
                    <a:pt x="1630299" y="308610"/>
                  </a:lnTo>
                  <a:lnTo>
                    <a:pt x="1625739" y="312420"/>
                  </a:lnTo>
                  <a:lnTo>
                    <a:pt x="1634401" y="308610"/>
                  </a:lnTo>
                  <a:lnTo>
                    <a:pt x="1635925" y="306070"/>
                  </a:lnTo>
                  <a:lnTo>
                    <a:pt x="1640497" y="298450"/>
                  </a:lnTo>
                  <a:lnTo>
                    <a:pt x="1644294" y="288290"/>
                  </a:lnTo>
                  <a:lnTo>
                    <a:pt x="1646034" y="278130"/>
                  </a:lnTo>
                  <a:lnTo>
                    <a:pt x="1647571" y="270510"/>
                  </a:lnTo>
                  <a:lnTo>
                    <a:pt x="1649476" y="262890"/>
                  </a:lnTo>
                  <a:lnTo>
                    <a:pt x="1649793" y="261607"/>
                  </a:lnTo>
                  <a:lnTo>
                    <a:pt x="1650911" y="252730"/>
                  </a:lnTo>
                  <a:lnTo>
                    <a:pt x="1649133" y="245110"/>
                  </a:lnTo>
                  <a:lnTo>
                    <a:pt x="1641983" y="243840"/>
                  </a:lnTo>
                  <a:lnTo>
                    <a:pt x="1632204" y="248920"/>
                  </a:lnTo>
                  <a:lnTo>
                    <a:pt x="1622577" y="255270"/>
                  </a:lnTo>
                  <a:lnTo>
                    <a:pt x="1615909" y="260350"/>
                  </a:lnTo>
                  <a:lnTo>
                    <a:pt x="1612252" y="261620"/>
                  </a:lnTo>
                  <a:lnTo>
                    <a:pt x="1607007" y="262890"/>
                  </a:lnTo>
                  <a:lnTo>
                    <a:pt x="1602600" y="262890"/>
                  </a:lnTo>
                  <a:lnTo>
                    <a:pt x="1601444" y="259080"/>
                  </a:lnTo>
                  <a:lnTo>
                    <a:pt x="1602740" y="251460"/>
                  </a:lnTo>
                  <a:lnTo>
                    <a:pt x="1610741" y="247650"/>
                  </a:lnTo>
                  <a:lnTo>
                    <a:pt x="1623402" y="241300"/>
                  </a:lnTo>
                  <a:lnTo>
                    <a:pt x="1625307" y="234950"/>
                  </a:lnTo>
                  <a:lnTo>
                    <a:pt x="1638668" y="229870"/>
                  </a:lnTo>
                  <a:lnTo>
                    <a:pt x="1643621" y="219710"/>
                  </a:lnTo>
                  <a:lnTo>
                    <a:pt x="1645488" y="210820"/>
                  </a:lnTo>
                  <a:lnTo>
                    <a:pt x="1646021" y="208280"/>
                  </a:lnTo>
                  <a:lnTo>
                    <a:pt x="1644015" y="200660"/>
                  </a:lnTo>
                  <a:lnTo>
                    <a:pt x="1655762" y="194310"/>
                  </a:lnTo>
                  <a:lnTo>
                    <a:pt x="1652866" y="185420"/>
                  </a:lnTo>
                  <a:lnTo>
                    <a:pt x="1638655" y="179070"/>
                  </a:lnTo>
                  <a:lnTo>
                    <a:pt x="1632635" y="173990"/>
                  </a:lnTo>
                  <a:lnTo>
                    <a:pt x="1622259" y="168910"/>
                  </a:lnTo>
                  <a:lnTo>
                    <a:pt x="1614805" y="163830"/>
                  </a:lnTo>
                  <a:lnTo>
                    <a:pt x="1611477" y="165100"/>
                  </a:lnTo>
                  <a:lnTo>
                    <a:pt x="1605648" y="167640"/>
                  </a:lnTo>
                  <a:lnTo>
                    <a:pt x="1599107" y="172720"/>
                  </a:lnTo>
                  <a:lnTo>
                    <a:pt x="1595932" y="179070"/>
                  </a:lnTo>
                  <a:lnTo>
                    <a:pt x="1600200" y="181610"/>
                  </a:lnTo>
                  <a:lnTo>
                    <a:pt x="1594269" y="184150"/>
                  </a:lnTo>
                  <a:lnTo>
                    <a:pt x="1571180" y="207010"/>
                  </a:lnTo>
                  <a:lnTo>
                    <a:pt x="1563052" y="210820"/>
                  </a:lnTo>
                  <a:lnTo>
                    <a:pt x="1565630" y="208280"/>
                  </a:lnTo>
                  <a:lnTo>
                    <a:pt x="1567561" y="205740"/>
                  </a:lnTo>
                  <a:lnTo>
                    <a:pt x="1568081" y="201930"/>
                  </a:lnTo>
                  <a:lnTo>
                    <a:pt x="1566176" y="205740"/>
                  </a:lnTo>
                  <a:lnTo>
                    <a:pt x="1563725" y="207010"/>
                  </a:lnTo>
                  <a:lnTo>
                    <a:pt x="1560728" y="208280"/>
                  </a:lnTo>
                  <a:lnTo>
                    <a:pt x="1565744" y="204470"/>
                  </a:lnTo>
                  <a:lnTo>
                    <a:pt x="1567040" y="196850"/>
                  </a:lnTo>
                  <a:lnTo>
                    <a:pt x="1571180" y="191770"/>
                  </a:lnTo>
                  <a:lnTo>
                    <a:pt x="1564627" y="194310"/>
                  </a:lnTo>
                  <a:lnTo>
                    <a:pt x="1561198" y="201930"/>
                  </a:lnTo>
                  <a:lnTo>
                    <a:pt x="1548168" y="204470"/>
                  </a:lnTo>
                  <a:lnTo>
                    <a:pt x="1547825" y="207010"/>
                  </a:lnTo>
                  <a:lnTo>
                    <a:pt x="1539722" y="213360"/>
                  </a:lnTo>
                  <a:lnTo>
                    <a:pt x="1535341" y="213360"/>
                  </a:lnTo>
                  <a:lnTo>
                    <a:pt x="1530908" y="223520"/>
                  </a:lnTo>
                  <a:lnTo>
                    <a:pt x="1529537" y="227330"/>
                  </a:lnTo>
                  <a:lnTo>
                    <a:pt x="1522234" y="236220"/>
                  </a:lnTo>
                  <a:lnTo>
                    <a:pt x="1515084" y="240030"/>
                  </a:lnTo>
                  <a:lnTo>
                    <a:pt x="1510804" y="248920"/>
                  </a:lnTo>
                  <a:lnTo>
                    <a:pt x="1511515" y="252730"/>
                  </a:lnTo>
                  <a:lnTo>
                    <a:pt x="1508531" y="256540"/>
                  </a:lnTo>
                  <a:lnTo>
                    <a:pt x="1504683" y="262890"/>
                  </a:lnTo>
                  <a:lnTo>
                    <a:pt x="1501482" y="269240"/>
                  </a:lnTo>
                  <a:lnTo>
                    <a:pt x="1501025" y="275590"/>
                  </a:lnTo>
                  <a:lnTo>
                    <a:pt x="1505419" y="280670"/>
                  </a:lnTo>
                  <a:lnTo>
                    <a:pt x="1501775" y="284480"/>
                  </a:lnTo>
                  <a:lnTo>
                    <a:pt x="1499616" y="292100"/>
                  </a:lnTo>
                  <a:lnTo>
                    <a:pt x="1498079" y="298450"/>
                  </a:lnTo>
                  <a:lnTo>
                    <a:pt x="1496326" y="304800"/>
                  </a:lnTo>
                  <a:lnTo>
                    <a:pt x="1468043" y="339090"/>
                  </a:lnTo>
                  <a:lnTo>
                    <a:pt x="1444282" y="353060"/>
                  </a:lnTo>
                  <a:lnTo>
                    <a:pt x="1437500" y="355600"/>
                  </a:lnTo>
                  <a:lnTo>
                    <a:pt x="1432648" y="354622"/>
                  </a:lnTo>
                  <a:lnTo>
                    <a:pt x="1432648" y="1047750"/>
                  </a:lnTo>
                  <a:lnTo>
                    <a:pt x="1429156" y="1050023"/>
                  </a:lnTo>
                  <a:lnTo>
                    <a:pt x="1429600" y="1049324"/>
                  </a:lnTo>
                  <a:lnTo>
                    <a:pt x="1431315" y="1048181"/>
                  </a:lnTo>
                  <a:lnTo>
                    <a:pt x="1432648" y="1047750"/>
                  </a:lnTo>
                  <a:lnTo>
                    <a:pt x="1432648" y="354622"/>
                  </a:lnTo>
                  <a:lnTo>
                    <a:pt x="1431264" y="354330"/>
                  </a:lnTo>
                  <a:lnTo>
                    <a:pt x="1427302" y="350520"/>
                  </a:lnTo>
                  <a:lnTo>
                    <a:pt x="1425981" y="340360"/>
                  </a:lnTo>
                  <a:lnTo>
                    <a:pt x="1427099" y="328930"/>
                  </a:lnTo>
                  <a:lnTo>
                    <a:pt x="1430248" y="317500"/>
                  </a:lnTo>
                  <a:lnTo>
                    <a:pt x="1435023" y="308610"/>
                  </a:lnTo>
                  <a:lnTo>
                    <a:pt x="1439506" y="303530"/>
                  </a:lnTo>
                  <a:lnTo>
                    <a:pt x="1438249" y="297180"/>
                  </a:lnTo>
                  <a:lnTo>
                    <a:pt x="1441958" y="283210"/>
                  </a:lnTo>
                  <a:lnTo>
                    <a:pt x="1444523" y="279400"/>
                  </a:lnTo>
                  <a:lnTo>
                    <a:pt x="1446237" y="276860"/>
                  </a:lnTo>
                  <a:lnTo>
                    <a:pt x="1451140" y="271780"/>
                  </a:lnTo>
                  <a:lnTo>
                    <a:pt x="1454327" y="267970"/>
                  </a:lnTo>
                  <a:lnTo>
                    <a:pt x="1457528" y="264160"/>
                  </a:lnTo>
                  <a:lnTo>
                    <a:pt x="1460639" y="259080"/>
                  </a:lnTo>
                  <a:lnTo>
                    <a:pt x="1462963" y="255270"/>
                  </a:lnTo>
                  <a:lnTo>
                    <a:pt x="1468513" y="247650"/>
                  </a:lnTo>
                  <a:lnTo>
                    <a:pt x="1475219" y="240030"/>
                  </a:lnTo>
                  <a:lnTo>
                    <a:pt x="1480223" y="234950"/>
                  </a:lnTo>
                  <a:lnTo>
                    <a:pt x="1482547" y="227330"/>
                  </a:lnTo>
                  <a:lnTo>
                    <a:pt x="1488440" y="220980"/>
                  </a:lnTo>
                  <a:lnTo>
                    <a:pt x="1501355" y="209550"/>
                  </a:lnTo>
                  <a:lnTo>
                    <a:pt x="1499895" y="209080"/>
                  </a:lnTo>
                  <a:lnTo>
                    <a:pt x="1510601" y="199021"/>
                  </a:lnTo>
                  <a:lnTo>
                    <a:pt x="1515452" y="192811"/>
                  </a:lnTo>
                  <a:lnTo>
                    <a:pt x="1520507" y="186791"/>
                  </a:lnTo>
                  <a:lnTo>
                    <a:pt x="1512252" y="187947"/>
                  </a:lnTo>
                  <a:lnTo>
                    <a:pt x="1508404" y="196659"/>
                  </a:lnTo>
                  <a:lnTo>
                    <a:pt x="1501546" y="200329"/>
                  </a:lnTo>
                  <a:lnTo>
                    <a:pt x="1496987" y="202844"/>
                  </a:lnTo>
                  <a:lnTo>
                    <a:pt x="1497888" y="208419"/>
                  </a:lnTo>
                  <a:lnTo>
                    <a:pt x="1497482" y="208280"/>
                  </a:lnTo>
                  <a:lnTo>
                    <a:pt x="1489735" y="208280"/>
                  </a:lnTo>
                  <a:lnTo>
                    <a:pt x="1482293" y="212090"/>
                  </a:lnTo>
                  <a:lnTo>
                    <a:pt x="1475041" y="218440"/>
                  </a:lnTo>
                  <a:lnTo>
                    <a:pt x="1467878" y="220980"/>
                  </a:lnTo>
                  <a:lnTo>
                    <a:pt x="1468958" y="214630"/>
                  </a:lnTo>
                  <a:lnTo>
                    <a:pt x="1475968" y="208280"/>
                  </a:lnTo>
                  <a:lnTo>
                    <a:pt x="1484261" y="201930"/>
                  </a:lnTo>
                  <a:lnTo>
                    <a:pt x="1488706" y="203200"/>
                  </a:lnTo>
                  <a:lnTo>
                    <a:pt x="1490205" y="201930"/>
                  </a:lnTo>
                  <a:lnTo>
                    <a:pt x="1494726" y="198120"/>
                  </a:lnTo>
                  <a:lnTo>
                    <a:pt x="1495793" y="194310"/>
                  </a:lnTo>
                  <a:lnTo>
                    <a:pt x="1506969" y="184150"/>
                  </a:lnTo>
                  <a:lnTo>
                    <a:pt x="1513154" y="177800"/>
                  </a:lnTo>
                  <a:lnTo>
                    <a:pt x="1515630" y="175260"/>
                  </a:lnTo>
                  <a:lnTo>
                    <a:pt x="1524723" y="167640"/>
                  </a:lnTo>
                  <a:lnTo>
                    <a:pt x="1534426" y="161290"/>
                  </a:lnTo>
                  <a:lnTo>
                    <a:pt x="1532623" y="163830"/>
                  </a:lnTo>
                  <a:lnTo>
                    <a:pt x="1531454" y="166370"/>
                  </a:lnTo>
                  <a:lnTo>
                    <a:pt x="1530946" y="170180"/>
                  </a:lnTo>
                  <a:lnTo>
                    <a:pt x="1538490" y="167640"/>
                  </a:lnTo>
                  <a:lnTo>
                    <a:pt x="1542021" y="162560"/>
                  </a:lnTo>
                  <a:lnTo>
                    <a:pt x="1550289" y="161290"/>
                  </a:lnTo>
                  <a:lnTo>
                    <a:pt x="1546974" y="165100"/>
                  </a:lnTo>
                  <a:lnTo>
                    <a:pt x="1542288" y="167640"/>
                  </a:lnTo>
                  <a:lnTo>
                    <a:pt x="1540230" y="171450"/>
                  </a:lnTo>
                  <a:lnTo>
                    <a:pt x="1548422" y="167640"/>
                  </a:lnTo>
                  <a:lnTo>
                    <a:pt x="1555559" y="162560"/>
                  </a:lnTo>
                  <a:lnTo>
                    <a:pt x="1558036" y="161290"/>
                  </a:lnTo>
                  <a:lnTo>
                    <a:pt x="1563001" y="158750"/>
                  </a:lnTo>
                  <a:lnTo>
                    <a:pt x="1572082" y="156210"/>
                  </a:lnTo>
                  <a:lnTo>
                    <a:pt x="1581099" y="156210"/>
                  </a:lnTo>
                  <a:lnTo>
                    <a:pt x="1597393" y="151130"/>
                  </a:lnTo>
                  <a:lnTo>
                    <a:pt x="1606575" y="152400"/>
                  </a:lnTo>
                  <a:lnTo>
                    <a:pt x="1611096" y="154940"/>
                  </a:lnTo>
                  <a:lnTo>
                    <a:pt x="1611198" y="161290"/>
                  </a:lnTo>
                  <a:lnTo>
                    <a:pt x="1616049" y="161290"/>
                  </a:lnTo>
                  <a:lnTo>
                    <a:pt x="1621282" y="156210"/>
                  </a:lnTo>
                  <a:lnTo>
                    <a:pt x="1621612" y="154940"/>
                  </a:lnTo>
                  <a:lnTo>
                    <a:pt x="1628546" y="153670"/>
                  </a:lnTo>
                  <a:lnTo>
                    <a:pt x="1636090" y="156210"/>
                  </a:lnTo>
                  <a:lnTo>
                    <a:pt x="1643418" y="157480"/>
                  </a:lnTo>
                  <a:lnTo>
                    <a:pt x="1649730" y="154940"/>
                  </a:lnTo>
                  <a:lnTo>
                    <a:pt x="1648739" y="153670"/>
                  </a:lnTo>
                  <a:lnTo>
                    <a:pt x="1646783" y="151130"/>
                  </a:lnTo>
                  <a:lnTo>
                    <a:pt x="1646351" y="147320"/>
                  </a:lnTo>
                  <a:lnTo>
                    <a:pt x="1646212" y="146050"/>
                  </a:lnTo>
                  <a:lnTo>
                    <a:pt x="1641208" y="146050"/>
                  </a:lnTo>
                  <a:lnTo>
                    <a:pt x="1646389" y="144780"/>
                  </a:lnTo>
                  <a:lnTo>
                    <a:pt x="1646961" y="140970"/>
                  </a:lnTo>
                  <a:lnTo>
                    <a:pt x="1647532" y="137160"/>
                  </a:lnTo>
                  <a:lnTo>
                    <a:pt x="1647913" y="134620"/>
                  </a:lnTo>
                  <a:lnTo>
                    <a:pt x="1648294" y="132080"/>
                  </a:lnTo>
                  <a:lnTo>
                    <a:pt x="1634807" y="133350"/>
                  </a:lnTo>
                  <a:lnTo>
                    <a:pt x="1627898" y="134620"/>
                  </a:lnTo>
                  <a:lnTo>
                    <a:pt x="1620316" y="133350"/>
                  </a:lnTo>
                  <a:lnTo>
                    <a:pt x="1621358" y="128270"/>
                  </a:lnTo>
                  <a:lnTo>
                    <a:pt x="1623999" y="124460"/>
                  </a:lnTo>
                  <a:lnTo>
                    <a:pt x="1596288" y="124460"/>
                  </a:lnTo>
                  <a:lnTo>
                    <a:pt x="1583626" y="124460"/>
                  </a:lnTo>
                  <a:lnTo>
                    <a:pt x="1575676" y="127000"/>
                  </a:lnTo>
                  <a:lnTo>
                    <a:pt x="1567624" y="130810"/>
                  </a:lnTo>
                  <a:lnTo>
                    <a:pt x="1559433" y="133350"/>
                  </a:lnTo>
                  <a:lnTo>
                    <a:pt x="1551038" y="133350"/>
                  </a:lnTo>
                  <a:lnTo>
                    <a:pt x="1542859" y="129540"/>
                  </a:lnTo>
                  <a:lnTo>
                    <a:pt x="1537423" y="133350"/>
                  </a:lnTo>
                  <a:lnTo>
                    <a:pt x="1534642" y="128270"/>
                  </a:lnTo>
                  <a:lnTo>
                    <a:pt x="1532559" y="124460"/>
                  </a:lnTo>
                  <a:lnTo>
                    <a:pt x="1529054" y="119380"/>
                  </a:lnTo>
                  <a:lnTo>
                    <a:pt x="1528165" y="118110"/>
                  </a:lnTo>
                  <a:lnTo>
                    <a:pt x="1526374" y="116840"/>
                  </a:lnTo>
                  <a:lnTo>
                    <a:pt x="1522793" y="114300"/>
                  </a:lnTo>
                  <a:lnTo>
                    <a:pt x="1516468" y="113030"/>
                  </a:lnTo>
                  <a:lnTo>
                    <a:pt x="1509268" y="116840"/>
                  </a:lnTo>
                  <a:lnTo>
                    <a:pt x="1512354" y="113030"/>
                  </a:lnTo>
                  <a:lnTo>
                    <a:pt x="1509420" y="114300"/>
                  </a:lnTo>
                  <a:lnTo>
                    <a:pt x="1504289" y="116840"/>
                  </a:lnTo>
                  <a:lnTo>
                    <a:pt x="1500759" y="119380"/>
                  </a:lnTo>
                  <a:lnTo>
                    <a:pt x="1501546" y="115570"/>
                  </a:lnTo>
                  <a:lnTo>
                    <a:pt x="1505762" y="113030"/>
                  </a:lnTo>
                  <a:lnTo>
                    <a:pt x="1504302" y="105410"/>
                  </a:lnTo>
                  <a:lnTo>
                    <a:pt x="1501432" y="102870"/>
                  </a:lnTo>
                  <a:lnTo>
                    <a:pt x="1503083" y="99060"/>
                  </a:lnTo>
                  <a:lnTo>
                    <a:pt x="1495450" y="104140"/>
                  </a:lnTo>
                  <a:lnTo>
                    <a:pt x="1487690" y="107950"/>
                  </a:lnTo>
                  <a:lnTo>
                    <a:pt x="1479842" y="110490"/>
                  </a:lnTo>
                  <a:lnTo>
                    <a:pt x="1471917" y="114300"/>
                  </a:lnTo>
                  <a:lnTo>
                    <a:pt x="1465745" y="116840"/>
                  </a:lnTo>
                  <a:lnTo>
                    <a:pt x="1459344" y="116840"/>
                  </a:lnTo>
                  <a:lnTo>
                    <a:pt x="1446466" y="119380"/>
                  </a:lnTo>
                  <a:lnTo>
                    <a:pt x="1439341" y="123190"/>
                  </a:lnTo>
                  <a:lnTo>
                    <a:pt x="1431290" y="128270"/>
                  </a:lnTo>
                  <a:lnTo>
                    <a:pt x="1424520" y="128270"/>
                  </a:lnTo>
                  <a:lnTo>
                    <a:pt x="1424520" y="1036320"/>
                  </a:lnTo>
                  <a:lnTo>
                    <a:pt x="1422374" y="1038860"/>
                  </a:lnTo>
                  <a:lnTo>
                    <a:pt x="1421955" y="1040930"/>
                  </a:lnTo>
                  <a:lnTo>
                    <a:pt x="1416786" y="1035050"/>
                  </a:lnTo>
                  <a:lnTo>
                    <a:pt x="1419263" y="1037590"/>
                  </a:lnTo>
                  <a:lnTo>
                    <a:pt x="1421853" y="1037590"/>
                  </a:lnTo>
                  <a:lnTo>
                    <a:pt x="1424520" y="1036320"/>
                  </a:lnTo>
                  <a:lnTo>
                    <a:pt x="1424520" y="128270"/>
                  </a:lnTo>
                  <a:lnTo>
                    <a:pt x="1418640" y="128270"/>
                  </a:lnTo>
                  <a:lnTo>
                    <a:pt x="1419402" y="127000"/>
                  </a:lnTo>
                  <a:lnTo>
                    <a:pt x="1414830" y="123190"/>
                  </a:lnTo>
                  <a:lnTo>
                    <a:pt x="1410106" y="127000"/>
                  </a:lnTo>
                  <a:lnTo>
                    <a:pt x="1407528" y="125730"/>
                  </a:lnTo>
                  <a:lnTo>
                    <a:pt x="1412138" y="123190"/>
                  </a:lnTo>
                  <a:lnTo>
                    <a:pt x="1417980" y="116840"/>
                  </a:lnTo>
                  <a:lnTo>
                    <a:pt x="1419123" y="111760"/>
                  </a:lnTo>
                  <a:lnTo>
                    <a:pt x="1407972" y="115570"/>
                  </a:lnTo>
                  <a:lnTo>
                    <a:pt x="1392377" y="120650"/>
                  </a:lnTo>
                  <a:lnTo>
                    <a:pt x="1377200" y="123190"/>
                  </a:lnTo>
                  <a:lnTo>
                    <a:pt x="1367282" y="120650"/>
                  </a:lnTo>
                  <a:lnTo>
                    <a:pt x="1374076" y="115570"/>
                  </a:lnTo>
                  <a:lnTo>
                    <a:pt x="1381417" y="111760"/>
                  </a:lnTo>
                  <a:lnTo>
                    <a:pt x="1388935" y="107950"/>
                  </a:lnTo>
                  <a:lnTo>
                    <a:pt x="1396301" y="104140"/>
                  </a:lnTo>
                  <a:lnTo>
                    <a:pt x="1402600" y="100330"/>
                  </a:lnTo>
                  <a:lnTo>
                    <a:pt x="1414945" y="92710"/>
                  </a:lnTo>
                  <a:lnTo>
                    <a:pt x="1421295" y="88900"/>
                  </a:lnTo>
                  <a:lnTo>
                    <a:pt x="1437322" y="81280"/>
                  </a:lnTo>
                  <a:lnTo>
                    <a:pt x="1454073" y="74917"/>
                  </a:lnTo>
                  <a:lnTo>
                    <a:pt x="1488008" y="64770"/>
                  </a:lnTo>
                  <a:lnTo>
                    <a:pt x="1481543" y="62230"/>
                  </a:lnTo>
                  <a:lnTo>
                    <a:pt x="1477391" y="64770"/>
                  </a:lnTo>
                  <a:lnTo>
                    <a:pt x="1472133" y="60960"/>
                  </a:lnTo>
                  <a:lnTo>
                    <a:pt x="1468628" y="58420"/>
                  </a:lnTo>
                  <a:lnTo>
                    <a:pt x="1464424" y="59690"/>
                  </a:lnTo>
                  <a:lnTo>
                    <a:pt x="1457337" y="59690"/>
                  </a:lnTo>
                  <a:lnTo>
                    <a:pt x="1444040" y="60960"/>
                  </a:lnTo>
                  <a:lnTo>
                    <a:pt x="1448142" y="53340"/>
                  </a:lnTo>
                  <a:lnTo>
                    <a:pt x="1425625" y="60960"/>
                  </a:lnTo>
                  <a:lnTo>
                    <a:pt x="1415986" y="60960"/>
                  </a:lnTo>
                  <a:lnTo>
                    <a:pt x="1414195" y="59690"/>
                  </a:lnTo>
                  <a:lnTo>
                    <a:pt x="1414614" y="55880"/>
                  </a:lnTo>
                  <a:lnTo>
                    <a:pt x="1414754" y="54610"/>
                  </a:lnTo>
                  <a:lnTo>
                    <a:pt x="1411947" y="55880"/>
                  </a:lnTo>
                  <a:lnTo>
                    <a:pt x="1409954" y="54610"/>
                  </a:lnTo>
                  <a:lnTo>
                    <a:pt x="1405978" y="52070"/>
                  </a:lnTo>
                  <a:lnTo>
                    <a:pt x="1403438" y="48260"/>
                  </a:lnTo>
                  <a:lnTo>
                    <a:pt x="1397177" y="49530"/>
                  </a:lnTo>
                  <a:lnTo>
                    <a:pt x="1397368" y="52070"/>
                  </a:lnTo>
                  <a:lnTo>
                    <a:pt x="1392453" y="54610"/>
                  </a:lnTo>
                  <a:lnTo>
                    <a:pt x="1392466" y="46990"/>
                  </a:lnTo>
                  <a:lnTo>
                    <a:pt x="1393977" y="45720"/>
                  </a:lnTo>
                  <a:lnTo>
                    <a:pt x="1390561" y="45720"/>
                  </a:lnTo>
                  <a:lnTo>
                    <a:pt x="1389735" y="44450"/>
                  </a:lnTo>
                  <a:lnTo>
                    <a:pt x="1388910" y="43180"/>
                  </a:lnTo>
                  <a:lnTo>
                    <a:pt x="1390878" y="40640"/>
                  </a:lnTo>
                  <a:lnTo>
                    <a:pt x="1384236" y="39370"/>
                  </a:lnTo>
                  <a:lnTo>
                    <a:pt x="1376400" y="33020"/>
                  </a:lnTo>
                  <a:lnTo>
                    <a:pt x="1366164" y="36830"/>
                  </a:lnTo>
                  <a:lnTo>
                    <a:pt x="1348638" y="44450"/>
                  </a:lnTo>
                  <a:lnTo>
                    <a:pt x="1348689" y="33020"/>
                  </a:lnTo>
                  <a:lnTo>
                    <a:pt x="1328178" y="33020"/>
                  </a:lnTo>
                  <a:lnTo>
                    <a:pt x="1325156" y="30480"/>
                  </a:lnTo>
                  <a:lnTo>
                    <a:pt x="1323644" y="29210"/>
                  </a:lnTo>
                  <a:lnTo>
                    <a:pt x="1324914" y="21590"/>
                  </a:lnTo>
                  <a:lnTo>
                    <a:pt x="1325968" y="19050"/>
                  </a:lnTo>
                  <a:lnTo>
                    <a:pt x="1313916" y="19050"/>
                  </a:lnTo>
                  <a:lnTo>
                    <a:pt x="1014310" y="19050"/>
                  </a:lnTo>
                  <a:lnTo>
                    <a:pt x="1014310" y="896620"/>
                  </a:lnTo>
                  <a:lnTo>
                    <a:pt x="1012444" y="900430"/>
                  </a:lnTo>
                  <a:lnTo>
                    <a:pt x="1009802" y="902804"/>
                  </a:lnTo>
                  <a:lnTo>
                    <a:pt x="1010513" y="895350"/>
                  </a:lnTo>
                  <a:lnTo>
                    <a:pt x="1012088" y="890270"/>
                  </a:lnTo>
                  <a:lnTo>
                    <a:pt x="1014310" y="896620"/>
                  </a:lnTo>
                  <a:lnTo>
                    <a:pt x="1014310" y="19050"/>
                  </a:lnTo>
                  <a:lnTo>
                    <a:pt x="345833" y="19050"/>
                  </a:lnTo>
                  <a:lnTo>
                    <a:pt x="324777" y="19050"/>
                  </a:lnTo>
                  <a:lnTo>
                    <a:pt x="319633" y="21590"/>
                  </a:lnTo>
                  <a:lnTo>
                    <a:pt x="317119" y="24130"/>
                  </a:lnTo>
                  <a:lnTo>
                    <a:pt x="315988" y="31750"/>
                  </a:lnTo>
                  <a:lnTo>
                    <a:pt x="321894" y="30480"/>
                  </a:lnTo>
                  <a:lnTo>
                    <a:pt x="318846" y="35560"/>
                  </a:lnTo>
                  <a:lnTo>
                    <a:pt x="316001" y="39370"/>
                  </a:lnTo>
                  <a:lnTo>
                    <a:pt x="312331" y="43180"/>
                  </a:lnTo>
                  <a:lnTo>
                    <a:pt x="306793" y="41910"/>
                  </a:lnTo>
                  <a:lnTo>
                    <a:pt x="303911" y="48171"/>
                  </a:lnTo>
                  <a:lnTo>
                    <a:pt x="301485" y="49999"/>
                  </a:lnTo>
                  <a:lnTo>
                    <a:pt x="297980" y="55130"/>
                  </a:lnTo>
                  <a:lnTo>
                    <a:pt x="297040" y="61010"/>
                  </a:lnTo>
                  <a:lnTo>
                    <a:pt x="299440" y="67284"/>
                  </a:lnTo>
                  <a:lnTo>
                    <a:pt x="304190" y="66535"/>
                  </a:lnTo>
                  <a:lnTo>
                    <a:pt x="305181" y="60401"/>
                  </a:lnTo>
                  <a:lnTo>
                    <a:pt x="299440" y="60706"/>
                  </a:lnTo>
                  <a:lnTo>
                    <a:pt x="302107" y="57327"/>
                  </a:lnTo>
                  <a:lnTo>
                    <a:pt x="299288" y="53238"/>
                  </a:lnTo>
                  <a:lnTo>
                    <a:pt x="305371" y="48971"/>
                  </a:lnTo>
                  <a:lnTo>
                    <a:pt x="310172" y="49974"/>
                  </a:lnTo>
                  <a:lnTo>
                    <a:pt x="306793" y="45999"/>
                  </a:lnTo>
                  <a:lnTo>
                    <a:pt x="304114" y="48018"/>
                  </a:lnTo>
                  <a:lnTo>
                    <a:pt x="309016" y="43180"/>
                  </a:lnTo>
                  <a:lnTo>
                    <a:pt x="311975" y="53340"/>
                  </a:lnTo>
                  <a:lnTo>
                    <a:pt x="306590" y="57150"/>
                  </a:lnTo>
                  <a:lnTo>
                    <a:pt x="308025" y="62230"/>
                  </a:lnTo>
                  <a:lnTo>
                    <a:pt x="306527" y="66040"/>
                  </a:lnTo>
                  <a:lnTo>
                    <a:pt x="301472" y="69850"/>
                  </a:lnTo>
                  <a:lnTo>
                    <a:pt x="295960" y="74930"/>
                  </a:lnTo>
                  <a:lnTo>
                    <a:pt x="293065" y="80010"/>
                  </a:lnTo>
                  <a:lnTo>
                    <a:pt x="292011" y="90170"/>
                  </a:lnTo>
                  <a:lnTo>
                    <a:pt x="282346" y="92710"/>
                  </a:lnTo>
                  <a:lnTo>
                    <a:pt x="273545" y="99060"/>
                  </a:lnTo>
                  <a:lnTo>
                    <a:pt x="268109" y="104140"/>
                  </a:lnTo>
                  <a:lnTo>
                    <a:pt x="261264" y="100330"/>
                  </a:lnTo>
                  <a:lnTo>
                    <a:pt x="257911" y="102654"/>
                  </a:lnTo>
                  <a:lnTo>
                    <a:pt x="257492" y="102146"/>
                  </a:lnTo>
                  <a:lnTo>
                    <a:pt x="257873" y="101879"/>
                  </a:lnTo>
                  <a:lnTo>
                    <a:pt x="259219" y="101600"/>
                  </a:lnTo>
                  <a:lnTo>
                    <a:pt x="262216" y="96659"/>
                  </a:lnTo>
                  <a:lnTo>
                    <a:pt x="261912" y="99733"/>
                  </a:lnTo>
                  <a:lnTo>
                    <a:pt x="265353" y="95999"/>
                  </a:lnTo>
                  <a:lnTo>
                    <a:pt x="265480" y="94729"/>
                  </a:lnTo>
                  <a:lnTo>
                    <a:pt x="268871" y="93980"/>
                  </a:lnTo>
                  <a:lnTo>
                    <a:pt x="266204" y="95250"/>
                  </a:lnTo>
                  <a:lnTo>
                    <a:pt x="264337" y="97790"/>
                  </a:lnTo>
                  <a:lnTo>
                    <a:pt x="264617" y="101600"/>
                  </a:lnTo>
                  <a:lnTo>
                    <a:pt x="267677" y="97790"/>
                  </a:lnTo>
                  <a:lnTo>
                    <a:pt x="270421" y="92710"/>
                  </a:lnTo>
                  <a:lnTo>
                    <a:pt x="275450" y="92710"/>
                  </a:lnTo>
                  <a:lnTo>
                    <a:pt x="271983" y="96520"/>
                  </a:lnTo>
                  <a:lnTo>
                    <a:pt x="276834" y="93980"/>
                  </a:lnTo>
                  <a:lnTo>
                    <a:pt x="277761" y="92710"/>
                  </a:lnTo>
                  <a:lnTo>
                    <a:pt x="280568" y="88900"/>
                  </a:lnTo>
                  <a:lnTo>
                    <a:pt x="281647" y="85090"/>
                  </a:lnTo>
                  <a:lnTo>
                    <a:pt x="278561" y="85090"/>
                  </a:lnTo>
                  <a:lnTo>
                    <a:pt x="282130" y="80010"/>
                  </a:lnTo>
                  <a:lnTo>
                    <a:pt x="287743" y="76200"/>
                  </a:lnTo>
                  <a:lnTo>
                    <a:pt x="292531" y="72390"/>
                  </a:lnTo>
                  <a:lnTo>
                    <a:pt x="293649" y="68580"/>
                  </a:lnTo>
                  <a:lnTo>
                    <a:pt x="291058" y="69977"/>
                  </a:lnTo>
                  <a:lnTo>
                    <a:pt x="292747" y="64770"/>
                  </a:lnTo>
                  <a:lnTo>
                    <a:pt x="292341" y="63500"/>
                  </a:lnTo>
                  <a:lnTo>
                    <a:pt x="291503" y="60960"/>
                  </a:lnTo>
                  <a:lnTo>
                    <a:pt x="293255" y="57150"/>
                  </a:lnTo>
                  <a:lnTo>
                    <a:pt x="290233" y="58420"/>
                  </a:lnTo>
                  <a:lnTo>
                    <a:pt x="287832" y="59690"/>
                  </a:lnTo>
                  <a:lnTo>
                    <a:pt x="287070" y="63500"/>
                  </a:lnTo>
                  <a:lnTo>
                    <a:pt x="287020" y="58420"/>
                  </a:lnTo>
                  <a:lnTo>
                    <a:pt x="287007" y="57150"/>
                  </a:lnTo>
                  <a:lnTo>
                    <a:pt x="283959" y="57391"/>
                  </a:lnTo>
                  <a:lnTo>
                    <a:pt x="283959" y="74930"/>
                  </a:lnTo>
                  <a:lnTo>
                    <a:pt x="281355" y="77470"/>
                  </a:lnTo>
                  <a:lnTo>
                    <a:pt x="269659" y="82245"/>
                  </a:lnTo>
                  <a:lnTo>
                    <a:pt x="269659" y="88900"/>
                  </a:lnTo>
                  <a:lnTo>
                    <a:pt x="266192" y="91440"/>
                  </a:lnTo>
                  <a:lnTo>
                    <a:pt x="265455" y="91871"/>
                  </a:lnTo>
                  <a:lnTo>
                    <a:pt x="265455" y="94729"/>
                  </a:lnTo>
                  <a:lnTo>
                    <a:pt x="262813" y="95694"/>
                  </a:lnTo>
                  <a:lnTo>
                    <a:pt x="263080" y="95250"/>
                  </a:lnTo>
                  <a:lnTo>
                    <a:pt x="265455" y="94729"/>
                  </a:lnTo>
                  <a:lnTo>
                    <a:pt x="265455" y="91871"/>
                  </a:lnTo>
                  <a:lnTo>
                    <a:pt x="261848" y="93980"/>
                  </a:lnTo>
                  <a:lnTo>
                    <a:pt x="258051" y="90170"/>
                  </a:lnTo>
                  <a:lnTo>
                    <a:pt x="261924" y="87261"/>
                  </a:lnTo>
                  <a:lnTo>
                    <a:pt x="261924" y="91440"/>
                  </a:lnTo>
                  <a:lnTo>
                    <a:pt x="264439" y="90170"/>
                  </a:lnTo>
                  <a:lnTo>
                    <a:pt x="267017" y="90170"/>
                  </a:lnTo>
                  <a:lnTo>
                    <a:pt x="269659" y="88900"/>
                  </a:lnTo>
                  <a:lnTo>
                    <a:pt x="269659" y="82245"/>
                  </a:lnTo>
                  <a:lnTo>
                    <a:pt x="268909" y="82550"/>
                  </a:lnTo>
                  <a:lnTo>
                    <a:pt x="265899" y="84188"/>
                  </a:lnTo>
                  <a:lnTo>
                    <a:pt x="276136" y="76200"/>
                  </a:lnTo>
                  <a:lnTo>
                    <a:pt x="279882" y="74917"/>
                  </a:lnTo>
                  <a:lnTo>
                    <a:pt x="281647" y="73660"/>
                  </a:lnTo>
                  <a:lnTo>
                    <a:pt x="278549" y="77470"/>
                  </a:lnTo>
                  <a:lnTo>
                    <a:pt x="281711" y="76200"/>
                  </a:lnTo>
                  <a:lnTo>
                    <a:pt x="283959" y="74930"/>
                  </a:lnTo>
                  <a:lnTo>
                    <a:pt x="283959" y="57391"/>
                  </a:lnTo>
                  <a:lnTo>
                    <a:pt x="270103" y="58420"/>
                  </a:lnTo>
                  <a:lnTo>
                    <a:pt x="263499" y="57150"/>
                  </a:lnTo>
                  <a:lnTo>
                    <a:pt x="257365" y="55118"/>
                  </a:lnTo>
                  <a:lnTo>
                    <a:pt x="257365" y="101981"/>
                  </a:lnTo>
                  <a:lnTo>
                    <a:pt x="257251" y="101841"/>
                  </a:lnTo>
                  <a:lnTo>
                    <a:pt x="257365" y="101981"/>
                  </a:lnTo>
                  <a:lnTo>
                    <a:pt x="257365" y="55118"/>
                  </a:lnTo>
                  <a:lnTo>
                    <a:pt x="255841" y="54610"/>
                  </a:lnTo>
                  <a:lnTo>
                    <a:pt x="242112" y="49530"/>
                  </a:lnTo>
                  <a:lnTo>
                    <a:pt x="234797" y="46990"/>
                  </a:lnTo>
                  <a:lnTo>
                    <a:pt x="219938" y="81280"/>
                  </a:lnTo>
                  <a:lnTo>
                    <a:pt x="216547" y="91440"/>
                  </a:lnTo>
                  <a:lnTo>
                    <a:pt x="208521" y="110490"/>
                  </a:lnTo>
                  <a:lnTo>
                    <a:pt x="209435" y="109220"/>
                  </a:lnTo>
                  <a:lnTo>
                    <a:pt x="210477" y="107950"/>
                  </a:lnTo>
                  <a:lnTo>
                    <a:pt x="211620" y="106680"/>
                  </a:lnTo>
                  <a:lnTo>
                    <a:pt x="213601" y="109220"/>
                  </a:lnTo>
                  <a:lnTo>
                    <a:pt x="216535" y="110490"/>
                  </a:lnTo>
                  <a:lnTo>
                    <a:pt x="219748" y="110490"/>
                  </a:lnTo>
                  <a:lnTo>
                    <a:pt x="212712" y="113030"/>
                  </a:lnTo>
                  <a:lnTo>
                    <a:pt x="205143" y="113030"/>
                  </a:lnTo>
                  <a:lnTo>
                    <a:pt x="203885" y="121920"/>
                  </a:lnTo>
                  <a:lnTo>
                    <a:pt x="207086" y="120650"/>
                  </a:lnTo>
                  <a:lnTo>
                    <a:pt x="209918" y="121920"/>
                  </a:lnTo>
                  <a:lnTo>
                    <a:pt x="212394" y="124460"/>
                  </a:lnTo>
                  <a:lnTo>
                    <a:pt x="207378" y="124460"/>
                  </a:lnTo>
                  <a:lnTo>
                    <a:pt x="203428" y="128270"/>
                  </a:lnTo>
                  <a:lnTo>
                    <a:pt x="199707" y="133350"/>
                  </a:lnTo>
                  <a:lnTo>
                    <a:pt x="195376" y="137160"/>
                  </a:lnTo>
                  <a:lnTo>
                    <a:pt x="196646" y="134620"/>
                  </a:lnTo>
                  <a:lnTo>
                    <a:pt x="197802" y="130810"/>
                  </a:lnTo>
                  <a:lnTo>
                    <a:pt x="198856" y="128270"/>
                  </a:lnTo>
                  <a:lnTo>
                    <a:pt x="197662" y="130810"/>
                  </a:lnTo>
                  <a:lnTo>
                    <a:pt x="189090" y="144780"/>
                  </a:lnTo>
                  <a:lnTo>
                    <a:pt x="201244" y="142240"/>
                  </a:lnTo>
                  <a:lnTo>
                    <a:pt x="203796" y="140970"/>
                  </a:lnTo>
                  <a:lnTo>
                    <a:pt x="211061" y="144780"/>
                  </a:lnTo>
                  <a:lnTo>
                    <a:pt x="215125" y="148590"/>
                  </a:lnTo>
                  <a:lnTo>
                    <a:pt x="218198" y="147320"/>
                  </a:lnTo>
                  <a:lnTo>
                    <a:pt x="213588" y="151130"/>
                  </a:lnTo>
                  <a:lnTo>
                    <a:pt x="202057" y="146050"/>
                  </a:lnTo>
                  <a:lnTo>
                    <a:pt x="188468" y="146050"/>
                  </a:lnTo>
                  <a:lnTo>
                    <a:pt x="186956" y="154940"/>
                  </a:lnTo>
                  <a:lnTo>
                    <a:pt x="171678" y="171450"/>
                  </a:lnTo>
                  <a:lnTo>
                    <a:pt x="173710" y="177800"/>
                  </a:lnTo>
                  <a:lnTo>
                    <a:pt x="168122" y="176530"/>
                  </a:lnTo>
                  <a:lnTo>
                    <a:pt x="163537" y="186690"/>
                  </a:lnTo>
                  <a:lnTo>
                    <a:pt x="137985" y="220980"/>
                  </a:lnTo>
                  <a:lnTo>
                    <a:pt x="132054" y="226060"/>
                  </a:lnTo>
                  <a:lnTo>
                    <a:pt x="128892" y="233680"/>
                  </a:lnTo>
                  <a:lnTo>
                    <a:pt x="120637" y="243840"/>
                  </a:lnTo>
                  <a:lnTo>
                    <a:pt x="117297" y="247650"/>
                  </a:lnTo>
                  <a:lnTo>
                    <a:pt x="112153" y="254000"/>
                  </a:lnTo>
                  <a:lnTo>
                    <a:pt x="105562" y="260248"/>
                  </a:lnTo>
                  <a:lnTo>
                    <a:pt x="104114" y="261620"/>
                  </a:lnTo>
                  <a:lnTo>
                    <a:pt x="100012" y="267970"/>
                  </a:lnTo>
                  <a:lnTo>
                    <a:pt x="95948" y="274320"/>
                  </a:lnTo>
                  <a:lnTo>
                    <a:pt x="103428" y="267970"/>
                  </a:lnTo>
                  <a:lnTo>
                    <a:pt x="99428" y="274320"/>
                  </a:lnTo>
                  <a:lnTo>
                    <a:pt x="95008" y="275590"/>
                  </a:lnTo>
                  <a:lnTo>
                    <a:pt x="93052" y="275590"/>
                  </a:lnTo>
                  <a:lnTo>
                    <a:pt x="94424" y="271780"/>
                  </a:lnTo>
                  <a:lnTo>
                    <a:pt x="84099" y="283210"/>
                  </a:lnTo>
                  <a:lnTo>
                    <a:pt x="77774" y="289560"/>
                  </a:lnTo>
                  <a:lnTo>
                    <a:pt x="72936" y="294640"/>
                  </a:lnTo>
                  <a:lnTo>
                    <a:pt x="68021" y="306070"/>
                  </a:lnTo>
                  <a:lnTo>
                    <a:pt x="68986" y="311150"/>
                  </a:lnTo>
                  <a:lnTo>
                    <a:pt x="62255" y="320040"/>
                  </a:lnTo>
                  <a:lnTo>
                    <a:pt x="58229" y="323850"/>
                  </a:lnTo>
                  <a:lnTo>
                    <a:pt x="56070" y="336550"/>
                  </a:lnTo>
                  <a:lnTo>
                    <a:pt x="59372" y="339090"/>
                  </a:lnTo>
                  <a:lnTo>
                    <a:pt x="50711" y="349250"/>
                  </a:lnTo>
                  <a:lnTo>
                    <a:pt x="53124" y="356870"/>
                  </a:lnTo>
                  <a:lnTo>
                    <a:pt x="47472" y="368300"/>
                  </a:lnTo>
                  <a:lnTo>
                    <a:pt x="38595" y="373380"/>
                  </a:lnTo>
                  <a:lnTo>
                    <a:pt x="36258" y="384810"/>
                  </a:lnTo>
                  <a:lnTo>
                    <a:pt x="32689" y="388620"/>
                  </a:lnTo>
                  <a:lnTo>
                    <a:pt x="29679" y="391160"/>
                  </a:lnTo>
                  <a:lnTo>
                    <a:pt x="25298" y="394970"/>
                  </a:lnTo>
                  <a:lnTo>
                    <a:pt x="25717" y="394970"/>
                  </a:lnTo>
                  <a:lnTo>
                    <a:pt x="30949" y="392430"/>
                  </a:lnTo>
                  <a:lnTo>
                    <a:pt x="23329" y="397510"/>
                  </a:lnTo>
                  <a:lnTo>
                    <a:pt x="17310" y="402590"/>
                  </a:lnTo>
                  <a:lnTo>
                    <a:pt x="12420" y="410210"/>
                  </a:lnTo>
                  <a:lnTo>
                    <a:pt x="8229" y="417830"/>
                  </a:lnTo>
                  <a:lnTo>
                    <a:pt x="6337" y="421640"/>
                  </a:lnTo>
                  <a:lnTo>
                    <a:pt x="15303" y="433070"/>
                  </a:lnTo>
                  <a:lnTo>
                    <a:pt x="15062" y="438150"/>
                  </a:lnTo>
                  <a:lnTo>
                    <a:pt x="12865" y="448310"/>
                  </a:lnTo>
                  <a:lnTo>
                    <a:pt x="8420" y="458470"/>
                  </a:lnTo>
                  <a:lnTo>
                    <a:pt x="3530" y="467360"/>
                  </a:lnTo>
                  <a:lnTo>
                    <a:pt x="0" y="477520"/>
                  </a:lnTo>
                  <a:lnTo>
                    <a:pt x="698" y="486410"/>
                  </a:lnTo>
                  <a:lnTo>
                    <a:pt x="4546" y="494030"/>
                  </a:lnTo>
                  <a:lnTo>
                    <a:pt x="8255" y="501650"/>
                  </a:lnTo>
                  <a:lnTo>
                    <a:pt x="8509" y="509270"/>
                  </a:lnTo>
                  <a:lnTo>
                    <a:pt x="11087" y="511810"/>
                  </a:lnTo>
                  <a:lnTo>
                    <a:pt x="11430" y="516890"/>
                  </a:lnTo>
                  <a:lnTo>
                    <a:pt x="11582" y="519430"/>
                  </a:lnTo>
                  <a:lnTo>
                    <a:pt x="8864" y="510540"/>
                  </a:lnTo>
                  <a:lnTo>
                    <a:pt x="5270" y="520700"/>
                  </a:lnTo>
                  <a:lnTo>
                    <a:pt x="2692" y="523240"/>
                  </a:lnTo>
                  <a:lnTo>
                    <a:pt x="6489" y="520700"/>
                  </a:lnTo>
                  <a:lnTo>
                    <a:pt x="10312" y="523240"/>
                  </a:lnTo>
                  <a:lnTo>
                    <a:pt x="14058" y="527050"/>
                  </a:lnTo>
                  <a:lnTo>
                    <a:pt x="17627" y="529590"/>
                  </a:lnTo>
                  <a:lnTo>
                    <a:pt x="21717" y="527050"/>
                  </a:lnTo>
                  <a:lnTo>
                    <a:pt x="24587" y="520700"/>
                  </a:lnTo>
                  <a:lnTo>
                    <a:pt x="25806" y="519430"/>
                  </a:lnTo>
                  <a:lnTo>
                    <a:pt x="28270" y="516890"/>
                  </a:lnTo>
                  <a:lnTo>
                    <a:pt x="34798" y="520700"/>
                  </a:lnTo>
                  <a:lnTo>
                    <a:pt x="28397" y="525780"/>
                  </a:lnTo>
                  <a:lnTo>
                    <a:pt x="26428" y="532130"/>
                  </a:lnTo>
                  <a:lnTo>
                    <a:pt x="26225" y="539750"/>
                  </a:lnTo>
                  <a:lnTo>
                    <a:pt x="25120" y="548640"/>
                  </a:lnTo>
                  <a:lnTo>
                    <a:pt x="23164" y="546100"/>
                  </a:lnTo>
                  <a:lnTo>
                    <a:pt x="19151" y="543560"/>
                  </a:lnTo>
                  <a:lnTo>
                    <a:pt x="18072" y="537210"/>
                  </a:lnTo>
                  <a:lnTo>
                    <a:pt x="20878" y="534670"/>
                  </a:lnTo>
                  <a:lnTo>
                    <a:pt x="20866" y="532130"/>
                  </a:lnTo>
                  <a:lnTo>
                    <a:pt x="15341" y="532130"/>
                  </a:lnTo>
                  <a:lnTo>
                    <a:pt x="9855" y="543560"/>
                  </a:lnTo>
                  <a:lnTo>
                    <a:pt x="10871" y="548640"/>
                  </a:lnTo>
                  <a:lnTo>
                    <a:pt x="10744" y="553720"/>
                  </a:lnTo>
                  <a:lnTo>
                    <a:pt x="9563" y="558571"/>
                  </a:lnTo>
                  <a:lnTo>
                    <a:pt x="9563" y="560070"/>
                  </a:lnTo>
                  <a:lnTo>
                    <a:pt x="9728" y="563880"/>
                  </a:lnTo>
                  <a:lnTo>
                    <a:pt x="13931" y="568960"/>
                  </a:lnTo>
                  <a:lnTo>
                    <a:pt x="18567" y="572770"/>
                  </a:lnTo>
                  <a:lnTo>
                    <a:pt x="21996" y="575310"/>
                  </a:lnTo>
                  <a:lnTo>
                    <a:pt x="22745" y="577850"/>
                  </a:lnTo>
                  <a:lnTo>
                    <a:pt x="19354" y="582930"/>
                  </a:lnTo>
                  <a:lnTo>
                    <a:pt x="12560" y="590550"/>
                  </a:lnTo>
                  <a:lnTo>
                    <a:pt x="11328" y="590550"/>
                  </a:lnTo>
                  <a:lnTo>
                    <a:pt x="6540" y="605790"/>
                  </a:lnTo>
                  <a:lnTo>
                    <a:pt x="15849" y="613410"/>
                  </a:lnTo>
                  <a:lnTo>
                    <a:pt x="16446" y="624840"/>
                  </a:lnTo>
                  <a:lnTo>
                    <a:pt x="16103" y="628650"/>
                  </a:lnTo>
                  <a:lnTo>
                    <a:pt x="22733" y="636270"/>
                  </a:lnTo>
                  <a:lnTo>
                    <a:pt x="28714" y="641350"/>
                  </a:lnTo>
                  <a:lnTo>
                    <a:pt x="21488" y="654050"/>
                  </a:lnTo>
                  <a:lnTo>
                    <a:pt x="30048" y="652780"/>
                  </a:lnTo>
                  <a:lnTo>
                    <a:pt x="29476" y="666750"/>
                  </a:lnTo>
                  <a:lnTo>
                    <a:pt x="22237" y="673100"/>
                  </a:lnTo>
                  <a:lnTo>
                    <a:pt x="20929" y="679450"/>
                  </a:lnTo>
                  <a:lnTo>
                    <a:pt x="22428" y="684530"/>
                  </a:lnTo>
                  <a:lnTo>
                    <a:pt x="28168" y="687070"/>
                  </a:lnTo>
                  <a:lnTo>
                    <a:pt x="53886" y="689610"/>
                  </a:lnTo>
                  <a:lnTo>
                    <a:pt x="59867" y="692150"/>
                  </a:lnTo>
                  <a:lnTo>
                    <a:pt x="64541" y="695960"/>
                  </a:lnTo>
                  <a:lnTo>
                    <a:pt x="69329" y="703580"/>
                  </a:lnTo>
                  <a:lnTo>
                    <a:pt x="72885" y="706120"/>
                  </a:lnTo>
                  <a:lnTo>
                    <a:pt x="82118" y="706120"/>
                  </a:lnTo>
                  <a:lnTo>
                    <a:pt x="89154" y="708660"/>
                  </a:lnTo>
                  <a:lnTo>
                    <a:pt x="90322" y="712470"/>
                  </a:lnTo>
                  <a:lnTo>
                    <a:pt x="89649" y="717550"/>
                  </a:lnTo>
                  <a:lnTo>
                    <a:pt x="91135" y="721360"/>
                  </a:lnTo>
                  <a:lnTo>
                    <a:pt x="98767" y="723900"/>
                  </a:lnTo>
                  <a:lnTo>
                    <a:pt x="98793" y="720090"/>
                  </a:lnTo>
                  <a:lnTo>
                    <a:pt x="105105" y="727710"/>
                  </a:lnTo>
                  <a:lnTo>
                    <a:pt x="109855" y="732790"/>
                  </a:lnTo>
                  <a:lnTo>
                    <a:pt x="114312" y="737870"/>
                  </a:lnTo>
                  <a:lnTo>
                    <a:pt x="117589" y="742950"/>
                  </a:lnTo>
                  <a:lnTo>
                    <a:pt x="118808" y="750570"/>
                  </a:lnTo>
                  <a:lnTo>
                    <a:pt x="118275" y="756920"/>
                  </a:lnTo>
                  <a:lnTo>
                    <a:pt x="117246" y="763270"/>
                  </a:lnTo>
                  <a:lnTo>
                    <a:pt x="116306" y="770890"/>
                  </a:lnTo>
                  <a:lnTo>
                    <a:pt x="116039" y="777240"/>
                  </a:lnTo>
                  <a:lnTo>
                    <a:pt x="188810" y="769620"/>
                  </a:lnTo>
                  <a:lnTo>
                    <a:pt x="213156" y="768350"/>
                  </a:lnTo>
                  <a:lnTo>
                    <a:pt x="210718" y="772160"/>
                  </a:lnTo>
                  <a:lnTo>
                    <a:pt x="207276" y="774700"/>
                  </a:lnTo>
                  <a:lnTo>
                    <a:pt x="205803" y="778510"/>
                  </a:lnTo>
                  <a:lnTo>
                    <a:pt x="274916" y="808990"/>
                  </a:lnTo>
                  <a:lnTo>
                    <a:pt x="284251" y="812800"/>
                  </a:lnTo>
                  <a:lnTo>
                    <a:pt x="293662" y="815340"/>
                  </a:lnTo>
                  <a:lnTo>
                    <a:pt x="312343" y="822960"/>
                  </a:lnTo>
                  <a:lnTo>
                    <a:pt x="319049" y="826770"/>
                  </a:lnTo>
                  <a:lnTo>
                    <a:pt x="325843" y="829310"/>
                  </a:lnTo>
                  <a:lnTo>
                    <a:pt x="332828" y="833120"/>
                  </a:lnTo>
                  <a:lnTo>
                    <a:pt x="340106" y="834390"/>
                  </a:lnTo>
                  <a:lnTo>
                    <a:pt x="356146" y="834390"/>
                  </a:lnTo>
                  <a:lnTo>
                    <a:pt x="372338" y="833120"/>
                  </a:lnTo>
                  <a:lnTo>
                    <a:pt x="414794" y="833120"/>
                  </a:lnTo>
                  <a:lnTo>
                    <a:pt x="427329" y="834390"/>
                  </a:lnTo>
                  <a:lnTo>
                    <a:pt x="438937" y="833120"/>
                  </a:lnTo>
                  <a:lnTo>
                    <a:pt x="446316" y="826770"/>
                  </a:lnTo>
                  <a:lnTo>
                    <a:pt x="450684" y="817880"/>
                  </a:lnTo>
                  <a:lnTo>
                    <a:pt x="451510" y="811530"/>
                  </a:lnTo>
                  <a:lnTo>
                    <a:pt x="513067" y="811530"/>
                  </a:lnTo>
                  <a:lnTo>
                    <a:pt x="519569" y="814070"/>
                  </a:lnTo>
                  <a:lnTo>
                    <a:pt x="523278" y="819150"/>
                  </a:lnTo>
                  <a:lnTo>
                    <a:pt x="525284" y="828040"/>
                  </a:lnTo>
                  <a:lnTo>
                    <a:pt x="530644" y="826770"/>
                  </a:lnTo>
                  <a:lnTo>
                    <a:pt x="534492" y="833120"/>
                  </a:lnTo>
                  <a:lnTo>
                    <a:pt x="538099" y="839470"/>
                  </a:lnTo>
                  <a:lnTo>
                    <a:pt x="542074" y="845820"/>
                  </a:lnTo>
                  <a:lnTo>
                    <a:pt x="546582" y="852170"/>
                  </a:lnTo>
                  <a:lnTo>
                    <a:pt x="551840" y="857250"/>
                  </a:lnTo>
                  <a:lnTo>
                    <a:pt x="557276" y="861060"/>
                  </a:lnTo>
                  <a:lnTo>
                    <a:pt x="563905" y="863600"/>
                  </a:lnTo>
                  <a:lnTo>
                    <a:pt x="562813" y="876300"/>
                  </a:lnTo>
                  <a:lnTo>
                    <a:pt x="564172" y="880110"/>
                  </a:lnTo>
                  <a:lnTo>
                    <a:pt x="565480" y="889000"/>
                  </a:lnTo>
                  <a:lnTo>
                    <a:pt x="563321" y="891540"/>
                  </a:lnTo>
                  <a:lnTo>
                    <a:pt x="562813" y="902970"/>
                  </a:lnTo>
                  <a:lnTo>
                    <a:pt x="564324" y="914400"/>
                  </a:lnTo>
                  <a:lnTo>
                    <a:pt x="574763" y="918210"/>
                  </a:lnTo>
                  <a:lnTo>
                    <a:pt x="577557" y="923290"/>
                  </a:lnTo>
                  <a:lnTo>
                    <a:pt x="584657" y="928370"/>
                  </a:lnTo>
                  <a:lnTo>
                    <a:pt x="589013" y="930910"/>
                  </a:lnTo>
                  <a:lnTo>
                    <a:pt x="597585" y="937260"/>
                  </a:lnTo>
                  <a:lnTo>
                    <a:pt x="605028" y="944880"/>
                  </a:lnTo>
                  <a:lnTo>
                    <a:pt x="610971" y="941070"/>
                  </a:lnTo>
                  <a:lnTo>
                    <a:pt x="619252" y="934720"/>
                  </a:lnTo>
                  <a:lnTo>
                    <a:pt x="625373" y="924560"/>
                  </a:lnTo>
                  <a:lnTo>
                    <a:pt x="631304" y="915670"/>
                  </a:lnTo>
                  <a:lnTo>
                    <a:pt x="639000" y="908050"/>
                  </a:lnTo>
                  <a:lnTo>
                    <a:pt x="647788" y="904240"/>
                  </a:lnTo>
                  <a:lnTo>
                    <a:pt x="657021" y="902970"/>
                  </a:lnTo>
                  <a:lnTo>
                    <a:pt x="666508" y="902970"/>
                  </a:lnTo>
                  <a:lnTo>
                    <a:pt x="676046" y="904240"/>
                  </a:lnTo>
                  <a:lnTo>
                    <a:pt x="677189" y="904240"/>
                  </a:lnTo>
                  <a:lnTo>
                    <a:pt x="689444" y="905510"/>
                  </a:lnTo>
                  <a:lnTo>
                    <a:pt x="690143" y="913130"/>
                  </a:lnTo>
                  <a:lnTo>
                    <a:pt x="699401" y="915670"/>
                  </a:lnTo>
                  <a:lnTo>
                    <a:pt x="700405" y="925830"/>
                  </a:lnTo>
                  <a:lnTo>
                    <a:pt x="705510" y="928370"/>
                  </a:lnTo>
                  <a:lnTo>
                    <a:pt x="707542" y="934720"/>
                  </a:lnTo>
                  <a:lnTo>
                    <a:pt x="709625" y="937260"/>
                  </a:lnTo>
                  <a:lnTo>
                    <a:pt x="712012" y="947420"/>
                  </a:lnTo>
                  <a:lnTo>
                    <a:pt x="711301" y="955040"/>
                  </a:lnTo>
                  <a:lnTo>
                    <a:pt x="713905" y="967740"/>
                  </a:lnTo>
                  <a:lnTo>
                    <a:pt x="715467" y="974090"/>
                  </a:lnTo>
                  <a:lnTo>
                    <a:pt x="724204" y="985520"/>
                  </a:lnTo>
                  <a:lnTo>
                    <a:pt x="724484" y="993140"/>
                  </a:lnTo>
                  <a:lnTo>
                    <a:pt x="730148" y="1003300"/>
                  </a:lnTo>
                  <a:lnTo>
                    <a:pt x="736777" y="1005840"/>
                  </a:lnTo>
                  <a:lnTo>
                    <a:pt x="736714" y="1013460"/>
                  </a:lnTo>
                  <a:lnTo>
                    <a:pt x="735088" y="1017270"/>
                  </a:lnTo>
                  <a:lnTo>
                    <a:pt x="734060" y="1028700"/>
                  </a:lnTo>
                  <a:lnTo>
                    <a:pt x="736168" y="1035050"/>
                  </a:lnTo>
                  <a:lnTo>
                    <a:pt x="738263" y="1050290"/>
                  </a:lnTo>
                  <a:lnTo>
                    <a:pt x="739952" y="1056640"/>
                  </a:lnTo>
                  <a:lnTo>
                    <a:pt x="743661" y="1061720"/>
                  </a:lnTo>
                  <a:lnTo>
                    <a:pt x="750735" y="1064260"/>
                  </a:lnTo>
                  <a:lnTo>
                    <a:pt x="757834" y="1065530"/>
                  </a:lnTo>
                  <a:lnTo>
                    <a:pt x="764197" y="1073150"/>
                  </a:lnTo>
                  <a:lnTo>
                    <a:pt x="774293" y="1079500"/>
                  </a:lnTo>
                  <a:lnTo>
                    <a:pt x="781278" y="1078230"/>
                  </a:lnTo>
                  <a:lnTo>
                    <a:pt x="792784" y="1078230"/>
                  </a:lnTo>
                  <a:lnTo>
                    <a:pt x="796315" y="1087120"/>
                  </a:lnTo>
                  <a:lnTo>
                    <a:pt x="804633" y="1085850"/>
                  </a:lnTo>
                  <a:lnTo>
                    <a:pt x="814628" y="1082040"/>
                  </a:lnTo>
                  <a:lnTo>
                    <a:pt x="813612" y="1078230"/>
                  </a:lnTo>
                  <a:lnTo>
                    <a:pt x="812368" y="1079500"/>
                  </a:lnTo>
                  <a:lnTo>
                    <a:pt x="811085" y="1080770"/>
                  </a:lnTo>
                  <a:lnTo>
                    <a:pt x="809739" y="1082040"/>
                  </a:lnTo>
                  <a:lnTo>
                    <a:pt x="807897" y="1078230"/>
                  </a:lnTo>
                  <a:lnTo>
                    <a:pt x="806653" y="1075690"/>
                  </a:lnTo>
                  <a:lnTo>
                    <a:pt x="806437" y="1065530"/>
                  </a:lnTo>
                  <a:lnTo>
                    <a:pt x="807478" y="1056640"/>
                  </a:lnTo>
                  <a:lnTo>
                    <a:pt x="808075" y="1050290"/>
                  </a:lnTo>
                  <a:lnTo>
                    <a:pt x="808189" y="1046480"/>
                  </a:lnTo>
                  <a:lnTo>
                    <a:pt x="804862" y="1036320"/>
                  </a:lnTo>
                  <a:lnTo>
                    <a:pt x="812673" y="1032510"/>
                  </a:lnTo>
                  <a:lnTo>
                    <a:pt x="814844" y="1026160"/>
                  </a:lnTo>
                  <a:lnTo>
                    <a:pt x="815378" y="1023620"/>
                  </a:lnTo>
                  <a:lnTo>
                    <a:pt x="815924" y="1021080"/>
                  </a:lnTo>
                  <a:lnTo>
                    <a:pt x="812253" y="1023620"/>
                  </a:lnTo>
                  <a:lnTo>
                    <a:pt x="808177" y="1022350"/>
                  </a:lnTo>
                  <a:lnTo>
                    <a:pt x="804316" y="1022350"/>
                  </a:lnTo>
                  <a:lnTo>
                    <a:pt x="806386" y="1019810"/>
                  </a:lnTo>
                  <a:lnTo>
                    <a:pt x="806488" y="1017727"/>
                  </a:lnTo>
                  <a:lnTo>
                    <a:pt x="807897" y="1021080"/>
                  </a:lnTo>
                  <a:lnTo>
                    <a:pt x="816254" y="1019810"/>
                  </a:lnTo>
                  <a:lnTo>
                    <a:pt x="820661" y="1013460"/>
                  </a:lnTo>
                  <a:lnTo>
                    <a:pt x="821550" y="1012190"/>
                  </a:lnTo>
                  <a:lnTo>
                    <a:pt x="821855" y="1011847"/>
                  </a:lnTo>
                  <a:lnTo>
                    <a:pt x="820864" y="1013383"/>
                  </a:lnTo>
                  <a:lnTo>
                    <a:pt x="819454" y="1020178"/>
                  </a:lnTo>
                  <a:lnTo>
                    <a:pt x="821397" y="1015974"/>
                  </a:lnTo>
                  <a:lnTo>
                    <a:pt x="826414" y="1008189"/>
                  </a:lnTo>
                  <a:lnTo>
                    <a:pt x="829741" y="1004709"/>
                  </a:lnTo>
                  <a:lnTo>
                    <a:pt x="832586" y="1000785"/>
                  </a:lnTo>
                  <a:lnTo>
                    <a:pt x="834936" y="996581"/>
                  </a:lnTo>
                  <a:lnTo>
                    <a:pt x="830059" y="1001598"/>
                  </a:lnTo>
                  <a:lnTo>
                    <a:pt x="827011" y="1004887"/>
                  </a:lnTo>
                  <a:lnTo>
                    <a:pt x="825373" y="999490"/>
                  </a:lnTo>
                  <a:lnTo>
                    <a:pt x="823163" y="998220"/>
                  </a:lnTo>
                  <a:lnTo>
                    <a:pt x="824433" y="995680"/>
                  </a:lnTo>
                  <a:lnTo>
                    <a:pt x="821334" y="995680"/>
                  </a:lnTo>
                  <a:lnTo>
                    <a:pt x="819797" y="994410"/>
                  </a:lnTo>
                  <a:lnTo>
                    <a:pt x="833513" y="991870"/>
                  </a:lnTo>
                  <a:lnTo>
                    <a:pt x="838974" y="989330"/>
                  </a:lnTo>
                  <a:lnTo>
                    <a:pt x="840701" y="985520"/>
                  </a:lnTo>
                  <a:lnTo>
                    <a:pt x="841832" y="982992"/>
                  </a:lnTo>
                  <a:lnTo>
                    <a:pt x="839609" y="985520"/>
                  </a:lnTo>
                  <a:lnTo>
                    <a:pt x="836904" y="985520"/>
                  </a:lnTo>
                  <a:lnTo>
                    <a:pt x="833716" y="984250"/>
                  </a:lnTo>
                  <a:lnTo>
                    <a:pt x="836053" y="977900"/>
                  </a:lnTo>
                  <a:lnTo>
                    <a:pt x="841832" y="982992"/>
                  </a:lnTo>
                  <a:lnTo>
                    <a:pt x="843267" y="984250"/>
                  </a:lnTo>
                  <a:lnTo>
                    <a:pt x="843826" y="982980"/>
                  </a:lnTo>
                  <a:lnTo>
                    <a:pt x="846112" y="977900"/>
                  </a:lnTo>
                  <a:lnTo>
                    <a:pt x="846861" y="980440"/>
                  </a:lnTo>
                  <a:lnTo>
                    <a:pt x="850099" y="977900"/>
                  </a:lnTo>
                  <a:lnTo>
                    <a:pt x="853567" y="971550"/>
                  </a:lnTo>
                  <a:lnTo>
                    <a:pt x="855002" y="966470"/>
                  </a:lnTo>
                  <a:lnTo>
                    <a:pt x="858354" y="972820"/>
                  </a:lnTo>
                  <a:lnTo>
                    <a:pt x="864946" y="971677"/>
                  </a:lnTo>
                  <a:lnTo>
                    <a:pt x="863206" y="972515"/>
                  </a:lnTo>
                  <a:lnTo>
                    <a:pt x="858202" y="975893"/>
                  </a:lnTo>
                  <a:lnTo>
                    <a:pt x="852754" y="978420"/>
                  </a:lnTo>
                  <a:lnTo>
                    <a:pt x="852754" y="981125"/>
                  </a:lnTo>
                  <a:lnTo>
                    <a:pt x="857961" y="977265"/>
                  </a:lnTo>
                  <a:lnTo>
                    <a:pt x="864120" y="974712"/>
                  </a:lnTo>
                  <a:lnTo>
                    <a:pt x="868616" y="969911"/>
                  </a:lnTo>
                  <a:lnTo>
                    <a:pt x="866051" y="971156"/>
                  </a:lnTo>
                  <a:lnTo>
                    <a:pt x="870470" y="966470"/>
                  </a:lnTo>
                  <a:lnTo>
                    <a:pt x="864666" y="963930"/>
                  </a:lnTo>
                  <a:lnTo>
                    <a:pt x="865644" y="960120"/>
                  </a:lnTo>
                  <a:lnTo>
                    <a:pt x="869035" y="956310"/>
                  </a:lnTo>
                  <a:lnTo>
                    <a:pt x="870470" y="960120"/>
                  </a:lnTo>
                  <a:lnTo>
                    <a:pt x="872401" y="958850"/>
                  </a:lnTo>
                  <a:lnTo>
                    <a:pt x="873048" y="956310"/>
                  </a:lnTo>
                  <a:lnTo>
                    <a:pt x="872413" y="953770"/>
                  </a:lnTo>
                  <a:lnTo>
                    <a:pt x="873785" y="957580"/>
                  </a:lnTo>
                  <a:lnTo>
                    <a:pt x="886891" y="956310"/>
                  </a:lnTo>
                  <a:lnTo>
                    <a:pt x="880922" y="960120"/>
                  </a:lnTo>
                  <a:lnTo>
                    <a:pt x="883437" y="958850"/>
                  </a:lnTo>
                  <a:lnTo>
                    <a:pt x="886015" y="958850"/>
                  </a:lnTo>
                  <a:lnTo>
                    <a:pt x="888657" y="957580"/>
                  </a:lnTo>
                  <a:lnTo>
                    <a:pt x="885825" y="961390"/>
                  </a:lnTo>
                  <a:lnTo>
                    <a:pt x="881697" y="962660"/>
                  </a:lnTo>
                  <a:lnTo>
                    <a:pt x="878598" y="965200"/>
                  </a:lnTo>
                  <a:lnTo>
                    <a:pt x="885444" y="962660"/>
                  </a:lnTo>
                  <a:lnTo>
                    <a:pt x="892035" y="960120"/>
                  </a:lnTo>
                  <a:lnTo>
                    <a:pt x="894143" y="958850"/>
                  </a:lnTo>
                  <a:lnTo>
                    <a:pt x="898334" y="956310"/>
                  </a:lnTo>
                  <a:lnTo>
                    <a:pt x="890600" y="958850"/>
                  </a:lnTo>
                  <a:lnTo>
                    <a:pt x="892378" y="957580"/>
                  </a:lnTo>
                  <a:lnTo>
                    <a:pt x="894143" y="956310"/>
                  </a:lnTo>
                  <a:lnTo>
                    <a:pt x="897699" y="953770"/>
                  </a:lnTo>
                  <a:lnTo>
                    <a:pt x="915657" y="947420"/>
                  </a:lnTo>
                  <a:lnTo>
                    <a:pt x="923429" y="942340"/>
                  </a:lnTo>
                  <a:lnTo>
                    <a:pt x="928408" y="937260"/>
                  </a:lnTo>
                  <a:lnTo>
                    <a:pt x="933602" y="932180"/>
                  </a:lnTo>
                  <a:lnTo>
                    <a:pt x="938860" y="928370"/>
                  </a:lnTo>
                  <a:lnTo>
                    <a:pt x="943991" y="923290"/>
                  </a:lnTo>
                  <a:lnTo>
                    <a:pt x="940206" y="922020"/>
                  </a:lnTo>
                  <a:lnTo>
                    <a:pt x="937374" y="911860"/>
                  </a:lnTo>
                  <a:lnTo>
                    <a:pt x="942479" y="906780"/>
                  </a:lnTo>
                  <a:lnTo>
                    <a:pt x="942721" y="911860"/>
                  </a:lnTo>
                  <a:lnTo>
                    <a:pt x="948512" y="909320"/>
                  </a:lnTo>
                  <a:lnTo>
                    <a:pt x="948855" y="906780"/>
                  </a:lnTo>
                  <a:lnTo>
                    <a:pt x="949032" y="905510"/>
                  </a:lnTo>
                  <a:lnTo>
                    <a:pt x="952500" y="904240"/>
                  </a:lnTo>
                  <a:lnTo>
                    <a:pt x="953846" y="909320"/>
                  </a:lnTo>
                  <a:lnTo>
                    <a:pt x="950899" y="913130"/>
                  </a:lnTo>
                  <a:lnTo>
                    <a:pt x="948245" y="916940"/>
                  </a:lnTo>
                  <a:lnTo>
                    <a:pt x="952119" y="915670"/>
                  </a:lnTo>
                  <a:lnTo>
                    <a:pt x="956157" y="914400"/>
                  </a:lnTo>
                  <a:lnTo>
                    <a:pt x="960247" y="915670"/>
                  </a:lnTo>
                  <a:lnTo>
                    <a:pt x="955052" y="916940"/>
                  </a:lnTo>
                  <a:lnTo>
                    <a:pt x="949363" y="919480"/>
                  </a:lnTo>
                  <a:lnTo>
                    <a:pt x="945934" y="924560"/>
                  </a:lnTo>
                  <a:lnTo>
                    <a:pt x="955205" y="918210"/>
                  </a:lnTo>
                  <a:lnTo>
                    <a:pt x="965288" y="914400"/>
                  </a:lnTo>
                  <a:lnTo>
                    <a:pt x="986548" y="909320"/>
                  </a:lnTo>
                  <a:lnTo>
                    <a:pt x="982243" y="902970"/>
                  </a:lnTo>
                  <a:lnTo>
                    <a:pt x="987374" y="897890"/>
                  </a:lnTo>
                  <a:lnTo>
                    <a:pt x="992746" y="895350"/>
                  </a:lnTo>
                  <a:lnTo>
                    <a:pt x="993178" y="900430"/>
                  </a:lnTo>
                  <a:lnTo>
                    <a:pt x="988517" y="902970"/>
                  </a:lnTo>
                  <a:lnTo>
                    <a:pt x="986167" y="905510"/>
                  </a:lnTo>
                  <a:lnTo>
                    <a:pt x="990739" y="908050"/>
                  </a:lnTo>
                  <a:lnTo>
                    <a:pt x="999731" y="906780"/>
                  </a:lnTo>
                  <a:lnTo>
                    <a:pt x="1008799" y="904455"/>
                  </a:lnTo>
                  <a:lnTo>
                    <a:pt x="1014882" y="906780"/>
                  </a:lnTo>
                  <a:lnTo>
                    <a:pt x="1027849" y="911860"/>
                  </a:lnTo>
                  <a:lnTo>
                    <a:pt x="1034580" y="914400"/>
                  </a:lnTo>
                  <a:lnTo>
                    <a:pt x="1042441" y="916940"/>
                  </a:lnTo>
                  <a:lnTo>
                    <a:pt x="1048854" y="913130"/>
                  </a:lnTo>
                  <a:lnTo>
                    <a:pt x="1056195" y="914400"/>
                  </a:lnTo>
                  <a:lnTo>
                    <a:pt x="1055217" y="913130"/>
                  </a:lnTo>
                  <a:lnTo>
                    <a:pt x="1051306" y="908050"/>
                  </a:lnTo>
                  <a:lnTo>
                    <a:pt x="1062951" y="902970"/>
                  </a:lnTo>
                  <a:lnTo>
                    <a:pt x="1067803" y="902970"/>
                  </a:lnTo>
                  <a:lnTo>
                    <a:pt x="1062723" y="909320"/>
                  </a:lnTo>
                  <a:lnTo>
                    <a:pt x="1070051" y="905510"/>
                  </a:lnTo>
                  <a:lnTo>
                    <a:pt x="1073988" y="906780"/>
                  </a:lnTo>
                  <a:lnTo>
                    <a:pt x="1073111" y="909320"/>
                  </a:lnTo>
                  <a:lnTo>
                    <a:pt x="1074496" y="911860"/>
                  </a:lnTo>
                  <a:lnTo>
                    <a:pt x="1079347" y="916940"/>
                  </a:lnTo>
                  <a:lnTo>
                    <a:pt x="1085405" y="919480"/>
                  </a:lnTo>
                  <a:lnTo>
                    <a:pt x="1087920" y="914400"/>
                  </a:lnTo>
                  <a:lnTo>
                    <a:pt x="1086319" y="922020"/>
                  </a:lnTo>
                  <a:lnTo>
                    <a:pt x="1087767" y="925283"/>
                  </a:lnTo>
                  <a:lnTo>
                    <a:pt x="1084973" y="926020"/>
                  </a:lnTo>
                  <a:lnTo>
                    <a:pt x="1083221" y="928636"/>
                  </a:lnTo>
                  <a:lnTo>
                    <a:pt x="1087577" y="929627"/>
                  </a:lnTo>
                  <a:lnTo>
                    <a:pt x="1087958" y="925715"/>
                  </a:lnTo>
                  <a:lnTo>
                    <a:pt x="1089723" y="929640"/>
                  </a:lnTo>
                  <a:lnTo>
                    <a:pt x="1096352" y="934720"/>
                  </a:lnTo>
                  <a:lnTo>
                    <a:pt x="1104430" y="934720"/>
                  </a:lnTo>
                  <a:lnTo>
                    <a:pt x="1111415" y="933450"/>
                  </a:lnTo>
                  <a:lnTo>
                    <a:pt x="1107109" y="925830"/>
                  </a:lnTo>
                  <a:lnTo>
                    <a:pt x="1123061" y="929640"/>
                  </a:lnTo>
                  <a:lnTo>
                    <a:pt x="1122172" y="930910"/>
                  </a:lnTo>
                  <a:lnTo>
                    <a:pt x="1122349" y="937260"/>
                  </a:lnTo>
                  <a:lnTo>
                    <a:pt x="1128814" y="935990"/>
                  </a:lnTo>
                  <a:lnTo>
                    <a:pt x="1130719" y="929640"/>
                  </a:lnTo>
                  <a:lnTo>
                    <a:pt x="1131417" y="925830"/>
                  </a:lnTo>
                  <a:lnTo>
                    <a:pt x="1132103" y="922020"/>
                  </a:lnTo>
                  <a:lnTo>
                    <a:pt x="1128268" y="915670"/>
                  </a:lnTo>
                  <a:lnTo>
                    <a:pt x="1131074" y="914400"/>
                  </a:lnTo>
                  <a:lnTo>
                    <a:pt x="1145921" y="920750"/>
                  </a:lnTo>
                  <a:lnTo>
                    <a:pt x="1142860" y="925830"/>
                  </a:lnTo>
                  <a:lnTo>
                    <a:pt x="1144536" y="925830"/>
                  </a:lnTo>
                  <a:lnTo>
                    <a:pt x="1153693" y="929640"/>
                  </a:lnTo>
                  <a:lnTo>
                    <a:pt x="1156081" y="933450"/>
                  </a:lnTo>
                  <a:lnTo>
                    <a:pt x="1155065" y="934720"/>
                  </a:lnTo>
                  <a:lnTo>
                    <a:pt x="1158722" y="934720"/>
                  </a:lnTo>
                  <a:lnTo>
                    <a:pt x="1157274" y="938530"/>
                  </a:lnTo>
                  <a:lnTo>
                    <a:pt x="1155103" y="942340"/>
                  </a:lnTo>
                  <a:lnTo>
                    <a:pt x="1152918" y="944880"/>
                  </a:lnTo>
                  <a:lnTo>
                    <a:pt x="1156500" y="942340"/>
                  </a:lnTo>
                  <a:lnTo>
                    <a:pt x="1160843" y="935990"/>
                  </a:lnTo>
                  <a:lnTo>
                    <a:pt x="1164907" y="942340"/>
                  </a:lnTo>
                  <a:lnTo>
                    <a:pt x="1164742" y="938530"/>
                  </a:lnTo>
                  <a:lnTo>
                    <a:pt x="1169809" y="935990"/>
                  </a:lnTo>
                  <a:lnTo>
                    <a:pt x="1172337" y="934720"/>
                  </a:lnTo>
                  <a:lnTo>
                    <a:pt x="1168031" y="930910"/>
                  </a:lnTo>
                  <a:lnTo>
                    <a:pt x="1166850" y="925830"/>
                  </a:lnTo>
                  <a:lnTo>
                    <a:pt x="1157947" y="923290"/>
                  </a:lnTo>
                  <a:lnTo>
                    <a:pt x="1153160" y="923290"/>
                  </a:lnTo>
                  <a:lnTo>
                    <a:pt x="1150543" y="914400"/>
                  </a:lnTo>
                  <a:lnTo>
                    <a:pt x="1149794" y="911860"/>
                  </a:lnTo>
                  <a:lnTo>
                    <a:pt x="1150391" y="908050"/>
                  </a:lnTo>
                  <a:lnTo>
                    <a:pt x="1155623" y="910590"/>
                  </a:lnTo>
                  <a:lnTo>
                    <a:pt x="1155090" y="908050"/>
                  </a:lnTo>
                  <a:lnTo>
                    <a:pt x="1154557" y="905510"/>
                  </a:lnTo>
                  <a:lnTo>
                    <a:pt x="1154023" y="902970"/>
                  </a:lnTo>
                  <a:lnTo>
                    <a:pt x="1162837" y="906780"/>
                  </a:lnTo>
                  <a:lnTo>
                    <a:pt x="1168565" y="896620"/>
                  </a:lnTo>
                  <a:lnTo>
                    <a:pt x="1162380" y="891540"/>
                  </a:lnTo>
                  <a:lnTo>
                    <a:pt x="1154836" y="899160"/>
                  </a:lnTo>
                  <a:lnTo>
                    <a:pt x="1151877" y="902970"/>
                  </a:lnTo>
                  <a:lnTo>
                    <a:pt x="1148207" y="894080"/>
                  </a:lnTo>
                  <a:lnTo>
                    <a:pt x="1151001" y="892810"/>
                  </a:lnTo>
                  <a:lnTo>
                    <a:pt x="1156589" y="890270"/>
                  </a:lnTo>
                  <a:lnTo>
                    <a:pt x="1157947" y="887730"/>
                  </a:lnTo>
                  <a:lnTo>
                    <a:pt x="1155750" y="890270"/>
                  </a:lnTo>
                  <a:lnTo>
                    <a:pt x="1148626" y="889000"/>
                  </a:lnTo>
                  <a:lnTo>
                    <a:pt x="1141323" y="892810"/>
                  </a:lnTo>
                  <a:lnTo>
                    <a:pt x="1134567" y="892810"/>
                  </a:lnTo>
                  <a:lnTo>
                    <a:pt x="1130630" y="890270"/>
                  </a:lnTo>
                  <a:lnTo>
                    <a:pt x="1124737" y="886460"/>
                  </a:lnTo>
                  <a:lnTo>
                    <a:pt x="1136586" y="877570"/>
                  </a:lnTo>
                  <a:lnTo>
                    <a:pt x="1140104" y="877570"/>
                  </a:lnTo>
                  <a:lnTo>
                    <a:pt x="1146581" y="878840"/>
                  </a:lnTo>
                  <a:lnTo>
                    <a:pt x="1151966" y="882650"/>
                  </a:lnTo>
                  <a:lnTo>
                    <a:pt x="1157579" y="886460"/>
                  </a:lnTo>
                  <a:lnTo>
                    <a:pt x="1164742" y="885190"/>
                  </a:lnTo>
                  <a:lnTo>
                    <a:pt x="1170927" y="883920"/>
                  </a:lnTo>
                  <a:lnTo>
                    <a:pt x="1171765" y="880110"/>
                  </a:lnTo>
                  <a:lnTo>
                    <a:pt x="1180757" y="878840"/>
                  </a:lnTo>
                  <a:lnTo>
                    <a:pt x="1186802" y="877570"/>
                  </a:lnTo>
                  <a:lnTo>
                    <a:pt x="1192860" y="876300"/>
                  </a:lnTo>
                  <a:lnTo>
                    <a:pt x="1191221" y="876300"/>
                  </a:lnTo>
                  <a:lnTo>
                    <a:pt x="1194803" y="873760"/>
                  </a:lnTo>
                  <a:lnTo>
                    <a:pt x="1198803" y="882650"/>
                  </a:lnTo>
                  <a:lnTo>
                    <a:pt x="1201242" y="878840"/>
                  </a:lnTo>
                  <a:lnTo>
                    <a:pt x="1209738" y="878840"/>
                  </a:lnTo>
                  <a:lnTo>
                    <a:pt x="1212164" y="877570"/>
                  </a:lnTo>
                  <a:lnTo>
                    <a:pt x="1214589" y="876300"/>
                  </a:lnTo>
                  <a:lnTo>
                    <a:pt x="1220165" y="877570"/>
                  </a:lnTo>
                  <a:lnTo>
                    <a:pt x="1220939" y="876300"/>
                  </a:lnTo>
                  <a:lnTo>
                    <a:pt x="1222502" y="873760"/>
                  </a:lnTo>
                  <a:lnTo>
                    <a:pt x="1224838" y="869950"/>
                  </a:lnTo>
                  <a:lnTo>
                    <a:pt x="1227416" y="864870"/>
                  </a:lnTo>
                  <a:lnTo>
                    <a:pt x="1229525" y="861060"/>
                  </a:lnTo>
                  <a:lnTo>
                    <a:pt x="1230871" y="866140"/>
                  </a:lnTo>
                  <a:lnTo>
                    <a:pt x="1231760" y="875030"/>
                  </a:lnTo>
                  <a:lnTo>
                    <a:pt x="1230744" y="881380"/>
                  </a:lnTo>
                  <a:lnTo>
                    <a:pt x="1226439" y="882650"/>
                  </a:lnTo>
                  <a:lnTo>
                    <a:pt x="1233284" y="883920"/>
                  </a:lnTo>
                  <a:lnTo>
                    <a:pt x="1240231" y="882650"/>
                  </a:lnTo>
                  <a:lnTo>
                    <a:pt x="1246174" y="878840"/>
                  </a:lnTo>
                  <a:lnTo>
                    <a:pt x="1250035" y="872490"/>
                  </a:lnTo>
                  <a:lnTo>
                    <a:pt x="1254379" y="876300"/>
                  </a:lnTo>
                  <a:lnTo>
                    <a:pt x="1247152" y="880110"/>
                  </a:lnTo>
                  <a:lnTo>
                    <a:pt x="1244231" y="881380"/>
                  </a:lnTo>
                  <a:lnTo>
                    <a:pt x="1248968" y="881380"/>
                  </a:lnTo>
                  <a:lnTo>
                    <a:pt x="1252778" y="878840"/>
                  </a:lnTo>
                  <a:lnTo>
                    <a:pt x="1255991" y="876300"/>
                  </a:lnTo>
                  <a:lnTo>
                    <a:pt x="1258227" y="873760"/>
                  </a:lnTo>
                  <a:lnTo>
                    <a:pt x="1259116" y="872490"/>
                  </a:lnTo>
                  <a:lnTo>
                    <a:pt x="1260894" y="869950"/>
                  </a:lnTo>
                  <a:lnTo>
                    <a:pt x="1262710" y="869950"/>
                  </a:lnTo>
                  <a:lnTo>
                    <a:pt x="1262418" y="873760"/>
                  </a:lnTo>
                  <a:lnTo>
                    <a:pt x="1264056" y="871220"/>
                  </a:lnTo>
                  <a:lnTo>
                    <a:pt x="1265669" y="870089"/>
                  </a:lnTo>
                  <a:lnTo>
                    <a:pt x="1266875" y="872490"/>
                  </a:lnTo>
                  <a:lnTo>
                    <a:pt x="1270152" y="873760"/>
                  </a:lnTo>
                  <a:lnTo>
                    <a:pt x="1267002" y="875030"/>
                  </a:lnTo>
                  <a:lnTo>
                    <a:pt x="1263650" y="876300"/>
                  </a:lnTo>
                  <a:lnTo>
                    <a:pt x="1260094" y="876300"/>
                  </a:lnTo>
                  <a:lnTo>
                    <a:pt x="1266329" y="877570"/>
                  </a:lnTo>
                  <a:lnTo>
                    <a:pt x="1274699" y="877570"/>
                  </a:lnTo>
                  <a:lnTo>
                    <a:pt x="1284084" y="873760"/>
                  </a:lnTo>
                  <a:lnTo>
                    <a:pt x="1287818" y="869950"/>
                  </a:lnTo>
                  <a:lnTo>
                    <a:pt x="1294003" y="871220"/>
                  </a:lnTo>
                  <a:lnTo>
                    <a:pt x="1298371" y="872490"/>
                  </a:lnTo>
                  <a:lnTo>
                    <a:pt x="1300238" y="877570"/>
                  </a:lnTo>
                  <a:lnTo>
                    <a:pt x="1286891" y="876300"/>
                  </a:lnTo>
                  <a:lnTo>
                    <a:pt x="1286002" y="876300"/>
                  </a:lnTo>
                  <a:lnTo>
                    <a:pt x="1291869" y="878840"/>
                  </a:lnTo>
                  <a:lnTo>
                    <a:pt x="1298968" y="882650"/>
                  </a:lnTo>
                  <a:lnTo>
                    <a:pt x="1306258" y="885190"/>
                  </a:lnTo>
                  <a:lnTo>
                    <a:pt x="1312710" y="885190"/>
                  </a:lnTo>
                  <a:lnTo>
                    <a:pt x="1309611" y="881380"/>
                  </a:lnTo>
                  <a:lnTo>
                    <a:pt x="1320825" y="881380"/>
                  </a:lnTo>
                  <a:lnTo>
                    <a:pt x="1316456" y="882650"/>
                  </a:lnTo>
                  <a:lnTo>
                    <a:pt x="1310919" y="887730"/>
                  </a:lnTo>
                  <a:lnTo>
                    <a:pt x="1323886" y="889000"/>
                  </a:lnTo>
                  <a:lnTo>
                    <a:pt x="1322222" y="894080"/>
                  </a:lnTo>
                  <a:lnTo>
                    <a:pt x="1316964" y="890270"/>
                  </a:lnTo>
                  <a:lnTo>
                    <a:pt x="1320304" y="894080"/>
                  </a:lnTo>
                  <a:lnTo>
                    <a:pt x="1320698" y="895350"/>
                  </a:lnTo>
                  <a:lnTo>
                    <a:pt x="1318120" y="895350"/>
                  </a:lnTo>
                  <a:lnTo>
                    <a:pt x="1323492" y="897890"/>
                  </a:lnTo>
                  <a:lnTo>
                    <a:pt x="1326794" y="904240"/>
                  </a:lnTo>
                  <a:lnTo>
                    <a:pt x="1322768" y="909320"/>
                  </a:lnTo>
                  <a:lnTo>
                    <a:pt x="1329461" y="909320"/>
                  </a:lnTo>
                  <a:lnTo>
                    <a:pt x="1336636" y="908050"/>
                  </a:lnTo>
                  <a:lnTo>
                    <a:pt x="1342110" y="904240"/>
                  </a:lnTo>
                  <a:lnTo>
                    <a:pt x="1341094" y="909320"/>
                  </a:lnTo>
                  <a:lnTo>
                    <a:pt x="1347965" y="904240"/>
                  </a:lnTo>
                  <a:lnTo>
                    <a:pt x="1349692" y="902970"/>
                  </a:lnTo>
                  <a:lnTo>
                    <a:pt x="1356461" y="899160"/>
                  </a:lnTo>
                  <a:lnTo>
                    <a:pt x="1361871" y="900430"/>
                  </a:lnTo>
                  <a:lnTo>
                    <a:pt x="1361579" y="899160"/>
                  </a:lnTo>
                  <a:lnTo>
                    <a:pt x="1360678" y="895350"/>
                  </a:lnTo>
                  <a:lnTo>
                    <a:pt x="1367612" y="895350"/>
                  </a:lnTo>
                  <a:lnTo>
                    <a:pt x="1368399" y="894080"/>
                  </a:lnTo>
                  <a:lnTo>
                    <a:pt x="1372362" y="887730"/>
                  </a:lnTo>
                  <a:lnTo>
                    <a:pt x="1384630" y="891540"/>
                  </a:lnTo>
                  <a:lnTo>
                    <a:pt x="1389684" y="896620"/>
                  </a:lnTo>
                  <a:lnTo>
                    <a:pt x="1391907" y="901700"/>
                  </a:lnTo>
                  <a:lnTo>
                    <a:pt x="1395120" y="909320"/>
                  </a:lnTo>
                  <a:lnTo>
                    <a:pt x="1398295" y="916940"/>
                  </a:lnTo>
                  <a:lnTo>
                    <a:pt x="1402130" y="924560"/>
                  </a:lnTo>
                  <a:lnTo>
                    <a:pt x="1407312" y="930910"/>
                  </a:lnTo>
                  <a:lnTo>
                    <a:pt x="1412875" y="935990"/>
                  </a:lnTo>
                  <a:lnTo>
                    <a:pt x="1416418" y="932180"/>
                  </a:lnTo>
                  <a:lnTo>
                    <a:pt x="1419225" y="947420"/>
                  </a:lnTo>
                  <a:lnTo>
                    <a:pt x="1419263" y="951230"/>
                  </a:lnTo>
                  <a:lnTo>
                    <a:pt x="1417967" y="956310"/>
                  </a:lnTo>
                  <a:lnTo>
                    <a:pt x="1413497" y="967740"/>
                  </a:lnTo>
                  <a:lnTo>
                    <a:pt x="1407591" y="979170"/>
                  </a:lnTo>
                  <a:lnTo>
                    <a:pt x="1403286" y="990600"/>
                  </a:lnTo>
                  <a:lnTo>
                    <a:pt x="1403477" y="996924"/>
                  </a:lnTo>
                  <a:lnTo>
                    <a:pt x="1404543" y="999490"/>
                  </a:lnTo>
                  <a:lnTo>
                    <a:pt x="1406334" y="1002030"/>
                  </a:lnTo>
                  <a:lnTo>
                    <a:pt x="1407388" y="1000760"/>
                  </a:lnTo>
                  <a:lnTo>
                    <a:pt x="1412913" y="995680"/>
                  </a:lnTo>
                  <a:lnTo>
                    <a:pt x="1407490" y="991870"/>
                  </a:lnTo>
                  <a:lnTo>
                    <a:pt x="1407579" y="989330"/>
                  </a:lnTo>
                  <a:lnTo>
                    <a:pt x="1409446" y="986790"/>
                  </a:lnTo>
                  <a:lnTo>
                    <a:pt x="1412316" y="988060"/>
                  </a:lnTo>
                  <a:lnTo>
                    <a:pt x="1414437" y="990600"/>
                  </a:lnTo>
                  <a:lnTo>
                    <a:pt x="1414081" y="993140"/>
                  </a:lnTo>
                  <a:lnTo>
                    <a:pt x="1415351" y="993140"/>
                  </a:lnTo>
                  <a:lnTo>
                    <a:pt x="1417955" y="990600"/>
                  </a:lnTo>
                  <a:lnTo>
                    <a:pt x="1418043" y="996950"/>
                  </a:lnTo>
                  <a:lnTo>
                    <a:pt x="1414373" y="1003300"/>
                  </a:lnTo>
                  <a:lnTo>
                    <a:pt x="1408912" y="1009650"/>
                  </a:lnTo>
                  <a:lnTo>
                    <a:pt x="1403642" y="1012190"/>
                  </a:lnTo>
                  <a:lnTo>
                    <a:pt x="1407502" y="1016000"/>
                  </a:lnTo>
                  <a:lnTo>
                    <a:pt x="1408912" y="1022350"/>
                  </a:lnTo>
                  <a:lnTo>
                    <a:pt x="1409433" y="1029970"/>
                  </a:lnTo>
                  <a:lnTo>
                    <a:pt x="1410601" y="1035050"/>
                  </a:lnTo>
                  <a:lnTo>
                    <a:pt x="1413522" y="1042670"/>
                  </a:lnTo>
                  <a:lnTo>
                    <a:pt x="1421853" y="1041476"/>
                  </a:lnTo>
                  <a:lnTo>
                    <a:pt x="1418856" y="1056640"/>
                  </a:lnTo>
                  <a:lnTo>
                    <a:pt x="1426184" y="1054100"/>
                  </a:lnTo>
                  <a:lnTo>
                    <a:pt x="1426616" y="1053198"/>
                  </a:lnTo>
                  <a:lnTo>
                    <a:pt x="1427594" y="1052525"/>
                  </a:lnTo>
                  <a:lnTo>
                    <a:pt x="1428076" y="1051750"/>
                  </a:lnTo>
                  <a:lnTo>
                    <a:pt x="1426425" y="1055370"/>
                  </a:lnTo>
                  <a:lnTo>
                    <a:pt x="1421815" y="1056640"/>
                  </a:lnTo>
                  <a:lnTo>
                    <a:pt x="1429639" y="1060450"/>
                  </a:lnTo>
                  <a:lnTo>
                    <a:pt x="1425524" y="1069340"/>
                  </a:lnTo>
                  <a:lnTo>
                    <a:pt x="1426629" y="1083310"/>
                  </a:lnTo>
                  <a:lnTo>
                    <a:pt x="1431569" y="1083310"/>
                  </a:lnTo>
                  <a:lnTo>
                    <a:pt x="1444472" y="1090930"/>
                  </a:lnTo>
                  <a:lnTo>
                    <a:pt x="1441729" y="1098550"/>
                  </a:lnTo>
                  <a:lnTo>
                    <a:pt x="1447177" y="1108710"/>
                  </a:lnTo>
                  <a:lnTo>
                    <a:pt x="1454391" y="1112520"/>
                  </a:lnTo>
                  <a:lnTo>
                    <a:pt x="1452765" y="1117600"/>
                  </a:lnTo>
                  <a:lnTo>
                    <a:pt x="1449844" y="1116330"/>
                  </a:lnTo>
                  <a:lnTo>
                    <a:pt x="1447457" y="1113790"/>
                  </a:lnTo>
                  <a:lnTo>
                    <a:pt x="1446187" y="1111250"/>
                  </a:lnTo>
                  <a:lnTo>
                    <a:pt x="1443863" y="1116330"/>
                  </a:lnTo>
                  <a:lnTo>
                    <a:pt x="1445793" y="1118870"/>
                  </a:lnTo>
                  <a:lnTo>
                    <a:pt x="1450162" y="1120140"/>
                  </a:lnTo>
                  <a:lnTo>
                    <a:pt x="1455153" y="1120140"/>
                  </a:lnTo>
                  <a:lnTo>
                    <a:pt x="1458899" y="1117600"/>
                  </a:lnTo>
                  <a:lnTo>
                    <a:pt x="1463154" y="1121410"/>
                  </a:lnTo>
                  <a:lnTo>
                    <a:pt x="1469859" y="1112520"/>
                  </a:lnTo>
                  <a:lnTo>
                    <a:pt x="1468615" y="1120140"/>
                  </a:lnTo>
                  <a:lnTo>
                    <a:pt x="1471726" y="1118870"/>
                  </a:lnTo>
                  <a:lnTo>
                    <a:pt x="1472158" y="1118438"/>
                  </a:lnTo>
                  <a:lnTo>
                    <a:pt x="1471155" y="1122781"/>
                  </a:lnTo>
                  <a:lnTo>
                    <a:pt x="1471536" y="1122426"/>
                  </a:lnTo>
                  <a:lnTo>
                    <a:pt x="1476362" y="1117180"/>
                  </a:lnTo>
                  <a:lnTo>
                    <a:pt x="1480654" y="1111465"/>
                  </a:lnTo>
                  <a:lnTo>
                    <a:pt x="1478534" y="1111783"/>
                  </a:lnTo>
                  <a:lnTo>
                    <a:pt x="1483487" y="1102360"/>
                  </a:lnTo>
                  <a:lnTo>
                    <a:pt x="1500085" y="1051560"/>
                  </a:lnTo>
                  <a:lnTo>
                    <a:pt x="1500479" y="1047750"/>
                  </a:lnTo>
                  <a:lnTo>
                    <a:pt x="1501673" y="1036320"/>
                  </a:lnTo>
                  <a:lnTo>
                    <a:pt x="1501800" y="1035050"/>
                  </a:lnTo>
                  <a:lnTo>
                    <a:pt x="1502067" y="1032510"/>
                  </a:lnTo>
                  <a:lnTo>
                    <a:pt x="1497266" y="1024890"/>
                  </a:lnTo>
                  <a:lnTo>
                    <a:pt x="1499628" y="1018540"/>
                  </a:lnTo>
                  <a:lnTo>
                    <a:pt x="1499616" y="1018349"/>
                  </a:lnTo>
                  <a:lnTo>
                    <a:pt x="1500416" y="1022515"/>
                  </a:lnTo>
                  <a:lnTo>
                    <a:pt x="1500403" y="1015504"/>
                  </a:lnTo>
                  <a:lnTo>
                    <a:pt x="1499730" y="1008456"/>
                  </a:lnTo>
                  <a:lnTo>
                    <a:pt x="1498523" y="1001471"/>
                  </a:lnTo>
                  <a:lnTo>
                    <a:pt x="1496936" y="994651"/>
                  </a:lnTo>
                  <a:lnTo>
                    <a:pt x="1496987" y="1001433"/>
                  </a:lnTo>
                  <a:lnTo>
                    <a:pt x="1495552" y="995680"/>
                  </a:lnTo>
                  <a:lnTo>
                    <a:pt x="1494320" y="990600"/>
                  </a:lnTo>
                  <a:lnTo>
                    <a:pt x="1493393" y="986790"/>
                  </a:lnTo>
                  <a:lnTo>
                    <a:pt x="1493075" y="985520"/>
                  </a:lnTo>
                  <a:lnTo>
                    <a:pt x="1491322" y="975360"/>
                  </a:lnTo>
                  <a:lnTo>
                    <a:pt x="1490484" y="967397"/>
                  </a:lnTo>
                  <a:lnTo>
                    <a:pt x="1491043" y="970902"/>
                  </a:lnTo>
                  <a:lnTo>
                    <a:pt x="1492250" y="976058"/>
                  </a:lnTo>
                  <a:lnTo>
                    <a:pt x="1492631" y="972185"/>
                  </a:lnTo>
                  <a:lnTo>
                    <a:pt x="1493647" y="968438"/>
                  </a:lnTo>
                  <a:lnTo>
                    <a:pt x="1496555" y="964438"/>
                  </a:lnTo>
                  <a:lnTo>
                    <a:pt x="1494459" y="961529"/>
                  </a:lnTo>
                  <a:lnTo>
                    <a:pt x="1498358" y="960450"/>
                  </a:lnTo>
                  <a:lnTo>
                    <a:pt x="1496212" y="955040"/>
                  </a:lnTo>
                  <a:lnTo>
                    <a:pt x="1495704" y="953770"/>
                  </a:lnTo>
                  <a:lnTo>
                    <a:pt x="1492592" y="944486"/>
                  </a:lnTo>
                  <a:lnTo>
                    <a:pt x="1492592" y="962037"/>
                  </a:lnTo>
                  <a:lnTo>
                    <a:pt x="1490256" y="964882"/>
                  </a:lnTo>
                  <a:lnTo>
                    <a:pt x="1489925" y="955040"/>
                  </a:lnTo>
                  <a:lnTo>
                    <a:pt x="1490306" y="962660"/>
                  </a:lnTo>
                  <a:lnTo>
                    <a:pt x="1492592" y="962037"/>
                  </a:lnTo>
                  <a:lnTo>
                    <a:pt x="1492592" y="944486"/>
                  </a:lnTo>
                  <a:lnTo>
                    <a:pt x="1491449" y="941070"/>
                  </a:lnTo>
                  <a:lnTo>
                    <a:pt x="1489303" y="932180"/>
                  </a:lnTo>
                  <a:lnTo>
                    <a:pt x="1488071" y="927100"/>
                  </a:lnTo>
                  <a:lnTo>
                    <a:pt x="1485861" y="914400"/>
                  </a:lnTo>
                  <a:lnTo>
                    <a:pt x="1485188" y="901700"/>
                  </a:lnTo>
                  <a:lnTo>
                    <a:pt x="1485252" y="897890"/>
                  </a:lnTo>
                  <a:lnTo>
                    <a:pt x="1485442" y="894080"/>
                  </a:lnTo>
                  <a:lnTo>
                    <a:pt x="1486014" y="887730"/>
                  </a:lnTo>
                  <a:lnTo>
                    <a:pt x="1486281" y="881380"/>
                  </a:lnTo>
                  <a:lnTo>
                    <a:pt x="1486166" y="877570"/>
                  </a:lnTo>
                  <a:lnTo>
                    <a:pt x="1485900" y="873760"/>
                  </a:lnTo>
                  <a:lnTo>
                    <a:pt x="1485226" y="869950"/>
                  </a:lnTo>
                  <a:lnTo>
                    <a:pt x="1482559" y="868680"/>
                  </a:lnTo>
                  <a:lnTo>
                    <a:pt x="1485239" y="867410"/>
                  </a:lnTo>
                  <a:lnTo>
                    <a:pt x="1487932" y="866140"/>
                  </a:lnTo>
                  <a:lnTo>
                    <a:pt x="1488020" y="864870"/>
                  </a:lnTo>
                  <a:lnTo>
                    <a:pt x="1486649" y="862330"/>
                  </a:lnTo>
                  <a:lnTo>
                    <a:pt x="1485595" y="861060"/>
                  </a:lnTo>
                  <a:lnTo>
                    <a:pt x="1483487" y="858520"/>
                  </a:lnTo>
                  <a:lnTo>
                    <a:pt x="1489722" y="849630"/>
                  </a:lnTo>
                  <a:lnTo>
                    <a:pt x="1493075" y="840740"/>
                  </a:lnTo>
                  <a:lnTo>
                    <a:pt x="1497520" y="840740"/>
                  </a:lnTo>
                  <a:lnTo>
                    <a:pt x="1501152" y="836930"/>
                  </a:lnTo>
                  <a:lnTo>
                    <a:pt x="1499463" y="834390"/>
                  </a:lnTo>
                  <a:lnTo>
                    <a:pt x="1497139" y="833120"/>
                  </a:lnTo>
                  <a:lnTo>
                    <a:pt x="1494180" y="831850"/>
                  </a:lnTo>
                  <a:lnTo>
                    <a:pt x="1499019" y="833120"/>
                  </a:lnTo>
                  <a:lnTo>
                    <a:pt x="1502410" y="835660"/>
                  </a:lnTo>
                  <a:lnTo>
                    <a:pt x="1501648" y="831850"/>
                  </a:lnTo>
                  <a:lnTo>
                    <a:pt x="1501152" y="829310"/>
                  </a:lnTo>
                  <a:lnTo>
                    <a:pt x="1504759" y="833120"/>
                  </a:lnTo>
                  <a:lnTo>
                    <a:pt x="1505940" y="829310"/>
                  </a:lnTo>
                  <a:lnTo>
                    <a:pt x="1506715" y="826770"/>
                  </a:lnTo>
                  <a:lnTo>
                    <a:pt x="1507109" y="825500"/>
                  </a:lnTo>
                  <a:lnTo>
                    <a:pt x="1502308" y="822960"/>
                  </a:lnTo>
                  <a:lnTo>
                    <a:pt x="1506753" y="822960"/>
                  </a:lnTo>
                  <a:lnTo>
                    <a:pt x="1511414" y="820420"/>
                  </a:lnTo>
                  <a:lnTo>
                    <a:pt x="1512049" y="817880"/>
                  </a:lnTo>
                  <a:lnTo>
                    <a:pt x="1512366" y="816610"/>
                  </a:lnTo>
                  <a:lnTo>
                    <a:pt x="1510969" y="816610"/>
                  </a:lnTo>
                  <a:lnTo>
                    <a:pt x="1509547" y="817880"/>
                  </a:lnTo>
                  <a:lnTo>
                    <a:pt x="1508112" y="817880"/>
                  </a:lnTo>
                  <a:lnTo>
                    <a:pt x="1507705" y="816610"/>
                  </a:lnTo>
                  <a:lnTo>
                    <a:pt x="1507578" y="815340"/>
                  </a:lnTo>
                  <a:lnTo>
                    <a:pt x="1507718" y="814070"/>
                  </a:lnTo>
                  <a:lnTo>
                    <a:pt x="1513001" y="814070"/>
                  </a:lnTo>
                  <a:lnTo>
                    <a:pt x="1515465" y="812800"/>
                  </a:lnTo>
                  <a:lnTo>
                    <a:pt x="1514944" y="811530"/>
                  </a:lnTo>
                  <a:lnTo>
                    <a:pt x="1513916" y="808990"/>
                  </a:lnTo>
                  <a:lnTo>
                    <a:pt x="1524901" y="805180"/>
                  </a:lnTo>
                  <a:lnTo>
                    <a:pt x="1525612" y="802640"/>
                  </a:lnTo>
                  <a:lnTo>
                    <a:pt x="1526374" y="801370"/>
                  </a:lnTo>
                  <a:lnTo>
                    <a:pt x="1535544" y="793750"/>
                  </a:lnTo>
                  <a:lnTo>
                    <a:pt x="1535518" y="792480"/>
                  </a:lnTo>
                  <a:lnTo>
                    <a:pt x="1535379" y="786130"/>
                  </a:lnTo>
                  <a:lnTo>
                    <a:pt x="1534147" y="783590"/>
                  </a:lnTo>
                  <a:lnTo>
                    <a:pt x="1534033" y="779780"/>
                  </a:lnTo>
                  <a:lnTo>
                    <a:pt x="1534414" y="782320"/>
                  </a:lnTo>
                  <a:lnTo>
                    <a:pt x="1537639" y="793750"/>
                  </a:lnTo>
                  <a:lnTo>
                    <a:pt x="1538681" y="783590"/>
                  </a:lnTo>
                  <a:lnTo>
                    <a:pt x="1540065" y="787400"/>
                  </a:lnTo>
                  <a:lnTo>
                    <a:pt x="1543926" y="787400"/>
                  </a:lnTo>
                  <a:lnTo>
                    <a:pt x="1546326" y="786130"/>
                  </a:lnTo>
                  <a:lnTo>
                    <a:pt x="1543316" y="786130"/>
                  </a:lnTo>
                  <a:lnTo>
                    <a:pt x="1547444" y="783590"/>
                  </a:lnTo>
                  <a:lnTo>
                    <a:pt x="1545450" y="782320"/>
                  </a:lnTo>
                  <a:lnTo>
                    <a:pt x="1543354" y="781050"/>
                  </a:lnTo>
                  <a:lnTo>
                    <a:pt x="1547177" y="779780"/>
                  </a:lnTo>
                  <a:lnTo>
                    <a:pt x="1537284" y="778510"/>
                  </a:lnTo>
                  <a:lnTo>
                    <a:pt x="1548955" y="778510"/>
                  </a:lnTo>
                  <a:lnTo>
                    <a:pt x="1555242" y="779780"/>
                  </a:lnTo>
                  <a:lnTo>
                    <a:pt x="1556753" y="778510"/>
                  </a:lnTo>
                  <a:lnTo>
                    <a:pt x="1558251" y="777240"/>
                  </a:lnTo>
                  <a:lnTo>
                    <a:pt x="1567916" y="772160"/>
                  </a:lnTo>
                  <a:lnTo>
                    <a:pt x="1575206" y="770890"/>
                  </a:lnTo>
                  <a:lnTo>
                    <a:pt x="1574711" y="768350"/>
                  </a:lnTo>
                  <a:lnTo>
                    <a:pt x="1573491" y="762000"/>
                  </a:lnTo>
                  <a:lnTo>
                    <a:pt x="1576806" y="765810"/>
                  </a:lnTo>
                  <a:lnTo>
                    <a:pt x="1582508" y="763270"/>
                  </a:lnTo>
                  <a:lnTo>
                    <a:pt x="1583690" y="762000"/>
                  </a:lnTo>
                  <a:lnTo>
                    <a:pt x="1588439" y="756920"/>
                  </a:lnTo>
                  <a:lnTo>
                    <a:pt x="1592440" y="754380"/>
                  </a:lnTo>
                  <a:lnTo>
                    <a:pt x="1595361" y="751840"/>
                  </a:lnTo>
                  <a:lnTo>
                    <a:pt x="1596288" y="755650"/>
                  </a:lnTo>
                  <a:lnTo>
                    <a:pt x="1600022" y="751840"/>
                  </a:lnTo>
                  <a:lnTo>
                    <a:pt x="1601254" y="750570"/>
                  </a:lnTo>
                  <a:lnTo>
                    <a:pt x="1600098" y="748030"/>
                  </a:lnTo>
                  <a:lnTo>
                    <a:pt x="1608086" y="746760"/>
                  </a:lnTo>
                  <a:lnTo>
                    <a:pt x="1604505" y="739140"/>
                  </a:lnTo>
                  <a:lnTo>
                    <a:pt x="1606245" y="738174"/>
                  </a:lnTo>
                  <a:lnTo>
                    <a:pt x="1605445" y="740410"/>
                  </a:lnTo>
                  <a:lnTo>
                    <a:pt x="1607540" y="744220"/>
                  </a:lnTo>
                  <a:lnTo>
                    <a:pt x="1613065" y="736600"/>
                  </a:lnTo>
                  <a:lnTo>
                    <a:pt x="1613979" y="735330"/>
                  </a:lnTo>
                  <a:lnTo>
                    <a:pt x="1621028" y="727710"/>
                  </a:lnTo>
                  <a:lnTo>
                    <a:pt x="1629105" y="721360"/>
                  </a:lnTo>
                  <a:lnTo>
                    <a:pt x="1631492" y="720090"/>
                  </a:lnTo>
                  <a:lnTo>
                    <a:pt x="1638642" y="716280"/>
                  </a:lnTo>
                  <a:lnTo>
                    <a:pt x="1656753" y="713740"/>
                  </a:lnTo>
                  <a:lnTo>
                    <a:pt x="1663915" y="709930"/>
                  </a:lnTo>
                  <a:lnTo>
                    <a:pt x="1668284" y="702310"/>
                  </a:lnTo>
                  <a:lnTo>
                    <a:pt x="1668437" y="704850"/>
                  </a:lnTo>
                  <a:lnTo>
                    <a:pt x="1668183" y="707390"/>
                  </a:lnTo>
                  <a:lnTo>
                    <a:pt x="1667510" y="709930"/>
                  </a:lnTo>
                  <a:lnTo>
                    <a:pt x="1671345" y="703580"/>
                  </a:lnTo>
                  <a:lnTo>
                    <a:pt x="1688350" y="687070"/>
                  </a:lnTo>
                  <a:lnTo>
                    <a:pt x="1693659" y="687070"/>
                  </a:lnTo>
                  <a:lnTo>
                    <a:pt x="1695056" y="681990"/>
                  </a:lnTo>
                  <a:lnTo>
                    <a:pt x="1694929" y="678180"/>
                  </a:lnTo>
                  <a:lnTo>
                    <a:pt x="1696910" y="676910"/>
                  </a:lnTo>
                  <a:lnTo>
                    <a:pt x="1694891" y="684530"/>
                  </a:lnTo>
                  <a:lnTo>
                    <a:pt x="1701380" y="680720"/>
                  </a:lnTo>
                  <a:lnTo>
                    <a:pt x="1705229" y="676910"/>
                  </a:lnTo>
                  <a:lnTo>
                    <a:pt x="1709077" y="673100"/>
                  </a:lnTo>
                  <a:lnTo>
                    <a:pt x="1717484" y="674370"/>
                  </a:lnTo>
                  <a:lnTo>
                    <a:pt x="1723605" y="675640"/>
                  </a:lnTo>
                  <a:lnTo>
                    <a:pt x="1721662" y="673100"/>
                  </a:lnTo>
                  <a:lnTo>
                    <a:pt x="1720697" y="671830"/>
                  </a:lnTo>
                  <a:lnTo>
                    <a:pt x="1732394" y="673100"/>
                  </a:lnTo>
                  <a:lnTo>
                    <a:pt x="1735213" y="671830"/>
                  </a:lnTo>
                  <a:lnTo>
                    <a:pt x="1738045" y="670560"/>
                  </a:lnTo>
                  <a:lnTo>
                    <a:pt x="1741627" y="665480"/>
                  </a:lnTo>
                  <a:lnTo>
                    <a:pt x="1743722" y="662940"/>
                  </a:lnTo>
                  <a:lnTo>
                    <a:pt x="1741843" y="662940"/>
                  </a:lnTo>
                  <a:lnTo>
                    <a:pt x="1740039" y="664210"/>
                  </a:lnTo>
                  <a:lnTo>
                    <a:pt x="1738312" y="665480"/>
                  </a:lnTo>
                  <a:lnTo>
                    <a:pt x="1739950" y="660400"/>
                  </a:lnTo>
                  <a:lnTo>
                    <a:pt x="1729168" y="664210"/>
                  </a:lnTo>
                  <a:lnTo>
                    <a:pt x="1720786" y="665480"/>
                  </a:lnTo>
                  <a:lnTo>
                    <a:pt x="1717128" y="664210"/>
                  </a:lnTo>
                  <a:lnTo>
                    <a:pt x="1716633" y="657860"/>
                  </a:lnTo>
                  <a:lnTo>
                    <a:pt x="1722755" y="662940"/>
                  </a:lnTo>
                  <a:lnTo>
                    <a:pt x="1726120" y="662940"/>
                  </a:lnTo>
                  <a:lnTo>
                    <a:pt x="1733346" y="657860"/>
                  </a:lnTo>
                  <a:lnTo>
                    <a:pt x="1735150" y="656590"/>
                  </a:lnTo>
                  <a:lnTo>
                    <a:pt x="1733207" y="652780"/>
                  </a:lnTo>
                  <a:lnTo>
                    <a:pt x="1736280" y="651510"/>
                  </a:lnTo>
                  <a:lnTo>
                    <a:pt x="1737906" y="648970"/>
                  </a:lnTo>
                  <a:lnTo>
                    <a:pt x="1733423" y="645160"/>
                  </a:lnTo>
                  <a:lnTo>
                    <a:pt x="1729092" y="642620"/>
                  </a:lnTo>
                  <a:lnTo>
                    <a:pt x="1728558" y="642315"/>
                  </a:lnTo>
                  <a:lnTo>
                    <a:pt x="1733219" y="641350"/>
                  </a:lnTo>
                  <a:lnTo>
                    <a:pt x="1738299" y="643890"/>
                  </a:lnTo>
                  <a:lnTo>
                    <a:pt x="1737728" y="641350"/>
                  </a:lnTo>
                  <a:lnTo>
                    <a:pt x="1737448" y="640080"/>
                  </a:lnTo>
                  <a:lnTo>
                    <a:pt x="1739519" y="638810"/>
                  </a:lnTo>
                  <a:lnTo>
                    <a:pt x="1742554" y="637540"/>
                  </a:lnTo>
                  <a:lnTo>
                    <a:pt x="1741563" y="638810"/>
                  </a:lnTo>
                  <a:lnTo>
                    <a:pt x="1740662" y="640080"/>
                  </a:lnTo>
                  <a:lnTo>
                    <a:pt x="1739849" y="641350"/>
                  </a:lnTo>
                  <a:lnTo>
                    <a:pt x="1745310" y="645160"/>
                  </a:lnTo>
                  <a:lnTo>
                    <a:pt x="1755127" y="648970"/>
                  </a:lnTo>
                  <a:lnTo>
                    <a:pt x="1763229" y="640080"/>
                  </a:lnTo>
                  <a:lnTo>
                    <a:pt x="1764284" y="637540"/>
                  </a:lnTo>
                  <a:lnTo>
                    <a:pt x="1766392" y="632460"/>
                  </a:lnTo>
                  <a:lnTo>
                    <a:pt x="1766912" y="631190"/>
                  </a:lnTo>
                  <a:lnTo>
                    <a:pt x="1772335" y="635000"/>
                  </a:lnTo>
                  <a:lnTo>
                    <a:pt x="1772831" y="631190"/>
                  </a:lnTo>
                  <a:lnTo>
                    <a:pt x="1773174" y="628650"/>
                  </a:lnTo>
                  <a:lnTo>
                    <a:pt x="1778723" y="624840"/>
                  </a:lnTo>
                  <a:lnTo>
                    <a:pt x="1775828" y="618490"/>
                  </a:lnTo>
                  <a:lnTo>
                    <a:pt x="1773135" y="621030"/>
                  </a:lnTo>
                  <a:lnTo>
                    <a:pt x="1768398" y="621030"/>
                  </a:lnTo>
                  <a:lnTo>
                    <a:pt x="1766341" y="627380"/>
                  </a:lnTo>
                  <a:lnTo>
                    <a:pt x="1764995" y="631190"/>
                  </a:lnTo>
                  <a:lnTo>
                    <a:pt x="1761515" y="632460"/>
                  </a:lnTo>
                  <a:lnTo>
                    <a:pt x="1764055" y="628650"/>
                  </a:lnTo>
                  <a:lnTo>
                    <a:pt x="1766163" y="623570"/>
                  </a:lnTo>
                  <a:lnTo>
                    <a:pt x="1766417" y="621030"/>
                  </a:lnTo>
                  <a:lnTo>
                    <a:pt x="1766684" y="618490"/>
                  </a:lnTo>
                  <a:lnTo>
                    <a:pt x="1766938" y="615950"/>
                  </a:lnTo>
                  <a:lnTo>
                    <a:pt x="1767065" y="614680"/>
                  </a:lnTo>
                  <a:lnTo>
                    <a:pt x="1764753" y="615403"/>
                  </a:lnTo>
                  <a:lnTo>
                    <a:pt x="1764449" y="614705"/>
                  </a:lnTo>
                  <a:lnTo>
                    <a:pt x="1764449" y="615505"/>
                  </a:lnTo>
                  <a:lnTo>
                    <a:pt x="1755025" y="618490"/>
                  </a:lnTo>
                  <a:lnTo>
                    <a:pt x="1749539" y="617220"/>
                  </a:lnTo>
                  <a:lnTo>
                    <a:pt x="1745411" y="621030"/>
                  </a:lnTo>
                  <a:lnTo>
                    <a:pt x="1739049" y="617220"/>
                  </a:lnTo>
                  <a:lnTo>
                    <a:pt x="1744370" y="604520"/>
                  </a:lnTo>
                  <a:lnTo>
                    <a:pt x="1746427" y="601980"/>
                  </a:lnTo>
                  <a:lnTo>
                    <a:pt x="1744027" y="605790"/>
                  </a:lnTo>
                  <a:lnTo>
                    <a:pt x="1741982" y="612140"/>
                  </a:lnTo>
                  <a:lnTo>
                    <a:pt x="1750618" y="617220"/>
                  </a:lnTo>
                  <a:lnTo>
                    <a:pt x="1753844" y="613410"/>
                  </a:lnTo>
                  <a:lnTo>
                    <a:pt x="1757654" y="612140"/>
                  </a:lnTo>
                  <a:lnTo>
                    <a:pt x="1756702" y="610870"/>
                  </a:lnTo>
                  <a:lnTo>
                    <a:pt x="1755673" y="609600"/>
                  </a:lnTo>
                  <a:lnTo>
                    <a:pt x="1754555" y="608330"/>
                  </a:lnTo>
                  <a:lnTo>
                    <a:pt x="1757184" y="609600"/>
                  </a:lnTo>
                  <a:lnTo>
                    <a:pt x="1764449" y="615505"/>
                  </a:lnTo>
                  <a:lnTo>
                    <a:pt x="1764449" y="614705"/>
                  </a:lnTo>
                  <a:lnTo>
                    <a:pt x="1761693" y="608330"/>
                  </a:lnTo>
                  <a:lnTo>
                    <a:pt x="1761134" y="607060"/>
                  </a:lnTo>
                  <a:lnTo>
                    <a:pt x="1763522" y="610870"/>
                  </a:lnTo>
                  <a:lnTo>
                    <a:pt x="1766239" y="610870"/>
                  </a:lnTo>
                  <a:lnTo>
                    <a:pt x="1769262" y="608330"/>
                  </a:lnTo>
                  <a:lnTo>
                    <a:pt x="1768729" y="607060"/>
                  </a:lnTo>
                  <a:lnTo>
                    <a:pt x="1767979" y="605599"/>
                  </a:lnTo>
                  <a:lnTo>
                    <a:pt x="1767332" y="604520"/>
                  </a:lnTo>
                  <a:lnTo>
                    <a:pt x="1770087" y="608330"/>
                  </a:lnTo>
                  <a:lnTo>
                    <a:pt x="1773148" y="607060"/>
                  </a:lnTo>
                  <a:lnTo>
                    <a:pt x="1774190" y="604520"/>
                  </a:lnTo>
                  <a:lnTo>
                    <a:pt x="1774710" y="603250"/>
                  </a:lnTo>
                  <a:lnTo>
                    <a:pt x="1776628" y="605790"/>
                  </a:lnTo>
                  <a:lnTo>
                    <a:pt x="1777403" y="608330"/>
                  </a:lnTo>
                  <a:lnTo>
                    <a:pt x="1777022" y="610870"/>
                  </a:lnTo>
                  <a:lnTo>
                    <a:pt x="1780794" y="604520"/>
                  </a:lnTo>
                  <a:lnTo>
                    <a:pt x="1780057" y="603250"/>
                  </a:lnTo>
                  <a:lnTo>
                    <a:pt x="1779333" y="601980"/>
                  </a:lnTo>
                  <a:lnTo>
                    <a:pt x="1775714" y="595630"/>
                  </a:lnTo>
                  <a:lnTo>
                    <a:pt x="1775828" y="589280"/>
                  </a:lnTo>
                  <a:lnTo>
                    <a:pt x="1778127" y="593090"/>
                  </a:lnTo>
                  <a:lnTo>
                    <a:pt x="1778812" y="589280"/>
                  </a:lnTo>
                  <a:lnTo>
                    <a:pt x="1779041" y="588010"/>
                  </a:lnTo>
                  <a:lnTo>
                    <a:pt x="1779320" y="586740"/>
                  </a:lnTo>
                  <a:lnTo>
                    <a:pt x="1782699" y="590613"/>
                  </a:lnTo>
                  <a:lnTo>
                    <a:pt x="1782813" y="589280"/>
                  </a:lnTo>
                  <a:lnTo>
                    <a:pt x="1782927" y="586740"/>
                  </a:lnTo>
                  <a:lnTo>
                    <a:pt x="1782940" y="577850"/>
                  </a:lnTo>
                  <a:lnTo>
                    <a:pt x="1783461" y="576580"/>
                  </a:lnTo>
                  <a:lnTo>
                    <a:pt x="1783981" y="575310"/>
                  </a:lnTo>
                  <a:lnTo>
                    <a:pt x="1775879" y="572770"/>
                  </a:lnTo>
                  <a:lnTo>
                    <a:pt x="1769414" y="570230"/>
                  </a:lnTo>
                  <a:lnTo>
                    <a:pt x="1770037" y="576580"/>
                  </a:lnTo>
                  <a:lnTo>
                    <a:pt x="1767852" y="574040"/>
                  </a:lnTo>
                  <a:lnTo>
                    <a:pt x="1764728" y="574040"/>
                  </a:lnTo>
                  <a:lnTo>
                    <a:pt x="1762302" y="576580"/>
                  </a:lnTo>
                  <a:lnTo>
                    <a:pt x="1766989" y="570915"/>
                  </a:lnTo>
                  <a:lnTo>
                    <a:pt x="1767332" y="571500"/>
                  </a:lnTo>
                  <a:lnTo>
                    <a:pt x="1773034" y="566420"/>
                  </a:lnTo>
                  <a:lnTo>
                    <a:pt x="1771472" y="560070"/>
                  </a:lnTo>
                  <a:lnTo>
                    <a:pt x="1770291" y="558571"/>
                  </a:lnTo>
                  <a:lnTo>
                    <a:pt x="1773897" y="556260"/>
                  </a:lnTo>
                  <a:lnTo>
                    <a:pt x="1773428" y="554990"/>
                  </a:lnTo>
                  <a:lnTo>
                    <a:pt x="1772907" y="553720"/>
                  </a:lnTo>
                  <a:lnTo>
                    <a:pt x="1772335" y="552450"/>
                  </a:lnTo>
                  <a:lnTo>
                    <a:pt x="1781848" y="553720"/>
                  </a:lnTo>
                  <a:lnTo>
                    <a:pt x="1782178" y="552450"/>
                  </a:lnTo>
                  <a:lnTo>
                    <a:pt x="1783511" y="547370"/>
                  </a:lnTo>
                  <a:lnTo>
                    <a:pt x="1769630" y="538480"/>
                  </a:lnTo>
                  <a:lnTo>
                    <a:pt x="1765719" y="531609"/>
                  </a:lnTo>
                  <a:lnTo>
                    <a:pt x="1765719" y="568706"/>
                  </a:lnTo>
                  <a:lnTo>
                    <a:pt x="1758365" y="562610"/>
                  </a:lnTo>
                  <a:lnTo>
                    <a:pt x="1750733" y="557530"/>
                  </a:lnTo>
                  <a:lnTo>
                    <a:pt x="1742325" y="556260"/>
                  </a:lnTo>
                  <a:lnTo>
                    <a:pt x="1741017" y="553720"/>
                  </a:lnTo>
                  <a:lnTo>
                    <a:pt x="1749717" y="556260"/>
                  </a:lnTo>
                  <a:lnTo>
                    <a:pt x="1757045" y="558800"/>
                  </a:lnTo>
                  <a:lnTo>
                    <a:pt x="1762950" y="563880"/>
                  </a:lnTo>
                  <a:lnTo>
                    <a:pt x="1765719" y="568706"/>
                  </a:lnTo>
                  <a:lnTo>
                    <a:pt x="1765719" y="531609"/>
                  </a:lnTo>
                  <a:lnTo>
                    <a:pt x="1765452" y="531139"/>
                  </a:lnTo>
                  <a:lnTo>
                    <a:pt x="1765452" y="552589"/>
                  </a:lnTo>
                  <a:lnTo>
                    <a:pt x="1761909" y="548640"/>
                  </a:lnTo>
                  <a:lnTo>
                    <a:pt x="1764995" y="551180"/>
                  </a:lnTo>
                  <a:lnTo>
                    <a:pt x="1765452" y="552589"/>
                  </a:lnTo>
                  <a:lnTo>
                    <a:pt x="1765452" y="531139"/>
                  </a:lnTo>
                  <a:lnTo>
                    <a:pt x="1763852" y="528320"/>
                  </a:lnTo>
                  <a:lnTo>
                    <a:pt x="1764233" y="520700"/>
                  </a:lnTo>
                  <a:lnTo>
                    <a:pt x="1767420" y="528320"/>
                  </a:lnTo>
                  <a:lnTo>
                    <a:pt x="1771675" y="534670"/>
                  </a:lnTo>
                  <a:lnTo>
                    <a:pt x="1777111" y="538480"/>
                  </a:lnTo>
                  <a:lnTo>
                    <a:pt x="1783829" y="534670"/>
                  </a:lnTo>
                  <a:lnTo>
                    <a:pt x="1787563" y="530860"/>
                  </a:lnTo>
                  <a:lnTo>
                    <a:pt x="1788198" y="528320"/>
                  </a:lnTo>
                  <a:lnTo>
                    <a:pt x="1781581" y="523240"/>
                  </a:lnTo>
                  <a:lnTo>
                    <a:pt x="1780806" y="520700"/>
                  </a:lnTo>
                  <a:lnTo>
                    <a:pt x="1779651" y="516890"/>
                  </a:lnTo>
                  <a:lnTo>
                    <a:pt x="1774774" y="515620"/>
                  </a:lnTo>
                  <a:lnTo>
                    <a:pt x="1769884" y="514350"/>
                  </a:lnTo>
                  <a:lnTo>
                    <a:pt x="1768716" y="515620"/>
                  </a:lnTo>
                  <a:lnTo>
                    <a:pt x="1764931" y="509270"/>
                  </a:lnTo>
                  <a:lnTo>
                    <a:pt x="1762734" y="505587"/>
                  </a:lnTo>
                  <a:lnTo>
                    <a:pt x="1762874" y="505460"/>
                  </a:lnTo>
                  <a:lnTo>
                    <a:pt x="1765401" y="502920"/>
                  </a:lnTo>
                  <a:lnTo>
                    <a:pt x="1766354" y="506730"/>
                  </a:lnTo>
                  <a:lnTo>
                    <a:pt x="1768513" y="508000"/>
                  </a:lnTo>
                  <a:lnTo>
                    <a:pt x="1771218" y="510540"/>
                  </a:lnTo>
                  <a:lnTo>
                    <a:pt x="1770202" y="506730"/>
                  </a:lnTo>
                  <a:lnTo>
                    <a:pt x="1770710" y="505460"/>
                  </a:lnTo>
                  <a:lnTo>
                    <a:pt x="1772716" y="506730"/>
                  </a:lnTo>
                  <a:lnTo>
                    <a:pt x="1770341" y="513080"/>
                  </a:lnTo>
                  <a:lnTo>
                    <a:pt x="1784375" y="513080"/>
                  </a:lnTo>
                  <a:lnTo>
                    <a:pt x="1785886" y="519430"/>
                  </a:lnTo>
                  <a:lnTo>
                    <a:pt x="1790801" y="515620"/>
                  </a:lnTo>
                  <a:lnTo>
                    <a:pt x="1786839" y="510540"/>
                  </a:lnTo>
                  <a:lnTo>
                    <a:pt x="1782940" y="505460"/>
                  </a:lnTo>
                  <a:lnTo>
                    <a:pt x="1780997" y="502920"/>
                  </a:lnTo>
                  <a:lnTo>
                    <a:pt x="1780032" y="501650"/>
                  </a:lnTo>
                  <a:lnTo>
                    <a:pt x="1781035" y="497890"/>
                  </a:lnTo>
                  <a:lnTo>
                    <a:pt x="1782076" y="504190"/>
                  </a:lnTo>
                  <a:lnTo>
                    <a:pt x="1787817" y="508000"/>
                  </a:lnTo>
                  <a:lnTo>
                    <a:pt x="1789163" y="500380"/>
                  </a:lnTo>
                  <a:lnTo>
                    <a:pt x="1789950" y="491490"/>
                  </a:lnTo>
                  <a:lnTo>
                    <a:pt x="1790166" y="488950"/>
                  </a:lnTo>
                  <a:lnTo>
                    <a:pt x="1792084" y="481330"/>
                  </a:lnTo>
                  <a:lnTo>
                    <a:pt x="1792719" y="478790"/>
                  </a:lnTo>
                  <a:lnTo>
                    <a:pt x="1798675" y="476250"/>
                  </a:lnTo>
                  <a:lnTo>
                    <a:pt x="1795526" y="473710"/>
                  </a:lnTo>
                  <a:lnTo>
                    <a:pt x="1794929" y="473710"/>
                  </a:lnTo>
                  <a:lnTo>
                    <a:pt x="1799805" y="472440"/>
                  </a:lnTo>
                  <a:lnTo>
                    <a:pt x="1797812" y="469900"/>
                  </a:lnTo>
                  <a:lnTo>
                    <a:pt x="1796542" y="467360"/>
                  </a:lnTo>
                  <a:lnTo>
                    <a:pt x="1795995" y="464820"/>
                  </a:lnTo>
                  <a:lnTo>
                    <a:pt x="1797392" y="466090"/>
                  </a:lnTo>
                  <a:lnTo>
                    <a:pt x="1798802" y="466090"/>
                  </a:lnTo>
                  <a:lnTo>
                    <a:pt x="1800237" y="467360"/>
                  </a:lnTo>
                  <a:lnTo>
                    <a:pt x="1799882" y="464820"/>
                  </a:lnTo>
                  <a:lnTo>
                    <a:pt x="1799717" y="463550"/>
                  </a:lnTo>
                  <a:lnTo>
                    <a:pt x="1806829" y="454660"/>
                  </a:lnTo>
                  <a:lnTo>
                    <a:pt x="1808353" y="462280"/>
                  </a:lnTo>
                  <a:lnTo>
                    <a:pt x="1809254" y="459740"/>
                  </a:lnTo>
                  <a:lnTo>
                    <a:pt x="1810804" y="457200"/>
                  </a:lnTo>
                  <a:lnTo>
                    <a:pt x="1812975" y="455930"/>
                  </a:lnTo>
                  <a:lnTo>
                    <a:pt x="1808149" y="463550"/>
                  </a:lnTo>
                  <a:lnTo>
                    <a:pt x="1815744" y="457200"/>
                  </a:lnTo>
                  <a:lnTo>
                    <a:pt x="1816569" y="455930"/>
                  </a:lnTo>
                  <a:lnTo>
                    <a:pt x="1817395" y="454660"/>
                  </a:lnTo>
                  <a:lnTo>
                    <a:pt x="1819046" y="452120"/>
                  </a:lnTo>
                  <a:lnTo>
                    <a:pt x="1820976" y="449580"/>
                  </a:lnTo>
                  <a:lnTo>
                    <a:pt x="1825002" y="450850"/>
                  </a:lnTo>
                  <a:lnTo>
                    <a:pt x="1823923" y="452120"/>
                  </a:lnTo>
                  <a:lnTo>
                    <a:pt x="1822754" y="453390"/>
                  </a:lnTo>
                  <a:lnTo>
                    <a:pt x="1821510" y="454660"/>
                  </a:lnTo>
                  <a:lnTo>
                    <a:pt x="1826983" y="452120"/>
                  </a:lnTo>
                  <a:lnTo>
                    <a:pt x="1829625" y="449580"/>
                  </a:lnTo>
                  <a:lnTo>
                    <a:pt x="1827707" y="453390"/>
                  </a:lnTo>
                  <a:lnTo>
                    <a:pt x="1825256" y="454660"/>
                  </a:lnTo>
                  <a:lnTo>
                    <a:pt x="1822272" y="455930"/>
                  </a:lnTo>
                  <a:lnTo>
                    <a:pt x="1823516" y="457200"/>
                  </a:lnTo>
                  <a:lnTo>
                    <a:pt x="1824812" y="458470"/>
                  </a:lnTo>
                  <a:lnTo>
                    <a:pt x="1826133" y="459740"/>
                  </a:lnTo>
                  <a:lnTo>
                    <a:pt x="1819643" y="461010"/>
                  </a:lnTo>
                  <a:lnTo>
                    <a:pt x="1812556" y="463550"/>
                  </a:lnTo>
                  <a:lnTo>
                    <a:pt x="1807425" y="467360"/>
                  </a:lnTo>
                  <a:lnTo>
                    <a:pt x="1806790" y="473710"/>
                  </a:lnTo>
                  <a:lnTo>
                    <a:pt x="1808124" y="472440"/>
                  </a:lnTo>
                  <a:lnTo>
                    <a:pt x="1809419" y="471170"/>
                  </a:lnTo>
                  <a:lnTo>
                    <a:pt x="1810664" y="471170"/>
                  </a:lnTo>
                  <a:lnTo>
                    <a:pt x="1809280" y="477520"/>
                  </a:lnTo>
                  <a:lnTo>
                    <a:pt x="1800593" y="474980"/>
                  </a:lnTo>
                  <a:lnTo>
                    <a:pt x="1798675" y="481330"/>
                  </a:lnTo>
                  <a:lnTo>
                    <a:pt x="1802104" y="478790"/>
                  </a:lnTo>
                  <a:lnTo>
                    <a:pt x="1811464" y="481330"/>
                  </a:lnTo>
                  <a:lnTo>
                    <a:pt x="1802155" y="487553"/>
                  </a:lnTo>
                  <a:lnTo>
                    <a:pt x="1805279" y="492760"/>
                  </a:lnTo>
                  <a:lnTo>
                    <a:pt x="1806041" y="496570"/>
                  </a:lnTo>
                  <a:lnTo>
                    <a:pt x="1803615" y="495300"/>
                  </a:lnTo>
                  <a:lnTo>
                    <a:pt x="1801037" y="495300"/>
                  </a:lnTo>
                  <a:lnTo>
                    <a:pt x="1798307" y="494030"/>
                  </a:lnTo>
                  <a:lnTo>
                    <a:pt x="1801533" y="499110"/>
                  </a:lnTo>
                  <a:lnTo>
                    <a:pt x="1795830" y="501650"/>
                  </a:lnTo>
                  <a:lnTo>
                    <a:pt x="1794103" y="506730"/>
                  </a:lnTo>
                  <a:lnTo>
                    <a:pt x="1799907" y="510540"/>
                  </a:lnTo>
                  <a:lnTo>
                    <a:pt x="1800606" y="513080"/>
                  </a:lnTo>
                  <a:lnTo>
                    <a:pt x="1801672" y="509270"/>
                  </a:lnTo>
                  <a:lnTo>
                    <a:pt x="1805317" y="509270"/>
                  </a:lnTo>
                  <a:lnTo>
                    <a:pt x="1807972" y="506730"/>
                  </a:lnTo>
                  <a:lnTo>
                    <a:pt x="1806994" y="510540"/>
                  </a:lnTo>
                  <a:lnTo>
                    <a:pt x="1805559" y="513080"/>
                  </a:lnTo>
                  <a:lnTo>
                    <a:pt x="1803679" y="515620"/>
                  </a:lnTo>
                  <a:lnTo>
                    <a:pt x="1813547" y="515620"/>
                  </a:lnTo>
                  <a:lnTo>
                    <a:pt x="1803577" y="523240"/>
                  </a:lnTo>
                  <a:lnTo>
                    <a:pt x="1802536" y="525780"/>
                  </a:lnTo>
                  <a:lnTo>
                    <a:pt x="1805317" y="524510"/>
                  </a:lnTo>
                  <a:lnTo>
                    <a:pt x="1808302" y="524510"/>
                  </a:lnTo>
                  <a:lnTo>
                    <a:pt x="1811464" y="525780"/>
                  </a:lnTo>
                  <a:lnTo>
                    <a:pt x="1808137" y="525780"/>
                  </a:lnTo>
                  <a:lnTo>
                    <a:pt x="1801317" y="535940"/>
                  </a:lnTo>
                  <a:lnTo>
                    <a:pt x="1787448" y="562610"/>
                  </a:lnTo>
                  <a:lnTo>
                    <a:pt x="1792909" y="562610"/>
                  </a:lnTo>
                  <a:lnTo>
                    <a:pt x="1795881" y="553720"/>
                  </a:lnTo>
                  <a:lnTo>
                    <a:pt x="1803031" y="543560"/>
                  </a:lnTo>
                  <a:lnTo>
                    <a:pt x="1809508" y="539750"/>
                  </a:lnTo>
                  <a:lnTo>
                    <a:pt x="1819338" y="527050"/>
                  </a:lnTo>
                  <a:lnTo>
                    <a:pt x="1821040" y="524510"/>
                  </a:lnTo>
                  <a:lnTo>
                    <a:pt x="1823605" y="520700"/>
                  </a:lnTo>
                  <a:lnTo>
                    <a:pt x="1832241" y="513080"/>
                  </a:lnTo>
                  <a:lnTo>
                    <a:pt x="1836839" y="510540"/>
                  </a:lnTo>
                  <a:lnTo>
                    <a:pt x="1838274" y="506730"/>
                  </a:lnTo>
                  <a:lnTo>
                    <a:pt x="1838756" y="505460"/>
                  </a:lnTo>
                  <a:lnTo>
                    <a:pt x="1843709" y="497840"/>
                  </a:lnTo>
                  <a:lnTo>
                    <a:pt x="1839683" y="506730"/>
                  </a:lnTo>
                  <a:lnTo>
                    <a:pt x="1841982" y="502920"/>
                  </a:lnTo>
                  <a:lnTo>
                    <a:pt x="1844725" y="497840"/>
                  </a:lnTo>
                  <a:lnTo>
                    <a:pt x="1838921" y="496570"/>
                  </a:lnTo>
                  <a:lnTo>
                    <a:pt x="1843316" y="494030"/>
                  </a:lnTo>
                  <a:lnTo>
                    <a:pt x="1844763" y="488950"/>
                  </a:lnTo>
                  <a:lnTo>
                    <a:pt x="1842109" y="482600"/>
                  </a:lnTo>
                  <a:lnTo>
                    <a:pt x="1841207" y="478790"/>
                  </a:lnTo>
                  <a:lnTo>
                    <a:pt x="1840903" y="477520"/>
                  </a:lnTo>
                  <a:lnTo>
                    <a:pt x="1840611" y="476250"/>
                  </a:lnTo>
                  <a:lnTo>
                    <a:pt x="1840318" y="471170"/>
                  </a:lnTo>
                  <a:lnTo>
                    <a:pt x="1840141" y="464820"/>
                  </a:lnTo>
                  <a:lnTo>
                    <a:pt x="1838947" y="458470"/>
                  </a:lnTo>
                  <a:lnTo>
                    <a:pt x="1838921" y="449580"/>
                  </a:lnTo>
                  <a:lnTo>
                    <a:pt x="1844230" y="443230"/>
                  </a:lnTo>
                  <a:lnTo>
                    <a:pt x="1860207" y="435610"/>
                  </a:lnTo>
                  <a:lnTo>
                    <a:pt x="1853603" y="439420"/>
                  </a:lnTo>
                  <a:lnTo>
                    <a:pt x="1845703" y="443230"/>
                  </a:lnTo>
                  <a:lnTo>
                    <a:pt x="1840433" y="449580"/>
                  </a:lnTo>
                  <a:lnTo>
                    <a:pt x="1841639" y="457200"/>
                  </a:lnTo>
                  <a:lnTo>
                    <a:pt x="1845906" y="464820"/>
                  </a:lnTo>
                  <a:lnTo>
                    <a:pt x="1849996" y="464820"/>
                  </a:lnTo>
                  <a:lnTo>
                    <a:pt x="1859673" y="471170"/>
                  </a:lnTo>
                  <a:lnTo>
                    <a:pt x="1853412" y="477520"/>
                  </a:lnTo>
                  <a:lnTo>
                    <a:pt x="1852472" y="480060"/>
                  </a:lnTo>
                  <a:lnTo>
                    <a:pt x="1859673" y="480060"/>
                  </a:lnTo>
                  <a:lnTo>
                    <a:pt x="1865934" y="472440"/>
                  </a:lnTo>
                  <a:lnTo>
                    <a:pt x="1872513" y="466090"/>
                  </a:lnTo>
                  <a:lnTo>
                    <a:pt x="1880323" y="453390"/>
                  </a:lnTo>
                  <a:lnTo>
                    <a:pt x="1883422" y="453390"/>
                  </a:lnTo>
                  <a:lnTo>
                    <a:pt x="1889506" y="449580"/>
                  </a:lnTo>
                  <a:lnTo>
                    <a:pt x="1894090" y="441960"/>
                  </a:lnTo>
                  <a:lnTo>
                    <a:pt x="1897722" y="435610"/>
                  </a:lnTo>
                  <a:lnTo>
                    <a:pt x="1898446" y="434340"/>
                  </a:lnTo>
                  <a:lnTo>
                    <a:pt x="1903895" y="430530"/>
                  </a:lnTo>
                  <a:lnTo>
                    <a:pt x="1900021" y="438150"/>
                  </a:lnTo>
                  <a:lnTo>
                    <a:pt x="1904961" y="430530"/>
                  </a:lnTo>
                  <a:lnTo>
                    <a:pt x="1908225" y="425450"/>
                  </a:lnTo>
                  <a:lnTo>
                    <a:pt x="1911692" y="417830"/>
                  </a:lnTo>
                  <a:lnTo>
                    <a:pt x="1913940" y="411480"/>
                  </a:lnTo>
                  <a:lnTo>
                    <a:pt x="1903056" y="410210"/>
                  </a:lnTo>
                  <a:lnTo>
                    <a:pt x="1903831" y="402590"/>
                  </a:lnTo>
                  <a:lnTo>
                    <a:pt x="1914017" y="398780"/>
                  </a:lnTo>
                  <a:lnTo>
                    <a:pt x="1919097" y="395135"/>
                  </a:lnTo>
                  <a:lnTo>
                    <a:pt x="1914779" y="401129"/>
                  </a:lnTo>
                  <a:lnTo>
                    <a:pt x="1917661" y="402310"/>
                  </a:lnTo>
                  <a:lnTo>
                    <a:pt x="1927364" y="401078"/>
                  </a:lnTo>
                  <a:lnTo>
                    <a:pt x="1930209" y="400227"/>
                  </a:lnTo>
                  <a:lnTo>
                    <a:pt x="1935416" y="399580"/>
                  </a:lnTo>
                  <a:lnTo>
                    <a:pt x="1938743" y="399199"/>
                  </a:lnTo>
                  <a:lnTo>
                    <a:pt x="1971903" y="393471"/>
                  </a:lnTo>
                  <a:lnTo>
                    <a:pt x="1985035" y="389623"/>
                  </a:lnTo>
                  <a:lnTo>
                    <a:pt x="1988045" y="388734"/>
                  </a:lnTo>
                  <a:lnTo>
                    <a:pt x="1999056" y="382130"/>
                  </a:lnTo>
                  <a:lnTo>
                    <a:pt x="2002205" y="380238"/>
                  </a:lnTo>
                  <a:lnTo>
                    <a:pt x="1996821" y="382130"/>
                  </a:lnTo>
                  <a:lnTo>
                    <a:pt x="1989429" y="380377"/>
                  </a:lnTo>
                  <a:lnTo>
                    <a:pt x="1980907" y="384644"/>
                  </a:lnTo>
                  <a:lnTo>
                    <a:pt x="1978837" y="389623"/>
                  </a:lnTo>
                  <a:lnTo>
                    <a:pt x="1976323" y="388162"/>
                  </a:lnTo>
                  <a:lnTo>
                    <a:pt x="1973986" y="386829"/>
                  </a:lnTo>
                  <a:lnTo>
                    <a:pt x="1984540" y="379399"/>
                  </a:lnTo>
                  <a:lnTo>
                    <a:pt x="1990229" y="376377"/>
                  </a:lnTo>
                  <a:lnTo>
                    <a:pt x="1981898" y="378434"/>
                  </a:lnTo>
                  <a:lnTo>
                    <a:pt x="1975980" y="384619"/>
                  </a:lnTo>
                  <a:lnTo>
                    <a:pt x="1961222" y="385546"/>
                  </a:lnTo>
                  <a:lnTo>
                    <a:pt x="1955457" y="387692"/>
                  </a:lnTo>
                  <a:lnTo>
                    <a:pt x="1946402" y="388162"/>
                  </a:lnTo>
                  <a:lnTo>
                    <a:pt x="1942960" y="386905"/>
                  </a:lnTo>
                  <a:lnTo>
                    <a:pt x="1934756" y="387108"/>
                  </a:lnTo>
                  <a:lnTo>
                    <a:pt x="1933206" y="390893"/>
                  </a:lnTo>
                  <a:lnTo>
                    <a:pt x="1921764" y="393966"/>
                  </a:lnTo>
                  <a:lnTo>
                    <a:pt x="1919960" y="394525"/>
                  </a:lnTo>
                  <a:lnTo>
                    <a:pt x="1921103" y="393700"/>
                  </a:lnTo>
                  <a:lnTo>
                    <a:pt x="1921230" y="393395"/>
                  </a:lnTo>
                  <a:lnTo>
                    <a:pt x="1927872" y="389890"/>
                  </a:lnTo>
                  <a:lnTo>
                    <a:pt x="1938007" y="384810"/>
                  </a:lnTo>
                  <a:lnTo>
                    <a:pt x="1948522" y="379730"/>
                  </a:lnTo>
                  <a:lnTo>
                    <a:pt x="1966556" y="373380"/>
                  </a:lnTo>
                  <a:lnTo>
                    <a:pt x="1970506" y="372110"/>
                  </a:lnTo>
                  <a:lnTo>
                    <a:pt x="1981568" y="373380"/>
                  </a:lnTo>
                  <a:lnTo>
                    <a:pt x="1989239" y="373380"/>
                  </a:lnTo>
                  <a:lnTo>
                    <a:pt x="1989289" y="372071"/>
                  </a:lnTo>
                  <a:lnTo>
                    <a:pt x="2012505" y="368300"/>
                  </a:lnTo>
                  <a:lnTo>
                    <a:pt x="2020062" y="365760"/>
                  </a:lnTo>
                  <a:lnTo>
                    <a:pt x="2021636" y="364490"/>
                  </a:lnTo>
                  <a:lnTo>
                    <a:pt x="2024773" y="361950"/>
                  </a:lnTo>
                  <a:lnTo>
                    <a:pt x="2028405" y="356870"/>
                  </a:lnTo>
                  <a:lnTo>
                    <a:pt x="2032762" y="350520"/>
                  </a:lnTo>
                  <a:lnTo>
                    <a:pt x="2033358" y="355320"/>
                  </a:lnTo>
                  <a:lnTo>
                    <a:pt x="2031631" y="359638"/>
                  </a:lnTo>
                  <a:lnTo>
                    <a:pt x="2031225" y="362839"/>
                  </a:lnTo>
                  <a:lnTo>
                    <a:pt x="2034133" y="361035"/>
                  </a:lnTo>
                  <a:lnTo>
                    <a:pt x="2036356" y="358101"/>
                  </a:lnTo>
                  <a:lnTo>
                    <a:pt x="2037029" y="354711"/>
                  </a:lnTo>
                  <a:lnTo>
                    <a:pt x="2035111" y="355028"/>
                  </a:lnTo>
                  <a:lnTo>
                    <a:pt x="2037854" y="351790"/>
                  </a:lnTo>
                  <a:lnTo>
                    <a:pt x="2041690" y="350520"/>
                  </a:lnTo>
                  <a:lnTo>
                    <a:pt x="2038134" y="353060"/>
                  </a:lnTo>
                  <a:lnTo>
                    <a:pt x="2037143" y="356870"/>
                  </a:lnTo>
                  <a:lnTo>
                    <a:pt x="2035454" y="361950"/>
                  </a:lnTo>
                  <a:lnTo>
                    <a:pt x="2042058" y="360680"/>
                  </a:lnTo>
                  <a:lnTo>
                    <a:pt x="2048535" y="356870"/>
                  </a:lnTo>
                  <a:lnTo>
                    <a:pt x="2054872" y="354330"/>
                  </a:lnTo>
                  <a:lnTo>
                    <a:pt x="2061032" y="350520"/>
                  </a:lnTo>
                  <a:lnTo>
                    <a:pt x="2059609" y="353060"/>
                  </a:lnTo>
                  <a:lnTo>
                    <a:pt x="2058301" y="355600"/>
                  </a:lnTo>
                  <a:lnTo>
                    <a:pt x="2057107" y="359410"/>
                  </a:lnTo>
                  <a:lnTo>
                    <a:pt x="2063762" y="358140"/>
                  </a:lnTo>
                  <a:lnTo>
                    <a:pt x="2072881" y="356870"/>
                  </a:lnTo>
                  <a:lnTo>
                    <a:pt x="2081479" y="354330"/>
                  </a:lnTo>
                  <a:lnTo>
                    <a:pt x="2086571" y="350520"/>
                  </a:lnTo>
                  <a:lnTo>
                    <a:pt x="2089251" y="346710"/>
                  </a:lnTo>
                  <a:lnTo>
                    <a:pt x="2090521" y="334010"/>
                  </a:lnTo>
                  <a:lnTo>
                    <a:pt x="2082304" y="334010"/>
                  </a:lnTo>
                  <a:lnTo>
                    <a:pt x="2086902" y="337820"/>
                  </a:lnTo>
                  <a:lnTo>
                    <a:pt x="2082952" y="341630"/>
                  </a:lnTo>
                  <a:lnTo>
                    <a:pt x="2087676" y="341630"/>
                  </a:lnTo>
                  <a:lnTo>
                    <a:pt x="2086406" y="349250"/>
                  </a:lnTo>
                  <a:lnTo>
                    <a:pt x="2075167" y="354330"/>
                  </a:lnTo>
                  <a:lnTo>
                    <a:pt x="2070900" y="350520"/>
                  </a:lnTo>
                  <a:lnTo>
                    <a:pt x="2069477" y="349250"/>
                  </a:lnTo>
                  <a:lnTo>
                    <a:pt x="2066404" y="344170"/>
                  </a:lnTo>
                  <a:lnTo>
                    <a:pt x="2066048" y="340360"/>
                  </a:lnTo>
                  <a:lnTo>
                    <a:pt x="2066036" y="334010"/>
                  </a:lnTo>
                  <a:lnTo>
                    <a:pt x="2064651" y="330200"/>
                  </a:lnTo>
                  <a:lnTo>
                    <a:pt x="2063165" y="327660"/>
                  </a:lnTo>
                  <a:lnTo>
                    <a:pt x="2056904" y="326390"/>
                  </a:lnTo>
                  <a:lnTo>
                    <a:pt x="2055964" y="317500"/>
                  </a:lnTo>
                  <a:lnTo>
                    <a:pt x="2070849" y="312420"/>
                  </a:lnTo>
                  <a:lnTo>
                    <a:pt x="2074570" y="309880"/>
                  </a:lnTo>
                  <a:lnTo>
                    <a:pt x="2071992" y="300990"/>
                  </a:lnTo>
                  <a:lnTo>
                    <a:pt x="2078405" y="290830"/>
                  </a:lnTo>
                  <a:lnTo>
                    <a:pt x="2087156" y="281940"/>
                  </a:lnTo>
                  <a:lnTo>
                    <a:pt x="2088413" y="280670"/>
                  </a:lnTo>
                  <a:lnTo>
                    <a:pt x="2096617" y="274320"/>
                  </a:lnTo>
                  <a:lnTo>
                    <a:pt x="2098484" y="273050"/>
                  </a:lnTo>
                  <a:lnTo>
                    <a:pt x="2107069" y="265430"/>
                  </a:lnTo>
                  <a:lnTo>
                    <a:pt x="2107590" y="257810"/>
                  </a:lnTo>
                  <a:lnTo>
                    <a:pt x="2116353" y="255270"/>
                  </a:lnTo>
                  <a:lnTo>
                    <a:pt x="2120582" y="252730"/>
                  </a:lnTo>
                  <a:lnTo>
                    <a:pt x="2117509" y="259003"/>
                  </a:lnTo>
                  <a:lnTo>
                    <a:pt x="2115096" y="261620"/>
                  </a:lnTo>
                  <a:lnTo>
                    <a:pt x="2116975" y="260096"/>
                  </a:lnTo>
                  <a:lnTo>
                    <a:pt x="2115616" y="262890"/>
                  </a:lnTo>
                  <a:lnTo>
                    <a:pt x="2118639" y="258749"/>
                  </a:lnTo>
                  <a:lnTo>
                    <a:pt x="2121395" y="256540"/>
                  </a:lnTo>
                  <a:lnTo>
                    <a:pt x="2123313" y="255270"/>
                  </a:lnTo>
                  <a:lnTo>
                    <a:pt x="2123617" y="256540"/>
                  </a:lnTo>
                  <a:lnTo>
                    <a:pt x="2123871" y="257810"/>
                  </a:lnTo>
                  <a:lnTo>
                    <a:pt x="2124062" y="260350"/>
                  </a:lnTo>
                  <a:lnTo>
                    <a:pt x="2126170" y="257810"/>
                  </a:lnTo>
                  <a:lnTo>
                    <a:pt x="2127516" y="255270"/>
                  </a:lnTo>
                  <a:lnTo>
                    <a:pt x="2128189" y="254000"/>
                  </a:lnTo>
                  <a:lnTo>
                    <a:pt x="2128863" y="252730"/>
                  </a:lnTo>
                  <a:lnTo>
                    <a:pt x="2129028" y="250190"/>
                  </a:lnTo>
                  <a:lnTo>
                    <a:pt x="2128888" y="252691"/>
                  </a:lnTo>
                  <a:lnTo>
                    <a:pt x="2128748" y="255270"/>
                  </a:lnTo>
                  <a:lnTo>
                    <a:pt x="2130158" y="251460"/>
                  </a:lnTo>
                  <a:lnTo>
                    <a:pt x="2132571" y="248920"/>
                  </a:lnTo>
                  <a:lnTo>
                    <a:pt x="2134412" y="247650"/>
                  </a:lnTo>
                  <a:lnTo>
                    <a:pt x="2134120" y="251460"/>
                  </a:lnTo>
                  <a:lnTo>
                    <a:pt x="2136711" y="248920"/>
                  </a:lnTo>
                  <a:lnTo>
                    <a:pt x="2137981" y="247650"/>
                  </a:lnTo>
                  <a:lnTo>
                    <a:pt x="2136902" y="250190"/>
                  </a:lnTo>
                  <a:lnTo>
                    <a:pt x="2137549" y="251460"/>
                  </a:lnTo>
                  <a:lnTo>
                    <a:pt x="2138413" y="254000"/>
                  </a:lnTo>
                  <a:lnTo>
                    <a:pt x="2143607" y="248920"/>
                  </a:lnTo>
                  <a:lnTo>
                    <a:pt x="2146223" y="247650"/>
                  </a:lnTo>
                  <a:lnTo>
                    <a:pt x="2148827" y="246380"/>
                  </a:lnTo>
                  <a:lnTo>
                    <a:pt x="2154148" y="245110"/>
                  </a:lnTo>
                  <a:lnTo>
                    <a:pt x="2156891" y="242570"/>
                  </a:lnTo>
                  <a:lnTo>
                    <a:pt x="2159647" y="240030"/>
                  </a:lnTo>
                  <a:lnTo>
                    <a:pt x="2162835" y="236220"/>
                  </a:lnTo>
                  <a:lnTo>
                    <a:pt x="2164410" y="231140"/>
                  </a:lnTo>
                  <a:lnTo>
                    <a:pt x="2170773" y="224790"/>
                  </a:lnTo>
                  <a:lnTo>
                    <a:pt x="2176005" y="224790"/>
                  </a:lnTo>
                  <a:lnTo>
                    <a:pt x="2177478" y="219710"/>
                  </a:lnTo>
                  <a:lnTo>
                    <a:pt x="2176272" y="226060"/>
                  </a:lnTo>
                  <a:lnTo>
                    <a:pt x="2175548" y="231140"/>
                  </a:lnTo>
                  <a:lnTo>
                    <a:pt x="2181720" y="234950"/>
                  </a:lnTo>
                  <a:lnTo>
                    <a:pt x="2181606" y="227330"/>
                  </a:lnTo>
                  <a:lnTo>
                    <a:pt x="2181568" y="226060"/>
                  </a:lnTo>
                  <a:lnTo>
                    <a:pt x="2187016" y="227330"/>
                  </a:lnTo>
                  <a:lnTo>
                    <a:pt x="2188172" y="227330"/>
                  </a:lnTo>
                  <a:lnTo>
                    <a:pt x="2188210" y="226060"/>
                  </a:lnTo>
                  <a:lnTo>
                    <a:pt x="2188273" y="223520"/>
                  </a:lnTo>
                  <a:lnTo>
                    <a:pt x="2188603" y="226961"/>
                  </a:lnTo>
                  <a:lnTo>
                    <a:pt x="2185124" y="230924"/>
                  </a:lnTo>
                  <a:lnTo>
                    <a:pt x="2188667" y="235191"/>
                  </a:lnTo>
                  <a:lnTo>
                    <a:pt x="2191347" y="232778"/>
                  </a:lnTo>
                  <a:lnTo>
                    <a:pt x="2198814" y="230886"/>
                  </a:lnTo>
                  <a:lnTo>
                    <a:pt x="2195652" y="225907"/>
                  </a:lnTo>
                  <a:lnTo>
                    <a:pt x="2191982" y="224751"/>
                  </a:lnTo>
                  <a:lnTo>
                    <a:pt x="2196287" y="223520"/>
                  </a:lnTo>
                  <a:lnTo>
                    <a:pt x="2200770" y="222250"/>
                  </a:lnTo>
                  <a:lnTo>
                    <a:pt x="2200694" y="231140"/>
                  </a:lnTo>
                  <a:lnTo>
                    <a:pt x="2204174" y="229870"/>
                  </a:lnTo>
                  <a:lnTo>
                    <a:pt x="2203513" y="224790"/>
                  </a:lnTo>
                  <a:lnTo>
                    <a:pt x="2210485" y="224790"/>
                  </a:lnTo>
                  <a:lnTo>
                    <a:pt x="2211743" y="222250"/>
                  </a:lnTo>
                  <a:lnTo>
                    <a:pt x="2213000" y="219710"/>
                  </a:lnTo>
                  <a:lnTo>
                    <a:pt x="2216556" y="218440"/>
                  </a:lnTo>
                  <a:lnTo>
                    <a:pt x="2213000" y="227330"/>
                  </a:lnTo>
                  <a:lnTo>
                    <a:pt x="2222716" y="220980"/>
                  </a:lnTo>
                  <a:lnTo>
                    <a:pt x="2225916" y="218440"/>
                  </a:lnTo>
                  <a:lnTo>
                    <a:pt x="2229116" y="215900"/>
                  </a:lnTo>
                  <a:lnTo>
                    <a:pt x="2232672" y="215900"/>
                  </a:lnTo>
                  <a:lnTo>
                    <a:pt x="2244839" y="213360"/>
                  </a:lnTo>
                  <a:lnTo>
                    <a:pt x="2249525" y="208280"/>
                  </a:lnTo>
                  <a:lnTo>
                    <a:pt x="2249563" y="207010"/>
                  </a:lnTo>
                  <a:lnTo>
                    <a:pt x="2249690" y="203200"/>
                  </a:lnTo>
                  <a:lnTo>
                    <a:pt x="2244382" y="207010"/>
                  </a:lnTo>
                  <a:lnTo>
                    <a:pt x="2245029" y="203200"/>
                  </a:lnTo>
                  <a:lnTo>
                    <a:pt x="2250084" y="201930"/>
                  </a:lnTo>
                  <a:lnTo>
                    <a:pt x="2248408" y="194310"/>
                  </a:lnTo>
                  <a:lnTo>
                    <a:pt x="2247849" y="191770"/>
                  </a:lnTo>
                  <a:lnTo>
                    <a:pt x="2244547" y="190500"/>
                  </a:lnTo>
                  <a:lnTo>
                    <a:pt x="2241321" y="194310"/>
                  </a:lnTo>
                  <a:lnTo>
                    <a:pt x="2238083" y="189230"/>
                  </a:lnTo>
                  <a:lnTo>
                    <a:pt x="2237282" y="187960"/>
                  </a:lnTo>
                  <a:lnTo>
                    <a:pt x="2241042" y="182880"/>
                  </a:lnTo>
                  <a:lnTo>
                    <a:pt x="2244407" y="175260"/>
                  </a:lnTo>
                  <a:lnTo>
                    <a:pt x="2246655" y="170180"/>
                  </a:lnTo>
                  <a:lnTo>
                    <a:pt x="2239721" y="175260"/>
                  </a:lnTo>
                  <a:lnTo>
                    <a:pt x="2236457" y="170180"/>
                  </a:lnTo>
                  <a:lnTo>
                    <a:pt x="2236000" y="165100"/>
                  </a:lnTo>
                  <a:lnTo>
                    <a:pt x="2238121" y="158750"/>
                  </a:lnTo>
                  <a:lnTo>
                    <a:pt x="2241118" y="152400"/>
                  </a:lnTo>
                  <a:lnTo>
                    <a:pt x="2243315" y="147320"/>
                  </a:lnTo>
                  <a:lnTo>
                    <a:pt x="2245588" y="140970"/>
                  </a:lnTo>
                  <a:lnTo>
                    <a:pt x="2247823" y="134620"/>
                  </a:lnTo>
                  <a:lnTo>
                    <a:pt x="2250122" y="128270"/>
                  </a:lnTo>
                  <a:lnTo>
                    <a:pt x="2252586" y="121920"/>
                  </a:lnTo>
                  <a:lnTo>
                    <a:pt x="2255012" y="113030"/>
                  </a:lnTo>
                  <a:lnTo>
                    <a:pt x="2255215" y="10541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92738" y="4840643"/>
              <a:ext cx="170243" cy="190775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3041802" y="3316185"/>
              <a:ext cx="142240" cy="113664"/>
            </a:xfrm>
            <a:custGeom>
              <a:avLst/>
              <a:gdLst/>
              <a:ahLst/>
              <a:cxnLst/>
              <a:rect l="l" t="t" r="r" b="b"/>
              <a:pathLst>
                <a:path w="142239" h="113664">
                  <a:moveTo>
                    <a:pt x="92036" y="61302"/>
                  </a:moveTo>
                  <a:lnTo>
                    <a:pt x="91643" y="57048"/>
                  </a:lnTo>
                  <a:lnTo>
                    <a:pt x="90868" y="58470"/>
                  </a:lnTo>
                  <a:lnTo>
                    <a:pt x="91008" y="59893"/>
                  </a:lnTo>
                  <a:lnTo>
                    <a:pt x="92036" y="61302"/>
                  </a:lnTo>
                  <a:close/>
                </a:path>
                <a:path w="142239" h="113664">
                  <a:moveTo>
                    <a:pt x="93218" y="19100"/>
                  </a:moveTo>
                  <a:lnTo>
                    <a:pt x="90538" y="19888"/>
                  </a:lnTo>
                  <a:lnTo>
                    <a:pt x="87833" y="20548"/>
                  </a:lnTo>
                  <a:lnTo>
                    <a:pt x="85090" y="21031"/>
                  </a:lnTo>
                  <a:lnTo>
                    <a:pt x="88963" y="21424"/>
                  </a:lnTo>
                  <a:lnTo>
                    <a:pt x="93218" y="19100"/>
                  </a:lnTo>
                  <a:close/>
                </a:path>
                <a:path w="142239" h="113664">
                  <a:moveTo>
                    <a:pt x="100939" y="17932"/>
                  </a:moveTo>
                  <a:lnTo>
                    <a:pt x="98031" y="18592"/>
                  </a:lnTo>
                  <a:lnTo>
                    <a:pt x="95313" y="19761"/>
                  </a:lnTo>
                  <a:lnTo>
                    <a:pt x="92824" y="21399"/>
                  </a:lnTo>
                  <a:lnTo>
                    <a:pt x="95897" y="22783"/>
                  </a:lnTo>
                  <a:lnTo>
                    <a:pt x="100355" y="21831"/>
                  </a:lnTo>
                  <a:lnTo>
                    <a:pt x="100939" y="17932"/>
                  </a:lnTo>
                  <a:close/>
                </a:path>
                <a:path w="142239" h="113664">
                  <a:moveTo>
                    <a:pt x="106235" y="32600"/>
                  </a:moveTo>
                  <a:lnTo>
                    <a:pt x="105994" y="29540"/>
                  </a:lnTo>
                  <a:lnTo>
                    <a:pt x="103022" y="30670"/>
                  </a:lnTo>
                  <a:lnTo>
                    <a:pt x="100952" y="33172"/>
                  </a:lnTo>
                  <a:lnTo>
                    <a:pt x="101739" y="36499"/>
                  </a:lnTo>
                  <a:lnTo>
                    <a:pt x="104305" y="35102"/>
                  </a:lnTo>
                  <a:lnTo>
                    <a:pt x="106235" y="32600"/>
                  </a:lnTo>
                  <a:close/>
                </a:path>
                <a:path w="142239" h="113664">
                  <a:moveTo>
                    <a:pt x="109867" y="61645"/>
                  </a:moveTo>
                  <a:lnTo>
                    <a:pt x="105994" y="60490"/>
                  </a:lnTo>
                  <a:lnTo>
                    <a:pt x="105156" y="64020"/>
                  </a:lnTo>
                  <a:lnTo>
                    <a:pt x="106451" y="64401"/>
                  </a:lnTo>
                  <a:lnTo>
                    <a:pt x="109867" y="61645"/>
                  </a:lnTo>
                  <a:close/>
                </a:path>
                <a:path w="142239" h="113664">
                  <a:moveTo>
                    <a:pt x="112255" y="28219"/>
                  </a:moveTo>
                  <a:lnTo>
                    <a:pt x="112179" y="25285"/>
                  </a:lnTo>
                  <a:lnTo>
                    <a:pt x="108788" y="26555"/>
                  </a:lnTo>
                  <a:lnTo>
                    <a:pt x="107111" y="29870"/>
                  </a:lnTo>
                  <a:lnTo>
                    <a:pt x="109461" y="33032"/>
                  </a:lnTo>
                  <a:lnTo>
                    <a:pt x="111340" y="30797"/>
                  </a:lnTo>
                  <a:lnTo>
                    <a:pt x="112255" y="28219"/>
                  </a:lnTo>
                  <a:close/>
                </a:path>
                <a:path w="142239" h="113664">
                  <a:moveTo>
                    <a:pt x="113360" y="61290"/>
                  </a:moveTo>
                  <a:lnTo>
                    <a:pt x="112890" y="54470"/>
                  </a:lnTo>
                  <a:lnTo>
                    <a:pt x="109385" y="51422"/>
                  </a:lnTo>
                  <a:lnTo>
                    <a:pt x="104063" y="47752"/>
                  </a:lnTo>
                  <a:lnTo>
                    <a:pt x="101320" y="53708"/>
                  </a:lnTo>
                  <a:lnTo>
                    <a:pt x="109499" y="58585"/>
                  </a:lnTo>
                  <a:lnTo>
                    <a:pt x="113360" y="61290"/>
                  </a:lnTo>
                  <a:close/>
                </a:path>
                <a:path w="142239" h="113664">
                  <a:moveTo>
                    <a:pt x="117894" y="90322"/>
                  </a:moveTo>
                  <a:lnTo>
                    <a:pt x="114858" y="86817"/>
                  </a:lnTo>
                  <a:lnTo>
                    <a:pt x="112064" y="89103"/>
                  </a:lnTo>
                  <a:lnTo>
                    <a:pt x="107937" y="84518"/>
                  </a:lnTo>
                  <a:lnTo>
                    <a:pt x="112166" y="81318"/>
                  </a:lnTo>
                  <a:lnTo>
                    <a:pt x="111061" y="77114"/>
                  </a:lnTo>
                  <a:lnTo>
                    <a:pt x="107162" y="72961"/>
                  </a:lnTo>
                  <a:lnTo>
                    <a:pt x="103009" y="69951"/>
                  </a:lnTo>
                  <a:lnTo>
                    <a:pt x="101079" y="69024"/>
                  </a:lnTo>
                  <a:lnTo>
                    <a:pt x="97345" y="67246"/>
                  </a:lnTo>
                  <a:lnTo>
                    <a:pt x="92075" y="64566"/>
                  </a:lnTo>
                  <a:lnTo>
                    <a:pt x="91960" y="64389"/>
                  </a:lnTo>
                  <a:lnTo>
                    <a:pt x="91414" y="63614"/>
                  </a:lnTo>
                  <a:lnTo>
                    <a:pt x="89382" y="60667"/>
                  </a:lnTo>
                  <a:lnTo>
                    <a:pt x="91452" y="54317"/>
                  </a:lnTo>
                  <a:lnTo>
                    <a:pt x="92443" y="52781"/>
                  </a:lnTo>
                  <a:lnTo>
                    <a:pt x="94056" y="50292"/>
                  </a:lnTo>
                  <a:lnTo>
                    <a:pt x="93967" y="50126"/>
                  </a:lnTo>
                  <a:lnTo>
                    <a:pt x="91008" y="45021"/>
                  </a:lnTo>
                  <a:lnTo>
                    <a:pt x="90652" y="41071"/>
                  </a:lnTo>
                  <a:lnTo>
                    <a:pt x="90601" y="40398"/>
                  </a:lnTo>
                  <a:lnTo>
                    <a:pt x="90208" y="36042"/>
                  </a:lnTo>
                  <a:lnTo>
                    <a:pt x="91528" y="33439"/>
                  </a:lnTo>
                  <a:lnTo>
                    <a:pt x="93230" y="30060"/>
                  </a:lnTo>
                  <a:lnTo>
                    <a:pt x="95034" y="33680"/>
                  </a:lnTo>
                  <a:lnTo>
                    <a:pt x="92075" y="38455"/>
                  </a:lnTo>
                  <a:lnTo>
                    <a:pt x="95135" y="37033"/>
                  </a:lnTo>
                  <a:lnTo>
                    <a:pt x="98666" y="31762"/>
                  </a:lnTo>
                  <a:lnTo>
                    <a:pt x="102933" y="30403"/>
                  </a:lnTo>
                  <a:lnTo>
                    <a:pt x="108292" y="23533"/>
                  </a:lnTo>
                  <a:lnTo>
                    <a:pt x="103682" y="19113"/>
                  </a:lnTo>
                  <a:lnTo>
                    <a:pt x="101752" y="21691"/>
                  </a:lnTo>
                  <a:lnTo>
                    <a:pt x="99174" y="23114"/>
                  </a:lnTo>
                  <a:lnTo>
                    <a:pt x="95948" y="23368"/>
                  </a:lnTo>
                  <a:lnTo>
                    <a:pt x="101434" y="23215"/>
                  </a:lnTo>
                  <a:lnTo>
                    <a:pt x="102323" y="29070"/>
                  </a:lnTo>
                  <a:lnTo>
                    <a:pt x="98856" y="31470"/>
                  </a:lnTo>
                  <a:lnTo>
                    <a:pt x="100672" y="28765"/>
                  </a:lnTo>
                  <a:lnTo>
                    <a:pt x="99047" y="25298"/>
                  </a:lnTo>
                  <a:lnTo>
                    <a:pt x="93091" y="26327"/>
                  </a:lnTo>
                  <a:lnTo>
                    <a:pt x="92684" y="24930"/>
                  </a:lnTo>
                  <a:lnTo>
                    <a:pt x="88493" y="22148"/>
                  </a:lnTo>
                  <a:lnTo>
                    <a:pt x="83553" y="20675"/>
                  </a:lnTo>
                  <a:lnTo>
                    <a:pt x="80124" y="19659"/>
                  </a:lnTo>
                  <a:lnTo>
                    <a:pt x="77127" y="19037"/>
                  </a:lnTo>
                  <a:lnTo>
                    <a:pt x="77127" y="78701"/>
                  </a:lnTo>
                  <a:lnTo>
                    <a:pt x="76974" y="78994"/>
                  </a:lnTo>
                  <a:lnTo>
                    <a:pt x="75996" y="79705"/>
                  </a:lnTo>
                  <a:lnTo>
                    <a:pt x="77127" y="78701"/>
                  </a:lnTo>
                  <a:lnTo>
                    <a:pt x="77127" y="19037"/>
                  </a:lnTo>
                  <a:lnTo>
                    <a:pt x="71399" y="17830"/>
                  </a:lnTo>
                  <a:lnTo>
                    <a:pt x="66128" y="17081"/>
                  </a:lnTo>
                  <a:lnTo>
                    <a:pt x="59563" y="16344"/>
                  </a:lnTo>
                  <a:lnTo>
                    <a:pt x="52298" y="14643"/>
                  </a:lnTo>
                  <a:lnTo>
                    <a:pt x="46596" y="12547"/>
                  </a:lnTo>
                  <a:lnTo>
                    <a:pt x="45262" y="12065"/>
                  </a:lnTo>
                  <a:lnTo>
                    <a:pt x="43522" y="11074"/>
                  </a:lnTo>
                  <a:lnTo>
                    <a:pt x="39509" y="8801"/>
                  </a:lnTo>
                  <a:lnTo>
                    <a:pt x="33261" y="4368"/>
                  </a:lnTo>
                  <a:lnTo>
                    <a:pt x="32893" y="4178"/>
                  </a:lnTo>
                  <a:lnTo>
                    <a:pt x="32893" y="12547"/>
                  </a:lnTo>
                  <a:lnTo>
                    <a:pt x="28829" y="12865"/>
                  </a:lnTo>
                  <a:lnTo>
                    <a:pt x="28613" y="12763"/>
                  </a:lnTo>
                  <a:lnTo>
                    <a:pt x="28829" y="12852"/>
                  </a:lnTo>
                  <a:lnTo>
                    <a:pt x="32893" y="12547"/>
                  </a:lnTo>
                  <a:lnTo>
                    <a:pt x="32893" y="4178"/>
                  </a:lnTo>
                  <a:lnTo>
                    <a:pt x="27381" y="1295"/>
                  </a:lnTo>
                  <a:lnTo>
                    <a:pt x="27190" y="1257"/>
                  </a:lnTo>
                  <a:lnTo>
                    <a:pt x="27190" y="12103"/>
                  </a:lnTo>
                  <a:lnTo>
                    <a:pt x="20904" y="11391"/>
                  </a:lnTo>
                  <a:lnTo>
                    <a:pt x="24980" y="11074"/>
                  </a:lnTo>
                  <a:lnTo>
                    <a:pt x="27190" y="12103"/>
                  </a:lnTo>
                  <a:lnTo>
                    <a:pt x="27190" y="1257"/>
                  </a:lnTo>
                  <a:lnTo>
                    <a:pt x="20980" y="0"/>
                  </a:lnTo>
                  <a:lnTo>
                    <a:pt x="13182" y="901"/>
                  </a:lnTo>
                  <a:lnTo>
                    <a:pt x="8191" y="3162"/>
                  </a:lnTo>
                  <a:lnTo>
                    <a:pt x="3352" y="7213"/>
                  </a:lnTo>
                  <a:lnTo>
                    <a:pt x="1346" y="12065"/>
                  </a:lnTo>
                  <a:lnTo>
                    <a:pt x="4864" y="16675"/>
                  </a:lnTo>
                  <a:lnTo>
                    <a:pt x="7912" y="18453"/>
                  </a:lnTo>
                  <a:lnTo>
                    <a:pt x="12001" y="17945"/>
                  </a:lnTo>
                  <a:lnTo>
                    <a:pt x="17868" y="16484"/>
                  </a:lnTo>
                  <a:lnTo>
                    <a:pt x="27889" y="13169"/>
                  </a:lnTo>
                  <a:lnTo>
                    <a:pt x="24155" y="16040"/>
                  </a:lnTo>
                  <a:lnTo>
                    <a:pt x="23609" y="20675"/>
                  </a:lnTo>
                  <a:lnTo>
                    <a:pt x="20866" y="16256"/>
                  </a:lnTo>
                  <a:lnTo>
                    <a:pt x="12776" y="18783"/>
                  </a:lnTo>
                  <a:lnTo>
                    <a:pt x="6718" y="23126"/>
                  </a:lnTo>
                  <a:lnTo>
                    <a:pt x="10071" y="24155"/>
                  </a:lnTo>
                  <a:lnTo>
                    <a:pt x="8204" y="28714"/>
                  </a:lnTo>
                  <a:lnTo>
                    <a:pt x="3543" y="30848"/>
                  </a:lnTo>
                  <a:lnTo>
                    <a:pt x="0" y="33832"/>
                  </a:lnTo>
                  <a:lnTo>
                    <a:pt x="4419" y="35204"/>
                  </a:lnTo>
                  <a:lnTo>
                    <a:pt x="16725" y="28130"/>
                  </a:lnTo>
                  <a:lnTo>
                    <a:pt x="16256" y="37312"/>
                  </a:lnTo>
                  <a:lnTo>
                    <a:pt x="19685" y="34378"/>
                  </a:lnTo>
                  <a:lnTo>
                    <a:pt x="24257" y="34912"/>
                  </a:lnTo>
                  <a:lnTo>
                    <a:pt x="25717" y="34378"/>
                  </a:lnTo>
                  <a:lnTo>
                    <a:pt x="28244" y="33439"/>
                  </a:lnTo>
                  <a:lnTo>
                    <a:pt x="25349" y="34620"/>
                  </a:lnTo>
                  <a:lnTo>
                    <a:pt x="22771" y="36296"/>
                  </a:lnTo>
                  <a:lnTo>
                    <a:pt x="20497" y="38455"/>
                  </a:lnTo>
                  <a:lnTo>
                    <a:pt x="19316" y="39624"/>
                  </a:lnTo>
                  <a:lnTo>
                    <a:pt x="18288" y="40906"/>
                  </a:lnTo>
                  <a:lnTo>
                    <a:pt x="17411" y="42329"/>
                  </a:lnTo>
                  <a:lnTo>
                    <a:pt x="21107" y="46113"/>
                  </a:lnTo>
                  <a:lnTo>
                    <a:pt x="26314" y="45046"/>
                  </a:lnTo>
                  <a:lnTo>
                    <a:pt x="24917" y="47840"/>
                  </a:lnTo>
                  <a:lnTo>
                    <a:pt x="31280" y="41071"/>
                  </a:lnTo>
                  <a:lnTo>
                    <a:pt x="35585" y="43484"/>
                  </a:lnTo>
                  <a:lnTo>
                    <a:pt x="34137" y="46113"/>
                  </a:lnTo>
                  <a:lnTo>
                    <a:pt x="32994" y="48793"/>
                  </a:lnTo>
                  <a:lnTo>
                    <a:pt x="32105" y="51612"/>
                  </a:lnTo>
                  <a:lnTo>
                    <a:pt x="36944" y="50126"/>
                  </a:lnTo>
                  <a:lnTo>
                    <a:pt x="41833" y="54000"/>
                  </a:lnTo>
                  <a:lnTo>
                    <a:pt x="47967" y="52781"/>
                  </a:lnTo>
                  <a:lnTo>
                    <a:pt x="40754" y="55600"/>
                  </a:lnTo>
                  <a:lnTo>
                    <a:pt x="34429" y="57264"/>
                  </a:lnTo>
                  <a:lnTo>
                    <a:pt x="28587" y="59867"/>
                  </a:lnTo>
                  <a:lnTo>
                    <a:pt x="22821" y="65544"/>
                  </a:lnTo>
                  <a:lnTo>
                    <a:pt x="29565" y="65125"/>
                  </a:lnTo>
                  <a:lnTo>
                    <a:pt x="36449" y="66040"/>
                  </a:lnTo>
                  <a:lnTo>
                    <a:pt x="38900" y="65125"/>
                  </a:lnTo>
                  <a:lnTo>
                    <a:pt x="42938" y="63614"/>
                  </a:lnTo>
                  <a:lnTo>
                    <a:pt x="40601" y="66433"/>
                  </a:lnTo>
                  <a:lnTo>
                    <a:pt x="39458" y="67868"/>
                  </a:lnTo>
                  <a:lnTo>
                    <a:pt x="42608" y="67970"/>
                  </a:lnTo>
                  <a:lnTo>
                    <a:pt x="45186" y="66814"/>
                  </a:lnTo>
                  <a:lnTo>
                    <a:pt x="47193" y="64389"/>
                  </a:lnTo>
                  <a:lnTo>
                    <a:pt x="45059" y="67005"/>
                  </a:lnTo>
                  <a:lnTo>
                    <a:pt x="42481" y="69062"/>
                  </a:lnTo>
                  <a:lnTo>
                    <a:pt x="39458" y="70573"/>
                  </a:lnTo>
                  <a:lnTo>
                    <a:pt x="42367" y="71716"/>
                  </a:lnTo>
                  <a:lnTo>
                    <a:pt x="44945" y="71196"/>
                  </a:lnTo>
                  <a:lnTo>
                    <a:pt x="47193" y="69024"/>
                  </a:lnTo>
                  <a:lnTo>
                    <a:pt x="46050" y="72186"/>
                  </a:lnTo>
                  <a:lnTo>
                    <a:pt x="47193" y="74193"/>
                  </a:lnTo>
                  <a:lnTo>
                    <a:pt x="50685" y="74066"/>
                  </a:lnTo>
                  <a:lnTo>
                    <a:pt x="47205" y="76720"/>
                  </a:lnTo>
                  <a:lnTo>
                    <a:pt x="43078" y="80098"/>
                  </a:lnTo>
                  <a:lnTo>
                    <a:pt x="38303" y="78701"/>
                  </a:lnTo>
                  <a:lnTo>
                    <a:pt x="46278" y="88353"/>
                  </a:lnTo>
                  <a:lnTo>
                    <a:pt x="46139" y="84582"/>
                  </a:lnTo>
                  <a:lnTo>
                    <a:pt x="57251" y="82575"/>
                  </a:lnTo>
                  <a:lnTo>
                    <a:pt x="53555" y="84696"/>
                  </a:lnTo>
                  <a:lnTo>
                    <a:pt x="56540" y="85242"/>
                  </a:lnTo>
                  <a:lnTo>
                    <a:pt x="62153" y="84899"/>
                  </a:lnTo>
                  <a:lnTo>
                    <a:pt x="66281" y="84366"/>
                  </a:lnTo>
                  <a:lnTo>
                    <a:pt x="70345" y="83553"/>
                  </a:lnTo>
                  <a:lnTo>
                    <a:pt x="64782" y="86220"/>
                  </a:lnTo>
                  <a:lnTo>
                    <a:pt x="58801" y="89535"/>
                  </a:lnTo>
                  <a:lnTo>
                    <a:pt x="54038" y="93014"/>
                  </a:lnTo>
                  <a:lnTo>
                    <a:pt x="52781" y="93357"/>
                  </a:lnTo>
                  <a:lnTo>
                    <a:pt x="59296" y="99618"/>
                  </a:lnTo>
                  <a:lnTo>
                    <a:pt x="67957" y="106083"/>
                  </a:lnTo>
                  <a:lnTo>
                    <a:pt x="70878" y="104432"/>
                  </a:lnTo>
                  <a:lnTo>
                    <a:pt x="74790" y="105498"/>
                  </a:lnTo>
                  <a:lnTo>
                    <a:pt x="81407" y="109143"/>
                  </a:lnTo>
                  <a:lnTo>
                    <a:pt x="88925" y="112699"/>
                  </a:lnTo>
                  <a:lnTo>
                    <a:pt x="95554" y="113525"/>
                  </a:lnTo>
                  <a:lnTo>
                    <a:pt x="99098" y="112610"/>
                  </a:lnTo>
                  <a:lnTo>
                    <a:pt x="104241" y="111544"/>
                  </a:lnTo>
                  <a:lnTo>
                    <a:pt x="111556" y="108839"/>
                  </a:lnTo>
                  <a:lnTo>
                    <a:pt x="111112" y="104432"/>
                  </a:lnTo>
                  <a:lnTo>
                    <a:pt x="111099" y="104254"/>
                  </a:lnTo>
                  <a:lnTo>
                    <a:pt x="110909" y="102362"/>
                  </a:lnTo>
                  <a:lnTo>
                    <a:pt x="112585" y="99212"/>
                  </a:lnTo>
                  <a:lnTo>
                    <a:pt x="109499" y="100114"/>
                  </a:lnTo>
                  <a:lnTo>
                    <a:pt x="106921" y="101790"/>
                  </a:lnTo>
                  <a:lnTo>
                    <a:pt x="104851" y="104254"/>
                  </a:lnTo>
                  <a:lnTo>
                    <a:pt x="108064" y="99047"/>
                  </a:lnTo>
                  <a:lnTo>
                    <a:pt x="111937" y="92125"/>
                  </a:lnTo>
                  <a:lnTo>
                    <a:pt x="111963" y="93065"/>
                  </a:lnTo>
                  <a:lnTo>
                    <a:pt x="112153" y="96494"/>
                  </a:lnTo>
                  <a:lnTo>
                    <a:pt x="117741" y="95961"/>
                  </a:lnTo>
                  <a:lnTo>
                    <a:pt x="117894" y="90322"/>
                  </a:lnTo>
                  <a:close/>
                </a:path>
                <a:path w="142239" h="113664">
                  <a:moveTo>
                    <a:pt x="118884" y="28536"/>
                  </a:moveTo>
                  <a:lnTo>
                    <a:pt x="118732" y="25285"/>
                  </a:lnTo>
                  <a:lnTo>
                    <a:pt x="116814" y="25946"/>
                  </a:lnTo>
                  <a:lnTo>
                    <a:pt x="115265" y="27101"/>
                  </a:lnTo>
                  <a:lnTo>
                    <a:pt x="114084" y="28778"/>
                  </a:lnTo>
                  <a:lnTo>
                    <a:pt x="117170" y="29870"/>
                  </a:lnTo>
                  <a:lnTo>
                    <a:pt x="118884" y="28536"/>
                  </a:lnTo>
                  <a:close/>
                </a:path>
                <a:path w="142239" h="113664">
                  <a:moveTo>
                    <a:pt x="122605" y="88773"/>
                  </a:moveTo>
                  <a:lnTo>
                    <a:pt x="120446" y="87363"/>
                  </a:lnTo>
                  <a:lnTo>
                    <a:pt x="118376" y="85813"/>
                  </a:lnTo>
                  <a:lnTo>
                    <a:pt x="116420" y="84124"/>
                  </a:lnTo>
                  <a:lnTo>
                    <a:pt x="117322" y="86956"/>
                  </a:lnTo>
                  <a:lnTo>
                    <a:pt x="119545" y="88900"/>
                  </a:lnTo>
                  <a:lnTo>
                    <a:pt x="122605" y="88773"/>
                  </a:lnTo>
                  <a:close/>
                </a:path>
                <a:path w="142239" h="113664">
                  <a:moveTo>
                    <a:pt x="123723" y="104508"/>
                  </a:moveTo>
                  <a:lnTo>
                    <a:pt x="121475" y="101536"/>
                  </a:lnTo>
                  <a:lnTo>
                    <a:pt x="117398" y="102184"/>
                  </a:lnTo>
                  <a:lnTo>
                    <a:pt x="116166" y="105460"/>
                  </a:lnTo>
                  <a:lnTo>
                    <a:pt x="119151" y="108508"/>
                  </a:lnTo>
                  <a:lnTo>
                    <a:pt x="122351" y="107238"/>
                  </a:lnTo>
                  <a:lnTo>
                    <a:pt x="123723" y="104508"/>
                  </a:lnTo>
                  <a:close/>
                </a:path>
                <a:path w="142239" h="113664">
                  <a:moveTo>
                    <a:pt x="125717" y="48882"/>
                  </a:moveTo>
                  <a:lnTo>
                    <a:pt x="122008" y="48641"/>
                  </a:lnTo>
                  <a:lnTo>
                    <a:pt x="118770" y="50761"/>
                  </a:lnTo>
                  <a:lnTo>
                    <a:pt x="117589" y="54292"/>
                  </a:lnTo>
                  <a:lnTo>
                    <a:pt x="120154" y="52273"/>
                  </a:lnTo>
                  <a:lnTo>
                    <a:pt x="122859" y="50469"/>
                  </a:lnTo>
                  <a:lnTo>
                    <a:pt x="125717" y="48882"/>
                  </a:lnTo>
                  <a:close/>
                </a:path>
                <a:path w="142239" h="113664">
                  <a:moveTo>
                    <a:pt x="128397" y="103847"/>
                  </a:moveTo>
                  <a:lnTo>
                    <a:pt x="126936" y="104889"/>
                  </a:lnTo>
                  <a:lnTo>
                    <a:pt x="126034" y="106311"/>
                  </a:lnTo>
                  <a:lnTo>
                    <a:pt x="125691" y="108102"/>
                  </a:lnTo>
                  <a:lnTo>
                    <a:pt x="128397" y="103847"/>
                  </a:lnTo>
                  <a:close/>
                </a:path>
                <a:path w="142239" h="113664">
                  <a:moveTo>
                    <a:pt x="134937" y="102108"/>
                  </a:moveTo>
                  <a:lnTo>
                    <a:pt x="132270" y="96862"/>
                  </a:lnTo>
                  <a:lnTo>
                    <a:pt x="129374" y="97891"/>
                  </a:lnTo>
                  <a:lnTo>
                    <a:pt x="126923" y="99568"/>
                  </a:lnTo>
                  <a:lnTo>
                    <a:pt x="124917" y="101904"/>
                  </a:lnTo>
                  <a:lnTo>
                    <a:pt x="128244" y="102755"/>
                  </a:lnTo>
                  <a:lnTo>
                    <a:pt x="134937" y="102108"/>
                  </a:lnTo>
                  <a:close/>
                </a:path>
                <a:path w="142239" h="113664">
                  <a:moveTo>
                    <a:pt x="139255" y="65532"/>
                  </a:moveTo>
                  <a:lnTo>
                    <a:pt x="137934" y="66217"/>
                  </a:lnTo>
                  <a:lnTo>
                    <a:pt x="136296" y="67462"/>
                  </a:lnTo>
                  <a:lnTo>
                    <a:pt x="135382" y="68630"/>
                  </a:lnTo>
                  <a:lnTo>
                    <a:pt x="139255" y="65532"/>
                  </a:lnTo>
                  <a:close/>
                </a:path>
                <a:path w="142239" h="113664">
                  <a:moveTo>
                    <a:pt x="140398" y="99606"/>
                  </a:moveTo>
                  <a:lnTo>
                    <a:pt x="140004" y="95732"/>
                  </a:lnTo>
                  <a:lnTo>
                    <a:pt x="139738" y="97053"/>
                  </a:lnTo>
                  <a:lnTo>
                    <a:pt x="139877" y="98336"/>
                  </a:lnTo>
                  <a:lnTo>
                    <a:pt x="140398" y="99606"/>
                  </a:lnTo>
                  <a:close/>
                </a:path>
                <a:path w="142239" h="113664">
                  <a:moveTo>
                    <a:pt x="141947" y="60921"/>
                  </a:moveTo>
                  <a:lnTo>
                    <a:pt x="139788" y="60147"/>
                  </a:lnTo>
                  <a:lnTo>
                    <a:pt x="139166" y="60782"/>
                  </a:lnTo>
                  <a:lnTo>
                    <a:pt x="137693" y="62852"/>
                  </a:lnTo>
                  <a:lnTo>
                    <a:pt x="140525" y="61569"/>
                  </a:lnTo>
                  <a:lnTo>
                    <a:pt x="141947" y="6092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2322" y="3163487"/>
              <a:ext cx="205475" cy="64997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927453" y="2454668"/>
              <a:ext cx="1550035" cy="705485"/>
            </a:xfrm>
            <a:custGeom>
              <a:avLst/>
              <a:gdLst/>
              <a:ahLst/>
              <a:cxnLst/>
              <a:rect l="l" t="t" r="r" b="b"/>
              <a:pathLst>
                <a:path w="1550035" h="705485">
                  <a:moveTo>
                    <a:pt x="66636" y="689965"/>
                  </a:moveTo>
                  <a:lnTo>
                    <a:pt x="66344" y="689813"/>
                  </a:lnTo>
                  <a:lnTo>
                    <a:pt x="66141" y="690041"/>
                  </a:lnTo>
                  <a:lnTo>
                    <a:pt x="66636" y="689965"/>
                  </a:lnTo>
                  <a:close/>
                </a:path>
                <a:path w="1550035" h="705485">
                  <a:moveTo>
                    <a:pt x="74752" y="676732"/>
                  </a:moveTo>
                  <a:lnTo>
                    <a:pt x="66306" y="676503"/>
                  </a:lnTo>
                  <a:lnTo>
                    <a:pt x="58102" y="678497"/>
                  </a:lnTo>
                  <a:lnTo>
                    <a:pt x="49999" y="680656"/>
                  </a:lnTo>
                  <a:lnTo>
                    <a:pt x="41821" y="680948"/>
                  </a:lnTo>
                  <a:lnTo>
                    <a:pt x="33096" y="681990"/>
                  </a:lnTo>
                  <a:lnTo>
                    <a:pt x="24371" y="686269"/>
                  </a:lnTo>
                  <a:lnTo>
                    <a:pt x="15773" y="691388"/>
                  </a:lnTo>
                  <a:lnTo>
                    <a:pt x="7416" y="694918"/>
                  </a:lnTo>
                  <a:lnTo>
                    <a:pt x="0" y="698157"/>
                  </a:lnTo>
                  <a:lnTo>
                    <a:pt x="673" y="704100"/>
                  </a:lnTo>
                  <a:lnTo>
                    <a:pt x="9017" y="703935"/>
                  </a:lnTo>
                  <a:lnTo>
                    <a:pt x="15303" y="702716"/>
                  </a:lnTo>
                  <a:lnTo>
                    <a:pt x="21158" y="700049"/>
                  </a:lnTo>
                  <a:lnTo>
                    <a:pt x="26911" y="697064"/>
                  </a:lnTo>
                  <a:lnTo>
                    <a:pt x="32956" y="694918"/>
                  </a:lnTo>
                  <a:lnTo>
                    <a:pt x="39509" y="694309"/>
                  </a:lnTo>
                  <a:lnTo>
                    <a:pt x="46240" y="694474"/>
                  </a:lnTo>
                  <a:lnTo>
                    <a:pt x="50761" y="694309"/>
                  </a:lnTo>
                  <a:lnTo>
                    <a:pt x="52870" y="694232"/>
                  </a:lnTo>
                  <a:lnTo>
                    <a:pt x="59169" y="692416"/>
                  </a:lnTo>
                  <a:lnTo>
                    <a:pt x="60413" y="691794"/>
                  </a:lnTo>
                  <a:lnTo>
                    <a:pt x="64541" y="688822"/>
                  </a:lnTo>
                  <a:lnTo>
                    <a:pt x="66344" y="689813"/>
                  </a:lnTo>
                  <a:lnTo>
                    <a:pt x="67183" y="688822"/>
                  </a:lnTo>
                  <a:lnTo>
                    <a:pt x="74625" y="680224"/>
                  </a:lnTo>
                  <a:lnTo>
                    <a:pt x="74752" y="676732"/>
                  </a:lnTo>
                  <a:close/>
                </a:path>
                <a:path w="1550035" h="705485">
                  <a:moveTo>
                    <a:pt x="75133" y="688721"/>
                  </a:moveTo>
                  <a:lnTo>
                    <a:pt x="66636" y="689965"/>
                  </a:lnTo>
                  <a:lnTo>
                    <a:pt x="69303" y="691426"/>
                  </a:lnTo>
                  <a:lnTo>
                    <a:pt x="74117" y="694486"/>
                  </a:lnTo>
                  <a:lnTo>
                    <a:pt x="75133" y="688721"/>
                  </a:lnTo>
                  <a:close/>
                </a:path>
                <a:path w="1550035" h="705485">
                  <a:moveTo>
                    <a:pt x="78994" y="701890"/>
                  </a:moveTo>
                  <a:lnTo>
                    <a:pt x="75133" y="700341"/>
                  </a:lnTo>
                  <a:lnTo>
                    <a:pt x="72415" y="700760"/>
                  </a:lnTo>
                  <a:lnTo>
                    <a:pt x="71424" y="701065"/>
                  </a:lnTo>
                  <a:lnTo>
                    <a:pt x="71259" y="704215"/>
                  </a:lnTo>
                  <a:lnTo>
                    <a:pt x="74307" y="705015"/>
                  </a:lnTo>
                  <a:lnTo>
                    <a:pt x="76885" y="704253"/>
                  </a:lnTo>
                  <a:lnTo>
                    <a:pt x="78994" y="701890"/>
                  </a:lnTo>
                  <a:close/>
                </a:path>
                <a:path w="1550035" h="705485">
                  <a:moveTo>
                    <a:pt x="89141" y="674243"/>
                  </a:moveTo>
                  <a:lnTo>
                    <a:pt x="86868" y="675640"/>
                  </a:lnTo>
                  <a:lnTo>
                    <a:pt x="79222" y="679450"/>
                  </a:lnTo>
                  <a:lnTo>
                    <a:pt x="72402" y="685800"/>
                  </a:lnTo>
                  <a:lnTo>
                    <a:pt x="78092" y="685800"/>
                  </a:lnTo>
                  <a:lnTo>
                    <a:pt x="88265" y="683260"/>
                  </a:lnTo>
                  <a:lnTo>
                    <a:pt x="89141" y="674243"/>
                  </a:lnTo>
                  <a:close/>
                </a:path>
                <a:path w="1550035" h="705485">
                  <a:moveTo>
                    <a:pt x="91236" y="672960"/>
                  </a:moveTo>
                  <a:lnTo>
                    <a:pt x="89369" y="671830"/>
                  </a:lnTo>
                  <a:lnTo>
                    <a:pt x="89141" y="674243"/>
                  </a:lnTo>
                  <a:lnTo>
                    <a:pt x="91236" y="672960"/>
                  </a:lnTo>
                  <a:close/>
                </a:path>
                <a:path w="1550035" h="705485">
                  <a:moveTo>
                    <a:pt x="103733" y="668020"/>
                  </a:moveTo>
                  <a:lnTo>
                    <a:pt x="93675" y="670560"/>
                  </a:lnTo>
                  <a:lnTo>
                    <a:pt x="95110" y="670560"/>
                  </a:lnTo>
                  <a:lnTo>
                    <a:pt x="103733" y="668020"/>
                  </a:lnTo>
                  <a:close/>
                </a:path>
                <a:path w="1550035" h="705485">
                  <a:moveTo>
                    <a:pt x="112052" y="665581"/>
                  </a:moveTo>
                  <a:lnTo>
                    <a:pt x="111442" y="665480"/>
                  </a:lnTo>
                  <a:lnTo>
                    <a:pt x="111442" y="666203"/>
                  </a:lnTo>
                  <a:lnTo>
                    <a:pt x="112052" y="665581"/>
                  </a:lnTo>
                  <a:close/>
                </a:path>
                <a:path w="1550035" h="705485">
                  <a:moveTo>
                    <a:pt x="116878" y="679069"/>
                  </a:moveTo>
                  <a:lnTo>
                    <a:pt x="113525" y="678738"/>
                  </a:lnTo>
                  <a:lnTo>
                    <a:pt x="111353" y="678853"/>
                  </a:lnTo>
                  <a:lnTo>
                    <a:pt x="111366" y="678180"/>
                  </a:lnTo>
                  <a:lnTo>
                    <a:pt x="111442" y="666203"/>
                  </a:lnTo>
                  <a:lnTo>
                    <a:pt x="109664" y="668020"/>
                  </a:lnTo>
                  <a:lnTo>
                    <a:pt x="103670" y="670560"/>
                  </a:lnTo>
                  <a:lnTo>
                    <a:pt x="95110" y="670560"/>
                  </a:lnTo>
                  <a:lnTo>
                    <a:pt x="91236" y="672960"/>
                  </a:lnTo>
                  <a:lnTo>
                    <a:pt x="97815" y="676910"/>
                  </a:lnTo>
                  <a:lnTo>
                    <a:pt x="94843" y="680720"/>
                  </a:lnTo>
                  <a:lnTo>
                    <a:pt x="97866" y="680720"/>
                  </a:lnTo>
                  <a:lnTo>
                    <a:pt x="100571" y="679450"/>
                  </a:lnTo>
                  <a:lnTo>
                    <a:pt x="102958" y="678180"/>
                  </a:lnTo>
                  <a:lnTo>
                    <a:pt x="106235" y="679183"/>
                  </a:lnTo>
                  <a:lnTo>
                    <a:pt x="108750" y="684491"/>
                  </a:lnTo>
                  <a:lnTo>
                    <a:pt x="111810" y="683209"/>
                  </a:lnTo>
                  <a:lnTo>
                    <a:pt x="114515" y="681393"/>
                  </a:lnTo>
                  <a:lnTo>
                    <a:pt x="116878" y="679069"/>
                  </a:lnTo>
                  <a:close/>
                </a:path>
                <a:path w="1550035" h="705485">
                  <a:moveTo>
                    <a:pt x="139941" y="670293"/>
                  </a:moveTo>
                  <a:lnTo>
                    <a:pt x="138557" y="670458"/>
                  </a:lnTo>
                  <a:lnTo>
                    <a:pt x="136639" y="672109"/>
                  </a:lnTo>
                  <a:lnTo>
                    <a:pt x="139941" y="670293"/>
                  </a:lnTo>
                  <a:close/>
                </a:path>
                <a:path w="1550035" h="705485">
                  <a:moveTo>
                    <a:pt x="141732" y="670458"/>
                  </a:moveTo>
                  <a:lnTo>
                    <a:pt x="141503" y="670204"/>
                  </a:lnTo>
                  <a:lnTo>
                    <a:pt x="141058" y="669683"/>
                  </a:lnTo>
                  <a:lnTo>
                    <a:pt x="139941" y="670293"/>
                  </a:lnTo>
                  <a:lnTo>
                    <a:pt x="140627" y="670204"/>
                  </a:lnTo>
                  <a:lnTo>
                    <a:pt x="141706" y="670763"/>
                  </a:lnTo>
                  <a:lnTo>
                    <a:pt x="141732" y="670458"/>
                  </a:lnTo>
                  <a:close/>
                </a:path>
                <a:path w="1550035" h="705485">
                  <a:moveTo>
                    <a:pt x="142836" y="671322"/>
                  </a:moveTo>
                  <a:lnTo>
                    <a:pt x="141706" y="670763"/>
                  </a:lnTo>
                  <a:lnTo>
                    <a:pt x="138963" y="674814"/>
                  </a:lnTo>
                  <a:lnTo>
                    <a:pt x="142836" y="671322"/>
                  </a:lnTo>
                  <a:close/>
                </a:path>
                <a:path w="1550035" h="705485">
                  <a:moveTo>
                    <a:pt x="191033" y="663282"/>
                  </a:moveTo>
                  <a:lnTo>
                    <a:pt x="189738" y="663778"/>
                  </a:lnTo>
                  <a:lnTo>
                    <a:pt x="186563" y="663587"/>
                  </a:lnTo>
                  <a:lnTo>
                    <a:pt x="187909" y="662330"/>
                  </a:lnTo>
                  <a:lnTo>
                    <a:pt x="189331" y="661162"/>
                  </a:lnTo>
                  <a:lnTo>
                    <a:pt x="190817" y="660095"/>
                  </a:lnTo>
                  <a:lnTo>
                    <a:pt x="184238" y="660247"/>
                  </a:lnTo>
                  <a:lnTo>
                    <a:pt x="178498" y="665251"/>
                  </a:lnTo>
                  <a:lnTo>
                    <a:pt x="175729" y="670928"/>
                  </a:lnTo>
                  <a:lnTo>
                    <a:pt x="178181" y="670382"/>
                  </a:lnTo>
                  <a:lnTo>
                    <a:pt x="181165" y="671804"/>
                  </a:lnTo>
                  <a:lnTo>
                    <a:pt x="184416" y="670382"/>
                  </a:lnTo>
                  <a:lnTo>
                    <a:pt x="187477" y="669048"/>
                  </a:lnTo>
                  <a:lnTo>
                    <a:pt x="190728" y="663778"/>
                  </a:lnTo>
                  <a:lnTo>
                    <a:pt x="191033" y="663282"/>
                  </a:lnTo>
                  <a:close/>
                </a:path>
                <a:path w="1550035" h="705485">
                  <a:moveTo>
                    <a:pt x="194691" y="660488"/>
                  </a:moveTo>
                  <a:lnTo>
                    <a:pt x="191084" y="663206"/>
                  </a:lnTo>
                  <a:lnTo>
                    <a:pt x="192443" y="662749"/>
                  </a:lnTo>
                  <a:lnTo>
                    <a:pt x="194691" y="660488"/>
                  </a:lnTo>
                  <a:close/>
                </a:path>
                <a:path w="1550035" h="705485">
                  <a:moveTo>
                    <a:pt x="200875" y="662406"/>
                  </a:moveTo>
                  <a:lnTo>
                    <a:pt x="198259" y="661517"/>
                  </a:lnTo>
                  <a:lnTo>
                    <a:pt x="194678" y="663663"/>
                  </a:lnTo>
                  <a:lnTo>
                    <a:pt x="192747" y="665111"/>
                  </a:lnTo>
                  <a:lnTo>
                    <a:pt x="195986" y="667004"/>
                  </a:lnTo>
                  <a:lnTo>
                    <a:pt x="199123" y="665353"/>
                  </a:lnTo>
                  <a:lnTo>
                    <a:pt x="200875" y="662406"/>
                  </a:lnTo>
                  <a:close/>
                </a:path>
                <a:path w="1550035" h="705485">
                  <a:moveTo>
                    <a:pt x="208127" y="669074"/>
                  </a:moveTo>
                  <a:lnTo>
                    <a:pt x="203327" y="668997"/>
                  </a:lnTo>
                  <a:lnTo>
                    <a:pt x="193916" y="673620"/>
                  </a:lnTo>
                  <a:lnTo>
                    <a:pt x="186740" y="679323"/>
                  </a:lnTo>
                  <a:lnTo>
                    <a:pt x="182270" y="683323"/>
                  </a:lnTo>
                  <a:lnTo>
                    <a:pt x="187045" y="679551"/>
                  </a:lnTo>
                  <a:lnTo>
                    <a:pt x="193179" y="678319"/>
                  </a:lnTo>
                  <a:lnTo>
                    <a:pt x="198132" y="674814"/>
                  </a:lnTo>
                  <a:lnTo>
                    <a:pt x="204089" y="674039"/>
                  </a:lnTo>
                  <a:lnTo>
                    <a:pt x="207708" y="669505"/>
                  </a:lnTo>
                  <a:lnTo>
                    <a:pt x="208127" y="669074"/>
                  </a:lnTo>
                  <a:close/>
                </a:path>
                <a:path w="1550035" h="705485">
                  <a:moveTo>
                    <a:pt x="210921" y="658533"/>
                  </a:moveTo>
                  <a:lnTo>
                    <a:pt x="208559" y="656805"/>
                  </a:lnTo>
                  <a:lnTo>
                    <a:pt x="204800" y="658647"/>
                  </a:lnTo>
                  <a:lnTo>
                    <a:pt x="203187" y="660476"/>
                  </a:lnTo>
                  <a:lnTo>
                    <a:pt x="205816" y="660019"/>
                  </a:lnTo>
                  <a:lnTo>
                    <a:pt x="208394" y="659384"/>
                  </a:lnTo>
                  <a:lnTo>
                    <a:pt x="210921" y="658533"/>
                  </a:lnTo>
                  <a:close/>
                </a:path>
                <a:path w="1550035" h="705485">
                  <a:moveTo>
                    <a:pt x="211670" y="665530"/>
                  </a:moveTo>
                  <a:lnTo>
                    <a:pt x="208127" y="669074"/>
                  </a:lnTo>
                  <a:lnTo>
                    <a:pt x="208432" y="669086"/>
                  </a:lnTo>
                  <a:lnTo>
                    <a:pt x="211670" y="665530"/>
                  </a:lnTo>
                  <a:close/>
                </a:path>
                <a:path w="1550035" h="705485">
                  <a:moveTo>
                    <a:pt x="219036" y="675195"/>
                  </a:moveTo>
                  <a:lnTo>
                    <a:pt x="216344" y="676706"/>
                  </a:lnTo>
                  <a:lnTo>
                    <a:pt x="213766" y="678395"/>
                  </a:lnTo>
                  <a:lnTo>
                    <a:pt x="211289" y="680224"/>
                  </a:lnTo>
                  <a:lnTo>
                    <a:pt x="214464" y="679780"/>
                  </a:lnTo>
                  <a:lnTo>
                    <a:pt x="217246" y="677811"/>
                  </a:lnTo>
                  <a:lnTo>
                    <a:pt x="219036" y="675195"/>
                  </a:lnTo>
                  <a:close/>
                </a:path>
                <a:path w="1550035" h="705485">
                  <a:moveTo>
                    <a:pt x="223278" y="667461"/>
                  </a:moveTo>
                  <a:lnTo>
                    <a:pt x="217957" y="667702"/>
                  </a:lnTo>
                  <a:lnTo>
                    <a:pt x="215328" y="673493"/>
                  </a:lnTo>
                  <a:lnTo>
                    <a:pt x="210896" y="675589"/>
                  </a:lnTo>
                  <a:lnTo>
                    <a:pt x="216115" y="675322"/>
                  </a:lnTo>
                  <a:lnTo>
                    <a:pt x="219798" y="670750"/>
                  </a:lnTo>
                  <a:lnTo>
                    <a:pt x="223278" y="667461"/>
                  </a:lnTo>
                  <a:close/>
                </a:path>
                <a:path w="1550035" h="705485">
                  <a:moveTo>
                    <a:pt x="277456" y="446900"/>
                  </a:moveTo>
                  <a:lnTo>
                    <a:pt x="275450" y="447433"/>
                  </a:lnTo>
                  <a:lnTo>
                    <a:pt x="273634" y="447078"/>
                  </a:lnTo>
                  <a:lnTo>
                    <a:pt x="272034" y="445820"/>
                  </a:lnTo>
                  <a:lnTo>
                    <a:pt x="268122" y="443674"/>
                  </a:lnTo>
                  <a:lnTo>
                    <a:pt x="263436" y="445947"/>
                  </a:lnTo>
                  <a:lnTo>
                    <a:pt x="253453" y="444969"/>
                  </a:lnTo>
                  <a:lnTo>
                    <a:pt x="245110" y="447509"/>
                  </a:lnTo>
                  <a:lnTo>
                    <a:pt x="240233" y="450634"/>
                  </a:lnTo>
                  <a:lnTo>
                    <a:pt x="233451" y="451726"/>
                  </a:lnTo>
                  <a:lnTo>
                    <a:pt x="223837" y="452018"/>
                  </a:lnTo>
                  <a:lnTo>
                    <a:pt x="216141" y="454266"/>
                  </a:lnTo>
                  <a:lnTo>
                    <a:pt x="215163" y="461225"/>
                  </a:lnTo>
                  <a:lnTo>
                    <a:pt x="216433" y="460883"/>
                  </a:lnTo>
                  <a:lnTo>
                    <a:pt x="232689" y="468604"/>
                  </a:lnTo>
                  <a:lnTo>
                    <a:pt x="234124" y="471665"/>
                  </a:lnTo>
                  <a:lnTo>
                    <a:pt x="237769" y="467652"/>
                  </a:lnTo>
                  <a:lnTo>
                    <a:pt x="244703" y="466064"/>
                  </a:lnTo>
                  <a:lnTo>
                    <a:pt x="258114" y="465658"/>
                  </a:lnTo>
                  <a:lnTo>
                    <a:pt x="263588" y="463245"/>
                  </a:lnTo>
                  <a:lnTo>
                    <a:pt x="269316" y="458165"/>
                  </a:lnTo>
                  <a:lnTo>
                    <a:pt x="274269" y="452132"/>
                  </a:lnTo>
                  <a:lnTo>
                    <a:pt x="277456" y="446900"/>
                  </a:lnTo>
                  <a:close/>
                </a:path>
                <a:path w="1550035" h="705485">
                  <a:moveTo>
                    <a:pt x="348246" y="322351"/>
                  </a:moveTo>
                  <a:lnTo>
                    <a:pt x="343611" y="320497"/>
                  </a:lnTo>
                  <a:lnTo>
                    <a:pt x="339382" y="323621"/>
                  </a:lnTo>
                  <a:lnTo>
                    <a:pt x="332117" y="321043"/>
                  </a:lnTo>
                  <a:lnTo>
                    <a:pt x="329666" y="317627"/>
                  </a:lnTo>
                  <a:lnTo>
                    <a:pt x="326199" y="316941"/>
                  </a:lnTo>
                  <a:lnTo>
                    <a:pt x="318947" y="317042"/>
                  </a:lnTo>
                  <a:lnTo>
                    <a:pt x="312635" y="319747"/>
                  </a:lnTo>
                  <a:lnTo>
                    <a:pt x="306717" y="323964"/>
                  </a:lnTo>
                  <a:lnTo>
                    <a:pt x="300659" y="328549"/>
                  </a:lnTo>
                  <a:lnTo>
                    <a:pt x="301028" y="329958"/>
                  </a:lnTo>
                  <a:lnTo>
                    <a:pt x="301028" y="332143"/>
                  </a:lnTo>
                  <a:lnTo>
                    <a:pt x="300659" y="333578"/>
                  </a:lnTo>
                  <a:lnTo>
                    <a:pt x="301675" y="332143"/>
                  </a:lnTo>
                  <a:lnTo>
                    <a:pt x="303758" y="329311"/>
                  </a:lnTo>
                  <a:lnTo>
                    <a:pt x="303796" y="332549"/>
                  </a:lnTo>
                  <a:lnTo>
                    <a:pt x="302641" y="335254"/>
                  </a:lnTo>
                  <a:lnTo>
                    <a:pt x="300266" y="337439"/>
                  </a:lnTo>
                  <a:lnTo>
                    <a:pt x="305828" y="335749"/>
                  </a:lnTo>
                  <a:lnTo>
                    <a:pt x="324358" y="328155"/>
                  </a:lnTo>
                  <a:lnTo>
                    <a:pt x="324891" y="328066"/>
                  </a:lnTo>
                  <a:lnTo>
                    <a:pt x="327837" y="327634"/>
                  </a:lnTo>
                  <a:lnTo>
                    <a:pt x="324396" y="328155"/>
                  </a:lnTo>
                  <a:lnTo>
                    <a:pt x="330758" y="327863"/>
                  </a:lnTo>
                  <a:lnTo>
                    <a:pt x="337096" y="327761"/>
                  </a:lnTo>
                  <a:lnTo>
                    <a:pt x="337654" y="327634"/>
                  </a:lnTo>
                  <a:lnTo>
                    <a:pt x="343001" y="326402"/>
                  </a:lnTo>
                  <a:lnTo>
                    <a:pt x="346595" y="323621"/>
                  </a:lnTo>
                  <a:lnTo>
                    <a:pt x="348246" y="322351"/>
                  </a:lnTo>
                  <a:close/>
                </a:path>
                <a:path w="1550035" h="705485">
                  <a:moveTo>
                    <a:pt x="362165" y="512305"/>
                  </a:moveTo>
                  <a:lnTo>
                    <a:pt x="355371" y="515023"/>
                  </a:lnTo>
                  <a:lnTo>
                    <a:pt x="347802" y="515391"/>
                  </a:lnTo>
                  <a:lnTo>
                    <a:pt x="341274" y="518883"/>
                  </a:lnTo>
                  <a:lnTo>
                    <a:pt x="337400" y="523138"/>
                  </a:lnTo>
                  <a:lnTo>
                    <a:pt x="344106" y="522579"/>
                  </a:lnTo>
                  <a:lnTo>
                    <a:pt x="350545" y="519874"/>
                  </a:lnTo>
                  <a:lnTo>
                    <a:pt x="356603" y="516102"/>
                  </a:lnTo>
                  <a:lnTo>
                    <a:pt x="362165" y="512305"/>
                  </a:lnTo>
                  <a:close/>
                </a:path>
                <a:path w="1550035" h="705485">
                  <a:moveTo>
                    <a:pt x="363740" y="624903"/>
                  </a:moveTo>
                  <a:lnTo>
                    <a:pt x="362419" y="625551"/>
                  </a:lnTo>
                  <a:lnTo>
                    <a:pt x="360908" y="626110"/>
                  </a:lnTo>
                  <a:lnTo>
                    <a:pt x="359879" y="627214"/>
                  </a:lnTo>
                  <a:lnTo>
                    <a:pt x="363740" y="624903"/>
                  </a:lnTo>
                  <a:close/>
                </a:path>
                <a:path w="1550035" h="705485">
                  <a:moveTo>
                    <a:pt x="370306" y="608622"/>
                  </a:moveTo>
                  <a:lnTo>
                    <a:pt x="366052" y="608622"/>
                  </a:lnTo>
                  <a:lnTo>
                    <a:pt x="362178" y="610933"/>
                  </a:lnTo>
                  <a:lnTo>
                    <a:pt x="365252" y="611441"/>
                  </a:lnTo>
                  <a:lnTo>
                    <a:pt x="367969" y="610666"/>
                  </a:lnTo>
                  <a:lnTo>
                    <a:pt x="370306" y="608622"/>
                  </a:lnTo>
                  <a:close/>
                </a:path>
                <a:path w="1550035" h="705485">
                  <a:moveTo>
                    <a:pt x="373126" y="425551"/>
                  </a:moveTo>
                  <a:lnTo>
                    <a:pt x="372948" y="425450"/>
                  </a:lnTo>
                  <a:lnTo>
                    <a:pt x="369544" y="426720"/>
                  </a:lnTo>
                  <a:lnTo>
                    <a:pt x="373126" y="425551"/>
                  </a:lnTo>
                  <a:close/>
                </a:path>
                <a:path w="1550035" h="705485">
                  <a:moveTo>
                    <a:pt x="390829" y="637641"/>
                  </a:moveTo>
                  <a:lnTo>
                    <a:pt x="387159" y="637730"/>
                  </a:lnTo>
                  <a:lnTo>
                    <a:pt x="384048" y="640321"/>
                  </a:lnTo>
                  <a:lnTo>
                    <a:pt x="383082" y="643826"/>
                  </a:lnTo>
                  <a:lnTo>
                    <a:pt x="385889" y="642035"/>
                  </a:lnTo>
                  <a:lnTo>
                    <a:pt x="388467" y="639978"/>
                  </a:lnTo>
                  <a:lnTo>
                    <a:pt x="390829" y="637641"/>
                  </a:lnTo>
                  <a:close/>
                </a:path>
                <a:path w="1550035" h="705485">
                  <a:moveTo>
                    <a:pt x="462026" y="608241"/>
                  </a:moveTo>
                  <a:lnTo>
                    <a:pt x="455256" y="606488"/>
                  </a:lnTo>
                  <a:lnTo>
                    <a:pt x="445833" y="611327"/>
                  </a:lnTo>
                  <a:lnTo>
                    <a:pt x="441909" y="616750"/>
                  </a:lnTo>
                  <a:lnTo>
                    <a:pt x="448475" y="613625"/>
                  </a:lnTo>
                  <a:lnTo>
                    <a:pt x="455993" y="612508"/>
                  </a:lnTo>
                  <a:lnTo>
                    <a:pt x="462026" y="608241"/>
                  </a:lnTo>
                  <a:close/>
                </a:path>
                <a:path w="1550035" h="705485">
                  <a:moveTo>
                    <a:pt x="474014" y="607491"/>
                  </a:moveTo>
                  <a:lnTo>
                    <a:pt x="469506" y="607187"/>
                  </a:lnTo>
                  <a:lnTo>
                    <a:pt x="464947" y="607936"/>
                  </a:lnTo>
                  <a:lnTo>
                    <a:pt x="462026" y="611746"/>
                  </a:lnTo>
                  <a:lnTo>
                    <a:pt x="466509" y="612902"/>
                  </a:lnTo>
                  <a:lnTo>
                    <a:pt x="470966" y="610641"/>
                  </a:lnTo>
                  <a:lnTo>
                    <a:pt x="474014" y="607491"/>
                  </a:lnTo>
                  <a:close/>
                </a:path>
                <a:path w="1550035" h="705485">
                  <a:moveTo>
                    <a:pt x="478624" y="609803"/>
                  </a:moveTo>
                  <a:lnTo>
                    <a:pt x="475589" y="609422"/>
                  </a:lnTo>
                  <a:lnTo>
                    <a:pt x="472884" y="610196"/>
                  </a:lnTo>
                  <a:lnTo>
                    <a:pt x="470509" y="612127"/>
                  </a:lnTo>
                  <a:lnTo>
                    <a:pt x="473430" y="612101"/>
                  </a:lnTo>
                  <a:lnTo>
                    <a:pt x="476135" y="611327"/>
                  </a:lnTo>
                  <a:lnTo>
                    <a:pt x="478624" y="609803"/>
                  </a:lnTo>
                  <a:close/>
                </a:path>
                <a:path w="1550035" h="705485">
                  <a:moveTo>
                    <a:pt x="480568" y="207899"/>
                  </a:moveTo>
                  <a:lnTo>
                    <a:pt x="479437" y="205968"/>
                  </a:lnTo>
                  <a:lnTo>
                    <a:pt x="470522" y="210540"/>
                  </a:lnTo>
                  <a:lnTo>
                    <a:pt x="476681" y="211150"/>
                  </a:lnTo>
                  <a:lnTo>
                    <a:pt x="480568" y="207899"/>
                  </a:lnTo>
                  <a:close/>
                </a:path>
                <a:path w="1550035" h="705485">
                  <a:moveTo>
                    <a:pt x="563778" y="553110"/>
                  </a:moveTo>
                  <a:lnTo>
                    <a:pt x="561809" y="548652"/>
                  </a:lnTo>
                  <a:lnTo>
                    <a:pt x="557149" y="550379"/>
                  </a:lnTo>
                  <a:lnTo>
                    <a:pt x="560019" y="552767"/>
                  </a:lnTo>
                  <a:lnTo>
                    <a:pt x="563778" y="553110"/>
                  </a:lnTo>
                  <a:close/>
                </a:path>
                <a:path w="1550035" h="705485">
                  <a:moveTo>
                    <a:pt x="568045" y="310705"/>
                  </a:moveTo>
                  <a:lnTo>
                    <a:pt x="567461" y="305396"/>
                  </a:lnTo>
                  <a:lnTo>
                    <a:pt x="557491" y="310476"/>
                  </a:lnTo>
                  <a:lnTo>
                    <a:pt x="555663" y="312254"/>
                  </a:lnTo>
                  <a:lnTo>
                    <a:pt x="559828" y="312928"/>
                  </a:lnTo>
                  <a:lnTo>
                    <a:pt x="564248" y="312724"/>
                  </a:lnTo>
                  <a:lnTo>
                    <a:pt x="568045" y="310705"/>
                  </a:lnTo>
                  <a:close/>
                </a:path>
                <a:path w="1550035" h="705485">
                  <a:moveTo>
                    <a:pt x="578866" y="545211"/>
                  </a:moveTo>
                  <a:lnTo>
                    <a:pt x="576541" y="541337"/>
                  </a:lnTo>
                  <a:lnTo>
                    <a:pt x="574065" y="541820"/>
                  </a:lnTo>
                  <a:lnTo>
                    <a:pt x="572135" y="543102"/>
                  </a:lnTo>
                  <a:lnTo>
                    <a:pt x="570738" y="545211"/>
                  </a:lnTo>
                  <a:lnTo>
                    <a:pt x="573443" y="546061"/>
                  </a:lnTo>
                  <a:lnTo>
                    <a:pt x="576148" y="546061"/>
                  </a:lnTo>
                  <a:lnTo>
                    <a:pt x="578866" y="545211"/>
                  </a:lnTo>
                  <a:close/>
                </a:path>
                <a:path w="1550035" h="705485">
                  <a:moveTo>
                    <a:pt x="590143" y="553313"/>
                  </a:moveTo>
                  <a:lnTo>
                    <a:pt x="588060" y="550900"/>
                  </a:lnTo>
                  <a:lnTo>
                    <a:pt x="583984" y="549783"/>
                  </a:lnTo>
                  <a:lnTo>
                    <a:pt x="582625" y="550418"/>
                  </a:lnTo>
                  <a:lnTo>
                    <a:pt x="586206" y="548271"/>
                  </a:lnTo>
                  <a:lnTo>
                    <a:pt x="584847" y="548932"/>
                  </a:lnTo>
                  <a:lnTo>
                    <a:pt x="583565" y="549719"/>
                  </a:lnTo>
                  <a:lnTo>
                    <a:pt x="582485" y="550481"/>
                  </a:lnTo>
                  <a:lnTo>
                    <a:pt x="572998" y="554926"/>
                  </a:lnTo>
                  <a:lnTo>
                    <a:pt x="570712" y="558342"/>
                  </a:lnTo>
                  <a:lnTo>
                    <a:pt x="571969" y="555586"/>
                  </a:lnTo>
                  <a:lnTo>
                    <a:pt x="574370" y="553415"/>
                  </a:lnTo>
                  <a:lnTo>
                    <a:pt x="577291" y="552538"/>
                  </a:lnTo>
                  <a:lnTo>
                    <a:pt x="574649" y="550633"/>
                  </a:lnTo>
                  <a:lnTo>
                    <a:pt x="571944" y="548817"/>
                  </a:lnTo>
                  <a:lnTo>
                    <a:pt x="569163" y="547116"/>
                  </a:lnTo>
                  <a:lnTo>
                    <a:pt x="566966" y="553072"/>
                  </a:lnTo>
                  <a:lnTo>
                    <a:pt x="560959" y="555002"/>
                  </a:lnTo>
                  <a:lnTo>
                    <a:pt x="555180" y="556082"/>
                  </a:lnTo>
                  <a:lnTo>
                    <a:pt x="553681" y="559498"/>
                  </a:lnTo>
                  <a:lnTo>
                    <a:pt x="550900" y="557047"/>
                  </a:lnTo>
                  <a:lnTo>
                    <a:pt x="548284" y="557720"/>
                  </a:lnTo>
                  <a:lnTo>
                    <a:pt x="549706" y="555586"/>
                  </a:lnTo>
                  <a:lnTo>
                    <a:pt x="550976" y="552538"/>
                  </a:lnTo>
                  <a:lnTo>
                    <a:pt x="545198" y="551408"/>
                  </a:lnTo>
                  <a:lnTo>
                    <a:pt x="539902" y="554088"/>
                  </a:lnTo>
                  <a:lnTo>
                    <a:pt x="535508" y="557568"/>
                  </a:lnTo>
                  <a:lnTo>
                    <a:pt x="536765" y="558761"/>
                  </a:lnTo>
                  <a:lnTo>
                    <a:pt x="538060" y="559917"/>
                  </a:lnTo>
                  <a:lnTo>
                    <a:pt x="539369" y="561047"/>
                  </a:lnTo>
                  <a:lnTo>
                    <a:pt x="536702" y="561848"/>
                  </a:lnTo>
                  <a:lnTo>
                    <a:pt x="533996" y="562495"/>
                  </a:lnTo>
                  <a:lnTo>
                    <a:pt x="531253" y="562978"/>
                  </a:lnTo>
                  <a:lnTo>
                    <a:pt x="531837" y="564426"/>
                  </a:lnTo>
                  <a:lnTo>
                    <a:pt x="532765" y="566394"/>
                  </a:lnTo>
                  <a:lnTo>
                    <a:pt x="533184" y="567232"/>
                  </a:lnTo>
                  <a:lnTo>
                    <a:pt x="527507" y="563219"/>
                  </a:lnTo>
                  <a:lnTo>
                    <a:pt x="525780" y="565975"/>
                  </a:lnTo>
                  <a:lnTo>
                    <a:pt x="525157" y="565404"/>
                  </a:lnTo>
                  <a:lnTo>
                    <a:pt x="525157" y="566966"/>
                  </a:lnTo>
                  <a:lnTo>
                    <a:pt x="521335" y="573024"/>
                  </a:lnTo>
                  <a:lnTo>
                    <a:pt x="521182" y="577684"/>
                  </a:lnTo>
                  <a:lnTo>
                    <a:pt x="518007" y="573278"/>
                  </a:lnTo>
                  <a:lnTo>
                    <a:pt x="525157" y="566966"/>
                  </a:lnTo>
                  <a:lnTo>
                    <a:pt x="525157" y="565404"/>
                  </a:lnTo>
                  <a:lnTo>
                    <a:pt x="523176" y="563549"/>
                  </a:lnTo>
                  <a:lnTo>
                    <a:pt x="517613" y="561962"/>
                  </a:lnTo>
                  <a:lnTo>
                    <a:pt x="510387" y="563626"/>
                  </a:lnTo>
                  <a:lnTo>
                    <a:pt x="509968" y="563816"/>
                  </a:lnTo>
                  <a:lnTo>
                    <a:pt x="509968" y="583882"/>
                  </a:lnTo>
                  <a:lnTo>
                    <a:pt x="506336" y="586803"/>
                  </a:lnTo>
                  <a:lnTo>
                    <a:pt x="502107" y="587222"/>
                  </a:lnTo>
                  <a:lnTo>
                    <a:pt x="504393" y="585724"/>
                  </a:lnTo>
                  <a:lnTo>
                    <a:pt x="509968" y="583882"/>
                  </a:lnTo>
                  <a:lnTo>
                    <a:pt x="509968" y="563816"/>
                  </a:lnTo>
                  <a:lnTo>
                    <a:pt x="503237" y="566712"/>
                  </a:lnTo>
                  <a:lnTo>
                    <a:pt x="497941" y="569341"/>
                  </a:lnTo>
                  <a:lnTo>
                    <a:pt x="488530" y="573836"/>
                  </a:lnTo>
                  <a:lnTo>
                    <a:pt x="488645" y="577786"/>
                  </a:lnTo>
                  <a:lnTo>
                    <a:pt x="483196" y="585317"/>
                  </a:lnTo>
                  <a:lnTo>
                    <a:pt x="480656" y="591502"/>
                  </a:lnTo>
                  <a:lnTo>
                    <a:pt x="484797" y="591908"/>
                  </a:lnTo>
                  <a:lnTo>
                    <a:pt x="491744" y="589140"/>
                  </a:lnTo>
                  <a:lnTo>
                    <a:pt x="492836" y="588518"/>
                  </a:lnTo>
                  <a:lnTo>
                    <a:pt x="497586" y="585800"/>
                  </a:lnTo>
                  <a:lnTo>
                    <a:pt x="493344" y="584885"/>
                  </a:lnTo>
                  <a:lnTo>
                    <a:pt x="489254" y="586600"/>
                  </a:lnTo>
                  <a:lnTo>
                    <a:pt x="485597" y="588518"/>
                  </a:lnTo>
                  <a:lnTo>
                    <a:pt x="489204" y="583450"/>
                  </a:lnTo>
                  <a:lnTo>
                    <a:pt x="496163" y="583247"/>
                  </a:lnTo>
                  <a:lnTo>
                    <a:pt x="501459" y="585431"/>
                  </a:lnTo>
                  <a:lnTo>
                    <a:pt x="498602" y="586803"/>
                  </a:lnTo>
                  <a:lnTo>
                    <a:pt x="495985" y="588175"/>
                  </a:lnTo>
                  <a:lnTo>
                    <a:pt x="493331" y="589686"/>
                  </a:lnTo>
                  <a:lnTo>
                    <a:pt x="499287" y="589076"/>
                  </a:lnTo>
                  <a:lnTo>
                    <a:pt x="500037" y="588581"/>
                  </a:lnTo>
                  <a:lnTo>
                    <a:pt x="497979" y="590448"/>
                  </a:lnTo>
                  <a:lnTo>
                    <a:pt x="501942" y="590156"/>
                  </a:lnTo>
                  <a:lnTo>
                    <a:pt x="500519" y="591527"/>
                  </a:lnTo>
                  <a:lnTo>
                    <a:pt x="496862" y="593318"/>
                  </a:lnTo>
                  <a:lnTo>
                    <a:pt x="494106" y="594321"/>
                  </a:lnTo>
                  <a:lnTo>
                    <a:pt x="490004" y="595757"/>
                  </a:lnTo>
                  <a:lnTo>
                    <a:pt x="485940" y="597281"/>
                  </a:lnTo>
                  <a:lnTo>
                    <a:pt x="482117" y="599351"/>
                  </a:lnTo>
                  <a:lnTo>
                    <a:pt x="488708" y="600595"/>
                  </a:lnTo>
                  <a:lnTo>
                    <a:pt x="496671" y="598487"/>
                  </a:lnTo>
                  <a:lnTo>
                    <a:pt x="504431" y="594779"/>
                  </a:lnTo>
                  <a:lnTo>
                    <a:pt x="510362" y="591223"/>
                  </a:lnTo>
                  <a:lnTo>
                    <a:pt x="508762" y="590156"/>
                  </a:lnTo>
                  <a:lnTo>
                    <a:pt x="506209" y="588581"/>
                  </a:lnTo>
                  <a:lnTo>
                    <a:pt x="514718" y="586917"/>
                  </a:lnTo>
                  <a:lnTo>
                    <a:pt x="520623" y="585685"/>
                  </a:lnTo>
                  <a:lnTo>
                    <a:pt x="519658" y="590842"/>
                  </a:lnTo>
                  <a:lnTo>
                    <a:pt x="526338" y="588670"/>
                  </a:lnTo>
                  <a:lnTo>
                    <a:pt x="532879" y="586092"/>
                  </a:lnTo>
                  <a:lnTo>
                    <a:pt x="539775" y="584657"/>
                  </a:lnTo>
                  <a:lnTo>
                    <a:pt x="535317" y="582041"/>
                  </a:lnTo>
                  <a:lnTo>
                    <a:pt x="540918" y="580390"/>
                  </a:lnTo>
                  <a:lnTo>
                    <a:pt x="540181" y="577684"/>
                  </a:lnTo>
                  <a:lnTo>
                    <a:pt x="539762" y="576135"/>
                  </a:lnTo>
                  <a:lnTo>
                    <a:pt x="543953" y="576135"/>
                  </a:lnTo>
                  <a:lnTo>
                    <a:pt x="556704" y="580097"/>
                  </a:lnTo>
                  <a:lnTo>
                    <a:pt x="559181" y="576135"/>
                  </a:lnTo>
                  <a:lnTo>
                    <a:pt x="562343" y="571106"/>
                  </a:lnTo>
                  <a:lnTo>
                    <a:pt x="553961" y="570407"/>
                  </a:lnTo>
                  <a:lnTo>
                    <a:pt x="551751" y="571106"/>
                  </a:lnTo>
                  <a:lnTo>
                    <a:pt x="559587" y="568071"/>
                  </a:lnTo>
                  <a:lnTo>
                    <a:pt x="565708" y="573582"/>
                  </a:lnTo>
                  <a:lnTo>
                    <a:pt x="578205" y="570458"/>
                  </a:lnTo>
                  <a:lnTo>
                    <a:pt x="581025" y="568071"/>
                  </a:lnTo>
                  <a:lnTo>
                    <a:pt x="582015" y="567232"/>
                  </a:lnTo>
                  <a:lnTo>
                    <a:pt x="583018" y="566394"/>
                  </a:lnTo>
                  <a:lnTo>
                    <a:pt x="588111" y="563765"/>
                  </a:lnTo>
                  <a:lnTo>
                    <a:pt x="585533" y="562902"/>
                  </a:lnTo>
                  <a:lnTo>
                    <a:pt x="582955" y="562902"/>
                  </a:lnTo>
                  <a:lnTo>
                    <a:pt x="580377" y="563765"/>
                  </a:lnTo>
                  <a:lnTo>
                    <a:pt x="582955" y="560666"/>
                  </a:lnTo>
                  <a:lnTo>
                    <a:pt x="584288" y="559498"/>
                  </a:lnTo>
                  <a:lnTo>
                    <a:pt x="585622" y="558342"/>
                  </a:lnTo>
                  <a:lnTo>
                    <a:pt x="587336" y="556869"/>
                  </a:lnTo>
                  <a:lnTo>
                    <a:pt x="590143" y="553313"/>
                  </a:lnTo>
                  <a:close/>
                </a:path>
                <a:path w="1550035" h="705485">
                  <a:moveTo>
                    <a:pt x="595503" y="549833"/>
                  </a:moveTo>
                  <a:lnTo>
                    <a:pt x="593547" y="549122"/>
                  </a:lnTo>
                  <a:lnTo>
                    <a:pt x="593966" y="548398"/>
                  </a:lnTo>
                  <a:lnTo>
                    <a:pt x="591629" y="550608"/>
                  </a:lnTo>
                  <a:lnTo>
                    <a:pt x="594220" y="550087"/>
                  </a:lnTo>
                  <a:lnTo>
                    <a:pt x="595503" y="549833"/>
                  </a:lnTo>
                  <a:close/>
                </a:path>
                <a:path w="1550035" h="705485">
                  <a:moveTo>
                    <a:pt x="627189" y="534365"/>
                  </a:moveTo>
                  <a:lnTo>
                    <a:pt x="624001" y="533819"/>
                  </a:lnTo>
                  <a:lnTo>
                    <a:pt x="621296" y="534720"/>
                  </a:lnTo>
                  <a:lnTo>
                    <a:pt x="619061" y="537083"/>
                  </a:lnTo>
                  <a:lnTo>
                    <a:pt x="621220" y="534670"/>
                  </a:lnTo>
                  <a:lnTo>
                    <a:pt x="623798" y="532853"/>
                  </a:lnTo>
                  <a:lnTo>
                    <a:pt x="626795" y="531647"/>
                  </a:lnTo>
                  <a:lnTo>
                    <a:pt x="622414" y="532714"/>
                  </a:lnTo>
                  <a:lnTo>
                    <a:pt x="618426" y="529094"/>
                  </a:lnTo>
                  <a:lnTo>
                    <a:pt x="614807" y="533196"/>
                  </a:lnTo>
                  <a:lnTo>
                    <a:pt x="616445" y="526199"/>
                  </a:lnTo>
                  <a:lnTo>
                    <a:pt x="603440" y="527634"/>
                  </a:lnTo>
                  <a:lnTo>
                    <a:pt x="601954" y="532587"/>
                  </a:lnTo>
                  <a:lnTo>
                    <a:pt x="598982" y="534771"/>
                  </a:lnTo>
                  <a:lnTo>
                    <a:pt x="594321" y="534619"/>
                  </a:lnTo>
                  <a:lnTo>
                    <a:pt x="590397" y="535051"/>
                  </a:lnTo>
                  <a:lnTo>
                    <a:pt x="589661" y="539000"/>
                  </a:lnTo>
                  <a:lnTo>
                    <a:pt x="584733" y="539203"/>
                  </a:lnTo>
                  <a:lnTo>
                    <a:pt x="580783" y="540702"/>
                  </a:lnTo>
                  <a:lnTo>
                    <a:pt x="579615" y="543496"/>
                  </a:lnTo>
                  <a:lnTo>
                    <a:pt x="583095" y="547522"/>
                  </a:lnTo>
                  <a:lnTo>
                    <a:pt x="590791" y="546633"/>
                  </a:lnTo>
                  <a:lnTo>
                    <a:pt x="596861" y="541528"/>
                  </a:lnTo>
                  <a:lnTo>
                    <a:pt x="603592" y="538238"/>
                  </a:lnTo>
                  <a:lnTo>
                    <a:pt x="600697" y="540486"/>
                  </a:lnTo>
                  <a:lnTo>
                    <a:pt x="599338" y="541705"/>
                  </a:lnTo>
                  <a:lnTo>
                    <a:pt x="605523" y="540740"/>
                  </a:lnTo>
                  <a:lnTo>
                    <a:pt x="610438" y="539711"/>
                  </a:lnTo>
                  <a:lnTo>
                    <a:pt x="615581" y="535914"/>
                  </a:lnTo>
                  <a:lnTo>
                    <a:pt x="615784" y="539978"/>
                  </a:lnTo>
                  <a:lnTo>
                    <a:pt x="619391" y="539559"/>
                  </a:lnTo>
                  <a:lnTo>
                    <a:pt x="623989" y="536930"/>
                  </a:lnTo>
                  <a:lnTo>
                    <a:pt x="627189" y="534365"/>
                  </a:lnTo>
                  <a:close/>
                </a:path>
                <a:path w="1550035" h="705485">
                  <a:moveTo>
                    <a:pt x="629513" y="521563"/>
                  </a:moveTo>
                  <a:lnTo>
                    <a:pt x="625284" y="519036"/>
                  </a:lnTo>
                  <a:lnTo>
                    <a:pt x="622058" y="521157"/>
                  </a:lnTo>
                  <a:lnTo>
                    <a:pt x="621817" y="521220"/>
                  </a:lnTo>
                  <a:lnTo>
                    <a:pt x="620395" y="521855"/>
                  </a:lnTo>
                  <a:lnTo>
                    <a:pt x="619086" y="522744"/>
                  </a:lnTo>
                  <a:lnTo>
                    <a:pt x="620903" y="521919"/>
                  </a:lnTo>
                  <a:lnTo>
                    <a:pt x="619480" y="522859"/>
                  </a:lnTo>
                  <a:lnTo>
                    <a:pt x="617524" y="526605"/>
                  </a:lnTo>
                  <a:lnTo>
                    <a:pt x="621868" y="525970"/>
                  </a:lnTo>
                  <a:lnTo>
                    <a:pt x="626148" y="524471"/>
                  </a:lnTo>
                  <a:lnTo>
                    <a:pt x="629513" y="521563"/>
                  </a:lnTo>
                  <a:close/>
                </a:path>
                <a:path w="1550035" h="705485">
                  <a:moveTo>
                    <a:pt x="630694" y="536663"/>
                  </a:moveTo>
                  <a:lnTo>
                    <a:pt x="629018" y="537070"/>
                  </a:lnTo>
                  <a:lnTo>
                    <a:pt x="627595" y="537972"/>
                  </a:lnTo>
                  <a:lnTo>
                    <a:pt x="626440" y="539369"/>
                  </a:lnTo>
                  <a:lnTo>
                    <a:pt x="630694" y="536663"/>
                  </a:lnTo>
                  <a:close/>
                </a:path>
                <a:path w="1550035" h="705485">
                  <a:moveTo>
                    <a:pt x="635317" y="486740"/>
                  </a:moveTo>
                  <a:lnTo>
                    <a:pt x="632345" y="487083"/>
                  </a:lnTo>
                  <a:lnTo>
                    <a:pt x="629640" y="488111"/>
                  </a:lnTo>
                  <a:lnTo>
                    <a:pt x="627202" y="489839"/>
                  </a:lnTo>
                  <a:lnTo>
                    <a:pt x="630453" y="490258"/>
                  </a:lnTo>
                  <a:lnTo>
                    <a:pt x="633158" y="489216"/>
                  </a:lnTo>
                  <a:lnTo>
                    <a:pt x="635317" y="486740"/>
                  </a:lnTo>
                  <a:close/>
                </a:path>
                <a:path w="1550035" h="705485">
                  <a:moveTo>
                    <a:pt x="653161" y="506526"/>
                  </a:moveTo>
                  <a:lnTo>
                    <a:pt x="650481" y="505053"/>
                  </a:lnTo>
                  <a:lnTo>
                    <a:pt x="647128" y="506095"/>
                  </a:lnTo>
                  <a:lnTo>
                    <a:pt x="645033" y="508063"/>
                  </a:lnTo>
                  <a:lnTo>
                    <a:pt x="647814" y="507923"/>
                  </a:lnTo>
                  <a:lnTo>
                    <a:pt x="650519" y="507403"/>
                  </a:lnTo>
                  <a:lnTo>
                    <a:pt x="653161" y="506526"/>
                  </a:lnTo>
                  <a:close/>
                </a:path>
                <a:path w="1550035" h="705485">
                  <a:moveTo>
                    <a:pt x="739787" y="441121"/>
                  </a:moveTo>
                  <a:lnTo>
                    <a:pt x="736739" y="439521"/>
                  </a:lnTo>
                  <a:lnTo>
                    <a:pt x="730224" y="445262"/>
                  </a:lnTo>
                  <a:lnTo>
                    <a:pt x="727786" y="446544"/>
                  </a:lnTo>
                  <a:lnTo>
                    <a:pt x="731888" y="444969"/>
                  </a:lnTo>
                  <a:lnTo>
                    <a:pt x="735888" y="443153"/>
                  </a:lnTo>
                  <a:lnTo>
                    <a:pt x="739787" y="441121"/>
                  </a:lnTo>
                  <a:close/>
                </a:path>
                <a:path w="1550035" h="705485">
                  <a:moveTo>
                    <a:pt x="784415" y="467360"/>
                  </a:moveTo>
                  <a:lnTo>
                    <a:pt x="780872" y="467360"/>
                  </a:lnTo>
                  <a:lnTo>
                    <a:pt x="780465" y="467360"/>
                  </a:lnTo>
                  <a:lnTo>
                    <a:pt x="778802" y="469900"/>
                  </a:lnTo>
                  <a:lnTo>
                    <a:pt x="779653" y="473710"/>
                  </a:lnTo>
                  <a:lnTo>
                    <a:pt x="782726" y="468630"/>
                  </a:lnTo>
                  <a:lnTo>
                    <a:pt x="784415" y="467360"/>
                  </a:lnTo>
                  <a:close/>
                </a:path>
                <a:path w="1550035" h="705485">
                  <a:moveTo>
                    <a:pt x="844257" y="459676"/>
                  </a:moveTo>
                  <a:lnTo>
                    <a:pt x="840003" y="461225"/>
                  </a:lnTo>
                  <a:lnTo>
                    <a:pt x="833424" y="463931"/>
                  </a:lnTo>
                  <a:lnTo>
                    <a:pt x="837349" y="463473"/>
                  </a:lnTo>
                  <a:lnTo>
                    <a:pt x="840917" y="461670"/>
                  </a:lnTo>
                  <a:lnTo>
                    <a:pt x="844257" y="459676"/>
                  </a:lnTo>
                  <a:close/>
                </a:path>
                <a:path w="1550035" h="705485">
                  <a:moveTo>
                    <a:pt x="851636" y="458127"/>
                  </a:moveTo>
                  <a:lnTo>
                    <a:pt x="843114" y="461225"/>
                  </a:lnTo>
                  <a:lnTo>
                    <a:pt x="838860" y="463537"/>
                  </a:lnTo>
                  <a:lnTo>
                    <a:pt x="843483" y="462876"/>
                  </a:lnTo>
                  <a:lnTo>
                    <a:pt x="848118" y="461327"/>
                  </a:lnTo>
                  <a:lnTo>
                    <a:pt x="851636" y="458127"/>
                  </a:lnTo>
                  <a:close/>
                </a:path>
                <a:path w="1550035" h="705485">
                  <a:moveTo>
                    <a:pt x="875195" y="429145"/>
                  </a:moveTo>
                  <a:lnTo>
                    <a:pt x="873023" y="430288"/>
                  </a:lnTo>
                  <a:lnTo>
                    <a:pt x="872007" y="430479"/>
                  </a:lnTo>
                  <a:lnTo>
                    <a:pt x="872096" y="433400"/>
                  </a:lnTo>
                  <a:lnTo>
                    <a:pt x="873137" y="431977"/>
                  </a:lnTo>
                  <a:lnTo>
                    <a:pt x="874166" y="430555"/>
                  </a:lnTo>
                  <a:lnTo>
                    <a:pt x="875195" y="429145"/>
                  </a:lnTo>
                  <a:close/>
                </a:path>
                <a:path w="1550035" h="705485">
                  <a:moveTo>
                    <a:pt x="876401" y="440347"/>
                  </a:moveTo>
                  <a:lnTo>
                    <a:pt x="871359" y="441109"/>
                  </a:lnTo>
                  <a:lnTo>
                    <a:pt x="859663" y="448081"/>
                  </a:lnTo>
                  <a:lnTo>
                    <a:pt x="859383" y="453885"/>
                  </a:lnTo>
                  <a:lnTo>
                    <a:pt x="863333" y="449872"/>
                  </a:lnTo>
                  <a:lnTo>
                    <a:pt x="869696" y="443928"/>
                  </a:lnTo>
                  <a:lnTo>
                    <a:pt x="875626" y="443433"/>
                  </a:lnTo>
                  <a:lnTo>
                    <a:pt x="876401" y="440347"/>
                  </a:lnTo>
                  <a:close/>
                </a:path>
                <a:path w="1550035" h="705485">
                  <a:moveTo>
                    <a:pt x="882561" y="430263"/>
                  </a:moveTo>
                  <a:lnTo>
                    <a:pt x="881011" y="430809"/>
                  </a:lnTo>
                  <a:lnTo>
                    <a:pt x="879602" y="431584"/>
                  </a:lnTo>
                  <a:lnTo>
                    <a:pt x="878306" y="432587"/>
                  </a:lnTo>
                  <a:lnTo>
                    <a:pt x="879729" y="431825"/>
                  </a:lnTo>
                  <a:lnTo>
                    <a:pt x="881138" y="431038"/>
                  </a:lnTo>
                  <a:lnTo>
                    <a:pt x="882561" y="430263"/>
                  </a:lnTo>
                  <a:close/>
                </a:path>
                <a:path w="1550035" h="705485">
                  <a:moveTo>
                    <a:pt x="887615" y="422160"/>
                  </a:moveTo>
                  <a:lnTo>
                    <a:pt x="884135" y="423113"/>
                  </a:lnTo>
                  <a:lnTo>
                    <a:pt x="881126" y="425348"/>
                  </a:lnTo>
                  <a:lnTo>
                    <a:pt x="878713" y="427964"/>
                  </a:lnTo>
                  <a:lnTo>
                    <a:pt x="882421" y="427329"/>
                  </a:lnTo>
                  <a:lnTo>
                    <a:pt x="887336" y="427062"/>
                  </a:lnTo>
                  <a:lnTo>
                    <a:pt x="887615" y="422160"/>
                  </a:lnTo>
                  <a:close/>
                </a:path>
                <a:path w="1550035" h="705485">
                  <a:moveTo>
                    <a:pt x="889927" y="448830"/>
                  </a:moveTo>
                  <a:lnTo>
                    <a:pt x="883767" y="450062"/>
                  </a:lnTo>
                  <a:lnTo>
                    <a:pt x="886345" y="448157"/>
                  </a:lnTo>
                  <a:lnTo>
                    <a:pt x="889165" y="445350"/>
                  </a:lnTo>
                  <a:lnTo>
                    <a:pt x="880592" y="450430"/>
                  </a:lnTo>
                  <a:lnTo>
                    <a:pt x="871715" y="455117"/>
                  </a:lnTo>
                  <a:lnTo>
                    <a:pt x="862469" y="458901"/>
                  </a:lnTo>
                  <a:lnTo>
                    <a:pt x="852792" y="461225"/>
                  </a:lnTo>
                  <a:lnTo>
                    <a:pt x="848842" y="465048"/>
                  </a:lnTo>
                  <a:lnTo>
                    <a:pt x="843114" y="466153"/>
                  </a:lnTo>
                  <a:lnTo>
                    <a:pt x="839254" y="470115"/>
                  </a:lnTo>
                  <a:lnTo>
                    <a:pt x="845959" y="468871"/>
                  </a:lnTo>
                  <a:lnTo>
                    <a:pt x="852576" y="466940"/>
                  </a:lnTo>
                  <a:lnTo>
                    <a:pt x="858875" y="464185"/>
                  </a:lnTo>
                  <a:lnTo>
                    <a:pt x="864590" y="460451"/>
                  </a:lnTo>
                  <a:lnTo>
                    <a:pt x="870750" y="457149"/>
                  </a:lnTo>
                  <a:lnTo>
                    <a:pt x="877570" y="455117"/>
                  </a:lnTo>
                  <a:lnTo>
                    <a:pt x="884250" y="452843"/>
                  </a:lnTo>
                  <a:lnTo>
                    <a:pt x="889927" y="448830"/>
                  </a:lnTo>
                  <a:close/>
                </a:path>
                <a:path w="1550035" h="705485">
                  <a:moveTo>
                    <a:pt x="924369" y="444614"/>
                  </a:moveTo>
                  <a:lnTo>
                    <a:pt x="922172" y="441261"/>
                  </a:lnTo>
                  <a:lnTo>
                    <a:pt x="916660" y="441401"/>
                  </a:lnTo>
                  <a:lnTo>
                    <a:pt x="910793" y="442442"/>
                  </a:lnTo>
                  <a:lnTo>
                    <a:pt x="898677" y="446544"/>
                  </a:lnTo>
                  <a:lnTo>
                    <a:pt x="908113" y="446544"/>
                  </a:lnTo>
                  <a:lnTo>
                    <a:pt x="904951" y="447116"/>
                  </a:lnTo>
                  <a:lnTo>
                    <a:pt x="902373" y="448665"/>
                  </a:lnTo>
                  <a:lnTo>
                    <a:pt x="900379" y="451192"/>
                  </a:lnTo>
                  <a:lnTo>
                    <a:pt x="908011" y="447865"/>
                  </a:lnTo>
                  <a:lnTo>
                    <a:pt x="916203" y="446036"/>
                  </a:lnTo>
                  <a:lnTo>
                    <a:pt x="924369" y="444614"/>
                  </a:lnTo>
                  <a:close/>
                </a:path>
                <a:path w="1550035" h="705485">
                  <a:moveTo>
                    <a:pt x="966927" y="461225"/>
                  </a:moveTo>
                  <a:lnTo>
                    <a:pt x="964996" y="461225"/>
                  </a:lnTo>
                  <a:lnTo>
                    <a:pt x="959053" y="463384"/>
                  </a:lnTo>
                  <a:lnTo>
                    <a:pt x="952525" y="464743"/>
                  </a:lnTo>
                  <a:lnTo>
                    <a:pt x="947585" y="468947"/>
                  </a:lnTo>
                  <a:lnTo>
                    <a:pt x="953719" y="465620"/>
                  </a:lnTo>
                  <a:lnTo>
                    <a:pt x="960551" y="463981"/>
                  </a:lnTo>
                  <a:lnTo>
                    <a:pt x="966927" y="461225"/>
                  </a:lnTo>
                  <a:close/>
                </a:path>
                <a:path w="1550035" h="705485">
                  <a:moveTo>
                    <a:pt x="1162431" y="519760"/>
                  </a:moveTo>
                  <a:lnTo>
                    <a:pt x="1160411" y="520700"/>
                  </a:lnTo>
                  <a:lnTo>
                    <a:pt x="1159332" y="521144"/>
                  </a:lnTo>
                  <a:lnTo>
                    <a:pt x="1159294" y="521271"/>
                  </a:lnTo>
                  <a:lnTo>
                    <a:pt x="1160932" y="520700"/>
                  </a:lnTo>
                  <a:lnTo>
                    <a:pt x="1161961" y="520217"/>
                  </a:lnTo>
                  <a:lnTo>
                    <a:pt x="1162431" y="519760"/>
                  </a:lnTo>
                  <a:close/>
                </a:path>
                <a:path w="1550035" h="705485">
                  <a:moveTo>
                    <a:pt x="1165390" y="516890"/>
                  </a:moveTo>
                  <a:lnTo>
                    <a:pt x="1162431" y="519760"/>
                  </a:lnTo>
                  <a:lnTo>
                    <a:pt x="1163129" y="519430"/>
                  </a:lnTo>
                  <a:lnTo>
                    <a:pt x="1165390" y="516890"/>
                  </a:lnTo>
                  <a:close/>
                </a:path>
                <a:path w="1550035" h="705485">
                  <a:moveTo>
                    <a:pt x="1195946" y="0"/>
                  </a:moveTo>
                  <a:lnTo>
                    <a:pt x="1192834" y="0"/>
                  </a:lnTo>
                  <a:lnTo>
                    <a:pt x="1190002" y="1270"/>
                  </a:lnTo>
                  <a:lnTo>
                    <a:pt x="1189786" y="1498"/>
                  </a:lnTo>
                  <a:lnTo>
                    <a:pt x="1195946" y="0"/>
                  </a:lnTo>
                  <a:close/>
                </a:path>
                <a:path w="1550035" h="705485">
                  <a:moveTo>
                    <a:pt x="1206627" y="553300"/>
                  </a:moveTo>
                  <a:lnTo>
                    <a:pt x="1199984" y="557403"/>
                  </a:lnTo>
                  <a:lnTo>
                    <a:pt x="1201369" y="564553"/>
                  </a:lnTo>
                  <a:lnTo>
                    <a:pt x="1204226" y="558507"/>
                  </a:lnTo>
                  <a:lnTo>
                    <a:pt x="1206627" y="553300"/>
                  </a:lnTo>
                  <a:close/>
                </a:path>
                <a:path w="1550035" h="705485">
                  <a:moveTo>
                    <a:pt x="1207173" y="688365"/>
                  </a:moveTo>
                  <a:lnTo>
                    <a:pt x="1203883" y="687997"/>
                  </a:lnTo>
                  <a:lnTo>
                    <a:pt x="1201051" y="689038"/>
                  </a:lnTo>
                  <a:lnTo>
                    <a:pt x="1198664" y="691451"/>
                  </a:lnTo>
                  <a:lnTo>
                    <a:pt x="1201648" y="690829"/>
                  </a:lnTo>
                  <a:lnTo>
                    <a:pt x="1204480" y="689800"/>
                  </a:lnTo>
                  <a:lnTo>
                    <a:pt x="1207173" y="688365"/>
                  </a:lnTo>
                  <a:close/>
                </a:path>
                <a:path w="1550035" h="705485">
                  <a:moveTo>
                    <a:pt x="1208646" y="552043"/>
                  </a:moveTo>
                  <a:lnTo>
                    <a:pt x="1208100" y="550329"/>
                  </a:lnTo>
                  <a:lnTo>
                    <a:pt x="1207198" y="552043"/>
                  </a:lnTo>
                  <a:lnTo>
                    <a:pt x="1206627" y="553300"/>
                  </a:lnTo>
                  <a:lnTo>
                    <a:pt x="1208646" y="552043"/>
                  </a:lnTo>
                  <a:close/>
                </a:path>
                <a:path w="1550035" h="705485">
                  <a:moveTo>
                    <a:pt x="1265567" y="629920"/>
                  </a:moveTo>
                  <a:lnTo>
                    <a:pt x="1256550" y="631190"/>
                  </a:lnTo>
                  <a:lnTo>
                    <a:pt x="1256753" y="629920"/>
                  </a:lnTo>
                  <a:lnTo>
                    <a:pt x="1257134" y="627380"/>
                  </a:lnTo>
                  <a:lnTo>
                    <a:pt x="1257528" y="624840"/>
                  </a:lnTo>
                  <a:lnTo>
                    <a:pt x="1257719" y="623570"/>
                  </a:lnTo>
                  <a:lnTo>
                    <a:pt x="1252321" y="619760"/>
                  </a:lnTo>
                  <a:lnTo>
                    <a:pt x="1250696" y="618490"/>
                  </a:lnTo>
                  <a:lnTo>
                    <a:pt x="1247432" y="615950"/>
                  </a:lnTo>
                  <a:lnTo>
                    <a:pt x="1241209" y="612140"/>
                  </a:lnTo>
                  <a:lnTo>
                    <a:pt x="1234668" y="609600"/>
                  </a:lnTo>
                  <a:lnTo>
                    <a:pt x="1234249" y="609511"/>
                  </a:lnTo>
                  <a:lnTo>
                    <a:pt x="1234249" y="629920"/>
                  </a:lnTo>
                  <a:lnTo>
                    <a:pt x="1227493" y="635000"/>
                  </a:lnTo>
                  <a:lnTo>
                    <a:pt x="1223860" y="633907"/>
                  </a:lnTo>
                  <a:lnTo>
                    <a:pt x="1224292" y="633730"/>
                  </a:lnTo>
                  <a:lnTo>
                    <a:pt x="1230934" y="631190"/>
                  </a:lnTo>
                  <a:lnTo>
                    <a:pt x="1234249" y="629920"/>
                  </a:lnTo>
                  <a:lnTo>
                    <a:pt x="1234249" y="609511"/>
                  </a:lnTo>
                  <a:lnTo>
                    <a:pt x="1228813" y="608330"/>
                  </a:lnTo>
                  <a:lnTo>
                    <a:pt x="1230210" y="601980"/>
                  </a:lnTo>
                  <a:lnTo>
                    <a:pt x="1230223" y="599440"/>
                  </a:lnTo>
                  <a:lnTo>
                    <a:pt x="1230261" y="593090"/>
                  </a:lnTo>
                  <a:lnTo>
                    <a:pt x="1236941" y="590550"/>
                  </a:lnTo>
                  <a:lnTo>
                    <a:pt x="1233614" y="589280"/>
                  </a:lnTo>
                  <a:lnTo>
                    <a:pt x="1230299" y="588010"/>
                  </a:lnTo>
                  <a:lnTo>
                    <a:pt x="1235875" y="584200"/>
                  </a:lnTo>
                  <a:lnTo>
                    <a:pt x="1241183" y="577850"/>
                  </a:lnTo>
                  <a:lnTo>
                    <a:pt x="1242250" y="576580"/>
                  </a:lnTo>
                  <a:lnTo>
                    <a:pt x="1241602" y="567690"/>
                  </a:lnTo>
                  <a:lnTo>
                    <a:pt x="1242174" y="562610"/>
                  </a:lnTo>
                  <a:lnTo>
                    <a:pt x="1243139" y="556260"/>
                  </a:lnTo>
                  <a:lnTo>
                    <a:pt x="1243596" y="553720"/>
                  </a:lnTo>
                  <a:lnTo>
                    <a:pt x="1244511" y="548640"/>
                  </a:lnTo>
                  <a:lnTo>
                    <a:pt x="1246022" y="542290"/>
                  </a:lnTo>
                  <a:lnTo>
                    <a:pt x="1247368" y="535940"/>
                  </a:lnTo>
                  <a:lnTo>
                    <a:pt x="1250657" y="524510"/>
                  </a:lnTo>
                  <a:lnTo>
                    <a:pt x="1250035" y="519430"/>
                  </a:lnTo>
                  <a:lnTo>
                    <a:pt x="1245400" y="513080"/>
                  </a:lnTo>
                  <a:lnTo>
                    <a:pt x="1242161" y="510540"/>
                  </a:lnTo>
                  <a:lnTo>
                    <a:pt x="1244587" y="504190"/>
                  </a:lnTo>
                  <a:lnTo>
                    <a:pt x="1248067" y="497840"/>
                  </a:lnTo>
                  <a:lnTo>
                    <a:pt x="1243203" y="495300"/>
                  </a:lnTo>
                  <a:lnTo>
                    <a:pt x="1241247" y="494030"/>
                  </a:lnTo>
                  <a:lnTo>
                    <a:pt x="1240688" y="487680"/>
                  </a:lnTo>
                  <a:lnTo>
                    <a:pt x="1245336" y="482600"/>
                  </a:lnTo>
                  <a:lnTo>
                    <a:pt x="1248410" y="477520"/>
                  </a:lnTo>
                  <a:lnTo>
                    <a:pt x="1243101" y="471170"/>
                  </a:lnTo>
                  <a:lnTo>
                    <a:pt x="1238504" y="469900"/>
                  </a:lnTo>
                  <a:lnTo>
                    <a:pt x="1226426" y="474980"/>
                  </a:lnTo>
                  <a:lnTo>
                    <a:pt x="1216850" y="477520"/>
                  </a:lnTo>
                  <a:lnTo>
                    <a:pt x="1211745" y="476250"/>
                  </a:lnTo>
                  <a:lnTo>
                    <a:pt x="1205090" y="480060"/>
                  </a:lnTo>
                  <a:lnTo>
                    <a:pt x="1205026" y="482600"/>
                  </a:lnTo>
                  <a:lnTo>
                    <a:pt x="1202258" y="483870"/>
                  </a:lnTo>
                  <a:lnTo>
                    <a:pt x="1200251" y="483870"/>
                  </a:lnTo>
                  <a:lnTo>
                    <a:pt x="1198283" y="485140"/>
                  </a:lnTo>
                  <a:lnTo>
                    <a:pt x="1196365" y="485140"/>
                  </a:lnTo>
                  <a:lnTo>
                    <a:pt x="1160614" y="502920"/>
                  </a:lnTo>
                  <a:lnTo>
                    <a:pt x="1140206" y="508000"/>
                  </a:lnTo>
                  <a:lnTo>
                    <a:pt x="1143215" y="502920"/>
                  </a:lnTo>
                  <a:lnTo>
                    <a:pt x="1149908" y="496570"/>
                  </a:lnTo>
                  <a:lnTo>
                    <a:pt x="1147013" y="488950"/>
                  </a:lnTo>
                  <a:lnTo>
                    <a:pt x="1145082" y="483870"/>
                  </a:lnTo>
                  <a:lnTo>
                    <a:pt x="1140701" y="477520"/>
                  </a:lnTo>
                  <a:lnTo>
                    <a:pt x="1141501" y="469900"/>
                  </a:lnTo>
                  <a:lnTo>
                    <a:pt x="1131735" y="469900"/>
                  </a:lnTo>
                  <a:lnTo>
                    <a:pt x="1120508" y="469900"/>
                  </a:lnTo>
                  <a:lnTo>
                    <a:pt x="1115580" y="473710"/>
                  </a:lnTo>
                  <a:lnTo>
                    <a:pt x="1111618" y="478790"/>
                  </a:lnTo>
                  <a:lnTo>
                    <a:pt x="1114259" y="474980"/>
                  </a:lnTo>
                  <a:lnTo>
                    <a:pt x="1118882" y="469900"/>
                  </a:lnTo>
                  <a:lnTo>
                    <a:pt x="1121079" y="464820"/>
                  </a:lnTo>
                  <a:lnTo>
                    <a:pt x="1116482" y="464820"/>
                  </a:lnTo>
                  <a:lnTo>
                    <a:pt x="1111402" y="466090"/>
                  </a:lnTo>
                  <a:lnTo>
                    <a:pt x="1109421" y="471170"/>
                  </a:lnTo>
                  <a:lnTo>
                    <a:pt x="1101483" y="478790"/>
                  </a:lnTo>
                  <a:lnTo>
                    <a:pt x="1095095" y="478790"/>
                  </a:lnTo>
                  <a:lnTo>
                    <a:pt x="1091107" y="483870"/>
                  </a:lnTo>
                  <a:lnTo>
                    <a:pt x="1094524" y="485140"/>
                  </a:lnTo>
                  <a:lnTo>
                    <a:pt x="1096975" y="491490"/>
                  </a:lnTo>
                  <a:lnTo>
                    <a:pt x="1101559" y="488950"/>
                  </a:lnTo>
                  <a:lnTo>
                    <a:pt x="1101140" y="497840"/>
                  </a:lnTo>
                  <a:lnTo>
                    <a:pt x="1112316" y="496570"/>
                  </a:lnTo>
                  <a:lnTo>
                    <a:pt x="1118577" y="496570"/>
                  </a:lnTo>
                  <a:lnTo>
                    <a:pt x="1116177" y="497840"/>
                  </a:lnTo>
                  <a:lnTo>
                    <a:pt x="1113993" y="499110"/>
                  </a:lnTo>
                  <a:lnTo>
                    <a:pt x="1111999" y="500380"/>
                  </a:lnTo>
                  <a:lnTo>
                    <a:pt x="1118882" y="501650"/>
                  </a:lnTo>
                  <a:lnTo>
                    <a:pt x="1121549" y="505460"/>
                  </a:lnTo>
                  <a:lnTo>
                    <a:pt x="1118984" y="515620"/>
                  </a:lnTo>
                  <a:lnTo>
                    <a:pt x="1119327" y="521970"/>
                  </a:lnTo>
                  <a:lnTo>
                    <a:pt x="1125156" y="520700"/>
                  </a:lnTo>
                  <a:lnTo>
                    <a:pt x="1122133" y="524510"/>
                  </a:lnTo>
                  <a:lnTo>
                    <a:pt x="1126845" y="529590"/>
                  </a:lnTo>
                  <a:lnTo>
                    <a:pt x="1132941" y="533400"/>
                  </a:lnTo>
                  <a:lnTo>
                    <a:pt x="1134059" y="538480"/>
                  </a:lnTo>
                  <a:lnTo>
                    <a:pt x="1138669" y="538480"/>
                  </a:lnTo>
                  <a:lnTo>
                    <a:pt x="1139202" y="533400"/>
                  </a:lnTo>
                  <a:lnTo>
                    <a:pt x="1144930" y="533400"/>
                  </a:lnTo>
                  <a:lnTo>
                    <a:pt x="1150010" y="532130"/>
                  </a:lnTo>
                  <a:lnTo>
                    <a:pt x="1155090" y="530860"/>
                  </a:lnTo>
                  <a:lnTo>
                    <a:pt x="1145654" y="532130"/>
                  </a:lnTo>
                  <a:lnTo>
                    <a:pt x="1148295" y="530860"/>
                  </a:lnTo>
                  <a:lnTo>
                    <a:pt x="1157605" y="528320"/>
                  </a:lnTo>
                  <a:lnTo>
                    <a:pt x="1151851" y="534670"/>
                  </a:lnTo>
                  <a:lnTo>
                    <a:pt x="1155039" y="533400"/>
                  </a:lnTo>
                  <a:lnTo>
                    <a:pt x="1163383" y="533400"/>
                  </a:lnTo>
                  <a:lnTo>
                    <a:pt x="1163980" y="528320"/>
                  </a:lnTo>
                  <a:lnTo>
                    <a:pt x="1164272" y="525780"/>
                  </a:lnTo>
                  <a:lnTo>
                    <a:pt x="1163408" y="524510"/>
                  </a:lnTo>
                  <a:lnTo>
                    <a:pt x="1167320" y="523240"/>
                  </a:lnTo>
                  <a:lnTo>
                    <a:pt x="1166279" y="518160"/>
                  </a:lnTo>
                  <a:lnTo>
                    <a:pt x="1161961" y="520217"/>
                  </a:lnTo>
                  <a:lnTo>
                    <a:pt x="1158824" y="523240"/>
                  </a:lnTo>
                  <a:lnTo>
                    <a:pt x="1159129" y="521970"/>
                  </a:lnTo>
                  <a:lnTo>
                    <a:pt x="1159294" y="521271"/>
                  </a:lnTo>
                  <a:lnTo>
                    <a:pt x="1157262" y="521970"/>
                  </a:lnTo>
                  <a:lnTo>
                    <a:pt x="1159332" y="521144"/>
                  </a:lnTo>
                  <a:lnTo>
                    <a:pt x="1159433" y="520700"/>
                  </a:lnTo>
                  <a:lnTo>
                    <a:pt x="1160957" y="514350"/>
                  </a:lnTo>
                  <a:lnTo>
                    <a:pt x="1162291" y="511810"/>
                  </a:lnTo>
                  <a:lnTo>
                    <a:pt x="1156563" y="511810"/>
                  </a:lnTo>
                  <a:lnTo>
                    <a:pt x="1151648" y="510540"/>
                  </a:lnTo>
                  <a:lnTo>
                    <a:pt x="1146048" y="511810"/>
                  </a:lnTo>
                  <a:lnTo>
                    <a:pt x="1150658" y="509270"/>
                  </a:lnTo>
                  <a:lnTo>
                    <a:pt x="1158506" y="509270"/>
                  </a:lnTo>
                  <a:lnTo>
                    <a:pt x="1159065" y="508000"/>
                  </a:lnTo>
                  <a:lnTo>
                    <a:pt x="1160754" y="504190"/>
                  </a:lnTo>
                  <a:lnTo>
                    <a:pt x="1162062" y="508000"/>
                  </a:lnTo>
                  <a:lnTo>
                    <a:pt x="1167676" y="510540"/>
                  </a:lnTo>
                  <a:lnTo>
                    <a:pt x="1168869" y="504190"/>
                  </a:lnTo>
                  <a:lnTo>
                    <a:pt x="1170889" y="506730"/>
                  </a:lnTo>
                  <a:lnTo>
                    <a:pt x="1166939" y="516890"/>
                  </a:lnTo>
                  <a:lnTo>
                    <a:pt x="1173454" y="515620"/>
                  </a:lnTo>
                  <a:lnTo>
                    <a:pt x="1182001" y="509270"/>
                  </a:lnTo>
                  <a:lnTo>
                    <a:pt x="1185557" y="506730"/>
                  </a:lnTo>
                  <a:lnTo>
                    <a:pt x="1184351" y="510540"/>
                  </a:lnTo>
                  <a:lnTo>
                    <a:pt x="1186637" y="508000"/>
                  </a:lnTo>
                  <a:lnTo>
                    <a:pt x="1189977" y="508000"/>
                  </a:lnTo>
                  <a:lnTo>
                    <a:pt x="1192860" y="509270"/>
                  </a:lnTo>
                  <a:lnTo>
                    <a:pt x="1184871" y="513080"/>
                  </a:lnTo>
                  <a:lnTo>
                    <a:pt x="1178598" y="518160"/>
                  </a:lnTo>
                  <a:lnTo>
                    <a:pt x="1167714" y="530860"/>
                  </a:lnTo>
                  <a:lnTo>
                    <a:pt x="1172349" y="530860"/>
                  </a:lnTo>
                  <a:lnTo>
                    <a:pt x="1180363" y="533400"/>
                  </a:lnTo>
                  <a:lnTo>
                    <a:pt x="1181696" y="532003"/>
                  </a:lnTo>
                  <a:lnTo>
                    <a:pt x="1178496" y="538480"/>
                  </a:lnTo>
                  <a:lnTo>
                    <a:pt x="1191882" y="535940"/>
                  </a:lnTo>
                  <a:lnTo>
                    <a:pt x="1196809" y="529590"/>
                  </a:lnTo>
                  <a:lnTo>
                    <a:pt x="1200353" y="516890"/>
                  </a:lnTo>
                  <a:lnTo>
                    <a:pt x="1206715" y="511810"/>
                  </a:lnTo>
                  <a:lnTo>
                    <a:pt x="1209040" y="508000"/>
                  </a:lnTo>
                  <a:lnTo>
                    <a:pt x="1209814" y="506730"/>
                  </a:lnTo>
                  <a:lnTo>
                    <a:pt x="1211364" y="504190"/>
                  </a:lnTo>
                  <a:lnTo>
                    <a:pt x="1212138" y="502920"/>
                  </a:lnTo>
                  <a:lnTo>
                    <a:pt x="1217561" y="491490"/>
                  </a:lnTo>
                  <a:lnTo>
                    <a:pt x="1219161" y="499110"/>
                  </a:lnTo>
                  <a:lnTo>
                    <a:pt x="1223213" y="495300"/>
                  </a:lnTo>
                  <a:lnTo>
                    <a:pt x="1219187" y="492760"/>
                  </a:lnTo>
                  <a:lnTo>
                    <a:pt x="1222159" y="491490"/>
                  </a:lnTo>
                  <a:lnTo>
                    <a:pt x="1228128" y="488950"/>
                  </a:lnTo>
                  <a:lnTo>
                    <a:pt x="1230668" y="486410"/>
                  </a:lnTo>
                  <a:lnTo>
                    <a:pt x="1233868" y="485140"/>
                  </a:lnTo>
                  <a:lnTo>
                    <a:pt x="1228255" y="488950"/>
                  </a:lnTo>
                  <a:lnTo>
                    <a:pt x="1223429" y="495300"/>
                  </a:lnTo>
                  <a:lnTo>
                    <a:pt x="1219288" y="500380"/>
                  </a:lnTo>
                  <a:lnTo>
                    <a:pt x="1217015" y="504190"/>
                  </a:lnTo>
                  <a:lnTo>
                    <a:pt x="1214221" y="510540"/>
                  </a:lnTo>
                  <a:lnTo>
                    <a:pt x="1213345" y="514350"/>
                  </a:lnTo>
                  <a:lnTo>
                    <a:pt x="1216837" y="513080"/>
                  </a:lnTo>
                  <a:lnTo>
                    <a:pt x="1214831" y="515620"/>
                  </a:lnTo>
                  <a:lnTo>
                    <a:pt x="1214399" y="515747"/>
                  </a:lnTo>
                  <a:lnTo>
                    <a:pt x="1214399" y="540575"/>
                  </a:lnTo>
                  <a:lnTo>
                    <a:pt x="1209217" y="540715"/>
                  </a:lnTo>
                  <a:lnTo>
                    <a:pt x="1207185" y="540181"/>
                  </a:lnTo>
                  <a:lnTo>
                    <a:pt x="1205395" y="539711"/>
                  </a:lnTo>
                  <a:lnTo>
                    <a:pt x="1213002" y="536663"/>
                  </a:lnTo>
                  <a:lnTo>
                    <a:pt x="1212684" y="534962"/>
                  </a:lnTo>
                  <a:lnTo>
                    <a:pt x="1211783" y="533666"/>
                  </a:lnTo>
                  <a:lnTo>
                    <a:pt x="1210297" y="532790"/>
                  </a:lnTo>
                  <a:lnTo>
                    <a:pt x="1207477" y="532130"/>
                  </a:lnTo>
                  <a:lnTo>
                    <a:pt x="1212342" y="532130"/>
                  </a:lnTo>
                  <a:lnTo>
                    <a:pt x="1214399" y="540575"/>
                  </a:lnTo>
                  <a:lnTo>
                    <a:pt x="1214399" y="515747"/>
                  </a:lnTo>
                  <a:lnTo>
                    <a:pt x="1210208" y="516890"/>
                  </a:lnTo>
                  <a:lnTo>
                    <a:pt x="1208049" y="524510"/>
                  </a:lnTo>
                  <a:lnTo>
                    <a:pt x="1208138" y="528320"/>
                  </a:lnTo>
                  <a:lnTo>
                    <a:pt x="1205293" y="531622"/>
                  </a:lnTo>
                  <a:lnTo>
                    <a:pt x="1203007" y="531075"/>
                  </a:lnTo>
                  <a:lnTo>
                    <a:pt x="1204429" y="539470"/>
                  </a:lnTo>
                  <a:lnTo>
                    <a:pt x="1203960" y="539330"/>
                  </a:lnTo>
                  <a:lnTo>
                    <a:pt x="1198651" y="540181"/>
                  </a:lnTo>
                  <a:lnTo>
                    <a:pt x="1198803" y="539407"/>
                  </a:lnTo>
                  <a:lnTo>
                    <a:pt x="1200200" y="532447"/>
                  </a:lnTo>
                  <a:lnTo>
                    <a:pt x="1196479" y="533996"/>
                  </a:lnTo>
                  <a:lnTo>
                    <a:pt x="1193253" y="537565"/>
                  </a:lnTo>
                  <a:lnTo>
                    <a:pt x="1192530" y="540308"/>
                  </a:lnTo>
                  <a:lnTo>
                    <a:pt x="1196340" y="539407"/>
                  </a:lnTo>
                  <a:lnTo>
                    <a:pt x="1189723" y="546087"/>
                  </a:lnTo>
                  <a:lnTo>
                    <a:pt x="1183335" y="552983"/>
                  </a:lnTo>
                  <a:lnTo>
                    <a:pt x="1177544" y="560336"/>
                  </a:lnTo>
                  <a:lnTo>
                    <a:pt x="1172730" y="568426"/>
                  </a:lnTo>
                  <a:lnTo>
                    <a:pt x="1175448" y="567944"/>
                  </a:lnTo>
                  <a:lnTo>
                    <a:pt x="1178153" y="567436"/>
                  </a:lnTo>
                  <a:lnTo>
                    <a:pt x="1180858" y="566877"/>
                  </a:lnTo>
                  <a:lnTo>
                    <a:pt x="1177239" y="568223"/>
                  </a:lnTo>
                  <a:lnTo>
                    <a:pt x="1173060" y="570357"/>
                  </a:lnTo>
                  <a:lnTo>
                    <a:pt x="1171460" y="572452"/>
                  </a:lnTo>
                  <a:lnTo>
                    <a:pt x="1175435" y="573836"/>
                  </a:lnTo>
                  <a:lnTo>
                    <a:pt x="1168781" y="576300"/>
                  </a:lnTo>
                  <a:lnTo>
                    <a:pt x="1162926" y="579704"/>
                  </a:lnTo>
                  <a:lnTo>
                    <a:pt x="1157528" y="583844"/>
                  </a:lnTo>
                  <a:lnTo>
                    <a:pt x="1152232" y="588543"/>
                  </a:lnTo>
                  <a:lnTo>
                    <a:pt x="1158443" y="590042"/>
                  </a:lnTo>
                  <a:lnTo>
                    <a:pt x="1166596" y="585355"/>
                  </a:lnTo>
                  <a:lnTo>
                    <a:pt x="1175156" y="581177"/>
                  </a:lnTo>
                  <a:lnTo>
                    <a:pt x="1176718" y="577430"/>
                  </a:lnTo>
                  <a:lnTo>
                    <a:pt x="1184275" y="574573"/>
                  </a:lnTo>
                  <a:lnTo>
                    <a:pt x="1188021" y="576503"/>
                  </a:lnTo>
                  <a:lnTo>
                    <a:pt x="1190078" y="574573"/>
                  </a:lnTo>
                  <a:lnTo>
                    <a:pt x="1191691" y="573062"/>
                  </a:lnTo>
                  <a:lnTo>
                    <a:pt x="1190434" y="572109"/>
                  </a:lnTo>
                  <a:lnTo>
                    <a:pt x="1189151" y="571207"/>
                  </a:lnTo>
                  <a:lnTo>
                    <a:pt x="1187818" y="570357"/>
                  </a:lnTo>
                  <a:lnTo>
                    <a:pt x="1193685" y="570865"/>
                  </a:lnTo>
                  <a:lnTo>
                    <a:pt x="1194028" y="570357"/>
                  </a:lnTo>
                  <a:lnTo>
                    <a:pt x="1196301" y="567080"/>
                  </a:lnTo>
                  <a:lnTo>
                    <a:pt x="1196352" y="566877"/>
                  </a:lnTo>
                  <a:lnTo>
                    <a:pt x="1198410" y="558723"/>
                  </a:lnTo>
                  <a:lnTo>
                    <a:pt x="1198384" y="554113"/>
                  </a:lnTo>
                  <a:lnTo>
                    <a:pt x="1201801" y="548259"/>
                  </a:lnTo>
                  <a:lnTo>
                    <a:pt x="1205166" y="548017"/>
                  </a:lnTo>
                  <a:lnTo>
                    <a:pt x="1206398" y="544817"/>
                  </a:lnTo>
                  <a:lnTo>
                    <a:pt x="1208100" y="550329"/>
                  </a:lnTo>
                  <a:lnTo>
                    <a:pt x="1210716" y="545452"/>
                  </a:lnTo>
                  <a:lnTo>
                    <a:pt x="1211199" y="544817"/>
                  </a:lnTo>
                  <a:lnTo>
                    <a:pt x="1214412" y="540715"/>
                  </a:lnTo>
                  <a:lnTo>
                    <a:pt x="1214831" y="542290"/>
                  </a:lnTo>
                  <a:lnTo>
                    <a:pt x="1227734" y="530860"/>
                  </a:lnTo>
                  <a:lnTo>
                    <a:pt x="1235786" y="524510"/>
                  </a:lnTo>
                  <a:lnTo>
                    <a:pt x="1243533" y="525780"/>
                  </a:lnTo>
                  <a:lnTo>
                    <a:pt x="1237424" y="527050"/>
                  </a:lnTo>
                  <a:lnTo>
                    <a:pt x="1236573" y="527596"/>
                  </a:lnTo>
                  <a:lnTo>
                    <a:pt x="1236573" y="553720"/>
                  </a:lnTo>
                  <a:lnTo>
                    <a:pt x="1231493" y="552450"/>
                  </a:lnTo>
                  <a:lnTo>
                    <a:pt x="1226388" y="551065"/>
                  </a:lnTo>
                  <a:lnTo>
                    <a:pt x="1229423" y="549910"/>
                  </a:lnTo>
                  <a:lnTo>
                    <a:pt x="1236573" y="553720"/>
                  </a:lnTo>
                  <a:lnTo>
                    <a:pt x="1236573" y="527596"/>
                  </a:lnTo>
                  <a:lnTo>
                    <a:pt x="1231366" y="530860"/>
                  </a:lnTo>
                  <a:lnTo>
                    <a:pt x="1225664" y="534670"/>
                  </a:lnTo>
                  <a:lnTo>
                    <a:pt x="1220597" y="538480"/>
                  </a:lnTo>
                  <a:lnTo>
                    <a:pt x="1218336" y="539750"/>
                  </a:lnTo>
                  <a:lnTo>
                    <a:pt x="1214742" y="543560"/>
                  </a:lnTo>
                  <a:lnTo>
                    <a:pt x="1216990" y="549706"/>
                  </a:lnTo>
                  <a:lnTo>
                    <a:pt x="1213586" y="552450"/>
                  </a:lnTo>
                  <a:lnTo>
                    <a:pt x="1216456" y="556260"/>
                  </a:lnTo>
                  <a:lnTo>
                    <a:pt x="1220927" y="553542"/>
                  </a:lnTo>
                  <a:lnTo>
                    <a:pt x="1218209" y="561340"/>
                  </a:lnTo>
                  <a:lnTo>
                    <a:pt x="1224648" y="562610"/>
                  </a:lnTo>
                  <a:lnTo>
                    <a:pt x="1223276" y="566940"/>
                  </a:lnTo>
                  <a:lnTo>
                    <a:pt x="1223276" y="634123"/>
                  </a:lnTo>
                  <a:lnTo>
                    <a:pt x="1222616" y="642620"/>
                  </a:lnTo>
                  <a:lnTo>
                    <a:pt x="1220533" y="648970"/>
                  </a:lnTo>
                  <a:lnTo>
                    <a:pt x="1216215" y="655320"/>
                  </a:lnTo>
                  <a:lnTo>
                    <a:pt x="1211122" y="660400"/>
                  </a:lnTo>
                  <a:lnTo>
                    <a:pt x="1206766" y="665480"/>
                  </a:lnTo>
                  <a:lnTo>
                    <a:pt x="1199896" y="665480"/>
                  </a:lnTo>
                  <a:lnTo>
                    <a:pt x="1204772" y="662800"/>
                  </a:lnTo>
                  <a:lnTo>
                    <a:pt x="1207363" y="660488"/>
                  </a:lnTo>
                  <a:lnTo>
                    <a:pt x="1211630" y="656717"/>
                  </a:lnTo>
                  <a:lnTo>
                    <a:pt x="1216507" y="651205"/>
                  </a:lnTo>
                  <a:lnTo>
                    <a:pt x="1218920" y="648169"/>
                  </a:lnTo>
                  <a:lnTo>
                    <a:pt x="1222413" y="641807"/>
                  </a:lnTo>
                  <a:lnTo>
                    <a:pt x="1219073" y="638060"/>
                  </a:lnTo>
                  <a:lnTo>
                    <a:pt x="1216228" y="636790"/>
                  </a:lnTo>
                  <a:lnTo>
                    <a:pt x="1220978" y="635000"/>
                  </a:lnTo>
                  <a:lnTo>
                    <a:pt x="1223276" y="634123"/>
                  </a:lnTo>
                  <a:lnTo>
                    <a:pt x="1223276" y="566940"/>
                  </a:lnTo>
                  <a:lnTo>
                    <a:pt x="1223035" y="567690"/>
                  </a:lnTo>
                  <a:lnTo>
                    <a:pt x="1222184" y="566420"/>
                  </a:lnTo>
                  <a:lnTo>
                    <a:pt x="1221359" y="565150"/>
                  </a:lnTo>
                  <a:lnTo>
                    <a:pt x="1219161" y="562508"/>
                  </a:lnTo>
                  <a:lnTo>
                    <a:pt x="1219161" y="626110"/>
                  </a:lnTo>
                  <a:lnTo>
                    <a:pt x="1213904" y="627380"/>
                  </a:lnTo>
                  <a:lnTo>
                    <a:pt x="1210208" y="626110"/>
                  </a:lnTo>
                  <a:lnTo>
                    <a:pt x="1209903" y="626008"/>
                  </a:lnTo>
                  <a:lnTo>
                    <a:pt x="1214742" y="624840"/>
                  </a:lnTo>
                  <a:lnTo>
                    <a:pt x="1219161" y="626110"/>
                  </a:lnTo>
                  <a:lnTo>
                    <a:pt x="1219161" y="562508"/>
                  </a:lnTo>
                  <a:lnTo>
                    <a:pt x="1217231" y="560184"/>
                  </a:lnTo>
                  <a:lnTo>
                    <a:pt x="1217231" y="576580"/>
                  </a:lnTo>
                  <a:lnTo>
                    <a:pt x="1211808" y="577850"/>
                  </a:lnTo>
                  <a:lnTo>
                    <a:pt x="1210221" y="577545"/>
                  </a:lnTo>
                  <a:lnTo>
                    <a:pt x="1213218" y="576580"/>
                  </a:lnTo>
                  <a:lnTo>
                    <a:pt x="1217231" y="576580"/>
                  </a:lnTo>
                  <a:lnTo>
                    <a:pt x="1217231" y="560184"/>
                  </a:lnTo>
                  <a:lnTo>
                    <a:pt x="1209636" y="562610"/>
                  </a:lnTo>
                  <a:lnTo>
                    <a:pt x="1210779" y="566420"/>
                  </a:lnTo>
                  <a:lnTo>
                    <a:pt x="1207071" y="566420"/>
                  </a:lnTo>
                  <a:lnTo>
                    <a:pt x="1211732" y="574040"/>
                  </a:lnTo>
                  <a:lnTo>
                    <a:pt x="1205230" y="576580"/>
                  </a:lnTo>
                  <a:lnTo>
                    <a:pt x="1193050" y="582930"/>
                  </a:lnTo>
                  <a:lnTo>
                    <a:pt x="1199134" y="589280"/>
                  </a:lnTo>
                  <a:lnTo>
                    <a:pt x="1204061" y="584200"/>
                  </a:lnTo>
                  <a:lnTo>
                    <a:pt x="1203413" y="588010"/>
                  </a:lnTo>
                  <a:lnTo>
                    <a:pt x="1208646" y="591820"/>
                  </a:lnTo>
                  <a:lnTo>
                    <a:pt x="1212583" y="589280"/>
                  </a:lnTo>
                  <a:lnTo>
                    <a:pt x="1211211" y="593090"/>
                  </a:lnTo>
                  <a:lnTo>
                    <a:pt x="1203579" y="591820"/>
                  </a:lnTo>
                  <a:lnTo>
                    <a:pt x="1208874" y="601980"/>
                  </a:lnTo>
                  <a:lnTo>
                    <a:pt x="1210983" y="601230"/>
                  </a:lnTo>
                  <a:lnTo>
                    <a:pt x="1209446" y="604939"/>
                  </a:lnTo>
                  <a:lnTo>
                    <a:pt x="1209446" y="625856"/>
                  </a:lnTo>
                  <a:lnTo>
                    <a:pt x="1207046" y="625030"/>
                  </a:lnTo>
                  <a:lnTo>
                    <a:pt x="1207211" y="624840"/>
                  </a:lnTo>
                  <a:lnTo>
                    <a:pt x="1208379" y="623570"/>
                  </a:lnTo>
                  <a:lnTo>
                    <a:pt x="1208709" y="619760"/>
                  </a:lnTo>
                  <a:lnTo>
                    <a:pt x="1209446" y="625856"/>
                  </a:lnTo>
                  <a:lnTo>
                    <a:pt x="1209446" y="604939"/>
                  </a:lnTo>
                  <a:lnTo>
                    <a:pt x="1209090" y="605790"/>
                  </a:lnTo>
                  <a:lnTo>
                    <a:pt x="1204455" y="608330"/>
                  </a:lnTo>
                  <a:lnTo>
                    <a:pt x="1207312" y="608330"/>
                  </a:lnTo>
                  <a:lnTo>
                    <a:pt x="1208709" y="609600"/>
                  </a:lnTo>
                  <a:lnTo>
                    <a:pt x="1206411" y="612140"/>
                  </a:lnTo>
                  <a:lnTo>
                    <a:pt x="1206157" y="614680"/>
                  </a:lnTo>
                  <a:lnTo>
                    <a:pt x="1207935" y="618490"/>
                  </a:lnTo>
                  <a:lnTo>
                    <a:pt x="1204899" y="618490"/>
                  </a:lnTo>
                  <a:lnTo>
                    <a:pt x="1203921" y="615950"/>
                  </a:lnTo>
                  <a:lnTo>
                    <a:pt x="1204455" y="613410"/>
                  </a:lnTo>
                  <a:lnTo>
                    <a:pt x="1201597" y="615950"/>
                  </a:lnTo>
                  <a:lnTo>
                    <a:pt x="1191742" y="623570"/>
                  </a:lnTo>
                  <a:lnTo>
                    <a:pt x="1200899" y="630809"/>
                  </a:lnTo>
                  <a:lnTo>
                    <a:pt x="1198156" y="633730"/>
                  </a:lnTo>
                  <a:lnTo>
                    <a:pt x="1193241" y="637540"/>
                  </a:lnTo>
                  <a:lnTo>
                    <a:pt x="1182751" y="643890"/>
                  </a:lnTo>
                  <a:lnTo>
                    <a:pt x="1177086" y="646430"/>
                  </a:lnTo>
                  <a:lnTo>
                    <a:pt x="1171105" y="655320"/>
                  </a:lnTo>
                  <a:lnTo>
                    <a:pt x="1178420" y="655320"/>
                  </a:lnTo>
                  <a:lnTo>
                    <a:pt x="1184516" y="647700"/>
                  </a:lnTo>
                  <a:lnTo>
                    <a:pt x="1184414" y="651510"/>
                  </a:lnTo>
                  <a:lnTo>
                    <a:pt x="1188847" y="647700"/>
                  </a:lnTo>
                  <a:lnTo>
                    <a:pt x="1191806" y="645160"/>
                  </a:lnTo>
                  <a:lnTo>
                    <a:pt x="1194650" y="646430"/>
                  </a:lnTo>
                  <a:lnTo>
                    <a:pt x="1194422" y="645160"/>
                  </a:lnTo>
                  <a:lnTo>
                    <a:pt x="1193279" y="638810"/>
                  </a:lnTo>
                  <a:lnTo>
                    <a:pt x="1211973" y="636270"/>
                  </a:lnTo>
                  <a:lnTo>
                    <a:pt x="1214513" y="635000"/>
                  </a:lnTo>
                  <a:lnTo>
                    <a:pt x="1209586" y="637540"/>
                  </a:lnTo>
                  <a:lnTo>
                    <a:pt x="1210195" y="637540"/>
                  </a:lnTo>
                  <a:lnTo>
                    <a:pt x="1209827" y="637667"/>
                  </a:lnTo>
                  <a:lnTo>
                    <a:pt x="1204937" y="640257"/>
                  </a:lnTo>
                  <a:lnTo>
                    <a:pt x="1200226" y="641146"/>
                  </a:lnTo>
                  <a:lnTo>
                    <a:pt x="1204417" y="641896"/>
                  </a:lnTo>
                  <a:lnTo>
                    <a:pt x="1203045" y="643115"/>
                  </a:lnTo>
                  <a:lnTo>
                    <a:pt x="1199311" y="644321"/>
                  </a:lnTo>
                  <a:lnTo>
                    <a:pt x="1196365" y="645020"/>
                  </a:lnTo>
                  <a:lnTo>
                    <a:pt x="1206220" y="645782"/>
                  </a:lnTo>
                  <a:lnTo>
                    <a:pt x="1195984" y="647230"/>
                  </a:lnTo>
                  <a:lnTo>
                    <a:pt x="1193647" y="648081"/>
                  </a:lnTo>
                  <a:lnTo>
                    <a:pt x="1193647" y="655459"/>
                  </a:lnTo>
                  <a:lnTo>
                    <a:pt x="1191844" y="658368"/>
                  </a:lnTo>
                  <a:lnTo>
                    <a:pt x="1189647" y="660946"/>
                  </a:lnTo>
                  <a:lnTo>
                    <a:pt x="1188313" y="662114"/>
                  </a:lnTo>
                  <a:lnTo>
                    <a:pt x="1190282" y="658825"/>
                  </a:lnTo>
                  <a:lnTo>
                    <a:pt x="1193647" y="655459"/>
                  </a:lnTo>
                  <a:lnTo>
                    <a:pt x="1193647" y="648081"/>
                  </a:lnTo>
                  <a:lnTo>
                    <a:pt x="1191094" y="649008"/>
                  </a:lnTo>
                  <a:lnTo>
                    <a:pt x="1192720" y="652246"/>
                  </a:lnTo>
                  <a:lnTo>
                    <a:pt x="1177175" y="657948"/>
                  </a:lnTo>
                  <a:lnTo>
                    <a:pt x="1181646" y="663587"/>
                  </a:lnTo>
                  <a:lnTo>
                    <a:pt x="1187208" y="663981"/>
                  </a:lnTo>
                  <a:lnTo>
                    <a:pt x="1187665" y="663194"/>
                  </a:lnTo>
                  <a:lnTo>
                    <a:pt x="1187932" y="662749"/>
                  </a:lnTo>
                  <a:lnTo>
                    <a:pt x="1192872" y="660184"/>
                  </a:lnTo>
                  <a:lnTo>
                    <a:pt x="1198283" y="657275"/>
                  </a:lnTo>
                  <a:lnTo>
                    <a:pt x="1199210" y="655459"/>
                  </a:lnTo>
                  <a:lnTo>
                    <a:pt x="1201381" y="651205"/>
                  </a:lnTo>
                  <a:lnTo>
                    <a:pt x="1200137" y="658825"/>
                  </a:lnTo>
                  <a:lnTo>
                    <a:pt x="1191844" y="663257"/>
                  </a:lnTo>
                  <a:lnTo>
                    <a:pt x="1185138" y="665137"/>
                  </a:lnTo>
                  <a:lnTo>
                    <a:pt x="1189761" y="667067"/>
                  </a:lnTo>
                  <a:lnTo>
                    <a:pt x="1190269" y="666686"/>
                  </a:lnTo>
                  <a:lnTo>
                    <a:pt x="1194282" y="663752"/>
                  </a:lnTo>
                  <a:lnTo>
                    <a:pt x="1197127" y="660488"/>
                  </a:lnTo>
                  <a:lnTo>
                    <a:pt x="1195743" y="663384"/>
                  </a:lnTo>
                  <a:lnTo>
                    <a:pt x="1193241" y="665708"/>
                  </a:lnTo>
                  <a:lnTo>
                    <a:pt x="1190371" y="666610"/>
                  </a:lnTo>
                  <a:lnTo>
                    <a:pt x="1195184" y="666902"/>
                  </a:lnTo>
                  <a:lnTo>
                    <a:pt x="1194384" y="670560"/>
                  </a:lnTo>
                  <a:lnTo>
                    <a:pt x="1197343" y="673100"/>
                  </a:lnTo>
                  <a:lnTo>
                    <a:pt x="1205649" y="670560"/>
                  </a:lnTo>
                  <a:lnTo>
                    <a:pt x="1214805" y="666750"/>
                  </a:lnTo>
                  <a:lnTo>
                    <a:pt x="1220304" y="664210"/>
                  </a:lnTo>
                  <a:lnTo>
                    <a:pt x="1210703" y="669290"/>
                  </a:lnTo>
                  <a:lnTo>
                    <a:pt x="1199578" y="673100"/>
                  </a:lnTo>
                  <a:lnTo>
                    <a:pt x="1189913" y="680720"/>
                  </a:lnTo>
                  <a:lnTo>
                    <a:pt x="1184719" y="688340"/>
                  </a:lnTo>
                  <a:lnTo>
                    <a:pt x="1189443" y="687070"/>
                  </a:lnTo>
                  <a:lnTo>
                    <a:pt x="1193317" y="684530"/>
                  </a:lnTo>
                  <a:lnTo>
                    <a:pt x="1196708" y="680720"/>
                  </a:lnTo>
                  <a:lnTo>
                    <a:pt x="1194523" y="683260"/>
                  </a:lnTo>
                  <a:lnTo>
                    <a:pt x="1192466" y="685800"/>
                  </a:lnTo>
                  <a:lnTo>
                    <a:pt x="1190510" y="688340"/>
                  </a:lnTo>
                  <a:lnTo>
                    <a:pt x="1202563" y="684530"/>
                  </a:lnTo>
                  <a:lnTo>
                    <a:pt x="1205064" y="683590"/>
                  </a:lnTo>
                  <a:lnTo>
                    <a:pt x="1202918" y="687184"/>
                  </a:lnTo>
                  <a:lnTo>
                    <a:pt x="1208760" y="685253"/>
                  </a:lnTo>
                  <a:lnTo>
                    <a:pt x="1214882" y="682015"/>
                  </a:lnTo>
                  <a:lnTo>
                    <a:pt x="1217688" y="678497"/>
                  </a:lnTo>
                  <a:lnTo>
                    <a:pt x="1228661" y="671830"/>
                  </a:lnTo>
                  <a:lnTo>
                    <a:pt x="1236408" y="664210"/>
                  </a:lnTo>
                  <a:lnTo>
                    <a:pt x="1237703" y="662940"/>
                  </a:lnTo>
                  <a:lnTo>
                    <a:pt x="1242161" y="655320"/>
                  </a:lnTo>
                  <a:lnTo>
                    <a:pt x="1243647" y="647700"/>
                  </a:lnTo>
                  <a:lnTo>
                    <a:pt x="1256677" y="640080"/>
                  </a:lnTo>
                  <a:lnTo>
                    <a:pt x="1262926" y="637540"/>
                  </a:lnTo>
                  <a:lnTo>
                    <a:pt x="1263815" y="635000"/>
                  </a:lnTo>
                  <a:lnTo>
                    <a:pt x="1265135" y="631190"/>
                  </a:lnTo>
                  <a:lnTo>
                    <a:pt x="1265567" y="629920"/>
                  </a:lnTo>
                  <a:close/>
                </a:path>
                <a:path w="1550035" h="705485">
                  <a:moveTo>
                    <a:pt x="1549958" y="67310"/>
                  </a:moveTo>
                  <a:lnTo>
                    <a:pt x="1546021" y="64770"/>
                  </a:lnTo>
                  <a:lnTo>
                    <a:pt x="1541056" y="69850"/>
                  </a:lnTo>
                  <a:lnTo>
                    <a:pt x="1535188" y="62242"/>
                  </a:lnTo>
                  <a:lnTo>
                    <a:pt x="1535404" y="62242"/>
                  </a:lnTo>
                  <a:lnTo>
                    <a:pt x="1523987" y="59690"/>
                  </a:lnTo>
                  <a:lnTo>
                    <a:pt x="1522247" y="53340"/>
                  </a:lnTo>
                  <a:lnTo>
                    <a:pt x="1515846" y="50800"/>
                  </a:lnTo>
                  <a:lnTo>
                    <a:pt x="1507020" y="49542"/>
                  </a:lnTo>
                  <a:lnTo>
                    <a:pt x="1496225" y="48260"/>
                  </a:lnTo>
                  <a:lnTo>
                    <a:pt x="1485773" y="49542"/>
                  </a:lnTo>
                  <a:lnTo>
                    <a:pt x="1477987" y="53340"/>
                  </a:lnTo>
                  <a:lnTo>
                    <a:pt x="1481455" y="50800"/>
                  </a:lnTo>
                  <a:lnTo>
                    <a:pt x="1480273" y="49542"/>
                  </a:lnTo>
                  <a:lnTo>
                    <a:pt x="1474457" y="52070"/>
                  </a:lnTo>
                  <a:lnTo>
                    <a:pt x="1470850" y="53340"/>
                  </a:lnTo>
                  <a:lnTo>
                    <a:pt x="1441615" y="53340"/>
                  </a:lnTo>
                  <a:lnTo>
                    <a:pt x="1444955" y="52070"/>
                  </a:lnTo>
                  <a:lnTo>
                    <a:pt x="1448295" y="50800"/>
                  </a:lnTo>
                  <a:lnTo>
                    <a:pt x="1436547" y="52070"/>
                  </a:lnTo>
                  <a:lnTo>
                    <a:pt x="1434884" y="46990"/>
                  </a:lnTo>
                  <a:lnTo>
                    <a:pt x="1434465" y="45720"/>
                  </a:lnTo>
                  <a:lnTo>
                    <a:pt x="1425105" y="46990"/>
                  </a:lnTo>
                  <a:lnTo>
                    <a:pt x="1401521" y="46990"/>
                  </a:lnTo>
                  <a:lnTo>
                    <a:pt x="1392085" y="45720"/>
                  </a:lnTo>
                  <a:lnTo>
                    <a:pt x="1389024" y="44450"/>
                  </a:lnTo>
                  <a:lnTo>
                    <a:pt x="1385963" y="43192"/>
                  </a:lnTo>
                  <a:lnTo>
                    <a:pt x="1382903" y="41910"/>
                  </a:lnTo>
                  <a:lnTo>
                    <a:pt x="1378013" y="39370"/>
                  </a:lnTo>
                  <a:lnTo>
                    <a:pt x="1371295" y="43192"/>
                  </a:lnTo>
                  <a:lnTo>
                    <a:pt x="1364996" y="38100"/>
                  </a:lnTo>
                  <a:lnTo>
                    <a:pt x="1363433" y="36842"/>
                  </a:lnTo>
                  <a:lnTo>
                    <a:pt x="1357668" y="35560"/>
                  </a:lnTo>
                  <a:lnTo>
                    <a:pt x="1353832" y="34290"/>
                  </a:lnTo>
                  <a:lnTo>
                    <a:pt x="1344549" y="34290"/>
                  </a:lnTo>
                  <a:lnTo>
                    <a:pt x="1335214" y="35560"/>
                  </a:lnTo>
                  <a:lnTo>
                    <a:pt x="1325892" y="35560"/>
                  </a:lnTo>
                  <a:lnTo>
                    <a:pt x="1316659" y="36842"/>
                  </a:lnTo>
                  <a:lnTo>
                    <a:pt x="1324203" y="31750"/>
                  </a:lnTo>
                  <a:lnTo>
                    <a:pt x="1312900" y="34290"/>
                  </a:lnTo>
                  <a:lnTo>
                    <a:pt x="1305725" y="35560"/>
                  </a:lnTo>
                  <a:lnTo>
                    <a:pt x="1301153" y="35560"/>
                  </a:lnTo>
                  <a:lnTo>
                    <a:pt x="1288986" y="38100"/>
                  </a:lnTo>
                  <a:lnTo>
                    <a:pt x="1281176" y="38100"/>
                  </a:lnTo>
                  <a:lnTo>
                    <a:pt x="1274102" y="35560"/>
                  </a:lnTo>
                  <a:lnTo>
                    <a:pt x="1282611" y="31750"/>
                  </a:lnTo>
                  <a:lnTo>
                    <a:pt x="1274368" y="31750"/>
                  </a:lnTo>
                  <a:lnTo>
                    <a:pt x="1266088" y="33020"/>
                  </a:lnTo>
                  <a:lnTo>
                    <a:pt x="1257846" y="31750"/>
                  </a:lnTo>
                  <a:lnTo>
                    <a:pt x="1263332" y="30480"/>
                  </a:lnTo>
                  <a:lnTo>
                    <a:pt x="1268958" y="31750"/>
                  </a:lnTo>
                  <a:lnTo>
                    <a:pt x="1274483" y="30480"/>
                  </a:lnTo>
                  <a:lnTo>
                    <a:pt x="1269174" y="30480"/>
                  </a:lnTo>
                  <a:lnTo>
                    <a:pt x="1266748" y="29210"/>
                  </a:lnTo>
                  <a:lnTo>
                    <a:pt x="1272108" y="26670"/>
                  </a:lnTo>
                  <a:lnTo>
                    <a:pt x="1278877" y="25400"/>
                  </a:lnTo>
                  <a:lnTo>
                    <a:pt x="1279906" y="24130"/>
                  </a:lnTo>
                  <a:lnTo>
                    <a:pt x="1280934" y="22860"/>
                  </a:lnTo>
                  <a:lnTo>
                    <a:pt x="1283004" y="20320"/>
                  </a:lnTo>
                  <a:lnTo>
                    <a:pt x="1262964" y="17780"/>
                  </a:lnTo>
                  <a:lnTo>
                    <a:pt x="1252626" y="19050"/>
                  </a:lnTo>
                  <a:lnTo>
                    <a:pt x="1242783" y="19050"/>
                  </a:lnTo>
                  <a:lnTo>
                    <a:pt x="1235532" y="21590"/>
                  </a:lnTo>
                  <a:lnTo>
                    <a:pt x="1227658" y="22860"/>
                  </a:lnTo>
                  <a:lnTo>
                    <a:pt x="1220000" y="22860"/>
                  </a:lnTo>
                  <a:lnTo>
                    <a:pt x="1213358" y="19050"/>
                  </a:lnTo>
                  <a:lnTo>
                    <a:pt x="1216329" y="19050"/>
                  </a:lnTo>
                  <a:lnTo>
                    <a:pt x="1227645" y="17780"/>
                  </a:lnTo>
                  <a:lnTo>
                    <a:pt x="1225715" y="12700"/>
                  </a:lnTo>
                  <a:lnTo>
                    <a:pt x="1224749" y="10160"/>
                  </a:lnTo>
                  <a:lnTo>
                    <a:pt x="1218374" y="11430"/>
                  </a:lnTo>
                  <a:lnTo>
                    <a:pt x="1220266" y="10160"/>
                  </a:lnTo>
                  <a:lnTo>
                    <a:pt x="1218285" y="10160"/>
                  </a:lnTo>
                  <a:lnTo>
                    <a:pt x="1213891" y="11430"/>
                  </a:lnTo>
                  <a:lnTo>
                    <a:pt x="1210500" y="12700"/>
                  </a:lnTo>
                  <a:lnTo>
                    <a:pt x="1200810" y="15240"/>
                  </a:lnTo>
                  <a:lnTo>
                    <a:pt x="1187958" y="20320"/>
                  </a:lnTo>
                  <a:lnTo>
                    <a:pt x="1179728" y="21590"/>
                  </a:lnTo>
                  <a:lnTo>
                    <a:pt x="1171575" y="24130"/>
                  </a:lnTo>
                  <a:lnTo>
                    <a:pt x="1174330" y="22860"/>
                  </a:lnTo>
                  <a:lnTo>
                    <a:pt x="1176794" y="21590"/>
                  </a:lnTo>
                  <a:lnTo>
                    <a:pt x="1175448" y="17780"/>
                  </a:lnTo>
                  <a:lnTo>
                    <a:pt x="1182357" y="17780"/>
                  </a:lnTo>
                  <a:lnTo>
                    <a:pt x="1197495" y="15240"/>
                  </a:lnTo>
                  <a:lnTo>
                    <a:pt x="1203147" y="11430"/>
                  </a:lnTo>
                  <a:lnTo>
                    <a:pt x="1207198" y="6350"/>
                  </a:lnTo>
                  <a:lnTo>
                    <a:pt x="1189634" y="5080"/>
                  </a:lnTo>
                  <a:lnTo>
                    <a:pt x="1187437" y="3810"/>
                  </a:lnTo>
                  <a:lnTo>
                    <a:pt x="1189786" y="1498"/>
                  </a:lnTo>
                  <a:lnTo>
                    <a:pt x="1180223" y="3810"/>
                  </a:lnTo>
                  <a:lnTo>
                    <a:pt x="1148969" y="13970"/>
                  </a:lnTo>
                  <a:lnTo>
                    <a:pt x="1133157" y="17780"/>
                  </a:lnTo>
                  <a:lnTo>
                    <a:pt x="1118882" y="21590"/>
                  </a:lnTo>
                  <a:lnTo>
                    <a:pt x="1103134" y="24130"/>
                  </a:lnTo>
                  <a:lnTo>
                    <a:pt x="1087348" y="25400"/>
                  </a:lnTo>
                  <a:lnTo>
                    <a:pt x="1072921" y="24130"/>
                  </a:lnTo>
                  <a:lnTo>
                    <a:pt x="1075905" y="22860"/>
                  </a:lnTo>
                  <a:lnTo>
                    <a:pt x="1078738" y="21590"/>
                  </a:lnTo>
                  <a:lnTo>
                    <a:pt x="1081430" y="20320"/>
                  </a:lnTo>
                  <a:lnTo>
                    <a:pt x="1071473" y="22860"/>
                  </a:lnTo>
                  <a:lnTo>
                    <a:pt x="1061478" y="24130"/>
                  </a:lnTo>
                  <a:lnTo>
                    <a:pt x="1059764" y="24574"/>
                  </a:lnTo>
                  <a:lnTo>
                    <a:pt x="1059764" y="33020"/>
                  </a:lnTo>
                  <a:lnTo>
                    <a:pt x="1053693" y="35560"/>
                  </a:lnTo>
                  <a:lnTo>
                    <a:pt x="1050251" y="34290"/>
                  </a:lnTo>
                  <a:lnTo>
                    <a:pt x="1049096" y="33870"/>
                  </a:lnTo>
                  <a:lnTo>
                    <a:pt x="1051712" y="33020"/>
                  </a:lnTo>
                  <a:lnTo>
                    <a:pt x="1059764" y="33020"/>
                  </a:lnTo>
                  <a:lnTo>
                    <a:pt x="1059764" y="24574"/>
                  </a:lnTo>
                  <a:lnTo>
                    <a:pt x="1051598" y="26670"/>
                  </a:lnTo>
                  <a:lnTo>
                    <a:pt x="1041971" y="30480"/>
                  </a:lnTo>
                  <a:lnTo>
                    <a:pt x="1045502" y="29210"/>
                  </a:lnTo>
                  <a:lnTo>
                    <a:pt x="1049337" y="29210"/>
                  </a:lnTo>
                  <a:lnTo>
                    <a:pt x="1048029" y="33477"/>
                  </a:lnTo>
                  <a:lnTo>
                    <a:pt x="1046822" y="33020"/>
                  </a:lnTo>
                  <a:lnTo>
                    <a:pt x="1036332" y="38100"/>
                  </a:lnTo>
                  <a:lnTo>
                    <a:pt x="1031963" y="40640"/>
                  </a:lnTo>
                  <a:lnTo>
                    <a:pt x="1027658" y="44450"/>
                  </a:lnTo>
                  <a:lnTo>
                    <a:pt x="1030147" y="40640"/>
                  </a:lnTo>
                  <a:lnTo>
                    <a:pt x="1030986" y="39370"/>
                  </a:lnTo>
                  <a:lnTo>
                    <a:pt x="1030465" y="38100"/>
                  </a:lnTo>
                  <a:lnTo>
                    <a:pt x="1026109" y="40640"/>
                  </a:lnTo>
                  <a:lnTo>
                    <a:pt x="1029855" y="38100"/>
                  </a:lnTo>
                  <a:lnTo>
                    <a:pt x="1034529" y="36842"/>
                  </a:lnTo>
                  <a:lnTo>
                    <a:pt x="1036256" y="35560"/>
                  </a:lnTo>
                  <a:lnTo>
                    <a:pt x="1035672" y="35560"/>
                  </a:lnTo>
                  <a:lnTo>
                    <a:pt x="1040091" y="34290"/>
                  </a:lnTo>
                  <a:lnTo>
                    <a:pt x="1043520" y="30480"/>
                  </a:lnTo>
                  <a:lnTo>
                    <a:pt x="1033818" y="31750"/>
                  </a:lnTo>
                  <a:lnTo>
                    <a:pt x="1005611" y="39370"/>
                  </a:lnTo>
                  <a:lnTo>
                    <a:pt x="985215" y="44450"/>
                  </a:lnTo>
                  <a:lnTo>
                    <a:pt x="964590" y="46990"/>
                  </a:lnTo>
                  <a:lnTo>
                    <a:pt x="968514" y="45720"/>
                  </a:lnTo>
                  <a:lnTo>
                    <a:pt x="968629" y="43192"/>
                  </a:lnTo>
                  <a:lnTo>
                    <a:pt x="971943" y="41910"/>
                  </a:lnTo>
                  <a:lnTo>
                    <a:pt x="957630" y="44450"/>
                  </a:lnTo>
                  <a:lnTo>
                    <a:pt x="916178" y="59690"/>
                  </a:lnTo>
                  <a:lnTo>
                    <a:pt x="915454" y="60020"/>
                  </a:lnTo>
                  <a:lnTo>
                    <a:pt x="915454" y="412750"/>
                  </a:lnTo>
                  <a:lnTo>
                    <a:pt x="911809" y="416560"/>
                  </a:lnTo>
                  <a:lnTo>
                    <a:pt x="907402" y="418719"/>
                  </a:lnTo>
                  <a:lnTo>
                    <a:pt x="908761" y="416560"/>
                  </a:lnTo>
                  <a:lnTo>
                    <a:pt x="915454" y="412750"/>
                  </a:lnTo>
                  <a:lnTo>
                    <a:pt x="915454" y="60020"/>
                  </a:lnTo>
                  <a:lnTo>
                    <a:pt x="904900" y="64770"/>
                  </a:lnTo>
                  <a:lnTo>
                    <a:pt x="893965" y="71120"/>
                  </a:lnTo>
                  <a:lnTo>
                    <a:pt x="885888" y="74879"/>
                  </a:lnTo>
                  <a:lnTo>
                    <a:pt x="885888" y="416674"/>
                  </a:lnTo>
                  <a:lnTo>
                    <a:pt x="882167" y="419100"/>
                  </a:lnTo>
                  <a:lnTo>
                    <a:pt x="877925" y="419100"/>
                  </a:lnTo>
                  <a:lnTo>
                    <a:pt x="883208" y="414020"/>
                  </a:lnTo>
                  <a:lnTo>
                    <a:pt x="885888" y="416674"/>
                  </a:lnTo>
                  <a:lnTo>
                    <a:pt x="885888" y="74879"/>
                  </a:lnTo>
                  <a:lnTo>
                    <a:pt x="883018" y="76200"/>
                  </a:lnTo>
                  <a:lnTo>
                    <a:pt x="871740" y="80010"/>
                  </a:lnTo>
                  <a:lnTo>
                    <a:pt x="874496" y="78740"/>
                  </a:lnTo>
                  <a:lnTo>
                    <a:pt x="879868" y="76200"/>
                  </a:lnTo>
                  <a:lnTo>
                    <a:pt x="856767" y="83820"/>
                  </a:lnTo>
                  <a:lnTo>
                    <a:pt x="833996" y="90170"/>
                  </a:lnTo>
                  <a:lnTo>
                    <a:pt x="810844" y="95250"/>
                  </a:lnTo>
                  <a:lnTo>
                    <a:pt x="786663" y="97790"/>
                  </a:lnTo>
                  <a:lnTo>
                    <a:pt x="775931" y="97790"/>
                  </a:lnTo>
                  <a:lnTo>
                    <a:pt x="756577" y="100342"/>
                  </a:lnTo>
                  <a:lnTo>
                    <a:pt x="746721" y="104140"/>
                  </a:lnTo>
                  <a:lnTo>
                    <a:pt x="737692" y="109220"/>
                  </a:lnTo>
                  <a:lnTo>
                    <a:pt x="728497" y="113042"/>
                  </a:lnTo>
                  <a:lnTo>
                    <a:pt x="718934" y="116840"/>
                  </a:lnTo>
                  <a:lnTo>
                    <a:pt x="708863" y="118110"/>
                  </a:lnTo>
                  <a:lnTo>
                    <a:pt x="714679" y="119392"/>
                  </a:lnTo>
                  <a:lnTo>
                    <a:pt x="718426" y="119392"/>
                  </a:lnTo>
                  <a:lnTo>
                    <a:pt x="720940" y="129540"/>
                  </a:lnTo>
                  <a:lnTo>
                    <a:pt x="726655" y="129540"/>
                  </a:lnTo>
                  <a:lnTo>
                    <a:pt x="729919" y="130810"/>
                  </a:lnTo>
                  <a:lnTo>
                    <a:pt x="736295" y="135890"/>
                  </a:lnTo>
                  <a:lnTo>
                    <a:pt x="740130" y="142240"/>
                  </a:lnTo>
                  <a:lnTo>
                    <a:pt x="741032" y="149860"/>
                  </a:lnTo>
                  <a:lnTo>
                    <a:pt x="738581" y="156210"/>
                  </a:lnTo>
                  <a:lnTo>
                    <a:pt x="734606" y="161290"/>
                  </a:lnTo>
                  <a:lnTo>
                    <a:pt x="731012" y="165100"/>
                  </a:lnTo>
                  <a:lnTo>
                    <a:pt x="730618" y="167640"/>
                  </a:lnTo>
                  <a:lnTo>
                    <a:pt x="736231" y="170192"/>
                  </a:lnTo>
                  <a:lnTo>
                    <a:pt x="741870" y="171450"/>
                  </a:lnTo>
                  <a:lnTo>
                    <a:pt x="753021" y="172720"/>
                  </a:lnTo>
                  <a:lnTo>
                    <a:pt x="762685" y="168910"/>
                  </a:lnTo>
                  <a:lnTo>
                    <a:pt x="766838" y="165100"/>
                  </a:lnTo>
                  <a:lnTo>
                    <a:pt x="771537" y="166370"/>
                  </a:lnTo>
                  <a:lnTo>
                    <a:pt x="767486" y="167640"/>
                  </a:lnTo>
                  <a:lnTo>
                    <a:pt x="763130" y="170192"/>
                  </a:lnTo>
                  <a:lnTo>
                    <a:pt x="759536" y="172720"/>
                  </a:lnTo>
                  <a:lnTo>
                    <a:pt x="762800" y="172720"/>
                  </a:lnTo>
                  <a:lnTo>
                    <a:pt x="765644" y="171450"/>
                  </a:lnTo>
                  <a:lnTo>
                    <a:pt x="768057" y="168910"/>
                  </a:lnTo>
                  <a:lnTo>
                    <a:pt x="770102" y="171450"/>
                  </a:lnTo>
                  <a:lnTo>
                    <a:pt x="774788" y="170192"/>
                  </a:lnTo>
                  <a:lnTo>
                    <a:pt x="779881" y="170192"/>
                  </a:lnTo>
                  <a:lnTo>
                    <a:pt x="783145" y="173990"/>
                  </a:lnTo>
                  <a:lnTo>
                    <a:pt x="776135" y="175260"/>
                  </a:lnTo>
                  <a:lnTo>
                    <a:pt x="766775" y="180340"/>
                  </a:lnTo>
                  <a:lnTo>
                    <a:pt x="760514" y="185420"/>
                  </a:lnTo>
                  <a:lnTo>
                    <a:pt x="762812" y="190500"/>
                  </a:lnTo>
                  <a:lnTo>
                    <a:pt x="769581" y="193040"/>
                  </a:lnTo>
                  <a:lnTo>
                    <a:pt x="776655" y="187960"/>
                  </a:lnTo>
                  <a:lnTo>
                    <a:pt x="787222" y="185420"/>
                  </a:lnTo>
                  <a:lnTo>
                    <a:pt x="790346" y="187960"/>
                  </a:lnTo>
                  <a:lnTo>
                    <a:pt x="794359" y="189230"/>
                  </a:lnTo>
                  <a:lnTo>
                    <a:pt x="797166" y="187960"/>
                  </a:lnTo>
                  <a:lnTo>
                    <a:pt x="799998" y="187960"/>
                  </a:lnTo>
                  <a:lnTo>
                    <a:pt x="802868" y="186690"/>
                  </a:lnTo>
                  <a:lnTo>
                    <a:pt x="796734" y="194310"/>
                  </a:lnTo>
                  <a:lnTo>
                    <a:pt x="787222" y="196850"/>
                  </a:lnTo>
                  <a:lnTo>
                    <a:pt x="777087" y="196850"/>
                  </a:lnTo>
                  <a:lnTo>
                    <a:pt x="769048" y="193040"/>
                  </a:lnTo>
                  <a:lnTo>
                    <a:pt x="764387" y="193040"/>
                  </a:lnTo>
                  <a:lnTo>
                    <a:pt x="755294" y="191770"/>
                  </a:lnTo>
                  <a:lnTo>
                    <a:pt x="749503" y="189230"/>
                  </a:lnTo>
                  <a:lnTo>
                    <a:pt x="754786" y="184150"/>
                  </a:lnTo>
                  <a:lnTo>
                    <a:pt x="755840" y="182892"/>
                  </a:lnTo>
                  <a:lnTo>
                    <a:pt x="757961" y="180340"/>
                  </a:lnTo>
                  <a:lnTo>
                    <a:pt x="755980" y="176542"/>
                  </a:lnTo>
                  <a:lnTo>
                    <a:pt x="751141" y="175260"/>
                  </a:lnTo>
                  <a:lnTo>
                    <a:pt x="745756" y="179070"/>
                  </a:lnTo>
                  <a:lnTo>
                    <a:pt x="742175" y="184150"/>
                  </a:lnTo>
                  <a:lnTo>
                    <a:pt x="748461" y="182892"/>
                  </a:lnTo>
                  <a:lnTo>
                    <a:pt x="749477" y="194310"/>
                  </a:lnTo>
                  <a:lnTo>
                    <a:pt x="740549" y="195580"/>
                  </a:lnTo>
                  <a:lnTo>
                    <a:pt x="736701" y="199390"/>
                  </a:lnTo>
                  <a:lnTo>
                    <a:pt x="742772" y="196850"/>
                  </a:lnTo>
                  <a:lnTo>
                    <a:pt x="755421" y="196850"/>
                  </a:lnTo>
                  <a:lnTo>
                    <a:pt x="761085" y="199390"/>
                  </a:lnTo>
                  <a:lnTo>
                    <a:pt x="759015" y="204470"/>
                  </a:lnTo>
                  <a:lnTo>
                    <a:pt x="754189" y="205740"/>
                  </a:lnTo>
                  <a:lnTo>
                    <a:pt x="749858" y="207010"/>
                  </a:lnTo>
                  <a:lnTo>
                    <a:pt x="751382" y="205740"/>
                  </a:lnTo>
                  <a:lnTo>
                    <a:pt x="752792" y="204470"/>
                  </a:lnTo>
                  <a:lnTo>
                    <a:pt x="754113" y="203200"/>
                  </a:lnTo>
                  <a:lnTo>
                    <a:pt x="746633" y="201930"/>
                  </a:lnTo>
                  <a:lnTo>
                    <a:pt x="738974" y="204470"/>
                  </a:lnTo>
                  <a:lnTo>
                    <a:pt x="732218" y="208280"/>
                  </a:lnTo>
                  <a:lnTo>
                    <a:pt x="727417" y="209550"/>
                  </a:lnTo>
                  <a:lnTo>
                    <a:pt x="719277" y="210820"/>
                  </a:lnTo>
                  <a:lnTo>
                    <a:pt x="710882" y="210820"/>
                  </a:lnTo>
                  <a:lnTo>
                    <a:pt x="702525" y="209550"/>
                  </a:lnTo>
                  <a:lnTo>
                    <a:pt x="696709" y="211404"/>
                  </a:lnTo>
                  <a:lnTo>
                    <a:pt x="696709" y="448627"/>
                  </a:lnTo>
                  <a:lnTo>
                    <a:pt x="690676" y="449580"/>
                  </a:lnTo>
                  <a:lnTo>
                    <a:pt x="695858" y="447040"/>
                  </a:lnTo>
                  <a:lnTo>
                    <a:pt x="696709" y="448627"/>
                  </a:lnTo>
                  <a:lnTo>
                    <a:pt x="696709" y="211404"/>
                  </a:lnTo>
                  <a:lnTo>
                    <a:pt x="694537" y="212090"/>
                  </a:lnTo>
                  <a:lnTo>
                    <a:pt x="696353" y="210820"/>
                  </a:lnTo>
                  <a:lnTo>
                    <a:pt x="698182" y="209550"/>
                  </a:lnTo>
                  <a:lnTo>
                    <a:pt x="696226" y="208280"/>
                  </a:lnTo>
                  <a:lnTo>
                    <a:pt x="678726" y="208280"/>
                  </a:lnTo>
                  <a:lnTo>
                    <a:pt x="671868" y="209550"/>
                  </a:lnTo>
                  <a:lnTo>
                    <a:pt x="666394" y="210820"/>
                  </a:lnTo>
                  <a:lnTo>
                    <a:pt x="663841" y="204470"/>
                  </a:lnTo>
                  <a:lnTo>
                    <a:pt x="664235" y="203212"/>
                  </a:lnTo>
                  <a:lnTo>
                    <a:pt x="668007" y="201930"/>
                  </a:lnTo>
                  <a:lnTo>
                    <a:pt x="674611" y="200660"/>
                  </a:lnTo>
                  <a:lnTo>
                    <a:pt x="691337" y="187960"/>
                  </a:lnTo>
                  <a:lnTo>
                    <a:pt x="682726" y="187960"/>
                  </a:lnTo>
                  <a:lnTo>
                    <a:pt x="657377" y="193040"/>
                  </a:lnTo>
                  <a:lnTo>
                    <a:pt x="644613" y="194310"/>
                  </a:lnTo>
                  <a:lnTo>
                    <a:pt x="626706" y="196850"/>
                  </a:lnTo>
                  <a:lnTo>
                    <a:pt x="618032" y="199390"/>
                  </a:lnTo>
                  <a:lnTo>
                    <a:pt x="610958" y="203200"/>
                  </a:lnTo>
                  <a:lnTo>
                    <a:pt x="612343" y="204470"/>
                  </a:lnTo>
                  <a:lnTo>
                    <a:pt x="615213" y="207010"/>
                  </a:lnTo>
                  <a:lnTo>
                    <a:pt x="587502" y="207010"/>
                  </a:lnTo>
                  <a:lnTo>
                    <a:pt x="573595" y="208280"/>
                  </a:lnTo>
                  <a:lnTo>
                    <a:pt x="560832" y="213360"/>
                  </a:lnTo>
                  <a:lnTo>
                    <a:pt x="555078" y="215900"/>
                  </a:lnTo>
                  <a:lnTo>
                    <a:pt x="536346" y="219710"/>
                  </a:lnTo>
                  <a:lnTo>
                    <a:pt x="529526" y="220980"/>
                  </a:lnTo>
                  <a:lnTo>
                    <a:pt x="522681" y="224790"/>
                  </a:lnTo>
                  <a:lnTo>
                    <a:pt x="515696" y="226060"/>
                  </a:lnTo>
                  <a:lnTo>
                    <a:pt x="508431" y="226060"/>
                  </a:lnTo>
                  <a:lnTo>
                    <a:pt x="516788" y="223520"/>
                  </a:lnTo>
                  <a:lnTo>
                    <a:pt x="520814" y="222250"/>
                  </a:lnTo>
                  <a:lnTo>
                    <a:pt x="518185" y="222250"/>
                  </a:lnTo>
                  <a:lnTo>
                    <a:pt x="504012" y="223520"/>
                  </a:lnTo>
                  <a:lnTo>
                    <a:pt x="507580" y="231140"/>
                  </a:lnTo>
                  <a:lnTo>
                    <a:pt x="511835" y="236220"/>
                  </a:lnTo>
                  <a:lnTo>
                    <a:pt x="522719" y="236220"/>
                  </a:lnTo>
                  <a:lnTo>
                    <a:pt x="539369" y="238760"/>
                  </a:lnTo>
                  <a:lnTo>
                    <a:pt x="545579" y="243840"/>
                  </a:lnTo>
                  <a:lnTo>
                    <a:pt x="535076" y="241300"/>
                  </a:lnTo>
                  <a:lnTo>
                    <a:pt x="525805" y="247650"/>
                  </a:lnTo>
                  <a:lnTo>
                    <a:pt x="519582" y="250190"/>
                  </a:lnTo>
                  <a:lnTo>
                    <a:pt x="515010" y="246380"/>
                  </a:lnTo>
                  <a:lnTo>
                    <a:pt x="517575" y="243840"/>
                  </a:lnTo>
                  <a:lnTo>
                    <a:pt x="520280" y="242570"/>
                  </a:lnTo>
                  <a:lnTo>
                    <a:pt x="523125" y="241300"/>
                  </a:lnTo>
                  <a:lnTo>
                    <a:pt x="516229" y="242570"/>
                  </a:lnTo>
                  <a:lnTo>
                    <a:pt x="509549" y="248920"/>
                  </a:lnTo>
                  <a:lnTo>
                    <a:pt x="513461" y="261620"/>
                  </a:lnTo>
                  <a:lnTo>
                    <a:pt x="505371" y="261620"/>
                  </a:lnTo>
                  <a:lnTo>
                    <a:pt x="502894" y="264160"/>
                  </a:lnTo>
                  <a:lnTo>
                    <a:pt x="503339" y="267970"/>
                  </a:lnTo>
                  <a:lnTo>
                    <a:pt x="509397" y="270510"/>
                  </a:lnTo>
                  <a:lnTo>
                    <a:pt x="516813" y="273050"/>
                  </a:lnTo>
                  <a:lnTo>
                    <a:pt x="521385" y="273050"/>
                  </a:lnTo>
                  <a:lnTo>
                    <a:pt x="531863" y="274320"/>
                  </a:lnTo>
                  <a:lnTo>
                    <a:pt x="561721" y="270510"/>
                  </a:lnTo>
                  <a:lnTo>
                    <a:pt x="568020" y="269240"/>
                  </a:lnTo>
                  <a:lnTo>
                    <a:pt x="574713" y="269240"/>
                  </a:lnTo>
                  <a:lnTo>
                    <a:pt x="583679" y="271780"/>
                  </a:lnTo>
                  <a:lnTo>
                    <a:pt x="586422" y="273050"/>
                  </a:lnTo>
                  <a:lnTo>
                    <a:pt x="591413" y="279400"/>
                  </a:lnTo>
                  <a:lnTo>
                    <a:pt x="593318" y="274320"/>
                  </a:lnTo>
                  <a:lnTo>
                    <a:pt x="597801" y="273050"/>
                  </a:lnTo>
                  <a:lnTo>
                    <a:pt x="593547" y="269240"/>
                  </a:lnTo>
                  <a:lnTo>
                    <a:pt x="604139" y="265430"/>
                  </a:lnTo>
                  <a:lnTo>
                    <a:pt x="602513" y="274320"/>
                  </a:lnTo>
                  <a:lnTo>
                    <a:pt x="597408" y="280670"/>
                  </a:lnTo>
                  <a:lnTo>
                    <a:pt x="604672" y="278130"/>
                  </a:lnTo>
                  <a:lnTo>
                    <a:pt x="611632" y="274320"/>
                  </a:lnTo>
                  <a:lnTo>
                    <a:pt x="618629" y="271780"/>
                  </a:lnTo>
                  <a:lnTo>
                    <a:pt x="625995" y="269240"/>
                  </a:lnTo>
                  <a:lnTo>
                    <a:pt x="630897" y="267970"/>
                  </a:lnTo>
                  <a:lnTo>
                    <a:pt x="635838" y="267970"/>
                  </a:lnTo>
                  <a:lnTo>
                    <a:pt x="640689" y="266700"/>
                  </a:lnTo>
                  <a:lnTo>
                    <a:pt x="643420" y="265430"/>
                  </a:lnTo>
                  <a:lnTo>
                    <a:pt x="647687" y="264160"/>
                  </a:lnTo>
                  <a:lnTo>
                    <a:pt x="645769" y="264160"/>
                  </a:lnTo>
                  <a:lnTo>
                    <a:pt x="652233" y="260350"/>
                  </a:lnTo>
                  <a:lnTo>
                    <a:pt x="659574" y="264160"/>
                  </a:lnTo>
                  <a:lnTo>
                    <a:pt x="669607" y="260350"/>
                  </a:lnTo>
                  <a:lnTo>
                    <a:pt x="672960" y="259080"/>
                  </a:lnTo>
                  <a:lnTo>
                    <a:pt x="679221" y="256540"/>
                  </a:lnTo>
                  <a:lnTo>
                    <a:pt x="686396" y="255270"/>
                  </a:lnTo>
                  <a:lnTo>
                    <a:pt x="684326" y="256540"/>
                  </a:lnTo>
                  <a:lnTo>
                    <a:pt x="682256" y="256540"/>
                  </a:lnTo>
                  <a:lnTo>
                    <a:pt x="680212" y="257810"/>
                  </a:lnTo>
                  <a:lnTo>
                    <a:pt x="679437" y="264160"/>
                  </a:lnTo>
                  <a:lnTo>
                    <a:pt x="666140" y="270510"/>
                  </a:lnTo>
                  <a:lnTo>
                    <a:pt x="650011" y="275590"/>
                  </a:lnTo>
                  <a:lnTo>
                    <a:pt x="640740" y="276860"/>
                  </a:lnTo>
                  <a:lnTo>
                    <a:pt x="646557" y="276860"/>
                  </a:lnTo>
                  <a:lnTo>
                    <a:pt x="646836" y="280670"/>
                  </a:lnTo>
                  <a:lnTo>
                    <a:pt x="644067" y="287020"/>
                  </a:lnTo>
                  <a:lnTo>
                    <a:pt x="640740" y="290830"/>
                  </a:lnTo>
                  <a:lnTo>
                    <a:pt x="634758" y="295910"/>
                  </a:lnTo>
                  <a:lnTo>
                    <a:pt x="629666" y="300990"/>
                  </a:lnTo>
                  <a:lnTo>
                    <a:pt x="622592" y="306070"/>
                  </a:lnTo>
                  <a:lnTo>
                    <a:pt x="608965" y="312420"/>
                  </a:lnTo>
                  <a:lnTo>
                    <a:pt x="594855" y="316230"/>
                  </a:lnTo>
                  <a:lnTo>
                    <a:pt x="580301" y="317500"/>
                  </a:lnTo>
                  <a:lnTo>
                    <a:pt x="565302" y="317500"/>
                  </a:lnTo>
                  <a:lnTo>
                    <a:pt x="566674" y="316230"/>
                  </a:lnTo>
                  <a:lnTo>
                    <a:pt x="569556" y="313690"/>
                  </a:lnTo>
                  <a:lnTo>
                    <a:pt x="559333" y="316230"/>
                  </a:lnTo>
                  <a:lnTo>
                    <a:pt x="529653" y="327660"/>
                  </a:lnTo>
                  <a:lnTo>
                    <a:pt x="519404" y="331470"/>
                  </a:lnTo>
                  <a:lnTo>
                    <a:pt x="498208" y="334010"/>
                  </a:lnTo>
                  <a:lnTo>
                    <a:pt x="487921" y="336550"/>
                  </a:lnTo>
                  <a:lnTo>
                    <a:pt x="491642" y="335280"/>
                  </a:lnTo>
                  <a:lnTo>
                    <a:pt x="497598" y="332740"/>
                  </a:lnTo>
                  <a:lnTo>
                    <a:pt x="502183" y="330200"/>
                  </a:lnTo>
                  <a:lnTo>
                    <a:pt x="501815" y="327660"/>
                  </a:lnTo>
                  <a:lnTo>
                    <a:pt x="498995" y="326390"/>
                  </a:lnTo>
                  <a:lnTo>
                    <a:pt x="495160" y="325120"/>
                  </a:lnTo>
                  <a:lnTo>
                    <a:pt x="491832" y="325120"/>
                  </a:lnTo>
                  <a:lnTo>
                    <a:pt x="486498" y="326390"/>
                  </a:lnTo>
                  <a:lnTo>
                    <a:pt x="478624" y="327660"/>
                  </a:lnTo>
                  <a:lnTo>
                    <a:pt x="472605" y="330200"/>
                  </a:lnTo>
                  <a:lnTo>
                    <a:pt x="472833" y="335280"/>
                  </a:lnTo>
                  <a:lnTo>
                    <a:pt x="463156" y="335280"/>
                  </a:lnTo>
                  <a:lnTo>
                    <a:pt x="460070" y="336397"/>
                  </a:lnTo>
                  <a:lnTo>
                    <a:pt x="460070" y="504190"/>
                  </a:lnTo>
                  <a:lnTo>
                    <a:pt x="459600" y="506730"/>
                  </a:lnTo>
                  <a:lnTo>
                    <a:pt x="458317" y="508000"/>
                  </a:lnTo>
                  <a:lnTo>
                    <a:pt x="456209" y="508000"/>
                  </a:lnTo>
                  <a:lnTo>
                    <a:pt x="457568" y="504190"/>
                  </a:lnTo>
                  <a:lnTo>
                    <a:pt x="460070" y="504190"/>
                  </a:lnTo>
                  <a:lnTo>
                    <a:pt x="460070" y="336397"/>
                  </a:lnTo>
                  <a:lnTo>
                    <a:pt x="452564" y="339090"/>
                  </a:lnTo>
                  <a:lnTo>
                    <a:pt x="442925" y="345440"/>
                  </a:lnTo>
                  <a:lnTo>
                    <a:pt x="436079" y="351790"/>
                  </a:lnTo>
                  <a:lnTo>
                    <a:pt x="439915" y="350951"/>
                  </a:lnTo>
                  <a:lnTo>
                    <a:pt x="437896" y="351790"/>
                  </a:lnTo>
                  <a:lnTo>
                    <a:pt x="431419" y="355600"/>
                  </a:lnTo>
                  <a:lnTo>
                    <a:pt x="433374" y="358140"/>
                  </a:lnTo>
                  <a:lnTo>
                    <a:pt x="430669" y="359410"/>
                  </a:lnTo>
                  <a:lnTo>
                    <a:pt x="427824" y="360680"/>
                  </a:lnTo>
                  <a:lnTo>
                    <a:pt x="424865" y="361950"/>
                  </a:lnTo>
                  <a:lnTo>
                    <a:pt x="424865" y="431800"/>
                  </a:lnTo>
                  <a:lnTo>
                    <a:pt x="419620" y="434086"/>
                  </a:lnTo>
                  <a:lnTo>
                    <a:pt x="420928" y="433070"/>
                  </a:lnTo>
                  <a:lnTo>
                    <a:pt x="424865" y="431800"/>
                  </a:lnTo>
                  <a:lnTo>
                    <a:pt x="424865" y="361950"/>
                  </a:lnTo>
                  <a:lnTo>
                    <a:pt x="427799" y="360680"/>
                  </a:lnTo>
                  <a:lnTo>
                    <a:pt x="431546" y="356870"/>
                  </a:lnTo>
                  <a:lnTo>
                    <a:pt x="422897" y="354330"/>
                  </a:lnTo>
                  <a:lnTo>
                    <a:pt x="418820" y="356870"/>
                  </a:lnTo>
                  <a:lnTo>
                    <a:pt x="415696" y="358140"/>
                  </a:lnTo>
                  <a:lnTo>
                    <a:pt x="400024" y="363220"/>
                  </a:lnTo>
                  <a:lnTo>
                    <a:pt x="384543" y="370840"/>
                  </a:lnTo>
                  <a:lnTo>
                    <a:pt x="378510" y="374650"/>
                  </a:lnTo>
                  <a:lnTo>
                    <a:pt x="371970" y="378460"/>
                  </a:lnTo>
                  <a:lnTo>
                    <a:pt x="365366" y="383540"/>
                  </a:lnTo>
                  <a:lnTo>
                    <a:pt x="359156" y="384810"/>
                  </a:lnTo>
                  <a:lnTo>
                    <a:pt x="354634" y="384810"/>
                  </a:lnTo>
                  <a:lnTo>
                    <a:pt x="352894" y="385889"/>
                  </a:lnTo>
                  <a:lnTo>
                    <a:pt x="352894" y="403860"/>
                  </a:lnTo>
                  <a:lnTo>
                    <a:pt x="351345" y="404952"/>
                  </a:lnTo>
                  <a:lnTo>
                    <a:pt x="351345" y="415290"/>
                  </a:lnTo>
                  <a:lnTo>
                    <a:pt x="346519" y="415290"/>
                  </a:lnTo>
                  <a:lnTo>
                    <a:pt x="345008" y="415620"/>
                  </a:lnTo>
                  <a:lnTo>
                    <a:pt x="345605" y="415290"/>
                  </a:lnTo>
                  <a:lnTo>
                    <a:pt x="348310" y="414020"/>
                  </a:lnTo>
                  <a:lnTo>
                    <a:pt x="351345" y="415290"/>
                  </a:lnTo>
                  <a:lnTo>
                    <a:pt x="351345" y="404952"/>
                  </a:lnTo>
                  <a:lnTo>
                    <a:pt x="349250" y="406400"/>
                  </a:lnTo>
                  <a:lnTo>
                    <a:pt x="345821" y="407035"/>
                  </a:lnTo>
                  <a:lnTo>
                    <a:pt x="346532" y="406400"/>
                  </a:lnTo>
                  <a:lnTo>
                    <a:pt x="352894" y="403860"/>
                  </a:lnTo>
                  <a:lnTo>
                    <a:pt x="352894" y="385889"/>
                  </a:lnTo>
                  <a:lnTo>
                    <a:pt x="350532" y="387350"/>
                  </a:lnTo>
                  <a:lnTo>
                    <a:pt x="349084" y="389890"/>
                  </a:lnTo>
                  <a:lnTo>
                    <a:pt x="352501" y="391160"/>
                  </a:lnTo>
                  <a:lnTo>
                    <a:pt x="346036" y="392430"/>
                  </a:lnTo>
                  <a:lnTo>
                    <a:pt x="336461" y="388620"/>
                  </a:lnTo>
                  <a:lnTo>
                    <a:pt x="334314" y="397510"/>
                  </a:lnTo>
                  <a:lnTo>
                    <a:pt x="337223" y="396240"/>
                  </a:lnTo>
                  <a:lnTo>
                    <a:pt x="339813" y="396240"/>
                  </a:lnTo>
                  <a:lnTo>
                    <a:pt x="342061" y="398780"/>
                  </a:lnTo>
                  <a:lnTo>
                    <a:pt x="340423" y="400050"/>
                  </a:lnTo>
                  <a:lnTo>
                    <a:pt x="327621" y="402590"/>
                  </a:lnTo>
                  <a:lnTo>
                    <a:pt x="333921" y="410210"/>
                  </a:lnTo>
                  <a:lnTo>
                    <a:pt x="327558" y="411480"/>
                  </a:lnTo>
                  <a:lnTo>
                    <a:pt x="328129" y="416560"/>
                  </a:lnTo>
                  <a:lnTo>
                    <a:pt x="334848" y="415290"/>
                  </a:lnTo>
                  <a:lnTo>
                    <a:pt x="340753" y="411480"/>
                  </a:lnTo>
                  <a:lnTo>
                    <a:pt x="341439" y="410883"/>
                  </a:lnTo>
                  <a:lnTo>
                    <a:pt x="340906" y="412750"/>
                  </a:lnTo>
                  <a:lnTo>
                    <a:pt x="343598" y="412750"/>
                  </a:lnTo>
                  <a:lnTo>
                    <a:pt x="345236" y="411949"/>
                  </a:lnTo>
                  <a:lnTo>
                    <a:pt x="343547" y="414020"/>
                  </a:lnTo>
                  <a:lnTo>
                    <a:pt x="343306" y="415975"/>
                  </a:lnTo>
                  <a:lnTo>
                    <a:pt x="334530" y="417830"/>
                  </a:lnTo>
                  <a:lnTo>
                    <a:pt x="333171" y="424180"/>
                  </a:lnTo>
                  <a:lnTo>
                    <a:pt x="339369" y="419100"/>
                  </a:lnTo>
                  <a:lnTo>
                    <a:pt x="348475" y="424180"/>
                  </a:lnTo>
                  <a:lnTo>
                    <a:pt x="354926" y="425450"/>
                  </a:lnTo>
                  <a:lnTo>
                    <a:pt x="361746" y="425450"/>
                  </a:lnTo>
                  <a:lnTo>
                    <a:pt x="368300" y="422910"/>
                  </a:lnTo>
                  <a:lnTo>
                    <a:pt x="381533" y="420370"/>
                  </a:lnTo>
                  <a:lnTo>
                    <a:pt x="376351" y="422910"/>
                  </a:lnTo>
                  <a:lnTo>
                    <a:pt x="381533" y="424180"/>
                  </a:lnTo>
                  <a:lnTo>
                    <a:pt x="377647" y="425450"/>
                  </a:lnTo>
                  <a:lnTo>
                    <a:pt x="373430" y="425450"/>
                  </a:lnTo>
                  <a:lnTo>
                    <a:pt x="373126" y="425551"/>
                  </a:lnTo>
                  <a:lnTo>
                    <a:pt x="377469" y="427990"/>
                  </a:lnTo>
                  <a:lnTo>
                    <a:pt x="370459" y="435610"/>
                  </a:lnTo>
                  <a:lnTo>
                    <a:pt x="361200" y="438150"/>
                  </a:lnTo>
                  <a:lnTo>
                    <a:pt x="356387" y="436880"/>
                  </a:lnTo>
                  <a:lnTo>
                    <a:pt x="359143" y="434340"/>
                  </a:lnTo>
                  <a:lnTo>
                    <a:pt x="361264" y="431800"/>
                  </a:lnTo>
                  <a:lnTo>
                    <a:pt x="362191" y="429260"/>
                  </a:lnTo>
                  <a:lnTo>
                    <a:pt x="355092" y="430530"/>
                  </a:lnTo>
                  <a:lnTo>
                    <a:pt x="350786" y="432142"/>
                  </a:lnTo>
                  <a:lnTo>
                    <a:pt x="349656" y="430530"/>
                  </a:lnTo>
                  <a:lnTo>
                    <a:pt x="346062" y="425450"/>
                  </a:lnTo>
                  <a:lnTo>
                    <a:pt x="341439" y="428345"/>
                  </a:lnTo>
                  <a:lnTo>
                    <a:pt x="341439" y="435610"/>
                  </a:lnTo>
                  <a:lnTo>
                    <a:pt x="334327" y="438150"/>
                  </a:lnTo>
                  <a:lnTo>
                    <a:pt x="336359" y="436880"/>
                  </a:lnTo>
                  <a:lnTo>
                    <a:pt x="341439" y="435610"/>
                  </a:lnTo>
                  <a:lnTo>
                    <a:pt x="341439" y="428345"/>
                  </a:lnTo>
                  <a:lnTo>
                    <a:pt x="337921" y="430530"/>
                  </a:lnTo>
                  <a:lnTo>
                    <a:pt x="343090" y="425450"/>
                  </a:lnTo>
                  <a:lnTo>
                    <a:pt x="344385" y="424180"/>
                  </a:lnTo>
                  <a:lnTo>
                    <a:pt x="340194" y="425450"/>
                  </a:lnTo>
                  <a:lnTo>
                    <a:pt x="336829" y="422910"/>
                  </a:lnTo>
                  <a:lnTo>
                    <a:pt x="331635" y="427990"/>
                  </a:lnTo>
                  <a:lnTo>
                    <a:pt x="328637" y="429260"/>
                  </a:lnTo>
                  <a:lnTo>
                    <a:pt x="319214" y="434340"/>
                  </a:lnTo>
                  <a:lnTo>
                    <a:pt x="308775" y="434340"/>
                  </a:lnTo>
                  <a:lnTo>
                    <a:pt x="303771" y="440690"/>
                  </a:lnTo>
                  <a:lnTo>
                    <a:pt x="311886" y="440690"/>
                  </a:lnTo>
                  <a:lnTo>
                    <a:pt x="306235" y="444500"/>
                  </a:lnTo>
                  <a:lnTo>
                    <a:pt x="305625" y="448310"/>
                  </a:lnTo>
                  <a:lnTo>
                    <a:pt x="308813" y="449580"/>
                  </a:lnTo>
                  <a:lnTo>
                    <a:pt x="314604" y="448310"/>
                  </a:lnTo>
                  <a:lnTo>
                    <a:pt x="309956" y="449580"/>
                  </a:lnTo>
                  <a:lnTo>
                    <a:pt x="308444" y="459740"/>
                  </a:lnTo>
                  <a:lnTo>
                    <a:pt x="314223" y="462280"/>
                  </a:lnTo>
                  <a:lnTo>
                    <a:pt x="310756" y="463550"/>
                  </a:lnTo>
                  <a:lnTo>
                    <a:pt x="306184" y="464820"/>
                  </a:lnTo>
                  <a:lnTo>
                    <a:pt x="305308" y="468630"/>
                  </a:lnTo>
                  <a:lnTo>
                    <a:pt x="320459" y="468630"/>
                  </a:lnTo>
                  <a:lnTo>
                    <a:pt x="346075" y="466090"/>
                  </a:lnTo>
                  <a:lnTo>
                    <a:pt x="369201" y="461010"/>
                  </a:lnTo>
                  <a:lnTo>
                    <a:pt x="376910" y="452120"/>
                  </a:lnTo>
                  <a:lnTo>
                    <a:pt x="382574" y="448310"/>
                  </a:lnTo>
                  <a:lnTo>
                    <a:pt x="395947" y="441960"/>
                  </a:lnTo>
                  <a:lnTo>
                    <a:pt x="404342" y="438150"/>
                  </a:lnTo>
                  <a:lnTo>
                    <a:pt x="410006" y="435584"/>
                  </a:lnTo>
                  <a:lnTo>
                    <a:pt x="417512" y="430530"/>
                  </a:lnTo>
                  <a:lnTo>
                    <a:pt x="416344" y="435508"/>
                  </a:lnTo>
                  <a:lnTo>
                    <a:pt x="401485" y="441960"/>
                  </a:lnTo>
                  <a:lnTo>
                    <a:pt x="390550" y="447040"/>
                  </a:lnTo>
                  <a:lnTo>
                    <a:pt x="381152" y="455930"/>
                  </a:lnTo>
                  <a:lnTo>
                    <a:pt x="383489" y="454660"/>
                  </a:lnTo>
                  <a:lnTo>
                    <a:pt x="386067" y="453390"/>
                  </a:lnTo>
                  <a:lnTo>
                    <a:pt x="388874" y="453390"/>
                  </a:lnTo>
                  <a:lnTo>
                    <a:pt x="383006" y="457200"/>
                  </a:lnTo>
                  <a:lnTo>
                    <a:pt x="377990" y="462280"/>
                  </a:lnTo>
                  <a:lnTo>
                    <a:pt x="371424" y="471170"/>
                  </a:lnTo>
                  <a:lnTo>
                    <a:pt x="369201" y="481330"/>
                  </a:lnTo>
                  <a:lnTo>
                    <a:pt x="365760" y="483870"/>
                  </a:lnTo>
                  <a:lnTo>
                    <a:pt x="358241" y="487680"/>
                  </a:lnTo>
                  <a:lnTo>
                    <a:pt x="350050" y="490220"/>
                  </a:lnTo>
                  <a:lnTo>
                    <a:pt x="342823" y="494030"/>
                  </a:lnTo>
                  <a:lnTo>
                    <a:pt x="338201" y="500380"/>
                  </a:lnTo>
                  <a:lnTo>
                    <a:pt x="342061" y="499110"/>
                  </a:lnTo>
                  <a:lnTo>
                    <a:pt x="346176" y="499110"/>
                  </a:lnTo>
                  <a:lnTo>
                    <a:pt x="350189" y="500380"/>
                  </a:lnTo>
                  <a:lnTo>
                    <a:pt x="339915" y="504190"/>
                  </a:lnTo>
                  <a:lnTo>
                    <a:pt x="337451" y="502920"/>
                  </a:lnTo>
                  <a:lnTo>
                    <a:pt x="331152" y="511810"/>
                  </a:lnTo>
                  <a:lnTo>
                    <a:pt x="326644" y="515620"/>
                  </a:lnTo>
                  <a:lnTo>
                    <a:pt x="314502" y="518160"/>
                  </a:lnTo>
                  <a:lnTo>
                    <a:pt x="309181" y="520700"/>
                  </a:lnTo>
                  <a:lnTo>
                    <a:pt x="312864" y="519430"/>
                  </a:lnTo>
                  <a:lnTo>
                    <a:pt x="315442" y="524510"/>
                  </a:lnTo>
                  <a:lnTo>
                    <a:pt x="318808" y="523240"/>
                  </a:lnTo>
                  <a:lnTo>
                    <a:pt x="321284" y="521970"/>
                  </a:lnTo>
                  <a:lnTo>
                    <a:pt x="323799" y="521970"/>
                  </a:lnTo>
                  <a:lnTo>
                    <a:pt x="326351" y="520700"/>
                  </a:lnTo>
                  <a:lnTo>
                    <a:pt x="333235" y="519430"/>
                  </a:lnTo>
                  <a:lnTo>
                    <a:pt x="338747" y="514350"/>
                  </a:lnTo>
                  <a:lnTo>
                    <a:pt x="345770" y="513080"/>
                  </a:lnTo>
                  <a:lnTo>
                    <a:pt x="355257" y="510540"/>
                  </a:lnTo>
                  <a:lnTo>
                    <a:pt x="367118" y="506730"/>
                  </a:lnTo>
                  <a:lnTo>
                    <a:pt x="378790" y="504190"/>
                  </a:lnTo>
                  <a:lnTo>
                    <a:pt x="387731" y="504190"/>
                  </a:lnTo>
                  <a:lnTo>
                    <a:pt x="386270" y="505460"/>
                  </a:lnTo>
                  <a:lnTo>
                    <a:pt x="384860" y="505460"/>
                  </a:lnTo>
                  <a:lnTo>
                    <a:pt x="383463" y="506730"/>
                  </a:lnTo>
                  <a:lnTo>
                    <a:pt x="384517" y="509270"/>
                  </a:lnTo>
                  <a:lnTo>
                    <a:pt x="386918" y="511810"/>
                  </a:lnTo>
                  <a:lnTo>
                    <a:pt x="390042" y="510540"/>
                  </a:lnTo>
                  <a:lnTo>
                    <a:pt x="387337" y="514350"/>
                  </a:lnTo>
                  <a:lnTo>
                    <a:pt x="392417" y="513080"/>
                  </a:lnTo>
                  <a:lnTo>
                    <a:pt x="394741" y="510540"/>
                  </a:lnTo>
                  <a:lnTo>
                    <a:pt x="398221" y="506730"/>
                  </a:lnTo>
                  <a:lnTo>
                    <a:pt x="403974" y="509270"/>
                  </a:lnTo>
                  <a:lnTo>
                    <a:pt x="399719" y="511810"/>
                  </a:lnTo>
                  <a:lnTo>
                    <a:pt x="403123" y="514350"/>
                  </a:lnTo>
                  <a:lnTo>
                    <a:pt x="401866" y="520700"/>
                  </a:lnTo>
                  <a:lnTo>
                    <a:pt x="399897" y="525780"/>
                  </a:lnTo>
                  <a:lnTo>
                    <a:pt x="401129" y="529590"/>
                  </a:lnTo>
                  <a:lnTo>
                    <a:pt x="406996" y="532130"/>
                  </a:lnTo>
                  <a:lnTo>
                    <a:pt x="413346" y="525780"/>
                  </a:lnTo>
                  <a:lnTo>
                    <a:pt x="419011" y="515620"/>
                  </a:lnTo>
                  <a:lnTo>
                    <a:pt x="429310" y="510540"/>
                  </a:lnTo>
                  <a:lnTo>
                    <a:pt x="434924" y="506730"/>
                  </a:lnTo>
                  <a:lnTo>
                    <a:pt x="432054" y="509270"/>
                  </a:lnTo>
                  <a:lnTo>
                    <a:pt x="434949" y="509270"/>
                  </a:lnTo>
                  <a:lnTo>
                    <a:pt x="440118" y="508000"/>
                  </a:lnTo>
                  <a:lnTo>
                    <a:pt x="442087" y="506730"/>
                  </a:lnTo>
                  <a:lnTo>
                    <a:pt x="444068" y="505460"/>
                  </a:lnTo>
                  <a:lnTo>
                    <a:pt x="447827" y="504190"/>
                  </a:lnTo>
                  <a:lnTo>
                    <a:pt x="452069" y="501650"/>
                  </a:lnTo>
                  <a:lnTo>
                    <a:pt x="453275" y="499110"/>
                  </a:lnTo>
                  <a:lnTo>
                    <a:pt x="453885" y="497840"/>
                  </a:lnTo>
                  <a:lnTo>
                    <a:pt x="453263" y="501650"/>
                  </a:lnTo>
                  <a:lnTo>
                    <a:pt x="453910" y="502119"/>
                  </a:lnTo>
                  <a:lnTo>
                    <a:pt x="447929" y="504190"/>
                  </a:lnTo>
                  <a:lnTo>
                    <a:pt x="436168" y="510540"/>
                  </a:lnTo>
                  <a:lnTo>
                    <a:pt x="437616" y="515620"/>
                  </a:lnTo>
                  <a:lnTo>
                    <a:pt x="436968" y="518160"/>
                  </a:lnTo>
                  <a:lnTo>
                    <a:pt x="434149" y="519430"/>
                  </a:lnTo>
                  <a:lnTo>
                    <a:pt x="441058" y="521970"/>
                  </a:lnTo>
                  <a:lnTo>
                    <a:pt x="450138" y="520700"/>
                  </a:lnTo>
                  <a:lnTo>
                    <a:pt x="459282" y="518160"/>
                  </a:lnTo>
                  <a:lnTo>
                    <a:pt x="466356" y="515620"/>
                  </a:lnTo>
                  <a:lnTo>
                    <a:pt x="473202" y="513080"/>
                  </a:lnTo>
                  <a:lnTo>
                    <a:pt x="480339" y="511810"/>
                  </a:lnTo>
                  <a:lnTo>
                    <a:pt x="504647" y="500380"/>
                  </a:lnTo>
                  <a:lnTo>
                    <a:pt x="510755" y="497840"/>
                  </a:lnTo>
                  <a:lnTo>
                    <a:pt x="499783" y="504190"/>
                  </a:lnTo>
                  <a:lnTo>
                    <a:pt x="489318" y="510540"/>
                  </a:lnTo>
                  <a:lnTo>
                    <a:pt x="478675" y="515620"/>
                  </a:lnTo>
                  <a:lnTo>
                    <a:pt x="467194" y="520700"/>
                  </a:lnTo>
                  <a:lnTo>
                    <a:pt x="459778" y="523240"/>
                  </a:lnTo>
                  <a:lnTo>
                    <a:pt x="451065" y="527050"/>
                  </a:lnTo>
                  <a:lnTo>
                    <a:pt x="443712" y="532130"/>
                  </a:lnTo>
                  <a:lnTo>
                    <a:pt x="440334" y="538480"/>
                  </a:lnTo>
                  <a:lnTo>
                    <a:pt x="443331" y="537210"/>
                  </a:lnTo>
                  <a:lnTo>
                    <a:pt x="446506" y="538480"/>
                  </a:lnTo>
                  <a:lnTo>
                    <a:pt x="448462" y="541020"/>
                  </a:lnTo>
                  <a:lnTo>
                    <a:pt x="441617" y="538480"/>
                  </a:lnTo>
                  <a:lnTo>
                    <a:pt x="434086" y="541020"/>
                  </a:lnTo>
                  <a:lnTo>
                    <a:pt x="426935" y="546100"/>
                  </a:lnTo>
                  <a:lnTo>
                    <a:pt x="421220" y="549910"/>
                  </a:lnTo>
                  <a:lnTo>
                    <a:pt x="417118" y="553720"/>
                  </a:lnTo>
                  <a:lnTo>
                    <a:pt x="412013" y="554990"/>
                  </a:lnTo>
                  <a:lnTo>
                    <a:pt x="404926" y="562610"/>
                  </a:lnTo>
                  <a:lnTo>
                    <a:pt x="404279" y="567690"/>
                  </a:lnTo>
                  <a:lnTo>
                    <a:pt x="399719" y="570230"/>
                  </a:lnTo>
                  <a:lnTo>
                    <a:pt x="402793" y="570230"/>
                  </a:lnTo>
                  <a:lnTo>
                    <a:pt x="400380" y="571500"/>
                  </a:lnTo>
                  <a:lnTo>
                    <a:pt x="397141" y="570230"/>
                  </a:lnTo>
                  <a:lnTo>
                    <a:pt x="398564" y="566420"/>
                  </a:lnTo>
                  <a:lnTo>
                    <a:pt x="381215" y="571500"/>
                  </a:lnTo>
                  <a:lnTo>
                    <a:pt x="372859" y="575310"/>
                  </a:lnTo>
                  <a:lnTo>
                    <a:pt x="364655" y="577850"/>
                  </a:lnTo>
                  <a:lnTo>
                    <a:pt x="357847" y="581660"/>
                  </a:lnTo>
                  <a:lnTo>
                    <a:pt x="331749" y="600710"/>
                  </a:lnTo>
                  <a:lnTo>
                    <a:pt x="321741" y="599440"/>
                  </a:lnTo>
                  <a:lnTo>
                    <a:pt x="319074" y="598170"/>
                  </a:lnTo>
                  <a:lnTo>
                    <a:pt x="314540" y="599440"/>
                  </a:lnTo>
                  <a:lnTo>
                    <a:pt x="309892" y="601129"/>
                  </a:lnTo>
                  <a:lnTo>
                    <a:pt x="309892" y="619379"/>
                  </a:lnTo>
                  <a:lnTo>
                    <a:pt x="307060" y="622300"/>
                  </a:lnTo>
                  <a:lnTo>
                    <a:pt x="302996" y="622300"/>
                  </a:lnTo>
                  <a:lnTo>
                    <a:pt x="308914" y="619760"/>
                  </a:lnTo>
                  <a:lnTo>
                    <a:pt x="309892" y="619379"/>
                  </a:lnTo>
                  <a:lnTo>
                    <a:pt x="309892" y="601129"/>
                  </a:lnTo>
                  <a:lnTo>
                    <a:pt x="286562" y="609600"/>
                  </a:lnTo>
                  <a:lnTo>
                    <a:pt x="273494" y="613410"/>
                  </a:lnTo>
                  <a:lnTo>
                    <a:pt x="249707" y="622300"/>
                  </a:lnTo>
                  <a:lnTo>
                    <a:pt x="229222" y="632460"/>
                  </a:lnTo>
                  <a:lnTo>
                    <a:pt x="225996" y="642620"/>
                  </a:lnTo>
                  <a:lnTo>
                    <a:pt x="224866" y="642620"/>
                  </a:lnTo>
                  <a:lnTo>
                    <a:pt x="223583" y="643890"/>
                  </a:lnTo>
                  <a:lnTo>
                    <a:pt x="222135" y="643890"/>
                  </a:lnTo>
                  <a:lnTo>
                    <a:pt x="218922" y="638810"/>
                  </a:lnTo>
                  <a:lnTo>
                    <a:pt x="213550" y="641350"/>
                  </a:lnTo>
                  <a:lnTo>
                    <a:pt x="207632" y="645160"/>
                  </a:lnTo>
                  <a:lnTo>
                    <a:pt x="202780" y="647700"/>
                  </a:lnTo>
                  <a:lnTo>
                    <a:pt x="204254" y="640080"/>
                  </a:lnTo>
                  <a:lnTo>
                    <a:pt x="206692" y="638810"/>
                  </a:lnTo>
                  <a:lnTo>
                    <a:pt x="210527" y="636270"/>
                  </a:lnTo>
                  <a:lnTo>
                    <a:pt x="212445" y="635000"/>
                  </a:lnTo>
                  <a:lnTo>
                    <a:pt x="207962" y="636270"/>
                  </a:lnTo>
                  <a:lnTo>
                    <a:pt x="197396" y="636270"/>
                  </a:lnTo>
                  <a:lnTo>
                    <a:pt x="200075" y="635000"/>
                  </a:lnTo>
                  <a:lnTo>
                    <a:pt x="169811" y="642620"/>
                  </a:lnTo>
                  <a:lnTo>
                    <a:pt x="140741" y="652780"/>
                  </a:lnTo>
                  <a:lnTo>
                    <a:pt x="134480" y="656590"/>
                  </a:lnTo>
                  <a:lnTo>
                    <a:pt x="128968" y="659130"/>
                  </a:lnTo>
                  <a:lnTo>
                    <a:pt x="123266" y="662940"/>
                  </a:lnTo>
                  <a:lnTo>
                    <a:pt x="116446" y="664210"/>
                  </a:lnTo>
                  <a:lnTo>
                    <a:pt x="112141" y="665480"/>
                  </a:lnTo>
                  <a:lnTo>
                    <a:pt x="119608" y="666750"/>
                  </a:lnTo>
                  <a:lnTo>
                    <a:pt x="118110" y="670560"/>
                  </a:lnTo>
                  <a:lnTo>
                    <a:pt x="118821" y="675640"/>
                  </a:lnTo>
                  <a:lnTo>
                    <a:pt x="113804" y="676910"/>
                  </a:lnTo>
                  <a:lnTo>
                    <a:pt x="116992" y="678180"/>
                  </a:lnTo>
                  <a:lnTo>
                    <a:pt x="121793" y="678180"/>
                  </a:lnTo>
                  <a:lnTo>
                    <a:pt x="127508" y="669290"/>
                  </a:lnTo>
                  <a:lnTo>
                    <a:pt x="126415" y="675640"/>
                  </a:lnTo>
                  <a:lnTo>
                    <a:pt x="132905" y="673100"/>
                  </a:lnTo>
                  <a:lnTo>
                    <a:pt x="134569" y="669290"/>
                  </a:lnTo>
                  <a:lnTo>
                    <a:pt x="141414" y="666750"/>
                  </a:lnTo>
                  <a:lnTo>
                    <a:pt x="145465" y="666750"/>
                  </a:lnTo>
                  <a:lnTo>
                    <a:pt x="148983" y="664210"/>
                  </a:lnTo>
                  <a:lnTo>
                    <a:pt x="156298" y="659130"/>
                  </a:lnTo>
                  <a:lnTo>
                    <a:pt x="165150" y="654050"/>
                  </a:lnTo>
                  <a:lnTo>
                    <a:pt x="174142" y="651510"/>
                  </a:lnTo>
                  <a:lnTo>
                    <a:pt x="181902" y="655320"/>
                  </a:lnTo>
                  <a:lnTo>
                    <a:pt x="173494" y="655320"/>
                  </a:lnTo>
                  <a:lnTo>
                    <a:pt x="167855" y="656590"/>
                  </a:lnTo>
                  <a:lnTo>
                    <a:pt x="161785" y="662940"/>
                  </a:lnTo>
                  <a:lnTo>
                    <a:pt x="166408" y="660400"/>
                  </a:lnTo>
                  <a:lnTo>
                    <a:pt x="172288" y="661670"/>
                  </a:lnTo>
                  <a:lnTo>
                    <a:pt x="178460" y="660400"/>
                  </a:lnTo>
                  <a:lnTo>
                    <a:pt x="185724" y="656590"/>
                  </a:lnTo>
                  <a:lnTo>
                    <a:pt x="190423" y="659130"/>
                  </a:lnTo>
                  <a:lnTo>
                    <a:pt x="193535" y="659130"/>
                  </a:lnTo>
                  <a:lnTo>
                    <a:pt x="196786" y="656590"/>
                  </a:lnTo>
                  <a:lnTo>
                    <a:pt x="198399" y="655320"/>
                  </a:lnTo>
                  <a:lnTo>
                    <a:pt x="202806" y="651510"/>
                  </a:lnTo>
                  <a:lnTo>
                    <a:pt x="205740" y="648970"/>
                  </a:lnTo>
                  <a:lnTo>
                    <a:pt x="200863" y="657860"/>
                  </a:lnTo>
                  <a:lnTo>
                    <a:pt x="204660" y="655320"/>
                  </a:lnTo>
                  <a:lnTo>
                    <a:pt x="210489" y="650240"/>
                  </a:lnTo>
                  <a:lnTo>
                    <a:pt x="218541" y="648970"/>
                  </a:lnTo>
                  <a:lnTo>
                    <a:pt x="220814" y="648970"/>
                  </a:lnTo>
                  <a:lnTo>
                    <a:pt x="223393" y="647700"/>
                  </a:lnTo>
                  <a:lnTo>
                    <a:pt x="228561" y="645160"/>
                  </a:lnTo>
                  <a:lnTo>
                    <a:pt x="231241" y="643890"/>
                  </a:lnTo>
                  <a:lnTo>
                    <a:pt x="239255" y="640080"/>
                  </a:lnTo>
                  <a:lnTo>
                    <a:pt x="243801" y="645160"/>
                  </a:lnTo>
                  <a:lnTo>
                    <a:pt x="240157" y="648970"/>
                  </a:lnTo>
                  <a:lnTo>
                    <a:pt x="236029" y="651510"/>
                  </a:lnTo>
                  <a:lnTo>
                    <a:pt x="231419" y="654050"/>
                  </a:lnTo>
                  <a:lnTo>
                    <a:pt x="239572" y="654050"/>
                  </a:lnTo>
                  <a:lnTo>
                    <a:pt x="244881" y="646430"/>
                  </a:lnTo>
                  <a:lnTo>
                    <a:pt x="255917" y="640080"/>
                  </a:lnTo>
                  <a:lnTo>
                    <a:pt x="258127" y="638810"/>
                  </a:lnTo>
                  <a:lnTo>
                    <a:pt x="264426" y="640080"/>
                  </a:lnTo>
                  <a:lnTo>
                    <a:pt x="277393" y="638810"/>
                  </a:lnTo>
                  <a:lnTo>
                    <a:pt x="284949" y="637540"/>
                  </a:lnTo>
                  <a:lnTo>
                    <a:pt x="293027" y="631190"/>
                  </a:lnTo>
                  <a:lnTo>
                    <a:pt x="298704" y="623570"/>
                  </a:lnTo>
                  <a:lnTo>
                    <a:pt x="303771" y="627380"/>
                  </a:lnTo>
                  <a:lnTo>
                    <a:pt x="299631" y="628650"/>
                  </a:lnTo>
                  <a:lnTo>
                    <a:pt x="295427" y="631190"/>
                  </a:lnTo>
                  <a:lnTo>
                    <a:pt x="294093" y="635000"/>
                  </a:lnTo>
                  <a:lnTo>
                    <a:pt x="297980" y="635000"/>
                  </a:lnTo>
                  <a:lnTo>
                    <a:pt x="300139" y="631190"/>
                  </a:lnTo>
                  <a:lnTo>
                    <a:pt x="307238" y="627380"/>
                  </a:lnTo>
                  <a:lnTo>
                    <a:pt x="311658" y="627380"/>
                  </a:lnTo>
                  <a:lnTo>
                    <a:pt x="315379" y="624840"/>
                  </a:lnTo>
                  <a:lnTo>
                    <a:pt x="309943" y="624840"/>
                  </a:lnTo>
                  <a:lnTo>
                    <a:pt x="311531" y="623570"/>
                  </a:lnTo>
                  <a:lnTo>
                    <a:pt x="313258" y="622300"/>
                  </a:lnTo>
                  <a:lnTo>
                    <a:pt x="314998" y="621030"/>
                  </a:lnTo>
                  <a:lnTo>
                    <a:pt x="311277" y="618820"/>
                  </a:lnTo>
                  <a:lnTo>
                    <a:pt x="312077" y="618490"/>
                  </a:lnTo>
                  <a:lnTo>
                    <a:pt x="315252" y="617220"/>
                  </a:lnTo>
                  <a:lnTo>
                    <a:pt x="321843" y="614680"/>
                  </a:lnTo>
                  <a:lnTo>
                    <a:pt x="328536" y="613410"/>
                  </a:lnTo>
                  <a:lnTo>
                    <a:pt x="332536" y="613410"/>
                  </a:lnTo>
                  <a:lnTo>
                    <a:pt x="337654" y="612140"/>
                  </a:lnTo>
                  <a:lnTo>
                    <a:pt x="340233" y="610870"/>
                  </a:lnTo>
                  <a:lnTo>
                    <a:pt x="336664" y="609600"/>
                  </a:lnTo>
                  <a:lnTo>
                    <a:pt x="343001" y="608330"/>
                  </a:lnTo>
                  <a:lnTo>
                    <a:pt x="346367" y="605790"/>
                  </a:lnTo>
                  <a:lnTo>
                    <a:pt x="356362" y="608330"/>
                  </a:lnTo>
                  <a:lnTo>
                    <a:pt x="361124" y="608330"/>
                  </a:lnTo>
                  <a:lnTo>
                    <a:pt x="361823" y="605790"/>
                  </a:lnTo>
                  <a:lnTo>
                    <a:pt x="363220" y="600710"/>
                  </a:lnTo>
                  <a:lnTo>
                    <a:pt x="370725" y="599440"/>
                  </a:lnTo>
                  <a:lnTo>
                    <a:pt x="376072" y="596900"/>
                  </a:lnTo>
                  <a:lnTo>
                    <a:pt x="376199" y="600710"/>
                  </a:lnTo>
                  <a:lnTo>
                    <a:pt x="384606" y="598170"/>
                  </a:lnTo>
                  <a:lnTo>
                    <a:pt x="385584" y="596900"/>
                  </a:lnTo>
                  <a:lnTo>
                    <a:pt x="387527" y="594360"/>
                  </a:lnTo>
                  <a:lnTo>
                    <a:pt x="398564" y="593090"/>
                  </a:lnTo>
                  <a:lnTo>
                    <a:pt x="403555" y="593090"/>
                  </a:lnTo>
                  <a:lnTo>
                    <a:pt x="411822" y="588010"/>
                  </a:lnTo>
                  <a:lnTo>
                    <a:pt x="418071" y="588010"/>
                  </a:lnTo>
                  <a:lnTo>
                    <a:pt x="422351" y="584200"/>
                  </a:lnTo>
                  <a:lnTo>
                    <a:pt x="431520" y="577850"/>
                  </a:lnTo>
                  <a:lnTo>
                    <a:pt x="433349" y="576580"/>
                  </a:lnTo>
                  <a:lnTo>
                    <a:pt x="424878" y="577850"/>
                  </a:lnTo>
                  <a:lnTo>
                    <a:pt x="429755" y="576580"/>
                  </a:lnTo>
                  <a:lnTo>
                    <a:pt x="437476" y="571500"/>
                  </a:lnTo>
                  <a:lnTo>
                    <a:pt x="439407" y="570230"/>
                  </a:lnTo>
                  <a:lnTo>
                    <a:pt x="441337" y="568960"/>
                  </a:lnTo>
                  <a:lnTo>
                    <a:pt x="450151" y="572770"/>
                  </a:lnTo>
                  <a:lnTo>
                    <a:pt x="451510" y="568960"/>
                  </a:lnTo>
                  <a:lnTo>
                    <a:pt x="451967" y="567690"/>
                  </a:lnTo>
                  <a:lnTo>
                    <a:pt x="465124" y="567690"/>
                  </a:lnTo>
                  <a:lnTo>
                    <a:pt x="472300" y="561340"/>
                  </a:lnTo>
                  <a:lnTo>
                    <a:pt x="486752" y="556260"/>
                  </a:lnTo>
                  <a:lnTo>
                    <a:pt x="494017" y="556260"/>
                  </a:lnTo>
                  <a:lnTo>
                    <a:pt x="506755" y="549910"/>
                  </a:lnTo>
                  <a:lnTo>
                    <a:pt x="510921" y="547370"/>
                  </a:lnTo>
                  <a:lnTo>
                    <a:pt x="523659" y="546100"/>
                  </a:lnTo>
                  <a:lnTo>
                    <a:pt x="535165" y="544830"/>
                  </a:lnTo>
                  <a:lnTo>
                    <a:pt x="538048" y="541020"/>
                  </a:lnTo>
                  <a:lnTo>
                    <a:pt x="539013" y="539750"/>
                  </a:lnTo>
                  <a:lnTo>
                    <a:pt x="540537" y="543560"/>
                  </a:lnTo>
                  <a:lnTo>
                    <a:pt x="545058" y="541020"/>
                  </a:lnTo>
                  <a:lnTo>
                    <a:pt x="547014" y="539750"/>
                  </a:lnTo>
                  <a:lnTo>
                    <a:pt x="550951" y="537210"/>
                  </a:lnTo>
                  <a:lnTo>
                    <a:pt x="552907" y="535940"/>
                  </a:lnTo>
                  <a:lnTo>
                    <a:pt x="554875" y="534670"/>
                  </a:lnTo>
                  <a:lnTo>
                    <a:pt x="549325" y="534670"/>
                  </a:lnTo>
                  <a:lnTo>
                    <a:pt x="546747" y="535940"/>
                  </a:lnTo>
                  <a:lnTo>
                    <a:pt x="551827" y="532130"/>
                  </a:lnTo>
                  <a:lnTo>
                    <a:pt x="558393" y="533400"/>
                  </a:lnTo>
                  <a:lnTo>
                    <a:pt x="559790" y="532130"/>
                  </a:lnTo>
                  <a:lnTo>
                    <a:pt x="566762" y="525780"/>
                  </a:lnTo>
                  <a:lnTo>
                    <a:pt x="570522" y="527050"/>
                  </a:lnTo>
                  <a:lnTo>
                    <a:pt x="572300" y="525780"/>
                  </a:lnTo>
                  <a:lnTo>
                    <a:pt x="581177" y="519430"/>
                  </a:lnTo>
                  <a:lnTo>
                    <a:pt x="590118" y="519430"/>
                  </a:lnTo>
                  <a:lnTo>
                    <a:pt x="598043" y="516890"/>
                  </a:lnTo>
                  <a:lnTo>
                    <a:pt x="602665" y="515620"/>
                  </a:lnTo>
                  <a:lnTo>
                    <a:pt x="608914" y="511810"/>
                  </a:lnTo>
                  <a:lnTo>
                    <a:pt x="612787" y="508000"/>
                  </a:lnTo>
                  <a:lnTo>
                    <a:pt x="610311" y="502920"/>
                  </a:lnTo>
                  <a:lnTo>
                    <a:pt x="605040" y="500380"/>
                  </a:lnTo>
                  <a:lnTo>
                    <a:pt x="597039" y="501650"/>
                  </a:lnTo>
                  <a:lnTo>
                    <a:pt x="591235" y="502920"/>
                  </a:lnTo>
                  <a:lnTo>
                    <a:pt x="593940" y="497840"/>
                  </a:lnTo>
                  <a:lnTo>
                    <a:pt x="600062" y="494030"/>
                  </a:lnTo>
                  <a:lnTo>
                    <a:pt x="605155" y="492760"/>
                  </a:lnTo>
                  <a:lnTo>
                    <a:pt x="612597" y="490220"/>
                  </a:lnTo>
                  <a:lnTo>
                    <a:pt x="614375" y="488950"/>
                  </a:lnTo>
                  <a:lnTo>
                    <a:pt x="621652" y="487680"/>
                  </a:lnTo>
                  <a:lnTo>
                    <a:pt x="626884" y="485140"/>
                  </a:lnTo>
                  <a:lnTo>
                    <a:pt x="627049" y="482600"/>
                  </a:lnTo>
                  <a:lnTo>
                    <a:pt x="632345" y="480060"/>
                  </a:lnTo>
                  <a:lnTo>
                    <a:pt x="639038" y="478790"/>
                  </a:lnTo>
                  <a:lnTo>
                    <a:pt x="643242" y="477520"/>
                  </a:lnTo>
                  <a:lnTo>
                    <a:pt x="646379" y="476250"/>
                  </a:lnTo>
                  <a:lnTo>
                    <a:pt x="650468" y="474980"/>
                  </a:lnTo>
                  <a:lnTo>
                    <a:pt x="652056" y="473710"/>
                  </a:lnTo>
                  <a:lnTo>
                    <a:pt x="647725" y="477520"/>
                  </a:lnTo>
                  <a:lnTo>
                    <a:pt x="651649" y="474980"/>
                  </a:lnTo>
                  <a:lnTo>
                    <a:pt x="656729" y="476250"/>
                  </a:lnTo>
                  <a:lnTo>
                    <a:pt x="660501" y="474980"/>
                  </a:lnTo>
                  <a:lnTo>
                    <a:pt x="664286" y="473710"/>
                  </a:lnTo>
                  <a:lnTo>
                    <a:pt x="670445" y="468630"/>
                  </a:lnTo>
                  <a:lnTo>
                    <a:pt x="662051" y="468630"/>
                  </a:lnTo>
                  <a:lnTo>
                    <a:pt x="677100" y="466090"/>
                  </a:lnTo>
                  <a:lnTo>
                    <a:pt x="691946" y="461010"/>
                  </a:lnTo>
                  <a:lnTo>
                    <a:pt x="697141" y="458470"/>
                  </a:lnTo>
                  <a:lnTo>
                    <a:pt x="697890" y="453390"/>
                  </a:lnTo>
                  <a:lnTo>
                    <a:pt x="698182" y="451370"/>
                  </a:lnTo>
                  <a:lnTo>
                    <a:pt x="699287" y="453390"/>
                  </a:lnTo>
                  <a:lnTo>
                    <a:pt x="711327" y="449580"/>
                  </a:lnTo>
                  <a:lnTo>
                    <a:pt x="718350" y="448310"/>
                  </a:lnTo>
                  <a:lnTo>
                    <a:pt x="719963" y="447040"/>
                  </a:lnTo>
                  <a:lnTo>
                    <a:pt x="756754" y="430530"/>
                  </a:lnTo>
                  <a:lnTo>
                    <a:pt x="760933" y="427990"/>
                  </a:lnTo>
                  <a:lnTo>
                    <a:pt x="772718" y="420370"/>
                  </a:lnTo>
                  <a:lnTo>
                    <a:pt x="779653" y="420370"/>
                  </a:lnTo>
                  <a:lnTo>
                    <a:pt x="784644" y="419100"/>
                  </a:lnTo>
                  <a:lnTo>
                    <a:pt x="794613" y="416560"/>
                  </a:lnTo>
                  <a:lnTo>
                    <a:pt x="797445" y="414020"/>
                  </a:lnTo>
                  <a:lnTo>
                    <a:pt x="800277" y="411480"/>
                  </a:lnTo>
                  <a:lnTo>
                    <a:pt x="814209" y="410210"/>
                  </a:lnTo>
                  <a:lnTo>
                    <a:pt x="822121" y="408940"/>
                  </a:lnTo>
                  <a:lnTo>
                    <a:pt x="826858" y="403860"/>
                  </a:lnTo>
                  <a:lnTo>
                    <a:pt x="827341" y="408940"/>
                  </a:lnTo>
                  <a:lnTo>
                    <a:pt x="832497" y="408940"/>
                  </a:lnTo>
                  <a:lnTo>
                    <a:pt x="839000" y="407670"/>
                  </a:lnTo>
                  <a:lnTo>
                    <a:pt x="843546" y="406400"/>
                  </a:lnTo>
                  <a:lnTo>
                    <a:pt x="849401" y="403860"/>
                  </a:lnTo>
                  <a:lnTo>
                    <a:pt x="858202" y="400050"/>
                  </a:lnTo>
                  <a:lnTo>
                    <a:pt x="865924" y="398780"/>
                  </a:lnTo>
                  <a:lnTo>
                    <a:pt x="873671" y="400050"/>
                  </a:lnTo>
                  <a:lnTo>
                    <a:pt x="861288" y="401967"/>
                  </a:lnTo>
                  <a:lnTo>
                    <a:pt x="861288" y="429945"/>
                  </a:lnTo>
                  <a:lnTo>
                    <a:pt x="858329" y="433070"/>
                  </a:lnTo>
                  <a:lnTo>
                    <a:pt x="853935" y="433070"/>
                  </a:lnTo>
                  <a:lnTo>
                    <a:pt x="857605" y="431800"/>
                  </a:lnTo>
                  <a:lnTo>
                    <a:pt x="861288" y="429945"/>
                  </a:lnTo>
                  <a:lnTo>
                    <a:pt x="861288" y="401967"/>
                  </a:lnTo>
                  <a:lnTo>
                    <a:pt x="857250" y="402590"/>
                  </a:lnTo>
                  <a:lnTo>
                    <a:pt x="849210" y="405130"/>
                  </a:lnTo>
                  <a:lnTo>
                    <a:pt x="841552" y="407670"/>
                  </a:lnTo>
                  <a:lnTo>
                    <a:pt x="835101" y="414020"/>
                  </a:lnTo>
                  <a:lnTo>
                    <a:pt x="838060" y="417830"/>
                  </a:lnTo>
                  <a:lnTo>
                    <a:pt x="845273" y="421640"/>
                  </a:lnTo>
                  <a:lnTo>
                    <a:pt x="851623" y="425450"/>
                  </a:lnTo>
                  <a:lnTo>
                    <a:pt x="845604" y="424180"/>
                  </a:lnTo>
                  <a:lnTo>
                    <a:pt x="838885" y="421640"/>
                  </a:lnTo>
                  <a:lnTo>
                    <a:pt x="825931" y="421640"/>
                  </a:lnTo>
                  <a:lnTo>
                    <a:pt x="821486" y="422935"/>
                  </a:lnTo>
                  <a:lnTo>
                    <a:pt x="815060" y="425450"/>
                  </a:lnTo>
                  <a:lnTo>
                    <a:pt x="815251" y="417830"/>
                  </a:lnTo>
                  <a:lnTo>
                    <a:pt x="791298" y="424180"/>
                  </a:lnTo>
                  <a:lnTo>
                    <a:pt x="767511" y="431800"/>
                  </a:lnTo>
                  <a:lnTo>
                    <a:pt x="762825" y="433070"/>
                  </a:lnTo>
                  <a:lnTo>
                    <a:pt x="760971" y="440690"/>
                  </a:lnTo>
                  <a:lnTo>
                    <a:pt x="754507" y="444957"/>
                  </a:lnTo>
                  <a:lnTo>
                    <a:pt x="754507" y="474980"/>
                  </a:lnTo>
                  <a:lnTo>
                    <a:pt x="749147" y="477520"/>
                  </a:lnTo>
                  <a:lnTo>
                    <a:pt x="744994" y="479323"/>
                  </a:lnTo>
                  <a:lnTo>
                    <a:pt x="747077" y="477520"/>
                  </a:lnTo>
                  <a:lnTo>
                    <a:pt x="754507" y="474980"/>
                  </a:lnTo>
                  <a:lnTo>
                    <a:pt x="754507" y="444957"/>
                  </a:lnTo>
                  <a:lnTo>
                    <a:pt x="751344" y="447040"/>
                  </a:lnTo>
                  <a:lnTo>
                    <a:pt x="744728" y="450850"/>
                  </a:lnTo>
                  <a:lnTo>
                    <a:pt x="738047" y="453390"/>
                  </a:lnTo>
                  <a:lnTo>
                    <a:pt x="729830" y="457200"/>
                  </a:lnTo>
                  <a:lnTo>
                    <a:pt x="717296" y="463550"/>
                  </a:lnTo>
                  <a:lnTo>
                    <a:pt x="706894" y="469900"/>
                  </a:lnTo>
                  <a:lnTo>
                    <a:pt x="705104" y="476250"/>
                  </a:lnTo>
                  <a:lnTo>
                    <a:pt x="710996" y="477520"/>
                  </a:lnTo>
                  <a:lnTo>
                    <a:pt x="717499" y="476250"/>
                  </a:lnTo>
                  <a:lnTo>
                    <a:pt x="724166" y="473710"/>
                  </a:lnTo>
                  <a:lnTo>
                    <a:pt x="730529" y="472440"/>
                  </a:lnTo>
                  <a:lnTo>
                    <a:pt x="707123" y="480060"/>
                  </a:lnTo>
                  <a:lnTo>
                    <a:pt x="695464" y="485140"/>
                  </a:lnTo>
                  <a:lnTo>
                    <a:pt x="683806" y="488950"/>
                  </a:lnTo>
                  <a:lnTo>
                    <a:pt x="682282" y="488950"/>
                  </a:lnTo>
                  <a:lnTo>
                    <a:pt x="677900" y="490220"/>
                  </a:lnTo>
                  <a:lnTo>
                    <a:pt x="675728" y="495300"/>
                  </a:lnTo>
                  <a:lnTo>
                    <a:pt x="679348" y="497840"/>
                  </a:lnTo>
                  <a:lnTo>
                    <a:pt x="686536" y="496570"/>
                  </a:lnTo>
                  <a:lnTo>
                    <a:pt x="691629" y="492760"/>
                  </a:lnTo>
                  <a:lnTo>
                    <a:pt x="699173" y="495300"/>
                  </a:lnTo>
                  <a:lnTo>
                    <a:pt x="704748" y="497840"/>
                  </a:lnTo>
                  <a:lnTo>
                    <a:pt x="701852" y="492760"/>
                  </a:lnTo>
                  <a:lnTo>
                    <a:pt x="701128" y="491490"/>
                  </a:lnTo>
                  <a:lnTo>
                    <a:pt x="710349" y="494030"/>
                  </a:lnTo>
                  <a:lnTo>
                    <a:pt x="711085" y="491490"/>
                  </a:lnTo>
                  <a:lnTo>
                    <a:pt x="720471" y="489102"/>
                  </a:lnTo>
                  <a:lnTo>
                    <a:pt x="720090" y="489331"/>
                  </a:lnTo>
                  <a:lnTo>
                    <a:pt x="718121" y="490639"/>
                  </a:lnTo>
                  <a:lnTo>
                    <a:pt x="721131" y="490651"/>
                  </a:lnTo>
                  <a:lnTo>
                    <a:pt x="723836" y="489750"/>
                  </a:lnTo>
                  <a:lnTo>
                    <a:pt x="726249" y="487934"/>
                  </a:lnTo>
                  <a:lnTo>
                    <a:pt x="725690" y="487768"/>
                  </a:lnTo>
                  <a:lnTo>
                    <a:pt x="726033" y="487680"/>
                  </a:lnTo>
                  <a:lnTo>
                    <a:pt x="730986" y="480060"/>
                  </a:lnTo>
                  <a:lnTo>
                    <a:pt x="737489" y="481330"/>
                  </a:lnTo>
                  <a:lnTo>
                    <a:pt x="736269" y="482727"/>
                  </a:lnTo>
                  <a:lnTo>
                    <a:pt x="735215" y="483870"/>
                  </a:lnTo>
                  <a:lnTo>
                    <a:pt x="734009" y="485140"/>
                  </a:lnTo>
                  <a:lnTo>
                    <a:pt x="740854" y="482727"/>
                  </a:lnTo>
                  <a:lnTo>
                    <a:pt x="738886" y="484873"/>
                  </a:lnTo>
                  <a:lnTo>
                    <a:pt x="737704" y="485076"/>
                  </a:lnTo>
                  <a:lnTo>
                    <a:pt x="736333" y="485584"/>
                  </a:lnTo>
                  <a:lnTo>
                    <a:pt x="740587" y="484809"/>
                  </a:lnTo>
                  <a:lnTo>
                    <a:pt x="739482" y="484822"/>
                  </a:lnTo>
                  <a:lnTo>
                    <a:pt x="745337" y="482600"/>
                  </a:lnTo>
                  <a:lnTo>
                    <a:pt x="754329" y="480060"/>
                  </a:lnTo>
                  <a:lnTo>
                    <a:pt x="761542" y="474980"/>
                  </a:lnTo>
                  <a:lnTo>
                    <a:pt x="763346" y="473710"/>
                  </a:lnTo>
                  <a:lnTo>
                    <a:pt x="764882" y="472440"/>
                  </a:lnTo>
                  <a:lnTo>
                    <a:pt x="769505" y="468630"/>
                  </a:lnTo>
                  <a:lnTo>
                    <a:pt x="768819" y="476250"/>
                  </a:lnTo>
                  <a:lnTo>
                    <a:pt x="771791" y="473710"/>
                  </a:lnTo>
                  <a:lnTo>
                    <a:pt x="772045" y="469900"/>
                  </a:lnTo>
                  <a:lnTo>
                    <a:pt x="773861" y="468630"/>
                  </a:lnTo>
                  <a:lnTo>
                    <a:pt x="777494" y="466090"/>
                  </a:lnTo>
                  <a:lnTo>
                    <a:pt x="780656" y="467283"/>
                  </a:lnTo>
                  <a:lnTo>
                    <a:pt x="781024" y="467283"/>
                  </a:lnTo>
                  <a:lnTo>
                    <a:pt x="784529" y="467283"/>
                  </a:lnTo>
                  <a:lnTo>
                    <a:pt x="786104" y="466090"/>
                  </a:lnTo>
                  <a:lnTo>
                    <a:pt x="789495" y="463550"/>
                  </a:lnTo>
                  <a:lnTo>
                    <a:pt x="797140" y="459740"/>
                  </a:lnTo>
                  <a:lnTo>
                    <a:pt x="802868" y="458470"/>
                  </a:lnTo>
                  <a:lnTo>
                    <a:pt x="797915" y="464820"/>
                  </a:lnTo>
                  <a:lnTo>
                    <a:pt x="795134" y="467360"/>
                  </a:lnTo>
                  <a:lnTo>
                    <a:pt x="799769" y="463550"/>
                  </a:lnTo>
                  <a:lnTo>
                    <a:pt x="804621" y="461010"/>
                  </a:lnTo>
                  <a:lnTo>
                    <a:pt x="810602" y="459740"/>
                  </a:lnTo>
                  <a:lnTo>
                    <a:pt x="808710" y="461010"/>
                  </a:lnTo>
                  <a:lnTo>
                    <a:pt x="806907" y="462280"/>
                  </a:lnTo>
                  <a:lnTo>
                    <a:pt x="805192" y="463550"/>
                  </a:lnTo>
                  <a:lnTo>
                    <a:pt x="810907" y="463550"/>
                  </a:lnTo>
                  <a:lnTo>
                    <a:pt x="815555" y="467360"/>
                  </a:lnTo>
                  <a:lnTo>
                    <a:pt x="824445" y="462280"/>
                  </a:lnTo>
                  <a:lnTo>
                    <a:pt x="827176" y="462280"/>
                  </a:lnTo>
                  <a:lnTo>
                    <a:pt x="836206" y="459740"/>
                  </a:lnTo>
                  <a:lnTo>
                    <a:pt x="839647" y="458470"/>
                  </a:lnTo>
                  <a:lnTo>
                    <a:pt x="840384" y="458203"/>
                  </a:lnTo>
                  <a:lnTo>
                    <a:pt x="838377" y="459079"/>
                  </a:lnTo>
                  <a:lnTo>
                    <a:pt x="834580" y="460438"/>
                  </a:lnTo>
                  <a:lnTo>
                    <a:pt x="834796" y="460451"/>
                  </a:lnTo>
                  <a:lnTo>
                    <a:pt x="834618" y="460463"/>
                  </a:lnTo>
                  <a:lnTo>
                    <a:pt x="837488" y="460502"/>
                  </a:lnTo>
                  <a:lnTo>
                    <a:pt x="840193" y="459854"/>
                  </a:lnTo>
                  <a:lnTo>
                    <a:pt x="842048" y="458901"/>
                  </a:lnTo>
                  <a:lnTo>
                    <a:pt x="838073" y="461225"/>
                  </a:lnTo>
                  <a:lnTo>
                    <a:pt x="842441" y="460082"/>
                  </a:lnTo>
                  <a:lnTo>
                    <a:pt x="847255" y="458876"/>
                  </a:lnTo>
                  <a:lnTo>
                    <a:pt x="850442" y="455422"/>
                  </a:lnTo>
                  <a:lnTo>
                    <a:pt x="847813" y="456298"/>
                  </a:lnTo>
                  <a:lnTo>
                    <a:pt x="846112" y="456869"/>
                  </a:lnTo>
                  <a:lnTo>
                    <a:pt x="844511" y="457669"/>
                  </a:lnTo>
                  <a:lnTo>
                    <a:pt x="842899" y="458419"/>
                  </a:lnTo>
                  <a:lnTo>
                    <a:pt x="843292" y="458139"/>
                  </a:lnTo>
                  <a:lnTo>
                    <a:pt x="846810" y="455891"/>
                  </a:lnTo>
                  <a:lnTo>
                    <a:pt x="846023" y="456145"/>
                  </a:lnTo>
                  <a:lnTo>
                    <a:pt x="847001" y="455434"/>
                  </a:lnTo>
                  <a:lnTo>
                    <a:pt x="845210" y="455460"/>
                  </a:lnTo>
                  <a:lnTo>
                    <a:pt x="847750" y="453390"/>
                  </a:lnTo>
                  <a:lnTo>
                    <a:pt x="844384" y="455472"/>
                  </a:lnTo>
                  <a:lnTo>
                    <a:pt x="842581" y="455498"/>
                  </a:lnTo>
                  <a:lnTo>
                    <a:pt x="844753" y="453390"/>
                  </a:lnTo>
                  <a:lnTo>
                    <a:pt x="846061" y="452120"/>
                  </a:lnTo>
                  <a:lnTo>
                    <a:pt x="847750" y="450850"/>
                  </a:lnTo>
                  <a:lnTo>
                    <a:pt x="845324" y="452120"/>
                  </a:lnTo>
                  <a:lnTo>
                    <a:pt x="842746" y="453390"/>
                  </a:lnTo>
                  <a:lnTo>
                    <a:pt x="841463" y="453390"/>
                  </a:lnTo>
                  <a:lnTo>
                    <a:pt x="841463" y="456590"/>
                  </a:lnTo>
                  <a:lnTo>
                    <a:pt x="840676" y="457758"/>
                  </a:lnTo>
                  <a:lnTo>
                    <a:pt x="839533" y="458470"/>
                  </a:lnTo>
                  <a:lnTo>
                    <a:pt x="841463" y="456590"/>
                  </a:lnTo>
                  <a:lnTo>
                    <a:pt x="841463" y="453390"/>
                  </a:lnTo>
                  <a:lnTo>
                    <a:pt x="840016" y="453390"/>
                  </a:lnTo>
                  <a:lnTo>
                    <a:pt x="846556" y="449580"/>
                  </a:lnTo>
                  <a:lnTo>
                    <a:pt x="855535" y="447357"/>
                  </a:lnTo>
                  <a:lnTo>
                    <a:pt x="855306" y="447522"/>
                  </a:lnTo>
                  <a:lnTo>
                    <a:pt x="853528" y="449224"/>
                  </a:lnTo>
                  <a:lnTo>
                    <a:pt x="856602" y="448919"/>
                  </a:lnTo>
                  <a:lnTo>
                    <a:pt x="859307" y="447763"/>
                  </a:lnTo>
                  <a:lnTo>
                    <a:pt x="861656" y="445744"/>
                  </a:lnTo>
                  <a:lnTo>
                    <a:pt x="860577" y="445401"/>
                  </a:lnTo>
                  <a:lnTo>
                    <a:pt x="865568" y="443230"/>
                  </a:lnTo>
                  <a:lnTo>
                    <a:pt x="866025" y="441960"/>
                  </a:lnTo>
                  <a:lnTo>
                    <a:pt x="867867" y="436880"/>
                  </a:lnTo>
                  <a:lnTo>
                    <a:pt x="859637" y="439420"/>
                  </a:lnTo>
                  <a:lnTo>
                    <a:pt x="852487" y="440690"/>
                  </a:lnTo>
                  <a:lnTo>
                    <a:pt x="843876" y="441960"/>
                  </a:lnTo>
                  <a:lnTo>
                    <a:pt x="851115" y="439420"/>
                  </a:lnTo>
                  <a:lnTo>
                    <a:pt x="858837" y="438150"/>
                  </a:lnTo>
                  <a:lnTo>
                    <a:pt x="865847" y="435610"/>
                  </a:lnTo>
                  <a:lnTo>
                    <a:pt x="868400" y="433070"/>
                  </a:lnTo>
                  <a:lnTo>
                    <a:pt x="870966" y="430530"/>
                  </a:lnTo>
                  <a:lnTo>
                    <a:pt x="868375" y="431800"/>
                  </a:lnTo>
                  <a:lnTo>
                    <a:pt x="865670" y="433070"/>
                  </a:lnTo>
                  <a:lnTo>
                    <a:pt x="862838" y="433070"/>
                  </a:lnTo>
                  <a:lnTo>
                    <a:pt x="866317" y="429260"/>
                  </a:lnTo>
                  <a:lnTo>
                    <a:pt x="862634" y="429260"/>
                  </a:lnTo>
                  <a:lnTo>
                    <a:pt x="865251" y="427990"/>
                  </a:lnTo>
                  <a:lnTo>
                    <a:pt x="861682" y="427990"/>
                  </a:lnTo>
                  <a:lnTo>
                    <a:pt x="868972" y="425450"/>
                  </a:lnTo>
                  <a:lnTo>
                    <a:pt x="876261" y="422910"/>
                  </a:lnTo>
                  <a:lnTo>
                    <a:pt x="883437" y="420370"/>
                  </a:lnTo>
                  <a:lnTo>
                    <a:pt x="885723" y="419100"/>
                  </a:lnTo>
                  <a:lnTo>
                    <a:pt x="887412" y="418172"/>
                  </a:lnTo>
                  <a:lnTo>
                    <a:pt x="889635" y="420370"/>
                  </a:lnTo>
                  <a:lnTo>
                    <a:pt x="895553" y="416560"/>
                  </a:lnTo>
                  <a:lnTo>
                    <a:pt x="899502" y="414020"/>
                  </a:lnTo>
                  <a:lnTo>
                    <a:pt x="901471" y="412750"/>
                  </a:lnTo>
                  <a:lnTo>
                    <a:pt x="907884" y="410210"/>
                  </a:lnTo>
                  <a:lnTo>
                    <a:pt x="914679" y="407670"/>
                  </a:lnTo>
                  <a:lnTo>
                    <a:pt x="908532" y="411480"/>
                  </a:lnTo>
                  <a:lnTo>
                    <a:pt x="898906" y="416560"/>
                  </a:lnTo>
                  <a:lnTo>
                    <a:pt x="891273" y="421640"/>
                  </a:lnTo>
                  <a:lnTo>
                    <a:pt x="891082" y="426720"/>
                  </a:lnTo>
                  <a:lnTo>
                    <a:pt x="892924" y="424180"/>
                  </a:lnTo>
                  <a:lnTo>
                    <a:pt x="895870" y="422910"/>
                  </a:lnTo>
                  <a:lnTo>
                    <a:pt x="899198" y="421640"/>
                  </a:lnTo>
                  <a:lnTo>
                    <a:pt x="895337" y="425450"/>
                  </a:lnTo>
                  <a:lnTo>
                    <a:pt x="903135" y="425450"/>
                  </a:lnTo>
                  <a:lnTo>
                    <a:pt x="903947" y="424180"/>
                  </a:lnTo>
                  <a:lnTo>
                    <a:pt x="904735" y="422935"/>
                  </a:lnTo>
                  <a:lnTo>
                    <a:pt x="903452" y="424180"/>
                  </a:lnTo>
                  <a:lnTo>
                    <a:pt x="904748" y="422910"/>
                  </a:lnTo>
                  <a:lnTo>
                    <a:pt x="906043" y="421640"/>
                  </a:lnTo>
                  <a:lnTo>
                    <a:pt x="908761" y="420370"/>
                  </a:lnTo>
                  <a:lnTo>
                    <a:pt x="911580" y="420370"/>
                  </a:lnTo>
                  <a:lnTo>
                    <a:pt x="908100" y="424180"/>
                  </a:lnTo>
                  <a:lnTo>
                    <a:pt x="908748" y="423976"/>
                  </a:lnTo>
                  <a:lnTo>
                    <a:pt x="908519" y="424103"/>
                  </a:lnTo>
                  <a:lnTo>
                    <a:pt x="911148" y="425030"/>
                  </a:lnTo>
                  <a:lnTo>
                    <a:pt x="913726" y="424903"/>
                  </a:lnTo>
                  <a:lnTo>
                    <a:pt x="916254" y="423710"/>
                  </a:lnTo>
                  <a:lnTo>
                    <a:pt x="913663" y="422478"/>
                  </a:lnTo>
                  <a:lnTo>
                    <a:pt x="913282" y="422503"/>
                  </a:lnTo>
                  <a:lnTo>
                    <a:pt x="915936" y="421640"/>
                  </a:lnTo>
                  <a:lnTo>
                    <a:pt x="925080" y="421640"/>
                  </a:lnTo>
                  <a:lnTo>
                    <a:pt x="927557" y="420370"/>
                  </a:lnTo>
                  <a:lnTo>
                    <a:pt x="937463" y="415290"/>
                  </a:lnTo>
                  <a:lnTo>
                    <a:pt x="943952" y="412750"/>
                  </a:lnTo>
                  <a:lnTo>
                    <a:pt x="947204" y="411480"/>
                  </a:lnTo>
                  <a:lnTo>
                    <a:pt x="952588" y="416560"/>
                  </a:lnTo>
                  <a:lnTo>
                    <a:pt x="946531" y="416560"/>
                  </a:lnTo>
                  <a:lnTo>
                    <a:pt x="946023" y="416712"/>
                  </a:lnTo>
                  <a:lnTo>
                    <a:pt x="946023" y="426720"/>
                  </a:lnTo>
                  <a:lnTo>
                    <a:pt x="939736" y="425577"/>
                  </a:lnTo>
                  <a:lnTo>
                    <a:pt x="939888" y="425450"/>
                  </a:lnTo>
                  <a:lnTo>
                    <a:pt x="941590" y="424180"/>
                  </a:lnTo>
                  <a:lnTo>
                    <a:pt x="946023" y="426720"/>
                  </a:lnTo>
                  <a:lnTo>
                    <a:pt x="946023" y="416712"/>
                  </a:lnTo>
                  <a:lnTo>
                    <a:pt x="938022" y="419100"/>
                  </a:lnTo>
                  <a:lnTo>
                    <a:pt x="931316" y="422935"/>
                  </a:lnTo>
                  <a:lnTo>
                    <a:pt x="930656" y="425450"/>
                  </a:lnTo>
                  <a:lnTo>
                    <a:pt x="932522" y="427177"/>
                  </a:lnTo>
                  <a:lnTo>
                    <a:pt x="929411" y="427990"/>
                  </a:lnTo>
                  <a:lnTo>
                    <a:pt x="923582" y="431800"/>
                  </a:lnTo>
                  <a:lnTo>
                    <a:pt x="930325" y="433070"/>
                  </a:lnTo>
                  <a:lnTo>
                    <a:pt x="936929" y="430530"/>
                  </a:lnTo>
                  <a:lnTo>
                    <a:pt x="943698" y="430530"/>
                  </a:lnTo>
                  <a:lnTo>
                    <a:pt x="939596" y="431800"/>
                  </a:lnTo>
                  <a:lnTo>
                    <a:pt x="935215" y="433070"/>
                  </a:lnTo>
                  <a:lnTo>
                    <a:pt x="931697" y="435610"/>
                  </a:lnTo>
                  <a:lnTo>
                    <a:pt x="939939" y="433070"/>
                  </a:lnTo>
                  <a:lnTo>
                    <a:pt x="944079" y="433070"/>
                  </a:lnTo>
                  <a:lnTo>
                    <a:pt x="941679" y="434797"/>
                  </a:lnTo>
                  <a:lnTo>
                    <a:pt x="940574" y="433387"/>
                  </a:lnTo>
                  <a:lnTo>
                    <a:pt x="925779" y="439750"/>
                  </a:lnTo>
                  <a:lnTo>
                    <a:pt x="923213" y="441909"/>
                  </a:lnTo>
                  <a:lnTo>
                    <a:pt x="930211" y="441833"/>
                  </a:lnTo>
                  <a:lnTo>
                    <a:pt x="936752" y="438848"/>
                  </a:lnTo>
                  <a:lnTo>
                    <a:pt x="943330" y="436880"/>
                  </a:lnTo>
                  <a:lnTo>
                    <a:pt x="942327" y="435610"/>
                  </a:lnTo>
                  <a:lnTo>
                    <a:pt x="943483" y="435610"/>
                  </a:lnTo>
                  <a:lnTo>
                    <a:pt x="948855" y="434340"/>
                  </a:lnTo>
                  <a:lnTo>
                    <a:pt x="952588" y="434340"/>
                  </a:lnTo>
                  <a:lnTo>
                    <a:pt x="947013" y="436880"/>
                  </a:lnTo>
                  <a:lnTo>
                    <a:pt x="941031" y="438150"/>
                  </a:lnTo>
                  <a:lnTo>
                    <a:pt x="936345" y="441960"/>
                  </a:lnTo>
                  <a:lnTo>
                    <a:pt x="940816" y="440690"/>
                  </a:lnTo>
                  <a:lnTo>
                    <a:pt x="943038" y="445770"/>
                  </a:lnTo>
                  <a:lnTo>
                    <a:pt x="949782" y="448310"/>
                  </a:lnTo>
                  <a:lnTo>
                    <a:pt x="950379" y="448005"/>
                  </a:lnTo>
                  <a:lnTo>
                    <a:pt x="952576" y="447776"/>
                  </a:lnTo>
                  <a:lnTo>
                    <a:pt x="955281" y="446620"/>
                  </a:lnTo>
                  <a:lnTo>
                    <a:pt x="957630" y="444614"/>
                  </a:lnTo>
                  <a:lnTo>
                    <a:pt x="957389" y="444576"/>
                  </a:lnTo>
                  <a:lnTo>
                    <a:pt x="957541" y="444500"/>
                  </a:lnTo>
                  <a:lnTo>
                    <a:pt x="965111" y="440690"/>
                  </a:lnTo>
                  <a:lnTo>
                    <a:pt x="972489" y="436880"/>
                  </a:lnTo>
                  <a:lnTo>
                    <a:pt x="980059" y="434340"/>
                  </a:lnTo>
                  <a:lnTo>
                    <a:pt x="984123" y="433070"/>
                  </a:lnTo>
                  <a:lnTo>
                    <a:pt x="988199" y="431800"/>
                  </a:lnTo>
                  <a:lnTo>
                    <a:pt x="980948" y="435610"/>
                  </a:lnTo>
                  <a:lnTo>
                    <a:pt x="973099" y="439420"/>
                  </a:lnTo>
                  <a:lnTo>
                    <a:pt x="965530" y="443230"/>
                  </a:lnTo>
                  <a:lnTo>
                    <a:pt x="959180" y="449580"/>
                  </a:lnTo>
                  <a:lnTo>
                    <a:pt x="964285" y="450850"/>
                  </a:lnTo>
                  <a:lnTo>
                    <a:pt x="970864" y="454660"/>
                  </a:lnTo>
                  <a:lnTo>
                    <a:pt x="974788" y="458470"/>
                  </a:lnTo>
                  <a:lnTo>
                    <a:pt x="971943" y="461010"/>
                  </a:lnTo>
                  <a:lnTo>
                    <a:pt x="984046" y="462280"/>
                  </a:lnTo>
                  <a:lnTo>
                    <a:pt x="996353" y="461010"/>
                  </a:lnTo>
                  <a:lnTo>
                    <a:pt x="1008735" y="457200"/>
                  </a:lnTo>
                  <a:lnTo>
                    <a:pt x="1021029" y="457200"/>
                  </a:lnTo>
                  <a:lnTo>
                    <a:pt x="1055382" y="463550"/>
                  </a:lnTo>
                  <a:lnTo>
                    <a:pt x="1059078" y="457200"/>
                  </a:lnTo>
                  <a:lnTo>
                    <a:pt x="1065187" y="458470"/>
                  </a:lnTo>
                  <a:lnTo>
                    <a:pt x="1064641" y="463550"/>
                  </a:lnTo>
                  <a:lnTo>
                    <a:pt x="1058303" y="464820"/>
                  </a:lnTo>
                  <a:lnTo>
                    <a:pt x="1054354" y="467360"/>
                  </a:lnTo>
                  <a:lnTo>
                    <a:pt x="1065568" y="472440"/>
                  </a:lnTo>
                  <a:lnTo>
                    <a:pt x="1076693" y="473710"/>
                  </a:lnTo>
                  <a:lnTo>
                    <a:pt x="1087970" y="472440"/>
                  </a:lnTo>
                  <a:lnTo>
                    <a:pt x="1099680" y="469900"/>
                  </a:lnTo>
                  <a:lnTo>
                    <a:pt x="1106589" y="468630"/>
                  </a:lnTo>
                  <a:lnTo>
                    <a:pt x="1112685" y="463550"/>
                  </a:lnTo>
                  <a:lnTo>
                    <a:pt x="1124458" y="461010"/>
                  </a:lnTo>
                  <a:lnTo>
                    <a:pt x="1128052" y="468630"/>
                  </a:lnTo>
                  <a:lnTo>
                    <a:pt x="1141641" y="468630"/>
                  </a:lnTo>
                  <a:lnTo>
                    <a:pt x="1142047" y="464820"/>
                  </a:lnTo>
                  <a:lnTo>
                    <a:pt x="1134287" y="463550"/>
                  </a:lnTo>
                  <a:lnTo>
                    <a:pt x="1135811" y="461010"/>
                  </a:lnTo>
                  <a:lnTo>
                    <a:pt x="1138110" y="457200"/>
                  </a:lnTo>
                  <a:lnTo>
                    <a:pt x="1140409" y="453390"/>
                  </a:lnTo>
                  <a:lnTo>
                    <a:pt x="1146670" y="450850"/>
                  </a:lnTo>
                  <a:lnTo>
                    <a:pt x="1151039" y="448310"/>
                  </a:lnTo>
                  <a:lnTo>
                    <a:pt x="1144816" y="447040"/>
                  </a:lnTo>
                  <a:lnTo>
                    <a:pt x="1138402" y="447040"/>
                  </a:lnTo>
                  <a:lnTo>
                    <a:pt x="1126985" y="449580"/>
                  </a:lnTo>
                  <a:lnTo>
                    <a:pt x="1120292" y="453390"/>
                  </a:lnTo>
                  <a:lnTo>
                    <a:pt x="1110424" y="452120"/>
                  </a:lnTo>
                  <a:lnTo>
                    <a:pt x="1106970" y="448310"/>
                  </a:lnTo>
                  <a:lnTo>
                    <a:pt x="1097635" y="452120"/>
                  </a:lnTo>
                  <a:lnTo>
                    <a:pt x="1093685" y="450850"/>
                  </a:lnTo>
                  <a:lnTo>
                    <a:pt x="1089139" y="449580"/>
                  </a:lnTo>
                  <a:lnTo>
                    <a:pt x="1091844" y="444500"/>
                  </a:lnTo>
                  <a:lnTo>
                    <a:pt x="1096391" y="438150"/>
                  </a:lnTo>
                  <a:lnTo>
                    <a:pt x="1101801" y="434340"/>
                  </a:lnTo>
                  <a:lnTo>
                    <a:pt x="1105306" y="431800"/>
                  </a:lnTo>
                  <a:lnTo>
                    <a:pt x="1107059" y="430530"/>
                  </a:lnTo>
                  <a:lnTo>
                    <a:pt x="1108443" y="429260"/>
                  </a:lnTo>
                  <a:lnTo>
                    <a:pt x="1111211" y="426720"/>
                  </a:lnTo>
                  <a:lnTo>
                    <a:pt x="1113980" y="424180"/>
                  </a:lnTo>
                  <a:lnTo>
                    <a:pt x="1120698" y="419100"/>
                  </a:lnTo>
                  <a:lnTo>
                    <a:pt x="1128610" y="411480"/>
                  </a:lnTo>
                  <a:lnTo>
                    <a:pt x="1132573" y="407670"/>
                  </a:lnTo>
                  <a:lnTo>
                    <a:pt x="1133894" y="406400"/>
                  </a:lnTo>
                  <a:lnTo>
                    <a:pt x="1142479" y="398780"/>
                  </a:lnTo>
                  <a:lnTo>
                    <a:pt x="1145336" y="396240"/>
                  </a:lnTo>
                  <a:lnTo>
                    <a:pt x="1149629" y="392430"/>
                  </a:lnTo>
                  <a:lnTo>
                    <a:pt x="1177061" y="368300"/>
                  </a:lnTo>
                  <a:lnTo>
                    <a:pt x="1184402" y="361950"/>
                  </a:lnTo>
                  <a:lnTo>
                    <a:pt x="1191729" y="355600"/>
                  </a:lnTo>
                  <a:lnTo>
                    <a:pt x="1202309" y="346710"/>
                  </a:lnTo>
                  <a:lnTo>
                    <a:pt x="1214399" y="336550"/>
                  </a:lnTo>
                  <a:lnTo>
                    <a:pt x="1237018" y="317500"/>
                  </a:lnTo>
                  <a:lnTo>
                    <a:pt x="1311160" y="255270"/>
                  </a:lnTo>
                  <a:lnTo>
                    <a:pt x="1347177" y="226060"/>
                  </a:lnTo>
                  <a:lnTo>
                    <a:pt x="1364437" y="212090"/>
                  </a:lnTo>
                  <a:lnTo>
                    <a:pt x="1365999" y="210820"/>
                  </a:lnTo>
                  <a:lnTo>
                    <a:pt x="1370711" y="207010"/>
                  </a:lnTo>
                  <a:lnTo>
                    <a:pt x="1395984" y="186690"/>
                  </a:lnTo>
                  <a:lnTo>
                    <a:pt x="1397558" y="185420"/>
                  </a:lnTo>
                  <a:lnTo>
                    <a:pt x="1402308" y="181610"/>
                  </a:lnTo>
                  <a:lnTo>
                    <a:pt x="1416773" y="170192"/>
                  </a:lnTo>
                  <a:lnTo>
                    <a:pt x="1418374" y="168910"/>
                  </a:lnTo>
                  <a:lnTo>
                    <a:pt x="1423200" y="165100"/>
                  </a:lnTo>
                  <a:lnTo>
                    <a:pt x="1519796" y="88900"/>
                  </a:lnTo>
                  <a:lnTo>
                    <a:pt x="1532216" y="80010"/>
                  </a:lnTo>
                  <a:lnTo>
                    <a:pt x="1546402" y="69850"/>
                  </a:lnTo>
                  <a:lnTo>
                    <a:pt x="1549958" y="6731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35956" y="2989968"/>
              <a:ext cx="93532" cy="165813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3019691" y="2230792"/>
              <a:ext cx="2646045" cy="1490980"/>
            </a:xfrm>
            <a:custGeom>
              <a:avLst/>
              <a:gdLst/>
              <a:ahLst/>
              <a:cxnLst/>
              <a:rect l="l" t="t" r="r" b="b"/>
              <a:pathLst>
                <a:path w="2646045" h="1490979">
                  <a:moveTo>
                    <a:pt x="90195" y="1020737"/>
                  </a:moveTo>
                  <a:lnTo>
                    <a:pt x="86855" y="1020737"/>
                  </a:lnTo>
                  <a:lnTo>
                    <a:pt x="82816" y="1033437"/>
                  </a:lnTo>
                  <a:lnTo>
                    <a:pt x="90195" y="1020737"/>
                  </a:lnTo>
                  <a:close/>
                </a:path>
                <a:path w="2646045" h="1490979">
                  <a:moveTo>
                    <a:pt x="515772" y="291249"/>
                  </a:moveTo>
                  <a:lnTo>
                    <a:pt x="511492" y="291020"/>
                  </a:lnTo>
                  <a:lnTo>
                    <a:pt x="507149" y="291795"/>
                  </a:lnTo>
                  <a:lnTo>
                    <a:pt x="503389" y="293966"/>
                  </a:lnTo>
                  <a:lnTo>
                    <a:pt x="507263" y="295516"/>
                  </a:lnTo>
                  <a:lnTo>
                    <a:pt x="510197" y="294271"/>
                  </a:lnTo>
                  <a:lnTo>
                    <a:pt x="513029" y="292862"/>
                  </a:lnTo>
                  <a:lnTo>
                    <a:pt x="515772" y="291249"/>
                  </a:lnTo>
                  <a:close/>
                </a:path>
                <a:path w="2646045" h="1490979">
                  <a:moveTo>
                    <a:pt x="609384" y="295529"/>
                  </a:moveTo>
                  <a:lnTo>
                    <a:pt x="607961" y="294881"/>
                  </a:lnTo>
                  <a:lnTo>
                    <a:pt x="604354" y="296646"/>
                  </a:lnTo>
                  <a:lnTo>
                    <a:pt x="608609" y="298577"/>
                  </a:lnTo>
                  <a:lnTo>
                    <a:pt x="609384" y="295529"/>
                  </a:lnTo>
                  <a:close/>
                </a:path>
                <a:path w="2646045" h="1490979">
                  <a:moveTo>
                    <a:pt x="610933" y="300037"/>
                  </a:moveTo>
                  <a:lnTo>
                    <a:pt x="609523" y="299123"/>
                  </a:lnTo>
                  <a:lnTo>
                    <a:pt x="605536" y="301294"/>
                  </a:lnTo>
                  <a:lnTo>
                    <a:pt x="609790" y="303999"/>
                  </a:lnTo>
                  <a:lnTo>
                    <a:pt x="610933" y="300037"/>
                  </a:lnTo>
                  <a:close/>
                </a:path>
                <a:path w="2646045" h="1490979">
                  <a:moveTo>
                    <a:pt x="623341" y="290487"/>
                  </a:moveTo>
                  <a:lnTo>
                    <a:pt x="620369" y="290817"/>
                  </a:lnTo>
                  <a:lnTo>
                    <a:pt x="617664" y="291846"/>
                  </a:lnTo>
                  <a:lnTo>
                    <a:pt x="615213" y="293573"/>
                  </a:lnTo>
                  <a:lnTo>
                    <a:pt x="618172" y="293217"/>
                  </a:lnTo>
                  <a:lnTo>
                    <a:pt x="620890" y="292188"/>
                  </a:lnTo>
                  <a:lnTo>
                    <a:pt x="623341" y="290487"/>
                  </a:lnTo>
                  <a:close/>
                </a:path>
                <a:path w="2646045" h="1490979">
                  <a:moveTo>
                    <a:pt x="661695" y="296608"/>
                  </a:moveTo>
                  <a:lnTo>
                    <a:pt x="658571" y="295465"/>
                  </a:lnTo>
                  <a:lnTo>
                    <a:pt x="654456" y="293420"/>
                  </a:lnTo>
                  <a:lnTo>
                    <a:pt x="654951" y="292011"/>
                  </a:lnTo>
                  <a:lnTo>
                    <a:pt x="660082" y="291223"/>
                  </a:lnTo>
                  <a:lnTo>
                    <a:pt x="654177" y="290004"/>
                  </a:lnTo>
                  <a:lnTo>
                    <a:pt x="648487" y="292684"/>
                  </a:lnTo>
                  <a:lnTo>
                    <a:pt x="642950" y="296418"/>
                  </a:lnTo>
                  <a:lnTo>
                    <a:pt x="637501" y="298386"/>
                  </a:lnTo>
                  <a:lnTo>
                    <a:pt x="630961" y="298526"/>
                  </a:lnTo>
                  <a:lnTo>
                    <a:pt x="623011" y="295948"/>
                  </a:lnTo>
                  <a:lnTo>
                    <a:pt x="613549" y="301853"/>
                  </a:lnTo>
                  <a:lnTo>
                    <a:pt x="612330" y="307047"/>
                  </a:lnTo>
                  <a:lnTo>
                    <a:pt x="612025" y="306908"/>
                  </a:lnTo>
                  <a:lnTo>
                    <a:pt x="603770" y="302945"/>
                  </a:lnTo>
                  <a:lnTo>
                    <a:pt x="603542" y="302577"/>
                  </a:lnTo>
                  <a:lnTo>
                    <a:pt x="597204" y="306908"/>
                  </a:lnTo>
                  <a:lnTo>
                    <a:pt x="596226" y="304723"/>
                  </a:lnTo>
                  <a:lnTo>
                    <a:pt x="596226" y="311353"/>
                  </a:lnTo>
                  <a:lnTo>
                    <a:pt x="591972" y="312432"/>
                  </a:lnTo>
                  <a:lnTo>
                    <a:pt x="591235" y="309486"/>
                  </a:lnTo>
                  <a:lnTo>
                    <a:pt x="594093" y="310972"/>
                  </a:lnTo>
                  <a:lnTo>
                    <a:pt x="596226" y="311353"/>
                  </a:lnTo>
                  <a:lnTo>
                    <a:pt x="596226" y="304723"/>
                  </a:lnTo>
                  <a:lnTo>
                    <a:pt x="594550" y="300977"/>
                  </a:lnTo>
                  <a:lnTo>
                    <a:pt x="590842" y="307949"/>
                  </a:lnTo>
                  <a:lnTo>
                    <a:pt x="590461" y="306438"/>
                  </a:lnTo>
                  <a:lnTo>
                    <a:pt x="588886" y="306743"/>
                  </a:lnTo>
                  <a:lnTo>
                    <a:pt x="588886" y="315226"/>
                  </a:lnTo>
                  <a:lnTo>
                    <a:pt x="580974" y="317868"/>
                  </a:lnTo>
                  <a:lnTo>
                    <a:pt x="586854" y="315899"/>
                  </a:lnTo>
                  <a:lnTo>
                    <a:pt x="588886" y="315226"/>
                  </a:lnTo>
                  <a:lnTo>
                    <a:pt x="588886" y="306743"/>
                  </a:lnTo>
                  <a:lnTo>
                    <a:pt x="580097" y="308432"/>
                  </a:lnTo>
                  <a:lnTo>
                    <a:pt x="580707" y="314985"/>
                  </a:lnTo>
                  <a:lnTo>
                    <a:pt x="575056" y="313994"/>
                  </a:lnTo>
                  <a:lnTo>
                    <a:pt x="573786" y="317538"/>
                  </a:lnTo>
                  <a:lnTo>
                    <a:pt x="577253" y="321932"/>
                  </a:lnTo>
                  <a:lnTo>
                    <a:pt x="583311" y="318566"/>
                  </a:lnTo>
                  <a:lnTo>
                    <a:pt x="585901" y="317868"/>
                  </a:lnTo>
                  <a:lnTo>
                    <a:pt x="592620" y="316026"/>
                  </a:lnTo>
                  <a:lnTo>
                    <a:pt x="595388" y="322008"/>
                  </a:lnTo>
                  <a:lnTo>
                    <a:pt x="601078" y="319189"/>
                  </a:lnTo>
                  <a:lnTo>
                    <a:pt x="607301" y="317309"/>
                  </a:lnTo>
                  <a:lnTo>
                    <a:pt x="608266" y="319963"/>
                  </a:lnTo>
                  <a:lnTo>
                    <a:pt x="608190" y="324434"/>
                  </a:lnTo>
                  <a:lnTo>
                    <a:pt x="611327" y="327990"/>
                  </a:lnTo>
                  <a:lnTo>
                    <a:pt x="614527" y="317309"/>
                  </a:lnTo>
                  <a:lnTo>
                    <a:pt x="614819" y="316306"/>
                  </a:lnTo>
                  <a:lnTo>
                    <a:pt x="615378" y="316026"/>
                  </a:lnTo>
                  <a:lnTo>
                    <a:pt x="616991" y="315226"/>
                  </a:lnTo>
                  <a:lnTo>
                    <a:pt x="622604" y="312432"/>
                  </a:lnTo>
                  <a:lnTo>
                    <a:pt x="633069" y="307213"/>
                  </a:lnTo>
                  <a:lnTo>
                    <a:pt x="633552" y="307047"/>
                  </a:lnTo>
                  <a:lnTo>
                    <a:pt x="654672" y="299897"/>
                  </a:lnTo>
                  <a:lnTo>
                    <a:pt x="657593" y="298526"/>
                  </a:lnTo>
                  <a:lnTo>
                    <a:pt x="661695" y="296608"/>
                  </a:lnTo>
                  <a:close/>
                </a:path>
                <a:path w="2646045" h="1490979">
                  <a:moveTo>
                    <a:pt x="663575" y="292011"/>
                  </a:moveTo>
                  <a:lnTo>
                    <a:pt x="659714" y="292404"/>
                  </a:lnTo>
                  <a:lnTo>
                    <a:pt x="661009" y="292341"/>
                  </a:lnTo>
                  <a:lnTo>
                    <a:pt x="662292" y="292214"/>
                  </a:lnTo>
                  <a:lnTo>
                    <a:pt x="663575" y="292011"/>
                  </a:lnTo>
                  <a:close/>
                </a:path>
                <a:path w="2646045" h="1490979">
                  <a:moveTo>
                    <a:pt x="666280" y="292036"/>
                  </a:moveTo>
                  <a:lnTo>
                    <a:pt x="662025" y="293204"/>
                  </a:lnTo>
                  <a:lnTo>
                    <a:pt x="663511" y="293141"/>
                  </a:lnTo>
                  <a:lnTo>
                    <a:pt x="664933" y="292747"/>
                  </a:lnTo>
                  <a:lnTo>
                    <a:pt x="666280" y="292036"/>
                  </a:lnTo>
                  <a:close/>
                </a:path>
                <a:path w="2646045" h="1490979">
                  <a:moveTo>
                    <a:pt x="668197" y="293560"/>
                  </a:moveTo>
                  <a:lnTo>
                    <a:pt x="665251" y="294259"/>
                  </a:lnTo>
                  <a:lnTo>
                    <a:pt x="661847" y="296532"/>
                  </a:lnTo>
                  <a:lnTo>
                    <a:pt x="668197" y="293560"/>
                  </a:lnTo>
                  <a:close/>
                </a:path>
                <a:path w="2646045" h="1490979">
                  <a:moveTo>
                    <a:pt x="795515" y="271449"/>
                  </a:moveTo>
                  <a:lnTo>
                    <a:pt x="789317" y="284149"/>
                  </a:lnTo>
                  <a:lnTo>
                    <a:pt x="792619" y="284149"/>
                  </a:lnTo>
                  <a:lnTo>
                    <a:pt x="795515" y="271449"/>
                  </a:lnTo>
                  <a:close/>
                </a:path>
                <a:path w="2646045" h="1490979">
                  <a:moveTo>
                    <a:pt x="820889" y="271449"/>
                  </a:moveTo>
                  <a:lnTo>
                    <a:pt x="818108" y="271449"/>
                  </a:lnTo>
                  <a:lnTo>
                    <a:pt x="810831" y="284149"/>
                  </a:lnTo>
                  <a:lnTo>
                    <a:pt x="815530" y="284149"/>
                  </a:lnTo>
                  <a:lnTo>
                    <a:pt x="818032" y="280466"/>
                  </a:lnTo>
                  <a:lnTo>
                    <a:pt x="820889" y="271449"/>
                  </a:lnTo>
                  <a:close/>
                </a:path>
                <a:path w="2646045" h="1490979">
                  <a:moveTo>
                    <a:pt x="824141" y="271449"/>
                  </a:moveTo>
                  <a:lnTo>
                    <a:pt x="818032" y="280466"/>
                  </a:lnTo>
                  <a:lnTo>
                    <a:pt x="816864" y="284149"/>
                  </a:lnTo>
                  <a:lnTo>
                    <a:pt x="824141" y="271449"/>
                  </a:lnTo>
                  <a:close/>
                </a:path>
                <a:path w="2646045" h="1490979">
                  <a:moveTo>
                    <a:pt x="886040" y="253707"/>
                  </a:moveTo>
                  <a:lnTo>
                    <a:pt x="885659" y="251777"/>
                  </a:lnTo>
                  <a:lnTo>
                    <a:pt x="882904" y="252971"/>
                  </a:lnTo>
                  <a:lnTo>
                    <a:pt x="880198" y="254266"/>
                  </a:lnTo>
                  <a:lnTo>
                    <a:pt x="877531" y="255651"/>
                  </a:lnTo>
                  <a:lnTo>
                    <a:pt x="880224" y="254355"/>
                  </a:lnTo>
                  <a:lnTo>
                    <a:pt x="883069" y="253707"/>
                  </a:lnTo>
                  <a:lnTo>
                    <a:pt x="886040" y="253707"/>
                  </a:lnTo>
                  <a:close/>
                </a:path>
                <a:path w="2646045" h="1490979">
                  <a:moveTo>
                    <a:pt x="972680" y="268820"/>
                  </a:moveTo>
                  <a:lnTo>
                    <a:pt x="969962" y="269290"/>
                  </a:lnTo>
                  <a:lnTo>
                    <a:pt x="967257" y="269811"/>
                  </a:lnTo>
                  <a:lnTo>
                    <a:pt x="964552" y="270370"/>
                  </a:lnTo>
                  <a:lnTo>
                    <a:pt x="967422" y="270662"/>
                  </a:lnTo>
                  <a:lnTo>
                    <a:pt x="970127" y="270141"/>
                  </a:lnTo>
                  <a:lnTo>
                    <a:pt x="972680" y="268820"/>
                  </a:lnTo>
                  <a:close/>
                </a:path>
                <a:path w="2646045" h="1490979">
                  <a:moveTo>
                    <a:pt x="1182395" y="360908"/>
                  </a:moveTo>
                  <a:lnTo>
                    <a:pt x="1181036" y="360375"/>
                  </a:lnTo>
                  <a:lnTo>
                    <a:pt x="1179614" y="360248"/>
                  </a:lnTo>
                  <a:lnTo>
                    <a:pt x="1178140" y="360527"/>
                  </a:lnTo>
                  <a:lnTo>
                    <a:pt x="1182395" y="360908"/>
                  </a:lnTo>
                  <a:close/>
                </a:path>
                <a:path w="2646045" h="1490979">
                  <a:moveTo>
                    <a:pt x="1182395" y="357416"/>
                  </a:moveTo>
                  <a:lnTo>
                    <a:pt x="1181138" y="357492"/>
                  </a:lnTo>
                  <a:lnTo>
                    <a:pt x="1179753" y="357454"/>
                  </a:lnTo>
                  <a:lnTo>
                    <a:pt x="1178534" y="357809"/>
                  </a:lnTo>
                  <a:lnTo>
                    <a:pt x="1182395" y="357416"/>
                  </a:lnTo>
                  <a:close/>
                </a:path>
                <a:path w="2646045" h="1490979">
                  <a:moveTo>
                    <a:pt x="1186637" y="362839"/>
                  </a:moveTo>
                  <a:lnTo>
                    <a:pt x="1185367" y="362610"/>
                  </a:lnTo>
                  <a:lnTo>
                    <a:pt x="1184071" y="362483"/>
                  </a:lnTo>
                  <a:lnTo>
                    <a:pt x="1182776" y="362458"/>
                  </a:lnTo>
                  <a:lnTo>
                    <a:pt x="1185354" y="362712"/>
                  </a:lnTo>
                  <a:lnTo>
                    <a:pt x="1186637" y="362839"/>
                  </a:lnTo>
                  <a:close/>
                </a:path>
                <a:path w="2646045" h="1490979">
                  <a:moveTo>
                    <a:pt x="1205230" y="359346"/>
                  </a:moveTo>
                  <a:lnTo>
                    <a:pt x="1202512" y="359232"/>
                  </a:lnTo>
                  <a:lnTo>
                    <a:pt x="1199807" y="359359"/>
                  </a:lnTo>
                  <a:lnTo>
                    <a:pt x="1197114" y="359727"/>
                  </a:lnTo>
                  <a:lnTo>
                    <a:pt x="1199819" y="359829"/>
                  </a:lnTo>
                  <a:lnTo>
                    <a:pt x="1202537" y="359702"/>
                  </a:lnTo>
                  <a:lnTo>
                    <a:pt x="1205230" y="359346"/>
                  </a:lnTo>
                  <a:close/>
                </a:path>
                <a:path w="2646045" h="1490979">
                  <a:moveTo>
                    <a:pt x="1211414" y="255244"/>
                  </a:moveTo>
                  <a:lnTo>
                    <a:pt x="1208747" y="254660"/>
                  </a:lnTo>
                  <a:lnTo>
                    <a:pt x="1206169" y="254914"/>
                  </a:lnTo>
                  <a:lnTo>
                    <a:pt x="1203680" y="256019"/>
                  </a:lnTo>
                  <a:lnTo>
                    <a:pt x="1206296" y="256184"/>
                  </a:lnTo>
                  <a:lnTo>
                    <a:pt x="1208874" y="255917"/>
                  </a:lnTo>
                  <a:lnTo>
                    <a:pt x="1211414" y="255244"/>
                  </a:lnTo>
                  <a:close/>
                </a:path>
                <a:path w="2646045" h="1490979">
                  <a:moveTo>
                    <a:pt x="1217599" y="257975"/>
                  </a:moveTo>
                  <a:lnTo>
                    <a:pt x="1213726" y="257200"/>
                  </a:lnTo>
                  <a:lnTo>
                    <a:pt x="1214793" y="258229"/>
                  </a:lnTo>
                  <a:lnTo>
                    <a:pt x="1216075" y="258495"/>
                  </a:lnTo>
                  <a:lnTo>
                    <a:pt x="1217599" y="257975"/>
                  </a:lnTo>
                  <a:close/>
                </a:path>
                <a:path w="2646045" h="1490979">
                  <a:moveTo>
                    <a:pt x="1222222" y="255270"/>
                  </a:moveTo>
                  <a:lnTo>
                    <a:pt x="1217968" y="255270"/>
                  </a:lnTo>
                  <a:lnTo>
                    <a:pt x="1219377" y="255663"/>
                  </a:lnTo>
                  <a:lnTo>
                    <a:pt x="1220787" y="255663"/>
                  </a:lnTo>
                  <a:lnTo>
                    <a:pt x="1222222" y="255270"/>
                  </a:lnTo>
                  <a:close/>
                </a:path>
                <a:path w="2646045" h="1490979">
                  <a:moveTo>
                    <a:pt x="1231138" y="255638"/>
                  </a:moveTo>
                  <a:lnTo>
                    <a:pt x="1228420" y="256120"/>
                  </a:lnTo>
                  <a:lnTo>
                    <a:pt x="1225715" y="256628"/>
                  </a:lnTo>
                  <a:lnTo>
                    <a:pt x="1223010" y="257187"/>
                  </a:lnTo>
                  <a:lnTo>
                    <a:pt x="1225892" y="257568"/>
                  </a:lnTo>
                  <a:lnTo>
                    <a:pt x="1228598" y="257060"/>
                  </a:lnTo>
                  <a:lnTo>
                    <a:pt x="1231138" y="255638"/>
                  </a:lnTo>
                  <a:close/>
                </a:path>
                <a:path w="2646045" h="1490979">
                  <a:moveTo>
                    <a:pt x="1243495" y="254482"/>
                  </a:moveTo>
                  <a:lnTo>
                    <a:pt x="1239621" y="255270"/>
                  </a:lnTo>
                  <a:lnTo>
                    <a:pt x="1240967" y="255371"/>
                  </a:lnTo>
                  <a:lnTo>
                    <a:pt x="1242263" y="255104"/>
                  </a:lnTo>
                  <a:lnTo>
                    <a:pt x="1243495" y="254482"/>
                  </a:lnTo>
                  <a:close/>
                </a:path>
                <a:path w="2646045" h="1490979">
                  <a:moveTo>
                    <a:pt x="1251229" y="349300"/>
                  </a:moveTo>
                  <a:lnTo>
                    <a:pt x="1249997" y="348818"/>
                  </a:lnTo>
                  <a:lnTo>
                    <a:pt x="1248702" y="348691"/>
                  </a:lnTo>
                  <a:lnTo>
                    <a:pt x="1247368" y="348919"/>
                  </a:lnTo>
                  <a:lnTo>
                    <a:pt x="1251229" y="349300"/>
                  </a:lnTo>
                  <a:close/>
                </a:path>
                <a:path w="2646045" h="1490979">
                  <a:moveTo>
                    <a:pt x="1274876" y="344246"/>
                  </a:moveTo>
                  <a:lnTo>
                    <a:pt x="1272438" y="342417"/>
                  </a:lnTo>
                  <a:lnTo>
                    <a:pt x="1268247" y="345325"/>
                  </a:lnTo>
                  <a:lnTo>
                    <a:pt x="1266748" y="346964"/>
                  </a:lnTo>
                  <a:lnTo>
                    <a:pt x="1269238" y="345389"/>
                  </a:lnTo>
                  <a:lnTo>
                    <a:pt x="1271943" y="344487"/>
                  </a:lnTo>
                  <a:lnTo>
                    <a:pt x="1274876" y="344246"/>
                  </a:lnTo>
                  <a:close/>
                </a:path>
                <a:path w="2646045" h="1490979">
                  <a:moveTo>
                    <a:pt x="1281811" y="357797"/>
                  </a:moveTo>
                  <a:lnTo>
                    <a:pt x="1277708" y="358521"/>
                  </a:lnTo>
                  <a:lnTo>
                    <a:pt x="1273606" y="360006"/>
                  </a:lnTo>
                  <a:lnTo>
                    <a:pt x="1269809" y="361657"/>
                  </a:lnTo>
                  <a:lnTo>
                    <a:pt x="1273962" y="360832"/>
                  </a:lnTo>
                  <a:lnTo>
                    <a:pt x="1278229" y="360286"/>
                  </a:lnTo>
                  <a:lnTo>
                    <a:pt x="1281811" y="357797"/>
                  </a:lnTo>
                  <a:close/>
                </a:path>
                <a:path w="2646045" h="1490979">
                  <a:moveTo>
                    <a:pt x="1301153" y="353923"/>
                  </a:moveTo>
                  <a:lnTo>
                    <a:pt x="1299667" y="354063"/>
                  </a:lnTo>
                  <a:lnTo>
                    <a:pt x="1298244" y="354457"/>
                  </a:lnTo>
                  <a:lnTo>
                    <a:pt x="1296898" y="355092"/>
                  </a:lnTo>
                  <a:lnTo>
                    <a:pt x="1301153" y="353923"/>
                  </a:lnTo>
                  <a:close/>
                </a:path>
                <a:path w="2646045" h="1490979">
                  <a:moveTo>
                    <a:pt x="1317421" y="350037"/>
                  </a:moveTo>
                  <a:lnTo>
                    <a:pt x="1312926" y="351383"/>
                  </a:lnTo>
                  <a:lnTo>
                    <a:pt x="1308227" y="352069"/>
                  </a:lnTo>
                  <a:lnTo>
                    <a:pt x="1303883" y="353910"/>
                  </a:lnTo>
                  <a:lnTo>
                    <a:pt x="1306677" y="353860"/>
                  </a:lnTo>
                  <a:lnTo>
                    <a:pt x="1309395" y="353352"/>
                  </a:lnTo>
                  <a:lnTo>
                    <a:pt x="1312011" y="352361"/>
                  </a:lnTo>
                  <a:lnTo>
                    <a:pt x="1314005" y="352044"/>
                  </a:lnTo>
                  <a:lnTo>
                    <a:pt x="1315808" y="351269"/>
                  </a:lnTo>
                  <a:lnTo>
                    <a:pt x="1317421" y="350037"/>
                  </a:lnTo>
                  <a:close/>
                </a:path>
                <a:path w="2646045" h="1490979">
                  <a:moveTo>
                    <a:pt x="1318945" y="56388"/>
                  </a:moveTo>
                  <a:lnTo>
                    <a:pt x="1315072" y="56388"/>
                  </a:lnTo>
                  <a:lnTo>
                    <a:pt x="1316342" y="56692"/>
                  </a:lnTo>
                  <a:lnTo>
                    <a:pt x="1317625" y="56692"/>
                  </a:lnTo>
                  <a:lnTo>
                    <a:pt x="1318945" y="56388"/>
                  </a:lnTo>
                  <a:close/>
                </a:path>
                <a:path w="2646045" h="1490979">
                  <a:moveTo>
                    <a:pt x="1321689" y="51396"/>
                  </a:moveTo>
                  <a:lnTo>
                    <a:pt x="1317434" y="51396"/>
                  </a:lnTo>
                  <a:lnTo>
                    <a:pt x="1313954" y="52946"/>
                  </a:lnTo>
                  <a:lnTo>
                    <a:pt x="1316609" y="52832"/>
                  </a:lnTo>
                  <a:lnTo>
                    <a:pt x="1319187" y="52311"/>
                  </a:lnTo>
                  <a:lnTo>
                    <a:pt x="1321689" y="51396"/>
                  </a:lnTo>
                  <a:close/>
                </a:path>
                <a:path w="2646045" h="1490979">
                  <a:moveTo>
                    <a:pt x="1328610" y="364350"/>
                  </a:moveTo>
                  <a:lnTo>
                    <a:pt x="1327302" y="364096"/>
                  </a:lnTo>
                  <a:lnTo>
                    <a:pt x="1326007" y="364223"/>
                  </a:lnTo>
                  <a:lnTo>
                    <a:pt x="1324737" y="364731"/>
                  </a:lnTo>
                  <a:lnTo>
                    <a:pt x="1328610" y="364350"/>
                  </a:lnTo>
                  <a:close/>
                </a:path>
                <a:path w="2646045" h="1490979">
                  <a:moveTo>
                    <a:pt x="1330680" y="356235"/>
                  </a:moveTo>
                  <a:lnTo>
                    <a:pt x="1329423" y="351993"/>
                  </a:lnTo>
                  <a:lnTo>
                    <a:pt x="1327912" y="352907"/>
                  </a:lnTo>
                  <a:lnTo>
                    <a:pt x="1326489" y="353923"/>
                  </a:lnTo>
                  <a:lnTo>
                    <a:pt x="1325156" y="355079"/>
                  </a:lnTo>
                  <a:lnTo>
                    <a:pt x="1329270" y="357263"/>
                  </a:lnTo>
                  <a:lnTo>
                    <a:pt x="1330680" y="356235"/>
                  </a:lnTo>
                  <a:close/>
                </a:path>
                <a:path w="2646045" h="1490979">
                  <a:moveTo>
                    <a:pt x="1330972" y="346189"/>
                  </a:moveTo>
                  <a:lnTo>
                    <a:pt x="1327111" y="346557"/>
                  </a:lnTo>
                  <a:lnTo>
                    <a:pt x="1322679" y="348068"/>
                  </a:lnTo>
                  <a:lnTo>
                    <a:pt x="1319364" y="350050"/>
                  </a:lnTo>
                  <a:lnTo>
                    <a:pt x="1323505" y="349554"/>
                  </a:lnTo>
                  <a:lnTo>
                    <a:pt x="1326972" y="347116"/>
                  </a:lnTo>
                  <a:lnTo>
                    <a:pt x="1330972" y="346189"/>
                  </a:lnTo>
                  <a:close/>
                </a:path>
                <a:path w="2646045" h="1490979">
                  <a:moveTo>
                    <a:pt x="1339469" y="356616"/>
                  </a:moveTo>
                  <a:lnTo>
                    <a:pt x="1337246" y="356895"/>
                  </a:lnTo>
                  <a:lnTo>
                    <a:pt x="1335303" y="357797"/>
                  </a:lnTo>
                  <a:lnTo>
                    <a:pt x="1333665" y="359321"/>
                  </a:lnTo>
                  <a:lnTo>
                    <a:pt x="1336586" y="361200"/>
                  </a:lnTo>
                  <a:lnTo>
                    <a:pt x="1338884" y="359905"/>
                  </a:lnTo>
                  <a:lnTo>
                    <a:pt x="1339469" y="356616"/>
                  </a:lnTo>
                  <a:close/>
                </a:path>
                <a:path w="2646045" h="1490979">
                  <a:moveTo>
                    <a:pt x="1341780" y="374015"/>
                  </a:moveTo>
                  <a:lnTo>
                    <a:pt x="1340091" y="374180"/>
                  </a:lnTo>
                  <a:lnTo>
                    <a:pt x="1338668" y="374954"/>
                  </a:lnTo>
                  <a:lnTo>
                    <a:pt x="1337525" y="376351"/>
                  </a:lnTo>
                  <a:lnTo>
                    <a:pt x="1341780" y="374015"/>
                  </a:lnTo>
                  <a:close/>
                </a:path>
                <a:path w="2646045" h="1490979">
                  <a:moveTo>
                    <a:pt x="1346022" y="372897"/>
                  </a:moveTo>
                  <a:lnTo>
                    <a:pt x="1344282" y="374777"/>
                  </a:lnTo>
                  <a:lnTo>
                    <a:pt x="1342212" y="376186"/>
                  </a:lnTo>
                  <a:lnTo>
                    <a:pt x="1339837" y="377151"/>
                  </a:lnTo>
                  <a:lnTo>
                    <a:pt x="1342974" y="377723"/>
                  </a:lnTo>
                  <a:lnTo>
                    <a:pt x="1345425" y="376021"/>
                  </a:lnTo>
                  <a:lnTo>
                    <a:pt x="1346022" y="372897"/>
                  </a:lnTo>
                  <a:close/>
                </a:path>
                <a:path w="2646045" h="1490979">
                  <a:moveTo>
                    <a:pt x="1348663" y="373545"/>
                  </a:moveTo>
                  <a:lnTo>
                    <a:pt x="1348397" y="373481"/>
                  </a:lnTo>
                  <a:lnTo>
                    <a:pt x="1345247" y="376732"/>
                  </a:lnTo>
                  <a:lnTo>
                    <a:pt x="1348359" y="374484"/>
                  </a:lnTo>
                  <a:lnTo>
                    <a:pt x="1348663" y="373545"/>
                  </a:lnTo>
                  <a:close/>
                </a:path>
                <a:path w="2646045" h="1490979">
                  <a:moveTo>
                    <a:pt x="1351445" y="377139"/>
                  </a:moveTo>
                  <a:lnTo>
                    <a:pt x="1348562" y="375412"/>
                  </a:lnTo>
                  <a:lnTo>
                    <a:pt x="1344663" y="379514"/>
                  </a:lnTo>
                  <a:lnTo>
                    <a:pt x="1343329" y="381393"/>
                  </a:lnTo>
                  <a:lnTo>
                    <a:pt x="1346619" y="381088"/>
                  </a:lnTo>
                  <a:lnTo>
                    <a:pt x="1349324" y="379666"/>
                  </a:lnTo>
                  <a:lnTo>
                    <a:pt x="1351445" y="377139"/>
                  </a:lnTo>
                  <a:close/>
                </a:path>
                <a:path w="2646045" h="1490979">
                  <a:moveTo>
                    <a:pt x="1354569" y="359727"/>
                  </a:moveTo>
                  <a:lnTo>
                    <a:pt x="1352435" y="357378"/>
                  </a:lnTo>
                  <a:lnTo>
                    <a:pt x="1348244" y="358965"/>
                  </a:lnTo>
                  <a:lnTo>
                    <a:pt x="1346060" y="360108"/>
                  </a:lnTo>
                  <a:lnTo>
                    <a:pt x="1348879" y="359752"/>
                  </a:lnTo>
                  <a:lnTo>
                    <a:pt x="1351724" y="359625"/>
                  </a:lnTo>
                  <a:lnTo>
                    <a:pt x="1354569" y="359727"/>
                  </a:lnTo>
                  <a:close/>
                </a:path>
                <a:path w="2646045" h="1490979">
                  <a:moveTo>
                    <a:pt x="1355699" y="369773"/>
                  </a:moveTo>
                  <a:lnTo>
                    <a:pt x="1350746" y="367334"/>
                  </a:lnTo>
                  <a:lnTo>
                    <a:pt x="1348663" y="373545"/>
                  </a:lnTo>
                  <a:lnTo>
                    <a:pt x="1354277" y="374904"/>
                  </a:lnTo>
                  <a:lnTo>
                    <a:pt x="1355699" y="369773"/>
                  </a:lnTo>
                  <a:close/>
                </a:path>
                <a:path w="2646045" h="1490979">
                  <a:moveTo>
                    <a:pt x="1398257" y="143319"/>
                  </a:moveTo>
                  <a:lnTo>
                    <a:pt x="1395920" y="137274"/>
                  </a:lnTo>
                  <a:lnTo>
                    <a:pt x="1390230" y="136169"/>
                  </a:lnTo>
                  <a:lnTo>
                    <a:pt x="1385214" y="130860"/>
                  </a:lnTo>
                  <a:lnTo>
                    <a:pt x="1356144" y="115443"/>
                  </a:lnTo>
                  <a:lnTo>
                    <a:pt x="1347800" y="115925"/>
                  </a:lnTo>
                  <a:lnTo>
                    <a:pt x="1338491" y="117856"/>
                  </a:lnTo>
                  <a:lnTo>
                    <a:pt x="1320647" y="123913"/>
                  </a:lnTo>
                  <a:lnTo>
                    <a:pt x="1311617" y="125653"/>
                  </a:lnTo>
                  <a:lnTo>
                    <a:pt x="1315199" y="123126"/>
                  </a:lnTo>
                  <a:lnTo>
                    <a:pt x="1320507" y="122682"/>
                  </a:lnTo>
                  <a:lnTo>
                    <a:pt x="1322070" y="117919"/>
                  </a:lnTo>
                  <a:lnTo>
                    <a:pt x="1315478" y="118211"/>
                  </a:lnTo>
                  <a:lnTo>
                    <a:pt x="1308709" y="119062"/>
                  </a:lnTo>
                  <a:lnTo>
                    <a:pt x="1302334" y="121094"/>
                  </a:lnTo>
                  <a:lnTo>
                    <a:pt x="1296924" y="124879"/>
                  </a:lnTo>
                  <a:lnTo>
                    <a:pt x="1299489" y="119507"/>
                  </a:lnTo>
                  <a:lnTo>
                    <a:pt x="1307109" y="118922"/>
                  </a:lnTo>
                  <a:lnTo>
                    <a:pt x="1312011" y="117144"/>
                  </a:lnTo>
                  <a:lnTo>
                    <a:pt x="1303401" y="116687"/>
                  </a:lnTo>
                  <a:lnTo>
                    <a:pt x="1295958" y="114439"/>
                  </a:lnTo>
                  <a:lnTo>
                    <a:pt x="1281137" y="107607"/>
                  </a:lnTo>
                  <a:lnTo>
                    <a:pt x="1269555" y="105321"/>
                  </a:lnTo>
                  <a:lnTo>
                    <a:pt x="1256830" y="106032"/>
                  </a:lnTo>
                  <a:lnTo>
                    <a:pt x="1243965" y="107911"/>
                  </a:lnTo>
                  <a:lnTo>
                    <a:pt x="1231988" y="109067"/>
                  </a:lnTo>
                  <a:lnTo>
                    <a:pt x="1181912" y="112217"/>
                  </a:lnTo>
                  <a:lnTo>
                    <a:pt x="1165466" y="129222"/>
                  </a:lnTo>
                  <a:lnTo>
                    <a:pt x="1170025" y="134556"/>
                  </a:lnTo>
                  <a:lnTo>
                    <a:pt x="1153731" y="141541"/>
                  </a:lnTo>
                  <a:lnTo>
                    <a:pt x="1136307" y="146608"/>
                  </a:lnTo>
                  <a:lnTo>
                    <a:pt x="1119187" y="152323"/>
                  </a:lnTo>
                  <a:lnTo>
                    <a:pt x="1103858" y="161264"/>
                  </a:lnTo>
                  <a:lnTo>
                    <a:pt x="1113218" y="160642"/>
                  </a:lnTo>
                  <a:lnTo>
                    <a:pt x="1104290" y="166636"/>
                  </a:lnTo>
                  <a:lnTo>
                    <a:pt x="1096619" y="167259"/>
                  </a:lnTo>
                  <a:lnTo>
                    <a:pt x="1091971" y="166077"/>
                  </a:lnTo>
                  <a:lnTo>
                    <a:pt x="1084160" y="168490"/>
                  </a:lnTo>
                  <a:lnTo>
                    <a:pt x="1083208" y="174472"/>
                  </a:lnTo>
                  <a:lnTo>
                    <a:pt x="1074801" y="179501"/>
                  </a:lnTo>
                  <a:lnTo>
                    <a:pt x="1069238" y="180378"/>
                  </a:lnTo>
                  <a:lnTo>
                    <a:pt x="1064018" y="181749"/>
                  </a:lnTo>
                  <a:lnTo>
                    <a:pt x="1057084" y="184873"/>
                  </a:lnTo>
                  <a:lnTo>
                    <a:pt x="1050188" y="190423"/>
                  </a:lnTo>
                  <a:lnTo>
                    <a:pt x="1042403" y="191135"/>
                  </a:lnTo>
                  <a:lnTo>
                    <a:pt x="1036269" y="193103"/>
                  </a:lnTo>
                  <a:lnTo>
                    <a:pt x="1025334" y="200126"/>
                  </a:lnTo>
                  <a:lnTo>
                    <a:pt x="1019136" y="201879"/>
                  </a:lnTo>
                  <a:lnTo>
                    <a:pt x="1025321" y="202209"/>
                  </a:lnTo>
                  <a:lnTo>
                    <a:pt x="1037729" y="201498"/>
                  </a:lnTo>
                  <a:lnTo>
                    <a:pt x="1043889" y="202260"/>
                  </a:lnTo>
                  <a:lnTo>
                    <a:pt x="1040028" y="203796"/>
                  </a:lnTo>
                  <a:lnTo>
                    <a:pt x="1042098" y="205625"/>
                  </a:lnTo>
                  <a:lnTo>
                    <a:pt x="1046670" y="207302"/>
                  </a:lnTo>
                  <a:lnTo>
                    <a:pt x="1054176" y="209651"/>
                  </a:lnTo>
                  <a:lnTo>
                    <a:pt x="1060475" y="212153"/>
                  </a:lnTo>
                  <a:lnTo>
                    <a:pt x="1059383" y="217462"/>
                  </a:lnTo>
                  <a:lnTo>
                    <a:pt x="1054823" y="227164"/>
                  </a:lnTo>
                  <a:lnTo>
                    <a:pt x="1054277" y="231876"/>
                  </a:lnTo>
                  <a:lnTo>
                    <a:pt x="1058430" y="234784"/>
                  </a:lnTo>
                  <a:lnTo>
                    <a:pt x="1070305" y="234950"/>
                  </a:lnTo>
                  <a:lnTo>
                    <a:pt x="1083322" y="231927"/>
                  </a:lnTo>
                  <a:lnTo>
                    <a:pt x="1096098" y="227418"/>
                  </a:lnTo>
                  <a:lnTo>
                    <a:pt x="1107287" y="223139"/>
                  </a:lnTo>
                  <a:lnTo>
                    <a:pt x="1114666" y="221729"/>
                  </a:lnTo>
                  <a:lnTo>
                    <a:pt x="1122807" y="221729"/>
                  </a:lnTo>
                  <a:lnTo>
                    <a:pt x="1131100" y="222059"/>
                  </a:lnTo>
                  <a:lnTo>
                    <a:pt x="1138948" y="221627"/>
                  </a:lnTo>
                  <a:lnTo>
                    <a:pt x="1147254" y="219862"/>
                  </a:lnTo>
                  <a:lnTo>
                    <a:pt x="1154734" y="217182"/>
                  </a:lnTo>
                  <a:lnTo>
                    <a:pt x="1161732" y="213461"/>
                  </a:lnTo>
                  <a:lnTo>
                    <a:pt x="1168590" y="208534"/>
                  </a:lnTo>
                  <a:lnTo>
                    <a:pt x="1184973" y="198767"/>
                  </a:lnTo>
                  <a:lnTo>
                    <a:pt x="1202410" y="192786"/>
                  </a:lnTo>
                  <a:lnTo>
                    <a:pt x="1220228" y="187693"/>
                  </a:lnTo>
                  <a:lnTo>
                    <a:pt x="1246479" y="177190"/>
                  </a:lnTo>
                  <a:lnTo>
                    <a:pt x="1264869" y="173240"/>
                  </a:lnTo>
                  <a:lnTo>
                    <a:pt x="1282331" y="167144"/>
                  </a:lnTo>
                  <a:lnTo>
                    <a:pt x="1291272" y="165036"/>
                  </a:lnTo>
                  <a:lnTo>
                    <a:pt x="1309357" y="162026"/>
                  </a:lnTo>
                  <a:lnTo>
                    <a:pt x="1350784" y="153670"/>
                  </a:lnTo>
                  <a:lnTo>
                    <a:pt x="1367510" y="151307"/>
                  </a:lnTo>
                  <a:lnTo>
                    <a:pt x="1375867" y="149910"/>
                  </a:lnTo>
                  <a:lnTo>
                    <a:pt x="1398257" y="143319"/>
                  </a:lnTo>
                  <a:close/>
                </a:path>
                <a:path w="2646045" h="1490979">
                  <a:moveTo>
                    <a:pt x="1461719" y="49453"/>
                  </a:moveTo>
                  <a:lnTo>
                    <a:pt x="1452003" y="50025"/>
                  </a:lnTo>
                  <a:lnTo>
                    <a:pt x="1442351" y="52031"/>
                  </a:lnTo>
                  <a:lnTo>
                    <a:pt x="1432775" y="54571"/>
                  </a:lnTo>
                  <a:lnTo>
                    <a:pt x="1423263" y="56756"/>
                  </a:lnTo>
                  <a:lnTo>
                    <a:pt x="1414411" y="58254"/>
                  </a:lnTo>
                  <a:lnTo>
                    <a:pt x="1404962" y="60261"/>
                  </a:lnTo>
                  <a:lnTo>
                    <a:pt x="1395996" y="63423"/>
                  </a:lnTo>
                  <a:lnTo>
                    <a:pt x="1388592" y="68414"/>
                  </a:lnTo>
                  <a:lnTo>
                    <a:pt x="1396746" y="68516"/>
                  </a:lnTo>
                  <a:lnTo>
                    <a:pt x="1402588" y="71628"/>
                  </a:lnTo>
                  <a:lnTo>
                    <a:pt x="1417701" y="67614"/>
                  </a:lnTo>
                  <a:lnTo>
                    <a:pt x="1424266" y="65176"/>
                  </a:lnTo>
                  <a:lnTo>
                    <a:pt x="1439062" y="61353"/>
                  </a:lnTo>
                  <a:lnTo>
                    <a:pt x="1447673" y="58762"/>
                  </a:lnTo>
                  <a:lnTo>
                    <a:pt x="1455623" y="55003"/>
                  </a:lnTo>
                  <a:lnTo>
                    <a:pt x="1461719" y="49453"/>
                  </a:lnTo>
                  <a:close/>
                </a:path>
                <a:path w="2646045" h="1490979">
                  <a:moveTo>
                    <a:pt x="1495399" y="336892"/>
                  </a:moveTo>
                  <a:lnTo>
                    <a:pt x="1482610" y="332041"/>
                  </a:lnTo>
                  <a:lnTo>
                    <a:pt x="1479143" y="335343"/>
                  </a:lnTo>
                  <a:lnTo>
                    <a:pt x="1483448" y="340169"/>
                  </a:lnTo>
                  <a:lnTo>
                    <a:pt x="1490357" y="341388"/>
                  </a:lnTo>
                  <a:lnTo>
                    <a:pt x="1495399" y="336892"/>
                  </a:lnTo>
                  <a:close/>
                </a:path>
                <a:path w="2646045" h="1490979">
                  <a:moveTo>
                    <a:pt x="1583575" y="8064"/>
                  </a:moveTo>
                  <a:lnTo>
                    <a:pt x="1577746" y="1016"/>
                  </a:lnTo>
                  <a:lnTo>
                    <a:pt x="1567726" y="0"/>
                  </a:lnTo>
                  <a:lnTo>
                    <a:pt x="1556816" y="1562"/>
                  </a:lnTo>
                  <a:lnTo>
                    <a:pt x="1548371" y="2260"/>
                  </a:lnTo>
                  <a:lnTo>
                    <a:pt x="1552625" y="4965"/>
                  </a:lnTo>
                  <a:lnTo>
                    <a:pt x="1549882" y="7556"/>
                  </a:lnTo>
                  <a:lnTo>
                    <a:pt x="1535277" y="8280"/>
                  </a:lnTo>
                  <a:lnTo>
                    <a:pt x="1524431" y="6934"/>
                  </a:lnTo>
                  <a:lnTo>
                    <a:pt x="1517383" y="6337"/>
                  </a:lnTo>
                  <a:lnTo>
                    <a:pt x="1510322" y="6096"/>
                  </a:lnTo>
                  <a:lnTo>
                    <a:pt x="1503121" y="6248"/>
                  </a:lnTo>
                  <a:lnTo>
                    <a:pt x="1486001" y="8623"/>
                  </a:lnTo>
                  <a:lnTo>
                    <a:pt x="1469504" y="12903"/>
                  </a:lnTo>
                  <a:lnTo>
                    <a:pt x="1453121" y="17665"/>
                  </a:lnTo>
                  <a:lnTo>
                    <a:pt x="1436344" y="21488"/>
                  </a:lnTo>
                  <a:lnTo>
                    <a:pt x="1421663" y="24485"/>
                  </a:lnTo>
                  <a:lnTo>
                    <a:pt x="1407223" y="28257"/>
                  </a:lnTo>
                  <a:lnTo>
                    <a:pt x="1378496" y="36525"/>
                  </a:lnTo>
                  <a:lnTo>
                    <a:pt x="1370685" y="37973"/>
                  </a:lnTo>
                  <a:lnTo>
                    <a:pt x="1329740" y="44462"/>
                  </a:lnTo>
                  <a:lnTo>
                    <a:pt x="1321282" y="47726"/>
                  </a:lnTo>
                  <a:lnTo>
                    <a:pt x="1312760" y="50622"/>
                  </a:lnTo>
                  <a:lnTo>
                    <a:pt x="1318526" y="50076"/>
                  </a:lnTo>
                  <a:lnTo>
                    <a:pt x="1324013" y="48044"/>
                  </a:lnTo>
                  <a:lnTo>
                    <a:pt x="1329778" y="47523"/>
                  </a:lnTo>
                  <a:lnTo>
                    <a:pt x="1324610" y="49034"/>
                  </a:lnTo>
                  <a:lnTo>
                    <a:pt x="1324610" y="49555"/>
                  </a:lnTo>
                  <a:lnTo>
                    <a:pt x="1329778" y="49072"/>
                  </a:lnTo>
                  <a:lnTo>
                    <a:pt x="1325664" y="51104"/>
                  </a:lnTo>
                  <a:lnTo>
                    <a:pt x="1317015" y="54102"/>
                  </a:lnTo>
                  <a:lnTo>
                    <a:pt x="1323873" y="56210"/>
                  </a:lnTo>
                  <a:lnTo>
                    <a:pt x="1331569" y="55079"/>
                  </a:lnTo>
                  <a:lnTo>
                    <a:pt x="1339443" y="53174"/>
                  </a:lnTo>
                  <a:lnTo>
                    <a:pt x="1346796" y="52946"/>
                  </a:lnTo>
                  <a:lnTo>
                    <a:pt x="1352702" y="54165"/>
                  </a:lnTo>
                  <a:lnTo>
                    <a:pt x="1355725" y="56134"/>
                  </a:lnTo>
                  <a:lnTo>
                    <a:pt x="1349616" y="60286"/>
                  </a:lnTo>
                  <a:lnTo>
                    <a:pt x="1346047" y="63347"/>
                  </a:lnTo>
                  <a:lnTo>
                    <a:pt x="1351864" y="61836"/>
                  </a:lnTo>
                  <a:lnTo>
                    <a:pt x="1357934" y="60312"/>
                  </a:lnTo>
                  <a:lnTo>
                    <a:pt x="1362684" y="56388"/>
                  </a:lnTo>
                  <a:lnTo>
                    <a:pt x="1359014" y="55257"/>
                  </a:lnTo>
                  <a:lnTo>
                    <a:pt x="1368704" y="51574"/>
                  </a:lnTo>
                  <a:lnTo>
                    <a:pt x="1372590" y="45897"/>
                  </a:lnTo>
                  <a:lnTo>
                    <a:pt x="1379308" y="47536"/>
                  </a:lnTo>
                  <a:lnTo>
                    <a:pt x="1375435" y="51015"/>
                  </a:lnTo>
                  <a:lnTo>
                    <a:pt x="1379308" y="53340"/>
                  </a:lnTo>
                  <a:lnTo>
                    <a:pt x="1371180" y="57975"/>
                  </a:lnTo>
                  <a:lnTo>
                    <a:pt x="1375117" y="59956"/>
                  </a:lnTo>
                  <a:lnTo>
                    <a:pt x="1379105" y="56349"/>
                  </a:lnTo>
                  <a:lnTo>
                    <a:pt x="1382776" y="59131"/>
                  </a:lnTo>
                  <a:lnTo>
                    <a:pt x="1386471" y="58483"/>
                  </a:lnTo>
                  <a:lnTo>
                    <a:pt x="1403235" y="57213"/>
                  </a:lnTo>
                  <a:lnTo>
                    <a:pt x="1405128" y="49136"/>
                  </a:lnTo>
                  <a:lnTo>
                    <a:pt x="1417510" y="41681"/>
                  </a:lnTo>
                  <a:lnTo>
                    <a:pt x="1421472" y="41719"/>
                  </a:lnTo>
                  <a:lnTo>
                    <a:pt x="1420825" y="44729"/>
                  </a:lnTo>
                  <a:lnTo>
                    <a:pt x="1419542" y="47434"/>
                  </a:lnTo>
                  <a:lnTo>
                    <a:pt x="1417599" y="49834"/>
                  </a:lnTo>
                  <a:lnTo>
                    <a:pt x="1423162" y="50228"/>
                  </a:lnTo>
                  <a:lnTo>
                    <a:pt x="1428470" y="48717"/>
                  </a:lnTo>
                  <a:lnTo>
                    <a:pt x="1437779" y="41287"/>
                  </a:lnTo>
                  <a:lnTo>
                    <a:pt x="1444993" y="43218"/>
                  </a:lnTo>
                  <a:lnTo>
                    <a:pt x="1450098" y="39395"/>
                  </a:lnTo>
                  <a:lnTo>
                    <a:pt x="1445844" y="36690"/>
                  </a:lnTo>
                  <a:lnTo>
                    <a:pt x="1452168" y="34785"/>
                  </a:lnTo>
                  <a:lnTo>
                    <a:pt x="1458506" y="34188"/>
                  </a:lnTo>
                  <a:lnTo>
                    <a:pt x="1464805" y="33274"/>
                  </a:lnTo>
                  <a:lnTo>
                    <a:pt x="1471002" y="30416"/>
                  </a:lnTo>
                  <a:lnTo>
                    <a:pt x="1477797" y="25577"/>
                  </a:lnTo>
                  <a:lnTo>
                    <a:pt x="1483880" y="28663"/>
                  </a:lnTo>
                  <a:lnTo>
                    <a:pt x="1490726" y="25082"/>
                  </a:lnTo>
                  <a:lnTo>
                    <a:pt x="1485506" y="29895"/>
                  </a:lnTo>
                  <a:lnTo>
                    <a:pt x="1479143" y="33680"/>
                  </a:lnTo>
                  <a:lnTo>
                    <a:pt x="1472298" y="36652"/>
                  </a:lnTo>
                  <a:lnTo>
                    <a:pt x="1465580" y="39014"/>
                  </a:lnTo>
                  <a:lnTo>
                    <a:pt x="1477454" y="43357"/>
                  </a:lnTo>
                  <a:lnTo>
                    <a:pt x="1488440" y="41046"/>
                  </a:lnTo>
                  <a:lnTo>
                    <a:pt x="1499438" y="36334"/>
                  </a:lnTo>
                  <a:lnTo>
                    <a:pt x="1511350" y="33489"/>
                  </a:lnTo>
                  <a:lnTo>
                    <a:pt x="1517980" y="33223"/>
                  </a:lnTo>
                  <a:lnTo>
                    <a:pt x="1524711" y="33477"/>
                  </a:lnTo>
                  <a:lnTo>
                    <a:pt x="1531239" y="32169"/>
                  </a:lnTo>
                  <a:lnTo>
                    <a:pt x="1535404" y="30746"/>
                  </a:lnTo>
                  <a:lnTo>
                    <a:pt x="1539824" y="28206"/>
                  </a:lnTo>
                  <a:lnTo>
                    <a:pt x="1541703" y="25196"/>
                  </a:lnTo>
                  <a:lnTo>
                    <a:pt x="1538312" y="22377"/>
                  </a:lnTo>
                  <a:lnTo>
                    <a:pt x="1543418" y="19177"/>
                  </a:lnTo>
                  <a:lnTo>
                    <a:pt x="1549844" y="22618"/>
                  </a:lnTo>
                  <a:lnTo>
                    <a:pt x="1555330" y="21209"/>
                  </a:lnTo>
                  <a:lnTo>
                    <a:pt x="1552448" y="19913"/>
                  </a:lnTo>
                  <a:lnTo>
                    <a:pt x="1550187" y="17386"/>
                  </a:lnTo>
                  <a:lnTo>
                    <a:pt x="1549527" y="14249"/>
                  </a:lnTo>
                  <a:lnTo>
                    <a:pt x="1557997" y="12420"/>
                  </a:lnTo>
                  <a:lnTo>
                    <a:pt x="1575219" y="10312"/>
                  </a:lnTo>
                  <a:lnTo>
                    <a:pt x="1583575" y="8064"/>
                  </a:lnTo>
                  <a:close/>
                </a:path>
                <a:path w="2646045" h="1490979">
                  <a:moveTo>
                    <a:pt x="1589011" y="325285"/>
                  </a:moveTo>
                  <a:lnTo>
                    <a:pt x="1583321" y="320802"/>
                  </a:lnTo>
                  <a:lnTo>
                    <a:pt x="1573149" y="325399"/>
                  </a:lnTo>
                  <a:lnTo>
                    <a:pt x="1569288" y="330314"/>
                  </a:lnTo>
                  <a:lnTo>
                    <a:pt x="1576197" y="332168"/>
                  </a:lnTo>
                  <a:lnTo>
                    <a:pt x="1585023" y="332536"/>
                  </a:lnTo>
                  <a:lnTo>
                    <a:pt x="1589011" y="325285"/>
                  </a:lnTo>
                  <a:close/>
                </a:path>
                <a:path w="2646045" h="1490979">
                  <a:moveTo>
                    <a:pt x="1610296" y="24282"/>
                  </a:moveTo>
                  <a:lnTo>
                    <a:pt x="1601635" y="21247"/>
                  </a:lnTo>
                  <a:lnTo>
                    <a:pt x="1590979" y="21082"/>
                  </a:lnTo>
                  <a:lnTo>
                    <a:pt x="1580388" y="23190"/>
                  </a:lnTo>
                  <a:lnTo>
                    <a:pt x="1571993" y="27000"/>
                  </a:lnTo>
                  <a:lnTo>
                    <a:pt x="1577670" y="27508"/>
                  </a:lnTo>
                  <a:lnTo>
                    <a:pt x="1583436" y="27571"/>
                  </a:lnTo>
                  <a:lnTo>
                    <a:pt x="1589011" y="28930"/>
                  </a:lnTo>
                  <a:lnTo>
                    <a:pt x="1596402" y="28168"/>
                  </a:lnTo>
                  <a:lnTo>
                    <a:pt x="1603857" y="28702"/>
                  </a:lnTo>
                  <a:lnTo>
                    <a:pt x="1610296" y="24282"/>
                  </a:lnTo>
                  <a:close/>
                </a:path>
                <a:path w="2646045" h="1490979">
                  <a:moveTo>
                    <a:pt x="1610677" y="308254"/>
                  </a:moveTo>
                  <a:lnTo>
                    <a:pt x="1607731" y="309473"/>
                  </a:lnTo>
                  <a:lnTo>
                    <a:pt x="1604899" y="310883"/>
                  </a:lnTo>
                  <a:lnTo>
                    <a:pt x="1602155" y="312508"/>
                  </a:lnTo>
                  <a:lnTo>
                    <a:pt x="1605483" y="312445"/>
                  </a:lnTo>
                  <a:lnTo>
                    <a:pt x="1608582" y="310769"/>
                  </a:lnTo>
                  <a:lnTo>
                    <a:pt x="1610677" y="308254"/>
                  </a:lnTo>
                  <a:close/>
                </a:path>
                <a:path w="2646045" h="1490979">
                  <a:moveTo>
                    <a:pt x="1615338" y="59867"/>
                  </a:moveTo>
                  <a:lnTo>
                    <a:pt x="1612734" y="59156"/>
                  </a:lnTo>
                  <a:lnTo>
                    <a:pt x="1612417" y="59499"/>
                  </a:lnTo>
                  <a:lnTo>
                    <a:pt x="1615338" y="59867"/>
                  </a:lnTo>
                  <a:close/>
                </a:path>
                <a:path w="2646045" h="1490979">
                  <a:moveTo>
                    <a:pt x="1615351" y="141503"/>
                  </a:moveTo>
                  <a:lnTo>
                    <a:pt x="1613141" y="137617"/>
                  </a:lnTo>
                  <a:lnTo>
                    <a:pt x="1608810" y="140474"/>
                  </a:lnTo>
                  <a:lnTo>
                    <a:pt x="1606829" y="142671"/>
                  </a:lnTo>
                  <a:lnTo>
                    <a:pt x="1609699" y="142506"/>
                  </a:lnTo>
                  <a:lnTo>
                    <a:pt x="1612531" y="142113"/>
                  </a:lnTo>
                  <a:lnTo>
                    <a:pt x="1615351" y="141503"/>
                  </a:lnTo>
                  <a:close/>
                </a:path>
                <a:path w="2646045" h="1490979">
                  <a:moveTo>
                    <a:pt x="1636255" y="296265"/>
                  </a:moveTo>
                  <a:lnTo>
                    <a:pt x="1634020" y="290423"/>
                  </a:lnTo>
                  <a:lnTo>
                    <a:pt x="1627581" y="295656"/>
                  </a:lnTo>
                  <a:lnTo>
                    <a:pt x="1628140" y="300139"/>
                  </a:lnTo>
                  <a:lnTo>
                    <a:pt x="1631391" y="299999"/>
                  </a:lnTo>
                  <a:lnTo>
                    <a:pt x="1634096" y="298716"/>
                  </a:lnTo>
                  <a:lnTo>
                    <a:pt x="1636255" y="296265"/>
                  </a:lnTo>
                  <a:close/>
                </a:path>
                <a:path w="2646045" h="1490979">
                  <a:moveTo>
                    <a:pt x="1638655" y="321856"/>
                  </a:moveTo>
                  <a:lnTo>
                    <a:pt x="1638554" y="316420"/>
                  </a:lnTo>
                  <a:lnTo>
                    <a:pt x="1634172" y="311594"/>
                  </a:lnTo>
                  <a:lnTo>
                    <a:pt x="1624520" y="319646"/>
                  </a:lnTo>
                  <a:lnTo>
                    <a:pt x="1624190" y="324612"/>
                  </a:lnTo>
                  <a:lnTo>
                    <a:pt x="1627162" y="325539"/>
                  </a:lnTo>
                  <a:lnTo>
                    <a:pt x="1633423" y="324764"/>
                  </a:lnTo>
                  <a:lnTo>
                    <a:pt x="1638655" y="321856"/>
                  </a:lnTo>
                  <a:close/>
                </a:path>
                <a:path w="2646045" h="1490979">
                  <a:moveTo>
                    <a:pt x="1652016" y="311023"/>
                  </a:moveTo>
                  <a:lnTo>
                    <a:pt x="1642389" y="313042"/>
                  </a:lnTo>
                  <a:lnTo>
                    <a:pt x="1641208" y="318566"/>
                  </a:lnTo>
                  <a:lnTo>
                    <a:pt x="1646301" y="318350"/>
                  </a:lnTo>
                  <a:lnTo>
                    <a:pt x="1649069" y="316687"/>
                  </a:lnTo>
                  <a:lnTo>
                    <a:pt x="1652016" y="311023"/>
                  </a:lnTo>
                  <a:close/>
                </a:path>
                <a:path w="2646045" h="1490979">
                  <a:moveTo>
                    <a:pt x="1699653" y="144602"/>
                  </a:moveTo>
                  <a:lnTo>
                    <a:pt x="1699158" y="138468"/>
                  </a:lnTo>
                  <a:lnTo>
                    <a:pt x="1684210" y="133642"/>
                  </a:lnTo>
                  <a:lnTo>
                    <a:pt x="1663319" y="133502"/>
                  </a:lnTo>
                  <a:lnTo>
                    <a:pt x="1642872" y="137566"/>
                  </a:lnTo>
                  <a:lnTo>
                    <a:pt x="1629257" y="145376"/>
                  </a:lnTo>
                  <a:lnTo>
                    <a:pt x="1635226" y="144487"/>
                  </a:lnTo>
                  <a:lnTo>
                    <a:pt x="1641119" y="148513"/>
                  </a:lnTo>
                  <a:lnTo>
                    <a:pt x="1645539" y="151955"/>
                  </a:lnTo>
                  <a:lnTo>
                    <a:pt x="1642046" y="155829"/>
                  </a:lnTo>
                  <a:lnTo>
                    <a:pt x="1649691" y="155016"/>
                  </a:lnTo>
                  <a:lnTo>
                    <a:pt x="1645107" y="165074"/>
                  </a:lnTo>
                  <a:lnTo>
                    <a:pt x="1645589" y="160032"/>
                  </a:lnTo>
                  <a:lnTo>
                    <a:pt x="1641386" y="165112"/>
                  </a:lnTo>
                  <a:lnTo>
                    <a:pt x="1628863" y="154952"/>
                  </a:lnTo>
                  <a:lnTo>
                    <a:pt x="1625727" y="152412"/>
                  </a:lnTo>
                  <a:lnTo>
                    <a:pt x="1624279" y="152412"/>
                  </a:lnTo>
                  <a:lnTo>
                    <a:pt x="1613662" y="154952"/>
                  </a:lnTo>
                  <a:lnTo>
                    <a:pt x="1607667" y="154952"/>
                  </a:lnTo>
                  <a:lnTo>
                    <a:pt x="1601647" y="151142"/>
                  </a:lnTo>
                  <a:lnTo>
                    <a:pt x="1595462" y="149872"/>
                  </a:lnTo>
                  <a:lnTo>
                    <a:pt x="1588998" y="152412"/>
                  </a:lnTo>
                  <a:lnTo>
                    <a:pt x="1589862" y="153682"/>
                  </a:lnTo>
                  <a:lnTo>
                    <a:pt x="1590763" y="154952"/>
                  </a:lnTo>
                  <a:lnTo>
                    <a:pt x="1591703" y="156222"/>
                  </a:lnTo>
                  <a:lnTo>
                    <a:pt x="1582089" y="158762"/>
                  </a:lnTo>
                  <a:lnTo>
                    <a:pt x="1573872" y="163842"/>
                  </a:lnTo>
                  <a:lnTo>
                    <a:pt x="1567065" y="171462"/>
                  </a:lnTo>
                  <a:lnTo>
                    <a:pt x="1561668" y="180352"/>
                  </a:lnTo>
                  <a:lnTo>
                    <a:pt x="1557502" y="185432"/>
                  </a:lnTo>
                  <a:lnTo>
                    <a:pt x="1552117" y="191782"/>
                  </a:lnTo>
                  <a:lnTo>
                    <a:pt x="1549057" y="199402"/>
                  </a:lnTo>
                  <a:lnTo>
                    <a:pt x="1551851" y="205752"/>
                  </a:lnTo>
                  <a:lnTo>
                    <a:pt x="1543088" y="207022"/>
                  </a:lnTo>
                  <a:lnTo>
                    <a:pt x="1533855" y="212102"/>
                  </a:lnTo>
                  <a:lnTo>
                    <a:pt x="1524812" y="214642"/>
                  </a:lnTo>
                  <a:lnTo>
                    <a:pt x="1520736" y="213372"/>
                  </a:lnTo>
                  <a:lnTo>
                    <a:pt x="1516646" y="212102"/>
                  </a:lnTo>
                  <a:lnTo>
                    <a:pt x="1519415" y="208292"/>
                  </a:lnTo>
                  <a:lnTo>
                    <a:pt x="1523301" y="204482"/>
                  </a:lnTo>
                  <a:lnTo>
                    <a:pt x="1527873" y="203212"/>
                  </a:lnTo>
                  <a:lnTo>
                    <a:pt x="1524698" y="203212"/>
                  </a:lnTo>
                  <a:lnTo>
                    <a:pt x="1523250" y="201942"/>
                  </a:lnTo>
                  <a:lnTo>
                    <a:pt x="1524850" y="198132"/>
                  </a:lnTo>
                  <a:lnTo>
                    <a:pt x="1528851" y="193052"/>
                  </a:lnTo>
                  <a:lnTo>
                    <a:pt x="1530845" y="190512"/>
                  </a:lnTo>
                  <a:lnTo>
                    <a:pt x="1534960" y="186702"/>
                  </a:lnTo>
                  <a:lnTo>
                    <a:pt x="1536331" y="185432"/>
                  </a:lnTo>
                  <a:lnTo>
                    <a:pt x="1541805" y="180352"/>
                  </a:lnTo>
                  <a:lnTo>
                    <a:pt x="1540649" y="179082"/>
                  </a:lnTo>
                  <a:lnTo>
                    <a:pt x="1539506" y="177812"/>
                  </a:lnTo>
                  <a:lnTo>
                    <a:pt x="1536179" y="177812"/>
                  </a:lnTo>
                  <a:lnTo>
                    <a:pt x="1533283" y="179082"/>
                  </a:lnTo>
                  <a:lnTo>
                    <a:pt x="1535277" y="177812"/>
                  </a:lnTo>
                  <a:lnTo>
                    <a:pt x="1537258" y="176542"/>
                  </a:lnTo>
                  <a:lnTo>
                    <a:pt x="1533867" y="174002"/>
                  </a:lnTo>
                  <a:lnTo>
                    <a:pt x="1529016" y="170192"/>
                  </a:lnTo>
                  <a:lnTo>
                    <a:pt x="1528648" y="166382"/>
                  </a:lnTo>
                  <a:lnTo>
                    <a:pt x="1521942" y="166382"/>
                  </a:lnTo>
                  <a:lnTo>
                    <a:pt x="1515160" y="163842"/>
                  </a:lnTo>
                  <a:lnTo>
                    <a:pt x="1508429" y="162572"/>
                  </a:lnTo>
                  <a:lnTo>
                    <a:pt x="1501825" y="165112"/>
                  </a:lnTo>
                  <a:lnTo>
                    <a:pt x="1501165" y="167652"/>
                  </a:lnTo>
                  <a:lnTo>
                    <a:pt x="1505635" y="171462"/>
                  </a:lnTo>
                  <a:lnTo>
                    <a:pt x="1511706" y="172732"/>
                  </a:lnTo>
                  <a:lnTo>
                    <a:pt x="1515884" y="174002"/>
                  </a:lnTo>
                  <a:lnTo>
                    <a:pt x="1511528" y="177812"/>
                  </a:lnTo>
                  <a:lnTo>
                    <a:pt x="1505712" y="172732"/>
                  </a:lnTo>
                  <a:lnTo>
                    <a:pt x="1500784" y="175272"/>
                  </a:lnTo>
                  <a:lnTo>
                    <a:pt x="1508125" y="175272"/>
                  </a:lnTo>
                  <a:lnTo>
                    <a:pt x="1506093" y="185432"/>
                  </a:lnTo>
                  <a:lnTo>
                    <a:pt x="1502587" y="182892"/>
                  </a:lnTo>
                  <a:lnTo>
                    <a:pt x="1497304" y="179082"/>
                  </a:lnTo>
                  <a:lnTo>
                    <a:pt x="1497888" y="182892"/>
                  </a:lnTo>
                  <a:lnTo>
                    <a:pt x="1492300" y="181622"/>
                  </a:lnTo>
                  <a:lnTo>
                    <a:pt x="1484655" y="180352"/>
                  </a:lnTo>
                  <a:lnTo>
                    <a:pt x="1479067" y="180352"/>
                  </a:lnTo>
                  <a:lnTo>
                    <a:pt x="1475181" y="181622"/>
                  </a:lnTo>
                  <a:lnTo>
                    <a:pt x="1471561" y="184162"/>
                  </a:lnTo>
                  <a:lnTo>
                    <a:pt x="1467739" y="185432"/>
                  </a:lnTo>
                  <a:lnTo>
                    <a:pt x="1464030" y="186702"/>
                  </a:lnTo>
                  <a:lnTo>
                    <a:pt x="1458125" y="186702"/>
                  </a:lnTo>
                  <a:lnTo>
                    <a:pt x="1462100" y="184162"/>
                  </a:lnTo>
                  <a:lnTo>
                    <a:pt x="1455801" y="184162"/>
                  </a:lnTo>
                  <a:lnTo>
                    <a:pt x="1449209" y="186702"/>
                  </a:lnTo>
                  <a:lnTo>
                    <a:pt x="1442974" y="189242"/>
                  </a:lnTo>
                  <a:lnTo>
                    <a:pt x="1437728" y="193052"/>
                  </a:lnTo>
                  <a:lnTo>
                    <a:pt x="1439913" y="190512"/>
                  </a:lnTo>
                  <a:lnTo>
                    <a:pt x="1442491" y="189242"/>
                  </a:lnTo>
                  <a:lnTo>
                    <a:pt x="1445463" y="187972"/>
                  </a:lnTo>
                  <a:lnTo>
                    <a:pt x="1441983" y="189242"/>
                  </a:lnTo>
                  <a:lnTo>
                    <a:pt x="1443469" y="187972"/>
                  </a:lnTo>
                  <a:lnTo>
                    <a:pt x="1444942" y="186702"/>
                  </a:lnTo>
                  <a:lnTo>
                    <a:pt x="1450390" y="184162"/>
                  </a:lnTo>
                  <a:lnTo>
                    <a:pt x="1454391" y="182892"/>
                  </a:lnTo>
                  <a:lnTo>
                    <a:pt x="1461655" y="181622"/>
                  </a:lnTo>
                  <a:lnTo>
                    <a:pt x="1469847" y="180352"/>
                  </a:lnTo>
                  <a:lnTo>
                    <a:pt x="1472006" y="177812"/>
                  </a:lnTo>
                  <a:lnTo>
                    <a:pt x="1475257" y="174002"/>
                  </a:lnTo>
                  <a:lnTo>
                    <a:pt x="1469809" y="174002"/>
                  </a:lnTo>
                  <a:lnTo>
                    <a:pt x="1465567" y="168922"/>
                  </a:lnTo>
                  <a:lnTo>
                    <a:pt x="1454619" y="166382"/>
                  </a:lnTo>
                  <a:lnTo>
                    <a:pt x="1442758" y="163842"/>
                  </a:lnTo>
                  <a:lnTo>
                    <a:pt x="1434147" y="163842"/>
                  </a:lnTo>
                  <a:lnTo>
                    <a:pt x="1425473" y="165112"/>
                  </a:lnTo>
                  <a:lnTo>
                    <a:pt x="1417116" y="168922"/>
                  </a:lnTo>
                  <a:lnTo>
                    <a:pt x="1409484" y="172732"/>
                  </a:lnTo>
                  <a:lnTo>
                    <a:pt x="1412748" y="174002"/>
                  </a:lnTo>
                  <a:lnTo>
                    <a:pt x="1410119" y="175272"/>
                  </a:lnTo>
                  <a:lnTo>
                    <a:pt x="1405153" y="176542"/>
                  </a:lnTo>
                  <a:lnTo>
                    <a:pt x="1401356" y="177812"/>
                  </a:lnTo>
                  <a:lnTo>
                    <a:pt x="1405039" y="176542"/>
                  </a:lnTo>
                  <a:lnTo>
                    <a:pt x="1395488" y="176542"/>
                  </a:lnTo>
                  <a:lnTo>
                    <a:pt x="1391412" y="177812"/>
                  </a:lnTo>
                  <a:lnTo>
                    <a:pt x="1379016" y="180352"/>
                  </a:lnTo>
                  <a:lnTo>
                    <a:pt x="1372730" y="180352"/>
                  </a:lnTo>
                  <a:lnTo>
                    <a:pt x="1377378" y="176542"/>
                  </a:lnTo>
                  <a:lnTo>
                    <a:pt x="1384376" y="174002"/>
                  </a:lnTo>
                  <a:lnTo>
                    <a:pt x="1391767" y="172732"/>
                  </a:lnTo>
                  <a:lnTo>
                    <a:pt x="1397622" y="171462"/>
                  </a:lnTo>
                  <a:lnTo>
                    <a:pt x="1404404" y="168922"/>
                  </a:lnTo>
                  <a:lnTo>
                    <a:pt x="1412151" y="163842"/>
                  </a:lnTo>
                  <a:lnTo>
                    <a:pt x="1416773" y="157492"/>
                  </a:lnTo>
                  <a:lnTo>
                    <a:pt x="1416405" y="152412"/>
                  </a:lnTo>
                  <a:lnTo>
                    <a:pt x="1406067" y="151142"/>
                  </a:lnTo>
                  <a:lnTo>
                    <a:pt x="1393355" y="152412"/>
                  </a:lnTo>
                  <a:lnTo>
                    <a:pt x="1385836" y="152412"/>
                  </a:lnTo>
                  <a:lnTo>
                    <a:pt x="1371663" y="156222"/>
                  </a:lnTo>
                  <a:lnTo>
                    <a:pt x="1359179" y="158470"/>
                  </a:lnTo>
                  <a:lnTo>
                    <a:pt x="1359179" y="264172"/>
                  </a:lnTo>
                  <a:lnTo>
                    <a:pt x="1355102" y="269252"/>
                  </a:lnTo>
                  <a:lnTo>
                    <a:pt x="1348117" y="267982"/>
                  </a:lnTo>
                  <a:lnTo>
                    <a:pt x="1343279" y="267512"/>
                  </a:lnTo>
                  <a:lnTo>
                    <a:pt x="1350352" y="265595"/>
                  </a:lnTo>
                  <a:lnTo>
                    <a:pt x="1351305" y="265366"/>
                  </a:lnTo>
                  <a:lnTo>
                    <a:pt x="1359179" y="264172"/>
                  </a:lnTo>
                  <a:lnTo>
                    <a:pt x="1359179" y="158470"/>
                  </a:lnTo>
                  <a:lnTo>
                    <a:pt x="1329105" y="163842"/>
                  </a:lnTo>
                  <a:lnTo>
                    <a:pt x="1319923" y="165112"/>
                  </a:lnTo>
                  <a:lnTo>
                    <a:pt x="1293558" y="172732"/>
                  </a:lnTo>
                  <a:lnTo>
                    <a:pt x="1261465" y="180352"/>
                  </a:lnTo>
                  <a:lnTo>
                    <a:pt x="1251242" y="184162"/>
                  </a:lnTo>
                  <a:lnTo>
                    <a:pt x="1253032" y="186702"/>
                  </a:lnTo>
                  <a:lnTo>
                    <a:pt x="1255826" y="189242"/>
                  </a:lnTo>
                  <a:lnTo>
                    <a:pt x="1258976" y="187972"/>
                  </a:lnTo>
                  <a:lnTo>
                    <a:pt x="1246619" y="194322"/>
                  </a:lnTo>
                  <a:lnTo>
                    <a:pt x="1226642" y="199402"/>
                  </a:lnTo>
                  <a:lnTo>
                    <a:pt x="1208405" y="204482"/>
                  </a:lnTo>
                  <a:lnTo>
                    <a:pt x="1201331" y="215912"/>
                  </a:lnTo>
                  <a:lnTo>
                    <a:pt x="1209535" y="213372"/>
                  </a:lnTo>
                  <a:lnTo>
                    <a:pt x="1214158" y="215912"/>
                  </a:lnTo>
                  <a:lnTo>
                    <a:pt x="1227467" y="215912"/>
                  </a:lnTo>
                  <a:lnTo>
                    <a:pt x="1238465" y="213372"/>
                  </a:lnTo>
                  <a:lnTo>
                    <a:pt x="1235811" y="214642"/>
                  </a:lnTo>
                  <a:lnTo>
                    <a:pt x="1233093" y="214642"/>
                  </a:lnTo>
                  <a:lnTo>
                    <a:pt x="1230337" y="215912"/>
                  </a:lnTo>
                  <a:lnTo>
                    <a:pt x="1240091" y="215912"/>
                  </a:lnTo>
                  <a:lnTo>
                    <a:pt x="1222578" y="219722"/>
                  </a:lnTo>
                  <a:lnTo>
                    <a:pt x="1218069" y="219722"/>
                  </a:lnTo>
                  <a:lnTo>
                    <a:pt x="1214081" y="220992"/>
                  </a:lnTo>
                  <a:lnTo>
                    <a:pt x="1216698" y="224802"/>
                  </a:lnTo>
                  <a:lnTo>
                    <a:pt x="1223276" y="226072"/>
                  </a:lnTo>
                  <a:lnTo>
                    <a:pt x="1234948" y="224802"/>
                  </a:lnTo>
                  <a:lnTo>
                    <a:pt x="1238897" y="222262"/>
                  </a:lnTo>
                  <a:lnTo>
                    <a:pt x="1246593" y="223532"/>
                  </a:lnTo>
                  <a:lnTo>
                    <a:pt x="1254010" y="223532"/>
                  </a:lnTo>
                  <a:lnTo>
                    <a:pt x="1261605" y="222262"/>
                  </a:lnTo>
                  <a:lnTo>
                    <a:pt x="1276591" y="219722"/>
                  </a:lnTo>
                  <a:lnTo>
                    <a:pt x="1308100" y="219722"/>
                  </a:lnTo>
                  <a:lnTo>
                    <a:pt x="1291882" y="222262"/>
                  </a:lnTo>
                  <a:lnTo>
                    <a:pt x="1275219" y="222262"/>
                  </a:lnTo>
                  <a:lnTo>
                    <a:pt x="1277785" y="223532"/>
                  </a:lnTo>
                  <a:lnTo>
                    <a:pt x="1279880" y="224510"/>
                  </a:lnTo>
                  <a:lnTo>
                    <a:pt x="1274394" y="226072"/>
                  </a:lnTo>
                  <a:lnTo>
                    <a:pt x="1244625" y="229882"/>
                  </a:lnTo>
                  <a:lnTo>
                    <a:pt x="1227201" y="232422"/>
                  </a:lnTo>
                  <a:lnTo>
                    <a:pt x="1218412" y="232422"/>
                  </a:lnTo>
                  <a:lnTo>
                    <a:pt x="1209700" y="233692"/>
                  </a:lnTo>
                  <a:lnTo>
                    <a:pt x="1203032" y="234962"/>
                  </a:lnTo>
                  <a:lnTo>
                    <a:pt x="1194371" y="236232"/>
                  </a:lnTo>
                  <a:lnTo>
                    <a:pt x="1184402" y="243852"/>
                  </a:lnTo>
                  <a:lnTo>
                    <a:pt x="1193863" y="254012"/>
                  </a:lnTo>
                  <a:lnTo>
                    <a:pt x="1197673" y="254012"/>
                  </a:lnTo>
                  <a:lnTo>
                    <a:pt x="1208659" y="252742"/>
                  </a:lnTo>
                  <a:lnTo>
                    <a:pt x="1219822" y="254012"/>
                  </a:lnTo>
                  <a:lnTo>
                    <a:pt x="1265885" y="254012"/>
                  </a:lnTo>
                  <a:lnTo>
                    <a:pt x="1277823" y="252742"/>
                  </a:lnTo>
                  <a:lnTo>
                    <a:pt x="1289773" y="251472"/>
                  </a:lnTo>
                  <a:lnTo>
                    <a:pt x="1299806" y="251472"/>
                  </a:lnTo>
                  <a:lnTo>
                    <a:pt x="1328229" y="255282"/>
                  </a:lnTo>
                  <a:lnTo>
                    <a:pt x="1332522" y="256552"/>
                  </a:lnTo>
                  <a:lnTo>
                    <a:pt x="1345145" y="255282"/>
                  </a:lnTo>
                  <a:lnTo>
                    <a:pt x="1351127" y="262902"/>
                  </a:lnTo>
                  <a:lnTo>
                    <a:pt x="1351292" y="265137"/>
                  </a:lnTo>
                  <a:lnTo>
                    <a:pt x="1348816" y="265417"/>
                  </a:lnTo>
                  <a:lnTo>
                    <a:pt x="1345184" y="262915"/>
                  </a:lnTo>
                  <a:lnTo>
                    <a:pt x="1341031" y="263004"/>
                  </a:lnTo>
                  <a:lnTo>
                    <a:pt x="1341247" y="267309"/>
                  </a:lnTo>
                  <a:lnTo>
                    <a:pt x="1335290" y="266712"/>
                  </a:lnTo>
                  <a:lnTo>
                    <a:pt x="1328775" y="269252"/>
                  </a:lnTo>
                  <a:lnTo>
                    <a:pt x="1321612" y="269252"/>
                  </a:lnTo>
                  <a:lnTo>
                    <a:pt x="1286027" y="265442"/>
                  </a:lnTo>
                  <a:lnTo>
                    <a:pt x="1260360" y="265442"/>
                  </a:lnTo>
                  <a:lnTo>
                    <a:pt x="1218730" y="269252"/>
                  </a:lnTo>
                  <a:lnTo>
                    <a:pt x="1171917" y="278142"/>
                  </a:lnTo>
                  <a:lnTo>
                    <a:pt x="1165275" y="289572"/>
                  </a:lnTo>
                  <a:lnTo>
                    <a:pt x="1173086" y="290842"/>
                  </a:lnTo>
                  <a:lnTo>
                    <a:pt x="1163396" y="294652"/>
                  </a:lnTo>
                  <a:lnTo>
                    <a:pt x="1174750" y="295922"/>
                  </a:lnTo>
                  <a:lnTo>
                    <a:pt x="1177340" y="294652"/>
                  </a:lnTo>
                  <a:lnTo>
                    <a:pt x="1174750" y="299732"/>
                  </a:lnTo>
                  <a:lnTo>
                    <a:pt x="1182204" y="303542"/>
                  </a:lnTo>
                  <a:lnTo>
                    <a:pt x="1192618" y="306082"/>
                  </a:lnTo>
                  <a:lnTo>
                    <a:pt x="1198943" y="307352"/>
                  </a:lnTo>
                  <a:lnTo>
                    <a:pt x="1236916" y="307352"/>
                  </a:lnTo>
                  <a:lnTo>
                    <a:pt x="1249692" y="308622"/>
                  </a:lnTo>
                  <a:lnTo>
                    <a:pt x="1244549" y="311162"/>
                  </a:lnTo>
                  <a:lnTo>
                    <a:pt x="1239875" y="316242"/>
                  </a:lnTo>
                  <a:lnTo>
                    <a:pt x="1234592" y="323862"/>
                  </a:lnTo>
                  <a:lnTo>
                    <a:pt x="1232281" y="326402"/>
                  </a:lnTo>
                  <a:lnTo>
                    <a:pt x="1232331" y="334022"/>
                  </a:lnTo>
                  <a:lnTo>
                    <a:pt x="1240129" y="334022"/>
                  </a:lnTo>
                  <a:lnTo>
                    <a:pt x="1231900" y="336562"/>
                  </a:lnTo>
                  <a:lnTo>
                    <a:pt x="1238961" y="337832"/>
                  </a:lnTo>
                  <a:lnTo>
                    <a:pt x="1246466" y="337832"/>
                  </a:lnTo>
                  <a:lnTo>
                    <a:pt x="1261402" y="335292"/>
                  </a:lnTo>
                  <a:lnTo>
                    <a:pt x="1267663" y="335292"/>
                  </a:lnTo>
                  <a:lnTo>
                    <a:pt x="1273898" y="336562"/>
                  </a:lnTo>
                  <a:lnTo>
                    <a:pt x="1289786" y="336562"/>
                  </a:lnTo>
                  <a:lnTo>
                    <a:pt x="1293101" y="335292"/>
                  </a:lnTo>
                  <a:lnTo>
                    <a:pt x="1289926" y="334022"/>
                  </a:lnTo>
                  <a:lnTo>
                    <a:pt x="1295450" y="332752"/>
                  </a:lnTo>
                  <a:lnTo>
                    <a:pt x="1301000" y="332752"/>
                  </a:lnTo>
                  <a:lnTo>
                    <a:pt x="1306563" y="331482"/>
                  </a:lnTo>
                  <a:lnTo>
                    <a:pt x="1303083" y="334022"/>
                  </a:lnTo>
                  <a:lnTo>
                    <a:pt x="1304785" y="334022"/>
                  </a:lnTo>
                  <a:lnTo>
                    <a:pt x="1303896" y="334111"/>
                  </a:lnTo>
                  <a:lnTo>
                    <a:pt x="1301191" y="335267"/>
                  </a:lnTo>
                  <a:lnTo>
                    <a:pt x="1298841" y="337286"/>
                  </a:lnTo>
                  <a:lnTo>
                    <a:pt x="1306588" y="336511"/>
                  </a:lnTo>
                  <a:lnTo>
                    <a:pt x="1306931" y="334022"/>
                  </a:lnTo>
                  <a:lnTo>
                    <a:pt x="1323098" y="334022"/>
                  </a:lnTo>
                  <a:lnTo>
                    <a:pt x="1330223" y="331482"/>
                  </a:lnTo>
                  <a:lnTo>
                    <a:pt x="1345742" y="331482"/>
                  </a:lnTo>
                  <a:lnTo>
                    <a:pt x="1368831" y="327672"/>
                  </a:lnTo>
                  <a:lnTo>
                    <a:pt x="1391183" y="320052"/>
                  </a:lnTo>
                  <a:lnTo>
                    <a:pt x="1399032" y="318782"/>
                  </a:lnTo>
                  <a:lnTo>
                    <a:pt x="1414487" y="318782"/>
                  </a:lnTo>
                  <a:lnTo>
                    <a:pt x="1422120" y="317512"/>
                  </a:lnTo>
                  <a:lnTo>
                    <a:pt x="1429651" y="314972"/>
                  </a:lnTo>
                  <a:lnTo>
                    <a:pt x="1436624" y="312432"/>
                  </a:lnTo>
                  <a:lnTo>
                    <a:pt x="1442808" y="309892"/>
                  </a:lnTo>
                  <a:lnTo>
                    <a:pt x="1448790" y="306082"/>
                  </a:lnTo>
                  <a:lnTo>
                    <a:pt x="1455140" y="302272"/>
                  </a:lnTo>
                  <a:lnTo>
                    <a:pt x="1459623" y="301002"/>
                  </a:lnTo>
                  <a:lnTo>
                    <a:pt x="1466989" y="298462"/>
                  </a:lnTo>
                  <a:lnTo>
                    <a:pt x="1472145" y="298462"/>
                  </a:lnTo>
                  <a:lnTo>
                    <a:pt x="1475041" y="299732"/>
                  </a:lnTo>
                  <a:lnTo>
                    <a:pt x="1472717" y="303542"/>
                  </a:lnTo>
                  <a:lnTo>
                    <a:pt x="1468361" y="306082"/>
                  </a:lnTo>
                  <a:lnTo>
                    <a:pt x="1465199" y="308622"/>
                  </a:lnTo>
                  <a:lnTo>
                    <a:pt x="1470025" y="312432"/>
                  </a:lnTo>
                  <a:lnTo>
                    <a:pt x="1476883" y="309892"/>
                  </a:lnTo>
                  <a:lnTo>
                    <a:pt x="1489430" y="309892"/>
                  </a:lnTo>
                  <a:lnTo>
                    <a:pt x="1494866" y="316242"/>
                  </a:lnTo>
                  <a:lnTo>
                    <a:pt x="1501952" y="312432"/>
                  </a:lnTo>
                  <a:lnTo>
                    <a:pt x="1499311" y="317512"/>
                  </a:lnTo>
                  <a:lnTo>
                    <a:pt x="1494231" y="316242"/>
                  </a:lnTo>
                  <a:lnTo>
                    <a:pt x="1489951" y="318782"/>
                  </a:lnTo>
                  <a:lnTo>
                    <a:pt x="1496707" y="321322"/>
                  </a:lnTo>
                  <a:lnTo>
                    <a:pt x="1503260" y="321322"/>
                  </a:lnTo>
                  <a:lnTo>
                    <a:pt x="1516748" y="318782"/>
                  </a:lnTo>
                  <a:lnTo>
                    <a:pt x="1521015" y="318782"/>
                  </a:lnTo>
                  <a:lnTo>
                    <a:pt x="1524927" y="322592"/>
                  </a:lnTo>
                  <a:lnTo>
                    <a:pt x="1535620" y="323862"/>
                  </a:lnTo>
                  <a:lnTo>
                    <a:pt x="1537728" y="325132"/>
                  </a:lnTo>
                  <a:lnTo>
                    <a:pt x="1548244" y="321322"/>
                  </a:lnTo>
                  <a:lnTo>
                    <a:pt x="1553933" y="325132"/>
                  </a:lnTo>
                  <a:lnTo>
                    <a:pt x="1564665" y="322592"/>
                  </a:lnTo>
                  <a:lnTo>
                    <a:pt x="1567180" y="321322"/>
                  </a:lnTo>
                  <a:lnTo>
                    <a:pt x="1569694" y="320052"/>
                  </a:lnTo>
                  <a:lnTo>
                    <a:pt x="1575066" y="318782"/>
                  </a:lnTo>
                  <a:lnTo>
                    <a:pt x="1582547" y="317512"/>
                  </a:lnTo>
                  <a:lnTo>
                    <a:pt x="1590230" y="316242"/>
                  </a:lnTo>
                  <a:lnTo>
                    <a:pt x="1597101" y="313702"/>
                  </a:lnTo>
                  <a:lnTo>
                    <a:pt x="1600885" y="309892"/>
                  </a:lnTo>
                  <a:lnTo>
                    <a:pt x="1602155" y="308622"/>
                  </a:lnTo>
                  <a:lnTo>
                    <a:pt x="1599247" y="306082"/>
                  </a:lnTo>
                  <a:lnTo>
                    <a:pt x="1596669" y="307289"/>
                  </a:lnTo>
                  <a:lnTo>
                    <a:pt x="1597901" y="306082"/>
                  </a:lnTo>
                  <a:lnTo>
                    <a:pt x="1601495" y="302272"/>
                  </a:lnTo>
                  <a:lnTo>
                    <a:pt x="1606410" y="301002"/>
                  </a:lnTo>
                  <a:lnTo>
                    <a:pt x="1595945" y="297192"/>
                  </a:lnTo>
                  <a:lnTo>
                    <a:pt x="1581772" y="299732"/>
                  </a:lnTo>
                  <a:lnTo>
                    <a:pt x="1567738" y="306082"/>
                  </a:lnTo>
                  <a:lnTo>
                    <a:pt x="1557655" y="312432"/>
                  </a:lnTo>
                  <a:lnTo>
                    <a:pt x="1559725" y="309892"/>
                  </a:lnTo>
                  <a:lnTo>
                    <a:pt x="1562836" y="306082"/>
                  </a:lnTo>
                  <a:lnTo>
                    <a:pt x="1571980" y="303542"/>
                  </a:lnTo>
                  <a:lnTo>
                    <a:pt x="1577390" y="297192"/>
                  </a:lnTo>
                  <a:lnTo>
                    <a:pt x="1573974" y="298462"/>
                  </a:lnTo>
                  <a:lnTo>
                    <a:pt x="1573314" y="297192"/>
                  </a:lnTo>
                  <a:lnTo>
                    <a:pt x="1572755" y="294652"/>
                  </a:lnTo>
                  <a:lnTo>
                    <a:pt x="1569656" y="293382"/>
                  </a:lnTo>
                  <a:lnTo>
                    <a:pt x="1571777" y="285762"/>
                  </a:lnTo>
                  <a:lnTo>
                    <a:pt x="1578991" y="292112"/>
                  </a:lnTo>
                  <a:lnTo>
                    <a:pt x="1590268" y="297192"/>
                  </a:lnTo>
                  <a:lnTo>
                    <a:pt x="1595920" y="292112"/>
                  </a:lnTo>
                  <a:lnTo>
                    <a:pt x="1603819" y="285762"/>
                  </a:lnTo>
                  <a:lnTo>
                    <a:pt x="1613103" y="280682"/>
                  </a:lnTo>
                  <a:lnTo>
                    <a:pt x="1619897" y="283222"/>
                  </a:lnTo>
                  <a:lnTo>
                    <a:pt x="1620558" y="287032"/>
                  </a:lnTo>
                  <a:lnTo>
                    <a:pt x="1629918" y="289572"/>
                  </a:lnTo>
                  <a:lnTo>
                    <a:pt x="1632737" y="286766"/>
                  </a:lnTo>
                  <a:lnTo>
                    <a:pt x="1636903" y="290842"/>
                  </a:lnTo>
                  <a:lnTo>
                    <a:pt x="1652536" y="289572"/>
                  </a:lnTo>
                  <a:lnTo>
                    <a:pt x="1656372" y="281952"/>
                  </a:lnTo>
                  <a:lnTo>
                    <a:pt x="1657007" y="280682"/>
                  </a:lnTo>
                  <a:lnTo>
                    <a:pt x="1660321" y="274332"/>
                  </a:lnTo>
                  <a:lnTo>
                    <a:pt x="1660994" y="273062"/>
                  </a:lnTo>
                  <a:lnTo>
                    <a:pt x="1658442" y="271792"/>
                  </a:lnTo>
                  <a:lnTo>
                    <a:pt x="1655724" y="270522"/>
                  </a:lnTo>
                  <a:lnTo>
                    <a:pt x="1649171" y="270522"/>
                  </a:lnTo>
                  <a:lnTo>
                    <a:pt x="1648625" y="274332"/>
                  </a:lnTo>
                  <a:lnTo>
                    <a:pt x="1644713" y="271792"/>
                  </a:lnTo>
                  <a:lnTo>
                    <a:pt x="1647291" y="269252"/>
                  </a:lnTo>
                  <a:lnTo>
                    <a:pt x="1648574" y="267982"/>
                  </a:lnTo>
                  <a:lnTo>
                    <a:pt x="1645246" y="265442"/>
                  </a:lnTo>
                  <a:lnTo>
                    <a:pt x="1641665" y="269252"/>
                  </a:lnTo>
                  <a:lnTo>
                    <a:pt x="1637042" y="264172"/>
                  </a:lnTo>
                  <a:lnTo>
                    <a:pt x="1635899" y="262902"/>
                  </a:lnTo>
                  <a:lnTo>
                    <a:pt x="1628711" y="259092"/>
                  </a:lnTo>
                  <a:lnTo>
                    <a:pt x="1624228" y="257822"/>
                  </a:lnTo>
                  <a:lnTo>
                    <a:pt x="1629562" y="251472"/>
                  </a:lnTo>
                  <a:lnTo>
                    <a:pt x="1618970" y="254012"/>
                  </a:lnTo>
                  <a:lnTo>
                    <a:pt x="1607870" y="257822"/>
                  </a:lnTo>
                  <a:lnTo>
                    <a:pt x="1607527" y="255282"/>
                  </a:lnTo>
                  <a:lnTo>
                    <a:pt x="1607019" y="251472"/>
                  </a:lnTo>
                  <a:lnTo>
                    <a:pt x="1606677" y="248932"/>
                  </a:lnTo>
                  <a:lnTo>
                    <a:pt x="1599831" y="248932"/>
                  </a:lnTo>
                  <a:lnTo>
                    <a:pt x="1602435" y="242582"/>
                  </a:lnTo>
                  <a:lnTo>
                    <a:pt x="1592211" y="237502"/>
                  </a:lnTo>
                  <a:lnTo>
                    <a:pt x="1598066" y="233692"/>
                  </a:lnTo>
                  <a:lnTo>
                    <a:pt x="1603514" y="231152"/>
                  </a:lnTo>
                  <a:lnTo>
                    <a:pt x="1610169" y="227342"/>
                  </a:lnTo>
                  <a:lnTo>
                    <a:pt x="1616341" y="224802"/>
                  </a:lnTo>
                  <a:lnTo>
                    <a:pt x="1617675" y="223532"/>
                  </a:lnTo>
                  <a:lnTo>
                    <a:pt x="1620342" y="220992"/>
                  </a:lnTo>
                  <a:lnTo>
                    <a:pt x="1623809" y="214642"/>
                  </a:lnTo>
                  <a:lnTo>
                    <a:pt x="1620304" y="208292"/>
                  </a:lnTo>
                  <a:lnTo>
                    <a:pt x="1626590" y="196862"/>
                  </a:lnTo>
                  <a:lnTo>
                    <a:pt x="1631708" y="190512"/>
                  </a:lnTo>
                  <a:lnTo>
                    <a:pt x="1637258" y="182892"/>
                  </a:lnTo>
                  <a:lnTo>
                    <a:pt x="1638909" y="180352"/>
                  </a:lnTo>
                  <a:lnTo>
                    <a:pt x="1641259" y="175272"/>
                  </a:lnTo>
                  <a:lnTo>
                    <a:pt x="1644243" y="174002"/>
                  </a:lnTo>
                  <a:lnTo>
                    <a:pt x="1644980" y="166395"/>
                  </a:lnTo>
                  <a:lnTo>
                    <a:pt x="1657172" y="168605"/>
                  </a:lnTo>
                  <a:lnTo>
                    <a:pt x="1664550" y="161607"/>
                  </a:lnTo>
                  <a:lnTo>
                    <a:pt x="1670748" y="158673"/>
                  </a:lnTo>
                  <a:lnTo>
                    <a:pt x="1678330" y="155790"/>
                  </a:lnTo>
                  <a:lnTo>
                    <a:pt x="1690344" y="150736"/>
                  </a:lnTo>
                  <a:lnTo>
                    <a:pt x="1699653" y="144602"/>
                  </a:lnTo>
                  <a:close/>
                </a:path>
                <a:path w="2646045" h="1490979">
                  <a:moveTo>
                    <a:pt x="1706384" y="1401737"/>
                  </a:moveTo>
                  <a:lnTo>
                    <a:pt x="1700733" y="1401737"/>
                  </a:lnTo>
                  <a:lnTo>
                    <a:pt x="1702396" y="1414437"/>
                  </a:lnTo>
                  <a:lnTo>
                    <a:pt x="1706384" y="1401737"/>
                  </a:lnTo>
                  <a:close/>
                </a:path>
                <a:path w="2646045" h="1490979">
                  <a:moveTo>
                    <a:pt x="1779320" y="55968"/>
                  </a:moveTo>
                  <a:lnTo>
                    <a:pt x="1779308" y="55295"/>
                  </a:lnTo>
                  <a:lnTo>
                    <a:pt x="1777822" y="51155"/>
                  </a:lnTo>
                  <a:lnTo>
                    <a:pt x="1764398" y="51384"/>
                  </a:lnTo>
                  <a:lnTo>
                    <a:pt x="1760778" y="51536"/>
                  </a:lnTo>
                  <a:lnTo>
                    <a:pt x="1755140" y="52717"/>
                  </a:lnTo>
                  <a:lnTo>
                    <a:pt x="1747367" y="55295"/>
                  </a:lnTo>
                  <a:lnTo>
                    <a:pt x="1742440" y="58166"/>
                  </a:lnTo>
                  <a:lnTo>
                    <a:pt x="1745322" y="60261"/>
                  </a:lnTo>
                  <a:lnTo>
                    <a:pt x="1740941" y="60172"/>
                  </a:lnTo>
                  <a:lnTo>
                    <a:pt x="1736864" y="62077"/>
                  </a:lnTo>
                  <a:lnTo>
                    <a:pt x="1733346" y="64516"/>
                  </a:lnTo>
                  <a:lnTo>
                    <a:pt x="1733994" y="61506"/>
                  </a:lnTo>
                  <a:lnTo>
                    <a:pt x="1734388" y="61036"/>
                  </a:lnTo>
                  <a:lnTo>
                    <a:pt x="1736064" y="58978"/>
                  </a:lnTo>
                  <a:lnTo>
                    <a:pt x="1738769" y="57556"/>
                  </a:lnTo>
                  <a:lnTo>
                    <a:pt x="1731378" y="56819"/>
                  </a:lnTo>
                  <a:lnTo>
                    <a:pt x="1724126" y="57619"/>
                  </a:lnTo>
                  <a:lnTo>
                    <a:pt x="1716938" y="59258"/>
                  </a:lnTo>
                  <a:lnTo>
                    <a:pt x="1709750" y="61036"/>
                  </a:lnTo>
                  <a:lnTo>
                    <a:pt x="1713877" y="56540"/>
                  </a:lnTo>
                  <a:lnTo>
                    <a:pt x="1716278" y="56337"/>
                  </a:lnTo>
                  <a:lnTo>
                    <a:pt x="1720456" y="55968"/>
                  </a:lnTo>
                  <a:lnTo>
                    <a:pt x="1725980" y="54457"/>
                  </a:lnTo>
                  <a:lnTo>
                    <a:pt x="1723720" y="51739"/>
                  </a:lnTo>
                  <a:lnTo>
                    <a:pt x="1721853" y="49504"/>
                  </a:lnTo>
                  <a:lnTo>
                    <a:pt x="1714017" y="51739"/>
                  </a:lnTo>
                  <a:lnTo>
                    <a:pt x="1708569" y="51739"/>
                  </a:lnTo>
                  <a:lnTo>
                    <a:pt x="1713941" y="47879"/>
                  </a:lnTo>
                  <a:lnTo>
                    <a:pt x="1719326" y="48018"/>
                  </a:lnTo>
                  <a:lnTo>
                    <a:pt x="1719618" y="47879"/>
                  </a:lnTo>
                  <a:lnTo>
                    <a:pt x="1725002" y="45440"/>
                  </a:lnTo>
                  <a:lnTo>
                    <a:pt x="1729219" y="43522"/>
                  </a:lnTo>
                  <a:lnTo>
                    <a:pt x="1730705" y="38976"/>
                  </a:lnTo>
                  <a:lnTo>
                    <a:pt x="1730883" y="38442"/>
                  </a:lnTo>
                  <a:lnTo>
                    <a:pt x="1724418" y="38976"/>
                  </a:lnTo>
                  <a:lnTo>
                    <a:pt x="1726615" y="37973"/>
                  </a:lnTo>
                  <a:lnTo>
                    <a:pt x="1728152" y="37274"/>
                  </a:lnTo>
                  <a:lnTo>
                    <a:pt x="1739607" y="30353"/>
                  </a:lnTo>
                  <a:lnTo>
                    <a:pt x="1739150" y="25438"/>
                  </a:lnTo>
                  <a:lnTo>
                    <a:pt x="1726438" y="24980"/>
                  </a:lnTo>
                  <a:lnTo>
                    <a:pt x="1713865" y="28155"/>
                  </a:lnTo>
                  <a:lnTo>
                    <a:pt x="1701457" y="32778"/>
                  </a:lnTo>
                  <a:lnTo>
                    <a:pt x="1689227" y="36652"/>
                  </a:lnTo>
                  <a:lnTo>
                    <a:pt x="1683448" y="37973"/>
                  </a:lnTo>
                  <a:lnTo>
                    <a:pt x="1675625" y="36144"/>
                  </a:lnTo>
                  <a:lnTo>
                    <a:pt x="1671066" y="40906"/>
                  </a:lnTo>
                  <a:lnTo>
                    <a:pt x="1673364" y="47574"/>
                  </a:lnTo>
                  <a:lnTo>
                    <a:pt x="1682686" y="45440"/>
                  </a:lnTo>
                  <a:lnTo>
                    <a:pt x="1687296" y="49415"/>
                  </a:lnTo>
                  <a:lnTo>
                    <a:pt x="1682203" y="51206"/>
                  </a:lnTo>
                  <a:lnTo>
                    <a:pt x="1677238" y="53365"/>
                  </a:lnTo>
                  <a:lnTo>
                    <a:pt x="1667357" y="56337"/>
                  </a:lnTo>
                  <a:lnTo>
                    <a:pt x="1661693" y="54737"/>
                  </a:lnTo>
                  <a:lnTo>
                    <a:pt x="1657527" y="57924"/>
                  </a:lnTo>
                  <a:lnTo>
                    <a:pt x="1664652" y="59105"/>
                  </a:lnTo>
                  <a:lnTo>
                    <a:pt x="1672348" y="59321"/>
                  </a:lnTo>
                  <a:lnTo>
                    <a:pt x="1678000" y="64516"/>
                  </a:lnTo>
                  <a:lnTo>
                    <a:pt x="1671866" y="69291"/>
                  </a:lnTo>
                  <a:lnTo>
                    <a:pt x="1664563" y="70954"/>
                  </a:lnTo>
                  <a:lnTo>
                    <a:pt x="1656664" y="70777"/>
                  </a:lnTo>
                  <a:lnTo>
                    <a:pt x="1653095" y="70446"/>
                  </a:lnTo>
                  <a:lnTo>
                    <a:pt x="1649069" y="70078"/>
                  </a:lnTo>
                  <a:lnTo>
                    <a:pt x="1638541" y="69786"/>
                  </a:lnTo>
                  <a:lnTo>
                    <a:pt x="1617649" y="70446"/>
                  </a:lnTo>
                  <a:lnTo>
                    <a:pt x="1607210" y="70319"/>
                  </a:lnTo>
                  <a:lnTo>
                    <a:pt x="1607172" y="70040"/>
                  </a:lnTo>
                  <a:lnTo>
                    <a:pt x="1606562" y="66103"/>
                  </a:lnTo>
                  <a:lnTo>
                    <a:pt x="1608315" y="64122"/>
                  </a:lnTo>
                  <a:lnTo>
                    <a:pt x="1611757" y="60261"/>
                  </a:lnTo>
                  <a:lnTo>
                    <a:pt x="1612417" y="59499"/>
                  </a:lnTo>
                  <a:lnTo>
                    <a:pt x="1608582" y="59016"/>
                  </a:lnTo>
                  <a:lnTo>
                    <a:pt x="1608162" y="58991"/>
                  </a:lnTo>
                  <a:lnTo>
                    <a:pt x="1608404" y="58966"/>
                  </a:lnTo>
                  <a:lnTo>
                    <a:pt x="1611122" y="58585"/>
                  </a:lnTo>
                  <a:lnTo>
                    <a:pt x="1613789" y="57950"/>
                  </a:lnTo>
                  <a:lnTo>
                    <a:pt x="1611401" y="57378"/>
                  </a:lnTo>
                  <a:lnTo>
                    <a:pt x="1607908" y="58420"/>
                  </a:lnTo>
                  <a:lnTo>
                    <a:pt x="1606575" y="58839"/>
                  </a:lnTo>
                  <a:lnTo>
                    <a:pt x="1601089" y="58331"/>
                  </a:lnTo>
                  <a:lnTo>
                    <a:pt x="1594446" y="60261"/>
                  </a:lnTo>
                  <a:lnTo>
                    <a:pt x="1594637" y="60147"/>
                  </a:lnTo>
                  <a:lnTo>
                    <a:pt x="1599692" y="57226"/>
                  </a:lnTo>
                  <a:lnTo>
                    <a:pt x="1605788" y="58077"/>
                  </a:lnTo>
                  <a:lnTo>
                    <a:pt x="1609509" y="57226"/>
                  </a:lnTo>
                  <a:lnTo>
                    <a:pt x="1611464" y="56781"/>
                  </a:lnTo>
                  <a:lnTo>
                    <a:pt x="1601546" y="48856"/>
                  </a:lnTo>
                  <a:lnTo>
                    <a:pt x="1601330" y="48793"/>
                  </a:lnTo>
                  <a:lnTo>
                    <a:pt x="1596923" y="47485"/>
                  </a:lnTo>
                  <a:lnTo>
                    <a:pt x="1594294" y="46710"/>
                  </a:lnTo>
                  <a:lnTo>
                    <a:pt x="1590319" y="45542"/>
                  </a:lnTo>
                  <a:lnTo>
                    <a:pt x="1577949" y="45339"/>
                  </a:lnTo>
                  <a:lnTo>
                    <a:pt x="1564652" y="46710"/>
                  </a:lnTo>
                  <a:lnTo>
                    <a:pt x="1565846" y="43738"/>
                  </a:lnTo>
                  <a:lnTo>
                    <a:pt x="1568284" y="41363"/>
                  </a:lnTo>
                  <a:lnTo>
                    <a:pt x="1571231" y="40132"/>
                  </a:lnTo>
                  <a:lnTo>
                    <a:pt x="1561731" y="34493"/>
                  </a:lnTo>
                  <a:lnTo>
                    <a:pt x="1545386" y="34785"/>
                  </a:lnTo>
                  <a:lnTo>
                    <a:pt x="1528508" y="38519"/>
                  </a:lnTo>
                  <a:lnTo>
                    <a:pt x="1517446" y="43230"/>
                  </a:lnTo>
                  <a:lnTo>
                    <a:pt x="1523034" y="45885"/>
                  </a:lnTo>
                  <a:lnTo>
                    <a:pt x="1529981" y="47332"/>
                  </a:lnTo>
                  <a:lnTo>
                    <a:pt x="1537144" y="47790"/>
                  </a:lnTo>
                  <a:lnTo>
                    <a:pt x="1543380" y="47485"/>
                  </a:lnTo>
                  <a:lnTo>
                    <a:pt x="1542211" y="47688"/>
                  </a:lnTo>
                  <a:lnTo>
                    <a:pt x="1542211" y="74180"/>
                  </a:lnTo>
                  <a:lnTo>
                    <a:pt x="1537081" y="74942"/>
                  </a:lnTo>
                  <a:lnTo>
                    <a:pt x="1534439" y="75476"/>
                  </a:lnTo>
                  <a:lnTo>
                    <a:pt x="1537855" y="73863"/>
                  </a:lnTo>
                  <a:lnTo>
                    <a:pt x="1542211" y="74180"/>
                  </a:lnTo>
                  <a:lnTo>
                    <a:pt x="1542211" y="47688"/>
                  </a:lnTo>
                  <a:lnTo>
                    <a:pt x="1535607" y="48793"/>
                  </a:lnTo>
                  <a:lnTo>
                    <a:pt x="1530362" y="48755"/>
                  </a:lnTo>
                  <a:lnTo>
                    <a:pt x="1530362" y="76492"/>
                  </a:lnTo>
                  <a:lnTo>
                    <a:pt x="1524266" y="78447"/>
                  </a:lnTo>
                  <a:lnTo>
                    <a:pt x="1514398" y="80048"/>
                  </a:lnTo>
                  <a:lnTo>
                    <a:pt x="1511985" y="80441"/>
                  </a:lnTo>
                  <a:lnTo>
                    <a:pt x="1514373" y="80048"/>
                  </a:lnTo>
                  <a:lnTo>
                    <a:pt x="1517904" y="77457"/>
                  </a:lnTo>
                  <a:lnTo>
                    <a:pt x="1519262" y="76911"/>
                  </a:lnTo>
                  <a:lnTo>
                    <a:pt x="1524292" y="74942"/>
                  </a:lnTo>
                  <a:lnTo>
                    <a:pt x="1524190" y="73863"/>
                  </a:lnTo>
                  <a:lnTo>
                    <a:pt x="1523669" y="70040"/>
                  </a:lnTo>
                  <a:lnTo>
                    <a:pt x="1530362" y="76492"/>
                  </a:lnTo>
                  <a:lnTo>
                    <a:pt x="1530362" y="48755"/>
                  </a:lnTo>
                  <a:lnTo>
                    <a:pt x="1527505" y="48717"/>
                  </a:lnTo>
                  <a:lnTo>
                    <a:pt x="1519389" y="47879"/>
                  </a:lnTo>
                  <a:lnTo>
                    <a:pt x="1511554" y="46888"/>
                  </a:lnTo>
                  <a:lnTo>
                    <a:pt x="1501749" y="47091"/>
                  </a:lnTo>
                  <a:lnTo>
                    <a:pt x="1493393" y="49441"/>
                  </a:lnTo>
                  <a:lnTo>
                    <a:pt x="1485328" y="52781"/>
                  </a:lnTo>
                  <a:lnTo>
                    <a:pt x="1476438" y="56007"/>
                  </a:lnTo>
                  <a:lnTo>
                    <a:pt x="1482064" y="59956"/>
                  </a:lnTo>
                  <a:lnTo>
                    <a:pt x="1490002" y="58508"/>
                  </a:lnTo>
                  <a:lnTo>
                    <a:pt x="1496314" y="57696"/>
                  </a:lnTo>
                  <a:lnTo>
                    <a:pt x="1503819" y="57137"/>
                  </a:lnTo>
                  <a:lnTo>
                    <a:pt x="1514729" y="57111"/>
                  </a:lnTo>
                  <a:lnTo>
                    <a:pt x="1518843" y="57124"/>
                  </a:lnTo>
                  <a:lnTo>
                    <a:pt x="1519440" y="57099"/>
                  </a:lnTo>
                  <a:lnTo>
                    <a:pt x="1526349" y="56781"/>
                  </a:lnTo>
                  <a:lnTo>
                    <a:pt x="1517383" y="59474"/>
                  </a:lnTo>
                  <a:lnTo>
                    <a:pt x="1507883" y="60147"/>
                  </a:lnTo>
                  <a:lnTo>
                    <a:pt x="1498244" y="59969"/>
                  </a:lnTo>
                  <a:lnTo>
                    <a:pt x="1488859" y="60159"/>
                  </a:lnTo>
                  <a:lnTo>
                    <a:pt x="1477937" y="61074"/>
                  </a:lnTo>
                  <a:lnTo>
                    <a:pt x="1467104" y="62255"/>
                  </a:lnTo>
                  <a:lnTo>
                    <a:pt x="1456410" y="64147"/>
                  </a:lnTo>
                  <a:lnTo>
                    <a:pt x="1445869" y="67221"/>
                  </a:lnTo>
                  <a:lnTo>
                    <a:pt x="1452803" y="70777"/>
                  </a:lnTo>
                  <a:lnTo>
                    <a:pt x="1499641" y="65824"/>
                  </a:lnTo>
                  <a:lnTo>
                    <a:pt x="1509331" y="64122"/>
                  </a:lnTo>
                  <a:lnTo>
                    <a:pt x="1486103" y="68668"/>
                  </a:lnTo>
                  <a:lnTo>
                    <a:pt x="1462697" y="71247"/>
                  </a:lnTo>
                  <a:lnTo>
                    <a:pt x="1439405" y="74142"/>
                  </a:lnTo>
                  <a:lnTo>
                    <a:pt x="1416469" y="79603"/>
                  </a:lnTo>
                  <a:lnTo>
                    <a:pt x="1423555" y="84035"/>
                  </a:lnTo>
                  <a:lnTo>
                    <a:pt x="1432356" y="84899"/>
                  </a:lnTo>
                  <a:lnTo>
                    <a:pt x="1441538" y="83705"/>
                  </a:lnTo>
                  <a:lnTo>
                    <a:pt x="1449743" y="81927"/>
                  </a:lnTo>
                  <a:lnTo>
                    <a:pt x="1446784" y="84035"/>
                  </a:lnTo>
                  <a:lnTo>
                    <a:pt x="1445488" y="85026"/>
                  </a:lnTo>
                  <a:lnTo>
                    <a:pt x="1449730" y="85407"/>
                  </a:lnTo>
                  <a:lnTo>
                    <a:pt x="1453603" y="84632"/>
                  </a:lnTo>
                  <a:lnTo>
                    <a:pt x="1451178" y="85877"/>
                  </a:lnTo>
                  <a:lnTo>
                    <a:pt x="1448600" y="86525"/>
                  </a:lnTo>
                  <a:lnTo>
                    <a:pt x="1445869" y="86563"/>
                  </a:lnTo>
                  <a:lnTo>
                    <a:pt x="1449654" y="88671"/>
                  </a:lnTo>
                  <a:lnTo>
                    <a:pt x="1461998" y="92938"/>
                  </a:lnTo>
                  <a:lnTo>
                    <a:pt x="1464271" y="84632"/>
                  </a:lnTo>
                  <a:lnTo>
                    <a:pt x="1464564" y="83540"/>
                  </a:lnTo>
                  <a:lnTo>
                    <a:pt x="1474381" y="85013"/>
                  </a:lnTo>
                  <a:lnTo>
                    <a:pt x="1477441" y="83540"/>
                  </a:lnTo>
                  <a:lnTo>
                    <a:pt x="1477594" y="83464"/>
                  </a:lnTo>
                  <a:lnTo>
                    <a:pt x="1476070" y="84505"/>
                  </a:lnTo>
                  <a:lnTo>
                    <a:pt x="1474660" y="85661"/>
                  </a:lnTo>
                  <a:lnTo>
                    <a:pt x="1473339" y="86944"/>
                  </a:lnTo>
                  <a:lnTo>
                    <a:pt x="1476844" y="91732"/>
                  </a:lnTo>
                  <a:lnTo>
                    <a:pt x="1502537" y="81927"/>
                  </a:lnTo>
                  <a:lnTo>
                    <a:pt x="1504327" y="80238"/>
                  </a:lnTo>
                  <a:lnTo>
                    <a:pt x="1500809" y="79590"/>
                  </a:lnTo>
                  <a:lnTo>
                    <a:pt x="1503972" y="76911"/>
                  </a:lnTo>
                  <a:lnTo>
                    <a:pt x="1504823" y="78587"/>
                  </a:lnTo>
                  <a:lnTo>
                    <a:pt x="1511401" y="82283"/>
                  </a:lnTo>
                  <a:lnTo>
                    <a:pt x="1513471" y="80733"/>
                  </a:lnTo>
                  <a:lnTo>
                    <a:pt x="1521320" y="82308"/>
                  </a:lnTo>
                  <a:lnTo>
                    <a:pt x="1518386" y="83121"/>
                  </a:lnTo>
                  <a:lnTo>
                    <a:pt x="1515414" y="83756"/>
                  </a:lnTo>
                  <a:lnTo>
                    <a:pt x="1512417" y="84239"/>
                  </a:lnTo>
                  <a:lnTo>
                    <a:pt x="1517815" y="89750"/>
                  </a:lnTo>
                  <a:lnTo>
                    <a:pt x="1526959" y="86017"/>
                  </a:lnTo>
                  <a:lnTo>
                    <a:pt x="1533423" y="85369"/>
                  </a:lnTo>
                  <a:lnTo>
                    <a:pt x="1539405" y="83921"/>
                  </a:lnTo>
                  <a:lnTo>
                    <a:pt x="1546377" y="81622"/>
                  </a:lnTo>
                  <a:lnTo>
                    <a:pt x="1553235" y="80048"/>
                  </a:lnTo>
                  <a:lnTo>
                    <a:pt x="1558848" y="80746"/>
                  </a:lnTo>
                  <a:lnTo>
                    <a:pt x="1554594" y="83464"/>
                  </a:lnTo>
                  <a:lnTo>
                    <a:pt x="1565846" y="85229"/>
                  </a:lnTo>
                  <a:lnTo>
                    <a:pt x="1577149" y="83108"/>
                  </a:lnTo>
                  <a:lnTo>
                    <a:pt x="1588490" y="80302"/>
                  </a:lnTo>
                  <a:lnTo>
                    <a:pt x="1597355" y="80048"/>
                  </a:lnTo>
                  <a:lnTo>
                    <a:pt x="1554022" y="88823"/>
                  </a:lnTo>
                  <a:lnTo>
                    <a:pt x="1538300" y="89662"/>
                  </a:lnTo>
                  <a:lnTo>
                    <a:pt x="1530286" y="90830"/>
                  </a:lnTo>
                  <a:lnTo>
                    <a:pt x="1522336" y="92659"/>
                  </a:lnTo>
                  <a:lnTo>
                    <a:pt x="1514373" y="94335"/>
                  </a:lnTo>
                  <a:lnTo>
                    <a:pt x="1506270" y="95072"/>
                  </a:lnTo>
                  <a:lnTo>
                    <a:pt x="1498574" y="95554"/>
                  </a:lnTo>
                  <a:lnTo>
                    <a:pt x="1490954" y="96837"/>
                  </a:lnTo>
                  <a:lnTo>
                    <a:pt x="1483436" y="98691"/>
                  </a:lnTo>
                  <a:lnTo>
                    <a:pt x="1476044" y="100876"/>
                  </a:lnTo>
                  <a:lnTo>
                    <a:pt x="1491653" y="111594"/>
                  </a:lnTo>
                  <a:lnTo>
                    <a:pt x="1515516" y="112242"/>
                  </a:lnTo>
                  <a:lnTo>
                    <a:pt x="1540510" y="108077"/>
                  </a:lnTo>
                  <a:lnTo>
                    <a:pt x="1571523" y="101968"/>
                  </a:lnTo>
                  <a:lnTo>
                    <a:pt x="1583169" y="98894"/>
                  </a:lnTo>
                  <a:lnTo>
                    <a:pt x="1594891" y="96113"/>
                  </a:lnTo>
                  <a:lnTo>
                    <a:pt x="1607210" y="94691"/>
                  </a:lnTo>
                  <a:lnTo>
                    <a:pt x="1618602" y="93014"/>
                  </a:lnTo>
                  <a:lnTo>
                    <a:pt x="1630184" y="89928"/>
                  </a:lnTo>
                  <a:lnTo>
                    <a:pt x="1641690" y="87299"/>
                  </a:lnTo>
                  <a:lnTo>
                    <a:pt x="1652841" y="86956"/>
                  </a:lnTo>
                  <a:lnTo>
                    <a:pt x="1649641" y="89547"/>
                  </a:lnTo>
                  <a:lnTo>
                    <a:pt x="1652206" y="90754"/>
                  </a:lnTo>
                  <a:lnTo>
                    <a:pt x="1657197" y="91147"/>
                  </a:lnTo>
                  <a:lnTo>
                    <a:pt x="1661299" y="91262"/>
                  </a:lnTo>
                  <a:lnTo>
                    <a:pt x="1668297" y="91757"/>
                  </a:lnTo>
                  <a:lnTo>
                    <a:pt x="1675828" y="90932"/>
                  </a:lnTo>
                  <a:lnTo>
                    <a:pt x="1679917" y="86956"/>
                  </a:lnTo>
                  <a:lnTo>
                    <a:pt x="1681111" y="85788"/>
                  </a:lnTo>
                  <a:lnTo>
                    <a:pt x="1679930" y="86969"/>
                  </a:lnTo>
                  <a:lnTo>
                    <a:pt x="1678901" y="88265"/>
                  </a:lnTo>
                  <a:lnTo>
                    <a:pt x="1677987" y="89662"/>
                  </a:lnTo>
                  <a:lnTo>
                    <a:pt x="1687334" y="92862"/>
                  </a:lnTo>
                  <a:lnTo>
                    <a:pt x="1698599" y="92341"/>
                  </a:lnTo>
                  <a:lnTo>
                    <a:pt x="1710080" y="90055"/>
                  </a:lnTo>
                  <a:lnTo>
                    <a:pt x="1720062" y="87960"/>
                  </a:lnTo>
                  <a:lnTo>
                    <a:pt x="1729359" y="85788"/>
                  </a:lnTo>
                  <a:lnTo>
                    <a:pt x="1730438" y="85547"/>
                  </a:lnTo>
                  <a:lnTo>
                    <a:pt x="1740522" y="81838"/>
                  </a:lnTo>
                  <a:lnTo>
                    <a:pt x="1744472" y="79984"/>
                  </a:lnTo>
                  <a:lnTo>
                    <a:pt x="1750288" y="77254"/>
                  </a:lnTo>
                  <a:lnTo>
                    <a:pt x="1750606" y="77089"/>
                  </a:lnTo>
                  <a:lnTo>
                    <a:pt x="1756600" y="73863"/>
                  </a:lnTo>
                  <a:lnTo>
                    <a:pt x="1762036" y="70954"/>
                  </a:lnTo>
                  <a:lnTo>
                    <a:pt x="1777784" y="60261"/>
                  </a:lnTo>
                  <a:lnTo>
                    <a:pt x="1779320" y="55968"/>
                  </a:lnTo>
                  <a:close/>
                </a:path>
                <a:path w="2646045" h="1490979">
                  <a:moveTo>
                    <a:pt x="2122944" y="1376337"/>
                  </a:moveTo>
                  <a:lnTo>
                    <a:pt x="2122576" y="1376337"/>
                  </a:lnTo>
                  <a:lnTo>
                    <a:pt x="2117521" y="1389037"/>
                  </a:lnTo>
                  <a:lnTo>
                    <a:pt x="2122944" y="1376337"/>
                  </a:lnTo>
                  <a:close/>
                </a:path>
                <a:path w="2646045" h="1490979">
                  <a:moveTo>
                    <a:pt x="2150021" y="1363637"/>
                  </a:moveTo>
                  <a:lnTo>
                    <a:pt x="2142299" y="1376337"/>
                  </a:lnTo>
                  <a:lnTo>
                    <a:pt x="2147455" y="1370863"/>
                  </a:lnTo>
                  <a:lnTo>
                    <a:pt x="2150021" y="1363637"/>
                  </a:lnTo>
                  <a:close/>
                </a:path>
                <a:path w="2646045" h="1490979">
                  <a:moveTo>
                    <a:pt x="2189022" y="296849"/>
                  </a:moveTo>
                  <a:lnTo>
                    <a:pt x="2172576" y="296849"/>
                  </a:lnTo>
                  <a:lnTo>
                    <a:pt x="2180336" y="309549"/>
                  </a:lnTo>
                  <a:lnTo>
                    <a:pt x="2189022" y="296849"/>
                  </a:lnTo>
                  <a:close/>
                </a:path>
                <a:path w="2646045" h="1490979">
                  <a:moveTo>
                    <a:pt x="2509088" y="855637"/>
                  </a:moveTo>
                  <a:lnTo>
                    <a:pt x="2505329" y="860272"/>
                  </a:lnTo>
                  <a:lnTo>
                    <a:pt x="2505024" y="868337"/>
                  </a:lnTo>
                  <a:lnTo>
                    <a:pt x="2509088" y="855637"/>
                  </a:lnTo>
                  <a:close/>
                </a:path>
                <a:path w="2646045" h="1490979">
                  <a:moveTo>
                    <a:pt x="2645892" y="982637"/>
                  </a:moveTo>
                  <a:lnTo>
                    <a:pt x="2638323" y="982637"/>
                  </a:lnTo>
                  <a:lnTo>
                    <a:pt x="2640736" y="969937"/>
                  </a:lnTo>
                  <a:lnTo>
                    <a:pt x="2626207" y="969937"/>
                  </a:lnTo>
                  <a:lnTo>
                    <a:pt x="2627465" y="957237"/>
                  </a:lnTo>
                  <a:lnTo>
                    <a:pt x="2622575" y="969937"/>
                  </a:lnTo>
                  <a:lnTo>
                    <a:pt x="2615920" y="957237"/>
                  </a:lnTo>
                  <a:lnTo>
                    <a:pt x="2605773" y="969937"/>
                  </a:lnTo>
                  <a:lnTo>
                    <a:pt x="2603690" y="969937"/>
                  </a:lnTo>
                  <a:lnTo>
                    <a:pt x="2610053" y="957237"/>
                  </a:lnTo>
                  <a:lnTo>
                    <a:pt x="2605252" y="957237"/>
                  </a:lnTo>
                  <a:lnTo>
                    <a:pt x="2607868" y="944537"/>
                  </a:lnTo>
                  <a:lnTo>
                    <a:pt x="2578747" y="944537"/>
                  </a:lnTo>
                  <a:lnTo>
                    <a:pt x="2582621" y="931837"/>
                  </a:lnTo>
                  <a:lnTo>
                    <a:pt x="2615120" y="931837"/>
                  </a:lnTo>
                  <a:lnTo>
                    <a:pt x="2611412" y="919137"/>
                  </a:lnTo>
                  <a:lnTo>
                    <a:pt x="2577096" y="919137"/>
                  </a:lnTo>
                  <a:lnTo>
                    <a:pt x="2568803" y="906437"/>
                  </a:lnTo>
                  <a:lnTo>
                    <a:pt x="2565704" y="906437"/>
                  </a:lnTo>
                  <a:lnTo>
                    <a:pt x="2565704" y="944537"/>
                  </a:lnTo>
                  <a:lnTo>
                    <a:pt x="2560028" y="957237"/>
                  </a:lnTo>
                  <a:lnTo>
                    <a:pt x="2548483" y="957237"/>
                  </a:lnTo>
                  <a:lnTo>
                    <a:pt x="2539809" y="969937"/>
                  </a:lnTo>
                  <a:lnTo>
                    <a:pt x="2506776" y="969937"/>
                  </a:lnTo>
                  <a:lnTo>
                    <a:pt x="2502331" y="982637"/>
                  </a:lnTo>
                  <a:lnTo>
                    <a:pt x="2495473" y="982637"/>
                  </a:lnTo>
                  <a:lnTo>
                    <a:pt x="2499423" y="969937"/>
                  </a:lnTo>
                  <a:lnTo>
                    <a:pt x="2506167" y="969937"/>
                  </a:lnTo>
                  <a:lnTo>
                    <a:pt x="2508834" y="957237"/>
                  </a:lnTo>
                  <a:lnTo>
                    <a:pt x="2534869" y="957237"/>
                  </a:lnTo>
                  <a:lnTo>
                    <a:pt x="2528430" y="944537"/>
                  </a:lnTo>
                  <a:lnTo>
                    <a:pt x="2548763" y="944537"/>
                  </a:lnTo>
                  <a:lnTo>
                    <a:pt x="2534869" y="957237"/>
                  </a:lnTo>
                  <a:lnTo>
                    <a:pt x="2546985" y="957237"/>
                  </a:lnTo>
                  <a:lnTo>
                    <a:pt x="2561044" y="944537"/>
                  </a:lnTo>
                  <a:lnTo>
                    <a:pt x="2565704" y="944537"/>
                  </a:lnTo>
                  <a:lnTo>
                    <a:pt x="2565704" y="906437"/>
                  </a:lnTo>
                  <a:lnTo>
                    <a:pt x="2562136" y="906437"/>
                  </a:lnTo>
                  <a:lnTo>
                    <a:pt x="2564815" y="893737"/>
                  </a:lnTo>
                  <a:lnTo>
                    <a:pt x="2555811" y="906437"/>
                  </a:lnTo>
                  <a:lnTo>
                    <a:pt x="2555621" y="906437"/>
                  </a:lnTo>
                  <a:lnTo>
                    <a:pt x="2553576" y="893737"/>
                  </a:lnTo>
                  <a:lnTo>
                    <a:pt x="2550083" y="906437"/>
                  </a:lnTo>
                  <a:lnTo>
                    <a:pt x="2547340" y="906437"/>
                  </a:lnTo>
                  <a:lnTo>
                    <a:pt x="2538996" y="919137"/>
                  </a:lnTo>
                  <a:lnTo>
                    <a:pt x="2535872" y="919137"/>
                  </a:lnTo>
                  <a:lnTo>
                    <a:pt x="2539161" y="906437"/>
                  </a:lnTo>
                  <a:lnTo>
                    <a:pt x="2541955" y="906437"/>
                  </a:lnTo>
                  <a:lnTo>
                    <a:pt x="2546896" y="893737"/>
                  </a:lnTo>
                  <a:lnTo>
                    <a:pt x="2539593" y="893737"/>
                  </a:lnTo>
                  <a:lnTo>
                    <a:pt x="2534005" y="906437"/>
                  </a:lnTo>
                  <a:lnTo>
                    <a:pt x="2531211" y="906437"/>
                  </a:lnTo>
                  <a:lnTo>
                    <a:pt x="2533421" y="893737"/>
                  </a:lnTo>
                  <a:lnTo>
                    <a:pt x="2532710" y="893737"/>
                  </a:lnTo>
                  <a:lnTo>
                    <a:pt x="2533421" y="881037"/>
                  </a:lnTo>
                  <a:lnTo>
                    <a:pt x="2534437" y="881037"/>
                  </a:lnTo>
                  <a:lnTo>
                    <a:pt x="2534615" y="868337"/>
                  </a:lnTo>
                  <a:lnTo>
                    <a:pt x="2529636" y="868337"/>
                  </a:lnTo>
                  <a:lnTo>
                    <a:pt x="2527198" y="881037"/>
                  </a:lnTo>
                  <a:lnTo>
                    <a:pt x="2526931" y="881037"/>
                  </a:lnTo>
                  <a:lnTo>
                    <a:pt x="2526931" y="893737"/>
                  </a:lnTo>
                  <a:lnTo>
                    <a:pt x="2520302" y="906437"/>
                  </a:lnTo>
                  <a:lnTo>
                    <a:pt x="2519515" y="906437"/>
                  </a:lnTo>
                  <a:lnTo>
                    <a:pt x="2524937" y="893737"/>
                  </a:lnTo>
                  <a:lnTo>
                    <a:pt x="2526931" y="893737"/>
                  </a:lnTo>
                  <a:lnTo>
                    <a:pt x="2526931" y="881037"/>
                  </a:lnTo>
                  <a:lnTo>
                    <a:pt x="2526868" y="868337"/>
                  </a:lnTo>
                  <a:lnTo>
                    <a:pt x="2524353" y="868337"/>
                  </a:lnTo>
                  <a:lnTo>
                    <a:pt x="2520594" y="881037"/>
                  </a:lnTo>
                  <a:lnTo>
                    <a:pt x="2522499" y="868337"/>
                  </a:lnTo>
                  <a:lnTo>
                    <a:pt x="2505024" y="868337"/>
                  </a:lnTo>
                  <a:lnTo>
                    <a:pt x="2498775" y="868337"/>
                  </a:lnTo>
                  <a:lnTo>
                    <a:pt x="2505329" y="860272"/>
                  </a:lnTo>
                  <a:lnTo>
                    <a:pt x="2505494" y="855637"/>
                  </a:lnTo>
                  <a:lnTo>
                    <a:pt x="2501074" y="855637"/>
                  </a:lnTo>
                  <a:lnTo>
                    <a:pt x="2498179" y="842937"/>
                  </a:lnTo>
                  <a:lnTo>
                    <a:pt x="2495512" y="836561"/>
                  </a:lnTo>
                  <a:lnTo>
                    <a:pt x="2495512" y="969937"/>
                  </a:lnTo>
                  <a:lnTo>
                    <a:pt x="2474531" y="969937"/>
                  </a:lnTo>
                  <a:lnTo>
                    <a:pt x="2478900" y="957237"/>
                  </a:lnTo>
                  <a:lnTo>
                    <a:pt x="2480348" y="957237"/>
                  </a:lnTo>
                  <a:lnTo>
                    <a:pt x="2495512" y="969937"/>
                  </a:lnTo>
                  <a:lnTo>
                    <a:pt x="2495512" y="836561"/>
                  </a:lnTo>
                  <a:lnTo>
                    <a:pt x="2492819" y="830237"/>
                  </a:lnTo>
                  <a:lnTo>
                    <a:pt x="2512974" y="830237"/>
                  </a:lnTo>
                  <a:lnTo>
                    <a:pt x="2519794" y="817537"/>
                  </a:lnTo>
                  <a:lnTo>
                    <a:pt x="2526068" y="817537"/>
                  </a:lnTo>
                  <a:lnTo>
                    <a:pt x="2522245" y="804837"/>
                  </a:lnTo>
                  <a:lnTo>
                    <a:pt x="2516454" y="817537"/>
                  </a:lnTo>
                  <a:lnTo>
                    <a:pt x="2512949" y="804837"/>
                  </a:lnTo>
                  <a:lnTo>
                    <a:pt x="2504084" y="804837"/>
                  </a:lnTo>
                  <a:lnTo>
                    <a:pt x="2519261" y="792137"/>
                  </a:lnTo>
                  <a:lnTo>
                    <a:pt x="2518473" y="792137"/>
                  </a:lnTo>
                  <a:lnTo>
                    <a:pt x="2520353" y="779437"/>
                  </a:lnTo>
                  <a:lnTo>
                    <a:pt x="2516441" y="779437"/>
                  </a:lnTo>
                  <a:lnTo>
                    <a:pt x="2516898" y="766737"/>
                  </a:lnTo>
                  <a:lnTo>
                    <a:pt x="2515336" y="766737"/>
                  </a:lnTo>
                  <a:lnTo>
                    <a:pt x="2511768" y="779437"/>
                  </a:lnTo>
                  <a:lnTo>
                    <a:pt x="2512834" y="766737"/>
                  </a:lnTo>
                  <a:lnTo>
                    <a:pt x="2516441" y="754037"/>
                  </a:lnTo>
                  <a:lnTo>
                    <a:pt x="2508834" y="754037"/>
                  </a:lnTo>
                  <a:lnTo>
                    <a:pt x="2512060" y="741337"/>
                  </a:lnTo>
                  <a:lnTo>
                    <a:pt x="2505468" y="741337"/>
                  </a:lnTo>
                  <a:lnTo>
                    <a:pt x="2513406" y="728637"/>
                  </a:lnTo>
                  <a:lnTo>
                    <a:pt x="2504414" y="741337"/>
                  </a:lnTo>
                  <a:lnTo>
                    <a:pt x="2506700" y="728637"/>
                  </a:lnTo>
                  <a:lnTo>
                    <a:pt x="2504833" y="728637"/>
                  </a:lnTo>
                  <a:lnTo>
                    <a:pt x="2504833" y="715937"/>
                  </a:lnTo>
                  <a:lnTo>
                    <a:pt x="2503005" y="715937"/>
                  </a:lnTo>
                  <a:lnTo>
                    <a:pt x="2503005" y="766737"/>
                  </a:lnTo>
                  <a:lnTo>
                    <a:pt x="2494877" y="779437"/>
                  </a:lnTo>
                  <a:lnTo>
                    <a:pt x="2488120" y="779437"/>
                  </a:lnTo>
                  <a:lnTo>
                    <a:pt x="2493530" y="766737"/>
                  </a:lnTo>
                  <a:lnTo>
                    <a:pt x="2496731" y="766737"/>
                  </a:lnTo>
                  <a:lnTo>
                    <a:pt x="2499957" y="754037"/>
                  </a:lnTo>
                  <a:lnTo>
                    <a:pt x="2502458" y="754037"/>
                  </a:lnTo>
                  <a:lnTo>
                    <a:pt x="2496731" y="766737"/>
                  </a:lnTo>
                  <a:lnTo>
                    <a:pt x="2503005" y="766737"/>
                  </a:lnTo>
                  <a:lnTo>
                    <a:pt x="2503005" y="715937"/>
                  </a:lnTo>
                  <a:lnTo>
                    <a:pt x="2498991" y="715937"/>
                  </a:lnTo>
                  <a:lnTo>
                    <a:pt x="2496731" y="728637"/>
                  </a:lnTo>
                  <a:lnTo>
                    <a:pt x="2498509" y="715937"/>
                  </a:lnTo>
                  <a:lnTo>
                    <a:pt x="2495537" y="715937"/>
                  </a:lnTo>
                  <a:lnTo>
                    <a:pt x="2499245" y="703237"/>
                  </a:lnTo>
                  <a:lnTo>
                    <a:pt x="2494457" y="703237"/>
                  </a:lnTo>
                  <a:lnTo>
                    <a:pt x="2497251" y="690537"/>
                  </a:lnTo>
                  <a:lnTo>
                    <a:pt x="2494038" y="690537"/>
                  </a:lnTo>
                  <a:lnTo>
                    <a:pt x="2492667" y="684187"/>
                  </a:lnTo>
                  <a:lnTo>
                    <a:pt x="2492667" y="759447"/>
                  </a:lnTo>
                  <a:lnTo>
                    <a:pt x="2488717" y="766737"/>
                  </a:lnTo>
                  <a:lnTo>
                    <a:pt x="2487028" y="766737"/>
                  </a:lnTo>
                  <a:lnTo>
                    <a:pt x="2492667" y="759447"/>
                  </a:lnTo>
                  <a:lnTo>
                    <a:pt x="2492667" y="684187"/>
                  </a:lnTo>
                  <a:lnTo>
                    <a:pt x="2491295" y="677837"/>
                  </a:lnTo>
                  <a:lnTo>
                    <a:pt x="2491181" y="728637"/>
                  </a:lnTo>
                  <a:lnTo>
                    <a:pt x="2485491" y="741337"/>
                  </a:lnTo>
                  <a:lnTo>
                    <a:pt x="2484958" y="728637"/>
                  </a:lnTo>
                  <a:lnTo>
                    <a:pt x="2491181" y="728637"/>
                  </a:lnTo>
                  <a:lnTo>
                    <a:pt x="2491181" y="677837"/>
                  </a:lnTo>
                  <a:lnTo>
                    <a:pt x="2483066" y="677837"/>
                  </a:lnTo>
                  <a:lnTo>
                    <a:pt x="2477643" y="690537"/>
                  </a:lnTo>
                  <a:lnTo>
                    <a:pt x="2465006" y="690537"/>
                  </a:lnTo>
                  <a:lnTo>
                    <a:pt x="2463469" y="703237"/>
                  </a:lnTo>
                  <a:lnTo>
                    <a:pt x="2448039" y="703237"/>
                  </a:lnTo>
                  <a:lnTo>
                    <a:pt x="2446782" y="715937"/>
                  </a:lnTo>
                  <a:lnTo>
                    <a:pt x="2444800" y="715937"/>
                  </a:lnTo>
                  <a:lnTo>
                    <a:pt x="2443594" y="728637"/>
                  </a:lnTo>
                  <a:lnTo>
                    <a:pt x="2438641" y="715937"/>
                  </a:lnTo>
                  <a:lnTo>
                    <a:pt x="2439720" y="728637"/>
                  </a:lnTo>
                  <a:lnTo>
                    <a:pt x="2423630" y="728637"/>
                  </a:lnTo>
                  <a:lnTo>
                    <a:pt x="2418677" y="741337"/>
                  </a:lnTo>
                  <a:lnTo>
                    <a:pt x="2412555" y="741337"/>
                  </a:lnTo>
                  <a:lnTo>
                    <a:pt x="2410307" y="754037"/>
                  </a:lnTo>
                  <a:lnTo>
                    <a:pt x="2403297" y="766737"/>
                  </a:lnTo>
                  <a:lnTo>
                    <a:pt x="2398826" y="766737"/>
                  </a:lnTo>
                  <a:lnTo>
                    <a:pt x="2402141" y="754037"/>
                  </a:lnTo>
                  <a:lnTo>
                    <a:pt x="2405748" y="754037"/>
                  </a:lnTo>
                  <a:lnTo>
                    <a:pt x="2406065" y="741337"/>
                  </a:lnTo>
                  <a:lnTo>
                    <a:pt x="2393835" y="741337"/>
                  </a:lnTo>
                  <a:lnTo>
                    <a:pt x="2389187" y="754037"/>
                  </a:lnTo>
                  <a:lnTo>
                    <a:pt x="2369337" y="754037"/>
                  </a:lnTo>
                  <a:lnTo>
                    <a:pt x="2364473" y="766737"/>
                  </a:lnTo>
                  <a:lnTo>
                    <a:pt x="2345525" y="766737"/>
                  </a:lnTo>
                  <a:lnTo>
                    <a:pt x="2339873" y="779437"/>
                  </a:lnTo>
                  <a:lnTo>
                    <a:pt x="2337435" y="779437"/>
                  </a:lnTo>
                  <a:lnTo>
                    <a:pt x="2341486" y="766737"/>
                  </a:lnTo>
                  <a:lnTo>
                    <a:pt x="2344420" y="766737"/>
                  </a:lnTo>
                  <a:lnTo>
                    <a:pt x="2344280" y="754037"/>
                  </a:lnTo>
                  <a:lnTo>
                    <a:pt x="2339683" y="765340"/>
                  </a:lnTo>
                  <a:lnTo>
                    <a:pt x="2340953" y="754037"/>
                  </a:lnTo>
                  <a:lnTo>
                    <a:pt x="2331186" y="754037"/>
                  </a:lnTo>
                  <a:lnTo>
                    <a:pt x="2327821" y="766737"/>
                  </a:lnTo>
                  <a:lnTo>
                    <a:pt x="2322538" y="766737"/>
                  </a:lnTo>
                  <a:lnTo>
                    <a:pt x="2329738" y="754037"/>
                  </a:lnTo>
                  <a:lnTo>
                    <a:pt x="2329370" y="741337"/>
                  </a:lnTo>
                  <a:lnTo>
                    <a:pt x="2315438" y="741337"/>
                  </a:lnTo>
                  <a:lnTo>
                    <a:pt x="2315438" y="772934"/>
                  </a:lnTo>
                  <a:lnTo>
                    <a:pt x="2312619" y="779437"/>
                  </a:lnTo>
                  <a:lnTo>
                    <a:pt x="2307958" y="779437"/>
                  </a:lnTo>
                  <a:lnTo>
                    <a:pt x="2315438" y="772934"/>
                  </a:lnTo>
                  <a:lnTo>
                    <a:pt x="2315438" y="741337"/>
                  </a:lnTo>
                  <a:lnTo>
                    <a:pt x="2302370" y="741337"/>
                  </a:lnTo>
                  <a:lnTo>
                    <a:pt x="2305786" y="728637"/>
                  </a:lnTo>
                  <a:lnTo>
                    <a:pt x="2314879" y="728637"/>
                  </a:lnTo>
                  <a:lnTo>
                    <a:pt x="2316353" y="715937"/>
                  </a:lnTo>
                  <a:lnTo>
                    <a:pt x="2310485" y="715937"/>
                  </a:lnTo>
                  <a:lnTo>
                    <a:pt x="2313749" y="703237"/>
                  </a:lnTo>
                  <a:lnTo>
                    <a:pt x="2317026" y="703237"/>
                  </a:lnTo>
                  <a:lnTo>
                    <a:pt x="2315934" y="690537"/>
                  </a:lnTo>
                  <a:lnTo>
                    <a:pt x="2323033" y="690537"/>
                  </a:lnTo>
                  <a:lnTo>
                    <a:pt x="2327630" y="677837"/>
                  </a:lnTo>
                  <a:lnTo>
                    <a:pt x="2331847" y="665137"/>
                  </a:lnTo>
                  <a:lnTo>
                    <a:pt x="2348014" y="665137"/>
                  </a:lnTo>
                  <a:lnTo>
                    <a:pt x="2352179" y="652437"/>
                  </a:lnTo>
                  <a:lnTo>
                    <a:pt x="2348750" y="639737"/>
                  </a:lnTo>
                  <a:lnTo>
                    <a:pt x="2340394" y="652437"/>
                  </a:lnTo>
                  <a:lnTo>
                    <a:pt x="2313622" y="652437"/>
                  </a:lnTo>
                  <a:lnTo>
                    <a:pt x="2309863" y="639737"/>
                  </a:lnTo>
                  <a:lnTo>
                    <a:pt x="2295829" y="639737"/>
                  </a:lnTo>
                  <a:lnTo>
                    <a:pt x="2295029" y="642404"/>
                  </a:lnTo>
                  <a:lnTo>
                    <a:pt x="2295029" y="741337"/>
                  </a:lnTo>
                  <a:lnTo>
                    <a:pt x="2287447" y="754037"/>
                  </a:lnTo>
                  <a:lnTo>
                    <a:pt x="2279243" y="754037"/>
                  </a:lnTo>
                  <a:lnTo>
                    <a:pt x="2282736" y="741337"/>
                  </a:lnTo>
                  <a:lnTo>
                    <a:pt x="2278672" y="754037"/>
                  </a:lnTo>
                  <a:lnTo>
                    <a:pt x="2275357" y="741337"/>
                  </a:lnTo>
                  <a:lnTo>
                    <a:pt x="2282736" y="741337"/>
                  </a:lnTo>
                  <a:lnTo>
                    <a:pt x="2290102" y="741337"/>
                  </a:lnTo>
                  <a:lnTo>
                    <a:pt x="2288921" y="728637"/>
                  </a:lnTo>
                  <a:lnTo>
                    <a:pt x="2294509" y="728637"/>
                  </a:lnTo>
                  <a:lnTo>
                    <a:pt x="2291118" y="741337"/>
                  </a:lnTo>
                  <a:lnTo>
                    <a:pt x="2295029" y="741337"/>
                  </a:lnTo>
                  <a:lnTo>
                    <a:pt x="2295029" y="642404"/>
                  </a:lnTo>
                  <a:lnTo>
                    <a:pt x="2292019" y="652437"/>
                  </a:lnTo>
                  <a:lnTo>
                    <a:pt x="2292019" y="639737"/>
                  </a:lnTo>
                  <a:lnTo>
                    <a:pt x="2289949" y="639737"/>
                  </a:lnTo>
                  <a:lnTo>
                    <a:pt x="2292400" y="627037"/>
                  </a:lnTo>
                  <a:lnTo>
                    <a:pt x="2298204" y="627037"/>
                  </a:lnTo>
                  <a:lnTo>
                    <a:pt x="2294382" y="614337"/>
                  </a:lnTo>
                  <a:lnTo>
                    <a:pt x="2288870" y="627037"/>
                  </a:lnTo>
                  <a:lnTo>
                    <a:pt x="2282812" y="627037"/>
                  </a:lnTo>
                  <a:lnTo>
                    <a:pt x="2288946" y="614337"/>
                  </a:lnTo>
                  <a:lnTo>
                    <a:pt x="2269058" y="614337"/>
                  </a:lnTo>
                  <a:lnTo>
                    <a:pt x="2276818" y="601637"/>
                  </a:lnTo>
                  <a:lnTo>
                    <a:pt x="2267280" y="601637"/>
                  </a:lnTo>
                  <a:lnTo>
                    <a:pt x="2252370" y="588937"/>
                  </a:lnTo>
                  <a:lnTo>
                    <a:pt x="2239365" y="588937"/>
                  </a:lnTo>
                  <a:lnTo>
                    <a:pt x="2222563" y="601637"/>
                  </a:lnTo>
                  <a:lnTo>
                    <a:pt x="2182101" y="601637"/>
                  </a:lnTo>
                  <a:lnTo>
                    <a:pt x="2184831" y="588937"/>
                  </a:lnTo>
                  <a:lnTo>
                    <a:pt x="2111743" y="588937"/>
                  </a:lnTo>
                  <a:lnTo>
                    <a:pt x="2106333" y="601637"/>
                  </a:lnTo>
                  <a:lnTo>
                    <a:pt x="2097862" y="601637"/>
                  </a:lnTo>
                  <a:lnTo>
                    <a:pt x="2093899" y="614337"/>
                  </a:lnTo>
                  <a:lnTo>
                    <a:pt x="2097341" y="627037"/>
                  </a:lnTo>
                  <a:lnTo>
                    <a:pt x="2100808" y="627037"/>
                  </a:lnTo>
                  <a:lnTo>
                    <a:pt x="2092121" y="639737"/>
                  </a:lnTo>
                  <a:lnTo>
                    <a:pt x="2083435" y="639737"/>
                  </a:lnTo>
                  <a:lnTo>
                    <a:pt x="2076361" y="652437"/>
                  </a:lnTo>
                  <a:lnTo>
                    <a:pt x="2081555" y="652437"/>
                  </a:lnTo>
                  <a:lnTo>
                    <a:pt x="2077885" y="665137"/>
                  </a:lnTo>
                  <a:lnTo>
                    <a:pt x="2068474" y="665137"/>
                  </a:lnTo>
                  <a:lnTo>
                    <a:pt x="2065096" y="677837"/>
                  </a:lnTo>
                  <a:lnTo>
                    <a:pt x="2068410" y="677837"/>
                  </a:lnTo>
                  <a:lnTo>
                    <a:pt x="2067521" y="690537"/>
                  </a:lnTo>
                  <a:lnTo>
                    <a:pt x="2065553" y="703237"/>
                  </a:lnTo>
                  <a:lnTo>
                    <a:pt x="2043823" y="703237"/>
                  </a:lnTo>
                  <a:lnTo>
                    <a:pt x="2039340" y="715937"/>
                  </a:lnTo>
                  <a:lnTo>
                    <a:pt x="2030387" y="715937"/>
                  </a:lnTo>
                  <a:lnTo>
                    <a:pt x="2023313" y="727443"/>
                  </a:lnTo>
                  <a:lnTo>
                    <a:pt x="2023313" y="1198537"/>
                  </a:lnTo>
                  <a:lnTo>
                    <a:pt x="2019096" y="1208151"/>
                  </a:lnTo>
                  <a:lnTo>
                    <a:pt x="2019871" y="1198537"/>
                  </a:lnTo>
                  <a:lnTo>
                    <a:pt x="2023313" y="1198537"/>
                  </a:lnTo>
                  <a:lnTo>
                    <a:pt x="2023313" y="727443"/>
                  </a:lnTo>
                  <a:lnTo>
                    <a:pt x="2022576" y="728637"/>
                  </a:lnTo>
                  <a:lnTo>
                    <a:pt x="2014994" y="728637"/>
                  </a:lnTo>
                  <a:lnTo>
                    <a:pt x="2006701" y="741337"/>
                  </a:lnTo>
                  <a:lnTo>
                    <a:pt x="1999157" y="741337"/>
                  </a:lnTo>
                  <a:lnTo>
                    <a:pt x="1992566" y="754037"/>
                  </a:lnTo>
                  <a:lnTo>
                    <a:pt x="2001240" y="754037"/>
                  </a:lnTo>
                  <a:lnTo>
                    <a:pt x="2004771" y="766737"/>
                  </a:lnTo>
                  <a:lnTo>
                    <a:pt x="2017864" y="766737"/>
                  </a:lnTo>
                  <a:lnTo>
                    <a:pt x="2021116" y="779437"/>
                  </a:lnTo>
                  <a:lnTo>
                    <a:pt x="2022741" y="792137"/>
                  </a:lnTo>
                  <a:lnTo>
                    <a:pt x="2023033" y="792137"/>
                  </a:lnTo>
                  <a:lnTo>
                    <a:pt x="2011553" y="830237"/>
                  </a:lnTo>
                  <a:lnTo>
                    <a:pt x="1969757" y="868337"/>
                  </a:lnTo>
                  <a:lnTo>
                    <a:pt x="1913509" y="906437"/>
                  </a:lnTo>
                  <a:lnTo>
                    <a:pt x="1883994" y="906437"/>
                  </a:lnTo>
                  <a:lnTo>
                    <a:pt x="1874189" y="919137"/>
                  </a:lnTo>
                  <a:lnTo>
                    <a:pt x="1847481" y="919137"/>
                  </a:lnTo>
                  <a:lnTo>
                    <a:pt x="1852764" y="931837"/>
                  </a:lnTo>
                  <a:lnTo>
                    <a:pt x="1850263" y="931837"/>
                  </a:lnTo>
                  <a:lnTo>
                    <a:pt x="1846059" y="944537"/>
                  </a:lnTo>
                  <a:lnTo>
                    <a:pt x="1851266" y="944537"/>
                  </a:lnTo>
                  <a:lnTo>
                    <a:pt x="1854847" y="957237"/>
                  </a:lnTo>
                  <a:lnTo>
                    <a:pt x="1848929" y="957237"/>
                  </a:lnTo>
                  <a:lnTo>
                    <a:pt x="1847545" y="969937"/>
                  </a:lnTo>
                  <a:lnTo>
                    <a:pt x="1841461" y="969937"/>
                  </a:lnTo>
                  <a:lnTo>
                    <a:pt x="1840026" y="982637"/>
                  </a:lnTo>
                  <a:lnTo>
                    <a:pt x="1841677" y="982637"/>
                  </a:lnTo>
                  <a:lnTo>
                    <a:pt x="1834857" y="995337"/>
                  </a:lnTo>
                  <a:lnTo>
                    <a:pt x="1832063" y="995337"/>
                  </a:lnTo>
                  <a:lnTo>
                    <a:pt x="1833829" y="1008037"/>
                  </a:lnTo>
                  <a:lnTo>
                    <a:pt x="1832521" y="1008037"/>
                  </a:lnTo>
                  <a:lnTo>
                    <a:pt x="1830070" y="1020737"/>
                  </a:lnTo>
                  <a:lnTo>
                    <a:pt x="1831822" y="1020737"/>
                  </a:lnTo>
                  <a:lnTo>
                    <a:pt x="1826869" y="1033437"/>
                  </a:lnTo>
                  <a:lnTo>
                    <a:pt x="1819452" y="1033437"/>
                  </a:lnTo>
                  <a:lnTo>
                    <a:pt x="1810131" y="1046137"/>
                  </a:lnTo>
                  <a:lnTo>
                    <a:pt x="1801723" y="1046137"/>
                  </a:lnTo>
                  <a:lnTo>
                    <a:pt x="1800250" y="1058837"/>
                  </a:lnTo>
                  <a:lnTo>
                    <a:pt x="1800555" y="1058837"/>
                  </a:lnTo>
                  <a:lnTo>
                    <a:pt x="1792516" y="1068679"/>
                  </a:lnTo>
                  <a:lnTo>
                    <a:pt x="1792516" y="1084237"/>
                  </a:lnTo>
                  <a:lnTo>
                    <a:pt x="1789518" y="1071537"/>
                  </a:lnTo>
                  <a:lnTo>
                    <a:pt x="1790166" y="1071537"/>
                  </a:lnTo>
                  <a:lnTo>
                    <a:pt x="1792516" y="1084237"/>
                  </a:lnTo>
                  <a:lnTo>
                    <a:pt x="1792516" y="1068679"/>
                  </a:lnTo>
                  <a:lnTo>
                    <a:pt x="1792262" y="1068984"/>
                  </a:lnTo>
                  <a:lnTo>
                    <a:pt x="1792643" y="1058837"/>
                  </a:lnTo>
                  <a:lnTo>
                    <a:pt x="1774596" y="1058837"/>
                  </a:lnTo>
                  <a:lnTo>
                    <a:pt x="1768817" y="1071537"/>
                  </a:lnTo>
                  <a:lnTo>
                    <a:pt x="1765515" y="1071537"/>
                  </a:lnTo>
                  <a:lnTo>
                    <a:pt x="1765515" y="1096937"/>
                  </a:lnTo>
                  <a:lnTo>
                    <a:pt x="1765058" y="1096937"/>
                  </a:lnTo>
                  <a:lnTo>
                    <a:pt x="1763522" y="1084237"/>
                  </a:lnTo>
                  <a:lnTo>
                    <a:pt x="1765515" y="1096937"/>
                  </a:lnTo>
                  <a:lnTo>
                    <a:pt x="1765515" y="1071537"/>
                  </a:lnTo>
                  <a:lnTo>
                    <a:pt x="1764347" y="1071537"/>
                  </a:lnTo>
                  <a:lnTo>
                    <a:pt x="1762150" y="1084237"/>
                  </a:lnTo>
                  <a:lnTo>
                    <a:pt x="1758467" y="1084237"/>
                  </a:lnTo>
                  <a:lnTo>
                    <a:pt x="1750834" y="1071537"/>
                  </a:lnTo>
                  <a:lnTo>
                    <a:pt x="1734210" y="1071537"/>
                  </a:lnTo>
                  <a:lnTo>
                    <a:pt x="1741716" y="1058837"/>
                  </a:lnTo>
                  <a:lnTo>
                    <a:pt x="1742605" y="1046137"/>
                  </a:lnTo>
                  <a:lnTo>
                    <a:pt x="1734159" y="1046137"/>
                  </a:lnTo>
                  <a:lnTo>
                    <a:pt x="1734159" y="1071600"/>
                  </a:lnTo>
                  <a:lnTo>
                    <a:pt x="1727123" y="1084237"/>
                  </a:lnTo>
                  <a:lnTo>
                    <a:pt x="1723364" y="1084237"/>
                  </a:lnTo>
                  <a:lnTo>
                    <a:pt x="1734159" y="1071600"/>
                  </a:lnTo>
                  <a:lnTo>
                    <a:pt x="1734159" y="1046137"/>
                  </a:lnTo>
                  <a:lnTo>
                    <a:pt x="1733626" y="1046137"/>
                  </a:lnTo>
                  <a:lnTo>
                    <a:pt x="1721421" y="1033437"/>
                  </a:lnTo>
                  <a:lnTo>
                    <a:pt x="1718919" y="1033437"/>
                  </a:lnTo>
                  <a:lnTo>
                    <a:pt x="1729663" y="1020737"/>
                  </a:lnTo>
                  <a:lnTo>
                    <a:pt x="1724202" y="1020737"/>
                  </a:lnTo>
                  <a:lnTo>
                    <a:pt x="1719402" y="1008037"/>
                  </a:lnTo>
                  <a:lnTo>
                    <a:pt x="1717509" y="1008037"/>
                  </a:lnTo>
                  <a:lnTo>
                    <a:pt x="1714385" y="995337"/>
                  </a:lnTo>
                  <a:lnTo>
                    <a:pt x="1718627" y="995337"/>
                  </a:lnTo>
                  <a:lnTo>
                    <a:pt x="1725155" y="982637"/>
                  </a:lnTo>
                  <a:lnTo>
                    <a:pt x="1733423" y="969937"/>
                  </a:lnTo>
                  <a:lnTo>
                    <a:pt x="1735162" y="969937"/>
                  </a:lnTo>
                  <a:lnTo>
                    <a:pt x="1739849" y="957237"/>
                  </a:lnTo>
                  <a:lnTo>
                    <a:pt x="1742567" y="957237"/>
                  </a:lnTo>
                  <a:lnTo>
                    <a:pt x="1742236" y="944537"/>
                  </a:lnTo>
                  <a:lnTo>
                    <a:pt x="1743519" y="944537"/>
                  </a:lnTo>
                  <a:lnTo>
                    <a:pt x="1747329" y="931837"/>
                  </a:lnTo>
                  <a:lnTo>
                    <a:pt x="1752168" y="931837"/>
                  </a:lnTo>
                  <a:lnTo>
                    <a:pt x="1757387" y="919137"/>
                  </a:lnTo>
                  <a:lnTo>
                    <a:pt x="1766595" y="919137"/>
                  </a:lnTo>
                  <a:lnTo>
                    <a:pt x="1767281" y="906437"/>
                  </a:lnTo>
                  <a:lnTo>
                    <a:pt x="1765401" y="906437"/>
                  </a:lnTo>
                  <a:lnTo>
                    <a:pt x="1758556" y="893737"/>
                  </a:lnTo>
                  <a:lnTo>
                    <a:pt x="1750707" y="906272"/>
                  </a:lnTo>
                  <a:lnTo>
                    <a:pt x="1751888" y="893737"/>
                  </a:lnTo>
                  <a:lnTo>
                    <a:pt x="1683423" y="893737"/>
                  </a:lnTo>
                  <a:lnTo>
                    <a:pt x="1670469" y="906437"/>
                  </a:lnTo>
                  <a:lnTo>
                    <a:pt x="1665122" y="906437"/>
                  </a:lnTo>
                  <a:lnTo>
                    <a:pt x="1674545" y="893737"/>
                  </a:lnTo>
                  <a:lnTo>
                    <a:pt x="1672463" y="893737"/>
                  </a:lnTo>
                  <a:lnTo>
                    <a:pt x="1670786" y="881037"/>
                  </a:lnTo>
                  <a:lnTo>
                    <a:pt x="1655330" y="881037"/>
                  </a:lnTo>
                  <a:lnTo>
                    <a:pt x="1649285" y="868337"/>
                  </a:lnTo>
                  <a:lnTo>
                    <a:pt x="1613408" y="868337"/>
                  </a:lnTo>
                  <a:lnTo>
                    <a:pt x="1616227" y="855637"/>
                  </a:lnTo>
                  <a:lnTo>
                    <a:pt x="1613281" y="842937"/>
                  </a:lnTo>
                  <a:lnTo>
                    <a:pt x="1607362" y="842937"/>
                  </a:lnTo>
                  <a:lnTo>
                    <a:pt x="1601241" y="830237"/>
                  </a:lnTo>
                  <a:lnTo>
                    <a:pt x="1578825" y="830237"/>
                  </a:lnTo>
                  <a:lnTo>
                    <a:pt x="1573339" y="817537"/>
                  </a:lnTo>
                  <a:lnTo>
                    <a:pt x="1549806" y="817537"/>
                  </a:lnTo>
                  <a:lnTo>
                    <a:pt x="1538211" y="804837"/>
                  </a:lnTo>
                  <a:lnTo>
                    <a:pt x="1524774" y="817537"/>
                  </a:lnTo>
                  <a:lnTo>
                    <a:pt x="1481328" y="817537"/>
                  </a:lnTo>
                  <a:lnTo>
                    <a:pt x="1488490" y="804837"/>
                  </a:lnTo>
                  <a:lnTo>
                    <a:pt x="1492719" y="792137"/>
                  </a:lnTo>
                  <a:lnTo>
                    <a:pt x="1495031" y="779437"/>
                  </a:lnTo>
                  <a:lnTo>
                    <a:pt x="1497685" y="779437"/>
                  </a:lnTo>
                  <a:lnTo>
                    <a:pt x="1501089" y="766737"/>
                  </a:lnTo>
                  <a:lnTo>
                    <a:pt x="1505648" y="754037"/>
                  </a:lnTo>
                  <a:lnTo>
                    <a:pt x="1507134" y="741337"/>
                  </a:lnTo>
                  <a:lnTo>
                    <a:pt x="1473352" y="741337"/>
                  </a:lnTo>
                  <a:lnTo>
                    <a:pt x="1471714" y="741337"/>
                  </a:lnTo>
                  <a:lnTo>
                    <a:pt x="1465008" y="741337"/>
                  </a:lnTo>
                  <a:lnTo>
                    <a:pt x="1465008" y="754037"/>
                  </a:lnTo>
                  <a:lnTo>
                    <a:pt x="1458899" y="766737"/>
                  </a:lnTo>
                  <a:lnTo>
                    <a:pt x="1458112" y="766737"/>
                  </a:lnTo>
                  <a:lnTo>
                    <a:pt x="1463624" y="754037"/>
                  </a:lnTo>
                  <a:lnTo>
                    <a:pt x="1465008" y="754037"/>
                  </a:lnTo>
                  <a:lnTo>
                    <a:pt x="1465008" y="741337"/>
                  </a:lnTo>
                  <a:lnTo>
                    <a:pt x="1464183" y="741337"/>
                  </a:lnTo>
                  <a:lnTo>
                    <a:pt x="1465605" y="728637"/>
                  </a:lnTo>
                  <a:lnTo>
                    <a:pt x="1472285" y="728637"/>
                  </a:lnTo>
                  <a:lnTo>
                    <a:pt x="1481899" y="715937"/>
                  </a:lnTo>
                  <a:lnTo>
                    <a:pt x="1482191" y="703237"/>
                  </a:lnTo>
                  <a:lnTo>
                    <a:pt x="1492885" y="703237"/>
                  </a:lnTo>
                  <a:lnTo>
                    <a:pt x="1502676" y="690537"/>
                  </a:lnTo>
                  <a:lnTo>
                    <a:pt x="1510817" y="677837"/>
                  </a:lnTo>
                  <a:lnTo>
                    <a:pt x="1512036" y="665137"/>
                  </a:lnTo>
                  <a:lnTo>
                    <a:pt x="1515833" y="677837"/>
                  </a:lnTo>
                  <a:lnTo>
                    <a:pt x="1516862" y="677837"/>
                  </a:lnTo>
                  <a:lnTo>
                    <a:pt x="1515135" y="665137"/>
                  </a:lnTo>
                  <a:lnTo>
                    <a:pt x="1534325" y="665137"/>
                  </a:lnTo>
                  <a:lnTo>
                    <a:pt x="1543761" y="652437"/>
                  </a:lnTo>
                  <a:lnTo>
                    <a:pt x="1554111" y="652437"/>
                  </a:lnTo>
                  <a:lnTo>
                    <a:pt x="1561439" y="639737"/>
                  </a:lnTo>
                  <a:lnTo>
                    <a:pt x="1559382" y="627037"/>
                  </a:lnTo>
                  <a:lnTo>
                    <a:pt x="1565986" y="639737"/>
                  </a:lnTo>
                  <a:lnTo>
                    <a:pt x="1568919" y="639737"/>
                  </a:lnTo>
                  <a:lnTo>
                    <a:pt x="1571129" y="627037"/>
                  </a:lnTo>
                  <a:lnTo>
                    <a:pt x="1581975" y="627037"/>
                  </a:lnTo>
                  <a:lnTo>
                    <a:pt x="1594408" y="614337"/>
                  </a:lnTo>
                  <a:lnTo>
                    <a:pt x="1610156" y="614337"/>
                  </a:lnTo>
                  <a:lnTo>
                    <a:pt x="1609928" y="601637"/>
                  </a:lnTo>
                  <a:lnTo>
                    <a:pt x="1611464" y="604189"/>
                  </a:lnTo>
                  <a:lnTo>
                    <a:pt x="1610753" y="604431"/>
                  </a:lnTo>
                  <a:lnTo>
                    <a:pt x="1610677" y="608088"/>
                  </a:lnTo>
                  <a:lnTo>
                    <a:pt x="1612722" y="607682"/>
                  </a:lnTo>
                  <a:lnTo>
                    <a:pt x="1613395" y="607352"/>
                  </a:lnTo>
                  <a:lnTo>
                    <a:pt x="1617662" y="614337"/>
                  </a:lnTo>
                  <a:lnTo>
                    <a:pt x="1619491" y="601637"/>
                  </a:lnTo>
                  <a:lnTo>
                    <a:pt x="1634782" y="601637"/>
                  </a:lnTo>
                  <a:lnTo>
                    <a:pt x="1626577" y="588937"/>
                  </a:lnTo>
                  <a:lnTo>
                    <a:pt x="1637118" y="588937"/>
                  </a:lnTo>
                  <a:lnTo>
                    <a:pt x="1637372" y="601637"/>
                  </a:lnTo>
                  <a:lnTo>
                    <a:pt x="1640459" y="601637"/>
                  </a:lnTo>
                  <a:lnTo>
                    <a:pt x="1641627" y="588937"/>
                  </a:lnTo>
                  <a:lnTo>
                    <a:pt x="1642059" y="588937"/>
                  </a:lnTo>
                  <a:lnTo>
                    <a:pt x="1651304" y="576237"/>
                  </a:lnTo>
                  <a:lnTo>
                    <a:pt x="1658035" y="588937"/>
                  </a:lnTo>
                  <a:lnTo>
                    <a:pt x="1661401" y="576237"/>
                  </a:lnTo>
                  <a:lnTo>
                    <a:pt x="1668208" y="588937"/>
                  </a:lnTo>
                  <a:lnTo>
                    <a:pt x="1672780" y="588937"/>
                  </a:lnTo>
                  <a:lnTo>
                    <a:pt x="1674558" y="576237"/>
                  </a:lnTo>
                  <a:lnTo>
                    <a:pt x="1703793" y="576237"/>
                  </a:lnTo>
                  <a:lnTo>
                    <a:pt x="1714360" y="563537"/>
                  </a:lnTo>
                  <a:lnTo>
                    <a:pt x="1730756" y="563537"/>
                  </a:lnTo>
                  <a:lnTo>
                    <a:pt x="1734972" y="550837"/>
                  </a:lnTo>
                  <a:lnTo>
                    <a:pt x="1725269" y="550837"/>
                  </a:lnTo>
                  <a:lnTo>
                    <a:pt x="1718754" y="538137"/>
                  </a:lnTo>
                  <a:lnTo>
                    <a:pt x="1775536" y="538137"/>
                  </a:lnTo>
                  <a:lnTo>
                    <a:pt x="1775383" y="525437"/>
                  </a:lnTo>
                  <a:lnTo>
                    <a:pt x="1785454" y="525437"/>
                  </a:lnTo>
                  <a:lnTo>
                    <a:pt x="1783638" y="512737"/>
                  </a:lnTo>
                  <a:lnTo>
                    <a:pt x="1790204" y="512737"/>
                  </a:lnTo>
                  <a:lnTo>
                    <a:pt x="1789061" y="525437"/>
                  </a:lnTo>
                  <a:lnTo>
                    <a:pt x="1794052" y="525437"/>
                  </a:lnTo>
                  <a:lnTo>
                    <a:pt x="1794370" y="512737"/>
                  </a:lnTo>
                  <a:lnTo>
                    <a:pt x="1803869" y="525437"/>
                  </a:lnTo>
                  <a:lnTo>
                    <a:pt x="1806816" y="525437"/>
                  </a:lnTo>
                  <a:lnTo>
                    <a:pt x="1807235" y="512737"/>
                  </a:lnTo>
                  <a:lnTo>
                    <a:pt x="1814868" y="525437"/>
                  </a:lnTo>
                  <a:lnTo>
                    <a:pt x="1829282" y="525437"/>
                  </a:lnTo>
                  <a:lnTo>
                    <a:pt x="1844522" y="512737"/>
                  </a:lnTo>
                  <a:lnTo>
                    <a:pt x="1861743" y="512737"/>
                  </a:lnTo>
                  <a:lnTo>
                    <a:pt x="1869147" y="500037"/>
                  </a:lnTo>
                  <a:lnTo>
                    <a:pt x="1884667" y="500037"/>
                  </a:lnTo>
                  <a:lnTo>
                    <a:pt x="1891169" y="487337"/>
                  </a:lnTo>
                  <a:lnTo>
                    <a:pt x="1904085" y="487337"/>
                  </a:lnTo>
                  <a:lnTo>
                    <a:pt x="1908911" y="474637"/>
                  </a:lnTo>
                  <a:lnTo>
                    <a:pt x="1900593" y="474637"/>
                  </a:lnTo>
                  <a:lnTo>
                    <a:pt x="1907578" y="461937"/>
                  </a:lnTo>
                  <a:lnTo>
                    <a:pt x="1935695" y="461937"/>
                  </a:lnTo>
                  <a:lnTo>
                    <a:pt x="1942998" y="449237"/>
                  </a:lnTo>
                  <a:lnTo>
                    <a:pt x="1955990" y="449237"/>
                  </a:lnTo>
                  <a:lnTo>
                    <a:pt x="1962746" y="436537"/>
                  </a:lnTo>
                  <a:lnTo>
                    <a:pt x="1975904" y="436537"/>
                  </a:lnTo>
                  <a:lnTo>
                    <a:pt x="1972424" y="423837"/>
                  </a:lnTo>
                  <a:lnTo>
                    <a:pt x="1960270" y="436537"/>
                  </a:lnTo>
                  <a:lnTo>
                    <a:pt x="1958492" y="423837"/>
                  </a:lnTo>
                  <a:lnTo>
                    <a:pt x="1972424" y="423837"/>
                  </a:lnTo>
                  <a:lnTo>
                    <a:pt x="2002370" y="423837"/>
                  </a:lnTo>
                  <a:lnTo>
                    <a:pt x="2000681" y="436537"/>
                  </a:lnTo>
                  <a:lnTo>
                    <a:pt x="2009013" y="423837"/>
                  </a:lnTo>
                  <a:lnTo>
                    <a:pt x="2016683" y="436537"/>
                  </a:lnTo>
                  <a:lnTo>
                    <a:pt x="2023059" y="436537"/>
                  </a:lnTo>
                  <a:lnTo>
                    <a:pt x="2022665" y="423837"/>
                  </a:lnTo>
                  <a:lnTo>
                    <a:pt x="2028126" y="423837"/>
                  </a:lnTo>
                  <a:lnTo>
                    <a:pt x="2028126" y="436537"/>
                  </a:lnTo>
                  <a:lnTo>
                    <a:pt x="2029218" y="423837"/>
                  </a:lnTo>
                  <a:lnTo>
                    <a:pt x="2036406" y="436537"/>
                  </a:lnTo>
                  <a:lnTo>
                    <a:pt x="2050097" y="436537"/>
                  </a:lnTo>
                  <a:lnTo>
                    <a:pt x="2046579" y="423837"/>
                  </a:lnTo>
                  <a:lnTo>
                    <a:pt x="2044115" y="423837"/>
                  </a:lnTo>
                  <a:lnTo>
                    <a:pt x="2045398" y="411137"/>
                  </a:lnTo>
                  <a:lnTo>
                    <a:pt x="2041296" y="411137"/>
                  </a:lnTo>
                  <a:lnTo>
                    <a:pt x="2034489" y="398449"/>
                  </a:lnTo>
                  <a:lnTo>
                    <a:pt x="2028228" y="411137"/>
                  </a:lnTo>
                  <a:lnTo>
                    <a:pt x="2021192" y="411137"/>
                  </a:lnTo>
                  <a:lnTo>
                    <a:pt x="2026640" y="398449"/>
                  </a:lnTo>
                  <a:lnTo>
                    <a:pt x="2034489" y="398449"/>
                  </a:lnTo>
                  <a:lnTo>
                    <a:pt x="2046655" y="398449"/>
                  </a:lnTo>
                  <a:lnTo>
                    <a:pt x="2049056" y="411137"/>
                  </a:lnTo>
                  <a:lnTo>
                    <a:pt x="2059470" y="411137"/>
                  </a:lnTo>
                  <a:lnTo>
                    <a:pt x="2051050" y="423837"/>
                  </a:lnTo>
                  <a:lnTo>
                    <a:pt x="2091055" y="423837"/>
                  </a:lnTo>
                  <a:lnTo>
                    <a:pt x="2101900" y="411137"/>
                  </a:lnTo>
                  <a:lnTo>
                    <a:pt x="2110333" y="411137"/>
                  </a:lnTo>
                  <a:lnTo>
                    <a:pt x="2121801" y="398449"/>
                  </a:lnTo>
                  <a:lnTo>
                    <a:pt x="2151469" y="398449"/>
                  </a:lnTo>
                  <a:lnTo>
                    <a:pt x="2158276" y="385749"/>
                  </a:lnTo>
                  <a:lnTo>
                    <a:pt x="2158314" y="373049"/>
                  </a:lnTo>
                  <a:lnTo>
                    <a:pt x="2154326" y="373049"/>
                  </a:lnTo>
                  <a:lnTo>
                    <a:pt x="2151113" y="360349"/>
                  </a:lnTo>
                  <a:lnTo>
                    <a:pt x="2153043" y="360349"/>
                  </a:lnTo>
                  <a:lnTo>
                    <a:pt x="2155558" y="347649"/>
                  </a:lnTo>
                  <a:lnTo>
                    <a:pt x="2151189" y="347649"/>
                  </a:lnTo>
                  <a:lnTo>
                    <a:pt x="2164740" y="334949"/>
                  </a:lnTo>
                  <a:lnTo>
                    <a:pt x="2171458" y="347649"/>
                  </a:lnTo>
                  <a:lnTo>
                    <a:pt x="2176335" y="347649"/>
                  </a:lnTo>
                  <a:lnTo>
                    <a:pt x="2183625" y="334949"/>
                  </a:lnTo>
                  <a:lnTo>
                    <a:pt x="2197201" y="334949"/>
                  </a:lnTo>
                  <a:lnTo>
                    <a:pt x="2200681" y="322249"/>
                  </a:lnTo>
                  <a:lnTo>
                    <a:pt x="2206536" y="322249"/>
                  </a:lnTo>
                  <a:lnTo>
                    <a:pt x="2211159" y="309549"/>
                  </a:lnTo>
                  <a:lnTo>
                    <a:pt x="2180336" y="309549"/>
                  </a:lnTo>
                  <a:lnTo>
                    <a:pt x="2175306" y="309549"/>
                  </a:lnTo>
                  <a:lnTo>
                    <a:pt x="2167039" y="296849"/>
                  </a:lnTo>
                  <a:lnTo>
                    <a:pt x="2157095" y="296849"/>
                  </a:lnTo>
                  <a:lnTo>
                    <a:pt x="2144357" y="284149"/>
                  </a:lnTo>
                  <a:lnTo>
                    <a:pt x="2137321" y="284149"/>
                  </a:lnTo>
                  <a:lnTo>
                    <a:pt x="2128951" y="296849"/>
                  </a:lnTo>
                  <a:lnTo>
                    <a:pt x="2116353" y="296849"/>
                  </a:lnTo>
                  <a:lnTo>
                    <a:pt x="2111768" y="284149"/>
                  </a:lnTo>
                  <a:lnTo>
                    <a:pt x="2106320" y="284149"/>
                  </a:lnTo>
                  <a:lnTo>
                    <a:pt x="2108619" y="296849"/>
                  </a:lnTo>
                  <a:lnTo>
                    <a:pt x="2099932" y="296849"/>
                  </a:lnTo>
                  <a:lnTo>
                    <a:pt x="2091156" y="309549"/>
                  </a:lnTo>
                  <a:lnTo>
                    <a:pt x="2094826" y="319112"/>
                  </a:lnTo>
                  <a:lnTo>
                    <a:pt x="2093112" y="322249"/>
                  </a:lnTo>
                  <a:lnTo>
                    <a:pt x="2086546" y="322249"/>
                  </a:lnTo>
                  <a:lnTo>
                    <a:pt x="2088692" y="334949"/>
                  </a:lnTo>
                  <a:lnTo>
                    <a:pt x="2059698" y="334949"/>
                  </a:lnTo>
                  <a:lnTo>
                    <a:pt x="2051583" y="347649"/>
                  </a:lnTo>
                  <a:lnTo>
                    <a:pt x="2041334" y="360349"/>
                  </a:lnTo>
                  <a:lnTo>
                    <a:pt x="2030006" y="360349"/>
                  </a:lnTo>
                  <a:lnTo>
                    <a:pt x="2018614" y="373049"/>
                  </a:lnTo>
                  <a:lnTo>
                    <a:pt x="2005647" y="373049"/>
                  </a:lnTo>
                  <a:lnTo>
                    <a:pt x="1998230" y="385749"/>
                  </a:lnTo>
                  <a:lnTo>
                    <a:pt x="1982177" y="385749"/>
                  </a:lnTo>
                  <a:lnTo>
                    <a:pt x="1972614" y="398449"/>
                  </a:lnTo>
                  <a:lnTo>
                    <a:pt x="1961235" y="398449"/>
                  </a:lnTo>
                  <a:lnTo>
                    <a:pt x="1966010" y="385749"/>
                  </a:lnTo>
                  <a:lnTo>
                    <a:pt x="1961705" y="385749"/>
                  </a:lnTo>
                  <a:lnTo>
                    <a:pt x="1958771" y="373049"/>
                  </a:lnTo>
                  <a:lnTo>
                    <a:pt x="1959546" y="360349"/>
                  </a:lnTo>
                  <a:lnTo>
                    <a:pt x="1964613" y="360349"/>
                  </a:lnTo>
                  <a:lnTo>
                    <a:pt x="1971738" y="347649"/>
                  </a:lnTo>
                  <a:lnTo>
                    <a:pt x="1994420" y="347649"/>
                  </a:lnTo>
                  <a:lnTo>
                    <a:pt x="1998116" y="334949"/>
                  </a:lnTo>
                  <a:lnTo>
                    <a:pt x="1998256" y="334949"/>
                  </a:lnTo>
                  <a:lnTo>
                    <a:pt x="1994649" y="322249"/>
                  </a:lnTo>
                  <a:lnTo>
                    <a:pt x="1989366" y="322249"/>
                  </a:lnTo>
                  <a:lnTo>
                    <a:pt x="1984489" y="309549"/>
                  </a:lnTo>
                  <a:lnTo>
                    <a:pt x="1970811" y="309549"/>
                  </a:lnTo>
                  <a:lnTo>
                    <a:pt x="1963839" y="322249"/>
                  </a:lnTo>
                  <a:lnTo>
                    <a:pt x="1951050" y="322249"/>
                  </a:lnTo>
                  <a:lnTo>
                    <a:pt x="1944547" y="334949"/>
                  </a:lnTo>
                  <a:lnTo>
                    <a:pt x="1935289" y="334949"/>
                  </a:lnTo>
                  <a:lnTo>
                    <a:pt x="1938604" y="347649"/>
                  </a:lnTo>
                  <a:lnTo>
                    <a:pt x="1915160" y="347649"/>
                  </a:lnTo>
                  <a:lnTo>
                    <a:pt x="1920113" y="334949"/>
                  </a:lnTo>
                  <a:lnTo>
                    <a:pt x="1922551" y="334949"/>
                  </a:lnTo>
                  <a:lnTo>
                    <a:pt x="1927517" y="322249"/>
                  </a:lnTo>
                  <a:lnTo>
                    <a:pt x="1926907" y="322249"/>
                  </a:lnTo>
                  <a:lnTo>
                    <a:pt x="1923237" y="309549"/>
                  </a:lnTo>
                  <a:lnTo>
                    <a:pt x="1953069" y="309549"/>
                  </a:lnTo>
                  <a:lnTo>
                    <a:pt x="1946046" y="296849"/>
                  </a:lnTo>
                  <a:lnTo>
                    <a:pt x="1896084" y="296849"/>
                  </a:lnTo>
                  <a:lnTo>
                    <a:pt x="1904746" y="284149"/>
                  </a:lnTo>
                  <a:lnTo>
                    <a:pt x="1909762" y="284149"/>
                  </a:lnTo>
                  <a:lnTo>
                    <a:pt x="1917065" y="271449"/>
                  </a:lnTo>
                  <a:lnTo>
                    <a:pt x="1935937" y="271449"/>
                  </a:lnTo>
                  <a:lnTo>
                    <a:pt x="1938045" y="258749"/>
                  </a:lnTo>
                  <a:lnTo>
                    <a:pt x="1930285" y="258749"/>
                  </a:lnTo>
                  <a:lnTo>
                    <a:pt x="1928266" y="246049"/>
                  </a:lnTo>
                  <a:lnTo>
                    <a:pt x="1937829" y="246049"/>
                  </a:lnTo>
                  <a:lnTo>
                    <a:pt x="1944458" y="233349"/>
                  </a:lnTo>
                  <a:lnTo>
                    <a:pt x="1938274" y="220649"/>
                  </a:lnTo>
                  <a:lnTo>
                    <a:pt x="1918208" y="220649"/>
                  </a:lnTo>
                  <a:lnTo>
                    <a:pt x="1918474" y="219760"/>
                  </a:lnTo>
                  <a:lnTo>
                    <a:pt x="1921395" y="220129"/>
                  </a:lnTo>
                  <a:lnTo>
                    <a:pt x="1923580" y="218274"/>
                  </a:lnTo>
                  <a:lnTo>
                    <a:pt x="1922551" y="214642"/>
                  </a:lnTo>
                  <a:lnTo>
                    <a:pt x="1920290" y="215658"/>
                  </a:lnTo>
                  <a:lnTo>
                    <a:pt x="1919427" y="216573"/>
                  </a:lnTo>
                  <a:lnTo>
                    <a:pt x="1922043" y="207949"/>
                  </a:lnTo>
                  <a:lnTo>
                    <a:pt x="1914804" y="220649"/>
                  </a:lnTo>
                  <a:lnTo>
                    <a:pt x="1917357" y="207949"/>
                  </a:lnTo>
                  <a:lnTo>
                    <a:pt x="1915185" y="207949"/>
                  </a:lnTo>
                  <a:lnTo>
                    <a:pt x="1910308" y="220649"/>
                  </a:lnTo>
                  <a:lnTo>
                    <a:pt x="1904695" y="207949"/>
                  </a:lnTo>
                  <a:lnTo>
                    <a:pt x="1895081" y="220649"/>
                  </a:lnTo>
                  <a:lnTo>
                    <a:pt x="1892960" y="220649"/>
                  </a:lnTo>
                  <a:lnTo>
                    <a:pt x="1892960" y="474637"/>
                  </a:lnTo>
                  <a:lnTo>
                    <a:pt x="1853844" y="474637"/>
                  </a:lnTo>
                  <a:lnTo>
                    <a:pt x="1848739" y="461937"/>
                  </a:lnTo>
                  <a:lnTo>
                    <a:pt x="1844421" y="449237"/>
                  </a:lnTo>
                  <a:lnTo>
                    <a:pt x="1872665" y="449237"/>
                  </a:lnTo>
                  <a:lnTo>
                    <a:pt x="1882673" y="461937"/>
                  </a:lnTo>
                  <a:lnTo>
                    <a:pt x="1886305" y="461937"/>
                  </a:lnTo>
                  <a:lnTo>
                    <a:pt x="1892960" y="474637"/>
                  </a:lnTo>
                  <a:lnTo>
                    <a:pt x="1892960" y="220649"/>
                  </a:lnTo>
                  <a:lnTo>
                    <a:pt x="1874126" y="220649"/>
                  </a:lnTo>
                  <a:lnTo>
                    <a:pt x="1869211" y="233349"/>
                  </a:lnTo>
                  <a:lnTo>
                    <a:pt x="1858416" y="233349"/>
                  </a:lnTo>
                  <a:lnTo>
                    <a:pt x="1858416" y="305460"/>
                  </a:lnTo>
                  <a:lnTo>
                    <a:pt x="1857743" y="306006"/>
                  </a:lnTo>
                  <a:lnTo>
                    <a:pt x="1855330" y="309359"/>
                  </a:lnTo>
                  <a:lnTo>
                    <a:pt x="1855774" y="309549"/>
                  </a:lnTo>
                  <a:lnTo>
                    <a:pt x="1846122" y="309549"/>
                  </a:lnTo>
                  <a:lnTo>
                    <a:pt x="1851571" y="296849"/>
                  </a:lnTo>
                  <a:lnTo>
                    <a:pt x="1858289" y="296849"/>
                  </a:lnTo>
                  <a:lnTo>
                    <a:pt x="1858416" y="305460"/>
                  </a:lnTo>
                  <a:lnTo>
                    <a:pt x="1858416" y="233349"/>
                  </a:lnTo>
                  <a:lnTo>
                    <a:pt x="1840890" y="233349"/>
                  </a:lnTo>
                  <a:lnTo>
                    <a:pt x="1830336" y="246049"/>
                  </a:lnTo>
                  <a:lnTo>
                    <a:pt x="1818068" y="246049"/>
                  </a:lnTo>
                  <a:lnTo>
                    <a:pt x="1817725" y="258749"/>
                  </a:lnTo>
                  <a:lnTo>
                    <a:pt x="1815287" y="258749"/>
                  </a:lnTo>
                  <a:lnTo>
                    <a:pt x="1808327" y="271449"/>
                  </a:lnTo>
                  <a:lnTo>
                    <a:pt x="1798294" y="271449"/>
                  </a:lnTo>
                  <a:lnTo>
                    <a:pt x="1794865" y="284149"/>
                  </a:lnTo>
                  <a:lnTo>
                    <a:pt x="1797761" y="296849"/>
                  </a:lnTo>
                  <a:lnTo>
                    <a:pt x="1833118" y="296849"/>
                  </a:lnTo>
                  <a:lnTo>
                    <a:pt x="1834235" y="309549"/>
                  </a:lnTo>
                  <a:lnTo>
                    <a:pt x="1829663" y="309549"/>
                  </a:lnTo>
                  <a:lnTo>
                    <a:pt x="1831263" y="322249"/>
                  </a:lnTo>
                  <a:lnTo>
                    <a:pt x="1836191" y="322249"/>
                  </a:lnTo>
                  <a:lnTo>
                    <a:pt x="1832317" y="334949"/>
                  </a:lnTo>
                  <a:lnTo>
                    <a:pt x="1823542" y="334949"/>
                  </a:lnTo>
                  <a:lnTo>
                    <a:pt x="1829269" y="322249"/>
                  </a:lnTo>
                  <a:lnTo>
                    <a:pt x="1823885" y="322249"/>
                  </a:lnTo>
                  <a:lnTo>
                    <a:pt x="1821154" y="334949"/>
                  </a:lnTo>
                  <a:lnTo>
                    <a:pt x="1823034" y="322249"/>
                  </a:lnTo>
                  <a:lnTo>
                    <a:pt x="1811058" y="322249"/>
                  </a:lnTo>
                  <a:lnTo>
                    <a:pt x="1800694" y="334949"/>
                  </a:lnTo>
                  <a:lnTo>
                    <a:pt x="1820748" y="334949"/>
                  </a:lnTo>
                  <a:lnTo>
                    <a:pt x="1810613" y="347649"/>
                  </a:lnTo>
                  <a:lnTo>
                    <a:pt x="1790852" y="347649"/>
                  </a:lnTo>
                  <a:lnTo>
                    <a:pt x="1781581" y="360349"/>
                  </a:lnTo>
                  <a:lnTo>
                    <a:pt x="1750288" y="360349"/>
                  </a:lnTo>
                  <a:lnTo>
                    <a:pt x="1733257" y="373049"/>
                  </a:lnTo>
                  <a:lnTo>
                    <a:pt x="1737118" y="373049"/>
                  </a:lnTo>
                  <a:lnTo>
                    <a:pt x="1729854" y="385749"/>
                  </a:lnTo>
                  <a:lnTo>
                    <a:pt x="1731035" y="385749"/>
                  </a:lnTo>
                  <a:lnTo>
                    <a:pt x="1724774" y="398449"/>
                  </a:lnTo>
                  <a:lnTo>
                    <a:pt x="1715020" y="398449"/>
                  </a:lnTo>
                  <a:lnTo>
                    <a:pt x="1708581" y="411137"/>
                  </a:lnTo>
                  <a:lnTo>
                    <a:pt x="1705356" y="411137"/>
                  </a:lnTo>
                  <a:lnTo>
                    <a:pt x="1704555" y="410425"/>
                  </a:lnTo>
                  <a:lnTo>
                    <a:pt x="1704555" y="538137"/>
                  </a:lnTo>
                  <a:lnTo>
                    <a:pt x="1685455" y="538137"/>
                  </a:lnTo>
                  <a:lnTo>
                    <a:pt x="1677517" y="525437"/>
                  </a:lnTo>
                  <a:lnTo>
                    <a:pt x="1688896" y="525437"/>
                  </a:lnTo>
                  <a:lnTo>
                    <a:pt x="1704555" y="538137"/>
                  </a:lnTo>
                  <a:lnTo>
                    <a:pt x="1704555" y="410425"/>
                  </a:lnTo>
                  <a:lnTo>
                    <a:pt x="1698980" y="405396"/>
                  </a:lnTo>
                  <a:lnTo>
                    <a:pt x="1706435" y="398449"/>
                  </a:lnTo>
                  <a:lnTo>
                    <a:pt x="1711515" y="398449"/>
                  </a:lnTo>
                  <a:lnTo>
                    <a:pt x="1720189" y="385749"/>
                  </a:lnTo>
                  <a:lnTo>
                    <a:pt x="1714538" y="385749"/>
                  </a:lnTo>
                  <a:lnTo>
                    <a:pt x="1705610" y="398449"/>
                  </a:lnTo>
                  <a:lnTo>
                    <a:pt x="1699666" y="398449"/>
                  </a:lnTo>
                  <a:lnTo>
                    <a:pt x="1699666" y="385749"/>
                  </a:lnTo>
                  <a:lnTo>
                    <a:pt x="1700466" y="385749"/>
                  </a:lnTo>
                  <a:lnTo>
                    <a:pt x="1707642" y="373049"/>
                  </a:lnTo>
                  <a:lnTo>
                    <a:pt x="1712988" y="373049"/>
                  </a:lnTo>
                  <a:lnTo>
                    <a:pt x="1725028" y="360349"/>
                  </a:lnTo>
                  <a:lnTo>
                    <a:pt x="1737372" y="360349"/>
                  </a:lnTo>
                  <a:lnTo>
                    <a:pt x="1744167" y="347649"/>
                  </a:lnTo>
                  <a:lnTo>
                    <a:pt x="1729270" y="347649"/>
                  </a:lnTo>
                  <a:lnTo>
                    <a:pt x="1727301" y="350278"/>
                  </a:lnTo>
                  <a:lnTo>
                    <a:pt x="1728317" y="347649"/>
                  </a:lnTo>
                  <a:lnTo>
                    <a:pt x="1704009" y="347649"/>
                  </a:lnTo>
                  <a:lnTo>
                    <a:pt x="1698155" y="337159"/>
                  </a:lnTo>
                  <a:lnTo>
                    <a:pt x="1698155" y="398449"/>
                  </a:lnTo>
                  <a:lnTo>
                    <a:pt x="1696262" y="402958"/>
                  </a:lnTo>
                  <a:lnTo>
                    <a:pt x="1698155" y="398449"/>
                  </a:lnTo>
                  <a:lnTo>
                    <a:pt x="1698155" y="337159"/>
                  </a:lnTo>
                  <a:lnTo>
                    <a:pt x="1696923" y="334949"/>
                  </a:lnTo>
                  <a:lnTo>
                    <a:pt x="1690243" y="334949"/>
                  </a:lnTo>
                  <a:lnTo>
                    <a:pt x="1687283" y="347649"/>
                  </a:lnTo>
                  <a:lnTo>
                    <a:pt x="1666214" y="347649"/>
                  </a:lnTo>
                  <a:lnTo>
                    <a:pt x="1663458" y="347649"/>
                  </a:lnTo>
                  <a:lnTo>
                    <a:pt x="1664804" y="350189"/>
                  </a:lnTo>
                  <a:lnTo>
                    <a:pt x="1659178" y="360349"/>
                  </a:lnTo>
                  <a:lnTo>
                    <a:pt x="1662328" y="360349"/>
                  </a:lnTo>
                  <a:lnTo>
                    <a:pt x="1661795" y="373049"/>
                  </a:lnTo>
                  <a:lnTo>
                    <a:pt x="1666925" y="360349"/>
                  </a:lnTo>
                  <a:lnTo>
                    <a:pt x="1663725" y="360349"/>
                  </a:lnTo>
                  <a:lnTo>
                    <a:pt x="1665478" y="351434"/>
                  </a:lnTo>
                  <a:lnTo>
                    <a:pt x="1670189" y="360349"/>
                  </a:lnTo>
                  <a:lnTo>
                    <a:pt x="1685518" y="360349"/>
                  </a:lnTo>
                  <a:lnTo>
                    <a:pt x="1693672" y="373049"/>
                  </a:lnTo>
                  <a:lnTo>
                    <a:pt x="1690954" y="373049"/>
                  </a:lnTo>
                  <a:lnTo>
                    <a:pt x="1690954" y="403161"/>
                  </a:lnTo>
                  <a:lnTo>
                    <a:pt x="1690903" y="405371"/>
                  </a:lnTo>
                  <a:lnTo>
                    <a:pt x="1690839" y="405130"/>
                  </a:lnTo>
                  <a:lnTo>
                    <a:pt x="1690471" y="411137"/>
                  </a:lnTo>
                  <a:lnTo>
                    <a:pt x="1690319" y="411137"/>
                  </a:lnTo>
                  <a:lnTo>
                    <a:pt x="1690141" y="411137"/>
                  </a:lnTo>
                  <a:lnTo>
                    <a:pt x="1686674" y="411137"/>
                  </a:lnTo>
                  <a:lnTo>
                    <a:pt x="1683816" y="398449"/>
                  </a:lnTo>
                  <a:lnTo>
                    <a:pt x="1688985" y="398449"/>
                  </a:lnTo>
                  <a:lnTo>
                    <a:pt x="1690839" y="405130"/>
                  </a:lnTo>
                  <a:lnTo>
                    <a:pt x="1690954" y="403161"/>
                  </a:lnTo>
                  <a:lnTo>
                    <a:pt x="1690954" y="373049"/>
                  </a:lnTo>
                  <a:lnTo>
                    <a:pt x="1674888" y="373049"/>
                  </a:lnTo>
                  <a:lnTo>
                    <a:pt x="1674888" y="525437"/>
                  </a:lnTo>
                  <a:lnTo>
                    <a:pt x="1671612" y="525437"/>
                  </a:lnTo>
                  <a:lnTo>
                    <a:pt x="1667573" y="512737"/>
                  </a:lnTo>
                  <a:lnTo>
                    <a:pt x="1674888" y="525437"/>
                  </a:lnTo>
                  <a:lnTo>
                    <a:pt x="1674888" y="373049"/>
                  </a:lnTo>
                  <a:lnTo>
                    <a:pt x="1661795" y="373049"/>
                  </a:lnTo>
                  <a:lnTo>
                    <a:pt x="1660537" y="373049"/>
                  </a:lnTo>
                  <a:lnTo>
                    <a:pt x="1656207" y="360349"/>
                  </a:lnTo>
                  <a:lnTo>
                    <a:pt x="1649539" y="360349"/>
                  </a:lnTo>
                  <a:lnTo>
                    <a:pt x="1652498" y="373049"/>
                  </a:lnTo>
                  <a:lnTo>
                    <a:pt x="1519516" y="373049"/>
                  </a:lnTo>
                  <a:lnTo>
                    <a:pt x="1507909" y="360349"/>
                  </a:lnTo>
                  <a:lnTo>
                    <a:pt x="1478800" y="360349"/>
                  </a:lnTo>
                  <a:lnTo>
                    <a:pt x="1481112" y="347649"/>
                  </a:lnTo>
                  <a:lnTo>
                    <a:pt x="1467446" y="347649"/>
                  </a:lnTo>
                  <a:lnTo>
                    <a:pt x="1460601" y="347649"/>
                  </a:lnTo>
                  <a:lnTo>
                    <a:pt x="1465554" y="334949"/>
                  </a:lnTo>
                  <a:lnTo>
                    <a:pt x="1467446" y="347649"/>
                  </a:lnTo>
                  <a:lnTo>
                    <a:pt x="1470837" y="334949"/>
                  </a:lnTo>
                  <a:lnTo>
                    <a:pt x="1474025" y="334949"/>
                  </a:lnTo>
                  <a:lnTo>
                    <a:pt x="1468755" y="322249"/>
                  </a:lnTo>
                  <a:lnTo>
                    <a:pt x="1456766" y="322249"/>
                  </a:lnTo>
                  <a:lnTo>
                    <a:pt x="1456766" y="334949"/>
                  </a:lnTo>
                  <a:lnTo>
                    <a:pt x="1454962" y="347649"/>
                  </a:lnTo>
                  <a:lnTo>
                    <a:pt x="1434084" y="347649"/>
                  </a:lnTo>
                  <a:lnTo>
                    <a:pt x="1444371" y="334949"/>
                  </a:lnTo>
                  <a:lnTo>
                    <a:pt x="1456766" y="334949"/>
                  </a:lnTo>
                  <a:lnTo>
                    <a:pt x="1456766" y="322249"/>
                  </a:lnTo>
                  <a:lnTo>
                    <a:pt x="1443151" y="322249"/>
                  </a:lnTo>
                  <a:lnTo>
                    <a:pt x="1435392" y="334949"/>
                  </a:lnTo>
                  <a:lnTo>
                    <a:pt x="1420037" y="334949"/>
                  </a:lnTo>
                  <a:lnTo>
                    <a:pt x="1420037" y="347649"/>
                  </a:lnTo>
                  <a:lnTo>
                    <a:pt x="1413141" y="360349"/>
                  </a:lnTo>
                  <a:lnTo>
                    <a:pt x="1387094" y="360349"/>
                  </a:lnTo>
                  <a:lnTo>
                    <a:pt x="1385036" y="353656"/>
                  </a:lnTo>
                  <a:lnTo>
                    <a:pt x="1385722" y="360349"/>
                  </a:lnTo>
                  <a:lnTo>
                    <a:pt x="1378953" y="360349"/>
                  </a:lnTo>
                  <a:lnTo>
                    <a:pt x="1383195" y="347649"/>
                  </a:lnTo>
                  <a:lnTo>
                    <a:pt x="1385036" y="353656"/>
                  </a:lnTo>
                  <a:lnTo>
                    <a:pt x="1384427" y="347649"/>
                  </a:lnTo>
                  <a:lnTo>
                    <a:pt x="1420037" y="347649"/>
                  </a:lnTo>
                  <a:lnTo>
                    <a:pt x="1420037" y="334949"/>
                  </a:lnTo>
                  <a:lnTo>
                    <a:pt x="1395107" y="334949"/>
                  </a:lnTo>
                  <a:lnTo>
                    <a:pt x="1377416" y="346443"/>
                  </a:lnTo>
                  <a:lnTo>
                    <a:pt x="1377416" y="360349"/>
                  </a:lnTo>
                  <a:lnTo>
                    <a:pt x="1372019" y="373049"/>
                  </a:lnTo>
                  <a:lnTo>
                    <a:pt x="1362290" y="360565"/>
                  </a:lnTo>
                  <a:lnTo>
                    <a:pt x="1363446" y="360184"/>
                  </a:lnTo>
                  <a:lnTo>
                    <a:pt x="1363408" y="360349"/>
                  </a:lnTo>
                  <a:lnTo>
                    <a:pt x="1377416" y="360349"/>
                  </a:lnTo>
                  <a:lnTo>
                    <a:pt x="1377416" y="346443"/>
                  </a:lnTo>
                  <a:lnTo>
                    <a:pt x="1375549" y="347649"/>
                  </a:lnTo>
                  <a:lnTo>
                    <a:pt x="1366977" y="347649"/>
                  </a:lnTo>
                  <a:lnTo>
                    <a:pt x="1364437" y="356654"/>
                  </a:lnTo>
                  <a:lnTo>
                    <a:pt x="1363916" y="356196"/>
                  </a:lnTo>
                  <a:lnTo>
                    <a:pt x="1366977" y="347649"/>
                  </a:lnTo>
                  <a:lnTo>
                    <a:pt x="1365034" y="347649"/>
                  </a:lnTo>
                  <a:lnTo>
                    <a:pt x="1362900" y="355981"/>
                  </a:lnTo>
                  <a:lnTo>
                    <a:pt x="1359268" y="358902"/>
                  </a:lnTo>
                  <a:lnTo>
                    <a:pt x="1357668" y="360502"/>
                  </a:lnTo>
                  <a:lnTo>
                    <a:pt x="1360855" y="361048"/>
                  </a:lnTo>
                  <a:lnTo>
                    <a:pt x="1361986" y="360667"/>
                  </a:lnTo>
                  <a:lnTo>
                    <a:pt x="1356664" y="373049"/>
                  </a:lnTo>
                  <a:lnTo>
                    <a:pt x="1361871" y="385749"/>
                  </a:lnTo>
                  <a:lnTo>
                    <a:pt x="1351889" y="385749"/>
                  </a:lnTo>
                  <a:lnTo>
                    <a:pt x="1357325" y="398449"/>
                  </a:lnTo>
                  <a:lnTo>
                    <a:pt x="1351813" y="398449"/>
                  </a:lnTo>
                  <a:lnTo>
                    <a:pt x="1350327" y="411137"/>
                  </a:lnTo>
                  <a:lnTo>
                    <a:pt x="1346771" y="398449"/>
                  </a:lnTo>
                  <a:lnTo>
                    <a:pt x="1343025" y="411137"/>
                  </a:lnTo>
                  <a:lnTo>
                    <a:pt x="1340015" y="411137"/>
                  </a:lnTo>
                  <a:lnTo>
                    <a:pt x="1342593" y="398449"/>
                  </a:lnTo>
                  <a:lnTo>
                    <a:pt x="1337665" y="398449"/>
                  </a:lnTo>
                  <a:lnTo>
                    <a:pt x="1334096" y="411137"/>
                  </a:lnTo>
                  <a:lnTo>
                    <a:pt x="1328267" y="411137"/>
                  </a:lnTo>
                  <a:lnTo>
                    <a:pt x="1328267" y="423837"/>
                  </a:lnTo>
                  <a:lnTo>
                    <a:pt x="1324267" y="423837"/>
                  </a:lnTo>
                  <a:lnTo>
                    <a:pt x="1324317" y="412356"/>
                  </a:lnTo>
                  <a:lnTo>
                    <a:pt x="1328267" y="423837"/>
                  </a:lnTo>
                  <a:lnTo>
                    <a:pt x="1328267" y="411137"/>
                  </a:lnTo>
                  <a:lnTo>
                    <a:pt x="1324317" y="411137"/>
                  </a:lnTo>
                  <a:lnTo>
                    <a:pt x="1323898" y="411137"/>
                  </a:lnTo>
                  <a:lnTo>
                    <a:pt x="1322146" y="411137"/>
                  </a:lnTo>
                  <a:lnTo>
                    <a:pt x="1322857" y="398449"/>
                  </a:lnTo>
                  <a:lnTo>
                    <a:pt x="1325143" y="398449"/>
                  </a:lnTo>
                  <a:lnTo>
                    <a:pt x="1329080" y="398856"/>
                  </a:lnTo>
                  <a:lnTo>
                    <a:pt x="1329321" y="398449"/>
                  </a:lnTo>
                  <a:lnTo>
                    <a:pt x="1329690" y="398449"/>
                  </a:lnTo>
                  <a:lnTo>
                    <a:pt x="1329029" y="399110"/>
                  </a:lnTo>
                  <a:lnTo>
                    <a:pt x="1327099" y="401142"/>
                  </a:lnTo>
                  <a:lnTo>
                    <a:pt x="1330172" y="400050"/>
                  </a:lnTo>
                  <a:lnTo>
                    <a:pt x="1332750" y="398449"/>
                  </a:lnTo>
                  <a:lnTo>
                    <a:pt x="1337208" y="398449"/>
                  </a:lnTo>
                  <a:lnTo>
                    <a:pt x="1339037" y="385749"/>
                  </a:lnTo>
                  <a:lnTo>
                    <a:pt x="1334084" y="385749"/>
                  </a:lnTo>
                  <a:lnTo>
                    <a:pt x="1328953" y="373049"/>
                  </a:lnTo>
                  <a:lnTo>
                    <a:pt x="1322349" y="385749"/>
                  </a:lnTo>
                  <a:lnTo>
                    <a:pt x="1314564" y="385749"/>
                  </a:lnTo>
                  <a:lnTo>
                    <a:pt x="1324292" y="373049"/>
                  </a:lnTo>
                  <a:lnTo>
                    <a:pt x="1310170" y="373049"/>
                  </a:lnTo>
                  <a:lnTo>
                    <a:pt x="1307261" y="360349"/>
                  </a:lnTo>
                  <a:lnTo>
                    <a:pt x="1303134" y="373049"/>
                  </a:lnTo>
                  <a:lnTo>
                    <a:pt x="1305344" y="360349"/>
                  </a:lnTo>
                  <a:lnTo>
                    <a:pt x="1291640" y="360349"/>
                  </a:lnTo>
                  <a:lnTo>
                    <a:pt x="1279728" y="373049"/>
                  </a:lnTo>
                  <a:lnTo>
                    <a:pt x="1146327" y="373049"/>
                  </a:lnTo>
                  <a:lnTo>
                    <a:pt x="1137932" y="360349"/>
                  </a:lnTo>
                  <a:lnTo>
                    <a:pt x="1174280" y="360349"/>
                  </a:lnTo>
                  <a:lnTo>
                    <a:pt x="1179563" y="347649"/>
                  </a:lnTo>
                  <a:lnTo>
                    <a:pt x="1205814" y="347649"/>
                  </a:lnTo>
                  <a:lnTo>
                    <a:pt x="1203185" y="334949"/>
                  </a:lnTo>
                  <a:lnTo>
                    <a:pt x="1193507" y="334949"/>
                  </a:lnTo>
                  <a:lnTo>
                    <a:pt x="1186751" y="322249"/>
                  </a:lnTo>
                  <a:lnTo>
                    <a:pt x="1161148" y="322249"/>
                  </a:lnTo>
                  <a:lnTo>
                    <a:pt x="1154772" y="334949"/>
                  </a:lnTo>
                  <a:lnTo>
                    <a:pt x="1145705" y="334949"/>
                  </a:lnTo>
                  <a:lnTo>
                    <a:pt x="1136599" y="322249"/>
                  </a:lnTo>
                  <a:lnTo>
                    <a:pt x="1106043" y="322249"/>
                  </a:lnTo>
                  <a:lnTo>
                    <a:pt x="1099731" y="309549"/>
                  </a:lnTo>
                  <a:lnTo>
                    <a:pt x="1064539" y="309549"/>
                  </a:lnTo>
                  <a:lnTo>
                    <a:pt x="1057440" y="296849"/>
                  </a:lnTo>
                  <a:lnTo>
                    <a:pt x="1021829" y="296849"/>
                  </a:lnTo>
                  <a:lnTo>
                    <a:pt x="1014056" y="284149"/>
                  </a:lnTo>
                  <a:lnTo>
                    <a:pt x="1006297" y="284149"/>
                  </a:lnTo>
                  <a:lnTo>
                    <a:pt x="998410" y="296849"/>
                  </a:lnTo>
                  <a:lnTo>
                    <a:pt x="976706" y="296849"/>
                  </a:lnTo>
                  <a:lnTo>
                    <a:pt x="969314" y="309549"/>
                  </a:lnTo>
                  <a:lnTo>
                    <a:pt x="941095" y="309549"/>
                  </a:lnTo>
                  <a:lnTo>
                    <a:pt x="947381" y="296849"/>
                  </a:lnTo>
                  <a:lnTo>
                    <a:pt x="952207" y="296849"/>
                  </a:lnTo>
                  <a:lnTo>
                    <a:pt x="955916" y="284149"/>
                  </a:lnTo>
                  <a:lnTo>
                    <a:pt x="936167" y="284149"/>
                  </a:lnTo>
                  <a:lnTo>
                    <a:pt x="930541" y="296849"/>
                  </a:lnTo>
                  <a:lnTo>
                    <a:pt x="916660" y="296849"/>
                  </a:lnTo>
                  <a:lnTo>
                    <a:pt x="909421" y="309549"/>
                  </a:lnTo>
                  <a:lnTo>
                    <a:pt x="895426" y="309549"/>
                  </a:lnTo>
                  <a:lnTo>
                    <a:pt x="889990" y="296849"/>
                  </a:lnTo>
                  <a:lnTo>
                    <a:pt x="889787" y="296849"/>
                  </a:lnTo>
                  <a:lnTo>
                    <a:pt x="892924" y="284149"/>
                  </a:lnTo>
                  <a:lnTo>
                    <a:pt x="895667" y="284149"/>
                  </a:lnTo>
                  <a:lnTo>
                    <a:pt x="897724" y="271449"/>
                  </a:lnTo>
                  <a:lnTo>
                    <a:pt x="895502" y="271449"/>
                  </a:lnTo>
                  <a:lnTo>
                    <a:pt x="888809" y="258749"/>
                  </a:lnTo>
                  <a:lnTo>
                    <a:pt x="883589" y="258749"/>
                  </a:lnTo>
                  <a:lnTo>
                    <a:pt x="878344" y="271449"/>
                  </a:lnTo>
                  <a:lnTo>
                    <a:pt x="864336" y="271449"/>
                  </a:lnTo>
                  <a:lnTo>
                    <a:pt x="858266" y="284149"/>
                  </a:lnTo>
                  <a:lnTo>
                    <a:pt x="836853" y="284149"/>
                  </a:lnTo>
                  <a:lnTo>
                    <a:pt x="828306" y="296849"/>
                  </a:lnTo>
                  <a:lnTo>
                    <a:pt x="813701" y="296849"/>
                  </a:lnTo>
                  <a:lnTo>
                    <a:pt x="817613" y="284149"/>
                  </a:lnTo>
                  <a:lnTo>
                    <a:pt x="817130" y="284149"/>
                  </a:lnTo>
                  <a:lnTo>
                    <a:pt x="803109" y="296849"/>
                  </a:lnTo>
                  <a:lnTo>
                    <a:pt x="774496" y="296849"/>
                  </a:lnTo>
                  <a:lnTo>
                    <a:pt x="782650" y="284149"/>
                  </a:lnTo>
                  <a:lnTo>
                    <a:pt x="766013" y="284149"/>
                  </a:lnTo>
                  <a:lnTo>
                    <a:pt x="756856" y="296849"/>
                  </a:lnTo>
                  <a:lnTo>
                    <a:pt x="764019" y="296849"/>
                  </a:lnTo>
                  <a:lnTo>
                    <a:pt x="752995" y="309549"/>
                  </a:lnTo>
                  <a:lnTo>
                    <a:pt x="743051" y="309549"/>
                  </a:lnTo>
                  <a:lnTo>
                    <a:pt x="745959" y="296849"/>
                  </a:lnTo>
                  <a:lnTo>
                    <a:pt x="750150" y="296849"/>
                  </a:lnTo>
                  <a:lnTo>
                    <a:pt x="747522" y="299008"/>
                  </a:lnTo>
                  <a:lnTo>
                    <a:pt x="749020" y="297954"/>
                  </a:lnTo>
                  <a:lnTo>
                    <a:pt x="750341" y="296849"/>
                  </a:lnTo>
                  <a:lnTo>
                    <a:pt x="756856" y="296849"/>
                  </a:lnTo>
                  <a:lnTo>
                    <a:pt x="757250" y="293522"/>
                  </a:lnTo>
                  <a:lnTo>
                    <a:pt x="757923" y="293154"/>
                  </a:lnTo>
                  <a:lnTo>
                    <a:pt x="759345" y="292252"/>
                  </a:lnTo>
                  <a:lnTo>
                    <a:pt x="760691" y="291236"/>
                  </a:lnTo>
                  <a:lnTo>
                    <a:pt x="757262" y="293433"/>
                  </a:lnTo>
                  <a:lnTo>
                    <a:pt x="758367" y="284149"/>
                  </a:lnTo>
                  <a:lnTo>
                    <a:pt x="746569" y="284149"/>
                  </a:lnTo>
                  <a:lnTo>
                    <a:pt x="742759" y="291757"/>
                  </a:lnTo>
                  <a:lnTo>
                    <a:pt x="738365" y="291541"/>
                  </a:lnTo>
                  <a:lnTo>
                    <a:pt x="737463" y="291693"/>
                  </a:lnTo>
                  <a:lnTo>
                    <a:pt x="737463" y="296672"/>
                  </a:lnTo>
                  <a:lnTo>
                    <a:pt x="737425" y="296849"/>
                  </a:lnTo>
                  <a:lnTo>
                    <a:pt x="737095" y="296849"/>
                  </a:lnTo>
                  <a:lnTo>
                    <a:pt x="737463" y="296672"/>
                  </a:lnTo>
                  <a:lnTo>
                    <a:pt x="737463" y="291693"/>
                  </a:lnTo>
                  <a:lnTo>
                    <a:pt x="727062" y="293433"/>
                  </a:lnTo>
                  <a:lnTo>
                    <a:pt x="716495" y="296849"/>
                  </a:lnTo>
                  <a:lnTo>
                    <a:pt x="686650" y="296849"/>
                  </a:lnTo>
                  <a:lnTo>
                    <a:pt x="682459" y="308800"/>
                  </a:lnTo>
                  <a:lnTo>
                    <a:pt x="679856" y="309549"/>
                  </a:lnTo>
                  <a:lnTo>
                    <a:pt x="630758" y="309549"/>
                  </a:lnTo>
                  <a:lnTo>
                    <a:pt x="623925" y="322249"/>
                  </a:lnTo>
                  <a:lnTo>
                    <a:pt x="614781" y="322249"/>
                  </a:lnTo>
                  <a:lnTo>
                    <a:pt x="612787" y="334949"/>
                  </a:lnTo>
                  <a:lnTo>
                    <a:pt x="605802" y="334949"/>
                  </a:lnTo>
                  <a:lnTo>
                    <a:pt x="605536" y="322249"/>
                  </a:lnTo>
                  <a:lnTo>
                    <a:pt x="589876" y="322249"/>
                  </a:lnTo>
                  <a:lnTo>
                    <a:pt x="578840" y="334949"/>
                  </a:lnTo>
                  <a:lnTo>
                    <a:pt x="572782" y="334949"/>
                  </a:lnTo>
                  <a:lnTo>
                    <a:pt x="561187" y="322249"/>
                  </a:lnTo>
                  <a:lnTo>
                    <a:pt x="518477" y="322249"/>
                  </a:lnTo>
                  <a:lnTo>
                    <a:pt x="516166" y="309549"/>
                  </a:lnTo>
                  <a:lnTo>
                    <a:pt x="511517" y="322249"/>
                  </a:lnTo>
                  <a:lnTo>
                    <a:pt x="506399" y="309549"/>
                  </a:lnTo>
                  <a:lnTo>
                    <a:pt x="505612" y="296849"/>
                  </a:lnTo>
                  <a:lnTo>
                    <a:pt x="453453" y="296849"/>
                  </a:lnTo>
                  <a:lnTo>
                    <a:pt x="446100" y="309549"/>
                  </a:lnTo>
                  <a:lnTo>
                    <a:pt x="433158" y="309549"/>
                  </a:lnTo>
                  <a:lnTo>
                    <a:pt x="415163" y="334949"/>
                  </a:lnTo>
                  <a:lnTo>
                    <a:pt x="406234" y="334949"/>
                  </a:lnTo>
                  <a:lnTo>
                    <a:pt x="360553" y="373049"/>
                  </a:lnTo>
                  <a:lnTo>
                    <a:pt x="317309" y="402958"/>
                  </a:lnTo>
                  <a:lnTo>
                    <a:pt x="287312" y="423837"/>
                  </a:lnTo>
                  <a:lnTo>
                    <a:pt x="251358" y="461937"/>
                  </a:lnTo>
                  <a:lnTo>
                    <a:pt x="181940" y="512737"/>
                  </a:lnTo>
                  <a:lnTo>
                    <a:pt x="147091" y="550837"/>
                  </a:lnTo>
                  <a:lnTo>
                    <a:pt x="112001" y="576237"/>
                  </a:lnTo>
                  <a:lnTo>
                    <a:pt x="95389" y="588937"/>
                  </a:lnTo>
                  <a:lnTo>
                    <a:pt x="46888" y="627037"/>
                  </a:lnTo>
                  <a:lnTo>
                    <a:pt x="39573" y="639737"/>
                  </a:lnTo>
                  <a:lnTo>
                    <a:pt x="32258" y="639737"/>
                  </a:lnTo>
                  <a:lnTo>
                    <a:pt x="24853" y="652437"/>
                  </a:lnTo>
                  <a:lnTo>
                    <a:pt x="17246" y="652437"/>
                  </a:lnTo>
                  <a:lnTo>
                    <a:pt x="11341" y="665137"/>
                  </a:lnTo>
                  <a:lnTo>
                    <a:pt x="5207" y="665137"/>
                  </a:lnTo>
                  <a:lnTo>
                    <a:pt x="0" y="677837"/>
                  </a:lnTo>
                  <a:lnTo>
                    <a:pt x="48183" y="677837"/>
                  </a:lnTo>
                  <a:lnTo>
                    <a:pt x="42062" y="690537"/>
                  </a:lnTo>
                  <a:lnTo>
                    <a:pt x="49822" y="690537"/>
                  </a:lnTo>
                  <a:lnTo>
                    <a:pt x="48475" y="703237"/>
                  </a:lnTo>
                  <a:lnTo>
                    <a:pt x="52857" y="715937"/>
                  </a:lnTo>
                  <a:lnTo>
                    <a:pt x="57683" y="728637"/>
                  </a:lnTo>
                  <a:lnTo>
                    <a:pt x="50990" y="728637"/>
                  </a:lnTo>
                  <a:lnTo>
                    <a:pt x="47980" y="741337"/>
                  </a:lnTo>
                  <a:lnTo>
                    <a:pt x="54038" y="741337"/>
                  </a:lnTo>
                  <a:lnTo>
                    <a:pt x="66192" y="728637"/>
                  </a:lnTo>
                  <a:lnTo>
                    <a:pt x="85928" y="728637"/>
                  </a:lnTo>
                  <a:lnTo>
                    <a:pt x="98209" y="715937"/>
                  </a:lnTo>
                  <a:lnTo>
                    <a:pt x="115798" y="715937"/>
                  </a:lnTo>
                  <a:lnTo>
                    <a:pt x="113474" y="703237"/>
                  </a:lnTo>
                  <a:lnTo>
                    <a:pt x="155714" y="703237"/>
                  </a:lnTo>
                  <a:lnTo>
                    <a:pt x="154470" y="715937"/>
                  </a:lnTo>
                  <a:lnTo>
                    <a:pt x="147332" y="715937"/>
                  </a:lnTo>
                  <a:lnTo>
                    <a:pt x="146088" y="728637"/>
                  </a:lnTo>
                  <a:lnTo>
                    <a:pt x="153682" y="728637"/>
                  </a:lnTo>
                  <a:lnTo>
                    <a:pt x="149047" y="741337"/>
                  </a:lnTo>
                  <a:lnTo>
                    <a:pt x="155282" y="741337"/>
                  </a:lnTo>
                  <a:lnTo>
                    <a:pt x="158648" y="754037"/>
                  </a:lnTo>
                  <a:lnTo>
                    <a:pt x="159854" y="754037"/>
                  </a:lnTo>
                  <a:lnTo>
                    <a:pt x="156794" y="766737"/>
                  </a:lnTo>
                  <a:lnTo>
                    <a:pt x="155575" y="766737"/>
                  </a:lnTo>
                  <a:lnTo>
                    <a:pt x="153098" y="779437"/>
                  </a:lnTo>
                  <a:lnTo>
                    <a:pt x="150888" y="779437"/>
                  </a:lnTo>
                  <a:lnTo>
                    <a:pt x="149771" y="792137"/>
                  </a:lnTo>
                  <a:lnTo>
                    <a:pt x="148704" y="804837"/>
                  </a:lnTo>
                  <a:lnTo>
                    <a:pt x="148907" y="804837"/>
                  </a:lnTo>
                  <a:lnTo>
                    <a:pt x="142621" y="817537"/>
                  </a:lnTo>
                  <a:lnTo>
                    <a:pt x="138023" y="817537"/>
                  </a:lnTo>
                  <a:lnTo>
                    <a:pt x="137972" y="830237"/>
                  </a:lnTo>
                  <a:lnTo>
                    <a:pt x="136575" y="842937"/>
                  </a:lnTo>
                  <a:lnTo>
                    <a:pt x="157416" y="842937"/>
                  </a:lnTo>
                  <a:lnTo>
                    <a:pt x="160858" y="855637"/>
                  </a:lnTo>
                  <a:lnTo>
                    <a:pt x="173342" y="855637"/>
                  </a:lnTo>
                  <a:lnTo>
                    <a:pt x="168884" y="868337"/>
                  </a:lnTo>
                  <a:lnTo>
                    <a:pt x="164744" y="872540"/>
                  </a:lnTo>
                  <a:lnTo>
                    <a:pt x="164744" y="1122337"/>
                  </a:lnTo>
                  <a:lnTo>
                    <a:pt x="160185" y="1135037"/>
                  </a:lnTo>
                  <a:lnTo>
                    <a:pt x="154787" y="1135037"/>
                  </a:lnTo>
                  <a:lnTo>
                    <a:pt x="162318" y="1122337"/>
                  </a:lnTo>
                  <a:lnTo>
                    <a:pt x="164744" y="1122337"/>
                  </a:lnTo>
                  <a:lnTo>
                    <a:pt x="164744" y="872540"/>
                  </a:lnTo>
                  <a:lnTo>
                    <a:pt x="160959" y="876376"/>
                  </a:lnTo>
                  <a:lnTo>
                    <a:pt x="160959" y="881037"/>
                  </a:lnTo>
                  <a:lnTo>
                    <a:pt x="159651" y="890587"/>
                  </a:lnTo>
                  <a:lnTo>
                    <a:pt x="159651" y="1084237"/>
                  </a:lnTo>
                  <a:lnTo>
                    <a:pt x="146265" y="1109637"/>
                  </a:lnTo>
                  <a:lnTo>
                    <a:pt x="140830" y="1109637"/>
                  </a:lnTo>
                  <a:lnTo>
                    <a:pt x="140347" y="1109637"/>
                  </a:lnTo>
                  <a:lnTo>
                    <a:pt x="139661" y="1109637"/>
                  </a:lnTo>
                  <a:lnTo>
                    <a:pt x="148094" y="1096937"/>
                  </a:lnTo>
                  <a:lnTo>
                    <a:pt x="152654" y="1096937"/>
                  </a:lnTo>
                  <a:lnTo>
                    <a:pt x="155930" y="1084237"/>
                  </a:lnTo>
                  <a:lnTo>
                    <a:pt x="159651" y="1084237"/>
                  </a:lnTo>
                  <a:lnTo>
                    <a:pt x="159651" y="890587"/>
                  </a:lnTo>
                  <a:lnTo>
                    <a:pt x="159219" y="893737"/>
                  </a:lnTo>
                  <a:lnTo>
                    <a:pt x="156184" y="893737"/>
                  </a:lnTo>
                  <a:lnTo>
                    <a:pt x="159334" y="881037"/>
                  </a:lnTo>
                  <a:lnTo>
                    <a:pt x="160959" y="881037"/>
                  </a:lnTo>
                  <a:lnTo>
                    <a:pt x="160959" y="876376"/>
                  </a:lnTo>
                  <a:lnTo>
                    <a:pt x="156362" y="881037"/>
                  </a:lnTo>
                  <a:lnTo>
                    <a:pt x="150723" y="881037"/>
                  </a:lnTo>
                  <a:lnTo>
                    <a:pt x="147789" y="893737"/>
                  </a:lnTo>
                  <a:lnTo>
                    <a:pt x="147269" y="893737"/>
                  </a:lnTo>
                  <a:lnTo>
                    <a:pt x="138506" y="906437"/>
                  </a:lnTo>
                  <a:lnTo>
                    <a:pt x="137553" y="906437"/>
                  </a:lnTo>
                  <a:lnTo>
                    <a:pt x="145745" y="893737"/>
                  </a:lnTo>
                  <a:lnTo>
                    <a:pt x="145122" y="893737"/>
                  </a:lnTo>
                  <a:lnTo>
                    <a:pt x="136982" y="905167"/>
                  </a:lnTo>
                  <a:lnTo>
                    <a:pt x="136982" y="1084237"/>
                  </a:lnTo>
                  <a:lnTo>
                    <a:pt x="130835" y="1096937"/>
                  </a:lnTo>
                  <a:lnTo>
                    <a:pt x="129120" y="1096937"/>
                  </a:lnTo>
                  <a:lnTo>
                    <a:pt x="136982" y="1084237"/>
                  </a:lnTo>
                  <a:lnTo>
                    <a:pt x="136982" y="905167"/>
                  </a:lnTo>
                  <a:lnTo>
                    <a:pt x="136321" y="906081"/>
                  </a:lnTo>
                  <a:lnTo>
                    <a:pt x="136321" y="982637"/>
                  </a:lnTo>
                  <a:lnTo>
                    <a:pt x="135572" y="982637"/>
                  </a:lnTo>
                  <a:lnTo>
                    <a:pt x="135572" y="1013345"/>
                  </a:lnTo>
                  <a:lnTo>
                    <a:pt x="135382" y="1013625"/>
                  </a:lnTo>
                  <a:lnTo>
                    <a:pt x="135382" y="1020737"/>
                  </a:lnTo>
                  <a:lnTo>
                    <a:pt x="133731" y="1033437"/>
                  </a:lnTo>
                  <a:lnTo>
                    <a:pt x="131064" y="1033437"/>
                  </a:lnTo>
                  <a:lnTo>
                    <a:pt x="132600" y="1020737"/>
                  </a:lnTo>
                  <a:lnTo>
                    <a:pt x="135382" y="1020737"/>
                  </a:lnTo>
                  <a:lnTo>
                    <a:pt x="135382" y="1013625"/>
                  </a:lnTo>
                  <a:lnTo>
                    <a:pt x="130429" y="1020737"/>
                  </a:lnTo>
                  <a:lnTo>
                    <a:pt x="127114" y="1020737"/>
                  </a:lnTo>
                  <a:lnTo>
                    <a:pt x="135572" y="1013345"/>
                  </a:lnTo>
                  <a:lnTo>
                    <a:pt x="135572" y="982637"/>
                  </a:lnTo>
                  <a:lnTo>
                    <a:pt x="132588" y="982637"/>
                  </a:lnTo>
                  <a:lnTo>
                    <a:pt x="133667" y="975944"/>
                  </a:lnTo>
                  <a:lnTo>
                    <a:pt x="136321" y="982637"/>
                  </a:lnTo>
                  <a:lnTo>
                    <a:pt x="136321" y="906081"/>
                  </a:lnTo>
                  <a:lnTo>
                    <a:pt x="136067" y="906437"/>
                  </a:lnTo>
                  <a:lnTo>
                    <a:pt x="127368" y="906437"/>
                  </a:lnTo>
                  <a:lnTo>
                    <a:pt x="124587" y="912545"/>
                  </a:lnTo>
                  <a:lnTo>
                    <a:pt x="124587" y="1046137"/>
                  </a:lnTo>
                  <a:lnTo>
                    <a:pt x="121221" y="1058837"/>
                  </a:lnTo>
                  <a:lnTo>
                    <a:pt x="118529" y="1058837"/>
                  </a:lnTo>
                  <a:lnTo>
                    <a:pt x="124587" y="1046137"/>
                  </a:lnTo>
                  <a:lnTo>
                    <a:pt x="124587" y="912545"/>
                  </a:lnTo>
                  <a:lnTo>
                    <a:pt x="124091" y="913625"/>
                  </a:lnTo>
                  <a:lnTo>
                    <a:pt x="124091" y="957237"/>
                  </a:lnTo>
                  <a:lnTo>
                    <a:pt x="118999" y="969937"/>
                  </a:lnTo>
                  <a:lnTo>
                    <a:pt x="122796" y="969937"/>
                  </a:lnTo>
                  <a:lnTo>
                    <a:pt x="118783" y="982637"/>
                  </a:lnTo>
                  <a:lnTo>
                    <a:pt x="117868" y="982637"/>
                  </a:lnTo>
                  <a:lnTo>
                    <a:pt x="114693" y="969937"/>
                  </a:lnTo>
                  <a:lnTo>
                    <a:pt x="109512" y="969937"/>
                  </a:lnTo>
                  <a:lnTo>
                    <a:pt x="107454" y="982637"/>
                  </a:lnTo>
                  <a:lnTo>
                    <a:pt x="108343" y="982637"/>
                  </a:lnTo>
                  <a:lnTo>
                    <a:pt x="114185" y="995337"/>
                  </a:lnTo>
                  <a:lnTo>
                    <a:pt x="100888" y="995337"/>
                  </a:lnTo>
                  <a:lnTo>
                    <a:pt x="103797" y="991539"/>
                  </a:lnTo>
                  <a:lnTo>
                    <a:pt x="100761" y="991552"/>
                  </a:lnTo>
                  <a:lnTo>
                    <a:pt x="100761" y="999426"/>
                  </a:lnTo>
                  <a:lnTo>
                    <a:pt x="96126" y="1000379"/>
                  </a:lnTo>
                  <a:lnTo>
                    <a:pt x="98386" y="998613"/>
                  </a:lnTo>
                  <a:lnTo>
                    <a:pt x="100266" y="996149"/>
                  </a:lnTo>
                  <a:lnTo>
                    <a:pt x="100761" y="999426"/>
                  </a:lnTo>
                  <a:lnTo>
                    <a:pt x="100761" y="991552"/>
                  </a:lnTo>
                  <a:lnTo>
                    <a:pt x="98310" y="991552"/>
                  </a:lnTo>
                  <a:lnTo>
                    <a:pt x="93865" y="996683"/>
                  </a:lnTo>
                  <a:lnTo>
                    <a:pt x="88646" y="999312"/>
                  </a:lnTo>
                  <a:lnTo>
                    <a:pt x="90258" y="994308"/>
                  </a:lnTo>
                  <a:lnTo>
                    <a:pt x="90360" y="994029"/>
                  </a:lnTo>
                  <a:lnTo>
                    <a:pt x="98310" y="991539"/>
                  </a:lnTo>
                  <a:lnTo>
                    <a:pt x="103797" y="991539"/>
                  </a:lnTo>
                  <a:lnTo>
                    <a:pt x="104698" y="990371"/>
                  </a:lnTo>
                  <a:lnTo>
                    <a:pt x="106464" y="984580"/>
                  </a:lnTo>
                  <a:lnTo>
                    <a:pt x="106819" y="983424"/>
                  </a:lnTo>
                  <a:lnTo>
                    <a:pt x="102171" y="977620"/>
                  </a:lnTo>
                  <a:lnTo>
                    <a:pt x="94437" y="979779"/>
                  </a:lnTo>
                  <a:lnTo>
                    <a:pt x="94437" y="988847"/>
                  </a:lnTo>
                  <a:lnTo>
                    <a:pt x="93459" y="989076"/>
                  </a:lnTo>
                  <a:lnTo>
                    <a:pt x="91732" y="984580"/>
                  </a:lnTo>
                  <a:lnTo>
                    <a:pt x="92849" y="985875"/>
                  </a:lnTo>
                  <a:lnTo>
                    <a:pt x="93751" y="987285"/>
                  </a:lnTo>
                  <a:lnTo>
                    <a:pt x="94437" y="988847"/>
                  </a:lnTo>
                  <a:lnTo>
                    <a:pt x="94437" y="979779"/>
                  </a:lnTo>
                  <a:lnTo>
                    <a:pt x="93980" y="979893"/>
                  </a:lnTo>
                  <a:lnTo>
                    <a:pt x="93853" y="979982"/>
                  </a:lnTo>
                  <a:lnTo>
                    <a:pt x="95948" y="975931"/>
                  </a:lnTo>
                  <a:lnTo>
                    <a:pt x="101727" y="973620"/>
                  </a:lnTo>
                  <a:lnTo>
                    <a:pt x="105422" y="973315"/>
                  </a:lnTo>
                  <a:lnTo>
                    <a:pt x="108381" y="966774"/>
                  </a:lnTo>
                  <a:lnTo>
                    <a:pt x="105397" y="968070"/>
                  </a:lnTo>
                  <a:lnTo>
                    <a:pt x="114985" y="957237"/>
                  </a:lnTo>
                  <a:lnTo>
                    <a:pt x="124091" y="957237"/>
                  </a:lnTo>
                  <a:lnTo>
                    <a:pt x="124091" y="913625"/>
                  </a:lnTo>
                  <a:lnTo>
                    <a:pt x="121577" y="919137"/>
                  </a:lnTo>
                  <a:lnTo>
                    <a:pt x="120332" y="919137"/>
                  </a:lnTo>
                  <a:lnTo>
                    <a:pt x="114642" y="931837"/>
                  </a:lnTo>
                  <a:lnTo>
                    <a:pt x="112039" y="919137"/>
                  </a:lnTo>
                  <a:lnTo>
                    <a:pt x="107022" y="919137"/>
                  </a:lnTo>
                  <a:lnTo>
                    <a:pt x="107022" y="931837"/>
                  </a:lnTo>
                  <a:lnTo>
                    <a:pt x="104775" y="931837"/>
                  </a:lnTo>
                  <a:lnTo>
                    <a:pt x="104089" y="944537"/>
                  </a:lnTo>
                  <a:lnTo>
                    <a:pt x="102362" y="931837"/>
                  </a:lnTo>
                  <a:lnTo>
                    <a:pt x="103593" y="931837"/>
                  </a:lnTo>
                  <a:lnTo>
                    <a:pt x="101904" y="920115"/>
                  </a:lnTo>
                  <a:lnTo>
                    <a:pt x="107022" y="931837"/>
                  </a:lnTo>
                  <a:lnTo>
                    <a:pt x="107022" y="919137"/>
                  </a:lnTo>
                  <a:lnTo>
                    <a:pt x="101765" y="919137"/>
                  </a:lnTo>
                  <a:lnTo>
                    <a:pt x="101727" y="969937"/>
                  </a:lnTo>
                  <a:lnTo>
                    <a:pt x="98602" y="971740"/>
                  </a:lnTo>
                  <a:lnTo>
                    <a:pt x="96697" y="974496"/>
                  </a:lnTo>
                  <a:lnTo>
                    <a:pt x="99060" y="969937"/>
                  </a:lnTo>
                  <a:lnTo>
                    <a:pt x="101727" y="969937"/>
                  </a:lnTo>
                  <a:lnTo>
                    <a:pt x="101727" y="919137"/>
                  </a:lnTo>
                  <a:lnTo>
                    <a:pt x="101473" y="919137"/>
                  </a:lnTo>
                  <a:lnTo>
                    <a:pt x="101650" y="919543"/>
                  </a:lnTo>
                  <a:lnTo>
                    <a:pt x="101066" y="921588"/>
                  </a:lnTo>
                  <a:lnTo>
                    <a:pt x="101066" y="944537"/>
                  </a:lnTo>
                  <a:lnTo>
                    <a:pt x="99441" y="957237"/>
                  </a:lnTo>
                  <a:lnTo>
                    <a:pt x="99339" y="944537"/>
                  </a:lnTo>
                  <a:lnTo>
                    <a:pt x="101066" y="944537"/>
                  </a:lnTo>
                  <a:lnTo>
                    <a:pt x="101066" y="921588"/>
                  </a:lnTo>
                  <a:lnTo>
                    <a:pt x="98132" y="931837"/>
                  </a:lnTo>
                  <a:lnTo>
                    <a:pt x="95961" y="931837"/>
                  </a:lnTo>
                  <a:lnTo>
                    <a:pt x="94157" y="944537"/>
                  </a:lnTo>
                  <a:lnTo>
                    <a:pt x="92303" y="944537"/>
                  </a:lnTo>
                  <a:lnTo>
                    <a:pt x="88480" y="957237"/>
                  </a:lnTo>
                  <a:lnTo>
                    <a:pt x="86728" y="957237"/>
                  </a:lnTo>
                  <a:lnTo>
                    <a:pt x="87312" y="969937"/>
                  </a:lnTo>
                  <a:lnTo>
                    <a:pt x="89484" y="969937"/>
                  </a:lnTo>
                  <a:lnTo>
                    <a:pt x="92138" y="981202"/>
                  </a:lnTo>
                  <a:lnTo>
                    <a:pt x="85432" y="985977"/>
                  </a:lnTo>
                  <a:lnTo>
                    <a:pt x="79743" y="991552"/>
                  </a:lnTo>
                  <a:lnTo>
                    <a:pt x="82448" y="993457"/>
                  </a:lnTo>
                  <a:lnTo>
                    <a:pt x="81610" y="993902"/>
                  </a:lnTo>
                  <a:lnTo>
                    <a:pt x="77089" y="999058"/>
                  </a:lnTo>
                  <a:lnTo>
                    <a:pt x="77812" y="1005090"/>
                  </a:lnTo>
                  <a:lnTo>
                    <a:pt x="83896" y="1005065"/>
                  </a:lnTo>
                  <a:lnTo>
                    <a:pt x="83616" y="1005484"/>
                  </a:lnTo>
                  <a:lnTo>
                    <a:pt x="90487" y="1004773"/>
                  </a:lnTo>
                  <a:lnTo>
                    <a:pt x="93865" y="1002144"/>
                  </a:lnTo>
                  <a:lnTo>
                    <a:pt x="87807" y="1011351"/>
                  </a:lnTo>
                  <a:lnTo>
                    <a:pt x="86690" y="1017473"/>
                  </a:lnTo>
                  <a:lnTo>
                    <a:pt x="93903" y="1014133"/>
                  </a:lnTo>
                  <a:lnTo>
                    <a:pt x="98259" y="1006182"/>
                  </a:lnTo>
                  <a:lnTo>
                    <a:pt x="100901" y="1000366"/>
                  </a:lnTo>
                  <a:lnTo>
                    <a:pt x="100965" y="1000747"/>
                  </a:lnTo>
                  <a:lnTo>
                    <a:pt x="99644" y="1005547"/>
                  </a:lnTo>
                  <a:lnTo>
                    <a:pt x="97510" y="1007783"/>
                  </a:lnTo>
                  <a:lnTo>
                    <a:pt x="101600" y="1004925"/>
                  </a:lnTo>
                  <a:lnTo>
                    <a:pt x="102069" y="1008037"/>
                  </a:lnTo>
                  <a:lnTo>
                    <a:pt x="104559" y="1008037"/>
                  </a:lnTo>
                  <a:lnTo>
                    <a:pt x="93497" y="1020737"/>
                  </a:lnTo>
                  <a:lnTo>
                    <a:pt x="97777" y="1020737"/>
                  </a:lnTo>
                  <a:lnTo>
                    <a:pt x="97840" y="1027328"/>
                  </a:lnTo>
                  <a:lnTo>
                    <a:pt x="95910" y="1028598"/>
                  </a:lnTo>
                  <a:lnTo>
                    <a:pt x="87477" y="1036015"/>
                  </a:lnTo>
                  <a:lnTo>
                    <a:pt x="94907" y="1036675"/>
                  </a:lnTo>
                  <a:lnTo>
                    <a:pt x="97878" y="1031544"/>
                  </a:lnTo>
                  <a:lnTo>
                    <a:pt x="97904" y="1033437"/>
                  </a:lnTo>
                  <a:lnTo>
                    <a:pt x="103543" y="1028065"/>
                  </a:lnTo>
                  <a:lnTo>
                    <a:pt x="104889" y="1027493"/>
                  </a:lnTo>
                  <a:lnTo>
                    <a:pt x="112268" y="1024445"/>
                  </a:lnTo>
                  <a:lnTo>
                    <a:pt x="122999" y="1024051"/>
                  </a:lnTo>
                  <a:lnTo>
                    <a:pt x="120637" y="1033437"/>
                  </a:lnTo>
                  <a:lnTo>
                    <a:pt x="98729" y="1033437"/>
                  </a:lnTo>
                  <a:lnTo>
                    <a:pt x="95808" y="1039520"/>
                  </a:lnTo>
                  <a:lnTo>
                    <a:pt x="95808" y="1054023"/>
                  </a:lnTo>
                  <a:lnTo>
                    <a:pt x="94894" y="1058837"/>
                  </a:lnTo>
                  <a:lnTo>
                    <a:pt x="93116" y="1058837"/>
                  </a:lnTo>
                  <a:lnTo>
                    <a:pt x="95808" y="1054023"/>
                  </a:lnTo>
                  <a:lnTo>
                    <a:pt x="95808" y="1039520"/>
                  </a:lnTo>
                  <a:lnTo>
                    <a:pt x="92621" y="1046137"/>
                  </a:lnTo>
                  <a:lnTo>
                    <a:pt x="80645" y="1046137"/>
                  </a:lnTo>
                  <a:lnTo>
                    <a:pt x="74815" y="1058837"/>
                  </a:lnTo>
                  <a:lnTo>
                    <a:pt x="85280" y="1058837"/>
                  </a:lnTo>
                  <a:lnTo>
                    <a:pt x="77952" y="1071537"/>
                  </a:lnTo>
                  <a:lnTo>
                    <a:pt x="65328" y="1071537"/>
                  </a:lnTo>
                  <a:lnTo>
                    <a:pt x="65239" y="1084237"/>
                  </a:lnTo>
                  <a:lnTo>
                    <a:pt x="97942" y="1084237"/>
                  </a:lnTo>
                  <a:lnTo>
                    <a:pt x="96354" y="1096937"/>
                  </a:lnTo>
                  <a:lnTo>
                    <a:pt x="97510" y="1096937"/>
                  </a:lnTo>
                  <a:lnTo>
                    <a:pt x="99529" y="1109637"/>
                  </a:lnTo>
                  <a:lnTo>
                    <a:pt x="104038" y="1096937"/>
                  </a:lnTo>
                  <a:lnTo>
                    <a:pt x="98653" y="1096937"/>
                  </a:lnTo>
                  <a:lnTo>
                    <a:pt x="106273" y="1084237"/>
                  </a:lnTo>
                  <a:lnTo>
                    <a:pt x="112153" y="1096937"/>
                  </a:lnTo>
                  <a:lnTo>
                    <a:pt x="106794" y="1096937"/>
                  </a:lnTo>
                  <a:lnTo>
                    <a:pt x="102298" y="1109637"/>
                  </a:lnTo>
                  <a:lnTo>
                    <a:pt x="116293" y="1109637"/>
                  </a:lnTo>
                  <a:lnTo>
                    <a:pt x="121754" y="1096937"/>
                  </a:lnTo>
                  <a:lnTo>
                    <a:pt x="122936" y="1096937"/>
                  </a:lnTo>
                  <a:lnTo>
                    <a:pt x="120637" y="1109637"/>
                  </a:lnTo>
                  <a:lnTo>
                    <a:pt x="133108" y="1109637"/>
                  </a:lnTo>
                  <a:lnTo>
                    <a:pt x="128066" y="1122337"/>
                  </a:lnTo>
                  <a:lnTo>
                    <a:pt x="135801" y="1109637"/>
                  </a:lnTo>
                  <a:lnTo>
                    <a:pt x="130276" y="1122337"/>
                  </a:lnTo>
                  <a:lnTo>
                    <a:pt x="140449" y="1110107"/>
                  </a:lnTo>
                  <a:lnTo>
                    <a:pt x="143002" y="1122337"/>
                  </a:lnTo>
                  <a:lnTo>
                    <a:pt x="133604" y="1135037"/>
                  </a:lnTo>
                  <a:lnTo>
                    <a:pt x="150406" y="1135037"/>
                  </a:lnTo>
                  <a:lnTo>
                    <a:pt x="156349" y="1147737"/>
                  </a:lnTo>
                  <a:lnTo>
                    <a:pt x="143446" y="1147737"/>
                  </a:lnTo>
                  <a:lnTo>
                    <a:pt x="145630" y="1160437"/>
                  </a:lnTo>
                  <a:lnTo>
                    <a:pt x="152831" y="1160437"/>
                  </a:lnTo>
                  <a:lnTo>
                    <a:pt x="161848" y="1147737"/>
                  </a:lnTo>
                  <a:lnTo>
                    <a:pt x="168719" y="1147737"/>
                  </a:lnTo>
                  <a:lnTo>
                    <a:pt x="166128" y="1160437"/>
                  </a:lnTo>
                  <a:lnTo>
                    <a:pt x="158165" y="1160437"/>
                  </a:lnTo>
                  <a:lnTo>
                    <a:pt x="159029" y="1173137"/>
                  </a:lnTo>
                  <a:lnTo>
                    <a:pt x="1163231" y="1173137"/>
                  </a:lnTo>
                  <a:lnTo>
                    <a:pt x="1164945" y="1160437"/>
                  </a:lnTo>
                  <a:lnTo>
                    <a:pt x="1178179" y="1160437"/>
                  </a:lnTo>
                  <a:lnTo>
                    <a:pt x="1175613" y="1173137"/>
                  </a:lnTo>
                  <a:lnTo>
                    <a:pt x="1170952" y="1185837"/>
                  </a:lnTo>
                  <a:lnTo>
                    <a:pt x="1193927" y="1185837"/>
                  </a:lnTo>
                  <a:lnTo>
                    <a:pt x="1195946" y="1198537"/>
                  </a:lnTo>
                  <a:lnTo>
                    <a:pt x="1214196" y="1198537"/>
                  </a:lnTo>
                  <a:lnTo>
                    <a:pt x="1220330" y="1185837"/>
                  </a:lnTo>
                  <a:lnTo>
                    <a:pt x="1226769" y="1185837"/>
                  </a:lnTo>
                  <a:lnTo>
                    <a:pt x="1232382" y="1198537"/>
                  </a:lnTo>
                  <a:lnTo>
                    <a:pt x="1241590" y="1198537"/>
                  </a:lnTo>
                  <a:lnTo>
                    <a:pt x="1238910" y="1211237"/>
                  </a:lnTo>
                  <a:lnTo>
                    <a:pt x="1246797" y="1211237"/>
                  </a:lnTo>
                  <a:lnTo>
                    <a:pt x="1248156" y="1198537"/>
                  </a:lnTo>
                  <a:lnTo>
                    <a:pt x="1255814" y="1211237"/>
                  </a:lnTo>
                  <a:lnTo>
                    <a:pt x="1263929" y="1211237"/>
                  </a:lnTo>
                  <a:lnTo>
                    <a:pt x="1271879" y="1223937"/>
                  </a:lnTo>
                  <a:lnTo>
                    <a:pt x="1279944" y="1211237"/>
                  </a:lnTo>
                  <a:lnTo>
                    <a:pt x="1295768" y="1211237"/>
                  </a:lnTo>
                  <a:lnTo>
                    <a:pt x="1291653" y="1223937"/>
                  </a:lnTo>
                  <a:lnTo>
                    <a:pt x="1304963" y="1211237"/>
                  </a:lnTo>
                  <a:lnTo>
                    <a:pt x="1317332" y="1211237"/>
                  </a:lnTo>
                  <a:lnTo>
                    <a:pt x="1322387" y="1223937"/>
                  </a:lnTo>
                  <a:lnTo>
                    <a:pt x="1330909" y="1223937"/>
                  </a:lnTo>
                  <a:lnTo>
                    <a:pt x="1343710" y="1211237"/>
                  </a:lnTo>
                  <a:lnTo>
                    <a:pt x="1354048" y="1211237"/>
                  </a:lnTo>
                  <a:lnTo>
                    <a:pt x="1364449" y="1198537"/>
                  </a:lnTo>
                  <a:lnTo>
                    <a:pt x="1370863" y="1198537"/>
                  </a:lnTo>
                  <a:lnTo>
                    <a:pt x="1366570" y="1211237"/>
                  </a:lnTo>
                  <a:lnTo>
                    <a:pt x="1374025" y="1198537"/>
                  </a:lnTo>
                  <a:lnTo>
                    <a:pt x="1379677" y="1198537"/>
                  </a:lnTo>
                  <a:lnTo>
                    <a:pt x="1384858" y="1185837"/>
                  </a:lnTo>
                  <a:lnTo>
                    <a:pt x="1399743" y="1185837"/>
                  </a:lnTo>
                  <a:lnTo>
                    <a:pt x="1389430" y="1198537"/>
                  </a:lnTo>
                  <a:lnTo>
                    <a:pt x="1402613" y="1198537"/>
                  </a:lnTo>
                  <a:lnTo>
                    <a:pt x="1407591" y="1185837"/>
                  </a:lnTo>
                  <a:lnTo>
                    <a:pt x="1403692" y="1173137"/>
                  </a:lnTo>
                  <a:lnTo>
                    <a:pt x="1418094" y="1173137"/>
                  </a:lnTo>
                  <a:lnTo>
                    <a:pt x="1430947" y="1185837"/>
                  </a:lnTo>
                  <a:lnTo>
                    <a:pt x="1468158" y="1185837"/>
                  </a:lnTo>
                  <a:lnTo>
                    <a:pt x="1468577" y="1198537"/>
                  </a:lnTo>
                  <a:lnTo>
                    <a:pt x="1467891" y="1198537"/>
                  </a:lnTo>
                  <a:lnTo>
                    <a:pt x="1463421" y="1211237"/>
                  </a:lnTo>
                  <a:lnTo>
                    <a:pt x="1468793" y="1223937"/>
                  </a:lnTo>
                  <a:lnTo>
                    <a:pt x="1500759" y="1223937"/>
                  </a:lnTo>
                  <a:lnTo>
                    <a:pt x="1496199" y="1236637"/>
                  </a:lnTo>
                  <a:lnTo>
                    <a:pt x="1494269" y="1236637"/>
                  </a:lnTo>
                  <a:lnTo>
                    <a:pt x="1498854" y="1249337"/>
                  </a:lnTo>
                  <a:lnTo>
                    <a:pt x="1501889" y="1249337"/>
                  </a:lnTo>
                  <a:lnTo>
                    <a:pt x="1495056" y="1262037"/>
                  </a:lnTo>
                  <a:lnTo>
                    <a:pt x="1492377" y="1262037"/>
                  </a:lnTo>
                  <a:lnTo>
                    <a:pt x="1499082" y="1274737"/>
                  </a:lnTo>
                  <a:lnTo>
                    <a:pt x="1492681" y="1274737"/>
                  </a:lnTo>
                  <a:lnTo>
                    <a:pt x="1491348" y="1287437"/>
                  </a:lnTo>
                  <a:lnTo>
                    <a:pt x="1500759" y="1287437"/>
                  </a:lnTo>
                  <a:lnTo>
                    <a:pt x="1497342" y="1300137"/>
                  </a:lnTo>
                  <a:lnTo>
                    <a:pt x="1573555" y="1300137"/>
                  </a:lnTo>
                  <a:lnTo>
                    <a:pt x="1577035" y="1312837"/>
                  </a:lnTo>
                  <a:lnTo>
                    <a:pt x="1611553" y="1312837"/>
                  </a:lnTo>
                  <a:lnTo>
                    <a:pt x="1612353" y="1325537"/>
                  </a:lnTo>
                  <a:lnTo>
                    <a:pt x="1610537" y="1338237"/>
                  </a:lnTo>
                  <a:lnTo>
                    <a:pt x="1617268" y="1325537"/>
                  </a:lnTo>
                  <a:lnTo>
                    <a:pt x="1612938" y="1338237"/>
                  </a:lnTo>
                  <a:lnTo>
                    <a:pt x="1620481" y="1338237"/>
                  </a:lnTo>
                  <a:lnTo>
                    <a:pt x="1623809" y="1350937"/>
                  </a:lnTo>
                  <a:lnTo>
                    <a:pt x="1620837" y="1350937"/>
                  </a:lnTo>
                  <a:lnTo>
                    <a:pt x="1624584" y="1363637"/>
                  </a:lnTo>
                  <a:lnTo>
                    <a:pt x="1613496" y="1363637"/>
                  </a:lnTo>
                  <a:lnTo>
                    <a:pt x="1611414" y="1376337"/>
                  </a:lnTo>
                  <a:lnTo>
                    <a:pt x="1580172" y="1376337"/>
                  </a:lnTo>
                  <a:lnTo>
                    <a:pt x="1581454" y="1363637"/>
                  </a:lnTo>
                  <a:lnTo>
                    <a:pt x="1572615" y="1363637"/>
                  </a:lnTo>
                  <a:lnTo>
                    <a:pt x="1576362" y="1350937"/>
                  </a:lnTo>
                  <a:lnTo>
                    <a:pt x="1568069" y="1350937"/>
                  </a:lnTo>
                  <a:lnTo>
                    <a:pt x="1567688" y="1363637"/>
                  </a:lnTo>
                  <a:lnTo>
                    <a:pt x="1562989" y="1376337"/>
                  </a:lnTo>
                  <a:lnTo>
                    <a:pt x="1555369" y="1389037"/>
                  </a:lnTo>
                  <a:lnTo>
                    <a:pt x="1547317" y="1389037"/>
                  </a:lnTo>
                  <a:lnTo>
                    <a:pt x="1540433" y="1401737"/>
                  </a:lnTo>
                  <a:lnTo>
                    <a:pt x="1534731" y="1401737"/>
                  </a:lnTo>
                  <a:lnTo>
                    <a:pt x="1530223" y="1414437"/>
                  </a:lnTo>
                  <a:lnTo>
                    <a:pt x="1524508" y="1427137"/>
                  </a:lnTo>
                  <a:lnTo>
                    <a:pt x="1517040" y="1439837"/>
                  </a:lnTo>
                  <a:lnTo>
                    <a:pt x="1507553" y="1439837"/>
                  </a:lnTo>
                  <a:lnTo>
                    <a:pt x="1495818" y="1452537"/>
                  </a:lnTo>
                  <a:lnTo>
                    <a:pt x="1489430" y="1452537"/>
                  </a:lnTo>
                  <a:lnTo>
                    <a:pt x="1484693" y="1465237"/>
                  </a:lnTo>
                  <a:lnTo>
                    <a:pt x="1473352" y="1465237"/>
                  </a:lnTo>
                  <a:lnTo>
                    <a:pt x="1478572" y="1477937"/>
                  </a:lnTo>
                  <a:lnTo>
                    <a:pt x="1452105" y="1477937"/>
                  </a:lnTo>
                  <a:lnTo>
                    <a:pt x="1448549" y="1490637"/>
                  </a:lnTo>
                  <a:lnTo>
                    <a:pt x="1484757" y="1490637"/>
                  </a:lnTo>
                  <a:lnTo>
                    <a:pt x="1491919" y="1477937"/>
                  </a:lnTo>
                  <a:lnTo>
                    <a:pt x="1506575" y="1477937"/>
                  </a:lnTo>
                  <a:lnTo>
                    <a:pt x="1513332" y="1465237"/>
                  </a:lnTo>
                  <a:lnTo>
                    <a:pt x="1565109" y="1465237"/>
                  </a:lnTo>
                  <a:lnTo>
                    <a:pt x="1572755" y="1452537"/>
                  </a:lnTo>
                  <a:lnTo>
                    <a:pt x="1613014" y="1452537"/>
                  </a:lnTo>
                  <a:lnTo>
                    <a:pt x="1619643" y="1439837"/>
                  </a:lnTo>
                  <a:lnTo>
                    <a:pt x="1596859" y="1439837"/>
                  </a:lnTo>
                  <a:lnTo>
                    <a:pt x="1600593" y="1427137"/>
                  </a:lnTo>
                  <a:lnTo>
                    <a:pt x="1607794" y="1427137"/>
                  </a:lnTo>
                  <a:lnTo>
                    <a:pt x="1615884" y="1414437"/>
                  </a:lnTo>
                  <a:lnTo>
                    <a:pt x="1633588" y="1414437"/>
                  </a:lnTo>
                  <a:lnTo>
                    <a:pt x="1645323" y="1401737"/>
                  </a:lnTo>
                  <a:lnTo>
                    <a:pt x="1696999" y="1401737"/>
                  </a:lnTo>
                  <a:lnTo>
                    <a:pt x="1701609" y="1389037"/>
                  </a:lnTo>
                  <a:lnTo>
                    <a:pt x="1716125" y="1389037"/>
                  </a:lnTo>
                  <a:lnTo>
                    <a:pt x="1712455" y="1401737"/>
                  </a:lnTo>
                  <a:lnTo>
                    <a:pt x="1718297" y="1401737"/>
                  </a:lnTo>
                  <a:lnTo>
                    <a:pt x="1722958" y="1389037"/>
                  </a:lnTo>
                  <a:lnTo>
                    <a:pt x="1751139" y="1389037"/>
                  </a:lnTo>
                  <a:lnTo>
                    <a:pt x="1758683" y="1376337"/>
                  </a:lnTo>
                  <a:lnTo>
                    <a:pt x="1773389" y="1376337"/>
                  </a:lnTo>
                  <a:lnTo>
                    <a:pt x="1780857" y="1363637"/>
                  </a:lnTo>
                  <a:lnTo>
                    <a:pt x="1805216" y="1363637"/>
                  </a:lnTo>
                  <a:lnTo>
                    <a:pt x="1813928" y="1350937"/>
                  </a:lnTo>
                  <a:lnTo>
                    <a:pt x="1929917" y="1350937"/>
                  </a:lnTo>
                  <a:lnTo>
                    <a:pt x="1933765" y="1363637"/>
                  </a:lnTo>
                  <a:lnTo>
                    <a:pt x="1943430" y="1338237"/>
                  </a:lnTo>
                  <a:lnTo>
                    <a:pt x="1951228" y="1350937"/>
                  </a:lnTo>
                  <a:lnTo>
                    <a:pt x="1957755" y="1338237"/>
                  </a:lnTo>
                  <a:lnTo>
                    <a:pt x="1959698" y="1350937"/>
                  </a:lnTo>
                  <a:lnTo>
                    <a:pt x="1960638" y="1338237"/>
                  </a:lnTo>
                  <a:lnTo>
                    <a:pt x="1972881" y="1338237"/>
                  </a:lnTo>
                  <a:lnTo>
                    <a:pt x="1974151" y="1325537"/>
                  </a:lnTo>
                  <a:lnTo>
                    <a:pt x="1986216" y="1325537"/>
                  </a:lnTo>
                  <a:lnTo>
                    <a:pt x="1990648" y="1312837"/>
                  </a:lnTo>
                  <a:lnTo>
                    <a:pt x="1994128" y="1312837"/>
                  </a:lnTo>
                  <a:lnTo>
                    <a:pt x="1997329" y="1300137"/>
                  </a:lnTo>
                  <a:lnTo>
                    <a:pt x="2005952" y="1300137"/>
                  </a:lnTo>
                  <a:lnTo>
                    <a:pt x="2010816" y="1287437"/>
                  </a:lnTo>
                  <a:lnTo>
                    <a:pt x="2018741" y="1287437"/>
                  </a:lnTo>
                  <a:lnTo>
                    <a:pt x="2022525" y="1274737"/>
                  </a:lnTo>
                  <a:lnTo>
                    <a:pt x="2026983" y="1274737"/>
                  </a:lnTo>
                  <a:lnTo>
                    <a:pt x="2032977" y="1262037"/>
                  </a:lnTo>
                  <a:lnTo>
                    <a:pt x="2045779" y="1262037"/>
                  </a:lnTo>
                  <a:lnTo>
                    <a:pt x="2049094" y="1249337"/>
                  </a:lnTo>
                  <a:lnTo>
                    <a:pt x="2066074" y="1249337"/>
                  </a:lnTo>
                  <a:lnTo>
                    <a:pt x="2071560" y="1262037"/>
                  </a:lnTo>
                  <a:lnTo>
                    <a:pt x="2089467" y="1249337"/>
                  </a:lnTo>
                  <a:lnTo>
                    <a:pt x="2096998" y="1249337"/>
                  </a:lnTo>
                  <a:lnTo>
                    <a:pt x="2103361" y="1262037"/>
                  </a:lnTo>
                  <a:lnTo>
                    <a:pt x="2102383" y="1274737"/>
                  </a:lnTo>
                  <a:lnTo>
                    <a:pt x="2097646" y="1287437"/>
                  </a:lnTo>
                  <a:lnTo>
                    <a:pt x="2092756" y="1300137"/>
                  </a:lnTo>
                  <a:lnTo>
                    <a:pt x="2089365" y="1300137"/>
                  </a:lnTo>
                  <a:lnTo>
                    <a:pt x="2085136" y="1312837"/>
                  </a:lnTo>
                  <a:lnTo>
                    <a:pt x="2083041" y="1325537"/>
                  </a:lnTo>
                  <a:lnTo>
                    <a:pt x="2093493" y="1325537"/>
                  </a:lnTo>
                  <a:lnTo>
                    <a:pt x="2087816" y="1338237"/>
                  </a:lnTo>
                  <a:lnTo>
                    <a:pt x="2085682" y="1350937"/>
                  </a:lnTo>
                  <a:lnTo>
                    <a:pt x="2092985" y="1350937"/>
                  </a:lnTo>
                  <a:lnTo>
                    <a:pt x="2098078" y="1338237"/>
                  </a:lnTo>
                  <a:lnTo>
                    <a:pt x="2097405" y="1350937"/>
                  </a:lnTo>
                  <a:lnTo>
                    <a:pt x="2136775" y="1350937"/>
                  </a:lnTo>
                  <a:lnTo>
                    <a:pt x="2133790" y="1338237"/>
                  </a:lnTo>
                  <a:lnTo>
                    <a:pt x="2137664" y="1338237"/>
                  </a:lnTo>
                  <a:lnTo>
                    <a:pt x="2144611" y="1350937"/>
                  </a:lnTo>
                  <a:lnTo>
                    <a:pt x="2153793" y="1338237"/>
                  </a:lnTo>
                  <a:lnTo>
                    <a:pt x="2181491" y="1338237"/>
                  </a:lnTo>
                  <a:lnTo>
                    <a:pt x="2184641" y="1350467"/>
                  </a:lnTo>
                  <a:lnTo>
                    <a:pt x="2184108" y="1350937"/>
                  </a:lnTo>
                  <a:lnTo>
                    <a:pt x="2168804" y="1350937"/>
                  </a:lnTo>
                  <a:lnTo>
                    <a:pt x="2154275" y="1363637"/>
                  </a:lnTo>
                  <a:lnTo>
                    <a:pt x="2147455" y="1370863"/>
                  </a:lnTo>
                  <a:lnTo>
                    <a:pt x="2145512" y="1376337"/>
                  </a:lnTo>
                  <a:lnTo>
                    <a:pt x="2142299" y="1376337"/>
                  </a:lnTo>
                  <a:lnTo>
                    <a:pt x="2133803" y="1376337"/>
                  </a:lnTo>
                  <a:lnTo>
                    <a:pt x="2124989" y="1389037"/>
                  </a:lnTo>
                  <a:lnTo>
                    <a:pt x="2117521" y="1389037"/>
                  </a:lnTo>
                  <a:lnTo>
                    <a:pt x="2115515" y="1389037"/>
                  </a:lnTo>
                  <a:lnTo>
                    <a:pt x="2109863" y="1401737"/>
                  </a:lnTo>
                  <a:lnTo>
                    <a:pt x="2112518" y="1414437"/>
                  </a:lnTo>
                  <a:lnTo>
                    <a:pt x="2119604" y="1414437"/>
                  </a:lnTo>
                  <a:lnTo>
                    <a:pt x="2119617" y="1427137"/>
                  </a:lnTo>
                  <a:lnTo>
                    <a:pt x="2137854" y="1427137"/>
                  </a:lnTo>
                  <a:lnTo>
                    <a:pt x="2137676" y="1414437"/>
                  </a:lnTo>
                  <a:lnTo>
                    <a:pt x="2157768" y="1414437"/>
                  </a:lnTo>
                  <a:lnTo>
                    <a:pt x="2161578" y="1401737"/>
                  </a:lnTo>
                  <a:lnTo>
                    <a:pt x="2173935" y="1401737"/>
                  </a:lnTo>
                  <a:lnTo>
                    <a:pt x="2179967" y="1389037"/>
                  </a:lnTo>
                  <a:lnTo>
                    <a:pt x="2188692" y="1389037"/>
                  </a:lnTo>
                  <a:lnTo>
                    <a:pt x="2192210" y="1376337"/>
                  </a:lnTo>
                  <a:lnTo>
                    <a:pt x="2241245" y="1376337"/>
                  </a:lnTo>
                  <a:lnTo>
                    <a:pt x="2248941" y="1363637"/>
                  </a:lnTo>
                  <a:lnTo>
                    <a:pt x="2271357" y="1363637"/>
                  </a:lnTo>
                  <a:lnTo>
                    <a:pt x="2278672" y="1350937"/>
                  </a:lnTo>
                  <a:lnTo>
                    <a:pt x="2321522" y="1350937"/>
                  </a:lnTo>
                  <a:lnTo>
                    <a:pt x="2323388" y="1338237"/>
                  </a:lnTo>
                  <a:lnTo>
                    <a:pt x="2320048" y="1338237"/>
                  </a:lnTo>
                  <a:lnTo>
                    <a:pt x="2317394" y="1325537"/>
                  </a:lnTo>
                  <a:lnTo>
                    <a:pt x="2298369" y="1325537"/>
                  </a:lnTo>
                  <a:lnTo>
                    <a:pt x="2296680" y="1312837"/>
                  </a:lnTo>
                  <a:lnTo>
                    <a:pt x="2289797" y="1325537"/>
                  </a:lnTo>
                  <a:lnTo>
                    <a:pt x="2248763" y="1325537"/>
                  </a:lnTo>
                  <a:lnTo>
                    <a:pt x="2246617" y="1312837"/>
                  </a:lnTo>
                  <a:lnTo>
                    <a:pt x="2231809" y="1312837"/>
                  </a:lnTo>
                  <a:lnTo>
                    <a:pt x="2235149" y="1300137"/>
                  </a:lnTo>
                  <a:lnTo>
                    <a:pt x="2217013" y="1300137"/>
                  </a:lnTo>
                  <a:lnTo>
                    <a:pt x="2217013" y="1338237"/>
                  </a:lnTo>
                  <a:lnTo>
                    <a:pt x="2207336" y="1350937"/>
                  </a:lnTo>
                  <a:lnTo>
                    <a:pt x="2204999" y="1363637"/>
                  </a:lnTo>
                  <a:lnTo>
                    <a:pt x="2202015" y="1363637"/>
                  </a:lnTo>
                  <a:lnTo>
                    <a:pt x="2203729" y="1350937"/>
                  </a:lnTo>
                  <a:lnTo>
                    <a:pt x="2199563" y="1350937"/>
                  </a:lnTo>
                  <a:lnTo>
                    <a:pt x="2198395" y="1338237"/>
                  </a:lnTo>
                  <a:lnTo>
                    <a:pt x="2185873" y="1349362"/>
                  </a:lnTo>
                  <a:lnTo>
                    <a:pt x="2193709" y="1338237"/>
                  </a:lnTo>
                  <a:lnTo>
                    <a:pt x="2198395" y="1338237"/>
                  </a:lnTo>
                  <a:lnTo>
                    <a:pt x="2217013" y="1338237"/>
                  </a:lnTo>
                  <a:lnTo>
                    <a:pt x="2217013" y="1300137"/>
                  </a:lnTo>
                  <a:lnTo>
                    <a:pt x="2212733" y="1300137"/>
                  </a:lnTo>
                  <a:lnTo>
                    <a:pt x="2212733" y="1312837"/>
                  </a:lnTo>
                  <a:lnTo>
                    <a:pt x="2207412" y="1324127"/>
                  </a:lnTo>
                  <a:lnTo>
                    <a:pt x="2209711" y="1312837"/>
                  </a:lnTo>
                  <a:lnTo>
                    <a:pt x="2212733" y="1312837"/>
                  </a:lnTo>
                  <a:lnTo>
                    <a:pt x="2212733" y="1300137"/>
                  </a:lnTo>
                  <a:lnTo>
                    <a:pt x="2205748" y="1300137"/>
                  </a:lnTo>
                  <a:lnTo>
                    <a:pt x="2209393" y="1287437"/>
                  </a:lnTo>
                  <a:lnTo>
                    <a:pt x="2209749" y="1287437"/>
                  </a:lnTo>
                  <a:lnTo>
                    <a:pt x="2208987" y="1274737"/>
                  </a:lnTo>
                  <a:lnTo>
                    <a:pt x="2209241" y="1274737"/>
                  </a:lnTo>
                  <a:lnTo>
                    <a:pt x="2209647" y="1262037"/>
                  </a:lnTo>
                  <a:lnTo>
                    <a:pt x="2205037" y="1262037"/>
                  </a:lnTo>
                  <a:lnTo>
                    <a:pt x="2213495" y="1249337"/>
                  </a:lnTo>
                  <a:lnTo>
                    <a:pt x="2221369" y="1236637"/>
                  </a:lnTo>
                  <a:lnTo>
                    <a:pt x="2223579" y="1236637"/>
                  </a:lnTo>
                  <a:lnTo>
                    <a:pt x="2228265" y="1223937"/>
                  </a:lnTo>
                  <a:lnTo>
                    <a:pt x="2217610" y="1223937"/>
                  </a:lnTo>
                  <a:lnTo>
                    <a:pt x="2227021" y="1211237"/>
                  </a:lnTo>
                  <a:lnTo>
                    <a:pt x="2245499" y="1211237"/>
                  </a:lnTo>
                  <a:lnTo>
                    <a:pt x="2255304" y="1198537"/>
                  </a:lnTo>
                  <a:lnTo>
                    <a:pt x="2264156" y="1198537"/>
                  </a:lnTo>
                  <a:lnTo>
                    <a:pt x="2263038" y="1185837"/>
                  </a:lnTo>
                  <a:lnTo>
                    <a:pt x="2266912" y="1185837"/>
                  </a:lnTo>
                  <a:lnTo>
                    <a:pt x="2265616" y="1173137"/>
                  </a:lnTo>
                  <a:lnTo>
                    <a:pt x="2257412" y="1173137"/>
                  </a:lnTo>
                  <a:lnTo>
                    <a:pt x="2246960" y="1160437"/>
                  </a:lnTo>
                  <a:lnTo>
                    <a:pt x="2216607" y="1160437"/>
                  </a:lnTo>
                  <a:lnTo>
                    <a:pt x="2216607" y="1223937"/>
                  </a:lnTo>
                  <a:lnTo>
                    <a:pt x="2206955" y="1236637"/>
                  </a:lnTo>
                  <a:lnTo>
                    <a:pt x="2204999" y="1236637"/>
                  </a:lnTo>
                  <a:lnTo>
                    <a:pt x="2204999" y="1325537"/>
                  </a:lnTo>
                  <a:lnTo>
                    <a:pt x="2200402" y="1325537"/>
                  </a:lnTo>
                  <a:lnTo>
                    <a:pt x="2201126" y="1312837"/>
                  </a:lnTo>
                  <a:lnTo>
                    <a:pt x="2203386" y="1312837"/>
                  </a:lnTo>
                  <a:lnTo>
                    <a:pt x="2204999" y="1325537"/>
                  </a:lnTo>
                  <a:lnTo>
                    <a:pt x="2204999" y="1236637"/>
                  </a:lnTo>
                  <a:lnTo>
                    <a:pt x="2193772" y="1236637"/>
                  </a:lnTo>
                  <a:lnTo>
                    <a:pt x="2193429" y="1223937"/>
                  </a:lnTo>
                  <a:lnTo>
                    <a:pt x="2192490" y="1223937"/>
                  </a:lnTo>
                  <a:lnTo>
                    <a:pt x="2192490" y="1332509"/>
                  </a:lnTo>
                  <a:lnTo>
                    <a:pt x="2189873" y="1338237"/>
                  </a:lnTo>
                  <a:lnTo>
                    <a:pt x="2186825" y="1338237"/>
                  </a:lnTo>
                  <a:lnTo>
                    <a:pt x="2192490" y="1332509"/>
                  </a:lnTo>
                  <a:lnTo>
                    <a:pt x="2192490" y="1223937"/>
                  </a:lnTo>
                  <a:lnTo>
                    <a:pt x="2163851" y="1223937"/>
                  </a:lnTo>
                  <a:lnTo>
                    <a:pt x="2169134" y="1211237"/>
                  </a:lnTo>
                  <a:lnTo>
                    <a:pt x="2198789" y="1211237"/>
                  </a:lnTo>
                  <a:lnTo>
                    <a:pt x="2204821" y="1223937"/>
                  </a:lnTo>
                  <a:lnTo>
                    <a:pt x="2216607" y="1223937"/>
                  </a:lnTo>
                  <a:lnTo>
                    <a:pt x="2216607" y="1160437"/>
                  </a:lnTo>
                  <a:lnTo>
                    <a:pt x="2201824" y="1160437"/>
                  </a:lnTo>
                  <a:lnTo>
                    <a:pt x="2192197" y="1173137"/>
                  </a:lnTo>
                  <a:lnTo>
                    <a:pt x="2164321" y="1173137"/>
                  </a:lnTo>
                  <a:lnTo>
                    <a:pt x="2155050" y="1185837"/>
                  </a:lnTo>
                  <a:lnTo>
                    <a:pt x="2127199" y="1185837"/>
                  </a:lnTo>
                  <a:lnTo>
                    <a:pt x="2107082" y="1198537"/>
                  </a:lnTo>
                  <a:lnTo>
                    <a:pt x="2086584" y="1211237"/>
                  </a:lnTo>
                  <a:lnTo>
                    <a:pt x="2067039" y="1223937"/>
                  </a:lnTo>
                  <a:lnTo>
                    <a:pt x="2049780" y="1236637"/>
                  </a:lnTo>
                  <a:lnTo>
                    <a:pt x="2041156" y="1236637"/>
                  </a:lnTo>
                  <a:lnTo>
                    <a:pt x="2032038" y="1249337"/>
                  </a:lnTo>
                  <a:lnTo>
                    <a:pt x="2022652" y="1249337"/>
                  </a:lnTo>
                  <a:lnTo>
                    <a:pt x="2013191" y="1262037"/>
                  </a:lnTo>
                  <a:lnTo>
                    <a:pt x="2003425" y="1262037"/>
                  </a:lnTo>
                  <a:lnTo>
                    <a:pt x="1993150" y="1274737"/>
                  </a:lnTo>
                  <a:lnTo>
                    <a:pt x="1984121" y="1274737"/>
                  </a:lnTo>
                  <a:lnTo>
                    <a:pt x="1990090" y="1262037"/>
                  </a:lnTo>
                  <a:lnTo>
                    <a:pt x="2000846" y="1262037"/>
                  </a:lnTo>
                  <a:lnTo>
                    <a:pt x="2005863" y="1249337"/>
                  </a:lnTo>
                  <a:lnTo>
                    <a:pt x="2016226" y="1249337"/>
                  </a:lnTo>
                  <a:lnTo>
                    <a:pt x="2027402" y="1236637"/>
                  </a:lnTo>
                  <a:lnTo>
                    <a:pt x="2037562" y="1236637"/>
                  </a:lnTo>
                  <a:lnTo>
                    <a:pt x="2046630" y="1223937"/>
                  </a:lnTo>
                  <a:lnTo>
                    <a:pt x="2054491" y="1211237"/>
                  </a:lnTo>
                  <a:lnTo>
                    <a:pt x="2068474" y="1211237"/>
                  </a:lnTo>
                  <a:lnTo>
                    <a:pt x="2076056" y="1198537"/>
                  </a:lnTo>
                  <a:lnTo>
                    <a:pt x="2083041" y="1198537"/>
                  </a:lnTo>
                  <a:lnTo>
                    <a:pt x="2090305" y="1185837"/>
                  </a:lnTo>
                  <a:lnTo>
                    <a:pt x="2104694" y="1185837"/>
                  </a:lnTo>
                  <a:lnTo>
                    <a:pt x="2112060" y="1173137"/>
                  </a:lnTo>
                  <a:lnTo>
                    <a:pt x="2118436" y="1173137"/>
                  </a:lnTo>
                  <a:lnTo>
                    <a:pt x="2121446" y="1160437"/>
                  </a:lnTo>
                  <a:lnTo>
                    <a:pt x="2122728" y="1173137"/>
                  </a:lnTo>
                  <a:lnTo>
                    <a:pt x="2127999" y="1173137"/>
                  </a:lnTo>
                  <a:lnTo>
                    <a:pt x="2128583" y="1160437"/>
                  </a:lnTo>
                  <a:lnTo>
                    <a:pt x="2164562" y="1160437"/>
                  </a:lnTo>
                  <a:lnTo>
                    <a:pt x="2169693" y="1147737"/>
                  </a:lnTo>
                  <a:lnTo>
                    <a:pt x="2176996" y="1147737"/>
                  </a:lnTo>
                  <a:lnTo>
                    <a:pt x="2187346" y="1135037"/>
                  </a:lnTo>
                  <a:lnTo>
                    <a:pt x="2198954" y="1122337"/>
                  </a:lnTo>
                  <a:lnTo>
                    <a:pt x="2447048" y="1122337"/>
                  </a:lnTo>
                  <a:lnTo>
                    <a:pt x="2448839" y="1109637"/>
                  </a:lnTo>
                  <a:lnTo>
                    <a:pt x="2462072" y="1109637"/>
                  </a:lnTo>
                  <a:lnTo>
                    <a:pt x="2467368" y="1096937"/>
                  </a:lnTo>
                  <a:lnTo>
                    <a:pt x="2489098" y="1096937"/>
                  </a:lnTo>
                  <a:lnTo>
                    <a:pt x="2492946" y="1084237"/>
                  </a:lnTo>
                  <a:lnTo>
                    <a:pt x="2503398" y="1084237"/>
                  </a:lnTo>
                  <a:lnTo>
                    <a:pt x="2509443" y="1071537"/>
                  </a:lnTo>
                  <a:lnTo>
                    <a:pt x="2542438" y="1071537"/>
                  </a:lnTo>
                  <a:lnTo>
                    <a:pt x="2557780" y="1058837"/>
                  </a:lnTo>
                  <a:lnTo>
                    <a:pt x="2564206" y="1071537"/>
                  </a:lnTo>
                  <a:lnTo>
                    <a:pt x="2571940" y="1071537"/>
                  </a:lnTo>
                  <a:lnTo>
                    <a:pt x="2577795" y="1058837"/>
                  </a:lnTo>
                  <a:lnTo>
                    <a:pt x="2594279" y="1058837"/>
                  </a:lnTo>
                  <a:lnTo>
                    <a:pt x="2600299" y="1046137"/>
                  </a:lnTo>
                  <a:lnTo>
                    <a:pt x="2617368" y="1046137"/>
                  </a:lnTo>
                  <a:lnTo>
                    <a:pt x="2620289" y="1033437"/>
                  </a:lnTo>
                  <a:lnTo>
                    <a:pt x="2628646" y="1033437"/>
                  </a:lnTo>
                  <a:lnTo>
                    <a:pt x="2624391" y="1020737"/>
                  </a:lnTo>
                  <a:lnTo>
                    <a:pt x="2625331" y="1020737"/>
                  </a:lnTo>
                  <a:lnTo>
                    <a:pt x="2623972" y="1008037"/>
                  </a:lnTo>
                  <a:lnTo>
                    <a:pt x="2627719" y="1008037"/>
                  </a:lnTo>
                  <a:lnTo>
                    <a:pt x="2633116" y="1020737"/>
                  </a:lnTo>
                  <a:lnTo>
                    <a:pt x="2634081" y="1008037"/>
                  </a:lnTo>
                  <a:lnTo>
                    <a:pt x="2635110" y="1008037"/>
                  </a:lnTo>
                  <a:lnTo>
                    <a:pt x="2633726" y="995337"/>
                  </a:lnTo>
                  <a:lnTo>
                    <a:pt x="2640482" y="995337"/>
                  </a:lnTo>
                  <a:lnTo>
                    <a:pt x="2645892" y="98263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660900" y="2168499"/>
              <a:ext cx="1109345" cy="1101090"/>
            </a:xfrm>
            <a:custGeom>
              <a:avLst/>
              <a:gdLst/>
              <a:ahLst/>
              <a:cxnLst/>
              <a:rect l="l" t="t" r="r" b="b"/>
              <a:pathLst>
                <a:path w="1109345" h="1101089">
                  <a:moveTo>
                    <a:pt x="8585" y="646798"/>
                  </a:moveTo>
                  <a:lnTo>
                    <a:pt x="7353" y="646036"/>
                  </a:lnTo>
                  <a:lnTo>
                    <a:pt x="6070" y="646163"/>
                  </a:lnTo>
                  <a:lnTo>
                    <a:pt x="4711" y="647179"/>
                  </a:lnTo>
                  <a:lnTo>
                    <a:pt x="6007" y="647052"/>
                  </a:lnTo>
                  <a:lnTo>
                    <a:pt x="8585" y="646798"/>
                  </a:lnTo>
                  <a:close/>
                </a:path>
                <a:path w="1109345" h="1101089">
                  <a:moveTo>
                    <a:pt x="10807" y="373316"/>
                  </a:moveTo>
                  <a:lnTo>
                    <a:pt x="1181" y="375335"/>
                  </a:lnTo>
                  <a:lnTo>
                    <a:pt x="0" y="380860"/>
                  </a:lnTo>
                  <a:lnTo>
                    <a:pt x="5092" y="380644"/>
                  </a:lnTo>
                  <a:lnTo>
                    <a:pt x="7861" y="378980"/>
                  </a:lnTo>
                  <a:lnTo>
                    <a:pt x="10807" y="373316"/>
                  </a:lnTo>
                  <a:close/>
                </a:path>
                <a:path w="1109345" h="1101089">
                  <a:moveTo>
                    <a:pt x="39916" y="429006"/>
                  </a:moveTo>
                  <a:lnTo>
                    <a:pt x="37007" y="429133"/>
                  </a:lnTo>
                  <a:lnTo>
                    <a:pt x="33909" y="431038"/>
                  </a:lnTo>
                  <a:lnTo>
                    <a:pt x="31800" y="432879"/>
                  </a:lnTo>
                  <a:lnTo>
                    <a:pt x="34810" y="432231"/>
                  </a:lnTo>
                  <a:lnTo>
                    <a:pt x="37515" y="430949"/>
                  </a:lnTo>
                  <a:lnTo>
                    <a:pt x="39916" y="429006"/>
                  </a:lnTo>
                  <a:close/>
                </a:path>
                <a:path w="1109345" h="1101089">
                  <a:moveTo>
                    <a:pt x="61569" y="316407"/>
                  </a:moveTo>
                  <a:lnTo>
                    <a:pt x="57696" y="313690"/>
                  </a:lnTo>
                  <a:lnTo>
                    <a:pt x="53924" y="313220"/>
                  </a:lnTo>
                  <a:lnTo>
                    <a:pt x="49733" y="314528"/>
                  </a:lnTo>
                  <a:lnTo>
                    <a:pt x="48780" y="318731"/>
                  </a:lnTo>
                  <a:lnTo>
                    <a:pt x="51358" y="319951"/>
                  </a:lnTo>
                  <a:lnTo>
                    <a:pt x="54089" y="320586"/>
                  </a:lnTo>
                  <a:lnTo>
                    <a:pt x="56946" y="320662"/>
                  </a:lnTo>
                  <a:lnTo>
                    <a:pt x="56273" y="317195"/>
                  </a:lnTo>
                  <a:lnTo>
                    <a:pt x="58166" y="315429"/>
                  </a:lnTo>
                  <a:lnTo>
                    <a:pt x="61569" y="316407"/>
                  </a:lnTo>
                  <a:close/>
                </a:path>
                <a:path w="1109345" h="1101089">
                  <a:moveTo>
                    <a:pt x="82092" y="425513"/>
                  </a:moveTo>
                  <a:lnTo>
                    <a:pt x="80772" y="424980"/>
                  </a:lnTo>
                  <a:lnTo>
                    <a:pt x="79489" y="425234"/>
                  </a:lnTo>
                  <a:lnTo>
                    <a:pt x="78219" y="426288"/>
                  </a:lnTo>
                  <a:lnTo>
                    <a:pt x="82092" y="425513"/>
                  </a:lnTo>
                  <a:close/>
                </a:path>
                <a:path w="1109345" h="1101089">
                  <a:moveTo>
                    <a:pt x="84023" y="448348"/>
                  </a:moveTo>
                  <a:lnTo>
                    <a:pt x="82638" y="448576"/>
                  </a:lnTo>
                  <a:lnTo>
                    <a:pt x="81343" y="449097"/>
                  </a:lnTo>
                  <a:lnTo>
                    <a:pt x="80162" y="449897"/>
                  </a:lnTo>
                  <a:lnTo>
                    <a:pt x="84023" y="448348"/>
                  </a:lnTo>
                  <a:close/>
                </a:path>
                <a:path w="1109345" h="1101089">
                  <a:moveTo>
                    <a:pt x="88646" y="409232"/>
                  </a:moveTo>
                  <a:lnTo>
                    <a:pt x="86728" y="408038"/>
                  </a:lnTo>
                  <a:lnTo>
                    <a:pt x="86258" y="408127"/>
                  </a:lnTo>
                  <a:lnTo>
                    <a:pt x="84404" y="410006"/>
                  </a:lnTo>
                  <a:lnTo>
                    <a:pt x="88646" y="409232"/>
                  </a:lnTo>
                  <a:close/>
                </a:path>
                <a:path w="1109345" h="1101089">
                  <a:moveTo>
                    <a:pt x="125044" y="1054823"/>
                  </a:moveTo>
                  <a:lnTo>
                    <a:pt x="123164" y="1048816"/>
                  </a:lnTo>
                  <a:lnTo>
                    <a:pt x="121158" y="1044168"/>
                  </a:lnTo>
                  <a:lnTo>
                    <a:pt x="114363" y="1041768"/>
                  </a:lnTo>
                  <a:lnTo>
                    <a:pt x="106273" y="1041704"/>
                  </a:lnTo>
                  <a:lnTo>
                    <a:pt x="99237" y="1042962"/>
                  </a:lnTo>
                  <a:lnTo>
                    <a:pt x="92710" y="1044917"/>
                  </a:lnTo>
                  <a:lnTo>
                    <a:pt x="87249" y="1048143"/>
                  </a:lnTo>
                  <a:lnTo>
                    <a:pt x="85839" y="1052017"/>
                  </a:lnTo>
                  <a:lnTo>
                    <a:pt x="91452" y="1055865"/>
                  </a:lnTo>
                  <a:lnTo>
                    <a:pt x="106172" y="1061732"/>
                  </a:lnTo>
                  <a:lnTo>
                    <a:pt x="114109" y="1063853"/>
                  </a:lnTo>
                  <a:lnTo>
                    <a:pt x="121297" y="1063726"/>
                  </a:lnTo>
                  <a:lnTo>
                    <a:pt x="125031" y="1060399"/>
                  </a:lnTo>
                  <a:lnTo>
                    <a:pt x="125044" y="1054823"/>
                  </a:lnTo>
                  <a:close/>
                </a:path>
                <a:path w="1109345" h="1101089">
                  <a:moveTo>
                    <a:pt x="136258" y="45173"/>
                  </a:moveTo>
                  <a:lnTo>
                    <a:pt x="130657" y="42494"/>
                  </a:lnTo>
                  <a:lnTo>
                    <a:pt x="124117" y="41833"/>
                  </a:lnTo>
                  <a:lnTo>
                    <a:pt x="117373" y="42303"/>
                  </a:lnTo>
                  <a:lnTo>
                    <a:pt x="93941" y="44462"/>
                  </a:lnTo>
                  <a:lnTo>
                    <a:pt x="76669" y="45593"/>
                  </a:lnTo>
                  <a:lnTo>
                    <a:pt x="63233" y="45974"/>
                  </a:lnTo>
                  <a:lnTo>
                    <a:pt x="42456" y="47726"/>
                  </a:lnTo>
                  <a:lnTo>
                    <a:pt x="23926" y="52870"/>
                  </a:lnTo>
                  <a:lnTo>
                    <a:pt x="17259" y="63411"/>
                  </a:lnTo>
                  <a:lnTo>
                    <a:pt x="17373" y="64084"/>
                  </a:lnTo>
                  <a:lnTo>
                    <a:pt x="29248" y="69430"/>
                  </a:lnTo>
                  <a:lnTo>
                    <a:pt x="37350" y="70815"/>
                  </a:lnTo>
                  <a:lnTo>
                    <a:pt x="44513" y="68618"/>
                  </a:lnTo>
                  <a:lnTo>
                    <a:pt x="50977" y="67564"/>
                  </a:lnTo>
                  <a:lnTo>
                    <a:pt x="64909" y="66484"/>
                  </a:lnTo>
                  <a:lnTo>
                    <a:pt x="79336" y="65938"/>
                  </a:lnTo>
                  <a:lnTo>
                    <a:pt x="93154" y="63411"/>
                  </a:lnTo>
                  <a:lnTo>
                    <a:pt x="105308" y="56388"/>
                  </a:lnTo>
                  <a:lnTo>
                    <a:pt x="101650" y="53035"/>
                  </a:lnTo>
                  <a:lnTo>
                    <a:pt x="96862" y="54571"/>
                  </a:lnTo>
                  <a:lnTo>
                    <a:pt x="92519" y="54457"/>
                  </a:lnTo>
                  <a:lnTo>
                    <a:pt x="97624" y="50406"/>
                  </a:lnTo>
                  <a:lnTo>
                    <a:pt x="104825" y="49212"/>
                  </a:lnTo>
                  <a:lnTo>
                    <a:pt x="112560" y="49276"/>
                  </a:lnTo>
                  <a:lnTo>
                    <a:pt x="119227" y="49047"/>
                  </a:lnTo>
                  <a:lnTo>
                    <a:pt x="125056" y="48666"/>
                  </a:lnTo>
                  <a:lnTo>
                    <a:pt x="130898" y="47586"/>
                  </a:lnTo>
                  <a:lnTo>
                    <a:pt x="136258" y="45173"/>
                  </a:lnTo>
                  <a:close/>
                </a:path>
                <a:path w="1109345" h="1101089">
                  <a:moveTo>
                    <a:pt x="143992" y="384505"/>
                  </a:moveTo>
                  <a:lnTo>
                    <a:pt x="138874" y="380111"/>
                  </a:lnTo>
                  <a:lnTo>
                    <a:pt x="133057" y="387515"/>
                  </a:lnTo>
                  <a:lnTo>
                    <a:pt x="127711" y="383336"/>
                  </a:lnTo>
                  <a:lnTo>
                    <a:pt x="130441" y="379907"/>
                  </a:lnTo>
                  <a:lnTo>
                    <a:pt x="130505" y="375399"/>
                  </a:lnTo>
                  <a:lnTo>
                    <a:pt x="132765" y="371729"/>
                  </a:lnTo>
                  <a:lnTo>
                    <a:pt x="129247" y="370547"/>
                  </a:lnTo>
                  <a:lnTo>
                    <a:pt x="126187" y="372465"/>
                  </a:lnTo>
                  <a:lnTo>
                    <a:pt x="124650" y="375602"/>
                  </a:lnTo>
                  <a:lnTo>
                    <a:pt x="126212" y="369239"/>
                  </a:lnTo>
                  <a:lnTo>
                    <a:pt x="133705" y="367461"/>
                  </a:lnTo>
                  <a:lnTo>
                    <a:pt x="130098" y="364680"/>
                  </a:lnTo>
                  <a:lnTo>
                    <a:pt x="138087" y="365188"/>
                  </a:lnTo>
                  <a:lnTo>
                    <a:pt x="142443" y="356997"/>
                  </a:lnTo>
                  <a:lnTo>
                    <a:pt x="136969" y="357555"/>
                  </a:lnTo>
                  <a:lnTo>
                    <a:pt x="131191" y="356501"/>
                  </a:lnTo>
                  <a:lnTo>
                    <a:pt x="125780" y="355841"/>
                  </a:lnTo>
                  <a:lnTo>
                    <a:pt x="128498" y="363448"/>
                  </a:lnTo>
                  <a:lnTo>
                    <a:pt x="123659" y="359702"/>
                  </a:lnTo>
                  <a:lnTo>
                    <a:pt x="120535" y="359092"/>
                  </a:lnTo>
                  <a:lnTo>
                    <a:pt x="114325" y="354622"/>
                  </a:lnTo>
                  <a:lnTo>
                    <a:pt x="115189" y="348678"/>
                  </a:lnTo>
                  <a:lnTo>
                    <a:pt x="109931" y="353161"/>
                  </a:lnTo>
                  <a:lnTo>
                    <a:pt x="107505" y="346202"/>
                  </a:lnTo>
                  <a:lnTo>
                    <a:pt x="93916" y="346036"/>
                  </a:lnTo>
                  <a:lnTo>
                    <a:pt x="81089" y="350888"/>
                  </a:lnTo>
                  <a:lnTo>
                    <a:pt x="80911" y="358965"/>
                  </a:lnTo>
                  <a:lnTo>
                    <a:pt x="75679" y="357276"/>
                  </a:lnTo>
                  <a:lnTo>
                    <a:pt x="69545" y="358063"/>
                  </a:lnTo>
                  <a:lnTo>
                    <a:pt x="65798" y="360857"/>
                  </a:lnTo>
                  <a:lnTo>
                    <a:pt x="67741" y="365150"/>
                  </a:lnTo>
                  <a:lnTo>
                    <a:pt x="57035" y="368058"/>
                  </a:lnTo>
                  <a:lnTo>
                    <a:pt x="45389" y="369557"/>
                  </a:lnTo>
                  <a:lnTo>
                    <a:pt x="33997" y="371424"/>
                  </a:lnTo>
                  <a:lnTo>
                    <a:pt x="24091" y="375386"/>
                  </a:lnTo>
                  <a:lnTo>
                    <a:pt x="20777" y="377494"/>
                  </a:lnTo>
                  <a:lnTo>
                    <a:pt x="20828" y="384390"/>
                  </a:lnTo>
                  <a:lnTo>
                    <a:pt x="30048" y="383565"/>
                  </a:lnTo>
                  <a:lnTo>
                    <a:pt x="34747" y="380187"/>
                  </a:lnTo>
                  <a:lnTo>
                    <a:pt x="39154" y="381012"/>
                  </a:lnTo>
                  <a:lnTo>
                    <a:pt x="35293" y="384111"/>
                  </a:lnTo>
                  <a:lnTo>
                    <a:pt x="41135" y="387985"/>
                  </a:lnTo>
                  <a:lnTo>
                    <a:pt x="45504" y="388188"/>
                  </a:lnTo>
                  <a:lnTo>
                    <a:pt x="51523" y="384492"/>
                  </a:lnTo>
                  <a:lnTo>
                    <a:pt x="49885" y="388429"/>
                  </a:lnTo>
                  <a:lnTo>
                    <a:pt x="53733" y="390385"/>
                  </a:lnTo>
                  <a:lnTo>
                    <a:pt x="59334" y="391629"/>
                  </a:lnTo>
                  <a:lnTo>
                    <a:pt x="62915" y="393369"/>
                  </a:lnTo>
                  <a:lnTo>
                    <a:pt x="67627" y="396405"/>
                  </a:lnTo>
                  <a:lnTo>
                    <a:pt x="75463" y="397802"/>
                  </a:lnTo>
                  <a:lnTo>
                    <a:pt x="83947" y="398741"/>
                  </a:lnTo>
                  <a:lnTo>
                    <a:pt x="90589" y="400367"/>
                  </a:lnTo>
                  <a:lnTo>
                    <a:pt x="104660" y="397129"/>
                  </a:lnTo>
                  <a:lnTo>
                    <a:pt x="111556" y="395008"/>
                  </a:lnTo>
                  <a:lnTo>
                    <a:pt x="118122" y="392061"/>
                  </a:lnTo>
                  <a:lnTo>
                    <a:pt x="124523" y="389813"/>
                  </a:lnTo>
                  <a:lnTo>
                    <a:pt x="131241" y="388772"/>
                  </a:lnTo>
                  <a:lnTo>
                    <a:pt x="137871" y="387489"/>
                  </a:lnTo>
                  <a:lnTo>
                    <a:pt x="143992" y="384505"/>
                  </a:lnTo>
                  <a:close/>
                </a:path>
                <a:path w="1109345" h="1101089">
                  <a:moveTo>
                    <a:pt x="157162" y="1092530"/>
                  </a:moveTo>
                  <a:lnTo>
                    <a:pt x="152920" y="1092022"/>
                  </a:lnTo>
                  <a:lnTo>
                    <a:pt x="141541" y="1094930"/>
                  </a:lnTo>
                  <a:lnTo>
                    <a:pt x="141681" y="1100658"/>
                  </a:lnTo>
                  <a:lnTo>
                    <a:pt x="147612" y="1098219"/>
                  </a:lnTo>
                  <a:lnTo>
                    <a:pt x="153352" y="1098550"/>
                  </a:lnTo>
                  <a:lnTo>
                    <a:pt x="157162" y="1092530"/>
                  </a:lnTo>
                  <a:close/>
                </a:path>
                <a:path w="1109345" h="1101089">
                  <a:moveTo>
                    <a:pt x="158572" y="139166"/>
                  </a:moveTo>
                  <a:lnTo>
                    <a:pt x="154012" y="136461"/>
                  </a:lnTo>
                  <a:lnTo>
                    <a:pt x="145770" y="136575"/>
                  </a:lnTo>
                  <a:lnTo>
                    <a:pt x="138176" y="139179"/>
                  </a:lnTo>
                  <a:lnTo>
                    <a:pt x="130784" y="142659"/>
                  </a:lnTo>
                  <a:lnTo>
                    <a:pt x="123088" y="145402"/>
                  </a:lnTo>
                  <a:lnTo>
                    <a:pt x="127279" y="150088"/>
                  </a:lnTo>
                  <a:lnTo>
                    <a:pt x="134086" y="151066"/>
                  </a:lnTo>
                  <a:lnTo>
                    <a:pt x="141605" y="150075"/>
                  </a:lnTo>
                  <a:lnTo>
                    <a:pt x="147866" y="148882"/>
                  </a:lnTo>
                  <a:lnTo>
                    <a:pt x="152501" y="146735"/>
                  </a:lnTo>
                  <a:lnTo>
                    <a:pt x="157073" y="143040"/>
                  </a:lnTo>
                  <a:lnTo>
                    <a:pt x="158572" y="139166"/>
                  </a:lnTo>
                  <a:close/>
                </a:path>
                <a:path w="1109345" h="1101089">
                  <a:moveTo>
                    <a:pt x="162534" y="356247"/>
                  </a:moveTo>
                  <a:lnTo>
                    <a:pt x="157137" y="354279"/>
                  </a:lnTo>
                  <a:lnTo>
                    <a:pt x="150368" y="355155"/>
                  </a:lnTo>
                  <a:lnTo>
                    <a:pt x="144945" y="358508"/>
                  </a:lnTo>
                  <a:lnTo>
                    <a:pt x="143624" y="363982"/>
                  </a:lnTo>
                  <a:lnTo>
                    <a:pt x="147840" y="362470"/>
                  </a:lnTo>
                  <a:lnTo>
                    <a:pt x="149898" y="355892"/>
                  </a:lnTo>
                  <a:lnTo>
                    <a:pt x="155168" y="357797"/>
                  </a:lnTo>
                  <a:lnTo>
                    <a:pt x="152971" y="360222"/>
                  </a:lnTo>
                  <a:lnTo>
                    <a:pt x="151180" y="362940"/>
                  </a:lnTo>
                  <a:lnTo>
                    <a:pt x="149796" y="365925"/>
                  </a:lnTo>
                  <a:lnTo>
                    <a:pt x="155016" y="364553"/>
                  </a:lnTo>
                  <a:lnTo>
                    <a:pt x="162509" y="363118"/>
                  </a:lnTo>
                  <a:lnTo>
                    <a:pt x="162534" y="356247"/>
                  </a:lnTo>
                  <a:close/>
                </a:path>
                <a:path w="1109345" h="1101089">
                  <a:moveTo>
                    <a:pt x="163347" y="1044930"/>
                  </a:moveTo>
                  <a:lnTo>
                    <a:pt x="161429" y="1045540"/>
                  </a:lnTo>
                  <a:lnTo>
                    <a:pt x="160134" y="1046835"/>
                  </a:lnTo>
                  <a:lnTo>
                    <a:pt x="159473" y="1048804"/>
                  </a:lnTo>
                  <a:lnTo>
                    <a:pt x="162052" y="1046213"/>
                  </a:lnTo>
                  <a:lnTo>
                    <a:pt x="163347" y="1044930"/>
                  </a:lnTo>
                  <a:close/>
                </a:path>
                <a:path w="1109345" h="1101089">
                  <a:moveTo>
                    <a:pt x="165442" y="1039698"/>
                  </a:moveTo>
                  <a:lnTo>
                    <a:pt x="163334" y="1036040"/>
                  </a:lnTo>
                  <a:lnTo>
                    <a:pt x="160134" y="1036307"/>
                  </a:lnTo>
                  <a:lnTo>
                    <a:pt x="160616" y="1038250"/>
                  </a:lnTo>
                  <a:lnTo>
                    <a:pt x="161036" y="1040676"/>
                  </a:lnTo>
                  <a:lnTo>
                    <a:pt x="164680" y="1041247"/>
                  </a:lnTo>
                  <a:lnTo>
                    <a:pt x="165442" y="1039698"/>
                  </a:lnTo>
                  <a:close/>
                </a:path>
                <a:path w="1109345" h="1101089">
                  <a:moveTo>
                    <a:pt x="165811" y="27965"/>
                  </a:moveTo>
                  <a:lnTo>
                    <a:pt x="159689" y="24079"/>
                  </a:lnTo>
                  <a:lnTo>
                    <a:pt x="149961" y="21742"/>
                  </a:lnTo>
                  <a:lnTo>
                    <a:pt x="142443" y="21183"/>
                  </a:lnTo>
                  <a:lnTo>
                    <a:pt x="132473" y="22567"/>
                  </a:lnTo>
                  <a:lnTo>
                    <a:pt x="112725" y="26543"/>
                  </a:lnTo>
                  <a:lnTo>
                    <a:pt x="102768" y="27990"/>
                  </a:lnTo>
                  <a:lnTo>
                    <a:pt x="79400" y="29756"/>
                  </a:lnTo>
                  <a:lnTo>
                    <a:pt x="67830" y="31343"/>
                  </a:lnTo>
                  <a:lnTo>
                    <a:pt x="56515" y="34340"/>
                  </a:lnTo>
                  <a:lnTo>
                    <a:pt x="61150" y="38519"/>
                  </a:lnTo>
                  <a:lnTo>
                    <a:pt x="69164" y="35750"/>
                  </a:lnTo>
                  <a:lnTo>
                    <a:pt x="82892" y="33299"/>
                  </a:lnTo>
                  <a:lnTo>
                    <a:pt x="90043" y="37376"/>
                  </a:lnTo>
                  <a:lnTo>
                    <a:pt x="105283" y="37503"/>
                  </a:lnTo>
                  <a:lnTo>
                    <a:pt x="110909" y="31508"/>
                  </a:lnTo>
                  <a:lnTo>
                    <a:pt x="124231" y="39509"/>
                  </a:lnTo>
                  <a:lnTo>
                    <a:pt x="133362" y="36296"/>
                  </a:lnTo>
                  <a:lnTo>
                    <a:pt x="140131" y="35496"/>
                  </a:lnTo>
                  <a:lnTo>
                    <a:pt x="147002" y="37134"/>
                  </a:lnTo>
                  <a:lnTo>
                    <a:pt x="156337" y="36830"/>
                  </a:lnTo>
                  <a:lnTo>
                    <a:pt x="162547" y="33185"/>
                  </a:lnTo>
                  <a:lnTo>
                    <a:pt x="165811" y="27965"/>
                  </a:lnTo>
                  <a:close/>
                </a:path>
                <a:path w="1109345" h="1101089">
                  <a:moveTo>
                    <a:pt x="233362" y="100139"/>
                  </a:moveTo>
                  <a:lnTo>
                    <a:pt x="229603" y="97332"/>
                  </a:lnTo>
                  <a:lnTo>
                    <a:pt x="218020" y="94043"/>
                  </a:lnTo>
                  <a:lnTo>
                    <a:pt x="213639" y="95097"/>
                  </a:lnTo>
                  <a:lnTo>
                    <a:pt x="216725" y="93433"/>
                  </a:lnTo>
                  <a:lnTo>
                    <a:pt x="212255" y="93167"/>
                  </a:lnTo>
                  <a:lnTo>
                    <a:pt x="205028" y="93726"/>
                  </a:lnTo>
                  <a:lnTo>
                    <a:pt x="199910" y="94551"/>
                  </a:lnTo>
                  <a:lnTo>
                    <a:pt x="193509" y="96520"/>
                  </a:lnTo>
                  <a:lnTo>
                    <a:pt x="196011" y="102019"/>
                  </a:lnTo>
                  <a:lnTo>
                    <a:pt x="190804" y="104394"/>
                  </a:lnTo>
                  <a:lnTo>
                    <a:pt x="201587" y="104584"/>
                  </a:lnTo>
                  <a:lnTo>
                    <a:pt x="212394" y="104533"/>
                  </a:lnTo>
                  <a:lnTo>
                    <a:pt x="223050" y="103352"/>
                  </a:lnTo>
                  <a:lnTo>
                    <a:pt x="233362" y="100139"/>
                  </a:lnTo>
                  <a:close/>
                </a:path>
                <a:path w="1109345" h="1101089">
                  <a:moveTo>
                    <a:pt x="237159" y="67767"/>
                  </a:moveTo>
                  <a:lnTo>
                    <a:pt x="230174" y="65963"/>
                  </a:lnTo>
                  <a:lnTo>
                    <a:pt x="227177" y="66865"/>
                  </a:lnTo>
                  <a:lnTo>
                    <a:pt x="231787" y="62763"/>
                  </a:lnTo>
                  <a:lnTo>
                    <a:pt x="229933" y="58407"/>
                  </a:lnTo>
                  <a:lnTo>
                    <a:pt x="224548" y="55041"/>
                  </a:lnTo>
                  <a:lnTo>
                    <a:pt x="218528" y="53936"/>
                  </a:lnTo>
                  <a:lnTo>
                    <a:pt x="215366" y="54190"/>
                  </a:lnTo>
                  <a:lnTo>
                    <a:pt x="210134" y="61226"/>
                  </a:lnTo>
                  <a:lnTo>
                    <a:pt x="209638" y="66421"/>
                  </a:lnTo>
                  <a:lnTo>
                    <a:pt x="206032" y="69761"/>
                  </a:lnTo>
                  <a:lnTo>
                    <a:pt x="209486" y="74993"/>
                  </a:lnTo>
                  <a:lnTo>
                    <a:pt x="214426" y="74980"/>
                  </a:lnTo>
                  <a:lnTo>
                    <a:pt x="217081" y="76936"/>
                  </a:lnTo>
                  <a:lnTo>
                    <a:pt x="222097" y="75793"/>
                  </a:lnTo>
                  <a:lnTo>
                    <a:pt x="230403" y="77127"/>
                  </a:lnTo>
                  <a:lnTo>
                    <a:pt x="237159" y="67767"/>
                  </a:lnTo>
                  <a:close/>
                </a:path>
                <a:path w="1109345" h="1101089">
                  <a:moveTo>
                    <a:pt x="237604" y="117932"/>
                  </a:moveTo>
                  <a:lnTo>
                    <a:pt x="229527" y="115379"/>
                  </a:lnTo>
                  <a:lnTo>
                    <a:pt x="234111" y="113258"/>
                  </a:lnTo>
                  <a:lnTo>
                    <a:pt x="228028" y="112229"/>
                  </a:lnTo>
                  <a:lnTo>
                    <a:pt x="227596" y="112268"/>
                  </a:lnTo>
                  <a:lnTo>
                    <a:pt x="235673" y="105524"/>
                  </a:lnTo>
                  <a:lnTo>
                    <a:pt x="228790" y="104470"/>
                  </a:lnTo>
                  <a:lnTo>
                    <a:pt x="221767" y="104698"/>
                  </a:lnTo>
                  <a:lnTo>
                    <a:pt x="207835" y="106489"/>
                  </a:lnTo>
                  <a:lnTo>
                    <a:pt x="192646" y="107403"/>
                  </a:lnTo>
                  <a:lnTo>
                    <a:pt x="185305" y="109042"/>
                  </a:lnTo>
                  <a:lnTo>
                    <a:pt x="178816" y="112877"/>
                  </a:lnTo>
                  <a:lnTo>
                    <a:pt x="192341" y="114731"/>
                  </a:lnTo>
                  <a:lnTo>
                    <a:pt x="201523" y="115417"/>
                  </a:lnTo>
                  <a:lnTo>
                    <a:pt x="196469" y="115747"/>
                  </a:lnTo>
                  <a:lnTo>
                    <a:pt x="190080" y="116865"/>
                  </a:lnTo>
                  <a:lnTo>
                    <a:pt x="184238" y="119443"/>
                  </a:lnTo>
                  <a:lnTo>
                    <a:pt x="193090" y="119748"/>
                  </a:lnTo>
                  <a:lnTo>
                    <a:pt x="189674" y="120357"/>
                  </a:lnTo>
                  <a:lnTo>
                    <a:pt x="185369" y="120243"/>
                  </a:lnTo>
                  <a:lnTo>
                    <a:pt x="189242" y="122745"/>
                  </a:lnTo>
                  <a:lnTo>
                    <a:pt x="194043" y="121081"/>
                  </a:lnTo>
                  <a:lnTo>
                    <a:pt x="198158" y="120243"/>
                  </a:lnTo>
                  <a:lnTo>
                    <a:pt x="195262" y="119811"/>
                  </a:lnTo>
                  <a:lnTo>
                    <a:pt x="196532" y="119849"/>
                  </a:lnTo>
                  <a:lnTo>
                    <a:pt x="203847" y="119951"/>
                  </a:lnTo>
                  <a:lnTo>
                    <a:pt x="201904" y="120573"/>
                  </a:lnTo>
                  <a:lnTo>
                    <a:pt x="191554" y="124510"/>
                  </a:lnTo>
                  <a:lnTo>
                    <a:pt x="203250" y="124739"/>
                  </a:lnTo>
                  <a:lnTo>
                    <a:pt x="214782" y="123126"/>
                  </a:lnTo>
                  <a:lnTo>
                    <a:pt x="237604" y="117932"/>
                  </a:lnTo>
                  <a:close/>
                </a:path>
                <a:path w="1109345" h="1101089">
                  <a:moveTo>
                    <a:pt x="239166" y="74993"/>
                  </a:moveTo>
                  <a:lnTo>
                    <a:pt x="235724" y="74345"/>
                  </a:lnTo>
                  <a:lnTo>
                    <a:pt x="232257" y="75603"/>
                  </a:lnTo>
                  <a:lnTo>
                    <a:pt x="229870" y="78092"/>
                  </a:lnTo>
                  <a:lnTo>
                    <a:pt x="233311" y="78117"/>
                  </a:lnTo>
                  <a:lnTo>
                    <a:pt x="236423" y="77089"/>
                  </a:lnTo>
                  <a:lnTo>
                    <a:pt x="239166" y="74993"/>
                  </a:lnTo>
                  <a:close/>
                </a:path>
                <a:path w="1109345" h="1101089">
                  <a:moveTo>
                    <a:pt x="253085" y="268820"/>
                  </a:moveTo>
                  <a:lnTo>
                    <a:pt x="250786" y="270497"/>
                  </a:lnTo>
                  <a:lnTo>
                    <a:pt x="248323" y="271919"/>
                  </a:lnTo>
                  <a:lnTo>
                    <a:pt x="245719" y="273075"/>
                  </a:lnTo>
                  <a:lnTo>
                    <a:pt x="248932" y="273418"/>
                  </a:lnTo>
                  <a:lnTo>
                    <a:pt x="251587" y="271538"/>
                  </a:lnTo>
                  <a:lnTo>
                    <a:pt x="253085" y="268820"/>
                  </a:lnTo>
                  <a:close/>
                </a:path>
                <a:path w="1109345" h="1101089">
                  <a:moveTo>
                    <a:pt x="255384" y="229323"/>
                  </a:moveTo>
                  <a:lnTo>
                    <a:pt x="250977" y="230098"/>
                  </a:lnTo>
                  <a:lnTo>
                    <a:pt x="246202" y="230327"/>
                  </a:lnTo>
                  <a:lnTo>
                    <a:pt x="244208" y="235127"/>
                  </a:lnTo>
                  <a:lnTo>
                    <a:pt x="248856" y="235572"/>
                  </a:lnTo>
                  <a:lnTo>
                    <a:pt x="253441" y="233819"/>
                  </a:lnTo>
                  <a:lnTo>
                    <a:pt x="255384" y="229323"/>
                  </a:lnTo>
                  <a:close/>
                </a:path>
                <a:path w="1109345" h="1101089">
                  <a:moveTo>
                    <a:pt x="258508" y="920051"/>
                  </a:moveTo>
                  <a:lnTo>
                    <a:pt x="257429" y="920686"/>
                  </a:lnTo>
                  <a:lnTo>
                    <a:pt x="254266" y="923836"/>
                  </a:lnTo>
                  <a:lnTo>
                    <a:pt x="258508" y="920051"/>
                  </a:lnTo>
                  <a:close/>
                </a:path>
                <a:path w="1109345" h="1101089">
                  <a:moveTo>
                    <a:pt x="258889" y="882802"/>
                  </a:moveTo>
                  <a:lnTo>
                    <a:pt x="256298" y="883526"/>
                  </a:lnTo>
                  <a:lnTo>
                    <a:pt x="255117" y="883373"/>
                  </a:lnTo>
                  <a:lnTo>
                    <a:pt x="255397" y="886675"/>
                  </a:lnTo>
                  <a:lnTo>
                    <a:pt x="258889" y="882802"/>
                  </a:lnTo>
                  <a:close/>
                </a:path>
                <a:path w="1109345" h="1101089">
                  <a:moveTo>
                    <a:pt x="260070" y="897521"/>
                  </a:moveTo>
                  <a:lnTo>
                    <a:pt x="254368" y="900366"/>
                  </a:lnTo>
                  <a:lnTo>
                    <a:pt x="245948" y="903668"/>
                  </a:lnTo>
                  <a:lnTo>
                    <a:pt x="238594" y="907376"/>
                  </a:lnTo>
                  <a:lnTo>
                    <a:pt x="236042" y="911440"/>
                  </a:lnTo>
                  <a:lnTo>
                    <a:pt x="242747" y="909193"/>
                  </a:lnTo>
                  <a:lnTo>
                    <a:pt x="249059" y="906170"/>
                  </a:lnTo>
                  <a:lnTo>
                    <a:pt x="254863" y="902309"/>
                  </a:lnTo>
                  <a:lnTo>
                    <a:pt x="260070" y="897521"/>
                  </a:lnTo>
                  <a:close/>
                </a:path>
                <a:path w="1109345" h="1101089">
                  <a:moveTo>
                    <a:pt x="261188" y="175590"/>
                  </a:moveTo>
                  <a:lnTo>
                    <a:pt x="258318" y="175209"/>
                  </a:lnTo>
                  <a:lnTo>
                    <a:pt x="255612" y="175717"/>
                  </a:lnTo>
                  <a:lnTo>
                    <a:pt x="253072" y="177126"/>
                  </a:lnTo>
                  <a:lnTo>
                    <a:pt x="255955" y="177507"/>
                  </a:lnTo>
                  <a:lnTo>
                    <a:pt x="258660" y="176999"/>
                  </a:lnTo>
                  <a:lnTo>
                    <a:pt x="261188" y="175590"/>
                  </a:lnTo>
                  <a:close/>
                </a:path>
                <a:path w="1109345" h="1101089">
                  <a:moveTo>
                    <a:pt x="262864" y="917473"/>
                  </a:moveTo>
                  <a:lnTo>
                    <a:pt x="262686" y="915568"/>
                  </a:lnTo>
                  <a:lnTo>
                    <a:pt x="259168" y="919454"/>
                  </a:lnTo>
                  <a:lnTo>
                    <a:pt x="258508" y="920051"/>
                  </a:lnTo>
                  <a:lnTo>
                    <a:pt x="262864" y="917473"/>
                  </a:lnTo>
                  <a:close/>
                </a:path>
                <a:path w="1109345" h="1101089">
                  <a:moveTo>
                    <a:pt x="263131" y="879309"/>
                  </a:moveTo>
                  <a:lnTo>
                    <a:pt x="261175" y="879665"/>
                  </a:lnTo>
                  <a:lnTo>
                    <a:pt x="259511" y="880567"/>
                  </a:lnTo>
                  <a:lnTo>
                    <a:pt x="258127" y="882015"/>
                  </a:lnTo>
                  <a:lnTo>
                    <a:pt x="261962" y="884199"/>
                  </a:lnTo>
                  <a:lnTo>
                    <a:pt x="262305" y="883500"/>
                  </a:lnTo>
                  <a:lnTo>
                    <a:pt x="263131" y="879309"/>
                  </a:lnTo>
                  <a:close/>
                </a:path>
                <a:path w="1109345" h="1101089">
                  <a:moveTo>
                    <a:pt x="265061" y="218516"/>
                  </a:moveTo>
                  <a:lnTo>
                    <a:pt x="261734" y="217843"/>
                  </a:lnTo>
                  <a:lnTo>
                    <a:pt x="246481" y="221272"/>
                  </a:lnTo>
                  <a:lnTo>
                    <a:pt x="248335" y="226542"/>
                  </a:lnTo>
                  <a:lnTo>
                    <a:pt x="252526" y="229044"/>
                  </a:lnTo>
                  <a:lnTo>
                    <a:pt x="259105" y="227418"/>
                  </a:lnTo>
                  <a:lnTo>
                    <a:pt x="264464" y="223342"/>
                  </a:lnTo>
                  <a:lnTo>
                    <a:pt x="265061" y="218516"/>
                  </a:lnTo>
                  <a:close/>
                </a:path>
                <a:path w="1109345" h="1101089">
                  <a:moveTo>
                    <a:pt x="266242" y="917244"/>
                  </a:moveTo>
                  <a:lnTo>
                    <a:pt x="263601" y="921702"/>
                  </a:lnTo>
                  <a:lnTo>
                    <a:pt x="259219" y="924699"/>
                  </a:lnTo>
                  <a:lnTo>
                    <a:pt x="256197" y="928852"/>
                  </a:lnTo>
                  <a:lnTo>
                    <a:pt x="260362" y="925830"/>
                  </a:lnTo>
                  <a:lnTo>
                    <a:pt x="264160" y="922045"/>
                  </a:lnTo>
                  <a:lnTo>
                    <a:pt x="266242" y="917244"/>
                  </a:lnTo>
                  <a:close/>
                </a:path>
                <a:path w="1109345" h="1101089">
                  <a:moveTo>
                    <a:pt x="269735" y="129159"/>
                  </a:moveTo>
                  <a:lnTo>
                    <a:pt x="262521" y="130009"/>
                  </a:lnTo>
                  <a:lnTo>
                    <a:pt x="255206" y="129921"/>
                  </a:lnTo>
                  <a:lnTo>
                    <a:pt x="248081" y="131483"/>
                  </a:lnTo>
                  <a:lnTo>
                    <a:pt x="253885" y="131686"/>
                  </a:lnTo>
                  <a:lnTo>
                    <a:pt x="259638" y="130175"/>
                  </a:lnTo>
                  <a:lnTo>
                    <a:pt x="265442" y="131089"/>
                  </a:lnTo>
                  <a:lnTo>
                    <a:pt x="269735" y="129159"/>
                  </a:lnTo>
                  <a:close/>
                </a:path>
                <a:path w="1109345" h="1101089">
                  <a:moveTo>
                    <a:pt x="270992" y="910374"/>
                  </a:moveTo>
                  <a:lnTo>
                    <a:pt x="267474" y="912583"/>
                  </a:lnTo>
                  <a:lnTo>
                    <a:pt x="262102" y="918946"/>
                  </a:lnTo>
                  <a:lnTo>
                    <a:pt x="256197" y="924229"/>
                  </a:lnTo>
                  <a:lnTo>
                    <a:pt x="260718" y="920216"/>
                  </a:lnTo>
                  <a:lnTo>
                    <a:pt x="266344" y="915657"/>
                  </a:lnTo>
                  <a:lnTo>
                    <a:pt x="270954" y="910539"/>
                  </a:lnTo>
                  <a:lnTo>
                    <a:pt x="270992" y="910374"/>
                  </a:lnTo>
                  <a:close/>
                </a:path>
                <a:path w="1109345" h="1101089">
                  <a:moveTo>
                    <a:pt x="279806" y="196621"/>
                  </a:moveTo>
                  <a:lnTo>
                    <a:pt x="274586" y="194284"/>
                  </a:lnTo>
                  <a:lnTo>
                    <a:pt x="269252" y="193382"/>
                  </a:lnTo>
                  <a:lnTo>
                    <a:pt x="267804" y="193141"/>
                  </a:lnTo>
                  <a:lnTo>
                    <a:pt x="263131" y="193382"/>
                  </a:lnTo>
                  <a:lnTo>
                    <a:pt x="267462" y="191427"/>
                  </a:lnTo>
                  <a:lnTo>
                    <a:pt x="265379" y="191325"/>
                  </a:lnTo>
                  <a:lnTo>
                    <a:pt x="264401" y="191490"/>
                  </a:lnTo>
                  <a:lnTo>
                    <a:pt x="271386" y="188785"/>
                  </a:lnTo>
                  <a:lnTo>
                    <a:pt x="277469" y="184454"/>
                  </a:lnTo>
                  <a:lnTo>
                    <a:pt x="270916" y="183730"/>
                  </a:lnTo>
                  <a:lnTo>
                    <a:pt x="264426" y="184645"/>
                  </a:lnTo>
                  <a:lnTo>
                    <a:pt x="257937" y="186055"/>
                  </a:lnTo>
                  <a:lnTo>
                    <a:pt x="251396" y="186778"/>
                  </a:lnTo>
                  <a:lnTo>
                    <a:pt x="244119" y="187261"/>
                  </a:lnTo>
                  <a:lnTo>
                    <a:pt x="236918" y="188391"/>
                  </a:lnTo>
                  <a:lnTo>
                    <a:pt x="229730" y="189674"/>
                  </a:lnTo>
                  <a:lnTo>
                    <a:pt x="222504" y="190639"/>
                  </a:lnTo>
                  <a:lnTo>
                    <a:pt x="224802" y="192735"/>
                  </a:lnTo>
                  <a:lnTo>
                    <a:pt x="227507" y="193763"/>
                  </a:lnTo>
                  <a:lnTo>
                    <a:pt x="230619" y="193738"/>
                  </a:lnTo>
                  <a:lnTo>
                    <a:pt x="226174" y="194081"/>
                  </a:lnTo>
                  <a:lnTo>
                    <a:pt x="227545" y="194513"/>
                  </a:lnTo>
                  <a:lnTo>
                    <a:pt x="231419" y="194894"/>
                  </a:lnTo>
                  <a:lnTo>
                    <a:pt x="234518" y="195084"/>
                  </a:lnTo>
                  <a:lnTo>
                    <a:pt x="239344" y="195249"/>
                  </a:lnTo>
                  <a:lnTo>
                    <a:pt x="244195" y="194970"/>
                  </a:lnTo>
                  <a:lnTo>
                    <a:pt x="249008" y="194398"/>
                  </a:lnTo>
                  <a:lnTo>
                    <a:pt x="252653" y="193878"/>
                  </a:lnTo>
                  <a:lnTo>
                    <a:pt x="247751" y="195364"/>
                  </a:lnTo>
                  <a:lnTo>
                    <a:pt x="242658" y="195707"/>
                  </a:lnTo>
                  <a:lnTo>
                    <a:pt x="229565" y="196189"/>
                  </a:lnTo>
                  <a:lnTo>
                    <a:pt x="223050" y="197180"/>
                  </a:lnTo>
                  <a:lnTo>
                    <a:pt x="217081" y="199580"/>
                  </a:lnTo>
                  <a:lnTo>
                    <a:pt x="215633" y="196265"/>
                  </a:lnTo>
                  <a:lnTo>
                    <a:pt x="214160" y="192913"/>
                  </a:lnTo>
                  <a:lnTo>
                    <a:pt x="213372" y="192620"/>
                  </a:lnTo>
                  <a:lnTo>
                    <a:pt x="207594" y="190500"/>
                  </a:lnTo>
                  <a:lnTo>
                    <a:pt x="199872" y="190995"/>
                  </a:lnTo>
                  <a:lnTo>
                    <a:pt x="193497" y="193014"/>
                  </a:lnTo>
                  <a:lnTo>
                    <a:pt x="197319" y="194614"/>
                  </a:lnTo>
                  <a:lnTo>
                    <a:pt x="201345" y="194005"/>
                  </a:lnTo>
                  <a:lnTo>
                    <a:pt x="205092" y="192620"/>
                  </a:lnTo>
                  <a:lnTo>
                    <a:pt x="199669" y="196265"/>
                  </a:lnTo>
                  <a:lnTo>
                    <a:pt x="195326" y="194462"/>
                  </a:lnTo>
                  <a:lnTo>
                    <a:pt x="181991" y="192544"/>
                  </a:lnTo>
                  <a:lnTo>
                    <a:pt x="179565" y="193014"/>
                  </a:lnTo>
                  <a:lnTo>
                    <a:pt x="179565" y="216992"/>
                  </a:lnTo>
                  <a:lnTo>
                    <a:pt x="176276" y="218719"/>
                  </a:lnTo>
                  <a:lnTo>
                    <a:pt x="175069" y="217843"/>
                  </a:lnTo>
                  <a:lnTo>
                    <a:pt x="174828" y="217716"/>
                  </a:lnTo>
                  <a:lnTo>
                    <a:pt x="179565" y="216992"/>
                  </a:lnTo>
                  <a:lnTo>
                    <a:pt x="179565" y="193014"/>
                  </a:lnTo>
                  <a:lnTo>
                    <a:pt x="171932" y="194475"/>
                  </a:lnTo>
                  <a:lnTo>
                    <a:pt x="165277" y="198031"/>
                  </a:lnTo>
                  <a:lnTo>
                    <a:pt x="168275" y="199580"/>
                  </a:lnTo>
                  <a:lnTo>
                    <a:pt x="171132" y="201282"/>
                  </a:lnTo>
                  <a:lnTo>
                    <a:pt x="173774" y="203060"/>
                  </a:lnTo>
                  <a:lnTo>
                    <a:pt x="170421" y="207886"/>
                  </a:lnTo>
                  <a:lnTo>
                    <a:pt x="164909" y="204508"/>
                  </a:lnTo>
                  <a:lnTo>
                    <a:pt x="154038" y="201282"/>
                  </a:lnTo>
                  <a:lnTo>
                    <a:pt x="147256" y="205447"/>
                  </a:lnTo>
                  <a:lnTo>
                    <a:pt x="140881" y="206933"/>
                  </a:lnTo>
                  <a:lnTo>
                    <a:pt x="147434" y="211886"/>
                  </a:lnTo>
                  <a:lnTo>
                    <a:pt x="153314" y="215633"/>
                  </a:lnTo>
                  <a:lnTo>
                    <a:pt x="164579" y="213614"/>
                  </a:lnTo>
                  <a:lnTo>
                    <a:pt x="167055" y="212128"/>
                  </a:lnTo>
                  <a:lnTo>
                    <a:pt x="173736" y="211442"/>
                  </a:lnTo>
                  <a:lnTo>
                    <a:pt x="174320" y="217436"/>
                  </a:lnTo>
                  <a:lnTo>
                    <a:pt x="167576" y="213779"/>
                  </a:lnTo>
                  <a:lnTo>
                    <a:pt x="161683" y="216242"/>
                  </a:lnTo>
                  <a:lnTo>
                    <a:pt x="157543" y="218541"/>
                  </a:lnTo>
                  <a:lnTo>
                    <a:pt x="162496" y="220675"/>
                  </a:lnTo>
                  <a:lnTo>
                    <a:pt x="161671" y="224688"/>
                  </a:lnTo>
                  <a:lnTo>
                    <a:pt x="157327" y="228434"/>
                  </a:lnTo>
                  <a:lnTo>
                    <a:pt x="155079" y="228968"/>
                  </a:lnTo>
                  <a:lnTo>
                    <a:pt x="157289" y="226745"/>
                  </a:lnTo>
                  <a:lnTo>
                    <a:pt x="157911" y="223570"/>
                  </a:lnTo>
                  <a:lnTo>
                    <a:pt x="148132" y="224497"/>
                  </a:lnTo>
                  <a:lnTo>
                    <a:pt x="152590" y="229565"/>
                  </a:lnTo>
                  <a:lnTo>
                    <a:pt x="151739" y="229768"/>
                  </a:lnTo>
                  <a:lnTo>
                    <a:pt x="152615" y="229590"/>
                  </a:lnTo>
                  <a:lnTo>
                    <a:pt x="153225" y="230289"/>
                  </a:lnTo>
                  <a:lnTo>
                    <a:pt x="146697" y="233400"/>
                  </a:lnTo>
                  <a:lnTo>
                    <a:pt x="139979" y="235432"/>
                  </a:lnTo>
                  <a:lnTo>
                    <a:pt x="131572" y="236474"/>
                  </a:lnTo>
                  <a:lnTo>
                    <a:pt x="123075" y="236512"/>
                  </a:lnTo>
                  <a:lnTo>
                    <a:pt x="116103" y="235572"/>
                  </a:lnTo>
                  <a:lnTo>
                    <a:pt x="120713" y="233972"/>
                  </a:lnTo>
                  <a:lnTo>
                    <a:pt x="117119" y="231838"/>
                  </a:lnTo>
                  <a:lnTo>
                    <a:pt x="115570" y="226352"/>
                  </a:lnTo>
                  <a:lnTo>
                    <a:pt x="111442" y="222262"/>
                  </a:lnTo>
                  <a:lnTo>
                    <a:pt x="104432" y="222123"/>
                  </a:lnTo>
                  <a:lnTo>
                    <a:pt x="96939" y="224066"/>
                  </a:lnTo>
                  <a:lnTo>
                    <a:pt x="91338" y="226275"/>
                  </a:lnTo>
                  <a:lnTo>
                    <a:pt x="87350" y="228079"/>
                  </a:lnTo>
                  <a:lnTo>
                    <a:pt x="76212" y="231241"/>
                  </a:lnTo>
                  <a:lnTo>
                    <a:pt x="77203" y="244017"/>
                  </a:lnTo>
                  <a:lnTo>
                    <a:pt x="88773" y="241096"/>
                  </a:lnTo>
                  <a:lnTo>
                    <a:pt x="89827" y="247954"/>
                  </a:lnTo>
                  <a:lnTo>
                    <a:pt x="85534" y="249097"/>
                  </a:lnTo>
                  <a:lnTo>
                    <a:pt x="90297" y="250215"/>
                  </a:lnTo>
                  <a:lnTo>
                    <a:pt x="97739" y="250990"/>
                  </a:lnTo>
                  <a:lnTo>
                    <a:pt x="103720" y="252552"/>
                  </a:lnTo>
                  <a:lnTo>
                    <a:pt x="104127" y="256057"/>
                  </a:lnTo>
                  <a:lnTo>
                    <a:pt x="113792" y="251904"/>
                  </a:lnTo>
                  <a:lnTo>
                    <a:pt x="112077" y="260527"/>
                  </a:lnTo>
                  <a:lnTo>
                    <a:pt x="123012" y="274015"/>
                  </a:lnTo>
                  <a:lnTo>
                    <a:pt x="125361" y="276466"/>
                  </a:lnTo>
                  <a:lnTo>
                    <a:pt x="120777" y="287020"/>
                  </a:lnTo>
                  <a:lnTo>
                    <a:pt x="131254" y="288632"/>
                  </a:lnTo>
                  <a:lnTo>
                    <a:pt x="141058" y="288201"/>
                  </a:lnTo>
                  <a:lnTo>
                    <a:pt x="150787" y="285724"/>
                  </a:lnTo>
                  <a:lnTo>
                    <a:pt x="161036" y="281216"/>
                  </a:lnTo>
                  <a:lnTo>
                    <a:pt x="158419" y="276415"/>
                  </a:lnTo>
                  <a:lnTo>
                    <a:pt x="158318" y="275983"/>
                  </a:lnTo>
                  <a:lnTo>
                    <a:pt x="160502" y="272135"/>
                  </a:lnTo>
                  <a:lnTo>
                    <a:pt x="165328" y="269036"/>
                  </a:lnTo>
                  <a:lnTo>
                    <a:pt x="170268" y="266509"/>
                  </a:lnTo>
                  <a:lnTo>
                    <a:pt x="161785" y="272694"/>
                  </a:lnTo>
                  <a:lnTo>
                    <a:pt x="167132" y="276415"/>
                  </a:lnTo>
                  <a:lnTo>
                    <a:pt x="174332" y="277571"/>
                  </a:lnTo>
                  <a:lnTo>
                    <a:pt x="181889" y="277114"/>
                  </a:lnTo>
                  <a:lnTo>
                    <a:pt x="188366" y="275983"/>
                  </a:lnTo>
                  <a:lnTo>
                    <a:pt x="194843" y="274624"/>
                  </a:lnTo>
                  <a:lnTo>
                    <a:pt x="200774" y="270979"/>
                  </a:lnTo>
                  <a:lnTo>
                    <a:pt x="207365" y="270319"/>
                  </a:lnTo>
                  <a:lnTo>
                    <a:pt x="211188" y="269798"/>
                  </a:lnTo>
                  <a:lnTo>
                    <a:pt x="216547" y="268795"/>
                  </a:lnTo>
                  <a:lnTo>
                    <a:pt x="219354" y="267589"/>
                  </a:lnTo>
                  <a:lnTo>
                    <a:pt x="215569" y="266509"/>
                  </a:lnTo>
                  <a:lnTo>
                    <a:pt x="217944" y="264591"/>
                  </a:lnTo>
                  <a:lnTo>
                    <a:pt x="220662" y="263817"/>
                  </a:lnTo>
                  <a:lnTo>
                    <a:pt x="223685" y="264185"/>
                  </a:lnTo>
                  <a:lnTo>
                    <a:pt x="223062" y="263817"/>
                  </a:lnTo>
                  <a:lnTo>
                    <a:pt x="222237" y="263321"/>
                  </a:lnTo>
                  <a:lnTo>
                    <a:pt x="220840" y="262420"/>
                  </a:lnTo>
                  <a:lnTo>
                    <a:pt x="219443" y="261480"/>
                  </a:lnTo>
                  <a:lnTo>
                    <a:pt x="222554" y="260604"/>
                  </a:lnTo>
                  <a:lnTo>
                    <a:pt x="226733" y="260946"/>
                  </a:lnTo>
                  <a:lnTo>
                    <a:pt x="227126" y="260604"/>
                  </a:lnTo>
                  <a:lnTo>
                    <a:pt x="232625" y="255651"/>
                  </a:lnTo>
                  <a:lnTo>
                    <a:pt x="232968" y="251904"/>
                  </a:lnTo>
                  <a:lnTo>
                    <a:pt x="233045" y="251129"/>
                  </a:lnTo>
                  <a:lnTo>
                    <a:pt x="227558" y="250647"/>
                  </a:lnTo>
                  <a:lnTo>
                    <a:pt x="236105" y="250113"/>
                  </a:lnTo>
                  <a:lnTo>
                    <a:pt x="243586" y="247256"/>
                  </a:lnTo>
                  <a:lnTo>
                    <a:pt x="249542" y="242023"/>
                  </a:lnTo>
                  <a:lnTo>
                    <a:pt x="250012" y="241096"/>
                  </a:lnTo>
                  <a:lnTo>
                    <a:pt x="250672" y="239814"/>
                  </a:lnTo>
                  <a:lnTo>
                    <a:pt x="251701" y="237820"/>
                  </a:lnTo>
                  <a:lnTo>
                    <a:pt x="253453" y="234391"/>
                  </a:lnTo>
                  <a:lnTo>
                    <a:pt x="247002" y="237820"/>
                  </a:lnTo>
                  <a:lnTo>
                    <a:pt x="239331" y="237197"/>
                  </a:lnTo>
                  <a:lnTo>
                    <a:pt x="232613" y="239814"/>
                  </a:lnTo>
                  <a:lnTo>
                    <a:pt x="236105" y="237921"/>
                  </a:lnTo>
                  <a:lnTo>
                    <a:pt x="237261" y="236512"/>
                  </a:lnTo>
                  <a:lnTo>
                    <a:pt x="241363" y="231521"/>
                  </a:lnTo>
                  <a:lnTo>
                    <a:pt x="234111" y="230530"/>
                  </a:lnTo>
                  <a:lnTo>
                    <a:pt x="237324" y="230949"/>
                  </a:lnTo>
                  <a:lnTo>
                    <a:pt x="237972" y="230530"/>
                  </a:lnTo>
                  <a:lnTo>
                    <a:pt x="239750" y="229362"/>
                  </a:lnTo>
                  <a:lnTo>
                    <a:pt x="239877" y="228079"/>
                  </a:lnTo>
                  <a:lnTo>
                    <a:pt x="239915" y="225882"/>
                  </a:lnTo>
                  <a:lnTo>
                    <a:pt x="231368" y="224358"/>
                  </a:lnTo>
                  <a:lnTo>
                    <a:pt x="223062" y="224790"/>
                  </a:lnTo>
                  <a:lnTo>
                    <a:pt x="214858" y="226644"/>
                  </a:lnTo>
                  <a:lnTo>
                    <a:pt x="206654" y="229362"/>
                  </a:lnTo>
                  <a:lnTo>
                    <a:pt x="208457" y="222021"/>
                  </a:lnTo>
                  <a:lnTo>
                    <a:pt x="244576" y="214706"/>
                  </a:lnTo>
                  <a:lnTo>
                    <a:pt x="253212" y="212585"/>
                  </a:lnTo>
                  <a:lnTo>
                    <a:pt x="258826" y="211442"/>
                  </a:lnTo>
                  <a:lnTo>
                    <a:pt x="262001" y="210794"/>
                  </a:lnTo>
                  <a:lnTo>
                    <a:pt x="261226" y="208089"/>
                  </a:lnTo>
                  <a:lnTo>
                    <a:pt x="260502" y="205498"/>
                  </a:lnTo>
                  <a:lnTo>
                    <a:pt x="255397" y="207264"/>
                  </a:lnTo>
                  <a:lnTo>
                    <a:pt x="251523" y="208089"/>
                  </a:lnTo>
                  <a:lnTo>
                    <a:pt x="251866" y="207886"/>
                  </a:lnTo>
                  <a:lnTo>
                    <a:pt x="257708" y="204381"/>
                  </a:lnTo>
                  <a:lnTo>
                    <a:pt x="265391" y="203568"/>
                  </a:lnTo>
                  <a:lnTo>
                    <a:pt x="273215" y="202971"/>
                  </a:lnTo>
                  <a:lnTo>
                    <a:pt x="279768" y="199910"/>
                  </a:lnTo>
                  <a:lnTo>
                    <a:pt x="279781" y="199580"/>
                  </a:lnTo>
                  <a:lnTo>
                    <a:pt x="279806" y="196621"/>
                  </a:lnTo>
                  <a:close/>
                </a:path>
                <a:path w="1109345" h="1101089">
                  <a:moveTo>
                    <a:pt x="282575" y="852970"/>
                  </a:moveTo>
                  <a:lnTo>
                    <a:pt x="282473" y="849922"/>
                  </a:lnTo>
                  <a:lnTo>
                    <a:pt x="279412" y="853782"/>
                  </a:lnTo>
                  <a:lnTo>
                    <a:pt x="281800" y="852982"/>
                  </a:lnTo>
                  <a:lnTo>
                    <a:pt x="282575" y="852970"/>
                  </a:lnTo>
                  <a:close/>
                </a:path>
                <a:path w="1109345" h="1101089">
                  <a:moveTo>
                    <a:pt x="287147" y="902144"/>
                  </a:moveTo>
                  <a:lnTo>
                    <a:pt x="282409" y="899261"/>
                  </a:lnTo>
                  <a:lnTo>
                    <a:pt x="278523" y="904633"/>
                  </a:lnTo>
                  <a:lnTo>
                    <a:pt x="275069" y="900455"/>
                  </a:lnTo>
                  <a:lnTo>
                    <a:pt x="274574" y="896150"/>
                  </a:lnTo>
                  <a:lnTo>
                    <a:pt x="270878" y="898207"/>
                  </a:lnTo>
                  <a:lnTo>
                    <a:pt x="262712" y="904036"/>
                  </a:lnTo>
                  <a:lnTo>
                    <a:pt x="254063" y="910374"/>
                  </a:lnTo>
                  <a:lnTo>
                    <a:pt x="249212" y="913777"/>
                  </a:lnTo>
                  <a:lnTo>
                    <a:pt x="254812" y="909701"/>
                  </a:lnTo>
                  <a:lnTo>
                    <a:pt x="260261" y="904506"/>
                  </a:lnTo>
                  <a:lnTo>
                    <a:pt x="263512" y="898296"/>
                  </a:lnTo>
                  <a:lnTo>
                    <a:pt x="254889" y="905205"/>
                  </a:lnTo>
                  <a:lnTo>
                    <a:pt x="245491" y="911161"/>
                  </a:lnTo>
                  <a:lnTo>
                    <a:pt x="236296" y="917257"/>
                  </a:lnTo>
                  <a:lnTo>
                    <a:pt x="228307" y="924610"/>
                  </a:lnTo>
                  <a:lnTo>
                    <a:pt x="233387" y="925487"/>
                  </a:lnTo>
                  <a:lnTo>
                    <a:pt x="239001" y="922794"/>
                  </a:lnTo>
                  <a:lnTo>
                    <a:pt x="244297" y="918692"/>
                  </a:lnTo>
                  <a:lnTo>
                    <a:pt x="248462" y="915327"/>
                  </a:lnTo>
                  <a:lnTo>
                    <a:pt x="246380" y="921740"/>
                  </a:lnTo>
                  <a:lnTo>
                    <a:pt x="239179" y="924077"/>
                  </a:lnTo>
                  <a:lnTo>
                    <a:pt x="234492" y="928090"/>
                  </a:lnTo>
                  <a:lnTo>
                    <a:pt x="237896" y="925715"/>
                  </a:lnTo>
                  <a:lnTo>
                    <a:pt x="241960" y="926172"/>
                  </a:lnTo>
                  <a:lnTo>
                    <a:pt x="243433" y="925715"/>
                  </a:lnTo>
                  <a:lnTo>
                    <a:pt x="251904" y="923086"/>
                  </a:lnTo>
                  <a:lnTo>
                    <a:pt x="257619" y="916343"/>
                  </a:lnTo>
                  <a:lnTo>
                    <a:pt x="258800" y="915327"/>
                  </a:lnTo>
                  <a:lnTo>
                    <a:pt x="260591" y="913777"/>
                  </a:lnTo>
                  <a:lnTo>
                    <a:pt x="262382" y="912228"/>
                  </a:lnTo>
                  <a:lnTo>
                    <a:pt x="262686" y="915568"/>
                  </a:lnTo>
                  <a:lnTo>
                    <a:pt x="263575" y="914590"/>
                  </a:lnTo>
                  <a:lnTo>
                    <a:pt x="265607" y="912228"/>
                  </a:lnTo>
                  <a:lnTo>
                    <a:pt x="267868" y="909612"/>
                  </a:lnTo>
                  <a:lnTo>
                    <a:pt x="272415" y="904875"/>
                  </a:lnTo>
                  <a:lnTo>
                    <a:pt x="270992" y="910374"/>
                  </a:lnTo>
                  <a:lnTo>
                    <a:pt x="277215" y="906462"/>
                  </a:lnTo>
                  <a:lnTo>
                    <a:pt x="273215" y="911999"/>
                  </a:lnTo>
                  <a:lnTo>
                    <a:pt x="270865" y="914920"/>
                  </a:lnTo>
                  <a:lnTo>
                    <a:pt x="278663" y="913803"/>
                  </a:lnTo>
                  <a:lnTo>
                    <a:pt x="283946" y="909218"/>
                  </a:lnTo>
                  <a:lnTo>
                    <a:pt x="287147" y="902144"/>
                  </a:lnTo>
                  <a:close/>
                </a:path>
                <a:path w="1109345" h="1101089">
                  <a:moveTo>
                    <a:pt x="291769" y="344258"/>
                  </a:moveTo>
                  <a:lnTo>
                    <a:pt x="288531" y="344665"/>
                  </a:lnTo>
                  <a:lnTo>
                    <a:pt x="286042" y="346938"/>
                  </a:lnTo>
                  <a:lnTo>
                    <a:pt x="285216" y="350062"/>
                  </a:lnTo>
                  <a:lnTo>
                    <a:pt x="288201" y="349275"/>
                  </a:lnTo>
                  <a:lnTo>
                    <a:pt x="290474" y="347002"/>
                  </a:lnTo>
                  <a:lnTo>
                    <a:pt x="291769" y="344258"/>
                  </a:lnTo>
                  <a:close/>
                </a:path>
                <a:path w="1109345" h="1101089">
                  <a:moveTo>
                    <a:pt x="298323" y="353936"/>
                  </a:moveTo>
                  <a:lnTo>
                    <a:pt x="294081" y="354711"/>
                  </a:lnTo>
                  <a:lnTo>
                    <a:pt x="295706" y="355244"/>
                  </a:lnTo>
                  <a:lnTo>
                    <a:pt x="297116" y="354990"/>
                  </a:lnTo>
                  <a:lnTo>
                    <a:pt x="298323" y="353936"/>
                  </a:lnTo>
                  <a:close/>
                </a:path>
                <a:path w="1109345" h="1101089">
                  <a:moveTo>
                    <a:pt x="299491" y="366014"/>
                  </a:moveTo>
                  <a:lnTo>
                    <a:pt x="296735" y="364794"/>
                  </a:lnTo>
                  <a:lnTo>
                    <a:pt x="292150" y="367449"/>
                  </a:lnTo>
                  <a:lnTo>
                    <a:pt x="296773" y="365302"/>
                  </a:lnTo>
                  <a:lnTo>
                    <a:pt x="297815" y="366331"/>
                  </a:lnTo>
                  <a:lnTo>
                    <a:pt x="295262" y="370547"/>
                  </a:lnTo>
                  <a:lnTo>
                    <a:pt x="299339" y="368731"/>
                  </a:lnTo>
                  <a:lnTo>
                    <a:pt x="299491" y="366014"/>
                  </a:lnTo>
                  <a:close/>
                </a:path>
                <a:path w="1109345" h="1101089">
                  <a:moveTo>
                    <a:pt x="303745" y="385648"/>
                  </a:moveTo>
                  <a:lnTo>
                    <a:pt x="300634" y="384873"/>
                  </a:lnTo>
                  <a:lnTo>
                    <a:pt x="297903" y="386372"/>
                  </a:lnTo>
                  <a:lnTo>
                    <a:pt x="296443" y="389140"/>
                  </a:lnTo>
                  <a:lnTo>
                    <a:pt x="299681" y="390309"/>
                  </a:lnTo>
                  <a:lnTo>
                    <a:pt x="302501" y="388721"/>
                  </a:lnTo>
                  <a:lnTo>
                    <a:pt x="303745" y="385648"/>
                  </a:lnTo>
                  <a:close/>
                </a:path>
                <a:path w="1109345" h="1101089">
                  <a:moveTo>
                    <a:pt x="307251" y="165112"/>
                  </a:moveTo>
                  <a:lnTo>
                    <a:pt x="301231" y="165417"/>
                  </a:lnTo>
                  <a:lnTo>
                    <a:pt x="295719" y="167957"/>
                  </a:lnTo>
                  <a:lnTo>
                    <a:pt x="290588" y="170916"/>
                  </a:lnTo>
                  <a:lnTo>
                    <a:pt x="296125" y="171411"/>
                  </a:lnTo>
                  <a:lnTo>
                    <a:pt x="303771" y="169938"/>
                  </a:lnTo>
                  <a:lnTo>
                    <a:pt x="307251" y="165112"/>
                  </a:lnTo>
                  <a:close/>
                </a:path>
                <a:path w="1109345" h="1101089">
                  <a:moveTo>
                    <a:pt x="314236" y="362051"/>
                  </a:moveTo>
                  <a:lnTo>
                    <a:pt x="311912" y="359156"/>
                  </a:lnTo>
                  <a:lnTo>
                    <a:pt x="303796" y="364096"/>
                  </a:lnTo>
                  <a:lnTo>
                    <a:pt x="301815" y="365531"/>
                  </a:lnTo>
                  <a:lnTo>
                    <a:pt x="306171" y="371195"/>
                  </a:lnTo>
                  <a:lnTo>
                    <a:pt x="310794" y="364909"/>
                  </a:lnTo>
                  <a:lnTo>
                    <a:pt x="314236" y="362051"/>
                  </a:lnTo>
                  <a:close/>
                </a:path>
                <a:path w="1109345" h="1101089">
                  <a:moveTo>
                    <a:pt x="320586" y="88874"/>
                  </a:moveTo>
                  <a:lnTo>
                    <a:pt x="302602" y="90360"/>
                  </a:lnTo>
                  <a:lnTo>
                    <a:pt x="293928" y="91935"/>
                  </a:lnTo>
                  <a:lnTo>
                    <a:pt x="284822" y="91414"/>
                  </a:lnTo>
                  <a:lnTo>
                    <a:pt x="278980" y="96278"/>
                  </a:lnTo>
                  <a:lnTo>
                    <a:pt x="289267" y="95885"/>
                  </a:lnTo>
                  <a:lnTo>
                    <a:pt x="299440" y="94386"/>
                  </a:lnTo>
                  <a:lnTo>
                    <a:pt x="309549" y="92379"/>
                  </a:lnTo>
                  <a:lnTo>
                    <a:pt x="319659" y="90474"/>
                  </a:lnTo>
                  <a:lnTo>
                    <a:pt x="320586" y="88874"/>
                  </a:lnTo>
                  <a:close/>
                </a:path>
                <a:path w="1109345" h="1101089">
                  <a:moveTo>
                    <a:pt x="323900" y="37439"/>
                  </a:moveTo>
                  <a:lnTo>
                    <a:pt x="319087" y="37236"/>
                  </a:lnTo>
                  <a:lnTo>
                    <a:pt x="313753" y="38277"/>
                  </a:lnTo>
                  <a:lnTo>
                    <a:pt x="310743" y="42468"/>
                  </a:lnTo>
                  <a:lnTo>
                    <a:pt x="315290" y="41173"/>
                  </a:lnTo>
                  <a:lnTo>
                    <a:pt x="320395" y="41071"/>
                  </a:lnTo>
                  <a:lnTo>
                    <a:pt x="323900" y="37439"/>
                  </a:lnTo>
                  <a:close/>
                </a:path>
                <a:path w="1109345" h="1101089">
                  <a:moveTo>
                    <a:pt x="336257" y="752424"/>
                  </a:moveTo>
                  <a:lnTo>
                    <a:pt x="332981" y="752830"/>
                  </a:lnTo>
                  <a:lnTo>
                    <a:pt x="330415" y="755154"/>
                  </a:lnTo>
                  <a:lnTo>
                    <a:pt x="329336" y="758228"/>
                  </a:lnTo>
                  <a:lnTo>
                    <a:pt x="333578" y="757059"/>
                  </a:lnTo>
                  <a:lnTo>
                    <a:pt x="334645" y="755611"/>
                  </a:lnTo>
                  <a:lnTo>
                    <a:pt x="335546" y="754075"/>
                  </a:lnTo>
                  <a:lnTo>
                    <a:pt x="336257" y="752424"/>
                  </a:lnTo>
                  <a:close/>
                </a:path>
                <a:path w="1109345" h="1101089">
                  <a:moveTo>
                    <a:pt x="341693" y="620890"/>
                  </a:moveTo>
                  <a:lnTo>
                    <a:pt x="340296" y="621131"/>
                  </a:lnTo>
                  <a:lnTo>
                    <a:pt x="339013" y="621639"/>
                  </a:lnTo>
                  <a:lnTo>
                    <a:pt x="337820" y="622439"/>
                  </a:lnTo>
                  <a:lnTo>
                    <a:pt x="339115" y="621931"/>
                  </a:lnTo>
                  <a:lnTo>
                    <a:pt x="341693" y="620890"/>
                  </a:lnTo>
                  <a:close/>
                </a:path>
                <a:path w="1109345" h="1101089">
                  <a:moveTo>
                    <a:pt x="341693" y="90855"/>
                  </a:moveTo>
                  <a:lnTo>
                    <a:pt x="337629" y="89154"/>
                  </a:lnTo>
                  <a:lnTo>
                    <a:pt x="331876" y="88544"/>
                  </a:lnTo>
                  <a:lnTo>
                    <a:pt x="327774" y="90474"/>
                  </a:lnTo>
                  <a:lnTo>
                    <a:pt x="332435" y="90233"/>
                  </a:lnTo>
                  <a:lnTo>
                    <a:pt x="337248" y="93738"/>
                  </a:lnTo>
                  <a:lnTo>
                    <a:pt x="341693" y="90855"/>
                  </a:lnTo>
                  <a:close/>
                </a:path>
                <a:path w="1109345" h="1101089">
                  <a:moveTo>
                    <a:pt x="348246" y="55638"/>
                  </a:moveTo>
                  <a:lnTo>
                    <a:pt x="347116" y="50749"/>
                  </a:lnTo>
                  <a:lnTo>
                    <a:pt x="342112" y="50914"/>
                  </a:lnTo>
                  <a:lnTo>
                    <a:pt x="338201" y="50228"/>
                  </a:lnTo>
                  <a:lnTo>
                    <a:pt x="331520" y="49403"/>
                  </a:lnTo>
                  <a:lnTo>
                    <a:pt x="322986" y="49098"/>
                  </a:lnTo>
                  <a:lnTo>
                    <a:pt x="315277" y="50711"/>
                  </a:lnTo>
                  <a:lnTo>
                    <a:pt x="311111" y="55638"/>
                  </a:lnTo>
                  <a:lnTo>
                    <a:pt x="320103" y="57683"/>
                  </a:lnTo>
                  <a:lnTo>
                    <a:pt x="329577" y="57924"/>
                  </a:lnTo>
                  <a:lnTo>
                    <a:pt x="339115" y="57023"/>
                  </a:lnTo>
                  <a:lnTo>
                    <a:pt x="348246" y="55638"/>
                  </a:lnTo>
                  <a:close/>
                </a:path>
                <a:path w="1109345" h="1101089">
                  <a:moveTo>
                    <a:pt x="354050" y="38620"/>
                  </a:moveTo>
                  <a:lnTo>
                    <a:pt x="345554" y="40944"/>
                  </a:lnTo>
                  <a:lnTo>
                    <a:pt x="348830" y="41783"/>
                  </a:lnTo>
                  <a:lnTo>
                    <a:pt x="351663" y="41008"/>
                  </a:lnTo>
                  <a:lnTo>
                    <a:pt x="354050" y="38620"/>
                  </a:lnTo>
                  <a:close/>
                </a:path>
                <a:path w="1109345" h="1101089">
                  <a:moveTo>
                    <a:pt x="361061" y="166331"/>
                  </a:moveTo>
                  <a:lnTo>
                    <a:pt x="359473" y="164503"/>
                  </a:lnTo>
                  <a:lnTo>
                    <a:pt x="356412" y="164363"/>
                  </a:lnTo>
                  <a:lnTo>
                    <a:pt x="353326" y="164655"/>
                  </a:lnTo>
                  <a:lnTo>
                    <a:pt x="350596" y="165811"/>
                  </a:lnTo>
                  <a:lnTo>
                    <a:pt x="348246" y="167830"/>
                  </a:lnTo>
                  <a:lnTo>
                    <a:pt x="352259" y="169037"/>
                  </a:lnTo>
                  <a:lnTo>
                    <a:pt x="356425" y="170180"/>
                  </a:lnTo>
                  <a:lnTo>
                    <a:pt x="360654" y="169379"/>
                  </a:lnTo>
                  <a:lnTo>
                    <a:pt x="361061" y="166331"/>
                  </a:lnTo>
                  <a:close/>
                </a:path>
                <a:path w="1109345" h="1101089">
                  <a:moveTo>
                    <a:pt x="361416" y="625944"/>
                  </a:moveTo>
                  <a:lnTo>
                    <a:pt x="351853" y="622465"/>
                  </a:lnTo>
                  <a:lnTo>
                    <a:pt x="341820" y="623747"/>
                  </a:lnTo>
                  <a:lnTo>
                    <a:pt x="331609" y="626541"/>
                  </a:lnTo>
                  <a:lnTo>
                    <a:pt x="321513" y="627595"/>
                  </a:lnTo>
                  <a:lnTo>
                    <a:pt x="314350" y="626935"/>
                  </a:lnTo>
                  <a:lnTo>
                    <a:pt x="311238" y="625233"/>
                  </a:lnTo>
                  <a:lnTo>
                    <a:pt x="298246" y="637222"/>
                  </a:lnTo>
                  <a:lnTo>
                    <a:pt x="291426" y="639406"/>
                  </a:lnTo>
                  <a:lnTo>
                    <a:pt x="283654" y="643737"/>
                  </a:lnTo>
                  <a:lnTo>
                    <a:pt x="281101" y="647992"/>
                  </a:lnTo>
                  <a:lnTo>
                    <a:pt x="286626" y="651700"/>
                  </a:lnTo>
                  <a:lnTo>
                    <a:pt x="282092" y="655345"/>
                  </a:lnTo>
                  <a:lnTo>
                    <a:pt x="288785" y="657136"/>
                  </a:lnTo>
                  <a:lnTo>
                    <a:pt x="294449" y="649960"/>
                  </a:lnTo>
                  <a:lnTo>
                    <a:pt x="304647" y="658469"/>
                  </a:lnTo>
                  <a:lnTo>
                    <a:pt x="315048" y="651078"/>
                  </a:lnTo>
                  <a:lnTo>
                    <a:pt x="318706" y="649084"/>
                  </a:lnTo>
                  <a:lnTo>
                    <a:pt x="329730" y="643496"/>
                  </a:lnTo>
                  <a:lnTo>
                    <a:pt x="340537" y="638289"/>
                  </a:lnTo>
                  <a:lnTo>
                    <a:pt x="351104" y="632688"/>
                  </a:lnTo>
                  <a:lnTo>
                    <a:pt x="361416" y="625944"/>
                  </a:lnTo>
                  <a:close/>
                </a:path>
                <a:path w="1109345" h="1101089">
                  <a:moveTo>
                    <a:pt x="361784" y="498221"/>
                  </a:moveTo>
                  <a:lnTo>
                    <a:pt x="355790" y="498208"/>
                  </a:lnTo>
                  <a:lnTo>
                    <a:pt x="351243" y="501548"/>
                  </a:lnTo>
                  <a:lnTo>
                    <a:pt x="349554" y="506717"/>
                  </a:lnTo>
                  <a:lnTo>
                    <a:pt x="352120" y="512152"/>
                  </a:lnTo>
                  <a:lnTo>
                    <a:pt x="357263" y="514337"/>
                  </a:lnTo>
                  <a:lnTo>
                    <a:pt x="360019" y="510324"/>
                  </a:lnTo>
                  <a:lnTo>
                    <a:pt x="361251" y="503732"/>
                  </a:lnTo>
                  <a:lnTo>
                    <a:pt x="361784" y="498221"/>
                  </a:lnTo>
                  <a:close/>
                </a:path>
                <a:path w="1109345" h="1101089">
                  <a:moveTo>
                    <a:pt x="363816" y="92887"/>
                  </a:moveTo>
                  <a:lnTo>
                    <a:pt x="360629" y="92189"/>
                  </a:lnTo>
                  <a:lnTo>
                    <a:pt x="356400" y="91960"/>
                  </a:lnTo>
                  <a:lnTo>
                    <a:pt x="359029" y="93052"/>
                  </a:lnTo>
                  <a:lnTo>
                    <a:pt x="361734" y="93306"/>
                  </a:lnTo>
                  <a:lnTo>
                    <a:pt x="363816" y="92887"/>
                  </a:lnTo>
                  <a:close/>
                </a:path>
                <a:path w="1109345" h="1101089">
                  <a:moveTo>
                    <a:pt x="364515" y="92748"/>
                  </a:moveTo>
                  <a:lnTo>
                    <a:pt x="363816" y="92887"/>
                  </a:lnTo>
                  <a:lnTo>
                    <a:pt x="364109" y="92951"/>
                  </a:lnTo>
                  <a:lnTo>
                    <a:pt x="364515" y="92748"/>
                  </a:lnTo>
                  <a:close/>
                </a:path>
                <a:path w="1109345" h="1101089">
                  <a:moveTo>
                    <a:pt x="376504" y="101257"/>
                  </a:moveTo>
                  <a:lnTo>
                    <a:pt x="375653" y="99796"/>
                  </a:lnTo>
                  <a:lnTo>
                    <a:pt x="374116" y="97167"/>
                  </a:lnTo>
                  <a:lnTo>
                    <a:pt x="369684" y="96012"/>
                  </a:lnTo>
                  <a:lnTo>
                    <a:pt x="365277" y="95834"/>
                  </a:lnTo>
                  <a:lnTo>
                    <a:pt x="368465" y="94742"/>
                  </a:lnTo>
                  <a:lnTo>
                    <a:pt x="368211" y="94602"/>
                  </a:lnTo>
                  <a:lnTo>
                    <a:pt x="365785" y="93319"/>
                  </a:lnTo>
                  <a:lnTo>
                    <a:pt x="364109" y="92951"/>
                  </a:lnTo>
                  <a:lnTo>
                    <a:pt x="360934" y="94602"/>
                  </a:lnTo>
                  <a:lnTo>
                    <a:pt x="349529" y="92557"/>
                  </a:lnTo>
                  <a:lnTo>
                    <a:pt x="345249" y="99796"/>
                  </a:lnTo>
                  <a:lnTo>
                    <a:pt x="341617" y="98882"/>
                  </a:lnTo>
                  <a:lnTo>
                    <a:pt x="337807" y="101638"/>
                  </a:lnTo>
                  <a:lnTo>
                    <a:pt x="341134" y="97955"/>
                  </a:lnTo>
                  <a:lnTo>
                    <a:pt x="340956" y="97599"/>
                  </a:lnTo>
                  <a:lnTo>
                    <a:pt x="340474" y="96608"/>
                  </a:lnTo>
                  <a:lnTo>
                    <a:pt x="335838" y="97599"/>
                  </a:lnTo>
                  <a:lnTo>
                    <a:pt x="331495" y="96697"/>
                  </a:lnTo>
                  <a:lnTo>
                    <a:pt x="327545" y="94322"/>
                  </a:lnTo>
                  <a:lnTo>
                    <a:pt x="316039" y="93230"/>
                  </a:lnTo>
                  <a:lnTo>
                    <a:pt x="312661" y="93903"/>
                  </a:lnTo>
                  <a:lnTo>
                    <a:pt x="312661" y="110540"/>
                  </a:lnTo>
                  <a:lnTo>
                    <a:pt x="306666" y="113474"/>
                  </a:lnTo>
                  <a:lnTo>
                    <a:pt x="302501" y="110375"/>
                  </a:lnTo>
                  <a:lnTo>
                    <a:pt x="307505" y="110629"/>
                  </a:lnTo>
                  <a:lnTo>
                    <a:pt x="312661" y="110540"/>
                  </a:lnTo>
                  <a:lnTo>
                    <a:pt x="312661" y="93903"/>
                  </a:lnTo>
                  <a:lnTo>
                    <a:pt x="309308" y="94564"/>
                  </a:lnTo>
                  <a:lnTo>
                    <a:pt x="300177" y="95961"/>
                  </a:lnTo>
                  <a:lnTo>
                    <a:pt x="289826" y="97218"/>
                  </a:lnTo>
                  <a:lnTo>
                    <a:pt x="295071" y="105714"/>
                  </a:lnTo>
                  <a:lnTo>
                    <a:pt x="304965" y="102095"/>
                  </a:lnTo>
                  <a:lnTo>
                    <a:pt x="308800" y="104736"/>
                  </a:lnTo>
                  <a:lnTo>
                    <a:pt x="304863" y="106781"/>
                  </a:lnTo>
                  <a:lnTo>
                    <a:pt x="298704" y="106286"/>
                  </a:lnTo>
                  <a:lnTo>
                    <a:pt x="294449" y="105892"/>
                  </a:lnTo>
                  <a:lnTo>
                    <a:pt x="297510" y="109435"/>
                  </a:lnTo>
                  <a:lnTo>
                    <a:pt x="295262" y="115570"/>
                  </a:lnTo>
                  <a:lnTo>
                    <a:pt x="297891" y="117563"/>
                  </a:lnTo>
                  <a:lnTo>
                    <a:pt x="301434" y="117919"/>
                  </a:lnTo>
                  <a:lnTo>
                    <a:pt x="304558" y="117119"/>
                  </a:lnTo>
                  <a:lnTo>
                    <a:pt x="298856" y="118795"/>
                  </a:lnTo>
                  <a:lnTo>
                    <a:pt x="293065" y="119456"/>
                  </a:lnTo>
                  <a:lnTo>
                    <a:pt x="287147" y="119049"/>
                  </a:lnTo>
                  <a:lnTo>
                    <a:pt x="287807" y="115912"/>
                  </a:lnTo>
                  <a:lnTo>
                    <a:pt x="287896" y="115493"/>
                  </a:lnTo>
                  <a:lnTo>
                    <a:pt x="284429" y="112826"/>
                  </a:lnTo>
                  <a:lnTo>
                    <a:pt x="285610" y="112471"/>
                  </a:lnTo>
                  <a:lnTo>
                    <a:pt x="288277" y="111696"/>
                  </a:lnTo>
                  <a:lnTo>
                    <a:pt x="285508" y="111937"/>
                  </a:lnTo>
                  <a:lnTo>
                    <a:pt x="280149" y="112471"/>
                  </a:lnTo>
                  <a:lnTo>
                    <a:pt x="283184" y="108356"/>
                  </a:lnTo>
                  <a:lnTo>
                    <a:pt x="281076" y="107442"/>
                  </a:lnTo>
                  <a:lnTo>
                    <a:pt x="280873" y="107365"/>
                  </a:lnTo>
                  <a:lnTo>
                    <a:pt x="277101" y="107442"/>
                  </a:lnTo>
                  <a:lnTo>
                    <a:pt x="277520" y="107061"/>
                  </a:lnTo>
                  <a:lnTo>
                    <a:pt x="282549" y="102539"/>
                  </a:lnTo>
                  <a:lnTo>
                    <a:pt x="275704" y="100584"/>
                  </a:lnTo>
                  <a:lnTo>
                    <a:pt x="271411" y="100139"/>
                  </a:lnTo>
                  <a:lnTo>
                    <a:pt x="264782" y="100164"/>
                  </a:lnTo>
                  <a:lnTo>
                    <a:pt x="258559" y="101536"/>
                  </a:lnTo>
                  <a:lnTo>
                    <a:pt x="252641" y="104038"/>
                  </a:lnTo>
                  <a:lnTo>
                    <a:pt x="246900" y="107442"/>
                  </a:lnTo>
                  <a:lnTo>
                    <a:pt x="253974" y="108343"/>
                  </a:lnTo>
                  <a:lnTo>
                    <a:pt x="268173" y="107061"/>
                  </a:lnTo>
                  <a:lnTo>
                    <a:pt x="263931" y="107848"/>
                  </a:lnTo>
                  <a:lnTo>
                    <a:pt x="256082" y="109537"/>
                  </a:lnTo>
                  <a:lnTo>
                    <a:pt x="249174" y="111937"/>
                  </a:lnTo>
                  <a:lnTo>
                    <a:pt x="247726" y="114858"/>
                  </a:lnTo>
                  <a:lnTo>
                    <a:pt x="249237" y="116547"/>
                  </a:lnTo>
                  <a:lnTo>
                    <a:pt x="254342" y="115912"/>
                  </a:lnTo>
                  <a:lnTo>
                    <a:pt x="256197" y="115963"/>
                  </a:lnTo>
                  <a:lnTo>
                    <a:pt x="253466" y="116662"/>
                  </a:lnTo>
                  <a:lnTo>
                    <a:pt x="250266" y="117589"/>
                  </a:lnTo>
                  <a:lnTo>
                    <a:pt x="248081" y="118275"/>
                  </a:lnTo>
                  <a:lnTo>
                    <a:pt x="249085" y="123240"/>
                  </a:lnTo>
                  <a:lnTo>
                    <a:pt x="250850" y="123469"/>
                  </a:lnTo>
                  <a:lnTo>
                    <a:pt x="249186" y="123672"/>
                  </a:lnTo>
                  <a:lnTo>
                    <a:pt x="240131" y="122034"/>
                  </a:lnTo>
                  <a:lnTo>
                    <a:pt x="230873" y="120650"/>
                  </a:lnTo>
                  <a:lnTo>
                    <a:pt x="220941" y="122529"/>
                  </a:lnTo>
                  <a:lnTo>
                    <a:pt x="224078" y="123812"/>
                  </a:lnTo>
                  <a:lnTo>
                    <a:pt x="221576" y="124853"/>
                  </a:lnTo>
                  <a:lnTo>
                    <a:pt x="216776" y="125590"/>
                  </a:lnTo>
                  <a:lnTo>
                    <a:pt x="208978" y="126441"/>
                  </a:lnTo>
                  <a:lnTo>
                    <a:pt x="199186" y="126809"/>
                  </a:lnTo>
                  <a:lnTo>
                    <a:pt x="199656" y="132981"/>
                  </a:lnTo>
                  <a:lnTo>
                    <a:pt x="212229" y="133248"/>
                  </a:lnTo>
                  <a:lnTo>
                    <a:pt x="224802" y="132575"/>
                  </a:lnTo>
                  <a:lnTo>
                    <a:pt x="237350" y="131343"/>
                  </a:lnTo>
                  <a:lnTo>
                    <a:pt x="249847" y="129971"/>
                  </a:lnTo>
                  <a:lnTo>
                    <a:pt x="264668" y="128841"/>
                  </a:lnTo>
                  <a:lnTo>
                    <a:pt x="294373" y="127406"/>
                  </a:lnTo>
                  <a:lnTo>
                    <a:pt x="309168" y="126009"/>
                  </a:lnTo>
                  <a:lnTo>
                    <a:pt x="303733" y="127990"/>
                  </a:lnTo>
                  <a:lnTo>
                    <a:pt x="297789" y="127279"/>
                  </a:lnTo>
                  <a:lnTo>
                    <a:pt x="292138" y="127558"/>
                  </a:lnTo>
                  <a:lnTo>
                    <a:pt x="287261" y="128320"/>
                  </a:lnTo>
                  <a:lnTo>
                    <a:pt x="280263" y="129819"/>
                  </a:lnTo>
                  <a:lnTo>
                    <a:pt x="275818" y="131254"/>
                  </a:lnTo>
                  <a:lnTo>
                    <a:pt x="278587" y="131813"/>
                  </a:lnTo>
                  <a:lnTo>
                    <a:pt x="265049" y="132981"/>
                  </a:lnTo>
                  <a:lnTo>
                    <a:pt x="267500" y="133261"/>
                  </a:lnTo>
                  <a:lnTo>
                    <a:pt x="269951" y="133400"/>
                  </a:lnTo>
                  <a:lnTo>
                    <a:pt x="272415" y="133362"/>
                  </a:lnTo>
                  <a:lnTo>
                    <a:pt x="269227" y="134048"/>
                  </a:lnTo>
                  <a:lnTo>
                    <a:pt x="266001" y="134442"/>
                  </a:lnTo>
                  <a:lnTo>
                    <a:pt x="262737" y="134518"/>
                  </a:lnTo>
                  <a:lnTo>
                    <a:pt x="265734" y="134531"/>
                  </a:lnTo>
                  <a:lnTo>
                    <a:pt x="261683" y="134988"/>
                  </a:lnTo>
                  <a:lnTo>
                    <a:pt x="255079" y="135496"/>
                  </a:lnTo>
                  <a:lnTo>
                    <a:pt x="250380" y="135686"/>
                  </a:lnTo>
                  <a:lnTo>
                    <a:pt x="254596" y="137134"/>
                  </a:lnTo>
                  <a:lnTo>
                    <a:pt x="253263" y="137985"/>
                  </a:lnTo>
                  <a:lnTo>
                    <a:pt x="249516" y="138366"/>
                  </a:lnTo>
                  <a:lnTo>
                    <a:pt x="246519" y="138391"/>
                  </a:lnTo>
                  <a:lnTo>
                    <a:pt x="249161" y="140462"/>
                  </a:lnTo>
                  <a:lnTo>
                    <a:pt x="252120" y="141109"/>
                  </a:lnTo>
                  <a:lnTo>
                    <a:pt x="255371" y="140322"/>
                  </a:lnTo>
                  <a:lnTo>
                    <a:pt x="251142" y="141541"/>
                  </a:lnTo>
                  <a:lnTo>
                    <a:pt x="253161" y="142252"/>
                  </a:lnTo>
                  <a:lnTo>
                    <a:pt x="257644" y="142570"/>
                  </a:lnTo>
                  <a:lnTo>
                    <a:pt x="260794" y="142659"/>
                  </a:lnTo>
                  <a:lnTo>
                    <a:pt x="256235" y="143637"/>
                  </a:lnTo>
                  <a:lnTo>
                    <a:pt x="247726" y="140716"/>
                  </a:lnTo>
                  <a:lnTo>
                    <a:pt x="241439" y="148234"/>
                  </a:lnTo>
                  <a:lnTo>
                    <a:pt x="246811" y="151777"/>
                  </a:lnTo>
                  <a:lnTo>
                    <a:pt x="249593" y="151942"/>
                  </a:lnTo>
                  <a:lnTo>
                    <a:pt x="258279" y="151638"/>
                  </a:lnTo>
                  <a:lnTo>
                    <a:pt x="266001" y="150520"/>
                  </a:lnTo>
                  <a:lnTo>
                    <a:pt x="273989" y="146913"/>
                  </a:lnTo>
                  <a:lnTo>
                    <a:pt x="270332" y="149402"/>
                  </a:lnTo>
                  <a:lnTo>
                    <a:pt x="272630" y="150507"/>
                  </a:lnTo>
                  <a:lnTo>
                    <a:pt x="277495" y="150507"/>
                  </a:lnTo>
                  <a:lnTo>
                    <a:pt x="281368" y="149733"/>
                  </a:lnTo>
                  <a:lnTo>
                    <a:pt x="284187" y="148450"/>
                  </a:lnTo>
                  <a:lnTo>
                    <a:pt x="288747" y="151320"/>
                  </a:lnTo>
                  <a:lnTo>
                    <a:pt x="295910" y="150736"/>
                  </a:lnTo>
                  <a:lnTo>
                    <a:pt x="301904" y="149580"/>
                  </a:lnTo>
                  <a:lnTo>
                    <a:pt x="308063" y="150545"/>
                  </a:lnTo>
                  <a:lnTo>
                    <a:pt x="308584" y="149580"/>
                  </a:lnTo>
                  <a:lnTo>
                    <a:pt x="309206" y="148450"/>
                  </a:lnTo>
                  <a:lnTo>
                    <a:pt x="310045" y="146913"/>
                  </a:lnTo>
                  <a:lnTo>
                    <a:pt x="311264" y="144678"/>
                  </a:lnTo>
                  <a:lnTo>
                    <a:pt x="313055" y="143637"/>
                  </a:lnTo>
                  <a:lnTo>
                    <a:pt x="313410" y="143433"/>
                  </a:lnTo>
                  <a:lnTo>
                    <a:pt x="313042" y="149225"/>
                  </a:lnTo>
                  <a:lnTo>
                    <a:pt x="319773" y="147370"/>
                  </a:lnTo>
                  <a:lnTo>
                    <a:pt x="323088" y="146519"/>
                  </a:lnTo>
                  <a:lnTo>
                    <a:pt x="322656" y="143433"/>
                  </a:lnTo>
                  <a:lnTo>
                    <a:pt x="320332" y="141249"/>
                  </a:lnTo>
                  <a:lnTo>
                    <a:pt x="317296" y="140716"/>
                  </a:lnTo>
                  <a:lnTo>
                    <a:pt x="317881" y="140322"/>
                  </a:lnTo>
                  <a:lnTo>
                    <a:pt x="320929" y="138303"/>
                  </a:lnTo>
                  <a:lnTo>
                    <a:pt x="325081" y="135775"/>
                  </a:lnTo>
                  <a:lnTo>
                    <a:pt x="329704" y="136461"/>
                  </a:lnTo>
                  <a:lnTo>
                    <a:pt x="327355" y="135775"/>
                  </a:lnTo>
                  <a:lnTo>
                    <a:pt x="325932" y="135356"/>
                  </a:lnTo>
                  <a:lnTo>
                    <a:pt x="328828" y="133985"/>
                  </a:lnTo>
                  <a:lnTo>
                    <a:pt x="331089" y="133362"/>
                  </a:lnTo>
                  <a:lnTo>
                    <a:pt x="334187" y="132499"/>
                  </a:lnTo>
                  <a:lnTo>
                    <a:pt x="337807" y="131051"/>
                  </a:lnTo>
                  <a:lnTo>
                    <a:pt x="338683" y="139090"/>
                  </a:lnTo>
                  <a:lnTo>
                    <a:pt x="346976" y="131051"/>
                  </a:lnTo>
                  <a:lnTo>
                    <a:pt x="348564" y="129501"/>
                  </a:lnTo>
                  <a:lnTo>
                    <a:pt x="351282" y="127990"/>
                  </a:lnTo>
                  <a:lnTo>
                    <a:pt x="348538" y="126974"/>
                  </a:lnTo>
                  <a:lnTo>
                    <a:pt x="345452" y="126009"/>
                  </a:lnTo>
                  <a:lnTo>
                    <a:pt x="342811" y="125247"/>
                  </a:lnTo>
                  <a:lnTo>
                    <a:pt x="345249" y="123952"/>
                  </a:lnTo>
                  <a:lnTo>
                    <a:pt x="346786" y="123151"/>
                  </a:lnTo>
                  <a:lnTo>
                    <a:pt x="351955" y="123012"/>
                  </a:lnTo>
                  <a:lnTo>
                    <a:pt x="352450" y="122529"/>
                  </a:lnTo>
                  <a:lnTo>
                    <a:pt x="355676" y="119456"/>
                  </a:lnTo>
                  <a:lnTo>
                    <a:pt x="357657" y="117563"/>
                  </a:lnTo>
                  <a:lnTo>
                    <a:pt x="358089" y="117119"/>
                  </a:lnTo>
                  <a:lnTo>
                    <a:pt x="359448" y="115709"/>
                  </a:lnTo>
                  <a:lnTo>
                    <a:pt x="364388" y="113474"/>
                  </a:lnTo>
                  <a:lnTo>
                    <a:pt x="364591" y="113372"/>
                  </a:lnTo>
                  <a:lnTo>
                    <a:pt x="367880" y="112395"/>
                  </a:lnTo>
                  <a:lnTo>
                    <a:pt x="369519" y="110540"/>
                  </a:lnTo>
                  <a:lnTo>
                    <a:pt x="372440" y="107251"/>
                  </a:lnTo>
                  <a:lnTo>
                    <a:pt x="372618" y="107061"/>
                  </a:lnTo>
                  <a:lnTo>
                    <a:pt x="372529" y="106781"/>
                  </a:lnTo>
                  <a:lnTo>
                    <a:pt x="370624" y="102387"/>
                  </a:lnTo>
                  <a:lnTo>
                    <a:pt x="372135" y="102095"/>
                  </a:lnTo>
                  <a:lnTo>
                    <a:pt x="374484" y="101638"/>
                  </a:lnTo>
                  <a:lnTo>
                    <a:pt x="376504" y="101257"/>
                  </a:lnTo>
                  <a:close/>
                </a:path>
                <a:path w="1109345" h="1101089">
                  <a:moveTo>
                    <a:pt x="388404" y="405663"/>
                  </a:moveTo>
                  <a:lnTo>
                    <a:pt x="357720" y="428218"/>
                  </a:lnTo>
                  <a:lnTo>
                    <a:pt x="365023" y="428091"/>
                  </a:lnTo>
                  <a:lnTo>
                    <a:pt x="388404" y="405663"/>
                  </a:lnTo>
                  <a:close/>
                </a:path>
                <a:path w="1109345" h="1101089">
                  <a:moveTo>
                    <a:pt x="402043" y="509066"/>
                  </a:moveTo>
                  <a:lnTo>
                    <a:pt x="397725" y="509473"/>
                  </a:lnTo>
                  <a:lnTo>
                    <a:pt x="393712" y="507606"/>
                  </a:lnTo>
                  <a:lnTo>
                    <a:pt x="390067" y="505587"/>
                  </a:lnTo>
                  <a:lnTo>
                    <a:pt x="394639" y="505091"/>
                  </a:lnTo>
                  <a:lnTo>
                    <a:pt x="398424" y="499478"/>
                  </a:lnTo>
                  <a:lnTo>
                    <a:pt x="392366" y="497471"/>
                  </a:lnTo>
                  <a:lnTo>
                    <a:pt x="390055" y="495477"/>
                  </a:lnTo>
                  <a:lnTo>
                    <a:pt x="377240" y="489089"/>
                  </a:lnTo>
                  <a:lnTo>
                    <a:pt x="377596" y="498436"/>
                  </a:lnTo>
                  <a:lnTo>
                    <a:pt x="380352" y="498703"/>
                  </a:lnTo>
                  <a:lnTo>
                    <a:pt x="384035" y="500583"/>
                  </a:lnTo>
                  <a:lnTo>
                    <a:pt x="380212" y="506653"/>
                  </a:lnTo>
                  <a:lnTo>
                    <a:pt x="379577" y="508292"/>
                  </a:lnTo>
                  <a:lnTo>
                    <a:pt x="391617" y="508292"/>
                  </a:lnTo>
                  <a:lnTo>
                    <a:pt x="387311" y="511390"/>
                  </a:lnTo>
                  <a:lnTo>
                    <a:pt x="391731" y="511759"/>
                  </a:lnTo>
                  <a:lnTo>
                    <a:pt x="400265" y="515645"/>
                  </a:lnTo>
                  <a:lnTo>
                    <a:pt x="402043" y="509066"/>
                  </a:lnTo>
                  <a:close/>
                </a:path>
                <a:path w="1109345" h="1101089">
                  <a:moveTo>
                    <a:pt x="404774" y="504825"/>
                  </a:moveTo>
                  <a:lnTo>
                    <a:pt x="402920" y="503682"/>
                  </a:lnTo>
                  <a:lnTo>
                    <a:pt x="402183" y="504342"/>
                  </a:lnTo>
                  <a:lnTo>
                    <a:pt x="400481" y="505993"/>
                  </a:lnTo>
                  <a:lnTo>
                    <a:pt x="404774" y="504825"/>
                  </a:lnTo>
                  <a:close/>
                </a:path>
                <a:path w="1109345" h="1101089">
                  <a:moveTo>
                    <a:pt x="413639" y="467690"/>
                  </a:moveTo>
                  <a:lnTo>
                    <a:pt x="412242" y="468096"/>
                  </a:lnTo>
                  <a:lnTo>
                    <a:pt x="410959" y="468744"/>
                  </a:lnTo>
                  <a:lnTo>
                    <a:pt x="409778" y="469633"/>
                  </a:lnTo>
                  <a:lnTo>
                    <a:pt x="413639" y="467690"/>
                  </a:lnTo>
                  <a:close/>
                </a:path>
                <a:path w="1109345" h="1101089">
                  <a:moveTo>
                    <a:pt x="416763" y="570979"/>
                  </a:moveTo>
                  <a:lnTo>
                    <a:pt x="415480" y="571309"/>
                  </a:lnTo>
                  <a:lnTo>
                    <a:pt x="414108" y="571601"/>
                  </a:lnTo>
                  <a:lnTo>
                    <a:pt x="412889" y="572135"/>
                  </a:lnTo>
                  <a:lnTo>
                    <a:pt x="416763" y="570979"/>
                  </a:lnTo>
                  <a:close/>
                </a:path>
                <a:path w="1109345" h="1101089">
                  <a:moveTo>
                    <a:pt x="417741" y="83159"/>
                  </a:moveTo>
                  <a:lnTo>
                    <a:pt x="415950" y="79616"/>
                  </a:lnTo>
                  <a:lnTo>
                    <a:pt x="413296" y="79730"/>
                  </a:lnTo>
                  <a:lnTo>
                    <a:pt x="410718" y="80238"/>
                  </a:lnTo>
                  <a:lnTo>
                    <a:pt x="408216" y="81165"/>
                  </a:lnTo>
                  <a:lnTo>
                    <a:pt x="409244" y="81521"/>
                  </a:lnTo>
                  <a:lnTo>
                    <a:pt x="417741" y="83159"/>
                  </a:lnTo>
                  <a:close/>
                </a:path>
                <a:path w="1109345" h="1101089">
                  <a:moveTo>
                    <a:pt x="419823" y="713371"/>
                  </a:moveTo>
                  <a:lnTo>
                    <a:pt x="414388" y="712381"/>
                  </a:lnTo>
                  <a:lnTo>
                    <a:pt x="408355" y="713816"/>
                  </a:lnTo>
                  <a:lnTo>
                    <a:pt x="403593" y="716470"/>
                  </a:lnTo>
                  <a:lnTo>
                    <a:pt x="408927" y="717486"/>
                  </a:lnTo>
                  <a:lnTo>
                    <a:pt x="415239" y="716318"/>
                  </a:lnTo>
                  <a:lnTo>
                    <a:pt x="419823" y="713371"/>
                  </a:lnTo>
                  <a:close/>
                </a:path>
                <a:path w="1109345" h="1101089">
                  <a:moveTo>
                    <a:pt x="425259" y="27368"/>
                  </a:moveTo>
                  <a:lnTo>
                    <a:pt x="422732" y="25374"/>
                  </a:lnTo>
                  <a:lnTo>
                    <a:pt x="419900" y="24726"/>
                  </a:lnTo>
                  <a:lnTo>
                    <a:pt x="416763" y="25438"/>
                  </a:lnTo>
                  <a:lnTo>
                    <a:pt x="421513" y="24218"/>
                  </a:lnTo>
                  <a:lnTo>
                    <a:pt x="423545" y="21272"/>
                  </a:lnTo>
                  <a:lnTo>
                    <a:pt x="411137" y="17576"/>
                  </a:lnTo>
                  <a:lnTo>
                    <a:pt x="403771" y="22377"/>
                  </a:lnTo>
                  <a:lnTo>
                    <a:pt x="397408" y="19253"/>
                  </a:lnTo>
                  <a:lnTo>
                    <a:pt x="399808" y="17310"/>
                  </a:lnTo>
                  <a:lnTo>
                    <a:pt x="402513" y="16014"/>
                  </a:lnTo>
                  <a:lnTo>
                    <a:pt x="405523" y="15379"/>
                  </a:lnTo>
                  <a:lnTo>
                    <a:pt x="399834" y="14338"/>
                  </a:lnTo>
                  <a:lnTo>
                    <a:pt x="394931" y="10629"/>
                  </a:lnTo>
                  <a:lnTo>
                    <a:pt x="389051" y="10541"/>
                  </a:lnTo>
                  <a:lnTo>
                    <a:pt x="382270" y="11087"/>
                  </a:lnTo>
                  <a:lnTo>
                    <a:pt x="375386" y="12611"/>
                  </a:lnTo>
                  <a:lnTo>
                    <a:pt x="362165" y="16929"/>
                  </a:lnTo>
                  <a:lnTo>
                    <a:pt x="365036" y="12522"/>
                  </a:lnTo>
                  <a:lnTo>
                    <a:pt x="370370" y="13169"/>
                  </a:lnTo>
                  <a:lnTo>
                    <a:pt x="367271" y="0"/>
                  </a:lnTo>
                  <a:lnTo>
                    <a:pt x="354825" y="1816"/>
                  </a:lnTo>
                  <a:lnTo>
                    <a:pt x="335648" y="838"/>
                  </a:lnTo>
                  <a:lnTo>
                    <a:pt x="321741" y="1333"/>
                  </a:lnTo>
                  <a:lnTo>
                    <a:pt x="308165" y="3733"/>
                  </a:lnTo>
                  <a:lnTo>
                    <a:pt x="295630" y="8801"/>
                  </a:lnTo>
                  <a:lnTo>
                    <a:pt x="300431" y="13652"/>
                  </a:lnTo>
                  <a:lnTo>
                    <a:pt x="306501" y="10426"/>
                  </a:lnTo>
                  <a:lnTo>
                    <a:pt x="312293" y="11506"/>
                  </a:lnTo>
                  <a:lnTo>
                    <a:pt x="307632" y="15798"/>
                  </a:lnTo>
                  <a:lnTo>
                    <a:pt x="301180" y="16357"/>
                  </a:lnTo>
                  <a:lnTo>
                    <a:pt x="295630" y="18859"/>
                  </a:lnTo>
                  <a:lnTo>
                    <a:pt x="304012" y="18643"/>
                  </a:lnTo>
                  <a:lnTo>
                    <a:pt x="320154" y="13652"/>
                  </a:lnTo>
                  <a:lnTo>
                    <a:pt x="328523" y="13449"/>
                  </a:lnTo>
                  <a:lnTo>
                    <a:pt x="325907" y="17945"/>
                  </a:lnTo>
                  <a:lnTo>
                    <a:pt x="316166" y="19253"/>
                  </a:lnTo>
                  <a:lnTo>
                    <a:pt x="319049" y="22593"/>
                  </a:lnTo>
                  <a:lnTo>
                    <a:pt x="331076" y="20878"/>
                  </a:lnTo>
                  <a:lnTo>
                    <a:pt x="334695" y="19634"/>
                  </a:lnTo>
                  <a:lnTo>
                    <a:pt x="328510" y="24485"/>
                  </a:lnTo>
                  <a:lnTo>
                    <a:pt x="320929" y="22872"/>
                  </a:lnTo>
                  <a:lnTo>
                    <a:pt x="313791" y="24663"/>
                  </a:lnTo>
                  <a:lnTo>
                    <a:pt x="317868" y="25704"/>
                  </a:lnTo>
                  <a:lnTo>
                    <a:pt x="322072" y="25438"/>
                  </a:lnTo>
                  <a:lnTo>
                    <a:pt x="326212" y="25438"/>
                  </a:lnTo>
                  <a:lnTo>
                    <a:pt x="321043" y="31051"/>
                  </a:lnTo>
                  <a:lnTo>
                    <a:pt x="306336" y="28409"/>
                  </a:lnTo>
                  <a:lnTo>
                    <a:pt x="299351" y="27482"/>
                  </a:lnTo>
                  <a:lnTo>
                    <a:pt x="292366" y="27266"/>
                  </a:lnTo>
                  <a:lnTo>
                    <a:pt x="285445" y="27927"/>
                  </a:lnTo>
                  <a:lnTo>
                    <a:pt x="278599" y="29692"/>
                  </a:lnTo>
                  <a:lnTo>
                    <a:pt x="284924" y="36664"/>
                  </a:lnTo>
                  <a:lnTo>
                    <a:pt x="302488" y="37134"/>
                  </a:lnTo>
                  <a:lnTo>
                    <a:pt x="322046" y="34950"/>
                  </a:lnTo>
                  <a:lnTo>
                    <a:pt x="334327" y="33947"/>
                  </a:lnTo>
                  <a:lnTo>
                    <a:pt x="331520" y="35356"/>
                  </a:lnTo>
                  <a:lnTo>
                    <a:pt x="337121" y="36410"/>
                  </a:lnTo>
                  <a:lnTo>
                    <a:pt x="356438" y="37820"/>
                  </a:lnTo>
                  <a:lnTo>
                    <a:pt x="368503" y="37299"/>
                  </a:lnTo>
                  <a:lnTo>
                    <a:pt x="371081" y="43624"/>
                  </a:lnTo>
                  <a:lnTo>
                    <a:pt x="365340" y="44500"/>
                  </a:lnTo>
                  <a:lnTo>
                    <a:pt x="365480" y="47891"/>
                  </a:lnTo>
                  <a:lnTo>
                    <a:pt x="376224" y="54432"/>
                  </a:lnTo>
                  <a:lnTo>
                    <a:pt x="384619" y="53390"/>
                  </a:lnTo>
                  <a:lnTo>
                    <a:pt x="405561" y="51701"/>
                  </a:lnTo>
                  <a:lnTo>
                    <a:pt x="415848" y="44894"/>
                  </a:lnTo>
                  <a:lnTo>
                    <a:pt x="417207" y="35064"/>
                  </a:lnTo>
                  <a:lnTo>
                    <a:pt x="409028" y="36652"/>
                  </a:lnTo>
                  <a:lnTo>
                    <a:pt x="412597" y="31102"/>
                  </a:lnTo>
                  <a:lnTo>
                    <a:pt x="419557" y="29654"/>
                  </a:lnTo>
                  <a:lnTo>
                    <a:pt x="425259" y="27368"/>
                  </a:lnTo>
                  <a:close/>
                </a:path>
                <a:path w="1109345" h="1101089">
                  <a:moveTo>
                    <a:pt x="425411" y="648639"/>
                  </a:moveTo>
                  <a:lnTo>
                    <a:pt x="419557" y="644855"/>
                  </a:lnTo>
                  <a:lnTo>
                    <a:pt x="408051" y="648182"/>
                  </a:lnTo>
                  <a:lnTo>
                    <a:pt x="393446" y="657352"/>
                  </a:lnTo>
                  <a:lnTo>
                    <a:pt x="383832" y="668108"/>
                  </a:lnTo>
                  <a:lnTo>
                    <a:pt x="387311" y="676186"/>
                  </a:lnTo>
                  <a:lnTo>
                    <a:pt x="392722" y="679526"/>
                  </a:lnTo>
                  <a:lnTo>
                    <a:pt x="399973" y="676338"/>
                  </a:lnTo>
                  <a:lnTo>
                    <a:pt x="407263" y="670509"/>
                  </a:lnTo>
                  <a:lnTo>
                    <a:pt x="417766" y="661784"/>
                  </a:lnTo>
                  <a:lnTo>
                    <a:pt x="423392" y="655154"/>
                  </a:lnTo>
                  <a:lnTo>
                    <a:pt x="425411" y="648639"/>
                  </a:lnTo>
                  <a:close/>
                </a:path>
                <a:path w="1109345" h="1101089">
                  <a:moveTo>
                    <a:pt x="430301" y="487794"/>
                  </a:moveTo>
                  <a:lnTo>
                    <a:pt x="428117" y="488429"/>
                  </a:lnTo>
                  <a:lnTo>
                    <a:pt x="423722" y="485978"/>
                  </a:lnTo>
                  <a:lnTo>
                    <a:pt x="422567" y="484314"/>
                  </a:lnTo>
                  <a:lnTo>
                    <a:pt x="420471" y="489750"/>
                  </a:lnTo>
                  <a:lnTo>
                    <a:pt x="427228" y="490994"/>
                  </a:lnTo>
                  <a:lnTo>
                    <a:pt x="430301" y="487794"/>
                  </a:lnTo>
                  <a:close/>
                </a:path>
                <a:path w="1109345" h="1101089">
                  <a:moveTo>
                    <a:pt x="434670" y="135521"/>
                  </a:moveTo>
                  <a:lnTo>
                    <a:pt x="418693" y="128727"/>
                  </a:lnTo>
                  <a:lnTo>
                    <a:pt x="407238" y="130111"/>
                  </a:lnTo>
                  <a:lnTo>
                    <a:pt x="395998" y="132194"/>
                  </a:lnTo>
                  <a:lnTo>
                    <a:pt x="384784" y="134556"/>
                  </a:lnTo>
                  <a:lnTo>
                    <a:pt x="385800" y="129908"/>
                  </a:lnTo>
                  <a:lnTo>
                    <a:pt x="377812" y="129387"/>
                  </a:lnTo>
                  <a:lnTo>
                    <a:pt x="366229" y="130060"/>
                  </a:lnTo>
                  <a:lnTo>
                    <a:pt x="356006" y="132880"/>
                  </a:lnTo>
                  <a:lnTo>
                    <a:pt x="352107" y="138811"/>
                  </a:lnTo>
                  <a:lnTo>
                    <a:pt x="358165" y="137566"/>
                  </a:lnTo>
                  <a:lnTo>
                    <a:pt x="365315" y="131533"/>
                  </a:lnTo>
                  <a:lnTo>
                    <a:pt x="375881" y="132727"/>
                  </a:lnTo>
                  <a:lnTo>
                    <a:pt x="381177" y="135318"/>
                  </a:lnTo>
                  <a:lnTo>
                    <a:pt x="373811" y="136855"/>
                  </a:lnTo>
                  <a:lnTo>
                    <a:pt x="381927" y="137629"/>
                  </a:lnTo>
                  <a:lnTo>
                    <a:pt x="377875" y="138861"/>
                  </a:lnTo>
                  <a:lnTo>
                    <a:pt x="369519" y="140347"/>
                  </a:lnTo>
                  <a:lnTo>
                    <a:pt x="372808" y="141135"/>
                  </a:lnTo>
                  <a:lnTo>
                    <a:pt x="370509" y="141960"/>
                  </a:lnTo>
                  <a:lnTo>
                    <a:pt x="362508" y="143243"/>
                  </a:lnTo>
                  <a:lnTo>
                    <a:pt x="356539" y="144564"/>
                  </a:lnTo>
                  <a:lnTo>
                    <a:pt x="349961" y="146240"/>
                  </a:lnTo>
                  <a:lnTo>
                    <a:pt x="345554" y="150787"/>
                  </a:lnTo>
                  <a:lnTo>
                    <a:pt x="349618" y="150774"/>
                  </a:lnTo>
                  <a:lnTo>
                    <a:pt x="353339" y="154597"/>
                  </a:lnTo>
                  <a:lnTo>
                    <a:pt x="357162" y="151180"/>
                  </a:lnTo>
                  <a:lnTo>
                    <a:pt x="356552" y="154774"/>
                  </a:lnTo>
                  <a:lnTo>
                    <a:pt x="360845" y="157607"/>
                  </a:lnTo>
                  <a:lnTo>
                    <a:pt x="366687" y="159562"/>
                  </a:lnTo>
                  <a:lnTo>
                    <a:pt x="379425" y="162509"/>
                  </a:lnTo>
                  <a:lnTo>
                    <a:pt x="387934" y="163855"/>
                  </a:lnTo>
                  <a:lnTo>
                    <a:pt x="396544" y="164528"/>
                  </a:lnTo>
                  <a:lnTo>
                    <a:pt x="405599" y="164477"/>
                  </a:lnTo>
                  <a:lnTo>
                    <a:pt x="422033" y="158902"/>
                  </a:lnTo>
                  <a:lnTo>
                    <a:pt x="433743" y="147421"/>
                  </a:lnTo>
                  <a:lnTo>
                    <a:pt x="434670" y="135521"/>
                  </a:lnTo>
                  <a:close/>
                </a:path>
                <a:path w="1109345" h="1101089">
                  <a:moveTo>
                    <a:pt x="439547" y="590321"/>
                  </a:moveTo>
                  <a:lnTo>
                    <a:pt x="438581" y="585495"/>
                  </a:lnTo>
                  <a:lnTo>
                    <a:pt x="433832" y="585089"/>
                  </a:lnTo>
                  <a:lnTo>
                    <a:pt x="432854" y="584974"/>
                  </a:lnTo>
                  <a:lnTo>
                    <a:pt x="433527" y="584517"/>
                  </a:lnTo>
                  <a:lnTo>
                    <a:pt x="435267" y="583361"/>
                  </a:lnTo>
                  <a:lnTo>
                    <a:pt x="435927" y="580936"/>
                  </a:lnTo>
                  <a:lnTo>
                    <a:pt x="436079" y="580364"/>
                  </a:lnTo>
                  <a:lnTo>
                    <a:pt x="432422" y="580364"/>
                  </a:lnTo>
                  <a:lnTo>
                    <a:pt x="432320" y="578434"/>
                  </a:lnTo>
                  <a:lnTo>
                    <a:pt x="432282" y="577646"/>
                  </a:lnTo>
                  <a:lnTo>
                    <a:pt x="426440" y="575195"/>
                  </a:lnTo>
                  <a:lnTo>
                    <a:pt x="423646" y="578434"/>
                  </a:lnTo>
                  <a:lnTo>
                    <a:pt x="420738" y="578434"/>
                  </a:lnTo>
                  <a:lnTo>
                    <a:pt x="413778" y="578637"/>
                  </a:lnTo>
                  <a:lnTo>
                    <a:pt x="406971" y="579158"/>
                  </a:lnTo>
                  <a:lnTo>
                    <a:pt x="400164" y="579767"/>
                  </a:lnTo>
                  <a:lnTo>
                    <a:pt x="393166" y="580263"/>
                  </a:lnTo>
                  <a:lnTo>
                    <a:pt x="397383" y="576808"/>
                  </a:lnTo>
                  <a:lnTo>
                    <a:pt x="402336" y="575576"/>
                  </a:lnTo>
                  <a:lnTo>
                    <a:pt x="406247" y="573913"/>
                  </a:lnTo>
                  <a:lnTo>
                    <a:pt x="406641" y="572147"/>
                  </a:lnTo>
                  <a:lnTo>
                    <a:pt x="407327" y="569125"/>
                  </a:lnTo>
                  <a:lnTo>
                    <a:pt x="406857" y="565454"/>
                  </a:lnTo>
                  <a:lnTo>
                    <a:pt x="412318" y="563613"/>
                  </a:lnTo>
                  <a:lnTo>
                    <a:pt x="411670" y="555320"/>
                  </a:lnTo>
                  <a:lnTo>
                    <a:pt x="407631" y="552221"/>
                  </a:lnTo>
                  <a:lnTo>
                    <a:pt x="404495" y="550227"/>
                  </a:lnTo>
                  <a:lnTo>
                    <a:pt x="401193" y="548144"/>
                  </a:lnTo>
                  <a:lnTo>
                    <a:pt x="395897" y="550227"/>
                  </a:lnTo>
                  <a:lnTo>
                    <a:pt x="390588" y="543902"/>
                  </a:lnTo>
                  <a:lnTo>
                    <a:pt x="387794" y="543661"/>
                  </a:lnTo>
                  <a:lnTo>
                    <a:pt x="379603" y="538988"/>
                  </a:lnTo>
                  <a:lnTo>
                    <a:pt x="382155" y="533679"/>
                  </a:lnTo>
                  <a:lnTo>
                    <a:pt x="376034" y="530644"/>
                  </a:lnTo>
                  <a:lnTo>
                    <a:pt x="375246" y="530250"/>
                  </a:lnTo>
                  <a:lnTo>
                    <a:pt x="366318" y="530644"/>
                  </a:lnTo>
                  <a:lnTo>
                    <a:pt x="361416" y="529958"/>
                  </a:lnTo>
                  <a:lnTo>
                    <a:pt x="363664" y="526313"/>
                  </a:lnTo>
                  <a:lnTo>
                    <a:pt x="358736" y="520623"/>
                  </a:lnTo>
                  <a:lnTo>
                    <a:pt x="350888" y="519049"/>
                  </a:lnTo>
                  <a:lnTo>
                    <a:pt x="342976" y="528662"/>
                  </a:lnTo>
                  <a:lnTo>
                    <a:pt x="338188" y="529958"/>
                  </a:lnTo>
                  <a:lnTo>
                    <a:pt x="335343" y="525119"/>
                  </a:lnTo>
                  <a:lnTo>
                    <a:pt x="342925" y="521741"/>
                  </a:lnTo>
                  <a:lnTo>
                    <a:pt x="335889" y="518744"/>
                  </a:lnTo>
                  <a:lnTo>
                    <a:pt x="338099" y="516610"/>
                  </a:lnTo>
                  <a:lnTo>
                    <a:pt x="342036" y="516839"/>
                  </a:lnTo>
                  <a:lnTo>
                    <a:pt x="342226" y="516610"/>
                  </a:lnTo>
                  <a:lnTo>
                    <a:pt x="345897" y="512229"/>
                  </a:lnTo>
                  <a:lnTo>
                    <a:pt x="344678" y="508723"/>
                  </a:lnTo>
                  <a:lnTo>
                    <a:pt x="346684" y="506361"/>
                  </a:lnTo>
                  <a:lnTo>
                    <a:pt x="343979" y="504621"/>
                  </a:lnTo>
                  <a:lnTo>
                    <a:pt x="341274" y="504621"/>
                  </a:lnTo>
                  <a:lnTo>
                    <a:pt x="338582" y="506361"/>
                  </a:lnTo>
                  <a:lnTo>
                    <a:pt x="339991" y="502539"/>
                  </a:lnTo>
                  <a:lnTo>
                    <a:pt x="302183" y="524878"/>
                  </a:lnTo>
                  <a:lnTo>
                    <a:pt x="287731" y="540207"/>
                  </a:lnTo>
                  <a:lnTo>
                    <a:pt x="280390" y="547789"/>
                  </a:lnTo>
                  <a:lnTo>
                    <a:pt x="275539" y="552627"/>
                  </a:lnTo>
                  <a:lnTo>
                    <a:pt x="269443" y="556196"/>
                  </a:lnTo>
                  <a:lnTo>
                    <a:pt x="262420" y="567093"/>
                  </a:lnTo>
                  <a:lnTo>
                    <a:pt x="264896" y="575005"/>
                  </a:lnTo>
                  <a:lnTo>
                    <a:pt x="258000" y="577151"/>
                  </a:lnTo>
                  <a:lnTo>
                    <a:pt x="235026" y="583184"/>
                  </a:lnTo>
                  <a:lnTo>
                    <a:pt x="224193" y="587641"/>
                  </a:lnTo>
                  <a:lnTo>
                    <a:pt x="214769" y="594969"/>
                  </a:lnTo>
                  <a:lnTo>
                    <a:pt x="219430" y="598043"/>
                  </a:lnTo>
                  <a:lnTo>
                    <a:pt x="224840" y="597928"/>
                  </a:lnTo>
                  <a:lnTo>
                    <a:pt x="230454" y="596188"/>
                  </a:lnTo>
                  <a:lnTo>
                    <a:pt x="235686" y="594398"/>
                  </a:lnTo>
                  <a:lnTo>
                    <a:pt x="243484" y="593267"/>
                  </a:lnTo>
                  <a:lnTo>
                    <a:pt x="251307" y="593039"/>
                  </a:lnTo>
                  <a:lnTo>
                    <a:pt x="259054" y="592277"/>
                  </a:lnTo>
                  <a:lnTo>
                    <a:pt x="266623" y="589572"/>
                  </a:lnTo>
                  <a:lnTo>
                    <a:pt x="265404" y="595503"/>
                  </a:lnTo>
                  <a:lnTo>
                    <a:pt x="261124" y="601002"/>
                  </a:lnTo>
                  <a:lnTo>
                    <a:pt x="256298" y="606412"/>
                  </a:lnTo>
                  <a:lnTo>
                    <a:pt x="253453" y="612051"/>
                  </a:lnTo>
                  <a:lnTo>
                    <a:pt x="257454" y="616254"/>
                  </a:lnTo>
                  <a:lnTo>
                    <a:pt x="268287" y="615073"/>
                  </a:lnTo>
                  <a:lnTo>
                    <a:pt x="280035" y="611632"/>
                  </a:lnTo>
                  <a:lnTo>
                    <a:pt x="286854" y="609003"/>
                  </a:lnTo>
                  <a:lnTo>
                    <a:pt x="296862" y="603694"/>
                  </a:lnTo>
                  <a:lnTo>
                    <a:pt x="306705" y="598309"/>
                  </a:lnTo>
                  <a:lnTo>
                    <a:pt x="316776" y="593369"/>
                  </a:lnTo>
                  <a:lnTo>
                    <a:pt x="326999" y="589572"/>
                  </a:lnTo>
                  <a:lnTo>
                    <a:pt x="327520" y="589368"/>
                  </a:lnTo>
                  <a:lnTo>
                    <a:pt x="335749" y="586930"/>
                  </a:lnTo>
                  <a:lnTo>
                    <a:pt x="335241" y="581660"/>
                  </a:lnTo>
                  <a:lnTo>
                    <a:pt x="348640" y="573874"/>
                  </a:lnTo>
                  <a:lnTo>
                    <a:pt x="355828" y="575449"/>
                  </a:lnTo>
                  <a:lnTo>
                    <a:pt x="358851" y="573874"/>
                  </a:lnTo>
                  <a:lnTo>
                    <a:pt x="362165" y="572147"/>
                  </a:lnTo>
                  <a:lnTo>
                    <a:pt x="362648" y="575246"/>
                  </a:lnTo>
                  <a:lnTo>
                    <a:pt x="360781" y="577481"/>
                  </a:lnTo>
                  <a:lnTo>
                    <a:pt x="357911" y="578332"/>
                  </a:lnTo>
                  <a:lnTo>
                    <a:pt x="362038" y="581723"/>
                  </a:lnTo>
                  <a:lnTo>
                    <a:pt x="368528" y="580936"/>
                  </a:lnTo>
                  <a:lnTo>
                    <a:pt x="378777" y="585787"/>
                  </a:lnTo>
                  <a:lnTo>
                    <a:pt x="364832" y="589102"/>
                  </a:lnTo>
                  <a:lnTo>
                    <a:pt x="365937" y="592937"/>
                  </a:lnTo>
                  <a:lnTo>
                    <a:pt x="372160" y="592874"/>
                  </a:lnTo>
                  <a:lnTo>
                    <a:pt x="380936" y="593496"/>
                  </a:lnTo>
                  <a:lnTo>
                    <a:pt x="384784" y="594588"/>
                  </a:lnTo>
                  <a:lnTo>
                    <a:pt x="391236" y="597598"/>
                  </a:lnTo>
                  <a:lnTo>
                    <a:pt x="403631" y="600456"/>
                  </a:lnTo>
                  <a:lnTo>
                    <a:pt x="415391" y="598563"/>
                  </a:lnTo>
                  <a:lnTo>
                    <a:pt x="427164" y="594372"/>
                  </a:lnTo>
                  <a:lnTo>
                    <a:pt x="431749" y="592874"/>
                  </a:lnTo>
                  <a:lnTo>
                    <a:pt x="439547" y="590321"/>
                  </a:lnTo>
                  <a:close/>
                </a:path>
                <a:path w="1109345" h="1101089">
                  <a:moveTo>
                    <a:pt x="476300" y="192989"/>
                  </a:moveTo>
                  <a:lnTo>
                    <a:pt x="467321" y="189115"/>
                  </a:lnTo>
                  <a:lnTo>
                    <a:pt x="456882" y="186944"/>
                  </a:lnTo>
                  <a:lnTo>
                    <a:pt x="446189" y="186461"/>
                  </a:lnTo>
                  <a:lnTo>
                    <a:pt x="436435" y="187693"/>
                  </a:lnTo>
                  <a:lnTo>
                    <a:pt x="434047" y="188252"/>
                  </a:lnTo>
                  <a:lnTo>
                    <a:pt x="423151" y="192697"/>
                  </a:lnTo>
                  <a:lnTo>
                    <a:pt x="419506" y="182664"/>
                  </a:lnTo>
                  <a:lnTo>
                    <a:pt x="416217" y="185254"/>
                  </a:lnTo>
                  <a:lnTo>
                    <a:pt x="404723" y="181686"/>
                  </a:lnTo>
                  <a:lnTo>
                    <a:pt x="397738" y="180327"/>
                  </a:lnTo>
                  <a:lnTo>
                    <a:pt x="384263" y="183451"/>
                  </a:lnTo>
                  <a:lnTo>
                    <a:pt x="378180" y="182880"/>
                  </a:lnTo>
                  <a:lnTo>
                    <a:pt x="370255" y="183603"/>
                  </a:lnTo>
                  <a:lnTo>
                    <a:pt x="351815" y="184683"/>
                  </a:lnTo>
                  <a:lnTo>
                    <a:pt x="342569" y="186639"/>
                  </a:lnTo>
                  <a:lnTo>
                    <a:pt x="335140" y="191058"/>
                  </a:lnTo>
                  <a:lnTo>
                    <a:pt x="339763" y="193370"/>
                  </a:lnTo>
                  <a:lnTo>
                    <a:pt x="336931" y="196049"/>
                  </a:lnTo>
                  <a:lnTo>
                    <a:pt x="337743" y="198729"/>
                  </a:lnTo>
                  <a:lnTo>
                    <a:pt x="341325" y="199948"/>
                  </a:lnTo>
                  <a:lnTo>
                    <a:pt x="337286" y="202044"/>
                  </a:lnTo>
                  <a:lnTo>
                    <a:pt x="333514" y="200253"/>
                  </a:lnTo>
                  <a:lnTo>
                    <a:pt x="326783" y="194792"/>
                  </a:lnTo>
                  <a:lnTo>
                    <a:pt x="321462" y="197370"/>
                  </a:lnTo>
                  <a:lnTo>
                    <a:pt x="317919" y="198780"/>
                  </a:lnTo>
                  <a:lnTo>
                    <a:pt x="311378" y="203136"/>
                  </a:lnTo>
                  <a:lnTo>
                    <a:pt x="306451" y="209105"/>
                  </a:lnTo>
                  <a:lnTo>
                    <a:pt x="301866" y="215392"/>
                  </a:lnTo>
                  <a:lnTo>
                    <a:pt x="296354" y="220700"/>
                  </a:lnTo>
                  <a:lnTo>
                    <a:pt x="285597" y="227266"/>
                  </a:lnTo>
                  <a:lnTo>
                    <a:pt x="280911" y="231940"/>
                  </a:lnTo>
                  <a:lnTo>
                    <a:pt x="280873" y="236867"/>
                  </a:lnTo>
                  <a:lnTo>
                    <a:pt x="282105" y="242519"/>
                  </a:lnTo>
                  <a:lnTo>
                    <a:pt x="279196" y="247662"/>
                  </a:lnTo>
                  <a:lnTo>
                    <a:pt x="269748" y="257213"/>
                  </a:lnTo>
                  <a:lnTo>
                    <a:pt x="273748" y="257327"/>
                  </a:lnTo>
                  <a:lnTo>
                    <a:pt x="277723" y="256717"/>
                  </a:lnTo>
                  <a:lnTo>
                    <a:pt x="281724" y="256832"/>
                  </a:lnTo>
                  <a:lnTo>
                    <a:pt x="277469" y="257213"/>
                  </a:lnTo>
                  <a:lnTo>
                    <a:pt x="268871" y="257937"/>
                  </a:lnTo>
                  <a:lnTo>
                    <a:pt x="265442" y="260692"/>
                  </a:lnTo>
                  <a:lnTo>
                    <a:pt x="269900" y="264096"/>
                  </a:lnTo>
                  <a:lnTo>
                    <a:pt x="278904" y="263512"/>
                  </a:lnTo>
                  <a:lnTo>
                    <a:pt x="290322" y="263296"/>
                  </a:lnTo>
                  <a:lnTo>
                    <a:pt x="295579" y="262394"/>
                  </a:lnTo>
                  <a:lnTo>
                    <a:pt x="303276" y="258699"/>
                  </a:lnTo>
                  <a:lnTo>
                    <a:pt x="294894" y="261861"/>
                  </a:lnTo>
                  <a:lnTo>
                    <a:pt x="302437" y="258000"/>
                  </a:lnTo>
                  <a:lnTo>
                    <a:pt x="325513" y="248132"/>
                  </a:lnTo>
                  <a:lnTo>
                    <a:pt x="331038" y="243586"/>
                  </a:lnTo>
                  <a:lnTo>
                    <a:pt x="330098" y="239268"/>
                  </a:lnTo>
                  <a:lnTo>
                    <a:pt x="325107" y="236143"/>
                  </a:lnTo>
                  <a:lnTo>
                    <a:pt x="318477" y="235165"/>
                  </a:lnTo>
                  <a:lnTo>
                    <a:pt x="332625" y="232257"/>
                  </a:lnTo>
                  <a:lnTo>
                    <a:pt x="346583" y="233032"/>
                  </a:lnTo>
                  <a:lnTo>
                    <a:pt x="360553" y="235178"/>
                  </a:lnTo>
                  <a:lnTo>
                    <a:pt x="374700" y="236435"/>
                  </a:lnTo>
                  <a:lnTo>
                    <a:pt x="382625" y="236461"/>
                  </a:lnTo>
                  <a:lnTo>
                    <a:pt x="400646" y="226949"/>
                  </a:lnTo>
                  <a:lnTo>
                    <a:pt x="410972" y="221157"/>
                  </a:lnTo>
                  <a:lnTo>
                    <a:pt x="422656" y="218503"/>
                  </a:lnTo>
                  <a:lnTo>
                    <a:pt x="414020" y="216585"/>
                  </a:lnTo>
                  <a:lnTo>
                    <a:pt x="422148" y="214503"/>
                  </a:lnTo>
                  <a:lnTo>
                    <a:pt x="437172" y="206400"/>
                  </a:lnTo>
                  <a:lnTo>
                    <a:pt x="452742" y="202463"/>
                  </a:lnTo>
                  <a:lnTo>
                    <a:pt x="460476" y="197929"/>
                  </a:lnTo>
                  <a:lnTo>
                    <a:pt x="468210" y="193840"/>
                  </a:lnTo>
                  <a:lnTo>
                    <a:pt x="476300" y="192989"/>
                  </a:lnTo>
                  <a:close/>
                </a:path>
                <a:path w="1109345" h="1101089">
                  <a:moveTo>
                    <a:pt x="507669" y="87388"/>
                  </a:moveTo>
                  <a:lnTo>
                    <a:pt x="502640" y="85483"/>
                  </a:lnTo>
                  <a:lnTo>
                    <a:pt x="493395" y="84213"/>
                  </a:lnTo>
                  <a:lnTo>
                    <a:pt x="487540" y="83591"/>
                  </a:lnTo>
                  <a:lnTo>
                    <a:pt x="478764" y="81813"/>
                  </a:lnTo>
                  <a:lnTo>
                    <a:pt x="470331" y="80289"/>
                  </a:lnTo>
                  <a:lnTo>
                    <a:pt x="461784" y="79133"/>
                  </a:lnTo>
                  <a:lnTo>
                    <a:pt x="452704" y="78892"/>
                  </a:lnTo>
                  <a:lnTo>
                    <a:pt x="445528" y="79133"/>
                  </a:lnTo>
                  <a:lnTo>
                    <a:pt x="438251" y="79260"/>
                  </a:lnTo>
                  <a:lnTo>
                    <a:pt x="428574" y="81165"/>
                  </a:lnTo>
                  <a:lnTo>
                    <a:pt x="426072" y="81940"/>
                  </a:lnTo>
                  <a:lnTo>
                    <a:pt x="423684" y="83210"/>
                  </a:lnTo>
                  <a:lnTo>
                    <a:pt x="424091" y="86245"/>
                  </a:lnTo>
                  <a:lnTo>
                    <a:pt x="425551" y="87401"/>
                  </a:lnTo>
                  <a:lnTo>
                    <a:pt x="425907" y="87388"/>
                  </a:lnTo>
                  <a:lnTo>
                    <a:pt x="429120" y="87388"/>
                  </a:lnTo>
                  <a:lnTo>
                    <a:pt x="507669" y="87388"/>
                  </a:lnTo>
                  <a:close/>
                </a:path>
                <a:path w="1109345" h="1101089">
                  <a:moveTo>
                    <a:pt x="535482" y="550189"/>
                  </a:moveTo>
                  <a:lnTo>
                    <a:pt x="527773" y="551370"/>
                  </a:lnTo>
                  <a:lnTo>
                    <a:pt x="533654" y="551370"/>
                  </a:lnTo>
                  <a:lnTo>
                    <a:pt x="535419" y="550456"/>
                  </a:lnTo>
                  <a:lnTo>
                    <a:pt x="535482" y="550189"/>
                  </a:lnTo>
                  <a:close/>
                </a:path>
                <a:path w="1109345" h="1101089">
                  <a:moveTo>
                    <a:pt x="830745" y="138061"/>
                  </a:moveTo>
                  <a:lnTo>
                    <a:pt x="828586" y="135013"/>
                  </a:lnTo>
                  <a:lnTo>
                    <a:pt x="826604" y="132219"/>
                  </a:lnTo>
                  <a:lnTo>
                    <a:pt x="818426" y="134391"/>
                  </a:lnTo>
                  <a:lnTo>
                    <a:pt x="812520" y="135013"/>
                  </a:lnTo>
                  <a:lnTo>
                    <a:pt x="815784" y="133870"/>
                  </a:lnTo>
                  <a:lnTo>
                    <a:pt x="819569" y="133743"/>
                  </a:lnTo>
                  <a:lnTo>
                    <a:pt x="822566" y="131965"/>
                  </a:lnTo>
                  <a:lnTo>
                    <a:pt x="816533" y="128536"/>
                  </a:lnTo>
                  <a:lnTo>
                    <a:pt x="816317" y="128409"/>
                  </a:lnTo>
                  <a:lnTo>
                    <a:pt x="808901" y="128041"/>
                  </a:lnTo>
                  <a:lnTo>
                    <a:pt x="801179" y="128536"/>
                  </a:lnTo>
                  <a:lnTo>
                    <a:pt x="793978" y="128041"/>
                  </a:lnTo>
                  <a:lnTo>
                    <a:pt x="796594" y="126263"/>
                  </a:lnTo>
                  <a:lnTo>
                    <a:pt x="797852" y="125361"/>
                  </a:lnTo>
                  <a:lnTo>
                    <a:pt x="794169" y="123964"/>
                  </a:lnTo>
                  <a:lnTo>
                    <a:pt x="783805" y="120040"/>
                  </a:lnTo>
                  <a:lnTo>
                    <a:pt x="767524" y="121170"/>
                  </a:lnTo>
                  <a:lnTo>
                    <a:pt x="750938" y="123964"/>
                  </a:lnTo>
                  <a:lnTo>
                    <a:pt x="735952" y="123837"/>
                  </a:lnTo>
                  <a:lnTo>
                    <a:pt x="726020" y="122834"/>
                  </a:lnTo>
                  <a:lnTo>
                    <a:pt x="716216" y="124091"/>
                  </a:lnTo>
                  <a:lnTo>
                    <a:pt x="706437" y="126136"/>
                  </a:lnTo>
                  <a:lnTo>
                    <a:pt x="696582" y="127787"/>
                  </a:lnTo>
                  <a:lnTo>
                    <a:pt x="676275" y="129565"/>
                  </a:lnTo>
                  <a:lnTo>
                    <a:pt x="666013" y="130835"/>
                  </a:lnTo>
                  <a:lnTo>
                    <a:pt x="656209" y="132740"/>
                  </a:lnTo>
                  <a:lnTo>
                    <a:pt x="658596" y="135013"/>
                  </a:lnTo>
                  <a:lnTo>
                    <a:pt x="661708" y="136537"/>
                  </a:lnTo>
                  <a:lnTo>
                    <a:pt x="665124" y="136537"/>
                  </a:lnTo>
                  <a:lnTo>
                    <a:pt x="658101" y="137439"/>
                  </a:lnTo>
                  <a:lnTo>
                    <a:pt x="651027" y="137934"/>
                  </a:lnTo>
                  <a:lnTo>
                    <a:pt x="636854" y="138442"/>
                  </a:lnTo>
                  <a:lnTo>
                    <a:pt x="640486" y="137045"/>
                  </a:lnTo>
                  <a:lnTo>
                    <a:pt x="639965" y="136537"/>
                  </a:lnTo>
                  <a:lnTo>
                    <a:pt x="638797" y="135394"/>
                  </a:lnTo>
                  <a:lnTo>
                    <a:pt x="637895" y="134505"/>
                  </a:lnTo>
                  <a:lnTo>
                    <a:pt x="632764" y="132092"/>
                  </a:lnTo>
                  <a:lnTo>
                    <a:pt x="628802" y="130568"/>
                  </a:lnTo>
                  <a:lnTo>
                    <a:pt x="623112" y="128663"/>
                  </a:lnTo>
                  <a:lnTo>
                    <a:pt x="616470" y="130835"/>
                  </a:lnTo>
                  <a:lnTo>
                    <a:pt x="612521" y="135394"/>
                  </a:lnTo>
                  <a:lnTo>
                    <a:pt x="612394" y="134264"/>
                  </a:lnTo>
                  <a:lnTo>
                    <a:pt x="612114" y="131584"/>
                  </a:lnTo>
                  <a:lnTo>
                    <a:pt x="606120" y="131584"/>
                  </a:lnTo>
                  <a:lnTo>
                    <a:pt x="600760" y="132689"/>
                  </a:lnTo>
                  <a:lnTo>
                    <a:pt x="593331" y="129044"/>
                  </a:lnTo>
                  <a:lnTo>
                    <a:pt x="582879" y="125234"/>
                  </a:lnTo>
                  <a:lnTo>
                    <a:pt x="582510" y="132613"/>
                  </a:lnTo>
                  <a:lnTo>
                    <a:pt x="574687" y="136537"/>
                  </a:lnTo>
                  <a:lnTo>
                    <a:pt x="574459" y="134632"/>
                  </a:lnTo>
                  <a:lnTo>
                    <a:pt x="572706" y="131838"/>
                  </a:lnTo>
                  <a:lnTo>
                    <a:pt x="570636" y="128524"/>
                  </a:lnTo>
                  <a:lnTo>
                    <a:pt x="573836" y="129044"/>
                  </a:lnTo>
                  <a:lnTo>
                    <a:pt x="576097" y="127393"/>
                  </a:lnTo>
                  <a:lnTo>
                    <a:pt x="578878" y="125361"/>
                  </a:lnTo>
                  <a:lnTo>
                    <a:pt x="577824" y="122567"/>
                  </a:lnTo>
                  <a:lnTo>
                    <a:pt x="577100" y="120662"/>
                  </a:lnTo>
                  <a:lnTo>
                    <a:pt x="571766" y="119659"/>
                  </a:lnTo>
                  <a:lnTo>
                    <a:pt x="568515" y="122186"/>
                  </a:lnTo>
                  <a:lnTo>
                    <a:pt x="568515" y="128168"/>
                  </a:lnTo>
                  <a:lnTo>
                    <a:pt x="561898" y="131711"/>
                  </a:lnTo>
                  <a:lnTo>
                    <a:pt x="558355" y="131838"/>
                  </a:lnTo>
                  <a:lnTo>
                    <a:pt x="562444" y="130835"/>
                  </a:lnTo>
                  <a:lnTo>
                    <a:pt x="557504" y="130568"/>
                  </a:lnTo>
                  <a:lnTo>
                    <a:pt x="562000" y="129311"/>
                  </a:lnTo>
                  <a:lnTo>
                    <a:pt x="567740" y="128041"/>
                  </a:lnTo>
                  <a:lnTo>
                    <a:pt x="568515" y="128168"/>
                  </a:lnTo>
                  <a:lnTo>
                    <a:pt x="568515" y="122186"/>
                  </a:lnTo>
                  <a:lnTo>
                    <a:pt x="568020" y="122567"/>
                  </a:lnTo>
                  <a:lnTo>
                    <a:pt x="569201" y="121437"/>
                  </a:lnTo>
                  <a:lnTo>
                    <a:pt x="574548" y="116217"/>
                  </a:lnTo>
                  <a:lnTo>
                    <a:pt x="564629" y="116484"/>
                  </a:lnTo>
                  <a:lnTo>
                    <a:pt x="560273" y="116992"/>
                  </a:lnTo>
                  <a:lnTo>
                    <a:pt x="544855" y="117487"/>
                  </a:lnTo>
                  <a:lnTo>
                    <a:pt x="537133" y="118516"/>
                  </a:lnTo>
                  <a:lnTo>
                    <a:pt x="530898" y="121437"/>
                  </a:lnTo>
                  <a:lnTo>
                    <a:pt x="538378" y="117106"/>
                  </a:lnTo>
                  <a:lnTo>
                    <a:pt x="546798" y="115455"/>
                  </a:lnTo>
                  <a:lnTo>
                    <a:pt x="555586" y="114960"/>
                  </a:lnTo>
                  <a:lnTo>
                    <a:pt x="564146" y="113690"/>
                  </a:lnTo>
                  <a:lnTo>
                    <a:pt x="558482" y="112534"/>
                  </a:lnTo>
                  <a:lnTo>
                    <a:pt x="552818" y="113436"/>
                  </a:lnTo>
                  <a:lnTo>
                    <a:pt x="547116" y="113690"/>
                  </a:lnTo>
                  <a:lnTo>
                    <a:pt x="550062" y="112166"/>
                  </a:lnTo>
                  <a:lnTo>
                    <a:pt x="546125" y="111137"/>
                  </a:lnTo>
                  <a:lnTo>
                    <a:pt x="539686" y="110642"/>
                  </a:lnTo>
                  <a:lnTo>
                    <a:pt x="535139" y="110642"/>
                  </a:lnTo>
                  <a:lnTo>
                    <a:pt x="540677" y="110261"/>
                  </a:lnTo>
                  <a:lnTo>
                    <a:pt x="540804" y="109105"/>
                  </a:lnTo>
                  <a:lnTo>
                    <a:pt x="535520" y="107213"/>
                  </a:lnTo>
                  <a:lnTo>
                    <a:pt x="543306" y="107086"/>
                  </a:lnTo>
                  <a:lnTo>
                    <a:pt x="551840" y="108343"/>
                  </a:lnTo>
                  <a:lnTo>
                    <a:pt x="560438" y="110261"/>
                  </a:lnTo>
                  <a:lnTo>
                    <a:pt x="568401" y="111391"/>
                  </a:lnTo>
                  <a:lnTo>
                    <a:pt x="564705" y="110261"/>
                  </a:lnTo>
                  <a:lnTo>
                    <a:pt x="567944" y="109994"/>
                  </a:lnTo>
                  <a:lnTo>
                    <a:pt x="573735" y="109994"/>
                  </a:lnTo>
                  <a:lnTo>
                    <a:pt x="583628" y="110388"/>
                  </a:lnTo>
                  <a:lnTo>
                    <a:pt x="589826" y="110515"/>
                  </a:lnTo>
                  <a:lnTo>
                    <a:pt x="591159" y="109994"/>
                  </a:lnTo>
                  <a:lnTo>
                    <a:pt x="595477" y="108343"/>
                  </a:lnTo>
                  <a:lnTo>
                    <a:pt x="593725" y="107086"/>
                  </a:lnTo>
                  <a:lnTo>
                    <a:pt x="587235" y="102387"/>
                  </a:lnTo>
                  <a:lnTo>
                    <a:pt x="586879" y="102120"/>
                  </a:lnTo>
                  <a:lnTo>
                    <a:pt x="580656" y="100990"/>
                  </a:lnTo>
                  <a:lnTo>
                    <a:pt x="574433" y="99834"/>
                  </a:lnTo>
                  <a:lnTo>
                    <a:pt x="573747" y="99707"/>
                  </a:lnTo>
                  <a:lnTo>
                    <a:pt x="559765" y="99466"/>
                  </a:lnTo>
                  <a:lnTo>
                    <a:pt x="548678" y="99834"/>
                  </a:lnTo>
                  <a:lnTo>
                    <a:pt x="554659" y="98056"/>
                  </a:lnTo>
                  <a:lnTo>
                    <a:pt x="560895" y="98437"/>
                  </a:lnTo>
                  <a:lnTo>
                    <a:pt x="567220" y="99339"/>
                  </a:lnTo>
                  <a:lnTo>
                    <a:pt x="573455" y="99466"/>
                  </a:lnTo>
                  <a:lnTo>
                    <a:pt x="572135" y="98056"/>
                  </a:lnTo>
                  <a:lnTo>
                    <a:pt x="568909" y="94640"/>
                  </a:lnTo>
                  <a:lnTo>
                    <a:pt x="567232" y="92862"/>
                  </a:lnTo>
                  <a:lnTo>
                    <a:pt x="557860" y="90944"/>
                  </a:lnTo>
                  <a:lnTo>
                    <a:pt x="547560" y="91706"/>
                  </a:lnTo>
                  <a:lnTo>
                    <a:pt x="530263" y="94640"/>
                  </a:lnTo>
                  <a:lnTo>
                    <a:pt x="522224" y="93230"/>
                  </a:lnTo>
                  <a:lnTo>
                    <a:pt x="513892" y="93484"/>
                  </a:lnTo>
                  <a:lnTo>
                    <a:pt x="507187" y="94386"/>
                  </a:lnTo>
                  <a:lnTo>
                    <a:pt x="501789" y="96062"/>
                  </a:lnTo>
                  <a:lnTo>
                    <a:pt x="504380" y="94386"/>
                  </a:lnTo>
                  <a:lnTo>
                    <a:pt x="507492" y="92341"/>
                  </a:lnTo>
                  <a:lnTo>
                    <a:pt x="509333" y="88036"/>
                  </a:lnTo>
                  <a:lnTo>
                    <a:pt x="508673" y="87769"/>
                  </a:lnTo>
                  <a:lnTo>
                    <a:pt x="507669" y="87388"/>
                  </a:lnTo>
                  <a:lnTo>
                    <a:pt x="501446" y="87401"/>
                  </a:lnTo>
                  <a:lnTo>
                    <a:pt x="501446" y="96291"/>
                  </a:lnTo>
                  <a:lnTo>
                    <a:pt x="500684" y="96405"/>
                  </a:lnTo>
                  <a:lnTo>
                    <a:pt x="487908" y="100990"/>
                  </a:lnTo>
                  <a:lnTo>
                    <a:pt x="493877" y="97561"/>
                  </a:lnTo>
                  <a:lnTo>
                    <a:pt x="494106" y="97434"/>
                  </a:lnTo>
                  <a:lnTo>
                    <a:pt x="500684" y="96405"/>
                  </a:lnTo>
                  <a:lnTo>
                    <a:pt x="501446" y="96291"/>
                  </a:lnTo>
                  <a:lnTo>
                    <a:pt x="501446" y="87401"/>
                  </a:lnTo>
                  <a:lnTo>
                    <a:pt x="429056" y="87401"/>
                  </a:lnTo>
                  <a:lnTo>
                    <a:pt x="425551" y="87401"/>
                  </a:lnTo>
                  <a:lnTo>
                    <a:pt x="413867" y="87642"/>
                  </a:lnTo>
                  <a:lnTo>
                    <a:pt x="411708" y="89687"/>
                  </a:lnTo>
                  <a:lnTo>
                    <a:pt x="418541" y="92595"/>
                  </a:lnTo>
                  <a:lnTo>
                    <a:pt x="426085" y="94881"/>
                  </a:lnTo>
                  <a:lnTo>
                    <a:pt x="433793" y="95643"/>
                  </a:lnTo>
                  <a:lnTo>
                    <a:pt x="441096" y="94386"/>
                  </a:lnTo>
                  <a:lnTo>
                    <a:pt x="435851" y="97561"/>
                  </a:lnTo>
                  <a:lnTo>
                    <a:pt x="429907" y="97167"/>
                  </a:lnTo>
                  <a:lnTo>
                    <a:pt x="424065" y="97815"/>
                  </a:lnTo>
                  <a:lnTo>
                    <a:pt x="427621" y="101866"/>
                  </a:lnTo>
                  <a:lnTo>
                    <a:pt x="435381" y="103517"/>
                  </a:lnTo>
                  <a:lnTo>
                    <a:pt x="443395" y="103873"/>
                  </a:lnTo>
                  <a:lnTo>
                    <a:pt x="438734" y="105816"/>
                  </a:lnTo>
                  <a:lnTo>
                    <a:pt x="432981" y="105562"/>
                  </a:lnTo>
                  <a:lnTo>
                    <a:pt x="438543" y="109486"/>
                  </a:lnTo>
                  <a:lnTo>
                    <a:pt x="444347" y="105816"/>
                  </a:lnTo>
                  <a:lnTo>
                    <a:pt x="444550" y="105689"/>
                  </a:lnTo>
                  <a:lnTo>
                    <a:pt x="457682" y="104660"/>
                  </a:lnTo>
                  <a:lnTo>
                    <a:pt x="464756" y="107340"/>
                  </a:lnTo>
                  <a:lnTo>
                    <a:pt x="472046" y="106692"/>
                  </a:lnTo>
                  <a:lnTo>
                    <a:pt x="477824" y="106438"/>
                  </a:lnTo>
                  <a:lnTo>
                    <a:pt x="483184" y="104660"/>
                  </a:lnTo>
                  <a:lnTo>
                    <a:pt x="484720" y="104165"/>
                  </a:lnTo>
                  <a:lnTo>
                    <a:pt x="485203" y="104038"/>
                  </a:lnTo>
                  <a:lnTo>
                    <a:pt x="487159" y="103517"/>
                  </a:lnTo>
                  <a:lnTo>
                    <a:pt x="491540" y="102387"/>
                  </a:lnTo>
                  <a:lnTo>
                    <a:pt x="497128" y="103263"/>
                  </a:lnTo>
                  <a:lnTo>
                    <a:pt x="498665" y="107086"/>
                  </a:lnTo>
                  <a:lnTo>
                    <a:pt x="498678" y="108343"/>
                  </a:lnTo>
                  <a:lnTo>
                    <a:pt x="498500" y="110261"/>
                  </a:lnTo>
                  <a:lnTo>
                    <a:pt x="498373" y="113690"/>
                  </a:lnTo>
                  <a:lnTo>
                    <a:pt x="498779" y="117487"/>
                  </a:lnTo>
                  <a:lnTo>
                    <a:pt x="503440" y="119913"/>
                  </a:lnTo>
                  <a:lnTo>
                    <a:pt x="496951" y="123583"/>
                  </a:lnTo>
                  <a:lnTo>
                    <a:pt x="497662" y="130314"/>
                  </a:lnTo>
                  <a:lnTo>
                    <a:pt x="481444" y="133489"/>
                  </a:lnTo>
                  <a:lnTo>
                    <a:pt x="471182" y="137312"/>
                  </a:lnTo>
                  <a:lnTo>
                    <a:pt x="467804" y="145059"/>
                  </a:lnTo>
                  <a:lnTo>
                    <a:pt x="470420" y="146062"/>
                  </a:lnTo>
                  <a:lnTo>
                    <a:pt x="473138" y="146443"/>
                  </a:lnTo>
                  <a:lnTo>
                    <a:pt x="475919" y="146189"/>
                  </a:lnTo>
                  <a:lnTo>
                    <a:pt x="470611" y="149745"/>
                  </a:lnTo>
                  <a:lnTo>
                    <a:pt x="465594" y="153809"/>
                  </a:lnTo>
                  <a:lnTo>
                    <a:pt x="463969" y="158267"/>
                  </a:lnTo>
                  <a:lnTo>
                    <a:pt x="468795" y="162318"/>
                  </a:lnTo>
                  <a:lnTo>
                    <a:pt x="476338" y="163842"/>
                  </a:lnTo>
                  <a:lnTo>
                    <a:pt x="483654" y="162445"/>
                  </a:lnTo>
                  <a:lnTo>
                    <a:pt x="491032" y="159410"/>
                  </a:lnTo>
                  <a:lnTo>
                    <a:pt x="498754" y="155841"/>
                  </a:lnTo>
                  <a:lnTo>
                    <a:pt x="496582" y="158381"/>
                  </a:lnTo>
                  <a:lnTo>
                    <a:pt x="493547" y="160159"/>
                  </a:lnTo>
                  <a:lnTo>
                    <a:pt x="490270" y="160540"/>
                  </a:lnTo>
                  <a:lnTo>
                    <a:pt x="496455" y="160032"/>
                  </a:lnTo>
                  <a:lnTo>
                    <a:pt x="491388" y="163969"/>
                  </a:lnTo>
                  <a:lnTo>
                    <a:pt x="499275" y="167017"/>
                  </a:lnTo>
                  <a:lnTo>
                    <a:pt x="504837" y="165112"/>
                  </a:lnTo>
                  <a:lnTo>
                    <a:pt x="509943" y="166509"/>
                  </a:lnTo>
                  <a:lnTo>
                    <a:pt x="520522" y="167906"/>
                  </a:lnTo>
                  <a:lnTo>
                    <a:pt x="529628" y="165887"/>
                  </a:lnTo>
                  <a:lnTo>
                    <a:pt x="531571" y="165112"/>
                  </a:lnTo>
                  <a:lnTo>
                    <a:pt x="538391" y="162445"/>
                  </a:lnTo>
                  <a:lnTo>
                    <a:pt x="545109" y="160032"/>
                  </a:lnTo>
                  <a:lnTo>
                    <a:pt x="547928" y="159016"/>
                  </a:lnTo>
                  <a:lnTo>
                    <a:pt x="545198" y="163207"/>
                  </a:lnTo>
                  <a:lnTo>
                    <a:pt x="550151" y="161315"/>
                  </a:lnTo>
                  <a:lnTo>
                    <a:pt x="554228" y="159016"/>
                  </a:lnTo>
                  <a:lnTo>
                    <a:pt x="555142" y="158508"/>
                  </a:lnTo>
                  <a:lnTo>
                    <a:pt x="560082" y="157238"/>
                  </a:lnTo>
                  <a:lnTo>
                    <a:pt x="564921" y="159791"/>
                  </a:lnTo>
                  <a:lnTo>
                    <a:pt x="559181" y="159410"/>
                  </a:lnTo>
                  <a:lnTo>
                    <a:pt x="552246" y="164617"/>
                  </a:lnTo>
                  <a:lnTo>
                    <a:pt x="548678" y="168668"/>
                  </a:lnTo>
                  <a:lnTo>
                    <a:pt x="555777" y="170840"/>
                  </a:lnTo>
                  <a:lnTo>
                    <a:pt x="564857" y="171208"/>
                  </a:lnTo>
                  <a:lnTo>
                    <a:pt x="573989" y="170459"/>
                  </a:lnTo>
                  <a:lnTo>
                    <a:pt x="581215" y="168668"/>
                  </a:lnTo>
                  <a:lnTo>
                    <a:pt x="585457" y="169189"/>
                  </a:lnTo>
                  <a:lnTo>
                    <a:pt x="591845" y="170840"/>
                  </a:lnTo>
                  <a:lnTo>
                    <a:pt x="597446" y="170967"/>
                  </a:lnTo>
                  <a:lnTo>
                    <a:pt x="598589" y="168668"/>
                  </a:lnTo>
                  <a:lnTo>
                    <a:pt x="599351" y="167144"/>
                  </a:lnTo>
                  <a:lnTo>
                    <a:pt x="604532" y="171208"/>
                  </a:lnTo>
                  <a:lnTo>
                    <a:pt x="611365" y="170459"/>
                  </a:lnTo>
                  <a:lnTo>
                    <a:pt x="614819" y="167144"/>
                  </a:lnTo>
                  <a:lnTo>
                    <a:pt x="616013" y="166014"/>
                  </a:lnTo>
                  <a:lnTo>
                    <a:pt x="617943" y="170065"/>
                  </a:lnTo>
                  <a:lnTo>
                    <a:pt x="624116" y="170967"/>
                  </a:lnTo>
                  <a:lnTo>
                    <a:pt x="631253" y="169189"/>
                  </a:lnTo>
                  <a:lnTo>
                    <a:pt x="635584" y="166014"/>
                  </a:lnTo>
                  <a:lnTo>
                    <a:pt x="636104" y="165620"/>
                  </a:lnTo>
                  <a:lnTo>
                    <a:pt x="637603" y="169811"/>
                  </a:lnTo>
                  <a:lnTo>
                    <a:pt x="642848" y="168795"/>
                  </a:lnTo>
                  <a:lnTo>
                    <a:pt x="648754" y="165620"/>
                  </a:lnTo>
                  <a:lnTo>
                    <a:pt x="648982" y="165493"/>
                  </a:lnTo>
                  <a:lnTo>
                    <a:pt x="653135" y="162839"/>
                  </a:lnTo>
                  <a:lnTo>
                    <a:pt x="651738" y="164363"/>
                  </a:lnTo>
                  <a:lnTo>
                    <a:pt x="650684" y="165620"/>
                  </a:lnTo>
                  <a:lnTo>
                    <a:pt x="649643" y="167144"/>
                  </a:lnTo>
                  <a:lnTo>
                    <a:pt x="657961" y="169811"/>
                  </a:lnTo>
                  <a:lnTo>
                    <a:pt x="668312" y="170065"/>
                  </a:lnTo>
                  <a:lnTo>
                    <a:pt x="678827" y="168935"/>
                  </a:lnTo>
                  <a:lnTo>
                    <a:pt x="687641" y="167144"/>
                  </a:lnTo>
                  <a:lnTo>
                    <a:pt x="693089" y="164363"/>
                  </a:lnTo>
                  <a:lnTo>
                    <a:pt x="695045" y="162839"/>
                  </a:lnTo>
                  <a:lnTo>
                    <a:pt x="698639" y="160032"/>
                  </a:lnTo>
                  <a:lnTo>
                    <a:pt x="699084" y="159791"/>
                  </a:lnTo>
                  <a:lnTo>
                    <a:pt x="703541" y="157238"/>
                  </a:lnTo>
                  <a:lnTo>
                    <a:pt x="703999" y="156984"/>
                  </a:lnTo>
                  <a:lnTo>
                    <a:pt x="708863" y="157886"/>
                  </a:lnTo>
                  <a:lnTo>
                    <a:pt x="708088" y="165887"/>
                  </a:lnTo>
                  <a:lnTo>
                    <a:pt x="716495" y="169811"/>
                  </a:lnTo>
                  <a:lnTo>
                    <a:pt x="728306" y="170967"/>
                  </a:lnTo>
                  <a:lnTo>
                    <a:pt x="737743" y="170586"/>
                  </a:lnTo>
                  <a:lnTo>
                    <a:pt x="744486" y="169557"/>
                  </a:lnTo>
                  <a:lnTo>
                    <a:pt x="751128" y="168287"/>
                  </a:lnTo>
                  <a:lnTo>
                    <a:pt x="757809" y="167284"/>
                  </a:lnTo>
                  <a:lnTo>
                    <a:pt x="771893" y="167284"/>
                  </a:lnTo>
                  <a:lnTo>
                    <a:pt x="778611" y="165887"/>
                  </a:lnTo>
                  <a:lnTo>
                    <a:pt x="784999" y="163334"/>
                  </a:lnTo>
                  <a:lnTo>
                    <a:pt x="791235" y="159791"/>
                  </a:lnTo>
                  <a:lnTo>
                    <a:pt x="789254" y="156984"/>
                  </a:lnTo>
                  <a:lnTo>
                    <a:pt x="788454" y="155841"/>
                  </a:lnTo>
                  <a:lnTo>
                    <a:pt x="788174" y="155460"/>
                  </a:lnTo>
                  <a:lnTo>
                    <a:pt x="793813" y="151142"/>
                  </a:lnTo>
                  <a:lnTo>
                    <a:pt x="794626" y="153187"/>
                  </a:lnTo>
                  <a:lnTo>
                    <a:pt x="796036" y="156730"/>
                  </a:lnTo>
                  <a:lnTo>
                    <a:pt x="806526" y="159016"/>
                  </a:lnTo>
                  <a:lnTo>
                    <a:pt x="813066" y="156984"/>
                  </a:lnTo>
                  <a:lnTo>
                    <a:pt x="817956" y="155092"/>
                  </a:lnTo>
                  <a:lnTo>
                    <a:pt x="814222" y="150761"/>
                  </a:lnTo>
                  <a:lnTo>
                    <a:pt x="807732" y="150507"/>
                  </a:lnTo>
                  <a:lnTo>
                    <a:pt x="800557" y="152158"/>
                  </a:lnTo>
                  <a:lnTo>
                    <a:pt x="794727" y="153187"/>
                  </a:lnTo>
                  <a:lnTo>
                    <a:pt x="796721" y="151142"/>
                  </a:lnTo>
                  <a:lnTo>
                    <a:pt x="800442" y="147332"/>
                  </a:lnTo>
                  <a:lnTo>
                    <a:pt x="805256" y="146189"/>
                  </a:lnTo>
                  <a:lnTo>
                    <a:pt x="811136" y="144792"/>
                  </a:lnTo>
                  <a:lnTo>
                    <a:pt x="822629" y="142633"/>
                  </a:lnTo>
                  <a:lnTo>
                    <a:pt x="830059" y="138442"/>
                  </a:lnTo>
                  <a:lnTo>
                    <a:pt x="830745" y="138061"/>
                  </a:lnTo>
                  <a:close/>
                </a:path>
                <a:path w="1109345" h="1101089">
                  <a:moveTo>
                    <a:pt x="851611" y="478980"/>
                  </a:moveTo>
                  <a:lnTo>
                    <a:pt x="848626" y="478980"/>
                  </a:lnTo>
                  <a:lnTo>
                    <a:pt x="844664" y="481520"/>
                  </a:lnTo>
                  <a:lnTo>
                    <a:pt x="848525" y="482790"/>
                  </a:lnTo>
                  <a:lnTo>
                    <a:pt x="851611" y="478980"/>
                  </a:lnTo>
                  <a:close/>
                </a:path>
                <a:path w="1109345" h="1101089">
                  <a:moveTo>
                    <a:pt x="853567" y="478815"/>
                  </a:moveTo>
                  <a:lnTo>
                    <a:pt x="852627" y="477710"/>
                  </a:lnTo>
                  <a:lnTo>
                    <a:pt x="851611" y="478980"/>
                  </a:lnTo>
                  <a:lnTo>
                    <a:pt x="853300" y="478980"/>
                  </a:lnTo>
                  <a:lnTo>
                    <a:pt x="853567" y="478815"/>
                  </a:lnTo>
                  <a:close/>
                </a:path>
                <a:path w="1109345" h="1101089">
                  <a:moveTo>
                    <a:pt x="854417" y="481520"/>
                  </a:moveTo>
                  <a:lnTo>
                    <a:pt x="853478" y="481520"/>
                  </a:lnTo>
                  <a:lnTo>
                    <a:pt x="851027" y="482790"/>
                  </a:lnTo>
                  <a:lnTo>
                    <a:pt x="848525" y="482790"/>
                  </a:lnTo>
                  <a:lnTo>
                    <a:pt x="851598" y="484060"/>
                  </a:lnTo>
                  <a:lnTo>
                    <a:pt x="854417" y="481520"/>
                  </a:lnTo>
                  <a:close/>
                </a:path>
                <a:path w="1109345" h="1101089">
                  <a:moveTo>
                    <a:pt x="900747" y="533590"/>
                  </a:moveTo>
                  <a:lnTo>
                    <a:pt x="896366" y="533590"/>
                  </a:lnTo>
                  <a:lnTo>
                    <a:pt x="893356" y="537400"/>
                  </a:lnTo>
                  <a:lnTo>
                    <a:pt x="896226" y="537400"/>
                  </a:lnTo>
                  <a:lnTo>
                    <a:pt x="898817" y="536130"/>
                  </a:lnTo>
                  <a:lnTo>
                    <a:pt x="900747" y="533590"/>
                  </a:lnTo>
                  <a:close/>
                </a:path>
                <a:path w="1109345" h="1101089">
                  <a:moveTo>
                    <a:pt x="929970" y="587387"/>
                  </a:moveTo>
                  <a:lnTo>
                    <a:pt x="928281" y="584873"/>
                  </a:lnTo>
                  <a:lnTo>
                    <a:pt x="927061" y="586409"/>
                  </a:lnTo>
                  <a:lnTo>
                    <a:pt x="926782" y="587032"/>
                  </a:lnTo>
                  <a:lnTo>
                    <a:pt x="928268" y="588200"/>
                  </a:lnTo>
                  <a:lnTo>
                    <a:pt x="929970" y="587387"/>
                  </a:lnTo>
                  <a:close/>
                </a:path>
                <a:path w="1109345" h="1101089">
                  <a:moveTo>
                    <a:pt x="938999" y="586930"/>
                  </a:moveTo>
                  <a:lnTo>
                    <a:pt x="938961" y="583120"/>
                  </a:lnTo>
                  <a:lnTo>
                    <a:pt x="929970" y="587387"/>
                  </a:lnTo>
                  <a:lnTo>
                    <a:pt x="933094" y="592010"/>
                  </a:lnTo>
                  <a:lnTo>
                    <a:pt x="938695" y="593280"/>
                  </a:lnTo>
                  <a:lnTo>
                    <a:pt x="937171" y="592010"/>
                  </a:lnTo>
                  <a:lnTo>
                    <a:pt x="935736" y="590740"/>
                  </a:lnTo>
                  <a:lnTo>
                    <a:pt x="934389" y="589470"/>
                  </a:lnTo>
                  <a:lnTo>
                    <a:pt x="935710" y="589470"/>
                  </a:lnTo>
                  <a:lnTo>
                    <a:pt x="938999" y="586930"/>
                  </a:lnTo>
                  <a:close/>
                </a:path>
                <a:path w="1109345" h="1101089">
                  <a:moveTo>
                    <a:pt x="972693" y="334200"/>
                  </a:moveTo>
                  <a:lnTo>
                    <a:pt x="966177" y="331660"/>
                  </a:lnTo>
                  <a:lnTo>
                    <a:pt x="958176" y="331660"/>
                  </a:lnTo>
                  <a:lnTo>
                    <a:pt x="950023" y="332930"/>
                  </a:lnTo>
                  <a:lnTo>
                    <a:pt x="943038" y="335470"/>
                  </a:lnTo>
                  <a:lnTo>
                    <a:pt x="938860" y="336740"/>
                  </a:lnTo>
                  <a:lnTo>
                    <a:pt x="937209" y="341083"/>
                  </a:lnTo>
                  <a:lnTo>
                    <a:pt x="961186" y="341083"/>
                  </a:lnTo>
                  <a:lnTo>
                    <a:pt x="972693" y="334200"/>
                  </a:lnTo>
                  <a:close/>
                </a:path>
                <a:path w="1109345" h="1101089">
                  <a:moveTo>
                    <a:pt x="976185" y="402780"/>
                  </a:moveTo>
                  <a:lnTo>
                    <a:pt x="971270" y="402780"/>
                  </a:lnTo>
                  <a:lnTo>
                    <a:pt x="974674" y="404050"/>
                  </a:lnTo>
                  <a:lnTo>
                    <a:pt x="976185" y="402780"/>
                  </a:lnTo>
                  <a:close/>
                </a:path>
                <a:path w="1109345" h="1101089">
                  <a:moveTo>
                    <a:pt x="986624" y="401510"/>
                  </a:moveTo>
                  <a:lnTo>
                    <a:pt x="980706" y="398970"/>
                  </a:lnTo>
                  <a:lnTo>
                    <a:pt x="976185" y="402780"/>
                  </a:lnTo>
                  <a:lnTo>
                    <a:pt x="977582" y="402780"/>
                  </a:lnTo>
                  <a:lnTo>
                    <a:pt x="986624" y="401510"/>
                  </a:lnTo>
                  <a:close/>
                </a:path>
                <a:path w="1109345" h="1101089">
                  <a:moveTo>
                    <a:pt x="987323" y="315150"/>
                  </a:moveTo>
                  <a:lnTo>
                    <a:pt x="979322" y="311340"/>
                  </a:lnTo>
                  <a:lnTo>
                    <a:pt x="971194" y="310070"/>
                  </a:lnTo>
                  <a:lnTo>
                    <a:pt x="964577" y="310070"/>
                  </a:lnTo>
                  <a:lnTo>
                    <a:pt x="957300" y="311340"/>
                  </a:lnTo>
                  <a:lnTo>
                    <a:pt x="951280" y="315150"/>
                  </a:lnTo>
                  <a:lnTo>
                    <a:pt x="987323" y="315150"/>
                  </a:lnTo>
                  <a:close/>
                </a:path>
                <a:path w="1109345" h="1101089">
                  <a:moveTo>
                    <a:pt x="1010424" y="345668"/>
                  </a:moveTo>
                  <a:lnTo>
                    <a:pt x="1010310" y="342633"/>
                  </a:lnTo>
                  <a:lnTo>
                    <a:pt x="1010145" y="339280"/>
                  </a:lnTo>
                  <a:lnTo>
                    <a:pt x="1004951" y="330390"/>
                  </a:lnTo>
                  <a:lnTo>
                    <a:pt x="999147" y="329120"/>
                  </a:lnTo>
                  <a:lnTo>
                    <a:pt x="991908" y="329120"/>
                  </a:lnTo>
                  <a:lnTo>
                    <a:pt x="985024" y="332930"/>
                  </a:lnTo>
                  <a:lnTo>
                    <a:pt x="978484" y="336740"/>
                  </a:lnTo>
                  <a:lnTo>
                    <a:pt x="972273" y="340550"/>
                  </a:lnTo>
                  <a:lnTo>
                    <a:pt x="966101" y="343090"/>
                  </a:lnTo>
                  <a:lnTo>
                    <a:pt x="959751" y="343090"/>
                  </a:lnTo>
                  <a:lnTo>
                    <a:pt x="953363" y="344360"/>
                  </a:lnTo>
                  <a:lnTo>
                    <a:pt x="947013" y="346900"/>
                  </a:lnTo>
                  <a:lnTo>
                    <a:pt x="943102" y="348170"/>
                  </a:lnTo>
                  <a:lnTo>
                    <a:pt x="939939" y="348170"/>
                  </a:lnTo>
                  <a:lnTo>
                    <a:pt x="931367" y="347091"/>
                  </a:lnTo>
                  <a:lnTo>
                    <a:pt x="931646" y="346900"/>
                  </a:lnTo>
                  <a:lnTo>
                    <a:pt x="938631" y="345630"/>
                  </a:lnTo>
                  <a:lnTo>
                    <a:pt x="959954" y="341820"/>
                  </a:lnTo>
                  <a:lnTo>
                    <a:pt x="936942" y="341820"/>
                  </a:lnTo>
                  <a:lnTo>
                    <a:pt x="928243" y="341820"/>
                  </a:lnTo>
                  <a:lnTo>
                    <a:pt x="930478" y="341083"/>
                  </a:lnTo>
                  <a:lnTo>
                    <a:pt x="932091" y="340550"/>
                  </a:lnTo>
                  <a:lnTo>
                    <a:pt x="935939" y="339280"/>
                  </a:lnTo>
                  <a:lnTo>
                    <a:pt x="933437" y="338010"/>
                  </a:lnTo>
                  <a:lnTo>
                    <a:pt x="931887" y="337273"/>
                  </a:lnTo>
                  <a:lnTo>
                    <a:pt x="932980" y="336740"/>
                  </a:lnTo>
                  <a:lnTo>
                    <a:pt x="938123" y="334200"/>
                  </a:lnTo>
                  <a:lnTo>
                    <a:pt x="960208" y="329120"/>
                  </a:lnTo>
                  <a:lnTo>
                    <a:pt x="971346" y="327850"/>
                  </a:lnTo>
                  <a:lnTo>
                    <a:pt x="976757" y="327850"/>
                  </a:lnTo>
                  <a:lnTo>
                    <a:pt x="982789" y="321500"/>
                  </a:lnTo>
                  <a:lnTo>
                    <a:pt x="998080" y="321500"/>
                  </a:lnTo>
                  <a:lnTo>
                    <a:pt x="993495" y="317690"/>
                  </a:lnTo>
                  <a:lnTo>
                    <a:pt x="990409" y="316420"/>
                  </a:lnTo>
                  <a:lnTo>
                    <a:pt x="943660" y="316420"/>
                  </a:lnTo>
                  <a:lnTo>
                    <a:pt x="938428" y="316420"/>
                  </a:lnTo>
                  <a:lnTo>
                    <a:pt x="936091" y="317690"/>
                  </a:lnTo>
                  <a:lnTo>
                    <a:pt x="934237" y="318960"/>
                  </a:lnTo>
                  <a:lnTo>
                    <a:pt x="935964" y="321500"/>
                  </a:lnTo>
                  <a:lnTo>
                    <a:pt x="931684" y="321500"/>
                  </a:lnTo>
                  <a:lnTo>
                    <a:pt x="936078" y="316420"/>
                  </a:lnTo>
                  <a:lnTo>
                    <a:pt x="943749" y="312610"/>
                  </a:lnTo>
                  <a:lnTo>
                    <a:pt x="952246" y="311340"/>
                  </a:lnTo>
                  <a:lnTo>
                    <a:pt x="959154" y="308800"/>
                  </a:lnTo>
                  <a:lnTo>
                    <a:pt x="951788" y="306260"/>
                  </a:lnTo>
                  <a:lnTo>
                    <a:pt x="942733" y="307530"/>
                  </a:lnTo>
                  <a:lnTo>
                    <a:pt x="933691" y="310070"/>
                  </a:lnTo>
                  <a:lnTo>
                    <a:pt x="926401" y="313880"/>
                  </a:lnTo>
                  <a:lnTo>
                    <a:pt x="923213" y="315429"/>
                  </a:lnTo>
                  <a:lnTo>
                    <a:pt x="923213" y="342633"/>
                  </a:lnTo>
                  <a:lnTo>
                    <a:pt x="919480" y="345630"/>
                  </a:lnTo>
                  <a:lnTo>
                    <a:pt x="913104" y="345630"/>
                  </a:lnTo>
                  <a:lnTo>
                    <a:pt x="916736" y="344360"/>
                  </a:lnTo>
                  <a:lnTo>
                    <a:pt x="920369" y="343090"/>
                  </a:lnTo>
                  <a:lnTo>
                    <a:pt x="923213" y="342633"/>
                  </a:lnTo>
                  <a:lnTo>
                    <a:pt x="923213" y="315429"/>
                  </a:lnTo>
                  <a:lnTo>
                    <a:pt x="915936" y="318960"/>
                  </a:lnTo>
                  <a:lnTo>
                    <a:pt x="906551" y="325310"/>
                  </a:lnTo>
                  <a:lnTo>
                    <a:pt x="897293" y="332930"/>
                  </a:lnTo>
                  <a:lnTo>
                    <a:pt x="887196" y="338010"/>
                  </a:lnTo>
                  <a:lnTo>
                    <a:pt x="893381" y="334200"/>
                  </a:lnTo>
                  <a:lnTo>
                    <a:pt x="897801" y="330390"/>
                  </a:lnTo>
                  <a:lnTo>
                    <a:pt x="899261" y="329120"/>
                  </a:lnTo>
                  <a:lnTo>
                    <a:pt x="905103" y="324040"/>
                  </a:lnTo>
                  <a:lnTo>
                    <a:pt x="911161" y="320230"/>
                  </a:lnTo>
                  <a:lnTo>
                    <a:pt x="903859" y="318960"/>
                  </a:lnTo>
                  <a:lnTo>
                    <a:pt x="897623" y="321500"/>
                  </a:lnTo>
                  <a:lnTo>
                    <a:pt x="891590" y="325310"/>
                  </a:lnTo>
                  <a:lnTo>
                    <a:pt x="890079" y="326161"/>
                  </a:lnTo>
                  <a:lnTo>
                    <a:pt x="888288" y="325310"/>
                  </a:lnTo>
                  <a:lnTo>
                    <a:pt x="884885" y="324040"/>
                  </a:lnTo>
                  <a:lnTo>
                    <a:pt x="891692" y="322770"/>
                  </a:lnTo>
                  <a:lnTo>
                    <a:pt x="896239" y="316420"/>
                  </a:lnTo>
                  <a:lnTo>
                    <a:pt x="897140" y="315150"/>
                  </a:lnTo>
                  <a:lnTo>
                    <a:pt x="911072" y="316420"/>
                  </a:lnTo>
                  <a:lnTo>
                    <a:pt x="913777" y="315150"/>
                  </a:lnTo>
                  <a:lnTo>
                    <a:pt x="919873" y="313880"/>
                  </a:lnTo>
                  <a:lnTo>
                    <a:pt x="925652" y="311340"/>
                  </a:lnTo>
                  <a:lnTo>
                    <a:pt x="932408" y="308800"/>
                  </a:lnTo>
                  <a:lnTo>
                    <a:pt x="938580" y="306260"/>
                  </a:lnTo>
                  <a:lnTo>
                    <a:pt x="942555" y="301180"/>
                  </a:lnTo>
                  <a:lnTo>
                    <a:pt x="940816" y="297370"/>
                  </a:lnTo>
                  <a:lnTo>
                    <a:pt x="932421" y="298640"/>
                  </a:lnTo>
                  <a:lnTo>
                    <a:pt x="922870" y="302450"/>
                  </a:lnTo>
                  <a:lnTo>
                    <a:pt x="917702" y="304990"/>
                  </a:lnTo>
                  <a:lnTo>
                    <a:pt x="887133" y="310070"/>
                  </a:lnTo>
                  <a:lnTo>
                    <a:pt x="879348" y="316420"/>
                  </a:lnTo>
                  <a:lnTo>
                    <a:pt x="871728" y="315150"/>
                  </a:lnTo>
                  <a:lnTo>
                    <a:pt x="878103" y="315150"/>
                  </a:lnTo>
                  <a:lnTo>
                    <a:pt x="882700" y="311340"/>
                  </a:lnTo>
                  <a:lnTo>
                    <a:pt x="888390" y="308800"/>
                  </a:lnTo>
                  <a:lnTo>
                    <a:pt x="884402" y="306260"/>
                  </a:lnTo>
                  <a:lnTo>
                    <a:pt x="880173" y="308800"/>
                  </a:lnTo>
                  <a:lnTo>
                    <a:pt x="875969" y="307530"/>
                  </a:lnTo>
                  <a:lnTo>
                    <a:pt x="884580" y="304990"/>
                  </a:lnTo>
                  <a:lnTo>
                    <a:pt x="893724" y="301180"/>
                  </a:lnTo>
                  <a:lnTo>
                    <a:pt x="898321" y="299910"/>
                  </a:lnTo>
                  <a:lnTo>
                    <a:pt x="902919" y="298640"/>
                  </a:lnTo>
                  <a:lnTo>
                    <a:pt x="911631" y="297370"/>
                  </a:lnTo>
                  <a:lnTo>
                    <a:pt x="917702" y="298640"/>
                  </a:lnTo>
                  <a:lnTo>
                    <a:pt x="924128" y="297370"/>
                  </a:lnTo>
                  <a:lnTo>
                    <a:pt x="930541" y="296100"/>
                  </a:lnTo>
                  <a:lnTo>
                    <a:pt x="932738" y="289750"/>
                  </a:lnTo>
                  <a:lnTo>
                    <a:pt x="930465" y="282130"/>
                  </a:lnTo>
                  <a:lnTo>
                    <a:pt x="921473" y="279590"/>
                  </a:lnTo>
                  <a:lnTo>
                    <a:pt x="910755" y="278320"/>
                  </a:lnTo>
                  <a:lnTo>
                    <a:pt x="903325" y="278320"/>
                  </a:lnTo>
                  <a:lnTo>
                    <a:pt x="892390" y="283400"/>
                  </a:lnTo>
                  <a:lnTo>
                    <a:pt x="882370" y="289750"/>
                  </a:lnTo>
                  <a:lnTo>
                    <a:pt x="872324" y="294830"/>
                  </a:lnTo>
                  <a:lnTo>
                    <a:pt x="868337" y="296672"/>
                  </a:lnTo>
                  <a:lnTo>
                    <a:pt x="871296" y="291020"/>
                  </a:lnTo>
                  <a:lnTo>
                    <a:pt x="877900" y="291020"/>
                  </a:lnTo>
                  <a:lnTo>
                    <a:pt x="870140" y="288480"/>
                  </a:lnTo>
                  <a:lnTo>
                    <a:pt x="859637" y="294449"/>
                  </a:lnTo>
                  <a:lnTo>
                    <a:pt x="860488" y="293560"/>
                  </a:lnTo>
                  <a:lnTo>
                    <a:pt x="862914" y="291020"/>
                  </a:lnTo>
                  <a:lnTo>
                    <a:pt x="865085" y="289750"/>
                  </a:lnTo>
                  <a:lnTo>
                    <a:pt x="869416" y="287210"/>
                  </a:lnTo>
                  <a:lnTo>
                    <a:pt x="859828" y="289750"/>
                  </a:lnTo>
                  <a:lnTo>
                    <a:pt x="869327" y="282130"/>
                  </a:lnTo>
                  <a:lnTo>
                    <a:pt x="871728" y="280860"/>
                  </a:lnTo>
                  <a:lnTo>
                    <a:pt x="864527" y="279590"/>
                  </a:lnTo>
                  <a:lnTo>
                    <a:pt x="856602" y="284670"/>
                  </a:lnTo>
                  <a:lnTo>
                    <a:pt x="851573" y="287985"/>
                  </a:lnTo>
                  <a:lnTo>
                    <a:pt x="853490" y="285940"/>
                  </a:lnTo>
                  <a:lnTo>
                    <a:pt x="854697" y="284670"/>
                  </a:lnTo>
                  <a:lnTo>
                    <a:pt x="849795" y="284670"/>
                  </a:lnTo>
                  <a:lnTo>
                    <a:pt x="853401" y="283400"/>
                  </a:lnTo>
                  <a:lnTo>
                    <a:pt x="858075" y="280860"/>
                  </a:lnTo>
                  <a:lnTo>
                    <a:pt x="860399" y="279590"/>
                  </a:lnTo>
                  <a:lnTo>
                    <a:pt x="867460" y="277050"/>
                  </a:lnTo>
                  <a:lnTo>
                    <a:pt x="874788" y="274510"/>
                  </a:lnTo>
                  <a:lnTo>
                    <a:pt x="869391" y="271970"/>
                  </a:lnTo>
                  <a:lnTo>
                    <a:pt x="863638" y="273240"/>
                  </a:lnTo>
                  <a:lnTo>
                    <a:pt x="858431" y="277050"/>
                  </a:lnTo>
                  <a:lnTo>
                    <a:pt x="854697" y="280860"/>
                  </a:lnTo>
                  <a:lnTo>
                    <a:pt x="854621" y="278320"/>
                  </a:lnTo>
                  <a:lnTo>
                    <a:pt x="856335" y="275780"/>
                  </a:lnTo>
                  <a:lnTo>
                    <a:pt x="859307" y="275780"/>
                  </a:lnTo>
                  <a:lnTo>
                    <a:pt x="854329" y="271970"/>
                  </a:lnTo>
                  <a:lnTo>
                    <a:pt x="845007" y="277050"/>
                  </a:lnTo>
                  <a:lnTo>
                    <a:pt x="837603" y="280860"/>
                  </a:lnTo>
                  <a:lnTo>
                    <a:pt x="836637" y="283400"/>
                  </a:lnTo>
                  <a:lnTo>
                    <a:pt x="834821" y="285661"/>
                  </a:lnTo>
                  <a:lnTo>
                    <a:pt x="834301" y="285102"/>
                  </a:lnTo>
                  <a:lnTo>
                    <a:pt x="834301" y="286308"/>
                  </a:lnTo>
                  <a:lnTo>
                    <a:pt x="831545" y="289750"/>
                  </a:lnTo>
                  <a:lnTo>
                    <a:pt x="824687" y="291020"/>
                  </a:lnTo>
                  <a:lnTo>
                    <a:pt x="820242" y="293560"/>
                  </a:lnTo>
                  <a:lnTo>
                    <a:pt x="823633" y="291020"/>
                  </a:lnTo>
                  <a:lnTo>
                    <a:pt x="827265" y="289750"/>
                  </a:lnTo>
                  <a:lnTo>
                    <a:pt x="834301" y="286308"/>
                  </a:lnTo>
                  <a:lnTo>
                    <a:pt x="834301" y="285102"/>
                  </a:lnTo>
                  <a:lnTo>
                    <a:pt x="832751" y="283400"/>
                  </a:lnTo>
                  <a:lnTo>
                    <a:pt x="829779" y="280123"/>
                  </a:lnTo>
                  <a:lnTo>
                    <a:pt x="830516" y="279590"/>
                  </a:lnTo>
                  <a:lnTo>
                    <a:pt x="837082" y="280860"/>
                  </a:lnTo>
                  <a:lnTo>
                    <a:pt x="838835" y="279590"/>
                  </a:lnTo>
                  <a:lnTo>
                    <a:pt x="842340" y="277050"/>
                  </a:lnTo>
                  <a:lnTo>
                    <a:pt x="836561" y="277050"/>
                  </a:lnTo>
                  <a:lnTo>
                    <a:pt x="824077" y="279590"/>
                  </a:lnTo>
                  <a:lnTo>
                    <a:pt x="818311" y="280860"/>
                  </a:lnTo>
                  <a:lnTo>
                    <a:pt x="829640" y="278320"/>
                  </a:lnTo>
                  <a:lnTo>
                    <a:pt x="835355" y="275780"/>
                  </a:lnTo>
                  <a:lnTo>
                    <a:pt x="831456" y="274510"/>
                  </a:lnTo>
                  <a:lnTo>
                    <a:pt x="827125" y="275780"/>
                  </a:lnTo>
                  <a:lnTo>
                    <a:pt x="822998" y="275780"/>
                  </a:lnTo>
                  <a:lnTo>
                    <a:pt x="829970" y="274510"/>
                  </a:lnTo>
                  <a:lnTo>
                    <a:pt x="850912" y="270700"/>
                  </a:lnTo>
                  <a:lnTo>
                    <a:pt x="859002" y="269430"/>
                  </a:lnTo>
                  <a:lnTo>
                    <a:pt x="862177" y="266890"/>
                  </a:lnTo>
                  <a:lnTo>
                    <a:pt x="869416" y="264350"/>
                  </a:lnTo>
                  <a:lnTo>
                    <a:pt x="856462" y="258000"/>
                  </a:lnTo>
                  <a:lnTo>
                    <a:pt x="838212" y="261810"/>
                  </a:lnTo>
                  <a:lnTo>
                    <a:pt x="835812" y="262953"/>
                  </a:lnTo>
                  <a:lnTo>
                    <a:pt x="838847" y="260540"/>
                  </a:lnTo>
                  <a:lnTo>
                    <a:pt x="832878" y="259765"/>
                  </a:lnTo>
                  <a:lnTo>
                    <a:pt x="832878" y="264350"/>
                  </a:lnTo>
                  <a:lnTo>
                    <a:pt x="819607" y="270700"/>
                  </a:lnTo>
                  <a:lnTo>
                    <a:pt x="815594" y="271792"/>
                  </a:lnTo>
                  <a:lnTo>
                    <a:pt x="816978" y="270700"/>
                  </a:lnTo>
                  <a:lnTo>
                    <a:pt x="823188" y="266890"/>
                  </a:lnTo>
                  <a:lnTo>
                    <a:pt x="827316" y="264350"/>
                  </a:lnTo>
                  <a:lnTo>
                    <a:pt x="832878" y="264350"/>
                  </a:lnTo>
                  <a:lnTo>
                    <a:pt x="832878" y="259765"/>
                  </a:lnTo>
                  <a:lnTo>
                    <a:pt x="829208" y="259270"/>
                  </a:lnTo>
                  <a:lnTo>
                    <a:pt x="819975" y="260540"/>
                  </a:lnTo>
                  <a:lnTo>
                    <a:pt x="810882" y="264350"/>
                  </a:lnTo>
                  <a:lnTo>
                    <a:pt x="801712" y="266890"/>
                  </a:lnTo>
                  <a:lnTo>
                    <a:pt x="807758" y="264350"/>
                  </a:lnTo>
                  <a:lnTo>
                    <a:pt x="814095" y="261810"/>
                  </a:lnTo>
                  <a:lnTo>
                    <a:pt x="820635" y="259270"/>
                  </a:lnTo>
                  <a:lnTo>
                    <a:pt x="827303" y="258000"/>
                  </a:lnTo>
                  <a:lnTo>
                    <a:pt x="834859" y="258000"/>
                  </a:lnTo>
                  <a:lnTo>
                    <a:pt x="843889" y="259270"/>
                  </a:lnTo>
                  <a:lnTo>
                    <a:pt x="848753" y="255460"/>
                  </a:lnTo>
                  <a:lnTo>
                    <a:pt x="850379" y="254190"/>
                  </a:lnTo>
                  <a:lnTo>
                    <a:pt x="852855" y="247840"/>
                  </a:lnTo>
                  <a:lnTo>
                    <a:pt x="849782" y="245300"/>
                  </a:lnTo>
                  <a:lnTo>
                    <a:pt x="846709" y="242760"/>
                  </a:lnTo>
                  <a:lnTo>
                    <a:pt x="836993" y="241490"/>
                  </a:lnTo>
                  <a:lnTo>
                    <a:pt x="828802" y="245300"/>
                  </a:lnTo>
                  <a:lnTo>
                    <a:pt x="826909" y="240220"/>
                  </a:lnTo>
                  <a:lnTo>
                    <a:pt x="817918" y="237680"/>
                  </a:lnTo>
                  <a:lnTo>
                    <a:pt x="807034" y="235140"/>
                  </a:lnTo>
                  <a:lnTo>
                    <a:pt x="792137" y="235140"/>
                  </a:lnTo>
                  <a:lnTo>
                    <a:pt x="782218" y="236867"/>
                  </a:lnTo>
                  <a:lnTo>
                    <a:pt x="782218" y="255460"/>
                  </a:lnTo>
                  <a:lnTo>
                    <a:pt x="775373" y="255460"/>
                  </a:lnTo>
                  <a:lnTo>
                    <a:pt x="771131" y="259270"/>
                  </a:lnTo>
                  <a:lnTo>
                    <a:pt x="772426" y="258000"/>
                  </a:lnTo>
                  <a:lnTo>
                    <a:pt x="773595" y="256730"/>
                  </a:lnTo>
                  <a:lnTo>
                    <a:pt x="774623" y="255460"/>
                  </a:lnTo>
                  <a:lnTo>
                    <a:pt x="770978" y="253707"/>
                  </a:lnTo>
                  <a:lnTo>
                    <a:pt x="772693" y="254190"/>
                  </a:lnTo>
                  <a:lnTo>
                    <a:pt x="782218" y="255460"/>
                  </a:lnTo>
                  <a:lnTo>
                    <a:pt x="782218" y="236867"/>
                  </a:lnTo>
                  <a:lnTo>
                    <a:pt x="777506" y="237680"/>
                  </a:lnTo>
                  <a:lnTo>
                    <a:pt x="770420" y="240220"/>
                  </a:lnTo>
                  <a:lnTo>
                    <a:pt x="768413" y="240220"/>
                  </a:lnTo>
                  <a:lnTo>
                    <a:pt x="755904" y="244030"/>
                  </a:lnTo>
                  <a:lnTo>
                    <a:pt x="757986" y="247840"/>
                  </a:lnTo>
                  <a:lnTo>
                    <a:pt x="763638" y="251650"/>
                  </a:lnTo>
                  <a:lnTo>
                    <a:pt x="765949" y="252298"/>
                  </a:lnTo>
                  <a:lnTo>
                    <a:pt x="762419" y="251650"/>
                  </a:lnTo>
                  <a:lnTo>
                    <a:pt x="759536" y="252222"/>
                  </a:lnTo>
                  <a:lnTo>
                    <a:pt x="759536" y="270700"/>
                  </a:lnTo>
                  <a:lnTo>
                    <a:pt x="754672" y="270700"/>
                  </a:lnTo>
                  <a:lnTo>
                    <a:pt x="753948" y="266458"/>
                  </a:lnTo>
                  <a:lnTo>
                    <a:pt x="757148" y="269430"/>
                  </a:lnTo>
                  <a:lnTo>
                    <a:pt x="759536" y="270700"/>
                  </a:lnTo>
                  <a:lnTo>
                    <a:pt x="759536" y="252222"/>
                  </a:lnTo>
                  <a:lnTo>
                    <a:pt x="755891" y="252920"/>
                  </a:lnTo>
                  <a:lnTo>
                    <a:pt x="751789" y="256730"/>
                  </a:lnTo>
                  <a:lnTo>
                    <a:pt x="754418" y="250380"/>
                  </a:lnTo>
                  <a:lnTo>
                    <a:pt x="745185" y="250380"/>
                  </a:lnTo>
                  <a:lnTo>
                    <a:pt x="743458" y="256730"/>
                  </a:lnTo>
                  <a:lnTo>
                    <a:pt x="752690" y="265290"/>
                  </a:lnTo>
                  <a:lnTo>
                    <a:pt x="749490" y="264350"/>
                  </a:lnTo>
                  <a:lnTo>
                    <a:pt x="747179" y="268160"/>
                  </a:lnTo>
                  <a:lnTo>
                    <a:pt x="747318" y="268427"/>
                  </a:lnTo>
                  <a:lnTo>
                    <a:pt x="746950" y="268160"/>
                  </a:lnTo>
                  <a:lnTo>
                    <a:pt x="746429" y="266890"/>
                  </a:lnTo>
                  <a:lnTo>
                    <a:pt x="745921" y="265620"/>
                  </a:lnTo>
                  <a:lnTo>
                    <a:pt x="744372" y="261810"/>
                  </a:lnTo>
                  <a:lnTo>
                    <a:pt x="740676" y="258000"/>
                  </a:lnTo>
                  <a:lnTo>
                    <a:pt x="732066" y="263080"/>
                  </a:lnTo>
                  <a:lnTo>
                    <a:pt x="733450" y="263080"/>
                  </a:lnTo>
                  <a:lnTo>
                    <a:pt x="734860" y="264350"/>
                  </a:lnTo>
                  <a:lnTo>
                    <a:pt x="736320" y="265620"/>
                  </a:lnTo>
                  <a:lnTo>
                    <a:pt x="732116" y="265620"/>
                  </a:lnTo>
                  <a:lnTo>
                    <a:pt x="728141" y="263080"/>
                  </a:lnTo>
                  <a:lnTo>
                    <a:pt x="723963" y="265620"/>
                  </a:lnTo>
                  <a:lnTo>
                    <a:pt x="728903" y="260540"/>
                  </a:lnTo>
                  <a:lnTo>
                    <a:pt x="735749" y="258000"/>
                  </a:lnTo>
                  <a:lnTo>
                    <a:pt x="737781" y="255460"/>
                  </a:lnTo>
                  <a:lnTo>
                    <a:pt x="739813" y="252920"/>
                  </a:lnTo>
                  <a:lnTo>
                    <a:pt x="734199" y="249110"/>
                  </a:lnTo>
                  <a:lnTo>
                    <a:pt x="727786" y="250380"/>
                  </a:lnTo>
                  <a:lnTo>
                    <a:pt x="722782" y="252374"/>
                  </a:lnTo>
                  <a:lnTo>
                    <a:pt x="722782" y="341820"/>
                  </a:lnTo>
                  <a:lnTo>
                    <a:pt x="718680" y="343090"/>
                  </a:lnTo>
                  <a:lnTo>
                    <a:pt x="716737" y="343090"/>
                  </a:lnTo>
                  <a:lnTo>
                    <a:pt x="722782" y="341820"/>
                  </a:lnTo>
                  <a:lnTo>
                    <a:pt x="722782" y="252374"/>
                  </a:lnTo>
                  <a:lnTo>
                    <a:pt x="721385" y="252920"/>
                  </a:lnTo>
                  <a:lnTo>
                    <a:pt x="715797" y="255460"/>
                  </a:lnTo>
                  <a:lnTo>
                    <a:pt x="720407" y="252920"/>
                  </a:lnTo>
                  <a:lnTo>
                    <a:pt x="721296" y="247840"/>
                  </a:lnTo>
                  <a:lnTo>
                    <a:pt x="723963" y="244030"/>
                  </a:lnTo>
                  <a:lnTo>
                    <a:pt x="718591" y="246570"/>
                  </a:lnTo>
                  <a:lnTo>
                    <a:pt x="711758" y="250380"/>
                  </a:lnTo>
                  <a:lnTo>
                    <a:pt x="708113" y="254190"/>
                  </a:lnTo>
                  <a:lnTo>
                    <a:pt x="712355" y="258000"/>
                  </a:lnTo>
                  <a:lnTo>
                    <a:pt x="707961" y="256730"/>
                  </a:lnTo>
                  <a:lnTo>
                    <a:pt x="704888" y="254190"/>
                  </a:lnTo>
                  <a:lnTo>
                    <a:pt x="701459" y="252920"/>
                  </a:lnTo>
                  <a:lnTo>
                    <a:pt x="695972" y="256730"/>
                  </a:lnTo>
                  <a:lnTo>
                    <a:pt x="690651" y="261810"/>
                  </a:lnTo>
                  <a:lnTo>
                    <a:pt x="684606" y="264350"/>
                  </a:lnTo>
                  <a:lnTo>
                    <a:pt x="673214" y="266534"/>
                  </a:lnTo>
                  <a:lnTo>
                    <a:pt x="674243" y="265620"/>
                  </a:lnTo>
                  <a:lnTo>
                    <a:pt x="675601" y="264350"/>
                  </a:lnTo>
                  <a:lnTo>
                    <a:pt x="672744" y="263080"/>
                  </a:lnTo>
                  <a:lnTo>
                    <a:pt x="671309" y="261810"/>
                  </a:lnTo>
                  <a:lnTo>
                    <a:pt x="676389" y="259270"/>
                  </a:lnTo>
                  <a:lnTo>
                    <a:pt x="681812" y="260540"/>
                  </a:lnTo>
                  <a:lnTo>
                    <a:pt x="687158" y="260540"/>
                  </a:lnTo>
                  <a:lnTo>
                    <a:pt x="686104" y="259270"/>
                  </a:lnTo>
                  <a:lnTo>
                    <a:pt x="683983" y="256730"/>
                  </a:lnTo>
                  <a:lnTo>
                    <a:pt x="687235" y="254190"/>
                  </a:lnTo>
                  <a:lnTo>
                    <a:pt x="688860" y="252920"/>
                  </a:lnTo>
                  <a:lnTo>
                    <a:pt x="696366" y="249110"/>
                  </a:lnTo>
                  <a:lnTo>
                    <a:pt x="701128" y="246570"/>
                  </a:lnTo>
                  <a:lnTo>
                    <a:pt x="694220" y="245300"/>
                  </a:lnTo>
                  <a:lnTo>
                    <a:pt x="686523" y="247840"/>
                  </a:lnTo>
                  <a:lnTo>
                    <a:pt x="678891" y="251650"/>
                  </a:lnTo>
                  <a:lnTo>
                    <a:pt x="672109" y="254190"/>
                  </a:lnTo>
                  <a:lnTo>
                    <a:pt x="689140" y="246570"/>
                  </a:lnTo>
                  <a:lnTo>
                    <a:pt x="706018" y="238950"/>
                  </a:lnTo>
                  <a:lnTo>
                    <a:pt x="717727" y="235140"/>
                  </a:lnTo>
                  <a:lnTo>
                    <a:pt x="715822" y="233870"/>
                  </a:lnTo>
                  <a:lnTo>
                    <a:pt x="710082" y="230060"/>
                  </a:lnTo>
                  <a:lnTo>
                    <a:pt x="717550" y="226250"/>
                  </a:lnTo>
                  <a:lnTo>
                    <a:pt x="719048" y="224980"/>
                  </a:lnTo>
                  <a:lnTo>
                    <a:pt x="722033" y="222440"/>
                  </a:lnTo>
                  <a:lnTo>
                    <a:pt x="719239" y="217360"/>
                  </a:lnTo>
                  <a:lnTo>
                    <a:pt x="714349" y="217360"/>
                  </a:lnTo>
                  <a:lnTo>
                    <a:pt x="709993" y="216090"/>
                  </a:lnTo>
                  <a:lnTo>
                    <a:pt x="712304" y="212280"/>
                  </a:lnTo>
                  <a:lnTo>
                    <a:pt x="715391" y="207200"/>
                  </a:lnTo>
                  <a:lnTo>
                    <a:pt x="714514" y="202120"/>
                  </a:lnTo>
                  <a:lnTo>
                    <a:pt x="708304" y="198310"/>
                  </a:lnTo>
                  <a:lnTo>
                    <a:pt x="697699" y="198310"/>
                  </a:lnTo>
                  <a:lnTo>
                    <a:pt x="690867" y="199580"/>
                  </a:lnTo>
                  <a:lnTo>
                    <a:pt x="670382" y="199580"/>
                  </a:lnTo>
                  <a:lnTo>
                    <a:pt x="662838" y="200850"/>
                  </a:lnTo>
                  <a:lnTo>
                    <a:pt x="655358" y="203390"/>
                  </a:lnTo>
                  <a:lnTo>
                    <a:pt x="640346" y="205930"/>
                  </a:lnTo>
                  <a:lnTo>
                    <a:pt x="643559" y="207200"/>
                  </a:lnTo>
                  <a:lnTo>
                    <a:pt x="644944" y="209740"/>
                  </a:lnTo>
                  <a:lnTo>
                    <a:pt x="643089" y="212280"/>
                  </a:lnTo>
                  <a:lnTo>
                    <a:pt x="637717" y="208470"/>
                  </a:lnTo>
                  <a:lnTo>
                    <a:pt x="624090" y="208470"/>
                  </a:lnTo>
                  <a:lnTo>
                    <a:pt x="617943" y="211010"/>
                  </a:lnTo>
                  <a:lnTo>
                    <a:pt x="615086" y="212280"/>
                  </a:lnTo>
                  <a:lnTo>
                    <a:pt x="615251" y="217360"/>
                  </a:lnTo>
                  <a:lnTo>
                    <a:pt x="607060" y="209740"/>
                  </a:lnTo>
                  <a:lnTo>
                    <a:pt x="599630" y="213550"/>
                  </a:lnTo>
                  <a:lnTo>
                    <a:pt x="596658" y="216090"/>
                  </a:lnTo>
                  <a:lnTo>
                    <a:pt x="604088" y="219900"/>
                  </a:lnTo>
                  <a:lnTo>
                    <a:pt x="620610" y="222440"/>
                  </a:lnTo>
                  <a:lnTo>
                    <a:pt x="628370" y="224980"/>
                  </a:lnTo>
                  <a:lnTo>
                    <a:pt x="621169" y="224980"/>
                  </a:lnTo>
                  <a:lnTo>
                    <a:pt x="613689" y="223710"/>
                  </a:lnTo>
                  <a:lnTo>
                    <a:pt x="606285" y="223710"/>
                  </a:lnTo>
                  <a:lnTo>
                    <a:pt x="599325" y="222440"/>
                  </a:lnTo>
                  <a:lnTo>
                    <a:pt x="594829" y="221170"/>
                  </a:lnTo>
                  <a:lnTo>
                    <a:pt x="583018" y="219900"/>
                  </a:lnTo>
                  <a:lnTo>
                    <a:pt x="579628" y="223710"/>
                  </a:lnTo>
                  <a:lnTo>
                    <a:pt x="587260" y="226250"/>
                  </a:lnTo>
                  <a:lnTo>
                    <a:pt x="595630" y="230060"/>
                  </a:lnTo>
                  <a:lnTo>
                    <a:pt x="604126" y="232600"/>
                  </a:lnTo>
                  <a:lnTo>
                    <a:pt x="612140" y="233870"/>
                  </a:lnTo>
                  <a:lnTo>
                    <a:pt x="603935" y="233870"/>
                  </a:lnTo>
                  <a:lnTo>
                    <a:pt x="588327" y="228790"/>
                  </a:lnTo>
                  <a:lnTo>
                    <a:pt x="580313" y="227520"/>
                  </a:lnTo>
                  <a:lnTo>
                    <a:pt x="573760" y="228790"/>
                  </a:lnTo>
                  <a:lnTo>
                    <a:pt x="565594" y="232600"/>
                  </a:lnTo>
                  <a:lnTo>
                    <a:pt x="560451" y="237680"/>
                  </a:lnTo>
                  <a:lnTo>
                    <a:pt x="562965" y="241490"/>
                  </a:lnTo>
                  <a:lnTo>
                    <a:pt x="559282" y="241490"/>
                  </a:lnTo>
                  <a:lnTo>
                    <a:pt x="557491" y="244030"/>
                  </a:lnTo>
                  <a:lnTo>
                    <a:pt x="565835" y="251650"/>
                  </a:lnTo>
                  <a:lnTo>
                    <a:pt x="573201" y="247840"/>
                  </a:lnTo>
                  <a:lnTo>
                    <a:pt x="579247" y="246570"/>
                  </a:lnTo>
                  <a:lnTo>
                    <a:pt x="575068" y="247840"/>
                  </a:lnTo>
                  <a:lnTo>
                    <a:pt x="576440" y="249110"/>
                  </a:lnTo>
                  <a:lnTo>
                    <a:pt x="583501" y="249110"/>
                  </a:lnTo>
                  <a:lnTo>
                    <a:pt x="579145" y="250240"/>
                  </a:lnTo>
                  <a:lnTo>
                    <a:pt x="579145" y="259270"/>
                  </a:lnTo>
                  <a:lnTo>
                    <a:pt x="578446" y="265620"/>
                  </a:lnTo>
                  <a:lnTo>
                    <a:pt x="577900" y="258165"/>
                  </a:lnTo>
                  <a:lnTo>
                    <a:pt x="579145" y="259270"/>
                  </a:lnTo>
                  <a:lnTo>
                    <a:pt x="579145" y="250240"/>
                  </a:lnTo>
                  <a:lnTo>
                    <a:pt x="573633" y="251650"/>
                  </a:lnTo>
                  <a:lnTo>
                    <a:pt x="574865" y="255460"/>
                  </a:lnTo>
                  <a:lnTo>
                    <a:pt x="575818" y="256298"/>
                  </a:lnTo>
                  <a:lnTo>
                    <a:pt x="567918" y="254622"/>
                  </a:lnTo>
                  <a:lnTo>
                    <a:pt x="567918" y="332930"/>
                  </a:lnTo>
                  <a:lnTo>
                    <a:pt x="562127" y="332930"/>
                  </a:lnTo>
                  <a:lnTo>
                    <a:pt x="557161" y="329120"/>
                  </a:lnTo>
                  <a:lnTo>
                    <a:pt x="567918" y="332930"/>
                  </a:lnTo>
                  <a:lnTo>
                    <a:pt x="567918" y="254622"/>
                  </a:lnTo>
                  <a:lnTo>
                    <a:pt x="565899" y="254190"/>
                  </a:lnTo>
                  <a:lnTo>
                    <a:pt x="554469" y="252920"/>
                  </a:lnTo>
                  <a:lnTo>
                    <a:pt x="551383" y="252920"/>
                  </a:lnTo>
                  <a:lnTo>
                    <a:pt x="542328" y="261810"/>
                  </a:lnTo>
                  <a:lnTo>
                    <a:pt x="535914" y="261810"/>
                  </a:lnTo>
                  <a:lnTo>
                    <a:pt x="528574" y="263080"/>
                  </a:lnTo>
                  <a:lnTo>
                    <a:pt x="530186" y="264350"/>
                  </a:lnTo>
                  <a:lnTo>
                    <a:pt x="538086" y="268160"/>
                  </a:lnTo>
                  <a:lnTo>
                    <a:pt x="536930" y="270700"/>
                  </a:lnTo>
                  <a:lnTo>
                    <a:pt x="535724" y="271970"/>
                  </a:lnTo>
                  <a:lnTo>
                    <a:pt x="532828" y="271970"/>
                  </a:lnTo>
                  <a:lnTo>
                    <a:pt x="536257" y="277050"/>
                  </a:lnTo>
                  <a:lnTo>
                    <a:pt x="546887" y="278320"/>
                  </a:lnTo>
                  <a:lnTo>
                    <a:pt x="552551" y="275780"/>
                  </a:lnTo>
                  <a:lnTo>
                    <a:pt x="551891" y="284670"/>
                  </a:lnTo>
                  <a:lnTo>
                    <a:pt x="543991" y="285940"/>
                  </a:lnTo>
                  <a:lnTo>
                    <a:pt x="535838" y="296100"/>
                  </a:lnTo>
                  <a:lnTo>
                    <a:pt x="526326" y="304990"/>
                  </a:lnTo>
                  <a:lnTo>
                    <a:pt x="520788" y="304990"/>
                  </a:lnTo>
                  <a:lnTo>
                    <a:pt x="523201" y="302450"/>
                  </a:lnTo>
                  <a:lnTo>
                    <a:pt x="524764" y="299910"/>
                  </a:lnTo>
                  <a:lnTo>
                    <a:pt x="521220" y="298640"/>
                  </a:lnTo>
                  <a:lnTo>
                    <a:pt x="528955" y="297370"/>
                  </a:lnTo>
                  <a:lnTo>
                    <a:pt x="517664" y="293560"/>
                  </a:lnTo>
                  <a:lnTo>
                    <a:pt x="500951" y="296100"/>
                  </a:lnTo>
                  <a:lnTo>
                    <a:pt x="483844" y="299910"/>
                  </a:lnTo>
                  <a:lnTo>
                    <a:pt x="471297" y="302450"/>
                  </a:lnTo>
                  <a:lnTo>
                    <a:pt x="476021" y="299910"/>
                  </a:lnTo>
                  <a:lnTo>
                    <a:pt x="481863" y="299910"/>
                  </a:lnTo>
                  <a:lnTo>
                    <a:pt x="493636" y="297370"/>
                  </a:lnTo>
                  <a:lnTo>
                    <a:pt x="499376" y="293560"/>
                  </a:lnTo>
                  <a:lnTo>
                    <a:pt x="517486" y="293560"/>
                  </a:lnTo>
                  <a:lnTo>
                    <a:pt x="526300" y="291020"/>
                  </a:lnTo>
                  <a:lnTo>
                    <a:pt x="536232" y="291020"/>
                  </a:lnTo>
                  <a:lnTo>
                    <a:pt x="537235" y="288480"/>
                  </a:lnTo>
                  <a:lnTo>
                    <a:pt x="533565" y="283400"/>
                  </a:lnTo>
                  <a:lnTo>
                    <a:pt x="524154" y="277050"/>
                  </a:lnTo>
                  <a:lnTo>
                    <a:pt x="517131" y="268160"/>
                  </a:lnTo>
                  <a:lnTo>
                    <a:pt x="520674" y="256730"/>
                  </a:lnTo>
                  <a:lnTo>
                    <a:pt x="524725" y="252920"/>
                  </a:lnTo>
                  <a:lnTo>
                    <a:pt x="530860" y="251650"/>
                  </a:lnTo>
                  <a:lnTo>
                    <a:pt x="539584" y="242760"/>
                  </a:lnTo>
                  <a:lnTo>
                    <a:pt x="529082" y="240220"/>
                  </a:lnTo>
                  <a:lnTo>
                    <a:pt x="532879" y="236410"/>
                  </a:lnTo>
                  <a:lnTo>
                    <a:pt x="539203" y="230060"/>
                  </a:lnTo>
                  <a:lnTo>
                    <a:pt x="548170" y="227520"/>
                  </a:lnTo>
                  <a:lnTo>
                    <a:pt x="554609" y="224980"/>
                  </a:lnTo>
                  <a:lnTo>
                    <a:pt x="576059" y="213550"/>
                  </a:lnTo>
                  <a:lnTo>
                    <a:pt x="583514" y="211010"/>
                  </a:lnTo>
                  <a:lnTo>
                    <a:pt x="606717" y="203390"/>
                  </a:lnTo>
                  <a:lnTo>
                    <a:pt x="624624" y="198310"/>
                  </a:lnTo>
                  <a:lnTo>
                    <a:pt x="615416" y="194500"/>
                  </a:lnTo>
                  <a:lnTo>
                    <a:pt x="593940" y="195770"/>
                  </a:lnTo>
                  <a:lnTo>
                    <a:pt x="561809" y="195770"/>
                  </a:lnTo>
                  <a:lnTo>
                    <a:pt x="545528" y="198310"/>
                  </a:lnTo>
                  <a:lnTo>
                    <a:pt x="513549" y="205930"/>
                  </a:lnTo>
                  <a:lnTo>
                    <a:pt x="482574" y="218630"/>
                  </a:lnTo>
                  <a:lnTo>
                    <a:pt x="475373" y="221170"/>
                  </a:lnTo>
                  <a:lnTo>
                    <a:pt x="468731" y="224980"/>
                  </a:lnTo>
                  <a:lnTo>
                    <a:pt x="464743" y="230593"/>
                  </a:lnTo>
                  <a:lnTo>
                    <a:pt x="464743" y="321500"/>
                  </a:lnTo>
                  <a:lnTo>
                    <a:pt x="461606" y="322770"/>
                  </a:lnTo>
                  <a:lnTo>
                    <a:pt x="457466" y="324116"/>
                  </a:lnTo>
                  <a:lnTo>
                    <a:pt x="459371" y="322770"/>
                  </a:lnTo>
                  <a:lnTo>
                    <a:pt x="464743" y="321500"/>
                  </a:lnTo>
                  <a:lnTo>
                    <a:pt x="464743" y="230593"/>
                  </a:lnTo>
                  <a:lnTo>
                    <a:pt x="460603" y="236410"/>
                  </a:lnTo>
                  <a:lnTo>
                    <a:pt x="456907" y="232600"/>
                  </a:lnTo>
                  <a:lnTo>
                    <a:pt x="445922" y="238950"/>
                  </a:lnTo>
                  <a:lnTo>
                    <a:pt x="440639" y="244030"/>
                  </a:lnTo>
                  <a:lnTo>
                    <a:pt x="434619" y="246570"/>
                  </a:lnTo>
                  <a:lnTo>
                    <a:pt x="430707" y="249110"/>
                  </a:lnTo>
                  <a:lnTo>
                    <a:pt x="425996" y="251650"/>
                  </a:lnTo>
                  <a:lnTo>
                    <a:pt x="423837" y="255460"/>
                  </a:lnTo>
                  <a:lnTo>
                    <a:pt x="427570" y="256730"/>
                  </a:lnTo>
                  <a:lnTo>
                    <a:pt x="421284" y="261810"/>
                  </a:lnTo>
                  <a:lnTo>
                    <a:pt x="412267" y="261810"/>
                  </a:lnTo>
                  <a:lnTo>
                    <a:pt x="403555" y="274510"/>
                  </a:lnTo>
                  <a:lnTo>
                    <a:pt x="398856" y="278320"/>
                  </a:lnTo>
                  <a:lnTo>
                    <a:pt x="392747" y="284670"/>
                  </a:lnTo>
                  <a:lnTo>
                    <a:pt x="399338" y="289750"/>
                  </a:lnTo>
                  <a:lnTo>
                    <a:pt x="418261" y="291020"/>
                  </a:lnTo>
                  <a:lnTo>
                    <a:pt x="448830" y="291020"/>
                  </a:lnTo>
                  <a:lnTo>
                    <a:pt x="447636" y="296100"/>
                  </a:lnTo>
                  <a:lnTo>
                    <a:pt x="451751" y="298640"/>
                  </a:lnTo>
                  <a:lnTo>
                    <a:pt x="457796" y="299910"/>
                  </a:lnTo>
                  <a:lnTo>
                    <a:pt x="462381" y="301180"/>
                  </a:lnTo>
                  <a:lnTo>
                    <a:pt x="435127" y="304990"/>
                  </a:lnTo>
                  <a:lnTo>
                    <a:pt x="426059" y="303720"/>
                  </a:lnTo>
                  <a:lnTo>
                    <a:pt x="418223" y="301180"/>
                  </a:lnTo>
                  <a:lnTo>
                    <a:pt x="409829" y="298640"/>
                  </a:lnTo>
                  <a:lnTo>
                    <a:pt x="401320" y="297370"/>
                  </a:lnTo>
                  <a:lnTo>
                    <a:pt x="393166" y="298640"/>
                  </a:lnTo>
                  <a:lnTo>
                    <a:pt x="394360" y="299910"/>
                  </a:lnTo>
                  <a:lnTo>
                    <a:pt x="395503" y="301180"/>
                  </a:lnTo>
                  <a:lnTo>
                    <a:pt x="396608" y="302450"/>
                  </a:lnTo>
                  <a:lnTo>
                    <a:pt x="394487" y="302450"/>
                  </a:lnTo>
                  <a:lnTo>
                    <a:pt x="388772" y="304990"/>
                  </a:lnTo>
                  <a:lnTo>
                    <a:pt x="387223" y="311340"/>
                  </a:lnTo>
                  <a:lnTo>
                    <a:pt x="392150" y="313880"/>
                  </a:lnTo>
                  <a:lnTo>
                    <a:pt x="391134" y="324040"/>
                  </a:lnTo>
                  <a:lnTo>
                    <a:pt x="408101" y="324040"/>
                  </a:lnTo>
                  <a:lnTo>
                    <a:pt x="412089" y="326580"/>
                  </a:lnTo>
                  <a:lnTo>
                    <a:pt x="403974" y="326580"/>
                  </a:lnTo>
                  <a:lnTo>
                    <a:pt x="408673" y="327850"/>
                  </a:lnTo>
                  <a:lnTo>
                    <a:pt x="414972" y="329120"/>
                  </a:lnTo>
                  <a:lnTo>
                    <a:pt x="418871" y="329120"/>
                  </a:lnTo>
                  <a:lnTo>
                    <a:pt x="416382" y="327850"/>
                  </a:lnTo>
                  <a:lnTo>
                    <a:pt x="424332" y="326580"/>
                  </a:lnTo>
                  <a:lnTo>
                    <a:pt x="432460" y="330390"/>
                  </a:lnTo>
                  <a:lnTo>
                    <a:pt x="440347" y="327850"/>
                  </a:lnTo>
                  <a:lnTo>
                    <a:pt x="437743" y="325310"/>
                  </a:lnTo>
                  <a:lnTo>
                    <a:pt x="436486" y="325310"/>
                  </a:lnTo>
                  <a:lnTo>
                    <a:pt x="442099" y="321500"/>
                  </a:lnTo>
                  <a:lnTo>
                    <a:pt x="452221" y="325310"/>
                  </a:lnTo>
                  <a:lnTo>
                    <a:pt x="444588" y="325310"/>
                  </a:lnTo>
                  <a:lnTo>
                    <a:pt x="450354" y="329120"/>
                  </a:lnTo>
                  <a:lnTo>
                    <a:pt x="450697" y="328879"/>
                  </a:lnTo>
                  <a:lnTo>
                    <a:pt x="452158" y="332930"/>
                  </a:lnTo>
                  <a:lnTo>
                    <a:pt x="457073" y="338010"/>
                  </a:lnTo>
                  <a:lnTo>
                    <a:pt x="464781" y="340550"/>
                  </a:lnTo>
                  <a:lnTo>
                    <a:pt x="473189" y="340550"/>
                  </a:lnTo>
                  <a:lnTo>
                    <a:pt x="480225" y="339280"/>
                  </a:lnTo>
                  <a:lnTo>
                    <a:pt x="476554" y="338010"/>
                  </a:lnTo>
                  <a:lnTo>
                    <a:pt x="472084" y="336740"/>
                  </a:lnTo>
                  <a:lnTo>
                    <a:pt x="467817" y="338010"/>
                  </a:lnTo>
                  <a:lnTo>
                    <a:pt x="472935" y="335470"/>
                  </a:lnTo>
                  <a:lnTo>
                    <a:pt x="478790" y="336740"/>
                  </a:lnTo>
                  <a:lnTo>
                    <a:pt x="490296" y="338010"/>
                  </a:lnTo>
                  <a:lnTo>
                    <a:pt x="493776" y="335470"/>
                  </a:lnTo>
                  <a:lnTo>
                    <a:pt x="497357" y="338010"/>
                  </a:lnTo>
                  <a:lnTo>
                    <a:pt x="502894" y="340550"/>
                  </a:lnTo>
                  <a:lnTo>
                    <a:pt x="509993" y="341820"/>
                  </a:lnTo>
                  <a:lnTo>
                    <a:pt x="517321" y="341820"/>
                  </a:lnTo>
                  <a:lnTo>
                    <a:pt x="530021" y="340550"/>
                  </a:lnTo>
                  <a:lnTo>
                    <a:pt x="542772" y="340550"/>
                  </a:lnTo>
                  <a:lnTo>
                    <a:pt x="549135" y="341820"/>
                  </a:lnTo>
                  <a:lnTo>
                    <a:pt x="558317" y="344360"/>
                  </a:lnTo>
                  <a:lnTo>
                    <a:pt x="565188" y="348170"/>
                  </a:lnTo>
                  <a:lnTo>
                    <a:pt x="569429" y="348170"/>
                  </a:lnTo>
                  <a:lnTo>
                    <a:pt x="578815" y="344360"/>
                  </a:lnTo>
                  <a:lnTo>
                    <a:pt x="582307" y="343090"/>
                  </a:lnTo>
                  <a:lnTo>
                    <a:pt x="578662" y="341820"/>
                  </a:lnTo>
                  <a:lnTo>
                    <a:pt x="577354" y="340550"/>
                  </a:lnTo>
                  <a:lnTo>
                    <a:pt x="576033" y="339280"/>
                  </a:lnTo>
                  <a:lnTo>
                    <a:pt x="571449" y="335470"/>
                  </a:lnTo>
                  <a:lnTo>
                    <a:pt x="568794" y="333260"/>
                  </a:lnTo>
                  <a:lnTo>
                    <a:pt x="577913" y="336740"/>
                  </a:lnTo>
                  <a:lnTo>
                    <a:pt x="587311" y="341820"/>
                  </a:lnTo>
                  <a:lnTo>
                    <a:pt x="596303" y="349440"/>
                  </a:lnTo>
                  <a:lnTo>
                    <a:pt x="598741" y="350710"/>
                  </a:lnTo>
                  <a:lnTo>
                    <a:pt x="606793" y="349440"/>
                  </a:lnTo>
                  <a:lnTo>
                    <a:pt x="600443" y="343090"/>
                  </a:lnTo>
                  <a:lnTo>
                    <a:pt x="599821" y="340550"/>
                  </a:lnTo>
                  <a:lnTo>
                    <a:pt x="593013" y="339280"/>
                  </a:lnTo>
                  <a:lnTo>
                    <a:pt x="591197" y="340550"/>
                  </a:lnTo>
                  <a:lnTo>
                    <a:pt x="588492" y="338010"/>
                  </a:lnTo>
                  <a:lnTo>
                    <a:pt x="599948" y="335470"/>
                  </a:lnTo>
                  <a:lnTo>
                    <a:pt x="613410" y="338010"/>
                  </a:lnTo>
                  <a:lnTo>
                    <a:pt x="626706" y="343090"/>
                  </a:lnTo>
                  <a:lnTo>
                    <a:pt x="637667" y="340550"/>
                  </a:lnTo>
                  <a:lnTo>
                    <a:pt x="641769" y="344360"/>
                  </a:lnTo>
                  <a:lnTo>
                    <a:pt x="651357" y="345630"/>
                  </a:lnTo>
                  <a:lnTo>
                    <a:pt x="661835" y="345630"/>
                  </a:lnTo>
                  <a:lnTo>
                    <a:pt x="668642" y="344360"/>
                  </a:lnTo>
                  <a:lnTo>
                    <a:pt x="674306" y="341820"/>
                  </a:lnTo>
                  <a:lnTo>
                    <a:pt x="675081" y="340550"/>
                  </a:lnTo>
                  <a:lnTo>
                    <a:pt x="678218" y="335470"/>
                  </a:lnTo>
                  <a:lnTo>
                    <a:pt x="677710" y="332930"/>
                  </a:lnTo>
                  <a:lnTo>
                    <a:pt x="676960" y="329120"/>
                  </a:lnTo>
                  <a:lnTo>
                    <a:pt x="676465" y="326580"/>
                  </a:lnTo>
                  <a:lnTo>
                    <a:pt x="663206" y="325310"/>
                  </a:lnTo>
                  <a:lnTo>
                    <a:pt x="660514" y="325310"/>
                  </a:lnTo>
                  <a:lnTo>
                    <a:pt x="662774" y="322770"/>
                  </a:lnTo>
                  <a:lnTo>
                    <a:pt x="665149" y="322770"/>
                  </a:lnTo>
                  <a:lnTo>
                    <a:pt x="667613" y="321500"/>
                  </a:lnTo>
                  <a:lnTo>
                    <a:pt x="670242" y="320230"/>
                  </a:lnTo>
                  <a:lnTo>
                    <a:pt x="671499" y="325310"/>
                  </a:lnTo>
                  <a:lnTo>
                    <a:pt x="676757" y="320230"/>
                  </a:lnTo>
                  <a:lnTo>
                    <a:pt x="683945" y="311340"/>
                  </a:lnTo>
                  <a:lnTo>
                    <a:pt x="688327" y="316420"/>
                  </a:lnTo>
                  <a:lnTo>
                    <a:pt x="685698" y="317690"/>
                  </a:lnTo>
                  <a:lnTo>
                    <a:pt x="682866" y="318960"/>
                  </a:lnTo>
                  <a:lnTo>
                    <a:pt x="679843" y="318960"/>
                  </a:lnTo>
                  <a:lnTo>
                    <a:pt x="679754" y="322770"/>
                  </a:lnTo>
                  <a:lnTo>
                    <a:pt x="687819" y="322770"/>
                  </a:lnTo>
                  <a:lnTo>
                    <a:pt x="684796" y="329120"/>
                  </a:lnTo>
                  <a:lnTo>
                    <a:pt x="690270" y="325310"/>
                  </a:lnTo>
                  <a:lnTo>
                    <a:pt x="687768" y="332930"/>
                  </a:lnTo>
                  <a:lnTo>
                    <a:pt x="698639" y="330390"/>
                  </a:lnTo>
                  <a:lnTo>
                    <a:pt x="702310" y="330390"/>
                  </a:lnTo>
                  <a:lnTo>
                    <a:pt x="706920" y="331660"/>
                  </a:lnTo>
                  <a:lnTo>
                    <a:pt x="705472" y="336740"/>
                  </a:lnTo>
                  <a:lnTo>
                    <a:pt x="701446" y="343090"/>
                  </a:lnTo>
                  <a:lnTo>
                    <a:pt x="698385" y="348170"/>
                  </a:lnTo>
                  <a:lnTo>
                    <a:pt x="704392" y="348170"/>
                  </a:lnTo>
                  <a:lnTo>
                    <a:pt x="710476" y="345668"/>
                  </a:lnTo>
                  <a:lnTo>
                    <a:pt x="714540" y="348170"/>
                  </a:lnTo>
                  <a:lnTo>
                    <a:pt x="718718" y="344360"/>
                  </a:lnTo>
                  <a:lnTo>
                    <a:pt x="722782" y="346900"/>
                  </a:lnTo>
                  <a:lnTo>
                    <a:pt x="721766" y="353250"/>
                  </a:lnTo>
                  <a:lnTo>
                    <a:pt x="713879" y="351980"/>
                  </a:lnTo>
                  <a:lnTo>
                    <a:pt x="709231" y="353250"/>
                  </a:lnTo>
                  <a:lnTo>
                    <a:pt x="715213" y="355790"/>
                  </a:lnTo>
                  <a:lnTo>
                    <a:pt x="722960" y="355790"/>
                  </a:lnTo>
                  <a:lnTo>
                    <a:pt x="723684" y="355676"/>
                  </a:lnTo>
                  <a:lnTo>
                    <a:pt x="722299" y="357060"/>
                  </a:lnTo>
                  <a:lnTo>
                    <a:pt x="724192" y="359600"/>
                  </a:lnTo>
                  <a:lnTo>
                    <a:pt x="731075" y="363410"/>
                  </a:lnTo>
                  <a:lnTo>
                    <a:pt x="738301" y="367220"/>
                  </a:lnTo>
                  <a:lnTo>
                    <a:pt x="741222" y="372300"/>
                  </a:lnTo>
                  <a:lnTo>
                    <a:pt x="737349" y="376110"/>
                  </a:lnTo>
                  <a:lnTo>
                    <a:pt x="729627" y="377380"/>
                  </a:lnTo>
                  <a:lnTo>
                    <a:pt x="710057" y="377380"/>
                  </a:lnTo>
                  <a:lnTo>
                    <a:pt x="705802" y="378650"/>
                  </a:lnTo>
                  <a:lnTo>
                    <a:pt x="702246" y="381190"/>
                  </a:lnTo>
                  <a:lnTo>
                    <a:pt x="701827" y="382460"/>
                  </a:lnTo>
                  <a:lnTo>
                    <a:pt x="701827" y="383730"/>
                  </a:lnTo>
                  <a:lnTo>
                    <a:pt x="702246" y="385000"/>
                  </a:lnTo>
                  <a:lnTo>
                    <a:pt x="702233" y="387540"/>
                  </a:lnTo>
                  <a:lnTo>
                    <a:pt x="696963" y="388810"/>
                  </a:lnTo>
                  <a:lnTo>
                    <a:pt x="696061" y="391350"/>
                  </a:lnTo>
                  <a:lnTo>
                    <a:pt x="706069" y="391350"/>
                  </a:lnTo>
                  <a:lnTo>
                    <a:pt x="717562" y="388810"/>
                  </a:lnTo>
                  <a:lnTo>
                    <a:pt x="728535" y="385000"/>
                  </a:lnTo>
                  <a:lnTo>
                    <a:pt x="736917" y="379920"/>
                  </a:lnTo>
                  <a:lnTo>
                    <a:pt x="741743" y="376110"/>
                  </a:lnTo>
                  <a:lnTo>
                    <a:pt x="742784" y="382460"/>
                  </a:lnTo>
                  <a:lnTo>
                    <a:pt x="749769" y="382460"/>
                  </a:lnTo>
                  <a:lnTo>
                    <a:pt x="744639" y="383730"/>
                  </a:lnTo>
                  <a:lnTo>
                    <a:pt x="751154" y="382460"/>
                  </a:lnTo>
                  <a:lnTo>
                    <a:pt x="753846" y="382460"/>
                  </a:lnTo>
                  <a:lnTo>
                    <a:pt x="753999" y="381901"/>
                  </a:lnTo>
                  <a:lnTo>
                    <a:pt x="757669" y="381190"/>
                  </a:lnTo>
                  <a:lnTo>
                    <a:pt x="759155" y="381190"/>
                  </a:lnTo>
                  <a:lnTo>
                    <a:pt x="756894" y="383730"/>
                  </a:lnTo>
                  <a:lnTo>
                    <a:pt x="754176" y="385000"/>
                  </a:lnTo>
                  <a:lnTo>
                    <a:pt x="751039" y="386270"/>
                  </a:lnTo>
                  <a:lnTo>
                    <a:pt x="752932" y="387083"/>
                  </a:lnTo>
                  <a:lnTo>
                    <a:pt x="757148" y="387083"/>
                  </a:lnTo>
                  <a:lnTo>
                    <a:pt x="925855" y="387083"/>
                  </a:lnTo>
                  <a:lnTo>
                    <a:pt x="923861" y="386270"/>
                  </a:lnTo>
                  <a:lnTo>
                    <a:pt x="924445" y="386270"/>
                  </a:lnTo>
                  <a:lnTo>
                    <a:pt x="918908" y="385000"/>
                  </a:lnTo>
                  <a:lnTo>
                    <a:pt x="925677" y="383730"/>
                  </a:lnTo>
                  <a:lnTo>
                    <a:pt x="932421" y="386270"/>
                  </a:lnTo>
                  <a:lnTo>
                    <a:pt x="946023" y="387540"/>
                  </a:lnTo>
                  <a:lnTo>
                    <a:pt x="952995" y="386270"/>
                  </a:lnTo>
                  <a:lnTo>
                    <a:pt x="959904" y="387540"/>
                  </a:lnTo>
                  <a:lnTo>
                    <a:pt x="956195" y="386270"/>
                  </a:lnTo>
                  <a:lnTo>
                    <a:pt x="947928" y="383730"/>
                  </a:lnTo>
                  <a:lnTo>
                    <a:pt x="951890" y="382460"/>
                  </a:lnTo>
                  <a:lnTo>
                    <a:pt x="955573" y="385000"/>
                  </a:lnTo>
                  <a:lnTo>
                    <a:pt x="959535" y="383730"/>
                  </a:lnTo>
                  <a:lnTo>
                    <a:pt x="958088" y="382460"/>
                  </a:lnTo>
                  <a:lnTo>
                    <a:pt x="956640" y="381190"/>
                  </a:lnTo>
                  <a:lnTo>
                    <a:pt x="954366" y="379920"/>
                  </a:lnTo>
                  <a:lnTo>
                    <a:pt x="952106" y="378650"/>
                  </a:lnTo>
                  <a:lnTo>
                    <a:pt x="947559" y="379920"/>
                  </a:lnTo>
                  <a:lnTo>
                    <a:pt x="951382" y="378650"/>
                  </a:lnTo>
                  <a:lnTo>
                    <a:pt x="955205" y="377380"/>
                  </a:lnTo>
                  <a:lnTo>
                    <a:pt x="963980" y="379920"/>
                  </a:lnTo>
                  <a:lnTo>
                    <a:pt x="971956" y="378650"/>
                  </a:lnTo>
                  <a:lnTo>
                    <a:pt x="969848" y="377380"/>
                  </a:lnTo>
                  <a:lnTo>
                    <a:pt x="965631" y="374840"/>
                  </a:lnTo>
                  <a:lnTo>
                    <a:pt x="963523" y="373570"/>
                  </a:lnTo>
                  <a:lnTo>
                    <a:pt x="953363" y="372300"/>
                  </a:lnTo>
                  <a:lnTo>
                    <a:pt x="949248" y="372821"/>
                  </a:lnTo>
                  <a:lnTo>
                    <a:pt x="950290" y="372300"/>
                  </a:lnTo>
                  <a:lnTo>
                    <a:pt x="948131" y="371030"/>
                  </a:lnTo>
                  <a:lnTo>
                    <a:pt x="943686" y="371030"/>
                  </a:lnTo>
                  <a:lnTo>
                    <a:pt x="950569" y="368490"/>
                  </a:lnTo>
                  <a:lnTo>
                    <a:pt x="957681" y="371030"/>
                  </a:lnTo>
                  <a:lnTo>
                    <a:pt x="964590" y="371030"/>
                  </a:lnTo>
                  <a:lnTo>
                    <a:pt x="960691" y="368490"/>
                  </a:lnTo>
                  <a:lnTo>
                    <a:pt x="958748" y="367220"/>
                  </a:lnTo>
                  <a:lnTo>
                    <a:pt x="950950" y="365950"/>
                  </a:lnTo>
                  <a:lnTo>
                    <a:pt x="942809" y="365950"/>
                  </a:lnTo>
                  <a:lnTo>
                    <a:pt x="941273" y="366242"/>
                  </a:lnTo>
                  <a:lnTo>
                    <a:pt x="941273" y="374840"/>
                  </a:lnTo>
                  <a:lnTo>
                    <a:pt x="935189" y="378650"/>
                  </a:lnTo>
                  <a:lnTo>
                    <a:pt x="938885" y="374840"/>
                  </a:lnTo>
                  <a:lnTo>
                    <a:pt x="941273" y="374840"/>
                  </a:lnTo>
                  <a:lnTo>
                    <a:pt x="941273" y="366242"/>
                  </a:lnTo>
                  <a:lnTo>
                    <a:pt x="935951" y="367220"/>
                  </a:lnTo>
                  <a:lnTo>
                    <a:pt x="944460" y="364680"/>
                  </a:lnTo>
                  <a:lnTo>
                    <a:pt x="954176" y="364680"/>
                  </a:lnTo>
                  <a:lnTo>
                    <a:pt x="963879" y="367220"/>
                  </a:lnTo>
                  <a:lnTo>
                    <a:pt x="972400" y="369760"/>
                  </a:lnTo>
                  <a:lnTo>
                    <a:pt x="979500" y="373570"/>
                  </a:lnTo>
                  <a:lnTo>
                    <a:pt x="984961" y="372300"/>
                  </a:lnTo>
                  <a:lnTo>
                    <a:pt x="1003427" y="372300"/>
                  </a:lnTo>
                  <a:lnTo>
                    <a:pt x="1008291" y="371030"/>
                  </a:lnTo>
                  <a:lnTo>
                    <a:pt x="1007287" y="365950"/>
                  </a:lnTo>
                  <a:lnTo>
                    <a:pt x="1005306" y="364680"/>
                  </a:lnTo>
                  <a:lnTo>
                    <a:pt x="999375" y="360870"/>
                  </a:lnTo>
                  <a:lnTo>
                    <a:pt x="988949" y="359600"/>
                  </a:lnTo>
                  <a:lnTo>
                    <a:pt x="977887" y="359600"/>
                  </a:lnTo>
                  <a:lnTo>
                    <a:pt x="968019" y="358330"/>
                  </a:lnTo>
                  <a:lnTo>
                    <a:pt x="960615" y="355790"/>
                  </a:lnTo>
                  <a:lnTo>
                    <a:pt x="954963" y="355790"/>
                  </a:lnTo>
                  <a:lnTo>
                    <a:pt x="962952" y="354520"/>
                  </a:lnTo>
                  <a:lnTo>
                    <a:pt x="946975" y="354520"/>
                  </a:lnTo>
                  <a:lnTo>
                    <a:pt x="946975" y="357060"/>
                  </a:lnTo>
                  <a:lnTo>
                    <a:pt x="939609" y="358330"/>
                  </a:lnTo>
                  <a:lnTo>
                    <a:pt x="917409" y="358330"/>
                  </a:lnTo>
                  <a:lnTo>
                    <a:pt x="924483" y="357060"/>
                  </a:lnTo>
                  <a:lnTo>
                    <a:pt x="946975" y="357060"/>
                  </a:lnTo>
                  <a:lnTo>
                    <a:pt x="946975" y="354520"/>
                  </a:lnTo>
                  <a:lnTo>
                    <a:pt x="920089" y="354520"/>
                  </a:lnTo>
                  <a:lnTo>
                    <a:pt x="763397" y="354520"/>
                  </a:lnTo>
                  <a:lnTo>
                    <a:pt x="763397" y="377380"/>
                  </a:lnTo>
                  <a:lnTo>
                    <a:pt x="759866" y="378650"/>
                  </a:lnTo>
                  <a:lnTo>
                    <a:pt x="754913" y="379857"/>
                  </a:lnTo>
                  <a:lnTo>
                    <a:pt x="754913" y="381190"/>
                  </a:lnTo>
                  <a:lnTo>
                    <a:pt x="754151" y="381381"/>
                  </a:lnTo>
                  <a:lnTo>
                    <a:pt x="754202" y="381190"/>
                  </a:lnTo>
                  <a:lnTo>
                    <a:pt x="754913" y="381190"/>
                  </a:lnTo>
                  <a:lnTo>
                    <a:pt x="754913" y="379857"/>
                  </a:lnTo>
                  <a:lnTo>
                    <a:pt x="754545" y="379945"/>
                  </a:lnTo>
                  <a:lnTo>
                    <a:pt x="755599" y="376110"/>
                  </a:lnTo>
                  <a:lnTo>
                    <a:pt x="756297" y="373570"/>
                  </a:lnTo>
                  <a:lnTo>
                    <a:pt x="763397" y="377380"/>
                  </a:lnTo>
                  <a:lnTo>
                    <a:pt x="763397" y="354520"/>
                  </a:lnTo>
                  <a:lnTo>
                    <a:pt x="733285" y="354520"/>
                  </a:lnTo>
                  <a:lnTo>
                    <a:pt x="730999" y="354520"/>
                  </a:lnTo>
                  <a:lnTo>
                    <a:pt x="732116" y="354317"/>
                  </a:lnTo>
                  <a:lnTo>
                    <a:pt x="737870" y="353250"/>
                  </a:lnTo>
                  <a:lnTo>
                    <a:pt x="734009" y="354317"/>
                  </a:lnTo>
                  <a:lnTo>
                    <a:pt x="920394" y="354317"/>
                  </a:lnTo>
                  <a:lnTo>
                    <a:pt x="926630" y="350202"/>
                  </a:lnTo>
                  <a:lnTo>
                    <a:pt x="924902" y="351980"/>
                  </a:lnTo>
                  <a:lnTo>
                    <a:pt x="920470" y="354317"/>
                  </a:lnTo>
                  <a:lnTo>
                    <a:pt x="964222" y="354317"/>
                  </a:lnTo>
                  <a:lnTo>
                    <a:pt x="970762" y="353250"/>
                  </a:lnTo>
                  <a:lnTo>
                    <a:pt x="978471" y="350710"/>
                  </a:lnTo>
                  <a:lnTo>
                    <a:pt x="985608" y="349440"/>
                  </a:lnTo>
                  <a:lnTo>
                    <a:pt x="996467" y="350710"/>
                  </a:lnTo>
                  <a:lnTo>
                    <a:pt x="1006335" y="349440"/>
                  </a:lnTo>
                  <a:lnTo>
                    <a:pt x="1007706" y="348170"/>
                  </a:lnTo>
                  <a:lnTo>
                    <a:pt x="1010424" y="345668"/>
                  </a:lnTo>
                  <a:close/>
                </a:path>
                <a:path w="1109345" h="1101089">
                  <a:moveTo>
                    <a:pt x="1108875" y="473900"/>
                  </a:moveTo>
                  <a:lnTo>
                    <a:pt x="1108189" y="472630"/>
                  </a:lnTo>
                  <a:lnTo>
                    <a:pt x="1106817" y="470090"/>
                  </a:lnTo>
                  <a:lnTo>
                    <a:pt x="1106131" y="468820"/>
                  </a:lnTo>
                  <a:lnTo>
                    <a:pt x="1104087" y="465010"/>
                  </a:lnTo>
                  <a:lnTo>
                    <a:pt x="1097318" y="465010"/>
                  </a:lnTo>
                  <a:lnTo>
                    <a:pt x="1101166" y="463740"/>
                  </a:lnTo>
                  <a:lnTo>
                    <a:pt x="1090104" y="463740"/>
                  </a:lnTo>
                  <a:lnTo>
                    <a:pt x="1090104" y="472630"/>
                  </a:lnTo>
                  <a:lnTo>
                    <a:pt x="1084376" y="472630"/>
                  </a:lnTo>
                  <a:lnTo>
                    <a:pt x="1078725" y="473900"/>
                  </a:lnTo>
                  <a:lnTo>
                    <a:pt x="1082713" y="472630"/>
                  </a:lnTo>
                  <a:lnTo>
                    <a:pt x="1084503" y="471360"/>
                  </a:lnTo>
                  <a:lnTo>
                    <a:pt x="1086307" y="470090"/>
                  </a:lnTo>
                  <a:lnTo>
                    <a:pt x="1090104" y="472630"/>
                  </a:lnTo>
                  <a:lnTo>
                    <a:pt x="1090104" y="463740"/>
                  </a:lnTo>
                  <a:lnTo>
                    <a:pt x="1089583" y="463740"/>
                  </a:lnTo>
                  <a:lnTo>
                    <a:pt x="1092187" y="462470"/>
                  </a:lnTo>
                  <a:lnTo>
                    <a:pt x="1097699" y="462470"/>
                  </a:lnTo>
                  <a:lnTo>
                    <a:pt x="1095298" y="459930"/>
                  </a:lnTo>
                  <a:lnTo>
                    <a:pt x="1092022" y="459930"/>
                  </a:lnTo>
                  <a:lnTo>
                    <a:pt x="1089583" y="462470"/>
                  </a:lnTo>
                  <a:lnTo>
                    <a:pt x="1093711" y="457390"/>
                  </a:lnTo>
                  <a:lnTo>
                    <a:pt x="1087945" y="456120"/>
                  </a:lnTo>
                  <a:lnTo>
                    <a:pt x="1080833" y="462470"/>
                  </a:lnTo>
                  <a:lnTo>
                    <a:pt x="1076299" y="462470"/>
                  </a:lnTo>
                  <a:lnTo>
                    <a:pt x="1077175" y="468820"/>
                  </a:lnTo>
                  <a:lnTo>
                    <a:pt x="1075956" y="467550"/>
                  </a:lnTo>
                  <a:lnTo>
                    <a:pt x="1074623" y="459930"/>
                  </a:lnTo>
                  <a:lnTo>
                    <a:pt x="1065390" y="462445"/>
                  </a:lnTo>
                  <a:lnTo>
                    <a:pt x="1065936" y="459930"/>
                  </a:lnTo>
                  <a:lnTo>
                    <a:pt x="1064806" y="459930"/>
                  </a:lnTo>
                  <a:lnTo>
                    <a:pt x="1064806" y="465023"/>
                  </a:lnTo>
                  <a:lnTo>
                    <a:pt x="1063586" y="471360"/>
                  </a:lnTo>
                  <a:lnTo>
                    <a:pt x="1057071" y="471360"/>
                  </a:lnTo>
                  <a:lnTo>
                    <a:pt x="1059014" y="470090"/>
                  </a:lnTo>
                  <a:lnTo>
                    <a:pt x="1060958" y="468820"/>
                  </a:lnTo>
                  <a:lnTo>
                    <a:pt x="1064806" y="465023"/>
                  </a:lnTo>
                  <a:lnTo>
                    <a:pt x="1064806" y="459930"/>
                  </a:lnTo>
                  <a:lnTo>
                    <a:pt x="1059357" y="459930"/>
                  </a:lnTo>
                  <a:lnTo>
                    <a:pt x="1053604" y="462470"/>
                  </a:lnTo>
                  <a:lnTo>
                    <a:pt x="1048372" y="466255"/>
                  </a:lnTo>
                  <a:lnTo>
                    <a:pt x="1048372" y="498030"/>
                  </a:lnTo>
                  <a:lnTo>
                    <a:pt x="1043025" y="498030"/>
                  </a:lnTo>
                  <a:lnTo>
                    <a:pt x="1043089" y="494220"/>
                  </a:lnTo>
                  <a:lnTo>
                    <a:pt x="1048372" y="498030"/>
                  </a:lnTo>
                  <a:lnTo>
                    <a:pt x="1048372" y="466255"/>
                  </a:lnTo>
                  <a:lnTo>
                    <a:pt x="1043101" y="470090"/>
                  </a:lnTo>
                  <a:lnTo>
                    <a:pt x="1046314" y="466280"/>
                  </a:lnTo>
                  <a:lnTo>
                    <a:pt x="1049515" y="462470"/>
                  </a:lnTo>
                  <a:lnTo>
                    <a:pt x="1037501" y="466280"/>
                  </a:lnTo>
                  <a:lnTo>
                    <a:pt x="1033487" y="466280"/>
                  </a:lnTo>
                  <a:lnTo>
                    <a:pt x="1038669" y="465010"/>
                  </a:lnTo>
                  <a:lnTo>
                    <a:pt x="1049388" y="462470"/>
                  </a:lnTo>
                  <a:lnTo>
                    <a:pt x="1052791" y="459930"/>
                  </a:lnTo>
                  <a:lnTo>
                    <a:pt x="1054493" y="458660"/>
                  </a:lnTo>
                  <a:lnTo>
                    <a:pt x="1056208" y="457390"/>
                  </a:lnTo>
                  <a:lnTo>
                    <a:pt x="1056792" y="453580"/>
                  </a:lnTo>
                  <a:lnTo>
                    <a:pt x="1064120" y="452310"/>
                  </a:lnTo>
                  <a:lnTo>
                    <a:pt x="1067295" y="451040"/>
                  </a:lnTo>
                  <a:lnTo>
                    <a:pt x="1069428" y="447230"/>
                  </a:lnTo>
                  <a:lnTo>
                    <a:pt x="1063002" y="445960"/>
                  </a:lnTo>
                  <a:lnTo>
                    <a:pt x="1055052" y="449770"/>
                  </a:lnTo>
                  <a:lnTo>
                    <a:pt x="1053109" y="451015"/>
                  </a:lnTo>
                  <a:lnTo>
                    <a:pt x="1048829" y="449859"/>
                  </a:lnTo>
                  <a:lnTo>
                    <a:pt x="1048829" y="453758"/>
                  </a:lnTo>
                  <a:lnTo>
                    <a:pt x="1047127" y="454850"/>
                  </a:lnTo>
                  <a:lnTo>
                    <a:pt x="1040790" y="457390"/>
                  </a:lnTo>
                  <a:lnTo>
                    <a:pt x="1044968" y="454850"/>
                  </a:lnTo>
                  <a:lnTo>
                    <a:pt x="1048829" y="453758"/>
                  </a:lnTo>
                  <a:lnTo>
                    <a:pt x="1048829" y="449859"/>
                  </a:lnTo>
                  <a:lnTo>
                    <a:pt x="1043889" y="448500"/>
                  </a:lnTo>
                  <a:lnTo>
                    <a:pt x="1032154" y="449770"/>
                  </a:lnTo>
                  <a:lnTo>
                    <a:pt x="1020394" y="454850"/>
                  </a:lnTo>
                  <a:lnTo>
                    <a:pt x="1011021" y="458660"/>
                  </a:lnTo>
                  <a:lnTo>
                    <a:pt x="1012253" y="457390"/>
                  </a:lnTo>
                  <a:lnTo>
                    <a:pt x="1015923" y="453580"/>
                  </a:lnTo>
                  <a:lnTo>
                    <a:pt x="1023112" y="451040"/>
                  </a:lnTo>
                  <a:lnTo>
                    <a:pt x="1031024" y="449770"/>
                  </a:lnTo>
                  <a:lnTo>
                    <a:pt x="1024445" y="449770"/>
                  </a:lnTo>
                  <a:lnTo>
                    <a:pt x="1019124" y="449770"/>
                  </a:lnTo>
                  <a:lnTo>
                    <a:pt x="1013333" y="451040"/>
                  </a:lnTo>
                  <a:lnTo>
                    <a:pt x="1018565" y="448500"/>
                  </a:lnTo>
                  <a:lnTo>
                    <a:pt x="1021041" y="449033"/>
                  </a:lnTo>
                  <a:lnTo>
                    <a:pt x="1026045" y="449033"/>
                  </a:lnTo>
                  <a:lnTo>
                    <a:pt x="1035126" y="449033"/>
                  </a:lnTo>
                  <a:lnTo>
                    <a:pt x="1038110" y="448500"/>
                  </a:lnTo>
                  <a:lnTo>
                    <a:pt x="1032306" y="447230"/>
                  </a:lnTo>
                  <a:lnTo>
                    <a:pt x="1030033" y="447230"/>
                  </a:lnTo>
                  <a:lnTo>
                    <a:pt x="1045959" y="445960"/>
                  </a:lnTo>
                  <a:lnTo>
                    <a:pt x="1045210" y="444690"/>
                  </a:lnTo>
                  <a:lnTo>
                    <a:pt x="1042974" y="440880"/>
                  </a:lnTo>
                  <a:lnTo>
                    <a:pt x="1042225" y="439610"/>
                  </a:lnTo>
                  <a:lnTo>
                    <a:pt x="1033856" y="440880"/>
                  </a:lnTo>
                  <a:lnTo>
                    <a:pt x="1037894" y="439610"/>
                  </a:lnTo>
                  <a:lnTo>
                    <a:pt x="1042898" y="438340"/>
                  </a:lnTo>
                  <a:lnTo>
                    <a:pt x="1044663" y="434530"/>
                  </a:lnTo>
                  <a:lnTo>
                    <a:pt x="1039799" y="434530"/>
                  </a:lnTo>
                  <a:lnTo>
                    <a:pt x="1040244" y="433260"/>
                  </a:lnTo>
                  <a:lnTo>
                    <a:pt x="1040701" y="431990"/>
                  </a:lnTo>
                  <a:lnTo>
                    <a:pt x="1041603" y="429450"/>
                  </a:lnTo>
                  <a:lnTo>
                    <a:pt x="1037399" y="430720"/>
                  </a:lnTo>
                  <a:lnTo>
                    <a:pt x="1033310" y="430720"/>
                  </a:lnTo>
                  <a:lnTo>
                    <a:pt x="1029995" y="431749"/>
                  </a:lnTo>
                  <a:lnTo>
                    <a:pt x="1029995" y="447230"/>
                  </a:lnTo>
                  <a:lnTo>
                    <a:pt x="1026261" y="445960"/>
                  </a:lnTo>
                  <a:lnTo>
                    <a:pt x="1022108" y="445960"/>
                  </a:lnTo>
                  <a:lnTo>
                    <a:pt x="1018006" y="444690"/>
                  </a:lnTo>
                  <a:lnTo>
                    <a:pt x="1024064" y="444690"/>
                  </a:lnTo>
                  <a:lnTo>
                    <a:pt x="1029995" y="447230"/>
                  </a:lnTo>
                  <a:lnTo>
                    <a:pt x="1029995" y="431749"/>
                  </a:lnTo>
                  <a:lnTo>
                    <a:pt x="1029182" y="431990"/>
                  </a:lnTo>
                  <a:lnTo>
                    <a:pt x="1031748" y="430720"/>
                  </a:lnTo>
                  <a:lnTo>
                    <a:pt x="1034465" y="429450"/>
                  </a:lnTo>
                  <a:lnTo>
                    <a:pt x="1037297" y="429450"/>
                  </a:lnTo>
                  <a:lnTo>
                    <a:pt x="1037729" y="421830"/>
                  </a:lnTo>
                  <a:lnTo>
                    <a:pt x="1027468" y="426910"/>
                  </a:lnTo>
                  <a:lnTo>
                    <a:pt x="1024940" y="430720"/>
                  </a:lnTo>
                  <a:lnTo>
                    <a:pt x="1024940" y="423100"/>
                  </a:lnTo>
                  <a:lnTo>
                    <a:pt x="1016025" y="429450"/>
                  </a:lnTo>
                  <a:lnTo>
                    <a:pt x="1012571" y="433260"/>
                  </a:lnTo>
                  <a:lnTo>
                    <a:pt x="1015390" y="426910"/>
                  </a:lnTo>
                  <a:lnTo>
                    <a:pt x="1025105" y="420560"/>
                  </a:lnTo>
                  <a:lnTo>
                    <a:pt x="1031544" y="420560"/>
                  </a:lnTo>
                  <a:lnTo>
                    <a:pt x="1025779" y="416750"/>
                  </a:lnTo>
                  <a:lnTo>
                    <a:pt x="1017536" y="419290"/>
                  </a:lnTo>
                  <a:lnTo>
                    <a:pt x="1010196" y="425640"/>
                  </a:lnTo>
                  <a:lnTo>
                    <a:pt x="1007148" y="433260"/>
                  </a:lnTo>
                  <a:lnTo>
                    <a:pt x="1004404" y="430949"/>
                  </a:lnTo>
                  <a:lnTo>
                    <a:pt x="1004404" y="484060"/>
                  </a:lnTo>
                  <a:lnTo>
                    <a:pt x="998435" y="486600"/>
                  </a:lnTo>
                  <a:lnTo>
                    <a:pt x="993394" y="488365"/>
                  </a:lnTo>
                  <a:lnTo>
                    <a:pt x="997978" y="485330"/>
                  </a:lnTo>
                  <a:lnTo>
                    <a:pt x="1004404" y="484060"/>
                  </a:lnTo>
                  <a:lnTo>
                    <a:pt x="1004404" y="430949"/>
                  </a:lnTo>
                  <a:lnTo>
                    <a:pt x="1002639" y="429450"/>
                  </a:lnTo>
                  <a:lnTo>
                    <a:pt x="1005789" y="424370"/>
                  </a:lnTo>
                  <a:lnTo>
                    <a:pt x="1009840" y="421830"/>
                  </a:lnTo>
                  <a:lnTo>
                    <a:pt x="1004455" y="419290"/>
                  </a:lnTo>
                  <a:lnTo>
                    <a:pt x="997953" y="423100"/>
                  </a:lnTo>
                  <a:lnTo>
                    <a:pt x="991781" y="428180"/>
                  </a:lnTo>
                  <a:lnTo>
                    <a:pt x="987425" y="433260"/>
                  </a:lnTo>
                  <a:lnTo>
                    <a:pt x="990650" y="426910"/>
                  </a:lnTo>
                  <a:lnTo>
                    <a:pt x="993216" y="424370"/>
                  </a:lnTo>
                  <a:lnTo>
                    <a:pt x="995768" y="421830"/>
                  </a:lnTo>
                  <a:lnTo>
                    <a:pt x="1000594" y="416750"/>
                  </a:lnTo>
                  <a:lnTo>
                    <a:pt x="1002906" y="411670"/>
                  </a:lnTo>
                  <a:lnTo>
                    <a:pt x="997585" y="416750"/>
                  </a:lnTo>
                  <a:lnTo>
                    <a:pt x="989126" y="421830"/>
                  </a:lnTo>
                  <a:lnTo>
                    <a:pt x="980109" y="424370"/>
                  </a:lnTo>
                  <a:lnTo>
                    <a:pt x="979360" y="424370"/>
                  </a:lnTo>
                  <a:lnTo>
                    <a:pt x="983475" y="420560"/>
                  </a:lnTo>
                  <a:lnTo>
                    <a:pt x="988936" y="418020"/>
                  </a:lnTo>
                  <a:lnTo>
                    <a:pt x="985748" y="416750"/>
                  </a:lnTo>
                  <a:lnTo>
                    <a:pt x="982408" y="415480"/>
                  </a:lnTo>
                  <a:lnTo>
                    <a:pt x="989355" y="414210"/>
                  </a:lnTo>
                  <a:lnTo>
                    <a:pt x="985227" y="411670"/>
                  </a:lnTo>
                  <a:lnTo>
                    <a:pt x="981316" y="412559"/>
                  </a:lnTo>
                  <a:lnTo>
                    <a:pt x="982726" y="410400"/>
                  </a:lnTo>
                  <a:lnTo>
                    <a:pt x="973772" y="414210"/>
                  </a:lnTo>
                  <a:lnTo>
                    <a:pt x="971143" y="415480"/>
                  </a:lnTo>
                  <a:lnTo>
                    <a:pt x="972439" y="414210"/>
                  </a:lnTo>
                  <a:lnTo>
                    <a:pt x="973721" y="412940"/>
                  </a:lnTo>
                  <a:lnTo>
                    <a:pt x="976452" y="411670"/>
                  </a:lnTo>
                  <a:lnTo>
                    <a:pt x="979322" y="409130"/>
                  </a:lnTo>
                  <a:lnTo>
                    <a:pt x="970521" y="406590"/>
                  </a:lnTo>
                  <a:lnTo>
                    <a:pt x="963307" y="410083"/>
                  </a:lnTo>
                  <a:lnTo>
                    <a:pt x="965200" y="406590"/>
                  </a:lnTo>
                  <a:lnTo>
                    <a:pt x="970521" y="406590"/>
                  </a:lnTo>
                  <a:lnTo>
                    <a:pt x="971143" y="406590"/>
                  </a:lnTo>
                  <a:lnTo>
                    <a:pt x="966647" y="403034"/>
                  </a:lnTo>
                  <a:lnTo>
                    <a:pt x="968438" y="402780"/>
                  </a:lnTo>
                  <a:lnTo>
                    <a:pt x="971270" y="402780"/>
                  </a:lnTo>
                  <a:lnTo>
                    <a:pt x="964882" y="400405"/>
                  </a:lnTo>
                  <a:lnTo>
                    <a:pt x="964882" y="403275"/>
                  </a:lnTo>
                  <a:lnTo>
                    <a:pt x="962240" y="404190"/>
                  </a:lnTo>
                  <a:lnTo>
                    <a:pt x="963256" y="403504"/>
                  </a:lnTo>
                  <a:lnTo>
                    <a:pt x="964882" y="403275"/>
                  </a:lnTo>
                  <a:lnTo>
                    <a:pt x="964882" y="400405"/>
                  </a:lnTo>
                  <a:lnTo>
                    <a:pt x="964463" y="400240"/>
                  </a:lnTo>
                  <a:lnTo>
                    <a:pt x="962583" y="397700"/>
                  </a:lnTo>
                  <a:lnTo>
                    <a:pt x="963841" y="397700"/>
                  </a:lnTo>
                  <a:lnTo>
                    <a:pt x="962063" y="396989"/>
                  </a:lnTo>
                  <a:lnTo>
                    <a:pt x="961682" y="396481"/>
                  </a:lnTo>
                  <a:lnTo>
                    <a:pt x="961682" y="403720"/>
                  </a:lnTo>
                  <a:lnTo>
                    <a:pt x="959650" y="404456"/>
                  </a:lnTo>
                  <a:lnTo>
                    <a:pt x="959650" y="413918"/>
                  </a:lnTo>
                  <a:lnTo>
                    <a:pt x="959408" y="414210"/>
                  </a:lnTo>
                  <a:lnTo>
                    <a:pt x="954925" y="412940"/>
                  </a:lnTo>
                  <a:lnTo>
                    <a:pt x="959650" y="413918"/>
                  </a:lnTo>
                  <a:lnTo>
                    <a:pt x="959650" y="404456"/>
                  </a:lnTo>
                  <a:lnTo>
                    <a:pt x="953681" y="406590"/>
                  </a:lnTo>
                  <a:lnTo>
                    <a:pt x="950671" y="406590"/>
                  </a:lnTo>
                  <a:lnTo>
                    <a:pt x="959396" y="404050"/>
                  </a:lnTo>
                  <a:lnTo>
                    <a:pt x="961682" y="403720"/>
                  </a:lnTo>
                  <a:lnTo>
                    <a:pt x="961682" y="396481"/>
                  </a:lnTo>
                  <a:lnTo>
                    <a:pt x="961478" y="396773"/>
                  </a:lnTo>
                  <a:lnTo>
                    <a:pt x="961059" y="396608"/>
                  </a:lnTo>
                  <a:lnTo>
                    <a:pt x="961059" y="397700"/>
                  </a:lnTo>
                  <a:lnTo>
                    <a:pt x="958786" y="402780"/>
                  </a:lnTo>
                  <a:lnTo>
                    <a:pt x="958786" y="400240"/>
                  </a:lnTo>
                  <a:lnTo>
                    <a:pt x="960551" y="397700"/>
                  </a:lnTo>
                  <a:lnTo>
                    <a:pt x="961059" y="397700"/>
                  </a:lnTo>
                  <a:lnTo>
                    <a:pt x="961059" y="396608"/>
                  </a:lnTo>
                  <a:lnTo>
                    <a:pt x="957414" y="395160"/>
                  </a:lnTo>
                  <a:lnTo>
                    <a:pt x="952969" y="398970"/>
                  </a:lnTo>
                  <a:lnTo>
                    <a:pt x="947928" y="402780"/>
                  </a:lnTo>
                  <a:lnTo>
                    <a:pt x="949350" y="401510"/>
                  </a:lnTo>
                  <a:lnTo>
                    <a:pt x="950633" y="400240"/>
                  </a:lnTo>
                  <a:lnTo>
                    <a:pt x="951801" y="398970"/>
                  </a:lnTo>
                  <a:lnTo>
                    <a:pt x="944930" y="396430"/>
                  </a:lnTo>
                  <a:lnTo>
                    <a:pt x="938580" y="395160"/>
                  </a:lnTo>
                  <a:lnTo>
                    <a:pt x="931316" y="396430"/>
                  </a:lnTo>
                  <a:lnTo>
                    <a:pt x="936244" y="395160"/>
                  </a:lnTo>
                  <a:lnTo>
                    <a:pt x="941158" y="393890"/>
                  </a:lnTo>
                  <a:lnTo>
                    <a:pt x="929881" y="393890"/>
                  </a:lnTo>
                  <a:lnTo>
                    <a:pt x="932726" y="392620"/>
                  </a:lnTo>
                  <a:lnTo>
                    <a:pt x="951788" y="392620"/>
                  </a:lnTo>
                  <a:lnTo>
                    <a:pt x="946810" y="388810"/>
                  </a:lnTo>
                  <a:lnTo>
                    <a:pt x="940765" y="390080"/>
                  </a:lnTo>
                  <a:lnTo>
                    <a:pt x="930109" y="388810"/>
                  </a:lnTo>
                  <a:lnTo>
                    <a:pt x="926985" y="387540"/>
                  </a:lnTo>
                  <a:lnTo>
                    <a:pt x="886828" y="387540"/>
                  </a:lnTo>
                  <a:lnTo>
                    <a:pt x="886828" y="495490"/>
                  </a:lnTo>
                  <a:lnTo>
                    <a:pt x="883843" y="496760"/>
                  </a:lnTo>
                  <a:lnTo>
                    <a:pt x="883208" y="498030"/>
                  </a:lnTo>
                  <a:lnTo>
                    <a:pt x="883119" y="499275"/>
                  </a:lnTo>
                  <a:lnTo>
                    <a:pt x="883031" y="498411"/>
                  </a:lnTo>
                  <a:lnTo>
                    <a:pt x="882853" y="496760"/>
                  </a:lnTo>
                  <a:lnTo>
                    <a:pt x="882599" y="494385"/>
                  </a:lnTo>
                  <a:lnTo>
                    <a:pt x="886828" y="495490"/>
                  </a:lnTo>
                  <a:lnTo>
                    <a:pt x="886828" y="387540"/>
                  </a:lnTo>
                  <a:lnTo>
                    <a:pt x="881964" y="387540"/>
                  </a:lnTo>
                  <a:lnTo>
                    <a:pt x="881964" y="494220"/>
                  </a:lnTo>
                  <a:lnTo>
                    <a:pt x="878052" y="494220"/>
                  </a:lnTo>
                  <a:lnTo>
                    <a:pt x="876122" y="492950"/>
                  </a:lnTo>
                  <a:lnTo>
                    <a:pt x="871969" y="490410"/>
                  </a:lnTo>
                  <a:lnTo>
                    <a:pt x="867206" y="492950"/>
                  </a:lnTo>
                  <a:lnTo>
                    <a:pt x="862799" y="491680"/>
                  </a:lnTo>
                  <a:lnTo>
                    <a:pt x="873391" y="489140"/>
                  </a:lnTo>
                  <a:lnTo>
                    <a:pt x="877100" y="492950"/>
                  </a:lnTo>
                  <a:lnTo>
                    <a:pt x="881964" y="494220"/>
                  </a:lnTo>
                  <a:lnTo>
                    <a:pt x="881964" y="387540"/>
                  </a:lnTo>
                  <a:lnTo>
                    <a:pt x="782370" y="387540"/>
                  </a:lnTo>
                  <a:lnTo>
                    <a:pt x="782370" y="392620"/>
                  </a:lnTo>
                  <a:lnTo>
                    <a:pt x="780110" y="392620"/>
                  </a:lnTo>
                  <a:lnTo>
                    <a:pt x="777341" y="395058"/>
                  </a:lnTo>
                  <a:lnTo>
                    <a:pt x="769950" y="390080"/>
                  </a:lnTo>
                  <a:lnTo>
                    <a:pt x="778586" y="390080"/>
                  </a:lnTo>
                  <a:lnTo>
                    <a:pt x="782370" y="392620"/>
                  </a:lnTo>
                  <a:lnTo>
                    <a:pt x="782370" y="387540"/>
                  </a:lnTo>
                  <a:lnTo>
                    <a:pt x="756716" y="387540"/>
                  </a:lnTo>
                  <a:lnTo>
                    <a:pt x="754011" y="387540"/>
                  </a:lnTo>
                  <a:lnTo>
                    <a:pt x="751560" y="387540"/>
                  </a:lnTo>
                  <a:lnTo>
                    <a:pt x="758659" y="395160"/>
                  </a:lnTo>
                  <a:lnTo>
                    <a:pt x="768159" y="398970"/>
                  </a:lnTo>
                  <a:lnTo>
                    <a:pt x="777011" y="395351"/>
                  </a:lnTo>
                  <a:lnTo>
                    <a:pt x="774344" y="397700"/>
                  </a:lnTo>
                  <a:lnTo>
                    <a:pt x="767245" y="406590"/>
                  </a:lnTo>
                  <a:lnTo>
                    <a:pt x="775144" y="404050"/>
                  </a:lnTo>
                  <a:lnTo>
                    <a:pt x="774204" y="407860"/>
                  </a:lnTo>
                  <a:lnTo>
                    <a:pt x="778484" y="406590"/>
                  </a:lnTo>
                  <a:lnTo>
                    <a:pt x="782383" y="406590"/>
                  </a:lnTo>
                  <a:lnTo>
                    <a:pt x="779627" y="407860"/>
                  </a:lnTo>
                  <a:lnTo>
                    <a:pt x="784136" y="406590"/>
                  </a:lnTo>
                  <a:lnTo>
                    <a:pt x="787120" y="410400"/>
                  </a:lnTo>
                  <a:lnTo>
                    <a:pt x="791667" y="409130"/>
                  </a:lnTo>
                  <a:lnTo>
                    <a:pt x="788949" y="412940"/>
                  </a:lnTo>
                  <a:lnTo>
                    <a:pt x="789000" y="418020"/>
                  </a:lnTo>
                  <a:lnTo>
                    <a:pt x="785063" y="421830"/>
                  </a:lnTo>
                  <a:lnTo>
                    <a:pt x="788784" y="426910"/>
                  </a:lnTo>
                  <a:lnTo>
                    <a:pt x="788098" y="433260"/>
                  </a:lnTo>
                  <a:lnTo>
                    <a:pt x="786866" y="440880"/>
                  </a:lnTo>
                  <a:lnTo>
                    <a:pt x="788924" y="447230"/>
                  </a:lnTo>
                  <a:lnTo>
                    <a:pt x="783005" y="449770"/>
                  </a:lnTo>
                  <a:lnTo>
                    <a:pt x="779056" y="453580"/>
                  </a:lnTo>
                  <a:lnTo>
                    <a:pt x="766660" y="456120"/>
                  </a:lnTo>
                  <a:lnTo>
                    <a:pt x="761733" y="458660"/>
                  </a:lnTo>
                  <a:lnTo>
                    <a:pt x="756881" y="462470"/>
                  </a:lnTo>
                  <a:lnTo>
                    <a:pt x="754062" y="466280"/>
                  </a:lnTo>
                  <a:lnTo>
                    <a:pt x="757275" y="468820"/>
                  </a:lnTo>
                  <a:lnTo>
                    <a:pt x="763092" y="468820"/>
                  </a:lnTo>
                  <a:lnTo>
                    <a:pt x="768057" y="470090"/>
                  </a:lnTo>
                  <a:lnTo>
                    <a:pt x="792619" y="473900"/>
                  </a:lnTo>
                  <a:lnTo>
                    <a:pt x="800036" y="470090"/>
                  </a:lnTo>
                  <a:lnTo>
                    <a:pt x="806361" y="465010"/>
                  </a:lnTo>
                  <a:lnTo>
                    <a:pt x="811250" y="459930"/>
                  </a:lnTo>
                  <a:lnTo>
                    <a:pt x="817041" y="457390"/>
                  </a:lnTo>
                  <a:lnTo>
                    <a:pt x="826058" y="459930"/>
                  </a:lnTo>
                  <a:lnTo>
                    <a:pt x="816190" y="461200"/>
                  </a:lnTo>
                  <a:lnTo>
                    <a:pt x="826376" y="459930"/>
                  </a:lnTo>
                  <a:lnTo>
                    <a:pt x="824318" y="466280"/>
                  </a:lnTo>
                  <a:lnTo>
                    <a:pt x="824395" y="467550"/>
                  </a:lnTo>
                  <a:lnTo>
                    <a:pt x="828827" y="468820"/>
                  </a:lnTo>
                  <a:lnTo>
                    <a:pt x="835152" y="470090"/>
                  </a:lnTo>
                  <a:lnTo>
                    <a:pt x="844346" y="472630"/>
                  </a:lnTo>
                  <a:lnTo>
                    <a:pt x="850887" y="475170"/>
                  </a:lnTo>
                  <a:lnTo>
                    <a:pt x="849274" y="477710"/>
                  </a:lnTo>
                  <a:lnTo>
                    <a:pt x="852627" y="477710"/>
                  </a:lnTo>
                  <a:lnTo>
                    <a:pt x="854811" y="477710"/>
                  </a:lnTo>
                  <a:lnTo>
                    <a:pt x="857453" y="476440"/>
                  </a:lnTo>
                  <a:lnTo>
                    <a:pt x="853567" y="478815"/>
                  </a:lnTo>
                  <a:lnTo>
                    <a:pt x="855878" y="481520"/>
                  </a:lnTo>
                  <a:lnTo>
                    <a:pt x="854417" y="481520"/>
                  </a:lnTo>
                  <a:lnTo>
                    <a:pt x="857453" y="482790"/>
                  </a:lnTo>
                  <a:lnTo>
                    <a:pt x="852284" y="484060"/>
                  </a:lnTo>
                  <a:lnTo>
                    <a:pt x="847458" y="487870"/>
                  </a:lnTo>
                  <a:lnTo>
                    <a:pt x="837399" y="491680"/>
                  </a:lnTo>
                  <a:lnTo>
                    <a:pt x="830173" y="487870"/>
                  </a:lnTo>
                  <a:lnTo>
                    <a:pt x="816927" y="491680"/>
                  </a:lnTo>
                  <a:lnTo>
                    <a:pt x="812419" y="486600"/>
                  </a:lnTo>
                  <a:lnTo>
                    <a:pt x="805332" y="489140"/>
                  </a:lnTo>
                  <a:lnTo>
                    <a:pt x="793496" y="496760"/>
                  </a:lnTo>
                  <a:lnTo>
                    <a:pt x="787387" y="499300"/>
                  </a:lnTo>
                  <a:lnTo>
                    <a:pt x="780821" y="500570"/>
                  </a:lnTo>
                  <a:lnTo>
                    <a:pt x="783412" y="496760"/>
                  </a:lnTo>
                  <a:lnTo>
                    <a:pt x="787679" y="498030"/>
                  </a:lnTo>
                  <a:lnTo>
                    <a:pt x="789089" y="496760"/>
                  </a:lnTo>
                  <a:lnTo>
                    <a:pt x="790486" y="495490"/>
                  </a:lnTo>
                  <a:lnTo>
                    <a:pt x="783475" y="492950"/>
                  </a:lnTo>
                  <a:lnTo>
                    <a:pt x="792213" y="491680"/>
                  </a:lnTo>
                  <a:lnTo>
                    <a:pt x="795401" y="481520"/>
                  </a:lnTo>
                  <a:lnTo>
                    <a:pt x="795642" y="477710"/>
                  </a:lnTo>
                  <a:lnTo>
                    <a:pt x="791197" y="475170"/>
                  </a:lnTo>
                  <a:lnTo>
                    <a:pt x="782637" y="472630"/>
                  </a:lnTo>
                  <a:lnTo>
                    <a:pt x="773963" y="471360"/>
                  </a:lnTo>
                  <a:lnTo>
                    <a:pt x="765175" y="471360"/>
                  </a:lnTo>
                  <a:lnTo>
                    <a:pt x="756272" y="470090"/>
                  </a:lnTo>
                  <a:lnTo>
                    <a:pt x="741476" y="472630"/>
                  </a:lnTo>
                  <a:lnTo>
                    <a:pt x="718159" y="478980"/>
                  </a:lnTo>
                  <a:lnTo>
                    <a:pt x="696963" y="487870"/>
                  </a:lnTo>
                  <a:lnTo>
                    <a:pt x="688517" y="495490"/>
                  </a:lnTo>
                  <a:lnTo>
                    <a:pt x="689660" y="501840"/>
                  </a:lnTo>
                  <a:lnTo>
                    <a:pt x="698258" y="504380"/>
                  </a:lnTo>
                  <a:lnTo>
                    <a:pt x="700303" y="509460"/>
                  </a:lnTo>
                  <a:lnTo>
                    <a:pt x="700544" y="517080"/>
                  </a:lnTo>
                  <a:lnTo>
                    <a:pt x="695464" y="519620"/>
                  </a:lnTo>
                  <a:lnTo>
                    <a:pt x="688162" y="518350"/>
                  </a:lnTo>
                  <a:lnTo>
                    <a:pt x="685203" y="518350"/>
                  </a:lnTo>
                  <a:lnTo>
                    <a:pt x="685203" y="555180"/>
                  </a:lnTo>
                  <a:lnTo>
                    <a:pt x="681901" y="557720"/>
                  </a:lnTo>
                  <a:lnTo>
                    <a:pt x="678916" y="558571"/>
                  </a:lnTo>
                  <a:lnTo>
                    <a:pt x="680148" y="553910"/>
                  </a:lnTo>
                  <a:lnTo>
                    <a:pt x="685203" y="555180"/>
                  </a:lnTo>
                  <a:lnTo>
                    <a:pt x="685203" y="518350"/>
                  </a:lnTo>
                  <a:lnTo>
                    <a:pt x="681685" y="518350"/>
                  </a:lnTo>
                  <a:lnTo>
                    <a:pt x="675436" y="520890"/>
                  </a:lnTo>
                  <a:lnTo>
                    <a:pt x="669480" y="523430"/>
                  </a:lnTo>
                  <a:lnTo>
                    <a:pt x="661682" y="525970"/>
                  </a:lnTo>
                  <a:lnTo>
                    <a:pt x="650963" y="523430"/>
                  </a:lnTo>
                  <a:lnTo>
                    <a:pt x="643775" y="523430"/>
                  </a:lnTo>
                  <a:lnTo>
                    <a:pt x="643915" y="529780"/>
                  </a:lnTo>
                  <a:lnTo>
                    <a:pt x="633425" y="528688"/>
                  </a:lnTo>
                  <a:lnTo>
                    <a:pt x="633425" y="537400"/>
                  </a:lnTo>
                  <a:lnTo>
                    <a:pt x="630339" y="542480"/>
                  </a:lnTo>
                  <a:lnTo>
                    <a:pt x="626376" y="541616"/>
                  </a:lnTo>
                  <a:lnTo>
                    <a:pt x="626491" y="541210"/>
                  </a:lnTo>
                  <a:lnTo>
                    <a:pt x="626833" y="539940"/>
                  </a:lnTo>
                  <a:lnTo>
                    <a:pt x="627380" y="537972"/>
                  </a:lnTo>
                  <a:lnTo>
                    <a:pt x="628954" y="541210"/>
                  </a:lnTo>
                  <a:lnTo>
                    <a:pt x="633425" y="537400"/>
                  </a:lnTo>
                  <a:lnTo>
                    <a:pt x="633425" y="528688"/>
                  </a:lnTo>
                  <a:lnTo>
                    <a:pt x="631799" y="528510"/>
                  </a:lnTo>
                  <a:lnTo>
                    <a:pt x="625106" y="524700"/>
                  </a:lnTo>
                  <a:lnTo>
                    <a:pt x="624078" y="525462"/>
                  </a:lnTo>
                  <a:lnTo>
                    <a:pt x="624078" y="541667"/>
                  </a:lnTo>
                  <a:lnTo>
                    <a:pt x="621004" y="545020"/>
                  </a:lnTo>
                  <a:lnTo>
                    <a:pt x="623468" y="546290"/>
                  </a:lnTo>
                  <a:lnTo>
                    <a:pt x="622744" y="547560"/>
                  </a:lnTo>
                  <a:lnTo>
                    <a:pt x="622935" y="550100"/>
                  </a:lnTo>
                  <a:lnTo>
                    <a:pt x="618096" y="550100"/>
                  </a:lnTo>
                  <a:lnTo>
                    <a:pt x="617766" y="546290"/>
                  </a:lnTo>
                  <a:lnTo>
                    <a:pt x="619721" y="539940"/>
                  </a:lnTo>
                  <a:lnTo>
                    <a:pt x="624078" y="541667"/>
                  </a:lnTo>
                  <a:lnTo>
                    <a:pt x="624078" y="525462"/>
                  </a:lnTo>
                  <a:lnTo>
                    <a:pt x="619887" y="528510"/>
                  </a:lnTo>
                  <a:lnTo>
                    <a:pt x="621182" y="529551"/>
                  </a:lnTo>
                  <a:lnTo>
                    <a:pt x="615530" y="528510"/>
                  </a:lnTo>
                  <a:lnTo>
                    <a:pt x="610831" y="527240"/>
                  </a:lnTo>
                  <a:lnTo>
                    <a:pt x="603631" y="524700"/>
                  </a:lnTo>
                  <a:lnTo>
                    <a:pt x="591527" y="522160"/>
                  </a:lnTo>
                  <a:lnTo>
                    <a:pt x="580605" y="522160"/>
                  </a:lnTo>
                  <a:lnTo>
                    <a:pt x="576948" y="524700"/>
                  </a:lnTo>
                  <a:lnTo>
                    <a:pt x="572617" y="523430"/>
                  </a:lnTo>
                  <a:lnTo>
                    <a:pt x="571030" y="528510"/>
                  </a:lnTo>
                  <a:lnTo>
                    <a:pt x="566216" y="534860"/>
                  </a:lnTo>
                  <a:lnTo>
                    <a:pt x="560489" y="534860"/>
                  </a:lnTo>
                  <a:lnTo>
                    <a:pt x="551700" y="536130"/>
                  </a:lnTo>
                  <a:lnTo>
                    <a:pt x="546417" y="537400"/>
                  </a:lnTo>
                  <a:lnTo>
                    <a:pt x="537006" y="543750"/>
                  </a:lnTo>
                  <a:lnTo>
                    <a:pt x="535482" y="550189"/>
                  </a:lnTo>
                  <a:lnTo>
                    <a:pt x="536092" y="550100"/>
                  </a:lnTo>
                  <a:lnTo>
                    <a:pt x="535419" y="550456"/>
                  </a:lnTo>
                  <a:lnTo>
                    <a:pt x="535203" y="551370"/>
                  </a:lnTo>
                  <a:lnTo>
                    <a:pt x="533654" y="551370"/>
                  </a:lnTo>
                  <a:lnTo>
                    <a:pt x="528789" y="553910"/>
                  </a:lnTo>
                  <a:lnTo>
                    <a:pt x="530504" y="562800"/>
                  </a:lnTo>
                  <a:lnTo>
                    <a:pt x="536689" y="567880"/>
                  </a:lnTo>
                  <a:lnTo>
                    <a:pt x="542645" y="569150"/>
                  </a:lnTo>
                  <a:lnTo>
                    <a:pt x="549122" y="570420"/>
                  </a:lnTo>
                  <a:lnTo>
                    <a:pt x="555739" y="570420"/>
                  </a:lnTo>
                  <a:lnTo>
                    <a:pt x="562076" y="571690"/>
                  </a:lnTo>
                  <a:lnTo>
                    <a:pt x="566153" y="574230"/>
                  </a:lnTo>
                  <a:lnTo>
                    <a:pt x="564286" y="569150"/>
                  </a:lnTo>
                  <a:lnTo>
                    <a:pt x="570547" y="566610"/>
                  </a:lnTo>
                  <a:lnTo>
                    <a:pt x="575538" y="569150"/>
                  </a:lnTo>
                  <a:lnTo>
                    <a:pt x="583171" y="567880"/>
                  </a:lnTo>
                  <a:lnTo>
                    <a:pt x="586625" y="566610"/>
                  </a:lnTo>
                  <a:lnTo>
                    <a:pt x="590207" y="565340"/>
                  </a:lnTo>
                  <a:lnTo>
                    <a:pt x="598220" y="565340"/>
                  </a:lnTo>
                  <a:lnTo>
                    <a:pt x="596519" y="560260"/>
                  </a:lnTo>
                  <a:lnTo>
                    <a:pt x="597789" y="560260"/>
                  </a:lnTo>
                  <a:lnTo>
                    <a:pt x="602030" y="562800"/>
                  </a:lnTo>
                  <a:lnTo>
                    <a:pt x="601675" y="560260"/>
                  </a:lnTo>
                  <a:lnTo>
                    <a:pt x="601319" y="557720"/>
                  </a:lnTo>
                  <a:lnTo>
                    <a:pt x="607504" y="557720"/>
                  </a:lnTo>
                  <a:lnTo>
                    <a:pt x="615505" y="560260"/>
                  </a:lnTo>
                  <a:lnTo>
                    <a:pt x="620229" y="561530"/>
                  </a:lnTo>
                  <a:lnTo>
                    <a:pt x="633285" y="566610"/>
                  </a:lnTo>
                  <a:lnTo>
                    <a:pt x="641184" y="557720"/>
                  </a:lnTo>
                  <a:lnTo>
                    <a:pt x="643432" y="555180"/>
                  </a:lnTo>
                  <a:lnTo>
                    <a:pt x="639419" y="553910"/>
                  </a:lnTo>
                  <a:lnTo>
                    <a:pt x="634161" y="548830"/>
                  </a:lnTo>
                  <a:lnTo>
                    <a:pt x="640143" y="548830"/>
                  </a:lnTo>
                  <a:lnTo>
                    <a:pt x="644613" y="543750"/>
                  </a:lnTo>
                  <a:lnTo>
                    <a:pt x="650392" y="543750"/>
                  </a:lnTo>
                  <a:lnTo>
                    <a:pt x="647484" y="546290"/>
                  </a:lnTo>
                  <a:lnTo>
                    <a:pt x="639013" y="550100"/>
                  </a:lnTo>
                  <a:lnTo>
                    <a:pt x="648423" y="556450"/>
                  </a:lnTo>
                  <a:lnTo>
                    <a:pt x="656767" y="552640"/>
                  </a:lnTo>
                  <a:lnTo>
                    <a:pt x="659307" y="550100"/>
                  </a:lnTo>
                  <a:lnTo>
                    <a:pt x="659015" y="555180"/>
                  </a:lnTo>
                  <a:lnTo>
                    <a:pt x="650328" y="556450"/>
                  </a:lnTo>
                  <a:lnTo>
                    <a:pt x="658177" y="558990"/>
                  </a:lnTo>
                  <a:lnTo>
                    <a:pt x="653338" y="557720"/>
                  </a:lnTo>
                  <a:lnTo>
                    <a:pt x="653161" y="564070"/>
                  </a:lnTo>
                  <a:lnTo>
                    <a:pt x="649630" y="565340"/>
                  </a:lnTo>
                  <a:lnTo>
                    <a:pt x="653846" y="566610"/>
                  </a:lnTo>
                  <a:lnTo>
                    <a:pt x="662266" y="561530"/>
                  </a:lnTo>
                  <a:lnTo>
                    <a:pt x="661936" y="558990"/>
                  </a:lnTo>
                  <a:lnTo>
                    <a:pt x="661619" y="556450"/>
                  </a:lnTo>
                  <a:lnTo>
                    <a:pt x="664895" y="558990"/>
                  </a:lnTo>
                  <a:lnTo>
                    <a:pt x="670648" y="558990"/>
                  </a:lnTo>
                  <a:lnTo>
                    <a:pt x="670966" y="556450"/>
                  </a:lnTo>
                  <a:lnTo>
                    <a:pt x="671283" y="553910"/>
                  </a:lnTo>
                  <a:lnTo>
                    <a:pt x="674624" y="553910"/>
                  </a:lnTo>
                  <a:lnTo>
                    <a:pt x="675830" y="556450"/>
                  </a:lnTo>
                  <a:lnTo>
                    <a:pt x="673658" y="558990"/>
                  </a:lnTo>
                  <a:lnTo>
                    <a:pt x="676579" y="559765"/>
                  </a:lnTo>
                  <a:lnTo>
                    <a:pt x="671804" y="564070"/>
                  </a:lnTo>
                  <a:lnTo>
                    <a:pt x="675640" y="571690"/>
                  </a:lnTo>
                  <a:lnTo>
                    <a:pt x="677545" y="572960"/>
                  </a:lnTo>
                  <a:lnTo>
                    <a:pt x="679183" y="572960"/>
                  </a:lnTo>
                  <a:lnTo>
                    <a:pt x="679894" y="571690"/>
                  </a:lnTo>
                  <a:lnTo>
                    <a:pt x="681812" y="571690"/>
                  </a:lnTo>
                  <a:lnTo>
                    <a:pt x="681977" y="579310"/>
                  </a:lnTo>
                  <a:lnTo>
                    <a:pt x="682523" y="580580"/>
                  </a:lnTo>
                  <a:lnTo>
                    <a:pt x="683856" y="579310"/>
                  </a:lnTo>
                  <a:lnTo>
                    <a:pt x="685152" y="578040"/>
                  </a:lnTo>
                  <a:lnTo>
                    <a:pt x="686396" y="576770"/>
                  </a:lnTo>
                  <a:lnTo>
                    <a:pt x="686625" y="580580"/>
                  </a:lnTo>
                  <a:lnTo>
                    <a:pt x="685457" y="583120"/>
                  </a:lnTo>
                  <a:lnTo>
                    <a:pt x="682904" y="585660"/>
                  </a:lnTo>
                  <a:lnTo>
                    <a:pt x="686955" y="590740"/>
                  </a:lnTo>
                  <a:lnTo>
                    <a:pt x="694042" y="585660"/>
                  </a:lnTo>
                  <a:lnTo>
                    <a:pt x="698754" y="584390"/>
                  </a:lnTo>
                  <a:lnTo>
                    <a:pt x="694105" y="586930"/>
                  </a:lnTo>
                  <a:lnTo>
                    <a:pt x="690257" y="590740"/>
                  </a:lnTo>
                  <a:lnTo>
                    <a:pt x="687146" y="594550"/>
                  </a:lnTo>
                  <a:lnTo>
                    <a:pt x="692302" y="590740"/>
                  </a:lnTo>
                  <a:lnTo>
                    <a:pt x="698182" y="593280"/>
                  </a:lnTo>
                  <a:lnTo>
                    <a:pt x="703427" y="590740"/>
                  </a:lnTo>
                  <a:lnTo>
                    <a:pt x="697255" y="590740"/>
                  </a:lnTo>
                  <a:lnTo>
                    <a:pt x="700087" y="589470"/>
                  </a:lnTo>
                  <a:lnTo>
                    <a:pt x="703427" y="588200"/>
                  </a:lnTo>
                  <a:lnTo>
                    <a:pt x="705192" y="594550"/>
                  </a:lnTo>
                  <a:lnTo>
                    <a:pt x="714616" y="594550"/>
                  </a:lnTo>
                  <a:lnTo>
                    <a:pt x="719658" y="597090"/>
                  </a:lnTo>
                  <a:lnTo>
                    <a:pt x="712419" y="600900"/>
                  </a:lnTo>
                  <a:lnTo>
                    <a:pt x="704418" y="603440"/>
                  </a:lnTo>
                  <a:lnTo>
                    <a:pt x="687578" y="603440"/>
                  </a:lnTo>
                  <a:lnTo>
                    <a:pt x="695731" y="604710"/>
                  </a:lnTo>
                  <a:lnTo>
                    <a:pt x="693305" y="609790"/>
                  </a:lnTo>
                  <a:lnTo>
                    <a:pt x="697026" y="614870"/>
                  </a:lnTo>
                  <a:lnTo>
                    <a:pt x="701763" y="618680"/>
                  </a:lnTo>
                  <a:lnTo>
                    <a:pt x="707593" y="619950"/>
                  </a:lnTo>
                  <a:lnTo>
                    <a:pt x="713524" y="618680"/>
                  </a:lnTo>
                  <a:lnTo>
                    <a:pt x="718527" y="614870"/>
                  </a:lnTo>
                  <a:lnTo>
                    <a:pt x="715937" y="618680"/>
                  </a:lnTo>
                  <a:lnTo>
                    <a:pt x="711517" y="621220"/>
                  </a:lnTo>
                  <a:lnTo>
                    <a:pt x="706920" y="621220"/>
                  </a:lnTo>
                  <a:lnTo>
                    <a:pt x="715048" y="622490"/>
                  </a:lnTo>
                  <a:lnTo>
                    <a:pt x="721144" y="628840"/>
                  </a:lnTo>
                  <a:lnTo>
                    <a:pt x="728408" y="631380"/>
                  </a:lnTo>
                  <a:lnTo>
                    <a:pt x="735291" y="632650"/>
                  </a:lnTo>
                  <a:lnTo>
                    <a:pt x="742492" y="632650"/>
                  </a:lnTo>
                  <a:lnTo>
                    <a:pt x="749757" y="631380"/>
                  </a:lnTo>
                  <a:lnTo>
                    <a:pt x="756843" y="631380"/>
                  </a:lnTo>
                  <a:lnTo>
                    <a:pt x="746226" y="632650"/>
                  </a:lnTo>
                  <a:lnTo>
                    <a:pt x="750443" y="640270"/>
                  </a:lnTo>
                  <a:lnTo>
                    <a:pt x="756297" y="645350"/>
                  </a:lnTo>
                  <a:lnTo>
                    <a:pt x="789609" y="655510"/>
                  </a:lnTo>
                  <a:lnTo>
                    <a:pt x="805980" y="658050"/>
                  </a:lnTo>
                  <a:lnTo>
                    <a:pt x="814298" y="661860"/>
                  </a:lnTo>
                  <a:lnTo>
                    <a:pt x="829411" y="666940"/>
                  </a:lnTo>
                  <a:lnTo>
                    <a:pt x="837285" y="668210"/>
                  </a:lnTo>
                  <a:lnTo>
                    <a:pt x="845400" y="668210"/>
                  </a:lnTo>
                  <a:lnTo>
                    <a:pt x="844600" y="665670"/>
                  </a:lnTo>
                  <a:lnTo>
                    <a:pt x="843953" y="663130"/>
                  </a:lnTo>
                  <a:lnTo>
                    <a:pt x="843470" y="660590"/>
                  </a:lnTo>
                  <a:lnTo>
                    <a:pt x="846797" y="660590"/>
                  </a:lnTo>
                  <a:lnTo>
                    <a:pt x="849706" y="659320"/>
                  </a:lnTo>
                  <a:lnTo>
                    <a:pt x="851204" y="656780"/>
                  </a:lnTo>
                  <a:lnTo>
                    <a:pt x="848029" y="655510"/>
                  </a:lnTo>
                  <a:lnTo>
                    <a:pt x="846112" y="652970"/>
                  </a:lnTo>
                  <a:lnTo>
                    <a:pt x="847775" y="650430"/>
                  </a:lnTo>
                  <a:lnTo>
                    <a:pt x="845083" y="649160"/>
                  </a:lnTo>
                  <a:lnTo>
                    <a:pt x="844511" y="649160"/>
                  </a:lnTo>
                  <a:lnTo>
                    <a:pt x="845185" y="647890"/>
                  </a:lnTo>
                  <a:lnTo>
                    <a:pt x="841603" y="646620"/>
                  </a:lnTo>
                  <a:lnTo>
                    <a:pt x="840574" y="644080"/>
                  </a:lnTo>
                  <a:lnTo>
                    <a:pt x="843864" y="641540"/>
                  </a:lnTo>
                  <a:lnTo>
                    <a:pt x="839533" y="635190"/>
                  </a:lnTo>
                  <a:lnTo>
                    <a:pt x="829564" y="635190"/>
                  </a:lnTo>
                  <a:lnTo>
                    <a:pt x="830338" y="632650"/>
                  </a:lnTo>
                  <a:lnTo>
                    <a:pt x="830745" y="631380"/>
                  </a:lnTo>
                  <a:lnTo>
                    <a:pt x="824598" y="631380"/>
                  </a:lnTo>
                  <a:lnTo>
                    <a:pt x="825957" y="623760"/>
                  </a:lnTo>
                  <a:lnTo>
                    <a:pt x="826363" y="621550"/>
                  </a:lnTo>
                  <a:lnTo>
                    <a:pt x="827506" y="621220"/>
                  </a:lnTo>
                  <a:lnTo>
                    <a:pt x="826439" y="621093"/>
                  </a:lnTo>
                  <a:lnTo>
                    <a:pt x="826643" y="619950"/>
                  </a:lnTo>
                  <a:lnTo>
                    <a:pt x="824712" y="620877"/>
                  </a:lnTo>
                  <a:lnTo>
                    <a:pt x="816889" y="619950"/>
                  </a:lnTo>
                  <a:lnTo>
                    <a:pt x="814082" y="623760"/>
                  </a:lnTo>
                  <a:lnTo>
                    <a:pt x="815200" y="621220"/>
                  </a:lnTo>
                  <a:lnTo>
                    <a:pt x="817867" y="618680"/>
                  </a:lnTo>
                  <a:lnTo>
                    <a:pt x="821067" y="618680"/>
                  </a:lnTo>
                  <a:lnTo>
                    <a:pt x="812406" y="616140"/>
                  </a:lnTo>
                  <a:lnTo>
                    <a:pt x="810120" y="614870"/>
                  </a:lnTo>
                  <a:lnTo>
                    <a:pt x="805561" y="612330"/>
                  </a:lnTo>
                  <a:lnTo>
                    <a:pt x="800531" y="604710"/>
                  </a:lnTo>
                  <a:lnTo>
                    <a:pt x="797306" y="597090"/>
                  </a:lnTo>
                  <a:lnTo>
                    <a:pt x="798741" y="592010"/>
                  </a:lnTo>
                  <a:lnTo>
                    <a:pt x="804773" y="592010"/>
                  </a:lnTo>
                  <a:lnTo>
                    <a:pt x="811758" y="593280"/>
                  </a:lnTo>
                  <a:lnTo>
                    <a:pt x="816013" y="593280"/>
                  </a:lnTo>
                  <a:lnTo>
                    <a:pt x="815251" y="598360"/>
                  </a:lnTo>
                  <a:lnTo>
                    <a:pt x="823010" y="604710"/>
                  </a:lnTo>
                  <a:lnTo>
                    <a:pt x="826871" y="605980"/>
                  </a:lnTo>
                  <a:lnTo>
                    <a:pt x="828217" y="602170"/>
                  </a:lnTo>
                  <a:lnTo>
                    <a:pt x="829602" y="595820"/>
                  </a:lnTo>
                  <a:lnTo>
                    <a:pt x="828725" y="592010"/>
                  </a:lnTo>
                  <a:lnTo>
                    <a:pt x="828433" y="590740"/>
                  </a:lnTo>
                  <a:lnTo>
                    <a:pt x="831443" y="597090"/>
                  </a:lnTo>
                  <a:lnTo>
                    <a:pt x="836498" y="604710"/>
                  </a:lnTo>
                  <a:lnTo>
                    <a:pt x="842251" y="609790"/>
                  </a:lnTo>
                  <a:lnTo>
                    <a:pt x="847344" y="605980"/>
                  </a:lnTo>
                  <a:lnTo>
                    <a:pt x="846607" y="609790"/>
                  </a:lnTo>
                  <a:lnTo>
                    <a:pt x="846480" y="611060"/>
                  </a:lnTo>
                  <a:lnTo>
                    <a:pt x="846480" y="613600"/>
                  </a:lnTo>
                  <a:lnTo>
                    <a:pt x="846594" y="614870"/>
                  </a:lnTo>
                  <a:lnTo>
                    <a:pt x="850468" y="611060"/>
                  </a:lnTo>
                  <a:lnTo>
                    <a:pt x="850988" y="614870"/>
                  </a:lnTo>
                  <a:lnTo>
                    <a:pt x="847001" y="619950"/>
                  </a:lnTo>
                  <a:lnTo>
                    <a:pt x="852766" y="622490"/>
                  </a:lnTo>
                  <a:lnTo>
                    <a:pt x="851687" y="618680"/>
                  </a:lnTo>
                  <a:lnTo>
                    <a:pt x="856132" y="614870"/>
                  </a:lnTo>
                  <a:lnTo>
                    <a:pt x="855954" y="611060"/>
                  </a:lnTo>
                  <a:lnTo>
                    <a:pt x="855891" y="609790"/>
                  </a:lnTo>
                  <a:lnTo>
                    <a:pt x="860552" y="616140"/>
                  </a:lnTo>
                  <a:lnTo>
                    <a:pt x="856246" y="619950"/>
                  </a:lnTo>
                  <a:lnTo>
                    <a:pt x="864374" y="625030"/>
                  </a:lnTo>
                  <a:lnTo>
                    <a:pt x="865212" y="622490"/>
                  </a:lnTo>
                  <a:lnTo>
                    <a:pt x="865212" y="619950"/>
                  </a:lnTo>
                  <a:lnTo>
                    <a:pt x="864374" y="617410"/>
                  </a:lnTo>
                  <a:lnTo>
                    <a:pt x="866787" y="619950"/>
                  </a:lnTo>
                  <a:lnTo>
                    <a:pt x="871753" y="625030"/>
                  </a:lnTo>
                  <a:lnTo>
                    <a:pt x="872731" y="624141"/>
                  </a:lnTo>
                  <a:lnTo>
                    <a:pt x="874979" y="625030"/>
                  </a:lnTo>
                  <a:lnTo>
                    <a:pt x="878052" y="622490"/>
                  </a:lnTo>
                  <a:lnTo>
                    <a:pt x="878954" y="621220"/>
                  </a:lnTo>
                  <a:lnTo>
                    <a:pt x="879856" y="619950"/>
                  </a:lnTo>
                  <a:lnTo>
                    <a:pt x="878141" y="625030"/>
                  </a:lnTo>
                  <a:lnTo>
                    <a:pt x="880960" y="627570"/>
                  </a:lnTo>
                  <a:lnTo>
                    <a:pt x="885850" y="627570"/>
                  </a:lnTo>
                  <a:lnTo>
                    <a:pt x="890333" y="625030"/>
                  </a:lnTo>
                  <a:lnTo>
                    <a:pt x="888961" y="628840"/>
                  </a:lnTo>
                  <a:lnTo>
                    <a:pt x="886155" y="633920"/>
                  </a:lnTo>
                  <a:lnTo>
                    <a:pt x="885837" y="639000"/>
                  </a:lnTo>
                  <a:lnTo>
                    <a:pt x="891908" y="640270"/>
                  </a:lnTo>
                  <a:lnTo>
                    <a:pt x="899071" y="637730"/>
                  </a:lnTo>
                  <a:lnTo>
                    <a:pt x="892924" y="626300"/>
                  </a:lnTo>
                  <a:lnTo>
                    <a:pt x="893076" y="625030"/>
                  </a:lnTo>
                  <a:lnTo>
                    <a:pt x="893394" y="622490"/>
                  </a:lnTo>
                  <a:lnTo>
                    <a:pt x="898537" y="621220"/>
                  </a:lnTo>
                  <a:lnTo>
                    <a:pt x="900772" y="628840"/>
                  </a:lnTo>
                  <a:lnTo>
                    <a:pt x="912329" y="626300"/>
                  </a:lnTo>
                  <a:lnTo>
                    <a:pt x="910069" y="621220"/>
                  </a:lnTo>
                  <a:lnTo>
                    <a:pt x="909510" y="619950"/>
                  </a:lnTo>
                  <a:lnTo>
                    <a:pt x="908939" y="618680"/>
                  </a:lnTo>
                  <a:lnTo>
                    <a:pt x="909129" y="617410"/>
                  </a:lnTo>
                  <a:lnTo>
                    <a:pt x="909307" y="616140"/>
                  </a:lnTo>
                  <a:lnTo>
                    <a:pt x="909675" y="613600"/>
                  </a:lnTo>
                  <a:lnTo>
                    <a:pt x="906653" y="616140"/>
                  </a:lnTo>
                  <a:lnTo>
                    <a:pt x="904887" y="614870"/>
                  </a:lnTo>
                  <a:lnTo>
                    <a:pt x="905002" y="611060"/>
                  </a:lnTo>
                  <a:lnTo>
                    <a:pt x="908151" y="612330"/>
                  </a:lnTo>
                  <a:lnTo>
                    <a:pt x="909561" y="611060"/>
                  </a:lnTo>
                  <a:lnTo>
                    <a:pt x="910971" y="609790"/>
                  </a:lnTo>
                  <a:lnTo>
                    <a:pt x="912736" y="607250"/>
                  </a:lnTo>
                  <a:lnTo>
                    <a:pt x="909916" y="605980"/>
                  </a:lnTo>
                  <a:lnTo>
                    <a:pt x="908494" y="604710"/>
                  </a:lnTo>
                  <a:lnTo>
                    <a:pt x="912825" y="603440"/>
                  </a:lnTo>
                  <a:lnTo>
                    <a:pt x="912063" y="598360"/>
                  </a:lnTo>
                  <a:lnTo>
                    <a:pt x="916978" y="598360"/>
                  </a:lnTo>
                  <a:lnTo>
                    <a:pt x="916190" y="594550"/>
                  </a:lnTo>
                  <a:lnTo>
                    <a:pt x="914895" y="592010"/>
                  </a:lnTo>
                  <a:lnTo>
                    <a:pt x="914006" y="590740"/>
                  </a:lnTo>
                  <a:lnTo>
                    <a:pt x="913104" y="589470"/>
                  </a:lnTo>
                  <a:lnTo>
                    <a:pt x="916228" y="592010"/>
                  </a:lnTo>
                  <a:lnTo>
                    <a:pt x="918781" y="595820"/>
                  </a:lnTo>
                  <a:lnTo>
                    <a:pt x="919480" y="603440"/>
                  </a:lnTo>
                  <a:lnTo>
                    <a:pt x="917625" y="605980"/>
                  </a:lnTo>
                  <a:lnTo>
                    <a:pt x="922121" y="613600"/>
                  </a:lnTo>
                  <a:lnTo>
                    <a:pt x="926058" y="609790"/>
                  </a:lnTo>
                  <a:lnTo>
                    <a:pt x="923963" y="604710"/>
                  </a:lnTo>
                  <a:lnTo>
                    <a:pt x="931443" y="605980"/>
                  </a:lnTo>
                  <a:lnTo>
                    <a:pt x="931164" y="604710"/>
                  </a:lnTo>
                  <a:lnTo>
                    <a:pt x="929182" y="595820"/>
                  </a:lnTo>
                  <a:lnTo>
                    <a:pt x="933259" y="593280"/>
                  </a:lnTo>
                  <a:lnTo>
                    <a:pt x="930783" y="590740"/>
                  </a:lnTo>
                  <a:lnTo>
                    <a:pt x="925156" y="590740"/>
                  </a:lnTo>
                  <a:lnTo>
                    <a:pt x="925715" y="589470"/>
                  </a:lnTo>
                  <a:lnTo>
                    <a:pt x="926274" y="588200"/>
                  </a:lnTo>
                  <a:lnTo>
                    <a:pt x="926782" y="587032"/>
                  </a:lnTo>
                  <a:lnTo>
                    <a:pt x="926655" y="586930"/>
                  </a:lnTo>
                  <a:lnTo>
                    <a:pt x="927061" y="586409"/>
                  </a:lnTo>
                  <a:lnTo>
                    <a:pt x="927950" y="584390"/>
                  </a:lnTo>
                  <a:lnTo>
                    <a:pt x="928281" y="584873"/>
                  </a:lnTo>
                  <a:lnTo>
                    <a:pt x="928662" y="584390"/>
                  </a:lnTo>
                  <a:lnTo>
                    <a:pt x="932027" y="583120"/>
                  </a:lnTo>
                  <a:lnTo>
                    <a:pt x="935202" y="581850"/>
                  </a:lnTo>
                  <a:lnTo>
                    <a:pt x="931545" y="579310"/>
                  </a:lnTo>
                  <a:lnTo>
                    <a:pt x="922782" y="579310"/>
                  </a:lnTo>
                  <a:lnTo>
                    <a:pt x="928306" y="578040"/>
                  </a:lnTo>
                  <a:lnTo>
                    <a:pt x="926401" y="576770"/>
                  </a:lnTo>
                  <a:lnTo>
                    <a:pt x="922616" y="574230"/>
                  </a:lnTo>
                  <a:lnTo>
                    <a:pt x="919289" y="574230"/>
                  </a:lnTo>
                  <a:lnTo>
                    <a:pt x="926287" y="571690"/>
                  </a:lnTo>
                  <a:lnTo>
                    <a:pt x="921156" y="570420"/>
                  </a:lnTo>
                  <a:lnTo>
                    <a:pt x="917409" y="570420"/>
                  </a:lnTo>
                  <a:lnTo>
                    <a:pt x="920584" y="565340"/>
                  </a:lnTo>
                  <a:lnTo>
                    <a:pt x="922680" y="570420"/>
                  </a:lnTo>
                  <a:lnTo>
                    <a:pt x="930376" y="566610"/>
                  </a:lnTo>
                  <a:lnTo>
                    <a:pt x="931532" y="565340"/>
                  </a:lnTo>
                  <a:lnTo>
                    <a:pt x="933856" y="562800"/>
                  </a:lnTo>
                  <a:lnTo>
                    <a:pt x="935951" y="558990"/>
                  </a:lnTo>
                  <a:lnTo>
                    <a:pt x="932332" y="560260"/>
                  </a:lnTo>
                  <a:lnTo>
                    <a:pt x="928357" y="560260"/>
                  </a:lnTo>
                  <a:lnTo>
                    <a:pt x="925156" y="562800"/>
                  </a:lnTo>
                  <a:lnTo>
                    <a:pt x="927150" y="560260"/>
                  </a:lnTo>
                  <a:lnTo>
                    <a:pt x="928141" y="558990"/>
                  </a:lnTo>
                  <a:lnTo>
                    <a:pt x="921245" y="558990"/>
                  </a:lnTo>
                  <a:lnTo>
                    <a:pt x="916978" y="560260"/>
                  </a:lnTo>
                  <a:lnTo>
                    <a:pt x="917346" y="555180"/>
                  </a:lnTo>
                  <a:lnTo>
                    <a:pt x="923163" y="555180"/>
                  </a:lnTo>
                  <a:lnTo>
                    <a:pt x="924077" y="553910"/>
                  </a:lnTo>
                  <a:lnTo>
                    <a:pt x="924991" y="552640"/>
                  </a:lnTo>
                  <a:lnTo>
                    <a:pt x="925893" y="551370"/>
                  </a:lnTo>
                  <a:lnTo>
                    <a:pt x="922553" y="550100"/>
                  </a:lnTo>
                  <a:lnTo>
                    <a:pt x="923772" y="547560"/>
                  </a:lnTo>
                  <a:lnTo>
                    <a:pt x="925055" y="546290"/>
                  </a:lnTo>
                  <a:lnTo>
                    <a:pt x="921905" y="545020"/>
                  </a:lnTo>
                  <a:lnTo>
                    <a:pt x="917905" y="545020"/>
                  </a:lnTo>
                  <a:lnTo>
                    <a:pt x="917422" y="552640"/>
                  </a:lnTo>
                  <a:lnTo>
                    <a:pt x="912736" y="551370"/>
                  </a:lnTo>
                  <a:lnTo>
                    <a:pt x="913485" y="550100"/>
                  </a:lnTo>
                  <a:lnTo>
                    <a:pt x="915047" y="547560"/>
                  </a:lnTo>
                  <a:lnTo>
                    <a:pt x="911390" y="547560"/>
                  </a:lnTo>
                  <a:lnTo>
                    <a:pt x="908837" y="550189"/>
                  </a:lnTo>
                  <a:lnTo>
                    <a:pt x="906183" y="552640"/>
                  </a:lnTo>
                  <a:lnTo>
                    <a:pt x="907948" y="550100"/>
                  </a:lnTo>
                  <a:lnTo>
                    <a:pt x="909878" y="547560"/>
                  </a:lnTo>
                  <a:lnTo>
                    <a:pt x="910932" y="546290"/>
                  </a:lnTo>
                  <a:lnTo>
                    <a:pt x="911974" y="545020"/>
                  </a:lnTo>
                  <a:lnTo>
                    <a:pt x="907694" y="545020"/>
                  </a:lnTo>
                  <a:lnTo>
                    <a:pt x="903097" y="542480"/>
                  </a:lnTo>
                  <a:lnTo>
                    <a:pt x="902309" y="538670"/>
                  </a:lnTo>
                  <a:lnTo>
                    <a:pt x="899464" y="541210"/>
                  </a:lnTo>
                  <a:lnTo>
                    <a:pt x="896886" y="543750"/>
                  </a:lnTo>
                  <a:lnTo>
                    <a:pt x="894575" y="546290"/>
                  </a:lnTo>
                  <a:lnTo>
                    <a:pt x="894549" y="543750"/>
                  </a:lnTo>
                  <a:lnTo>
                    <a:pt x="894549" y="542480"/>
                  </a:lnTo>
                  <a:lnTo>
                    <a:pt x="894537" y="539940"/>
                  </a:lnTo>
                  <a:lnTo>
                    <a:pt x="899947" y="538670"/>
                  </a:lnTo>
                  <a:lnTo>
                    <a:pt x="893013" y="537400"/>
                  </a:lnTo>
                  <a:lnTo>
                    <a:pt x="893356" y="537400"/>
                  </a:lnTo>
                  <a:lnTo>
                    <a:pt x="888771" y="536130"/>
                  </a:lnTo>
                  <a:lnTo>
                    <a:pt x="891882" y="536130"/>
                  </a:lnTo>
                  <a:lnTo>
                    <a:pt x="894562" y="533590"/>
                  </a:lnTo>
                  <a:lnTo>
                    <a:pt x="896124" y="531050"/>
                  </a:lnTo>
                  <a:lnTo>
                    <a:pt x="890460" y="529780"/>
                  </a:lnTo>
                  <a:lnTo>
                    <a:pt x="892213" y="525970"/>
                  </a:lnTo>
                  <a:lnTo>
                    <a:pt x="892810" y="524662"/>
                  </a:lnTo>
                  <a:lnTo>
                    <a:pt x="896213" y="525970"/>
                  </a:lnTo>
                  <a:lnTo>
                    <a:pt x="897331" y="523430"/>
                  </a:lnTo>
                  <a:lnTo>
                    <a:pt x="898436" y="520890"/>
                  </a:lnTo>
                  <a:lnTo>
                    <a:pt x="891286" y="520890"/>
                  </a:lnTo>
                  <a:lnTo>
                    <a:pt x="891286" y="524078"/>
                  </a:lnTo>
                  <a:lnTo>
                    <a:pt x="885278" y="525970"/>
                  </a:lnTo>
                  <a:lnTo>
                    <a:pt x="889558" y="523430"/>
                  </a:lnTo>
                  <a:lnTo>
                    <a:pt x="891286" y="524078"/>
                  </a:lnTo>
                  <a:lnTo>
                    <a:pt x="891286" y="520890"/>
                  </a:lnTo>
                  <a:lnTo>
                    <a:pt x="890320" y="520890"/>
                  </a:lnTo>
                  <a:lnTo>
                    <a:pt x="890320" y="519620"/>
                  </a:lnTo>
                  <a:lnTo>
                    <a:pt x="890333" y="518350"/>
                  </a:lnTo>
                  <a:lnTo>
                    <a:pt x="892263" y="515810"/>
                  </a:lnTo>
                  <a:lnTo>
                    <a:pt x="895324" y="514540"/>
                  </a:lnTo>
                  <a:lnTo>
                    <a:pt x="890028" y="512000"/>
                  </a:lnTo>
                  <a:lnTo>
                    <a:pt x="883424" y="513270"/>
                  </a:lnTo>
                  <a:lnTo>
                    <a:pt x="876769" y="515810"/>
                  </a:lnTo>
                  <a:lnTo>
                    <a:pt x="871359" y="518350"/>
                  </a:lnTo>
                  <a:lnTo>
                    <a:pt x="875614" y="515772"/>
                  </a:lnTo>
                  <a:lnTo>
                    <a:pt x="879614" y="512000"/>
                  </a:lnTo>
                  <a:lnTo>
                    <a:pt x="883335" y="508190"/>
                  </a:lnTo>
                  <a:lnTo>
                    <a:pt x="880668" y="506920"/>
                  </a:lnTo>
                  <a:lnTo>
                    <a:pt x="875220" y="506920"/>
                  </a:lnTo>
                  <a:lnTo>
                    <a:pt x="877697" y="503110"/>
                  </a:lnTo>
                  <a:lnTo>
                    <a:pt x="876668" y="501840"/>
                  </a:lnTo>
                  <a:lnTo>
                    <a:pt x="876960" y="501840"/>
                  </a:lnTo>
                  <a:lnTo>
                    <a:pt x="877735" y="500570"/>
                  </a:lnTo>
                  <a:lnTo>
                    <a:pt x="881964" y="500570"/>
                  </a:lnTo>
                  <a:lnTo>
                    <a:pt x="880732" y="503110"/>
                  </a:lnTo>
                  <a:lnTo>
                    <a:pt x="890892" y="504380"/>
                  </a:lnTo>
                  <a:lnTo>
                    <a:pt x="901725" y="503110"/>
                  </a:lnTo>
                  <a:lnTo>
                    <a:pt x="907376" y="500570"/>
                  </a:lnTo>
                  <a:lnTo>
                    <a:pt x="913015" y="498030"/>
                  </a:lnTo>
                  <a:lnTo>
                    <a:pt x="907237" y="494220"/>
                  </a:lnTo>
                  <a:lnTo>
                    <a:pt x="905306" y="492950"/>
                  </a:lnTo>
                  <a:lnTo>
                    <a:pt x="898753" y="489140"/>
                  </a:lnTo>
                  <a:lnTo>
                    <a:pt x="900722" y="485330"/>
                  </a:lnTo>
                  <a:lnTo>
                    <a:pt x="899185" y="481520"/>
                  </a:lnTo>
                  <a:lnTo>
                    <a:pt x="906665" y="478980"/>
                  </a:lnTo>
                  <a:lnTo>
                    <a:pt x="909688" y="490410"/>
                  </a:lnTo>
                  <a:lnTo>
                    <a:pt x="916978" y="486600"/>
                  </a:lnTo>
                  <a:lnTo>
                    <a:pt x="914425" y="484060"/>
                  </a:lnTo>
                  <a:lnTo>
                    <a:pt x="913104" y="482790"/>
                  </a:lnTo>
                  <a:lnTo>
                    <a:pt x="915911" y="482790"/>
                  </a:lnTo>
                  <a:lnTo>
                    <a:pt x="918641" y="481520"/>
                  </a:lnTo>
                  <a:lnTo>
                    <a:pt x="921270" y="481520"/>
                  </a:lnTo>
                  <a:lnTo>
                    <a:pt x="920038" y="478980"/>
                  </a:lnTo>
                  <a:lnTo>
                    <a:pt x="918794" y="476440"/>
                  </a:lnTo>
                  <a:lnTo>
                    <a:pt x="909675" y="476440"/>
                  </a:lnTo>
                  <a:lnTo>
                    <a:pt x="915492" y="475170"/>
                  </a:lnTo>
                  <a:lnTo>
                    <a:pt x="922248" y="476440"/>
                  </a:lnTo>
                  <a:lnTo>
                    <a:pt x="927519" y="476440"/>
                  </a:lnTo>
                  <a:lnTo>
                    <a:pt x="928001" y="475170"/>
                  </a:lnTo>
                  <a:lnTo>
                    <a:pt x="928966" y="472630"/>
                  </a:lnTo>
                  <a:lnTo>
                    <a:pt x="931570" y="473900"/>
                  </a:lnTo>
                  <a:lnTo>
                    <a:pt x="934300" y="475170"/>
                  </a:lnTo>
                  <a:lnTo>
                    <a:pt x="937133" y="475170"/>
                  </a:lnTo>
                  <a:lnTo>
                    <a:pt x="929297" y="476440"/>
                  </a:lnTo>
                  <a:lnTo>
                    <a:pt x="933716" y="485330"/>
                  </a:lnTo>
                  <a:lnTo>
                    <a:pt x="940181" y="482790"/>
                  </a:lnTo>
                  <a:lnTo>
                    <a:pt x="938999" y="485330"/>
                  </a:lnTo>
                  <a:lnTo>
                    <a:pt x="937323" y="487870"/>
                  </a:lnTo>
                  <a:lnTo>
                    <a:pt x="935189" y="490410"/>
                  </a:lnTo>
                  <a:lnTo>
                    <a:pt x="939444" y="490410"/>
                  </a:lnTo>
                  <a:lnTo>
                    <a:pt x="943203" y="487870"/>
                  </a:lnTo>
                  <a:lnTo>
                    <a:pt x="947178" y="487870"/>
                  </a:lnTo>
                  <a:lnTo>
                    <a:pt x="943660" y="489140"/>
                  </a:lnTo>
                  <a:lnTo>
                    <a:pt x="945197" y="491680"/>
                  </a:lnTo>
                  <a:lnTo>
                    <a:pt x="949388" y="492950"/>
                  </a:lnTo>
                  <a:lnTo>
                    <a:pt x="953846" y="492950"/>
                  </a:lnTo>
                  <a:lnTo>
                    <a:pt x="950239" y="495490"/>
                  </a:lnTo>
                  <a:lnTo>
                    <a:pt x="947928" y="500570"/>
                  </a:lnTo>
                  <a:lnTo>
                    <a:pt x="980821" y="495490"/>
                  </a:lnTo>
                  <a:lnTo>
                    <a:pt x="986663" y="491680"/>
                  </a:lnTo>
                  <a:lnTo>
                    <a:pt x="988822" y="490689"/>
                  </a:lnTo>
                  <a:lnTo>
                    <a:pt x="985405" y="492950"/>
                  </a:lnTo>
                  <a:lnTo>
                    <a:pt x="983932" y="499300"/>
                  </a:lnTo>
                  <a:lnTo>
                    <a:pt x="978916" y="499300"/>
                  </a:lnTo>
                  <a:lnTo>
                    <a:pt x="978916" y="525856"/>
                  </a:lnTo>
                  <a:lnTo>
                    <a:pt x="978281" y="526567"/>
                  </a:lnTo>
                  <a:lnTo>
                    <a:pt x="978738" y="525970"/>
                  </a:lnTo>
                  <a:lnTo>
                    <a:pt x="978916" y="525856"/>
                  </a:lnTo>
                  <a:lnTo>
                    <a:pt x="978916" y="499300"/>
                  </a:lnTo>
                  <a:lnTo>
                    <a:pt x="975614" y="499300"/>
                  </a:lnTo>
                  <a:lnTo>
                    <a:pt x="966444" y="500570"/>
                  </a:lnTo>
                  <a:lnTo>
                    <a:pt x="958570" y="504380"/>
                  </a:lnTo>
                  <a:lnTo>
                    <a:pt x="954163" y="512000"/>
                  </a:lnTo>
                  <a:lnTo>
                    <a:pt x="961097" y="513270"/>
                  </a:lnTo>
                  <a:lnTo>
                    <a:pt x="967371" y="509460"/>
                  </a:lnTo>
                  <a:lnTo>
                    <a:pt x="974255" y="509460"/>
                  </a:lnTo>
                  <a:lnTo>
                    <a:pt x="973874" y="509549"/>
                  </a:lnTo>
                  <a:lnTo>
                    <a:pt x="973874" y="512000"/>
                  </a:lnTo>
                  <a:lnTo>
                    <a:pt x="972375" y="513270"/>
                  </a:lnTo>
                  <a:lnTo>
                    <a:pt x="967460" y="515772"/>
                  </a:lnTo>
                  <a:lnTo>
                    <a:pt x="968629" y="514540"/>
                  </a:lnTo>
                  <a:lnTo>
                    <a:pt x="973874" y="512000"/>
                  </a:lnTo>
                  <a:lnTo>
                    <a:pt x="973874" y="509549"/>
                  </a:lnTo>
                  <a:lnTo>
                    <a:pt x="968781" y="510730"/>
                  </a:lnTo>
                  <a:lnTo>
                    <a:pt x="963714" y="514540"/>
                  </a:lnTo>
                  <a:lnTo>
                    <a:pt x="958024" y="513270"/>
                  </a:lnTo>
                  <a:lnTo>
                    <a:pt x="961415" y="518858"/>
                  </a:lnTo>
                  <a:lnTo>
                    <a:pt x="957440" y="520890"/>
                  </a:lnTo>
                  <a:lnTo>
                    <a:pt x="959421" y="525970"/>
                  </a:lnTo>
                  <a:lnTo>
                    <a:pt x="966800" y="523621"/>
                  </a:lnTo>
                  <a:lnTo>
                    <a:pt x="962647" y="527240"/>
                  </a:lnTo>
                  <a:lnTo>
                    <a:pt x="965644" y="528510"/>
                  </a:lnTo>
                  <a:lnTo>
                    <a:pt x="965682" y="532282"/>
                  </a:lnTo>
                  <a:lnTo>
                    <a:pt x="965809" y="533590"/>
                  </a:lnTo>
                  <a:lnTo>
                    <a:pt x="969733" y="533590"/>
                  </a:lnTo>
                  <a:lnTo>
                    <a:pt x="973810" y="532320"/>
                  </a:lnTo>
                  <a:lnTo>
                    <a:pt x="976249" y="529170"/>
                  </a:lnTo>
                  <a:lnTo>
                    <a:pt x="975804" y="529780"/>
                  </a:lnTo>
                  <a:lnTo>
                    <a:pt x="978357" y="531050"/>
                  </a:lnTo>
                  <a:lnTo>
                    <a:pt x="980973" y="532282"/>
                  </a:lnTo>
                  <a:lnTo>
                    <a:pt x="978776" y="533590"/>
                  </a:lnTo>
                  <a:lnTo>
                    <a:pt x="979297" y="537400"/>
                  </a:lnTo>
                  <a:lnTo>
                    <a:pt x="982611" y="533590"/>
                  </a:lnTo>
                  <a:lnTo>
                    <a:pt x="987971" y="536130"/>
                  </a:lnTo>
                  <a:lnTo>
                    <a:pt x="989025" y="534911"/>
                  </a:lnTo>
                  <a:lnTo>
                    <a:pt x="990384" y="536130"/>
                  </a:lnTo>
                  <a:lnTo>
                    <a:pt x="991463" y="537400"/>
                  </a:lnTo>
                  <a:lnTo>
                    <a:pt x="988174" y="538670"/>
                  </a:lnTo>
                  <a:lnTo>
                    <a:pt x="991235" y="538670"/>
                  </a:lnTo>
                  <a:lnTo>
                    <a:pt x="993546" y="541210"/>
                  </a:lnTo>
                  <a:lnTo>
                    <a:pt x="993978" y="543750"/>
                  </a:lnTo>
                  <a:lnTo>
                    <a:pt x="996950" y="539940"/>
                  </a:lnTo>
                  <a:lnTo>
                    <a:pt x="1001763" y="537400"/>
                  </a:lnTo>
                  <a:lnTo>
                    <a:pt x="1007300" y="532320"/>
                  </a:lnTo>
                  <a:lnTo>
                    <a:pt x="1009383" y="531050"/>
                  </a:lnTo>
                  <a:lnTo>
                    <a:pt x="1010081" y="523430"/>
                  </a:lnTo>
                  <a:lnTo>
                    <a:pt x="1004227" y="520890"/>
                  </a:lnTo>
                  <a:lnTo>
                    <a:pt x="1012190" y="522160"/>
                  </a:lnTo>
                  <a:lnTo>
                    <a:pt x="1008697" y="518350"/>
                  </a:lnTo>
                  <a:lnTo>
                    <a:pt x="1011580" y="518350"/>
                  </a:lnTo>
                  <a:lnTo>
                    <a:pt x="1014285" y="517080"/>
                  </a:lnTo>
                  <a:lnTo>
                    <a:pt x="1016812" y="515810"/>
                  </a:lnTo>
                  <a:lnTo>
                    <a:pt x="1014641" y="514540"/>
                  </a:lnTo>
                  <a:lnTo>
                    <a:pt x="1012063" y="513270"/>
                  </a:lnTo>
                  <a:lnTo>
                    <a:pt x="1009078" y="513270"/>
                  </a:lnTo>
                  <a:lnTo>
                    <a:pt x="1011542" y="512000"/>
                  </a:lnTo>
                  <a:lnTo>
                    <a:pt x="1014018" y="510730"/>
                  </a:lnTo>
                  <a:lnTo>
                    <a:pt x="1022096" y="510730"/>
                  </a:lnTo>
                  <a:lnTo>
                    <a:pt x="1021537" y="509460"/>
                  </a:lnTo>
                  <a:lnTo>
                    <a:pt x="1018755" y="503110"/>
                  </a:lnTo>
                  <a:lnTo>
                    <a:pt x="1022273" y="508190"/>
                  </a:lnTo>
                  <a:lnTo>
                    <a:pt x="1027087" y="513270"/>
                  </a:lnTo>
                  <a:lnTo>
                    <a:pt x="1031519" y="514540"/>
                  </a:lnTo>
                  <a:lnTo>
                    <a:pt x="1033856" y="509460"/>
                  </a:lnTo>
                  <a:lnTo>
                    <a:pt x="1031963" y="514540"/>
                  </a:lnTo>
                  <a:lnTo>
                    <a:pt x="1038428" y="514540"/>
                  </a:lnTo>
                  <a:lnTo>
                    <a:pt x="1041590" y="513270"/>
                  </a:lnTo>
                  <a:lnTo>
                    <a:pt x="1038707" y="512000"/>
                  </a:lnTo>
                  <a:lnTo>
                    <a:pt x="1037285" y="510730"/>
                  </a:lnTo>
                  <a:lnTo>
                    <a:pt x="1040904" y="510730"/>
                  </a:lnTo>
                  <a:lnTo>
                    <a:pt x="1042911" y="509460"/>
                  </a:lnTo>
                  <a:lnTo>
                    <a:pt x="1040409" y="505650"/>
                  </a:lnTo>
                  <a:lnTo>
                    <a:pt x="1050620" y="505650"/>
                  </a:lnTo>
                  <a:lnTo>
                    <a:pt x="1055052" y="503110"/>
                  </a:lnTo>
                  <a:lnTo>
                    <a:pt x="1054061" y="500570"/>
                  </a:lnTo>
                  <a:lnTo>
                    <a:pt x="1051560" y="498030"/>
                  </a:lnTo>
                  <a:lnTo>
                    <a:pt x="1067485" y="498030"/>
                  </a:lnTo>
                  <a:lnTo>
                    <a:pt x="1065263" y="494220"/>
                  </a:lnTo>
                  <a:lnTo>
                    <a:pt x="1064514" y="492950"/>
                  </a:lnTo>
                  <a:lnTo>
                    <a:pt x="1058392" y="491680"/>
                  </a:lnTo>
                  <a:lnTo>
                    <a:pt x="1055052" y="490982"/>
                  </a:lnTo>
                  <a:lnTo>
                    <a:pt x="1060615" y="489140"/>
                  </a:lnTo>
                  <a:lnTo>
                    <a:pt x="1065555" y="486600"/>
                  </a:lnTo>
                  <a:lnTo>
                    <a:pt x="1065314" y="485330"/>
                  </a:lnTo>
                  <a:lnTo>
                    <a:pt x="1065060" y="484060"/>
                  </a:lnTo>
                  <a:lnTo>
                    <a:pt x="1063028" y="481520"/>
                  </a:lnTo>
                  <a:lnTo>
                    <a:pt x="1059751" y="482790"/>
                  </a:lnTo>
                  <a:lnTo>
                    <a:pt x="1065301" y="480250"/>
                  </a:lnTo>
                  <a:lnTo>
                    <a:pt x="1068616" y="484060"/>
                  </a:lnTo>
                  <a:lnTo>
                    <a:pt x="1079741" y="489140"/>
                  </a:lnTo>
                  <a:lnTo>
                    <a:pt x="1086294" y="484060"/>
                  </a:lnTo>
                  <a:lnTo>
                    <a:pt x="1092644" y="484060"/>
                  </a:lnTo>
                  <a:lnTo>
                    <a:pt x="1090828" y="482790"/>
                  </a:lnTo>
                  <a:lnTo>
                    <a:pt x="1088999" y="481520"/>
                  </a:lnTo>
                  <a:lnTo>
                    <a:pt x="1084745" y="481520"/>
                  </a:lnTo>
                  <a:lnTo>
                    <a:pt x="1080668" y="482790"/>
                  </a:lnTo>
                  <a:lnTo>
                    <a:pt x="1084224" y="480250"/>
                  </a:lnTo>
                  <a:lnTo>
                    <a:pt x="1092644" y="480250"/>
                  </a:lnTo>
                  <a:lnTo>
                    <a:pt x="1091780" y="473900"/>
                  </a:lnTo>
                  <a:lnTo>
                    <a:pt x="1091755" y="473722"/>
                  </a:lnTo>
                  <a:lnTo>
                    <a:pt x="1093901" y="475170"/>
                  </a:lnTo>
                  <a:lnTo>
                    <a:pt x="1096556" y="477710"/>
                  </a:lnTo>
                  <a:lnTo>
                    <a:pt x="1108875" y="47390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081372" y="2058872"/>
              <a:ext cx="1123950" cy="903605"/>
            </a:xfrm>
            <a:custGeom>
              <a:avLst/>
              <a:gdLst/>
              <a:ahLst/>
              <a:cxnLst/>
              <a:rect l="l" t="t" r="r" b="b"/>
              <a:pathLst>
                <a:path w="1123950" h="903605">
                  <a:moveTo>
                    <a:pt x="9829" y="597420"/>
                  </a:moveTo>
                  <a:lnTo>
                    <a:pt x="7645" y="598055"/>
                  </a:lnTo>
                  <a:lnTo>
                    <a:pt x="3251" y="595604"/>
                  </a:lnTo>
                  <a:lnTo>
                    <a:pt x="2095" y="593940"/>
                  </a:lnTo>
                  <a:lnTo>
                    <a:pt x="0" y="599376"/>
                  </a:lnTo>
                  <a:lnTo>
                    <a:pt x="6756" y="600621"/>
                  </a:lnTo>
                  <a:lnTo>
                    <a:pt x="9829" y="597420"/>
                  </a:lnTo>
                  <a:close/>
                </a:path>
                <a:path w="1123950" h="903605">
                  <a:moveTo>
                    <a:pt x="20256" y="220573"/>
                  </a:moveTo>
                  <a:lnTo>
                    <a:pt x="17208" y="220992"/>
                  </a:lnTo>
                  <a:lnTo>
                    <a:pt x="14376" y="222021"/>
                  </a:lnTo>
                  <a:lnTo>
                    <a:pt x="11760" y="223659"/>
                  </a:lnTo>
                  <a:lnTo>
                    <a:pt x="15011" y="223799"/>
                  </a:lnTo>
                  <a:lnTo>
                    <a:pt x="17843" y="222770"/>
                  </a:lnTo>
                  <a:lnTo>
                    <a:pt x="20256" y="220573"/>
                  </a:lnTo>
                  <a:close/>
                </a:path>
                <a:path w="1123950" h="903605">
                  <a:moveTo>
                    <a:pt x="23368" y="226377"/>
                  </a:moveTo>
                  <a:lnTo>
                    <a:pt x="18326" y="226060"/>
                  </a:lnTo>
                  <a:lnTo>
                    <a:pt x="10363" y="225742"/>
                  </a:lnTo>
                  <a:lnTo>
                    <a:pt x="7899" y="231406"/>
                  </a:lnTo>
                  <a:lnTo>
                    <a:pt x="12458" y="234746"/>
                  </a:lnTo>
                  <a:lnTo>
                    <a:pt x="16687" y="233705"/>
                  </a:lnTo>
                  <a:lnTo>
                    <a:pt x="20396" y="230251"/>
                  </a:lnTo>
                  <a:lnTo>
                    <a:pt x="23368" y="226377"/>
                  </a:lnTo>
                  <a:close/>
                </a:path>
                <a:path w="1123950" h="903605">
                  <a:moveTo>
                    <a:pt x="27838" y="448119"/>
                  </a:moveTo>
                  <a:lnTo>
                    <a:pt x="22656" y="445833"/>
                  </a:lnTo>
                  <a:lnTo>
                    <a:pt x="17805" y="444385"/>
                  </a:lnTo>
                  <a:lnTo>
                    <a:pt x="10883" y="443433"/>
                  </a:lnTo>
                  <a:lnTo>
                    <a:pt x="5080" y="444436"/>
                  </a:lnTo>
                  <a:lnTo>
                    <a:pt x="3594" y="448843"/>
                  </a:lnTo>
                  <a:lnTo>
                    <a:pt x="7962" y="448500"/>
                  </a:lnTo>
                  <a:lnTo>
                    <a:pt x="12509" y="449999"/>
                  </a:lnTo>
                  <a:lnTo>
                    <a:pt x="18567" y="450189"/>
                  </a:lnTo>
                  <a:lnTo>
                    <a:pt x="27838" y="448119"/>
                  </a:lnTo>
                  <a:close/>
                </a:path>
                <a:path w="1123950" h="903605">
                  <a:moveTo>
                    <a:pt x="51955" y="161404"/>
                  </a:moveTo>
                  <a:lnTo>
                    <a:pt x="47701" y="160972"/>
                  </a:lnTo>
                  <a:lnTo>
                    <a:pt x="47447" y="161074"/>
                  </a:lnTo>
                  <a:lnTo>
                    <a:pt x="51955" y="161404"/>
                  </a:lnTo>
                  <a:close/>
                </a:path>
                <a:path w="1123950" h="903605">
                  <a:moveTo>
                    <a:pt x="59753" y="747928"/>
                  </a:moveTo>
                  <a:lnTo>
                    <a:pt x="55829" y="747928"/>
                  </a:lnTo>
                  <a:lnTo>
                    <a:pt x="55245" y="750963"/>
                  </a:lnTo>
                  <a:lnTo>
                    <a:pt x="56553" y="750963"/>
                  </a:lnTo>
                  <a:lnTo>
                    <a:pt x="59753" y="747928"/>
                  </a:lnTo>
                  <a:close/>
                </a:path>
                <a:path w="1123950" h="903605">
                  <a:moveTo>
                    <a:pt x="66675" y="748322"/>
                  </a:moveTo>
                  <a:lnTo>
                    <a:pt x="65392" y="748182"/>
                  </a:lnTo>
                  <a:lnTo>
                    <a:pt x="62814" y="747928"/>
                  </a:lnTo>
                  <a:lnTo>
                    <a:pt x="62115" y="751268"/>
                  </a:lnTo>
                  <a:lnTo>
                    <a:pt x="63411" y="751408"/>
                  </a:lnTo>
                  <a:lnTo>
                    <a:pt x="66675" y="748322"/>
                  </a:lnTo>
                  <a:close/>
                </a:path>
                <a:path w="1123950" h="903605">
                  <a:moveTo>
                    <a:pt x="67856" y="709993"/>
                  </a:moveTo>
                  <a:lnTo>
                    <a:pt x="66459" y="710399"/>
                  </a:lnTo>
                  <a:lnTo>
                    <a:pt x="65163" y="711047"/>
                  </a:lnTo>
                  <a:lnTo>
                    <a:pt x="63995" y="711923"/>
                  </a:lnTo>
                  <a:lnTo>
                    <a:pt x="67856" y="709993"/>
                  </a:lnTo>
                  <a:close/>
                </a:path>
                <a:path w="1123950" h="903605">
                  <a:moveTo>
                    <a:pt x="70167" y="295236"/>
                  </a:moveTo>
                  <a:lnTo>
                    <a:pt x="67665" y="295490"/>
                  </a:lnTo>
                  <a:lnTo>
                    <a:pt x="65341" y="296252"/>
                  </a:lnTo>
                  <a:lnTo>
                    <a:pt x="63182" y="297561"/>
                  </a:lnTo>
                  <a:lnTo>
                    <a:pt x="67056" y="297954"/>
                  </a:lnTo>
                  <a:lnTo>
                    <a:pt x="70167" y="295236"/>
                  </a:lnTo>
                  <a:close/>
                </a:path>
                <a:path w="1123950" h="903605">
                  <a:moveTo>
                    <a:pt x="91300" y="718312"/>
                  </a:moveTo>
                  <a:lnTo>
                    <a:pt x="88861" y="714463"/>
                  </a:lnTo>
                  <a:lnTo>
                    <a:pt x="82207" y="711962"/>
                  </a:lnTo>
                  <a:lnTo>
                    <a:pt x="75603" y="710374"/>
                  </a:lnTo>
                  <a:lnTo>
                    <a:pt x="71361" y="710412"/>
                  </a:lnTo>
                  <a:lnTo>
                    <a:pt x="67437" y="712254"/>
                  </a:lnTo>
                  <a:lnTo>
                    <a:pt x="63195" y="712304"/>
                  </a:lnTo>
                  <a:lnTo>
                    <a:pt x="65532" y="719797"/>
                  </a:lnTo>
                  <a:lnTo>
                    <a:pt x="70777" y="724560"/>
                  </a:lnTo>
                  <a:lnTo>
                    <a:pt x="77736" y="726097"/>
                  </a:lnTo>
                  <a:lnTo>
                    <a:pt x="85280" y="723912"/>
                  </a:lnTo>
                  <a:lnTo>
                    <a:pt x="91300" y="718312"/>
                  </a:lnTo>
                  <a:close/>
                </a:path>
                <a:path w="1123950" h="903605">
                  <a:moveTo>
                    <a:pt x="96393" y="86169"/>
                  </a:moveTo>
                  <a:lnTo>
                    <a:pt x="82511" y="85090"/>
                  </a:lnTo>
                  <a:lnTo>
                    <a:pt x="75222" y="84975"/>
                  </a:lnTo>
                  <a:lnTo>
                    <a:pt x="68135" y="86118"/>
                  </a:lnTo>
                  <a:lnTo>
                    <a:pt x="61468" y="88696"/>
                  </a:lnTo>
                  <a:lnTo>
                    <a:pt x="55448" y="92900"/>
                  </a:lnTo>
                  <a:lnTo>
                    <a:pt x="59499" y="93535"/>
                  </a:lnTo>
                  <a:lnTo>
                    <a:pt x="66268" y="91465"/>
                  </a:lnTo>
                  <a:lnTo>
                    <a:pt x="74434" y="95948"/>
                  </a:lnTo>
                  <a:lnTo>
                    <a:pt x="70129" y="97929"/>
                  </a:lnTo>
                  <a:lnTo>
                    <a:pt x="82270" y="98437"/>
                  </a:lnTo>
                  <a:lnTo>
                    <a:pt x="93332" y="94094"/>
                  </a:lnTo>
                  <a:lnTo>
                    <a:pt x="96393" y="86169"/>
                  </a:lnTo>
                  <a:close/>
                </a:path>
                <a:path w="1123950" h="903605">
                  <a:moveTo>
                    <a:pt x="102311" y="457390"/>
                  </a:moveTo>
                  <a:lnTo>
                    <a:pt x="99745" y="455206"/>
                  </a:lnTo>
                  <a:lnTo>
                    <a:pt x="96050" y="456780"/>
                  </a:lnTo>
                  <a:lnTo>
                    <a:pt x="94145" y="458927"/>
                  </a:lnTo>
                  <a:lnTo>
                    <a:pt x="96850" y="458368"/>
                  </a:lnTo>
                  <a:lnTo>
                    <a:pt x="99568" y="457860"/>
                  </a:lnTo>
                  <a:lnTo>
                    <a:pt x="102311" y="457390"/>
                  </a:lnTo>
                  <a:close/>
                </a:path>
                <a:path w="1123950" h="903605">
                  <a:moveTo>
                    <a:pt x="103060" y="514235"/>
                  </a:moveTo>
                  <a:lnTo>
                    <a:pt x="100977" y="511848"/>
                  </a:lnTo>
                  <a:lnTo>
                    <a:pt x="97332" y="512241"/>
                  </a:lnTo>
                  <a:lnTo>
                    <a:pt x="94945" y="513854"/>
                  </a:lnTo>
                  <a:lnTo>
                    <a:pt x="97624" y="514616"/>
                  </a:lnTo>
                  <a:lnTo>
                    <a:pt x="100330" y="514756"/>
                  </a:lnTo>
                  <a:lnTo>
                    <a:pt x="103060" y="514235"/>
                  </a:lnTo>
                  <a:close/>
                </a:path>
                <a:path w="1123950" h="903605">
                  <a:moveTo>
                    <a:pt x="108483" y="689521"/>
                  </a:moveTo>
                  <a:lnTo>
                    <a:pt x="105537" y="686650"/>
                  </a:lnTo>
                  <a:lnTo>
                    <a:pt x="99364" y="688962"/>
                  </a:lnTo>
                  <a:lnTo>
                    <a:pt x="96507" y="690676"/>
                  </a:lnTo>
                  <a:lnTo>
                    <a:pt x="100545" y="692340"/>
                  </a:lnTo>
                  <a:lnTo>
                    <a:pt x="104914" y="692315"/>
                  </a:lnTo>
                  <a:lnTo>
                    <a:pt x="108483" y="689521"/>
                  </a:lnTo>
                  <a:close/>
                </a:path>
                <a:path w="1123950" h="903605">
                  <a:moveTo>
                    <a:pt x="111925" y="689521"/>
                  </a:moveTo>
                  <a:lnTo>
                    <a:pt x="110604" y="689902"/>
                  </a:lnTo>
                  <a:lnTo>
                    <a:pt x="109334" y="690422"/>
                  </a:lnTo>
                  <a:lnTo>
                    <a:pt x="108115" y="691070"/>
                  </a:lnTo>
                  <a:lnTo>
                    <a:pt x="111925" y="689521"/>
                  </a:lnTo>
                  <a:close/>
                </a:path>
                <a:path w="1123950" h="903605">
                  <a:moveTo>
                    <a:pt x="119291" y="143992"/>
                  </a:moveTo>
                  <a:lnTo>
                    <a:pt x="112737" y="140119"/>
                  </a:lnTo>
                  <a:lnTo>
                    <a:pt x="107086" y="139598"/>
                  </a:lnTo>
                  <a:lnTo>
                    <a:pt x="105498" y="139446"/>
                  </a:lnTo>
                  <a:lnTo>
                    <a:pt x="97993" y="139598"/>
                  </a:lnTo>
                  <a:lnTo>
                    <a:pt x="92189" y="138493"/>
                  </a:lnTo>
                  <a:lnTo>
                    <a:pt x="90652" y="138188"/>
                  </a:lnTo>
                  <a:lnTo>
                    <a:pt x="93218" y="136042"/>
                  </a:lnTo>
                  <a:lnTo>
                    <a:pt x="88861" y="133718"/>
                  </a:lnTo>
                  <a:lnTo>
                    <a:pt x="82042" y="131699"/>
                  </a:lnTo>
                  <a:lnTo>
                    <a:pt x="77177" y="130429"/>
                  </a:lnTo>
                  <a:lnTo>
                    <a:pt x="71932" y="128828"/>
                  </a:lnTo>
                  <a:lnTo>
                    <a:pt x="66649" y="128485"/>
                  </a:lnTo>
                  <a:lnTo>
                    <a:pt x="61239" y="128739"/>
                  </a:lnTo>
                  <a:lnTo>
                    <a:pt x="55981" y="129184"/>
                  </a:lnTo>
                  <a:lnTo>
                    <a:pt x="48425" y="130543"/>
                  </a:lnTo>
                  <a:lnTo>
                    <a:pt x="43027" y="133273"/>
                  </a:lnTo>
                  <a:lnTo>
                    <a:pt x="44272" y="137820"/>
                  </a:lnTo>
                  <a:lnTo>
                    <a:pt x="40106" y="138493"/>
                  </a:lnTo>
                  <a:lnTo>
                    <a:pt x="35547" y="136893"/>
                  </a:lnTo>
                  <a:lnTo>
                    <a:pt x="31864" y="139750"/>
                  </a:lnTo>
                  <a:lnTo>
                    <a:pt x="34696" y="141541"/>
                  </a:lnTo>
                  <a:lnTo>
                    <a:pt x="36106" y="142455"/>
                  </a:lnTo>
                  <a:lnTo>
                    <a:pt x="33096" y="144919"/>
                  </a:lnTo>
                  <a:lnTo>
                    <a:pt x="34417" y="146138"/>
                  </a:lnTo>
                  <a:lnTo>
                    <a:pt x="35623" y="146951"/>
                  </a:lnTo>
                  <a:lnTo>
                    <a:pt x="32232" y="148259"/>
                  </a:lnTo>
                  <a:lnTo>
                    <a:pt x="39357" y="148805"/>
                  </a:lnTo>
                  <a:lnTo>
                    <a:pt x="46621" y="148818"/>
                  </a:lnTo>
                  <a:lnTo>
                    <a:pt x="53517" y="150964"/>
                  </a:lnTo>
                  <a:lnTo>
                    <a:pt x="48107" y="153898"/>
                  </a:lnTo>
                  <a:lnTo>
                    <a:pt x="41617" y="153898"/>
                  </a:lnTo>
                  <a:lnTo>
                    <a:pt x="34886" y="153301"/>
                  </a:lnTo>
                  <a:lnTo>
                    <a:pt x="28740" y="154444"/>
                  </a:lnTo>
                  <a:lnTo>
                    <a:pt x="32829" y="155689"/>
                  </a:lnTo>
                  <a:lnTo>
                    <a:pt x="36461" y="158178"/>
                  </a:lnTo>
                  <a:lnTo>
                    <a:pt x="40779" y="158699"/>
                  </a:lnTo>
                  <a:lnTo>
                    <a:pt x="36042" y="159524"/>
                  </a:lnTo>
                  <a:lnTo>
                    <a:pt x="35661" y="161074"/>
                  </a:lnTo>
                  <a:lnTo>
                    <a:pt x="39598" y="163347"/>
                  </a:lnTo>
                  <a:lnTo>
                    <a:pt x="43700" y="162610"/>
                  </a:lnTo>
                  <a:lnTo>
                    <a:pt x="47447" y="161074"/>
                  </a:lnTo>
                  <a:lnTo>
                    <a:pt x="47282" y="161061"/>
                  </a:lnTo>
                  <a:lnTo>
                    <a:pt x="48869" y="160591"/>
                  </a:lnTo>
                  <a:lnTo>
                    <a:pt x="53047" y="160147"/>
                  </a:lnTo>
                  <a:lnTo>
                    <a:pt x="62331" y="159461"/>
                  </a:lnTo>
                  <a:lnTo>
                    <a:pt x="68605" y="159562"/>
                  </a:lnTo>
                  <a:lnTo>
                    <a:pt x="73558" y="159461"/>
                  </a:lnTo>
                  <a:lnTo>
                    <a:pt x="103924" y="153898"/>
                  </a:lnTo>
                  <a:lnTo>
                    <a:pt x="106121" y="152895"/>
                  </a:lnTo>
                  <a:lnTo>
                    <a:pt x="104825" y="149961"/>
                  </a:lnTo>
                  <a:lnTo>
                    <a:pt x="103136" y="148640"/>
                  </a:lnTo>
                  <a:lnTo>
                    <a:pt x="102171" y="147891"/>
                  </a:lnTo>
                  <a:lnTo>
                    <a:pt x="98818" y="148640"/>
                  </a:lnTo>
                  <a:lnTo>
                    <a:pt x="105511" y="146545"/>
                  </a:lnTo>
                  <a:lnTo>
                    <a:pt x="112636" y="146291"/>
                  </a:lnTo>
                  <a:lnTo>
                    <a:pt x="119291" y="143992"/>
                  </a:lnTo>
                  <a:close/>
                </a:path>
                <a:path w="1123950" h="903605">
                  <a:moveTo>
                    <a:pt x="124333" y="146685"/>
                  </a:moveTo>
                  <a:lnTo>
                    <a:pt x="122351" y="146570"/>
                  </a:lnTo>
                  <a:lnTo>
                    <a:pt x="120548" y="147078"/>
                  </a:lnTo>
                  <a:lnTo>
                    <a:pt x="118910" y="148234"/>
                  </a:lnTo>
                  <a:lnTo>
                    <a:pt x="120053" y="149250"/>
                  </a:lnTo>
                  <a:lnTo>
                    <a:pt x="121348" y="150025"/>
                  </a:lnTo>
                  <a:lnTo>
                    <a:pt x="122783" y="150558"/>
                  </a:lnTo>
                  <a:lnTo>
                    <a:pt x="124333" y="146685"/>
                  </a:lnTo>
                  <a:close/>
                </a:path>
                <a:path w="1123950" h="903605">
                  <a:moveTo>
                    <a:pt x="125895" y="712355"/>
                  </a:moveTo>
                  <a:lnTo>
                    <a:pt x="123583" y="710806"/>
                  </a:lnTo>
                  <a:lnTo>
                    <a:pt x="122885" y="705878"/>
                  </a:lnTo>
                  <a:lnTo>
                    <a:pt x="117017" y="703300"/>
                  </a:lnTo>
                  <a:lnTo>
                    <a:pt x="109588" y="702716"/>
                  </a:lnTo>
                  <a:lnTo>
                    <a:pt x="104190" y="703846"/>
                  </a:lnTo>
                  <a:lnTo>
                    <a:pt x="107365" y="709764"/>
                  </a:lnTo>
                  <a:lnTo>
                    <a:pt x="112877" y="713346"/>
                  </a:lnTo>
                  <a:lnTo>
                    <a:pt x="119456" y="714298"/>
                  </a:lnTo>
                  <a:lnTo>
                    <a:pt x="125895" y="712355"/>
                  </a:lnTo>
                  <a:close/>
                </a:path>
                <a:path w="1123950" h="903605">
                  <a:moveTo>
                    <a:pt x="134010" y="458508"/>
                  </a:moveTo>
                  <a:lnTo>
                    <a:pt x="131584" y="457263"/>
                  </a:lnTo>
                  <a:lnTo>
                    <a:pt x="128993" y="456615"/>
                  </a:lnTo>
                  <a:lnTo>
                    <a:pt x="126276" y="456577"/>
                  </a:lnTo>
                  <a:lnTo>
                    <a:pt x="128028" y="459498"/>
                  </a:lnTo>
                  <a:lnTo>
                    <a:pt x="131076" y="460692"/>
                  </a:lnTo>
                  <a:lnTo>
                    <a:pt x="134010" y="458508"/>
                  </a:lnTo>
                  <a:close/>
                </a:path>
                <a:path w="1123950" h="903605">
                  <a:moveTo>
                    <a:pt x="134010" y="166027"/>
                  </a:moveTo>
                  <a:lnTo>
                    <a:pt x="128358" y="163385"/>
                  </a:lnTo>
                  <a:lnTo>
                    <a:pt x="122034" y="163982"/>
                  </a:lnTo>
                  <a:lnTo>
                    <a:pt x="116014" y="164325"/>
                  </a:lnTo>
                  <a:lnTo>
                    <a:pt x="109194" y="164363"/>
                  </a:lnTo>
                  <a:lnTo>
                    <a:pt x="95580" y="163652"/>
                  </a:lnTo>
                  <a:lnTo>
                    <a:pt x="66814" y="163791"/>
                  </a:lnTo>
                  <a:lnTo>
                    <a:pt x="56070" y="165315"/>
                  </a:lnTo>
                  <a:lnTo>
                    <a:pt x="46202" y="169900"/>
                  </a:lnTo>
                  <a:lnTo>
                    <a:pt x="53035" y="175082"/>
                  </a:lnTo>
                  <a:lnTo>
                    <a:pt x="64173" y="176047"/>
                  </a:lnTo>
                  <a:lnTo>
                    <a:pt x="76047" y="174917"/>
                  </a:lnTo>
                  <a:lnTo>
                    <a:pt x="85064" y="173863"/>
                  </a:lnTo>
                  <a:lnTo>
                    <a:pt x="110261" y="174167"/>
                  </a:lnTo>
                  <a:lnTo>
                    <a:pt x="122199" y="172262"/>
                  </a:lnTo>
                  <a:lnTo>
                    <a:pt x="134010" y="166027"/>
                  </a:lnTo>
                  <a:close/>
                </a:path>
                <a:path w="1123950" h="903605">
                  <a:moveTo>
                    <a:pt x="137121" y="455828"/>
                  </a:moveTo>
                  <a:lnTo>
                    <a:pt x="132829" y="453898"/>
                  </a:lnTo>
                  <a:lnTo>
                    <a:pt x="132372" y="457187"/>
                  </a:lnTo>
                  <a:lnTo>
                    <a:pt x="133807" y="457835"/>
                  </a:lnTo>
                  <a:lnTo>
                    <a:pt x="137121" y="455828"/>
                  </a:lnTo>
                  <a:close/>
                </a:path>
                <a:path w="1123950" h="903605">
                  <a:moveTo>
                    <a:pt x="150622" y="92519"/>
                  </a:moveTo>
                  <a:lnTo>
                    <a:pt x="149466" y="92481"/>
                  </a:lnTo>
                  <a:lnTo>
                    <a:pt x="145237" y="92989"/>
                  </a:lnTo>
                  <a:lnTo>
                    <a:pt x="150622" y="92519"/>
                  </a:lnTo>
                  <a:close/>
                </a:path>
                <a:path w="1123950" h="903605">
                  <a:moveTo>
                    <a:pt x="153898" y="92227"/>
                  </a:moveTo>
                  <a:lnTo>
                    <a:pt x="150622" y="92519"/>
                  </a:lnTo>
                  <a:lnTo>
                    <a:pt x="153123" y="92595"/>
                  </a:lnTo>
                  <a:lnTo>
                    <a:pt x="153898" y="92227"/>
                  </a:lnTo>
                  <a:close/>
                </a:path>
                <a:path w="1123950" h="903605">
                  <a:moveTo>
                    <a:pt x="174637" y="181508"/>
                  </a:moveTo>
                  <a:lnTo>
                    <a:pt x="170395" y="181508"/>
                  </a:lnTo>
                  <a:lnTo>
                    <a:pt x="167411" y="181546"/>
                  </a:lnTo>
                  <a:lnTo>
                    <a:pt x="164833" y="182575"/>
                  </a:lnTo>
                  <a:lnTo>
                    <a:pt x="162648" y="184607"/>
                  </a:lnTo>
                  <a:lnTo>
                    <a:pt x="167284" y="185585"/>
                  </a:lnTo>
                  <a:lnTo>
                    <a:pt x="172021" y="186613"/>
                  </a:lnTo>
                  <a:lnTo>
                    <a:pt x="174637" y="181508"/>
                  </a:lnTo>
                  <a:close/>
                </a:path>
                <a:path w="1123950" h="903605">
                  <a:moveTo>
                    <a:pt x="183934" y="676338"/>
                  </a:moveTo>
                  <a:lnTo>
                    <a:pt x="181356" y="675563"/>
                  </a:lnTo>
                  <a:lnTo>
                    <a:pt x="180060" y="675170"/>
                  </a:lnTo>
                  <a:lnTo>
                    <a:pt x="181063" y="676313"/>
                  </a:lnTo>
                  <a:lnTo>
                    <a:pt x="182359" y="676694"/>
                  </a:lnTo>
                  <a:lnTo>
                    <a:pt x="183934" y="676338"/>
                  </a:lnTo>
                  <a:close/>
                </a:path>
                <a:path w="1123950" h="903605">
                  <a:moveTo>
                    <a:pt x="185483" y="744842"/>
                  </a:moveTo>
                  <a:lnTo>
                    <a:pt x="181203" y="743648"/>
                  </a:lnTo>
                  <a:lnTo>
                    <a:pt x="176618" y="745274"/>
                  </a:lnTo>
                  <a:lnTo>
                    <a:pt x="173075" y="741756"/>
                  </a:lnTo>
                  <a:lnTo>
                    <a:pt x="169583" y="744842"/>
                  </a:lnTo>
                  <a:lnTo>
                    <a:pt x="174536" y="746391"/>
                  </a:lnTo>
                  <a:lnTo>
                    <a:pt x="181114" y="749566"/>
                  </a:lnTo>
                  <a:lnTo>
                    <a:pt x="185483" y="744842"/>
                  </a:lnTo>
                  <a:close/>
                </a:path>
                <a:path w="1123950" h="903605">
                  <a:moveTo>
                    <a:pt x="185864" y="199288"/>
                  </a:moveTo>
                  <a:lnTo>
                    <a:pt x="178117" y="195592"/>
                  </a:lnTo>
                  <a:lnTo>
                    <a:pt x="168579" y="196799"/>
                  </a:lnTo>
                  <a:lnTo>
                    <a:pt x="162737" y="201663"/>
                  </a:lnTo>
                  <a:lnTo>
                    <a:pt x="166141" y="208965"/>
                  </a:lnTo>
                  <a:lnTo>
                    <a:pt x="172885" y="206082"/>
                  </a:lnTo>
                  <a:lnTo>
                    <a:pt x="179946" y="203746"/>
                  </a:lnTo>
                  <a:lnTo>
                    <a:pt x="185864" y="199288"/>
                  </a:lnTo>
                  <a:close/>
                </a:path>
                <a:path w="1123950" h="903605">
                  <a:moveTo>
                    <a:pt x="198729" y="516775"/>
                  </a:moveTo>
                  <a:lnTo>
                    <a:pt x="192519" y="513448"/>
                  </a:lnTo>
                  <a:lnTo>
                    <a:pt x="190868" y="513854"/>
                  </a:lnTo>
                  <a:lnTo>
                    <a:pt x="187274" y="514489"/>
                  </a:lnTo>
                  <a:lnTo>
                    <a:pt x="184810" y="517385"/>
                  </a:lnTo>
                  <a:lnTo>
                    <a:pt x="187375" y="520827"/>
                  </a:lnTo>
                  <a:lnTo>
                    <a:pt x="189788" y="519836"/>
                  </a:lnTo>
                  <a:lnTo>
                    <a:pt x="192239" y="518934"/>
                  </a:lnTo>
                  <a:lnTo>
                    <a:pt x="194716" y="518134"/>
                  </a:lnTo>
                  <a:lnTo>
                    <a:pt x="198729" y="516775"/>
                  </a:lnTo>
                  <a:close/>
                </a:path>
                <a:path w="1123950" h="903605">
                  <a:moveTo>
                    <a:pt x="202311" y="210820"/>
                  </a:moveTo>
                  <a:lnTo>
                    <a:pt x="199034" y="212090"/>
                  </a:lnTo>
                  <a:lnTo>
                    <a:pt x="202311" y="210820"/>
                  </a:lnTo>
                  <a:close/>
                </a:path>
                <a:path w="1123950" h="903605">
                  <a:moveTo>
                    <a:pt x="215265" y="502640"/>
                  </a:moveTo>
                  <a:lnTo>
                    <a:pt x="212483" y="501408"/>
                  </a:lnTo>
                  <a:lnTo>
                    <a:pt x="209651" y="501281"/>
                  </a:lnTo>
                  <a:lnTo>
                    <a:pt x="206768" y="502246"/>
                  </a:lnTo>
                  <a:lnTo>
                    <a:pt x="209842" y="504444"/>
                  </a:lnTo>
                  <a:lnTo>
                    <a:pt x="207568" y="506056"/>
                  </a:lnTo>
                  <a:lnTo>
                    <a:pt x="202958" y="507415"/>
                  </a:lnTo>
                  <a:lnTo>
                    <a:pt x="199034" y="508825"/>
                  </a:lnTo>
                  <a:lnTo>
                    <a:pt x="202844" y="509993"/>
                  </a:lnTo>
                  <a:lnTo>
                    <a:pt x="208178" y="510032"/>
                  </a:lnTo>
                  <a:lnTo>
                    <a:pt x="211010" y="504888"/>
                  </a:lnTo>
                  <a:lnTo>
                    <a:pt x="215265" y="502640"/>
                  </a:lnTo>
                  <a:close/>
                </a:path>
                <a:path w="1123950" h="903605">
                  <a:moveTo>
                    <a:pt x="215480" y="180530"/>
                  </a:moveTo>
                  <a:lnTo>
                    <a:pt x="210350" y="166903"/>
                  </a:lnTo>
                  <a:lnTo>
                    <a:pt x="197815" y="167220"/>
                  </a:lnTo>
                  <a:lnTo>
                    <a:pt x="186753" y="168478"/>
                  </a:lnTo>
                  <a:lnTo>
                    <a:pt x="180949" y="171411"/>
                  </a:lnTo>
                  <a:lnTo>
                    <a:pt x="176860" y="174371"/>
                  </a:lnTo>
                  <a:lnTo>
                    <a:pt x="175475" y="178689"/>
                  </a:lnTo>
                  <a:lnTo>
                    <a:pt x="182232" y="181330"/>
                  </a:lnTo>
                  <a:lnTo>
                    <a:pt x="191465" y="182651"/>
                  </a:lnTo>
                  <a:lnTo>
                    <a:pt x="197472" y="183057"/>
                  </a:lnTo>
                  <a:lnTo>
                    <a:pt x="201142" y="182054"/>
                  </a:lnTo>
                  <a:lnTo>
                    <a:pt x="215480" y="180530"/>
                  </a:lnTo>
                  <a:close/>
                </a:path>
                <a:path w="1123950" h="903605">
                  <a:moveTo>
                    <a:pt x="219506" y="68554"/>
                  </a:moveTo>
                  <a:lnTo>
                    <a:pt x="213118" y="67957"/>
                  </a:lnTo>
                  <a:lnTo>
                    <a:pt x="206565" y="67767"/>
                  </a:lnTo>
                  <a:lnTo>
                    <a:pt x="199999" y="67970"/>
                  </a:lnTo>
                  <a:lnTo>
                    <a:pt x="193598" y="68554"/>
                  </a:lnTo>
                  <a:lnTo>
                    <a:pt x="199466" y="69862"/>
                  </a:lnTo>
                  <a:lnTo>
                    <a:pt x="207797" y="70675"/>
                  </a:lnTo>
                  <a:lnTo>
                    <a:pt x="215506" y="70421"/>
                  </a:lnTo>
                  <a:lnTo>
                    <a:pt x="219506" y="68554"/>
                  </a:lnTo>
                  <a:close/>
                </a:path>
                <a:path w="1123950" h="903605">
                  <a:moveTo>
                    <a:pt x="225310" y="456958"/>
                  </a:moveTo>
                  <a:lnTo>
                    <a:pt x="220624" y="456209"/>
                  </a:lnTo>
                  <a:lnTo>
                    <a:pt x="216115" y="457682"/>
                  </a:lnTo>
                  <a:lnTo>
                    <a:pt x="204952" y="460400"/>
                  </a:lnTo>
                  <a:lnTo>
                    <a:pt x="202514" y="457733"/>
                  </a:lnTo>
                  <a:lnTo>
                    <a:pt x="192481" y="456717"/>
                  </a:lnTo>
                  <a:lnTo>
                    <a:pt x="195935" y="460476"/>
                  </a:lnTo>
                  <a:lnTo>
                    <a:pt x="188633" y="461391"/>
                  </a:lnTo>
                  <a:lnTo>
                    <a:pt x="185610" y="457542"/>
                  </a:lnTo>
                  <a:lnTo>
                    <a:pt x="181190" y="460819"/>
                  </a:lnTo>
                  <a:lnTo>
                    <a:pt x="189179" y="463791"/>
                  </a:lnTo>
                  <a:lnTo>
                    <a:pt x="193395" y="463423"/>
                  </a:lnTo>
                  <a:lnTo>
                    <a:pt x="199034" y="468553"/>
                  </a:lnTo>
                  <a:lnTo>
                    <a:pt x="205422" y="465569"/>
                  </a:lnTo>
                  <a:lnTo>
                    <a:pt x="214134" y="464058"/>
                  </a:lnTo>
                  <a:lnTo>
                    <a:pt x="221856" y="461886"/>
                  </a:lnTo>
                  <a:lnTo>
                    <a:pt x="225310" y="456958"/>
                  </a:lnTo>
                  <a:close/>
                </a:path>
                <a:path w="1123950" h="903605">
                  <a:moveTo>
                    <a:pt x="226491" y="668997"/>
                  </a:moveTo>
                  <a:lnTo>
                    <a:pt x="222186" y="670547"/>
                  </a:lnTo>
                  <a:lnTo>
                    <a:pt x="223532" y="671296"/>
                  </a:lnTo>
                  <a:lnTo>
                    <a:pt x="224967" y="671817"/>
                  </a:lnTo>
                  <a:lnTo>
                    <a:pt x="226491" y="672084"/>
                  </a:lnTo>
                  <a:lnTo>
                    <a:pt x="226491" y="668997"/>
                  </a:lnTo>
                  <a:close/>
                </a:path>
                <a:path w="1123950" h="903605">
                  <a:moveTo>
                    <a:pt x="246595" y="473633"/>
                  </a:moveTo>
                  <a:lnTo>
                    <a:pt x="241960" y="472859"/>
                  </a:lnTo>
                  <a:lnTo>
                    <a:pt x="233438" y="472694"/>
                  </a:lnTo>
                  <a:lnTo>
                    <a:pt x="227812" y="479983"/>
                  </a:lnTo>
                  <a:lnTo>
                    <a:pt x="212674" y="486041"/>
                  </a:lnTo>
                  <a:lnTo>
                    <a:pt x="202895" y="485546"/>
                  </a:lnTo>
                  <a:lnTo>
                    <a:pt x="198602" y="494144"/>
                  </a:lnTo>
                  <a:lnTo>
                    <a:pt x="205117" y="494525"/>
                  </a:lnTo>
                  <a:lnTo>
                    <a:pt x="211696" y="492988"/>
                  </a:lnTo>
                  <a:lnTo>
                    <a:pt x="218020" y="490296"/>
                  </a:lnTo>
                  <a:lnTo>
                    <a:pt x="223748" y="487172"/>
                  </a:lnTo>
                  <a:lnTo>
                    <a:pt x="229730" y="484390"/>
                  </a:lnTo>
                  <a:lnTo>
                    <a:pt x="236169" y="481736"/>
                  </a:lnTo>
                  <a:lnTo>
                    <a:pt x="242112" y="478434"/>
                  </a:lnTo>
                  <a:lnTo>
                    <a:pt x="246595" y="473633"/>
                  </a:lnTo>
                  <a:close/>
                </a:path>
                <a:path w="1123950" h="903605">
                  <a:moveTo>
                    <a:pt x="252387" y="894575"/>
                  </a:moveTo>
                  <a:lnTo>
                    <a:pt x="246748" y="890841"/>
                  </a:lnTo>
                  <a:lnTo>
                    <a:pt x="246049" y="899934"/>
                  </a:lnTo>
                  <a:lnTo>
                    <a:pt x="242722" y="902322"/>
                  </a:lnTo>
                  <a:lnTo>
                    <a:pt x="247611" y="903262"/>
                  </a:lnTo>
                  <a:lnTo>
                    <a:pt x="251320" y="898842"/>
                  </a:lnTo>
                  <a:lnTo>
                    <a:pt x="252387" y="894575"/>
                  </a:lnTo>
                  <a:close/>
                </a:path>
                <a:path w="1123950" h="903605">
                  <a:moveTo>
                    <a:pt x="253199" y="666686"/>
                  </a:moveTo>
                  <a:lnTo>
                    <a:pt x="248259" y="665949"/>
                  </a:lnTo>
                  <a:lnTo>
                    <a:pt x="248399" y="672007"/>
                  </a:lnTo>
                  <a:lnTo>
                    <a:pt x="244284" y="673265"/>
                  </a:lnTo>
                  <a:lnTo>
                    <a:pt x="248704" y="673315"/>
                  </a:lnTo>
                  <a:lnTo>
                    <a:pt x="250456" y="669264"/>
                  </a:lnTo>
                  <a:lnTo>
                    <a:pt x="253199" y="666686"/>
                  </a:lnTo>
                  <a:close/>
                </a:path>
                <a:path w="1123950" h="903605">
                  <a:moveTo>
                    <a:pt x="262064" y="458889"/>
                  </a:moveTo>
                  <a:lnTo>
                    <a:pt x="254495" y="460159"/>
                  </a:lnTo>
                  <a:lnTo>
                    <a:pt x="247332" y="462902"/>
                  </a:lnTo>
                  <a:lnTo>
                    <a:pt x="240296" y="466051"/>
                  </a:lnTo>
                  <a:lnTo>
                    <a:pt x="233045" y="468566"/>
                  </a:lnTo>
                  <a:lnTo>
                    <a:pt x="240080" y="468299"/>
                  </a:lnTo>
                  <a:lnTo>
                    <a:pt x="251142" y="466471"/>
                  </a:lnTo>
                  <a:lnTo>
                    <a:pt x="260413" y="463270"/>
                  </a:lnTo>
                  <a:lnTo>
                    <a:pt x="262064" y="458889"/>
                  </a:lnTo>
                  <a:close/>
                </a:path>
                <a:path w="1123950" h="903605">
                  <a:moveTo>
                    <a:pt x="288772" y="734377"/>
                  </a:moveTo>
                  <a:lnTo>
                    <a:pt x="284899" y="732828"/>
                  </a:lnTo>
                  <a:lnTo>
                    <a:pt x="285762" y="734148"/>
                  </a:lnTo>
                  <a:lnTo>
                    <a:pt x="287058" y="734669"/>
                  </a:lnTo>
                  <a:lnTo>
                    <a:pt x="288772" y="734377"/>
                  </a:lnTo>
                  <a:close/>
                </a:path>
                <a:path w="1123950" h="903605">
                  <a:moveTo>
                    <a:pt x="292049" y="479640"/>
                  </a:moveTo>
                  <a:lnTo>
                    <a:pt x="291884" y="472033"/>
                  </a:lnTo>
                  <a:lnTo>
                    <a:pt x="288810" y="472808"/>
                  </a:lnTo>
                  <a:lnTo>
                    <a:pt x="285953" y="472287"/>
                  </a:lnTo>
                  <a:lnTo>
                    <a:pt x="283349" y="470496"/>
                  </a:lnTo>
                  <a:lnTo>
                    <a:pt x="277799" y="472478"/>
                  </a:lnTo>
                  <a:lnTo>
                    <a:pt x="273227" y="477050"/>
                  </a:lnTo>
                  <a:lnTo>
                    <a:pt x="271081" y="481482"/>
                  </a:lnTo>
                  <a:lnTo>
                    <a:pt x="272834" y="483057"/>
                  </a:lnTo>
                  <a:lnTo>
                    <a:pt x="292049" y="479640"/>
                  </a:lnTo>
                  <a:close/>
                </a:path>
                <a:path w="1123950" h="903605">
                  <a:moveTo>
                    <a:pt x="301129" y="140881"/>
                  </a:moveTo>
                  <a:lnTo>
                    <a:pt x="295948" y="140843"/>
                  </a:lnTo>
                  <a:lnTo>
                    <a:pt x="288315" y="143891"/>
                  </a:lnTo>
                  <a:lnTo>
                    <a:pt x="284899" y="147840"/>
                  </a:lnTo>
                  <a:lnTo>
                    <a:pt x="290880" y="147002"/>
                  </a:lnTo>
                  <a:lnTo>
                    <a:pt x="295897" y="143637"/>
                  </a:lnTo>
                  <a:lnTo>
                    <a:pt x="301129" y="140881"/>
                  </a:lnTo>
                  <a:close/>
                </a:path>
                <a:path w="1123950" h="903605">
                  <a:moveTo>
                    <a:pt x="306819" y="742530"/>
                  </a:moveTo>
                  <a:lnTo>
                    <a:pt x="298437" y="740194"/>
                  </a:lnTo>
                  <a:lnTo>
                    <a:pt x="294589" y="737539"/>
                  </a:lnTo>
                  <a:lnTo>
                    <a:pt x="287185" y="735291"/>
                  </a:lnTo>
                  <a:lnTo>
                    <a:pt x="288391" y="735164"/>
                  </a:lnTo>
                  <a:lnTo>
                    <a:pt x="284099" y="734390"/>
                  </a:lnTo>
                  <a:lnTo>
                    <a:pt x="285445" y="735063"/>
                  </a:lnTo>
                  <a:lnTo>
                    <a:pt x="286067" y="735177"/>
                  </a:lnTo>
                  <a:lnTo>
                    <a:pt x="282587" y="739432"/>
                  </a:lnTo>
                  <a:lnTo>
                    <a:pt x="285750" y="738974"/>
                  </a:lnTo>
                  <a:lnTo>
                    <a:pt x="288582" y="739749"/>
                  </a:lnTo>
                  <a:lnTo>
                    <a:pt x="291084" y="741743"/>
                  </a:lnTo>
                  <a:lnTo>
                    <a:pt x="287578" y="742569"/>
                  </a:lnTo>
                  <a:lnTo>
                    <a:pt x="287807" y="746086"/>
                  </a:lnTo>
                  <a:lnTo>
                    <a:pt x="291033" y="749655"/>
                  </a:lnTo>
                  <a:lnTo>
                    <a:pt x="296506" y="750633"/>
                  </a:lnTo>
                  <a:lnTo>
                    <a:pt x="303174" y="749388"/>
                  </a:lnTo>
                  <a:lnTo>
                    <a:pt x="306819" y="742530"/>
                  </a:lnTo>
                  <a:close/>
                </a:path>
                <a:path w="1123950" h="903605">
                  <a:moveTo>
                    <a:pt x="307873" y="525018"/>
                  </a:moveTo>
                  <a:lnTo>
                    <a:pt x="306971" y="520331"/>
                  </a:lnTo>
                  <a:lnTo>
                    <a:pt x="300850" y="515493"/>
                  </a:lnTo>
                  <a:lnTo>
                    <a:pt x="288734" y="514375"/>
                  </a:lnTo>
                  <a:lnTo>
                    <a:pt x="275780" y="515239"/>
                  </a:lnTo>
                  <a:lnTo>
                    <a:pt x="238315" y="528802"/>
                  </a:lnTo>
                  <a:lnTo>
                    <a:pt x="221437" y="550621"/>
                  </a:lnTo>
                  <a:lnTo>
                    <a:pt x="224485" y="556539"/>
                  </a:lnTo>
                  <a:lnTo>
                    <a:pt x="238201" y="558088"/>
                  </a:lnTo>
                  <a:lnTo>
                    <a:pt x="253923" y="557288"/>
                  </a:lnTo>
                  <a:lnTo>
                    <a:pt x="290741" y="543801"/>
                  </a:lnTo>
                  <a:lnTo>
                    <a:pt x="295109" y="533006"/>
                  </a:lnTo>
                  <a:lnTo>
                    <a:pt x="301142" y="526745"/>
                  </a:lnTo>
                  <a:lnTo>
                    <a:pt x="307873" y="525018"/>
                  </a:lnTo>
                  <a:close/>
                </a:path>
                <a:path w="1123950" h="903605">
                  <a:moveTo>
                    <a:pt x="308114" y="355231"/>
                  </a:moveTo>
                  <a:lnTo>
                    <a:pt x="306324" y="355866"/>
                  </a:lnTo>
                  <a:lnTo>
                    <a:pt x="305295" y="357162"/>
                  </a:lnTo>
                  <a:lnTo>
                    <a:pt x="305003" y="359105"/>
                  </a:lnTo>
                  <a:lnTo>
                    <a:pt x="307073" y="356527"/>
                  </a:lnTo>
                  <a:lnTo>
                    <a:pt x="308114" y="355231"/>
                  </a:lnTo>
                  <a:close/>
                </a:path>
                <a:path w="1123950" h="903605">
                  <a:moveTo>
                    <a:pt x="324180" y="503377"/>
                  </a:moveTo>
                  <a:lnTo>
                    <a:pt x="320929" y="500011"/>
                  </a:lnTo>
                  <a:lnTo>
                    <a:pt x="317360" y="499033"/>
                  </a:lnTo>
                  <a:lnTo>
                    <a:pt x="311962" y="500354"/>
                  </a:lnTo>
                  <a:lnTo>
                    <a:pt x="305562" y="508863"/>
                  </a:lnTo>
                  <a:lnTo>
                    <a:pt x="311264" y="510082"/>
                  </a:lnTo>
                  <a:lnTo>
                    <a:pt x="313918" y="514235"/>
                  </a:lnTo>
                  <a:lnTo>
                    <a:pt x="319011" y="512978"/>
                  </a:lnTo>
                  <a:lnTo>
                    <a:pt x="322986" y="508533"/>
                  </a:lnTo>
                  <a:lnTo>
                    <a:pt x="324180" y="503377"/>
                  </a:lnTo>
                  <a:close/>
                </a:path>
                <a:path w="1123950" h="903605">
                  <a:moveTo>
                    <a:pt x="325145" y="355981"/>
                  </a:moveTo>
                  <a:lnTo>
                    <a:pt x="323545" y="356781"/>
                  </a:lnTo>
                  <a:lnTo>
                    <a:pt x="322262" y="357949"/>
                  </a:lnTo>
                  <a:lnTo>
                    <a:pt x="321284" y="359473"/>
                  </a:lnTo>
                  <a:lnTo>
                    <a:pt x="322567" y="358317"/>
                  </a:lnTo>
                  <a:lnTo>
                    <a:pt x="325145" y="355981"/>
                  </a:lnTo>
                  <a:close/>
                </a:path>
                <a:path w="1123950" h="903605">
                  <a:moveTo>
                    <a:pt x="328701" y="839203"/>
                  </a:moveTo>
                  <a:lnTo>
                    <a:pt x="328206" y="833424"/>
                  </a:lnTo>
                  <a:lnTo>
                    <a:pt x="321919" y="833551"/>
                  </a:lnTo>
                  <a:lnTo>
                    <a:pt x="315391" y="837044"/>
                  </a:lnTo>
                  <a:lnTo>
                    <a:pt x="309867" y="842314"/>
                  </a:lnTo>
                  <a:lnTo>
                    <a:pt x="306552" y="847737"/>
                  </a:lnTo>
                  <a:lnTo>
                    <a:pt x="313093" y="846658"/>
                  </a:lnTo>
                  <a:lnTo>
                    <a:pt x="322072" y="843711"/>
                  </a:lnTo>
                  <a:lnTo>
                    <a:pt x="328701" y="839203"/>
                  </a:lnTo>
                  <a:close/>
                </a:path>
                <a:path w="1123950" h="903605">
                  <a:moveTo>
                    <a:pt x="334441" y="504558"/>
                  </a:moveTo>
                  <a:lnTo>
                    <a:pt x="333273" y="503148"/>
                  </a:lnTo>
                  <a:lnTo>
                    <a:pt x="331990" y="501865"/>
                  </a:lnTo>
                  <a:lnTo>
                    <a:pt x="330581" y="500697"/>
                  </a:lnTo>
                  <a:lnTo>
                    <a:pt x="328498" y="501637"/>
                  </a:lnTo>
                  <a:lnTo>
                    <a:pt x="327063" y="503186"/>
                  </a:lnTo>
                  <a:lnTo>
                    <a:pt x="326275" y="505333"/>
                  </a:lnTo>
                  <a:lnTo>
                    <a:pt x="329044" y="505472"/>
                  </a:lnTo>
                  <a:lnTo>
                    <a:pt x="331762" y="505231"/>
                  </a:lnTo>
                  <a:lnTo>
                    <a:pt x="334441" y="504558"/>
                  </a:lnTo>
                  <a:close/>
                </a:path>
                <a:path w="1123950" h="903605">
                  <a:moveTo>
                    <a:pt x="341287" y="511543"/>
                  </a:moveTo>
                  <a:lnTo>
                    <a:pt x="337515" y="509181"/>
                  </a:lnTo>
                  <a:lnTo>
                    <a:pt x="333921" y="511289"/>
                  </a:lnTo>
                  <a:lnTo>
                    <a:pt x="334505" y="515010"/>
                  </a:lnTo>
                  <a:lnTo>
                    <a:pt x="337515" y="517309"/>
                  </a:lnTo>
                  <a:lnTo>
                    <a:pt x="341071" y="514883"/>
                  </a:lnTo>
                  <a:lnTo>
                    <a:pt x="341287" y="511543"/>
                  </a:lnTo>
                  <a:close/>
                </a:path>
                <a:path w="1123950" h="903605">
                  <a:moveTo>
                    <a:pt x="347560" y="172605"/>
                  </a:moveTo>
                  <a:lnTo>
                    <a:pt x="345097" y="170484"/>
                  </a:lnTo>
                  <a:lnTo>
                    <a:pt x="342265" y="169710"/>
                  </a:lnTo>
                  <a:lnTo>
                    <a:pt x="339064" y="170268"/>
                  </a:lnTo>
                  <a:lnTo>
                    <a:pt x="336029" y="170383"/>
                  </a:lnTo>
                  <a:lnTo>
                    <a:pt x="333044" y="170903"/>
                  </a:lnTo>
                  <a:lnTo>
                    <a:pt x="330149" y="171831"/>
                  </a:lnTo>
                  <a:lnTo>
                    <a:pt x="336346" y="170624"/>
                  </a:lnTo>
                  <a:lnTo>
                    <a:pt x="341299" y="175285"/>
                  </a:lnTo>
                  <a:lnTo>
                    <a:pt x="347560" y="172605"/>
                  </a:lnTo>
                  <a:close/>
                </a:path>
                <a:path w="1123950" h="903605">
                  <a:moveTo>
                    <a:pt x="351053" y="528180"/>
                  </a:moveTo>
                  <a:lnTo>
                    <a:pt x="349072" y="527215"/>
                  </a:lnTo>
                  <a:lnTo>
                    <a:pt x="347014" y="526961"/>
                  </a:lnTo>
                  <a:lnTo>
                    <a:pt x="344868" y="527405"/>
                  </a:lnTo>
                  <a:lnTo>
                    <a:pt x="340296" y="528497"/>
                  </a:lnTo>
                  <a:lnTo>
                    <a:pt x="326212" y="526770"/>
                  </a:lnTo>
                  <a:lnTo>
                    <a:pt x="330149" y="521208"/>
                  </a:lnTo>
                  <a:lnTo>
                    <a:pt x="327723" y="522109"/>
                  </a:lnTo>
                  <a:lnTo>
                    <a:pt x="325386" y="523189"/>
                  </a:lnTo>
                  <a:lnTo>
                    <a:pt x="320154" y="526110"/>
                  </a:lnTo>
                  <a:lnTo>
                    <a:pt x="316966" y="523087"/>
                  </a:lnTo>
                  <a:lnTo>
                    <a:pt x="306044" y="528840"/>
                  </a:lnTo>
                  <a:lnTo>
                    <a:pt x="312369" y="535698"/>
                  </a:lnTo>
                  <a:lnTo>
                    <a:pt x="318541" y="536689"/>
                  </a:lnTo>
                  <a:lnTo>
                    <a:pt x="327621" y="537743"/>
                  </a:lnTo>
                  <a:lnTo>
                    <a:pt x="336918" y="537425"/>
                  </a:lnTo>
                  <a:lnTo>
                    <a:pt x="345160" y="534606"/>
                  </a:lnTo>
                  <a:lnTo>
                    <a:pt x="351053" y="528180"/>
                  </a:lnTo>
                  <a:close/>
                </a:path>
                <a:path w="1123950" h="903605">
                  <a:moveTo>
                    <a:pt x="375691" y="210820"/>
                  </a:moveTo>
                  <a:lnTo>
                    <a:pt x="353796" y="210820"/>
                  </a:lnTo>
                  <a:lnTo>
                    <a:pt x="353364" y="210820"/>
                  </a:lnTo>
                  <a:lnTo>
                    <a:pt x="360248" y="212090"/>
                  </a:lnTo>
                  <a:lnTo>
                    <a:pt x="368325" y="212090"/>
                  </a:lnTo>
                  <a:lnTo>
                    <a:pt x="375691" y="210820"/>
                  </a:lnTo>
                  <a:close/>
                </a:path>
                <a:path w="1123950" h="903605">
                  <a:moveTo>
                    <a:pt x="391680" y="218630"/>
                  </a:moveTo>
                  <a:lnTo>
                    <a:pt x="388848" y="218871"/>
                  </a:lnTo>
                  <a:lnTo>
                    <a:pt x="387426" y="219011"/>
                  </a:lnTo>
                  <a:lnTo>
                    <a:pt x="388848" y="219786"/>
                  </a:lnTo>
                  <a:lnTo>
                    <a:pt x="390271" y="219659"/>
                  </a:lnTo>
                  <a:lnTo>
                    <a:pt x="391680" y="218630"/>
                  </a:lnTo>
                  <a:close/>
                </a:path>
                <a:path w="1123950" h="903605">
                  <a:moveTo>
                    <a:pt x="392468" y="91465"/>
                  </a:moveTo>
                  <a:lnTo>
                    <a:pt x="391629" y="89433"/>
                  </a:lnTo>
                  <a:lnTo>
                    <a:pt x="390842" y="87528"/>
                  </a:lnTo>
                  <a:lnTo>
                    <a:pt x="389839" y="85115"/>
                  </a:lnTo>
                  <a:lnTo>
                    <a:pt x="380657" y="86893"/>
                  </a:lnTo>
                  <a:lnTo>
                    <a:pt x="375450" y="87528"/>
                  </a:lnTo>
                  <a:lnTo>
                    <a:pt x="376097" y="87274"/>
                  </a:lnTo>
                  <a:lnTo>
                    <a:pt x="379387" y="86004"/>
                  </a:lnTo>
                  <a:lnTo>
                    <a:pt x="385953" y="83972"/>
                  </a:lnTo>
                  <a:lnTo>
                    <a:pt x="391147" y="81051"/>
                  </a:lnTo>
                  <a:lnTo>
                    <a:pt x="391020" y="77368"/>
                  </a:lnTo>
                  <a:lnTo>
                    <a:pt x="385597" y="74955"/>
                  </a:lnTo>
                  <a:lnTo>
                    <a:pt x="378231" y="75082"/>
                  </a:lnTo>
                  <a:lnTo>
                    <a:pt x="370954" y="76987"/>
                  </a:lnTo>
                  <a:lnTo>
                    <a:pt x="365760" y="79781"/>
                  </a:lnTo>
                  <a:lnTo>
                    <a:pt x="370001" y="82956"/>
                  </a:lnTo>
                  <a:lnTo>
                    <a:pt x="362927" y="86258"/>
                  </a:lnTo>
                  <a:lnTo>
                    <a:pt x="355422" y="87274"/>
                  </a:lnTo>
                  <a:lnTo>
                    <a:pt x="353656" y="85115"/>
                  </a:lnTo>
                  <a:lnTo>
                    <a:pt x="352513" y="83718"/>
                  </a:lnTo>
                  <a:lnTo>
                    <a:pt x="351155" y="82067"/>
                  </a:lnTo>
                  <a:lnTo>
                    <a:pt x="349910" y="80543"/>
                  </a:lnTo>
                  <a:lnTo>
                    <a:pt x="352806" y="80035"/>
                  </a:lnTo>
                  <a:lnTo>
                    <a:pt x="356882" y="78892"/>
                  </a:lnTo>
                  <a:lnTo>
                    <a:pt x="358724" y="77876"/>
                  </a:lnTo>
                  <a:lnTo>
                    <a:pt x="354914" y="77495"/>
                  </a:lnTo>
                  <a:lnTo>
                    <a:pt x="358216" y="75844"/>
                  </a:lnTo>
                  <a:lnTo>
                    <a:pt x="353199" y="74574"/>
                  </a:lnTo>
                  <a:lnTo>
                    <a:pt x="341744" y="73177"/>
                  </a:lnTo>
                  <a:lnTo>
                    <a:pt x="340868" y="72288"/>
                  </a:lnTo>
                  <a:lnTo>
                    <a:pt x="340626" y="72034"/>
                  </a:lnTo>
                  <a:lnTo>
                    <a:pt x="338759" y="70129"/>
                  </a:lnTo>
                  <a:lnTo>
                    <a:pt x="328993" y="71221"/>
                  </a:lnTo>
                  <a:lnTo>
                    <a:pt x="329387" y="71145"/>
                  </a:lnTo>
                  <a:lnTo>
                    <a:pt x="333362" y="70383"/>
                  </a:lnTo>
                  <a:lnTo>
                    <a:pt x="327202" y="69113"/>
                  </a:lnTo>
                  <a:lnTo>
                    <a:pt x="326758" y="68478"/>
                  </a:lnTo>
                  <a:lnTo>
                    <a:pt x="324053" y="64668"/>
                  </a:lnTo>
                  <a:lnTo>
                    <a:pt x="322351" y="62255"/>
                  </a:lnTo>
                  <a:lnTo>
                    <a:pt x="321221" y="59969"/>
                  </a:lnTo>
                  <a:lnTo>
                    <a:pt x="320230" y="57937"/>
                  </a:lnTo>
                  <a:lnTo>
                    <a:pt x="319608" y="57810"/>
                  </a:lnTo>
                  <a:lnTo>
                    <a:pt x="317728" y="57429"/>
                  </a:lnTo>
                  <a:lnTo>
                    <a:pt x="315849" y="57048"/>
                  </a:lnTo>
                  <a:lnTo>
                    <a:pt x="318300" y="54762"/>
                  </a:lnTo>
                  <a:lnTo>
                    <a:pt x="314642" y="52984"/>
                  </a:lnTo>
                  <a:lnTo>
                    <a:pt x="312813" y="52095"/>
                  </a:lnTo>
                  <a:lnTo>
                    <a:pt x="304546" y="49809"/>
                  </a:lnTo>
                  <a:lnTo>
                    <a:pt x="298640" y="48666"/>
                  </a:lnTo>
                  <a:lnTo>
                    <a:pt x="290347" y="48031"/>
                  </a:lnTo>
                  <a:lnTo>
                    <a:pt x="281025" y="47650"/>
                  </a:lnTo>
                  <a:lnTo>
                    <a:pt x="271843" y="48285"/>
                  </a:lnTo>
                  <a:lnTo>
                    <a:pt x="263994" y="50444"/>
                  </a:lnTo>
                  <a:lnTo>
                    <a:pt x="269798" y="53365"/>
                  </a:lnTo>
                  <a:lnTo>
                    <a:pt x="276504" y="53492"/>
                  </a:lnTo>
                  <a:lnTo>
                    <a:pt x="283451" y="52984"/>
                  </a:lnTo>
                  <a:lnTo>
                    <a:pt x="289941" y="53873"/>
                  </a:lnTo>
                  <a:lnTo>
                    <a:pt x="282054" y="56794"/>
                  </a:lnTo>
                  <a:lnTo>
                    <a:pt x="273392" y="57429"/>
                  </a:lnTo>
                  <a:lnTo>
                    <a:pt x="271195" y="57302"/>
                  </a:lnTo>
                  <a:lnTo>
                    <a:pt x="264591" y="56921"/>
                  </a:lnTo>
                  <a:lnTo>
                    <a:pt x="256247" y="55778"/>
                  </a:lnTo>
                  <a:lnTo>
                    <a:pt x="258787" y="57175"/>
                  </a:lnTo>
                  <a:lnTo>
                    <a:pt x="259867" y="57429"/>
                  </a:lnTo>
                  <a:lnTo>
                    <a:pt x="256273" y="58826"/>
                  </a:lnTo>
                  <a:lnTo>
                    <a:pt x="247777" y="59969"/>
                  </a:lnTo>
                  <a:lnTo>
                    <a:pt x="244944" y="57810"/>
                  </a:lnTo>
                  <a:lnTo>
                    <a:pt x="240741" y="57302"/>
                  </a:lnTo>
                  <a:lnTo>
                    <a:pt x="235521" y="57683"/>
                  </a:lnTo>
                  <a:lnTo>
                    <a:pt x="228422" y="59080"/>
                  </a:lnTo>
                  <a:lnTo>
                    <a:pt x="223723" y="60731"/>
                  </a:lnTo>
                  <a:lnTo>
                    <a:pt x="225679" y="62382"/>
                  </a:lnTo>
                  <a:lnTo>
                    <a:pt x="223012" y="63017"/>
                  </a:lnTo>
                  <a:lnTo>
                    <a:pt x="220306" y="63398"/>
                  </a:lnTo>
                  <a:lnTo>
                    <a:pt x="217563" y="63525"/>
                  </a:lnTo>
                  <a:lnTo>
                    <a:pt x="221424" y="65557"/>
                  </a:lnTo>
                  <a:lnTo>
                    <a:pt x="225780" y="65303"/>
                  </a:lnTo>
                  <a:lnTo>
                    <a:pt x="229920" y="64668"/>
                  </a:lnTo>
                  <a:lnTo>
                    <a:pt x="226949" y="65303"/>
                  </a:lnTo>
                  <a:lnTo>
                    <a:pt x="232079" y="66065"/>
                  </a:lnTo>
                  <a:lnTo>
                    <a:pt x="239814" y="66827"/>
                  </a:lnTo>
                  <a:lnTo>
                    <a:pt x="244652" y="67462"/>
                  </a:lnTo>
                  <a:lnTo>
                    <a:pt x="240461" y="68478"/>
                  </a:lnTo>
                  <a:lnTo>
                    <a:pt x="236131" y="68224"/>
                  </a:lnTo>
                  <a:lnTo>
                    <a:pt x="231863" y="68224"/>
                  </a:lnTo>
                  <a:lnTo>
                    <a:pt x="235445" y="71526"/>
                  </a:lnTo>
                  <a:lnTo>
                    <a:pt x="240258" y="71145"/>
                  </a:lnTo>
                  <a:lnTo>
                    <a:pt x="244652" y="72034"/>
                  </a:lnTo>
                  <a:lnTo>
                    <a:pt x="237007" y="72288"/>
                  </a:lnTo>
                  <a:lnTo>
                    <a:pt x="229400" y="71653"/>
                  </a:lnTo>
                  <a:lnTo>
                    <a:pt x="221792" y="70891"/>
                  </a:lnTo>
                  <a:lnTo>
                    <a:pt x="214160" y="71018"/>
                  </a:lnTo>
                  <a:lnTo>
                    <a:pt x="207149" y="71907"/>
                  </a:lnTo>
                  <a:lnTo>
                    <a:pt x="199732" y="73177"/>
                  </a:lnTo>
                  <a:lnTo>
                    <a:pt x="192366" y="74193"/>
                  </a:lnTo>
                  <a:lnTo>
                    <a:pt x="185496" y="74447"/>
                  </a:lnTo>
                  <a:lnTo>
                    <a:pt x="188468" y="74701"/>
                  </a:lnTo>
                  <a:lnTo>
                    <a:pt x="191160" y="75717"/>
                  </a:lnTo>
                  <a:lnTo>
                    <a:pt x="193598" y="77495"/>
                  </a:lnTo>
                  <a:lnTo>
                    <a:pt x="186283" y="78257"/>
                  </a:lnTo>
                  <a:lnTo>
                    <a:pt x="178917" y="78638"/>
                  </a:lnTo>
                  <a:lnTo>
                    <a:pt x="164160" y="78638"/>
                  </a:lnTo>
                  <a:lnTo>
                    <a:pt x="169316" y="79019"/>
                  </a:lnTo>
                  <a:lnTo>
                    <a:pt x="169316" y="79654"/>
                  </a:lnTo>
                  <a:lnTo>
                    <a:pt x="164160" y="80543"/>
                  </a:lnTo>
                  <a:lnTo>
                    <a:pt x="171500" y="81559"/>
                  </a:lnTo>
                  <a:lnTo>
                    <a:pt x="178854" y="82448"/>
                  </a:lnTo>
                  <a:lnTo>
                    <a:pt x="186207" y="82702"/>
                  </a:lnTo>
                  <a:lnTo>
                    <a:pt x="193598" y="82067"/>
                  </a:lnTo>
                  <a:lnTo>
                    <a:pt x="191058" y="82702"/>
                  </a:lnTo>
                  <a:lnTo>
                    <a:pt x="188480" y="83083"/>
                  </a:lnTo>
                  <a:lnTo>
                    <a:pt x="185877" y="83337"/>
                  </a:lnTo>
                  <a:lnTo>
                    <a:pt x="193167" y="85877"/>
                  </a:lnTo>
                  <a:lnTo>
                    <a:pt x="202666" y="85623"/>
                  </a:lnTo>
                  <a:lnTo>
                    <a:pt x="212458" y="84226"/>
                  </a:lnTo>
                  <a:lnTo>
                    <a:pt x="220687" y="83718"/>
                  </a:lnTo>
                  <a:lnTo>
                    <a:pt x="214985" y="85115"/>
                  </a:lnTo>
                  <a:lnTo>
                    <a:pt x="209042" y="84988"/>
                  </a:lnTo>
                  <a:lnTo>
                    <a:pt x="203276" y="86004"/>
                  </a:lnTo>
                  <a:lnTo>
                    <a:pt x="206768" y="89433"/>
                  </a:lnTo>
                  <a:lnTo>
                    <a:pt x="193167" y="89052"/>
                  </a:lnTo>
                  <a:lnTo>
                    <a:pt x="179184" y="86639"/>
                  </a:lnTo>
                  <a:lnTo>
                    <a:pt x="165354" y="84734"/>
                  </a:lnTo>
                  <a:lnTo>
                    <a:pt x="152171" y="85623"/>
                  </a:lnTo>
                  <a:lnTo>
                    <a:pt x="161086" y="88290"/>
                  </a:lnTo>
                  <a:lnTo>
                    <a:pt x="153238" y="88417"/>
                  </a:lnTo>
                  <a:lnTo>
                    <a:pt x="149860" y="89433"/>
                  </a:lnTo>
                  <a:lnTo>
                    <a:pt x="152387" y="90957"/>
                  </a:lnTo>
                  <a:lnTo>
                    <a:pt x="155092" y="91846"/>
                  </a:lnTo>
                  <a:lnTo>
                    <a:pt x="157975" y="92227"/>
                  </a:lnTo>
                  <a:lnTo>
                    <a:pt x="153885" y="92595"/>
                  </a:lnTo>
                  <a:lnTo>
                    <a:pt x="384429" y="92595"/>
                  </a:lnTo>
                  <a:lnTo>
                    <a:pt x="386842" y="91465"/>
                  </a:lnTo>
                  <a:lnTo>
                    <a:pt x="392468" y="91465"/>
                  </a:lnTo>
                  <a:close/>
                </a:path>
                <a:path w="1123950" h="903605">
                  <a:moveTo>
                    <a:pt x="399783" y="120738"/>
                  </a:moveTo>
                  <a:lnTo>
                    <a:pt x="394157" y="120078"/>
                  </a:lnTo>
                  <a:lnTo>
                    <a:pt x="388467" y="120357"/>
                  </a:lnTo>
                  <a:lnTo>
                    <a:pt x="382803" y="120357"/>
                  </a:lnTo>
                  <a:lnTo>
                    <a:pt x="375615" y="121805"/>
                  </a:lnTo>
                  <a:lnTo>
                    <a:pt x="368795" y="124917"/>
                  </a:lnTo>
                  <a:lnTo>
                    <a:pt x="361480" y="125768"/>
                  </a:lnTo>
                  <a:lnTo>
                    <a:pt x="370738" y="126707"/>
                  </a:lnTo>
                  <a:lnTo>
                    <a:pt x="381241" y="126504"/>
                  </a:lnTo>
                  <a:lnTo>
                    <a:pt x="391439" y="124675"/>
                  </a:lnTo>
                  <a:lnTo>
                    <a:pt x="399783" y="120738"/>
                  </a:lnTo>
                  <a:close/>
                </a:path>
                <a:path w="1123950" h="903605">
                  <a:moveTo>
                    <a:pt x="408787" y="582218"/>
                  </a:moveTo>
                  <a:lnTo>
                    <a:pt x="407530" y="578078"/>
                  </a:lnTo>
                  <a:lnTo>
                    <a:pt x="403656" y="581164"/>
                  </a:lnTo>
                  <a:lnTo>
                    <a:pt x="407504" y="583260"/>
                  </a:lnTo>
                  <a:lnTo>
                    <a:pt x="408787" y="582218"/>
                  </a:lnTo>
                  <a:close/>
                </a:path>
                <a:path w="1123950" h="903605">
                  <a:moveTo>
                    <a:pt x="418376" y="113436"/>
                  </a:moveTo>
                  <a:lnTo>
                    <a:pt x="417195" y="111404"/>
                  </a:lnTo>
                  <a:lnTo>
                    <a:pt x="416166" y="109626"/>
                  </a:lnTo>
                  <a:lnTo>
                    <a:pt x="415061" y="107721"/>
                  </a:lnTo>
                  <a:lnTo>
                    <a:pt x="414172" y="106197"/>
                  </a:lnTo>
                  <a:lnTo>
                    <a:pt x="409956" y="103911"/>
                  </a:lnTo>
                  <a:lnTo>
                    <a:pt x="404723" y="104927"/>
                  </a:lnTo>
                  <a:lnTo>
                    <a:pt x="397471" y="107721"/>
                  </a:lnTo>
                  <a:lnTo>
                    <a:pt x="398157" y="107086"/>
                  </a:lnTo>
                  <a:lnTo>
                    <a:pt x="399110" y="106197"/>
                  </a:lnTo>
                  <a:lnTo>
                    <a:pt x="400151" y="105181"/>
                  </a:lnTo>
                  <a:lnTo>
                    <a:pt x="400367" y="104927"/>
                  </a:lnTo>
                  <a:lnTo>
                    <a:pt x="401345" y="103784"/>
                  </a:lnTo>
                  <a:lnTo>
                    <a:pt x="392468" y="100482"/>
                  </a:lnTo>
                  <a:lnTo>
                    <a:pt x="382981" y="102006"/>
                  </a:lnTo>
                  <a:lnTo>
                    <a:pt x="373291" y="104800"/>
                  </a:lnTo>
                  <a:lnTo>
                    <a:pt x="363829" y="104927"/>
                  </a:lnTo>
                  <a:lnTo>
                    <a:pt x="367284" y="103276"/>
                  </a:lnTo>
                  <a:lnTo>
                    <a:pt x="370992" y="101498"/>
                  </a:lnTo>
                  <a:lnTo>
                    <a:pt x="378447" y="98831"/>
                  </a:lnTo>
                  <a:lnTo>
                    <a:pt x="384556" y="96418"/>
                  </a:lnTo>
                  <a:lnTo>
                    <a:pt x="385838" y="95910"/>
                  </a:lnTo>
                  <a:lnTo>
                    <a:pt x="387769" y="94894"/>
                  </a:lnTo>
                  <a:lnTo>
                    <a:pt x="392849" y="92227"/>
                  </a:lnTo>
                  <a:lnTo>
                    <a:pt x="387324" y="93243"/>
                  </a:lnTo>
                  <a:lnTo>
                    <a:pt x="381838" y="94640"/>
                  </a:lnTo>
                  <a:lnTo>
                    <a:pt x="376186" y="94894"/>
                  </a:lnTo>
                  <a:lnTo>
                    <a:pt x="381660" y="93878"/>
                  </a:lnTo>
                  <a:lnTo>
                    <a:pt x="384378" y="92608"/>
                  </a:lnTo>
                  <a:lnTo>
                    <a:pt x="335940" y="92608"/>
                  </a:lnTo>
                  <a:lnTo>
                    <a:pt x="335940" y="119659"/>
                  </a:lnTo>
                  <a:lnTo>
                    <a:pt x="329412" y="123342"/>
                  </a:lnTo>
                  <a:lnTo>
                    <a:pt x="320548" y="124574"/>
                  </a:lnTo>
                  <a:lnTo>
                    <a:pt x="327977" y="121818"/>
                  </a:lnTo>
                  <a:lnTo>
                    <a:pt x="335940" y="119659"/>
                  </a:lnTo>
                  <a:lnTo>
                    <a:pt x="335940" y="92608"/>
                  </a:lnTo>
                  <a:lnTo>
                    <a:pt x="153746" y="92608"/>
                  </a:lnTo>
                  <a:lnTo>
                    <a:pt x="153073" y="92608"/>
                  </a:lnTo>
                  <a:lnTo>
                    <a:pt x="145161" y="96291"/>
                  </a:lnTo>
                  <a:lnTo>
                    <a:pt x="153403" y="100863"/>
                  </a:lnTo>
                  <a:lnTo>
                    <a:pt x="157835" y="100990"/>
                  </a:lnTo>
                  <a:lnTo>
                    <a:pt x="170827" y="100990"/>
                  </a:lnTo>
                  <a:lnTo>
                    <a:pt x="180238" y="100101"/>
                  </a:lnTo>
                  <a:lnTo>
                    <a:pt x="189547" y="98577"/>
                  </a:lnTo>
                  <a:lnTo>
                    <a:pt x="198602" y="96418"/>
                  </a:lnTo>
                  <a:lnTo>
                    <a:pt x="190868" y="100469"/>
                  </a:lnTo>
                  <a:lnTo>
                    <a:pt x="190868" y="109245"/>
                  </a:lnTo>
                  <a:lnTo>
                    <a:pt x="186613" y="110515"/>
                  </a:lnTo>
                  <a:lnTo>
                    <a:pt x="183692" y="110680"/>
                  </a:lnTo>
                  <a:lnTo>
                    <a:pt x="190868" y="109245"/>
                  </a:lnTo>
                  <a:lnTo>
                    <a:pt x="190868" y="100469"/>
                  </a:lnTo>
                  <a:lnTo>
                    <a:pt x="186956" y="102514"/>
                  </a:lnTo>
                  <a:lnTo>
                    <a:pt x="173431" y="103276"/>
                  </a:lnTo>
                  <a:lnTo>
                    <a:pt x="159550" y="103022"/>
                  </a:lnTo>
                  <a:lnTo>
                    <a:pt x="146799" y="106451"/>
                  </a:lnTo>
                  <a:lnTo>
                    <a:pt x="148945" y="109372"/>
                  </a:lnTo>
                  <a:lnTo>
                    <a:pt x="152374" y="110642"/>
                  </a:lnTo>
                  <a:lnTo>
                    <a:pt x="155663" y="108864"/>
                  </a:lnTo>
                  <a:lnTo>
                    <a:pt x="154457" y="110007"/>
                  </a:lnTo>
                  <a:lnTo>
                    <a:pt x="153174" y="111531"/>
                  </a:lnTo>
                  <a:lnTo>
                    <a:pt x="152171" y="112674"/>
                  </a:lnTo>
                  <a:lnTo>
                    <a:pt x="160997" y="113690"/>
                  </a:lnTo>
                  <a:lnTo>
                    <a:pt x="171462" y="112801"/>
                  </a:lnTo>
                  <a:lnTo>
                    <a:pt x="181470" y="111112"/>
                  </a:lnTo>
                  <a:lnTo>
                    <a:pt x="178130" y="113055"/>
                  </a:lnTo>
                  <a:lnTo>
                    <a:pt x="185534" y="113944"/>
                  </a:lnTo>
                  <a:lnTo>
                    <a:pt x="193116" y="112928"/>
                  </a:lnTo>
                  <a:lnTo>
                    <a:pt x="200545" y="110642"/>
                  </a:lnTo>
                  <a:lnTo>
                    <a:pt x="204381" y="109245"/>
                  </a:lnTo>
                  <a:lnTo>
                    <a:pt x="205435" y="108864"/>
                  </a:lnTo>
                  <a:lnTo>
                    <a:pt x="207518" y="108102"/>
                  </a:lnTo>
                  <a:lnTo>
                    <a:pt x="201879" y="110769"/>
                  </a:lnTo>
                  <a:lnTo>
                    <a:pt x="201815" y="111531"/>
                  </a:lnTo>
                  <a:lnTo>
                    <a:pt x="207340" y="110388"/>
                  </a:lnTo>
                  <a:lnTo>
                    <a:pt x="211543" y="110134"/>
                  </a:lnTo>
                  <a:lnTo>
                    <a:pt x="212115" y="108102"/>
                  </a:lnTo>
                  <a:lnTo>
                    <a:pt x="212471" y="106832"/>
                  </a:lnTo>
                  <a:lnTo>
                    <a:pt x="218376" y="106197"/>
                  </a:lnTo>
                  <a:lnTo>
                    <a:pt x="220192" y="108864"/>
                  </a:lnTo>
                  <a:lnTo>
                    <a:pt x="232359" y="107086"/>
                  </a:lnTo>
                  <a:lnTo>
                    <a:pt x="236537" y="107594"/>
                  </a:lnTo>
                  <a:lnTo>
                    <a:pt x="232689" y="108610"/>
                  </a:lnTo>
                  <a:lnTo>
                    <a:pt x="228663" y="108610"/>
                  </a:lnTo>
                  <a:lnTo>
                    <a:pt x="224929" y="110007"/>
                  </a:lnTo>
                  <a:lnTo>
                    <a:pt x="233540" y="110515"/>
                  </a:lnTo>
                  <a:lnTo>
                    <a:pt x="242163" y="110642"/>
                  </a:lnTo>
                  <a:lnTo>
                    <a:pt x="250774" y="110388"/>
                  </a:lnTo>
                  <a:lnTo>
                    <a:pt x="259372" y="109626"/>
                  </a:lnTo>
                  <a:lnTo>
                    <a:pt x="249008" y="111404"/>
                  </a:lnTo>
                  <a:lnTo>
                    <a:pt x="238417" y="111277"/>
                  </a:lnTo>
                  <a:lnTo>
                    <a:pt x="227838" y="111277"/>
                  </a:lnTo>
                  <a:lnTo>
                    <a:pt x="217563" y="113436"/>
                  </a:lnTo>
                  <a:lnTo>
                    <a:pt x="224205" y="115214"/>
                  </a:lnTo>
                  <a:lnTo>
                    <a:pt x="231013" y="115214"/>
                  </a:lnTo>
                  <a:lnTo>
                    <a:pt x="237883" y="114706"/>
                  </a:lnTo>
                  <a:lnTo>
                    <a:pt x="244716" y="114706"/>
                  </a:lnTo>
                  <a:lnTo>
                    <a:pt x="252158" y="115087"/>
                  </a:lnTo>
                  <a:lnTo>
                    <a:pt x="259613" y="115087"/>
                  </a:lnTo>
                  <a:lnTo>
                    <a:pt x="265201" y="114706"/>
                  </a:lnTo>
                  <a:lnTo>
                    <a:pt x="267068" y="114579"/>
                  </a:lnTo>
                  <a:lnTo>
                    <a:pt x="274472" y="113817"/>
                  </a:lnTo>
                  <a:lnTo>
                    <a:pt x="267830" y="115341"/>
                  </a:lnTo>
                  <a:lnTo>
                    <a:pt x="261035" y="115976"/>
                  </a:lnTo>
                  <a:lnTo>
                    <a:pt x="247383" y="116230"/>
                  </a:lnTo>
                  <a:lnTo>
                    <a:pt x="240118" y="116611"/>
                  </a:lnTo>
                  <a:lnTo>
                    <a:pt x="232854" y="117246"/>
                  </a:lnTo>
                  <a:lnTo>
                    <a:pt x="225577" y="117627"/>
                  </a:lnTo>
                  <a:lnTo>
                    <a:pt x="204266" y="116992"/>
                  </a:lnTo>
                  <a:lnTo>
                    <a:pt x="190334" y="117881"/>
                  </a:lnTo>
                  <a:lnTo>
                    <a:pt x="176466" y="119913"/>
                  </a:lnTo>
                  <a:lnTo>
                    <a:pt x="162648" y="122707"/>
                  </a:lnTo>
                  <a:lnTo>
                    <a:pt x="166573" y="129819"/>
                  </a:lnTo>
                  <a:lnTo>
                    <a:pt x="176301" y="127533"/>
                  </a:lnTo>
                  <a:lnTo>
                    <a:pt x="182740" y="129692"/>
                  </a:lnTo>
                  <a:lnTo>
                    <a:pt x="177190" y="132232"/>
                  </a:lnTo>
                  <a:lnTo>
                    <a:pt x="171081" y="129184"/>
                  </a:lnTo>
                  <a:lnTo>
                    <a:pt x="165328" y="130073"/>
                  </a:lnTo>
                  <a:lnTo>
                    <a:pt x="172440" y="135026"/>
                  </a:lnTo>
                  <a:lnTo>
                    <a:pt x="173355" y="136169"/>
                  </a:lnTo>
                  <a:lnTo>
                    <a:pt x="182346" y="135026"/>
                  </a:lnTo>
                  <a:lnTo>
                    <a:pt x="189598" y="134772"/>
                  </a:lnTo>
                  <a:lnTo>
                    <a:pt x="196850" y="135661"/>
                  </a:lnTo>
                  <a:lnTo>
                    <a:pt x="204114" y="136677"/>
                  </a:lnTo>
                  <a:lnTo>
                    <a:pt x="211391" y="137058"/>
                  </a:lnTo>
                  <a:lnTo>
                    <a:pt x="201942" y="138201"/>
                  </a:lnTo>
                  <a:lnTo>
                    <a:pt x="182829" y="138201"/>
                  </a:lnTo>
                  <a:lnTo>
                    <a:pt x="173443" y="139725"/>
                  </a:lnTo>
                  <a:lnTo>
                    <a:pt x="204952" y="150647"/>
                  </a:lnTo>
                  <a:lnTo>
                    <a:pt x="210820" y="151917"/>
                  </a:lnTo>
                  <a:lnTo>
                    <a:pt x="216814" y="152044"/>
                  </a:lnTo>
                  <a:lnTo>
                    <a:pt x="221703" y="151409"/>
                  </a:lnTo>
                  <a:lnTo>
                    <a:pt x="228104" y="149631"/>
                  </a:lnTo>
                  <a:lnTo>
                    <a:pt x="231762" y="147599"/>
                  </a:lnTo>
                  <a:lnTo>
                    <a:pt x="228422" y="146329"/>
                  </a:lnTo>
                  <a:lnTo>
                    <a:pt x="236905" y="143154"/>
                  </a:lnTo>
                  <a:lnTo>
                    <a:pt x="244030" y="146456"/>
                  </a:lnTo>
                  <a:lnTo>
                    <a:pt x="251206" y="151028"/>
                  </a:lnTo>
                  <a:lnTo>
                    <a:pt x="254482" y="146075"/>
                  </a:lnTo>
                  <a:lnTo>
                    <a:pt x="252895" y="143154"/>
                  </a:lnTo>
                  <a:lnTo>
                    <a:pt x="249034" y="136042"/>
                  </a:lnTo>
                  <a:lnTo>
                    <a:pt x="257441" y="135534"/>
                  </a:lnTo>
                  <a:lnTo>
                    <a:pt x="258699" y="145313"/>
                  </a:lnTo>
                  <a:lnTo>
                    <a:pt x="265442" y="149123"/>
                  </a:lnTo>
                  <a:lnTo>
                    <a:pt x="274459" y="148361"/>
                  </a:lnTo>
                  <a:lnTo>
                    <a:pt x="282587" y="144424"/>
                  </a:lnTo>
                  <a:lnTo>
                    <a:pt x="285178" y="142519"/>
                  </a:lnTo>
                  <a:lnTo>
                    <a:pt x="287604" y="135534"/>
                  </a:lnTo>
                  <a:lnTo>
                    <a:pt x="287870" y="134772"/>
                  </a:lnTo>
                  <a:lnTo>
                    <a:pt x="299478" y="139598"/>
                  </a:lnTo>
                  <a:lnTo>
                    <a:pt x="303758" y="140487"/>
                  </a:lnTo>
                  <a:lnTo>
                    <a:pt x="311226" y="136677"/>
                  </a:lnTo>
                  <a:lnTo>
                    <a:pt x="308533" y="134772"/>
                  </a:lnTo>
                  <a:lnTo>
                    <a:pt x="306933" y="133629"/>
                  </a:lnTo>
                  <a:lnTo>
                    <a:pt x="308673" y="132232"/>
                  </a:lnTo>
                  <a:lnTo>
                    <a:pt x="313423" y="128422"/>
                  </a:lnTo>
                  <a:lnTo>
                    <a:pt x="315061" y="127533"/>
                  </a:lnTo>
                  <a:lnTo>
                    <a:pt x="320217" y="124739"/>
                  </a:lnTo>
                  <a:lnTo>
                    <a:pt x="316598" y="131978"/>
                  </a:lnTo>
                  <a:lnTo>
                    <a:pt x="325856" y="134010"/>
                  </a:lnTo>
                  <a:lnTo>
                    <a:pt x="337210" y="129946"/>
                  </a:lnTo>
                  <a:lnTo>
                    <a:pt x="348640" y="124485"/>
                  </a:lnTo>
                  <a:lnTo>
                    <a:pt x="358114" y="122961"/>
                  </a:lnTo>
                  <a:lnTo>
                    <a:pt x="363956" y="122834"/>
                  </a:lnTo>
                  <a:lnTo>
                    <a:pt x="370878" y="121183"/>
                  </a:lnTo>
                  <a:lnTo>
                    <a:pt x="376186" y="119659"/>
                  </a:lnTo>
                  <a:lnTo>
                    <a:pt x="377952" y="119151"/>
                  </a:lnTo>
                  <a:lnTo>
                    <a:pt x="384238" y="118008"/>
                  </a:lnTo>
                  <a:lnTo>
                    <a:pt x="389382" y="117627"/>
                  </a:lnTo>
                  <a:lnTo>
                    <a:pt x="392811" y="117373"/>
                  </a:lnTo>
                  <a:lnTo>
                    <a:pt x="401396" y="116357"/>
                  </a:lnTo>
                  <a:lnTo>
                    <a:pt x="409930" y="115087"/>
                  </a:lnTo>
                  <a:lnTo>
                    <a:pt x="416420" y="113817"/>
                  </a:lnTo>
                  <a:lnTo>
                    <a:pt x="418376" y="113436"/>
                  </a:lnTo>
                  <a:close/>
                </a:path>
                <a:path w="1123950" h="903605">
                  <a:moveTo>
                    <a:pt x="421500" y="338594"/>
                  </a:moveTo>
                  <a:lnTo>
                    <a:pt x="417029" y="337921"/>
                  </a:lnTo>
                  <a:lnTo>
                    <a:pt x="416433" y="336499"/>
                  </a:lnTo>
                  <a:lnTo>
                    <a:pt x="419709" y="334314"/>
                  </a:lnTo>
                  <a:lnTo>
                    <a:pt x="420839" y="331609"/>
                  </a:lnTo>
                  <a:lnTo>
                    <a:pt x="416280" y="330987"/>
                  </a:lnTo>
                  <a:lnTo>
                    <a:pt x="416648" y="324065"/>
                  </a:lnTo>
                  <a:lnTo>
                    <a:pt x="410070" y="319417"/>
                  </a:lnTo>
                  <a:lnTo>
                    <a:pt x="406920" y="316611"/>
                  </a:lnTo>
                  <a:lnTo>
                    <a:pt x="397421" y="311962"/>
                  </a:lnTo>
                  <a:lnTo>
                    <a:pt x="385318" y="310464"/>
                  </a:lnTo>
                  <a:lnTo>
                    <a:pt x="372795" y="310705"/>
                  </a:lnTo>
                  <a:lnTo>
                    <a:pt x="355307" y="311404"/>
                  </a:lnTo>
                  <a:lnTo>
                    <a:pt x="348538" y="311277"/>
                  </a:lnTo>
                  <a:lnTo>
                    <a:pt x="336092" y="309384"/>
                  </a:lnTo>
                  <a:lnTo>
                    <a:pt x="330530" y="305803"/>
                  </a:lnTo>
                  <a:lnTo>
                    <a:pt x="321373" y="306006"/>
                  </a:lnTo>
                  <a:lnTo>
                    <a:pt x="310426" y="309346"/>
                  </a:lnTo>
                  <a:lnTo>
                    <a:pt x="308444" y="318249"/>
                  </a:lnTo>
                  <a:lnTo>
                    <a:pt x="304190" y="316903"/>
                  </a:lnTo>
                  <a:lnTo>
                    <a:pt x="301129" y="320802"/>
                  </a:lnTo>
                  <a:lnTo>
                    <a:pt x="303961" y="325920"/>
                  </a:lnTo>
                  <a:lnTo>
                    <a:pt x="310311" y="322033"/>
                  </a:lnTo>
                  <a:lnTo>
                    <a:pt x="315493" y="329057"/>
                  </a:lnTo>
                  <a:lnTo>
                    <a:pt x="309841" y="336448"/>
                  </a:lnTo>
                  <a:lnTo>
                    <a:pt x="309245" y="339763"/>
                  </a:lnTo>
                  <a:lnTo>
                    <a:pt x="318389" y="342582"/>
                  </a:lnTo>
                  <a:lnTo>
                    <a:pt x="321475" y="345122"/>
                  </a:lnTo>
                  <a:lnTo>
                    <a:pt x="348132" y="340766"/>
                  </a:lnTo>
                  <a:lnTo>
                    <a:pt x="356323" y="339623"/>
                  </a:lnTo>
                  <a:lnTo>
                    <a:pt x="364591" y="338988"/>
                  </a:lnTo>
                  <a:lnTo>
                    <a:pt x="378053" y="340093"/>
                  </a:lnTo>
                  <a:lnTo>
                    <a:pt x="393712" y="342328"/>
                  </a:lnTo>
                  <a:lnTo>
                    <a:pt x="409041" y="342785"/>
                  </a:lnTo>
                  <a:lnTo>
                    <a:pt x="421500" y="338594"/>
                  </a:lnTo>
                  <a:close/>
                </a:path>
                <a:path w="1123950" h="903605">
                  <a:moveTo>
                    <a:pt x="431165" y="780008"/>
                  </a:moveTo>
                  <a:lnTo>
                    <a:pt x="428104" y="779068"/>
                  </a:lnTo>
                  <a:lnTo>
                    <a:pt x="425373" y="779703"/>
                  </a:lnTo>
                  <a:lnTo>
                    <a:pt x="422998" y="781939"/>
                  </a:lnTo>
                  <a:lnTo>
                    <a:pt x="426148" y="783082"/>
                  </a:lnTo>
                  <a:lnTo>
                    <a:pt x="428866" y="782447"/>
                  </a:lnTo>
                  <a:lnTo>
                    <a:pt x="431165" y="780008"/>
                  </a:lnTo>
                  <a:close/>
                </a:path>
                <a:path w="1123950" h="903605">
                  <a:moveTo>
                    <a:pt x="434225" y="382320"/>
                  </a:moveTo>
                  <a:lnTo>
                    <a:pt x="429983" y="382320"/>
                  </a:lnTo>
                  <a:lnTo>
                    <a:pt x="431330" y="383108"/>
                  </a:lnTo>
                  <a:lnTo>
                    <a:pt x="432739" y="383108"/>
                  </a:lnTo>
                  <a:lnTo>
                    <a:pt x="434225" y="382320"/>
                  </a:lnTo>
                  <a:close/>
                </a:path>
                <a:path w="1123950" h="903605">
                  <a:moveTo>
                    <a:pt x="437540" y="841705"/>
                  </a:moveTo>
                  <a:lnTo>
                    <a:pt x="435317" y="839533"/>
                  </a:lnTo>
                  <a:lnTo>
                    <a:pt x="430631" y="837971"/>
                  </a:lnTo>
                  <a:lnTo>
                    <a:pt x="426491" y="837666"/>
                  </a:lnTo>
                  <a:lnTo>
                    <a:pt x="426974" y="841959"/>
                  </a:lnTo>
                  <a:lnTo>
                    <a:pt x="431215" y="842251"/>
                  </a:lnTo>
                  <a:lnTo>
                    <a:pt x="434238" y="843851"/>
                  </a:lnTo>
                  <a:lnTo>
                    <a:pt x="437540" y="841705"/>
                  </a:lnTo>
                  <a:close/>
                </a:path>
                <a:path w="1123950" h="903605">
                  <a:moveTo>
                    <a:pt x="438848" y="364528"/>
                  </a:moveTo>
                  <a:lnTo>
                    <a:pt x="437286" y="364604"/>
                  </a:lnTo>
                  <a:lnTo>
                    <a:pt x="435876" y="365112"/>
                  </a:lnTo>
                  <a:lnTo>
                    <a:pt x="434606" y="366077"/>
                  </a:lnTo>
                  <a:lnTo>
                    <a:pt x="438848" y="364528"/>
                  </a:lnTo>
                  <a:close/>
                </a:path>
                <a:path w="1123950" h="903605">
                  <a:moveTo>
                    <a:pt x="453580" y="221373"/>
                  </a:moveTo>
                  <a:lnTo>
                    <a:pt x="445909" y="221310"/>
                  </a:lnTo>
                  <a:lnTo>
                    <a:pt x="437438" y="223456"/>
                  </a:lnTo>
                  <a:lnTo>
                    <a:pt x="429488" y="227164"/>
                  </a:lnTo>
                  <a:lnTo>
                    <a:pt x="423379" y="231825"/>
                  </a:lnTo>
                  <a:lnTo>
                    <a:pt x="427278" y="233514"/>
                  </a:lnTo>
                  <a:lnTo>
                    <a:pt x="429006" y="230505"/>
                  </a:lnTo>
                  <a:lnTo>
                    <a:pt x="436600" y="229806"/>
                  </a:lnTo>
                  <a:lnTo>
                    <a:pt x="440372" y="231660"/>
                  </a:lnTo>
                  <a:lnTo>
                    <a:pt x="444284" y="230276"/>
                  </a:lnTo>
                  <a:lnTo>
                    <a:pt x="441223" y="226402"/>
                  </a:lnTo>
                  <a:lnTo>
                    <a:pt x="445490" y="224993"/>
                  </a:lnTo>
                  <a:lnTo>
                    <a:pt x="450075" y="224548"/>
                  </a:lnTo>
                  <a:lnTo>
                    <a:pt x="453580" y="221373"/>
                  </a:lnTo>
                  <a:close/>
                </a:path>
                <a:path w="1123950" h="903605">
                  <a:moveTo>
                    <a:pt x="455891" y="783894"/>
                  </a:moveTo>
                  <a:lnTo>
                    <a:pt x="455752" y="781113"/>
                  </a:lnTo>
                  <a:lnTo>
                    <a:pt x="455231" y="778395"/>
                  </a:lnTo>
                  <a:lnTo>
                    <a:pt x="454329" y="775766"/>
                  </a:lnTo>
                  <a:lnTo>
                    <a:pt x="445770" y="772604"/>
                  </a:lnTo>
                  <a:lnTo>
                    <a:pt x="448005" y="783666"/>
                  </a:lnTo>
                  <a:lnTo>
                    <a:pt x="455891" y="783894"/>
                  </a:lnTo>
                  <a:close/>
                </a:path>
                <a:path w="1123950" h="903605">
                  <a:moveTo>
                    <a:pt x="459384" y="790117"/>
                  </a:moveTo>
                  <a:lnTo>
                    <a:pt x="454367" y="787133"/>
                  </a:lnTo>
                  <a:lnTo>
                    <a:pt x="446989" y="785672"/>
                  </a:lnTo>
                  <a:lnTo>
                    <a:pt x="439521" y="786282"/>
                  </a:lnTo>
                  <a:lnTo>
                    <a:pt x="434276" y="789444"/>
                  </a:lnTo>
                  <a:lnTo>
                    <a:pt x="432803" y="791464"/>
                  </a:lnTo>
                  <a:lnTo>
                    <a:pt x="443471" y="796632"/>
                  </a:lnTo>
                  <a:lnTo>
                    <a:pt x="450265" y="799642"/>
                  </a:lnTo>
                  <a:lnTo>
                    <a:pt x="449135" y="800150"/>
                  </a:lnTo>
                  <a:lnTo>
                    <a:pt x="447776" y="800912"/>
                  </a:lnTo>
                  <a:lnTo>
                    <a:pt x="450430" y="799706"/>
                  </a:lnTo>
                  <a:lnTo>
                    <a:pt x="452716" y="800709"/>
                  </a:lnTo>
                  <a:lnTo>
                    <a:pt x="454901" y="795274"/>
                  </a:lnTo>
                  <a:lnTo>
                    <a:pt x="459384" y="790117"/>
                  </a:lnTo>
                  <a:close/>
                </a:path>
                <a:path w="1123950" h="903605">
                  <a:moveTo>
                    <a:pt x="460006" y="59690"/>
                  </a:moveTo>
                  <a:lnTo>
                    <a:pt x="438581" y="59690"/>
                  </a:lnTo>
                  <a:lnTo>
                    <a:pt x="387489" y="59690"/>
                  </a:lnTo>
                  <a:lnTo>
                    <a:pt x="370801" y="62230"/>
                  </a:lnTo>
                  <a:lnTo>
                    <a:pt x="390829" y="69850"/>
                  </a:lnTo>
                  <a:lnTo>
                    <a:pt x="411873" y="69850"/>
                  </a:lnTo>
                  <a:lnTo>
                    <a:pt x="433044" y="66040"/>
                  </a:lnTo>
                  <a:lnTo>
                    <a:pt x="453453" y="60960"/>
                  </a:lnTo>
                  <a:lnTo>
                    <a:pt x="460006" y="59690"/>
                  </a:lnTo>
                  <a:close/>
                </a:path>
                <a:path w="1123950" h="903605">
                  <a:moveTo>
                    <a:pt x="466369" y="383870"/>
                  </a:moveTo>
                  <a:lnTo>
                    <a:pt x="463029" y="384225"/>
                  </a:lnTo>
                  <a:lnTo>
                    <a:pt x="460070" y="386168"/>
                  </a:lnTo>
                  <a:lnTo>
                    <a:pt x="458203" y="388912"/>
                  </a:lnTo>
                  <a:lnTo>
                    <a:pt x="460768" y="386969"/>
                  </a:lnTo>
                  <a:lnTo>
                    <a:pt x="463486" y="385292"/>
                  </a:lnTo>
                  <a:lnTo>
                    <a:pt x="466369" y="383870"/>
                  </a:lnTo>
                  <a:close/>
                </a:path>
                <a:path w="1123950" h="903605">
                  <a:moveTo>
                    <a:pt x="468299" y="390791"/>
                  </a:moveTo>
                  <a:lnTo>
                    <a:pt x="465772" y="391642"/>
                  </a:lnTo>
                  <a:lnTo>
                    <a:pt x="463194" y="392277"/>
                  </a:lnTo>
                  <a:lnTo>
                    <a:pt x="460565" y="392722"/>
                  </a:lnTo>
                  <a:lnTo>
                    <a:pt x="464426" y="388848"/>
                  </a:lnTo>
                  <a:lnTo>
                    <a:pt x="460527" y="390296"/>
                  </a:lnTo>
                  <a:lnTo>
                    <a:pt x="456526" y="393344"/>
                  </a:lnTo>
                  <a:lnTo>
                    <a:pt x="454926" y="396659"/>
                  </a:lnTo>
                  <a:lnTo>
                    <a:pt x="458203" y="398919"/>
                  </a:lnTo>
                  <a:lnTo>
                    <a:pt x="463029" y="398691"/>
                  </a:lnTo>
                  <a:lnTo>
                    <a:pt x="464629" y="393001"/>
                  </a:lnTo>
                  <a:lnTo>
                    <a:pt x="468299" y="390791"/>
                  </a:lnTo>
                  <a:close/>
                </a:path>
                <a:path w="1123950" h="903605">
                  <a:moveTo>
                    <a:pt x="475665" y="618324"/>
                  </a:moveTo>
                  <a:lnTo>
                    <a:pt x="472935" y="618096"/>
                  </a:lnTo>
                  <a:lnTo>
                    <a:pt x="470357" y="618617"/>
                  </a:lnTo>
                  <a:lnTo>
                    <a:pt x="467918" y="619861"/>
                  </a:lnTo>
                  <a:lnTo>
                    <a:pt x="470573" y="619747"/>
                  </a:lnTo>
                  <a:lnTo>
                    <a:pt x="473163" y="619239"/>
                  </a:lnTo>
                  <a:lnTo>
                    <a:pt x="475665" y="618324"/>
                  </a:lnTo>
                  <a:close/>
                </a:path>
                <a:path w="1123950" h="903605">
                  <a:moveTo>
                    <a:pt x="476034" y="747928"/>
                  </a:moveTo>
                  <a:lnTo>
                    <a:pt x="473024" y="747572"/>
                  </a:lnTo>
                  <a:lnTo>
                    <a:pt x="470319" y="748347"/>
                  </a:lnTo>
                  <a:lnTo>
                    <a:pt x="467918" y="750265"/>
                  </a:lnTo>
                  <a:lnTo>
                    <a:pt x="471093" y="751141"/>
                  </a:lnTo>
                  <a:lnTo>
                    <a:pt x="473811" y="750366"/>
                  </a:lnTo>
                  <a:lnTo>
                    <a:pt x="476034" y="747928"/>
                  </a:lnTo>
                  <a:close/>
                </a:path>
                <a:path w="1123950" h="903605">
                  <a:moveTo>
                    <a:pt x="478002" y="390410"/>
                  </a:moveTo>
                  <a:lnTo>
                    <a:pt x="477545" y="385038"/>
                  </a:lnTo>
                  <a:lnTo>
                    <a:pt x="472922" y="385813"/>
                  </a:lnTo>
                  <a:lnTo>
                    <a:pt x="471538" y="386854"/>
                  </a:lnTo>
                  <a:lnTo>
                    <a:pt x="470242" y="388010"/>
                  </a:lnTo>
                  <a:lnTo>
                    <a:pt x="469049" y="389280"/>
                  </a:lnTo>
                  <a:lnTo>
                    <a:pt x="472795" y="390525"/>
                  </a:lnTo>
                  <a:lnTo>
                    <a:pt x="478002" y="390410"/>
                  </a:lnTo>
                  <a:close/>
                </a:path>
                <a:path w="1123950" h="903605">
                  <a:moveTo>
                    <a:pt x="490334" y="750620"/>
                  </a:moveTo>
                  <a:lnTo>
                    <a:pt x="483120" y="746810"/>
                  </a:lnTo>
                  <a:lnTo>
                    <a:pt x="476288" y="750722"/>
                  </a:lnTo>
                  <a:lnTo>
                    <a:pt x="470611" y="755269"/>
                  </a:lnTo>
                  <a:lnTo>
                    <a:pt x="479044" y="757783"/>
                  </a:lnTo>
                  <a:lnTo>
                    <a:pt x="482904" y="753376"/>
                  </a:lnTo>
                  <a:lnTo>
                    <a:pt x="490334" y="750620"/>
                  </a:lnTo>
                  <a:close/>
                </a:path>
                <a:path w="1123950" h="903605">
                  <a:moveTo>
                    <a:pt x="496138" y="409765"/>
                  </a:moveTo>
                  <a:lnTo>
                    <a:pt x="490740" y="408698"/>
                  </a:lnTo>
                  <a:lnTo>
                    <a:pt x="488022" y="408216"/>
                  </a:lnTo>
                  <a:lnTo>
                    <a:pt x="481545" y="407111"/>
                  </a:lnTo>
                  <a:lnTo>
                    <a:pt x="477723" y="414197"/>
                  </a:lnTo>
                  <a:lnTo>
                    <a:pt x="471360" y="413639"/>
                  </a:lnTo>
                  <a:lnTo>
                    <a:pt x="476211" y="416610"/>
                  </a:lnTo>
                  <a:lnTo>
                    <a:pt x="484479" y="416547"/>
                  </a:lnTo>
                  <a:lnTo>
                    <a:pt x="492379" y="414045"/>
                  </a:lnTo>
                  <a:lnTo>
                    <a:pt x="496138" y="409765"/>
                  </a:lnTo>
                  <a:close/>
                </a:path>
                <a:path w="1123950" h="903605">
                  <a:moveTo>
                    <a:pt x="497319" y="711936"/>
                  </a:moveTo>
                  <a:lnTo>
                    <a:pt x="496938" y="708063"/>
                  </a:lnTo>
                  <a:lnTo>
                    <a:pt x="493826" y="708063"/>
                  </a:lnTo>
                  <a:lnTo>
                    <a:pt x="494804" y="709510"/>
                  </a:lnTo>
                  <a:lnTo>
                    <a:pt x="495973" y="710806"/>
                  </a:lnTo>
                  <a:lnTo>
                    <a:pt x="497319" y="711936"/>
                  </a:lnTo>
                  <a:close/>
                </a:path>
                <a:path w="1123950" h="903605">
                  <a:moveTo>
                    <a:pt x="515099" y="660882"/>
                  </a:moveTo>
                  <a:lnTo>
                    <a:pt x="511454" y="656336"/>
                  </a:lnTo>
                  <a:lnTo>
                    <a:pt x="501180" y="665213"/>
                  </a:lnTo>
                  <a:lnTo>
                    <a:pt x="499249" y="668223"/>
                  </a:lnTo>
                  <a:lnTo>
                    <a:pt x="504596" y="666750"/>
                  </a:lnTo>
                  <a:lnTo>
                    <a:pt x="511759" y="665975"/>
                  </a:lnTo>
                  <a:lnTo>
                    <a:pt x="515099" y="660882"/>
                  </a:lnTo>
                  <a:close/>
                </a:path>
                <a:path w="1123950" h="903605">
                  <a:moveTo>
                    <a:pt x="571728" y="21590"/>
                  </a:moveTo>
                  <a:lnTo>
                    <a:pt x="563041" y="20320"/>
                  </a:lnTo>
                  <a:lnTo>
                    <a:pt x="553923" y="20320"/>
                  </a:lnTo>
                  <a:lnTo>
                    <a:pt x="545325" y="19050"/>
                  </a:lnTo>
                  <a:lnTo>
                    <a:pt x="549554" y="17780"/>
                  </a:lnTo>
                  <a:lnTo>
                    <a:pt x="547433" y="17780"/>
                  </a:lnTo>
                  <a:lnTo>
                    <a:pt x="542696" y="16510"/>
                  </a:lnTo>
                  <a:lnTo>
                    <a:pt x="532371" y="16510"/>
                  </a:lnTo>
                  <a:lnTo>
                    <a:pt x="518998" y="19050"/>
                  </a:lnTo>
                  <a:lnTo>
                    <a:pt x="522211" y="19050"/>
                  </a:lnTo>
                  <a:lnTo>
                    <a:pt x="525132" y="20320"/>
                  </a:lnTo>
                  <a:lnTo>
                    <a:pt x="526122" y="21590"/>
                  </a:lnTo>
                  <a:lnTo>
                    <a:pt x="571728" y="21590"/>
                  </a:lnTo>
                  <a:close/>
                </a:path>
                <a:path w="1123950" h="903605">
                  <a:moveTo>
                    <a:pt x="1123492" y="20320"/>
                  </a:moveTo>
                  <a:lnTo>
                    <a:pt x="1121117" y="19050"/>
                  </a:lnTo>
                  <a:lnTo>
                    <a:pt x="1118730" y="17780"/>
                  </a:lnTo>
                  <a:lnTo>
                    <a:pt x="1111669" y="16510"/>
                  </a:lnTo>
                  <a:lnTo>
                    <a:pt x="1104188" y="16510"/>
                  </a:lnTo>
                  <a:lnTo>
                    <a:pt x="1098156" y="17780"/>
                  </a:lnTo>
                  <a:lnTo>
                    <a:pt x="1102906" y="16510"/>
                  </a:lnTo>
                  <a:lnTo>
                    <a:pt x="1092555" y="16510"/>
                  </a:lnTo>
                  <a:lnTo>
                    <a:pt x="1079068" y="19050"/>
                  </a:lnTo>
                  <a:lnTo>
                    <a:pt x="1076579" y="19050"/>
                  </a:lnTo>
                  <a:lnTo>
                    <a:pt x="1078649" y="17780"/>
                  </a:lnTo>
                  <a:lnTo>
                    <a:pt x="1080706" y="16510"/>
                  </a:lnTo>
                  <a:lnTo>
                    <a:pt x="1084618" y="15240"/>
                  </a:lnTo>
                  <a:lnTo>
                    <a:pt x="1080046" y="15240"/>
                  </a:lnTo>
                  <a:lnTo>
                    <a:pt x="1076502" y="11430"/>
                  </a:lnTo>
                  <a:lnTo>
                    <a:pt x="1071892" y="10160"/>
                  </a:lnTo>
                  <a:lnTo>
                    <a:pt x="1080376" y="10160"/>
                  </a:lnTo>
                  <a:lnTo>
                    <a:pt x="1077607" y="8890"/>
                  </a:lnTo>
                  <a:lnTo>
                    <a:pt x="1074839" y="7620"/>
                  </a:lnTo>
                  <a:lnTo>
                    <a:pt x="1068628" y="7620"/>
                  </a:lnTo>
                  <a:lnTo>
                    <a:pt x="1062215" y="8890"/>
                  </a:lnTo>
                  <a:lnTo>
                    <a:pt x="1051407" y="8890"/>
                  </a:lnTo>
                  <a:lnTo>
                    <a:pt x="1047457" y="5080"/>
                  </a:lnTo>
                  <a:lnTo>
                    <a:pt x="1038085" y="7620"/>
                  </a:lnTo>
                  <a:lnTo>
                    <a:pt x="1034846" y="10160"/>
                  </a:lnTo>
                  <a:lnTo>
                    <a:pt x="1029716" y="8890"/>
                  </a:lnTo>
                  <a:lnTo>
                    <a:pt x="1002385" y="8890"/>
                  </a:lnTo>
                  <a:lnTo>
                    <a:pt x="1012659" y="6350"/>
                  </a:lnTo>
                  <a:lnTo>
                    <a:pt x="996708" y="3810"/>
                  </a:lnTo>
                  <a:lnTo>
                    <a:pt x="989253" y="3810"/>
                  </a:lnTo>
                  <a:lnTo>
                    <a:pt x="989253" y="8890"/>
                  </a:lnTo>
                  <a:lnTo>
                    <a:pt x="948829" y="13970"/>
                  </a:lnTo>
                  <a:lnTo>
                    <a:pt x="964717" y="11430"/>
                  </a:lnTo>
                  <a:lnTo>
                    <a:pt x="968832" y="11430"/>
                  </a:lnTo>
                  <a:lnTo>
                    <a:pt x="989253" y="8890"/>
                  </a:lnTo>
                  <a:lnTo>
                    <a:pt x="989253" y="3810"/>
                  </a:lnTo>
                  <a:lnTo>
                    <a:pt x="959065" y="3810"/>
                  </a:lnTo>
                  <a:lnTo>
                    <a:pt x="948296" y="2540"/>
                  </a:lnTo>
                  <a:lnTo>
                    <a:pt x="937602" y="3810"/>
                  </a:lnTo>
                  <a:lnTo>
                    <a:pt x="943127" y="2540"/>
                  </a:lnTo>
                  <a:lnTo>
                    <a:pt x="942746" y="1270"/>
                  </a:lnTo>
                  <a:lnTo>
                    <a:pt x="936459" y="2540"/>
                  </a:lnTo>
                  <a:lnTo>
                    <a:pt x="931202" y="2540"/>
                  </a:lnTo>
                  <a:lnTo>
                    <a:pt x="920800" y="0"/>
                  </a:lnTo>
                  <a:lnTo>
                    <a:pt x="913536" y="0"/>
                  </a:lnTo>
                  <a:lnTo>
                    <a:pt x="913536" y="40411"/>
                  </a:lnTo>
                  <a:lnTo>
                    <a:pt x="908367" y="39370"/>
                  </a:lnTo>
                  <a:lnTo>
                    <a:pt x="902779" y="39370"/>
                  </a:lnTo>
                  <a:lnTo>
                    <a:pt x="908608" y="38100"/>
                  </a:lnTo>
                  <a:lnTo>
                    <a:pt x="913536" y="40411"/>
                  </a:lnTo>
                  <a:lnTo>
                    <a:pt x="913536" y="0"/>
                  </a:lnTo>
                  <a:lnTo>
                    <a:pt x="913295" y="0"/>
                  </a:lnTo>
                  <a:lnTo>
                    <a:pt x="905535" y="1270"/>
                  </a:lnTo>
                  <a:lnTo>
                    <a:pt x="897826" y="1270"/>
                  </a:lnTo>
                  <a:lnTo>
                    <a:pt x="890422" y="2540"/>
                  </a:lnTo>
                  <a:lnTo>
                    <a:pt x="902398" y="6350"/>
                  </a:lnTo>
                  <a:lnTo>
                    <a:pt x="890587" y="6350"/>
                  </a:lnTo>
                  <a:lnTo>
                    <a:pt x="885367" y="3810"/>
                  </a:lnTo>
                  <a:lnTo>
                    <a:pt x="886764" y="2540"/>
                  </a:lnTo>
                  <a:lnTo>
                    <a:pt x="888174" y="2540"/>
                  </a:lnTo>
                  <a:lnTo>
                    <a:pt x="889609" y="1270"/>
                  </a:lnTo>
                  <a:lnTo>
                    <a:pt x="875715" y="0"/>
                  </a:lnTo>
                  <a:lnTo>
                    <a:pt x="848004" y="2540"/>
                  </a:lnTo>
                  <a:lnTo>
                    <a:pt x="834313" y="5080"/>
                  </a:lnTo>
                  <a:lnTo>
                    <a:pt x="841578" y="5080"/>
                  </a:lnTo>
                  <a:lnTo>
                    <a:pt x="847979" y="10160"/>
                  </a:lnTo>
                  <a:lnTo>
                    <a:pt x="855218" y="10160"/>
                  </a:lnTo>
                  <a:lnTo>
                    <a:pt x="848626" y="13970"/>
                  </a:lnTo>
                  <a:lnTo>
                    <a:pt x="838314" y="10160"/>
                  </a:lnTo>
                  <a:lnTo>
                    <a:pt x="831926" y="8890"/>
                  </a:lnTo>
                  <a:lnTo>
                    <a:pt x="824712" y="5080"/>
                  </a:lnTo>
                  <a:lnTo>
                    <a:pt x="811149" y="2540"/>
                  </a:lnTo>
                  <a:lnTo>
                    <a:pt x="807059" y="2540"/>
                  </a:lnTo>
                  <a:lnTo>
                    <a:pt x="807059" y="85090"/>
                  </a:lnTo>
                  <a:lnTo>
                    <a:pt x="802919" y="86360"/>
                  </a:lnTo>
                  <a:lnTo>
                    <a:pt x="797521" y="87630"/>
                  </a:lnTo>
                  <a:lnTo>
                    <a:pt x="779246" y="87630"/>
                  </a:lnTo>
                  <a:lnTo>
                    <a:pt x="783640" y="86360"/>
                  </a:lnTo>
                  <a:lnTo>
                    <a:pt x="780986" y="85090"/>
                  </a:lnTo>
                  <a:lnTo>
                    <a:pt x="778281" y="85090"/>
                  </a:lnTo>
                  <a:lnTo>
                    <a:pt x="775525" y="83820"/>
                  </a:lnTo>
                  <a:lnTo>
                    <a:pt x="782878" y="85090"/>
                  </a:lnTo>
                  <a:lnTo>
                    <a:pt x="807059" y="85090"/>
                  </a:lnTo>
                  <a:lnTo>
                    <a:pt x="807059" y="2540"/>
                  </a:lnTo>
                  <a:lnTo>
                    <a:pt x="764882" y="2540"/>
                  </a:lnTo>
                  <a:lnTo>
                    <a:pt x="757618" y="1270"/>
                  </a:lnTo>
                  <a:lnTo>
                    <a:pt x="750557" y="2540"/>
                  </a:lnTo>
                  <a:lnTo>
                    <a:pt x="744537" y="5080"/>
                  </a:lnTo>
                  <a:lnTo>
                    <a:pt x="763892" y="8890"/>
                  </a:lnTo>
                  <a:lnTo>
                    <a:pt x="767511" y="8890"/>
                  </a:lnTo>
                  <a:lnTo>
                    <a:pt x="764667" y="10160"/>
                  </a:lnTo>
                  <a:lnTo>
                    <a:pt x="761949" y="11430"/>
                  </a:lnTo>
                  <a:lnTo>
                    <a:pt x="767626" y="11430"/>
                  </a:lnTo>
                  <a:lnTo>
                    <a:pt x="773226" y="13970"/>
                  </a:lnTo>
                  <a:lnTo>
                    <a:pt x="778979" y="13970"/>
                  </a:lnTo>
                  <a:lnTo>
                    <a:pt x="760450" y="17780"/>
                  </a:lnTo>
                  <a:lnTo>
                    <a:pt x="754202" y="16510"/>
                  </a:lnTo>
                  <a:lnTo>
                    <a:pt x="757339" y="16510"/>
                  </a:lnTo>
                  <a:lnTo>
                    <a:pt x="760196" y="15240"/>
                  </a:lnTo>
                  <a:lnTo>
                    <a:pt x="762749" y="13970"/>
                  </a:lnTo>
                  <a:lnTo>
                    <a:pt x="755713" y="12700"/>
                  </a:lnTo>
                  <a:lnTo>
                    <a:pt x="751497" y="10160"/>
                  </a:lnTo>
                  <a:lnTo>
                    <a:pt x="744931" y="7620"/>
                  </a:lnTo>
                  <a:lnTo>
                    <a:pt x="738682" y="6350"/>
                  </a:lnTo>
                  <a:lnTo>
                    <a:pt x="731786" y="7620"/>
                  </a:lnTo>
                  <a:lnTo>
                    <a:pt x="725182" y="7620"/>
                  </a:lnTo>
                  <a:lnTo>
                    <a:pt x="719810" y="6350"/>
                  </a:lnTo>
                  <a:lnTo>
                    <a:pt x="722693" y="6350"/>
                  </a:lnTo>
                  <a:lnTo>
                    <a:pt x="725525" y="5080"/>
                  </a:lnTo>
                  <a:lnTo>
                    <a:pt x="728306" y="5080"/>
                  </a:lnTo>
                  <a:lnTo>
                    <a:pt x="722299" y="3810"/>
                  </a:lnTo>
                  <a:lnTo>
                    <a:pt x="709485" y="6350"/>
                  </a:lnTo>
                  <a:lnTo>
                    <a:pt x="709333" y="6324"/>
                  </a:lnTo>
                  <a:lnTo>
                    <a:pt x="709333" y="11430"/>
                  </a:lnTo>
                  <a:lnTo>
                    <a:pt x="703618" y="12700"/>
                  </a:lnTo>
                  <a:lnTo>
                    <a:pt x="697763" y="11430"/>
                  </a:lnTo>
                  <a:lnTo>
                    <a:pt x="709333" y="11430"/>
                  </a:lnTo>
                  <a:lnTo>
                    <a:pt x="709333" y="6324"/>
                  </a:lnTo>
                  <a:lnTo>
                    <a:pt x="703808" y="5080"/>
                  </a:lnTo>
                  <a:lnTo>
                    <a:pt x="695985" y="3810"/>
                  </a:lnTo>
                  <a:lnTo>
                    <a:pt x="687209" y="3810"/>
                  </a:lnTo>
                  <a:lnTo>
                    <a:pt x="678345" y="5080"/>
                  </a:lnTo>
                  <a:lnTo>
                    <a:pt x="670267" y="6350"/>
                  </a:lnTo>
                  <a:lnTo>
                    <a:pt x="674217" y="8890"/>
                  </a:lnTo>
                  <a:lnTo>
                    <a:pt x="678789" y="7620"/>
                  </a:lnTo>
                  <a:lnTo>
                    <a:pt x="683056" y="7620"/>
                  </a:lnTo>
                  <a:lnTo>
                    <a:pt x="678942" y="10160"/>
                  </a:lnTo>
                  <a:lnTo>
                    <a:pt x="680999" y="10160"/>
                  </a:lnTo>
                  <a:lnTo>
                    <a:pt x="684352" y="11099"/>
                  </a:lnTo>
                  <a:lnTo>
                    <a:pt x="678738" y="13970"/>
                  </a:lnTo>
                  <a:lnTo>
                    <a:pt x="673392" y="12700"/>
                  </a:lnTo>
                  <a:lnTo>
                    <a:pt x="665353" y="10160"/>
                  </a:lnTo>
                  <a:lnTo>
                    <a:pt x="656996" y="7620"/>
                  </a:lnTo>
                  <a:lnTo>
                    <a:pt x="648614" y="7620"/>
                  </a:lnTo>
                  <a:lnTo>
                    <a:pt x="640499" y="10160"/>
                  </a:lnTo>
                  <a:lnTo>
                    <a:pt x="645083" y="10160"/>
                  </a:lnTo>
                  <a:lnTo>
                    <a:pt x="649211" y="12700"/>
                  </a:lnTo>
                  <a:lnTo>
                    <a:pt x="652487" y="15240"/>
                  </a:lnTo>
                  <a:lnTo>
                    <a:pt x="643267" y="13970"/>
                  </a:lnTo>
                  <a:lnTo>
                    <a:pt x="632929" y="11430"/>
                  </a:lnTo>
                  <a:lnTo>
                    <a:pt x="622896" y="11430"/>
                  </a:lnTo>
                  <a:lnTo>
                    <a:pt x="614540" y="15240"/>
                  </a:lnTo>
                  <a:lnTo>
                    <a:pt x="618921" y="15240"/>
                  </a:lnTo>
                  <a:lnTo>
                    <a:pt x="623252" y="16510"/>
                  </a:lnTo>
                  <a:lnTo>
                    <a:pt x="604037" y="16510"/>
                  </a:lnTo>
                  <a:lnTo>
                    <a:pt x="597128" y="20320"/>
                  </a:lnTo>
                  <a:lnTo>
                    <a:pt x="613194" y="24130"/>
                  </a:lnTo>
                  <a:lnTo>
                    <a:pt x="645820" y="29210"/>
                  </a:lnTo>
                  <a:lnTo>
                    <a:pt x="660971" y="35560"/>
                  </a:lnTo>
                  <a:lnTo>
                    <a:pt x="655205" y="36830"/>
                  </a:lnTo>
                  <a:lnTo>
                    <a:pt x="651916" y="34290"/>
                  </a:lnTo>
                  <a:lnTo>
                    <a:pt x="650265" y="33020"/>
                  </a:lnTo>
                  <a:lnTo>
                    <a:pt x="637692" y="29210"/>
                  </a:lnTo>
                  <a:lnTo>
                    <a:pt x="629386" y="29210"/>
                  </a:lnTo>
                  <a:lnTo>
                    <a:pt x="621906" y="27940"/>
                  </a:lnTo>
                  <a:lnTo>
                    <a:pt x="613333" y="26670"/>
                  </a:lnTo>
                  <a:lnTo>
                    <a:pt x="602462" y="24130"/>
                  </a:lnTo>
                  <a:lnTo>
                    <a:pt x="600621" y="23914"/>
                  </a:lnTo>
                  <a:lnTo>
                    <a:pt x="600621" y="29210"/>
                  </a:lnTo>
                  <a:lnTo>
                    <a:pt x="594309" y="29210"/>
                  </a:lnTo>
                  <a:lnTo>
                    <a:pt x="591400" y="28638"/>
                  </a:lnTo>
                  <a:lnTo>
                    <a:pt x="595236" y="27940"/>
                  </a:lnTo>
                  <a:lnTo>
                    <a:pt x="600621" y="29210"/>
                  </a:lnTo>
                  <a:lnTo>
                    <a:pt x="600621" y="23914"/>
                  </a:lnTo>
                  <a:lnTo>
                    <a:pt x="591832" y="22860"/>
                  </a:lnTo>
                  <a:lnTo>
                    <a:pt x="583958" y="25400"/>
                  </a:lnTo>
                  <a:lnTo>
                    <a:pt x="586790" y="27940"/>
                  </a:lnTo>
                  <a:lnTo>
                    <a:pt x="576427" y="27940"/>
                  </a:lnTo>
                  <a:lnTo>
                    <a:pt x="577723" y="26670"/>
                  </a:lnTo>
                  <a:lnTo>
                    <a:pt x="578967" y="25400"/>
                  </a:lnTo>
                  <a:lnTo>
                    <a:pt x="574141" y="22860"/>
                  </a:lnTo>
                  <a:lnTo>
                    <a:pt x="527113" y="22860"/>
                  </a:lnTo>
                  <a:lnTo>
                    <a:pt x="517931" y="22860"/>
                  </a:lnTo>
                  <a:lnTo>
                    <a:pt x="496684" y="22860"/>
                  </a:lnTo>
                  <a:lnTo>
                    <a:pt x="488797" y="26670"/>
                  </a:lnTo>
                  <a:lnTo>
                    <a:pt x="498665" y="27940"/>
                  </a:lnTo>
                  <a:lnTo>
                    <a:pt x="518934" y="27940"/>
                  </a:lnTo>
                  <a:lnTo>
                    <a:pt x="528294" y="31750"/>
                  </a:lnTo>
                  <a:lnTo>
                    <a:pt x="522859" y="33020"/>
                  </a:lnTo>
                  <a:lnTo>
                    <a:pt x="515073" y="31750"/>
                  </a:lnTo>
                  <a:lnTo>
                    <a:pt x="509346" y="31750"/>
                  </a:lnTo>
                  <a:lnTo>
                    <a:pt x="510070" y="34290"/>
                  </a:lnTo>
                  <a:lnTo>
                    <a:pt x="503174" y="31750"/>
                  </a:lnTo>
                  <a:lnTo>
                    <a:pt x="496570" y="29210"/>
                  </a:lnTo>
                  <a:lnTo>
                    <a:pt x="484009" y="29210"/>
                  </a:lnTo>
                  <a:lnTo>
                    <a:pt x="477608" y="30480"/>
                  </a:lnTo>
                  <a:lnTo>
                    <a:pt x="473621" y="31750"/>
                  </a:lnTo>
                  <a:lnTo>
                    <a:pt x="476059" y="34290"/>
                  </a:lnTo>
                  <a:lnTo>
                    <a:pt x="471855" y="34290"/>
                  </a:lnTo>
                  <a:lnTo>
                    <a:pt x="470458" y="30480"/>
                  </a:lnTo>
                  <a:lnTo>
                    <a:pt x="467791" y="29210"/>
                  </a:lnTo>
                  <a:lnTo>
                    <a:pt x="462457" y="26670"/>
                  </a:lnTo>
                  <a:lnTo>
                    <a:pt x="455460" y="29210"/>
                  </a:lnTo>
                  <a:lnTo>
                    <a:pt x="443636" y="27940"/>
                  </a:lnTo>
                  <a:lnTo>
                    <a:pt x="436702" y="29210"/>
                  </a:lnTo>
                  <a:lnTo>
                    <a:pt x="425564" y="30480"/>
                  </a:lnTo>
                  <a:lnTo>
                    <a:pt x="416915" y="31750"/>
                  </a:lnTo>
                  <a:lnTo>
                    <a:pt x="413359" y="33020"/>
                  </a:lnTo>
                  <a:lnTo>
                    <a:pt x="417652" y="34290"/>
                  </a:lnTo>
                  <a:lnTo>
                    <a:pt x="406577" y="34290"/>
                  </a:lnTo>
                  <a:lnTo>
                    <a:pt x="399618" y="33020"/>
                  </a:lnTo>
                  <a:lnTo>
                    <a:pt x="391795" y="33020"/>
                  </a:lnTo>
                  <a:lnTo>
                    <a:pt x="384784" y="34290"/>
                  </a:lnTo>
                  <a:lnTo>
                    <a:pt x="373037" y="35560"/>
                  </a:lnTo>
                  <a:lnTo>
                    <a:pt x="349694" y="39370"/>
                  </a:lnTo>
                  <a:lnTo>
                    <a:pt x="337908" y="41910"/>
                  </a:lnTo>
                  <a:lnTo>
                    <a:pt x="364617" y="41910"/>
                  </a:lnTo>
                  <a:lnTo>
                    <a:pt x="372541" y="40640"/>
                  </a:lnTo>
                  <a:lnTo>
                    <a:pt x="380453" y="40640"/>
                  </a:lnTo>
                  <a:lnTo>
                    <a:pt x="388366" y="41910"/>
                  </a:lnTo>
                  <a:lnTo>
                    <a:pt x="387146" y="41910"/>
                  </a:lnTo>
                  <a:lnTo>
                    <a:pt x="368541" y="44450"/>
                  </a:lnTo>
                  <a:lnTo>
                    <a:pt x="359994" y="46990"/>
                  </a:lnTo>
                  <a:lnTo>
                    <a:pt x="367804" y="49530"/>
                  </a:lnTo>
                  <a:lnTo>
                    <a:pt x="376745" y="49530"/>
                  </a:lnTo>
                  <a:lnTo>
                    <a:pt x="385749" y="48260"/>
                  </a:lnTo>
                  <a:lnTo>
                    <a:pt x="393763" y="45720"/>
                  </a:lnTo>
                  <a:lnTo>
                    <a:pt x="419938" y="43180"/>
                  </a:lnTo>
                  <a:lnTo>
                    <a:pt x="432993" y="43180"/>
                  </a:lnTo>
                  <a:lnTo>
                    <a:pt x="446252" y="45720"/>
                  </a:lnTo>
                  <a:lnTo>
                    <a:pt x="428498" y="44450"/>
                  </a:lnTo>
                  <a:lnTo>
                    <a:pt x="410540" y="44450"/>
                  </a:lnTo>
                  <a:lnTo>
                    <a:pt x="392760" y="46990"/>
                  </a:lnTo>
                  <a:lnTo>
                    <a:pt x="375475" y="50800"/>
                  </a:lnTo>
                  <a:lnTo>
                    <a:pt x="382308" y="50800"/>
                  </a:lnTo>
                  <a:lnTo>
                    <a:pt x="389178" y="52070"/>
                  </a:lnTo>
                  <a:lnTo>
                    <a:pt x="367855" y="52070"/>
                  </a:lnTo>
                  <a:lnTo>
                    <a:pt x="358813" y="54610"/>
                  </a:lnTo>
                  <a:lnTo>
                    <a:pt x="362204" y="62230"/>
                  </a:lnTo>
                  <a:lnTo>
                    <a:pt x="374561" y="59690"/>
                  </a:lnTo>
                  <a:lnTo>
                    <a:pt x="380771" y="59690"/>
                  </a:lnTo>
                  <a:lnTo>
                    <a:pt x="390918" y="58420"/>
                  </a:lnTo>
                  <a:lnTo>
                    <a:pt x="404495" y="58420"/>
                  </a:lnTo>
                  <a:lnTo>
                    <a:pt x="411238" y="58420"/>
                  </a:lnTo>
                  <a:lnTo>
                    <a:pt x="421424" y="57150"/>
                  </a:lnTo>
                  <a:lnTo>
                    <a:pt x="432917" y="57150"/>
                  </a:lnTo>
                  <a:lnTo>
                    <a:pt x="467207" y="53340"/>
                  </a:lnTo>
                  <a:lnTo>
                    <a:pt x="494309" y="49530"/>
                  </a:lnTo>
                  <a:lnTo>
                    <a:pt x="503148" y="50800"/>
                  </a:lnTo>
                  <a:lnTo>
                    <a:pt x="487502" y="54610"/>
                  </a:lnTo>
                  <a:lnTo>
                    <a:pt x="471081" y="57150"/>
                  </a:lnTo>
                  <a:lnTo>
                    <a:pt x="454825" y="58420"/>
                  </a:lnTo>
                  <a:lnTo>
                    <a:pt x="479780" y="58420"/>
                  </a:lnTo>
                  <a:lnTo>
                    <a:pt x="493052" y="57150"/>
                  </a:lnTo>
                  <a:lnTo>
                    <a:pt x="504621" y="57150"/>
                  </a:lnTo>
                  <a:lnTo>
                    <a:pt x="507873" y="56908"/>
                  </a:lnTo>
                  <a:lnTo>
                    <a:pt x="530872" y="53340"/>
                  </a:lnTo>
                  <a:lnTo>
                    <a:pt x="543280" y="53340"/>
                  </a:lnTo>
                  <a:lnTo>
                    <a:pt x="555383" y="54610"/>
                  </a:lnTo>
                  <a:lnTo>
                    <a:pt x="538454" y="54610"/>
                  </a:lnTo>
                  <a:lnTo>
                    <a:pt x="507873" y="56908"/>
                  </a:lnTo>
                  <a:lnTo>
                    <a:pt x="453834" y="63500"/>
                  </a:lnTo>
                  <a:lnTo>
                    <a:pt x="429641" y="72390"/>
                  </a:lnTo>
                  <a:lnTo>
                    <a:pt x="434721" y="73660"/>
                  </a:lnTo>
                  <a:lnTo>
                    <a:pt x="439762" y="72390"/>
                  </a:lnTo>
                  <a:lnTo>
                    <a:pt x="448360" y="71120"/>
                  </a:lnTo>
                  <a:lnTo>
                    <a:pt x="454761" y="71120"/>
                  </a:lnTo>
                  <a:lnTo>
                    <a:pt x="450126" y="73660"/>
                  </a:lnTo>
                  <a:lnTo>
                    <a:pt x="461873" y="73660"/>
                  </a:lnTo>
                  <a:lnTo>
                    <a:pt x="474014" y="74930"/>
                  </a:lnTo>
                  <a:lnTo>
                    <a:pt x="486092" y="74930"/>
                  </a:lnTo>
                  <a:lnTo>
                    <a:pt x="497636" y="72390"/>
                  </a:lnTo>
                  <a:lnTo>
                    <a:pt x="502907" y="71120"/>
                  </a:lnTo>
                  <a:lnTo>
                    <a:pt x="505028" y="67310"/>
                  </a:lnTo>
                  <a:lnTo>
                    <a:pt x="515429" y="64770"/>
                  </a:lnTo>
                  <a:lnTo>
                    <a:pt x="525551" y="64770"/>
                  </a:lnTo>
                  <a:lnTo>
                    <a:pt x="521487" y="66040"/>
                  </a:lnTo>
                  <a:lnTo>
                    <a:pt x="517182" y="66040"/>
                  </a:lnTo>
                  <a:lnTo>
                    <a:pt x="513575" y="68580"/>
                  </a:lnTo>
                  <a:lnTo>
                    <a:pt x="525221" y="67310"/>
                  </a:lnTo>
                  <a:lnTo>
                    <a:pt x="537044" y="64770"/>
                  </a:lnTo>
                  <a:lnTo>
                    <a:pt x="548830" y="63500"/>
                  </a:lnTo>
                  <a:lnTo>
                    <a:pt x="560374" y="64770"/>
                  </a:lnTo>
                  <a:lnTo>
                    <a:pt x="549351" y="66040"/>
                  </a:lnTo>
                  <a:lnTo>
                    <a:pt x="537133" y="66040"/>
                  </a:lnTo>
                  <a:lnTo>
                    <a:pt x="525411" y="68580"/>
                  </a:lnTo>
                  <a:lnTo>
                    <a:pt x="515886" y="73660"/>
                  </a:lnTo>
                  <a:lnTo>
                    <a:pt x="531393" y="73660"/>
                  </a:lnTo>
                  <a:lnTo>
                    <a:pt x="577786" y="69850"/>
                  </a:lnTo>
                  <a:lnTo>
                    <a:pt x="608253" y="64770"/>
                  </a:lnTo>
                  <a:lnTo>
                    <a:pt x="613181" y="63500"/>
                  </a:lnTo>
                  <a:lnTo>
                    <a:pt x="638136" y="57150"/>
                  </a:lnTo>
                  <a:lnTo>
                    <a:pt x="632764" y="54610"/>
                  </a:lnTo>
                  <a:lnTo>
                    <a:pt x="643470" y="55880"/>
                  </a:lnTo>
                  <a:lnTo>
                    <a:pt x="654342" y="54610"/>
                  </a:lnTo>
                  <a:lnTo>
                    <a:pt x="659752" y="53340"/>
                  </a:lnTo>
                  <a:lnTo>
                    <a:pt x="675703" y="49530"/>
                  </a:lnTo>
                  <a:lnTo>
                    <a:pt x="669137" y="49530"/>
                  </a:lnTo>
                  <a:lnTo>
                    <a:pt x="684961" y="46990"/>
                  </a:lnTo>
                  <a:lnTo>
                    <a:pt x="700849" y="46990"/>
                  </a:lnTo>
                  <a:lnTo>
                    <a:pt x="666775" y="52070"/>
                  </a:lnTo>
                  <a:lnTo>
                    <a:pt x="678535" y="50800"/>
                  </a:lnTo>
                  <a:lnTo>
                    <a:pt x="669544" y="53340"/>
                  </a:lnTo>
                  <a:lnTo>
                    <a:pt x="662584" y="54610"/>
                  </a:lnTo>
                  <a:lnTo>
                    <a:pt x="658025" y="54610"/>
                  </a:lnTo>
                  <a:lnTo>
                    <a:pt x="647585" y="57150"/>
                  </a:lnTo>
                  <a:lnTo>
                    <a:pt x="637692" y="58420"/>
                  </a:lnTo>
                  <a:lnTo>
                    <a:pt x="634695" y="63500"/>
                  </a:lnTo>
                  <a:lnTo>
                    <a:pt x="647801" y="62230"/>
                  </a:lnTo>
                  <a:lnTo>
                    <a:pt x="674382" y="62230"/>
                  </a:lnTo>
                  <a:lnTo>
                    <a:pt x="687298" y="64770"/>
                  </a:lnTo>
                  <a:lnTo>
                    <a:pt x="644067" y="64770"/>
                  </a:lnTo>
                  <a:lnTo>
                    <a:pt x="622554" y="67310"/>
                  </a:lnTo>
                  <a:lnTo>
                    <a:pt x="601433" y="71120"/>
                  </a:lnTo>
                  <a:lnTo>
                    <a:pt x="612533" y="72390"/>
                  </a:lnTo>
                  <a:lnTo>
                    <a:pt x="645922" y="72390"/>
                  </a:lnTo>
                  <a:lnTo>
                    <a:pt x="635228" y="73164"/>
                  </a:lnTo>
                  <a:lnTo>
                    <a:pt x="635228" y="106680"/>
                  </a:lnTo>
                  <a:lnTo>
                    <a:pt x="634542" y="106680"/>
                  </a:lnTo>
                  <a:lnTo>
                    <a:pt x="628065" y="105410"/>
                  </a:lnTo>
                  <a:lnTo>
                    <a:pt x="635228" y="106680"/>
                  </a:lnTo>
                  <a:lnTo>
                    <a:pt x="635228" y="73164"/>
                  </a:lnTo>
                  <a:lnTo>
                    <a:pt x="610323" y="74930"/>
                  </a:lnTo>
                  <a:lnTo>
                    <a:pt x="592480" y="74930"/>
                  </a:lnTo>
                  <a:lnTo>
                    <a:pt x="574662" y="76200"/>
                  </a:lnTo>
                  <a:lnTo>
                    <a:pt x="540092" y="76200"/>
                  </a:lnTo>
                  <a:lnTo>
                    <a:pt x="522592" y="77470"/>
                  </a:lnTo>
                  <a:lnTo>
                    <a:pt x="506209" y="81280"/>
                  </a:lnTo>
                  <a:lnTo>
                    <a:pt x="513473" y="85090"/>
                  </a:lnTo>
                  <a:lnTo>
                    <a:pt x="527558" y="90170"/>
                  </a:lnTo>
                  <a:lnTo>
                    <a:pt x="535228" y="92710"/>
                  </a:lnTo>
                  <a:lnTo>
                    <a:pt x="530440" y="91440"/>
                  </a:lnTo>
                  <a:lnTo>
                    <a:pt x="526986" y="95250"/>
                  </a:lnTo>
                  <a:lnTo>
                    <a:pt x="523252" y="97790"/>
                  </a:lnTo>
                  <a:lnTo>
                    <a:pt x="533933" y="101600"/>
                  </a:lnTo>
                  <a:lnTo>
                    <a:pt x="557314" y="101600"/>
                  </a:lnTo>
                  <a:lnTo>
                    <a:pt x="568490" y="100330"/>
                  </a:lnTo>
                  <a:lnTo>
                    <a:pt x="546798" y="104140"/>
                  </a:lnTo>
                  <a:lnTo>
                    <a:pt x="535127" y="104140"/>
                  </a:lnTo>
                  <a:lnTo>
                    <a:pt x="533095" y="102870"/>
                  </a:lnTo>
                  <a:lnTo>
                    <a:pt x="531075" y="101600"/>
                  </a:lnTo>
                  <a:lnTo>
                    <a:pt x="522617" y="101600"/>
                  </a:lnTo>
                  <a:lnTo>
                    <a:pt x="518502" y="102870"/>
                  </a:lnTo>
                  <a:lnTo>
                    <a:pt x="514375" y="102870"/>
                  </a:lnTo>
                  <a:lnTo>
                    <a:pt x="521792" y="100330"/>
                  </a:lnTo>
                  <a:lnTo>
                    <a:pt x="513791" y="97790"/>
                  </a:lnTo>
                  <a:lnTo>
                    <a:pt x="508596" y="92710"/>
                  </a:lnTo>
                  <a:lnTo>
                    <a:pt x="505993" y="90170"/>
                  </a:lnTo>
                  <a:lnTo>
                    <a:pt x="499059" y="87630"/>
                  </a:lnTo>
                  <a:lnTo>
                    <a:pt x="493407" y="85090"/>
                  </a:lnTo>
                  <a:lnTo>
                    <a:pt x="482790" y="81280"/>
                  </a:lnTo>
                  <a:lnTo>
                    <a:pt x="449821" y="81280"/>
                  </a:lnTo>
                  <a:lnTo>
                    <a:pt x="440042" y="80010"/>
                  </a:lnTo>
                  <a:lnTo>
                    <a:pt x="429958" y="80010"/>
                  </a:lnTo>
                  <a:lnTo>
                    <a:pt x="420243" y="81280"/>
                  </a:lnTo>
                  <a:lnTo>
                    <a:pt x="411581" y="86360"/>
                  </a:lnTo>
                  <a:lnTo>
                    <a:pt x="412572" y="88900"/>
                  </a:lnTo>
                  <a:lnTo>
                    <a:pt x="419658" y="90170"/>
                  </a:lnTo>
                  <a:lnTo>
                    <a:pt x="428282" y="91440"/>
                  </a:lnTo>
                  <a:lnTo>
                    <a:pt x="433882" y="92710"/>
                  </a:lnTo>
                  <a:lnTo>
                    <a:pt x="426046" y="91440"/>
                  </a:lnTo>
                  <a:lnTo>
                    <a:pt x="416013" y="90170"/>
                  </a:lnTo>
                  <a:lnTo>
                    <a:pt x="406984" y="91440"/>
                  </a:lnTo>
                  <a:lnTo>
                    <a:pt x="402132" y="97790"/>
                  </a:lnTo>
                  <a:lnTo>
                    <a:pt x="408292" y="99060"/>
                  </a:lnTo>
                  <a:lnTo>
                    <a:pt x="416991" y="97790"/>
                  </a:lnTo>
                  <a:lnTo>
                    <a:pt x="426516" y="102870"/>
                  </a:lnTo>
                  <a:lnTo>
                    <a:pt x="428917" y="107950"/>
                  </a:lnTo>
                  <a:lnTo>
                    <a:pt x="433882" y="109220"/>
                  </a:lnTo>
                  <a:lnTo>
                    <a:pt x="433044" y="111760"/>
                  </a:lnTo>
                  <a:lnTo>
                    <a:pt x="431761" y="114300"/>
                  </a:lnTo>
                  <a:lnTo>
                    <a:pt x="430022" y="116840"/>
                  </a:lnTo>
                  <a:lnTo>
                    <a:pt x="436079" y="115570"/>
                  </a:lnTo>
                  <a:lnTo>
                    <a:pt x="440461" y="120650"/>
                  </a:lnTo>
                  <a:lnTo>
                    <a:pt x="446252" y="121920"/>
                  </a:lnTo>
                  <a:lnTo>
                    <a:pt x="437807" y="121920"/>
                  </a:lnTo>
                  <a:lnTo>
                    <a:pt x="429336" y="119380"/>
                  </a:lnTo>
                  <a:lnTo>
                    <a:pt x="421106" y="118110"/>
                  </a:lnTo>
                  <a:lnTo>
                    <a:pt x="413359" y="121920"/>
                  </a:lnTo>
                  <a:lnTo>
                    <a:pt x="434022" y="124460"/>
                  </a:lnTo>
                  <a:lnTo>
                    <a:pt x="444373" y="124460"/>
                  </a:lnTo>
                  <a:lnTo>
                    <a:pt x="454723" y="125730"/>
                  </a:lnTo>
                  <a:lnTo>
                    <a:pt x="461454" y="125730"/>
                  </a:lnTo>
                  <a:lnTo>
                    <a:pt x="468058" y="127000"/>
                  </a:lnTo>
                  <a:lnTo>
                    <a:pt x="481812" y="124460"/>
                  </a:lnTo>
                  <a:lnTo>
                    <a:pt x="486257" y="121920"/>
                  </a:lnTo>
                  <a:lnTo>
                    <a:pt x="488480" y="120650"/>
                  </a:lnTo>
                  <a:lnTo>
                    <a:pt x="495795" y="121920"/>
                  </a:lnTo>
                  <a:lnTo>
                    <a:pt x="487845" y="123190"/>
                  </a:lnTo>
                  <a:lnTo>
                    <a:pt x="482409" y="128270"/>
                  </a:lnTo>
                  <a:lnTo>
                    <a:pt x="466051" y="128270"/>
                  </a:lnTo>
                  <a:lnTo>
                    <a:pt x="457962" y="127000"/>
                  </a:lnTo>
                  <a:lnTo>
                    <a:pt x="449986" y="127000"/>
                  </a:lnTo>
                  <a:lnTo>
                    <a:pt x="442760" y="129540"/>
                  </a:lnTo>
                  <a:lnTo>
                    <a:pt x="449592" y="130810"/>
                  </a:lnTo>
                  <a:lnTo>
                    <a:pt x="456920" y="129540"/>
                  </a:lnTo>
                  <a:lnTo>
                    <a:pt x="463651" y="132080"/>
                  </a:lnTo>
                  <a:lnTo>
                    <a:pt x="457771" y="132080"/>
                  </a:lnTo>
                  <a:lnTo>
                    <a:pt x="455168" y="133350"/>
                  </a:lnTo>
                  <a:lnTo>
                    <a:pt x="457720" y="135890"/>
                  </a:lnTo>
                  <a:lnTo>
                    <a:pt x="459041" y="137160"/>
                  </a:lnTo>
                  <a:lnTo>
                    <a:pt x="453263" y="137160"/>
                  </a:lnTo>
                  <a:lnTo>
                    <a:pt x="446100" y="134620"/>
                  </a:lnTo>
                  <a:lnTo>
                    <a:pt x="438937" y="130810"/>
                  </a:lnTo>
                  <a:lnTo>
                    <a:pt x="433184" y="129540"/>
                  </a:lnTo>
                  <a:lnTo>
                    <a:pt x="424268" y="127000"/>
                  </a:lnTo>
                  <a:lnTo>
                    <a:pt x="414553" y="125730"/>
                  </a:lnTo>
                  <a:lnTo>
                    <a:pt x="386854" y="125730"/>
                  </a:lnTo>
                  <a:lnTo>
                    <a:pt x="378142" y="127000"/>
                  </a:lnTo>
                  <a:lnTo>
                    <a:pt x="369443" y="127000"/>
                  </a:lnTo>
                  <a:lnTo>
                    <a:pt x="360781" y="128270"/>
                  </a:lnTo>
                  <a:lnTo>
                    <a:pt x="356501" y="129235"/>
                  </a:lnTo>
                  <a:lnTo>
                    <a:pt x="356501" y="143510"/>
                  </a:lnTo>
                  <a:lnTo>
                    <a:pt x="349694" y="147320"/>
                  </a:lnTo>
                  <a:lnTo>
                    <a:pt x="344639" y="148069"/>
                  </a:lnTo>
                  <a:lnTo>
                    <a:pt x="356501" y="143510"/>
                  </a:lnTo>
                  <a:lnTo>
                    <a:pt x="356501" y="129235"/>
                  </a:lnTo>
                  <a:lnTo>
                    <a:pt x="343674" y="132080"/>
                  </a:lnTo>
                  <a:lnTo>
                    <a:pt x="340118" y="133350"/>
                  </a:lnTo>
                  <a:lnTo>
                    <a:pt x="335305" y="135890"/>
                  </a:lnTo>
                  <a:lnTo>
                    <a:pt x="332955" y="137160"/>
                  </a:lnTo>
                  <a:lnTo>
                    <a:pt x="336791" y="138430"/>
                  </a:lnTo>
                  <a:lnTo>
                    <a:pt x="325945" y="138430"/>
                  </a:lnTo>
                  <a:lnTo>
                    <a:pt x="320802" y="139700"/>
                  </a:lnTo>
                  <a:lnTo>
                    <a:pt x="316547" y="142240"/>
                  </a:lnTo>
                  <a:lnTo>
                    <a:pt x="311772" y="146050"/>
                  </a:lnTo>
                  <a:lnTo>
                    <a:pt x="309994" y="148590"/>
                  </a:lnTo>
                  <a:lnTo>
                    <a:pt x="314693" y="149860"/>
                  </a:lnTo>
                  <a:lnTo>
                    <a:pt x="305790" y="149860"/>
                  </a:lnTo>
                  <a:lnTo>
                    <a:pt x="301955" y="152400"/>
                  </a:lnTo>
                  <a:lnTo>
                    <a:pt x="315861" y="152400"/>
                  </a:lnTo>
                  <a:lnTo>
                    <a:pt x="329666" y="151130"/>
                  </a:lnTo>
                  <a:lnTo>
                    <a:pt x="340588" y="149098"/>
                  </a:lnTo>
                  <a:lnTo>
                    <a:pt x="335597" y="154940"/>
                  </a:lnTo>
                  <a:lnTo>
                    <a:pt x="343331" y="153670"/>
                  </a:lnTo>
                  <a:lnTo>
                    <a:pt x="351066" y="153670"/>
                  </a:lnTo>
                  <a:lnTo>
                    <a:pt x="358698" y="152400"/>
                  </a:lnTo>
                  <a:lnTo>
                    <a:pt x="366166" y="149860"/>
                  </a:lnTo>
                  <a:lnTo>
                    <a:pt x="378002" y="143510"/>
                  </a:lnTo>
                  <a:lnTo>
                    <a:pt x="380352" y="142240"/>
                  </a:lnTo>
                  <a:lnTo>
                    <a:pt x="387540" y="139700"/>
                  </a:lnTo>
                  <a:lnTo>
                    <a:pt x="395185" y="137160"/>
                  </a:lnTo>
                  <a:lnTo>
                    <a:pt x="391464" y="139700"/>
                  </a:lnTo>
                  <a:lnTo>
                    <a:pt x="384441" y="143510"/>
                  </a:lnTo>
                  <a:lnTo>
                    <a:pt x="387819" y="144780"/>
                  </a:lnTo>
                  <a:lnTo>
                    <a:pt x="383197" y="146050"/>
                  </a:lnTo>
                  <a:lnTo>
                    <a:pt x="378294" y="146050"/>
                  </a:lnTo>
                  <a:lnTo>
                    <a:pt x="375031" y="149860"/>
                  </a:lnTo>
                  <a:lnTo>
                    <a:pt x="382066" y="148590"/>
                  </a:lnTo>
                  <a:lnTo>
                    <a:pt x="388899" y="151130"/>
                  </a:lnTo>
                  <a:lnTo>
                    <a:pt x="388531" y="151130"/>
                  </a:lnTo>
                  <a:lnTo>
                    <a:pt x="380314" y="149860"/>
                  </a:lnTo>
                  <a:lnTo>
                    <a:pt x="375031" y="149860"/>
                  </a:lnTo>
                  <a:lnTo>
                    <a:pt x="372567" y="149860"/>
                  </a:lnTo>
                  <a:lnTo>
                    <a:pt x="366547" y="153670"/>
                  </a:lnTo>
                  <a:lnTo>
                    <a:pt x="369189" y="154241"/>
                  </a:lnTo>
                  <a:lnTo>
                    <a:pt x="352310" y="156210"/>
                  </a:lnTo>
                  <a:lnTo>
                    <a:pt x="342582" y="158750"/>
                  </a:lnTo>
                  <a:lnTo>
                    <a:pt x="350532" y="161290"/>
                  </a:lnTo>
                  <a:lnTo>
                    <a:pt x="351066" y="161290"/>
                  </a:lnTo>
                  <a:lnTo>
                    <a:pt x="346824" y="163830"/>
                  </a:lnTo>
                  <a:lnTo>
                    <a:pt x="349504" y="162560"/>
                  </a:lnTo>
                  <a:lnTo>
                    <a:pt x="350088" y="162560"/>
                  </a:lnTo>
                  <a:lnTo>
                    <a:pt x="352209" y="162560"/>
                  </a:lnTo>
                  <a:lnTo>
                    <a:pt x="354939" y="163830"/>
                  </a:lnTo>
                  <a:lnTo>
                    <a:pt x="350088" y="162560"/>
                  </a:lnTo>
                  <a:lnTo>
                    <a:pt x="345630" y="165100"/>
                  </a:lnTo>
                  <a:lnTo>
                    <a:pt x="342150" y="168910"/>
                  </a:lnTo>
                  <a:lnTo>
                    <a:pt x="349186" y="170180"/>
                  </a:lnTo>
                  <a:lnTo>
                    <a:pt x="363054" y="167640"/>
                  </a:lnTo>
                  <a:lnTo>
                    <a:pt x="354342" y="170180"/>
                  </a:lnTo>
                  <a:lnTo>
                    <a:pt x="350697" y="172720"/>
                  </a:lnTo>
                  <a:lnTo>
                    <a:pt x="361784" y="173990"/>
                  </a:lnTo>
                  <a:lnTo>
                    <a:pt x="372745" y="172720"/>
                  </a:lnTo>
                  <a:lnTo>
                    <a:pt x="394347" y="167640"/>
                  </a:lnTo>
                  <a:lnTo>
                    <a:pt x="404304" y="163830"/>
                  </a:lnTo>
                  <a:lnTo>
                    <a:pt x="406920" y="162560"/>
                  </a:lnTo>
                  <a:lnTo>
                    <a:pt x="409549" y="161290"/>
                  </a:lnTo>
                  <a:lnTo>
                    <a:pt x="414807" y="158750"/>
                  </a:lnTo>
                  <a:lnTo>
                    <a:pt x="425450" y="154940"/>
                  </a:lnTo>
                  <a:lnTo>
                    <a:pt x="435813" y="154940"/>
                  </a:lnTo>
                  <a:lnTo>
                    <a:pt x="426935" y="157480"/>
                  </a:lnTo>
                  <a:lnTo>
                    <a:pt x="410006" y="165100"/>
                  </a:lnTo>
                  <a:lnTo>
                    <a:pt x="401370" y="168910"/>
                  </a:lnTo>
                  <a:lnTo>
                    <a:pt x="384479" y="172720"/>
                  </a:lnTo>
                  <a:lnTo>
                    <a:pt x="380441" y="172720"/>
                  </a:lnTo>
                  <a:lnTo>
                    <a:pt x="380123" y="172897"/>
                  </a:lnTo>
                  <a:lnTo>
                    <a:pt x="380123" y="204470"/>
                  </a:lnTo>
                  <a:lnTo>
                    <a:pt x="375348" y="204470"/>
                  </a:lnTo>
                  <a:lnTo>
                    <a:pt x="376936" y="201930"/>
                  </a:lnTo>
                  <a:lnTo>
                    <a:pt x="378510" y="199390"/>
                  </a:lnTo>
                  <a:lnTo>
                    <a:pt x="380123" y="204470"/>
                  </a:lnTo>
                  <a:lnTo>
                    <a:pt x="380123" y="172897"/>
                  </a:lnTo>
                  <a:lnTo>
                    <a:pt x="375589" y="175260"/>
                  </a:lnTo>
                  <a:lnTo>
                    <a:pt x="373291" y="176530"/>
                  </a:lnTo>
                  <a:lnTo>
                    <a:pt x="376974" y="179070"/>
                  </a:lnTo>
                  <a:lnTo>
                    <a:pt x="369976" y="177800"/>
                  </a:lnTo>
                  <a:lnTo>
                    <a:pt x="355930" y="177800"/>
                  </a:lnTo>
                  <a:lnTo>
                    <a:pt x="349631" y="180340"/>
                  </a:lnTo>
                  <a:lnTo>
                    <a:pt x="343471" y="181610"/>
                  </a:lnTo>
                  <a:lnTo>
                    <a:pt x="334556" y="179070"/>
                  </a:lnTo>
                  <a:lnTo>
                    <a:pt x="325323" y="177800"/>
                  </a:lnTo>
                  <a:lnTo>
                    <a:pt x="318185" y="176530"/>
                  </a:lnTo>
                  <a:lnTo>
                    <a:pt x="324065" y="170180"/>
                  </a:lnTo>
                  <a:lnTo>
                    <a:pt x="321652" y="166370"/>
                  </a:lnTo>
                  <a:lnTo>
                    <a:pt x="314756" y="162560"/>
                  </a:lnTo>
                  <a:lnTo>
                    <a:pt x="307213" y="161290"/>
                  </a:lnTo>
                  <a:lnTo>
                    <a:pt x="296265" y="160020"/>
                  </a:lnTo>
                  <a:lnTo>
                    <a:pt x="284632" y="160020"/>
                  </a:lnTo>
                  <a:lnTo>
                    <a:pt x="273583" y="163830"/>
                  </a:lnTo>
                  <a:lnTo>
                    <a:pt x="264388" y="168910"/>
                  </a:lnTo>
                  <a:lnTo>
                    <a:pt x="269976" y="170180"/>
                  </a:lnTo>
                  <a:lnTo>
                    <a:pt x="271297" y="176530"/>
                  </a:lnTo>
                  <a:lnTo>
                    <a:pt x="265950" y="179070"/>
                  </a:lnTo>
                  <a:lnTo>
                    <a:pt x="272999" y="180340"/>
                  </a:lnTo>
                  <a:lnTo>
                    <a:pt x="280200" y="176530"/>
                  </a:lnTo>
                  <a:lnTo>
                    <a:pt x="287223" y="179070"/>
                  </a:lnTo>
                  <a:lnTo>
                    <a:pt x="281762" y="179070"/>
                  </a:lnTo>
                  <a:lnTo>
                    <a:pt x="279044" y="180340"/>
                  </a:lnTo>
                  <a:lnTo>
                    <a:pt x="274929" y="181610"/>
                  </a:lnTo>
                  <a:lnTo>
                    <a:pt x="279641" y="181610"/>
                  </a:lnTo>
                  <a:lnTo>
                    <a:pt x="274497" y="184150"/>
                  </a:lnTo>
                  <a:lnTo>
                    <a:pt x="282994" y="185420"/>
                  </a:lnTo>
                  <a:lnTo>
                    <a:pt x="279095" y="187960"/>
                  </a:lnTo>
                  <a:lnTo>
                    <a:pt x="275107" y="185420"/>
                  </a:lnTo>
                  <a:lnTo>
                    <a:pt x="266293" y="185420"/>
                  </a:lnTo>
                  <a:lnTo>
                    <a:pt x="262166" y="187960"/>
                  </a:lnTo>
                  <a:lnTo>
                    <a:pt x="241503" y="187960"/>
                  </a:lnTo>
                  <a:lnTo>
                    <a:pt x="233591" y="189230"/>
                  </a:lnTo>
                  <a:lnTo>
                    <a:pt x="219087" y="190500"/>
                  </a:lnTo>
                  <a:lnTo>
                    <a:pt x="204787" y="193040"/>
                  </a:lnTo>
                  <a:lnTo>
                    <a:pt x="198628" y="194310"/>
                  </a:lnTo>
                  <a:lnTo>
                    <a:pt x="195427" y="196850"/>
                  </a:lnTo>
                  <a:lnTo>
                    <a:pt x="196088" y="198120"/>
                  </a:lnTo>
                  <a:lnTo>
                    <a:pt x="189801" y="203200"/>
                  </a:lnTo>
                  <a:lnTo>
                    <a:pt x="184543" y="203200"/>
                  </a:lnTo>
                  <a:lnTo>
                    <a:pt x="181216" y="207010"/>
                  </a:lnTo>
                  <a:lnTo>
                    <a:pt x="185216" y="205740"/>
                  </a:lnTo>
                  <a:lnTo>
                    <a:pt x="186994" y="210820"/>
                  </a:lnTo>
                  <a:lnTo>
                    <a:pt x="196786" y="213360"/>
                  </a:lnTo>
                  <a:lnTo>
                    <a:pt x="200812" y="205740"/>
                  </a:lnTo>
                  <a:lnTo>
                    <a:pt x="206336" y="204470"/>
                  </a:lnTo>
                  <a:lnTo>
                    <a:pt x="204990" y="208280"/>
                  </a:lnTo>
                  <a:lnTo>
                    <a:pt x="202311" y="210820"/>
                  </a:lnTo>
                  <a:lnTo>
                    <a:pt x="206324" y="210820"/>
                  </a:lnTo>
                  <a:lnTo>
                    <a:pt x="207225" y="204470"/>
                  </a:lnTo>
                  <a:lnTo>
                    <a:pt x="207581" y="201930"/>
                  </a:lnTo>
                  <a:lnTo>
                    <a:pt x="215887" y="199390"/>
                  </a:lnTo>
                  <a:lnTo>
                    <a:pt x="219506" y="199390"/>
                  </a:lnTo>
                  <a:lnTo>
                    <a:pt x="213220" y="201930"/>
                  </a:lnTo>
                  <a:lnTo>
                    <a:pt x="212788" y="209550"/>
                  </a:lnTo>
                  <a:lnTo>
                    <a:pt x="206768" y="212090"/>
                  </a:lnTo>
                  <a:lnTo>
                    <a:pt x="212471" y="212090"/>
                  </a:lnTo>
                  <a:lnTo>
                    <a:pt x="220141" y="214630"/>
                  </a:lnTo>
                  <a:lnTo>
                    <a:pt x="230974" y="213360"/>
                  </a:lnTo>
                  <a:lnTo>
                    <a:pt x="232778" y="205740"/>
                  </a:lnTo>
                  <a:lnTo>
                    <a:pt x="238467" y="205740"/>
                  </a:lnTo>
                  <a:lnTo>
                    <a:pt x="236372" y="214630"/>
                  </a:lnTo>
                  <a:lnTo>
                    <a:pt x="248272" y="213360"/>
                  </a:lnTo>
                  <a:lnTo>
                    <a:pt x="258876" y="210820"/>
                  </a:lnTo>
                  <a:lnTo>
                    <a:pt x="263372" y="205740"/>
                  </a:lnTo>
                  <a:lnTo>
                    <a:pt x="266750" y="201930"/>
                  </a:lnTo>
                  <a:lnTo>
                    <a:pt x="270560" y="208280"/>
                  </a:lnTo>
                  <a:lnTo>
                    <a:pt x="267093" y="208280"/>
                  </a:lnTo>
                  <a:lnTo>
                    <a:pt x="263906" y="209550"/>
                  </a:lnTo>
                  <a:lnTo>
                    <a:pt x="261683" y="212090"/>
                  </a:lnTo>
                  <a:lnTo>
                    <a:pt x="274281" y="214630"/>
                  </a:lnTo>
                  <a:lnTo>
                    <a:pt x="287032" y="215900"/>
                  </a:lnTo>
                  <a:lnTo>
                    <a:pt x="299770" y="215900"/>
                  </a:lnTo>
                  <a:lnTo>
                    <a:pt x="312356" y="214630"/>
                  </a:lnTo>
                  <a:lnTo>
                    <a:pt x="308330" y="213360"/>
                  </a:lnTo>
                  <a:lnTo>
                    <a:pt x="304571" y="212090"/>
                  </a:lnTo>
                  <a:lnTo>
                    <a:pt x="300380" y="210820"/>
                  </a:lnTo>
                  <a:lnTo>
                    <a:pt x="301548" y="208280"/>
                  </a:lnTo>
                  <a:lnTo>
                    <a:pt x="303961" y="205740"/>
                  </a:lnTo>
                  <a:lnTo>
                    <a:pt x="306933" y="205740"/>
                  </a:lnTo>
                  <a:lnTo>
                    <a:pt x="310273" y="210820"/>
                  </a:lnTo>
                  <a:lnTo>
                    <a:pt x="317017" y="209550"/>
                  </a:lnTo>
                  <a:lnTo>
                    <a:pt x="324192" y="205740"/>
                  </a:lnTo>
                  <a:lnTo>
                    <a:pt x="328815" y="203200"/>
                  </a:lnTo>
                  <a:lnTo>
                    <a:pt x="334416" y="203200"/>
                  </a:lnTo>
                  <a:lnTo>
                    <a:pt x="331216" y="210820"/>
                  </a:lnTo>
                  <a:lnTo>
                    <a:pt x="353364" y="210820"/>
                  </a:lnTo>
                  <a:lnTo>
                    <a:pt x="353771" y="210515"/>
                  </a:lnTo>
                  <a:lnTo>
                    <a:pt x="353110" y="203200"/>
                  </a:lnTo>
                  <a:lnTo>
                    <a:pt x="352996" y="201930"/>
                  </a:lnTo>
                  <a:lnTo>
                    <a:pt x="356603" y="204470"/>
                  </a:lnTo>
                  <a:lnTo>
                    <a:pt x="356717" y="208280"/>
                  </a:lnTo>
                  <a:lnTo>
                    <a:pt x="353771" y="210515"/>
                  </a:lnTo>
                  <a:lnTo>
                    <a:pt x="375920" y="210515"/>
                  </a:lnTo>
                  <a:lnTo>
                    <a:pt x="380225" y="204774"/>
                  </a:lnTo>
                  <a:lnTo>
                    <a:pt x="380923" y="207010"/>
                  </a:lnTo>
                  <a:lnTo>
                    <a:pt x="385152" y="205193"/>
                  </a:lnTo>
                  <a:lnTo>
                    <a:pt x="385127" y="208280"/>
                  </a:lnTo>
                  <a:lnTo>
                    <a:pt x="407720" y="208280"/>
                  </a:lnTo>
                  <a:lnTo>
                    <a:pt x="411772" y="212090"/>
                  </a:lnTo>
                  <a:lnTo>
                    <a:pt x="405676" y="214630"/>
                  </a:lnTo>
                  <a:lnTo>
                    <a:pt x="400989" y="219710"/>
                  </a:lnTo>
                  <a:lnTo>
                    <a:pt x="395173" y="220980"/>
                  </a:lnTo>
                  <a:lnTo>
                    <a:pt x="407454" y="219710"/>
                  </a:lnTo>
                  <a:lnTo>
                    <a:pt x="420166" y="217170"/>
                  </a:lnTo>
                  <a:lnTo>
                    <a:pt x="432930" y="215900"/>
                  </a:lnTo>
                  <a:lnTo>
                    <a:pt x="445376" y="215900"/>
                  </a:lnTo>
                  <a:lnTo>
                    <a:pt x="451853" y="213360"/>
                  </a:lnTo>
                  <a:lnTo>
                    <a:pt x="460908" y="209550"/>
                  </a:lnTo>
                  <a:lnTo>
                    <a:pt x="469646" y="207010"/>
                  </a:lnTo>
                  <a:lnTo>
                    <a:pt x="475157" y="208280"/>
                  </a:lnTo>
                  <a:lnTo>
                    <a:pt x="481863" y="209550"/>
                  </a:lnTo>
                  <a:lnTo>
                    <a:pt x="492925" y="207010"/>
                  </a:lnTo>
                  <a:lnTo>
                    <a:pt x="499414" y="203200"/>
                  </a:lnTo>
                  <a:lnTo>
                    <a:pt x="503745" y="200660"/>
                  </a:lnTo>
                  <a:lnTo>
                    <a:pt x="505752" y="199390"/>
                  </a:lnTo>
                  <a:lnTo>
                    <a:pt x="509765" y="196850"/>
                  </a:lnTo>
                  <a:lnTo>
                    <a:pt x="509244" y="195580"/>
                  </a:lnTo>
                  <a:lnTo>
                    <a:pt x="507669" y="191770"/>
                  </a:lnTo>
                  <a:lnTo>
                    <a:pt x="497484" y="193040"/>
                  </a:lnTo>
                  <a:lnTo>
                    <a:pt x="485876" y="195580"/>
                  </a:lnTo>
                  <a:lnTo>
                    <a:pt x="480923" y="195580"/>
                  </a:lnTo>
                  <a:lnTo>
                    <a:pt x="483781" y="193040"/>
                  </a:lnTo>
                  <a:lnTo>
                    <a:pt x="471373" y="193040"/>
                  </a:lnTo>
                  <a:lnTo>
                    <a:pt x="477291" y="190500"/>
                  </a:lnTo>
                  <a:lnTo>
                    <a:pt x="483298" y="189230"/>
                  </a:lnTo>
                  <a:lnTo>
                    <a:pt x="486448" y="186690"/>
                  </a:lnTo>
                  <a:lnTo>
                    <a:pt x="488022" y="185420"/>
                  </a:lnTo>
                  <a:lnTo>
                    <a:pt x="478967" y="182880"/>
                  </a:lnTo>
                  <a:lnTo>
                    <a:pt x="469836" y="184150"/>
                  </a:lnTo>
                  <a:lnTo>
                    <a:pt x="460616" y="186690"/>
                  </a:lnTo>
                  <a:lnTo>
                    <a:pt x="454177" y="186690"/>
                  </a:lnTo>
                  <a:lnTo>
                    <a:pt x="457009" y="185420"/>
                  </a:lnTo>
                  <a:lnTo>
                    <a:pt x="459765" y="184150"/>
                  </a:lnTo>
                  <a:lnTo>
                    <a:pt x="451548" y="182880"/>
                  </a:lnTo>
                  <a:lnTo>
                    <a:pt x="443344" y="181610"/>
                  </a:lnTo>
                  <a:lnTo>
                    <a:pt x="435038" y="181610"/>
                  </a:lnTo>
                  <a:lnTo>
                    <a:pt x="427875" y="182880"/>
                  </a:lnTo>
                  <a:lnTo>
                    <a:pt x="416306" y="182880"/>
                  </a:lnTo>
                  <a:lnTo>
                    <a:pt x="409460" y="180340"/>
                  </a:lnTo>
                  <a:lnTo>
                    <a:pt x="429221" y="180340"/>
                  </a:lnTo>
                  <a:lnTo>
                    <a:pt x="432320" y="179070"/>
                  </a:lnTo>
                  <a:lnTo>
                    <a:pt x="435419" y="177800"/>
                  </a:lnTo>
                  <a:lnTo>
                    <a:pt x="432231" y="179070"/>
                  </a:lnTo>
                  <a:lnTo>
                    <a:pt x="429526" y="177800"/>
                  </a:lnTo>
                  <a:lnTo>
                    <a:pt x="427304" y="175260"/>
                  </a:lnTo>
                  <a:lnTo>
                    <a:pt x="430022" y="173990"/>
                  </a:lnTo>
                  <a:lnTo>
                    <a:pt x="431850" y="171450"/>
                  </a:lnTo>
                  <a:lnTo>
                    <a:pt x="431177" y="167640"/>
                  </a:lnTo>
                  <a:lnTo>
                    <a:pt x="435584" y="170180"/>
                  </a:lnTo>
                  <a:lnTo>
                    <a:pt x="438454" y="173990"/>
                  </a:lnTo>
                  <a:lnTo>
                    <a:pt x="448716" y="180340"/>
                  </a:lnTo>
                  <a:lnTo>
                    <a:pt x="456717" y="180340"/>
                  </a:lnTo>
                  <a:lnTo>
                    <a:pt x="470509" y="181610"/>
                  </a:lnTo>
                  <a:lnTo>
                    <a:pt x="477354" y="180340"/>
                  </a:lnTo>
                  <a:lnTo>
                    <a:pt x="484060" y="180340"/>
                  </a:lnTo>
                  <a:lnTo>
                    <a:pt x="489445" y="179070"/>
                  </a:lnTo>
                  <a:lnTo>
                    <a:pt x="502653" y="179070"/>
                  </a:lnTo>
                  <a:lnTo>
                    <a:pt x="500011" y="180340"/>
                  </a:lnTo>
                  <a:lnTo>
                    <a:pt x="506844" y="180340"/>
                  </a:lnTo>
                  <a:lnTo>
                    <a:pt x="513702" y="179070"/>
                  </a:lnTo>
                  <a:lnTo>
                    <a:pt x="520344" y="177800"/>
                  </a:lnTo>
                  <a:lnTo>
                    <a:pt x="525513" y="175260"/>
                  </a:lnTo>
                  <a:lnTo>
                    <a:pt x="532384" y="172720"/>
                  </a:lnTo>
                  <a:lnTo>
                    <a:pt x="536765" y="170180"/>
                  </a:lnTo>
                  <a:lnTo>
                    <a:pt x="534454" y="167640"/>
                  </a:lnTo>
                  <a:lnTo>
                    <a:pt x="540550" y="166370"/>
                  </a:lnTo>
                  <a:lnTo>
                    <a:pt x="538721" y="160020"/>
                  </a:lnTo>
                  <a:lnTo>
                    <a:pt x="533704" y="158750"/>
                  </a:lnTo>
                  <a:lnTo>
                    <a:pt x="558609" y="158750"/>
                  </a:lnTo>
                  <a:lnTo>
                    <a:pt x="566648" y="160020"/>
                  </a:lnTo>
                  <a:lnTo>
                    <a:pt x="581113" y="158750"/>
                  </a:lnTo>
                  <a:lnTo>
                    <a:pt x="587438" y="154940"/>
                  </a:lnTo>
                  <a:lnTo>
                    <a:pt x="600773" y="157480"/>
                  </a:lnTo>
                  <a:lnTo>
                    <a:pt x="607910" y="157480"/>
                  </a:lnTo>
                  <a:lnTo>
                    <a:pt x="611733" y="153670"/>
                  </a:lnTo>
                  <a:lnTo>
                    <a:pt x="613016" y="152400"/>
                  </a:lnTo>
                  <a:lnTo>
                    <a:pt x="599376" y="152400"/>
                  </a:lnTo>
                  <a:lnTo>
                    <a:pt x="592518" y="151130"/>
                  </a:lnTo>
                  <a:lnTo>
                    <a:pt x="586676" y="148590"/>
                  </a:lnTo>
                  <a:lnTo>
                    <a:pt x="598233" y="149860"/>
                  </a:lnTo>
                  <a:lnTo>
                    <a:pt x="612749" y="149860"/>
                  </a:lnTo>
                  <a:lnTo>
                    <a:pt x="626808" y="148590"/>
                  </a:lnTo>
                  <a:lnTo>
                    <a:pt x="636981" y="143510"/>
                  </a:lnTo>
                  <a:lnTo>
                    <a:pt x="603288" y="138430"/>
                  </a:lnTo>
                  <a:lnTo>
                    <a:pt x="649211" y="138430"/>
                  </a:lnTo>
                  <a:lnTo>
                    <a:pt x="656551" y="134620"/>
                  </a:lnTo>
                  <a:lnTo>
                    <a:pt x="658736" y="129540"/>
                  </a:lnTo>
                  <a:lnTo>
                    <a:pt x="663689" y="128270"/>
                  </a:lnTo>
                  <a:lnTo>
                    <a:pt x="653948" y="127000"/>
                  </a:lnTo>
                  <a:lnTo>
                    <a:pt x="643915" y="125730"/>
                  </a:lnTo>
                  <a:lnTo>
                    <a:pt x="637895" y="125730"/>
                  </a:lnTo>
                  <a:lnTo>
                    <a:pt x="641604" y="123190"/>
                  </a:lnTo>
                  <a:lnTo>
                    <a:pt x="631291" y="122440"/>
                  </a:lnTo>
                  <a:lnTo>
                    <a:pt x="631291" y="126060"/>
                  </a:lnTo>
                  <a:lnTo>
                    <a:pt x="623811" y="127000"/>
                  </a:lnTo>
                  <a:lnTo>
                    <a:pt x="629704" y="125730"/>
                  </a:lnTo>
                  <a:lnTo>
                    <a:pt x="631291" y="126060"/>
                  </a:lnTo>
                  <a:lnTo>
                    <a:pt x="631291" y="122440"/>
                  </a:lnTo>
                  <a:lnTo>
                    <a:pt x="624382" y="121920"/>
                  </a:lnTo>
                  <a:lnTo>
                    <a:pt x="590537" y="127000"/>
                  </a:lnTo>
                  <a:lnTo>
                    <a:pt x="573519" y="128270"/>
                  </a:lnTo>
                  <a:lnTo>
                    <a:pt x="580123" y="125730"/>
                  </a:lnTo>
                  <a:lnTo>
                    <a:pt x="594042" y="123190"/>
                  </a:lnTo>
                  <a:lnTo>
                    <a:pt x="587603" y="120650"/>
                  </a:lnTo>
                  <a:lnTo>
                    <a:pt x="588035" y="120650"/>
                  </a:lnTo>
                  <a:lnTo>
                    <a:pt x="598170" y="121920"/>
                  </a:lnTo>
                  <a:lnTo>
                    <a:pt x="608355" y="120650"/>
                  </a:lnTo>
                  <a:lnTo>
                    <a:pt x="616127" y="121920"/>
                  </a:lnTo>
                  <a:lnTo>
                    <a:pt x="624382" y="121920"/>
                  </a:lnTo>
                  <a:lnTo>
                    <a:pt x="632167" y="121920"/>
                  </a:lnTo>
                  <a:lnTo>
                    <a:pt x="635914" y="120650"/>
                  </a:lnTo>
                  <a:lnTo>
                    <a:pt x="639660" y="119380"/>
                  </a:lnTo>
                  <a:lnTo>
                    <a:pt x="626986" y="118110"/>
                  </a:lnTo>
                  <a:lnTo>
                    <a:pt x="601383" y="118110"/>
                  </a:lnTo>
                  <a:lnTo>
                    <a:pt x="588619" y="116840"/>
                  </a:lnTo>
                  <a:lnTo>
                    <a:pt x="601230" y="116840"/>
                  </a:lnTo>
                  <a:lnTo>
                    <a:pt x="614057" y="115570"/>
                  </a:lnTo>
                  <a:lnTo>
                    <a:pt x="626833" y="115570"/>
                  </a:lnTo>
                  <a:lnTo>
                    <a:pt x="639318" y="116840"/>
                  </a:lnTo>
                  <a:lnTo>
                    <a:pt x="660120" y="121920"/>
                  </a:lnTo>
                  <a:lnTo>
                    <a:pt x="670775" y="123190"/>
                  </a:lnTo>
                  <a:lnTo>
                    <a:pt x="681101" y="120650"/>
                  </a:lnTo>
                  <a:lnTo>
                    <a:pt x="678548" y="118110"/>
                  </a:lnTo>
                  <a:lnTo>
                    <a:pt x="677227" y="116840"/>
                  </a:lnTo>
                  <a:lnTo>
                    <a:pt x="682929" y="116840"/>
                  </a:lnTo>
                  <a:lnTo>
                    <a:pt x="685723" y="115570"/>
                  </a:lnTo>
                  <a:lnTo>
                    <a:pt x="666496" y="114300"/>
                  </a:lnTo>
                  <a:lnTo>
                    <a:pt x="612419" y="114300"/>
                  </a:lnTo>
                  <a:lnTo>
                    <a:pt x="609549" y="113030"/>
                  </a:lnTo>
                  <a:lnTo>
                    <a:pt x="604139" y="111760"/>
                  </a:lnTo>
                  <a:lnTo>
                    <a:pt x="600227" y="110490"/>
                  </a:lnTo>
                  <a:lnTo>
                    <a:pt x="605891" y="111760"/>
                  </a:lnTo>
                  <a:lnTo>
                    <a:pt x="621880" y="111760"/>
                  </a:lnTo>
                  <a:lnTo>
                    <a:pt x="621652" y="110490"/>
                  </a:lnTo>
                  <a:lnTo>
                    <a:pt x="620966" y="106680"/>
                  </a:lnTo>
                  <a:lnTo>
                    <a:pt x="628103" y="107950"/>
                  </a:lnTo>
                  <a:lnTo>
                    <a:pt x="631850" y="111760"/>
                  </a:lnTo>
                  <a:lnTo>
                    <a:pt x="642632" y="113030"/>
                  </a:lnTo>
                  <a:lnTo>
                    <a:pt x="648398" y="113030"/>
                  </a:lnTo>
                  <a:lnTo>
                    <a:pt x="653592" y="110490"/>
                  </a:lnTo>
                  <a:lnTo>
                    <a:pt x="651065" y="108712"/>
                  </a:lnTo>
                  <a:lnTo>
                    <a:pt x="671296" y="110490"/>
                  </a:lnTo>
                  <a:lnTo>
                    <a:pt x="685596" y="109220"/>
                  </a:lnTo>
                  <a:lnTo>
                    <a:pt x="703592" y="106680"/>
                  </a:lnTo>
                  <a:lnTo>
                    <a:pt x="720928" y="106680"/>
                  </a:lnTo>
                  <a:lnTo>
                    <a:pt x="726668" y="105410"/>
                  </a:lnTo>
                  <a:lnTo>
                    <a:pt x="732243" y="104140"/>
                  </a:lnTo>
                  <a:lnTo>
                    <a:pt x="734174" y="101600"/>
                  </a:lnTo>
                  <a:lnTo>
                    <a:pt x="732447" y="100330"/>
                  </a:lnTo>
                  <a:lnTo>
                    <a:pt x="728980" y="97790"/>
                  </a:lnTo>
                  <a:lnTo>
                    <a:pt x="722236" y="96520"/>
                  </a:lnTo>
                  <a:lnTo>
                    <a:pt x="701586" y="96520"/>
                  </a:lnTo>
                  <a:lnTo>
                    <a:pt x="712177" y="93980"/>
                  </a:lnTo>
                  <a:lnTo>
                    <a:pt x="723176" y="93980"/>
                  </a:lnTo>
                  <a:lnTo>
                    <a:pt x="734314" y="95250"/>
                  </a:lnTo>
                  <a:lnTo>
                    <a:pt x="745324" y="95250"/>
                  </a:lnTo>
                  <a:lnTo>
                    <a:pt x="744270" y="97790"/>
                  </a:lnTo>
                  <a:lnTo>
                    <a:pt x="743775" y="100330"/>
                  </a:lnTo>
                  <a:lnTo>
                    <a:pt x="757428" y="101600"/>
                  </a:lnTo>
                  <a:lnTo>
                    <a:pt x="771410" y="100330"/>
                  </a:lnTo>
                  <a:lnTo>
                    <a:pt x="798690" y="95250"/>
                  </a:lnTo>
                  <a:lnTo>
                    <a:pt x="795959" y="92710"/>
                  </a:lnTo>
                  <a:lnTo>
                    <a:pt x="793026" y="92710"/>
                  </a:lnTo>
                  <a:lnTo>
                    <a:pt x="796239" y="91440"/>
                  </a:lnTo>
                  <a:lnTo>
                    <a:pt x="809650" y="91440"/>
                  </a:lnTo>
                  <a:lnTo>
                    <a:pt x="815721" y="88900"/>
                  </a:lnTo>
                  <a:lnTo>
                    <a:pt x="814590" y="87630"/>
                  </a:lnTo>
                  <a:lnTo>
                    <a:pt x="812330" y="85090"/>
                  </a:lnTo>
                  <a:lnTo>
                    <a:pt x="827595" y="85090"/>
                  </a:lnTo>
                  <a:lnTo>
                    <a:pt x="831151" y="83820"/>
                  </a:lnTo>
                  <a:lnTo>
                    <a:pt x="834694" y="82550"/>
                  </a:lnTo>
                  <a:lnTo>
                    <a:pt x="828916" y="81280"/>
                  </a:lnTo>
                  <a:lnTo>
                    <a:pt x="833259" y="74930"/>
                  </a:lnTo>
                  <a:lnTo>
                    <a:pt x="827328" y="73660"/>
                  </a:lnTo>
                  <a:lnTo>
                    <a:pt x="832954" y="72390"/>
                  </a:lnTo>
                  <a:lnTo>
                    <a:pt x="835736" y="76200"/>
                  </a:lnTo>
                  <a:lnTo>
                    <a:pt x="845680" y="80010"/>
                  </a:lnTo>
                  <a:lnTo>
                    <a:pt x="853211" y="78740"/>
                  </a:lnTo>
                  <a:lnTo>
                    <a:pt x="858342" y="77470"/>
                  </a:lnTo>
                  <a:lnTo>
                    <a:pt x="883704" y="69850"/>
                  </a:lnTo>
                  <a:lnTo>
                    <a:pt x="909485" y="64770"/>
                  </a:lnTo>
                  <a:lnTo>
                    <a:pt x="923099" y="62230"/>
                  </a:lnTo>
                  <a:lnTo>
                    <a:pt x="950328" y="57150"/>
                  </a:lnTo>
                  <a:lnTo>
                    <a:pt x="963955" y="54610"/>
                  </a:lnTo>
                  <a:lnTo>
                    <a:pt x="989533" y="52070"/>
                  </a:lnTo>
                  <a:lnTo>
                    <a:pt x="1002233" y="49530"/>
                  </a:lnTo>
                  <a:lnTo>
                    <a:pt x="1014590" y="45720"/>
                  </a:lnTo>
                  <a:lnTo>
                    <a:pt x="1008875" y="43180"/>
                  </a:lnTo>
                  <a:lnTo>
                    <a:pt x="995286" y="43180"/>
                  </a:lnTo>
                  <a:lnTo>
                    <a:pt x="989037" y="44450"/>
                  </a:lnTo>
                  <a:lnTo>
                    <a:pt x="970191" y="46990"/>
                  </a:lnTo>
                  <a:lnTo>
                    <a:pt x="960742" y="46990"/>
                  </a:lnTo>
                  <a:lnTo>
                    <a:pt x="951268" y="48260"/>
                  </a:lnTo>
                  <a:lnTo>
                    <a:pt x="929754" y="49530"/>
                  </a:lnTo>
                  <a:lnTo>
                    <a:pt x="865263" y="57150"/>
                  </a:lnTo>
                  <a:lnTo>
                    <a:pt x="867968" y="55880"/>
                  </a:lnTo>
                  <a:lnTo>
                    <a:pt x="873379" y="55880"/>
                  </a:lnTo>
                  <a:lnTo>
                    <a:pt x="870292" y="54610"/>
                  </a:lnTo>
                  <a:lnTo>
                    <a:pt x="864082" y="54610"/>
                  </a:lnTo>
                  <a:lnTo>
                    <a:pt x="888987" y="53340"/>
                  </a:lnTo>
                  <a:lnTo>
                    <a:pt x="913853" y="50800"/>
                  </a:lnTo>
                  <a:lnTo>
                    <a:pt x="938695" y="46990"/>
                  </a:lnTo>
                  <a:lnTo>
                    <a:pt x="951128" y="45720"/>
                  </a:lnTo>
                  <a:lnTo>
                    <a:pt x="963549" y="44450"/>
                  </a:lnTo>
                  <a:lnTo>
                    <a:pt x="950302" y="43180"/>
                  </a:lnTo>
                  <a:lnTo>
                    <a:pt x="923442" y="45720"/>
                  </a:lnTo>
                  <a:lnTo>
                    <a:pt x="910145" y="44450"/>
                  </a:lnTo>
                  <a:lnTo>
                    <a:pt x="919441" y="44450"/>
                  </a:lnTo>
                  <a:lnTo>
                    <a:pt x="917867" y="43180"/>
                  </a:lnTo>
                  <a:lnTo>
                    <a:pt x="915098" y="40944"/>
                  </a:lnTo>
                  <a:lnTo>
                    <a:pt x="927417" y="44450"/>
                  </a:lnTo>
                  <a:lnTo>
                    <a:pt x="943559" y="41910"/>
                  </a:lnTo>
                  <a:lnTo>
                    <a:pt x="957135" y="41910"/>
                  </a:lnTo>
                  <a:lnTo>
                    <a:pt x="970762" y="40640"/>
                  </a:lnTo>
                  <a:lnTo>
                    <a:pt x="998004" y="40640"/>
                  </a:lnTo>
                  <a:lnTo>
                    <a:pt x="993876" y="39370"/>
                  </a:lnTo>
                  <a:lnTo>
                    <a:pt x="985583" y="39370"/>
                  </a:lnTo>
                  <a:lnTo>
                    <a:pt x="1011466" y="38100"/>
                  </a:lnTo>
                  <a:lnTo>
                    <a:pt x="1037336" y="36830"/>
                  </a:lnTo>
                  <a:lnTo>
                    <a:pt x="1088859" y="30480"/>
                  </a:lnTo>
                  <a:lnTo>
                    <a:pt x="1119784" y="24130"/>
                  </a:lnTo>
                  <a:lnTo>
                    <a:pt x="1123492" y="2032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580621" y="2188527"/>
              <a:ext cx="1979930" cy="1140460"/>
            </a:xfrm>
            <a:custGeom>
              <a:avLst/>
              <a:gdLst/>
              <a:ahLst/>
              <a:cxnLst/>
              <a:rect l="l" t="t" r="r" b="b"/>
              <a:pathLst>
                <a:path w="1979929" h="1140460">
                  <a:moveTo>
                    <a:pt x="13119" y="275069"/>
                  </a:moveTo>
                  <a:lnTo>
                    <a:pt x="10020" y="275056"/>
                  </a:lnTo>
                  <a:lnTo>
                    <a:pt x="7327" y="276085"/>
                  </a:lnTo>
                  <a:lnTo>
                    <a:pt x="5003" y="278168"/>
                  </a:lnTo>
                  <a:lnTo>
                    <a:pt x="8026" y="277977"/>
                  </a:lnTo>
                  <a:lnTo>
                    <a:pt x="10731" y="276948"/>
                  </a:lnTo>
                  <a:lnTo>
                    <a:pt x="13119" y="275069"/>
                  </a:lnTo>
                  <a:close/>
                </a:path>
                <a:path w="1979929" h="1140460">
                  <a:moveTo>
                    <a:pt x="14287" y="464273"/>
                  </a:moveTo>
                  <a:lnTo>
                    <a:pt x="10426" y="462343"/>
                  </a:lnTo>
                  <a:lnTo>
                    <a:pt x="6565" y="461949"/>
                  </a:lnTo>
                  <a:lnTo>
                    <a:pt x="8559" y="464705"/>
                  </a:lnTo>
                  <a:lnTo>
                    <a:pt x="11137" y="465480"/>
                  </a:lnTo>
                  <a:lnTo>
                    <a:pt x="14287" y="464273"/>
                  </a:lnTo>
                  <a:close/>
                </a:path>
                <a:path w="1979929" h="1140460">
                  <a:moveTo>
                    <a:pt x="15849" y="531228"/>
                  </a:moveTo>
                  <a:lnTo>
                    <a:pt x="12204" y="526681"/>
                  </a:lnTo>
                  <a:lnTo>
                    <a:pt x="1930" y="535559"/>
                  </a:lnTo>
                  <a:lnTo>
                    <a:pt x="0" y="538568"/>
                  </a:lnTo>
                  <a:lnTo>
                    <a:pt x="5346" y="537095"/>
                  </a:lnTo>
                  <a:lnTo>
                    <a:pt x="12509" y="536321"/>
                  </a:lnTo>
                  <a:lnTo>
                    <a:pt x="15849" y="531228"/>
                  </a:lnTo>
                  <a:close/>
                </a:path>
                <a:path w="1979929" h="1140460">
                  <a:moveTo>
                    <a:pt x="16090" y="548474"/>
                  </a:moveTo>
                  <a:lnTo>
                    <a:pt x="15849" y="545147"/>
                  </a:lnTo>
                  <a:lnTo>
                    <a:pt x="12788" y="545020"/>
                  </a:lnTo>
                  <a:lnTo>
                    <a:pt x="10960" y="546735"/>
                  </a:lnTo>
                  <a:lnTo>
                    <a:pt x="10807" y="549783"/>
                  </a:lnTo>
                  <a:lnTo>
                    <a:pt x="14528" y="551103"/>
                  </a:lnTo>
                  <a:lnTo>
                    <a:pt x="16090" y="548474"/>
                  </a:lnTo>
                  <a:close/>
                </a:path>
                <a:path w="1979929" h="1140460">
                  <a:moveTo>
                    <a:pt x="20129" y="587362"/>
                  </a:moveTo>
                  <a:lnTo>
                    <a:pt x="18034" y="578434"/>
                  </a:lnTo>
                  <a:lnTo>
                    <a:pt x="19723" y="574916"/>
                  </a:lnTo>
                  <a:lnTo>
                    <a:pt x="12293" y="572541"/>
                  </a:lnTo>
                  <a:lnTo>
                    <a:pt x="12077" y="584060"/>
                  </a:lnTo>
                  <a:lnTo>
                    <a:pt x="14668" y="588073"/>
                  </a:lnTo>
                  <a:lnTo>
                    <a:pt x="20129" y="587362"/>
                  </a:lnTo>
                  <a:close/>
                </a:path>
                <a:path w="1979929" h="1140460">
                  <a:moveTo>
                    <a:pt x="20472" y="542836"/>
                  </a:moveTo>
                  <a:lnTo>
                    <a:pt x="17665" y="542721"/>
                  </a:lnTo>
                  <a:lnTo>
                    <a:pt x="17424" y="544144"/>
                  </a:lnTo>
                  <a:lnTo>
                    <a:pt x="19723" y="547077"/>
                  </a:lnTo>
                  <a:lnTo>
                    <a:pt x="20472" y="542836"/>
                  </a:lnTo>
                  <a:close/>
                </a:path>
                <a:path w="1979929" h="1140460">
                  <a:moveTo>
                    <a:pt x="30581" y="570674"/>
                  </a:moveTo>
                  <a:lnTo>
                    <a:pt x="26657" y="570674"/>
                  </a:lnTo>
                  <a:lnTo>
                    <a:pt x="29768" y="572884"/>
                  </a:lnTo>
                  <a:lnTo>
                    <a:pt x="29629" y="571195"/>
                  </a:lnTo>
                  <a:lnTo>
                    <a:pt x="30581" y="570674"/>
                  </a:lnTo>
                  <a:close/>
                </a:path>
                <a:path w="1979929" h="1140460">
                  <a:moveTo>
                    <a:pt x="37884" y="373748"/>
                  </a:moveTo>
                  <a:lnTo>
                    <a:pt x="33642" y="372973"/>
                  </a:lnTo>
                  <a:lnTo>
                    <a:pt x="34874" y="374002"/>
                  </a:lnTo>
                  <a:lnTo>
                    <a:pt x="36296" y="374256"/>
                  </a:lnTo>
                  <a:lnTo>
                    <a:pt x="37884" y="373748"/>
                  </a:lnTo>
                  <a:close/>
                </a:path>
                <a:path w="1979929" h="1140460">
                  <a:moveTo>
                    <a:pt x="41757" y="368706"/>
                  </a:moveTo>
                  <a:lnTo>
                    <a:pt x="36220" y="367715"/>
                  </a:lnTo>
                  <a:lnTo>
                    <a:pt x="30683" y="366687"/>
                  </a:lnTo>
                  <a:lnTo>
                    <a:pt x="25146" y="365620"/>
                  </a:lnTo>
                  <a:lnTo>
                    <a:pt x="27559" y="369328"/>
                  </a:lnTo>
                  <a:lnTo>
                    <a:pt x="38112" y="370674"/>
                  </a:lnTo>
                  <a:lnTo>
                    <a:pt x="41757" y="368706"/>
                  </a:lnTo>
                  <a:close/>
                </a:path>
                <a:path w="1979929" h="1140460">
                  <a:moveTo>
                    <a:pt x="51803" y="30949"/>
                  </a:moveTo>
                  <a:lnTo>
                    <a:pt x="48552" y="30810"/>
                  </a:lnTo>
                  <a:lnTo>
                    <a:pt x="45720" y="31838"/>
                  </a:lnTo>
                  <a:lnTo>
                    <a:pt x="43319" y="34048"/>
                  </a:lnTo>
                  <a:lnTo>
                    <a:pt x="46431" y="33807"/>
                  </a:lnTo>
                  <a:lnTo>
                    <a:pt x="49263" y="32766"/>
                  </a:lnTo>
                  <a:lnTo>
                    <a:pt x="51803" y="30949"/>
                  </a:lnTo>
                  <a:close/>
                </a:path>
                <a:path w="1979929" h="1140460">
                  <a:moveTo>
                    <a:pt x="60350" y="386537"/>
                  </a:moveTo>
                  <a:lnTo>
                    <a:pt x="56476" y="385762"/>
                  </a:lnTo>
                  <a:lnTo>
                    <a:pt x="57696" y="386384"/>
                  </a:lnTo>
                  <a:lnTo>
                    <a:pt x="58978" y="386638"/>
                  </a:lnTo>
                  <a:lnTo>
                    <a:pt x="60350" y="386537"/>
                  </a:lnTo>
                  <a:close/>
                </a:path>
                <a:path w="1979929" h="1140460">
                  <a:moveTo>
                    <a:pt x="65773" y="330796"/>
                  </a:moveTo>
                  <a:lnTo>
                    <a:pt x="62496" y="334327"/>
                  </a:lnTo>
                  <a:lnTo>
                    <a:pt x="55829" y="333387"/>
                  </a:lnTo>
                  <a:lnTo>
                    <a:pt x="51803" y="335826"/>
                  </a:lnTo>
                  <a:lnTo>
                    <a:pt x="57340" y="338658"/>
                  </a:lnTo>
                  <a:lnTo>
                    <a:pt x="64173" y="337591"/>
                  </a:lnTo>
                  <a:lnTo>
                    <a:pt x="65773" y="330796"/>
                  </a:lnTo>
                  <a:close/>
                </a:path>
                <a:path w="1979929" h="1140460">
                  <a:moveTo>
                    <a:pt x="74269" y="388073"/>
                  </a:moveTo>
                  <a:lnTo>
                    <a:pt x="70281" y="388340"/>
                  </a:lnTo>
                  <a:lnTo>
                    <a:pt x="66294" y="389064"/>
                  </a:lnTo>
                  <a:lnTo>
                    <a:pt x="62661" y="390779"/>
                  </a:lnTo>
                  <a:lnTo>
                    <a:pt x="65392" y="390982"/>
                  </a:lnTo>
                  <a:lnTo>
                    <a:pt x="68097" y="391375"/>
                  </a:lnTo>
                  <a:lnTo>
                    <a:pt x="70777" y="391947"/>
                  </a:lnTo>
                  <a:lnTo>
                    <a:pt x="72326" y="391007"/>
                  </a:lnTo>
                  <a:lnTo>
                    <a:pt x="73482" y="389712"/>
                  </a:lnTo>
                  <a:lnTo>
                    <a:pt x="74269" y="388073"/>
                  </a:lnTo>
                  <a:close/>
                </a:path>
                <a:path w="1979929" h="1140460">
                  <a:moveTo>
                    <a:pt x="75450" y="335470"/>
                  </a:moveTo>
                  <a:lnTo>
                    <a:pt x="72263" y="335572"/>
                  </a:lnTo>
                  <a:lnTo>
                    <a:pt x="69418" y="336600"/>
                  </a:lnTo>
                  <a:lnTo>
                    <a:pt x="66903" y="338569"/>
                  </a:lnTo>
                  <a:lnTo>
                    <a:pt x="70040" y="338315"/>
                  </a:lnTo>
                  <a:lnTo>
                    <a:pt x="72885" y="337286"/>
                  </a:lnTo>
                  <a:lnTo>
                    <a:pt x="75450" y="335470"/>
                  </a:lnTo>
                  <a:close/>
                </a:path>
                <a:path w="1979929" h="1140460">
                  <a:moveTo>
                    <a:pt x="95542" y="391922"/>
                  </a:moveTo>
                  <a:lnTo>
                    <a:pt x="91681" y="391134"/>
                  </a:lnTo>
                  <a:lnTo>
                    <a:pt x="90449" y="394436"/>
                  </a:lnTo>
                  <a:lnTo>
                    <a:pt x="91732" y="394690"/>
                  </a:lnTo>
                  <a:lnTo>
                    <a:pt x="95542" y="391922"/>
                  </a:lnTo>
                  <a:close/>
                </a:path>
                <a:path w="1979929" h="1140460">
                  <a:moveTo>
                    <a:pt x="132295" y="416293"/>
                  </a:moveTo>
                  <a:lnTo>
                    <a:pt x="129984" y="412419"/>
                  </a:lnTo>
                  <a:lnTo>
                    <a:pt x="127584" y="413562"/>
                  </a:lnTo>
                  <a:lnTo>
                    <a:pt x="125653" y="415239"/>
                  </a:lnTo>
                  <a:lnTo>
                    <a:pt x="124193" y="417449"/>
                  </a:lnTo>
                  <a:lnTo>
                    <a:pt x="126987" y="417741"/>
                  </a:lnTo>
                  <a:lnTo>
                    <a:pt x="129692" y="417347"/>
                  </a:lnTo>
                  <a:lnTo>
                    <a:pt x="132295" y="416293"/>
                  </a:lnTo>
                  <a:close/>
                </a:path>
                <a:path w="1979929" h="1140460">
                  <a:moveTo>
                    <a:pt x="135547" y="495325"/>
                  </a:moveTo>
                  <a:lnTo>
                    <a:pt x="134607" y="489038"/>
                  </a:lnTo>
                  <a:lnTo>
                    <a:pt x="132168" y="489000"/>
                  </a:lnTo>
                  <a:lnTo>
                    <a:pt x="129730" y="489127"/>
                  </a:lnTo>
                  <a:lnTo>
                    <a:pt x="127304" y="489432"/>
                  </a:lnTo>
                  <a:lnTo>
                    <a:pt x="128816" y="493610"/>
                  </a:lnTo>
                  <a:lnTo>
                    <a:pt x="135547" y="495325"/>
                  </a:lnTo>
                  <a:close/>
                </a:path>
                <a:path w="1979929" h="1140460">
                  <a:moveTo>
                    <a:pt x="138861" y="425983"/>
                  </a:moveTo>
                  <a:lnTo>
                    <a:pt x="134734" y="424522"/>
                  </a:lnTo>
                  <a:lnTo>
                    <a:pt x="130048" y="422973"/>
                  </a:lnTo>
                  <a:lnTo>
                    <a:pt x="126492" y="426758"/>
                  </a:lnTo>
                  <a:lnTo>
                    <a:pt x="129476" y="426643"/>
                  </a:lnTo>
                  <a:lnTo>
                    <a:pt x="132461" y="426770"/>
                  </a:lnTo>
                  <a:lnTo>
                    <a:pt x="135420" y="427139"/>
                  </a:lnTo>
                  <a:lnTo>
                    <a:pt x="138861" y="425983"/>
                  </a:lnTo>
                  <a:close/>
                </a:path>
                <a:path w="1979929" h="1140460">
                  <a:moveTo>
                    <a:pt x="143154" y="433324"/>
                  </a:moveTo>
                  <a:lnTo>
                    <a:pt x="139280" y="433324"/>
                  </a:lnTo>
                  <a:lnTo>
                    <a:pt x="140550" y="433654"/>
                  </a:lnTo>
                  <a:lnTo>
                    <a:pt x="141846" y="433654"/>
                  </a:lnTo>
                  <a:lnTo>
                    <a:pt x="143154" y="433324"/>
                  </a:lnTo>
                  <a:close/>
                </a:path>
                <a:path w="1979929" h="1140460">
                  <a:moveTo>
                    <a:pt x="145084" y="435635"/>
                  </a:moveTo>
                  <a:lnTo>
                    <a:pt x="141224" y="434467"/>
                  </a:lnTo>
                  <a:lnTo>
                    <a:pt x="142684" y="435787"/>
                  </a:lnTo>
                  <a:lnTo>
                    <a:pt x="143649" y="437134"/>
                  </a:lnTo>
                  <a:lnTo>
                    <a:pt x="145084" y="435635"/>
                  </a:lnTo>
                  <a:close/>
                </a:path>
                <a:path w="1979929" h="1140460">
                  <a:moveTo>
                    <a:pt x="148526" y="467017"/>
                  </a:moveTo>
                  <a:lnTo>
                    <a:pt x="146989" y="467550"/>
                  </a:lnTo>
                  <a:lnTo>
                    <a:pt x="145567" y="468325"/>
                  </a:lnTo>
                  <a:lnTo>
                    <a:pt x="144284" y="469328"/>
                  </a:lnTo>
                  <a:lnTo>
                    <a:pt x="148526" y="467017"/>
                  </a:lnTo>
                  <a:close/>
                </a:path>
                <a:path w="1979929" h="1140460">
                  <a:moveTo>
                    <a:pt x="163626" y="430225"/>
                  </a:moveTo>
                  <a:lnTo>
                    <a:pt x="157937" y="430047"/>
                  </a:lnTo>
                  <a:lnTo>
                    <a:pt x="152450" y="433044"/>
                  </a:lnTo>
                  <a:lnTo>
                    <a:pt x="147396" y="435254"/>
                  </a:lnTo>
                  <a:lnTo>
                    <a:pt x="152654" y="437781"/>
                  </a:lnTo>
                  <a:lnTo>
                    <a:pt x="159816" y="433641"/>
                  </a:lnTo>
                  <a:lnTo>
                    <a:pt x="163626" y="430225"/>
                  </a:lnTo>
                  <a:close/>
                </a:path>
                <a:path w="1979929" h="1140460">
                  <a:moveTo>
                    <a:pt x="164058" y="429069"/>
                  </a:moveTo>
                  <a:lnTo>
                    <a:pt x="162572" y="428980"/>
                  </a:lnTo>
                  <a:lnTo>
                    <a:pt x="161150" y="429234"/>
                  </a:lnTo>
                  <a:lnTo>
                    <a:pt x="159766" y="429844"/>
                  </a:lnTo>
                  <a:lnTo>
                    <a:pt x="162623" y="429323"/>
                  </a:lnTo>
                  <a:lnTo>
                    <a:pt x="164058" y="429069"/>
                  </a:lnTo>
                  <a:close/>
                </a:path>
                <a:path w="1979929" h="1140460">
                  <a:moveTo>
                    <a:pt x="172554" y="774"/>
                  </a:moveTo>
                  <a:lnTo>
                    <a:pt x="167868" y="0"/>
                  </a:lnTo>
                  <a:lnTo>
                    <a:pt x="163626" y="2705"/>
                  </a:lnTo>
                  <a:lnTo>
                    <a:pt x="166763" y="3987"/>
                  </a:lnTo>
                  <a:lnTo>
                    <a:pt x="170167" y="3073"/>
                  </a:lnTo>
                  <a:lnTo>
                    <a:pt x="172554" y="774"/>
                  </a:lnTo>
                  <a:close/>
                </a:path>
                <a:path w="1979929" h="1140460">
                  <a:moveTo>
                    <a:pt x="1685836" y="989711"/>
                  </a:moveTo>
                  <a:lnTo>
                    <a:pt x="1674469" y="987717"/>
                  </a:lnTo>
                  <a:lnTo>
                    <a:pt x="1671510" y="989291"/>
                  </a:lnTo>
                  <a:lnTo>
                    <a:pt x="1674622" y="989241"/>
                  </a:lnTo>
                  <a:lnTo>
                    <a:pt x="1677327" y="990269"/>
                  </a:lnTo>
                  <a:lnTo>
                    <a:pt x="1679613" y="992390"/>
                  </a:lnTo>
                  <a:lnTo>
                    <a:pt x="1685836" y="989711"/>
                  </a:lnTo>
                  <a:close/>
                </a:path>
                <a:path w="1979929" h="1140460">
                  <a:moveTo>
                    <a:pt x="1687144" y="1028382"/>
                  </a:moveTo>
                  <a:lnTo>
                    <a:pt x="1686039" y="1027379"/>
                  </a:lnTo>
                  <a:lnTo>
                    <a:pt x="1684743" y="1026744"/>
                  </a:lnTo>
                  <a:lnTo>
                    <a:pt x="1683270" y="1026464"/>
                  </a:lnTo>
                  <a:lnTo>
                    <a:pt x="1687144" y="1028382"/>
                  </a:lnTo>
                  <a:close/>
                </a:path>
                <a:path w="1979929" h="1140460">
                  <a:moveTo>
                    <a:pt x="1738388" y="942987"/>
                  </a:moveTo>
                  <a:lnTo>
                    <a:pt x="1736788" y="944626"/>
                  </a:lnTo>
                  <a:lnTo>
                    <a:pt x="1735645" y="946581"/>
                  </a:lnTo>
                  <a:lnTo>
                    <a:pt x="1738388" y="942987"/>
                  </a:lnTo>
                  <a:close/>
                </a:path>
                <a:path w="1979929" h="1140460">
                  <a:moveTo>
                    <a:pt x="1979510" y="1135176"/>
                  </a:moveTo>
                  <a:lnTo>
                    <a:pt x="1973199" y="1131658"/>
                  </a:lnTo>
                  <a:lnTo>
                    <a:pt x="1969604" y="1132776"/>
                  </a:lnTo>
                  <a:lnTo>
                    <a:pt x="1963661" y="1136332"/>
                  </a:lnTo>
                  <a:lnTo>
                    <a:pt x="1966429" y="1137272"/>
                  </a:lnTo>
                  <a:lnTo>
                    <a:pt x="1968995" y="1138555"/>
                  </a:lnTo>
                  <a:lnTo>
                    <a:pt x="1971408" y="1140218"/>
                  </a:lnTo>
                  <a:lnTo>
                    <a:pt x="1974735" y="1139901"/>
                  </a:lnTo>
                  <a:lnTo>
                    <a:pt x="1977669" y="1137907"/>
                  </a:lnTo>
                  <a:lnTo>
                    <a:pt x="1979510" y="1135176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300130" y="5401042"/>
              <a:ext cx="121627" cy="173214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204933" y="5672125"/>
              <a:ext cx="1014177" cy="1063369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4512742" y="5048110"/>
              <a:ext cx="1605915" cy="2189480"/>
            </a:xfrm>
            <a:custGeom>
              <a:avLst/>
              <a:gdLst/>
              <a:ahLst/>
              <a:cxnLst/>
              <a:rect l="l" t="t" r="r" b="b"/>
              <a:pathLst>
                <a:path w="1605914" h="2189479">
                  <a:moveTo>
                    <a:pt x="102679" y="79248"/>
                  </a:moveTo>
                  <a:lnTo>
                    <a:pt x="101015" y="79248"/>
                  </a:lnTo>
                  <a:lnTo>
                    <a:pt x="95808" y="82435"/>
                  </a:lnTo>
                  <a:lnTo>
                    <a:pt x="102679" y="79248"/>
                  </a:lnTo>
                  <a:close/>
                </a:path>
                <a:path w="1605914" h="2189479">
                  <a:moveTo>
                    <a:pt x="120700" y="71628"/>
                  </a:moveTo>
                  <a:lnTo>
                    <a:pt x="102679" y="79248"/>
                  </a:lnTo>
                  <a:lnTo>
                    <a:pt x="108521" y="79248"/>
                  </a:lnTo>
                  <a:lnTo>
                    <a:pt x="115633" y="76708"/>
                  </a:lnTo>
                  <a:lnTo>
                    <a:pt x="120700" y="71628"/>
                  </a:lnTo>
                  <a:close/>
                </a:path>
                <a:path w="1605914" h="2189479">
                  <a:moveTo>
                    <a:pt x="193255" y="339598"/>
                  </a:moveTo>
                  <a:lnTo>
                    <a:pt x="192443" y="339509"/>
                  </a:lnTo>
                  <a:lnTo>
                    <a:pt x="191871" y="339598"/>
                  </a:lnTo>
                  <a:lnTo>
                    <a:pt x="193255" y="339598"/>
                  </a:lnTo>
                  <a:close/>
                </a:path>
                <a:path w="1605914" h="2189479">
                  <a:moveTo>
                    <a:pt x="366217" y="113893"/>
                  </a:moveTo>
                  <a:lnTo>
                    <a:pt x="364477" y="112204"/>
                  </a:lnTo>
                  <a:lnTo>
                    <a:pt x="363004" y="112991"/>
                  </a:lnTo>
                  <a:lnTo>
                    <a:pt x="361708" y="114020"/>
                  </a:lnTo>
                  <a:lnTo>
                    <a:pt x="360616" y="115290"/>
                  </a:lnTo>
                  <a:lnTo>
                    <a:pt x="364477" y="116459"/>
                  </a:lnTo>
                  <a:lnTo>
                    <a:pt x="366217" y="115303"/>
                  </a:lnTo>
                  <a:lnTo>
                    <a:pt x="366217" y="113893"/>
                  </a:lnTo>
                  <a:close/>
                </a:path>
                <a:path w="1605914" h="2189479">
                  <a:moveTo>
                    <a:pt x="401815" y="442468"/>
                  </a:moveTo>
                  <a:lnTo>
                    <a:pt x="401040" y="439978"/>
                  </a:lnTo>
                  <a:lnTo>
                    <a:pt x="400659" y="439928"/>
                  </a:lnTo>
                  <a:lnTo>
                    <a:pt x="401815" y="442468"/>
                  </a:lnTo>
                  <a:close/>
                </a:path>
                <a:path w="1605914" h="2189479">
                  <a:moveTo>
                    <a:pt x="425526" y="113245"/>
                  </a:moveTo>
                  <a:lnTo>
                    <a:pt x="422897" y="102882"/>
                  </a:lnTo>
                  <a:lnTo>
                    <a:pt x="418566" y="104559"/>
                  </a:lnTo>
                  <a:lnTo>
                    <a:pt x="417741" y="110337"/>
                  </a:lnTo>
                  <a:lnTo>
                    <a:pt x="409892" y="111404"/>
                  </a:lnTo>
                  <a:lnTo>
                    <a:pt x="409651" y="106045"/>
                  </a:lnTo>
                  <a:lnTo>
                    <a:pt x="404622" y="107645"/>
                  </a:lnTo>
                  <a:lnTo>
                    <a:pt x="402005" y="110058"/>
                  </a:lnTo>
                  <a:lnTo>
                    <a:pt x="405574" y="112661"/>
                  </a:lnTo>
                  <a:lnTo>
                    <a:pt x="411124" y="115227"/>
                  </a:lnTo>
                  <a:lnTo>
                    <a:pt x="414401" y="117589"/>
                  </a:lnTo>
                  <a:lnTo>
                    <a:pt x="424345" y="112191"/>
                  </a:lnTo>
                  <a:lnTo>
                    <a:pt x="425526" y="113245"/>
                  </a:lnTo>
                  <a:close/>
                </a:path>
                <a:path w="1605914" h="2189479">
                  <a:moveTo>
                    <a:pt x="470877" y="143116"/>
                  </a:moveTo>
                  <a:lnTo>
                    <a:pt x="469595" y="140157"/>
                  </a:lnTo>
                  <a:lnTo>
                    <a:pt x="467918" y="137452"/>
                  </a:lnTo>
                  <a:lnTo>
                    <a:pt x="465823" y="134988"/>
                  </a:lnTo>
                  <a:lnTo>
                    <a:pt x="465861" y="138201"/>
                  </a:lnTo>
                  <a:lnTo>
                    <a:pt x="468401" y="141363"/>
                  </a:lnTo>
                  <a:lnTo>
                    <a:pt x="470877" y="143116"/>
                  </a:lnTo>
                  <a:close/>
                </a:path>
                <a:path w="1605914" h="2189479">
                  <a:moveTo>
                    <a:pt x="535901" y="218160"/>
                  </a:moveTo>
                  <a:lnTo>
                    <a:pt x="533196" y="217157"/>
                  </a:lnTo>
                  <a:lnTo>
                    <a:pt x="530618" y="217411"/>
                  </a:lnTo>
                  <a:lnTo>
                    <a:pt x="528167" y="218935"/>
                  </a:lnTo>
                  <a:lnTo>
                    <a:pt x="532028" y="220484"/>
                  </a:lnTo>
                  <a:lnTo>
                    <a:pt x="535901" y="218160"/>
                  </a:lnTo>
                  <a:close/>
                </a:path>
                <a:path w="1605914" h="2189479">
                  <a:moveTo>
                    <a:pt x="538213" y="212369"/>
                  </a:moveTo>
                  <a:lnTo>
                    <a:pt x="533400" y="210210"/>
                  </a:lnTo>
                  <a:lnTo>
                    <a:pt x="529691" y="214655"/>
                  </a:lnTo>
                  <a:lnTo>
                    <a:pt x="527354" y="218173"/>
                  </a:lnTo>
                  <a:lnTo>
                    <a:pt x="531456" y="216662"/>
                  </a:lnTo>
                  <a:lnTo>
                    <a:pt x="536613" y="217589"/>
                  </a:lnTo>
                  <a:lnTo>
                    <a:pt x="538213" y="212369"/>
                  </a:lnTo>
                  <a:close/>
                </a:path>
                <a:path w="1605914" h="2189479">
                  <a:moveTo>
                    <a:pt x="540893" y="205003"/>
                  </a:moveTo>
                  <a:lnTo>
                    <a:pt x="537768" y="204203"/>
                  </a:lnTo>
                  <a:lnTo>
                    <a:pt x="535393" y="206019"/>
                  </a:lnTo>
                  <a:lnTo>
                    <a:pt x="534339" y="208876"/>
                  </a:lnTo>
                  <a:lnTo>
                    <a:pt x="538213" y="208876"/>
                  </a:lnTo>
                  <a:lnTo>
                    <a:pt x="540893" y="205003"/>
                  </a:lnTo>
                  <a:close/>
                </a:path>
                <a:path w="1605914" h="2189479">
                  <a:moveTo>
                    <a:pt x="541324" y="220129"/>
                  </a:moveTo>
                  <a:lnTo>
                    <a:pt x="537819" y="218363"/>
                  </a:lnTo>
                  <a:lnTo>
                    <a:pt x="536384" y="218884"/>
                  </a:lnTo>
                  <a:lnTo>
                    <a:pt x="537032" y="221665"/>
                  </a:lnTo>
                  <a:lnTo>
                    <a:pt x="541324" y="220129"/>
                  </a:lnTo>
                  <a:close/>
                </a:path>
                <a:path w="1605914" h="2189479">
                  <a:moveTo>
                    <a:pt x="541337" y="194957"/>
                  </a:moveTo>
                  <a:lnTo>
                    <a:pt x="536562" y="196291"/>
                  </a:lnTo>
                  <a:lnTo>
                    <a:pt x="536155" y="197586"/>
                  </a:lnTo>
                  <a:lnTo>
                    <a:pt x="540143" y="198831"/>
                  </a:lnTo>
                  <a:lnTo>
                    <a:pt x="541337" y="194957"/>
                  </a:lnTo>
                  <a:close/>
                </a:path>
                <a:path w="1605914" h="2189479">
                  <a:moveTo>
                    <a:pt x="542607" y="3949"/>
                  </a:moveTo>
                  <a:lnTo>
                    <a:pt x="539775" y="0"/>
                  </a:lnTo>
                  <a:lnTo>
                    <a:pt x="536905" y="3479"/>
                  </a:lnTo>
                  <a:lnTo>
                    <a:pt x="533095" y="8674"/>
                  </a:lnTo>
                  <a:lnTo>
                    <a:pt x="538581" y="11988"/>
                  </a:lnTo>
                  <a:lnTo>
                    <a:pt x="541286" y="8458"/>
                  </a:lnTo>
                  <a:lnTo>
                    <a:pt x="542607" y="3949"/>
                  </a:lnTo>
                  <a:close/>
                </a:path>
                <a:path w="1605914" h="2189479">
                  <a:moveTo>
                    <a:pt x="545566" y="195364"/>
                  </a:moveTo>
                  <a:lnTo>
                    <a:pt x="543636" y="195643"/>
                  </a:lnTo>
                  <a:lnTo>
                    <a:pt x="542340" y="196684"/>
                  </a:lnTo>
                  <a:lnTo>
                    <a:pt x="541705" y="198462"/>
                  </a:lnTo>
                  <a:lnTo>
                    <a:pt x="545566" y="195364"/>
                  </a:lnTo>
                  <a:close/>
                </a:path>
                <a:path w="1605914" h="2189479">
                  <a:moveTo>
                    <a:pt x="613867" y="12611"/>
                  </a:moveTo>
                  <a:lnTo>
                    <a:pt x="605980" y="5422"/>
                  </a:lnTo>
                  <a:lnTo>
                    <a:pt x="601675" y="3822"/>
                  </a:lnTo>
                  <a:lnTo>
                    <a:pt x="601675" y="8382"/>
                  </a:lnTo>
                  <a:lnTo>
                    <a:pt x="600760" y="13233"/>
                  </a:lnTo>
                  <a:lnTo>
                    <a:pt x="605917" y="15430"/>
                  </a:lnTo>
                  <a:lnTo>
                    <a:pt x="613867" y="12611"/>
                  </a:lnTo>
                  <a:close/>
                </a:path>
                <a:path w="1605914" h="2189479">
                  <a:moveTo>
                    <a:pt x="936713" y="637959"/>
                  </a:moveTo>
                  <a:lnTo>
                    <a:pt x="930694" y="631990"/>
                  </a:lnTo>
                  <a:lnTo>
                    <a:pt x="928230" y="643458"/>
                  </a:lnTo>
                  <a:lnTo>
                    <a:pt x="929728" y="647636"/>
                  </a:lnTo>
                  <a:lnTo>
                    <a:pt x="931468" y="643826"/>
                  </a:lnTo>
                  <a:lnTo>
                    <a:pt x="932243" y="639533"/>
                  </a:lnTo>
                  <a:lnTo>
                    <a:pt x="936713" y="637959"/>
                  </a:lnTo>
                  <a:close/>
                </a:path>
                <a:path w="1605914" h="2189479">
                  <a:moveTo>
                    <a:pt x="937260" y="644550"/>
                  </a:moveTo>
                  <a:lnTo>
                    <a:pt x="935913" y="641070"/>
                  </a:lnTo>
                  <a:lnTo>
                    <a:pt x="933145" y="642353"/>
                  </a:lnTo>
                  <a:lnTo>
                    <a:pt x="931265" y="644842"/>
                  </a:lnTo>
                  <a:lnTo>
                    <a:pt x="931659" y="648004"/>
                  </a:lnTo>
                  <a:lnTo>
                    <a:pt x="934783" y="647077"/>
                  </a:lnTo>
                  <a:lnTo>
                    <a:pt x="937260" y="644550"/>
                  </a:lnTo>
                  <a:close/>
                </a:path>
                <a:path w="1605914" h="2189479">
                  <a:moveTo>
                    <a:pt x="941336" y="656551"/>
                  </a:moveTo>
                  <a:lnTo>
                    <a:pt x="938085" y="656539"/>
                  </a:lnTo>
                  <a:lnTo>
                    <a:pt x="936320" y="658241"/>
                  </a:lnTo>
                  <a:lnTo>
                    <a:pt x="937094" y="661555"/>
                  </a:lnTo>
                  <a:lnTo>
                    <a:pt x="939088" y="660387"/>
                  </a:lnTo>
                  <a:lnTo>
                    <a:pt x="940511" y="658723"/>
                  </a:lnTo>
                  <a:lnTo>
                    <a:pt x="941336" y="656551"/>
                  </a:lnTo>
                  <a:close/>
                </a:path>
                <a:path w="1605914" h="2189479">
                  <a:moveTo>
                    <a:pt x="958748" y="519950"/>
                  </a:moveTo>
                  <a:lnTo>
                    <a:pt x="954443" y="518718"/>
                  </a:lnTo>
                  <a:lnTo>
                    <a:pt x="953541" y="520014"/>
                  </a:lnTo>
                  <a:lnTo>
                    <a:pt x="956056" y="523824"/>
                  </a:lnTo>
                  <a:lnTo>
                    <a:pt x="958748" y="519950"/>
                  </a:lnTo>
                  <a:close/>
                </a:path>
                <a:path w="1605914" h="2189479">
                  <a:moveTo>
                    <a:pt x="965504" y="532117"/>
                  </a:moveTo>
                  <a:lnTo>
                    <a:pt x="962431" y="526948"/>
                  </a:lnTo>
                  <a:lnTo>
                    <a:pt x="959548" y="523074"/>
                  </a:lnTo>
                  <a:lnTo>
                    <a:pt x="953731" y="525767"/>
                  </a:lnTo>
                  <a:lnTo>
                    <a:pt x="956843" y="531406"/>
                  </a:lnTo>
                  <a:lnTo>
                    <a:pt x="959548" y="535051"/>
                  </a:lnTo>
                  <a:lnTo>
                    <a:pt x="965504" y="532117"/>
                  </a:lnTo>
                  <a:close/>
                </a:path>
                <a:path w="1605914" h="2189479">
                  <a:moveTo>
                    <a:pt x="988949" y="609790"/>
                  </a:moveTo>
                  <a:lnTo>
                    <a:pt x="985837" y="607936"/>
                  </a:lnTo>
                  <a:lnTo>
                    <a:pt x="980338" y="607936"/>
                  </a:lnTo>
                  <a:lnTo>
                    <a:pt x="975550" y="608850"/>
                  </a:lnTo>
                  <a:lnTo>
                    <a:pt x="971067" y="610247"/>
                  </a:lnTo>
                  <a:lnTo>
                    <a:pt x="968082" y="610387"/>
                  </a:lnTo>
                  <a:lnTo>
                    <a:pt x="969848" y="609053"/>
                  </a:lnTo>
                  <a:lnTo>
                    <a:pt x="971537" y="607009"/>
                  </a:lnTo>
                  <a:lnTo>
                    <a:pt x="968273" y="606513"/>
                  </a:lnTo>
                  <a:lnTo>
                    <a:pt x="966089" y="608634"/>
                  </a:lnTo>
                  <a:lnTo>
                    <a:pt x="965631" y="610489"/>
                  </a:lnTo>
                  <a:lnTo>
                    <a:pt x="960983" y="610692"/>
                  </a:lnTo>
                  <a:lnTo>
                    <a:pt x="958151" y="621030"/>
                  </a:lnTo>
                  <a:lnTo>
                    <a:pt x="969695" y="621779"/>
                  </a:lnTo>
                  <a:lnTo>
                    <a:pt x="972286" y="622109"/>
                  </a:lnTo>
                  <a:lnTo>
                    <a:pt x="975652" y="624560"/>
                  </a:lnTo>
                  <a:lnTo>
                    <a:pt x="979652" y="622338"/>
                  </a:lnTo>
                  <a:lnTo>
                    <a:pt x="983526" y="618070"/>
                  </a:lnTo>
                  <a:lnTo>
                    <a:pt x="986561" y="614438"/>
                  </a:lnTo>
                  <a:lnTo>
                    <a:pt x="988949" y="609790"/>
                  </a:lnTo>
                  <a:close/>
                </a:path>
                <a:path w="1605914" h="2189479">
                  <a:moveTo>
                    <a:pt x="999705" y="624674"/>
                  </a:moveTo>
                  <a:lnTo>
                    <a:pt x="996619" y="621398"/>
                  </a:lnTo>
                  <a:lnTo>
                    <a:pt x="990879" y="619823"/>
                  </a:lnTo>
                  <a:lnTo>
                    <a:pt x="985075" y="622109"/>
                  </a:lnTo>
                  <a:lnTo>
                    <a:pt x="984072" y="626745"/>
                  </a:lnTo>
                  <a:lnTo>
                    <a:pt x="987602" y="628548"/>
                  </a:lnTo>
                  <a:lnTo>
                    <a:pt x="992974" y="628484"/>
                  </a:lnTo>
                  <a:lnTo>
                    <a:pt x="997508" y="627519"/>
                  </a:lnTo>
                  <a:lnTo>
                    <a:pt x="999705" y="624674"/>
                  </a:lnTo>
                  <a:close/>
                </a:path>
                <a:path w="1605914" h="2189479">
                  <a:moveTo>
                    <a:pt x="1020648" y="695629"/>
                  </a:moveTo>
                  <a:lnTo>
                    <a:pt x="1015822" y="697318"/>
                  </a:lnTo>
                  <a:lnTo>
                    <a:pt x="1013256" y="702691"/>
                  </a:lnTo>
                  <a:lnTo>
                    <a:pt x="1018336" y="706043"/>
                  </a:lnTo>
                  <a:lnTo>
                    <a:pt x="1019619" y="702678"/>
                  </a:lnTo>
                  <a:lnTo>
                    <a:pt x="1020394" y="699211"/>
                  </a:lnTo>
                  <a:lnTo>
                    <a:pt x="1020648" y="695629"/>
                  </a:lnTo>
                  <a:close/>
                </a:path>
                <a:path w="1605914" h="2189479">
                  <a:moveTo>
                    <a:pt x="1027315" y="2100160"/>
                  </a:moveTo>
                  <a:lnTo>
                    <a:pt x="1025309" y="2100160"/>
                  </a:lnTo>
                  <a:lnTo>
                    <a:pt x="1015784" y="2112861"/>
                  </a:lnTo>
                  <a:lnTo>
                    <a:pt x="1011720" y="2112861"/>
                  </a:lnTo>
                  <a:lnTo>
                    <a:pt x="1009777" y="2125561"/>
                  </a:lnTo>
                  <a:lnTo>
                    <a:pt x="1018362" y="2112861"/>
                  </a:lnTo>
                  <a:lnTo>
                    <a:pt x="1027315" y="2100160"/>
                  </a:lnTo>
                  <a:close/>
                </a:path>
                <a:path w="1605914" h="2189479">
                  <a:moveTo>
                    <a:pt x="1030135" y="2049360"/>
                  </a:moveTo>
                  <a:lnTo>
                    <a:pt x="1027709" y="2049360"/>
                  </a:lnTo>
                  <a:lnTo>
                    <a:pt x="1028865" y="2062060"/>
                  </a:lnTo>
                  <a:lnTo>
                    <a:pt x="1029500" y="2062060"/>
                  </a:lnTo>
                  <a:lnTo>
                    <a:pt x="1030135" y="2049360"/>
                  </a:lnTo>
                  <a:close/>
                </a:path>
                <a:path w="1605914" h="2189479">
                  <a:moveTo>
                    <a:pt x="1040866" y="640753"/>
                  </a:moveTo>
                  <a:lnTo>
                    <a:pt x="1040155" y="635469"/>
                  </a:lnTo>
                  <a:lnTo>
                    <a:pt x="1036167" y="633806"/>
                  </a:lnTo>
                  <a:lnTo>
                    <a:pt x="1034135" y="632955"/>
                  </a:lnTo>
                  <a:lnTo>
                    <a:pt x="1026261" y="631698"/>
                  </a:lnTo>
                  <a:lnTo>
                    <a:pt x="1017943" y="629831"/>
                  </a:lnTo>
                  <a:lnTo>
                    <a:pt x="1009713" y="628840"/>
                  </a:lnTo>
                  <a:lnTo>
                    <a:pt x="1002106" y="630224"/>
                  </a:lnTo>
                  <a:lnTo>
                    <a:pt x="997940" y="632028"/>
                  </a:lnTo>
                  <a:lnTo>
                    <a:pt x="1002563" y="633806"/>
                  </a:lnTo>
                  <a:lnTo>
                    <a:pt x="990092" y="633260"/>
                  </a:lnTo>
                  <a:lnTo>
                    <a:pt x="985329" y="632472"/>
                  </a:lnTo>
                  <a:lnTo>
                    <a:pt x="971372" y="628840"/>
                  </a:lnTo>
                  <a:lnTo>
                    <a:pt x="962939" y="627710"/>
                  </a:lnTo>
                  <a:lnTo>
                    <a:pt x="956056" y="629094"/>
                  </a:lnTo>
                  <a:lnTo>
                    <a:pt x="956056" y="670852"/>
                  </a:lnTo>
                  <a:lnTo>
                    <a:pt x="950772" y="679767"/>
                  </a:lnTo>
                  <a:lnTo>
                    <a:pt x="951458" y="675881"/>
                  </a:lnTo>
                  <a:lnTo>
                    <a:pt x="951903" y="673379"/>
                  </a:lnTo>
                  <a:lnTo>
                    <a:pt x="948359" y="673887"/>
                  </a:lnTo>
                  <a:lnTo>
                    <a:pt x="952639" y="669950"/>
                  </a:lnTo>
                  <a:lnTo>
                    <a:pt x="956056" y="670852"/>
                  </a:lnTo>
                  <a:lnTo>
                    <a:pt x="956056" y="629094"/>
                  </a:lnTo>
                  <a:lnTo>
                    <a:pt x="955116" y="629272"/>
                  </a:lnTo>
                  <a:lnTo>
                    <a:pt x="948867" y="635203"/>
                  </a:lnTo>
                  <a:lnTo>
                    <a:pt x="945095" y="641591"/>
                  </a:lnTo>
                  <a:lnTo>
                    <a:pt x="945007" y="644182"/>
                  </a:lnTo>
                  <a:lnTo>
                    <a:pt x="942898" y="639902"/>
                  </a:lnTo>
                  <a:lnTo>
                    <a:pt x="937882" y="640270"/>
                  </a:lnTo>
                  <a:lnTo>
                    <a:pt x="937234" y="645756"/>
                  </a:lnTo>
                  <a:lnTo>
                    <a:pt x="935151" y="649198"/>
                  </a:lnTo>
                  <a:lnTo>
                    <a:pt x="938441" y="647446"/>
                  </a:lnTo>
                  <a:lnTo>
                    <a:pt x="944968" y="645147"/>
                  </a:lnTo>
                  <a:lnTo>
                    <a:pt x="944765" y="651738"/>
                  </a:lnTo>
                  <a:lnTo>
                    <a:pt x="953376" y="654189"/>
                  </a:lnTo>
                  <a:lnTo>
                    <a:pt x="950252" y="653516"/>
                  </a:lnTo>
                  <a:lnTo>
                    <a:pt x="947153" y="652754"/>
                  </a:lnTo>
                  <a:lnTo>
                    <a:pt x="944079" y="651878"/>
                  </a:lnTo>
                  <a:lnTo>
                    <a:pt x="942797" y="655447"/>
                  </a:lnTo>
                  <a:lnTo>
                    <a:pt x="945400" y="657072"/>
                  </a:lnTo>
                  <a:lnTo>
                    <a:pt x="944981" y="664298"/>
                  </a:lnTo>
                  <a:lnTo>
                    <a:pt x="941870" y="667232"/>
                  </a:lnTo>
                  <a:lnTo>
                    <a:pt x="945400" y="674306"/>
                  </a:lnTo>
                  <a:lnTo>
                    <a:pt x="942517" y="674725"/>
                  </a:lnTo>
                  <a:lnTo>
                    <a:pt x="944587" y="679526"/>
                  </a:lnTo>
                  <a:lnTo>
                    <a:pt x="943876" y="685495"/>
                  </a:lnTo>
                  <a:lnTo>
                    <a:pt x="943648" y="690562"/>
                  </a:lnTo>
                  <a:lnTo>
                    <a:pt x="946518" y="695198"/>
                  </a:lnTo>
                  <a:lnTo>
                    <a:pt x="948461" y="700582"/>
                  </a:lnTo>
                  <a:lnTo>
                    <a:pt x="955281" y="707504"/>
                  </a:lnTo>
                  <a:lnTo>
                    <a:pt x="967320" y="708393"/>
                  </a:lnTo>
                  <a:lnTo>
                    <a:pt x="961110" y="704913"/>
                  </a:lnTo>
                  <a:lnTo>
                    <a:pt x="966622" y="705535"/>
                  </a:lnTo>
                  <a:lnTo>
                    <a:pt x="967943" y="704913"/>
                  </a:lnTo>
                  <a:lnTo>
                    <a:pt x="973493" y="702284"/>
                  </a:lnTo>
                  <a:lnTo>
                    <a:pt x="982205" y="704811"/>
                  </a:lnTo>
                  <a:lnTo>
                    <a:pt x="987501" y="707720"/>
                  </a:lnTo>
                  <a:lnTo>
                    <a:pt x="986485" y="702284"/>
                  </a:lnTo>
                  <a:lnTo>
                    <a:pt x="986256" y="701040"/>
                  </a:lnTo>
                  <a:lnTo>
                    <a:pt x="987082" y="702513"/>
                  </a:lnTo>
                  <a:lnTo>
                    <a:pt x="987971" y="703922"/>
                  </a:lnTo>
                  <a:lnTo>
                    <a:pt x="988949" y="705294"/>
                  </a:lnTo>
                  <a:lnTo>
                    <a:pt x="992746" y="702716"/>
                  </a:lnTo>
                  <a:lnTo>
                    <a:pt x="994524" y="701040"/>
                  </a:lnTo>
                  <a:lnTo>
                    <a:pt x="996657" y="699046"/>
                  </a:lnTo>
                  <a:lnTo>
                    <a:pt x="996683" y="694055"/>
                  </a:lnTo>
                  <a:lnTo>
                    <a:pt x="1000163" y="697776"/>
                  </a:lnTo>
                  <a:lnTo>
                    <a:pt x="1006017" y="697928"/>
                  </a:lnTo>
                  <a:lnTo>
                    <a:pt x="1012304" y="696150"/>
                  </a:lnTo>
                  <a:lnTo>
                    <a:pt x="1017041" y="694055"/>
                  </a:lnTo>
                  <a:lnTo>
                    <a:pt x="1025080" y="689876"/>
                  </a:lnTo>
                  <a:lnTo>
                    <a:pt x="1024851" y="681431"/>
                  </a:lnTo>
                  <a:lnTo>
                    <a:pt x="1025969" y="679767"/>
                  </a:lnTo>
                  <a:lnTo>
                    <a:pt x="1032598" y="669950"/>
                  </a:lnTo>
                  <a:lnTo>
                    <a:pt x="1034008" y="667854"/>
                  </a:lnTo>
                  <a:lnTo>
                    <a:pt x="1035431" y="661187"/>
                  </a:lnTo>
                  <a:lnTo>
                    <a:pt x="1036802" y="654189"/>
                  </a:lnTo>
                  <a:lnTo>
                    <a:pt x="1036955" y="653427"/>
                  </a:lnTo>
                  <a:lnTo>
                    <a:pt x="1038910" y="647268"/>
                  </a:lnTo>
                  <a:lnTo>
                    <a:pt x="1040866" y="640753"/>
                  </a:lnTo>
                  <a:close/>
                </a:path>
                <a:path w="1605914" h="2189479">
                  <a:moveTo>
                    <a:pt x="1041742" y="690460"/>
                  </a:moveTo>
                  <a:lnTo>
                    <a:pt x="1036586" y="690460"/>
                  </a:lnTo>
                  <a:lnTo>
                    <a:pt x="1037628" y="703160"/>
                  </a:lnTo>
                  <a:lnTo>
                    <a:pt x="1041742" y="690460"/>
                  </a:lnTo>
                  <a:close/>
                </a:path>
                <a:path w="1605914" h="2189479">
                  <a:moveTo>
                    <a:pt x="1043647" y="675436"/>
                  </a:moveTo>
                  <a:lnTo>
                    <a:pt x="1041298" y="672452"/>
                  </a:lnTo>
                  <a:lnTo>
                    <a:pt x="1038872" y="676275"/>
                  </a:lnTo>
                  <a:lnTo>
                    <a:pt x="1043597" y="678840"/>
                  </a:lnTo>
                  <a:lnTo>
                    <a:pt x="1043647" y="675436"/>
                  </a:lnTo>
                  <a:close/>
                </a:path>
                <a:path w="1605914" h="2189479">
                  <a:moveTo>
                    <a:pt x="1062151" y="2049360"/>
                  </a:moveTo>
                  <a:lnTo>
                    <a:pt x="1055027" y="2049360"/>
                  </a:lnTo>
                  <a:lnTo>
                    <a:pt x="1051267" y="2049360"/>
                  </a:lnTo>
                  <a:lnTo>
                    <a:pt x="1052385" y="2062060"/>
                  </a:lnTo>
                  <a:lnTo>
                    <a:pt x="1045197" y="2062060"/>
                  </a:lnTo>
                  <a:lnTo>
                    <a:pt x="1042314" y="2074760"/>
                  </a:lnTo>
                  <a:lnTo>
                    <a:pt x="1038390" y="2074760"/>
                  </a:lnTo>
                  <a:lnTo>
                    <a:pt x="1038428" y="2087460"/>
                  </a:lnTo>
                  <a:lnTo>
                    <a:pt x="1037475" y="2087460"/>
                  </a:lnTo>
                  <a:lnTo>
                    <a:pt x="1027823" y="2100160"/>
                  </a:lnTo>
                  <a:lnTo>
                    <a:pt x="1035964" y="2100160"/>
                  </a:lnTo>
                  <a:lnTo>
                    <a:pt x="1043660" y="2087460"/>
                  </a:lnTo>
                  <a:lnTo>
                    <a:pt x="1050658" y="2074760"/>
                  </a:lnTo>
                  <a:lnTo>
                    <a:pt x="1056906" y="2062060"/>
                  </a:lnTo>
                  <a:lnTo>
                    <a:pt x="1062151" y="2049360"/>
                  </a:lnTo>
                  <a:close/>
                </a:path>
                <a:path w="1605914" h="2189479">
                  <a:moveTo>
                    <a:pt x="1073899" y="656056"/>
                  </a:moveTo>
                  <a:lnTo>
                    <a:pt x="1069975" y="650151"/>
                  </a:lnTo>
                  <a:lnTo>
                    <a:pt x="1069822" y="649947"/>
                  </a:lnTo>
                  <a:lnTo>
                    <a:pt x="1069822" y="654189"/>
                  </a:lnTo>
                  <a:lnTo>
                    <a:pt x="1073899" y="656056"/>
                  </a:lnTo>
                  <a:close/>
                </a:path>
                <a:path w="1605914" h="2189479">
                  <a:moveTo>
                    <a:pt x="1121714" y="667664"/>
                  </a:moveTo>
                  <a:lnTo>
                    <a:pt x="1121676" y="665416"/>
                  </a:lnTo>
                  <a:lnTo>
                    <a:pt x="1117536" y="664527"/>
                  </a:lnTo>
                  <a:lnTo>
                    <a:pt x="1116495" y="665937"/>
                  </a:lnTo>
                  <a:lnTo>
                    <a:pt x="1118552" y="669658"/>
                  </a:lnTo>
                  <a:lnTo>
                    <a:pt x="1120673" y="669086"/>
                  </a:lnTo>
                  <a:lnTo>
                    <a:pt x="1121714" y="667664"/>
                  </a:lnTo>
                  <a:close/>
                </a:path>
                <a:path w="1605914" h="2189479">
                  <a:moveTo>
                    <a:pt x="1122857" y="1901545"/>
                  </a:moveTo>
                  <a:lnTo>
                    <a:pt x="1118552" y="1896287"/>
                  </a:lnTo>
                  <a:lnTo>
                    <a:pt x="1112901" y="1899678"/>
                  </a:lnTo>
                  <a:lnTo>
                    <a:pt x="1115656" y="1910930"/>
                  </a:lnTo>
                  <a:lnTo>
                    <a:pt x="1116241" y="1916061"/>
                  </a:lnTo>
                  <a:lnTo>
                    <a:pt x="1119746" y="1911223"/>
                  </a:lnTo>
                  <a:lnTo>
                    <a:pt x="1122857" y="1901545"/>
                  </a:lnTo>
                  <a:close/>
                </a:path>
                <a:path w="1605914" h="2189479">
                  <a:moveTo>
                    <a:pt x="1185849" y="683996"/>
                  </a:moveTo>
                  <a:lnTo>
                    <a:pt x="1184325" y="680897"/>
                  </a:lnTo>
                  <a:lnTo>
                    <a:pt x="1182839" y="685292"/>
                  </a:lnTo>
                  <a:lnTo>
                    <a:pt x="1181798" y="686193"/>
                  </a:lnTo>
                  <a:lnTo>
                    <a:pt x="1181214" y="683590"/>
                  </a:lnTo>
                  <a:lnTo>
                    <a:pt x="1181214" y="687501"/>
                  </a:lnTo>
                  <a:lnTo>
                    <a:pt x="1184198" y="686422"/>
                  </a:lnTo>
                  <a:lnTo>
                    <a:pt x="1185849" y="683996"/>
                  </a:lnTo>
                  <a:close/>
                </a:path>
                <a:path w="1605914" h="2189479">
                  <a:moveTo>
                    <a:pt x="1194752" y="698309"/>
                  </a:moveTo>
                  <a:lnTo>
                    <a:pt x="1191056" y="695858"/>
                  </a:lnTo>
                  <a:lnTo>
                    <a:pt x="1189634" y="696379"/>
                  </a:lnTo>
                  <a:lnTo>
                    <a:pt x="1190510" y="699858"/>
                  </a:lnTo>
                  <a:lnTo>
                    <a:pt x="1191920" y="699338"/>
                  </a:lnTo>
                  <a:lnTo>
                    <a:pt x="1193342" y="698830"/>
                  </a:lnTo>
                  <a:lnTo>
                    <a:pt x="1194752" y="698309"/>
                  </a:lnTo>
                  <a:close/>
                </a:path>
                <a:path w="1605914" h="2189479">
                  <a:moveTo>
                    <a:pt x="1228191" y="1733003"/>
                  </a:moveTo>
                  <a:lnTo>
                    <a:pt x="1225245" y="1730603"/>
                  </a:lnTo>
                  <a:lnTo>
                    <a:pt x="1226883" y="1726907"/>
                  </a:lnTo>
                  <a:lnTo>
                    <a:pt x="1221968" y="1725853"/>
                  </a:lnTo>
                  <a:lnTo>
                    <a:pt x="1220304" y="1730933"/>
                  </a:lnTo>
                  <a:lnTo>
                    <a:pt x="1219530" y="1734654"/>
                  </a:lnTo>
                  <a:lnTo>
                    <a:pt x="1222463" y="1734312"/>
                  </a:lnTo>
                  <a:lnTo>
                    <a:pt x="1225169" y="1734947"/>
                  </a:lnTo>
                  <a:lnTo>
                    <a:pt x="1227632" y="1736585"/>
                  </a:lnTo>
                  <a:lnTo>
                    <a:pt x="1228191" y="1733003"/>
                  </a:lnTo>
                  <a:close/>
                </a:path>
                <a:path w="1605914" h="2189479">
                  <a:moveTo>
                    <a:pt x="1238491" y="727697"/>
                  </a:moveTo>
                  <a:lnTo>
                    <a:pt x="1234376" y="727316"/>
                  </a:lnTo>
                  <a:lnTo>
                    <a:pt x="1233208" y="728599"/>
                  </a:lnTo>
                  <a:lnTo>
                    <a:pt x="1234998" y="731570"/>
                  </a:lnTo>
                  <a:lnTo>
                    <a:pt x="1238491" y="727697"/>
                  </a:lnTo>
                  <a:close/>
                </a:path>
                <a:path w="1605914" h="2189479">
                  <a:moveTo>
                    <a:pt x="1269072" y="1697151"/>
                  </a:moveTo>
                  <a:lnTo>
                    <a:pt x="1265326" y="1694484"/>
                  </a:lnTo>
                  <a:lnTo>
                    <a:pt x="1259497" y="1697177"/>
                  </a:lnTo>
                  <a:lnTo>
                    <a:pt x="1261325" y="1702193"/>
                  </a:lnTo>
                  <a:lnTo>
                    <a:pt x="1264500" y="1701736"/>
                  </a:lnTo>
                  <a:lnTo>
                    <a:pt x="1267282" y="1699768"/>
                  </a:lnTo>
                  <a:lnTo>
                    <a:pt x="1269072" y="1697151"/>
                  </a:lnTo>
                  <a:close/>
                </a:path>
                <a:path w="1605914" h="2189479">
                  <a:moveTo>
                    <a:pt x="1283982" y="1706460"/>
                  </a:moveTo>
                  <a:lnTo>
                    <a:pt x="1277429" y="1693760"/>
                  </a:lnTo>
                  <a:lnTo>
                    <a:pt x="1273632" y="1706460"/>
                  </a:lnTo>
                  <a:lnTo>
                    <a:pt x="1283982" y="1706460"/>
                  </a:lnTo>
                  <a:close/>
                </a:path>
                <a:path w="1605914" h="2189479">
                  <a:moveTo>
                    <a:pt x="1605356" y="981824"/>
                  </a:moveTo>
                  <a:lnTo>
                    <a:pt x="1604949" y="980909"/>
                  </a:lnTo>
                  <a:lnTo>
                    <a:pt x="1602790" y="982726"/>
                  </a:lnTo>
                  <a:lnTo>
                    <a:pt x="1602790" y="982560"/>
                  </a:lnTo>
                  <a:lnTo>
                    <a:pt x="1599806" y="982560"/>
                  </a:lnTo>
                  <a:lnTo>
                    <a:pt x="1604035" y="969860"/>
                  </a:lnTo>
                  <a:lnTo>
                    <a:pt x="1604594" y="969860"/>
                  </a:lnTo>
                  <a:lnTo>
                    <a:pt x="1603616" y="957160"/>
                  </a:lnTo>
                  <a:lnTo>
                    <a:pt x="1601419" y="957160"/>
                  </a:lnTo>
                  <a:lnTo>
                    <a:pt x="1600339" y="944460"/>
                  </a:lnTo>
                  <a:lnTo>
                    <a:pt x="1597761" y="931760"/>
                  </a:lnTo>
                  <a:lnTo>
                    <a:pt x="1594891" y="919060"/>
                  </a:lnTo>
                  <a:lnTo>
                    <a:pt x="1591017" y="919060"/>
                  </a:lnTo>
                  <a:lnTo>
                    <a:pt x="1590852" y="906360"/>
                  </a:lnTo>
                  <a:lnTo>
                    <a:pt x="1587614" y="893660"/>
                  </a:lnTo>
                  <a:lnTo>
                    <a:pt x="1585455" y="893660"/>
                  </a:lnTo>
                  <a:lnTo>
                    <a:pt x="1579714" y="880960"/>
                  </a:lnTo>
                  <a:lnTo>
                    <a:pt x="1571104" y="868260"/>
                  </a:lnTo>
                  <a:lnTo>
                    <a:pt x="1519466" y="868260"/>
                  </a:lnTo>
                  <a:lnTo>
                    <a:pt x="1516621" y="862114"/>
                  </a:lnTo>
                  <a:lnTo>
                    <a:pt x="1516621" y="1133919"/>
                  </a:lnTo>
                  <a:lnTo>
                    <a:pt x="1516189" y="1134833"/>
                  </a:lnTo>
                  <a:lnTo>
                    <a:pt x="1516126" y="1134960"/>
                  </a:lnTo>
                  <a:lnTo>
                    <a:pt x="1513509" y="1134960"/>
                  </a:lnTo>
                  <a:lnTo>
                    <a:pt x="1513878" y="1122260"/>
                  </a:lnTo>
                  <a:lnTo>
                    <a:pt x="1516621" y="1133919"/>
                  </a:lnTo>
                  <a:lnTo>
                    <a:pt x="1516621" y="862114"/>
                  </a:lnTo>
                  <a:lnTo>
                    <a:pt x="1513598" y="855560"/>
                  </a:lnTo>
                  <a:lnTo>
                    <a:pt x="1506093" y="855560"/>
                  </a:lnTo>
                  <a:lnTo>
                    <a:pt x="1495818" y="842860"/>
                  </a:lnTo>
                  <a:lnTo>
                    <a:pt x="1487258" y="842860"/>
                  </a:lnTo>
                  <a:lnTo>
                    <a:pt x="1478229" y="830160"/>
                  </a:lnTo>
                  <a:lnTo>
                    <a:pt x="1471866" y="830160"/>
                  </a:lnTo>
                  <a:lnTo>
                    <a:pt x="1462887" y="817460"/>
                  </a:lnTo>
                  <a:lnTo>
                    <a:pt x="1459445" y="817460"/>
                  </a:lnTo>
                  <a:lnTo>
                    <a:pt x="1456613" y="813511"/>
                  </a:lnTo>
                  <a:lnTo>
                    <a:pt x="1456613" y="1226185"/>
                  </a:lnTo>
                  <a:lnTo>
                    <a:pt x="1451838" y="1228166"/>
                  </a:lnTo>
                  <a:lnTo>
                    <a:pt x="1452003" y="1223860"/>
                  </a:lnTo>
                  <a:lnTo>
                    <a:pt x="1452651" y="1223860"/>
                  </a:lnTo>
                  <a:lnTo>
                    <a:pt x="1453540" y="1211160"/>
                  </a:lnTo>
                  <a:lnTo>
                    <a:pt x="1455813" y="1221549"/>
                  </a:lnTo>
                  <a:lnTo>
                    <a:pt x="1455635" y="1221422"/>
                  </a:lnTo>
                  <a:lnTo>
                    <a:pt x="1456613" y="1226185"/>
                  </a:lnTo>
                  <a:lnTo>
                    <a:pt x="1456613" y="813511"/>
                  </a:lnTo>
                  <a:lnTo>
                    <a:pt x="1450340" y="804760"/>
                  </a:lnTo>
                  <a:lnTo>
                    <a:pt x="1443901" y="804760"/>
                  </a:lnTo>
                  <a:lnTo>
                    <a:pt x="1438300" y="792060"/>
                  </a:lnTo>
                  <a:lnTo>
                    <a:pt x="1425092" y="779360"/>
                  </a:lnTo>
                  <a:lnTo>
                    <a:pt x="1410855" y="779360"/>
                  </a:lnTo>
                  <a:lnTo>
                    <a:pt x="1395717" y="766660"/>
                  </a:lnTo>
                  <a:lnTo>
                    <a:pt x="1379842" y="753960"/>
                  </a:lnTo>
                  <a:lnTo>
                    <a:pt x="1362938" y="753960"/>
                  </a:lnTo>
                  <a:lnTo>
                    <a:pt x="1354696" y="766660"/>
                  </a:lnTo>
                  <a:lnTo>
                    <a:pt x="1315821" y="766660"/>
                  </a:lnTo>
                  <a:lnTo>
                    <a:pt x="1312392" y="753960"/>
                  </a:lnTo>
                  <a:lnTo>
                    <a:pt x="1307325" y="753960"/>
                  </a:lnTo>
                  <a:lnTo>
                    <a:pt x="1309230" y="766660"/>
                  </a:lnTo>
                  <a:lnTo>
                    <a:pt x="1299108" y="753960"/>
                  </a:lnTo>
                  <a:lnTo>
                    <a:pt x="1295285" y="766660"/>
                  </a:lnTo>
                  <a:lnTo>
                    <a:pt x="1294993" y="753960"/>
                  </a:lnTo>
                  <a:lnTo>
                    <a:pt x="1274292" y="753960"/>
                  </a:lnTo>
                  <a:lnTo>
                    <a:pt x="1267752" y="741260"/>
                  </a:lnTo>
                  <a:lnTo>
                    <a:pt x="1228394" y="741260"/>
                  </a:lnTo>
                  <a:lnTo>
                    <a:pt x="1228013" y="753960"/>
                  </a:lnTo>
                  <a:lnTo>
                    <a:pt x="1224978" y="753960"/>
                  </a:lnTo>
                  <a:lnTo>
                    <a:pt x="1218476" y="741578"/>
                  </a:lnTo>
                  <a:lnTo>
                    <a:pt x="1218476" y="753960"/>
                  </a:lnTo>
                  <a:lnTo>
                    <a:pt x="1214843" y="766660"/>
                  </a:lnTo>
                  <a:lnTo>
                    <a:pt x="1216088" y="753960"/>
                  </a:lnTo>
                  <a:lnTo>
                    <a:pt x="1218476" y="753960"/>
                  </a:lnTo>
                  <a:lnTo>
                    <a:pt x="1218476" y="741578"/>
                  </a:lnTo>
                  <a:lnTo>
                    <a:pt x="1218311" y="741260"/>
                  </a:lnTo>
                  <a:lnTo>
                    <a:pt x="1210881" y="741260"/>
                  </a:lnTo>
                  <a:lnTo>
                    <a:pt x="1210525" y="740791"/>
                  </a:lnTo>
                  <a:lnTo>
                    <a:pt x="1210525" y="741260"/>
                  </a:lnTo>
                  <a:lnTo>
                    <a:pt x="1205433" y="753960"/>
                  </a:lnTo>
                  <a:lnTo>
                    <a:pt x="1207465" y="766660"/>
                  </a:lnTo>
                  <a:lnTo>
                    <a:pt x="1201242" y="766660"/>
                  </a:lnTo>
                  <a:lnTo>
                    <a:pt x="1195539" y="774928"/>
                  </a:lnTo>
                  <a:lnTo>
                    <a:pt x="1193393" y="766660"/>
                  </a:lnTo>
                  <a:lnTo>
                    <a:pt x="1197444" y="753960"/>
                  </a:lnTo>
                  <a:lnTo>
                    <a:pt x="1197635" y="753465"/>
                  </a:lnTo>
                  <a:lnTo>
                    <a:pt x="1199299" y="759777"/>
                  </a:lnTo>
                  <a:lnTo>
                    <a:pt x="1199045" y="764882"/>
                  </a:lnTo>
                  <a:lnTo>
                    <a:pt x="1201572" y="759802"/>
                  </a:lnTo>
                  <a:lnTo>
                    <a:pt x="1203477" y="754748"/>
                  </a:lnTo>
                  <a:lnTo>
                    <a:pt x="1203299" y="748982"/>
                  </a:lnTo>
                  <a:lnTo>
                    <a:pt x="1198600" y="750976"/>
                  </a:lnTo>
                  <a:lnTo>
                    <a:pt x="1202397" y="741260"/>
                  </a:lnTo>
                  <a:lnTo>
                    <a:pt x="1210525" y="741260"/>
                  </a:lnTo>
                  <a:lnTo>
                    <a:pt x="1210525" y="740791"/>
                  </a:lnTo>
                  <a:lnTo>
                    <a:pt x="1201508" y="728560"/>
                  </a:lnTo>
                  <a:lnTo>
                    <a:pt x="1198156" y="728560"/>
                  </a:lnTo>
                  <a:lnTo>
                    <a:pt x="1196467" y="728560"/>
                  </a:lnTo>
                  <a:lnTo>
                    <a:pt x="1204087" y="715860"/>
                  </a:lnTo>
                  <a:lnTo>
                    <a:pt x="1196035" y="715860"/>
                  </a:lnTo>
                  <a:lnTo>
                    <a:pt x="1196035" y="731608"/>
                  </a:lnTo>
                  <a:lnTo>
                    <a:pt x="1195870" y="741260"/>
                  </a:lnTo>
                  <a:lnTo>
                    <a:pt x="1194981" y="741260"/>
                  </a:lnTo>
                  <a:lnTo>
                    <a:pt x="1193736" y="734910"/>
                  </a:lnTo>
                  <a:lnTo>
                    <a:pt x="1196035" y="731608"/>
                  </a:lnTo>
                  <a:lnTo>
                    <a:pt x="1196035" y="715860"/>
                  </a:lnTo>
                  <a:lnTo>
                    <a:pt x="1192225" y="715860"/>
                  </a:lnTo>
                  <a:lnTo>
                    <a:pt x="1193558" y="703160"/>
                  </a:lnTo>
                  <a:lnTo>
                    <a:pt x="1189405" y="715860"/>
                  </a:lnTo>
                  <a:lnTo>
                    <a:pt x="1189075" y="703160"/>
                  </a:lnTo>
                  <a:lnTo>
                    <a:pt x="1185608" y="703160"/>
                  </a:lnTo>
                  <a:lnTo>
                    <a:pt x="1186954" y="690460"/>
                  </a:lnTo>
                  <a:lnTo>
                    <a:pt x="1184033" y="703160"/>
                  </a:lnTo>
                  <a:lnTo>
                    <a:pt x="1178471" y="703160"/>
                  </a:lnTo>
                  <a:lnTo>
                    <a:pt x="1182065" y="690460"/>
                  </a:lnTo>
                  <a:lnTo>
                    <a:pt x="1169619" y="703160"/>
                  </a:lnTo>
                  <a:lnTo>
                    <a:pt x="1164412" y="703160"/>
                  </a:lnTo>
                  <a:lnTo>
                    <a:pt x="1168781" y="690460"/>
                  </a:lnTo>
                  <a:lnTo>
                    <a:pt x="1163408" y="690460"/>
                  </a:lnTo>
                  <a:lnTo>
                    <a:pt x="1162608" y="703160"/>
                  </a:lnTo>
                  <a:lnTo>
                    <a:pt x="1160551" y="690460"/>
                  </a:lnTo>
                  <a:lnTo>
                    <a:pt x="1147508" y="690460"/>
                  </a:lnTo>
                  <a:lnTo>
                    <a:pt x="1146454" y="677760"/>
                  </a:lnTo>
                  <a:lnTo>
                    <a:pt x="1140244" y="690460"/>
                  </a:lnTo>
                  <a:lnTo>
                    <a:pt x="1140955" y="677760"/>
                  </a:lnTo>
                  <a:lnTo>
                    <a:pt x="1139913" y="677760"/>
                  </a:lnTo>
                  <a:lnTo>
                    <a:pt x="1138351" y="690460"/>
                  </a:lnTo>
                  <a:lnTo>
                    <a:pt x="1136281" y="690460"/>
                  </a:lnTo>
                  <a:lnTo>
                    <a:pt x="1136827" y="677760"/>
                  </a:lnTo>
                  <a:lnTo>
                    <a:pt x="1114945" y="677760"/>
                  </a:lnTo>
                  <a:lnTo>
                    <a:pt x="1114996" y="665060"/>
                  </a:lnTo>
                  <a:lnTo>
                    <a:pt x="1111034" y="665060"/>
                  </a:lnTo>
                  <a:lnTo>
                    <a:pt x="1109675" y="665060"/>
                  </a:lnTo>
                  <a:lnTo>
                    <a:pt x="1095082" y="665060"/>
                  </a:lnTo>
                  <a:lnTo>
                    <a:pt x="1095082" y="1808378"/>
                  </a:lnTo>
                  <a:lnTo>
                    <a:pt x="1094816" y="1808060"/>
                  </a:lnTo>
                  <a:lnTo>
                    <a:pt x="1095082" y="1808378"/>
                  </a:lnTo>
                  <a:lnTo>
                    <a:pt x="1095082" y="665060"/>
                  </a:lnTo>
                  <a:lnTo>
                    <a:pt x="1093317" y="665060"/>
                  </a:lnTo>
                  <a:lnTo>
                    <a:pt x="1084592" y="652360"/>
                  </a:lnTo>
                  <a:lnTo>
                    <a:pt x="1079334" y="652360"/>
                  </a:lnTo>
                  <a:lnTo>
                    <a:pt x="1079931" y="665060"/>
                  </a:lnTo>
                  <a:lnTo>
                    <a:pt x="1076528" y="665060"/>
                  </a:lnTo>
                  <a:lnTo>
                    <a:pt x="1076172" y="652360"/>
                  </a:lnTo>
                  <a:lnTo>
                    <a:pt x="1069759" y="665060"/>
                  </a:lnTo>
                  <a:lnTo>
                    <a:pt x="1068984" y="652360"/>
                  </a:lnTo>
                  <a:lnTo>
                    <a:pt x="1062164" y="665060"/>
                  </a:lnTo>
                  <a:lnTo>
                    <a:pt x="1049274" y="665060"/>
                  </a:lnTo>
                  <a:lnTo>
                    <a:pt x="1046594" y="677760"/>
                  </a:lnTo>
                  <a:lnTo>
                    <a:pt x="1045794" y="677760"/>
                  </a:lnTo>
                  <a:lnTo>
                    <a:pt x="1043736" y="690460"/>
                  </a:lnTo>
                  <a:lnTo>
                    <a:pt x="1046327" y="690460"/>
                  </a:lnTo>
                  <a:lnTo>
                    <a:pt x="1050417" y="703160"/>
                  </a:lnTo>
                  <a:lnTo>
                    <a:pt x="1037628" y="703160"/>
                  </a:lnTo>
                  <a:lnTo>
                    <a:pt x="1027747" y="703160"/>
                  </a:lnTo>
                  <a:lnTo>
                    <a:pt x="1027747" y="2023960"/>
                  </a:lnTo>
                  <a:lnTo>
                    <a:pt x="1026896" y="2036660"/>
                  </a:lnTo>
                  <a:lnTo>
                    <a:pt x="1023340" y="2036660"/>
                  </a:lnTo>
                  <a:lnTo>
                    <a:pt x="1023683" y="2023960"/>
                  </a:lnTo>
                  <a:lnTo>
                    <a:pt x="1027747" y="2023960"/>
                  </a:lnTo>
                  <a:lnTo>
                    <a:pt x="1027747" y="703160"/>
                  </a:lnTo>
                  <a:lnTo>
                    <a:pt x="1023937" y="703160"/>
                  </a:lnTo>
                  <a:lnTo>
                    <a:pt x="1019594" y="715860"/>
                  </a:lnTo>
                  <a:lnTo>
                    <a:pt x="1005205" y="715860"/>
                  </a:lnTo>
                  <a:lnTo>
                    <a:pt x="1002550" y="728560"/>
                  </a:lnTo>
                  <a:lnTo>
                    <a:pt x="1000734" y="741260"/>
                  </a:lnTo>
                  <a:lnTo>
                    <a:pt x="997381" y="753960"/>
                  </a:lnTo>
                  <a:lnTo>
                    <a:pt x="997724" y="741260"/>
                  </a:lnTo>
                  <a:lnTo>
                    <a:pt x="999490" y="728560"/>
                  </a:lnTo>
                  <a:lnTo>
                    <a:pt x="1002245" y="715860"/>
                  </a:lnTo>
                  <a:lnTo>
                    <a:pt x="1005547" y="703160"/>
                  </a:lnTo>
                  <a:lnTo>
                    <a:pt x="1002017" y="715860"/>
                  </a:lnTo>
                  <a:lnTo>
                    <a:pt x="997458" y="703160"/>
                  </a:lnTo>
                  <a:lnTo>
                    <a:pt x="995870" y="715860"/>
                  </a:lnTo>
                  <a:lnTo>
                    <a:pt x="981938" y="715860"/>
                  </a:lnTo>
                  <a:lnTo>
                    <a:pt x="982713" y="728560"/>
                  </a:lnTo>
                  <a:lnTo>
                    <a:pt x="979271" y="715860"/>
                  </a:lnTo>
                  <a:lnTo>
                    <a:pt x="945019" y="715860"/>
                  </a:lnTo>
                  <a:lnTo>
                    <a:pt x="947585" y="703160"/>
                  </a:lnTo>
                  <a:lnTo>
                    <a:pt x="944930" y="703160"/>
                  </a:lnTo>
                  <a:lnTo>
                    <a:pt x="942454" y="690460"/>
                  </a:lnTo>
                  <a:lnTo>
                    <a:pt x="942721" y="690460"/>
                  </a:lnTo>
                  <a:lnTo>
                    <a:pt x="942314" y="677760"/>
                  </a:lnTo>
                  <a:lnTo>
                    <a:pt x="937844" y="665060"/>
                  </a:lnTo>
                  <a:lnTo>
                    <a:pt x="933399" y="677760"/>
                  </a:lnTo>
                  <a:lnTo>
                    <a:pt x="927265" y="677760"/>
                  </a:lnTo>
                  <a:lnTo>
                    <a:pt x="920457" y="690460"/>
                  </a:lnTo>
                  <a:lnTo>
                    <a:pt x="908011" y="690460"/>
                  </a:lnTo>
                  <a:lnTo>
                    <a:pt x="903719" y="703160"/>
                  </a:lnTo>
                  <a:lnTo>
                    <a:pt x="895629" y="703160"/>
                  </a:lnTo>
                  <a:lnTo>
                    <a:pt x="865936" y="703160"/>
                  </a:lnTo>
                  <a:lnTo>
                    <a:pt x="876642" y="693254"/>
                  </a:lnTo>
                  <a:lnTo>
                    <a:pt x="880237" y="692531"/>
                  </a:lnTo>
                  <a:lnTo>
                    <a:pt x="883259" y="690460"/>
                  </a:lnTo>
                  <a:lnTo>
                    <a:pt x="887158" y="690460"/>
                  </a:lnTo>
                  <a:lnTo>
                    <a:pt x="883348" y="692505"/>
                  </a:lnTo>
                  <a:lnTo>
                    <a:pt x="885659" y="698677"/>
                  </a:lnTo>
                  <a:lnTo>
                    <a:pt x="888796" y="695172"/>
                  </a:lnTo>
                  <a:lnTo>
                    <a:pt x="891565" y="695617"/>
                  </a:lnTo>
                  <a:lnTo>
                    <a:pt x="895629" y="703160"/>
                  </a:lnTo>
                  <a:lnTo>
                    <a:pt x="895896" y="694080"/>
                  </a:lnTo>
                  <a:lnTo>
                    <a:pt x="897216" y="692886"/>
                  </a:lnTo>
                  <a:lnTo>
                    <a:pt x="895985" y="690892"/>
                  </a:lnTo>
                  <a:lnTo>
                    <a:pt x="896099" y="687184"/>
                  </a:lnTo>
                  <a:lnTo>
                    <a:pt x="897648" y="690943"/>
                  </a:lnTo>
                  <a:lnTo>
                    <a:pt x="907681" y="685304"/>
                  </a:lnTo>
                  <a:lnTo>
                    <a:pt x="918870" y="674598"/>
                  </a:lnTo>
                  <a:lnTo>
                    <a:pt x="918921" y="678954"/>
                  </a:lnTo>
                  <a:lnTo>
                    <a:pt x="924687" y="676948"/>
                  </a:lnTo>
                  <a:lnTo>
                    <a:pt x="927061" y="672604"/>
                  </a:lnTo>
                  <a:lnTo>
                    <a:pt x="927036" y="672782"/>
                  </a:lnTo>
                  <a:lnTo>
                    <a:pt x="932408" y="671474"/>
                  </a:lnTo>
                  <a:lnTo>
                    <a:pt x="933653" y="665530"/>
                  </a:lnTo>
                  <a:lnTo>
                    <a:pt x="937895" y="662736"/>
                  </a:lnTo>
                  <a:lnTo>
                    <a:pt x="935532" y="662736"/>
                  </a:lnTo>
                  <a:lnTo>
                    <a:pt x="931595" y="664057"/>
                  </a:lnTo>
                  <a:lnTo>
                    <a:pt x="932472" y="663079"/>
                  </a:lnTo>
                  <a:lnTo>
                    <a:pt x="934732" y="658050"/>
                  </a:lnTo>
                  <a:lnTo>
                    <a:pt x="941311" y="652957"/>
                  </a:lnTo>
                  <a:lnTo>
                    <a:pt x="942657" y="648042"/>
                  </a:lnTo>
                  <a:lnTo>
                    <a:pt x="932802" y="651548"/>
                  </a:lnTo>
                  <a:lnTo>
                    <a:pt x="928535" y="661936"/>
                  </a:lnTo>
                  <a:lnTo>
                    <a:pt x="928966" y="666864"/>
                  </a:lnTo>
                  <a:lnTo>
                    <a:pt x="928433" y="667512"/>
                  </a:lnTo>
                  <a:lnTo>
                    <a:pt x="925918" y="663778"/>
                  </a:lnTo>
                  <a:lnTo>
                    <a:pt x="927100" y="661974"/>
                  </a:lnTo>
                  <a:lnTo>
                    <a:pt x="927722" y="651002"/>
                  </a:lnTo>
                  <a:lnTo>
                    <a:pt x="925461" y="649198"/>
                  </a:lnTo>
                  <a:lnTo>
                    <a:pt x="925461" y="664489"/>
                  </a:lnTo>
                  <a:lnTo>
                    <a:pt x="925410" y="669353"/>
                  </a:lnTo>
                  <a:lnTo>
                    <a:pt x="920686" y="671830"/>
                  </a:lnTo>
                  <a:lnTo>
                    <a:pt x="925461" y="664489"/>
                  </a:lnTo>
                  <a:lnTo>
                    <a:pt x="925461" y="649198"/>
                  </a:lnTo>
                  <a:lnTo>
                    <a:pt x="922210" y="646582"/>
                  </a:lnTo>
                  <a:lnTo>
                    <a:pt x="917549" y="648677"/>
                  </a:lnTo>
                  <a:lnTo>
                    <a:pt x="918730" y="644817"/>
                  </a:lnTo>
                  <a:lnTo>
                    <a:pt x="922489" y="642162"/>
                  </a:lnTo>
                  <a:lnTo>
                    <a:pt x="926833" y="638200"/>
                  </a:lnTo>
                  <a:lnTo>
                    <a:pt x="929462" y="633641"/>
                  </a:lnTo>
                  <a:lnTo>
                    <a:pt x="928344" y="629500"/>
                  </a:lnTo>
                  <a:lnTo>
                    <a:pt x="929322" y="626960"/>
                  </a:lnTo>
                  <a:lnTo>
                    <a:pt x="938733" y="626960"/>
                  </a:lnTo>
                  <a:lnTo>
                    <a:pt x="935812" y="629564"/>
                  </a:lnTo>
                  <a:lnTo>
                    <a:pt x="935075" y="633095"/>
                  </a:lnTo>
                  <a:lnTo>
                    <a:pt x="940206" y="635647"/>
                  </a:lnTo>
                  <a:lnTo>
                    <a:pt x="943051" y="632561"/>
                  </a:lnTo>
                  <a:lnTo>
                    <a:pt x="946797" y="630555"/>
                  </a:lnTo>
                  <a:lnTo>
                    <a:pt x="953173" y="623557"/>
                  </a:lnTo>
                  <a:lnTo>
                    <a:pt x="947178" y="622134"/>
                  </a:lnTo>
                  <a:lnTo>
                    <a:pt x="944524" y="623354"/>
                  </a:lnTo>
                  <a:lnTo>
                    <a:pt x="948232" y="618185"/>
                  </a:lnTo>
                  <a:lnTo>
                    <a:pt x="952195" y="622109"/>
                  </a:lnTo>
                  <a:lnTo>
                    <a:pt x="957351" y="625932"/>
                  </a:lnTo>
                  <a:lnTo>
                    <a:pt x="957275" y="620395"/>
                  </a:lnTo>
                  <a:lnTo>
                    <a:pt x="953782" y="613410"/>
                  </a:lnTo>
                  <a:lnTo>
                    <a:pt x="957237" y="614362"/>
                  </a:lnTo>
                  <a:lnTo>
                    <a:pt x="961136" y="608596"/>
                  </a:lnTo>
                  <a:lnTo>
                    <a:pt x="963739" y="602564"/>
                  </a:lnTo>
                  <a:lnTo>
                    <a:pt x="964920" y="606259"/>
                  </a:lnTo>
                  <a:lnTo>
                    <a:pt x="967092" y="604507"/>
                  </a:lnTo>
                  <a:lnTo>
                    <a:pt x="977557" y="596519"/>
                  </a:lnTo>
                  <a:lnTo>
                    <a:pt x="973607" y="593166"/>
                  </a:lnTo>
                  <a:lnTo>
                    <a:pt x="968921" y="592264"/>
                  </a:lnTo>
                  <a:lnTo>
                    <a:pt x="965111" y="595871"/>
                  </a:lnTo>
                  <a:lnTo>
                    <a:pt x="963472" y="601116"/>
                  </a:lnTo>
                  <a:lnTo>
                    <a:pt x="962533" y="600049"/>
                  </a:lnTo>
                  <a:lnTo>
                    <a:pt x="965339" y="588860"/>
                  </a:lnTo>
                  <a:lnTo>
                    <a:pt x="966203" y="587654"/>
                  </a:lnTo>
                  <a:lnTo>
                    <a:pt x="969213" y="587552"/>
                  </a:lnTo>
                  <a:lnTo>
                    <a:pt x="973975" y="586447"/>
                  </a:lnTo>
                  <a:lnTo>
                    <a:pt x="973467" y="581494"/>
                  </a:lnTo>
                  <a:lnTo>
                    <a:pt x="971067" y="580809"/>
                  </a:lnTo>
                  <a:lnTo>
                    <a:pt x="973480" y="577430"/>
                  </a:lnTo>
                  <a:lnTo>
                    <a:pt x="974598" y="579120"/>
                  </a:lnTo>
                  <a:lnTo>
                    <a:pt x="977049" y="577672"/>
                  </a:lnTo>
                  <a:lnTo>
                    <a:pt x="977442" y="575754"/>
                  </a:lnTo>
                  <a:lnTo>
                    <a:pt x="975779" y="573379"/>
                  </a:lnTo>
                  <a:lnTo>
                    <a:pt x="973442" y="574852"/>
                  </a:lnTo>
                  <a:lnTo>
                    <a:pt x="973162" y="576160"/>
                  </a:lnTo>
                  <a:lnTo>
                    <a:pt x="970673" y="576160"/>
                  </a:lnTo>
                  <a:lnTo>
                    <a:pt x="977709" y="563460"/>
                  </a:lnTo>
                  <a:lnTo>
                    <a:pt x="980643" y="563460"/>
                  </a:lnTo>
                  <a:lnTo>
                    <a:pt x="978776" y="550760"/>
                  </a:lnTo>
                  <a:lnTo>
                    <a:pt x="971473" y="550760"/>
                  </a:lnTo>
                  <a:lnTo>
                    <a:pt x="965479" y="538060"/>
                  </a:lnTo>
                  <a:lnTo>
                    <a:pt x="957326" y="550760"/>
                  </a:lnTo>
                  <a:lnTo>
                    <a:pt x="955929" y="547382"/>
                  </a:lnTo>
                  <a:lnTo>
                    <a:pt x="955929" y="601560"/>
                  </a:lnTo>
                  <a:lnTo>
                    <a:pt x="952487" y="610793"/>
                  </a:lnTo>
                  <a:lnTo>
                    <a:pt x="951687" y="609168"/>
                  </a:lnTo>
                  <a:lnTo>
                    <a:pt x="951585" y="609371"/>
                  </a:lnTo>
                  <a:lnTo>
                    <a:pt x="952449" y="601560"/>
                  </a:lnTo>
                  <a:lnTo>
                    <a:pt x="955929" y="601560"/>
                  </a:lnTo>
                  <a:lnTo>
                    <a:pt x="955929" y="547382"/>
                  </a:lnTo>
                  <a:lnTo>
                    <a:pt x="952093" y="538060"/>
                  </a:lnTo>
                  <a:lnTo>
                    <a:pt x="951153" y="525360"/>
                  </a:lnTo>
                  <a:lnTo>
                    <a:pt x="948143" y="525360"/>
                  </a:lnTo>
                  <a:lnTo>
                    <a:pt x="946607" y="512660"/>
                  </a:lnTo>
                  <a:lnTo>
                    <a:pt x="943254" y="499960"/>
                  </a:lnTo>
                  <a:lnTo>
                    <a:pt x="940409" y="499960"/>
                  </a:lnTo>
                  <a:lnTo>
                    <a:pt x="936701" y="487260"/>
                  </a:lnTo>
                  <a:lnTo>
                    <a:pt x="934389" y="474560"/>
                  </a:lnTo>
                  <a:lnTo>
                    <a:pt x="933272" y="461860"/>
                  </a:lnTo>
                  <a:lnTo>
                    <a:pt x="933157" y="449160"/>
                  </a:lnTo>
                  <a:lnTo>
                    <a:pt x="929576" y="449160"/>
                  </a:lnTo>
                  <a:lnTo>
                    <a:pt x="928916" y="461860"/>
                  </a:lnTo>
                  <a:lnTo>
                    <a:pt x="929233" y="449160"/>
                  </a:lnTo>
                  <a:lnTo>
                    <a:pt x="927811" y="436460"/>
                  </a:lnTo>
                  <a:lnTo>
                    <a:pt x="923937" y="436460"/>
                  </a:lnTo>
                  <a:lnTo>
                    <a:pt x="920330" y="429933"/>
                  </a:lnTo>
                  <a:lnTo>
                    <a:pt x="920330" y="639660"/>
                  </a:lnTo>
                  <a:lnTo>
                    <a:pt x="920076" y="640435"/>
                  </a:lnTo>
                  <a:lnTo>
                    <a:pt x="920318" y="639660"/>
                  </a:lnTo>
                  <a:lnTo>
                    <a:pt x="920330" y="429933"/>
                  </a:lnTo>
                  <a:lnTo>
                    <a:pt x="918489" y="426593"/>
                  </a:lnTo>
                  <a:lnTo>
                    <a:pt x="918489" y="449160"/>
                  </a:lnTo>
                  <a:lnTo>
                    <a:pt x="916368" y="436460"/>
                  </a:lnTo>
                  <a:lnTo>
                    <a:pt x="916724" y="436460"/>
                  </a:lnTo>
                  <a:lnTo>
                    <a:pt x="918489" y="449160"/>
                  </a:lnTo>
                  <a:lnTo>
                    <a:pt x="918489" y="426593"/>
                  </a:lnTo>
                  <a:lnTo>
                    <a:pt x="916927" y="423760"/>
                  </a:lnTo>
                  <a:lnTo>
                    <a:pt x="912495" y="436460"/>
                  </a:lnTo>
                  <a:lnTo>
                    <a:pt x="914565" y="436460"/>
                  </a:lnTo>
                  <a:lnTo>
                    <a:pt x="913536" y="437705"/>
                  </a:lnTo>
                  <a:lnTo>
                    <a:pt x="913536" y="652360"/>
                  </a:lnTo>
                  <a:lnTo>
                    <a:pt x="910805" y="655637"/>
                  </a:lnTo>
                  <a:lnTo>
                    <a:pt x="908862" y="659803"/>
                  </a:lnTo>
                  <a:lnTo>
                    <a:pt x="908862" y="671791"/>
                  </a:lnTo>
                  <a:lnTo>
                    <a:pt x="905319" y="674128"/>
                  </a:lnTo>
                  <a:lnTo>
                    <a:pt x="904443" y="665060"/>
                  </a:lnTo>
                  <a:lnTo>
                    <a:pt x="906526" y="665060"/>
                  </a:lnTo>
                  <a:lnTo>
                    <a:pt x="907872" y="662025"/>
                  </a:lnTo>
                  <a:lnTo>
                    <a:pt x="906767" y="666648"/>
                  </a:lnTo>
                  <a:lnTo>
                    <a:pt x="908862" y="671791"/>
                  </a:lnTo>
                  <a:lnTo>
                    <a:pt x="908862" y="659803"/>
                  </a:lnTo>
                  <a:lnTo>
                    <a:pt x="908799" y="659930"/>
                  </a:lnTo>
                  <a:lnTo>
                    <a:pt x="912177" y="652360"/>
                  </a:lnTo>
                  <a:lnTo>
                    <a:pt x="913536" y="652360"/>
                  </a:lnTo>
                  <a:lnTo>
                    <a:pt x="913536" y="437705"/>
                  </a:lnTo>
                  <a:lnTo>
                    <a:pt x="903986" y="449160"/>
                  </a:lnTo>
                  <a:lnTo>
                    <a:pt x="899782" y="454456"/>
                  </a:lnTo>
                  <a:lnTo>
                    <a:pt x="899782" y="677760"/>
                  </a:lnTo>
                  <a:lnTo>
                    <a:pt x="898791" y="678421"/>
                  </a:lnTo>
                  <a:lnTo>
                    <a:pt x="896251" y="682218"/>
                  </a:lnTo>
                  <a:lnTo>
                    <a:pt x="896391" y="677760"/>
                  </a:lnTo>
                  <a:lnTo>
                    <a:pt x="899782" y="677760"/>
                  </a:lnTo>
                  <a:lnTo>
                    <a:pt x="899782" y="454456"/>
                  </a:lnTo>
                  <a:lnTo>
                    <a:pt x="893889" y="461860"/>
                  </a:lnTo>
                  <a:lnTo>
                    <a:pt x="885317" y="474560"/>
                  </a:lnTo>
                  <a:lnTo>
                    <a:pt x="879335" y="487260"/>
                  </a:lnTo>
                  <a:lnTo>
                    <a:pt x="877392" y="499960"/>
                  </a:lnTo>
                  <a:lnTo>
                    <a:pt x="874890" y="499960"/>
                  </a:lnTo>
                  <a:lnTo>
                    <a:pt x="871931" y="512660"/>
                  </a:lnTo>
                  <a:lnTo>
                    <a:pt x="868565" y="512660"/>
                  </a:lnTo>
                  <a:lnTo>
                    <a:pt x="865238" y="525360"/>
                  </a:lnTo>
                  <a:lnTo>
                    <a:pt x="825525" y="525360"/>
                  </a:lnTo>
                  <a:lnTo>
                    <a:pt x="822223" y="512660"/>
                  </a:lnTo>
                  <a:lnTo>
                    <a:pt x="816508" y="525360"/>
                  </a:lnTo>
                  <a:lnTo>
                    <a:pt x="807389" y="525360"/>
                  </a:lnTo>
                  <a:lnTo>
                    <a:pt x="809485" y="538060"/>
                  </a:lnTo>
                  <a:lnTo>
                    <a:pt x="799465" y="525360"/>
                  </a:lnTo>
                  <a:lnTo>
                    <a:pt x="783450" y="525360"/>
                  </a:lnTo>
                  <a:lnTo>
                    <a:pt x="779119" y="512660"/>
                  </a:lnTo>
                  <a:lnTo>
                    <a:pt x="733056" y="512660"/>
                  </a:lnTo>
                  <a:lnTo>
                    <a:pt x="726401" y="525360"/>
                  </a:lnTo>
                  <a:lnTo>
                    <a:pt x="728433" y="525360"/>
                  </a:lnTo>
                  <a:lnTo>
                    <a:pt x="732142" y="538060"/>
                  </a:lnTo>
                  <a:lnTo>
                    <a:pt x="672312" y="538060"/>
                  </a:lnTo>
                  <a:lnTo>
                    <a:pt x="667842" y="550760"/>
                  </a:lnTo>
                  <a:lnTo>
                    <a:pt x="645134" y="550760"/>
                  </a:lnTo>
                  <a:lnTo>
                    <a:pt x="640727" y="563460"/>
                  </a:lnTo>
                  <a:lnTo>
                    <a:pt x="629373" y="563460"/>
                  </a:lnTo>
                  <a:lnTo>
                    <a:pt x="620077" y="576160"/>
                  </a:lnTo>
                  <a:lnTo>
                    <a:pt x="612152" y="576160"/>
                  </a:lnTo>
                  <a:lnTo>
                    <a:pt x="606348" y="563460"/>
                  </a:lnTo>
                  <a:lnTo>
                    <a:pt x="591832" y="563460"/>
                  </a:lnTo>
                  <a:lnTo>
                    <a:pt x="586549" y="550760"/>
                  </a:lnTo>
                  <a:lnTo>
                    <a:pt x="578764" y="550760"/>
                  </a:lnTo>
                  <a:lnTo>
                    <a:pt x="580326" y="538060"/>
                  </a:lnTo>
                  <a:lnTo>
                    <a:pt x="573405" y="538060"/>
                  </a:lnTo>
                  <a:lnTo>
                    <a:pt x="576364" y="525360"/>
                  </a:lnTo>
                  <a:lnTo>
                    <a:pt x="570915" y="512660"/>
                  </a:lnTo>
                  <a:lnTo>
                    <a:pt x="568198" y="512660"/>
                  </a:lnTo>
                  <a:lnTo>
                    <a:pt x="566585" y="499960"/>
                  </a:lnTo>
                  <a:lnTo>
                    <a:pt x="567423" y="487260"/>
                  </a:lnTo>
                  <a:lnTo>
                    <a:pt x="571652" y="487260"/>
                  </a:lnTo>
                  <a:lnTo>
                    <a:pt x="574332" y="474560"/>
                  </a:lnTo>
                  <a:lnTo>
                    <a:pt x="572909" y="461860"/>
                  </a:lnTo>
                  <a:lnTo>
                    <a:pt x="576567" y="461860"/>
                  </a:lnTo>
                  <a:lnTo>
                    <a:pt x="581317" y="449160"/>
                  </a:lnTo>
                  <a:lnTo>
                    <a:pt x="586041" y="449160"/>
                  </a:lnTo>
                  <a:lnTo>
                    <a:pt x="583628" y="436460"/>
                  </a:lnTo>
                  <a:lnTo>
                    <a:pt x="581431" y="436460"/>
                  </a:lnTo>
                  <a:lnTo>
                    <a:pt x="578434" y="423760"/>
                  </a:lnTo>
                  <a:lnTo>
                    <a:pt x="564756" y="423760"/>
                  </a:lnTo>
                  <a:lnTo>
                    <a:pt x="564426" y="411060"/>
                  </a:lnTo>
                  <a:lnTo>
                    <a:pt x="565365" y="411060"/>
                  </a:lnTo>
                  <a:lnTo>
                    <a:pt x="567728" y="398360"/>
                  </a:lnTo>
                  <a:lnTo>
                    <a:pt x="569341" y="398360"/>
                  </a:lnTo>
                  <a:lnTo>
                    <a:pt x="568096" y="385660"/>
                  </a:lnTo>
                  <a:lnTo>
                    <a:pt x="544334" y="385660"/>
                  </a:lnTo>
                  <a:lnTo>
                    <a:pt x="544334" y="398360"/>
                  </a:lnTo>
                  <a:lnTo>
                    <a:pt x="541693" y="398360"/>
                  </a:lnTo>
                  <a:lnTo>
                    <a:pt x="535139" y="411060"/>
                  </a:lnTo>
                  <a:lnTo>
                    <a:pt x="528840" y="411060"/>
                  </a:lnTo>
                  <a:lnTo>
                    <a:pt x="525119" y="423760"/>
                  </a:lnTo>
                  <a:lnTo>
                    <a:pt x="505777" y="423760"/>
                  </a:lnTo>
                  <a:lnTo>
                    <a:pt x="505802" y="423418"/>
                  </a:lnTo>
                  <a:lnTo>
                    <a:pt x="506031" y="417068"/>
                  </a:lnTo>
                  <a:lnTo>
                    <a:pt x="513067" y="417068"/>
                  </a:lnTo>
                  <a:lnTo>
                    <a:pt x="515962" y="411988"/>
                  </a:lnTo>
                  <a:lnTo>
                    <a:pt x="524700" y="413258"/>
                  </a:lnTo>
                  <a:lnTo>
                    <a:pt x="526402" y="411988"/>
                  </a:lnTo>
                  <a:lnTo>
                    <a:pt x="531482" y="408178"/>
                  </a:lnTo>
                  <a:lnTo>
                    <a:pt x="534149" y="404368"/>
                  </a:lnTo>
                  <a:lnTo>
                    <a:pt x="538492" y="400558"/>
                  </a:lnTo>
                  <a:lnTo>
                    <a:pt x="542645" y="394449"/>
                  </a:lnTo>
                  <a:lnTo>
                    <a:pt x="544334" y="398360"/>
                  </a:lnTo>
                  <a:lnTo>
                    <a:pt x="544334" y="385660"/>
                  </a:lnTo>
                  <a:lnTo>
                    <a:pt x="542112" y="385660"/>
                  </a:lnTo>
                  <a:lnTo>
                    <a:pt x="542048" y="385318"/>
                  </a:lnTo>
                  <a:lnTo>
                    <a:pt x="536740" y="377698"/>
                  </a:lnTo>
                  <a:lnTo>
                    <a:pt x="530910" y="370078"/>
                  </a:lnTo>
                  <a:lnTo>
                    <a:pt x="526707" y="364998"/>
                  </a:lnTo>
                  <a:lnTo>
                    <a:pt x="522592" y="359918"/>
                  </a:lnTo>
                  <a:lnTo>
                    <a:pt x="518541" y="354838"/>
                  </a:lnTo>
                  <a:lnTo>
                    <a:pt x="511454" y="344678"/>
                  </a:lnTo>
                  <a:lnTo>
                    <a:pt x="520204" y="339598"/>
                  </a:lnTo>
                  <a:lnTo>
                    <a:pt x="522401" y="337058"/>
                  </a:lnTo>
                  <a:lnTo>
                    <a:pt x="524598" y="330708"/>
                  </a:lnTo>
                  <a:lnTo>
                    <a:pt x="525043" y="329438"/>
                  </a:lnTo>
                  <a:lnTo>
                    <a:pt x="523697" y="321818"/>
                  </a:lnTo>
                  <a:lnTo>
                    <a:pt x="523773" y="315468"/>
                  </a:lnTo>
                  <a:lnTo>
                    <a:pt x="530745" y="310388"/>
                  </a:lnTo>
                  <a:lnTo>
                    <a:pt x="532536" y="310388"/>
                  </a:lnTo>
                  <a:lnTo>
                    <a:pt x="533577" y="306578"/>
                  </a:lnTo>
                  <a:lnTo>
                    <a:pt x="537502" y="306578"/>
                  </a:lnTo>
                  <a:lnTo>
                    <a:pt x="541007" y="309118"/>
                  </a:lnTo>
                  <a:lnTo>
                    <a:pt x="544118" y="306578"/>
                  </a:lnTo>
                  <a:lnTo>
                    <a:pt x="547230" y="304038"/>
                  </a:lnTo>
                  <a:lnTo>
                    <a:pt x="553694" y="301498"/>
                  </a:lnTo>
                  <a:lnTo>
                    <a:pt x="557847" y="297688"/>
                  </a:lnTo>
                  <a:lnTo>
                    <a:pt x="562000" y="293878"/>
                  </a:lnTo>
                  <a:lnTo>
                    <a:pt x="558342" y="287528"/>
                  </a:lnTo>
                  <a:lnTo>
                    <a:pt x="548754" y="292608"/>
                  </a:lnTo>
                  <a:lnTo>
                    <a:pt x="547344" y="287528"/>
                  </a:lnTo>
                  <a:lnTo>
                    <a:pt x="548106" y="278638"/>
                  </a:lnTo>
                  <a:lnTo>
                    <a:pt x="545998" y="277368"/>
                  </a:lnTo>
                  <a:lnTo>
                    <a:pt x="541807" y="274828"/>
                  </a:lnTo>
                  <a:lnTo>
                    <a:pt x="548259" y="265938"/>
                  </a:lnTo>
                  <a:lnTo>
                    <a:pt x="550189" y="263398"/>
                  </a:lnTo>
                  <a:lnTo>
                    <a:pt x="555866" y="257048"/>
                  </a:lnTo>
                  <a:lnTo>
                    <a:pt x="563092" y="254508"/>
                  </a:lnTo>
                  <a:lnTo>
                    <a:pt x="571741" y="246888"/>
                  </a:lnTo>
                  <a:lnTo>
                    <a:pt x="574890" y="243078"/>
                  </a:lnTo>
                  <a:lnTo>
                    <a:pt x="580377" y="240538"/>
                  </a:lnTo>
                  <a:lnTo>
                    <a:pt x="580656" y="235458"/>
                  </a:lnTo>
                  <a:lnTo>
                    <a:pt x="579081" y="232918"/>
                  </a:lnTo>
                  <a:lnTo>
                    <a:pt x="578294" y="231648"/>
                  </a:lnTo>
                  <a:lnTo>
                    <a:pt x="576732" y="229108"/>
                  </a:lnTo>
                  <a:lnTo>
                    <a:pt x="575157" y="226568"/>
                  </a:lnTo>
                  <a:lnTo>
                    <a:pt x="566788" y="221488"/>
                  </a:lnTo>
                  <a:lnTo>
                    <a:pt x="558457" y="222758"/>
                  </a:lnTo>
                  <a:lnTo>
                    <a:pt x="552792" y="229108"/>
                  </a:lnTo>
                  <a:lnTo>
                    <a:pt x="550430" y="222758"/>
                  </a:lnTo>
                  <a:lnTo>
                    <a:pt x="537819" y="225298"/>
                  </a:lnTo>
                  <a:lnTo>
                    <a:pt x="534492" y="226568"/>
                  </a:lnTo>
                  <a:lnTo>
                    <a:pt x="530047" y="231648"/>
                  </a:lnTo>
                  <a:lnTo>
                    <a:pt x="529513" y="227050"/>
                  </a:lnTo>
                  <a:lnTo>
                    <a:pt x="531571" y="226923"/>
                  </a:lnTo>
                  <a:lnTo>
                    <a:pt x="533400" y="225107"/>
                  </a:lnTo>
                  <a:lnTo>
                    <a:pt x="533590" y="222072"/>
                  </a:lnTo>
                  <a:lnTo>
                    <a:pt x="530936" y="222948"/>
                  </a:lnTo>
                  <a:lnTo>
                    <a:pt x="528218" y="223469"/>
                  </a:lnTo>
                  <a:lnTo>
                    <a:pt x="527748" y="223507"/>
                  </a:lnTo>
                  <a:lnTo>
                    <a:pt x="527748" y="226225"/>
                  </a:lnTo>
                  <a:lnTo>
                    <a:pt x="524992" y="227838"/>
                  </a:lnTo>
                  <a:lnTo>
                    <a:pt x="521931" y="232918"/>
                  </a:lnTo>
                  <a:lnTo>
                    <a:pt x="519607" y="227457"/>
                  </a:lnTo>
                  <a:lnTo>
                    <a:pt x="523481" y="228219"/>
                  </a:lnTo>
                  <a:lnTo>
                    <a:pt x="523328" y="224028"/>
                  </a:lnTo>
                  <a:lnTo>
                    <a:pt x="525780" y="224028"/>
                  </a:lnTo>
                  <a:lnTo>
                    <a:pt x="527748" y="226225"/>
                  </a:lnTo>
                  <a:lnTo>
                    <a:pt x="527748" y="223507"/>
                  </a:lnTo>
                  <a:lnTo>
                    <a:pt x="525830" y="223608"/>
                  </a:lnTo>
                  <a:lnTo>
                    <a:pt x="525449" y="221488"/>
                  </a:lnTo>
                  <a:lnTo>
                    <a:pt x="526161" y="220218"/>
                  </a:lnTo>
                  <a:lnTo>
                    <a:pt x="529704" y="213868"/>
                  </a:lnTo>
                  <a:lnTo>
                    <a:pt x="534924" y="205079"/>
                  </a:lnTo>
                  <a:lnTo>
                    <a:pt x="537019" y="202603"/>
                  </a:lnTo>
                  <a:lnTo>
                    <a:pt x="540893" y="200761"/>
                  </a:lnTo>
                  <a:lnTo>
                    <a:pt x="536346" y="201041"/>
                  </a:lnTo>
                  <a:lnTo>
                    <a:pt x="535330" y="201803"/>
                  </a:lnTo>
                  <a:lnTo>
                    <a:pt x="534670" y="198628"/>
                  </a:lnTo>
                  <a:lnTo>
                    <a:pt x="533311" y="199898"/>
                  </a:lnTo>
                  <a:lnTo>
                    <a:pt x="532015" y="201168"/>
                  </a:lnTo>
                  <a:lnTo>
                    <a:pt x="530796" y="202438"/>
                  </a:lnTo>
                  <a:lnTo>
                    <a:pt x="535559" y="196088"/>
                  </a:lnTo>
                  <a:lnTo>
                    <a:pt x="541159" y="191008"/>
                  </a:lnTo>
                  <a:lnTo>
                    <a:pt x="543204" y="185928"/>
                  </a:lnTo>
                  <a:lnTo>
                    <a:pt x="537273" y="179578"/>
                  </a:lnTo>
                  <a:lnTo>
                    <a:pt x="535851" y="178308"/>
                  </a:lnTo>
                  <a:lnTo>
                    <a:pt x="531583" y="174498"/>
                  </a:lnTo>
                  <a:lnTo>
                    <a:pt x="523836" y="178308"/>
                  </a:lnTo>
                  <a:lnTo>
                    <a:pt x="522376" y="175768"/>
                  </a:lnTo>
                  <a:lnTo>
                    <a:pt x="521639" y="174498"/>
                  </a:lnTo>
                  <a:lnTo>
                    <a:pt x="520179" y="171958"/>
                  </a:lnTo>
                  <a:lnTo>
                    <a:pt x="519455" y="170688"/>
                  </a:lnTo>
                  <a:lnTo>
                    <a:pt x="516509" y="168148"/>
                  </a:lnTo>
                  <a:lnTo>
                    <a:pt x="516305" y="168008"/>
                  </a:lnTo>
                  <a:lnTo>
                    <a:pt x="516305" y="223024"/>
                  </a:lnTo>
                  <a:lnTo>
                    <a:pt x="515404" y="223113"/>
                  </a:lnTo>
                  <a:lnTo>
                    <a:pt x="511886" y="225132"/>
                  </a:lnTo>
                  <a:lnTo>
                    <a:pt x="514896" y="226568"/>
                  </a:lnTo>
                  <a:lnTo>
                    <a:pt x="511568" y="226568"/>
                  </a:lnTo>
                  <a:lnTo>
                    <a:pt x="506831" y="224028"/>
                  </a:lnTo>
                  <a:lnTo>
                    <a:pt x="508952" y="220218"/>
                  </a:lnTo>
                  <a:lnTo>
                    <a:pt x="516305" y="223024"/>
                  </a:lnTo>
                  <a:lnTo>
                    <a:pt x="516305" y="168008"/>
                  </a:lnTo>
                  <a:lnTo>
                    <a:pt x="512876" y="165608"/>
                  </a:lnTo>
                  <a:lnTo>
                    <a:pt x="510908" y="164338"/>
                  </a:lnTo>
                  <a:lnTo>
                    <a:pt x="513003" y="168148"/>
                  </a:lnTo>
                  <a:lnTo>
                    <a:pt x="509930" y="166878"/>
                  </a:lnTo>
                  <a:lnTo>
                    <a:pt x="506958" y="166878"/>
                  </a:lnTo>
                  <a:lnTo>
                    <a:pt x="504088" y="168148"/>
                  </a:lnTo>
                  <a:lnTo>
                    <a:pt x="505917" y="171958"/>
                  </a:lnTo>
                  <a:lnTo>
                    <a:pt x="503478" y="170688"/>
                  </a:lnTo>
                  <a:lnTo>
                    <a:pt x="501777" y="174498"/>
                  </a:lnTo>
                  <a:lnTo>
                    <a:pt x="502412" y="168148"/>
                  </a:lnTo>
                  <a:lnTo>
                    <a:pt x="501738" y="166954"/>
                  </a:lnTo>
                  <a:lnTo>
                    <a:pt x="501738" y="424688"/>
                  </a:lnTo>
                  <a:lnTo>
                    <a:pt x="495198" y="436460"/>
                  </a:lnTo>
                  <a:lnTo>
                    <a:pt x="454596" y="436460"/>
                  </a:lnTo>
                  <a:lnTo>
                    <a:pt x="454317" y="440880"/>
                  </a:lnTo>
                  <a:lnTo>
                    <a:pt x="454317" y="455904"/>
                  </a:lnTo>
                  <a:lnTo>
                    <a:pt x="454240" y="461860"/>
                  </a:lnTo>
                  <a:lnTo>
                    <a:pt x="443801" y="461860"/>
                  </a:lnTo>
                  <a:lnTo>
                    <a:pt x="437616" y="449160"/>
                  </a:lnTo>
                  <a:lnTo>
                    <a:pt x="427951" y="449160"/>
                  </a:lnTo>
                  <a:lnTo>
                    <a:pt x="427951" y="525360"/>
                  </a:lnTo>
                  <a:lnTo>
                    <a:pt x="423811" y="525360"/>
                  </a:lnTo>
                  <a:lnTo>
                    <a:pt x="412280" y="538060"/>
                  </a:lnTo>
                  <a:lnTo>
                    <a:pt x="400634" y="538060"/>
                  </a:lnTo>
                  <a:lnTo>
                    <a:pt x="398792" y="543890"/>
                  </a:lnTo>
                  <a:lnTo>
                    <a:pt x="398653" y="543382"/>
                  </a:lnTo>
                  <a:lnTo>
                    <a:pt x="398653" y="544309"/>
                  </a:lnTo>
                  <a:lnTo>
                    <a:pt x="396621" y="550760"/>
                  </a:lnTo>
                  <a:lnTo>
                    <a:pt x="393700" y="550760"/>
                  </a:lnTo>
                  <a:lnTo>
                    <a:pt x="398653" y="544309"/>
                  </a:lnTo>
                  <a:lnTo>
                    <a:pt x="398653" y="543382"/>
                  </a:lnTo>
                  <a:lnTo>
                    <a:pt x="397446" y="538988"/>
                  </a:lnTo>
                  <a:lnTo>
                    <a:pt x="401066" y="530098"/>
                  </a:lnTo>
                  <a:lnTo>
                    <a:pt x="410616" y="531368"/>
                  </a:lnTo>
                  <a:lnTo>
                    <a:pt x="411797" y="530098"/>
                  </a:lnTo>
                  <a:lnTo>
                    <a:pt x="414172" y="527558"/>
                  </a:lnTo>
                  <a:lnTo>
                    <a:pt x="418858" y="523748"/>
                  </a:lnTo>
                  <a:lnTo>
                    <a:pt x="422744" y="522478"/>
                  </a:lnTo>
                  <a:lnTo>
                    <a:pt x="425754" y="519938"/>
                  </a:lnTo>
                  <a:lnTo>
                    <a:pt x="426402" y="517918"/>
                  </a:lnTo>
                  <a:lnTo>
                    <a:pt x="427951" y="525360"/>
                  </a:lnTo>
                  <a:lnTo>
                    <a:pt x="427951" y="449160"/>
                  </a:lnTo>
                  <a:lnTo>
                    <a:pt x="421106" y="449160"/>
                  </a:lnTo>
                  <a:lnTo>
                    <a:pt x="416636" y="440486"/>
                  </a:lnTo>
                  <a:lnTo>
                    <a:pt x="426427" y="443738"/>
                  </a:lnTo>
                  <a:lnTo>
                    <a:pt x="428320" y="439928"/>
                  </a:lnTo>
                  <a:lnTo>
                    <a:pt x="429590" y="437388"/>
                  </a:lnTo>
                  <a:lnTo>
                    <a:pt x="438213" y="446278"/>
                  </a:lnTo>
                  <a:lnTo>
                    <a:pt x="440220" y="451358"/>
                  </a:lnTo>
                  <a:lnTo>
                    <a:pt x="450240" y="460248"/>
                  </a:lnTo>
                  <a:lnTo>
                    <a:pt x="454317" y="455904"/>
                  </a:lnTo>
                  <a:lnTo>
                    <a:pt x="454317" y="440880"/>
                  </a:lnTo>
                  <a:lnTo>
                    <a:pt x="453961" y="446493"/>
                  </a:lnTo>
                  <a:lnTo>
                    <a:pt x="452755" y="442468"/>
                  </a:lnTo>
                  <a:lnTo>
                    <a:pt x="452831" y="437388"/>
                  </a:lnTo>
                  <a:lnTo>
                    <a:pt x="452856" y="436118"/>
                  </a:lnTo>
                  <a:lnTo>
                    <a:pt x="463804" y="433578"/>
                  </a:lnTo>
                  <a:lnTo>
                    <a:pt x="467093" y="429768"/>
                  </a:lnTo>
                  <a:lnTo>
                    <a:pt x="468185" y="428498"/>
                  </a:lnTo>
                  <a:lnTo>
                    <a:pt x="479933" y="433578"/>
                  </a:lnTo>
                  <a:lnTo>
                    <a:pt x="487705" y="429768"/>
                  </a:lnTo>
                  <a:lnTo>
                    <a:pt x="490105" y="428498"/>
                  </a:lnTo>
                  <a:lnTo>
                    <a:pt x="497344" y="424688"/>
                  </a:lnTo>
                  <a:lnTo>
                    <a:pt x="501738" y="424688"/>
                  </a:lnTo>
                  <a:lnTo>
                    <a:pt x="501738" y="166954"/>
                  </a:lnTo>
                  <a:lnTo>
                    <a:pt x="500265" y="164338"/>
                  </a:lnTo>
                  <a:lnTo>
                    <a:pt x="499554" y="163068"/>
                  </a:lnTo>
                  <a:lnTo>
                    <a:pt x="494652" y="159258"/>
                  </a:lnTo>
                  <a:lnTo>
                    <a:pt x="489140" y="157988"/>
                  </a:lnTo>
                  <a:lnTo>
                    <a:pt x="481622" y="156718"/>
                  </a:lnTo>
                  <a:lnTo>
                    <a:pt x="492264" y="163068"/>
                  </a:lnTo>
                  <a:lnTo>
                    <a:pt x="490791" y="163068"/>
                  </a:lnTo>
                  <a:lnTo>
                    <a:pt x="490791" y="171958"/>
                  </a:lnTo>
                  <a:lnTo>
                    <a:pt x="486676" y="175768"/>
                  </a:lnTo>
                  <a:lnTo>
                    <a:pt x="489191" y="171958"/>
                  </a:lnTo>
                  <a:lnTo>
                    <a:pt x="490029" y="170688"/>
                  </a:lnTo>
                  <a:lnTo>
                    <a:pt x="489927" y="169379"/>
                  </a:lnTo>
                  <a:lnTo>
                    <a:pt x="490791" y="171958"/>
                  </a:lnTo>
                  <a:lnTo>
                    <a:pt x="490791" y="163068"/>
                  </a:lnTo>
                  <a:lnTo>
                    <a:pt x="488607" y="161798"/>
                  </a:lnTo>
                  <a:lnTo>
                    <a:pt x="488657" y="162306"/>
                  </a:lnTo>
                  <a:lnTo>
                    <a:pt x="485546" y="159258"/>
                  </a:lnTo>
                  <a:lnTo>
                    <a:pt x="486956" y="164338"/>
                  </a:lnTo>
                  <a:lnTo>
                    <a:pt x="485444" y="168148"/>
                  </a:lnTo>
                  <a:lnTo>
                    <a:pt x="482434" y="171958"/>
                  </a:lnTo>
                  <a:lnTo>
                    <a:pt x="482993" y="166878"/>
                  </a:lnTo>
                  <a:lnTo>
                    <a:pt x="478472" y="161798"/>
                  </a:lnTo>
                  <a:lnTo>
                    <a:pt x="478129" y="157988"/>
                  </a:lnTo>
                  <a:lnTo>
                    <a:pt x="477672" y="152908"/>
                  </a:lnTo>
                  <a:lnTo>
                    <a:pt x="475869" y="147828"/>
                  </a:lnTo>
                  <a:lnTo>
                    <a:pt x="471627" y="147828"/>
                  </a:lnTo>
                  <a:lnTo>
                    <a:pt x="470077" y="154178"/>
                  </a:lnTo>
                  <a:lnTo>
                    <a:pt x="469950" y="157988"/>
                  </a:lnTo>
                  <a:lnTo>
                    <a:pt x="470027" y="154216"/>
                  </a:lnTo>
                  <a:lnTo>
                    <a:pt x="470052" y="152908"/>
                  </a:lnTo>
                  <a:lnTo>
                    <a:pt x="470242" y="142748"/>
                  </a:lnTo>
                  <a:lnTo>
                    <a:pt x="466471" y="140195"/>
                  </a:lnTo>
                  <a:lnTo>
                    <a:pt x="466471" y="156832"/>
                  </a:lnTo>
                  <a:lnTo>
                    <a:pt x="464870" y="157988"/>
                  </a:lnTo>
                  <a:lnTo>
                    <a:pt x="458889" y="157988"/>
                  </a:lnTo>
                  <a:lnTo>
                    <a:pt x="457911" y="156718"/>
                  </a:lnTo>
                  <a:lnTo>
                    <a:pt x="454977" y="152908"/>
                  </a:lnTo>
                  <a:lnTo>
                    <a:pt x="458647" y="154216"/>
                  </a:lnTo>
                  <a:lnTo>
                    <a:pt x="466471" y="156832"/>
                  </a:lnTo>
                  <a:lnTo>
                    <a:pt x="466471" y="140195"/>
                  </a:lnTo>
                  <a:lnTo>
                    <a:pt x="464616" y="138938"/>
                  </a:lnTo>
                  <a:lnTo>
                    <a:pt x="457288" y="142748"/>
                  </a:lnTo>
                  <a:lnTo>
                    <a:pt x="457606" y="140208"/>
                  </a:lnTo>
                  <a:lnTo>
                    <a:pt x="457771" y="138938"/>
                  </a:lnTo>
                  <a:lnTo>
                    <a:pt x="460146" y="137668"/>
                  </a:lnTo>
                  <a:lnTo>
                    <a:pt x="463461" y="137668"/>
                  </a:lnTo>
                  <a:lnTo>
                    <a:pt x="463105" y="136398"/>
                  </a:lnTo>
                  <a:lnTo>
                    <a:pt x="462407" y="133858"/>
                  </a:lnTo>
                  <a:lnTo>
                    <a:pt x="461327" y="133858"/>
                  </a:lnTo>
                  <a:lnTo>
                    <a:pt x="463537" y="132588"/>
                  </a:lnTo>
                  <a:lnTo>
                    <a:pt x="470598" y="132588"/>
                  </a:lnTo>
                  <a:lnTo>
                    <a:pt x="477761" y="133858"/>
                  </a:lnTo>
                  <a:lnTo>
                    <a:pt x="484682" y="131318"/>
                  </a:lnTo>
                  <a:lnTo>
                    <a:pt x="490372" y="128778"/>
                  </a:lnTo>
                  <a:lnTo>
                    <a:pt x="500253" y="130048"/>
                  </a:lnTo>
                  <a:lnTo>
                    <a:pt x="503339" y="123698"/>
                  </a:lnTo>
                  <a:lnTo>
                    <a:pt x="473278" y="126238"/>
                  </a:lnTo>
                  <a:lnTo>
                    <a:pt x="458089" y="126238"/>
                  </a:lnTo>
                  <a:lnTo>
                    <a:pt x="442976" y="127508"/>
                  </a:lnTo>
                  <a:lnTo>
                    <a:pt x="438277" y="127508"/>
                  </a:lnTo>
                  <a:lnTo>
                    <a:pt x="433362" y="128778"/>
                  </a:lnTo>
                  <a:lnTo>
                    <a:pt x="428612" y="127508"/>
                  </a:lnTo>
                  <a:lnTo>
                    <a:pt x="427012" y="127508"/>
                  </a:lnTo>
                  <a:lnTo>
                    <a:pt x="425348" y="126238"/>
                  </a:lnTo>
                  <a:lnTo>
                    <a:pt x="420179" y="126238"/>
                  </a:lnTo>
                  <a:lnTo>
                    <a:pt x="418782" y="128778"/>
                  </a:lnTo>
                  <a:lnTo>
                    <a:pt x="403872" y="128778"/>
                  </a:lnTo>
                  <a:lnTo>
                    <a:pt x="408393" y="132588"/>
                  </a:lnTo>
                  <a:lnTo>
                    <a:pt x="414947" y="132588"/>
                  </a:lnTo>
                  <a:lnTo>
                    <a:pt x="421894" y="133858"/>
                  </a:lnTo>
                  <a:lnTo>
                    <a:pt x="427520" y="136398"/>
                  </a:lnTo>
                  <a:lnTo>
                    <a:pt x="420674" y="140208"/>
                  </a:lnTo>
                  <a:lnTo>
                    <a:pt x="413042" y="133858"/>
                  </a:lnTo>
                  <a:lnTo>
                    <a:pt x="410375" y="135039"/>
                  </a:lnTo>
                  <a:lnTo>
                    <a:pt x="410375" y="440982"/>
                  </a:lnTo>
                  <a:lnTo>
                    <a:pt x="402755" y="449160"/>
                  </a:lnTo>
                  <a:lnTo>
                    <a:pt x="402577" y="449160"/>
                  </a:lnTo>
                  <a:lnTo>
                    <a:pt x="402577" y="499960"/>
                  </a:lnTo>
                  <a:lnTo>
                    <a:pt x="400354" y="507974"/>
                  </a:lnTo>
                  <a:lnTo>
                    <a:pt x="400380" y="505968"/>
                  </a:lnTo>
                  <a:lnTo>
                    <a:pt x="401561" y="497230"/>
                  </a:lnTo>
                  <a:lnTo>
                    <a:pt x="402145" y="499960"/>
                  </a:lnTo>
                  <a:lnTo>
                    <a:pt x="402577" y="499960"/>
                  </a:lnTo>
                  <a:lnTo>
                    <a:pt x="402577" y="449160"/>
                  </a:lnTo>
                  <a:lnTo>
                    <a:pt x="400951" y="449160"/>
                  </a:lnTo>
                  <a:lnTo>
                    <a:pt x="399503" y="444576"/>
                  </a:lnTo>
                  <a:lnTo>
                    <a:pt x="399503" y="487451"/>
                  </a:lnTo>
                  <a:lnTo>
                    <a:pt x="399326" y="487260"/>
                  </a:lnTo>
                  <a:lnTo>
                    <a:pt x="399465" y="487260"/>
                  </a:lnTo>
                  <a:lnTo>
                    <a:pt x="399503" y="487451"/>
                  </a:lnTo>
                  <a:lnTo>
                    <a:pt x="399503" y="444576"/>
                  </a:lnTo>
                  <a:lnTo>
                    <a:pt x="396951" y="436460"/>
                  </a:lnTo>
                  <a:lnTo>
                    <a:pt x="395325" y="436460"/>
                  </a:lnTo>
                  <a:lnTo>
                    <a:pt x="395325" y="461860"/>
                  </a:lnTo>
                  <a:lnTo>
                    <a:pt x="394030" y="470560"/>
                  </a:lnTo>
                  <a:lnTo>
                    <a:pt x="393928" y="466598"/>
                  </a:lnTo>
                  <a:lnTo>
                    <a:pt x="393255" y="461860"/>
                  </a:lnTo>
                  <a:lnTo>
                    <a:pt x="395325" y="461860"/>
                  </a:lnTo>
                  <a:lnTo>
                    <a:pt x="395325" y="436460"/>
                  </a:lnTo>
                  <a:lnTo>
                    <a:pt x="390512" y="436460"/>
                  </a:lnTo>
                  <a:lnTo>
                    <a:pt x="390512" y="553427"/>
                  </a:lnTo>
                  <a:lnTo>
                    <a:pt x="386880" y="563460"/>
                  </a:lnTo>
                  <a:lnTo>
                    <a:pt x="386981" y="559079"/>
                  </a:lnTo>
                  <a:lnTo>
                    <a:pt x="388734" y="555498"/>
                  </a:lnTo>
                  <a:lnTo>
                    <a:pt x="389356" y="554228"/>
                  </a:lnTo>
                  <a:lnTo>
                    <a:pt x="390512" y="553427"/>
                  </a:lnTo>
                  <a:lnTo>
                    <a:pt x="390512" y="436460"/>
                  </a:lnTo>
                  <a:lnTo>
                    <a:pt x="384746" y="436460"/>
                  </a:lnTo>
                  <a:lnTo>
                    <a:pt x="384746" y="555548"/>
                  </a:lnTo>
                  <a:lnTo>
                    <a:pt x="380682" y="563460"/>
                  </a:lnTo>
                  <a:lnTo>
                    <a:pt x="373176" y="563460"/>
                  </a:lnTo>
                  <a:lnTo>
                    <a:pt x="368985" y="576160"/>
                  </a:lnTo>
                  <a:lnTo>
                    <a:pt x="354609" y="576160"/>
                  </a:lnTo>
                  <a:lnTo>
                    <a:pt x="350659" y="588860"/>
                  </a:lnTo>
                  <a:lnTo>
                    <a:pt x="341541" y="601560"/>
                  </a:lnTo>
                  <a:lnTo>
                    <a:pt x="337731" y="601560"/>
                  </a:lnTo>
                  <a:lnTo>
                    <a:pt x="337007" y="591502"/>
                  </a:lnTo>
                  <a:lnTo>
                    <a:pt x="337718" y="592328"/>
                  </a:lnTo>
                  <a:lnTo>
                    <a:pt x="342582" y="591058"/>
                  </a:lnTo>
                  <a:lnTo>
                    <a:pt x="367842" y="565658"/>
                  </a:lnTo>
                  <a:lnTo>
                    <a:pt x="372859" y="561848"/>
                  </a:lnTo>
                  <a:lnTo>
                    <a:pt x="379285" y="556768"/>
                  </a:lnTo>
                  <a:lnTo>
                    <a:pt x="384733" y="555498"/>
                  </a:lnTo>
                  <a:lnTo>
                    <a:pt x="384746" y="436460"/>
                  </a:lnTo>
                  <a:lnTo>
                    <a:pt x="376453" y="436460"/>
                  </a:lnTo>
                  <a:lnTo>
                    <a:pt x="372960" y="423760"/>
                  </a:lnTo>
                  <a:lnTo>
                    <a:pt x="372110" y="432689"/>
                  </a:lnTo>
                  <a:lnTo>
                    <a:pt x="368515" y="428498"/>
                  </a:lnTo>
                  <a:lnTo>
                    <a:pt x="372960" y="423418"/>
                  </a:lnTo>
                  <a:lnTo>
                    <a:pt x="378294" y="425958"/>
                  </a:lnTo>
                  <a:lnTo>
                    <a:pt x="378091" y="432308"/>
                  </a:lnTo>
                  <a:lnTo>
                    <a:pt x="390118" y="429768"/>
                  </a:lnTo>
                  <a:lnTo>
                    <a:pt x="397891" y="429768"/>
                  </a:lnTo>
                  <a:lnTo>
                    <a:pt x="401040" y="439978"/>
                  </a:lnTo>
                  <a:lnTo>
                    <a:pt x="410375" y="440982"/>
                  </a:lnTo>
                  <a:lnTo>
                    <a:pt x="410375" y="135039"/>
                  </a:lnTo>
                  <a:lnTo>
                    <a:pt x="401497" y="138938"/>
                  </a:lnTo>
                  <a:lnTo>
                    <a:pt x="400164" y="145288"/>
                  </a:lnTo>
                  <a:lnTo>
                    <a:pt x="394309" y="146558"/>
                  </a:lnTo>
                  <a:lnTo>
                    <a:pt x="387667" y="149098"/>
                  </a:lnTo>
                  <a:lnTo>
                    <a:pt x="381482" y="152908"/>
                  </a:lnTo>
                  <a:lnTo>
                    <a:pt x="374840" y="156718"/>
                  </a:lnTo>
                  <a:lnTo>
                    <a:pt x="366750" y="154178"/>
                  </a:lnTo>
                  <a:lnTo>
                    <a:pt x="373913" y="154178"/>
                  </a:lnTo>
                  <a:lnTo>
                    <a:pt x="358444" y="151638"/>
                  </a:lnTo>
                  <a:lnTo>
                    <a:pt x="358927" y="151638"/>
                  </a:lnTo>
                  <a:lnTo>
                    <a:pt x="349719" y="149098"/>
                  </a:lnTo>
                  <a:lnTo>
                    <a:pt x="339775" y="145288"/>
                  </a:lnTo>
                  <a:lnTo>
                    <a:pt x="335191" y="141478"/>
                  </a:lnTo>
                  <a:lnTo>
                    <a:pt x="331914" y="136398"/>
                  </a:lnTo>
                  <a:lnTo>
                    <a:pt x="325031" y="131318"/>
                  </a:lnTo>
                  <a:lnTo>
                    <a:pt x="316649" y="128778"/>
                  </a:lnTo>
                  <a:lnTo>
                    <a:pt x="307327" y="128778"/>
                  </a:lnTo>
                  <a:lnTo>
                    <a:pt x="297637" y="130048"/>
                  </a:lnTo>
                  <a:lnTo>
                    <a:pt x="285673" y="132588"/>
                  </a:lnTo>
                  <a:lnTo>
                    <a:pt x="272910" y="135128"/>
                  </a:lnTo>
                  <a:lnTo>
                    <a:pt x="260121" y="136398"/>
                  </a:lnTo>
                  <a:lnTo>
                    <a:pt x="248081" y="136398"/>
                  </a:lnTo>
                  <a:lnTo>
                    <a:pt x="241820" y="131318"/>
                  </a:lnTo>
                  <a:lnTo>
                    <a:pt x="240284" y="123698"/>
                  </a:lnTo>
                  <a:lnTo>
                    <a:pt x="240614" y="114808"/>
                  </a:lnTo>
                  <a:lnTo>
                    <a:pt x="239915" y="108458"/>
                  </a:lnTo>
                  <a:lnTo>
                    <a:pt x="234911" y="100838"/>
                  </a:lnTo>
                  <a:lnTo>
                    <a:pt x="227698" y="95758"/>
                  </a:lnTo>
                  <a:lnTo>
                    <a:pt x="222135" y="93218"/>
                  </a:lnTo>
                  <a:lnTo>
                    <a:pt x="219354" y="91948"/>
                  </a:lnTo>
                  <a:lnTo>
                    <a:pt x="210921" y="89408"/>
                  </a:lnTo>
                  <a:lnTo>
                    <a:pt x="203034" y="88138"/>
                  </a:lnTo>
                  <a:lnTo>
                    <a:pt x="194881" y="89408"/>
                  </a:lnTo>
                  <a:lnTo>
                    <a:pt x="188087" y="86868"/>
                  </a:lnTo>
                  <a:lnTo>
                    <a:pt x="184238" y="80518"/>
                  </a:lnTo>
                  <a:lnTo>
                    <a:pt x="184099" y="79248"/>
                  </a:lnTo>
                  <a:lnTo>
                    <a:pt x="183705" y="75438"/>
                  </a:lnTo>
                  <a:lnTo>
                    <a:pt x="183108" y="67818"/>
                  </a:lnTo>
                  <a:lnTo>
                    <a:pt x="181356" y="60198"/>
                  </a:lnTo>
                  <a:lnTo>
                    <a:pt x="177406" y="56388"/>
                  </a:lnTo>
                  <a:lnTo>
                    <a:pt x="168960" y="57658"/>
                  </a:lnTo>
                  <a:lnTo>
                    <a:pt x="165709" y="65278"/>
                  </a:lnTo>
                  <a:lnTo>
                    <a:pt x="165252" y="75438"/>
                  </a:lnTo>
                  <a:lnTo>
                    <a:pt x="165188" y="83058"/>
                  </a:lnTo>
                  <a:lnTo>
                    <a:pt x="169837" y="83058"/>
                  </a:lnTo>
                  <a:lnTo>
                    <a:pt x="175996" y="79248"/>
                  </a:lnTo>
                  <a:lnTo>
                    <a:pt x="183273" y="81788"/>
                  </a:lnTo>
                  <a:lnTo>
                    <a:pt x="185432" y="88138"/>
                  </a:lnTo>
                  <a:lnTo>
                    <a:pt x="180276" y="93218"/>
                  </a:lnTo>
                  <a:lnTo>
                    <a:pt x="177266" y="90678"/>
                  </a:lnTo>
                  <a:lnTo>
                    <a:pt x="171259" y="85598"/>
                  </a:lnTo>
                  <a:lnTo>
                    <a:pt x="168300" y="85598"/>
                  </a:lnTo>
                  <a:lnTo>
                    <a:pt x="169951" y="86868"/>
                  </a:lnTo>
                  <a:lnTo>
                    <a:pt x="170967" y="88138"/>
                  </a:lnTo>
                  <a:lnTo>
                    <a:pt x="171361" y="90678"/>
                  </a:lnTo>
                  <a:lnTo>
                    <a:pt x="168389" y="89408"/>
                  </a:lnTo>
                  <a:lnTo>
                    <a:pt x="161645" y="94488"/>
                  </a:lnTo>
                  <a:lnTo>
                    <a:pt x="153365" y="99568"/>
                  </a:lnTo>
                  <a:lnTo>
                    <a:pt x="147878" y="100838"/>
                  </a:lnTo>
                  <a:lnTo>
                    <a:pt x="133096" y="103378"/>
                  </a:lnTo>
                  <a:lnTo>
                    <a:pt x="126733" y="108458"/>
                  </a:lnTo>
                  <a:lnTo>
                    <a:pt x="116205" y="114808"/>
                  </a:lnTo>
                  <a:lnTo>
                    <a:pt x="112001" y="121158"/>
                  </a:lnTo>
                  <a:lnTo>
                    <a:pt x="107149" y="121158"/>
                  </a:lnTo>
                  <a:lnTo>
                    <a:pt x="110388" y="124968"/>
                  </a:lnTo>
                  <a:lnTo>
                    <a:pt x="106857" y="130048"/>
                  </a:lnTo>
                  <a:lnTo>
                    <a:pt x="109715" y="138938"/>
                  </a:lnTo>
                  <a:lnTo>
                    <a:pt x="111950" y="144018"/>
                  </a:lnTo>
                  <a:lnTo>
                    <a:pt x="114490" y="147828"/>
                  </a:lnTo>
                  <a:lnTo>
                    <a:pt x="119037" y="155448"/>
                  </a:lnTo>
                  <a:lnTo>
                    <a:pt x="122732" y="161798"/>
                  </a:lnTo>
                  <a:lnTo>
                    <a:pt x="124942" y="169379"/>
                  </a:lnTo>
                  <a:lnTo>
                    <a:pt x="125082" y="178308"/>
                  </a:lnTo>
                  <a:lnTo>
                    <a:pt x="123736" y="184658"/>
                  </a:lnTo>
                  <a:lnTo>
                    <a:pt x="121208" y="191008"/>
                  </a:lnTo>
                  <a:lnTo>
                    <a:pt x="117221" y="196088"/>
                  </a:lnTo>
                  <a:lnTo>
                    <a:pt x="111493" y="199898"/>
                  </a:lnTo>
                  <a:lnTo>
                    <a:pt x="105232" y="202438"/>
                  </a:lnTo>
                  <a:lnTo>
                    <a:pt x="99974" y="202438"/>
                  </a:lnTo>
                  <a:lnTo>
                    <a:pt x="96596" y="198628"/>
                  </a:lnTo>
                  <a:lnTo>
                    <a:pt x="95973" y="192278"/>
                  </a:lnTo>
                  <a:lnTo>
                    <a:pt x="96291" y="189738"/>
                  </a:lnTo>
                  <a:lnTo>
                    <a:pt x="96456" y="188468"/>
                  </a:lnTo>
                  <a:lnTo>
                    <a:pt x="96621" y="187198"/>
                  </a:lnTo>
                  <a:lnTo>
                    <a:pt x="96012" y="188468"/>
                  </a:lnTo>
                  <a:lnTo>
                    <a:pt x="88773" y="182118"/>
                  </a:lnTo>
                  <a:lnTo>
                    <a:pt x="88176" y="178308"/>
                  </a:lnTo>
                  <a:lnTo>
                    <a:pt x="86385" y="174498"/>
                  </a:lnTo>
                  <a:lnTo>
                    <a:pt x="84404" y="168148"/>
                  </a:lnTo>
                  <a:lnTo>
                    <a:pt x="85090" y="161798"/>
                  </a:lnTo>
                  <a:lnTo>
                    <a:pt x="88049" y="155448"/>
                  </a:lnTo>
                  <a:lnTo>
                    <a:pt x="92862" y="149098"/>
                  </a:lnTo>
                  <a:lnTo>
                    <a:pt x="97421" y="145288"/>
                  </a:lnTo>
                  <a:lnTo>
                    <a:pt x="101739" y="138938"/>
                  </a:lnTo>
                  <a:lnTo>
                    <a:pt x="104622" y="133858"/>
                  </a:lnTo>
                  <a:lnTo>
                    <a:pt x="104863" y="127508"/>
                  </a:lnTo>
                  <a:lnTo>
                    <a:pt x="104216" y="123698"/>
                  </a:lnTo>
                  <a:lnTo>
                    <a:pt x="97777" y="109728"/>
                  </a:lnTo>
                  <a:lnTo>
                    <a:pt x="104457" y="109728"/>
                  </a:lnTo>
                  <a:lnTo>
                    <a:pt x="99021" y="105918"/>
                  </a:lnTo>
                  <a:lnTo>
                    <a:pt x="94703" y="98298"/>
                  </a:lnTo>
                  <a:lnTo>
                    <a:pt x="92837" y="89408"/>
                  </a:lnTo>
                  <a:lnTo>
                    <a:pt x="94780" y="83058"/>
                  </a:lnTo>
                  <a:lnTo>
                    <a:pt x="95808" y="82435"/>
                  </a:lnTo>
                  <a:lnTo>
                    <a:pt x="94449" y="83058"/>
                  </a:lnTo>
                  <a:lnTo>
                    <a:pt x="82600" y="97028"/>
                  </a:lnTo>
                  <a:lnTo>
                    <a:pt x="76263" y="103378"/>
                  </a:lnTo>
                  <a:lnTo>
                    <a:pt x="69888" y="108458"/>
                  </a:lnTo>
                  <a:lnTo>
                    <a:pt x="64350" y="116078"/>
                  </a:lnTo>
                  <a:lnTo>
                    <a:pt x="48221" y="154216"/>
                  </a:lnTo>
                  <a:lnTo>
                    <a:pt x="45313" y="165608"/>
                  </a:lnTo>
                  <a:lnTo>
                    <a:pt x="41338" y="177038"/>
                  </a:lnTo>
                  <a:lnTo>
                    <a:pt x="36017" y="187198"/>
                  </a:lnTo>
                  <a:lnTo>
                    <a:pt x="29006" y="196088"/>
                  </a:lnTo>
                  <a:lnTo>
                    <a:pt x="35179" y="196088"/>
                  </a:lnTo>
                  <a:lnTo>
                    <a:pt x="39941" y="193548"/>
                  </a:lnTo>
                  <a:lnTo>
                    <a:pt x="44450" y="189738"/>
                  </a:lnTo>
                  <a:lnTo>
                    <a:pt x="45440" y="192278"/>
                  </a:lnTo>
                  <a:lnTo>
                    <a:pt x="45821" y="196088"/>
                  </a:lnTo>
                  <a:lnTo>
                    <a:pt x="45618" y="198628"/>
                  </a:lnTo>
                  <a:lnTo>
                    <a:pt x="51739" y="199898"/>
                  </a:lnTo>
                  <a:lnTo>
                    <a:pt x="54229" y="206248"/>
                  </a:lnTo>
                  <a:lnTo>
                    <a:pt x="55206" y="213868"/>
                  </a:lnTo>
                  <a:lnTo>
                    <a:pt x="56832" y="221488"/>
                  </a:lnTo>
                  <a:lnTo>
                    <a:pt x="61023" y="227838"/>
                  </a:lnTo>
                  <a:lnTo>
                    <a:pt x="66395" y="234188"/>
                  </a:lnTo>
                  <a:lnTo>
                    <a:pt x="69735" y="241808"/>
                  </a:lnTo>
                  <a:lnTo>
                    <a:pt x="67818" y="249428"/>
                  </a:lnTo>
                  <a:lnTo>
                    <a:pt x="64681" y="254508"/>
                  </a:lnTo>
                  <a:lnTo>
                    <a:pt x="61976" y="262128"/>
                  </a:lnTo>
                  <a:lnTo>
                    <a:pt x="60883" y="269748"/>
                  </a:lnTo>
                  <a:lnTo>
                    <a:pt x="62572" y="276098"/>
                  </a:lnTo>
                  <a:lnTo>
                    <a:pt x="64973" y="278638"/>
                  </a:lnTo>
                  <a:lnTo>
                    <a:pt x="72072" y="277368"/>
                  </a:lnTo>
                  <a:lnTo>
                    <a:pt x="74726" y="288798"/>
                  </a:lnTo>
                  <a:lnTo>
                    <a:pt x="79146" y="296418"/>
                  </a:lnTo>
                  <a:lnTo>
                    <a:pt x="85064" y="298958"/>
                  </a:lnTo>
                  <a:lnTo>
                    <a:pt x="94018" y="293878"/>
                  </a:lnTo>
                  <a:lnTo>
                    <a:pt x="96570" y="297688"/>
                  </a:lnTo>
                  <a:lnTo>
                    <a:pt x="107619" y="295148"/>
                  </a:lnTo>
                  <a:lnTo>
                    <a:pt x="113944" y="300228"/>
                  </a:lnTo>
                  <a:lnTo>
                    <a:pt x="125234" y="296418"/>
                  </a:lnTo>
                  <a:lnTo>
                    <a:pt x="126479" y="295148"/>
                  </a:lnTo>
                  <a:lnTo>
                    <a:pt x="127723" y="293878"/>
                  </a:lnTo>
                  <a:lnTo>
                    <a:pt x="128968" y="292608"/>
                  </a:lnTo>
                  <a:lnTo>
                    <a:pt x="141744" y="293878"/>
                  </a:lnTo>
                  <a:lnTo>
                    <a:pt x="145465" y="301498"/>
                  </a:lnTo>
                  <a:lnTo>
                    <a:pt x="158102" y="297688"/>
                  </a:lnTo>
                  <a:lnTo>
                    <a:pt x="160604" y="302768"/>
                  </a:lnTo>
                  <a:lnTo>
                    <a:pt x="165874" y="311658"/>
                  </a:lnTo>
                  <a:lnTo>
                    <a:pt x="169468" y="316738"/>
                  </a:lnTo>
                  <a:lnTo>
                    <a:pt x="175983" y="326898"/>
                  </a:lnTo>
                  <a:lnTo>
                    <a:pt x="179476" y="335788"/>
                  </a:lnTo>
                  <a:lnTo>
                    <a:pt x="183756" y="338328"/>
                  </a:lnTo>
                  <a:lnTo>
                    <a:pt x="182689" y="338328"/>
                  </a:lnTo>
                  <a:lnTo>
                    <a:pt x="192443" y="339509"/>
                  </a:lnTo>
                  <a:lnTo>
                    <a:pt x="199237" y="338328"/>
                  </a:lnTo>
                  <a:lnTo>
                    <a:pt x="197751" y="334518"/>
                  </a:lnTo>
                  <a:lnTo>
                    <a:pt x="213017" y="335788"/>
                  </a:lnTo>
                  <a:lnTo>
                    <a:pt x="219049" y="337058"/>
                  </a:lnTo>
                  <a:lnTo>
                    <a:pt x="225183" y="335788"/>
                  </a:lnTo>
                  <a:lnTo>
                    <a:pt x="232956" y="334518"/>
                  </a:lnTo>
                  <a:lnTo>
                    <a:pt x="241604" y="331978"/>
                  </a:lnTo>
                  <a:lnTo>
                    <a:pt x="250075" y="330708"/>
                  </a:lnTo>
                  <a:lnTo>
                    <a:pt x="257302" y="330708"/>
                  </a:lnTo>
                  <a:lnTo>
                    <a:pt x="264909" y="334518"/>
                  </a:lnTo>
                  <a:lnTo>
                    <a:pt x="264210" y="335788"/>
                  </a:lnTo>
                  <a:lnTo>
                    <a:pt x="265391" y="347218"/>
                  </a:lnTo>
                  <a:lnTo>
                    <a:pt x="258991" y="349758"/>
                  </a:lnTo>
                  <a:lnTo>
                    <a:pt x="255689" y="358648"/>
                  </a:lnTo>
                  <a:lnTo>
                    <a:pt x="258622" y="363728"/>
                  </a:lnTo>
                  <a:lnTo>
                    <a:pt x="250774" y="371348"/>
                  </a:lnTo>
                  <a:lnTo>
                    <a:pt x="247548" y="373888"/>
                  </a:lnTo>
                  <a:lnTo>
                    <a:pt x="247535" y="381508"/>
                  </a:lnTo>
                  <a:lnTo>
                    <a:pt x="246951" y="398018"/>
                  </a:lnTo>
                  <a:lnTo>
                    <a:pt x="246811" y="417068"/>
                  </a:lnTo>
                  <a:lnTo>
                    <a:pt x="249466" y="434848"/>
                  </a:lnTo>
                  <a:lnTo>
                    <a:pt x="257251" y="450088"/>
                  </a:lnTo>
                  <a:lnTo>
                    <a:pt x="261975" y="455168"/>
                  </a:lnTo>
                  <a:lnTo>
                    <a:pt x="265112" y="461518"/>
                  </a:lnTo>
                  <a:lnTo>
                    <a:pt x="265201" y="467868"/>
                  </a:lnTo>
                  <a:lnTo>
                    <a:pt x="260794" y="472948"/>
                  </a:lnTo>
                  <a:lnTo>
                    <a:pt x="255841" y="476758"/>
                  </a:lnTo>
                  <a:lnTo>
                    <a:pt x="250304" y="481838"/>
                  </a:lnTo>
                  <a:lnTo>
                    <a:pt x="245833" y="486918"/>
                  </a:lnTo>
                  <a:lnTo>
                    <a:pt x="244106" y="493268"/>
                  </a:lnTo>
                  <a:lnTo>
                    <a:pt x="251701" y="493268"/>
                  </a:lnTo>
                  <a:lnTo>
                    <a:pt x="260184" y="499618"/>
                  </a:lnTo>
                  <a:lnTo>
                    <a:pt x="267030" y="509778"/>
                  </a:lnTo>
                  <a:lnTo>
                    <a:pt x="269722" y="517398"/>
                  </a:lnTo>
                  <a:lnTo>
                    <a:pt x="270510" y="523748"/>
                  </a:lnTo>
                  <a:lnTo>
                    <a:pt x="272808" y="531368"/>
                  </a:lnTo>
                  <a:lnTo>
                    <a:pt x="275653" y="538988"/>
                  </a:lnTo>
                  <a:lnTo>
                    <a:pt x="278079" y="546608"/>
                  </a:lnTo>
                  <a:lnTo>
                    <a:pt x="280301" y="554228"/>
                  </a:lnTo>
                  <a:lnTo>
                    <a:pt x="281571" y="563118"/>
                  </a:lnTo>
                  <a:lnTo>
                    <a:pt x="286385" y="569468"/>
                  </a:lnTo>
                  <a:lnTo>
                    <a:pt x="294170" y="578358"/>
                  </a:lnTo>
                  <a:lnTo>
                    <a:pt x="302463" y="584708"/>
                  </a:lnTo>
                  <a:lnTo>
                    <a:pt x="311785" y="585978"/>
                  </a:lnTo>
                  <a:lnTo>
                    <a:pt x="322656" y="582168"/>
                  </a:lnTo>
                  <a:lnTo>
                    <a:pt x="325412" y="579628"/>
                  </a:lnTo>
                  <a:lnTo>
                    <a:pt x="335864" y="573278"/>
                  </a:lnTo>
                  <a:lnTo>
                    <a:pt x="338632" y="584708"/>
                  </a:lnTo>
                  <a:lnTo>
                    <a:pt x="336778" y="586422"/>
                  </a:lnTo>
                  <a:lnTo>
                    <a:pt x="335343" y="576160"/>
                  </a:lnTo>
                  <a:lnTo>
                    <a:pt x="328142" y="588860"/>
                  </a:lnTo>
                  <a:lnTo>
                    <a:pt x="293827" y="588860"/>
                  </a:lnTo>
                  <a:lnTo>
                    <a:pt x="283324" y="576160"/>
                  </a:lnTo>
                  <a:lnTo>
                    <a:pt x="272199" y="576160"/>
                  </a:lnTo>
                  <a:lnTo>
                    <a:pt x="273113" y="563460"/>
                  </a:lnTo>
                  <a:lnTo>
                    <a:pt x="273977" y="563460"/>
                  </a:lnTo>
                  <a:lnTo>
                    <a:pt x="273977" y="550760"/>
                  </a:lnTo>
                  <a:lnTo>
                    <a:pt x="272859" y="550760"/>
                  </a:lnTo>
                  <a:lnTo>
                    <a:pt x="270141" y="538060"/>
                  </a:lnTo>
                  <a:lnTo>
                    <a:pt x="263817" y="538060"/>
                  </a:lnTo>
                  <a:lnTo>
                    <a:pt x="259448" y="525360"/>
                  </a:lnTo>
                  <a:lnTo>
                    <a:pt x="254774" y="538060"/>
                  </a:lnTo>
                  <a:lnTo>
                    <a:pt x="247281" y="538060"/>
                  </a:lnTo>
                  <a:lnTo>
                    <a:pt x="241947" y="550760"/>
                  </a:lnTo>
                  <a:lnTo>
                    <a:pt x="237426" y="550760"/>
                  </a:lnTo>
                  <a:lnTo>
                    <a:pt x="235204" y="538060"/>
                  </a:lnTo>
                  <a:lnTo>
                    <a:pt x="228574" y="538060"/>
                  </a:lnTo>
                  <a:lnTo>
                    <a:pt x="227418" y="550760"/>
                  </a:lnTo>
                  <a:lnTo>
                    <a:pt x="177342" y="550760"/>
                  </a:lnTo>
                  <a:lnTo>
                    <a:pt x="164795" y="538060"/>
                  </a:lnTo>
                  <a:lnTo>
                    <a:pt x="161340" y="550760"/>
                  </a:lnTo>
                  <a:lnTo>
                    <a:pt x="159867" y="563460"/>
                  </a:lnTo>
                  <a:lnTo>
                    <a:pt x="159994" y="563460"/>
                  </a:lnTo>
                  <a:lnTo>
                    <a:pt x="160604" y="576160"/>
                  </a:lnTo>
                  <a:lnTo>
                    <a:pt x="178015" y="576160"/>
                  </a:lnTo>
                  <a:lnTo>
                    <a:pt x="185343" y="588860"/>
                  </a:lnTo>
                  <a:lnTo>
                    <a:pt x="188683" y="588860"/>
                  </a:lnTo>
                  <a:lnTo>
                    <a:pt x="189191" y="601560"/>
                  </a:lnTo>
                  <a:lnTo>
                    <a:pt x="186982" y="601560"/>
                  </a:lnTo>
                  <a:lnTo>
                    <a:pt x="174485" y="588860"/>
                  </a:lnTo>
                  <a:lnTo>
                    <a:pt x="172808" y="601560"/>
                  </a:lnTo>
                  <a:lnTo>
                    <a:pt x="154736" y="601560"/>
                  </a:lnTo>
                  <a:lnTo>
                    <a:pt x="150228" y="614260"/>
                  </a:lnTo>
                  <a:lnTo>
                    <a:pt x="152019" y="614260"/>
                  </a:lnTo>
                  <a:lnTo>
                    <a:pt x="151853" y="626960"/>
                  </a:lnTo>
                  <a:lnTo>
                    <a:pt x="152158" y="639660"/>
                  </a:lnTo>
                  <a:lnTo>
                    <a:pt x="158940" y="639660"/>
                  </a:lnTo>
                  <a:lnTo>
                    <a:pt x="165874" y="652360"/>
                  </a:lnTo>
                  <a:lnTo>
                    <a:pt x="171475" y="652360"/>
                  </a:lnTo>
                  <a:lnTo>
                    <a:pt x="172021" y="665060"/>
                  </a:lnTo>
                  <a:lnTo>
                    <a:pt x="177444" y="677760"/>
                  </a:lnTo>
                  <a:lnTo>
                    <a:pt x="179400" y="677760"/>
                  </a:lnTo>
                  <a:lnTo>
                    <a:pt x="179832" y="690460"/>
                  </a:lnTo>
                  <a:lnTo>
                    <a:pt x="178727" y="690460"/>
                  </a:lnTo>
                  <a:lnTo>
                    <a:pt x="176999" y="703160"/>
                  </a:lnTo>
                  <a:lnTo>
                    <a:pt x="175615" y="703160"/>
                  </a:lnTo>
                  <a:lnTo>
                    <a:pt x="173393" y="728560"/>
                  </a:lnTo>
                  <a:lnTo>
                    <a:pt x="171145" y="741260"/>
                  </a:lnTo>
                  <a:lnTo>
                    <a:pt x="169037" y="753960"/>
                  </a:lnTo>
                  <a:lnTo>
                    <a:pt x="167271" y="766660"/>
                  </a:lnTo>
                  <a:lnTo>
                    <a:pt x="166014" y="779360"/>
                  </a:lnTo>
                  <a:lnTo>
                    <a:pt x="164566" y="792060"/>
                  </a:lnTo>
                  <a:lnTo>
                    <a:pt x="162979" y="804760"/>
                  </a:lnTo>
                  <a:lnTo>
                    <a:pt x="161328" y="817460"/>
                  </a:lnTo>
                  <a:lnTo>
                    <a:pt x="160528" y="817460"/>
                  </a:lnTo>
                  <a:lnTo>
                    <a:pt x="158813" y="830160"/>
                  </a:lnTo>
                  <a:lnTo>
                    <a:pt x="147281" y="830160"/>
                  </a:lnTo>
                  <a:lnTo>
                    <a:pt x="143370" y="817460"/>
                  </a:lnTo>
                  <a:lnTo>
                    <a:pt x="130048" y="817460"/>
                  </a:lnTo>
                  <a:lnTo>
                    <a:pt x="122148" y="830160"/>
                  </a:lnTo>
                  <a:lnTo>
                    <a:pt x="87020" y="830160"/>
                  </a:lnTo>
                  <a:lnTo>
                    <a:pt x="75006" y="842860"/>
                  </a:lnTo>
                  <a:lnTo>
                    <a:pt x="71628" y="842860"/>
                  </a:lnTo>
                  <a:lnTo>
                    <a:pt x="60121" y="855560"/>
                  </a:lnTo>
                  <a:lnTo>
                    <a:pt x="59728" y="855560"/>
                  </a:lnTo>
                  <a:lnTo>
                    <a:pt x="52006" y="868260"/>
                  </a:lnTo>
                  <a:lnTo>
                    <a:pt x="38239" y="868260"/>
                  </a:lnTo>
                  <a:lnTo>
                    <a:pt x="37642" y="893660"/>
                  </a:lnTo>
                  <a:lnTo>
                    <a:pt x="34810" y="893660"/>
                  </a:lnTo>
                  <a:lnTo>
                    <a:pt x="31521" y="906360"/>
                  </a:lnTo>
                  <a:lnTo>
                    <a:pt x="28473" y="906360"/>
                  </a:lnTo>
                  <a:lnTo>
                    <a:pt x="31343" y="919060"/>
                  </a:lnTo>
                  <a:lnTo>
                    <a:pt x="34531" y="931760"/>
                  </a:lnTo>
                  <a:lnTo>
                    <a:pt x="25450" y="931760"/>
                  </a:lnTo>
                  <a:lnTo>
                    <a:pt x="18707" y="944460"/>
                  </a:lnTo>
                  <a:lnTo>
                    <a:pt x="12395" y="944460"/>
                  </a:lnTo>
                  <a:lnTo>
                    <a:pt x="8356" y="957160"/>
                  </a:lnTo>
                  <a:lnTo>
                    <a:pt x="6769" y="957160"/>
                  </a:lnTo>
                  <a:lnTo>
                    <a:pt x="13893" y="969860"/>
                  </a:lnTo>
                  <a:lnTo>
                    <a:pt x="3771" y="969860"/>
                  </a:lnTo>
                  <a:lnTo>
                    <a:pt x="0" y="982560"/>
                  </a:lnTo>
                  <a:lnTo>
                    <a:pt x="8610" y="982560"/>
                  </a:lnTo>
                  <a:lnTo>
                    <a:pt x="11557" y="995260"/>
                  </a:lnTo>
                  <a:lnTo>
                    <a:pt x="9220" y="995260"/>
                  </a:lnTo>
                  <a:lnTo>
                    <a:pt x="17157" y="1007960"/>
                  </a:lnTo>
                  <a:lnTo>
                    <a:pt x="15976" y="1007960"/>
                  </a:lnTo>
                  <a:lnTo>
                    <a:pt x="23291" y="1020660"/>
                  </a:lnTo>
                  <a:lnTo>
                    <a:pt x="27406" y="1020660"/>
                  </a:lnTo>
                  <a:lnTo>
                    <a:pt x="29616" y="1033360"/>
                  </a:lnTo>
                  <a:lnTo>
                    <a:pt x="32512" y="1033360"/>
                  </a:lnTo>
                  <a:lnTo>
                    <a:pt x="39966" y="1046060"/>
                  </a:lnTo>
                  <a:lnTo>
                    <a:pt x="43624" y="1046060"/>
                  </a:lnTo>
                  <a:lnTo>
                    <a:pt x="42862" y="1058760"/>
                  </a:lnTo>
                  <a:lnTo>
                    <a:pt x="37084" y="1058760"/>
                  </a:lnTo>
                  <a:lnTo>
                    <a:pt x="45300" y="1071460"/>
                  </a:lnTo>
                  <a:lnTo>
                    <a:pt x="76415" y="1071460"/>
                  </a:lnTo>
                  <a:lnTo>
                    <a:pt x="81749" y="1084160"/>
                  </a:lnTo>
                  <a:lnTo>
                    <a:pt x="79641" y="1096860"/>
                  </a:lnTo>
                  <a:lnTo>
                    <a:pt x="111213" y="1096860"/>
                  </a:lnTo>
                  <a:lnTo>
                    <a:pt x="120167" y="1084160"/>
                  </a:lnTo>
                  <a:lnTo>
                    <a:pt x="125742" y="1084160"/>
                  </a:lnTo>
                  <a:lnTo>
                    <a:pt x="132118" y="1071460"/>
                  </a:lnTo>
                  <a:lnTo>
                    <a:pt x="145402" y="1071460"/>
                  </a:lnTo>
                  <a:lnTo>
                    <a:pt x="145973" y="1084160"/>
                  </a:lnTo>
                  <a:lnTo>
                    <a:pt x="142316" y="1084160"/>
                  </a:lnTo>
                  <a:lnTo>
                    <a:pt x="143179" y="1096860"/>
                  </a:lnTo>
                  <a:lnTo>
                    <a:pt x="144145" y="1109560"/>
                  </a:lnTo>
                  <a:lnTo>
                    <a:pt x="145211" y="1122260"/>
                  </a:lnTo>
                  <a:lnTo>
                    <a:pt x="146164" y="1134960"/>
                  </a:lnTo>
                  <a:lnTo>
                    <a:pt x="154965" y="1134960"/>
                  </a:lnTo>
                  <a:lnTo>
                    <a:pt x="164655" y="1147660"/>
                  </a:lnTo>
                  <a:lnTo>
                    <a:pt x="169646" y="1134960"/>
                  </a:lnTo>
                  <a:lnTo>
                    <a:pt x="223342" y="1134960"/>
                  </a:lnTo>
                  <a:lnTo>
                    <a:pt x="221869" y="1147660"/>
                  </a:lnTo>
                  <a:lnTo>
                    <a:pt x="238175" y="1147660"/>
                  </a:lnTo>
                  <a:lnTo>
                    <a:pt x="243039" y="1134960"/>
                  </a:lnTo>
                  <a:lnTo>
                    <a:pt x="247218" y="1134960"/>
                  </a:lnTo>
                  <a:lnTo>
                    <a:pt x="249567" y="1122260"/>
                  </a:lnTo>
                  <a:lnTo>
                    <a:pt x="258470" y="1122260"/>
                  </a:lnTo>
                  <a:lnTo>
                    <a:pt x="264490" y="1134960"/>
                  </a:lnTo>
                  <a:lnTo>
                    <a:pt x="266217" y="1122260"/>
                  </a:lnTo>
                  <a:lnTo>
                    <a:pt x="273342" y="1109560"/>
                  </a:lnTo>
                  <a:lnTo>
                    <a:pt x="287794" y="1109560"/>
                  </a:lnTo>
                  <a:lnTo>
                    <a:pt x="294576" y="1096860"/>
                  </a:lnTo>
                  <a:lnTo>
                    <a:pt x="300558" y="1096860"/>
                  </a:lnTo>
                  <a:lnTo>
                    <a:pt x="305765" y="1084160"/>
                  </a:lnTo>
                  <a:lnTo>
                    <a:pt x="359143" y="1084160"/>
                  </a:lnTo>
                  <a:lnTo>
                    <a:pt x="361543" y="1096860"/>
                  </a:lnTo>
                  <a:lnTo>
                    <a:pt x="362280" y="1096860"/>
                  </a:lnTo>
                  <a:lnTo>
                    <a:pt x="361708" y="1109560"/>
                  </a:lnTo>
                  <a:lnTo>
                    <a:pt x="355841" y="1109560"/>
                  </a:lnTo>
                  <a:lnTo>
                    <a:pt x="357974" y="1122260"/>
                  </a:lnTo>
                  <a:lnTo>
                    <a:pt x="357733" y="1122260"/>
                  </a:lnTo>
                  <a:lnTo>
                    <a:pt x="358876" y="1134960"/>
                  </a:lnTo>
                  <a:lnTo>
                    <a:pt x="365061" y="1134960"/>
                  </a:lnTo>
                  <a:lnTo>
                    <a:pt x="361251" y="1147660"/>
                  </a:lnTo>
                  <a:lnTo>
                    <a:pt x="362559" y="1160360"/>
                  </a:lnTo>
                  <a:lnTo>
                    <a:pt x="369747" y="1160360"/>
                  </a:lnTo>
                  <a:lnTo>
                    <a:pt x="369633" y="1173060"/>
                  </a:lnTo>
                  <a:lnTo>
                    <a:pt x="374243" y="1173060"/>
                  </a:lnTo>
                  <a:lnTo>
                    <a:pt x="379056" y="1185760"/>
                  </a:lnTo>
                  <a:lnTo>
                    <a:pt x="387045" y="1185760"/>
                  </a:lnTo>
                  <a:lnTo>
                    <a:pt x="397103" y="1198460"/>
                  </a:lnTo>
                  <a:lnTo>
                    <a:pt x="406095" y="1211160"/>
                  </a:lnTo>
                  <a:lnTo>
                    <a:pt x="445122" y="1211160"/>
                  </a:lnTo>
                  <a:lnTo>
                    <a:pt x="447332" y="1223860"/>
                  </a:lnTo>
                  <a:lnTo>
                    <a:pt x="457454" y="1211160"/>
                  </a:lnTo>
                  <a:lnTo>
                    <a:pt x="458863" y="1211160"/>
                  </a:lnTo>
                  <a:lnTo>
                    <a:pt x="464921" y="1223860"/>
                  </a:lnTo>
                  <a:lnTo>
                    <a:pt x="466940" y="1223860"/>
                  </a:lnTo>
                  <a:lnTo>
                    <a:pt x="473100" y="1236560"/>
                  </a:lnTo>
                  <a:lnTo>
                    <a:pt x="497344" y="1236560"/>
                  </a:lnTo>
                  <a:lnTo>
                    <a:pt x="502602" y="1249260"/>
                  </a:lnTo>
                  <a:lnTo>
                    <a:pt x="511721" y="1261960"/>
                  </a:lnTo>
                  <a:lnTo>
                    <a:pt x="558177" y="1261960"/>
                  </a:lnTo>
                  <a:lnTo>
                    <a:pt x="569582" y="1274660"/>
                  </a:lnTo>
                  <a:lnTo>
                    <a:pt x="572909" y="1274660"/>
                  </a:lnTo>
                  <a:lnTo>
                    <a:pt x="570763" y="1287360"/>
                  </a:lnTo>
                  <a:lnTo>
                    <a:pt x="573366" y="1287360"/>
                  </a:lnTo>
                  <a:lnTo>
                    <a:pt x="575322" y="1300060"/>
                  </a:lnTo>
                  <a:lnTo>
                    <a:pt x="578408" y="1300060"/>
                  </a:lnTo>
                  <a:lnTo>
                    <a:pt x="580402" y="1312760"/>
                  </a:lnTo>
                  <a:lnTo>
                    <a:pt x="581875" y="1325460"/>
                  </a:lnTo>
                  <a:lnTo>
                    <a:pt x="573328" y="1325460"/>
                  </a:lnTo>
                  <a:lnTo>
                    <a:pt x="575462" y="1338160"/>
                  </a:lnTo>
                  <a:lnTo>
                    <a:pt x="579907" y="1338160"/>
                  </a:lnTo>
                  <a:lnTo>
                    <a:pt x="584593" y="1350860"/>
                  </a:lnTo>
                  <a:lnTo>
                    <a:pt x="587476" y="1350860"/>
                  </a:lnTo>
                  <a:lnTo>
                    <a:pt x="588111" y="1363560"/>
                  </a:lnTo>
                  <a:lnTo>
                    <a:pt x="588645" y="1363560"/>
                  </a:lnTo>
                  <a:lnTo>
                    <a:pt x="589978" y="1376260"/>
                  </a:lnTo>
                  <a:lnTo>
                    <a:pt x="592975" y="1376260"/>
                  </a:lnTo>
                  <a:lnTo>
                    <a:pt x="599605" y="1388960"/>
                  </a:lnTo>
                  <a:lnTo>
                    <a:pt x="666788" y="1388960"/>
                  </a:lnTo>
                  <a:lnTo>
                    <a:pt x="661924" y="1401660"/>
                  </a:lnTo>
                  <a:lnTo>
                    <a:pt x="662305" y="1414360"/>
                  </a:lnTo>
                  <a:lnTo>
                    <a:pt x="664806" y="1414360"/>
                  </a:lnTo>
                  <a:lnTo>
                    <a:pt x="666813" y="1427060"/>
                  </a:lnTo>
                  <a:lnTo>
                    <a:pt x="670382" y="1427060"/>
                  </a:lnTo>
                  <a:lnTo>
                    <a:pt x="675957" y="1439760"/>
                  </a:lnTo>
                  <a:lnTo>
                    <a:pt x="696531" y="1439760"/>
                  </a:lnTo>
                  <a:lnTo>
                    <a:pt x="696950" y="1452460"/>
                  </a:lnTo>
                  <a:lnTo>
                    <a:pt x="701497" y="1465160"/>
                  </a:lnTo>
                  <a:lnTo>
                    <a:pt x="707097" y="1465160"/>
                  </a:lnTo>
                  <a:lnTo>
                    <a:pt x="708025" y="1477860"/>
                  </a:lnTo>
                  <a:lnTo>
                    <a:pt x="704380" y="1490560"/>
                  </a:lnTo>
                  <a:lnTo>
                    <a:pt x="701713" y="1503260"/>
                  </a:lnTo>
                  <a:lnTo>
                    <a:pt x="699452" y="1503260"/>
                  </a:lnTo>
                  <a:lnTo>
                    <a:pt x="704507" y="1515960"/>
                  </a:lnTo>
                  <a:lnTo>
                    <a:pt x="698893" y="1515960"/>
                  </a:lnTo>
                  <a:lnTo>
                    <a:pt x="697331" y="1528660"/>
                  </a:lnTo>
                  <a:lnTo>
                    <a:pt x="693559" y="1528660"/>
                  </a:lnTo>
                  <a:lnTo>
                    <a:pt x="691769" y="1541360"/>
                  </a:lnTo>
                  <a:lnTo>
                    <a:pt x="693331" y="1541360"/>
                  </a:lnTo>
                  <a:lnTo>
                    <a:pt x="699630" y="1554060"/>
                  </a:lnTo>
                  <a:lnTo>
                    <a:pt x="701687" y="1554060"/>
                  </a:lnTo>
                  <a:lnTo>
                    <a:pt x="691629" y="1566760"/>
                  </a:lnTo>
                  <a:lnTo>
                    <a:pt x="692010" y="1566760"/>
                  </a:lnTo>
                  <a:lnTo>
                    <a:pt x="695147" y="1579460"/>
                  </a:lnTo>
                  <a:lnTo>
                    <a:pt x="698195" y="1579460"/>
                  </a:lnTo>
                  <a:lnTo>
                    <a:pt x="699109" y="1592160"/>
                  </a:lnTo>
                  <a:lnTo>
                    <a:pt x="699325" y="1592160"/>
                  </a:lnTo>
                  <a:lnTo>
                    <a:pt x="708926" y="1604860"/>
                  </a:lnTo>
                  <a:lnTo>
                    <a:pt x="706259" y="1617560"/>
                  </a:lnTo>
                  <a:lnTo>
                    <a:pt x="709307" y="1617560"/>
                  </a:lnTo>
                  <a:lnTo>
                    <a:pt x="704824" y="1630260"/>
                  </a:lnTo>
                  <a:lnTo>
                    <a:pt x="707745" y="1642960"/>
                  </a:lnTo>
                  <a:lnTo>
                    <a:pt x="708266" y="1642960"/>
                  </a:lnTo>
                  <a:lnTo>
                    <a:pt x="706729" y="1655660"/>
                  </a:lnTo>
                  <a:lnTo>
                    <a:pt x="738365" y="1655660"/>
                  </a:lnTo>
                  <a:lnTo>
                    <a:pt x="750836" y="1668360"/>
                  </a:lnTo>
                  <a:lnTo>
                    <a:pt x="757047" y="1668360"/>
                  </a:lnTo>
                  <a:lnTo>
                    <a:pt x="765886" y="1655660"/>
                  </a:lnTo>
                  <a:lnTo>
                    <a:pt x="769023" y="1655660"/>
                  </a:lnTo>
                  <a:lnTo>
                    <a:pt x="779513" y="1668360"/>
                  </a:lnTo>
                  <a:lnTo>
                    <a:pt x="797204" y="1668360"/>
                  </a:lnTo>
                  <a:lnTo>
                    <a:pt x="807808" y="1681060"/>
                  </a:lnTo>
                  <a:lnTo>
                    <a:pt x="806831" y="1693760"/>
                  </a:lnTo>
                  <a:lnTo>
                    <a:pt x="809409" y="1706460"/>
                  </a:lnTo>
                  <a:lnTo>
                    <a:pt x="811225" y="1719160"/>
                  </a:lnTo>
                  <a:lnTo>
                    <a:pt x="813206" y="1719160"/>
                  </a:lnTo>
                  <a:lnTo>
                    <a:pt x="815987" y="1731860"/>
                  </a:lnTo>
                  <a:lnTo>
                    <a:pt x="820026" y="1744560"/>
                  </a:lnTo>
                  <a:lnTo>
                    <a:pt x="841692" y="1744560"/>
                  </a:lnTo>
                  <a:lnTo>
                    <a:pt x="846175" y="1731860"/>
                  </a:lnTo>
                  <a:lnTo>
                    <a:pt x="858812" y="1731860"/>
                  </a:lnTo>
                  <a:lnTo>
                    <a:pt x="862634" y="1744560"/>
                  </a:lnTo>
                  <a:lnTo>
                    <a:pt x="864844" y="1744560"/>
                  </a:lnTo>
                  <a:lnTo>
                    <a:pt x="865797" y="1757260"/>
                  </a:lnTo>
                  <a:lnTo>
                    <a:pt x="867498" y="1757260"/>
                  </a:lnTo>
                  <a:lnTo>
                    <a:pt x="867168" y="1769960"/>
                  </a:lnTo>
                  <a:lnTo>
                    <a:pt x="864285" y="1769960"/>
                  </a:lnTo>
                  <a:lnTo>
                    <a:pt x="865898" y="1782660"/>
                  </a:lnTo>
                  <a:lnTo>
                    <a:pt x="864133" y="1795360"/>
                  </a:lnTo>
                  <a:lnTo>
                    <a:pt x="863409" y="1795360"/>
                  </a:lnTo>
                  <a:lnTo>
                    <a:pt x="858812" y="1820760"/>
                  </a:lnTo>
                  <a:lnTo>
                    <a:pt x="893064" y="1820760"/>
                  </a:lnTo>
                  <a:lnTo>
                    <a:pt x="894816" y="1833460"/>
                  </a:lnTo>
                  <a:lnTo>
                    <a:pt x="897597" y="1833460"/>
                  </a:lnTo>
                  <a:lnTo>
                    <a:pt x="900036" y="1846160"/>
                  </a:lnTo>
                  <a:lnTo>
                    <a:pt x="901623" y="1846160"/>
                  </a:lnTo>
                  <a:lnTo>
                    <a:pt x="902525" y="1858860"/>
                  </a:lnTo>
                  <a:lnTo>
                    <a:pt x="902944" y="1871560"/>
                  </a:lnTo>
                  <a:lnTo>
                    <a:pt x="903122" y="1871560"/>
                  </a:lnTo>
                  <a:lnTo>
                    <a:pt x="903160" y="1884260"/>
                  </a:lnTo>
                  <a:lnTo>
                    <a:pt x="902906" y="1884260"/>
                  </a:lnTo>
                  <a:lnTo>
                    <a:pt x="902195" y="1896960"/>
                  </a:lnTo>
                  <a:lnTo>
                    <a:pt x="896366" y="1884260"/>
                  </a:lnTo>
                  <a:lnTo>
                    <a:pt x="888085" y="1896960"/>
                  </a:lnTo>
                  <a:lnTo>
                    <a:pt x="877176" y="1909660"/>
                  </a:lnTo>
                  <a:lnTo>
                    <a:pt x="870889" y="1909660"/>
                  </a:lnTo>
                  <a:lnTo>
                    <a:pt x="860755" y="1922360"/>
                  </a:lnTo>
                  <a:lnTo>
                    <a:pt x="859777" y="1922360"/>
                  </a:lnTo>
                  <a:lnTo>
                    <a:pt x="845235" y="1935060"/>
                  </a:lnTo>
                  <a:lnTo>
                    <a:pt x="838949" y="1935060"/>
                  </a:lnTo>
                  <a:lnTo>
                    <a:pt x="833729" y="1947760"/>
                  </a:lnTo>
                  <a:lnTo>
                    <a:pt x="828294" y="1947760"/>
                  </a:lnTo>
                  <a:lnTo>
                    <a:pt x="825144" y="1960460"/>
                  </a:lnTo>
                  <a:lnTo>
                    <a:pt x="822833" y="1960460"/>
                  </a:lnTo>
                  <a:lnTo>
                    <a:pt x="818553" y="1973160"/>
                  </a:lnTo>
                  <a:lnTo>
                    <a:pt x="813739" y="1973160"/>
                  </a:lnTo>
                  <a:lnTo>
                    <a:pt x="809231" y="1985860"/>
                  </a:lnTo>
                  <a:lnTo>
                    <a:pt x="805891" y="1985860"/>
                  </a:lnTo>
                  <a:lnTo>
                    <a:pt x="803503" y="1998560"/>
                  </a:lnTo>
                  <a:lnTo>
                    <a:pt x="800481" y="1998560"/>
                  </a:lnTo>
                  <a:lnTo>
                    <a:pt x="796531" y="2011260"/>
                  </a:lnTo>
                  <a:lnTo>
                    <a:pt x="787120" y="2011260"/>
                  </a:lnTo>
                  <a:lnTo>
                    <a:pt x="784009" y="2023960"/>
                  </a:lnTo>
                  <a:lnTo>
                    <a:pt x="780669" y="2023960"/>
                  </a:lnTo>
                  <a:lnTo>
                    <a:pt x="775703" y="2036660"/>
                  </a:lnTo>
                  <a:lnTo>
                    <a:pt x="793521" y="2036660"/>
                  </a:lnTo>
                  <a:lnTo>
                    <a:pt x="796467" y="2023960"/>
                  </a:lnTo>
                  <a:lnTo>
                    <a:pt x="803630" y="2023960"/>
                  </a:lnTo>
                  <a:lnTo>
                    <a:pt x="811174" y="2036660"/>
                  </a:lnTo>
                  <a:lnTo>
                    <a:pt x="823658" y="2036660"/>
                  </a:lnTo>
                  <a:lnTo>
                    <a:pt x="830313" y="2049360"/>
                  </a:lnTo>
                  <a:lnTo>
                    <a:pt x="837311" y="2049360"/>
                  </a:lnTo>
                  <a:lnTo>
                    <a:pt x="842924" y="2062060"/>
                  </a:lnTo>
                  <a:lnTo>
                    <a:pt x="845489" y="2062060"/>
                  </a:lnTo>
                  <a:lnTo>
                    <a:pt x="848334" y="2074760"/>
                  </a:lnTo>
                  <a:lnTo>
                    <a:pt x="853617" y="2074760"/>
                  </a:lnTo>
                  <a:lnTo>
                    <a:pt x="858189" y="2062060"/>
                  </a:lnTo>
                  <a:lnTo>
                    <a:pt x="866876" y="2062060"/>
                  </a:lnTo>
                  <a:lnTo>
                    <a:pt x="871194" y="2074760"/>
                  </a:lnTo>
                  <a:lnTo>
                    <a:pt x="880262" y="2087460"/>
                  </a:lnTo>
                  <a:lnTo>
                    <a:pt x="882688" y="2074760"/>
                  </a:lnTo>
                  <a:lnTo>
                    <a:pt x="890562" y="2087460"/>
                  </a:lnTo>
                  <a:lnTo>
                    <a:pt x="902995" y="2087460"/>
                  </a:lnTo>
                  <a:lnTo>
                    <a:pt x="909815" y="2100160"/>
                  </a:lnTo>
                  <a:lnTo>
                    <a:pt x="918286" y="2100160"/>
                  </a:lnTo>
                  <a:lnTo>
                    <a:pt x="926325" y="2112861"/>
                  </a:lnTo>
                  <a:lnTo>
                    <a:pt x="934389" y="2112861"/>
                  </a:lnTo>
                  <a:lnTo>
                    <a:pt x="941844" y="2125561"/>
                  </a:lnTo>
                  <a:lnTo>
                    <a:pt x="948016" y="2125561"/>
                  </a:lnTo>
                  <a:lnTo>
                    <a:pt x="951268" y="2138261"/>
                  </a:lnTo>
                  <a:lnTo>
                    <a:pt x="966165" y="2138261"/>
                  </a:lnTo>
                  <a:lnTo>
                    <a:pt x="976426" y="2150961"/>
                  </a:lnTo>
                  <a:lnTo>
                    <a:pt x="970254" y="2163661"/>
                  </a:lnTo>
                  <a:lnTo>
                    <a:pt x="963383" y="2163661"/>
                  </a:lnTo>
                  <a:lnTo>
                    <a:pt x="963066" y="2176361"/>
                  </a:lnTo>
                  <a:lnTo>
                    <a:pt x="964882" y="2176361"/>
                  </a:lnTo>
                  <a:lnTo>
                    <a:pt x="965428" y="2189061"/>
                  </a:lnTo>
                  <a:lnTo>
                    <a:pt x="981405" y="2189061"/>
                  </a:lnTo>
                  <a:lnTo>
                    <a:pt x="987132" y="2176361"/>
                  </a:lnTo>
                  <a:lnTo>
                    <a:pt x="992593" y="2176361"/>
                  </a:lnTo>
                  <a:lnTo>
                    <a:pt x="997051" y="2163661"/>
                  </a:lnTo>
                  <a:lnTo>
                    <a:pt x="999718" y="2150961"/>
                  </a:lnTo>
                  <a:lnTo>
                    <a:pt x="1000760" y="2150961"/>
                  </a:lnTo>
                  <a:lnTo>
                    <a:pt x="1000506" y="2138261"/>
                  </a:lnTo>
                  <a:lnTo>
                    <a:pt x="1005751" y="2125561"/>
                  </a:lnTo>
                  <a:lnTo>
                    <a:pt x="1009383" y="2125561"/>
                  </a:lnTo>
                  <a:lnTo>
                    <a:pt x="1008583" y="2112861"/>
                  </a:lnTo>
                  <a:lnTo>
                    <a:pt x="1003642" y="2125561"/>
                  </a:lnTo>
                  <a:lnTo>
                    <a:pt x="1000099" y="2112861"/>
                  </a:lnTo>
                  <a:lnTo>
                    <a:pt x="995692" y="2112861"/>
                  </a:lnTo>
                  <a:lnTo>
                    <a:pt x="1005471" y="2100160"/>
                  </a:lnTo>
                  <a:lnTo>
                    <a:pt x="1008075" y="2087460"/>
                  </a:lnTo>
                  <a:lnTo>
                    <a:pt x="1017270" y="2087460"/>
                  </a:lnTo>
                  <a:lnTo>
                    <a:pt x="1024763" y="2074760"/>
                  </a:lnTo>
                  <a:lnTo>
                    <a:pt x="1022692" y="2062060"/>
                  </a:lnTo>
                  <a:lnTo>
                    <a:pt x="1024724" y="2062060"/>
                  </a:lnTo>
                  <a:lnTo>
                    <a:pt x="1026007" y="2049360"/>
                  </a:lnTo>
                  <a:lnTo>
                    <a:pt x="1023670" y="2049360"/>
                  </a:lnTo>
                  <a:lnTo>
                    <a:pt x="1032548" y="2036660"/>
                  </a:lnTo>
                  <a:lnTo>
                    <a:pt x="1047838" y="2036660"/>
                  </a:lnTo>
                  <a:lnTo>
                    <a:pt x="1055192" y="2036660"/>
                  </a:lnTo>
                  <a:lnTo>
                    <a:pt x="1066165" y="2036660"/>
                  </a:lnTo>
                  <a:lnTo>
                    <a:pt x="1072692" y="2011260"/>
                  </a:lnTo>
                  <a:lnTo>
                    <a:pt x="1076731" y="1998560"/>
                  </a:lnTo>
                  <a:lnTo>
                    <a:pt x="1082344" y="1985860"/>
                  </a:lnTo>
                  <a:lnTo>
                    <a:pt x="1085989" y="1985860"/>
                  </a:lnTo>
                  <a:lnTo>
                    <a:pt x="1090066" y="1973160"/>
                  </a:lnTo>
                  <a:lnTo>
                    <a:pt x="1101496" y="1960460"/>
                  </a:lnTo>
                  <a:lnTo>
                    <a:pt x="1108519" y="1960460"/>
                  </a:lnTo>
                  <a:lnTo>
                    <a:pt x="1108646" y="1947760"/>
                  </a:lnTo>
                  <a:lnTo>
                    <a:pt x="1113485" y="1947760"/>
                  </a:lnTo>
                  <a:lnTo>
                    <a:pt x="1115491" y="1935060"/>
                  </a:lnTo>
                  <a:lnTo>
                    <a:pt x="1116723" y="1935060"/>
                  </a:lnTo>
                  <a:lnTo>
                    <a:pt x="1115580" y="1922360"/>
                  </a:lnTo>
                  <a:lnTo>
                    <a:pt x="1113764" y="1922360"/>
                  </a:lnTo>
                  <a:lnTo>
                    <a:pt x="1113358" y="1909660"/>
                  </a:lnTo>
                  <a:lnTo>
                    <a:pt x="1112761" y="1896960"/>
                  </a:lnTo>
                  <a:lnTo>
                    <a:pt x="1115034" y="1896960"/>
                  </a:lnTo>
                  <a:lnTo>
                    <a:pt x="1115618" y="1884260"/>
                  </a:lnTo>
                  <a:lnTo>
                    <a:pt x="1113231" y="1884260"/>
                  </a:lnTo>
                  <a:lnTo>
                    <a:pt x="1105865" y="1871560"/>
                  </a:lnTo>
                  <a:lnTo>
                    <a:pt x="1103058" y="1858860"/>
                  </a:lnTo>
                  <a:lnTo>
                    <a:pt x="1105738" y="1858860"/>
                  </a:lnTo>
                  <a:lnTo>
                    <a:pt x="1097635" y="1846160"/>
                  </a:lnTo>
                  <a:lnTo>
                    <a:pt x="1103033" y="1846160"/>
                  </a:lnTo>
                  <a:lnTo>
                    <a:pt x="1103083" y="1847278"/>
                  </a:lnTo>
                  <a:lnTo>
                    <a:pt x="1105420" y="1849602"/>
                  </a:lnTo>
                  <a:lnTo>
                    <a:pt x="1106576" y="1850771"/>
                  </a:lnTo>
                  <a:lnTo>
                    <a:pt x="1107922" y="1846986"/>
                  </a:lnTo>
                  <a:lnTo>
                    <a:pt x="1109408" y="1842960"/>
                  </a:lnTo>
                  <a:lnTo>
                    <a:pt x="1106195" y="1839544"/>
                  </a:lnTo>
                  <a:lnTo>
                    <a:pt x="1104328" y="1841347"/>
                  </a:lnTo>
                  <a:lnTo>
                    <a:pt x="1103401" y="1833460"/>
                  </a:lnTo>
                  <a:lnTo>
                    <a:pt x="1104747" y="1833460"/>
                  </a:lnTo>
                  <a:lnTo>
                    <a:pt x="1106043" y="1820760"/>
                  </a:lnTo>
                  <a:lnTo>
                    <a:pt x="1105750" y="1820760"/>
                  </a:lnTo>
                  <a:lnTo>
                    <a:pt x="1103515" y="1818170"/>
                  </a:lnTo>
                  <a:lnTo>
                    <a:pt x="1107071" y="1808060"/>
                  </a:lnTo>
                  <a:lnTo>
                    <a:pt x="1117549" y="1808060"/>
                  </a:lnTo>
                  <a:lnTo>
                    <a:pt x="1121879" y="1795360"/>
                  </a:lnTo>
                  <a:lnTo>
                    <a:pt x="1127950" y="1795360"/>
                  </a:lnTo>
                  <a:lnTo>
                    <a:pt x="1130769" y="1782660"/>
                  </a:lnTo>
                  <a:lnTo>
                    <a:pt x="1141476" y="1769960"/>
                  </a:lnTo>
                  <a:lnTo>
                    <a:pt x="1149692" y="1769960"/>
                  </a:lnTo>
                  <a:lnTo>
                    <a:pt x="1159929" y="1757260"/>
                  </a:lnTo>
                  <a:lnTo>
                    <a:pt x="1162786" y="1757260"/>
                  </a:lnTo>
                  <a:lnTo>
                    <a:pt x="1174038" y="1744560"/>
                  </a:lnTo>
                  <a:lnTo>
                    <a:pt x="1187716" y="1744560"/>
                  </a:lnTo>
                  <a:lnTo>
                    <a:pt x="1193444" y="1731860"/>
                  </a:lnTo>
                  <a:lnTo>
                    <a:pt x="1217383" y="1731860"/>
                  </a:lnTo>
                  <a:lnTo>
                    <a:pt x="1226337" y="1719160"/>
                  </a:lnTo>
                  <a:lnTo>
                    <a:pt x="1231861" y="1719160"/>
                  </a:lnTo>
                  <a:lnTo>
                    <a:pt x="1239291" y="1706460"/>
                  </a:lnTo>
                  <a:lnTo>
                    <a:pt x="1247432" y="1719160"/>
                  </a:lnTo>
                  <a:lnTo>
                    <a:pt x="1253528" y="1706460"/>
                  </a:lnTo>
                  <a:lnTo>
                    <a:pt x="1243685" y="1706460"/>
                  </a:lnTo>
                  <a:lnTo>
                    <a:pt x="1246530" y="1693760"/>
                  </a:lnTo>
                  <a:lnTo>
                    <a:pt x="1277429" y="1693760"/>
                  </a:lnTo>
                  <a:lnTo>
                    <a:pt x="1288719" y="1693760"/>
                  </a:lnTo>
                  <a:lnTo>
                    <a:pt x="1283982" y="1706460"/>
                  </a:lnTo>
                  <a:lnTo>
                    <a:pt x="1291170" y="1706460"/>
                  </a:lnTo>
                  <a:lnTo>
                    <a:pt x="1300822" y="1693760"/>
                  </a:lnTo>
                  <a:lnTo>
                    <a:pt x="1303642" y="1693760"/>
                  </a:lnTo>
                  <a:lnTo>
                    <a:pt x="1304010" y="1681060"/>
                  </a:lnTo>
                  <a:lnTo>
                    <a:pt x="1309636" y="1681060"/>
                  </a:lnTo>
                  <a:lnTo>
                    <a:pt x="1309941" y="1693760"/>
                  </a:lnTo>
                  <a:lnTo>
                    <a:pt x="1355255" y="1693760"/>
                  </a:lnTo>
                  <a:lnTo>
                    <a:pt x="1353172" y="1681060"/>
                  </a:lnTo>
                  <a:lnTo>
                    <a:pt x="1351457" y="1681060"/>
                  </a:lnTo>
                  <a:lnTo>
                    <a:pt x="1355204" y="1668360"/>
                  </a:lnTo>
                  <a:lnTo>
                    <a:pt x="1365478" y="1668360"/>
                  </a:lnTo>
                  <a:lnTo>
                    <a:pt x="1371307" y="1655660"/>
                  </a:lnTo>
                  <a:lnTo>
                    <a:pt x="1387970" y="1655660"/>
                  </a:lnTo>
                  <a:lnTo>
                    <a:pt x="1391564" y="1642960"/>
                  </a:lnTo>
                  <a:lnTo>
                    <a:pt x="1388084" y="1642960"/>
                  </a:lnTo>
                  <a:lnTo>
                    <a:pt x="1387360" y="1630260"/>
                  </a:lnTo>
                  <a:lnTo>
                    <a:pt x="1387208" y="1630260"/>
                  </a:lnTo>
                  <a:lnTo>
                    <a:pt x="1388414" y="1617560"/>
                  </a:lnTo>
                  <a:lnTo>
                    <a:pt x="1390319" y="1617560"/>
                  </a:lnTo>
                  <a:lnTo>
                    <a:pt x="1392301" y="1604860"/>
                  </a:lnTo>
                  <a:lnTo>
                    <a:pt x="1392593" y="1604860"/>
                  </a:lnTo>
                  <a:lnTo>
                    <a:pt x="1397190" y="1592160"/>
                  </a:lnTo>
                  <a:lnTo>
                    <a:pt x="1408645" y="1592160"/>
                  </a:lnTo>
                  <a:lnTo>
                    <a:pt x="1411897" y="1579460"/>
                  </a:lnTo>
                  <a:lnTo>
                    <a:pt x="1409052" y="1566760"/>
                  </a:lnTo>
                  <a:lnTo>
                    <a:pt x="1415465" y="1566760"/>
                  </a:lnTo>
                  <a:lnTo>
                    <a:pt x="1417523" y="1554060"/>
                  </a:lnTo>
                  <a:lnTo>
                    <a:pt x="1419199" y="1554060"/>
                  </a:lnTo>
                  <a:lnTo>
                    <a:pt x="1424432" y="1541360"/>
                  </a:lnTo>
                  <a:lnTo>
                    <a:pt x="1430312" y="1541360"/>
                  </a:lnTo>
                  <a:lnTo>
                    <a:pt x="1431632" y="1528660"/>
                  </a:lnTo>
                  <a:lnTo>
                    <a:pt x="1430528" y="1515960"/>
                  </a:lnTo>
                  <a:lnTo>
                    <a:pt x="1429054" y="1503260"/>
                  </a:lnTo>
                  <a:lnTo>
                    <a:pt x="1428318" y="1503260"/>
                  </a:lnTo>
                  <a:lnTo>
                    <a:pt x="1428940" y="1490560"/>
                  </a:lnTo>
                  <a:lnTo>
                    <a:pt x="1431213" y="1477860"/>
                  </a:lnTo>
                  <a:lnTo>
                    <a:pt x="1435455" y="1465160"/>
                  </a:lnTo>
                  <a:lnTo>
                    <a:pt x="1440370" y="1465160"/>
                  </a:lnTo>
                  <a:lnTo>
                    <a:pt x="1444891" y="1452460"/>
                  </a:lnTo>
                  <a:lnTo>
                    <a:pt x="1447520" y="1452460"/>
                  </a:lnTo>
                  <a:lnTo>
                    <a:pt x="1445196" y="1427060"/>
                  </a:lnTo>
                  <a:lnTo>
                    <a:pt x="1448396" y="1401660"/>
                  </a:lnTo>
                  <a:lnTo>
                    <a:pt x="1452676" y="1388960"/>
                  </a:lnTo>
                  <a:lnTo>
                    <a:pt x="1454315" y="1363560"/>
                  </a:lnTo>
                  <a:lnTo>
                    <a:pt x="1452905" y="1350860"/>
                  </a:lnTo>
                  <a:lnTo>
                    <a:pt x="1450365" y="1350860"/>
                  </a:lnTo>
                  <a:lnTo>
                    <a:pt x="1447571" y="1338160"/>
                  </a:lnTo>
                  <a:lnTo>
                    <a:pt x="1445425" y="1325460"/>
                  </a:lnTo>
                  <a:lnTo>
                    <a:pt x="1444866" y="1312760"/>
                  </a:lnTo>
                  <a:lnTo>
                    <a:pt x="1445895" y="1300060"/>
                  </a:lnTo>
                  <a:lnTo>
                    <a:pt x="1447266" y="1287360"/>
                  </a:lnTo>
                  <a:lnTo>
                    <a:pt x="1447736" y="1274660"/>
                  </a:lnTo>
                  <a:lnTo>
                    <a:pt x="1446745" y="1274660"/>
                  </a:lnTo>
                  <a:lnTo>
                    <a:pt x="1445717" y="1287360"/>
                  </a:lnTo>
                  <a:lnTo>
                    <a:pt x="1444675" y="1287360"/>
                  </a:lnTo>
                  <a:lnTo>
                    <a:pt x="1445983" y="1274660"/>
                  </a:lnTo>
                  <a:lnTo>
                    <a:pt x="1443863" y="1274660"/>
                  </a:lnTo>
                  <a:lnTo>
                    <a:pt x="1444053" y="1261960"/>
                  </a:lnTo>
                  <a:lnTo>
                    <a:pt x="1440116" y="1261960"/>
                  </a:lnTo>
                  <a:lnTo>
                    <a:pt x="1438846" y="1249260"/>
                  </a:lnTo>
                  <a:lnTo>
                    <a:pt x="1442910" y="1249260"/>
                  </a:lnTo>
                  <a:lnTo>
                    <a:pt x="1442631" y="1249807"/>
                  </a:lnTo>
                  <a:lnTo>
                    <a:pt x="1446022" y="1253121"/>
                  </a:lnTo>
                  <a:lnTo>
                    <a:pt x="1447076" y="1246327"/>
                  </a:lnTo>
                  <a:lnTo>
                    <a:pt x="1444459" y="1246378"/>
                  </a:lnTo>
                  <a:lnTo>
                    <a:pt x="1442516" y="1236560"/>
                  </a:lnTo>
                  <a:lnTo>
                    <a:pt x="1451521" y="1236560"/>
                  </a:lnTo>
                  <a:lnTo>
                    <a:pt x="1451660" y="1232776"/>
                  </a:lnTo>
                  <a:lnTo>
                    <a:pt x="1454340" y="1230223"/>
                  </a:lnTo>
                  <a:lnTo>
                    <a:pt x="1461579" y="1225550"/>
                  </a:lnTo>
                  <a:lnTo>
                    <a:pt x="1459141" y="1223860"/>
                  </a:lnTo>
                  <a:lnTo>
                    <a:pt x="1465707" y="1223860"/>
                  </a:lnTo>
                  <a:lnTo>
                    <a:pt x="1461655" y="1236560"/>
                  </a:lnTo>
                  <a:lnTo>
                    <a:pt x="1476654" y="1223860"/>
                  </a:lnTo>
                  <a:lnTo>
                    <a:pt x="1488795" y="1198460"/>
                  </a:lnTo>
                  <a:lnTo>
                    <a:pt x="1498384" y="1173060"/>
                  </a:lnTo>
                  <a:lnTo>
                    <a:pt x="1505762" y="1160360"/>
                  </a:lnTo>
                  <a:lnTo>
                    <a:pt x="1504099" y="1160360"/>
                  </a:lnTo>
                  <a:lnTo>
                    <a:pt x="1504353" y="1158989"/>
                  </a:lnTo>
                  <a:lnTo>
                    <a:pt x="1510868" y="1147660"/>
                  </a:lnTo>
                  <a:lnTo>
                    <a:pt x="1510626" y="1147660"/>
                  </a:lnTo>
                  <a:lnTo>
                    <a:pt x="1508506" y="1134960"/>
                  </a:lnTo>
                  <a:lnTo>
                    <a:pt x="1512798" y="1147660"/>
                  </a:lnTo>
                  <a:lnTo>
                    <a:pt x="1515706" y="1137729"/>
                  </a:lnTo>
                  <a:lnTo>
                    <a:pt x="1515846" y="1137551"/>
                  </a:lnTo>
                  <a:lnTo>
                    <a:pt x="1516862" y="1135113"/>
                  </a:lnTo>
                  <a:lnTo>
                    <a:pt x="1516888" y="1134960"/>
                  </a:lnTo>
                  <a:lnTo>
                    <a:pt x="1523034" y="1134960"/>
                  </a:lnTo>
                  <a:lnTo>
                    <a:pt x="1526222" y="1122260"/>
                  </a:lnTo>
                  <a:lnTo>
                    <a:pt x="1539443" y="1122260"/>
                  </a:lnTo>
                  <a:lnTo>
                    <a:pt x="1543291" y="1109560"/>
                  </a:lnTo>
                  <a:lnTo>
                    <a:pt x="1550073" y="1109560"/>
                  </a:lnTo>
                  <a:lnTo>
                    <a:pt x="1556308" y="1096860"/>
                  </a:lnTo>
                  <a:lnTo>
                    <a:pt x="1561846" y="1084160"/>
                  </a:lnTo>
                  <a:lnTo>
                    <a:pt x="1562519" y="1084160"/>
                  </a:lnTo>
                  <a:lnTo>
                    <a:pt x="1561858" y="1071626"/>
                  </a:lnTo>
                  <a:lnTo>
                    <a:pt x="1565592" y="1084160"/>
                  </a:lnTo>
                  <a:lnTo>
                    <a:pt x="1566824" y="1084160"/>
                  </a:lnTo>
                  <a:lnTo>
                    <a:pt x="1566545" y="1071460"/>
                  </a:lnTo>
                  <a:lnTo>
                    <a:pt x="1569059" y="1071460"/>
                  </a:lnTo>
                  <a:lnTo>
                    <a:pt x="1570405" y="1084160"/>
                  </a:lnTo>
                  <a:lnTo>
                    <a:pt x="1574012" y="1071460"/>
                  </a:lnTo>
                  <a:lnTo>
                    <a:pt x="1578724" y="1071460"/>
                  </a:lnTo>
                  <a:lnTo>
                    <a:pt x="1583550" y="1058760"/>
                  </a:lnTo>
                  <a:lnTo>
                    <a:pt x="1587512" y="1058760"/>
                  </a:lnTo>
                  <a:lnTo>
                    <a:pt x="1590040" y="1046060"/>
                  </a:lnTo>
                  <a:lnTo>
                    <a:pt x="1592135" y="1046060"/>
                  </a:lnTo>
                  <a:lnTo>
                    <a:pt x="1594294" y="1033360"/>
                  </a:lnTo>
                  <a:lnTo>
                    <a:pt x="1596986" y="1033360"/>
                  </a:lnTo>
                  <a:lnTo>
                    <a:pt x="1598599" y="1020660"/>
                  </a:lnTo>
                  <a:lnTo>
                    <a:pt x="1598993" y="1020660"/>
                  </a:lnTo>
                  <a:lnTo>
                    <a:pt x="1599565" y="1007960"/>
                  </a:lnTo>
                  <a:lnTo>
                    <a:pt x="1601736" y="1007960"/>
                  </a:lnTo>
                  <a:lnTo>
                    <a:pt x="1603451" y="995260"/>
                  </a:lnTo>
                  <a:lnTo>
                    <a:pt x="1603197" y="995260"/>
                  </a:lnTo>
                  <a:lnTo>
                    <a:pt x="1602828" y="984084"/>
                  </a:lnTo>
                  <a:lnTo>
                    <a:pt x="1603578" y="985799"/>
                  </a:lnTo>
                  <a:lnTo>
                    <a:pt x="1605356" y="98182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038255" y="4903406"/>
              <a:ext cx="34925" cy="97790"/>
            </a:xfrm>
            <a:custGeom>
              <a:avLst/>
              <a:gdLst/>
              <a:ahLst/>
              <a:cxnLst/>
              <a:rect l="l" t="t" r="r" b="b"/>
              <a:pathLst>
                <a:path w="34925" h="97789">
                  <a:moveTo>
                    <a:pt x="10388" y="10807"/>
                  </a:moveTo>
                  <a:lnTo>
                    <a:pt x="5105" y="8877"/>
                  </a:lnTo>
                  <a:lnTo>
                    <a:pt x="1536" y="10617"/>
                  </a:lnTo>
                  <a:lnTo>
                    <a:pt x="0" y="14808"/>
                  </a:lnTo>
                  <a:lnTo>
                    <a:pt x="787" y="20256"/>
                  </a:lnTo>
                  <a:lnTo>
                    <a:pt x="4076" y="24879"/>
                  </a:lnTo>
                  <a:lnTo>
                    <a:pt x="6705" y="21729"/>
                  </a:lnTo>
                  <a:lnTo>
                    <a:pt x="8788" y="15494"/>
                  </a:lnTo>
                  <a:lnTo>
                    <a:pt x="10388" y="10807"/>
                  </a:lnTo>
                  <a:close/>
                </a:path>
                <a:path w="34925" h="97789">
                  <a:moveTo>
                    <a:pt x="23025" y="26200"/>
                  </a:moveTo>
                  <a:lnTo>
                    <a:pt x="22364" y="23990"/>
                  </a:lnTo>
                  <a:lnTo>
                    <a:pt x="17818" y="23977"/>
                  </a:lnTo>
                  <a:lnTo>
                    <a:pt x="17170" y="25654"/>
                  </a:lnTo>
                  <a:lnTo>
                    <a:pt x="20434" y="29019"/>
                  </a:lnTo>
                  <a:lnTo>
                    <a:pt x="22377" y="27876"/>
                  </a:lnTo>
                  <a:lnTo>
                    <a:pt x="23025" y="26200"/>
                  </a:lnTo>
                  <a:close/>
                </a:path>
                <a:path w="34925" h="97789">
                  <a:moveTo>
                    <a:pt x="24676" y="10833"/>
                  </a:moveTo>
                  <a:lnTo>
                    <a:pt x="20637" y="8458"/>
                  </a:lnTo>
                  <a:lnTo>
                    <a:pt x="16548" y="4914"/>
                  </a:lnTo>
                  <a:lnTo>
                    <a:pt x="15811" y="0"/>
                  </a:lnTo>
                  <a:lnTo>
                    <a:pt x="10312" y="965"/>
                  </a:lnTo>
                  <a:lnTo>
                    <a:pt x="13766" y="6972"/>
                  </a:lnTo>
                  <a:lnTo>
                    <a:pt x="10388" y="10058"/>
                  </a:lnTo>
                  <a:lnTo>
                    <a:pt x="12446" y="16014"/>
                  </a:lnTo>
                  <a:lnTo>
                    <a:pt x="20878" y="12141"/>
                  </a:lnTo>
                  <a:lnTo>
                    <a:pt x="24676" y="10833"/>
                  </a:lnTo>
                  <a:close/>
                </a:path>
                <a:path w="34925" h="97789">
                  <a:moveTo>
                    <a:pt x="34696" y="92367"/>
                  </a:moveTo>
                  <a:lnTo>
                    <a:pt x="30124" y="83807"/>
                  </a:lnTo>
                  <a:lnTo>
                    <a:pt x="25158" y="77571"/>
                  </a:lnTo>
                  <a:lnTo>
                    <a:pt x="18745" y="72161"/>
                  </a:lnTo>
                  <a:lnTo>
                    <a:pt x="18872" y="83058"/>
                  </a:lnTo>
                  <a:lnTo>
                    <a:pt x="20866" y="87820"/>
                  </a:lnTo>
                  <a:lnTo>
                    <a:pt x="23876" y="96761"/>
                  </a:lnTo>
                  <a:lnTo>
                    <a:pt x="27724" y="92684"/>
                  </a:lnTo>
                  <a:lnTo>
                    <a:pt x="30861" y="97485"/>
                  </a:lnTo>
                  <a:lnTo>
                    <a:pt x="34696" y="9236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4343298" y="5017934"/>
              <a:ext cx="725170" cy="532765"/>
            </a:xfrm>
            <a:custGeom>
              <a:avLst/>
              <a:gdLst/>
              <a:ahLst/>
              <a:cxnLst/>
              <a:rect l="l" t="t" r="r" b="b"/>
              <a:pathLst>
                <a:path w="725170" h="532764">
                  <a:moveTo>
                    <a:pt x="5041" y="530999"/>
                  </a:moveTo>
                  <a:lnTo>
                    <a:pt x="4267" y="529704"/>
                  </a:lnTo>
                  <a:lnTo>
                    <a:pt x="0" y="528853"/>
                  </a:lnTo>
                  <a:lnTo>
                    <a:pt x="2324" y="532714"/>
                  </a:lnTo>
                  <a:lnTo>
                    <a:pt x="5041" y="530999"/>
                  </a:lnTo>
                  <a:close/>
                </a:path>
                <a:path w="725170" h="532764">
                  <a:moveTo>
                    <a:pt x="15989" y="509511"/>
                  </a:moveTo>
                  <a:lnTo>
                    <a:pt x="14300" y="505637"/>
                  </a:lnTo>
                  <a:lnTo>
                    <a:pt x="13030" y="506831"/>
                  </a:lnTo>
                  <a:lnTo>
                    <a:pt x="11874" y="508114"/>
                  </a:lnTo>
                  <a:lnTo>
                    <a:pt x="10820" y="509511"/>
                  </a:lnTo>
                  <a:lnTo>
                    <a:pt x="14820" y="510794"/>
                  </a:lnTo>
                  <a:lnTo>
                    <a:pt x="15989" y="509511"/>
                  </a:lnTo>
                  <a:close/>
                </a:path>
                <a:path w="725170" h="532764">
                  <a:moveTo>
                    <a:pt x="21272" y="462343"/>
                  </a:moveTo>
                  <a:lnTo>
                    <a:pt x="17792" y="458076"/>
                  </a:lnTo>
                  <a:lnTo>
                    <a:pt x="18859" y="459574"/>
                  </a:lnTo>
                  <a:lnTo>
                    <a:pt x="20015" y="460997"/>
                  </a:lnTo>
                  <a:lnTo>
                    <a:pt x="21272" y="462343"/>
                  </a:lnTo>
                  <a:close/>
                </a:path>
                <a:path w="725170" h="532764">
                  <a:moveTo>
                    <a:pt x="725144" y="2921"/>
                  </a:moveTo>
                  <a:lnTo>
                    <a:pt x="719632" y="0"/>
                  </a:lnTo>
                  <a:lnTo>
                    <a:pt x="716051" y="4445"/>
                  </a:lnTo>
                  <a:lnTo>
                    <a:pt x="712165" y="12103"/>
                  </a:lnTo>
                  <a:lnTo>
                    <a:pt x="719632" y="15087"/>
                  </a:lnTo>
                  <a:lnTo>
                    <a:pt x="723252" y="11480"/>
                  </a:lnTo>
                  <a:lnTo>
                    <a:pt x="725144" y="292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143034" y="5222377"/>
              <a:ext cx="238134" cy="113115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4296118" y="5092864"/>
              <a:ext cx="1121410" cy="3000375"/>
            </a:xfrm>
            <a:custGeom>
              <a:avLst/>
              <a:gdLst/>
              <a:ahLst/>
              <a:cxnLst/>
              <a:rect l="l" t="t" r="r" b="b"/>
              <a:pathLst>
                <a:path w="1121410" h="3000375">
                  <a:moveTo>
                    <a:pt x="38684" y="461467"/>
                  </a:moveTo>
                  <a:lnTo>
                    <a:pt x="38354" y="461187"/>
                  </a:lnTo>
                  <a:lnTo>
                    <a:pt x="37515" y="460527"/>
                  </a:lnTo>
                  <a:lnTo>
                    <a:pt x="38684" y="461467"/>
                  </a:lnTo>
                  <a:close/>
                </a:path>
                <a:path w="1121410" h="3000375">
                  <a:moveTo>
                    <a:pt x="40716" y="458571"/>
                  </a:moveTo>
                  <a:lnTo>
                    <a:pt x="38214" y="456209"/>
                  </a:lnTo>
                  <a:lnTo>
                    <a:pt x="35585" y="455891"/>
                  </a:lnTo>
                  <a:lnTo>
                    <a:pt x="35839" y="457606"/>
                  </a:lnTo>
                  <a:lnTo>
                    <a:pt x="36474" y="459143"/>
                  </a:lnTo>
                  <a:lnTo>
                    <a:pt x="37515" y="460527"/>
                  </a:lnTo>
                  <a:lnTo>
                    <a:pt x="40716" y="458571"/>
                  </a:lnTo>
                  <a:close/>
                </a:path>
                <a:path w="1121410" h="3000375">
                  <a:moveTo>
                    <a:pt x="52616" y="457034"/>
                  </a:moveTo>
                  <a:lnTo>
                    <a:pt x="51968" y="454672"/>
                  </a:lnTo>
                  <a:lnTo>
                    <a:pt x="52019" y="453644"/>
                  </a:lnTo>
                  <a:lnTo>
                    <a:pt x="49136" y="453174"/>
                  </a:lnTo>
                  <a:lnTo>
                    <a:pt x="52616" y="457034"/>
                  </a:lnTo>
                  <a:close/>
                </a:path>
                <a:path w="1121410" h="3000375">
                  <a:moveTo>
                    <a:pt x="479221" y="289560"/>
                  </a:moveTo>
                  <a:lnTo>
                    <a:pt x="478243" y="288290"/>
                  </a:lnTo>
                  <a:lnTo>
                    <a:pt x="472160" y="285750"/>
                  </a:lnTo>
                  <a:lnTo>
                    <a:pt x="465924" y="287020"/>
                  </a:lnTo>
                  <a:lnTo>
                    <a:pt x="461479" y="289560"/>
                  </a:lnTo>
                  <a:lnTo>
                    <a:pt x="479221" y="289560"/>
                  </a:lnTo>
                  <a:close/>
                </a:path>
                <a:path w="1121410" h="3000375">
                  <a:moveTo>
                    <a:pt x="502513" y="521970"/>
                  </a:moveTo>
                  <a:lnTo>
                    <a:pt x="496925" y="508000"/>
                  </a:lnTo>
                  <a:lnTo>
                    <a:pt x="493953" y="496570"/>
                  </a:lnTo>
                  <a:lnTo>
                    <a:pt x="490054" y="488950"/>
                  </a:lnTo>
                  <a:lnTo>
                    <a:pt x="490042" y="480060"/>
                  </a:lnTo>
                  <a:lnTo>
                    <a:pt x="490042" y="478790"/>
                  </a:lnTo>
                  <a:lnTo>
                    <a:pt x="487172" y="476250"/>
                  </a:lnTo>
                  <a:lnTo>
                    <a:pt x="486244" y="473710"/>
                  </a:lnTo>
                  <a:lnTo>
                    <a:pt x="486600" y="471170"/>
                  </a:lnTo>
                  <a:lnTo>
                    <a:pt x="487006" y="469900"/>
                  </a:lnTo>
                  <a:lnTo>
                    <a:pt x="487502" y="468630"/>
                  </a:lnTo>
                  <a:lnTo>
                    <a:pt x="483374" y="462280"/>
                  </a:lnTo>
                  <a:lnTo>
                    <a:pt x="480910" y="459740"/>
                  </a:lnTo>
                  <a:lnTo>
                    <a:pt x="475970" y="454660"/>
                  </a:lnTo>
                  <a:lnTo>
                    <a:pt x="467652" y="448310"/>
                  </a:lnTo>
                  <a:lnTo>
                    <a:pt x="460794" y="448310"/>
                  </a:lnTo>
                  <a:lnTo>
                    <a:pt x="463664" y="440690"/>
                  </a:lnTo>
                  <a:lnTo>
                    <a:pt x="470611" y="434340"/>
                  </a:lnTo>
                  <a:lnTo>
                    <a:pt x="478243" y="427990"/>
                  </a:lnTo>
                  <a:lnTo>
                    <a:pt x="483133" y="421640"/>
                  </a:lnTo>
                  <a:lnTo>
                    <a:pt x="482117" y="415290"/>
                  </a:lnTo>
                  <a:lnTo>
                    <a:pt x="477253" y="407670"/>
                  </a:lnTo>
                  <a:lnTo>
                    <a:pt x="471639" y="400050"/>
                  </a:lnTo>
                  <a:lnTo>
                    <a:pt x="470331" y="397510"/>
                  </a:lnTo>
                  <a:lnTo>
                    <a:pt x="468350" y="393700"/>
                  </a:lnTo>
                  <a:lnTo>
                    <a:pt x="467156" y="388620"/>
                  </a:lnTo>
                  <a:lnTo>
                    <a:pt x="466559" y="386080"/>
                  </a:lnTo>
                  <a:lnTo>
                    <a:pt x="464604" y="377190"/>
                  </a:lnTo>
                  <a:lnTo>
                    <a:pt x="463181" y="369570"/>
                  </a:lnTo>
                  <a:lnTo>
                    <a:pt x="463105" y="365760"/>
                  </a:lnTo>
                  <a:lnTo>
                    <a:pt x="463118" y="341630"/>
                  </a:lnTo>
                  <a:lnTo>
                    <a:pt x="464464" y="332740"/>
                  </a:lnTo>
                  <a:lnTo>
                    <a:pt x="468553" y="325120"/>
                  </a:lnTo>
                  <a:lnTo>
                    <a:pt x="474484" y="321310"/>
                  </a:lnTo>
                  <a:lnTo>
                    <a:pt x="471970" y="318770"/>
                  </a:lnTo>
                  <a:lnTo>
                    <a:pt x="474179" y="307340"/>
                  </a:lnTo>
                  <a:lnTo>
                    <a:pt x="479679" y="303530"/>
                  </a:lnTo>
                  <a:lnTo>
                    <a:pt x="481952" y="298450"/>
                  </a:lnTo>
                  <a:lnTo>
                    <a:pt x="482168" y="293370"/>
                  </a:lnTo>
                  <a:lnTo>
                    <a:pt x="480212" y="290830"/>
                  </a:lnTo>
                  <a:lnTo>
                    <a:pt x="459270" y="290830"/>
                  </a:lnTo>
                  <a:lnTo>
                    <a:pt x="441782" y="290830"/>
                  </a:lnTo>
                  <a:lnTo>
                    <a:pt x="434721" y="293370"/>
                  </a:lnTo>
                  <a:lnTo>
                    <a:pt x="431520" y="292100"/>
                  </a:lnTo>
                  <a:lnTo>
                    <a:pt x="424192" y="290830"/>
                  </a:lnTo>
                  <a:lnTo>
                    <a:pt x="417664" y="292100"/>
                  </a:lnTo>
                  <a:lnTo>
                    <a:pt x="405625" y="292100"/>
                  </a:lnTo>
                  <a:lnTo>
                    <a:pt x="400113" y="290830"/>
                  </a:lnTo>
                  <a:lnTo>
                    <a:pt x="398602" y="292100"/>
                  </a:lnTo>
                  <a:lnTo>
                    <a:pt x="392125" y="281940"/>
                  </a:lnTo>
                  <a:lnTo>
                    <a:pt x="389242" y="276860"/>
                  </a:lnTo>
                  <a:lnTo>
                    <a:pt x="382714" y="266700"/>
                  </a:lnTo>
                  <a:lnTo>
                    <a:pt x="379615" y="260350"/>
                  </a:lnTo>
                  <a:lnTo>
                    <a:pt x="375577" y="256540"/>
                  </a:lnTo>
                  <a:lnTo>
                    <a:pt x="371538" y="252730"/>
                  </a:lnTo>
                  <a:lnTo>
                    <a:pt x="367969" y="256540"/>
                  </a:lnTo>
                  <a:lnTo>
                    <a:pt x="358952" y="254000"/>
                  </a:lnTo>
                  <a:lnTo>
                    <a:pt x="354850" y="248920"/>
                  </a:lnTo>
                  <a:lnTo>
                    <a:pt x="343166" y="247650"/>
                  </a:lnTo>
                  <a:lnTo>
                    <a:pt x="338074" y="252730"/>
                  </a:lnTo>
                  <a:lnTo>
                    <a:pt x="325196" y="254000"/>
                  </a:lnTo>
                  <a:lnTo>
                    <a:pt x="323646" y="252730"/>
                  </a:lnTo>
                  <a:lnTo>
                    <a:pt x="319011" y="248920"/>
                  </a:lnTo>
                  <a:lnTo>
                    <a:pt x="308063" y="250190"/>
                  </a:lnTo>
                  <a:lnTo>
                    <a:pt x="303987" y="252730"/>
                  </a:lnTo>
                  <a:lnTo>
                    <a:pt x="299732" y="251460"/>
                  </a:lnTo>
                  <a:lnTo>
                    <a:pt x="294335" y="248920"/>
                  </a:lnTo>
                  <a:lnTo>
                    <a:pt x="291960" y="243840"/>
                  </a:lnTo>
                  <a:lnTo>
                    <a:pt x="289636" y="237490"/>
                  </a:lnTo>
                  <a:lnTo>
                    <a:pt x="284403" y="233680"/>
                  </a:lnTo>
                  <a:lnTo>
                    <a:pt x="279857" y="229870"/>
                  </a:lnTo>
                  <a:lnTo>
                    <a:pt x="279514" y="227330"/>
                  </a:lnTo>
                  <a:lnTo>
                    <a:pt x="278828" y="222250"/>
                  </a:lnTo>
                  <a:lnTo>
                    <a:pt x="279958" y="215900"/>
                  </a:lnTo>
                  <a:lnTo>
                    <a:pt x="281889" y="209550"/>
                  </a:lnTo>
                  <a:lnTo>
                    <a:pt x="284264" y="200660"/>
                  </a:lnTo>
                  <a:lnTo>
                    <a:pt x="284010" y="193040"/>
                  </a:lnTo>
                  <a:lnTo>
                    <a:pt x="281228" y="186690"/>
                  </a:lnTo>
                  <a:lnTo>
                    <a:pt x="276034" y="179070"/>
                  </a:lnTo>
                  <a:lnTo>
                    <a:pt x="273037" y="171450"/>
                  </a:lnTo>
                  <a:lnTo>
                    <a:pt x="271335" y="162560"/>
                  </a:lnTo>
                  <a:lnTo>
                    <a:pt x="268554" y="154940"/>
                  </a:lnTo>
                  <a:lnTo>
                    <a:pt x="262305" y="153670"/>
                  </a:lnTo>
                  <a:lnTo>
                    <a:pt x="262407" y="152400"/>
                  </a:lnTo>
                  <a:lnTo>
                    <a:pt x="262521" y="151130"/>
                  </a:lnTo>
                  <a:lnTo>
                    <a:pt x="262128" y="148590"/>
                  </a:lnTo>
                  <a:lnTo>
                    <a:pt x="261150" y="146050"/>
                  </a:lnTo>
                  <a:lnTo>
                    <a:pt x="256590" y="149860"/>
                  </a:lnTo>
                  <a:lnTo>
                    <a:pt x="251841" y="152400"/>
                  </a:lnTo>
                  <a:lnTo>
                    <a:pt x="245668" y="151130"/>
                  </a:lnTo>
                  <a:lnTo>
                    <a:pt x="251282" y="144780"/>
                  </a:lnTo>
                  <a:lnTo>
                    <a:pt x="252793" y="142240"/>
                  </a:lnTo>
                  <a:lnTo>
                    <a:pt x="267335" y="101600"/>
                  </a:lnTo>
                  <a:lnTo>
                    <a:pt x="269240" y="92710"/>
                  </a:lnTo>
                  <a:lnTo>
                    <a:pt x="272275" y="85090"/>
                  </a:lnTo>
                  <a:lnTo>
                    <a:pt x="275196" y="78740"/>
                  </a:lnTo>
                  <a:lnTo>
                    <a:pt x="278714" y="73660"/>
                  </a:lnTo>
                  <a:lnTo>
                    <a:pt x="282575" y="67310"/>
                  </a:lnTo>
                  <a:lnTo>
                    <a:pt x="286575" y="62230"/>
                  </a:lnTo>
                  <a:lnTo>
                    <a:pt x="289394" y="59690"/>
                  </a:lnTo>
                  <a:lnTo>
                    <a:pt x="294551" y="59690"/>
                  </a:lnTo>
                  <a:lnTo>
                    <a:pt x="300977" y="53340"/>
                  </a:lnTo>
                  <a:lnTo>
                    <a:pt x="302272" y="52070"/>
                  </a:lnTo>
                  <a:lnTo>
                    <a:pt x="303720" y="45720"/>
                  </a:lnTo>
                  <a:lnTo>
                    <a:pt x="307568" y="40640"/>
                  </a:lnTo>
                  <a:lnTo>
                    <a:pt x="318897" y="34290"/>
                  </a:lnTo>
                  <a:lnTo>
                    <a:pt x="335114" y="26670"/>
                  </a:lnTo>
                  <a:lnTo>
                    <a:pt x="345795" y="17780"/>
                  </a:lnTo>
                  <a:lnTo>
                    <a:pt x="343687" y="12700"/>
                  </a:lnTo>
                  <a:lnTo>
                    <a:pt x="341045" y="6350"/>
                  </a:lnTo>
                  <a:lnTo>
                    <a:pt x="340512" y="5080"/>
                  </a:lnTo>
                  <a:lnTo>
                    <a:pt x="333971" y="0"/>
                  </a:lnTo>
                  <a:lnTo>
                    <a:pt x="327228" y="0"/>
                  </a:lnTo>
                  <a:lnTo>
                    <a:pt x="316865" y="4699"/>
                  </a:lnTo>
                  <a:lnTo>
                    <a:pt x="316865" y="11430"/>
                  </a:lnTo>
                  <a:lnTo>
                    <a:pt x="311061" y="12700"/>
                  </a:lnTo>
                  <a:lnTo>
                    <a:pt x="314579" y="8255"/>
                  </a:lnTo>
                  <a:lnTo>
                    <a:pt x="316865" y="11430"/>
                  </a:lnTo>
                  <a:lnTo>
                    <a:pt x="316865" y="4699"/>
                  </a:lnTo>
                  <a:lnTo>
                    <a:pt x="313207" y="6350"/>
                  </a:lnTo>
                  <a:lnTo>
                    <a:pt x="313702" y="7035"/>
                  </a:lnTo>
                  <a:lnTo>
                    <a:pt x="307225" y="8890"/>
                  </a:lnTo>
                  <a:lnTo>
                    <a:pt x="304088" y="10160"/>
                  </a:lnTo>
                  <a:lnTo>
                    <a:pt x="304495" y="19050"/>
                  </a:lnTo>
                  <a:lnTo>
                    <a:pt x="297573" y="25400"/>
                  </a:lnTo>
                  <a:lnTo>
                    <a:pt x="287743" y="30480"/>
                  </a:lnTo>
                  <a:lnTo>
                    <a:pt x="279400" y="35560"/>
                  </a:lnTo>
                  <a:lnTo>
                    <a:pt x="269544" y="41910"/>
                  </a:lnTo>
                  <a:lnTo>
                    <a:pt x="260972" y="48260"/>
                  </a:lnTo>
                  <a:lnTo>
                    <a:pt x="251663" y="53340"/>
                  </a:lnTo>
                  <a:lnTo>
                    <a:pt x="239560" y="53340"/>
                  </a:lnTo>
                  <a:lnTo>
                    <a:pt x="230555" y="52070"/>
                  </a:lnTo>
                  <a:lnTo>
                    <a:pt x="223901" y="52070"/>
                  </a:lnTo>
                  <a:lnTo>
                    <a:pt x="218922" y="55880"/>
                  </a:lnTo>
                  <a:lnTo>
                    <a:pt x="214960" y="63500"/>
                  </a:lnTo>
                  <a:lnTo>
                    <a:pt x="212407" y="68580"/>
                  </a:lnTo>
                  <a:lnTo>
                    <a:pt x="208419" y="74930"/>
                  </a:lnTo>
                  <a:lnTo>
                    <a:pt x="204063" y="78740"/>
                  </a:lnTo>
                  <a:lnTo>
                    <a:pt x="200406" y="73660"/>
                  </a:lnTo>
                  <a:lnTo>
                    <a:pt x="205600" y="73660"/>
                  </a:lnTo>
                  <a:lnTo>
                    <a:pt x="204787" y="67310"/>
                  </a:lnTo>
                  <a:lnTo>
                    <a:pt x="203746" y="67310"/>
                  </a:lnTo>
                  <a:lnTo>
                    <a:pt x="198056" y="62230"/>
                  </a:lnTo>
                  <a:lnTo>
                    <a:pt x="191325" y="60960"/>
                  </a:lnTo>
                  <a:lnTo>
                    <a:pt x="187071" y="63500"/>
                  </a:lnTo>
                  <a:lnTo>
                    <a:pt x="181038" y="68580"/>
                  </a:lnTo>
                  <a:lnTo>
                    <a:pt x="175653" y="74930"/>
                  </a:lnTo>
                  <a:lnTo>
                    <a:pt x="173316" y="80010"/>
                  </a:lnTo>
                  <a:lnTo>
                    <a:pt x="173316" y="82550"/>
                  </a:lnTo>
                  <a:lnTo>
                    <a:pt x="161340" y="83820"/>
                  </a:lnTo>
                  <a:lnTo>
                    <a:pt x="161658" y="93980"/>
                  </a:lnTo>
                  <a:lnTo>
                    <a:pt x="163029" y="99060"/>
                  </a:lnTo>
                  <a:lnTo>
                    <a:pt x="155625" y="102870"/>
                  </a:lnTo>
                  <a:lnTo>
                    <a:pt x="154089" y="104140"/>
                  </a:lnTo>
                  <a:lnTo>
                    <a:pt x="159778" y="105410"/>
                  </a:lnTo>
                  <a:lnTo>
                    <a:pt x="155943" y="110490"/>
                  </a:lnTo>
                  <a:lnTo>
                    <a:pt x="155054" y="119380"/>
                  </a:lnTo>
                  <a:lnTo>
                    <a:pt x="151688" y="129540"/>
                  </a:lnTo>
                  <a:lnTo>
                    <a:pt x="157467" y="132080"/>
                  </a:lnTo>
                  <a:lnTo>
                    <a:pt x="152374" y="142240"/>
                  </a:lnTo>
                  <a:lnTo>
                    <a:pt x="143548" y="140970"/>
                  </a:lnTo>
                  <a:lnTo>
                    <a:pt x="133235" y="144780"/>
                  </a:lnTo>
                  <a:lnTo>
                    <a:pt x="130416" y="153670"/>
                  </a:lnTo>
                  <a:lnTo>
                    <a:pt x="126479" y="160020"/>
                  </a:lnTo>
                  <a:lnTo>
                    <a:pt x="120878" y="163830"/>
                  </a:lnTo>
                  <a:lnTo>
                    <a:pt x="111747" y="170180"/>
                  </a:lnTo>
                  <a:lnTo>
                    <a:pt x="103606" y="176530"/>
                  </a:lnTo>
                  <a:lnTo>
                    <a:pt x="100952" y="181610"/>
                  </a:lnTo>
                  <a:lnTo>
                    <a:pt x="102450" y="189230"/>
                  </a:lnTo>
                  <a:lnTo>
                    <a:pt x="103479" y="200240"/>
                  </a:lnTo>
                  <a:lnTo>
                    <a:pt x="103301" y="200190"/>
                  </a:lnTo>
                  <a:lnTo>
                    <a:pt x="103301" y="202222"/>
                  </a:lnTo>
                  <a:lnTo>
                    <a:pt x="102336" y="209550"/>
                  </a:lnTo>
                  <a:lnTo>
                    <a:pt x="97104" y="208280"/>
                  </a:lnTo>
                  <a:lnTo>
                    <a:pt x="103301" y="202222"/>
                  </a:lnTo>
                  <a:lnTo>
                    <a:pt x="103301" y="200190"/>
                  </a:lnTo>
                  <a:lnTo>
                    <a:pt x="96189" y="198120"/>
                  </a:lnTo>
                  <a:lnTo>
                    <a:pt x="89192" y="186690"/>
                  </a:lnTo>
                  <a:lnTo>
                    <a:pt x="84848" y="180340"/>
                  </a:lnTo>
                  <a:lnTo>
                    <a:pt x="80860" y="175260"/>
                  </a:lnTo>
                  <a:lnTo>
                    <a:pt x="77990" y="181610"/>
                  </a:lnTo>
                  <a:lnTo>
                    <a:pt x="78841" y="186690"/>
                  </a:lnTo>
                  <a:lnTo>
                    <a:pt x="81749" y="191770"/>
                  </a:lnTo>
                  <a:lnTo>
                    <a:pt x="85039" y="199390"/>
                  </a:lnTo>
                  <a:lnTo>
                    <a:pt x="85280" y="208280"/>
                  </a:lnTo>
                  <a:lnTo>
                    <a:pt x="81483" y="215900"/>
                  </a:lnTo>
                  <a:lnTo>
                    <a:pt x="75412" y="222250"/>
                  </a:lnTo>
                  <a:lnTo>
                    <a:pt x="68859" y="227330"/>
                  </a:lnTo>
                  <a:lnTo>
                    <a:pt x="67957" y="224790"/>
                  </a:lnTo>
                  <a:lnTo>
                    <a:pt x="66548" y="222250"/>
                  </a:lnTo>
                  <a:lnTo>
                    <a:pt x="64604" y="219710"/>
                  </a:lnTo>
                  <a:lnTo>
                    <a:pt x="61074" y="223520"/>
                  </a:lnTo>
                  <a:lnTo>
                    <a:pt x="63906" y="228600"/>
                  </a:lnTo>
                  <a:lnTo>
                    <a:pt x="58521" y="236220"/>
                  </a:lnTo>
                  <a:lnTo>
                    <a:pt x="54330" y="241300"/>
                  </a:lnTo>
                  <a:lnTo>
                    <a:pt x="58534" y="243840"/>
                  </a:lnTo>
                  <a:lnTo>
                    <a:pt x="62420" y="248920"/>
                  </a:lnTo>
                  <a:lnTo>
                    <a:pt x="65214" y="255270"/>
                  </a:lnTo>
                  <a:lnTo>
                    <a:pt x="67919" y="260350"/>
                  </a:lnTo>
                  <a:lnTo>
                    <a:pt x="71539" y="266700"/>
                  </a:lnTo>
                  <a:lnTo>
                    <a:pt x="74472" y="269240"/>
                  </a:lnTo>
                  <a:lnTo>
                    <a:pt x="80264" y="284480"/>
                  </a:lnTo>
                  <a:lnTo>
                    <a:pt x="73520" y="287020"/>
                  </a:lnTo>
                  <a:lnTo>
                    <a:pt x="70954" y="289560"/>
                  </a:lnTo>
                  <a:lnTo>
                    <a:pt x="72745" y="295910"/>
                  </a:lnTo>
                  <a:lnTo>
                    <a:pt x="76149" y="300990"/>
                  </a:lnTo>
                  <a:lnTo>
                    <a:pt x="78447" y="306070"/>
                  </a:lnTo>
                  <a:lnTo>
                    <a:pt x="80365" y="313690"/>
                  </a:lnTo>
                  <a:lnTo>
                    <a:pt x="69113" y="314960"/>
                  </a:lnTo>
                  <a:lnTo>
                    <a:pt x="69811" y="325120"/>
                  </a:lnTo>
                  <a:lnTo>
                    <a:pt x="72669" y="331470"/>
                  </a:lnTo>
                  <a:lnTo>
                    <a:pt x="73279" y="337820"/>
                  </a:lnTo>
                  <a:lnTo>
                    <a:pt x="74002" y="344170"/>
                  </a:lnTo>
                  <a:lnTo>
                    <a:pt x="74637" y="351790"/>
                  </a:lnTo>
                  <a:lnTo>
                    <a:pt x="74739" y="359410"/>
                  </a:lnTo>
                  <a:lnTo>
                    <a:pt x="73837" y="365760"/>
                  </a:lnTo>
                  <a:lnTo>
                    <a:pt x="72771" y="369570"/>
                  </a:lnTo>
                  <a:lnTo>
                    <a:pt x="70307" y="376605"/>
                  </a:lnTo>
                  <a:lnTo>
                    <a:pt x="68668" y="377558"/>
                  </a:lnTo>
                  <a:lnTo>
                    <a:pt x="67373" y="378980"/>
                  </a:lnTo>
                  <a:lnTo>
                    <a:pt x="66535" y="380809"/>
                  </a:lnTo>
                  <a:lnTo>
                    <a:pt x="69392" y="381520"/>
                  </a:lnTo>
                  <a:lnTo>
                    <a:pt x="72110" y="381139"/>
                  </a:lnTo>
                  <a:lnTo>
                    <a:pt x="74510" y="379730"/>
                  </a:lnTo>
                  <a:lnTo>
                    <a:pt x="76987" y="379730"/>
                  </a:lnTo>
                  <a:lnTo>
                    <a:pt x="72034" y="382270"/>
                  </a:lnTo>
                  <a:lnTo>
                    <a:pt x="68427" y="383540"/>
                  </a:lnTo>
                  <a:lnTo>
                    <a:pt x="69672" y="396240"/>
                  </a:lnTo>
                  <a:lnTo>
                    <a:pt x="75615" y="388620"/>
                  </a:lnTo>
                  <a:lnTo>
                    <a:pt x="78536" y="389890"/>
                  </a:lnTo>
                  <a:lnTo>
                    <a:pt x="78663" y="392430"/>
                  </a:lnTo>
                  <a:lnTo>
                    <a:pt x="76492" y="394970"/>
                  </a:lnTo>
                  <a:lnTo>
                    <a:pt x="73507" y="396240"/>
                  </a:lnTo>
                  <a:lnTo>
                    <a:pt x="74917" y="401320"/>
                  </a:lnTo>
                  <a:lnTo>
                    <a:pt x="79768" y="398780"/>
                  </a:lnTo>
                  <a:lnTo>
                    <a:pt x="83566" y="397510"/>
                  </a:lnTo>
                  <a:lnTo>
                    <a:pt x="81876" y="402590"/>
                  </a:lnTo>
                  <a:lnTo>
                    <a:pt x="75412" y="403860"/>
                  </a:lnTo>
                  <a:lnTo>
                    <a:pt x="80860" y="407670"/>
                  </a:lnTo>
                  <a:lnTo>
                    <a:pt x="76479" y="410210"/>
                  </a:lnTo>
                  <a:lnTo>
                    <a:pt x="72288" y="414020"/>
                  </a:lnTo>
                  <a:lnTo>
                    <a:pt x="67411" y="425450"/>
                  </a:lnTo>
                  <a:lnTo>
                    <a:pt x="65709" y="436880"/>
                  </a:lnTo>
                  <a:lnTo>
                    <a:pt x="56489" y="438150"/>
                  </a:lnTo>
                  <a:lnTo>
                    <a:pt x="61633" y="441960"/>
                  </a:lnTo>
                  <a:lnTo>
                    <a:pt x="53149" y="449580"/>
                  </a:lnTo>
                  <a:lnTo>
                    <a:pt x="53073" y="459740"/>
                  </a:lnTo>
                  <a:lnTo>
                    <a:pt x="48882" y="458470"/>
                  </a:lnTo>
                  <a:lnTo>
                    <a:pt x="44526" y="455930"/>
                  </a:lnTo>
                  <a:lnTo>
                    <a:pt x="45173" y="461010"/>
                  </a:lnTo>
                  <a:lnTo>
                    <a:pt x="43332" y="461010"/>
                  </a:lnTo>
                  <a:lnTo>
                    <a:pt x="28409" y="463550"/>
                  </a:lnTo>
                  <a:lnTo>
                    <a:pt x="21844" y="466090"/>
                  </a:lnTo>
                  <a:lnTo>
                    <a:pt x="16903" y="472440"/>
                  </a:lnTo>
                  <a:lnTo>
                    <a:pt x="16103" y="477520"/>
                  </a:lnTo>
                  <a:lnTo>
                    <a:pt x="19786" y="490220"/>
                  </a:lnTo>
                  <a:lnTo>
                    <a:pt x="18961" y="495300"/>
                  </a:lnTo>
                  <a:lnTo>
                    <a:pt x="11430" y="491490"/>
                  </a:lnTo>
                  <a:lnTo>
                    <a:pt x="1511" y="494030"/>
                  </a:lnTo>
                  <a:lnTo>
                    <a:pt x="0" y="502920"/>
                  </a:lnTo>
                  <a:lnTo>
                    <a:pt x="4254" y="504190"/>
                  </a:lnTo>
                  <a:lnTo>
                    <a:pt x="9232" y="510540"/>
                  </a:lnTo>
                  <a:lnTo>
                    <a:pt x="14681" y="515620"/>
                  </a:lnTo>
                  <a:lnTo>
                    <a:pt x="20472" y="521970"/>
                  </a:lnTo>
                  <a:lnTo>
                    <a:pt x="26517" y="527050"/>
                  </a:lnTo>
                  <a:lnTo>
                    <a:pt x="31292" y="530860"/>
                  </a:lnTo>
                  <a:lnTo>
                    <a:pt x="37528" y="534670"/>
                  </a:lnTo>
                  <a:lnTo>
                    <a:pt x="44081" y="538480"/>
                  </a:lnTo>
                  <a:lnTo>
                    <a:pt x="49809" y="539750"/>
                  </a:lnTo>
                  <a:lnTo>
                    <a:pt x="58178" y="539750"/>
                  </a:lnTo>
                  <a:lnTo>
                    <a:pt x="55308" y="544830"/>
                  </a:lnTo>
                  <a:lnTo>
                    <a:pt x="61798" y="547370"/>
                  </a:lnTo>
                  <a:lnTo>
                    <a:pt x="65087" y="551180"/>
                  </a:lnTo>
                  <a:lnTo>
                    <a:pt x="65836" y="554990"/>
                  </a:lnTo>
                  <a:lnTo>
                    <a:pt x="67094" y="558800"/>
                  </a:lnTo>
                  <a:lnTo>
                    <a:pt x="71856" y="561340"/>
                  </a:lnTo>
                  <a:lnTo>
                    <a:pt x="79883" y="563880"/>
                  </a:lnTo>
                  <a:lnTo>
                    <a:pt x="91567" y="566420"/>
                  </a:lnTo>
                  <a:lnTo>
                    <a:pt x="102285" y="566420"/>
                  </a:lnTo>
                  <a:lnTo>
                    <a:pt x="107416" y="563880"/>
                  </a:lnTo>
                  <a:lnTo>
                    <a:pt x="111518" y="558800"/>
                  </a:lnTo>
                  <a:lnTo>
                    <a:pt x="118872" y="562610"/>
                  </a:lnTo>
                  <a:lnTo>
                    <a:pt x="126530" y="568960"/>
                  </a:lnTo>
                  <a:lnTo>
                    <a:pt x="131572" y="574040"/>
                  </a:lnTo>
                  <a:lnTo>
                    <a:pt x="136283" y="577850"/>
                  </a:lnTo>
                  <a:lnTo>
                    <a:pt x="144881" y="580390"/>
                  </a:lnTo>
                  <a:lnTo>
                    <a:pt x="154241" y="584200"/>
                  </a:lnTo>
                  <a:lnTo>
                    <a:pt x="154190" y="582930"/>
                  </a:lnTo>
                  <a:lnTo>
                    <a:pt x="157581" y="577850"/>
                  </a:lnTo>
                  <a:lnTo>
                    <a:pt x="159512" y="581660"/>
                  </a:lnTo>
                  <a:lnTo>
                    <a:pt x="161340" y="581660"/>
                  </a:lnTo>
                  <a:lnTo>
                    <a:pt x="192011" y="609600"/>
                  </a:lnTo>
                  <a:lnTo>
                    <a:pt x="192455" y="615950"/>
                  </a:lnTo>
                  <a:lnTo>
                    <a:pt x="194437" y="624840"/>
                  </a:lnTo>
                  <a:lnTo>
                    <a:pt x="205066" y="628650"/>
                  </a:lnTo>
                  <a:lnTo>
                    <a:pt x="207695" y="628650"/>
                  </a:lnTo>
                  <a:lnTo>
                    <a:pt x="214414" y="637540"/>
                  </a:lnTo>
                  <a:lnTo>
                    <a:pt x="222377" y="636270"/>
                  </a:lnTo>
                  <a:lnTo>
                    <a:pt x="226783" y="646430"/>
                  </a:lnTo>
                  <a:lnTo>
                    <a:pt x="230187" y="666750"/>
                  </a:lnTo>
                  <a:lnTo>
                    <a:pt x="242049" y="661670"/>
                  </a:lnTo>
                  <a:lnTo>
                    <a:pt x="245986" y="675640"/>
                  </a:lnTo>
                  <a:lnTo>
                    <a:pt x="241490" y="684530"/>
                  </a:lnTo>
                  <a:lnTo>
                    <a:pt x="252069" y="692150"/>
                  </a:lnTo>
                  <a:lnTo>
                    <a:pt x="255676" y="693420"/>
                  </a:lnTo>
                  <a:lnTo>
                    <a:pt x="268706" y="692150"/>
                  </a:lnTo>
                  <a:lnTo>
                    <a:pt x="277215" y="694690"/>
                  </a:lnTo>
                  <a:lnTo>
                    <a:pt x="281508" y="693420"/>
                  </a:lnTo>
                  <a:lnTo>
                    <a:pt x="283464" y="692150"/>
                  </a:lnTo>
                  <a:lnTo>
                    <a:pt x="287388" y="689610"/>
                  </a:lnTo>
                  <a:lnTo>
                    <a:pt x="293890" y="684530"/>
                  </a:lnTo>
                  <a:lnTo>
                    <a:pt x="300202" y="680720"/>
                  </a:lnTo>
                  <a:lnTo>
                    <a:pt x="305574" y="680720"/>
                  </a:lnTo>
                  <a:lnTo>
                    <a:pt x="310845" y="684530"/>
                  </a:lnTo>
                  <a:lnTo>
                    <a:pt x="317792" y="690880"/>
                  </a:lnTo>
                  <a:lnTo>
                    <a:pt x="331673" y="683260"/>
                  </a:lnTo>
                  <a:lnTo>
                    <a:pt x="332295" y="680720"/>
                  </a:lnTo>
                  <a:lnTo>
                    <a:pt x="332613" y="679450"/>
                  </a:lnTo>
                  <a:lnTo>
                    <a:pt x="344703" y="687070"/>
                  </a:lnTo>
                  <a:lnTo>
                    <a:pt x="350329" y="697230"/>
                  </a:lnTo>
                  <a:lnTo>
                    <a:pt x="360794" y="693420"/>
                  </a:lnTo>
                  <a:lnTo>
                    <a:pt x="365252" y="699770"/>
                  </a:lnTo>
                  <a:lnTo>
                    <a:pt x="367677" y="702310"/>
                  </a:lnTo>
                  <a:lnTo>
                    <a:pt x="368960" y="708660"/>
                  </a:lnTo>
                  <a:lnTo>
                    <a:pt x="366026" y="715010"/>
                  </a:lnTo>
                  <a:lnTo>
                    <a:pt x="361353" y="721360"/>
                  </a:lnTo>
                  <a:lnTo>
                    <a:pt x="357390" y="727710"/>
                  </a:lnTo>
                  <a:lnTo>
                    <a:pt x="354190" y="732790"/>
                  </a:lnTo>
                  <a:lnTo>
                    <a:pt x="349389" y="741680"/>
                  </a:lnTo>
                  <a:lnTo>
                    <a:pt x="345960" y="750570"/>
                  </a:lnTo>
                  <a:lnTo>
                    <a:pt x="346862" y="755650"/>
                  </a:lnTo>
                  <a:lnTo>
                    <a:pt x="352729" y="758190"/>
                  </a:lnTo>
                  <a:lnTo>
                    <a:pt x="358749" y="753110"/>
                  </a:lnTo>
                  <a:lnTo>
                    <a:pt x="368261" y="763270"/>
                  </a:lnTo>
                  <a:lnTo>
                    <a:pt x="373189" y="769620"/>
                  </a:lnTo>
                  <a:lnTo>
                    <a:pt x="375691" y="774700"/>
                  </a:lnTo>
                  <a:lnTo>
                    <a:pt x="381050" y="753110"/>
                  </a:lnTo>
                  <a:lnTo>
                    <a:pt x="381685" y="750570"/>
                  </a:lnTo>
                  <a:lnTo>
                    <a:pt x="385025" y="723900"/>
                  </a:lnTo>
                  <a:lnTo>
                    <a:pt x="387299" y="698500"/>
                  </a:lnTo>
                  <a:lnTo>
                    <a:pt x="387819" y="693420"/>
                  </a:lnTo>
                  <a:lnTo>
                    <a:pt x="395058" y="648970"/>
                  </a:lnTo>
                  <a:lnTo>
                    <a:pt x="396214" y="636270"/>
                  </a:lnTo>
                  <a:lnTo>
                    <a:pt x="393852" y="626110"/>
                  </a:lnTo>
                  <a:lnTo>
                    <a:pt x="391045" y="619760"/>
                  </a:lnTo>
                  <a:lnTo>
                    <a:pt x="387413" y="617220"/>
                  </a:lnTo>
                  <a:lnTo>
                    <a:pt x="387934" y="601980"/>
                  </a:lnTo>
                  <a:lnTo>
                    <a:pt x="367728" y="568960"/>
                  </a:lnTo>
                  <a:lnTo>
                    <a:pt x="367842" y="563880"/>
                  </a:lnTo>
                  <a:lnTo>
                    <a:pt x="391858" y="544830"/>
                  </a:lnTo>
                  <a:lnTo>
                    <a:pt x="395668" y="543560"/>
                  </a:lnTo>
                  <a:lnTo>
                    <a:pt x="397814" y="548640"/>
                  </a:lnTo>
                  <a:lnTo>
                    <a:pt x="407085" y="549910"/>
                  </a:lnTo>
                  <a:lnTo>
                    <a:pt x="406641" y="543560"/>
                  </a:lnTo>
                  <a:lnTo>
                    <a:pt x="406387" y="539750"/>
                  </a:lnTo>
                  <a:lnTo>
                    <a:pt x="405168" y="535940"/>
                  </a:lnTo>
                  <a:lnTo>
                    <a:pt x="400443" y="530860"/>
                  </a:lnTo>
                  <a:lnTo>
                    <a:pt x="392722" y="528320"/>
                  </a:lnTo>
                  <a:lnTo>
                    <a:pt x="384251" y="527050"/>
                  </a:lnTo>
                  <a:lnTo>
                    <a:pt x="377240" y="528320"/>
                  </a:lnTo>
                  <a:lnTo>
                    <a:pt x="376796" y="520700"/>
                  </a:lnTo>
                  <a:lnTo>
                    <a:pt x="375577" y="511810"/>
                  </a:lnTo>
                  <a:lnTo>
                    <a:pt x="375894" y="502920"/>
                  </a:lnTo>
                  <a:lnTo>
                    <a:pt x="380034" y="496570"/>
                  </a:lnTo>
                  <a:lnTo>
                    <a:pt x="383070" y="495300"/>
                  </a:lnTo>
                  <a:lnTo>
                    <a:pt x="386105" y="494030"/>
                  </a:lnTo>
                  <a:lnTo>
                    <a:pt x="392785" y="497840"/>
                  </a:lnTo>
                  <a:lnTo>
                    <a:pt x="433222" y="497840"/>
                  </a:lnTo>
                  <a:lnTo>
                    <a:pt x="444855" y="501650"/>
                  </a:lnTo>
                  <a:lnTo>
                    <a:pt x="444131" y="494030"/>
                  </a:lnTo>
                  <a:lnTo>
                    <a:pt x="443153" y="483870"/>
                  </a:lnTo>
                  <a:lnTo>
                    <a:pt x="450380" y="486410"/>
                  </a:lnTo>
                  <a:lnTo>
                    <a:pt x="451891" y="492760"/>
                  </a:lnTo>
                  <a:lnTo>
                    <a:pt x="456590" y="496570"/>
                  </a:lnTo>
                  <a:lnTo>
                    <a:pt x="463372" y="492760"/>
                  </a:lnTo>
                  <a:lnTo>
                    <a:pt x="470331" y="483870"/>
                  </a:lnTo>
                  <a:lnTo>
                    <a:pt x="475564" y="480060"/>
                  </a:lnTo>
                  <a:lnTo>
                    <a:pt x="482066" y="482600"/>
                  </a:lnTo>
                  <a:lnTo>
                    <a:pt x="487260" y="492760"/>
                  </a:lnTo>
                  <a:lnTo>
                    <a:pt x="490562" y="504190"/>
                  </a:lnTo>
                  <a:lnTo>
                    <a:pt x="491388" y="511810"/>
                  </a:lnTo>
                  <a:lnTo>
                    <a:pt x="490867" y="516890"/>
                  </a:lnTo>
                  <a:lnTo>
                    <a:pt x="489381" y="523240"/>
                  </a:lnTo>
                  <a:lnTo>
                    <a:pt x="502513" y="521970"/>
                  </a:lnTo>
                  <a:close/>
                </a:path>
                <a:path w="1121410" h="3000375">
                  <a:moveTo>
                    <a:pt x="913523" y="2568194"/>
                  </a:moveTo>
                  <a:lnTo>
                    <a:pt x="907097" y="2555494"/>
                  </a:lnTo>
                  <a:lnTo>
                    <a:pt x="905052" y="2542794"/>
                  </a:lnTo>
                  <a:lnTo>
                    <a:pt x="888187" y="2542794"/>
                  </a:lnTo>
                  <a:lnTo>
                    <a:pt x="890625" y="2555494"/>
                  </a:lnTo>
                  <a:lnTo>
                    <a:pt x="880630" y="2555494"/>
                  </a:lnTo>
                  <a:lnTo>
                    <a:pt x="889139" y="2568194"/>
                  </a:lnTo>
                  <a:lnTo>
                    <a:pt x="888085" y="2580894"/>
                  </a:lnTo>
                  <a:lnTo>
                    <a:pt x="907529" y="2580894"/>
                  </a:lnTo>
                  <a:lnTo>
                    <a:pt x="913523" y="2568194"/>
                  </a:lnTo>
                  <a:close/>
                </a:path>
                <a:path w="1121410" h="3000375">
                  <a:moveTo>
                    <a:pt x="919099" y="2390902"/>
                  </a:moveTo>
                  <a:lnTo>
                    <a:pt x="917816" y="2390508"/>
                  </a:lnTo>
                  <a:lnTo>
                    <a:pt x="914641" y="2392438"/>
                  </a:lnTo>
                  <a:lnTo>
                    <a:pt x="918464" y="2393619"/>
                  </a:lnTo>
                  <a:lnTo>
                    <a:pt x="919099" y="2390902"/>
                  </a:lnTo>
                  <a:close/>
                </a:path>
                <a:path w="1121410" h="3000375">
                  <a:moveTo>
                    <a:pt x="925410" y="2397087"/>
                  </a:moveTo>
                  <a:lnTo>
                    <a:pt x="920699" y="2394839"/>
                  </a:lnTo>
                  <a:lnTo>
                    <a:pt x="916952" y="2397010"/>
                  </a:lnTo>
                  <a:lnTo>
                    <a:pt x="919403" y="2399017"/>
                  </a:lnTo>
                  <a:lnTo>
                    <a:pt x="922108" y="2400566"/>
                  </a:lnTo>
                  <a:lnTo>
                    <a:pt x="925068" y="2401684"/>
                  </a:lnTo>
                  <a:lnTo>
                    <a:pt x="925410" y="2397087"/>
                  </a:lnTo>
                  <a:close/>
                </a:path>
                <a:path w="1121410" h="3000375">
                  <a:moveTo>
                    <a:pt x="1121333" y="1831594"/>
                  </a:moveTo>
                  <a:lnTo>
                    <a:pt x="1119822" y="1831594"/>
                  </a:lnTo>
                  <a:lnTo>
                    <a:pt x="1119657" y="1818894"/>
                  </a:lnTo>
                  <a:lnTo>
                    <a:pt x="1119238" y="1818894"/>
                  </a:lnTo>
                  <a:lnTo>
                    <a:pt x="1118336" y="1806194"/>
                  </a:lnTo>
                  <a:lnTo>
                    <a:pt x="1116761" y="1793494"/>
                  </a:lnTo>
                  <a:lnTo>
                    <a:pt x="1114310" y="1793494"/>
                  </a:lnTo>
                  <a:lnTo>
                    <a:pt x="1111529" y="1780794"/>
                  </a:lnTo>
                  <a:lnTo>
                    <a:pt x="1109789" y="1780794"/>
                  </a:lnTo>
                  <a:lnTo>
                    <a:pt x="1096403" y="1768094"/>
                  </a:lnTo>
                  <a:lnTo>
                    <a:pt x="1087120" y="1768094"/>
                  </a:lnTo>
                  <a:lnTo>
                    <a:pt x="1086027" y="1780794"/>
                  </a:lnTo>
                  <a:lnTo>
                    <a:pt x="1081214" y="1768094"/>
                  </a:lnTo>
                  <a:lnTo>
                    <a:pt x="1075690" y="1768094"/>
                  </a:lnTo>
                  <a:lnTo>
                    <a:pt x="1077988" y="1780794"/>
                  </a:lnTo>
                  <a:lnTo>
                    <a:pt x="1079296" y="1780794"/>
                  </a:lnTo>
                  <a:lnTo>
                    <a:pt x="1079881" y="1793494"/>
                  </a:lnTo>
                  <a:lnTo>
                    <a:pt x="1079792" y="1806194"/>
                  </a:lnTo>
                  <a:lnTo>
                    <a:pt x="1078484" y="1806194"/>
                  </a:lnTo>
                  <a:lnTo>
                    <a:pt x="1079525" y="1818894"/>
                  </a:lnTo>
                  <a:lnTo>
                    <a:pt x="1073340" y="1818894"/>
                  </a:lnTo>
                  <a:lnTo>
                    <a:pt x="1066139" y="1831594"/>
                  </a:lnTo>
                  <a:lnTo>
                    <a:pt x="1054760" y="1831594"/>
                  </a:lnTo>
                  <a:lnTo>
                    <a:pt x="1050810" y="1844294"/>
                  </a:lnTo>
                  <a:lnTo>
                    <a:pt x="1051991" y="1856994"/>
                  </a:lnTo>
                  <a:lnTo>
                    <a:pt x="1023962" y="1856994"/>
                  </a:lnTo>
                  <a:lnTo>
                    <a:pt x="1021435" y="1869694"/>
                  </a:lnTo>
                  <a:lnTo>
                    <a:pt x="1017816" y="1869694"/>
                  </a:lnTo>
                  <a:lnTo>
                    <a:pt x="1013091" y="1856994"/>
                  </a:lnTo>
                  <a:lnTo>
                    <a:pt x="1004062" y="1869694"/>
                  </a:lnTo>
                  <a:lnTo>
                    <a:pt x="1001941" y="1856994"/>
                  </a:lnTo>
                  <a:lnTo>
                    <a:pt x="955052" y="1856994"/>
                  </a:lnTo>
                  <a:lnTo>
                    <a:pt x="946848" y="1844294"/>
                  </a:lnTo>
                  <a:lnTo>
                    <a:pt x="938403" y="1856994"/>
                  </a:lnTo>
                  <a:lnTo>
                    <a:pt x="930516" y="1856994"/>
                  </a:lnTo>
                  <a:lnTo>
                    <a:pt x="927569" y="1844294"/>
                  </a:lnTo>
                  <a:lnTo>
                    <a:pt x="930897" y="1844294"/>
                  </a:lnTo>
                  <a:lnTo>
                    <a:pt x="933970" y="1831594"/>
                  </a:lnTo>
                  <a:lnTo>
                    <a:pt x="937856" y="1831594"/>
                  </a:lnTo>
                  <a:lnTo>
                    <a:pt x="940777" y="1818894"/>
                  </a:lnTo>
                  <a:lnTo>
                    <a:pt x="941285" y="1806194"/>
                  </a:lnTo>
                  <a:lnTo>
                    <a:pt x="944460" y="1806194"/>
                  </a:lnTo>
                  <a:lnTo>
                    <a:pt x="948474" y="1793494"/>
                  </a:lnTo>
                  <a:lnTo>
                    <a:pt x="951306" y="1780794"/>
                  </a:lnTo>
                  <a:lnTo>
                    <a:pt x="956906" y="1780794"/>
                  </a:lnTo>
                  <a:lnTo>
                    <a:pt x="958964" y="1768094"/>
                  </a:lnTo>
                  <a:lnTo>
                    <a:pt x="957478" y="1768094"/>
                  </a:lnTo>
                  <a:lnTo>
                    <a:pt x="954760" y="1755394"/>
                  </a:lnTo>
                  <a:lnTo>
                    <a:pt x="945057" y="1755394"/>
                  </a:lnTo>
                  <a:lnTo>
                    <a:pt x="938161" y="1742694"/>
                  </a:lnTo>
                  <a:lnTo>
                    <a:pt x="911047" y="1742694"/>
                  </a:lnTo>
                  <a:lnTo>
                    <a:pt x="906551" y="1729994"/>
                  </a:lnTo>
                  <a:lnTo>
                    <a:pt x="895769" y="1729994"/>
                  </a:lnTo>
                  <a:lnTo>
                    <a:pt x="885977" y="1717294"/>
                  </a:lnTo>
                  <a:lnTo>
                    <a:pt x="876452" y="1717294"/>
                  </a:lnTo>
                  <a:lnTo>
                    <a:pt x="866495" y="1704594"/>
                  </a:lnTo>
                  <a:lnTo>
                    <a:pt x="836472" y="1704594"/>
                  </a:lnTo>
                  <a:lnTo>
                    <a:pt x="823061" y="1691894"/>
                  </a:lnTo>
                  <a:lnTo>
                    <a:pt x="816254" y="1691894"/>
                  </a:lnTo>
                  <a:lnTo>
                    <a:pt x="806018" y="1679194"/>
                  </a:lnTo>
                  <a:lnTo>
                    <a:pt x="797420" y="1679194"/>
                  </a:lnTo>
                  <a:lnTo>
                    <a:pt x="781062" y="1666494"/>
                  </a:lnTo>
                  <a:lnTo>
                    <a:pt x="773176" y="1653794"/>
                  </a:lnTo>
                  <a:lnTo>
                    <a:pt x="766495" y="1653794"/>
                  </a:lnTo>
                  <a:lnTo>
                    <a:pt x="763130" y="1641094"/>
                  </a:lnTo>
                  <a:lnTo>
                    <a:pt x="760069" y="1641094"/>
                  </a:lnTo>
                  <a:lnTo>
                    <a:pt x="754722" y="1628394"/>
                  </a:lnTo>
                  <a:lnTo>
                    <a:pt x="751344" y="1628394"/>
                  </a:lnTo>
                  <a:lnTo>
                    <a:pt x="742391" y="1615694"/>
                  </a:lnTo>
                  <a:lnTo>
                    <a:pt x="730999" y="1615694"/>
                  </a:lnTo>
                  <a:lnTo>
                    <a:pt x="728230" y="1602994"/>
                  </a:lnTo>
                  <a:lnTo>
                    <a:pt x="688124" y="1602994"/>
                  </a:lnTo>
                  <a:lnTo>
                    <a:pt x="681532" y="1615694"/>
                  </a:lnTo>
                  <a:lnTo>
                    <a:pt x="679005" y="1628394"/>
                  </a:lnTo>
                  <a:lnTo>
                    <a:pt x="674560" y="1628394"/>
                  </a:lnTo>
                  <a:lnTo>
                    <a:pt x="674725" y="1641094"/>
                  </a:lnTo>
                  <a:lnTo>
                    <a:pt x="667181" y="1641094"/>
                  </a:lnTo>
                  <a:lnTo>
                    <a:pt x="661670" y="1628394"/>
                  </a:lnTo>
                  <a:lnTo>
                    <a:pt x="654100" y="1615694"/>
                  </a:lnTo>
                  <a:lnTo>
                    <a:pt x="612178" y="1615694"/>
                  </a:lnTo>
                  <a:lnTo>
                    <a:pt x="604354" y="1602994"/>
                  </a:lnTo>
                  <a:lnTo>
                    <a:pt x="599909" y="1602994"/>
                  </a:lnTo>
                  <a:lnTo>
                    <a:pt x="591172" y="1590294"/>
                  </a:lnTo>
                  <a:lnTo>
                    <a:pt x="589902" y="1615694"/>
                  </a:lnTo>
                  <a:lnTo>
                    <a:pt x="572020" y="1615694"/>
                  </a:lnTo>
                  <a:lnTo>
                    <a:pt x="574878" y="1628394"/>
                  </a:lnTo>
                  <a:lnTo>
                    <a:pt x="565518" y="1628394"/>
                  </a:lnTo>
                  <a:lnTo>
                    <a:pt x="559473" y="1641094"/>
                  </a:lnTo>
                  <a:lnTo>
                    <a:pt x="558126" y="1641094"/>
                  </a:lnTo>
                  <a:lnTo>
                    <a:pt x="564934" y="1653794"/>
                  </a:lnTo>
                  <a:lnTo>
                    <a:pt x="567677" y="1653794"/>
                  </a:lnTo>
                  <a:lnTo>
                    <a:pt x="565048" y="1666494"/>
                  </a:lnTo>
                  <a:lnTo>
                    <a:pt x="564438" y="1666494"/>
                  </a:lnTo>
                  <a:lnTo>
                    <a:pt x="563575" y="1679194"/>
                  </a:lnTo>
                  <a:lnTo>
                    <a:pt x="562914" y="1679194"/>
                  </a:lnTo>
                  <a:lnTo>
                    <a:pt x="561809" y="1691894"/>
                  </a:lnTo>
                  <a:lnTo>
                    <a:pt x="559625" y="1691894"/>
                  </a:lnTo>
                  <a:lnTo>
                    <a:pt x="555205" y="1704594"/>
                  </a:lnTo>
                  <a:lnTo>
                    <a:pt x="541286" y="1704594"/>
                  </a:lnTo>
                  <a:lnTo>
                    <a:pt x="534454" y="1717294"/>
                  </a:lnTo>
                  <a:lnTo>
                    <a:pt x="522871" y="1717294"/>
                  </a:lnTo>
                  <a:lnTo>
                    <a:pt x="518795" y="1729994"/>
                  </a:lnTo>
                  <a:lnTo>
                    <a:pt x="515924" y="1729994"/>
                  </a:lnTo>
                  <a:lnTo>
                    <a:pt x="514654" y="1742694"/>
                  </a:lnTo>
                  <a:lnTo>
                    <a:pt x="523367" y="1742694"/>
                  </a:lnTo>
                  <a:lnTo>
                    <a:pt x="525018" y="1755394"/>
                  </a:lnTo>
                  <a:lnTo>
                    <a:pt x="518617" y="1755394"/>
                  </a:lnTo>
                  <a:lnTo>
                    <a:pt x="520585" y="1768094"/>
                  </a:lnTo>
                  <a:lnTo>
                    <a:pt x="526046" y="1780794"/>
                  </a:lnTo>
                  <a:lnTo>
                    <a:pt x="530161" y="1793494"/>
                  </a:lnTo>
                  <a:lnTo>
                    <a:pt x="530529" y="1806194"/>
                  </a:lnTo>
                  <a:lnTo>
                    <a:pt x="526973" y="1806194"/>
                  </a:lnTo>
                  <a:lnTo>
                    <a:pt x="528866" y="1818894"/>
                  </a:lnTo>
                  <a:lnTo>
                    <a:pt x="534301" y="1818894"/>
                  </a:lnTo>
                  <a:lnTo>
                    <a:pt x="539813" y="1831594"/>
                  </a:lnTo>
                  <a:lnTo>
                    <a:pt x="541324" y="1844294"/>
                  </a:lnTo>
                  <a:lnTo>
                    <a:pt x="521601" y="1844294"/>
                  </a:lnTo>
                  <a:lnTo>
                    <a:pt x="519671" y="1856994"/>
                  </a:lnTo>
                  <a:lnTo>
                    <a:pt x="518541" y="1869694"/>
                  </a:lnTo>
                  <a:lnTo>
                    <a:pt x="517613" y="1869694"/>
                  </a:lnTo>
                  <a:lnTo>
                    <a:pt x="516369" y="1882394"/>
                  </a:lnTo>
                  <a:lnTo>
                    <a:pt x="514299" y="1882394"/>
                  </a:lnTo>
                  <a:lnTo>
                    <a:pt x="509828" y="1895094"/>
                  </a:lnTo>
                  <a:lnTo>
                    <a:pt x="505269" y="1895094"/>
                  </a:lnTo>
                  <a:lnTo>
                    <a:pt x="501611" y="1907794"/>
                  </a:lnTo>
                  <a:lnTo>
                    <a:pt x="499859" y="1920494"/>
                  </a:lnTo>
                  <a:lnTo>
                    <a:pt x="499630" y="1920494"/>
                  </a:lnTo>
                  <a:lnTo>
                    <a:pt x="502513" y="1933194"/>
                  </a:lnTo>
                  <a:lnTo>
                    <a:pt x="500418" y="1933194"/>
                  </a:lnTo>
                  <a:lnTo>
                    <a:pt x="495973" y="1945894"/>
                  </a:lnTo>
                  <a:lnTo>
                    <a:pt x="494779" y="1945894"/>
                  </a:lnTo>
                  <a:lnTo>
                    <a:pt x="498030" y="1958594"/>
                  </a:lnTo>
                  <a:lnTo>
                    <a:pt x="502539" y="1971294"/>
                  </a:lnTo>
                  <a:lnTo>
                    <a:pt x="505879" y="1971294"/>
                  </a:lnTo>
                  <a:lnTo>
                    <a:pt x="507466" y="1983994"/>
                  </a:lnTo>
                  <a:lnTo>
                    <a:pt x="508266" y="1996694"/>
                  </a:lnTo>
                  <a:lnTo>
                    <a:pt x="501434" y="1996694"/>
                  </a:lnTo>
                  <a:lnTo>
                    <a:pt x="500583" y="2009394"/>
                  </a:lnTo>
                  <a:lnTo>
                    <a:pt x="499021" y="2022094"/>
                  </a:lnTo>
                  <a:lnTo>
                    <a:pt x="498805" y="2022094"/>
                  </a:lnTo>
                  <a:lnTo>
                    <a:pt x="500900" y="2034794"/>
                  </a:lnTo>
                  <a:lnTo>
                    <a:pt x="494017" y="2034794"/>
                  </a:lnTo>
                  <a:lnTo>
                    <a:pt x="494741" y="2047494"/>
                  </a:lnTo>
                  <a:lnTo>
                    <a:pt x="496620" y="2047494"/>
                  </a:lnTo>
                  <a:lnTo>
                    <a:pt x="499922" y="2060194"/>
                  </a:lnTo>
                  <a:lnTo>
                    <a:pt x="508190" y="2060194"/>
                  </a:lnTo>
                  <a:lnTo>
                    <a:pt x="511530" y="2072894"/>
                  </a:lnTo>
                  <a:lnTo>
                    <a:pt x="509181" y="2072894"/>
                  </a:lnTo>
                  <a:lnTo>
                    <a:pt x="512165" y="2085594"/>
                  </a:lnTo>
                  <a:lnTo>
                    <a:pt x="520649" y="2085594"/>
                  </a:lnTo>
                  <a:lnTo>
                    <a:pt x="523735" y="2098294"/>
                  </a:lnTo>
                  <a:lnTo>
                    <a:pt x="530834" y="2110994"/>
                  </a:lnTo>
                  <a:lnTo>
                    <a:pt x="534136" y="2110994"/>
                  </a:lnTo>
                  <a:lnTo>
                    <a:pt x="532536" y="2123694"/>
                  </a:lnTo>
                  <a:lnTo>
                    <a:pt x="531342" y="2123694"/>
                  </a:lnTo>
                  <a:lnTo>
                    <a:pt x="541312" y="2136394"/>
                  </a:lnTo>
                  <a:lnTo>
                    <a:pt x="538784" y="2123694"/>
                  </a:lnTo>
                  <a:lnTo>
                    <a:pt x="542963" y="2136394"/>
                  </a:lnTo>
                  <a:lnTo>
                    <a:pt x="546735" y="2136394"/>
                  </a:lnTo>
                  <a:lnTo>
                    <a:pt x="548068" y="2149094"/>
                  </a:lnTo>
                  <a:lnTo>
                    <a:pt x="548500" y="2149094"/>
                  </a:lnTo>
                  <a:lnTo>
                    <a:pt x="549605" y="2161794"/>
                  </a:lnTo>
                  <a:lnTo>
                    <a:pt x="551307" y="2161794"/>
                  </a:lnTo>
                  <a:lnTo>
                    <a:pt x="553999" y="2174494"/>
                  </a:lnTo>
                  <a:lnTo>
                    <a:pt x="548792" y="2174494"/>
                  </a:lnTo>
                  <a:lnTo>
                    <a:pt x="546404" y="2187194"/>
                  </a:lnTo>
                  <a:lnTo>
                    <a:pt x="545401" y="2199894"/>
                  </a:lnTo>
                  <a:lnTo>
                    <a:pt x="545833" y="2212594"/>
                  </a:lnTo>
                  <a:lnTo>
                    <a:pt x="546760" y="2212594"/>
                  </a:lnTo>
                  <a:lnTo>
                    <a:pt x="545719" y="2225294"/>
                  </a:lnTo>
                  <a:lnTo>
                    <a:pt x="545236" y="2225294"/>
                  </a:lnTo>
                  <a:lnTo>
                    <a:pt x="548144" y="2237994"/>
                  </a:lnTo>
                  <a:lnTo>
                    <a:pt x="550659" y="2237994"/>
                  </a:lnTo>
                  <a:lnTo>
                    <a:pt x="555142" y="2250694"/>
                  </a:lnTo>
                  <a:lnTo>
                    <a:pt x="557415" y="2250694"/>
                  </a:lnTo>
                  <a:lnTo>
                    <a:pt x="556666" y="2263394"/>
                  </a:lnTo>
                  <a:lnTo>
                    <a:pt x="548817" y="2263394"/>
                  </a:lnTo>
                  <a:lnTo>
                    <a:pt x="549084" y="2276094"/>
                  </a:lnTo>
                  <a:lnTo>
                    <a:pt x="541248" y="2276094"/>
                  </a:lnTo>
                  <a:lnTo>
                    <a:pt x="538695" y="2288794"/>
                  </a:lnTo>
                  <a:lnTo>
                    <a:pt x="538099" y="2288794"/>
                  </a:lnTo>
                  <a:lnTo>
                    <a:pt x="539000" y="2301494"/>
                  </a:lnTo>
                  <a:lnTo>
                    <a:pt x="540918" y="2301494"/>
                  </a:lnTo>
                  <a:lnTo>
                    <a:pt x="543483" y="2314194"/>
                  </a:lnTo>
                  <a:lnTo>
                    <a:pt x="546303" y="2314194"/>
                  </a:lnTo>
                  <a:lnTo>
                    <a:pt x="548411" y="2326894"/>
                  </a:lnTo>
                  <a:lnTo>
                    <a:pt x="548843" y="2326894"/>
                  </a:lnTo>
                  <a:lnTo>
                    <a:pt x="550265" y="2339594"/>
                  </a:lnTo>
                  <a:lnTo>
                    <a:pt x="554977" y="2339594"/>
                  </a:lnTo>
                  <a:lnTo>
                    <a:pt x="560425" y="2352294"/>
                  </a:lnTo>
                  <a:lnTo>
                    <a:pt x="564057" y="2364994"/>
                  </a:lnTo>
                  <a:lnTo>
                    <a:pt x="567283" y="2364994"/>
                  </a:lnTo>
                  <a:lnTo>
                    <a:pt x="571982" y="2377694"/>
                  </a:lnTo>
                  <a:lnTo>
                    <a:pt x="573582" y="2377694"/>
                  </a:lnTo>
                  <a:lnTo>
                    <a:pt x="568667" y="2390394"/>
                  </a:lnTo>
                  <a:lnTo>
                    <a:pt x="560870" y="2390394"/>
                  </a:lnTo>
                  <a:lnTo>
                    <a:pt x="561187" y="2403094"/>
                  </a:lnTo>
                  <a:lnTo>
                    <a:pt x="562140" y="2403094"/>
                  </a:lnTo>
                  <a:lnTo>
                    <a:pt x="562470" y="2415794"/>
                  </a:lnTo>
                  <a:lnTo>
                    <a:pt x="563283" y="2415794"/>
                  </a:lnTo>
                  <a:lnTo>
                    <a:pt x="565658" y="2428494"/>
                  </a:lnTo>
                  <a:lnTo>
                    <a:pt x="562025" y="2428494"/>
                  </a:lnTo>
                  <a:lnTo>
                    <a:pt x="564349" y="2441194"/>
                  </a:lnTo>
                  <a:lnTo>
                    <a:pt x="561416" y="2441194"/>
                  </a:lnTo>
                  <a:lnTo>
                    <a:pt x="562521" y="2453894"/>
                  </a:lnTo>
                  <a:lnTo>
                    <a:pt x="572439" y="2453894"/>
                  </a:lnTo>
                  <a:lnTo>
                    <a:pt x="566724" y="2466594"/>
                  </a:lnTo>
                  <a:lnTo>
                    <a:pt x="566381" y="2466594"/>
                  </a:lnTo>
                  <a:lnTo>
                    <a:pt x="567309" y="2479294"/>
                  </a:lnTo>
                  <a:lnTo>
                    <a:pt x="570725" y="2491994"/>
                  </a:lnTo>
                  <a:lnTo>
                    <a:pt x="575919" y="2491994"/>
                  </a:lnTo>
                  <a:lnTo>
                    <a:pt x="580440" y="2504694"/>
                  </a:lnTo>
                  <a:lnTo>
                    <a:pt x="581799" y="2517394"/>
                  </a:lnTo>
                  <a:lnTo>
                    <a:pt x="580999" y="2517394"/>
                  </a:lnTo>
                  <a:lnTo>
                    <a:pt x="599135" y="2542794"/>
                  </a:lnTo>
                  <a:lnTo>
                    <a:pt x="582244" y="2542794"/>
                  </a:lnTo>
                  <a:lnTo>
                    <a:pt x="588810" y="2555494"/>
                  </a:lnTo>
                  <a:lnTo>
                    <a:pt x="592543" y="2555494"/>
                  </a:lnTo>
                  <a:lnTo>
                    <a:pt x="592747" y="2568194"/>
                  </a:lnTo>
                  <a:lnTo>
                    <a:pt x="597281" y="2580894"/>
                  </a:lnTo>
                  <a:lnTo>
                    <a:pt x="600481" y="2580894"/>
                  </a:lnTo>
                  <a:lnTo>
                    <a:pt x="613079" y="2593594"/>
                  </a:lnTo>
                  <a:lnTo>
                    <a:pt x="614299" y="2593594"/>
                  </a:lnTo>
                  <a:lnTo>
                    <a:pt x="612927" y="2606294"/>
                  </a:lnTo>
                  <a:lnTo>
                    <a:pt x="624179" y="2606294"/>
                  </a:lnTo>
                  <a:lnTo>
                    <a:pt x="625005" y="2618994"/>
                  </a:lnTo>
                  <a:lnTo>
                    <a:pt x="628116" y="2618994"/>
                  </a:lnTo>
                  <a:lnTo>
                    <a:pt x="633171" y="2631694"/>
                  </a:lnTo>
                  <a:lnTo>
                    <a:pt x="631317" y="2631694"/>
                  </a:lnTo>
                  <a:lnTo>
                    <a:pt x="632587" y="2644394"/>
                  </a:lnTo>
                  <a:lnTo>
                    <a:pt x="656831" y="2644394"/>
                  </a:lnTo>
                  <a:lnTo>
                    <a:pt x="661085" y="2653500"/>
                  </a:lnTo>
                  <a:lnTo>
                    <a:pt x="660666" y="2657094"/>
                  </a:lnTo>
                  <a:lnTo>
                    <a:pt x="645477" y="2657094"/>
                  </a:lnTo>
                  <a:lnTo>
                    <a:pt x="636282" y="2669794"/>
                  </a:lnTo>
                  <a:lnTo>
                    <a:pt x="658291" y="2669794"/>
                  </a:lnTo>
                  <a:lnTo>
                    <a:pt x="662393" y="2682494"/>
                  </a:lnTo>
                  <a:lnTo>
                    <a:pt x="669556" y="2682494"/>
                  </a:lnTo>
                  <a:lnTo>
                    <a:pt x="664705" y="2695194"/>
                  </a:lnTo>
                  <a:lnTo>
                    <a:pt x="663536" y="2695194"/>
                  </a:lnTo>
                  <a:lnTo>
                    <a:pt x="655383" y="2707894"/>
                  </a:lnTo>
                  <a:lnTo>
                    <a:pt x="671969" y="2707894"/>
                  </a:lnTo>
                  <a:lnTo>
                    <a:pt x="668820" y="2720594"/>
                  </a:lnTo>
                  <a:lnTo>
                    <a:pt x="663562" y="2720594"/>
                  </a:lnTo>
                  <a:lnTo>
                    <a:pt x="669226" y="2733294"/>
                  </a:lnTo>
                  <a:lnTo>
                    <a:pt x="675525" y="2733294"/>
                  </a:lnTo>
                  <a:lnTo>
                    <a:pt x="679919" y="2745994"/>
                  </a:lnTo>
                  <a:lnTo>
                    <a:pt x="678815" y="2758694"/>
                  </a:lnTo>
                  <a:lnTo>
                    <a:pt x="677303" y="2758694"/>
                  </a:lnTo>
                  <a:lnTo>
                    <a:pt x="676948" y="2771394"/>
                  </a:lnTo>
                  <a:lnTo>
                    <a:pt x="678434" y="2771394"/>
                  </a:lnTo>
                  <a:lnTo>
                    <a:pt x="675220" y="2784094"/>
                  </a:lnTo>
                  <a:lnTo>
                    <a:pt x="673747" y="2784094"/>
                  </a:lnTo>
                  <a:lnTo>
                    <a:pt x="673379" y="2796794"/>
                  </a:lnTo>
                  <a:lnTo>
                    <a:pt x="673341" y="2809494"/>
                  </a:lnTo>
                  <a:lnTo>
                    <a:pt x="683895" y="2809494"/>
                  </a:lnTo>
                  <a:lnTo>
                    <a:pt x="690422" y="2822194"/>
                  </a:lnTo>
                  <a:lnTo>
                    <a:pt x="679538" y="2822194"/>
                  </a:lnTo>
                  <a:lnTo>
                    <a:pt x="686473" y="2834894"/>
                  </a:lnTo>
                  <a:lnTo>
                    <a:pt x="690943" y="2847594"/>
                  </a:lnTo>
                  <a:lnTo>
                    <a:pt x="680643" y="2847594"/>
                  </a:lnTo>
                  <a:lnTo>
                    <a:pt x="676300" y="2860294"/>
                  </a:lnTo>
                  <a:lnTo>
                    <a:pt x="675500" y="2860294"/>
                  </a:lnTo>
                  <a:lnTo>
                    <a:pt x="675017" y="2872994"/>
                  </a:lnTo>
                  <a:lnTo>
                    <a:pt x="667956" y="2872994"/>
                  </a:lnTo>
                  <a:lnTo>
                    <a:pt x="670610" y="2885694"/>
                  </a:lnTo>
                  <a:lnTo>
                    <a:pt x="676808" y="2885694"/>
                  </a:lnTo>
                  <a:lnTo>
                    <a:pt x="675817" y="2898394"/>
                  </a:lnTo>
                  <a:lnTo>
                    <a:pt x="680364" y="2898394"/>
                  </a:lnTo>
                  <a:lnTo>
                    <a:pt x="681913" y="2911094"/>
                  </a:lnTo>
                  <a:lnTo>
                    <a:pt x="694702" y="2911094"/>
                  </a:lnTo>
                  <a:lnTo>
                    <a:pt x="699477" y="2923794"/>
                  </a:lnTo>
                  <a:lnTo>
                    <a:pt x="706678" y="2936494"/>
                  </a:lnTo>
                  <a:lnTo>
                    <a:pt x="714184" y="2936494"/>
                  </a:lnTo>
                  <a:lnTo>
                    <a:pt x="715657" y="2923794"/>
                  </a:lnTo>
                  <a:lnTo>
                    <a:pt x="734212" y="2923794"/>
                  </a:lnTo>
                  <a:lnTo>
                    <a:pt x="740295" y="2936494"/>
                  </a:lnTo>
                  <a:lnTo>
                    <a:pt x="745451" y="2936494"/>
                  </a:lnTo>
                  <a:lnTo>
                    <a:pt x="740867" y="2949194"/>
                  </a:lnTo>
                  <a:lnTo>
                    <a:pt x="751268" y="2961894"/>
                  </a:lnTo>
                  <a:lnTo>
                    <a:pt x="754507" y="2961894"/>
                  </a:lnTo>
                  <a:lnTo>
                    <a:pt x="750989" y="2974594"/>
                  </a:lnTo>
                  <a:lnTo>
                    <a:pt x="765492" y="2974594"/>
                  </a:lnTo>
                  <a:lnTo>
                    <a:pt x="771766" y="2987294"/>
                  </a:lnTo>
                  <a:lnTo>
                    <a:pt x="865441" y="2987294"/>
                  </a:lnTo>
                  <a:lnTo>
                    <a:pt x="878103" y="2999994"/>
                  </a:lnTo>
                  <a:lnTo>
                    <a:pt x="905014" y="2999994"/>
                  </a:lnTo>
                  <a:lnTo>
                    <a:pt x="899248" y="2987294"/>
                  </a:lnTo>
                  <a:lnTo>
                    <a:pt x="885482" y="2987294"/>
                  </a:lnTo>
                  <a:lnTo>
                    <a:pt x="880643" y="2974594"/>
                  </a:lnTo>
                  <a:lnTo>
                    <a:pt x="869454" y="2974594"/>
                  </a:lnTo>
                  <a:lnTo>
                    <a:pt x="869772" y="2961894"/>
                  </a:lnTo>
                  <a:lnTo>
                    <a:pt x="866216" y="2961894"/>
                  </a:lnTo>
                  <a:lnTo>
                    <a:pt x="860615" y="2949194"/>
                  </a:lnTo>
                  <a:lnTo>
                    <a:pt x="847712" y="2949194"/>
                  </a:lnTo>
                  <a:lnTo>
                    <a:pt x="850099" y="2936494"/>
                  </a:lnTo>
                  <a:lnTo>
                    <a:pt x="849718" y="2936494"/>
                  </a:lnTo>
                  <a:lnTo>
                    <a:pt x="848842" y="2923794"/>
                  </a:lnTo>
                  <a:lnTo>
                    <a:pt x="849782" y="2923794"/>
                  </a:lnTo>
                  <a:lnTo>
                    <a:pt x="852360" y="2911094"/>
                  </a:lnTo>
                  <a:lnTo>
                    <a:pt x="864743" y="2911094"/>
                  </a:lnTo>
                  <a:lnTo>
                    <a:pt x="858494" y="2898394"/>
                  </a:lnTo>
                  <a:lnTo>
                    <a:pt x="880160" y="2898394"/>
                  </a:lnTo>
                  <a:lnTo>
                    <a:pt x="880872" y="2885694"/>
                  </a:lnTo>
                  <a:lnTo>
                    <a:pt x="878281" y="2872994"/>
                  </a:lnTo>
                  <a:lnTo>
                    <a:pt x="873785" y="2872994"/>
                  </a:lnTo>
                  <a:lnTo>
                    <a:pt x="873353" y="2860294"/>
                  </a:lnTo>
                  <a:lnTo>
                    <a:pt x="872947" y="2860294"/>
                  </a:lnTo>
                  <a:lnTo>
                    <a:pt x="875461" y="2847594"/>
                  </a:lnTo>
                  <a:lnTo>
                    <a:pt x="881875" y="2847594"/>
                  </a:lnTo>
                  <a:lnTo>
                    <a:pt x="885863" y="2834894"/>
                  </a:lnTo>
                  <a:lnTo>
                    <a:pt x="891044" y="2834894"/>
                  </a:lnTo>
                  <a:lnTo>
                    <a:pt x="895438" y="2822194"/>
                  </a:lnTo>
                  <a:lnTo>
                    <a:pt x="901725" y="2822194"/>
                  </a:lnTo>
                  <a:lnTo>
                    <a:pt x="908469" y="2809494"/>
                  </a:lnTo>
                  <a:lnTo>
                    <a:pt x="913511" y="2809494"/>
                  </a:lnTo>
                  <a:lnTo>
                    <a:pt x="911212" y="2796794"/>
                  </a:lnTo>
                  <a:lnTo>
                    <a:pt x="906754" y="2796794"/>
                  </a:lnTo>
                  <a:lnTo>
                    <a:pt x="911021" y="2784094"/>
                  </a:lnTo>
                  <a:lnTo>
                    <a:pt x="908494" y="2784094"/>
                  </a:lnTo>
                  <a:lnTo>
                    <a:pt x="901522" y="2773311"/>
                  </a:lnTo>
                  <a:lnTo>
                    <a:pt x="901522" y="2796794"/>
                  </a:lnTo>
                  <a:lnTo>
                    <a:pt x="898588" y="2809494"/>
                  </a:lnTo>
                  <a:lnTo>
                    <a:pt x="894511" y="2796794"/>
                  </a:lnTo>
                  <a:lnTo>
                    <a:pt x="901522" y="2796794"/>
                  </a:lnTo>
                  <a:lnTo>
                    <a:pt x="901522" y="2773311"/>
                  </a:lnTo>
                  <a:lnTo>
                    <a:pt x="900290" y="2771394"/>
                  </a:lnTo>
                  <a:lnTo>
                    <a:pt x="874839" y="2771394"/>
                  </a:lnTo>
                  <a:lnTo>
                    <a:pt x="866470" y="2758694"/>
                  </a:lnTo>
                  <a:lnTo>
                    <a:pt x="857719" y="2758694"/>
                  </a:lnTo>
                  <a:lnTo>
                    <a:pt x="857719" y="2898394"/>
                  </a:lnTo>
                  <a:lnTo>
                    <a:pt x="854773" y="2898394"/>
                  </a:lnTo>
                  <a:lnTo>
                    <a:pt x="847394" y="2885694"/>
                  </a:lnTo>
                  <a:lnTo>
                    <a:pt x="851712" y="2885694"/>
                  </a:lnTo>
                  <a:lnTo>
                    <a:pt x="857719" y="2898394"/>
                  </a:lnTo>
                  <a:lnTo>
                    <a:pt x="857719" y="2758694"/>
                  </a:lnTo>
                  <a:lnTo>
                    <a:pt x="849553" y="2758694"/>
                  </a:lnTo>
                  <a:lnTo>
                    <a:pt x="844080" y="2745994"/>
                  </a:lnTo>
                  <a:lnTo>
                    <a:pt x="833234" y="2745994"/>
                  </a:lnTo>
                  <a:lnTo>
                    <a:pt x="824534" y="2733294"/>
                  </a:lnTo>
                  <a:lnTo>
                    <a:pt x="819429" y="2720594"/>
                  </a:lnTo>
                  <a:lnTo>
                    <a:pt x="819340" y="2707894"/>
                  </a:lnTo>
                  <a:lnTo>
                    <a:pt x="821613" y="2695194"/>
                  </a:lnTo>
                  <a:lnTo>
                    <a:pt x="825627" y="2695194"/>
                  </a:lnTo>
                  <a:lnTo>
                    <a:pt x="832319" y="2682494"/>
                  </a:lnTo>
                  <a:lnTo>
                    <a:pt x="842645" y="2682494"/>
                  </a:lnTo>
                  <a:lnTo>
                    <a:pt x="843915" y="2669794"/>
                  </a:lnTo>
                  <a:lnTo>
                    <a:pt x="865365" y="2669794"/>
                  </a:lnTo>
                  <a:lnTo>
                    <a:pt x="866508" y="2657094"/>
                  </a:lnTo>
                  <a:lnTo>
                    <a:pt x="875817" y="2657094"/>
                  </a:lnTo>
                  <a:lnTo>
                    <a:pt x="875080" y="2644394"/>
                  </a:lnTo>
                  <a:lnTo>
                    <a:pt x="874014" y="2644394"/>
                  </a:lnTo>
                  <a:lnTo>
                    <a:pt x="871715" y="2631694"/>
                  </a:lnTo>
                  <a:lnTo>
                    <a:pt x="871524" y="2631694"/>
                  </a:lnTo>
                  <a:lnTo>
                    <a:pt x="868870" y="2618994"/>
                  </a:lnTo>
                  <a:lnTo>
                    <a:pt x="861504" y="2618994"/>
                  </a:lnTo>
                  <a:lnTo>
                    <a:pt x="862050" y="2606294"/>
                  </a:lnTo>
                  <a:lnTo>
                    <a:pt x="868819" y="2593594"/>
                  </a:lnTo>
                  <a:lnTo>
                    <a:pt x="868464" y="2593594"/>
                  </a:lnTo>
                  <a:lnTo>
                    <a:pt x="881367" y="2580894"/>
                  </a:lnTo>
                  <a:lnTo>
                    <a:pt x="867308" y="2580894"/>
                  </a:lnTo>
                  <a:lnTo>
                    <a:pt x="861593" y="2568194"/>
                  </a:lnTo>
                  <a:lnTo>
                    <a:pt x="866927" y="2555494"/>
                  </a:lnTo>
                  <a:lnTo>
                    <a:pt x="868603" y="2555494"/>
                  </a:lnTo>
                  <a:lnTo>
                    <a:pt x="868629" y="2542794"/>
                  </a:lnTo>
                  <a:lnTo>
                    <a:pt x="847420" y="2542794"/>
                  </a:lnTo>
                  <a:lnTo>
                    <a:pt x="844169" y="2530094"/>
                  </a:lnTo>
                  <a:lnTo>
                    <a:pt x="842479" y="2530094"/>
                  </a:lnTo>
                  <a:lnTo>
                    <a:pt x="841286" y="2517394"/>
                  </a:lnTo>
                  <a:lnTo>
                    <a:pt x="837907" y="2504694"/>
                  </a:lnTo>
                  <a:lnTo>
                    <a:pt x="832548" y="2504694"/>
                  </a:lnTo>
                  <a:lnTo>
                    <a:pt x="827684" y="2491994"/>
                  </a:lnTo>
                  <a:lnTo>
                    <a:pt x="825728" y="2491994"/>
                  </a:lnTo>
                  <a:lnTo>
                    <a:pt x="825893" y="2479294"/>
                  </a:lnTo>
                  <a:lnTo>
                    <a:pt x="850011" y="2479294"/>
                  </a:lnTo>
                  <a:lnTo>
                    <a:pt x="864489" y="2491994"/>
                  </a:lnTo>
                  <a:lnTo>
                    <a:pt x="918387" y="2491994"/>
                  </a:lnTo>
                  <a:lnTo>
                    <a:pt x="927709" y="2479294"/>
                  </a:lnTo>
                  <a:lnTo>
                    <a:pt x="932815" y="2466594"/>
                  </a:lnTo>
                  <a:lnTo>
                    <a:pt x="927608" y="2479294"/>
                  </a:lnTo>
                  <a:lnTo>
                    <a:pt x="929538" y="2466594"/>
                  </a:lnTo>
                  <a:lnTo>
                    <a:pt x="920432" y="2466594"/>
                  </a:lnTo>
                  <a:lnTo>
                    <a:pt x="915416" y="2453894"/>
                  </a:lnTo>
                  <a:lnTo>
                    <a:pt x="919429" y="2453894"/>
                  </a:lnTo>
                  <a:lnTo>
                    <a:pt x="919734" y="2441194"/>
                  </a:lnTo>
                  <a:lnTo>
                    <a:pt x="924471" y="2441194"/>
                  </a:lnTo>
                  <a:lnTo>
                    <a:pt x="923759" y="2428494"/>
                  </a:lnTo>
                  <a:lnTo>
                    <a:pt x="921816" y="2415794"/>
                  </a:lnTo>
                  <a:lnTo>
                    <a:pt x="915073" y="2415794"/>
                  </a:lnTo>
                  <a:lnTo>
                    <a:pt x="910005" y="2403094"/>
                  </a:lnTo>
                  <a:lnTo>
                    <a:pt x="905624" y="2403094"/>
                  </a:lnTo>
                  <a:lnTo>
                    <a:pt x="908265" y="2390394"/>
                  </a:lnTo>
                  <a:lnTo>
                    <a:pt x="1015923" y="2390394"/>
                  </a:lnTo>
                  <a:lnTo>
                    <a:pt x="1029322" y="2377694"/>
                  </a:lnTo>
                  <a:lnTo>
                    <a:pt x="1054823" y="2377694"/>
                  </a:lnTo>
                  <a:lnTo>
                    <a:pt x="1066609" y="2364994"/>
                  </a:lnTo>
                  <a:lnTo>
                    <a:pt x="1074991" y="2352294"/>
                  </a:lnTo>
                  <a:lnTo>
                    <a:pt x="1074394" y="2352294"/>
                  </a:lnTo>
                  <a:lnTo>
                    <a:pt x="1076020" y="2339594"/>
                  </a:lnTo>
                  <a:lnTo>
                    <a:pt x="1079601" y="2326894"/>
                  </a:lnTo>
                  <a:lnTo>
                    <a:pt x="1083792" y="2326894"/>
                  </a:lnTo>
                  <a:lnTo>
                    <a:pt x="1087259" y="2314194"/>
                  </a:lnTo>
                  <a:lnTo>
                    <a:pt x="1090409" y="2314194"/>
                  </a:lnTo>
                  <a:lnTo>
                    <a:pt x="1093317" y="2301494"/>
                  </a:lnTo>
                  <a:lnTo>
                    <a:pt x="1094816" y="2301494"/>
                  </a:lnTo>
                  <a:lnTo>
                    <a:pt x="1093736" y="2288794"/>
                  </a:lnTo>
                  <a:lnTo>
                    <a:pt x="1092517" y="2288794"/>
                  </a:lnTo>
                  <a:lnTo>
                    <a:pt x="1089939" y="2276094"/>
                  </a:lnTo>
                  <a:lnTo>
                    <a:pt x="1073086" y="2276094"/>
                  </a:lnTo>
                  <a:lnTo>
                    <a:pt x="1063650" y="2263394"/>
                  </a:lnTo>
                  <a:lnTo>
                    <a:pt x="1058011" y="2250694"/>
                  </a:lnTo>
                  <a:lnTo>
                    <a:pt x="1058354" y="2237994"/>
                  </a:lnTo>
                  <a:lnTo>
                    <a:pt x="1059446" y="2225294"/>
                  </a:lnTo>
                  <a:lnTo>
                    <a:pt x="1053452" y="2225294"/>
                  </a:lnTo>
                  <a:lnTo>
                    <a:pt x="1043444" y="2212594"/>
                  </a:lnTo>
                  <a:lnTo>
                    <a:pt x="1032471" y="2212594"/>
                  </a:lnTo>
                  <a:lnTo>
                    <a:pt x="1026185" y="2199894"/>
                  </a:lnTo>
                  <a:lnTo>
                    <a:pt x="1008037" y="2199894"/>
                  </a:lnTo>
                  <a:lnTo>
                    <a:pt x="1000709" y="2187194"/>
                  </a:lnTo>
                  <a:lnTo>
                    <a:pt x="1000048" y="2187194"/>
                  </a:lnTo>
                  <a:lnTo>
                    <a:pt x="993914" y="2174494"/>
                  </a:lnTo>
                  <a:lnTo>
                    <a:pt x="999070" y="2174494"/>
                  </a:lnTo>
                  <a:lnTo>
                    <a:pt x="997089" y="2161794"/>
                  </a:lnTo>
                  <a:lnTo>
                    <a:pt x="992174" y="2161794"/>
                  </a:lnTo>
                  <a:lnTo>
                    <a:pt x="988555" y="2149094"/>
                  </a:lnTo>
                  <a:lnTo>
                    <a:pt x="987132" y="2149094"/>
                  </a:lnTo>
                  <a:lnTo>
                    <a:pt x="987564" y="2136394"/>
                  </a:lnTo>
                  <a:lnTo>
                    <a:pt x="988555" y="2136394"/>
                  </a:lnTo>
                  <a:lnTo>
                    <a:pt x="988822" y="2123694"/>
                  </a:lnTo>
                  <a:lnTo>
                    <a:pt x="997483" y="2123694"/>
                  </a:lnTo>
                  <a:lnTo>
                    <a:pt x="996061" y="2110994"/>
                  </a:lnTo>
                  <a:lnTo>
                    <a:pt x="992479" y="2110994"/>
                  </a:lnTo>
                  <a:lnTo>
                    <a:pt x="987602" y="2098294"/>
                  </a:lnTo>
                  <a:lnTo>
                    <a:pt x="992454" y="2085594"/>
                  </a:lnTo>
                  <a:lnTo>
                    <a:pt x="987755" y="2085594"/>
                  </a:lnTo>
                  <a:lnTo>
                    <a:pt x="984834" y="2060194"/>
                  </a:lnTo>
                  <a:lnTo>
                    <a:pt x="989634" y="2060194"/>
                  </a:lnTo>
                  <a:lnTo>
                    <a:pt x="990968" y="2047494"/>
                  </a:lnTo>
                  <a:lnTo>
                    <a:pt x="989190" y="2047494"/>
                  </a:lnTo>
                  <a:lnTo>
                    <a:pt x="989926" y="2034794"/>
                  </a:lnTo>
                  <a:lnTo>
                    <a:pt x="989190" y="2034794"/>
                  </a:lnTo>
                  <a:lnTo>
                    <a:pt x="986751" y="2022094"/>
                  </a:lnTo>
                  <a:lnTo>
                    <a:pt x="990511" y="2022094"/>
                  </a:lnTo>
                  <a:lnTo>
                    <a:pt x="990092" y="2009394"/>
                  </a:lnTo>
                  <a:lnTo>
                    <a:pt x="985761" y="2009394"/>
                  </a:lnTo>
                  <a:lnTo>
                    <a:pt x="985037" y="1996694"/>
                  </a:lnTo>
                  <a:lnTo>
                    <a:pt x="993203" y="1996694"/>
                  </a:lnTo>
                  <a:lnTo>
                    <a:pt x="991603" y="1983994"/>
                  </a:lnTo>
                  <a:lnTo>
                    <a:pt x="1001153" y="1983994"/>
                  </a:lnTo>
                  <a:lnTo>
                    <a:pt x="1000721" y="1971294"/>
                  </a:lnTo>
                  <a:lnTo>
                    <a:pt x="1006576" y="1971294"/>
                  </a:lnTo>
                  <a:lnTo>
                    <a:pt x="1014488" y="1958594"/>
                  </a:lnTo>
                  <a:lnTo>
                    <a:pt x="1019746" y="1945894"/>
                  </a:lnTo>
                  <a:lnTo>
                    <a:pt x="1023861" y="1945894"/>
                  </a:lnTo>
                  <a:lnTo>
                    <a:pt x="1028369" y="1933194"/>
                  </a:lnTo>
                  <a:lnTo>
                    <a:pt x="1032979" y="1920494"/>
                  </a:lnTo>
                  <a:lnTo>
                    <a:pt x="1039774" y="1907794"/>
                  </a:lnTo>
                  <a:lnTo>
                    <a:pt x="1055077" y="1907794"/>
                  </a:lnTo>
                  <a:lnTo>
                    <a:pt x="1053680" y="1895094"/>
                  </a:lnTo>
                  <a:lnTo>
                    <a:pt x="1058062" y="1895094"/>
                  </a:lnTo>
                  <a:lnTo>
                    <a:pt x="1063967" y="1882394"/>
                  </a:lnTo>
                  <a:lnTo>
                    <a:pt x="1079868" y="1882394"/>
                  </a:lnTo>
                  <a:lnTo>
                    <a:pt x="1080909" y="1869694"/>
                  </a:lnTo>
                  <a:lnTo>
                    <a:pt x="1092415" y="1856994"/>
                  </a:lnTo>
                  <a:lnTo>
                    <a:pt x="1107033" y="1856994"/>
                  </a:lnTo>
                  <a:lnTo>
                    <a:pt x="1113434" y="1844294"/>
                  </a:lnTo>
                  <a:lnTo>
                    <a:pt x="1120419" y="1844294"/>
                  </a:lnTo>
                  <a:lnTo>
                    <a:pt x="1121333" y="183159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8" name="object 7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204535" y="8104435"/>
              <a:ext cx="165573" cy="10448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159820" y="5390980"/>
              <a:ext cx="167242" cy="192639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3983114" y="2501455"/>
              <a:ext cx="1584960" cy="5702935"/>
            </a:xfrm>
            <a:custGeom>
              <a:avLst/>
              <a:gdLst/>
              <a:ahLst/>
              <a:cxnLst/>
              <a:rect l="l" t="t" r="r" b="b"/>
              <a:pathLst>
                <a:path w="1584960" h="5702934">
                  <a:moveTo>
                    <a:pt x="8128" y="444"/>
                  </a:moveTo>
                  <a:lnTo>
                    <a:pt x="5156" y="0"/>
                  </a:lnTo>
                  <a:lnTo>
                    <a:pt x="2451" y="635"/>
                  </a:lnTo>
                  <a:lnTo>
                    <a:pt x="0" y="2374"/>
                  </a:lnTo>
                  <a:lnTo>
                    <a:pt x="3873" y="4699"/>
                  </a:lnTo>
                  <a:lnTo>
                    <a:pt x="6083" y="4102"/>
                  </a:lnTo>
                  <a:lnTo>
                    <a:pt x="7505" y="2679"/>
                  </a:lnTo>
                  <a:lnTo>
                    <a:pt x="8128" y="444"/>
                  </a:lnTo>
                  <a:close/>
                </a:path>
                <a:path w="1584960" h="5702934">
                  <a:moveTo>
                    <a:pt x="173672" y="2507945"/>
                  </a:moveTo>
                  <a:lnTo>
                    <a:pt x="173520" y="2506205"/>
                  </a:lnTo>
                  <a:lnTo>
                    <a:pt x="172872" y="2504656"/>
                  </a:lnTo>
                  <a:lnTo>
                    <a:pt x="171742" y="2503297"/>
                  </a:lnTo>
                  <a:lnTo>
                    <a:pt x="173672" y="2507945"/>
                  </a:lnTo>
                  <a:close/>
                </a:path>
                <a:path w="1584960" h="5702934">
                  <a:moveTo>
                    <a:pt x="189547" y="2784970"/>
                  </a:moveTo>
                  <a:lnTo>
                    <a:pt x="188506" y="2784284"/>
                  </a:lnTo>
                  <a:lnTo>
                    <a:pt x="187604" y="2784424"/>
                  </a:lnTo>
                  <a:lnTo>
                    <a:pt x="186842" y="2785364"/>
                  </a:lnTo>
                  <a:lnTo>
                    <a:pt x="186842" y="2788183"/>
                  </a:lnTo>
                  <a:lnTo>
                    <a:pt x="187744" y="2788056"/>
                  </a:lnTo>
                  <a:lnTo>
                    <a:pt x="189547" y="2784970"/>
                  </a:lnTo>
                  <a:close/>
                </a:path>
                <a:path w="1584960" h="5702934">
                  <a:moveTo>
                    <a:pt x="215074" y="2825559"/>
                  </a:moveTo>
                  <a:lnTo>
                    <a:pt x="212547" y="2821965"/>
                  </a:lnTo>
                  <a:lnTo>
                    <a:pt x="213360" y="2817584"/>
                  </a:lnTo>
                  <a:lnTo>
                    <a:pt x="212369" y="2813570"/>
                  </a:lnTo>
                  <a:lnTo>
                    <a:pt x="209931" y="2816060"/>
                  </a:lnTo>
                  <a:lnTo>
                    <a:pt x="205740" y="2817914"/>
                  </a:lnTo>
                  <a:lnTo>
                    <a:pt x="208102" y="2825800"/>
                  </a:lnTo>
                  <a:lnTo>
                    <a:pt x="211683" y="2828061"/>
                  </a:lnTo>
                  <a:lnTo>
                    <a:pt x="215074" y="2825559"/>
                  </a:lnTo>
                  <a:close/>
                </a:path>
                <a:path w="1584960" h="5702934">
                  <a:moveTo>
                    <a:pt x="239877" y="2816669"/>
                  </a:moveTo>
                  <a:lnTo>
                    <a:pt x="236905" y="2817558"/>
                  </a:lnTo>
                  <a:lnTo>
                    <a:pt x="234327" y="2819095"/>
                  </a:lnTo>
                  <a:lnTo>
                    <a:pt x="232143" y="2821305"/>
                  </a:lnTo>
                  <a:lnTo>
                    <a:pt x="235115" y="2820416"/>
                  </a:lnTo>
                  <a:lnTo>
                    <a:pt x="237693" y="2818879"/>
                  </a:lnTo>
                  <a:lnTo>
                    <a:pt x="239877" y="2816669"/>
                  </a:lnTo>
                  <a:close/>
                </a:path>
                <a:path w="1584960" h="5702934">
                  <a:moveTo>
                    <a:pt x="281965" y="3289147"/>
                  </a:moveTo>
                  <a:lnTo>
                    <a:pt x="281838" y="3286569"/>
                  </a:lnTo>
                  <a:lnTo>
                    <a:pt x="280111" y="3284029"/>
                  </a:lnTo>
                  <a:lnTo>
                    <a:pt x="279184" y="3286658"/>
                  </a:lnTo>
                  <a:lnTo>
                    <a:pt x="279311" y="3289236"/>
                  </a:lnTo>
                  <a:lnTo>
                    <a:pt x="280504" y="3291763"/>
                  </a:lnTo>
                  <a:lnTo>
                    <a:pt x="281965" y="3289147"/>
                  </a:lnTo>
                  <a:close/>
                </a:path>
                <a:path w="1584960" h="5702934">
                  <a:moveTo>
                    <a:pt x="282435" y="3285210"/>
                  </a:moveTo>
                  <a:lnTo>
                    <a:pt x="281914" y="3283851"/>
                  </a:lnTo>
                  <a:lnTo>
                    <a:pt x="281266" y="3282569"/>
                  </a:lnTo>
                  <a:lnTo>
                    <a:pt x="280504" y="3281337"/>
                  </a:lnTo>
                  <a:lnTo>
                    <a:pt x="281800" y="3283928"/>
                  </a:lnTo>
                  <a:lnTo>
                    <a:pt x="282435" y="3285210"/>
                  </a:lnTo>
                  <a:close/>
                </a:path>
                <a:path w="1584960" h="5702934">
                  <a:moveTo>
                    <a:pt x="333870" y="2784614"/>
                  </a:moveTo>
                  <a:lnTo>
                    <a:pt x="332905" y="2778925"/>
                  </a:lnTo>
                  <a:lnTo>
                    <a:pt x="331927" y="2775686"/>
                  </a:lnTo>
                  <a:lnTo>
                    <a:pt x="328053" y="2776309"/>
                  </a:lnTo>
                  <a:lnTo>
                    <a:pt x="327621" y="2780842"/>
                  </a:lnTo>
                  <a:lnTo>
                    <a:pt x="328447" y="2783814"/>
                  </a:lnTo>
                  <a:lnTo>
                    <a:pt x="333870" y="2784614"/>
                  </a:lnTo>
                  <a:close/>
                </a:path>
                <a:path w="1584960" h="5702934">
                  <a:moveTo>
                    <a:pt x="1048867" y="2604122"/>
                  </a:moveTo>
                  <a:lnTo>
                    <a:pt x="1047318" y="2600045"/>
                  </a:lnTo>
                  <a:lnTo>
                    <a:pt x="1043152" y="2601912"/>
                  </a:lnTo>
                  <a:lnTo>
                    <a:pt x="1039698" y="2606941"/>
                  </a:lnTo>
                  <a:lnTo>
                    <a:pt x="1043813" y="2610878"/>
                  </a:lnTo>
                  <a:lnTo>
                    <a:pt x="1047610" y="2608567"/>
                  </a:lnTo>
                  <a:lnTo>
                    <a:pt x="1048867" y="2604122"/>
                  </a:lnTo>
                  <a:close/>
                </a:path>
                <a:path w="1584960" h="5702934">
                  <a:moveTo>
                    <a:pt x="1304594" y="4686262"/>
                  </a:moveTo>
                  <a:lnTo>
                    <a:pt x="1304251" y="4684788"/>
                  </a:lnTo>
                  <a:lnTo>
                    <a:pt x="1303743" y="4683379"/>
                  </a:lnTo>
                  <a:lnTo>
                    <a:pt x="1303096" y="4682007"/>
                  </a:lnTo>
                  <a:lnTo>
                    <a:pt x="1304594" y="4686262"/>
                  </a:lnTo>
                  <a:close/>
                </a:path>
                <a:path w="1584960" h="5702934">
                  <a:moveTo>
                    <a:pt x="1430337" y="5695581"/>
                  </a:moveTo>
                  <a:lnTo>
                    <a:pt x="1423149" y="5694705"/>
                  </a:lnTo>
                  <a:lnTo>
                    <a:pt x="1416151" y="5695467"/>
                  </a:lnTo>
                  <a:lnTo>
                    <a:pt x="1409280" y="5697347"/>
                  </a:lnTo>
                  <a:lnTo>
                    <a:pt x="1402499" y="5699823"/>
                  </a:lnTo>
                  <a:lnTo>
                    <a:pt x="1403680" y="5701004"/>
                  </a:lnTo>
                  <a:lnTo>
                    <a:pt x="1404975" y="5702033"/>
                  </a:lnTo>
                  <a:lnTo>
                    <a:pt x="1406372" y="5702935"/>
                  </a:lnTo>
                  <a:lnTo>
                    <a:pt x="1411338" y="5699391"/>
                  </a:lnTo>
                  <a:lnTo>
                    <a:pt x="1417637" y="5697791"/>
                  </a:lnTo>
                  <a:lnTo>
                    <a:pt x="1424305" y="5696915"/>
                  </a:lnTo>
                  <a:lnTo>
                    <a:pt x="1430337" y="5695581"/>
                  </a:lnTo>
                  <a:close/>
                </a:path>
                <a:path w="1584960" h="5702934">
                  <a:moveTo>
                    <a:pt x="1471777" y="5564238"/>
                  </a:moveTo>
                  <a:lnTo>
                    <a:pt x="1463700" y="5565445"/>
                  </a:lnTo>
                  <a:lnTo>
                    <a:pt x="1471536" y="5570969"/>
                  </a:lnTo>
                  <a:lnTo>
                    <a:pt x="1471777" y="5571083"/>
                  </a:lnTo>
                  <a:lnTo>
                    <a:pt x="1471777" y="5564238"/>
                  </a:lnTo>
                  <a:close/>
                </a:path>
                <a:path w="1584960" h="5702934">
                  <a:moveTo>
                    <a:pt x="1477835" y="5570232"/>
                  </a:moveTo>
                  <a:lnTo>
                    <a:pt x="1476946" y="5568239"/>
                  </a:lnTo>
                  <a:lnTo>
                    <a:pt x="1473314" y="5563171"/>
                  </a:lnTo>
                  <a:lnTo>
                    <a:pt x="1472120" y="5571223"/>
                  </a:lnTo>
                  <a:lnTo>
                    <a:pt x="1474838" y="5572366"/>
                  </a:lnTo>
                  <a:lnTo>
                    <a:pt x="1477124" y="5571617"/>
                  </a:lnTo>
                  <a:lnTo>
                    <a:pt x="1477835" y="5570232"/>
                  </a:lnTo>
                  <a:close/>
                </a:path>
                <a:path w="1584960" h="5702934">
                  <a:moveTo>
                    <a:pt x="1495348" y="5546407"/>
                  </a:moveTo>
                  <a:lnTo>
                    <a:pt x="1494523" y="5543181"/>
                  </a:lnTo>
                  <a:lnTo>
                    <a:pt x="1491907" y="5541696"/>
                  </a:lnTo>
                  <a:lnTo>
                    <a:pt x="1488744" y="5542915"/>
                  </a:lnTo>
                  <a:lnTo>
                    <a:pt x="1491602" y="5545010"/>
                  </a:lnTo>
                  <a:lnTo>
                    <a:pt x="1493050" y="5546026"/>
                  </a:lnTo>
                  <a:lnTo>
                    <a:pt x="1488744" y="5546026"/>
                  </a:lnTo>
                  <a:lnTo>
                    <a:pt x="1490891" y="5547182"/>
                  </a:lnTo>
                  <a:lnTo>
                    <a:pt x="1493100" y="5547309"/>
                  </a:lnTo>
                  <a:lnTo>
                    <a:pt x="1495348" y="5546407"/>
                  </a:lnTo>
                  <a:close/>
                </a:path>
                <a:path w="1584960" h="5702934">
                  <a:moveTo>
                    <a:pt x="1501533" y="5544363"/>
                  </a:moveTo>
                  <a:lnTo>
                    <a:pt x="1497291" y="5542800"/>
                  </a:lnTo>
                  <a:lnTo>
                    <a:pt x="1498485" y="5543893"/>
                  </a:lnTo>
                  <a:lnTo>
                    <a:pt x="1499908" y="5544413"/>
                  </a:lnTo>
                  <a:lnTo>
                    <a:pt x="1501533" y="5544363"/>
                  </a:lnTo>
                  <a:close/>
                </a:path>
                <a:path w="1584960" h="5702934">
                  <a:moveTo>
                    <a:pt x="1515884" y="5542216"/>
                  </a:moveTo>
                  <a:lnTo>
                    <a:pt x="1511947" y="5541124"/>
                  </a:lnTo>
                  <a:lnTo>
                    <a:pt x="1507807" y="5541619"/>
                  </a:lnTo>
                  <a:lnTo>
                    <a:pt x="1503845" y="5540654"/>
                  </a:lnTo>
                  <a:lnTo>
                    <a:pt x="1506080" y="5543969"/>
                  </a:lnTo>
                  <a:lnTo>
                    <a:pt x="1512773" y="5543639"/>
                  </a:lnTo>
                  <a:lnTo>
                    <a:pt x="1515884" y="5542216"/>
                  </a:lnTo>
                  <a:close/>
                </a:path>
                <a:path w="1584960" h="5702934">
                  <a:moveTo>
                    <a:pt x="1525917" y="5546102"/>
                  </a:moveTo>
                  <a:lnTo>
                    <a:pt x="1517815" y="5542153"/>
                  </a:lnTo>
                  <a:lnTo>
                    <a:pt x="1519326" y="5550014"/>
                  </a:lnTo>
                  <a:lnTo>
                    <a:pt x="1514563" y="5547855"/>
                  </a:lnTo>
                  <a:lnTo>
                    <a:pt x="1504175" y="5545074"/>
                  </a:lnTo>
                  <a:lnTo>
                    <a:pt x="1499222" y="5547639"/>
                  </a:lnTo>
                  <a:lnTo>
                    <a:pt x="1500784" y="5550751"/>
                  </a:lnTo>
                  <a:lnTo>
                    <a:pt x="1494485" y="5551411"/>
                  </a:lnTo>
                  <a:lnTo>
                    <a:pt x="1488541" y="5549646"/>
                  </a:lnTo>
                  <a:lnTo>
                    <a:pt x="1482610" y="5547372"/>
                  </a:lnTo>
                  <a:lnTo>
                    <a:pt x="1476387" y="5546509"/>
                  </a:lnTo>
                  <a:lnTo>
                    <a:pt x="1480350" y="5550014"/>
                  </a:lnTo>
                  <a:lnTo>
                    <a:pt x="1483702" y="5548427"/>
                  </a:lnTo>
                  <a:lnTo>
                    <a:pt x="1488909" y="5556783"/>
                  </a:lnTo>
                  <a:lnTo>
                    <a:pt x="1498041" y="5559501"/>
                  </a:lnTo>
                  <a:lnTo>
                    <a:pt x="1501914" y="5560809"/>
                  </a:lnTo>
                  <a:lnTo>
                    <a:pt x="1495437" y="5558917"/>
                  </a:lnTo>
                  <a:lnTo>
                    <a:pt x="1483372" y="5562358"/>
                  </a:lnTo>
                  <a:lnTo>
                    <a:pt x="1487017" y="5564594"/>
                  </a:lnTo>
                  <a:lnTo>
                    <a:pt x="1495183" y="5562384"/>
                  </a:lnTo>
                  <a:lnTo>
                    <a:pt x="1499222" y="5564302"/>
                  </a:lnTo>
                  <a:lnTo>
                    <a:pt x="1496034" y="5563514"/>
                  </a:lnTo>
                  <a:lnTo>
                    <a:pt x="1494574" y="5564975"/>
                  </a:lnTo>
                  <a:lnTo>
                    <a:pt x="1495361" y="5568162"/>
                  </a:lnTo>
                  <a:lnTo>
                    <a:pt x="1492237" y="5563921"/>
                  </a:lnTo>
                  <a:lnTo>
                    <a:pt x="1492046" y="5567807"/>
                  </a:lnTo>
                  <a:lnTo>
                    <a:pt x="1487411" y="5575122"/>
                  </a:lnTo>
                  <a:lnTo>
                    <a:pt x="1494980" y="5570474"/>
                  </a:lnTo>
                  <a:lnTo>
                    <a:pt x="1492618" y="5576290"/>
                  </a:lnTo>
                  <a:lnTo>
                    <a:pt x="1480578" y="5575592"/>
                  </a:lnTo>
                  <a:lnTo>
                    <a:pt x="1475638" y="5577027"/>
                  </a:lnTo>
                  <a:lnTo>
                    <a:pt x="1479308" y="5578640"/>
                  </a:lnTo>
                  <a:lnTo>
                    <a:pt x="1484642" y="5580761"/>
                  </a:lnTo>
                  <a:lnTo>
                    <a:pt x="1487589" y="5581510"/>
                  </a:lnTo>
                  <a:lnTo>
                    <a:pt x="1484122" y="5578970"/>
                  </a:lnTo>
                  <a:lnTo>
                    <a:pt x="1486484" y="5578640"/>
                  </a:lnTo>
                  <a:lnTo>
                    <a:pt x="1493532" y="5586806"/>
                  </a:lnTo>
                  <a:lnTo>
                    <a:pt x="1497495" y="5579110"/>
                  </a:lnTo>
                  <a:lnTo>
                    <a:pt x="1505267" y="5581116"/>
                  </a:lnTo>
                  <a:lnTo>
                    <a:pt x="1501914" y="5573598"/>
                  </a:lnTo>
                  <a:lnTo>
                    <a:pt x="1508836" y="5573649"/>
                  </a:lnTo>
                  <a:lnTo>
                    <a:pt x="1513890" y="5569788"/>
                  </a:lnTo>
                  <a:lnTo>
                    <a:pt x="1517840" y="5563933"/>
                  </a:lnTo>
                  <a:lnTo>
                    <a:pt x="1521472" y="5558015"/>
                  </a:lnTo>
                  <a:lnTo>
                    <a:pt x="1523161" y="5555589"/>
                  </a:lnTo>
                  <a:lnTo>
                    <a:pt x="1525409" y="5552630"/>
                  </a:lnTo>
                  <a:lnTo>
                    <a:pt x="1525917" y="5546102"/>
                  </a:lnTo>
                  <a:close/>
                </a:path>
                <a:path w="1584960" h="5702934">
                  <a:moveTo>
                    <a:pt x="1526324" y="5582805"/>
                  </a:moveTo>
                  <a:lnTo>
                    <a:pt x="1522755" y="5581053"/>
                  </a:lnTo>
                  <a:lnTo>
                    <a:pt x="1520507" y="5581383"/>
                  </a:lnTo>
                  <a:lnTo>
                    <a:pt x="1523568" y="5585257"/>
                  </a:lnTo>
                  <a:lnTo>
                    <a:pt x="1526324" y="5582805"/>
                  </a:lnTo>
                  <a:close/>
                </a:path>
                <a:path w="1584960" h="5702934">
                  <a:moveTo>
                    <a:pt x="1566938" y="5577357"/>
                  </a:moveTo>
                  <a:lnTo>
                    <a:pt x="1565643" y="5576582"/>
                  </a:lnTo>
                  <a:lnTo>
                    <a:pt x="1564360" y="5575820"/>
                  </a:lnTo>
                  <a:lnTo>
                    <a:pt x="1563065" y="5575046"/>
                  </a:lnTo>
                  <a:lnTo>
                    <a:pt x="1564157" y="5576138"/>
                  </a:lnTo>
                  <a:lnTo>
                    <a:pt x="1565452" y="5576913"/>
                  </a:lnTo>
                  <a:lnTo>
                    <a:pt x="1566938" y="5577357"/>
                  </a:lnTo>
                  <a:close/>
                </a:path>
                <a:path w="1584960" h="5702934">
                  <a:moveTo>
                    <a:pt x="1584718" y="5560758"/>
                  </a:moveTo>
                  <a:lnTo>
                    <a:pt x="1583156" y="5561139"/>
                  </a:lnTo>
                  <a:lnTo>
                    <a:pt x="1569745" y="5555234"/>
                  </a:lnTo>
                  <a:lnTo>
                    <a:pt x="1568119" y="5553824"/>
                  </a:lnTo>
                  <a:lnTo>
                    <a:pt x="1572158" y="5551665"/>
                  </a:lnTo>
                  <a:lnTo>
                    <a:pt x="1576298" y="5554396"/>
                  </a:lnTo>
                  <a:lnTo>
                    <a:pt x="1580476" y="5553392"/>
                  </a:lnTo>
                  <a:lnTo>
                    <a:pt x="1575638" y="5550293"/>
                  </a:lnTo>
                  <a:lnTo>
                    <a:pt x="1568589" y="5547195"/>
                  </a:lnTo>
                  <a:lnTo>
                    <a:pt x="1562163" y="5546903"/>
                  </a:lnTo>
                  <a:lnTo>
                    <a:pt x="1559191" y="5552262"/>
                  </a:lnTo>
                  <a:lnTo>
                    <a:pt x="1562493" y="5552656"/>
                  </a:lnTo>
                  <a:lnTo>
                    <a:pt x="1565529" y="5554396"/>
                  </a:lnTo>
                  <a:lnTo>
                    <a:pt x="1567688" y="5556885"/>
                  </a:lnTo>
                  <a:lnTo>
                    <a:pt x="1562963" y="5555564"/>
                  </a:lnTo>
                  <a:lnTo>
                    <a:pt x="1557794" y="5552630"/>
                  </a:lnTo>
                  <a:lnTo>
                    <a:pt x="1555356" y="5549874"/>
                  </a:lnTo>
                  <a:lnTo>
                    <a:pt x="1558823" y="5549150"/>
                  </a:lnTo>
                  <a:lnTo>
                    <a:pt x="1554695" y="5541734"/>
                  </a:lnTo>
                  <a:lnTo>
                    <a:pt x="1542732" y="5542292"/>
                  </a:lnTo>
                  <a:lnTo>
                    <a:pt x="1535607" y="5542966"/>
                  </a:lnTo>
                  <a:lnTo>
                    <a:pt x="1537944" y="5546229"/>
                  </a:lnTo>
                  <a:lnTo>
                    <a:pt x="1536077" y="5549227"/>
                  </a:lnTo>
                  <a:lnTo>
                    <a:pt x="1532864" y="5550700"/>
                  </a:lnTo>
                  <a:lnTo>
                    <a:pt x="1535887" y="5550928"/>
                  </a:lnTo>
                  <a:lnTo>
                    <a:pt x="1537754" y="5552579"/>
                  </a:lnTo>
                  <a:lnTo>
                    <a:pt x="1537106" y="5555754"/>
                  </a:lnTo>
                  <a:lnTo>
                    <a:pt x="1534248" y="5554243"/>
                  </a:lnTo>
                  <a:lnTo>
                    <a:pt x="1532864" y="5553392"/>
                  </a:lnTo>
                  <a:lnTo>
                    <a:pt x="1534147" y="5557774"/>
                  </a:lnTo>
                  <a:lnTo>
                    <a:pt x="1540522" y="5558460"/>
                  </a:lnTo>
                  <a:lnTo>
                    <a:pt x="1540230" y="5563489"/>
                  </a:lnTo>
                  <a:lnTo>
                    <a:pt x="1534718" y="5561508"/>
                  </a:lnTo>
                  <a:lnTo>
                    <a:pt x="1529105" y="5565229"/>
                  </a:lnTo>
                  <a:lnTo>
                    <a:pt x="1525587" y="5571668"/>
                  </a:lnTo>
                  <a:lnTo>
                    <a:pt x="1526311" y="5577789"/>
                  </a:lnTo>
                  <a:lnTo>
                    <a:pt x="1522437" y="5579351"/>
                  </a:lnTo>
                  <a:lnTo>
                    <a:pt x="1527784" y="5581916"/>
                  </a:lnTo>
                  <a:lnTo>
                    <a:pt x="1531747" y="5588190"/>
                  </a:lnTo>
                  <a:lnTo>
                    <a:pt x="1538300" y="5587835"/>
                  </a:lnTo>
                  <a:lnTo>
                    <a:pt x="1535607" y="5586095"/>
                  </a:lnTo>
                  <a:lnTo>
                    <a:pt x="1534134" y="5583199"/>
                  </a:lnTo>
                  <a:lnTo>
                    <a:pt x="1535607" y="5580100"/>
                  </a:lnTo>
                  <a:lnTo>
                    <a:pt x="1539557" y="5581612"/>
                  </a:lnTo>
                  <a:lnTo>
                    <a:pt x="1543304" y="5583885"/>
                  </a:lnTo>
                  <a:lnTo>
                    <a:pt x="1547596" y="5584342"/>
                  </a:lnTo>
                  <a:lnTo>
                    <a:pt x="1547672" y="5579326"/>
                  </a:lnTo>
                  <a:lnTo>
                    <a:pt x="1538668" y="5575097"/>
                  </a:lnTo>
                  <a:lnTo>
                    <a:pt x="1543380" y="5574589"/>
                  </a:lnTo>
                  <a:lnTo>
                    <a:pt x="1546402" y="5577700"/>
                  </a:lnTo>
                  <a:lnTo>
                    <a:pt x="1553565" y="5577725"/>
                  </a:lnTo>
                  <a:lnTo>
                    <a:pt x="1555267" y="5575782"/>
                  </a:lnTo>
                  <a:lnTo>
                    <a:pt x="1558391" y="5576608"/>
                  </a:lnTo>
                  <a:lnTo>
                    <a:pt x="1558239" y="5571312"/>
                  </a:lnTo>
                  <a:lnTo>
                    <a:pt x="1548130" y="5570144"/>
                  </a:lnTo>
                  <a:lnTo>
                    <a:pt x="1545285" y="5566562"/>
                  </a:lnTo>
                  <a:lnTo>
                    <a:pt x="1550809" y="5569851"/>
                  </a:lnTo>
                  <a:lnTo>
                    <a:pt x="1557134" y="5570436"/>
                  </a:lnTo>
                  <a:lnTo>
                    <a:pt x="1567345" y="5569280"/>
                  </a:lnTo>
                  <a:lnTo>
                    <a:pt x="1573060" y="5564568"/>
                  </a:lnTo>
                  <a:lnTo>
                    <a:pt x="1567319" y="5563489"/>
                  </a:lnTo>
                  <a:lnTo>
                    <a:pt x="1573161" y="5564416"/>
                  </a:lnTo>
                  <a:lnTo>
                    <a:pt x="1579333" y="5563082"/>
                  </a:lnTo>
                  <a:lnTo>
                    <a:pt x="1584718" y="556075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34080" y="5148257"/>
              <a:ext cx="151357" cy="149000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4270921" y="2062060"/>
              <a:ext cx="3580129" cy="4891405"/>
            </a:xfrm>
            <a:custGeom>
              <a:avLst/>
              <a:gdLst/>
              <a:ahLst/>
              <a:cxnLst/>
              <a:rect l="l" t="t" r="r" b="b"/>
              <a:pathLst>
                <a:path w="3580129" h="4891405">
                  <a:moveTo>
                    <a:pt x="838" y="3568090"/>
                  </a:moveTo>
                  <a:lnTo>
                    <a:pt x="571" y="3567176"/>
                  </a:lnTo>
                  <a:lnTo>
                    <a:pt x="0" y="3566350"/>
                  </a:lnTo>
                  <a:lnTo>
                    <a:pt x="254" y="3567265"/>
                  </a:lnTo>
                  <a:lnTo>
                    <a:pt x="774" y="3569093"/>
                  </a:lnTo>
                  <a:lnTo>
                    <a:pt x="838" y="3568090"/>
                  </a:lnTo>
                  <a:close/>
                </a:path>
                <a:path w="3580129" h="4891405">
                  <a:moveTo>
                    <a:pt x="102527" y="559765"/>
                  </a:moveTo>
                  <a:lnTo>
                    <a:pt x="101358" y="558482"/>
                  </a:lnTo>
                  <a:lnTo>
                    <a:pt x="100076" y="557326"/>
                  </a:lnTo>
                  <a:lnTo>
                    <a:pt x="98666" y="556298"/>
                  </a:lnTo>
                  <a:lnTo>
                    <a:pt x="96723" y="557060"/>
                  </a:lnTo>
                  <a:lnTo>
                    <a:pt x="97307" y="560349"/>
                  </a:lnTo>
                  <a:lnTo>
                    <a:pt x="99618" y="561657"/>
                  </a:lnTo>
                  <a:lnTo>
                    <a:pt x="102527" y="559765"/>
                  </a:lnTo>
                  <a:close/>
                </a:path>
                <a:path w="3580129" h="4891405">
                  <a:moveTo>
                    <a:pt x="337299" y="360959"/>
                  </a:moveTo>
                  <a:lnTo>
                    <a:pt x="328752" y="367144"/>
                  </a:lnTo>
                  <a:lnTo>
                    <a:pt x="328129" y="369036"/>
                  </a:lnTo>
                  <a:lnTo>
                    <a:pt x="330314" y="366395"/>
                  </a:lnTo>
                  <a:lnTo>
                    <a:pt x="333578" y="364756"/>
                  </a:lnTo>
                  <a:lnTo>
                    <a:pt x="337032" y="364782"/>
                  </a:lnTo>
                  <a:lnTo>
                    <a:pt x="337299" y="360959"/>
                  </a:lnTo>
                  <a:close/>
                </a:path>
                <a:path w="3580129" h="4891405">
                  <a:moveTo>
                    <a:pt x="757999" y="2106231"/>
                  </a:moveTo>
                  <a:lnTo>
                    <a:pt x="756475" y="2106853"/>
                  </a:lnTo>
                  <a:lnTo>
                    <a:pt x="755040" y="2107615"/>
                  </a:lnTo>
                  <a:lnTo>
                    <a:pt x="753694" y="2108555"/>
                  </a:lnTo>
                  <a:lnTo>
                    <a:pt x="757999" y="2106231"/>
                  </a:lnTo>
                  <a:close/>
                </a:path>
                <a:path w="3580129" h="4891405">
                  <a:moveTo>
                    <a:pt x="782624" y="564197"/>
                  </a:moveTo>
                  <a:lnTo>
                    <a:pt x="775411" y="565162"/>
                  </a:lnTo>
                  <a:lnTo>
                    <a:pt x="769988" y="569861"/>
                  </a:lnTo>
                  <a:lnTo>
                    <a:pt x="777011" y="570839"/>
                  </a:lnTo>
                  <a:lnTo>
                    <a:pt x="782624" y="564197"/>
                  </a:lnTo>
                  <a:close/>
                </a:path>
                <a:path w="3580129" h="4891405">
                  <a:moveTo>
                    <a:pt x="784542" y="564337"/>
                  </a:moveTo>
                  <a:lnTo>
                    <a:pt x="784250" y="564121"/>
                  </a:lnTo>
                  <a:lnTo>
                    <a:pt x="783272" y="563435"/>
                  </a:lnTo>
                  <a:lnTo>
                    <a:pt x="782624" y="564197"/>
                  </a:lnTo>
                  <a:lnTo>
                    <a:pt x="783196" y="564121"/>
                  </a:lnTo>
                  <a:lnTo>
                    <a:pt x="784542" y="564337"/>
                  </a:lnTo>
                  <a:close/>
                </a:path>
                <a:path w="3580129" h="4891405">
                  <a:moveTo>
                    <a:pt x="798576" y="565213"/>
                  </a:moveTo>
                  <a:lnTo>
                    <a:pt x="794981" y="564781"/>
                  </a:lnTo>
                  <a:lnTo>
                    <a:pt x="789686" y="564311"/>
                  </a:lnTo>
                  <a:lnTo>
                    <a:pt x="786726" y="564286"/>
                  </a:lnTo>
                  <a:lnTo>
                    <a:pt x="790079" y="565213"/>
                  </a:lnTo>
                  <a:lnTo>
                    <a:pt x="784542" y="564337"/>
                  </a:lnTo>
                  <a:lnTo>
                    <a:pt x="790079" y="568312"/>
                  </a:lnTo>
                  <a:lnTo>
                    <a:pt x="785596" y="568769"/>
                  </a:lnTo>
                  <a:lnTo>
                    <a:pt x="787946" y="570230"/>
                  </a:lnTo>
                  <a:lnTo>
                    <a:pt x="790295" y="571512"/>
                  </a:lnTo>
                  <a:lnTo>
                    <a:pt x="785837" y="571411"/>
                  </a:lnTo>
                  <a:lnTo>
                    <a:pt x="792556" y="573430"/>
                  </a:lnTo>
                  <a:lnTo>
                    <a:pt x="793000" y="571512"/>
                  </a:lnTo>
                  <a:lnTo>
                    <a:pt x="793026" y="571360"/>
                  </a:lnTo>
                  <a:lnTo>
                    <a:pt x="798576" y="571017"/>
                  </a:lnTo>
                  <a:lnTo>
                    <a:pt x="797839" y="567982"/>
                  </a:lnTo>
                  <a:lnTo>
                    <a:pt x="795439" y="565797"/>
                  </a:lnTo>
                  <a:lnTo>
                    <a:pt x="792391" y="565213"/>
                  </a:lnTo>
                  <a:lnTo>
                    <a:pt x="794448" y="565543"/>
                  </a:lnTo>
                  <a:lnTo>
                    <a:pt x="796505" y="565543"/>
                  </a:lnTo>
                  <a:lnTo>
                    <a:pt x="798576" y="565213"/>
                  </a:lnTo>
                  <a:close/>
                </a:path>
                <a:path w="3580129" h="4891405">
                  <a:moveTo>
                    <a:pt x="1110665" y="4740872"/>
                  </a:moveTo>
                  <a:lnTo>
                    <a:pt x="1106017" y="4731740"/>
                  </a:lnTo>
                  <a:lnTo>
                    <a:pt x="1106297" y="4728819"/>
                  </a:lnTo>
                  <a:lnTo>
                    <a:pt x="1109268" y="4726673"/>
                  </a:lnTo>
                  <a:lnTo>
                    <a:pt x="1104480" y="4723384"/>
                  </a:lnTo>
                  <a:lnTo>
                    <a:pt x="1099350" y="4715307"/>
                  </a:lnTo>
                  <a:lnTo>
                    <a:pt x="1085329" y="4718037"/>
                  </a:lnTo>
                  <a:lnTo>
                    <a:pt x="1080160" y="4723765"/>
                  </a:lnTo>
                  <a:lnTo>
                    <a:pt x="1072515" y="4724501"/>
                  </a:lnTo>
                  <a:lnTo>
                    <a:pt x="1064196" y="4721936"/>
                  </a:lnTo>
                  <a:lnTo>
                    <a:pt x="1059167" y="4714252"/>
                  </a:lnTo>
                  <a:lnTo>
                    <a:pt x="1056487" y="4704435"/>
                  </a:lnTo>
                  <a:lnTo>
                    <a:pt x="1055217" y="4695482"/>
                  </a:lnTo>
                  <a:lnTo>
                    <a:pt x="1053884" y="4689068"/>
                  </a:lnTo>
                  <a:lnTo>
                    <a:pt x="1049794" y="4676597"/>
                  </a:lnTo>
                  <a:lnTo>
                    <a:pt x="1048423" y="4670158"/>
                  </a:lnTo>
                  <a:lnTo>
                    <a:pt x="1047597" y="4663262"/>
                  </a:lnTo>
                  <a:lnTo>
                    <a:pt x="1042771" y="4659300"/>
                  </a:lnTo>
                  <a:lnTo>
                    <a:pt x="1040765" y="4647743"/>
                  </a:lnTo>
                  <a:lnTo>
                    <a:pt x="1035037" y="4644872"/>
                  </a:lnTo>
                  <a:lnTo>
                    <a:pt x="1022807" y="4643196"/>
                  </a:lnTo>
                  <a:lnTo>
                    <a:pt x="1019175" y="4641126"/>
                  </a:lnTo>
                  <a:lnTo>
                    <a:pt x="1007719" y="4632985"/>
                  </a:lnTo>
                  <a:lnTo>
                    <a:pt x="1005205" y="4643806"/>
                  </a:lnTo>
                  <a:lnTo>
                    <a:pt x="993444" y="4644402"/>
                  </a:lnTo>
                  <a:lnTo>
                    <a:pt x="987488" y="4641202"/>
                  </a:lnTo>
                  <a:lnTo>
                    <a:pt x="981367" y="4641088"/>
                  </a:lnTo>
                  <a:lnTo>
                    <a:pt x="974598" y="4640338"/>
                  </a:lnTo>
                  <a:lnTo>
                    <a:pt x="963790" y="4638548"/>
                  </a:lnTo>
                  <a:lnTo>
                    <a:pt x="953693" y="4636274"/>
                  </a:lnTo>
                  <a:lnTo>
                    <a:pt x="949121" y="4634027"/>
                  </a:lnTo>
                  <a:lnTo>
                    <a:pt x="948626" y="4629404"/>
                  </a:lnTo>
                  <a:lnTo>
                    <a:pt x="949007" y="4623359"/>
                  </a:lnTo>
                  <a:lnTo>
                    <a:pt x="951661" y="4615167"/>
                  </a:lnTo>
                  <a:lnTo>
                    <a:pt x="949109" y="4611636"/>
                  </a:lnTo>
                  <a:lnTo>
                    <a:pt x="948651" y="4608055"/>
                  </a:lnTo>
                  <a:lnTo>
                    <a:pt x="948778" y="4605350"/>
                  </a:lnTo>
                  <a:lnTo>
                    <a:pt x="949261" y="4602721"/>
                  </a:lnTo>
                  <a:lnTo>
                    <a:pt x="950112" y="4600156"/>
                  </a:lnTo>
                  <a:lnTo>
                    <a:pt x="951636" y="4586351"/>
                  </a:lnTo>
                  <a:lnTo>
                    <a:pt x="949350" y="4578909"/>
                  </a:lnTo>
                  <a:lnTo>
                    <a:pt x="941603" y="4576838"/>
                  </a:lnTo>
                  <a:lnTo>
                    <a:pt x="946404" y="4571162"/>
                  </a:lnTo>
                  <a:lnTo>
                    <a:pt x="941209" y="4566297"/>
                  </a:lnTo>
                  <a:lnTo>
                    <a:pt x="937044" y="4557319"/>
                  </a:lnTo>
                  <a:lnTo>
                    <a:pt x="934212" y="4547413"/>
                  </a:lnTo>
                  <a:lnTo>
                    <a:pt x="932980" y="4539831"/>
                  </a:lnTo>
                  <a:lnTo>
                    <a:pt x="930465" y="4531817"/>
                  </a:lnTo>
                  <a:lnTo>
                    <a:pt x="893927" y="4508449"/>
                  </a:lnTo>
                  <a:lnTo>
                    <a:pt x="877963" y="4504842"/>
                  </a:lnTo>
                  <a:lnTo>
                    <a:pt x="861542" y="4505134"/>
                  </a:lnTo>
                  <a:lnTo>
                    <a:pt x="843546" y="4509211"/>
                  </a:lnTo>
                  <a:lnTo>
                    <a:pt x="831621" y="4512576"/>
                  </a:lnTo>
                  <a:lnTo>
                    <a:pt x="819492" y="4515447"/>
                  </a:lnTo>
                  <a:lnTo>
                    <a:pt x="807250" y="4517860"/>
                  </a:lnTo>
                  <a:lnTo>
                    <a:pt x="795020" y="4519854"/>
                  </a:lnTo>
                  <a:lnTo>
                    <a:pt x="787425" y="4523448"/>
                  </a:lnTo>
                  <a:lnTo>
                    <a:pt x="783145" y="4530229"/>
                  </a:lnTo>
                  <a:lnTo>
                    <a:pt x="780351" y="4538586"/>
                  </a:lnTo>
                  <a:lnTo>
                    <a:pt x="777265" y="4546879"/>
                  </a:lnTo>
                  <a:lnTo>
                    <a:pt x="773684" y="4554093"/>
                  </a:lnTo>
                  <a:lnTo>
                    <a:pt x="769315" y="4561433"/>
                  </a:lnTo>
                  <a:lnTo>
                    <a:pt x="770890" y="4582452"/>
                  </a:lnTo>
                  <a:lnTo>
                    <a:pt x="765530" y="4630661"/>
                  </a:lnTo>
                  <a:lnTo>
                    <a:pt x="762990" y="4642307"/>
                  </a:lnTo>
                  <a:lnTo>
                    <a:pt x="768324" y="4647908"/>
                  </a:lnTo>
                  <a:lnTo>
                    <a:pt x="780097" y="4657191"/>
                  </a:lnTo>
                  <a:lnTo>
                    <a:pt x="785063" y="4663198"/>
                  </a:lnTo>
                  <a:lnTo>
                    <a:pt x="792695" y="4675263"/>
                  </a:lnTo>
                  <a:lnTo>
                    <a:pt x="797001" y="4680851"/>
                  </a:lnTo>
                  <a:lnTo>
                    <a:pt x="802055" y="4686058"/>
                  </a:lnTo>
                  <a:lnTo>
                    <a:pt x="809396" y="4690935"/>
                  </a:lnTo>
                  <a:lnTo>
                    <a:pt x="818908" y="4696206"/>
                  </a:lnTo>
                  <a:lnTo>
                    <a:pt x="827570" y="4702035"/>
                  </a:lnTo>
                  <a:lnTo>
                    <a:pt x="836396" y="4714265"/>
                  </a:lnTo>
                  <a:lnTo>
                    <a:pt x="843419" y="4717986"/>
                  </a:lnTo>
                  <a:lnTo>
                    <a:pt x="866749" y="4725238"/>
                  </a:lnTo>
                  <a:lnTo>
                    <a:pt x="874826" y="4726902"/>
                  </a:lnTo>
                  <a:lnTo>
                    <a:pt x="882662" y="4729264"/>
                  </a:lnTo>
                  <a:lnTo>
                    <a:pt x="890524" y="4733950"/>
                  </a:lnTo>
                  <a:lnTo>
                    <a:pt x="897712" y="4739348"/>
                  </a:lnTo>
                  <a:lnTo>
                    <a:pt x="904875" y="4744123"/>
                  </a:lnTo>
                  <a:lnTo>
                    <a:pt x="924636" y="4755743"/>
                  </a:lnTo>
                  <a:lnTo>
                    <a:pt x="928484" y="4760226"/>
                  </a:lnTo>
                  <a:lnTo>
                    <a:pt x="943241" y="4763262"/>
                  </a:lnTo>
                  <a:lnTo>
                    <a:pt x="952995" y="4771479"/>
                  </a:lnTo>
                  <a:lnTo>
                    <a:pt x="962647" y="4771009"/>
                  </a:lnTo>
                  <a:lnTo>
                    <a:pt x="969886" y="4775835"/>
                  </a:lnTo>
                  <a:lnTo>
                    <a:pt x="976249" y="4780673"/>
                  </a:lnTo>
                  <a:lnTo>
                    <a:pt x="981163" y="4786376"/>
                  </a:lnTo>
                  <a:lnTo>
                    <a:pt x="983335" y="4792967"/>
                  </a:lnTo>
                  <a:lnTo>
                    <a:pt x="981468" y="4800498"/>
                  </a:lnTo>
                  <a:lnTo>
                    <a:pt x="978293" y="4806416"/>
                  </a:lnTo>
                  <a:lnTo>
                    <a:pt x="976858" y="4818418"/>
                  </a:lnTo>
                  <a:lnTo>
                    <a:pt x="971003" y="4821301"/>
                  </a:lnTo>
                  <a:lnTo>
                    <a:pt x="965758" y="4828743"/>
                  </a:lnTo>
                  <a:lnTo>
                    <a:pt x="965149" y="4851222"/>
                  </a:lnTo>
                  <a:lnTo>
                    <a:pt x="959485" y="4860137"/>
                  </a:lnTo>
                  <a:lnTo>
                    <a:pt x="958075" y="4861064"/>
                  </a:lnTo>
                  <a:lnTo>
                    <a:pt x="952969" y="4871948"/>
                  </a:lnTo>
                  <a:lnTo>
                    <a:pt x="955573" y="4880965"/>
                  </a:lnTo>
                  <a:lnTo>
                    <a:pt x="959383" y="4876558"/>
                  </a:lnTo>
                  <a:lnTo>
                    <a:pt x="965657" y="4875911"/>
                  </a:lnTo>
                  <a:lnTo>
                    <a:pt x="975487" y="4876025"/>
                  </a:lnTo>
                  <a:lnTo>
                    <a:pt x="985126" y="4877867"/>
                  </a:lnTo>
                  <a:lnTo>
                    <a:pt x="1007795" y="4884369"/>
                  </a:lnTo>
                  <a:lnTo>
                    <a:pt x="1011694" y="4886604"/>
                  </a:lnTo>
                  <a:lnTo>
                    <a:pt x="1019797" y="4886363"/>
                  </a:lnTo>
                  <a:lnTo>
                    <a:pt x="1022438" y="4882197"/>
                  </a:lnTo>
                  <a:lnTo>
                    <a:pt x="1030935" y="4887252"/>
                  </a:lnTo>
                  <a:lnTo>
                    <a:pt x="1033322" y="4884915"/>
                  </a:lnTo>
                  <a:lnTo>
                    <a:pt x="1041209" y="4884915"/>
                  </a:lnTo>
                  <a:lnTo>
                    <a:pt x="1043546" y="4889932"/>
                  </a:lnTo>
                  <a:lnTo>
                    <a:pt x="1046607" y="4891100"/>
                  </a:lnTo>
                  <a:lnTo>
                    <a:pt x="1050404" y="4884344"/>
                  </a:lnTo>
                  <a:lnTo>
                    <a:pt x="1054976" y="4879733"/>
                  </a:lnTo>
                  <a:lnTo>
                    <a:pt x="1060589" y="4878705"/>
                  </a:lnTo>
                  <a:lnTo>
                    <a:pt x="1067549" y="4882731"/>
                  </a:lnTo>
                  <a:lnTo>
                    <a:pt x="1071676" y="4886503"/>
                  </a:lnTo>
                  <a:lnTo>
                    <a:pt x="1076731" y="4871682"/>
                  </a:lnTo>
                  <a:lnTo>
                    <a:pt x="1078738" y="4867287"/>
                  </a:lnTo>
                  <a:lnTo>
                    <a:pt x="1080096" y="4863325"/>
                  </a:lnTo>
                  <a:lnTo>
                    <a:pt x="1083805" y="4861445"/>
                  </a:lnTo>
                  <a:lnTo>
                    <a:pt x="1092365" y="4861725"/>
                  </a:lnTo>
                  <a:lnTo>
                    <a:pt x="1090447" y="4857305"/>
                  </a:lnTo>
                  <a:lnTo>
                    <a:pt x="1098727" y="4847412"/>
                  </a:lnTo>
                  <a:lnTo>
                    <a:pt x="1105649" y="4846104"/>
                  </a:lnTo>
                  <a:lnTo>
                    <a:pt x="1105547" y="4826774"/>
                  </a:lnTo>
                  <a:lnTo>
                    <a:pt x="1102601" y="4803483"/>
                  </a:lnTo>
                  <a:lnTo>
                    <a:pt x="1102410" y="4792904"/>
                  </a:lnTo>
                  <a:lnTo>
                    <a:pt x="1104684" y="4784445"/>
                  </a:lnTo>
                  <a:lnTo>
                    <a:pt x="1107719" y="4779213"/>
                  </a:lnTo>
                  <a:lnTo>
                    <a:pt x="1106068" y="4774069"/>
                  </a:lnTo>
                  <a:lnTo>
                    <a:pt x="1108227" y="4762411"/>
                  </a:lnTo>
                  <a:lnTo>
                    <a:pt x="1110640" y="4756035"/>
                  </a:lnTo>
                  <a:lnTo>
                    <a:pt x="1107376" y="4744148"/>
                  </a:lnTo>
                  <a:lnTo>
                    <a:pt x="1110665" y="4740872"/>
                  </a:lnTo>
                  <a:close/>
                </a:path>
                <a:path w="3580129" h="4891405">
                  <a:moveTo>
                    <a:pt x="1249311" y="712228"/>
                  </a:moveTo>
                  <a:lnTo>
                    <a:pt x="1247482" y="712952"/>
                  </a:lnTo>
                  <a:lnTo>
                    <a:pt x="1246327" y="714248"/>
                  </a:lnTo>
                  <a:lnTo>
                    <a:pt x="1245870" y="716102"/>
                  </a:lnTo>
                  <a:lnTo>
                    <a:pt x="1248168" y="713524"/>
                  </a:lnTo>
                  <a:lnTo>
                    <a:pt x="1249311" y="712228"/>
                  </a:lnTo>
                  <a:close/>
                </a:path>
                <a:path w="3580129" h="4891405">
                  <a:moveTo>
                    <a:pt x="1252016" y="865644"/>
                  </a:moveTo>
                  <a:lnTo>
                    <a:pt x="1249299" y="860399"/>
                  </a:lnTo>
                  <a:lnTo>
                    <a:pt x="1246225" y="861148"/>
                  </a:lnTo>
                  <a:lnTo>
                    <a:pt x="1243787" y="862825"/>
                  </a:lnTo>
                  <a:lnTo>
                    <a:pt x="1241996" y="865441"/>
                  </a:lnTo>
                  <a:lnTo>
                    <a:pt x="1245311" y="866292"/>
                  </a:lnTo>
                  <a:lnTo>
                    <a:pt x="1252016" y="865644"/>
                  </a:lnTo>
                  <a:close/>
                </a:path>
                <a:path w="3580129" h="4891405">
                  <a:moveTo>
                    <a:pt x="1331036" y="693089"/>
                  </a:moveTo>
                  <a:lnTo>
                    <a:pt x="1327200" y="688162"/>
                  </a:lnTo>
                  <a:lnTo>
                    <a:pt x="1320939" y="691756"/>
                  </a:lnTo>
                  <a:lnTo>
                    <a:pt x="1319822" y="693940"/>
                  </a:lnTo>
                  <a:lnTo>
                    <a:pt x="1316634" y="692886"/>
                  </a:lnTo>
                  <a:lnTo>
                    <a:pt x="1320368" y="695401"/>
                  </a:lnTo>
                  <a:lnTo>
                    <a:pt x="1324063" y="698360"/>
                  </a:lnTo>
                  <a:lnTo>
                    <a:pt x="1328674" y="699084"/>
                  </a:lnTo>
                  <a:lnTo>
                    <a:pt x="1327150" y="697890"/>
                  </a:lnTo>
                  <a:lnTo>
                    <a:pt x="1325714" y="696595"/>
                  </a:lnTo>
                  <a:lnTo>
                    <a:pt x="1324368" y="695210"/>
                  </a:lnTo>
                  <a:lnTo>
                    <a:pt x="1331036" y="693089"/>
                  </a:lnTo>
                  <a:close/>
                </a:path>
                <a:path w="3580129" h="4891405">
                  <a:moveTo>
                    <a:pt x="1433537" y="600125"/>
                  </a:moveTo>
                  <a:lnTo>
                    <a:pt x="1433017" y="599833"/>
                  </a:lnTo>
                  <a:lnTo>
                    <a:pt x="1432699" y="599655"/>
                  </a:lnTo>
                  <a:lnTo>
                    <a:pt x="1433537" y="600125"/>
                  </a:lnTo>
                  <a:close/>
                </a:path>
                <a:path w="3580129" h="4891405">
                  <a:moveTo>
                    <a:pt x="1538719" y="736"/>
                  </a:moveTo>
                  <a:lnTo>
                    <a:pt x="1535531" y="0"/>
                  </a:lnTo>
                  <a:lnTo>
                    <a:pt x="1532559" y="520"/>
                  </a:lnTo>
                  <a:lnTo>
                    <a:pt x="1529803" y="2273"/>
                  </a:lnTo>
                  <a:lnTo>
                    <a:pt x="1532864" y="2286"/>
                  </a:lnTo>
                  <a:lnTo>
                    <a:pt x="1535836" y="1765"/>
                  </a:lnTo>
                  <a:lnTo>
                    <a:pt x="1538719" y="736"/>
                  </a:lnTo>
                  <a:close/>
                </a:path>
                <a:path w="3580129" h="4891405">
                  <a:moveTo>
                    <a:pt x="2663621" y="3099397"/>
                  </a:moveTo>
                  <a:lnTo>
                    <a:pt x="2659380" y="3099016"/>
                  </a:lnTo>
                  <a:lnTo>
                    <a:pt x="2657056" y="3101949"/>
                  </a:lnTo>
                  <a:lnTo>
                    <a:pt x="2657284" y="3106801"/>
                  </a:lnTo>
                  <a:lnTo>
                    <a:pt x="2661691" y="3107525"/>
                  </a:lnTo>
                  <a:lnTo>
                    <a:pt x="2660510" y="3104388"/>
                  </a:lnTo>
                  <a:lnTo>
                    <a:pt x="2661158" y="3101683"/>
                  </a:lnTo>
                  <a:lnTo>
                    <a:pt x="2663621" y="3099397"/>
                  </a:lnTo>
                  <a:close/>
                </a:path>
                <a:path w="3580129" h="4891405">
                  <a:moveTo>
                    <a:pt x="2937268" y="3256419"/>
                  </a:moveTo>
                  <a:lnTo>
                    <a:pt x="2935897" y="3256343"/>
                  </a:lnTo>
                  <a:lnTo>
                    <a:pt x="2935617" y="3256788"/>
                  </a:lnTo>
                  <a:lnTo>
                    <a:pt x="2937268" y="3256419"/>
                  </a:lnTo>
                  <a:close/>
                </a:path>
                <a:path w="3580129" h="4891405">
                  <a:moveTo>
                    <a:pt x="2959519" y="3218929"/>
                  </a:moveTo>
                  <a:lnTo>
                    <a:pt x="2957538" y="3212896"/>
                  </a:lnTo>
                  <a:lnTo>
                    <a:pt x="2956864" y="3210839"/>
                  </a:lnTo>
                  <a:lnTo>
                    <a:pt x="2956903" y="3209048"/>
                  </a:lnTo>
                  <a:lnTo>
                    <a:pt x="2957779" y="3201009"/>
                  </a:lnTo>
                  <a:lnTo>
                    <a:pt x="2946781" y="3199193"/>
                  </a:lnTo>
                  <a:lnTo>
                    <a:pt x="2948787" y="3193542"/>
                  </a:lnTo>
                  <a:lnTo>
                    <a:pt x="2948813" y="3187509"/>
                  </a:lnTo>
                  <a:lnTo>
                    <a:pt x="2956077" y="3186430"/>
                  </a:lnTo>
                  <a:lnTo>
                    <a:pt x="2951340" y="3180816"/>
                  </a:lnTo>
                  <a:lnTo>
                    <a:pt x="2950045" y="3179267"/>
                  </a:lnTo>
                  <a:lnTo>
                    <a:pt x="2948902" y="3180816"/>
                  </a:lnTo>
                  <a:lnTo>
                    <a:pt x="2950718" y="3171736"/>
                  </a:lnTo>
                  <a:lnTo>
                    <a:pt x="2951022" y="3170174"/>
                  </a:lnTo>
                  <a:lnTo>
                    <a:pt x="2944622" y="3171736"/>
                  </a:lnTo>
                  <a:lnTo>
                    <a:pt x="2941510" y="3167608"/>
                  </a:lnTo>
                  <a:lnTo>
                    <a:pt x="2940596" y="3161233"/>
                  </a:lnTo>
                  <a:lnTo>
                    <a:pt x="2940608" y="3150793"/>
                  </a:lnTo>
                  <a:lnTo>
                    <a:pt x="2938653" y="3145167"/>
                  </a:lnTo>
                  <a:lnTo>
                    <a:pt x="2941815" y="3142208"/>
                  </a:lnTo>
                  <a:lnTo>
                    <a:pt x="2944711" y="3139503"/>
                  </a:lnTo>
                  <a:lnTo>
                    <a:pt x="2947962" y="3135744"/>
                  </a:lnTo>
                  <a:lnTo>
                    <a:pt x="2948216" y="3135465"/>
                  </a:lnTo>
                  <a:lnTo>
                    <a:pt x="2948114" y="3129508"/>
                  </a:lnTo>
                  <a:lnTo>
                    <a:pt x="2940583" y="3122739"/>
                  </a:lnTo>
                  <a:lnTo>
                    <a:pt x="2932963" y="3122739"/>
                  </a:lnTo>
                  <a:lnTo>
                    <a:pt x="2933204" y="3119882"/>
                  </a:lnTo>
                  <a:lnTo>
                    <a:pt x="2933789" y="3113163"/>
                  </a:lnTo>
                  <a:lnTo>
                    <a:pt x="2934068" y="3104057"/>
                  </a:lnTo>
                  <a:lnTo>
                    <a:pt x="2934500" y="3102851"/>
                  </a:lnTo>
                  <a:lnTo>
                    <a:pt x="2935821" y="3099206"/>
                  </a:lnTo>
                  <a:lnTo>
                    <a:pt x="2937052" y="3095828"/>
                  </a:lnTo>
                  <a:lnTo>
                    <a:pt x="2925280" y="3093720"/>
                  </a:lnTo>
                  <a:lnTo>
                    <a:pt x="2923552" y="3099206"/>
                  </a:lnTo>
                  <a:lnTo>
                    <a:pt x="2918891" y="3098990"/>
                  </a:lnTo>
                  <a:lnTo>
                    <a:pt x="2919082" y="3098279"/>
                  </a:lnTo>
                  <a:lnTo>
                    <a:pt x="2919742" y="3095891"/>
                  </a:lnTo>
                  <a:lnTo>
                    <a:pt x="2920123" y="3094469"/>
                  </a:lnTo>
                  <a:lnTo>
                    <a:pt x="2921825" y="3089554"/>
                  </a:lnTo>
                  <a:lnTo>
                    <a:pt x="2927210" y="3083369"/>
                  </a:lnTo>
                  <a:lnTo>
                    <a:pt x="2932404" y="3084398"/>
                  </a:lnTo>
                  <a:lnTo>
                    <a:pt x="2932252" y="3083369"/>
                  </a:lnTo>
                  <a:lnTo>
                    <a:pt x="2930880" y="3074174"/>
                  </a:lnTo>
                  <a:lnTo>
                    <a:pt x="2919095" y="3073844"/>
                  </a:lnTo>
                  <a:lnTo>
                    <a:pt x="2918371" y="3068002"/>
                  </a:lnTo>
                  <a:lnTo>
                    <a:pt x="2918129" y="3066097"/>
                  </a:lnTo>
                  <a:lnTo>
                    <a:pt x="2915081" y="3065272"/>
                  </a:lnTo>
                  <a:lnTo>
                    <a:pt x="2914269" y="3059722"/>
                  </a:lnTo>
                  <a:lnTo>
                    <a:pt x="2913811" y="3053867"/>
                  </a:lnTo>
                  <a:lnTo>
                    <a:pt x="2913761" y="3053207"/>
                  </a:lnTo>
                  <a:lnTo>
                    <a:pt x="2913748" y="3053054"/>
                  </a:lnTo>
                  <a:lnTo>
                    <a:pt x="2911627" y="3048838"/>
                  </a:lnTo>
                  <a:lnTo>
                    <a:pt x="2910294" y="3048165"/>
                  </a:lnTo>
                  <a:lnTo>
                    <a:pt x="2910103" y="3048076"/>
                  </a:lnTo>
                  <a:lnTo>
                    <a:pt x="2907665" y="3038627"/>
                  </a:lnTo>
                  <a:lnTo>
                    <a:pt x="2909633" y="3031858"/>
                  </a:lnTo>
                  <a:lnTo>
                    <a:pt x="2902521" y="3029305"/>
                  </a:lnTo>
                  <a:lnTo>
                    <a:pt x="2890075" y="3023425"/>
                  </a:lnTo>
                  <a:lnTo>
                    <a:pt x="2895333" y="3032976"/>
                  </a:lnTo>
                  <a:lnTo>
                    <a:pt x="2895435" y="3033484"/>
                  </a:lnTo>
                  <a:lnTo>
                    <a:pt x="2892539" y="3039732"/>
                  </a:lnTo>
                  <a:lnTo>
                    <a:pt x="2885605" y="3039986"/>
                  </a:lnTo>
                  <a:lnTo>
                    <a:pt x="2880588" y="3044507"/>
                  </a:lnTo>
                  <a:lnTo>
                    <a:pt x="2878213" y="3047784"/>
                  </a:lnTo>
                  <a:lnTo>
                    <a:pt x="2874441" y="3048165"/>
                  </a:lnTo>
                  <a:lnTo>
                    <a:pt x="2865717" y="3046692"/>
                  </a:lnTo>
                  <a:lnTo>
                    <a:pt x="2859189" y="3043148"/>
                  </a:lnTo>
                  <a:lnTo>
                    <a:pt x="2852902" y="3042132"/>
                  </a:lnTo>
                  <a:lnTo>
                    <a:pt x="2844965" y="3048203"/>
                  </a:lnTo>
                  <a:lnTo>
                    <a:pt x="2838526" y="3053207"/>
                  </a:lnTo>
                  <a:lnTo>
                    <a:pt x="2835262" y="3050349"/>
                  </a:lnTo>
                  <a:lnTo>
                    <a:pt x="2832544" y="3044431"/>
                  </a:lnTo>
                  <a:lnTo>
                    <a:pt x="2827769" y="3040278"/>
                  </a:lnTo>
                  <a:lnTo>
                    <a:pt x="2822003" y="3038843"/>
                  </a:lnTo>
                  <a:lnTo>
                    <a:pt x="2820098" y="3053867"/>
                  </a:lnTo>
                  <a:lnTo>
                    <a:pt x="2803766" y="3044825"/>
                  </a:lnTo>
                  <a:lnTo>
                    <a:pt x="2804337" y="3039605"/>
                  </a:lnTo>
                  <a:lnTo>
                    <a:pt x="2806852" y="3035770"/>
                  </a:lnTo>
                  <a:lnTo>
                    <a:pt x="2808351" y="3033484"/>
                  </a:lnTo>
                  <a:lnTo>
                    <a:pt x="2809798" y="3031274"/>
                  </a:lnTo>
                  <a:lnTo>
                    <a:pt x="2802509" y="3028137"/>
                  </a:lnTo>
                  <a:lnTo>
                    <a:pt x="2794355" y="3033484"/>
                  </a:lnTo>
                  <a:lnTo>
                    <a:pt x="2780576" y="3032506"/>
                  </a:lnTo>
                  <a:lnTo>
                    <a:pt x="2776855" y="3035223"/>
                  </a:lnTo>
                  <a:lnTo>
                    <a:pt x="2771190" y="3035770"/>
                  </a:lnTo>
                  <a:lnTo>
                    <a:pt x="2771406" y="3035744"/>
                  </a:lnTo>
                  <a:lnTo>
                    <a:pt x="2760446" y="3032976"/>
                  </a:lnTo>
                  <a:lnTo>
                    <a:pt x="2759532" y="3032747"/>
                  </a:lnTo>
                  <a:lnTo>
                    <a:pt x="2759849" y="3032976"/>
                  </a:lnTo>
                  <a:lnTo>
                    <a:pt x="2757462" y="3031274"/>
                  </a:lnTo>
                  <a:lnTo>
                    <a:pt x="2754960" y="3028810"/>
                  </a:lnTo>
                  <a:lnTo>
                    <a:pt x="2750756" y="3024670"/>
                  </a:lnTo>
                  <a:lnTo>
                    <a:pt x="2743746" y="3028810"/>
                  </a:lnTo>
                  <a:lnTo>
                    <a:pt x="2741638" y="3027896"/>
                  </a:lnTo>
                  <a:lnTo>
                    <a:pt x="2742717" y="3020199"/>
                  </a:lnTo>
                  <a:lnTo>
                    <a:pt x="2730563" y="3019793"/>
                  </a:lnTo>
                  <a:lnTo>
                    <a:pt x="2716022" y="3017037"/>
                  </a:lnTo>
                  <a:lnTo>
                    <a:pt x="2716225" y="3019399"/>
                  </a:lnTo>
                  <a:lnTo>
                    <a:pt x="2717025" y="3034779"/>
                  </a:lnTo>
                  <a:lnTo>
                    <a:pt x="2704160" y="3041065"/>
                  </a:lnTo>
                  <a:lnTo>
                    <a:pt x="2707525" y="3047923"/>
                  </a:lnTo>
                  <a:lnTo>
                    <a:pt x="2713634" y="3048520"/>
                  </a:lnTo>
                  <a:lnTo>
                    <a:pt x="2714498" y="3059531"/>
                  </a:lnTo>
                  <a:lnTo>
                    <a:pt x="2711551" y="3063049"/>
                  </a:lnTo>
                  <a:lnTo>
                    <a:pt x="2702242" y="3068002"/>
                  </a:lnTo>
                  <a:lnTo>
                    <a:pt x="2696565" y="3064535"/>
                  </a:lnTo>
                  <a:lnTo>
                    <a:pt x="2685580" y="3070263"/>
                  </a:lnTo>
                  <a:lnTo>
                    <a:pt x="2663571" y="3092551"/>
                  </a:lnTo>
                  <a:lnTo>
                    <a:pt x="2660459" y="3098203"/>
                  </a:lnTo>
                  <a:lnTo>
                    <a:pt x="2665717" y="3098190"/>
                  </a:lnTo>
                  <a:lnTo>
                    <a:pt x="2668663" y="3098254"/>
                  </a:lnTo>
                  <a:lnTo>
                    <a:pt x="2669248" y="3106737"/>
                  </a:lnTo>
                  <a:lnTo>
                    <a:pt x="2670149" y="3110979"/>
                  </a:lnTo>
                  <a:lnTo>
                    <a:pt x="2672080" y="3107906"/>
                  </a:lnTo>
                  <a:lnTo>
                    <a:pt x="2674556" y="3104692"/>
                  </a:lnTo>
                  <a:lnTo>
                    <a:pt x="2675204" y="3110979"/>
                  </a:lnTo>
                  <a:lnTo>
                    <a:pt x="2676436" y="3107906"/>
                  </a:lnTo>
                  <a:lnTo>
                    <a:pt x="2678226" y="3105200"/>
                  </a:lnTo>
                  <a:lnTo>
                    <a:pt x="2678747" y="3104692"/>
                  </a:lnTo>
                  <a:lnTo>
                    <a:pt x="2680576" y="3102851"/>
                  </a:lnTo>
                  <a:lnTo>
                    <a:pt x="2678785" y="3109036"/>
                  </a:lnTo>
                  <a:lnTo>
                    <a:pt x="2676690" y="3115360"/>
                  </a:lnTo>
                  <a:lnTo>
                    <a:pt x="2673642" y="3121037"/>
                  </a:lnTo>
                  <a:lnTo>
                    <a:pt x="2675496" y="3120898"/>
                  </a:lnTo>
                  <a:lnTo>
                    <a:pt x="2677312" y="3120517"/>
                  </a:lnTo>
                  <a:lnTo>
                    <a:pt x="2679065" y="3119882"/>
                  </a:lnTo>
                  <a:lnTo>
                    <a:pt x="2678988" y="3127057"/>
                  </a:lnTo>
                  <a:lnTo>
                    <a:pt x="2684437" y="3131502"/>
                  </a:lnTo>
                  <a:lnTo>
                    <a:pt x="2691066" y="3135465"/>
                  </a:lnTo>
                  <a:lnTo>
                    <a:pt x="2694546" y="3141167"/>
                  </a:lnTo>
                  <a:lnTo>
                    <a:pt x="2695486" y="3138500"/>
                  </a:lnTo>
                  <a:lnTo>
                    <a:pt x="2697276" y="3136696"/>
                  </a:lnTo>
                  <a:lnTo>
                    <a:pt x="2699918" y="3135744"/>
                  </a:lnTo>
                  <a:lnTo>
                    <a:pt x="2701772" y="3140760"/>
                  </a:lnTo>
                  <a:lnTo>
                    <a:pt x="2699181" y="3143339"/>
                  </a:lnTo>
                  <a:lnTo>
                    <a:pt x="2707665" y="3149523"/>
                  </a:lnTo>
                  <a:lnTo>
                    <a:pt x="2711412" y="3151492"/>
                  </a:lnTo>
                  <a:lnTo>
                    <a:pt x="2713075" y="3145802"/>
                  </a:lnTo>
                  <a:lnTo>
                    <a:pt x="2712567" y="3148507"/>
                  </a:lnTo>
                  <a:lnTo>
                    <a:pt x="2712466" y="3148939"/>
                  </a:lnTo>
                  <a:lnTo>
                    <a:pt x="2711627" y="3151581"/>
                  </a:lnTo>
                  <a:lnTo>
                    <a:pt x="2710396" y="3154311"/>
                  </a:lnTo>
                  <a:lnTo>
                    <a:pt x="2713291" y="3155073"/>
                  </a:lnTo>
                  <a:lnTo>
                    <a:pt x="2715018" y="3153943"/>
                  </a:lnTo>
                  <a:lnTo>
                    <a:pt x="2714637" y="3150832"/>
                  </a:lnTo>
                  <a:lnTo>
                    <a:pt x="2715590" y="3154311"/>
                  </a:lnTo>
                  <a:lnTo>
                    <a:pt x="2715704" y="3155073"/>
                  </a:lnTo>
                  <a:lnTo>
                    <a:pt x="2716022" y="3160763"/>
                  </a:lnTo>
                  <a:lnTo>
                    <a:pt x="2717215" y="3165208"/>
                  </a:lnTo>
                  <a:lnTo>
                    <a:pt x="2720822" y="3163989"/>
                  </a:lnTo>
                  <a:lnTo>
                    <a:pt x="2717800" y="3168739"/>
                  </a:lnTo>
                  <a:lnTo>
                    <a:pt x="2724772" y="3169640"/>
                  </a:lnTo>
                  <a:lnTo>
                    <a:pt x="2723565" y="3174428"/>
                  </a:lnTo>
                  <a:lnTo>
                    <a:pt x="2727807" y="3174047"/>
                  </a:lnTo>
                  <a:lnTo>
                    <a:pt x="2727845" y="3179000"/>
                  </a:lnTo>
                  <a:lnTo>
                    <a:pt x="2728188" y="3181781"/>
                  </a:lnTo>
                  <a:lnTo>
                    <a:pt x="2729128" y="3180283"/>
                  </a:lnTo>
                  <a:lnTo>
                    <a:pt x="2730030" y="3179000"/>
                  </a:lnTo>
                  <a:lnTo>
                    <a:pt x="2730868" y="3177908"/>
                  </a:lnTo>
                  <a:lnTo>
                    <a:pt x="2732163" y="3179000"/>
                  </a:lnTo>
                  <a:lnTo>
                    <a:pt x="2733205" y="3180283"/>
                  </a:lnTo>
                  <a:lnTo>
                    <a:pt x="2733979" y="3181781"/>
                  </a:lnTo>
                  <a:lnTo>
                    <a:pt x="2730436" y="3182124"/>
                  </a:lnTo>
                  <a:lnTo>
                    <a:pt x="2728112" y="3184753"/>
                  </a:lnTo>
                  <a:lnTo>
                    <a:pt x="2728557" y="3188360"/>
                  </a:lnTo>
                  <a:lnTo>
                    <a:pt x="2732379" y="3184855"/>
                  </a:lnTo>
                  <a:lnTo>
                    <a:pt x="2737447" y="3189960"/>
                  </a:lnTo>
                  <a:lnTo>
                    <a:pt x="2751493" y="3174047"/>
                  </a:lnTo>
                  <a:lnTo>
                    <a:pt x="2755608" y="3171253"/>
                  </a:lnTo>
                  <a:lnTo>
                    <a:pt x="2756154" y="3163989"/>
                  </a:lnTo>
                  <a:lnTo>
                    <a:pt x="2756357" y="3161233"/>
                  </a:lnTo>
                  <a:lnTo>
                    <a:pt x="2760751" y="3154934"/>
                  </a:lnTo>
                  <a:lnTo>
                    <a:pt x="2764320" y="3150832"/>
                  </a:lnTo>
                  <a:lnTo>
                    <a:pt x="2765082" y="3149968"/>
                  </a:lnTo>
                  <a:lnTo>
                    <a:pt x="2768600" y="3148698"/>
                  </a:lnTo>
                  <a:lnTo>
                    <a:pt x="2772816" y="3148939"/>
                  </a:lnTo>
                  <a:lnTo>
                    <a:pt x="2776448" y="3148698"/>
                  </a:lnTo>
                  <a:lnTo>
                    <a:pt x="2779230" y="3148507"/>
                  </a:lnTo>
                  <a:lnTo>
                    <a:pt x="2785313" y="3147377"/>
                  </a:lnTo>
                  <a:lnTo>
                    <a:pt x="2785973" y="3145802"/>
                  </a:lnTo>
                  <a:lnTo>
                    <a:pt x="2786951" y="3143478"/>
                  </a:lnTo>
                  <a:lnTo>
                    <a:pt x="2799410" y="3143478"/>
                  </a:lnTo>
                  <a:lnTo>
                    <a:pt x="2806674" y="3142208"/>
                  </a:lnTo>
                  <a:lnTo>
                    <a:pt x="2811983" y="3144024"/>
                  </a:lnTo>
                  <a:lnTo>
                    <a:pt x="2818041" y="3147923"/>
                  </a:lnTo>
                  <a:lnTo>
                    <a:pt x="2822740" y="3154070"/>
                  </a:lnTo>
                  <a:lnTo>
                    <a:pt x="2826410" y="3161233"/>
                  </a:lnTo>
                  <a:lnTo>
                    <a:pt x="2830855" y="3171761"/>
                  </a:lnTo>
                  <a:lnTo>
                    <a:pt x="2833827" y="3172942"/>
                  </a:lnTo>
                  <a:lnTo>
                    <a:pt x="2837078" y="3179000"/>
                  </a:lnTo>
                  <a:lnTo>
                    <a:pt x="2837091" y="3179203"/>
                  </a:lnTo>
                  <a:lnTo>
                    <a:pt x="2831960" y="3182023"/>
                  </a:lnTo>
                  <a:lnTo>
                    <a:pt x="2839199" y="3188779"/>
                  </a:lnTo>
                  <a:lnTo>
                    <a:pt x="2841790" y="3196856"/>
                  </a:lnTo>
                  <a:lnTo>
                    <a:pt x="2842895" y="3210839"/>
                  </a:lnTo>
                  <a:lnTo>
                    <a:pt x="2833382" y="3215779"/>
                  </a:lnTo>
                  <a:lnTo>
                    <a:pt x="2834208" y="3223564"/>
                  </a:lnTo>
                  <a:lnTo>
                    <a:pt x="2835084" y="3221621"/>
                  </a:lnTo>
                  <a:lnTo>
                    <a:pt x="2843771" y="3217062"/>
                  </a:lnTo>
                  <a:lnTo>
                    <a:pt x="2849130" y="3213836"/>
                  </a:lnTo>
                  <a:lnTo>
                    <a:pt x="2853613" y="3211842"/>
                  </a:lnTo>
                  <a:lnTo>
                    <a:pt x="2863278" y="3212935"/>
                  </a:lnTo>
                  <a:lnTo>
                    <a:pt x="2863177" y="3216872"/>
                  </a:lnTo>
                  <a:lnTo>
                    <a:pt x="2868104" y="3211842"/>
                  </a:lnTo>
                  <a:lnTo>
                    <a:pt x="2870822" y="3209048"/>
                  </a:lnTo>
                  <a:lnTo>
                    <a:pt x="2873362" y="3209988"/>
                  </a:lnTo>
                  <a:lnTo>
                    <a:pt x="2876016" y="3212325"/>
                  </a:lnTo>
                  <a:lnTo>
                    <a:pt x="2880207" y="3216808"/>
                  </a:lnTo>
                  <a:lnTo>
                    <a:pt x="2883611" y="3222320"/>
                  </a:lnTo>
                  <a:lnTo>
                    <a:pt x="2885427" y="3228467"/>
                  </a:lnTo>
                  <a:lnTo>
                    <a:pt x="2884881" y="3234791"/>
                  </a:lnTo>
                  <a:lnTo>
                    <a:pt x="2887713" y="3231997"/>
                  </a:lnTo>
                  <a:lnTo>
                    <a:pt x="2887713" y="3246590"/>
                  </a:lnTo>
                  <a:lnTo>
                    <a:pt x="2887446" y="3254159"/>
                  </a:lnTo>
                  <a:lnTo>
                    <a:pt x="2885706" y="3260229"/>
                  </a:lnTo>
                  <a:lnTo>
                    <a:pt x="2883700" y="3266135"/>
                  </a:lnTo>
                  <a:lnTo>
                    <a:pt x="2890977" y="3263404"/>
                  </a:lnTo>
                  <a:lnTo>
                    <a:pt x="2898356" y="3264839"/>
                  </a:lnTo>
                  <a:lnTo>
                    <a:pt x="2898800" y="3273856"/>
                  </a:lnTo>
                  <a:lnTo>
                    <a:pt x="2906712" y="3270694"/>
                  </a:lnTo>
                  <a:lnTo>
                    <a:pt x="2909760" y="3268675"/>
                  </a:lnTo>
                  <a:lnTo>
                    <a:pt x="2912135" y="3263404"/>
                  </a:lnTo>
                  <a:lnTo>
                    <a:pt x="2913049" y="3261385"/>
                  </a:lnTo>
                  <a:lnTo>
                    <a:pt x="2914688" y="3257359"/>
                  </a:lnTo>
                  <a:lnTo>
                    <a:pt x="2917037" y="3252470"/>
                  </a:lnTo>
                  <a:lnTo>
                    <a:pt x="2919590" y="3250031"/>
                  </a:lnTo>
                  <a:lnTo>
                    <a:pt x="2921838" y="3253384"/>
                  </a:lnTo>
                  <a:lnTo>
                    <a:pt x="2922689" y="3256648"/>
                  </a:lnTo>
                  <a:lnTo>
                    <a:pt x="2928391" y="3255937"/>
                  </a:lnTo>
                  <a:lnTo>
                    <a:pt x="2935897" y="3256343"/>
                  </a:lnTo>
                  <a:lnTo>
                    <a:pt x="2936151" y="3255937"/>
                  </a:lnTo>
                  <a:lnTo>
                    <a:pt x="2939415" y="3250717"/>
                  </a:lnTo>
                  <a:lnTo>
                    <a:pt x="2939529" y="3250031"/>
                  </a:lnTo>
                  <a:lnTo>
                    <a:pt x="2940100" y="3246590"/>
                  </a:lnTo>
                  <a:lnTo>
                    <a:pt x="2940583" y="3240443"/>
                  </a:lnTo>
                  <a:lnTo>
                    <a:pt x="2942323" y="3235655"/>
                  </a:lnTo>
                  <a:lnTo>
                    <a:pt x="2946781" y="3235566"/>
                  </a:lnTo>
                  <a:lnTo>
                    <a:pt x="2943644" y="3231997"/>
                  </a:lnTo>
                  <a:lnTo>
                    <a:pt x="2943148" y="3231438"/>
                  </a:lnTo>
                  <a:lnTo>
                    <a:pt x="2938767" y="3226828"/>
                  </a:lnTo>
                  <a:lnTo>
                    <a:pt x="2935630" y="3221863"/>
                  </a:lnTo>
                  <a:lnTo>
                    <a:pt x="2935744" y="3216656"/>
                  </a:lnTo>
                  <a:lnTo>
                    <a:pt x="2940418" y="3212896"/>
                  </a:lnTo>
                  <a:lnTo>
                    <a:pt x="2947136" y="3213519"/>
                  </a:lnTo>
                  <a:lnTo>
                    <a:pt x="2954109" y="3216275"/>
                  </a:lnTo>
                  <a:lnTo>
                    <a:pt x="2959519" y="3218929"/>
                  </a:lnTo>
                  <a:close/>
                </a:path>
                <a:path w="3580129" h="4891405">
                  <a:moveTo>
                    <a:pt x="3572573" y="3401301"/>
                  </a:moveTo>
                  <a:lnTo>
                    <a:pt x="3568585" y="3398075"/>
                  </a:lnTo>
                  <a:lnTo>
                    <a:pt x="3566909" y="3399955"/>
                  </a:lnTo>
                  <a:lnTo>
                    <a:pt x="3566020" y="3402139"/>
                  </a:lnTo>
                  <a:lnTo>
                    <a:pt x="3565906" y="3404654"/>
                  </a:lnTo>
                  <a:lnTo>
                    <a:pt x="3570808" y="3404336"/>
                  </a:lnTo>
                  <a:lnTo>
                    <a:pt x="3572573" y="3401301"/>
                  </a:lnTo>
                  <a:close/>
                </a:path>
                <a:path w="3580129" h="4891405">
                  <a:moveTo>
                    <a:pt x="3576320" y="3532009"/>
                  </a:moveTo>
                  <a:lnTo>
                    <a:pt x="3574935" y="3529203"/>
                  </a:lnTo>
                  <a:lnTo>
                    <a:pt x="3571697" y="3531451"/>
                  </a:lnTo>
                  <a:lnTo>
                    <a:pt x="3571557" y="3534753"/>
                  </a:lnTo>
                  <a:lnTo>
                    <a:pt x="3574504" y="3537331"/>
                  </a:lnTo>
                  <a:lnTo>
                    <a:pt x="3576167" y="3534714"/>
                  </a:lnTo>
                  <a:lnTo>
                    <a:pt x="3576320" y="3532009"/>
                  </a:lnTo>
                  <a:close/>
                </a:path>
                <a:path w="3580129" h="4891405">
                  <a:moveTo>
                    <a:pt x="3579977" y="3400031"/>
                  </a:moveTo>
                  <a:lnTo>
                    <a:pt x="3577247" y="3400069"/>
                  </a:lnTo>
                  <a:lnTo>
                    <a:pt x="3574669" y="3400717"/>
                  </a:lnTo>
                  <a:lnTo>
                    <a:pt x="3572243" y="3401961"/>
                  </a:lnTo>
                  <a:lnTo>
                    <a:pt x="3576116" y="3402355"/>
                  </a:lnTo>
                  <a:lnTo>
                    <a:pt x="3579977" y="340003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233254" y="3116635"/>
              <a:ext cx="161221" cy="172601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7410755" y="2527426"/>
              <a:ext cx="3981450" cy="4761865"/>
            </a:xfrm>
            <a:custGeom>
              <a:avLst/>
              <a:gdLst/>
              <a:ahLst/>
              <a:cxnLst/>
              <a:rect l="l" t="t" r="r" b="b"/>
              <a:pathLst>
                <a:path w="3981450" h="4761865">
                  <a:moveTo>
                    <a:pt x="4241" y="2906407"/>
                  </a:moveTo>
                  <a:lnTo>
                    <a:pt x="3225" y="2904921"/>
                  </a:lnTo>
                  <a:lnTo>
                    <a:pt x="1803" y="2904020"/>
                  </a:lnTo>
                  <a:lnTo>
                    <a:pt x="0" y="2903690"/>
                  </a:lnTo>
                  <a:lnTo>
                    <a:pt x="4241" y="2906407"/>
                  </a:lnTo>
                  <a:close/>
                </a:path>
                <a:path w="3981450" h="4761865">
                  <a:moveTo>
                    <a:pt x="390296" y="2944190"/>
                  </a:moveTo>
                  <a:lnTo>
                    <a:pt x="389610" y="2941815"/>
                  </a:lnTo>
                  <a:lnTo>
                    <a:pt x="387769" y="2941650"/>
                  </a:lnTo>
                  <a:lnTo>
                    <a:pt x="390296" y="2944190"/>
                  </a:lnTo>
                  <a:close/>
                </a:path>
                <a:path w="3981450" h="4761865">
                  <a:moveTo>
                    <a:pt x="586587" y="1567586"/>
                  </a:moveTo>
                  <a:lnTo>
                    <a:pt x="570026" y="1567370"/>
                  </a:lnTo>
                  <a:lnTo>
                    <a:pt x="567194" y="1569339"/>
                  </a:lnTo>
                  <a:lnTo>
                    <a:pt x="571258" y="1578013"/>
                  </a:lnTo>
                  <a:lnTo>
                    <a:pt x="574827" y="1573834"/>
                  </a:lnTo>
                  <a:lnTo>
                    <a:pt x="575462" y="1578978"/>
                  </a:lnTo>
                  <a:lnTo>
                    <a:pt x="579475" y="1574380"/>
                  </a:lnTo>
                  <a:lnTo>
                    <a:pt x="586587" y="1567586"/>
                  </a:lnTo>
                  <a:close/>
                </a:path>
                <a:path w="3981450" h="4761865">
                  <a:moveTo>
                    <a:pt x="605358" y="1634274"/>
                  </a:moveTo>
                  <a:lnTo>
                    <a:pt x="601192" y="1630667"/>
                  </a:lnTo>
                  <a:lnTo>
                    <a:pt x="598754" y="1617662"/>
                  </a:lnTo>
                  <a:lnTo>
                    <a:pt x="603224" y="1603819"/>
                  </a:lnTo>
                  <a:lnTo>
                    <a:pt x="600379" y="1600073"/>
                  </a:lnTo>
                  <a:lnTo>
                    <a:pt x="597281" y="1595996"/>
                  </a:lnTo>
                  <a:lnTo>
                    <a:pt x="589724" y="1600073"/>
                  </a:lnTo>
                  <a:lnTo>
                    <a:pt x="586257" y="1596377"/>
                  </a:lnTo>
                  <a:lnTo>
                    <a:pt x="592848" y="1595716"/>
                  </a:lnTo>
                  <a:lnTo>
                    <a:pt x="586536" y="1591983"/>
                  </a:lnTo>
                  <a:lnTo>
                    <a:pt x="585228" y="1589036"/>
                  </a:lnTo>
                  <a:lnTo>
                    <a:pt x="583387" y="1584896"/>
                  </a:lnTo>
                  <a:lnTo>
                    <a:pt x="586346" y="1581327"/>
                  </a:lnTo>
                  <a:lnTo>
                    <a:pt x="578751" y="1578571"/>
                  </a:lnTo>
                  <a:lnTo>
                    <a:pt x="572871" y="1589036"/>
                  </a:lnTo>
                  <a:lnTo>
                    <a:pt x="569912" y="1584032"/>
                  </a:lnTo>
                  <a:lnTo>
                    <a:pt x="569290" y="1579257"/>
                  </a:lnTo>
                  <a:lnTo>
                    <a:pt x="569010" y="1577136"/>
                  </a:lnTo>
                  <a:lnTo>
                    <a:pt x="563333" y="1576349"/>
                  </a:lnTo>
                  <a:lnTo>
                    <a:pt x="561428" y="1579257"/>
                  </a:lnTo>
                  <a:lnTo>
                    <a:pt x="552602" y="1575244"/>
                  </a:lnTo>
                  <a:lnTo>
                    <a:pt x="549325" y="1571675"/>
                  </a:lnTo>
                  <a:lnTo>
                    <a:pt x="546887" y="1567891"/>
                  </a:lnTo>
                  <a:lnTo>
                    <a:pt x="543306" y="1557007"/>
                  </a:lnTo>
                  <a:lnTo>
                    <a:pt x="547141" y="1549209"/>
                  </a:lnTo>
                  <a:lnTo>
                    <a:pt x="555155" y="1542973"/>
                  </a:lnTo>
                  <a:lnTo>
                    <a:pt x="564172" y="1536788"/>
                  </a:lnTo>
                  <a:lnTo>
                    <a:pt x="572262" y="1529003"/>
                  </a:lnTo>
                  <a:lnTo>
                    <a:pt x="578815" y="1519491"/>
                  </a:lnTo>
                  <a:lnTo>
                    <a:pt x="582676" y="1508887"/>
                  </a:lnTo>
                  <a:lnTo>
                    <a:pt x="582688" y="1498866"/>
                  </a:lnTo>
                  <a:lnTo>
                    <a:pt x="582701" y="1497850"/>
                  </a:lnTo>
                  <a:lnTo>
                    <a:pt x="580275" y="1486179"/>
                  </a:lnTo>
                  <a:lnTo>
                    <a:pt x="580618" y="1485912"/>
                  </a:lnTo>
                  <a:lnTo>
                    <a:pt x="563702" y="1476794"/>
                  </a:lnTo>
                  <a:lnTo>
                    <a:pt x="559308" y="1467827"/>
                  </a:lnTo>
                  <a:lnTo>
                    <a:pt x="559714" y="1460373"/>
                  </a:lnTo>
                  <a:lnTo>
                    <a:pt x="562673" y="1453197"/>
                  </a:lnTo>
                  <a:lnTo>
                    <a:pt x="569023" y="1446428"/>
                  </a:lnTo>
                  <a:lnTo>
                    <a:pt x="576173" y="1439875"/>
                  </a:lnTo>
                  <a:lnTo>
                    <a:pt x="579132" y="1436281"/>
                  </a:lnTo>
                  <a:lnTo>
                    <a:pt x="581545" y="1433360"/>
                  </a:lnTo>
                  <a:lnTo>
                    <a:pt x="584047" y="1428826"/>
                  </a:lnTo>
                  <a:lnTo>
                    <a:pt x="584784" y="1423365"/>
                  </a:lnTo>
                  <a:lnTo>
                    <a:pt x="576935" y="1419783"/>
                  </a:lnTo>
                  <a:lnTo>
                    <a:pt x="571969" y="1425117"/>
                  </a:lnTo>
                  <a:lnTo>
                    <a:pt x="566877" y="1429410"/>
                  </a:lnTo>
                  <a:lnTo>
                    <a:pt x="563092" y="1433068"/>
                  </a:lnTo>
                  <a:lnTo>
                    <a:pt x="555294" y="1436281"/>
                  </a:lnTo>
                  <a:lnTo>
                    <a:pt x="552259" y="1432725"/>
                  </a:lnTo>
                  <a:lnTo>
                    <a:pt x="552069" y="1432496"/>
                  </a:lnTo>
                  <a:lnTo>
                    <a:pt x="554723" y="1430223"/>
                  </a:lnTo>
                  <a:lnTo>
                    <a:pt x="554215" y="1426400"/>
                  </a:lnTo>
                  <a:lnTo>
                    <a:pt x="552081" y="1424889"/>
                  </a:lnTo>
                  <a:lnTo>
                    <a:pt x="547027" y="1421333"/>
                  </a:lnTo>
                  <a:lnTo>
                    <a:pt x="551230" y="1421028"/>
                  </a:lnTo>
                  <a:lnTo>
                    <a:pt x="549021" y="1416088"/>
                  </a:lnTo>
                  <a:lnTo>
                    <a:pt x="547331" y="1412316"/>
                  </a:lnTo>
                  <a:lnTo>
                    <a:pt x="546811" y="1411173"/>
                  </a:lnTo>
                  <a:lnTo>
                    <a:pt x="544639" y="1412316"/>
                  </a:lnTo>
                  <a:lnTo>
                    <a:pt x="539496" y="1411198"/>
                  </a:lnTo>
                  <a:lnTo>
                    <a:pt x="539496" y="1414030"/>
                  </a:lnTo>
                  <a:lnTo>
                    <a:pt x="538518" y="1416088"/>
                  </a:lnTo>
                  <a:lnTo>
                    <a:pt x="534403" y="1416088"/>
                  </a:lnTo>
                  <a:lnTo>
                    <a:pt x="533920" y="1412786"/>
                  </a:lnTo>
                  <a:lnTo>
                    <a:pt x="533958" y="1412316"/>
                  </a:lnTo>
                  <a:lnTo>
                    <a:pt x="537146" y="1410754"/>
                  </a:lnTo>
                  <a:lnTo>
                    <a:pt x="539496" y="1414030"/>
                  </a:lnTo>
                  <a:lnTo>
                    <a:pt x="539496" y="1411198"/>
                  </a:lnTo>
                  <a:lnTo>
                    <a:pt x="537248" y="1410703"/>
                  </a:lnTo>
                  <a:lnTo>
                    <a:pt x="538797" y="1409954"/>
                  </a:lnTo>
                  <a:lnTo>
                    <a:pt x="529678" y="1406309"/>
                  </a:lnTo>
                  <a:lnTo>
                    <a:pt x="524294" y="1409255"/>
                  </a:lnTo>
                  <a:lnTo>
                    <a:pt x="511937" y="1412786"/>
                  </a:lnTo>
                  <a:lnTo>
                    <a:pt x="505688" y="1415605"/>
                  </a:lnTo>
                  <a:lnTo>
                    <a:pt x="496912" y="1424889"/>
                  </a:lnTo>
                  <a:lnTo>
                    <a:pt x="494741" y="1423911"/>
                  </a:lnTo>
                  <a:lnTo>
                    <a:pt x="488099" y="1425816"/>
                  </a:lnTo>
                  <a:lnTo>
                    <a:pt x="488924" y="1429766"/>
                  </a:lnTo>
                  <a:lnTo>
                    <a:pt x="484111" y="1438300"/>
                  </a:lnTo>
                  <a:lnTo>
                    <a:pt x="476681" y="1441005"/>
                  </a:lnTo>
                  <a:lnTo>
                    <a:pt x="472122" y="1446263"/>
                  </a:lnTo>
                  <a:lnTo>
                    <a:pt x="478066" y="1450327"/>
                  </a:lnTo>
                  <a:lnTo>
                    <a:pt x="478701" y="1457172"/>
                  </a:lnTo>
                  <a:lnTo>
                    <a:pt x="476758" y="1464995"/>
                  </a:lnTo>
                  <a:lnTo>
                    <a:pt x="474967" y="1471968"/>
                  </a:lnTo>
                  <a:lnTo>
                    <a:pt x="474040" y="1478940"/>
                  </a:lnTo>
                  <a:lnTo>
                    <a:pt x="479958" y="1485087"/>
                  </a:lnTo>
                  <a:lnTo>
                    <a:pt x="476465" y="1499489"/>
                  </a:lnTo>
                  <a:lnTo>
                    <a:pt x="478663" y="1498866"/>
                  </a:lnTo>
                  <a:lnTo>
                    <a:pt x="482053" y="1508239"/>
                  </a:lnTo>
                  <a:lnTo>
                    <a:pt x="476199" y="1518881"/>
                  </a:lnTo>
                  <a:lnTo>
                    <a:pt x="473887" y="1529753"/>
                  </a:lnTo>
                  <a:lnTo>
                    <a:pt x="471424" y="1536433"/>
                  </a:lnTo>
                  <a:lnTo>
                    <a:pt x="458597" y="1541830"/>
                  </a:lnTo>
                  <a:lnTo>
                    <a:pt x="459066" y="1546898"/>
                  </a:lnTo>
                  <a:lnTo>
                    <a:pt x="450608" y="1553337"/>
                  </a:lnTo>
                  <a:lnTo>
                    <a:pt x="446341" y="1555076"/>
                  </a:lnTo>
                  <a:lnTo>
                    <a:pt x="445414" y="1559636"/>
                  </a:lnTo>
                  <a:lnTo>
                    <a:pt x="444779" y="1568475"/>
                  </a:lnTo>
                  <a:lnTo>
                    <a:pt x="446443" y="1576260"/>
                  </a:lnTo>
                  <a:lnTo>
                    <a:pt x="453136" y="1587804"/>
                  </a:lnTo>
                  <a:lnTo>
                    <a:pt x="451485" y="1592567"/>
                  </a:lnTo>
                  <a:lnTo>
                    <a:pt x="456158" y="1599971"/>
                  </a:lnTo>
                  <a:lnTo>
                    <a:pt x="460476" y="1600898"/>
                  </a:lnTo>
                  <a:lnTo>
                    <a:pt x="470916" y="1607032"/>
                  </a:lnTo>
                  <a:lnTo>
                    <a:pt x="474383" y="1613674"/>
                  </a:lnTo>
                  <a:lnTo>
                    <a:pt x="478078" y="1630032"/>
                  </a:lnTo>
                  <a:lnTo>
                    <a:pt x="481444" y="1634286"/>
                  </a:lnTo>
                  <a:lnTo>
                    <a:pt x="508431" y="1667052"/>
                  </a:lnTo>
                  <a:lnTo>
                    <a:pt x="511213" y="1679867"/>
                  </a:lnTo>
                  <a:lnTo>
                    <a:pt x="514413" y="1694180"/>
                  </a:lnTo>
                  <a:lnTo>
                    <a:pt x="517779" y="1708442"/>
                  </a:lnTo>
                  <a:lnTo>
                    <a:pt x="520992" y="1723009"/>
                  </a:lnTo>
                  <a:lnTo>
                    <a:pt x="523544" y="1737194"/>
                  </a:lnTo>
                  <a:lnTo>
                    <a:pt x="531749" y="1733181"/>
                  </a:lnTo>
                  <a:lnTo>
                    <a:pt x="551954" y="1701038"/>
                  </a:lnTo>
                  <a:lnTo>
                    <a:pt x="550430" y="1694014"/>
                  </a:lnTo>
                  <a:lnTo>
                    <a:pt x="548398" y="1686547"/>
                  </a:lnTo>
                  <a:lnTo>
                    <a:pt x="548220" y="1679105"/>
                  </a:lnTo>
                  <a:lnTo>
                    <a:pt x="551281" y="1673910"/>
                  </a:lnTo>
                  <a:lnTo>
                    <a:pt x="556336" y="1669910"/>
                  </a:lnTo>
                  <a:lnTo>
                    <a:pt x="562152" y="1666049"/>
                  </a:lnTo>
                  <a:lnTo>
                    <a:pt x="565670" y="1663522"/>
                  </a:lnTo>
                  <a:lnTo>
                    <a:pt x="564680" y="1659039"/>
                  </a:lnTo>
                  <a:lnTo>
                    <a:pt x="569772" y="1654975"/>
                  </a:lnTo>
                  <a:lnTo>
                    <a:pt x="573239" y="1654543"/>
                  </a:lnTo>
                  <a:lnTo>
                    <a:pt x="579158" y="1644624"/>
                  </a:lnTo>
                  <a:lnTo>
                    <a:pt x="589749" y="1643354"/>
                  </a:lnTo>
                  <a:lnTo>
                    <a:pt x="605358" y="1634274"/>
                  </a:lnTo>
                  <a:close/>
                </a:path>
                <a:path w="3981450" h="4761865">
                  <a:moveTo>
                    <a:pt x="730846" y="2601290"/>
                  </a:moveTo>
                  <a:lnTo>
                    <a:pt x="729551" y="2593670"/>
                  </a:lnTo>
                  <a:lnTo>
                    <a:pt x="730808" y="2584780"/>
                  </a:lnTo>
                  <a:lnTo>
                    <a:pt x="730364" y="2575890"/>
                  </a:lnTo>
                  <a:lnTo>
                    <a:pt x="725271" y="2570810"/>
                  </a:lnTo>
                  <a:lnTo>
                    <a:pt x="723988" y="2569540"/>
                  </a:lnTo>
                  <a:lnTo>
                    <a:pt x="720864" y="2568270"/>
                  </a:lnTo>
                  <a:lnTo>
                    <a:pt x="716178" y="2570810"/>
                  </a:lnTo>
                  <a:lnTo>
                    <a:pt x="711263" y="2567000"/>
                  </a:lnTo>
                  <a:lnTo>
                    <a:pt x="713638" y="2559380"/>
                  </a:lnTo>
                  <a:lnTo>
                    <a:pt x="713447" y="2556840"/>
                  </a:lnTo>
                  <a:lnTo>
                    <a:pt x="712368" y="2550490"/>
                  </a:lnTo>
                  <a:lnTo>
                    <a:pt x="711733" y="2546680"/>
                  </a:lnTo>
                  <a:lnTo>
                    <a:pt x="708418" y="2537790"/>
                  </a:lnTo>
                  <a:lnTo>
                    <a:pt x="703999" y="2528900"/>
                  </a:lnTo>
                  <a:lnTo>
                    <a:pt x="698982" y="2521280"/>
                  </a:lnTo>
                  <a:lnTo>
                    <a:pt x="694232" y="2513660"/>
                  </a:lnTo>
                  <a:lnTo>
                    <a:pt x="689394" y="2507310"/>
                  </a:lnTo>
                  <a:lnTo>
                    <a:pt x="683425" y="2506040"/>
                  </a:lnTo>
                  <a:lnTo>
                    <a:pt x="675246" y="2509850"/>
                  </a:lnTo>
                  <a:lnTo>
                    <a:pt x="671652" y="2512390"/>
                  </a:lnTo>
                  <a:lnTo>
                    <a:pt x="676186" y="2513660"/>
                  </a:lnTo>
                  <a:lnTo>
                    <a:pt x="665226" y="2513660"/>
                  </a:lnTo>
                  <a:lnTo>
                    <a:pt x="661949" y="2516200"/>
                  </a:lnTo>
                  <a:lnTo>
                    <a:pt x="652462" y="2523820"/>
                  </a:lnTo>
                  <a:lnTo>
                    <a:pt x="648601" y="2531440"/>
                  </a:lnTo>
                  <a:lnTo>
                    <a:pt x="633399" y="2537790"/>
                  </a:lnTo>
                  <a:lnTo>
                    <a:pt x="625094" y="2532710"/>
                  </a:lnTo>
                  <a:lnTo>
                    <a:pt x="618502" y="2528900"/>
                  </a:lnTo>
                  <a:lnTo>
                    <a:pt x="606526" y="2523820"/>
                  </a:lnTo>
                  <a:lnTo>
                    <a:pt x="593788" y="2521280"/>
                  </a:lnTo>
                  <a:lnTo>
                    <a:pt x="566470" y="2521280"/>
                  </a:lnTo>
                  <a:lnTo>
                    <a:pt x="553046" y="2525090"/>
                  </a:lnTo>
                  <a:lnTo>
                    <a:pt x="541235" y="2531440"/>
                  </a:lnTo>
                  <a:lnTo>
                    <a:pt x="535355" y="2535250"/>
                  </a:lnTo>
                  <a:lnTo>
                    <a:pt x="532993" y="2544140"/>
                  </a:lnTo>
                  <a:lnTo>
                    <a:pt x="521271" y="2550490"/>
                  </a:lnTo>
                  <a:lnTo>
                    <a:pt x="509612" y="2546680"/>
                  </a:lnTo>
                  <a:lnTo>
                    <a:pt x="494449" y="2546680"/>
                  </a:lnTo>
                  <a:lnTo>
                    <a:pt x="492086" y="2541600"/>
                  </a:lnTo>
                  <a:lnTo>
                    <a:pt x="491502" y="2540330"/>
                  </a:lnTo>
                  <a:lnTo>
                    <a:pt x="482765" y="2536520"/>
                  </a:lnTo>
                  <a:lnTo>
                    <a:pt x="478116" y="2536520"/>
                  </a:lnTo>
                  <a:lnTo>
                    <a:pt x="475742" y="2532710"/>
                  </a:lnTo>
                  <a:lnTo>
                    <a:pt x="473011" y="2530170"/>
                  </a:lnTo>
                  <a:lnTo>
                    <a:pt x="470573" y="2528900"/>
                  </a:lnTo>
                  <a:lnTo>
                    <a:pt x="459181" y="2523820"/>
                  </a:lnTo>
                  <a:lnTo>
                    <a:pt x="450151" y="2526360"/>
                  </a:lnTo>
                  <a:lnTo>
                    <a:pt x="441261" y="2530170"/>
                  </a:lnTo>
                  <a:lnTo>
                    <a:pt x="430301" y="2533980"/>
                  </a:lnTo>
                  <a:lnTo>
                    <a:pt x="425208" y="2533980"/>
                  </a:lnTo>
                  <a:lnTo>
                    <a:pt x="424307" y="2541600"/>
                  </a:lnTo>
                  <a:lnTo>
                    <a:pt x="414896" y="2537790"/>
                  </a:lnTo>
                  <a:lnTo>
                    <a:pt x="412826" y="2535250"/>
                  </a:lnTo>
                  <a:lnTo>
                    <a:pt x="411073" y="2532430"/>
                  </a:lnTo>
                  <a:lnTo>
                    <a:pt x="411073" y="2932099"/>
                  </a:lnTo>
                  <a:lnTo>
                    <a:pt x="409041" y="2928950"/>
                  </a:lnTo>
                  <a:lnTo>
                    <a:pt x="405777" y="2923870"/>
                  </a:lnTo>
                  <a:lnTo>
                    <a:pt x="410210" y="2920060"/>
                  </a:lnTo>
                  <a:lnTo>
                    <a:pt x="408863" y="2925140"/>
                  </a:lnTo>
                  <a:lnTo>
                    <a:pt x="411073" y="2932099"/>
                  </a:lnTo>
                  <a:lnTo>
                    <a:pt x="411073" y="2532430"/>
                  </a:lnTo>
                  <a:lnTo>
                    <a:pt x="407301" y="2526360"/>
                  </a:lnTo>
                  <a:lnTo>
                    <a:pt x="404482" y="2518740"/>
                  </a:lnTo>
                  <a:lnTo>
                    <a:pt x="398576" y="2513660"/>
                  </a:lnTo>
                  <a:lnTo>
                    <a:pt x="393331" y="2509850"/>
                  </a:lnTo>
                  <a:lnTo>
                    <a:pt x="381939" y="2507310"/>
                  </a:lnTo>
                  <a:lnTo>
                    <a:pt x="376123" y="2504770"/>
                  </a:lnTo>
                  <a:lnTo>
                    <a:pt x="371640" y="2503500"/>
                  </a:lnTo>
                  <a:lnTo>
                    <a:pt x="364566" y="2497150"/>
                  </a:lnTo>
                  <a:lnTo>
                    <a:pt x="359156" y="2498420"/>
                  </a:lnTo>
                  <a:lnTo>
                    <a:pt x="352793" y="2499690"/>
                  </a:lnTo>
                  <a:lnTo>
                    <a:pt x="348665" y="2501531"/>
                  </a:lnTo>
                  <a:lnTo>
                    <a:pt x="348665" y="2869260"/>
                  </a:lnTo>
                  <a:lnTo>
                    <a:pt x="345706" y="2871800"/>
                  </a:lnTo>
                  <a:lnTo>
                    <a:pt x="341693" y="2873362"/>
                  </a:lnTo>
                  <a:lnTo>
                    <a:pt x="341998" y="2873070"/>
                  </a:lnTo>
                  <a:lnTo>
                    <a:pt x="345160" y="2870530"/>
                  </a:lnTo>
                  <a:lnTo>
                    <a:pt x="348665" y="2869260"/>
                  </a:lnTo>
                  <a:lnTo>
                    <a:pt x="348665" y="2501531"/>
                  </a:lnTo>
                  <a:lnTo>
                    <a:pt x="347065" y="2502230"/>
                  </a:lnTo>
                  <a:lnTo>
                    <a:pt x="341185" y="2503500"/>
                  </a:lnTo>
                  <a:lnTo>
                    <a:pt x="334352" y="2504770"/>
                  </a:lnTo>
                  <a:lnTo>
                    <a:pt x="326644" y="2504770"/>
                  </a:lnTo>
                  <a:lnTo>
                    <a:pt x="319138" y="2506040"/>
                  </a:lnTo>
                  <a:lnTo>
                    <a:pt x="307860" y="2514930"/>
                  </a:lnTo>
                  <a:lnTo>
                    <a:pt x="302856" y="2520010"/>
                  </a:lnTo>
                  <a:lnTo>
                    <a:pt x="302971" y="2528900"/>
                  </a:lnTo>
                  <a:lnTo>
                    <a:pt x="302653" y="2533980"/>
                  </a:lnTo>
                  <a:lnTo>
                    <a:pt x="284226" y="2560650"/>
                  </a:lnTo>
                  <a:lnTo>
                    <a:pt x="283502" y="2570810"/>
                  </a:lnTo>
                  <a:lnTo>
                    <a:pt x="283413" y="2577160"/>
                  </a:lnTo>
                  <a:lnTo>
                    <a:pt x="283591" y="2583510"/>
                  </a:lnTo>
                  <a:lnTo>
                    <a:pt x="283375" y="2589860"/>
                  </a:lnTo>
                  <a:lnTo>
                    <a:pt x="282130" y="2596210"/>
                  </a:lnTo>
                  <a:lnTo>
                    <a:pt x="279933" y="2603830"/>
                  </a:lnTo>
                  <a:lnTo>
                    <a:pt x="274421" y="2610180"/>
                  </a:lnTo>
                  <a:lnTo>
                    <a:pt x="280073" y="2620340"/>
                  </a:lnTo>
                  <a:lnTo>
                    <a:pt x="283057" y="2622880"/>
                  </a:lnTo>
                  <a:lnTo>
                    <a:pt x="287235" y="2631770"/>
                  </a:lnTo>
                  <a:lnTo>
                    <a:pt x="285750" y="2635580"/>
                  </a:lnTo>
                  <a:lnTo>
                    <a:pt x="286791" y="2639390"/>
                  </a:lnTo>
                  <a:lnTo>
                    <a:pt x="288467" y="2644470"/>
                  </a:lnTo>
                  <a:lnTo>
                    <a:pt x="290410" y="2650820"/>
                  </a:lnTo>
                  <a:lnTo>
                    <a:pt x="290334" y="2655900"/>
                  </a:lnTo>
                  <a:lnTo>
                    <a:pt x="285915" y="2659710"/>
                  </a:lnTo>
                  <a:lnTo>
                    <a:pt x="278917" y="2660980"/>
                  </a:lnTo>
                  <a:lnTo>
                    <a:pt x="281317" y="2664790"/>
                  </a:lnTo>
                  <a:lnTo>
                    <a:pt x="285432" y="2677490"/>
                  </a:lnTo>
                  <a:lnTo>
                    <a:pt x="278345" y="2682570"/>
                  </a:lnTo>
                  <a:lnTo>
                    <a:pt x="269062" y="2688920"/>
                  </a:lnTo>
                  <a:lnTo>
                    <a:pt x="269278" y="2695270"/>
                  </a:lnTo>
                  <a:lnTo>
                    <a:pt x="265557" y="2699080"/>
                  </a:lnTo>
                  <a:lnTo>
                    <a:pt x="262978" y="2704160"/>
                  </a:lnTo>
                  <a:lnTo>
                    <a:pt x="262420" y="2709240"/>
                  </a:lnTo>
                  <a:lnTo>
                    <a:pt x="261886" y="2714320"/>
                  </a:lnTo>
                  <a:lnTo>
                    <a:pt x="259384" y="2719400"/>
                  </a:lnTo>
                  <a:lnTo>
                    <a:pt x="256146" y="2723210"/>
                  </a:lnTo>
                  <a:lnTo>
                    <a:pt x="249339" y="2720670"/>
                  </a:lnTo>
                  <a:lnTo>
                    <a:pt x="247535" y="2724480"/>
                  </a:lnTo>
                  <a:lnTo>
                    <a:pt x="244284" y="2737180"/>
                  </a:lnTo>
                  <a:lnTo>
                    <a:pt x="244119" y="2743530"/>
                  </a:lnTo>
                  <a:lnTo>
                    <a:pt x="244030" y="2756230"/>
                  </a:lnTo>
                  <a:lnTo>
                    <a:pt x="244106" y="2763850"/>
                  </a:lnTo>
                  <a:lnTo>
                    <a:pt x="242290" y="2776550"/>
                  </a:lnTo>
                  <a:lnTo>
                    <a:pt x="245605" y="2785440"/>
                  </a:lnTo>
                  <a:lnTo>
                    <a:pt x="247002" y="2795600"/>
                  </a:lnTo>
                  <a:lnTo>
                    <a:pt x="246849" y="2805760"/>
                  </a:lnTo>
                  <a:lnTo>
                    <a:pt x="245516" y="2814650"/>
                  </a:lnTo>
                  <a:lnTo>
                    <a:pt x="244043" y="2821000"/>
                  </a:lnTo>
                  <a:lnTo>
                    <a:pt x="246684" y="2824810"/>
                  </a:lnTo>
                  <a:lnTo>
                    <a:pt x="246367" y="2837510"/>
                  </a:lnTo>
                  <a:lnTo>
                    <a:pt x="243103" y="2842590"/>
                  </a:lnTo>
                  <a:lnTo>
                    <a:pt x="243408" y="2847670"/>
                  </a:lnTo>
                  <a:lnTo>
                    <a:pt x="250342" y="2846400"/>
                  </a:lnTo>
                  <a:lnTo>
                    <a:pt x="271297" y="2846400"/>
                  </a:lnTo>
                  <a:lnTo>
                    <a:pt x="270319" y="2843860"/>
                  </a:lnTo>
                  <a:lnTo>
                    <a:pt x="270840" y="2840050"/>
                  </a:lnTo>
                  <a:lnTo>
                    <a:pt x="272859" y="2837510"/>
                  </a:lnTo>
                  <a:lnTo>
                    <a:pt x="278511" y="2842590"/>
                  </a:lnTo>
                  <a:lnTo>
                    <a:pt x="281762" y="2837510"/>
                  </a:lnTo>
                  <a:lnTo>
                    <a:pt x="282587" y="2836240"/>
                  </a:lnTo>
                  <a:lnTo>
                    <a:pt x="288340" y="2836240"/>
                  </a:lnTo>
                  <a:lnTo>
                    <a:pt x="285178" y="2841320"/>
                  </a:lnTo>
                  <a:lnTo>
                    <a:pt x="276923" y="2845130"/>
                  </a:lnTo>
                  <a:lnTo>
                    <a:pt x="271297" y="2843860"/>
                  </a:lnTo>
                  <a:lnTo>
                    <a:pt x="275742" y="2847670"/>
                  </a:lnTo>
                  <a:lnTo>
                    <a:pt x="283273" y="2845130"/>
                  </a:lnTo>
                  <a:lnTo>
                    <a:pt x="295059" y="2843860"/>
                  </a:lnTo>
                  <a:lnTo>
                    <a:pt x="302742" y="2845130"/>
                  </a:lnTo>
                  <a:lnTo>
                    <a:pt x="334264" y="2866720"/>
                  </a:lnTo>
                  <a:lnTo>
                    <a:pt x="339369" y="2875610"/>
                  </a:lnTo>
                  <a:lnTo>
                    <a:pt x="339598" y="2875394"/>
                  </a:lnTo>
                  <a:lnTo>
                    <a:pt x="343662" y="2885770"/>
                  </a:lnTo>
                  <a:lnTo>
                    <a:pt x="349770" y="2881960"/>
                  </a:lnTo>
                  <a:lnTo>
                    <a:pt x="350608" y="2878150"/>
                  </a:lnTo>
                  <a:lnTo>
                    <a:pt x="350227" y="2883230"/>
                  </a:lnTo>
                  <a:lnTo>
                    <a:pt x="353148" y="2880690"/>
                  </a:lnTo>
                  <a:lnTo>
                    <a:pt x="355727" y="2880690"/>
                  </a:lnTo>
                  <a:lnTo>
                    <a:pt x="357962" y="2883230"/>
                  </a:lnTo>
                  <a:lnTo>
                    <a:pt x="353314" y="2884500"/>
                  </a:lnTo>
                  <a:lnTo>
                    <a:pt x="347332" y="2887040"/>
                  </a:lnTo>
                  <a:lnTo>
                    <a:pt x="344563" y="2889580"/>
                  </a:lnTo>
                  <a:lnTo>
                    <a:pt x="349554" y="2892120"/>
                  </a:lnTo>
                  <a:lnTo>
                    <a:pt x="353898" y="2893390"/>
                  </a:lnTo>
                  <a:lnTo>
                    <a:pt x="357809" y="2887040"/>
                  </a:lnTo>
                  <a:lnTo>
                    <a:pt x="362216" y="2887040"/>
                  </a:lnTo>
                  <a:lnTo>
                    <a:pt x="356031" y="2890850"/>
                  </a:lnTo>
                  <a:lnTo>
                    <a:pt x="363829" y="2893390"/>
                  </a:lnTo>
                  <a:lnTo>
                    <a:pt x="351193" y="2895930"/>
                  </a:lnTo>
                  <a:lnTo>
                    <a:pt x="350748" y="2898470"/>
                  </a:lnTo>
                  <a:lnTo>
                    <a:pt x="351739" y="2902280"/>
                  </a:lnTo>
                  <a:lnTo>
                    <a:pt x="357149" y="2901010"/>
                  </a:lnTo>
                  <a:lnTo>
                    <a:pt x="356654" y="2904820"/>
                  </a:lnTo>
                  <a:lnTo>
                    <a:pt x="354304" y="2914980"/>
                  </a:lnTo>
                  <a:lnTo>
                    <a:pt x="357632" y="2920060"/>
                  </a:lnTo>
                  <a:lnTo>
                    <a:pt x="363118" y="2930220"/>
                  </a:lnTo>
                  <a:lnTo>
                    <a:pt x="366864" y="2935300"/>
                  </a:lnTo>
                  <a:lnTo>
                    <a:pt x="378091" y="2940380"/>
                  </a:lnTo>
                  <a:lnTo>
                    <a:pt x="380111" y="2945460"/>
                  </a:lnTo>
                  <a:lnTo>
                    <a:pt x="380009" y="2937840"/>
                  </a:lnTo>
                  <a:lnTo>
                    <a:pt x="381825" y="2944190"/>
                  </a:lnTo>
                  <a:lnTo>
                    <a:pt x="384441" y="2944190"/>
                  </a:lnTo>
                  <a:lnTo>
                    <a:pt x="386765" y="2940380"/>
                  </a:lnTo>
                  <a:lnTo>
                    <a:pt x="387261" y="2937840"/>
                  </a:lnTo>
                  <a:lnTo>
                    <a:pt x="387743" y="2935300"/>
                  </a:lnTo>
                  <a:lnTo>
                    <a:pt x="389610" y="2941815"/>
                  </a:lnTo>
                  <a:lnTo>
                    <a:pt x="402056" y="2942920"/>
                  </a:lnTo>
                  <a:lnTo>
                    <a:pt x="402183" y="2937840"/>
                  </a:lnTo>
                  <a:lnTo>
                    <a:pt x="401091" y="2935300"/>
                  </a:lnTo>
                  <a:lnTo>
                    <a:pt x="400532" y="2934030"/>
                  </a:lnTo>
                  <a:lnTo>
                    <a:pt x="401967" y="2936570"/>
                  </a:lnTo>
                  <a:lnTo>
                    <a:pt x="402729" y="2939110"/>
                  </a:lnTo>
                  <a:lnTo>
                    <a:pt x="402844" y="2941650"/>
                  </a:lnTo>
                  <a:lnTo>
                    <a:pt x="405003" y="2939110"/>
                  </a:lnTo>
                  <a:lnTo>
                    <a:pt x="405409" y="2936646"/>
                  </a:lnTo>
                  <a:lnTo>
                    <a:pt x="405498" y="2934030"/>
                  </a:lnTo>
                  <a:lnTo>
                    <a:pt x="405523" y="2932760"/>
                  </a:lnTo>
                  <a:lnTo>
                    <a:pt x="405955" y="2942920"/>
                  </a:lnTo>
                  <a:lnTo>
                    <a:pt x="406984" y="2932760"/>
                  </a:lnTo>
                  <a:lnTo>
                    <a:pt x="407111" y="2931490"/>
                  </a:lnTo>
                  <a:lnTo>
                    <a:pt x="407847" y="2928950"/>
                  </a:lnTo>
                  <a:lnTo>
                    <a:pt x="407847" y="2934030"/>
                  </a:lnTo>
                  <a:lnTo>
                    <a:pt x="408063" y="2937840"/>
                  </a:lnTo>
                  <a:lnTo>
                    <a:pt x="408978" y="2942920"/>
                  </a:lnTo>
                  <a:lnTo>
                    <a:pt x="410832" y="2940380"/>
                  </a:lnTo>
                  <a:lnTo>
                    <a:pt x="412508" y="2936646"/>
                  </a:lnTo>
                  <a:lnTo>
                    <a:pt x="413296" y="2939110"/>
                  </a:lnTo>
                  <a:lnTo>
                    <a:pt x="417144" y="2940380"/>
                  </a:lnTo>
                  <a:lnTo>
                    <a:pt x="419150" y="2935300"/>
                  </a:lnTo>
                  <a:lnTo>
                    <a:pt x="417156" y="2930220"/>
                  </a:lnTo>
                  <a:lnTo>
                    <a:pt x="414820" y="2926410"/>
                  </a:lnTo>
                  <a:lnTo>
                    <a:pt x="418617" y="2925140"/>
                  </a:lnTo>
                  <a:lnTo>
                    <a:pt x="419214" y="2927680"/>
                  </a:lnTo>
                  <a:lnTo>
                    <a:pt x="419125" y="2931490"/>
                  </a:lnTo>
                  <a:lnTo>
                    <a:pt x="420878" y="2935300"/>
                  </a:lnTo>
                  <a:lnTo>
                    <a:pt x="427901" y="2937840"/>
                  </a:lnTo>
                  <a:lnTo>
                    <a:pt x="424332" y="2926410"/>
                  </a:lnTo>
                  <a:lnTo>
                    <a:pt x="422859" y="2925140"/>
                  </a:lnTo>
                  <a:lnTo>
                    <a:pt x="421386" y="2923870"/>
                  </a:lnTo>
                  <a:lnTo>
                    <a:pt x="427685" y="2928950"/>
                  </a:lnTo>
                  <a:lnTo>
                    <a:pt x="426567" y="2930220"/>
                  </a:lnTo>
                  <a:lnTo>
                    <a:pt x="438899" y="2931490"/>
                  </a:lnTo>
                  <a:lnTo>
                    <a:pt x="439013" y="2930220"/>
                  </a:lnTo>
                  <a:lnTo>
                    <a:pt x="441540" y="2925140"/>
                  </a:lnTo>
                  <a:lnTo>
                    <a:pt x="441515" y="2931490"/>
                  </a:lnTo>
                  <a:lnTo>
                    <a:pt x="447167" y="2932760"/>
                  </a:lnTo>
                  <a:lnTo>
                    <a:pt x="454914" y="2932760"/>
                  </a:lnTo>
                  <a:lnTo>
                    <a:pt x="461213" y="2931490"/>
                  </a:lnTo>
                  <a:lnTo>
                    <a:pt x="469201" y="2930220"/>
                  </a:lnTo>
                  <a:lnTo>
                    <a:pt x="472109" y="2927680"/>
                  </a:lnTo>
                  <a:lnTo>
                    <a:pt x="471868" y="2925140"/>
                  </a:lnTo>
                  <a:lnTo>
                    <a:pt x="471741" y="2923870"/>
                  </a:lnTo>
                  <a:lnTo>
                    <a:pt x="471614" y="2922600"/>
                  </a:lnTo>
                  <a:lnTo>
                    <a:pt x="470865" y="2920060"/>
                  </a:lnTo>
                  <a:lnTo>
                    <a:pt x="469379" y="2914980"/>
                  </a:lnTo>
                  <a:lnTo>
                    <a:pt x="470877" y="2917520"/>
                  </a:lnTo>
                  <a:lnTo>
                    <a:pt x="473583" y="2920060"/>
                  </a:lnTo>
                  <a:lnTo>
                    <a:pt x="477113" y="2918790"/>
                  </a:lnTo>
                  <a:lnTo>
                    <a:pt x="475589" y="2921330"/>
                  </a:lnTo>
                  <a:lnTo>
                    <a:pt x="476935" y="2923870"/>
                  </a:lnTo>
                  <a:lnTo>
                    <a:pt x="480225" y="2925140"/>
                  </a:lnTo>
                  <a:lnTo>
                    <a:pt x="482904" y="2918790"/>
                  </a:lnTo>
                  <a:lnTo>
                    <a:pt x="485279" y="2914980"/>
                  </a:lnTo>
                  <a:lnTo>
                    <a:pt x="490029" y="2907360"/>
                  </a:lnTo>
                  <a:lnTo>
                    <a:pt x="492848" y="2901010"/>
                  </a:lnTo>
                  <a:lnTo>
                    <a:pt x="494157" y="2897200"/>
                  </a:lnTo>
                  <a:lnTo>
                    <a:pt x="497878" y="2887040"/>
                  </a:lnTo>
                  <a:lnTo>
                    <a:pt x="499287" y="2883230"/>
                  </a:lnTo>
                  <a:lnTo>
                    <a:pt x="495871" y="2880690"/>
                  </a:lnTo>
                  <a:lnTo>
                    <a:pt x="495973" y="2878150"/>
                  </a:lnTo>
                  <a:lnTo>
                    <a:pt x="496163" y="2873070"/>
                  </a:lnTo>
                  <a:lnTo>
                    <a:pt x="499402" y="2869260"/>
                  </a:lnTo>
                  <a:lnTo>
                    <a:pt x="504774" y="2862910"/>
                  </a:lnTo>
                  <a:lnTo>
                    <a:pt x="515721" y="2851480"/>
                  </a:lnTo>
                  <a:lnTo>
                    <a:pt x="523049" y="2845130"/>
                  </a:lnTo>
                  <a:lnTo>
                    <a:pt x="524027" y="2843860"/>
                  </a:lnTo>
                  <a:lnTo>
                    <a:pt x="527977" y="2838780"/>
                  </a:lnTo>
                  <a:lnTo>
                    <a:pt x="529653" y="2836240"/>
                  </a:lnTo>
                  <a:lnTo>
                    <a:pt x="533019" y="2831160"/>
                  </a:lnTo>
                  <a:lnTo>
                    <a:pt x="538619" y="2824810"/>
                  </a:lnTo>
                  <a:lnTo>
                    <a:pt x="545198" y="2819730"/>
                  </a:lnTo>
                  <a:lnTo>
                    <a:pt x="550532" y="2818460"/>
                  </a:lnTo>
                  <a:lnTo>
                    <a:pt x="553275" y="2826080"/>
                  </a:lnTo>
                  <a:lnTo>
                    <a:pt x="564997" y="2823540"/>
                  </a:lnTo>
                  <a:lnTo>
                    <a:pt x="565200" y="2818460"/>
                  </a:lnTo>
                  <a:lnTo>
                    <a:pt x="565302" y="2815920"/>
                  </a:lnTo>
                  <a:lnTo>
                    <a:pt x="566483" y="2812110"/>
                  </a:lnTo>
                  <a:lnTo>
                    <a:pt x="568032" y="2818460"/>
                  </a:lnTo>
                  <a:lnTo>
                    <a:pt x="575652" y="2817190"/>
                  </a:lnTo>
                  <a:lnTo>
                    <a:pt x="579437" y="2827350"/>
                  </a:lnTo>
                  <a:lnTo>
                    <a:pt x="585279" y="2828620"/>
                  </a:lnTo>
                  <a:lnTo>
                    <a:pt x="585724" y="2834970"/>
                  </a:lnTo>
                  <a:lnTo>
                    <a:pt x="585368" y="2842590"/>
                  </a:lnTo>
                  <a:lnTo>
                    <a:pt x="590854" y="2843860"/>
                  </a:lnTo>
                  <a:lnTo>
                    <a:pt x="596696" y="2846400"/>
                  </a:lnTo>
                  <a:lnTo>
                    <a:pt x="600290" y="2840050"/>
                  </a:lnTo>
                  <a:lnTo>
                    <a:pt x="604634" y="2837510"/>
                  </a:lnTo>
                  <a:lnTo>
                    <a:pt x="608025" y="2828620"/>
                  </a:lnTo>
                  <a:lnTo>
                    <a:pt x="604913" y="2824810"/>
                  </a:lnTo>
                  <a:lnTo>
                    <a:pt x="610349" y="2821000"/>
                  </a:lnTo>
                  <a:lnTo>
                    <a:pt x="613003" y="2817190"/>
                  </a:lnTo>
                  <a:lnTo>
                    <a:pt x="614781" y="2814650"/>
                  </a:lnTo>
                  <a:lnTo>
                    <a:pt x="615251" y="2812110"/>
                  </a:lnTo>
                  <a:lnTo>
                    <a:pt x="615721" y="2809570"/>
                  </a:lnTo>
                  <a:lnTo>
                    <a:pt x="616153" y="2804490"/>
                  </a:lnTo>
                  <a:lnTo>
                    <a:pt x="619036" y="2799410"/>
                  </a:lnTo>
                  <a:lnTo>
                    <a:pt x="632815" y="2762580"/>
                  </a:lnTo>
                  <a:lnTo>
                    <a:pt x="631786" y="2756230"/>
                  </a:lnTo>
                  <a:lnTo>
                    <a:pt x="637819" y="2749880"/>
                  </a:lnTo>
                  <a:lnTo>
                    <a:pt x="641692" y="2748610"/>
                  </a:lnTo>
                  <a:lnTo>
                    <a:pt x="640803" y="2743530"/>
                  </a:lnTo>
                  <a:lnTo>
                    <a:pt x="650417" y="2743530"/>
                  </a:lnTo>
                  <a:lnTo>
                    <a:pt x="656640" y="2737180"/>
                  </a:lnTo>
                  <a:lnTo>
                    <a:pt x="658253" y="2724480"/>
                  </a:lnTo>
                  <a:lnTo>
                    <a:pt x="658723" y="2723210"/>
                  </a:lnTo>
                  <a:lnTo>
                    <a:pt x="664019" y="2709240"/>
                  </a:lnTo>
                  <a:lnTo>
                    <a:pt x="658215" y="2707970"/>
                  </a:lnTo>
                  <a:lnTo>
                    <a:pt x="663422" y="2705430"/>
                  </a:lnTo>
                  <a:lnTo>
                    <a:pt x="668997" y="2702890"/>
                  </a:lnTo>
                  <a:lnTo>
                    <a:pt x="677468" y="2692730"/>
                  </a:lnTo>
                  <a:lnTo>
                    <a:pt x="673963" y="2687650"/>
                  </a:lnTo>
                  <a:lnTo>
                    <a:pt x="674255" y="2674950"/>
                  </a:lnTo>
                  <a:lnTo>
                    <a:pt x="681901" y="2674950"/>
                  </a:lnTo>
                  <a:lnTo>
                    <a:pt x="685292" y="2663520"/>
                  </a:lnTo>
                  <a:lnTo>
                    <a:pt x="685253" y="2658440"/>
                  </a:lnTo>
                  <a:lnTo>
                    <a:pt x="690041" y="2644470"/>
                  </a:lnTo>
                  <a:lnTo>
                    <a:pt x="694626" y="2633040"/>
                  </a:lnTo>
                  <a:lnTo>
                    <a:pt x="700849" y="2624150"/>
                  </a:lnTo>
                  <a:lnTo>
                    <a:pt x="708825" y="2620340"/>
                  </a:lnTo>
                  <a:lnTo>
                    <a:pt x="715314" y="2617800"/>
                  </a:lnTo>
                  <a:lnTo>
                    <a:pt x="723658" y="2613990"/>
                  </a:lnTo>
                  <a:lnTo>
                    <a:pt x="730110" y="2607640"/>
                  </a:lnTo>
                  <a:lnTo>
                    <a:pt x="730846" y="2601290"/>
                  </a:lnTo>
                  <a:close/>
                </a:path>
                <a:path w="3981450" h="4761865">
                  <a:moveTo>
                    <a:pt x="730859" y="4221861"/>
                  </a:moveTo>
                  <a:lnTo>
                    <a:pt x="729716" y="4215333"/>
                  </a:lnTo>
                  <a:lnTo>
                    <a:pt x="729005" y="4208754"/>
                  </a:lnTo>
                  <a:lnTo>
                    <a:pt x="728827" y="4202138"/>
                  </a:lnTo>
                  <a:lnTo>
                    <a:pt x="729297" y="4195521"/>
                  </a:lnTo>
                  <a:lnTo>
                    <a:pt x="724954" y="4196346"/>
                  </a:lnTo>
                  <a:lnTo>
                    <a:pt x="723493" y="4198734"/>
                  </a:lnTo>
                  <a:lnTo>
                    <a:pt x="723214" y="4205452"/>
                  </a:lnTo>
                  <a:lnTo>
                    <a:pt x="721499" y="4217505"/>
                  </a:lnTo>
                  <a:lnTo>
                    <a:pt x="719632" y="4207129"/>
                  </a:lnTo>
                  <a:lnTo>
                    <a:pt x="717956" y="4211028"/>
                  </a:lnTo>
                  <a:lnTo>
                    <a:pt x="718426" y="4215308"/>
                  </a:lnTo>
                  <a:lnTo>
                    <a:pt x="720001" y="4219118"/>
                  </a:lnTo>
                  <a:lnTo>
                    <a:pt x="723455" y="4220616"/>
                  </a:lnTo>
                  <a:lnTo>
                    <a:pt x="727214" y="4221086"/>
                  </a:lnTo>
                  <a:lnTo>
                    <a:pt x="730859" y="4221861"/>
                  </a:lnTo>
                  <a:close/>
                </a:path>
                <a:path w="3981450" h="4761865">
                  <a:moveTo>
                    <a:pt x="842568" y="619836"/>
                  </a:moveTo>
                  <a:lnTo>
                    <a:pt x="839216" y="617524"/>
                  </a:lnTo>
                  <a:lnTo>
                    <a:pt x="835215" y="615149"/>
                  </a:lnTo>
                  <a:lnTo>
                    <a:pt x="834301" y="615492"/>
                  </a:lnTo>
                  <a:lnTo>
                    <a:pt x="842568" y="619836"/>
                  </a:lnTo>
                  <a:close/>
                </a:path>
                <a:path w="3981450" h="4761865">
                  <a:moveTo>
                    <a:pt x="929855" y="4761496"/>
                  </a:moveTo>
                  <a:lnTo>
                    <a:pt x="928077" y="4761052"/>
                  </a:lnTo>
                  <a:lnTo>
                    <a:pt x="927430" y="4761496"/>
                  </a:lnTo>
                  <a:lnTo>
                    <a:pt x="929855" y="4761496"/>
                  </a:lnTo>
                  <a:close/>
                </a:path>
                <a:path w="3981450" h="4761865">
                  <a:moveTo>
                    <a:pt x="1009205" y="652335"/>
                  </a:moveTo>
                  <a:lnTo>
                    <a:pt x="978789" y="633387"/>
                  </a:lnTo>
                  <a:lnTo>
                    <a:pt x="962418" y="634720"/>
                  </a:lnTo>
                  <a:lnTo>
                    <a:pt x="945781" y="634580"/>
                  </a:lnTo>
                  <a:lnTo>
                    <a:pt x="929119" y="633831"/>
                  </a:lnTo>
                  <a:lnTo>
                    <a:pt x="912660" y="633387"/>
                  </a:lnTo>
                  <a:lnTo>
                    <a:pt x="901242" y="632383"/>
                  </a:lnTo>
                  <a:lnTo>
                    <a:pt x="890930" y="630859"/>
                  </a:lnTo>
                  <a:lnTo>
                    <a:pt x="880872" y="630999"/>
                  </a:lnTo>
                  <a:lnTo>
                    <a:pt x="870254" y="635000"/>
                  </a:lnTo>
                  <a:lnTo>
                    <a:pt x="868286" y="636168"/>
                  </a:lnTo>
                  <a:lnTo>
                    <a:pt x="856932" y="638098"/>
                  </a:lnTo>
                  <a:lnTo>
                    <a:pt x="863333" y="633755"/>
                  </a:lnTo>
                  <a:lnTo>
                    <a:pt x="865936" y="632002"/>
                  </a:lnTo>
                  <a:lnTo>
                    <a:pt x="870546" y="631405"/>
                  </a:lnTo>
                  <a:lnTo>
                    <a:pt x="874318" y="629119"/>
                  </a:lnTo>
                  <a:lnTo>
                    <a:pt x="867346" y="631126"/>
                  </a:lnTo>
                  <a:lnTo>
                    <a:pt x="859688" y="632917"/>
                  </a:lnTo>
                  <a:lnTo>
                    <a:pt x="851979" y="633755"/>
                  </a:lnTo>
                  <a:lnTo>
                    <a:pt x="844791" y="632904"/>
                  </a:lnTo>
                  <a:lnTo>
                    <a:pt x="837374" y="630758"/>
                  </a:lnTo>
                  <a:lnTo>
                    <a:pt x="836066" y="621538"/>
                  </a:lnTo>
                  <a:lnTo>
                    <a:pt x="830961" y="616737"/>
                  </a:lnTo>
                  <a:lnTo>
                    <a:pt x="834301" y="615492"/>
                  </a:lnTo>
                  <a:lnTo>
                    <a:pt x="831977" y="614273"/>
                  </a:lnTo>
                  <a:lnTo>
                    <a:pt x="819721" y="612622"/>
                  </a:lnTo>
                  <a:lnTo>
                    <a:pt x="775246" y="622477"/>
                  </a:lnTo>
                  <a:lnTo>
                    <a:pt x="758520" y="633755"/>
                  </a:lnTo>
                  <a:lnTo>
                    <a:pt x="751128" y="638352"/>
                  </a:lnTo>
                  <a:lnTo>
                    <a:pt x="740143" y="640816"/>
                  </a:lnTo>
                  <a:lnTo>
                    <a:pt x="728472" y="642493"/>
                  </a:lnTo>
                  <a:lnTo>
                    <a:pt x="719074" y="644715"/>
                  </a:lnTo>
                  <a:lnTo>
                    <a:pt x="712038" y="647750"/>
                  </a:lnTo>
                  <a:lnTo>
                    <a:pt x="703757" y="651002"/>
                  </a:lnTo>
                  <a:lnTo>
                    <a:pt x="698169" y="652335"/>
                  </a:lnTo>
                  <a:lnTo>
                    <a:pt x="1009205" y="652335"/>
                  </a:lnTo>
                  <a:close/>
                </a:path>
                <a:path w="3981450" h="4761865">
                  <a:moveTo>
                    <a:pt x="1044816" y="804494"/>
                  </a:moveTo>
                  <a:lnTo>
                    <a:pt x="1043051" y="797852"/>
                  </a:lnTo>
                  <a:lnTo>
                    <a:pt x="1040790" y="795845"/>
                  </a:lnTo>
                  <a:lnTo>
                    <a:pt x="1036459" y="792010"/>
                  </a:lnTo>
                  <a:lnTo>
                    <a:pt x="1038860" y="790943"/>
                  </a:lnTo>
                  <a:lnTo>
                    <a:pt x="1040853" y="790003"/>
                  </a:lnTo>
                  <a:lnTo>
                    <a:pt x="1043012" y="788911"/>
                  </a:lnTo>
                  <a:lnTo>
                    <a:pt x="1034783" y="784085"/>
                  </a:lnTo>
                  <a:lnTo>
                    <a:pt x="1032116" y="780351"/>
                  </a:lnTo>
                  <a:lnTo>
                    <a:pt x="1028687" y="775563"/>
                  </a:lnTo>
                  <a:lnTo>
                    <a:pt x="1023975" y="765708"/>
                  </a:lnTo>
                  <a:lnTo>
                    <a:pt x="1019835" y="756920"/>
                  </a:lnTo>
                  <a:lnTo>
                    <a:pt x="1018895" y="749236"/>
                  </a:lnTo>
                  <a:lnTo>
                    <a:pt x="1020559" y="741260"/>
                  </a:lnTo>
                  <a:lnTo>
                    <a:pt x="1019937" y="734441"/>
                  </a:lnTo>
                  <a:lnTo>
                    <a:pt x="1012063" y="730237"/>
                  </a:lnTo>
                  <a:lnTo>
                    <a:pt x="1001153" y="728218"/>
                  </a:lnTo>
                  <a:lnTo>
                    <a:pt x="1003782" y="724509"/>
                  </a:lnTo>
                  <a:lnTo>
                    <a:pt x="1005230" y="722452"/>
                  </a:lnTo>
                  <a:lnTo>
                    <a:pt x="1009713" y="715987"/>
                  </a:lnTo>
                  <a:lnTo>
                    <a:pt x="1014056" y="712698"/>
                  </a:lnTo>
                  <a:lnTo>
                    <a:pt x="1019441" y="711136"/>
                  </a:lnTo>
                  <a:lnTo>
                    <a:pt x="1024509" y="709193"/>
                  </a:lnTo>
                  <a:lnTo>
                    <a:pt x="1027861" y="704799"/>
                  </a:lnTo>
                  <a:lnTo>
                    <a:pt x="1027976" y="692150"/>
                  </a:lnTo>
                  <a:lnTo>
                    <a:pt x="1022705" y="679424"/>
                  </a:lnTo>
                  <a:lnTo>
                    <a:pt x="1015669" y="666978"/>
                  </a:lnTo>
                  <a:lnTo>
                    <a:pt x="1014323" y="663943"/>
                  </a:lnTo>
                  <a:lnTo>
                    <a:pt x="1011593" y="657758"/>
                  </a:lnTo>
                  <a:lnTo>
                    <a:pt x="1010742" y="655815"/>
                  </a:lnTo>
                  <a:lnTo>
                    <a:pt x="1010056" y="654265"/>
                  </a:lnTo>
                  <a:lnTo>
                    <a:pt x="1009510" y="653021"/>
                  </a:lnTo>
                  <a:lnTo>
                    <a:pt x="695312" y="653021"/>
                  </a:lnTo>
                  <a:lnTo>
                    <a:pt x="687870" y="653021"/>
                  </a:lnTo>
                  <a:lnTo>
                    <a:pt x="688136" y="656043"/>
                  </a:lnTo>
                  <a:lnTo>
                    <a:pt x="694499" y="658380"/>
                  </a:lnTo>
                  <a:lnTo>
                    <a:pt x="692861" y="654265"/>
                  </a:lnTo>
                  <a:lnTo>
                    <a:pt x="695934" y="654583"/>
                  </a:lnTo>
                  <a:lnTo>
                    <a:pt x="698639" y="655739"/>
                  </a:lnTo>
                  <a:lnTo>
                    <a:pt x="700697" y="657504"/>
                  </a:lnTo>
                  <a:lnTo>
                    <a:pt x="700100" y="658190"/>
                  </a:lnTo>
                  <a:lnTo>
                    <a:pt x="699452" y="660908"/>
                  </a:lnTo>
                  <a:lnTo>
                    <a:pt x="700227" y="663943"/>
                  </a:lnTo>
                  <a:lnTo>
                    <a:pt x="698728" y="663943"/>
                  </a:lnTo>
                  <a:lnTo>
                    <a:pt x="691527" y="661289"/>
                  </a:lnTo>
                  <a:lnTo>
                    <a:pt x="689279" y="667867"/>
                  </a:lnTo>
                  <a:lnTo>
                    <a:pt x="693369" y="673417"/>
                  </a:lnTo>
                  <a:lnTo>
                    <a:pt x="695121" y="677151"/>
                  </a:lnTo>
                  <a:lnTo>
                    <a:pt x="695896" y="683882"/>
                  </a:lnTo>
                  <a:lnTo>
                    <a:pt x="692708" y="688911"/>
                  </a:lnTo>
                  <a:lnTo>
                    <a:pt x="688606" y="693661"/>
                  </a:lnTo>
                  <a:lnTo>
                    <a:pt x="686689" y="699541"/>
                  </a:lnTo>
                  <a:lnTo>
                    <a:pt x="691286" y="703884"/>
                  </a:lnTo>
                  <a:lnTo>
                    <a:pt x="696480" y="707669"/>
                  </a:lnTo>
                  <a:lnTo>
                    <a:pt x="706399" y="713613"/>
                  </a:lnTo>
                  <a:lnTo>
                    <a:pt x="702259" y="716902"/>
                  </a:lnTo>
                  <a:lnTo>
                    <a:pt x="700303" y="725258"/>
                  </a:lnTo>
                  <a:lnTo>
                    <a:pt x="706501" y="724509"/>
                  </a:lnTo>
                  <a:lnTo>
                    <a:pt x="707275" y="730529"/>
                  </a:lnTo>
                  <a:lnTo>
                    <a:pt x="708418" y="735863"/>
                  </a:lnTo>
                  <a:lnTo>
                    <a:pt x="707047" y="743635"/>
                  </a:lnTo>
                  <a:lnTo>
                    <a:pt x="701433" y="745731"/>
                  </a:lnTo>
                  <a:lnTo>
                    <a:pt x="710412" y="753706"/>
                  </a:lnTo>
                  <a:lnTo>
                    <a:pt x="706488" y="757491"/>
                  </a:lnTo>
                  <a:lnTo>
                    <a:pt x="711441" y="760857"/>
                  </a:lnTo>
                  <a:lnTo>
                    <a:pt x="717181" y="766991"/>
                  </a:lnTo>
                  <a:lnTo>
                    <a:pt x="718235" y="773620"/>
                  </a:lnTo>
                  <a:lnTo>
                    <a:pt x="716280" y="780796"/>
                  </a:lnTo>
                  <a:lnTo>
                    <a:pt x="712965" y="788517"/>
                  </a:lnTo>
                  <a:lnTo>
                    <a:pt x="721055" y="790943"/>
                  </a:lnTo>
                  <a:lnTo>
                    <a:pt x="716838" y="780351"/>
                  </a:lnTo>
                  <a:lnTo>
                    <a:pt x="729488" y="783996"/>
                  </a:lnTo>
                  <a:lnTo>
                    <a:pt x="727557" y="785164"/>
                  </a:lnTo>
                  <a:lnTo>
                    <a:pt x="731570" y="790943"/>
                  </a:lnTo>
                  <a:lnTo>
                    <a:pt x="731697" y="791032"/>
                  </a:lnTo>
                  <a:lnTo>
                    <a:pt x="737069" y="793483"/>
                  </a:lnTo>
                  <a:lnTo>
                    <a:pt x="745007" y="793851"/>
                  </a:lnTo>
                  <a:lnTo>
                    <a:pt x="752233" y="795083"/>
                  </a:lnTo>
                  <a:lnTo>
                    <a:pt x="755523" y="800125"/>
                  </a:lnTo>
                  <a:lnTo>
                    <a:pt x="757885" y="797610"/>
                  </a:lnTo>
                  <a:lnTo>
                    <a:pt x="767219" y="795845"/>
                  </a:lnTo>
                  <a:lnTo>
                    <a:pt x="770559" y="803160"/>
                  </a:lnTo>
                  <a:lnTo>
                    <a:pt x="763905" y="806716"/>
                  </a:lnTo>
                  <a:lnTo>
                    <a:pt x="762127" y="808253"/>
                  </a:lnTo>
                  <a:lnTo>
                    <a:pt x="768845" y="810590"/>
                  </a:lnTo>
                  <a:lnTo>
                    <a:pt x="771144" y="814158"/>
                  </a:lnTo>
                  <a:lnTo>
                    <a:pt x="779729" y="826071"/>
                  </a:lnTo>
                  <a:lnTo>
                    <a:pt x="787336" y="818413"/>
                  </a:lnTo>
                  <a:lnTo>
                    <a:pt x="791527" y="815606"/>
                  </a:lnTo>
                  <a:lnTo>
                    <a:pt x="788974" y="813485"/>
                  </a:lnTo>
                  <a:lnTo>
                    <a:pt x="787565" y="810768"/>
                  </a:lnTo>
                  <a:lnTo>
                    <a:pt x="787285" y="807478"/>
                  </a:lnTo>
                  <a:lnTo>
                    <a:pt x="794677" y="810133"/>
                  </a:lnTo>
                  <a:lnTo>
                    <a:pt x="802030" y="813168"/>
                  </a:lnTo>
                  <a:lnTo>
                    <a:pt x="809548" y="815098"/>
                  </a:lnTo>
                  <a:lnTo>
                    <a:pt x="817422" y="814438"/>
                  </a:lnTo>
                  <a:lnTo>
                    <a:pt x="816660" y="818464"/>
                  </a:lnTo>
                  <a:lnTo>
                    <a:pt x="817321" y="829856"/>
                  </a:lnTo>
                  <a:lnTo>
                    <a:pt x="830643" y="825627"/>
                  </a:lnTo>
                  <a:lnTo>
                    <a:pt x="833920" y="828395"/>
                  </a:lnTo>
                  <a:lnTo>
                    <a:pt x="840613" y="830211"/>
                  </a:lnTo>
                  <a:lnTo>
                    <a:pt x="846823" y="834148"/>
                  </a:lnTo>
                  <a:lnTo>
                    <a:pt x="854557" y="841502"/>
                  </a:lnTo>
                  <a:lnTo>
                    <a:pt x="860945" y="849337"/>
                  </a:lnTo>
                  <a:lnTo>
                    <a:pt x="863104" y="854684"/>
                  </a:lnTo>
                  <a:lnTo>
                    <a:pt x="867625" y="852563"/>
                  </a:lnTo>
                  <a:lnTo>
                    <a:pt x="873226" y="848944"/>
                  </a:lnTo>
                  <a:lnTo>
                    <a:pt x="878738" y="846442"/>
                  </a:lnTo>
                  <a:lnTo>
                    <a:pt x="883043" y="847674"/>
                  </a:lnTo>
                  <a:lnTo>
                    <a:pt x="885786" y="850963"/>
                  </a:lnTo>
                  <a:lnTo>
                    <a:pt x="890714" y="853173"/>
                  </a:lnTo>
                  <a:lnTo>
                    <a:pt x="894880" y="858316"/>
                  </a:lnTo>
                  <a:lnTo>
                    <a:pt x="893178" y="863752"/>
                  </a:lnTo>
                  <a:lnTo>
                    <a:pt x="901331" y="863066"/>
                  </a:lnTo>
                  <a:lnTo>
                    <a:pt x="911313" y="854633"/>
                  </a:lnTo>
                  <a:lnTo>
                    <a:pt x="913853" y="853287"/>
                  </a:lnTo>
                  <a:lnTo>
                    <a:pt x="929614" y="855230"/>
                  </a:lnTo>
                  <a:lnTo>
                    <a:pt x="930694" y="858723"/>
                  </a:lnTo>
                  <a:lnTo>
                    <a:pt x="943737" y="853287"/>
                  </a:lnTo>
                  <a:lnTo>
                    <a:pt x="947039" y="851903"/>
                  </a:lnTo>
                  <a:lnTo>
                    <a:pt x="955154" y="853046"/>
                  </a:lnTo>
                  <a:lnTo>
                    <a:pt x="969810" y="856970"/>
                  </a:lnTo>
                  <a:lnTo>
                    <a:pt x="973302" y="862482"/>
                  </a:lnTo>
                  <a:lnTo>
                    <a:pt x="987831" y="867638"/>
                  </a:lnTo>
                  <a:lnTo>
                    <a:pt x="997546" y="867575"/>
                  </a:lnTo>
                  <a:lnTo>
                    <a:pt x="1003947" y="872096"/>
                  </a:lnTo>
                  <a:lnTo>
                    <a:pt x="1004404" y="868781"/>
                  </a:lnTo>
                  <a:lnTo>
                    <a:pt x="1004557" y="867664"/>
                  </a:lnTo>
                  <a:lnTo>
                    <a:pt x="1000887" y="868781"/>
                  </a:lnTo>
                  <a:lnTo>
                    <a:pt x="1000417" y="867549"/>
                  </a:lnTo>
                  <a:lnTo>
                    <a:pt x="998067" y="861390"/>
                  </a:lnTo>
                  <a:lnTo>
                    <a:pt x="998601" y="856970"/>
                  </a:lnTo>
                  <a:lnTo>
                    <a:pt x="997102" y="853046"/>
                  </a:lnTo>
                  <a:lnTo>
                    <a:pt x="997000" y="852563"/>
                  </a:lnTo>
                  <a:lnTo>
                    <a:pt x="996962" y="851903"/>
                  </a:lnTo>
                  <a:lnTo>
                    <a:pt x="996708" y="846442"/>
                  </a:lnTo>
                  <a:lnTo>
                    <a:pt x="996670" y="845604"/>
                  </a:lnTo>
                  <a:lnTo>
                    <a:pt x="1000137" y="838898"/>
                  </a:lnTo>
                  <a:lnTo>
                    <a:pt x="1005497" y="832866"/>
                  </a:lnTo>
                  <a:lnTo>
                    <a:pt x="1010881" y="827608"/>
                  </a:lnTo>
                  <a:lnTo>
                    <a:pt x="1012812" y="825627"/>
                  </a:lnTo>
                  <a:lnTo>
                    <a:pt x="1036751" y="807478"/>
                  </a:lnTo>
                  <a:lnTo>
                    <a:pt x="1044816" y="804494"/>
                  </a:lnTo>
                  <a:close/>
                </a:path>
                <a:path w="3981450" h="4761865">
                  <a:moveTo>
                    <a:pt x="1209535" y="0"/>
                  </a:moveTo>
                  <a:lnTo>
                    <a:pt x="1206779" y="774"/>
                  </a:lnTo>
                  <a:lnTo>
                    <a:pt x="1204074" y="1676"/>
                  </a:lnTo>
                  <a:lnTo>
                    <a:pt x="1201420" y="2717"/>
                  </a:lnTo>
                  <a:lnTo>
                    <a:pt x="1204353" y="2489"/>
                  </a:lnTo>
                  <a:lnTo>
                    <a:pt x="1207046" y="1574"/>
                  </a:lnTo>
                  <a:lnTo>
                    <a:pt x="1209535" y="0"/>
                  </a:lnTo>
                  <a:close/>
                </a:path>
                <a:path w="3981450" h="4761865">
                  <a:moveTo>
                    <a:pt x="1265364" y="5054"/>
                  </a:moveTo>
                  <a:lnTo>
                    <a:pt x="1261122" y="3505"/>
                  </a:lnTo>
                  <a:lnTo>
                    <a:pt x="1256817" y="5829"/>
                  </a:lnTo>
                  <a:lnTo>
                    <a:pt x="1259751" y="6451"/>
                  </a:lnTo>
                  <a:lnTo>
                    <a:pt x="1262595" y="6197"/>
                  </a:lnTo>
                  <a:lnTo>
                    <a:pt x="1265364" y="5054"/>
                  </a:lnTo>
                  <a:close/>
                </a:path>
                <a:path w="3981450" h="4761865">
                  <a:moveTo>
                    <a:pt x="1383639" y="1008303"/>
                  </a:moveTo>
                  <a:lnTo>
                    <a:pt x="1381633" y="1004671"/>
                  </a:lnTo>
                  <a:lnTo>
                    <a:pt x="1374775" y="1006856"/>
                  </a:lnTo>
                  <a:lnTo>
                    <a:pt x="1371663" y="1006754"/>
                  </a:lnTo>
                  <a:lnTo>
                    <a:pt x="1375676" y="1007110"/>
                  </a:lnTo>
                  <a:lnTo>
                    <a:pt x="1379715" y="1007376"/>
                  </a:lnTo>
                  <a:lnTo>
                    <a:pt x="1383639" y="1008303"/>
                  </a:lnTo>
                  <a:close/>
                </a:path>
                <a:path w="3981450" h="4761865">
                  <a:moveTo>
                    <a:pt x="1412481" y="1687690"/>
                  </a:moveTo>
                  <a:lnTo>
                    <a:pt x="1408658" y="1685010"/>
                  </a:lnTo>
                  <a:lnTo>
                    <a:pt x="1408582" y="1684883"/>
                  </a:lnTo>
                  <a:lnTo>
                    <a:pt x="1408709" y="1685290"/>
                  </a:lnTo>
                  <a:lnTo>
                    <a:pt x="1412481" y="1687690"/>
                  </a:lnTo>
                  <a:close/>
                </a:path>
                <a:path w="3981450" h="4761865">
                  <a:moveTo>
                    <a:pt x="1421523" y="1691970"/>
                  </a:moveTo>
                  <a:lnTo>
                    <a:pt x="1420368" y="1691157"/>
                  </a:lnTo>
                  <a:lnTo>
                    <a:pt x="1414043" y="1688465"/>
                  </a:lnTo>
                  <a:lnTo>
                    <a:pt x="1421523" y="1691970"/>
                  </a:lnTo>
                  <a:close/>
                </a:path>
                <a:path w="3981450" h="4761865">
                  <a:moveTo>
                    <a:pt x="1423212" y="1692757"/>
                  </a:moveTo>
                  <a:lnTo>
                    <a:pt x="1421523" y="1691970"/>
                  </a:lnTo>
                  <a:lnTo>
                    <a:pt x="1422869" y="1692897"/>
                  </a:lnTo>
                  <a:lnTo>
                    <a:pt x="1423212" y="1692757"/>
                  </a:lnTo>
                  <a:close/>
                </a:path>
                <a:path w="3981450" h="4761865">
                  <a:moveTo>
                    <a:pt x="1452410" y="4391926"/>
                  </a:moveTo>
                  <a:lnTo>
                    <a:pt x="1443697" y="4391926"/>
                  </a:lnTo>
                  <a:lnTo>
                    <a:pt x="1434782" y="4393196"/>
                  </a:lnTo>
                  <a:lnTo>
                    <a:pt x="1425994" y="4391926"/>
                  </a:lnTo>
                  <a:lnTo>
                    <a:pt x="1417637" y="4389386"/>
                  </a:lnTo>
                  <a:lnTo>
                    <a:pt x="1416837" y="4394466"/>
                  </a:lnTo>
                  <a:lnTo>
                    <a:pt x="1416786" y="4409706"/>
                  </a:lnTo>
                  <a:lnTo>
                    <a:pt x="1409763" y="4414786"/>
                  </a:lnTo>
                  <a:lnTo>
                    <a:pt x="1403045" y="4413516"/>
                  </a:lnTo>
                  <a:lnTo>
                    <a:pt x="1399438" y="4413516"/>
                  </a:lnTo>
                  <a:lnTo>
                    <a:pt x="1389481" y="4410976"/>
                  </a:lnTo>
                  <a:lnTo>
                    <a:pt x="1381645" y="4405896"/>
                  </a:lnTo>
                  <a:lnTo>
                    <a:pt x="1375829" y="4398276"/>
                  </a:lnTo>
                  <a:lnTo>
                    <a:pt x="1374178" y="4394466"/>
                  </a:lnTo>
                  <a:lnTo>
                    <a:pt x="1373632" y="4393196"/>
                  </a:lnTo>
                  <a:lnTo>
                    <a:pt x="1371968" y="4389386"/>
                  </a:lnTo>
                  <a:lnTo>
                    <a:pt x="1370723" y="4377956"/>
                  </a:lnTo>
                  <a:lnTo>
                    <a:pt x="1373466" y="4369066"/>
                  </a:lnTo>
                  <a:lnTo>
                    <a:pt x="1378381" y="4361446"/>
                  </a:lnTo>
                  <a:lnTo>
                    <a:pt x="1383626" y="4352556"/>
                  </a:lnTo>
                  <a:lnTo>
                    <a:pt x="1385938" y="4347476"/>
                  </a:lnTo>
                  <a:lnTo>
                    <a:pt x="1386979" y="4344936"/>
                  </a:lnTo>
                  <a:lnTo>
                    <a:pt x="1388021" y="4342396"/>
                  </a:lnTo>
                  <a:lnTo>
                    <a:pt x="1389075" y="4339856"/>
                  </a:lnTo>
                  <a:lnTo>
                    <a:pt x="1401152" y="4341126"/>
                  </a:lnTo>
                  <a:lnTo>
                    <a:pt x="1404531" y="4346206"/>
                  </a:lnTo>
                  <a:lnTo>
                    <a:pt x="1409103" y="4348746"/>
                  </a:lnTo>
                  <a:lnTo>
                    <a:pt x="1414500" y="4350016"/>
                  </a:lnTo>
                  <a:lnTo>
                    <a:pt x="1416151" y="4348746"/>
                  </a:lnTo>
                  <a:lnTo>
                    <a:pt x="1416443" y="4344936"/>
                  </a:lnTo>
                  <a:lnTo>
                    <a:pt x="1417764" y="4339856"/>
                  </a:lnTo>
                  <a:lnTo>
                    <a:pt x="1419898" y="4333506"/>
                  </a:lnTo>
                  <a:lnTo>
                    <a:pt x="1420863" y="4327156"/>
                  </a:lnTo>
                  <a:lnTo>
                    <a:pt x="1421168" y="4319536"/>
                  </a:lnTo>
                  <a:lnTo>
                    <a:pt x="1421358" y="4313186"/>
                  </a:lnTo>
                  <a:lnTo>
                    <a:pt x="1421892" y="4301756"/>
                  </a:lnTo>
                  <a:lnTo>
                    <a:pt x="1415669" y="4256036"/>
                  </a:lnTo>
                  <a:lnTo>
                    <a:pt x="1409369" y="4242066"/>
                  </a:lnTo>
                  <a:lnTo>
                    <a:pt x="1406779" y="4234446"/>
                  </a:lnTo>
                  <a:lnTo>
                    <a:pt x="1405610" y="4228096"/>
                  </a:lnTo>
                  <a:lnTo>
                    <a:pt x="1405013" y="4219206"/>
                  </a:lnTo>
                  <a:lnTo>
                    <a:pt x="1403781" y="4211586"/>
                  </a:lnTo>
                  <a:lnTo>
                    <a:pt x="1402054" y="4202696"/>
                  </a:lnTo>
                  <a:lnTo>
                    <a:pt x="1400022" y="4195076"/>
                  </a:lnTo>
                  <a:lnTo>
                    <a:pt x="1394625" y="4184916"/>
                  </a:lnTo>
                  <a:lnTo>
                    <a:pt x="1389240" y="4182376"/>
                  </a:lnTo>
                  <a:lnTo>
                    <a:pt x="1386547" y="4181106"/>
                  </a:lnTo>
                  <a:lnTo>
                    <a:pt x="1376514" y="4181106"/>
                  </a:lnTo>
                  <a:lnTo>
                    <a:pt x="1365237" y="4182376"/>
                  </a:lnTo>
                  <a:lnTo>
                    <a:pt x="1353146" y="4179836"/>
                  </a:lnTo>
                  <a:lnTo>
                    <a:pt x="1342237" y="4176026"/>
                  </a:lnTo>
                  <a:lnTo>
                    <a:pt x="1331226" y="4173486"/>
                  </a:lnTo>
                  <a:lnTo>
                    <a:pt x="1318856" y="4173486"/>
                  </a:lnTo>
                  <a:lnTo>
                    <a:pt x="1314462" y="4174756"/>
                  </a:lnTo>
                  <a:lnTo>
                    <a:pt x="1307249" y="4176026"/>
                  </a:lnTo>
                  <a:lnTo>
                    <a:pt x="1301483" y="4184916"/>
                  </a:lnTo>
                  <a:lnTo>
                    <a:pt x="1301661" y="4187456"/>
                  </a:lnTo>
                  <a:lnTo>
                    <a:pt x="1288618" y="4192536"/>
                  </a:lnTo>
                  <a:lnTo>
                    <a:pt x="1281099" y="4192536"/>
                  </a:lnTo>
                  <a:lnTo>
                    <a:pt x="1268361" y="4200156"/>
                  </a:lnTo>
                  <a:lnTo>
                    <a:pt x="1265555" y="4207776"/>
                  </a:lnTo>
                  <a:lnTo>
                    <a:pt x="1261325" y="4212856"/>
                  </a:lnTo>
                  <a:lnTo>
                    <a:pt x="1257058" y="4217936"/>
                  </a:lnTo>
                  <a:lnTo>
                    <a:pt x="1252016" y="4223016"/>
                  </a:lnTo>
                  <a:lnTo>
                    <a:pt x="1246682" y="4226826"/>
                  </a:lnTo>
                  <a:lnTo>
                    <a:pt x="1241552" y="4230636"/>
                  </a:lnTo>
                  <a:lnTo>
                    <a:pt x="1235202" y="4235716"/>
                  </a:lnTo>
                  <a:lnTo>
                    <a:pt x="1229690" y="4235716"/>
                  </a:lnTo>
                  <a:lnTo>
                    <a:pt x="1224788" y="4242066"/>
                  </a:lnTo>
                  <a:lnTo>
                    <a:pt x="1221663" y="4248416"/>
                  </a:lnTo>
                  <a:lnTo>
                    <a:pt x="1220114" y="4254766"/>
                  </a:lnTo>
                  <a:lnTo>
                    <a:pt x="1218907" y="4261116"/>
                  </a:lnTo>
                  <a:lnTo>
                    <a:pt x="1216837" y="4267466"/>
                  </a:lnTo>
                  <a:lnTo>
                    <a:pt x="1213281" y="4275086"/>
                  </a:lnTo>
                  <a:lnTo>
                    <a:pt x="1204836" y="4278896"/>
                  </a:lnTo>
                  <a:lnTo>
                    <a:pt x="1198194" y="4290326"/>
                  </a:lnTo>
                  <a:lnTo>
                    <a:pt x="1185494" y="4291596"/>
                  </a:lnTo>
                  <a:lnTo>
                    <a:pt x="1173670" y="4295406"/>
                  </a:lnTo>
                  <a:lnTo>
                    <a:pt x="1177213" y="4295406"/>
                  </a:lnTo>
                  <a:lnTo>
                    <a:pt x="1175346" y="4306836"/>
                  </a:lnTo>
                  <a:lnTo>
                    <a:pt x="1173899" y="4310646"/>
                  </a:lnTo>
                  <a:lnTo>
                    <a:pt x="1172260" y="4315726"/>
                  </a:lnTo>
                  <a:lnTo>
                    <a:pt x="1169962" y="4322076"/>
                  </a:lnTo>
                  <a:lnTo>
                    <a:pt x="1167358" y="4327156"/>
                  </a:lnTo>
                  <a:lnTo>
                    <a:pt x="1163993" y="4333506"/>
                  </a:lnTo>
                  <a:lnTo>
                    <a:pt x="1159383" y="4337316"/>
                  </a:lnTo>
                  <a:lnTo>
                    <a:pt x="1152664" y="4342396"/>
                  </a:lnTo>
                  <a:lnTo>
                    <a:pt x="1144600" y="4337316"/>
                  </a:lnTo>
                  <a:lnTo>
                    <a:pt x="1139202" y="4341126"/>
                  </a:lnTo>
                  <a:lnTo>
                    <a:pt x="1129703" y="4344936"/>
                  </a:lnTo>
                  <a:lnTo>
                    <a:pt x="1119606" y="4342396"/>
                  </a:lnTo>
                  <a:lnTo>
                    <a:pt x="1109370" y="4337316"/>
                  </a:lnTo>
                  <a:lnTo>
                    <a:pt x="1099502" y="4336046"/>
                  </a:lnTo>
                  <a:lnTo>
                    <a:pt x="1094790" y="4333506"/>
                  </a:lnTo>
                  <a:lnTo>
                    <a:pt x="1089507" y="4329696"/>
                  </a:lnTo>
                  <a:lnTo>
                    <a:pt x="1084173" y="4324616"/>
                  </a:lnTo>
                  <a:lnTo>
                    <a:pt x="1079309" y="4320806"/>
                  </a:lnTo>
                  <a:lnTo>
                    <a:pt x="1072083" y="4316996"/>
                  </a:lnTo>
                  <a:lnTo>
                    <a:pt x="1064437" y="4318266"/>
                  </a:lnTo>
                  <a:lnTo>
                    <a:pt x="1051712" y="4329696"/>
                  </a:lnTo>
                  <a:lnTo>
                    <a:pt x="1051991" y="4337316"/>
                  </a:lnTo>
                  <a:lnTo>
                    <a:pt x="1048575" y="4355096"/>
                  </a:lnTo>
                  <a:lnTo>
                    <a:pt x="1043495" y="4360176"/>
                  </a:lnTo>
                  <a:lnTo>
                    <a:pt x="1028357" y="4369066"/>
                  </a:lnTo>
                  <a:lnTo>
                    <a:pt x="1026896" y="4377956"/>
                  </a:lnTo>
                  <a:lnTo>
                    <a:pt x="1017282" y="4383036"/>
                  </a:lnTo>
                  <a:lnTo>
                    <a:pt x="1014907" y="4383036"/>
                  </a:lnTo>
                  <a:lnTo>
                    <a:pt x="1009738" y="4384306"/>
                  </a:lnTo>
                  <a:lnTo>
                    <a:pt x="1011008" y="4388116"/>
                  </a:lnTo>
                  <a:lnTo>
                    <a:pt x="1009345" y="4389386"/>
                  </a:lnTo>
                  <a:lnTo>
                    <a:pt x="999845" y="4393196"/>
                  </a:lnTo>
                  <a:lnTo>
                    <a:pt x="976337" y="4390656"/>
                  </a:lnTo>
                  <a:lnTo>
                    <a:pt x="967282" y="4394466"/>
                  </a:lnTo>
                  <a:lnTo>
                    <a:pt x="964971" y="4385576"/>
                  </a:lnTo>
                  <a:lnTo>
                    <a:pt x="965339" y="4379226"/>
                  </a:lnTo>
                  <a:lnTo>
                    <a:pt x="967701" y="4371606"/>
                  </a:lnTo>
                  <a:lnTo>
                    <a:pt x="971308" y="4363986"/>
                  </a:lnTo>
                  <a:lnTo>
                    <a:pt x="973175" y="4357636"/>
                  </a:lnTo>
                  <a:lnTo>
                    <a:pt x="961720" y="4316996"/>
                  </a:lnTo>
                  <a:lnTo>
                    <a:pt x="946289" y="4301756"/>
                  </a:lnTo>
                  <a:lnTo>
                    <a:pt x="941717" y="4294136"/>
                  </a:lnTo>
                  <a:lnTo>
                    <a:pt x="941819" y="4333506"/>
                  </a:lnTo>
                  <a:lnTo>
                    <a:pt x="941133" y="4363986"/>
                  </a:lnTo>
                  <a:lnTo>
                    <a:pt x="940130" y="4394466"/>
                  </a:lnTo>
                  <a:lnTo>
                    <a:pt x="939342" y="4430026"/>
                  </a:lnTo>
                  <a:lnTo>
                    <a:pt x="929436" y="4468126"/>
                  </a:lnTo>
                  <a:lnTo>
                    <a:pt x="919492" y="4470666"/>
                  </a:lnTo>
                  <a:lnTo>
                    <a:pt x="919124" y="4477016"/>
                  </a:lnTo>
                  <a:lnTo>
                    <a:pt x="910882" y="4480826"/>
                  </a:lnTo>
                  <a:lnTo>
                    <a:pt x="904468" y="4480826"/>
                  </a:lnTo>
                  <a:lnTo>
                    <a:pt x="909637" y="4487176"/>
                  </a:lnTo>
                  <a:lnTo>
                    <a:pt x="901026" y="4489716"/>
                  </a:lnTo>
                  <a:lnTo>
                    <a:pt x="899414" y="4487176"/>
                  </a:lnTo>
                  <a:lnTo>
                    <a:pt x="897788" y="4484636"/>
                  </a:lnTo>
                  <a:lnTo>
                    <a:pt x="882700" y="4484636"/>
                  </a:lnTo>
                  <a:lnTo>
                    <a:pt x="869784" y="4487176"/>
                  </a:lnTo>
                  <a:lnTo>
                    <a:pt x="862939" y="4485906"/>
                  </a:lnTo>
                  <a:lnTo>
                    <a:pt x="847420" y="4480826"/>
                  </a:lnTo>
                  <a:lnTo>
                    <a:pt x="840397" y="4478286"/>
                  </a:lnTo>
                  <a:lnTo>
                    <a:pt x="834415" y="4471936"/>
                  </a:lnTo>
                  <a:lnTo>
                    <a:pt x="833653" y="4469396"/>
                  </a:lnTo>
                  <a:lnTo>
                    <a:pt x="833272" y="4468126"/>
                  </a:lnTo>
                  <a:lnTo>
                    <a:pt x="834072" y="4463046"/>
                  </a:lnTo>
                  <a:lnTo>
                    <a:pt x="834085" y="4459236"/>
                  </a:lnTo>
                  <a:lnTo>
                    <a:pt x="830529" y="4456696"/>
                  </a:lnTo>
                  <a:lnTo>
                    <a:pt x="825690" y="4455426"/>
                  </a:lnTo>
                  <a:lnTo>
                    <a:pt x="826579" y="4445266"/>
                  </a:lnTo>
                  <a:lnTo>
                    <a:pt x="814146" y="4449076"/>
                  </a:lnTo>
                  <a:lnTo>
                    <a:pt x="810590" y="4457966"/>
                  </a:lnTo>
                  <a:lnTo>
                    <a:pt x="809155" y="4469396"/>
                  </a:lnTo>
                  <a:lnTo>
                    <a:pt x="803021" y="4468126"/>
                  </a:lnTo>
                  <a:lnTo>
                    <a:pt x="798995" y="4471936"/>
                  </a:lnTo>
                  <a:lnTo>
                    <a:pt x="801192" y="4480826"/>
                  </a:lnTo>
                  <a:lnTo>
                    <a:pt x="805332" y="4488446"/>
                  </a:lnTo>
                  <a:lnTo>
                    <a:pt x="810031" y="4496066"/>
                  </a:lnTo>
                  <a:lnTo>
                    <a:pt x="813955" y="4504956"/>
                  </a:lnTo>
                  <a:lnTo>
                    <a:pt x="816711" y="4512576"/>
                  </a:lnTo>
                  <a:lnTo>
                    <a:pt x="819048" y="4521466"/>
                  </a:lnTo>
                  <a:lnTo>
                    <a:pt x="821258" y="4529086"/>
                  </a:lnTo>
                  <a:lnTo>
                    <a:pt x="837209" y="4570996"/>
                  </a:lnTo>
                  <a:lnTo>
                    <a:pt x="854862" y="4602746"/>
                  </a:lnTo>
                  <a:lnTo>
                    <a:pt x="860488" y="4614176"/>
                  </a:lnTo>
                  <a:lnTo>
                    <a:pt x="864552" y="4624336"/>
                  </a:lnTo>
                  <a:lnTo>
                    <a:pt x="866927" y="4635766"/>
                  </a:lnTo>
                  <a:lnTo>
                    <a:pt x="867549" y="4648466"/>
                  </a:lnTo>
                  <a:lnTo>
                    <a:pt x="866711" y="4656086"/>
                  </a:lnTo>
                  <a:lnTo>
                    <a:pt x="864171" y="4662436"/>
                  </a:lnTo>
                  <a:lnTo>
                    <a:pt x="859332" y="4666246"/>
                  </a:lnTo>
                  <a:lnTo>
                    <a:pt x="851585" y="4664976"/>
                  </a:lnTo>
                  <a:lnTo>
                    <a:pt x="845680" y="4678946"/>
                  </a:lnTo>
                  <a:lnTo>
                    <a:pt x="856373" y="4678946"/>
                  </a:lnTo>
                  <a:lnTo>
                    <a:pt x="854684" y="4682756"/>
                  </a:lnTo>
                  <a:lnTo>
                    <a:pt x="858570" y="4686566"/>
                  </a:lnTo>
                  <a:lnTo>
                    <a:pt x="855484" y="4684026"/>
                  </a:lnTo>
                  <a:lnTo>
                    <a:pt x="857694" y="4689106"/>
                  </a:lnTo>
                  <a:lnTo>
                    <a:pt x="861923" y="4695456"/>
                  </a:lnTo>
                  <a:lnTo>
                    <a:pt x="864908" y="4699266"/>
                  </a:lnTo>
                  <a:lnTo>
                    <a:pt x="867829" y="4704346"/>
                  </a:lnTo>
                  <a:lnTo>
                    <a:pt x="871004" y="4710696"/>
                  </a:lnTo>
                  <a:lnTo>
                    <a:pt x="870077" y="4715776"/>
                  </a:lnTo>
                  <a:lnTo>
                    <a:pt x="866152" y="4729746"/>
                  </a:lnTo>
                  <a:lnTo>
                    <a:pt x="866317" y="4736096"/>
                  </a:lnTo>
                  <a:lnTo>
                    <a:pt x="871308" y="4739906"/>
                  </a:lnTo>
                  <a:lnTo>
                    <a:pt x="871169" y="4736096"/>
                  </a:lnTo>
                  <a:lnTo>
                    <a:pt x="868959" y="4728476"/>
                  </a:lnTo>
                  <a:lnTo>
                    <a:pt x="883970" y="4725936"/>
                  </a:lnTo>
                  <a:lnTo>
                    <a:pt x="887031" y="4732286"/>
                  </a:lnTo>
                  <a:lnTo>
                    <a:pt x="884097" y="4739906"/>
                  </a:lnTo>
                  <a:lnTo>
                    <a:pt x="890130" y="4741176"/>
                  </a:lnTo>
                  <a:lnTo>
                    <a:pt x="898194" y="4742446"/>
                  </a:lnTo>
                  <a:lnTo>
                    <a:pt x="904062" y="4744986"/>
                  </a:lnTo>
                  <a:lnTo>
                    <a:pt x="903439" y="4751336"/>
                  </a:lnTo>
                  <a:lnTo>
                    <a:pt x="907453" y="4752606"/>
                  </a:lnTo>
                  <a:lnTo>
                    <a:pt x="916266" y="4760226"/>
                  </a:lnTo>
                  <a:lnTo>
                    <a:pt x="919721" y="4758956"/>
                  </a:lnTo>
                  <a:lnTo>
                    <a:pt x="928077" y="4761052"/>
                  </a:lnTo>
                  <a:lnTo>
                    <a:pt x="931087" y="4758956"/>
                  </a:lnTo>
                  <a:lnTo>
                    <a:pt x="938390" y="4753876"/>
                  </a:lnTo>
                  <a:lnTo>
                    <a:pt x="944499" y="4748796"/>
                  </a:lnTo>
                  <a:lnTo>
                    <a:pt x="954544" y="4743716"/>
                  </a:lnTo>
                  <a:lnTo>
                    <a:pt x="959662" y="4744986"/>
                  </a:lnTo>
                  <a:lnTo>
                    <a:pt x="962088" y="4743716"/>
                  </a:lnTo>
                  <a:lnTo>
                    <a:pt x="964514" y="4742446"/>
                  </a:lnTo>
                  <a:lnTo>
                    <a:pt x="973226" y="4742446"/>
                  </a:lnTo>
                  <a:lnTo>
                    <a:pt x="984910" y="4743716"/>
                  </a:lnTo>
                  <a:lnTo>
                    <a:pt x="996022" y="4743716"/>
                  </a:lnTo>
                  <a:lnTo>
                    <a:pt x="998372" y="4742446"/>
                  </a:lnTo>
                  <a:lnTo>
                    <a:pt x="1003058" y="4739906"/>
                  </a:lnTo>
                  <a:lnTo>
                    <a:pt x="1009446" y="4732286"/>
                  </a:lnTo>
                  <a:lnTo>
                    <a:pt x="1018667" y="4728476"/>
                  </a:lnTo>
                  <a:lnTo>
                    <a:pt x="1028928" y="4725936"/>
                  </a:lnTo>
                  <a:lnTo>
                    <a:pt x="1038428" y="4725936"/>
                  </a:lnTo>
                  <a:lnTo>
                    <a:pt x="1038288" y="4724666"/>
                  </a:lnTo>
                  <a:lnTo>
                    <a:pt x="1038428" y="4723396"/>
                  </a:lnTo>
                  <a:lnTo>
                    <a:pt x="1040688" y="4728476"/>
                  </a:lnTo>
                  <a:lnTo>
                    <a:pt x="1048410" y="4725936"/>
                  </a:lnTo>
                  <a:lnTo>
                    <a:pt x="1060361" y="4731016"/>
                  </a:lnTo>
                  <a:lnTo>
                    <a:pt x="1057859" y="4727206"/>
                  </a:lnTo>
                  <a:lnTo>
                    <a:pt x="1062824" y="4725936"/>
                  </a:lnTo>
                  <a:lnTo>
                    <a:pt x="1071499" y="4723396"/>
                  </a:lnTo>
                  <a:lnTo>
                    <a:pt x="1089520" y="4725936"/>
                  </a:lnTo>
                  <a:lnTo>
                    <a:pt x="1097864" y="4729746"/>
                  </a:lnTo>
                  <a:lnTo>
                    <a:pt x="1106449" y="4732286"/>
                  </a:lnTo>
                  <a:lnTo>
                    <a:pt x="1112456" y="4731016"/>
                  </a:lnTo>
                  <a:lnTo>
                    <a:pt x="1117765" y="4728476"/>
                  </a:lnTo>
                  <a:lnTo>
                    <a:pt x="1124216" y="4723396"/>
                  </a:lnTo>
                  <a:lnTo>
                    <a:pt x="1131023" y="4722126"/>
                  </a:lnTo>
                  <a:lnTo>
                    <a:pt x="1138199" y="4723396"/>
                  </a:lnTo>
                  <a:lnTo>
                    <a:pt x="1145476" y="4725936"/>
                  </a:lnTo>
                  <a:lnTo>
                    <a:pt x="1152613" y="4725936"/>
                  </a:lnTo>
                  <a:lnTo>
                    <a:pt x="1146733" y="4722126"/>
                  </a:lnTo>
                  <a:lnTo>
                    <a:pt x="1144778" y="4720856"/>
                  </a:lnTo>
                  <a:lnTo>
                    <a:pt x="1152715" y="4713236"/>
                  </a:lnTo>
                  <a:lnTo>
                    <a:pt x="1166291" y="4709426"/>
                  </a:lnTo>
                  <a:lnTo>
                    <a:pt x="1174178" y="4713236"/>
                  </a:lnTo>
                  <a:lnTo>
                    <a:pt x="1182141" y="4713236"/>
                  </a:lnTo>
                  <a:lnTo>
                    <a:pt x="1226337" y="4689106"/>
                  </a:lnTo>
                  <a:lnTo>
                    <a:pt x="1229372" y="4686566"/>
                  </a:lnTo>
                  <a:lnTo>
                    <a:pt x="1238478" y="4678946"/>
                  </a:lnTo>
                  <a:lnTo>
                    <a:pt x="1274140" y="4649736"/>
                  </a:lnTo>
                  <a:lnTo>
                    <a:pt x="1297914" y="4623066"/>
                  </a:lnTo>
                  <a:lnTo>
                    <a:pt x="1306499" y="4614176"/>
                  </a:lnTo>
                  <a:lnTo>
                    <a:pt x="1336141" y="4586236"/>
                  </a:lnTo>
                  <a:lnTo>
                    <a:pt x="1357858" y="4554486"/>
                  </a:lnTo>
                  <a:lnTo>
                    <a:pt x="1361909" y="4546866"/>
                  </a:lnTo>
                  <a:lnTo>
                    <a:pt x="1365377" y="4541786"/>
                  </a:lnTo>
                  <a:lnTo>
                    <a:pt x="1371473" y="4536706"/>
                  </a:lnTo>
                  <a:lnTo>
                    <a:pt x="1373708" y="4530356"/>
                  </a:lnTo>
                  <a:lnTo>
                    <a:pt x="1377518" y="4521466"/>
                  </a:lnTo>
                  <a:lnTo>
                    <a:pt x="1382674" y="4512576"/>
                  </a:lnTo>
                  <a:lnTo>
                    <a:pt x="1388719" y="4503686"/>
                  </a:lnTo>
                  <a:lnTo>
                    <a:pt x="1395158" y="4496066"/>
                  </a:lnTo>
                  <a:lnTo>
                    <a:pt x="1397596" y="4493526"/>
                  </a:lnTo>
                  <a:lnTo>
                    <a:pt x="1400060" y="4489716"/>
                  </a:lnTo>
                  <a:lnTo>
                    <a:pt x="1400873" y="4488446"/>
                  </a:lnTo>
                  <a:lnTo>
                    <a:pt x="1407807" y="4487176"/>
                  </a:lnTo>
                  <a:lnTo>
                    <a:pt x="1414487" y="4488446"/>
                  </a:lnTo>
                  <a:lnTo>
                    <a:pt x="1413916" y="4487176"/>
                  </a:lnTo>
                  <a:lnTo>
                    <a:pt x="1412214" y="4483366"/>
                  </a:lnTo>
                  <a:lnTo>
                    <a:pt x="1421422" y="4479556"/>
                  </a:lnTo>
                  <a:lnTo>
                    <a:pt x="1427886" y="4471936"/>
                  </a:lnTo>
                  <a:lnTo>
                    <a:pt x="1432191" y="4461776"/>
                  </a:lnTo>
                  <a:lnTo>
                    <a:pt x="1439291" y="4437646"/>
                  </a:lnTo>
                  <a:lnTo>
                    <a:pt x="1443964" y="4422406"/>
                  </a:lnTo>
                  <a:lnTo>
                    <a:pt x="1446225" y="4414786"/>
                  </a:lnTo>
                  <a:lnTo>
                    <a:pt x="1448485" y="4407166"/>
                  </a:lnTo>
                  <a:lnTo>
                    <a:pt x="1452079" y="4393196"/>
                  </a:lnTo>
                  <a:lnTo>
                    <a:pt x="1452410" y="4391926"/>
                  </a:lnTo>
                  <a:close/>
                </a:path>
                <a:path w="3981450" h="4761865">
                  <a:moveTo>
                    <a:pt x="1518081" y="1844382"/>
                  </a:moveTo>
                  <a:lnTo>
                    <a:pt x="1516900" y="1842985"/>
                  </a:lnTo>
                  <a:lnTo>
                    <a:pt x="1515605" y="1841690"/>
                  </a:lnTo>
                  <a:lnTo>
                    <a:pt x="1514221" y="1840509"/>
                  </a:lnTo>
                  <a:lnTo>
                    <a:pt x="1513433" y="1843697"/>
                  </a:lnTo>
                  <a:lnTo>
                    <a:pt x="1514894" y="1845157"/>
                  </a:lnTo>
                  <a:lnTo>
                    <a:pt x="1518081" y="1844382"/>
                  </a:lnTo>
                  <a:close/>
                </a:path>
                <a:path w="3981450" h="4761865">
                  <a:moveTo>
                    <a:pt x="1543443" y="1651355"/>
                  </a:moveTo>
                  <a:lnTo>
                    <a:pt x="1521726" y="1628749"/>
                  </a:lnTo>
                  <a:lnTo>
                    <a:pt x="1521396" y="1642008"/>
                  </a:lnTo>
                  <a:lnTo>
                    <a:pt x="1519047" y="1646250"/>
                  </a:lnTo>
                  <a:lnTo>
                    <a:pt x="1521371" y="1650695"/>
                  </a:lnTo>
                  <a:lnTo>
                    <a:pt x="1519847" y="1657134"/>
                  </a:lnTo>
                  <a:lnTo>
                    <a:pt x="1520278" y="1666252"/>
                  </a:lnTo>
                  <a:lnTo>
                    <a:pt x="1527556" y="1663712"/>
                  </a:lnTo>
                  <a:lnTo>
                    <a:pt x="1528775" y="1664131"/>
                  </a:lnTo>
                  <a:lnTo>
                    <a:pt x="1520456" y="1675561"/>
                  </a:lnTo>
                  <a:lnTo>
                    <a:pt x="1517561" y="1686166"/>
                  </a:lnTo>
                  <a:lnTo>
                    <a:pt x="1527467" y="1686293"/>
                  </a:lnTo>
                  <a:lnTo>
                    <a:pt x="1540967" y="1676704"/>
                  </a:lnTo>
                  <a:lnTo>
                    <a:pt x="1542427" y="1676577"/>
                  </a:lnTo>
                  <a:lnTo>
                    <a:pt x="1543367" y="1658454"/>
                  </a:lnTo>
                  <a:lnTo>
                    <a:pt x="1543443" y="1651355"/>
                  </a:lnTo>
                  <a:close/>
                </a:path>
                <a:path w="3981450" h="4761865">
                  <a:moveTo>
                    <a:pt x="1575371" y="2030857"/>
                  </a:moveTo>
                  <a:lnTo>
                    <a:pt x="1573923" y="2028532"/>
                  </a:lnTo>
                  <a:lnTo>
                    <a:pt x="1571015" y="2023872"/>
                  </a:lnTo>
                  <a:lnTo>
                    <a:pt x="1562785" y="2021738"/>
                  </a:lnTo>
                  <a:lnTo>
                    <a:pt x="1558086" y="2014867"/>
                  </a:lnTo>
                  <a:lnTo>
                    <a:pt x="1554187" y="2009546"/>
                  </a:lnTo>
                  <a:lnTo>
                    <a:pt x="1550212" y="2004441"/>
                  </a:lnTo>
                  <a:lnTo>
                    <a:pt x="1546440" y="1999170"/>
                  </a:lnTo>
                  <a:lnTo>
                    <a:pt x="1543113" y="1993379"/>
                  </a:lnTo>
                  <a:lnTo>
                    <a:pt x="1535303" y="1977745"/>
                  </a:lnTo>
                  <a:lnTo>
                    <a:pt x="1527302" y="1962251"/>
                  </a:lnTo>
                  <a:lnTo>
                    <a:pt x="1507744" y="1925078"/>
                  </a:lnTo>
                  <a:lnTo>
                    <a:pt x="1504175" y="1918919"/>
                  </a:lnTo>
                  <a:lnTo>
                    <a:pt x="1499476" y="1909851"/>
                  </a:lnTo>
                  <a:lnTo>
                    <a:pt x="1494256" y="1905101"/>
                  </a:lnTo>
                  <a:lnTo>
                    <a:pt x="1494586" y="1899513"/>
                  </a:lnTo>
                  <a:lnTo>
                    <a:pt x="1497723" y="1896402"/>
                  </a:lnTo>
                  <a:lnTo>
                    <a:pt x="1494078" y="1890763"/>
                  </a:lnTo>
                  <a:lnTo>
                    <a:pt x="1491678" y="1887715"/>
                  </a:lnTo>
                  <a:lnTo>
                    <a:pt x="1487246" y="1876920"/>
                  </a:lnTo>
                  <a:lnTo>
                    <a:pt x="1484236" y="1870837"/>
                  </a:lnTo>
                  <a:lnTo>
                    <a:pt x="1474355" y="1860816"/>
                  </a:lnTo>
                  <a:lnTo>
                    <a:pt x="1479867" y="1854212"/>
                  </a:lnTo>
                  <a:lnTo>
                    <a:pt x="1473212" y="1849018"/>
                  </a:lnTo>
                  <a:lnTo>
                    <a:pt x="1476870" y="1850783"/>
                  </a:lnTo>
                  <a:lnTo>
                    <a:pt x="1476806" y="1849018"/>
                  </a:lnTo>
                  <a:lnTo>
                    <a:pt x="1476679" y="1848307"/>
                  </a:lnTo>
                  <a:lnTo>
                    <a:pt x="1474851" y="1844738"/>
                  </a:lnTo>
                  <a:lnTo>
                    <a:pt x="1472958" y="1841944"/>
                  </a:lnTo>
                  <a:lnTo>
                    <a:pt x="1469796" y="1838198"/>
                  </a:lnTo>
                  <a:lnTo>
                    <a:pt x="1465834" y="1835238"/>
                  </a:lnTo>
                  <a:lnTo>
                    <a:pt x="1462366" y="1831797"/>
                  </a:lnTo>
                  <a:lnTo>
                    <a:pt x="1437690" y="1795564"/>
                  </a:lnTo>
                  <a:lnTo>
                    <a:pt x="1434896" y="1787029"/>
                  </a:lnTo>
                  <a:lnTo>
                    <a:pt x="1431848" y="1778558"/>
                  </a:lnTo>
                  <a:lnTo>
                    <a:pt x="1426883" y="1770557"/>
                  </a:lnTo>
                  <a:lnTo>
                    <a:pt x="1424838" y="1765261"/>
                  </a:lnTo>
                  <a:lnTo>
                    <a:pt x="1425638" y="1759026"/>
                  </a:lnTo>
                  <a:lnTo>
                    <a:pt x="1428305" y="1752917"/>
                  </a:lnTo>
                  <a:lnTo>
                    <a:pt x="1431823" y="1748040"/>
                  </a:lnTo>
                  <a:lnTo>
                    <a:pt x="1434439" y="1757184"/>
                  </a:lnTo>
                  <a:lnTo>
                    <a:pt x="1437855" y="1766074"/>
                  </a:lnTo>
                  <a:lnTo>
                    <a:pt x="1442097" y="1774609"/>
                  </a:lnTo>
                  <a:lnTo>
                    <a:pt x="1447114" y="1782622"/>
                  </a:lnTo>
                  <a:lnTo>
                    <a:pt x="1456524" y="1794154"/>
                  </a:lnTo>
                  <a:lnTo>
                    <a:pt x="1459992" y="1800631"/>
                  </a:lnTo>
                  <a:lnTo>
                    <a:pt x="1460474" y="1808010"/>
                  </a:lnTo>
                  <a:lnTo>
                    <a:pt x="1461566" y="1814906"/>
                  </a:lnTo>
                  <a:lnTo>
                    <a:pt x="1466367" y="1820367"/>
                  </a:lnTo>
                  <a:lnTo>
                    <a:pt x="1472463" y="1825155"/>
                  </a:lnTo>
                  <a:lnTo>
                    <a:pt x="1477454" y="1830082"/>
                  </a:lnTo>
                  <a:lnTo>
                    <a:pt x="1481289" y="1835607"/>
                  </a:lnTo>
                  <a:lnTo>
                    <a:pt x="1485201" y="1841309"/>
                  </a:lnTo>
                  <a:lnTo>
                    <a:pt x="1495196" y="1848307"/>
                  </a:lnTo>
                  <a:lnTo>
                    <a:pt x="1500543" y="1849970"/>
                  </a:lnTo>
                  <a:lnTo>
                    <a:pt x="1504530" y="1853666"/>
                  </a:lnTo>
                  <a:lnTo>
                    <a:pt x="1502473" y="1847253"/>
                  </a:lnTo>
                  <a:lnTo>
                    <a:pt x="1510842" y="1840890"/>
                  </a:lnTo>
                  <a:lnTo>
                    <a:pt x="1510715" y="1830082"/>
                  </a:lnTo>
                  <a:lnTo>
                    <a:pt x="1510639" y="1825155"/>
                  </a:lnTo>
                  <a:lnTo>
                    <a:pt x="1510563" y="1822094"/>
                  </a:lnTo>
                  <a:lnTo>
                    <a:pt x="1513636" y="1814817"/>
                  </a:lnTo>
                  <a:lnTo>
                    <a:pt x="1516126" y="1804606"/>
                  </a:lnTo>
                  <a:lnTo>
                    <a:pt x="1517129" y="1793506"/>
                  </a:lnTo>
                  <a:lnTo>
                    <a:pt x="1518691" y="1782762"/>
                  </a:lnTo>
                  <a:lnTo>
                    <a:pt x="1522882" y="1773643"/>
                  </a:lnTo>
                  <a:lnTo>
                    <a:pt x="1524177" y="1766074"/>
                  </a:lnTo>
                  <a:lnTo>
                    <a:pt x="1524177" y="1765261"/>
                  </a:lnTo>
                  <a:lnTo>
                    <a:pt x="1521066" y="1754860"/>
                  </a:lnTo>
                  <a:lnTo>
                    <a:pt x="1517904" y="1748040"/>
                  </a:lnTo>
                  <a:lnTo>
                    <a:pt x="1516087" y="1744129"/>
                  </a:lnTo>
                  <a:lnTo>
                    <a:pt x="1512138" y="1735988"/>
                  </a:lnTo>
                  <a:lnTo>
                    <a:pt x="1507324" y="1723567"/>
                  </a:lnTo>
                  <a:lnTo>
                    <a:pt x="1502829" y="1711058"/>
                  </a:lnTo>
                  <a:lnTo>
                    <a:pt x="1502029" y="1708962"/>
                  </a:lnTo>
                  <a:lnTo>
                    <a:pt x="1498485" y="1699679"/>
                  </a:lnTo>
                  <a:lnTo>
                    <a:pt x="1498092" y="1698650"/>
                  </a:lnTo>
                  <a:lnTo>
                    <a:pt x="1497698" y="1697799"/>
                  </a:lnTo>
                  <a:lnTo>
                    <a:pt x="1493367" y="1688312"/>
                  </a:lnTo>
                  <a:lnTo>
                    <a:pt x="1494116" y="1689925"/>
                  </a:lnTo>
                  <a:lnTo>
                    <a:pt x="1495044" y="1691525"/>
                  </a:lnTo>
                  <a:lnTo>
                    <a:pt x="1497203" y="1689277"/>
                  </a:lnTo>
                  <a:lnTo>
                    <a:pt x="1507032" y="1677047"/>
                  </a:lnTo>
                  <a:lnTo>
                    <a:pt x="1502397" y="1674114"/>
                  </a:lnTo>
                  <a:lnTo>
                    <a:pt x="1499920" y="1678774"/>
                  </a:lnTo>
                  <a:lnTo>
                    <a:pt x="1496453" y="1682813"/>
                  </a:lnTo>
                  <a:lnTo>
                    <a:pt x="1492719" y="1686496"/>
                  </a:lnTo>
                  <a:lnTo>
                    <a:pt x="1493329" y="1688249"/>
                  </a:lnTo>
                  <a:lnTo>
                    <a:pt x="1492554" y="1686521"/>
                  </a:lnTo>
                  <a:lnTo>
                    <a:pt x="1487170" y="1691195"/>
                  </a:lnTo>
                  <a:lnTo>
                    <a:pt x="1480540" y="1693494"/>
                  </a:lnTo>
                  <a:lnTo>
                    <a:pt x="1466215" y="1697799"/>
                  </a:lnTo>
                  <a:lnTo>
                    <a:pt x="1458264" y="1695170"/>
                  </a:lnTo>
                  <a:lnTo>
                    <a:pt x="1451178" y="1699679"/>
                  </a:lnTo>
                  <a:lnTo>
                    <a:pt x="1451406" y="1698713"/>
                  </a:lnTo>
                  <a:lnTo>
                    <a:pt x="1453121" y="1691551"/>
                  </a:lnTo>
                  <a:lnTo>
                    <a:pt x="1442173" y="1698396"/>
                  </a:lnTo>
                  <a:lnTo>
                    <a:pt x="1438465" y="1698713"/>
                  </a:lnTo>
                  <a:lnTo>
                    <a:pt x="1431201" y="1697850"/>
                  </a:lnTo>
                  <a:lnTo>
                    <a:pt x="1425625" y="1694815"/>
                  </a:lnTo>
                  <a:lnTo>
                    <a:pt x="1422869" y="1692897"/>
                  </a:lnTo>
                  <a:lnTo>
                    <a:pt x="1410550" y="1698091"/>
                  </a:lnTo>
                  <a:lnTo>
                    <a:pt x="1410550" y="1699679"/>
                  </a:lnTo>
                  <a:lnTo>
                    <a:pt x="1405966" y="1695386"/>
                  </a:lnTo>
                  <a:lnTo>
                    <a:pt x="1409293" y="1693633"/>
                  </a:lnTo>
                  <a:lnTo>
                    <a:pt x="1399908" y="1691386"/>
                  </a:lnTo>
                  <a:lnTo>
                    <a:pt x="1395666" y="1690382"/>
                  </a:lnTo>
                  <a:lnTo>
                    <a:pt x="1396657" y="1689023"/>
                  </a:lnTo>
                  <a:lnTo>
                    <a:pt x="1400162" y="1684210"/>
                  </a:lnTo>
                  <a:lnTo>
                    <a:pt x="1401191" y="1682800"/>
                  </a:lnTo>
                  <a:lnTo>
                    <a:pt x="1400492" y="1680908"/>
                  </a:lnTo>
                  <a:lnTo>
                    <a:pt x="1399692" y="1678787"/>
                  </a:lnTo>
                  <a:lnTo>
                    <a:pt x="1404747" y="1679130"/>
                  </a:lnTo>
                  <a:lnTo>
                    <a:pt x="1408582" y="1684883"/>
                  </a:lnTo>
                  <a:lnTo>
                    <a:pt x="1406702" y="1679105"/>
                  </a:lnTo>
                  <a:lnTo>
                    <a:pt x="1405775" y="1678787"/>
                  </a:lnTo>
                  <a:lnTo>
                    <a:pt x="1397863" y="1676031"/>
                  </a:lnTo>
                  <a:lnTo>
                    <a:pt x="1393786" y="1680298"/>
                  </a:lnTo>
                  <a:lnTo>
                    <a:pt x="1389456" y="1680908"/>
                  </a:lnTo>
                  <a:lnTo>
                    <a:pt x="1383131" y="1680019"/>
                  </a:lnTo>
                  <a:lnTo>
                    <a:pt x="1377315" y="1677035"/>
                  </a:lnTo>
                  <a:lnTo>
                    <a:pt x="1371422" y="1674393"/>
                  </a:lnTo>
                  <a:lnTo>
                    <a:pt x="1364881" y="1674520"/>
                  </a:lnTo>
                  <a:lnTo>
                    <a:pt x="1368056" y="1676336"/>
                  </a:lnTo>
                  <a:lnTo>
                    <a:pt x="1362532" y="1679460"/>
                  </a:lnTo>
                  <a:lnTo>
                    <a:pt x="1354416" y="1682534"/>
                  </a:lnTo>
                  <a:lnTo>
                    <a:pt x="1349781" y="1684210"/>
                  </a:lnTo>
                  <a:lnTo>
                    <a:pt x="1350822" y="1683092"/>
                  </a:lnTo>
                  <a:lnTo>
                    <a:pt x="1353146" y="1680641"/>
                  </a:lnTo>
                  <a:lnTo>
                    <a:pt x="1357388" y="1678114"/>
                  </a:lnTo>
                  <a:lnTo>
                    <a:pt x="1361808" y="1676082"/>
                  </a:lnTo>
                  <a:lnTo>
                    <a:pt x="1355242" y="1676031"/>
                  </a:lnTo>
                  <a:lnTo>
                    <a:pt x="1349057" y="1683092"/>
                  </a:lnTo>
                  <a:lnTo>
                    <a:pt x="1342466" y="1679168"/>
                  </a:lnTo>
                  <a:lnTo>
                    <a:pt x="1341539" y="1683537"/>
                  </a:lnTo>
                  <a:lnTo>
                    <a:pt x="1338592" y="1686382"/>
                  </a:lnTo>
                  <a:lnTo>
                    <a:pt x="1338592" y="1690776"/>
                  </a:lnTo>
                  <a:lnTo>
                    <a:pt x="1338453" y="1690801"/>
                  </a:lnTo>
                  <a:lnTo>
                    <a:pt x="1338592" y="1690776"/>
                  </a:lnTo>
                  <a:lnTo>
                    <a:pt x="1338592" y="1686382"/>
                  </a:lnTo>
                  <a:lnTo>
                    <a:pt x="1337729" y="1687207"/>
                  </a:lnTo>
                  <a:lnTo>
                    <a:pt x="1333919" y="1689227"/>
                  </a:lnTo>
                  <a:lnTo>
                    <a:pt x="1335633" y="1689112"/>
                  </a:lnTo>
                  <a:lnTo>
                    <a:pt x="1335379" y="1689328"/>
                  </a:lnTo>
                  <a:lnTo>
                    <a:pt x="1335379" y="1691284"/>
                  </a:lnTo>
                  <a:lnTo>
                    <a:pt x="1334706" y="1691386"/>
                  </a:lnTo>
                  <a:lnTo>
                    <a:pt x="1333944" y="1690585"/>
                  </a:lnTo>
                  <a:lnTo>
                    <a:pt x="1334795" y="1691195"/>
                  </a:lnTo>
                  <a:lnTo>
                    <a:pt x="1335379" y="1691284"/>
                  </a:lnTo>
                  <a:lnTo>
                    <a:pt x="1335379" y="1689328"/>
                  </a:lnTo>
                  <a:lnTo>
                    <a:pt x="1333322" y="1689938"/>
                  </a:lnTo>
                  <a:lnTo>
                    <a:pt x="1332382" y="1688922"/>
                  </a:lnTo>
                  <a:lnTo>
                    <a:pt x="1329309" y="1686509"/>
                  </a:lnTo>
                  <a:lnTo>
                    <a:pt x="1324724" y="1691195"/>
                  </a:lnTo>
                  <a:lnTo>
                    <a:pt x="1322044" y="1693849"/>
                  </a:lnTo>
                  <a:lnTo>
                    <a:pt x="1289951" y="1708962"/>
                  </a:lnTo>
                  <a:lnTo>
                    <a:pt x="1282242" y="1706753"/>
                  </a:lnTo>
                  <a:lnTo>
                    <a:pt x="1275067" y="1703590"/>
                  </a:lnTo>
                  <a:lnTo>
                    <a:pt x="1267764" y="1700542"/>
                  </a:lnTo>
                  <a:lnTo>
                    <a:pt x="1259662" y="1698701"/>
                  </a:lnTo>
                  <a:lnTo>
                    <a:pt x="1256042" y="1698345"/>
                  </a:lnTo>
                  <a:lnTo>
                    <a:pt x="1252385" y="1698320"/>
                  </a:lnTo>
                  <a:lnTo>
                    <a:pt x="1245527" y="1696910"/>
                  </a:lnTo>
                  <a:lnTo>
                    <a:pt x="1244574" y="1693684"/>
                  </a:lnTo>
                  <a:lnTo>
                    <a:pt x="1244180" y="1692376"/>
                  </a:lnTo>
                  <a:lnTo>
                    <a:pt x="1236967" y="1693151"/>
                  </a:lnTo>
                  <a:lnTo>
                    <a:pt x="1233652" y="1693684"/>
                  </a:lnTo>
                  <a:lnTo>
                    <a:pt x="1224381" y="1690827"/>
                  </a:lnTo>
                  <a:lnTo>
                    <a:pt x="1223619" y="1685569"/>
                  </a:lnTo>
                  <a:lnTo>
                    <a:pt x="1210221" y="1682089"/>
                  </a:lnTo>
                  <a:lnTo>
                    <a:pt x="1206538" y="1681264"/>
                  </a:lnTo>
                  <a:lnTo>
                    <a:pt x="1201648" y="1680159"/>
                  </a:lnTo>
                  <a:lnTo>
                    <a:pt x="1192999" y="1678571"/>
                  </a:lnTo>
                  <a:lnTo>
                    <a:pt x="1184224" y="1677428"/>
                  </a:lnTo>
                  <a:lnTo>
                    <a:pt x="1176426" y="1676285"/>
                  </a:lnTo>
                  <a:lnTo>
                    <a:pt x="1168971" y="1675079"/>
                  </a:lnTo>
                  <a:lnTo>
                    <a:pt x="1161503" y="1674685"/>
                  </a:lnTo>
                  <a:lnTo>
                    <a:pt x="1153668" y="1675968"/>
                  </a:lnTo>
                  <a:lnTo>
                    <a:pt x="1147724" y="1677733"/>
                  </a:lnTo>
                  <a:lnTo>
                    <a:pt x="1136269" y="1681264"/>
                  </a:lnTo>
                  <a:lnTo>
                    <a:pt x="1135849" y="1671421"/>
                  </a:lnTo>
                  <a:lnTo>
                    <a:pt x="1127861" y="1680159"/>
                  </a:lnTo>
                  <a:lnTo>
                    <a:pt x="1127747" y="1680641"/>
                  </a:lnTo>
                  <a:lnTo>
                    <a:pt x="1126642" y="1688922"/>
                  </a:lnTo>
                  <a:lnTo>
                    <a:pt x="1126566" y="1689658"/>
                  </a:lnTo>
                  <a:lnTo>
                    <a:pt x="1128699" y="1699679"/>
                  </a:lnTo>
                  <a:lnTo>
                    <a:pt x="1130808" y="1710359"/>
                  </a:lnTo>
                  <a:lnTo>
                    <a:pt x="1129233" y="1719872"/>
                  </a:lnTo>
                  <a:lnTo>
                    <a:pt x="1125258" y="1729346"/>
                  </a:lnTo>
                  <a:lnTo>
                    <a:pt x="1122514" y="1738757"/>
                  </a:lnTo>
                  <a:lnTo>
                    <a:pt x="1124648" y="1748040"/>
                  </a:lnTo>
                  <a:lnTo>
                    <a:pt x="1128141" y="1756930"/>
                  </a:lnTo>
                  <a:lnTo>
                    <a:pt x="1130884" y="1767205"/>
                  </a:lnTo>
                  <a:lnTo>
                    <a:pt x="1136027" y="1808010"/>
                  </a:lnTo>
                  <a:lnTo>
                    <a:pt x="1136345" y="1818284"/>
                  </a:lnTo>
                  <a:lnTo>
                    <a:pt x="1137627" y="1848523"/>
                  </a:lnTo>
                  <a:lnTo>
                    <a:pt x="1137742" y="1853666"/>
                  </a:lnTo>
                  <a:lnTo>
                    <a:pt x="1138034" y="1870837"/>
                  </a:lnTo>
                  <a:lnTo>
                    <a:pt x="1138199" y="1887715"/>
                  </a:lnTo>
                  <a:lnTo>
                    <a:pt x="1138618" y="1913369"/>
                  </a:lnTo>
                  <a:lnTo>
                    <a:pt x="1139685" y="1956866"/>
                  </a:lnTo>
                  <a:lnTo>
                    <a:pt x="1141349" y="2031085"/>
                  </a:lnTo>
                  <a:lnTo>
                    <a:pt x="1141653" y="2043912"/>
                  </a:lnTo>
                  <a:lnTo>
                    <a:pt x="1142987" y="2087397"/>
                  </a:lnTo>
                  <a:lnTo>
                    <a:pt x="1143025" y="2094001"/>
                  </a:lnTo>
                  <a:lnTo>
                    <a:pt x="1143190" y="2102993"/>
                  </a:lnTo>
                  <a:lnTo>
                    <a:pt x="1143279" y="2105672"/>
                  </a:lnTo>
                  <a:lnTo>
                    <a:pt x="1144016" y="2115248"/>
                  </a:lnTo>
                  <a:lnTo>
                    <a:pt x="1145844" y="2120112"/>
                  </a:lnTo>
                  <a:lnTo>
                    <a:pt x="1155700" y="2121166"/>
                  </a:lnTo>
                  <a:lnTo>
                    <a:pt x="1166101" y="2121103"/>
                  </a:lnTo>
                  <a:lnTo>
                    <a:pt x="1176540" y="2120557"/>
                  </a:lnTo>
                  <a:lnTo>
                    <a:pt x="1186535" y="2120239"/>
                  </a:lnTo>
                  <a:lnTo>
                    <a:pt x="1359890" y="2120239"/>
                  </a:lnTo>
                  <a:lnTo>
                    <a:pt x="1380070" y="2121497"/>
                  </a:lnTo>
                  <a:lnTo>
                    <a:pt x="1391043" y="2120849"/>
                  </a:lnTo>
                  <a:lnTo>
                    <a:pt x="1392275" y="2120239"/>
                  </a:lnTo>
                  <a:lnTo>
                    <a:pt x="1397977" y="2117382"/>
                  </a:lnTo>
                  <a:lnTo>
                    <a:pt x="1399235" y="2115591"/>
                  </a:lnTo>
                  <a:lnTo>
                    <a:pt x="1402143" y="2105672"/>
                  </a:lnTo>
                  <a:lnTo>
                    <a:pt x="1407414" y="2113305"/>
                  </a:lnTo>
                  <a:lnTo>
                    <a:pt x="1404988" y="2117750"/>
                  </a:lnTo>
                  <a:lnTo>
                    <a:pt x="1404378" y="2119846"/>
                  </a:lnTo>
                  <a:lnTo>
                    <a:pt x="1420876" y="2120709"/>
                  </a:lnTo>
                  <a:lnTo>
                    <a:pt x="1454251" y="2118042"/>
                  </a:lnTo>
                  <a:lnTo>
                    <a:pt x="1470482" y="2119338"/>
                  </a:lnTo>
                  <a:lnTo>
                    <a:pt x="1477454" y="2122551"/>
                  </a:lnTo>
                  <a:lnTo>
                    <a:pt x="1483474" y="2127326"/>
                  </a:lnTo>
                  <a:lnTo>
                    <a:pt x="1489862" y="2131390"/>
                  </a:lnTo>
                  <a:lnTo>
                    <a:pt x="1497914" y="2132457"/>
                  </a:lnTo>
                  <a:lnTo>
                    <a:pt x="1505064" y="2130056"/>
                  </a:lnTo>
                  <a:lnTo>
                    <a:pt x="1508302" y="2125713"/>
                  </a:lnTo>
                  <a:lnTo>
                    <a:pt x="1509915" y="2119846"/>
                  </a:lnTo>
                  <a:lnTo>
                    <a:pt x="1510499" y="2118042"/>
                  </a:lnTo>
                  <a:lnTo>
                    <a:pt x="1512074" y="2113203"/>
                  </a:lnTo>
                  <a:lnTo>
                    <a:pt x="1514449" y="2108085"/>
                  </a:lnTo>
                  <a:lnTo>
                    <a:pt x="1523923" y="2109724"/>
                  </a:lnTo>
                  <a:lnTo>
                    <a:pt x="1530972" y="2108085"/>
                  </a:lnTo>
                  <a:lnTo>
                    <a:pt x="1533906" y="2107412"/>
                  </a:lnTo>
                  <a:lnTo>
                    <a:pt x="1534820" y="2105672"/>
                  </a:lnTo>
                  <a:lnTo>
                    <a:pt x="1536242" y="2102993"/>
                  </a:lnTo>
                  <a:lnTo>
                    <a:pt x="1539201" y="2093683"/>
                  </a:lnTo>
                  <a:lnTo>
                    <a:pt x="1540090" y="2088934"/>
                  </a:lnTo>
                  <a:lnTo>
                    <a:pt x="1544180" y="2079472"/>
                  </a:lnTo>
                  <a:lnTo>
                    <a:pt x="1548904" y="2082888"/>
                  </a:lnTo>
                  <a:lnTo>
                    <a:pt x="1552905" y="2082850"/>
                  </a:lnTo>
                  <a:lnTo>
                    <a:pt x="1558721" y="2080755"/>
                  </a:lnTo>
                  <a:lnTo>
                    <a:pt x="1560042" y="2079472"/>
                  </a:lnTo>
                  <a:lnTo>
                    <a:pt x="1563928" y="2075726"/>
                  </a:lnTo>
                  <a:lnTo>
                    <a:pt x="1567319" y="2069426"/>
                  </a:lnTo>
                  <a:lnTo>
                    <a:pt x="1567713" y="2063521"/>
                  </a:lnTo>
                  <a:lnTo>
                    <a:pt x="1565338" y="2055075"/>
                  </a:lnTo>
                  <a:lnTo>
                    <a:pt x="1563357" y="2046185"/>
                  </a:lnTo>
                  <a:lnTo>
                    <a:pt x="1562481" y="2037219"/>
                  </a:lnTo>
                  <a:lnTo>
                    <a:pt x="1563382" y="2028532"/>
                  </a:lnTo>
                  <a:lnTo>
                    <a:pt x="1567103" y="2030361"/>
                  </a:lnTo>
                  <a:lnTo>
                    <a:pt x="1571256" y="2031085"/>
                  </a:lnTo>
                  <a:lnTo>
                    <a:pt x="1575371" y="2030857"/>
                  </a:lnTo>
                  <a:close/>
                </a:path>
                <a:path w="3981450" h="4761865">
                  <a:moveTo>
                    <a:pt x="1785785" y="3622167"/>
                  </a:moveTo>
                  <a:lnTo>
                    <a:pt x="1780730" y="3621773"/>
                  </a:lnTo>
                  <a:lnTo>
                    <a:pt x="1774418" y="3618026"/>
                  </a:lnTo>
                  <a:lnTo>
                    <a:pt x="1769237" y="3615283"/>
                  </a:lnTo>
                  <a:lnTo>
                    <a:pt x="1767573" y="3617861"/>
                  </a:lnTo>
                  <a:lnTo>
                    <a:pt x="1766252" y="3612337"/>
                  </a:lnTo>
                  <a:lnTo>
                    <a:pt x="1763572" y="3606546"/>
                  </a:lnTo>
                  <a:lnTo>
                    <a:pt x="1756765" y="3607816"/>
                  </a:lnTo>
                  <a:lnTo>
                    <a:pt x="1760766" y="3604437"/>
                  </a:lnTo>
                  <a:lnTo>
                    <a:pt x="1759813" y="3602063"/>
                  </a:lnTo>
                  <a:lnTo>
                    <a:pt x="1756143" y="3595166"/>
                  </a:lnTo>
                  <a:lnTo>
                    <a:pt x="1758403" y="3593414"/>
                  </a:lnTo>
                  <a:lnTo>
                    <a:pt x="1756549" y="3585108"/>
                  </a:lnTo>
                  <a:lnTo>
                    <a:pt x="1749729" y="3582974"/>
                  </a:lnTo>
                  <a:lnTo>
                    <a:pt x="1757133" y="3566744"/>
                  </a:lnTo>
                  <a:lnTo>
                    <a:pt x="1746567" y="3567773"/>
                  </a:lnTo>
                  <a:lnTo>
                    <a:pt x="1749602" y="3558121"/>
                  </a:lnTo>
                  <a:lnTo>
                    <a:pt x="1744408" y="3557143"/>
                  </a:lnTo>
                  <a:lnTo>
                    <a:pt x="1751253" y="3555796"/>
                  </a:lnTo>
                  <a:lnTo>
                    <a:pt x="1742160" y="3545319"/>
                  </a:lnTo>
                  <a:lnTo>
                    <a:pt x="1740484" y="3532365"/>
                  </a:lnTo>
                  <a:lnTo>
                    <a:pt x="1742782" y="3525139"/>
                  </a:lnTo>
                  <a:lnTo>
                    <a:pt x="1745665" y="3519157"/>
                  </a:lnTo>
                  <a:lnTo>
                    <a:pt x="1746758" y="3514445"/>
                  </a:lnTo>
                  <a:lnTo>
                    <a:pt x="1746605" y="3508603"/>
                  </a:lnTo>
                  <a:lnTo>
                    <a:pt x="1744497" y="3504958"/>
                  </a:lnTo>
                  <a:lnTo>
                    <a:pt x="1739734" y="3506851"/>
                  </a:lnTo>
                  <a:lnTo>
                    <a:pt x="1742020" y="3499853"/>
                  </a:lnTo>
                  <a:lnTo>
                    <a:pt x="1742808" y="3492487"/>
                  </a:lnTo>
                  <a:lnTo>
                    <a:pt x="1744040" y="3485057"/>
                  </a:lnTo>
                  <a:lnTo>
                    <a:pt x="1750352" y="3472383"/>
                  </a:lnTo>
                  <a:lnTo>
                    <a:pt x="1750936" y="3466147"/>
                  </a:lnTo>
                  <a:lnTo>
                    <a:pt x="1748383" y="3461715"/>
                  </a:lnTo>
                  <a:lnTo>
                    <a:pt x="1741678" y="3461601"/>
                  </a:lnTo>
                  <a:lnTo>
                    <a:pt x="1739823" y="3452634"/>
                  </a:lnTo>
                  <a:lnTo>
                    <a:pt x="1726488" y="3440201"/>
                  </a:lnTo>
                  <a:lnTo>
                    <a:pt x="1724444" y="3431743"/>
                  </a:lnTo>
                  <a:lnTo>
                    <a:pt x="1725041" y="3428492"/>
                  </a:lnTo>
                  <a:lnTo>
                    <a:pt x="1721650" y="3425126"/>
                  </a:lnTo>
                  <a:lnTo>
                    <a:pt x="1722081" y="3418763"/>
                  </a:lnTo>
                  <a:lnTo>
                    <a:pt x="1722602" y="3416147"/>
                  </a:lnTo>
                  <a:lnTo>
                    <a:pt x="1725091" y="3408134"/>
                  </a:lnTo>
                  <a:lnTo>
                    <a:pt x="1729917" y="3397834"/>
                  </a:lnTo>
                  <a:lnTo>
                    <a:pt x="1733181" y="3389693"/>
                  </a:lnTo>
                  <a:lnTo>
                    <a:pt x="1736013" y="3380841"/>
                  </a:lnTo>
                  <a:lnTo>
                    <a:pt x="1738274" y="3371837"/>
                  </a:lnTo>
                  <a:lnTo>
                    <a:pt x="1739798" y="3363201"/>
                  </a:lnTo>
                  <a:lnTo>
                    <a:pt x="1736407" y="3356813"/>
                  </a:lnTo>
                  <a:lnTo>
                    <a:pt x="1727669" y="3349129"/>
                  </a:lnTo>
                  <a:lnTo>
                    <a:pt x="1717763" y="3341852"/>
                  </a:lnTo>
                  <a:lnTo>
                    <a:pt x="1703666" y="3330918"/>
                  </a:lnTo>
                  <a:lnTo>
                    <a:pt x="1695742" y="3325228"/>
                  </a:lnTo>
                  <a:lnTo>
                    <a:pt x="1688211" y="3319170"/>
                  </a:lnTo>
                  <a:lnTo>
                    <a:pt x="1682102" y="3312325"/>
                  </a:lnTo>
                  <a:lnTo>
                    <a:pt x="1680159" y="3309467"/>
                  </a:lnTo>
                  <a:lnTo>
                    <a:pt x="1674228" y="3305581"/>
                  </a:lnTo>
                  <a:lnTo>
                    <a:pt x="1676184" y="3297504"/>
                  </a:lnTo>
                  <a:lnTo>
                    <a:pt x="1680298" y="3297351"/>
                  </a:lnTo>
                  <a:lnTo>
                    <a:pt x="1678978" y="3291916"/>
                  </a:lnTo>
                  <a:lnTo>
                    <a:pt x="1674914" y="3283839"/>
                  </a:lnTo>
                  <a:lnTo>
                    <a:pt x="1668233" y="3277908"/>
                  </a:lnTo>
                  <a:lnTo>
                    <a:pt x="1652028" y="3268446"/>
                  </a:lnTo>
                  <a:lnTo>
                    <a:pt x="1562138" y="3211233"/>
                  </a:lnTo>
                  <a:lnTo>
                    <a:pt x="1525016" y="3190468"/>
                  </a:lnTo>
                  <a:lnTo>
                    <a:pt x="1501889" y="3188932"/>
                  </a:lnTo>
                  <a:lnTo>
                    <a:pt x="1478597" y="3189592"/>
                  </a:lnTo>
                  <a:lnTo>
                    <a:pt x="1426413" y="3189592"/>
                  </a:lnTo>
                  <a:lnTo>
                    <a:pt x="1406880" y="3189236"/>
                  </a:lnTo>
                  <a:lnTo>
                    <a:pt x="1397152" y="3189770"/>
                  </a:lnTo>
                  <a:lnTo>
                    <a:pt x="1387652" y="3191637"/>
                  </a:lnTo>
                  <a:lnTo>
                    <a:pt x="1382877" y="3195396"/>
                  </a:lnTo>
                  <a:lnTo>
                    <a:pt x="1384757" y="3200514"/>
                  </a:lnTo>
                  <a:lnTo>
                    <a:pt x="1389557" y="3206115"/>
                  </a:lnTo>
                  <a:lnTo>
                    <a:pt x="1393545" y="3211284"/>
                  </a:lnTo>
                  <a:lnTo>
                    <a:pt x="1396682" y="3219805"/>
                  </a:lnTo>
                  <a:lnTo>
                    <a:pt x="1398854" y="3230537"/>
                  </a:lnTo>
                  <a:lnTo>
                    <a:pt x="1399260" y="3241357"/>
                  </a:lnTo>
                  <a:lnTo>
                    <a:pt x="1397139" y="3250146"/>
                  </a:lnTo>
                  <a:lnTo>
                    <a:pt x="1394510" y="3255213"/>
                  </a:lnTo>
                  <a:lnTo>
                    <a:pt x="1387767" y="3253079"/>
                  </a:lnTo>
                  <a:lnTo>
                    <a:pt x="1382179" y="3261944"/>
                  </a:lnTo>
                  <a:lnTo>
                    <a:pt x="1377454" y="3266871"/>
                  </a:lnTo>
                  <a:lnTo>
                    <a:pt x="1384173" y="3266224"/>
                  </a:lnTo>
                  <a:lnTo>
                    <a:pt x="1381569" y="3273742"/>
                  </a:lnTo>
                  <a:lnTo>
                    <a:pt x="1383525" y="3279203"/>
                  </a:lnTo>
                  <a:lnTo>
                    <a:pt x="1389100" y="3281946"/>
                  </a:lnTo>
                  <a:lnTo>
                    <a:pt x="1397342" y="3281273"/>
                  </a:lnTo>
                  <a:lnTo>
                    <a:pt x="1393317" y="3285477"/>
                  </a:lnTo>
                  <a:lnTo>
                    <a:pt x="1399959" y="3290697"/>
                  </a:lnTo>
                  <a:lnTo>
                    <a:pt x="1393736" y="3296691"/>
                  </a:lnTo>
                  <a:lnTo>
                    <a:pt x="1386967" y="3297974"/>
                  </a:lnTo>
                  <a:lnTo>
                    <a:pt x="1389214" y="3305568"/>
                  </a:lnTo>
                  <a:lnTo>
                    <a:pt x="1382382" y="3305530"/>
                  </a:lnTo>
                  <a:lnTo>
                    <a:pt x="1378991" y="3312591"/>
                  </a:lnTo>
                  <a:lnTo>
                    <a:pt x="1379816" y="3317887"/>
                  </a:lnTo>
                  <a:lnTo>
                    <a:pt x="1370330" y="3322751"/>
                  </a:lnTo>
                  <a:lnTo>
                    <a:pt x="1338554" y="3349777"/>
                  </a:lnTo>
                  <a:lnTo>
                    <a:pt x="1338592" y="3356216"/>
                  </a:lnTo>
                  <a:lnTo>
                    <a:pt x="1335646" y="3368827"/>
                  </a:lnTo>
                  <a:lnTo>
                    <a:pt x="1335811" y="3375304"/>
                  </a:lnTo>
                  <a:lnTo>
                    <a:pt x="1343190" y="3395256"/>
                  </a:lnTo>
                  <a:lnTo>
                    <a:pt x="1345196" y="3401923"/>
                  </a:lnTo>
                  <a:lnTo>
                    <a:pt x="1346962" y="3408870"/>
                  </a:lnTo>
                  <a:lnTo>
                    <a:pt x="1343583" y="3415373"/>
                  </a:lnTo>
                  <a:lnTo>
                    <a:pt x="1341996" y="3421977"/>
                  </a:lnTo>
                  <a:lnTo>
                    <a:pt x="1341869" y="3432200"/>
                  </a:lnTo>
                  <a:lnTo>
                    <a:pt x="1345450" y="3442474"/>
                  </a:lnTo>
                  <a:lnTo>
                    <a:pt x="1351622" y="3451606"/>
                  </a:lnTo>
                  <a:lnTo>
                    <a:pt x="1359281" y="3458400"/>
                  </a:lnTo>
                  <a:lnTo>
                    <a:pt x="1368323" y="3467214"/>
                  </a:lnTo>
                  <a:lnTo>
                    <a:pt x="1373606" y="3477869"/>
                  </a:lnTo>
                  <a:lnTo>
                    <a:pt x="1377454" y="3489439"/>
                  </a:lnTo>
                  <a:lnTo>
                    <a:pt x="1386446" y="3511956"/>
                  </a:lnTo>
                  <a:lnTo>
                    <a:pt x="1390942" y="3524910"/>
                  </a:lnTo>
                  <a:lnTo>
                    <a:pt x="1397127" y="3536238"/>
                  </a:lnTo>
                  <a:lnTo>
                    <a:pt x="1406436" y="3542220"/>
                  </a:lnTo>
                  <a:lnTo>
                    <a:pt x="1412151" y="3543287"/>
                  </a:lnTo>
                  <a:lnTo>
                    <a:pt x="1418729" y="3542563"/>
                  </a:lnTo>
                  <a:lnTo>
                    <a:pt x="1424647" y="3550615"/>
                  </a:lnTo>
                  <a:lnTo>
                    <a:pt x="1425143" y="3554666"/>
                  </a:lnTo>
                  <a:lnTo>
                    <a:pt x="1431251" y="3556444"/>
                  </a:lnTo>
                  <a:lnTo>
                    <a:pt x="1433969" y="3555530"/>
                  </a:lnTo>
                  <a:lnTo>
                    <a:pt x="1438859" y="3557930"/>
                  </a:lnTo>
                  <a:lnTo>
                    <a:pt x="1439545" y="3561588"/>
                  </a:lnTo>
                  <a:lnTo>
                    <a:pt x="1445641" y="3564813"/>
                  </a:lnTo>
                  <a:lnTo>
                    <a:pt x="1449209" y="3565474"/>
                  </a:lnTo>
                  <a:lnTo>
                    <a:pt x="1455851" y="3568789"/>
                  </a:lnTo>
                  <a:lnTo>
                    <a:pt x="1460766" y="3567303"/>
                  </a:lnTo>
                  <a:lnTo>
                    <a:pt x="1463446" y="3570617"/>
                  </a:lnTo>
                  <a:lnTo>
                    <a:pt x="1464068" y="3571798"/>
                  </a:lnTo>
                  <a:lnTo>
                    <a:pt x="1464945" y="3572776"/>
                  </a:lnTo>
                  <a:lnTo>
                    <a:pt x="1466049" y="3573551"/>
                  </a:lnTo>
                  <a:lnTo>
                    <a:pt x="1471218" y="3576269"/>
                  </a:lnTo>
                  <a:lnTo>
                    <a:pt x="1478102" y="3578428"/>
                  </a:lnTo>
                  <a:lnTo>
                    <a:pt x="1487170" y="3582200"/>
                  </a:lnTo>
                  <a:lnTo>
                    <a:pt x="1495526" y="3583305"/>
                  </a:lnTo>
                  <a:lnTo>
                    <a:pt x="1497799" y="3585794"/>
                  </a:lnTo>
                  <a:lnTo>
                    <a:pt x="1503235" y="3589299"/>
                  </a:lnTo>
                  <a:lnTo>
                    <a:pt x="1514297" y="3590556"/>
                  </a:lnTo>
                  <a:lnTo>
                    <a:pt x="1519999" y="3594277"/>
                  </a:lnTo>
                  <a:lnTo>
                    <a:pt x="1522158" y="3590620"/>
                  </a:lnTo>
                  <a:lnTo>
                    <a:pt x="1547291" y="3633622"/>
                  </a:lnTo>
                  <a:lnTo>
                    <a:pt x="1548434" y="3640848"/>
                  </a:lnTo>
                  <a:lnTo>
                    <a:pt x="1549844" y="3647998"/>
                  </a:lnTo>
                  <a:lnTo>
                    <a:pt x="1545717" y="3655491"/>
                  </a:lnTo>
                  <a:lnTo>
                    <a:pt x="1551546" y="3667061"/>
                  </a:lnTo>
                  <a:lnTo>
                    <a:pt x="1556156" y="3669703"/>
                  </a:lnTo>
                  <a:lnTo>
                    <a:pt x="1559801" y="3675799"/>
                  </a:lnTo>
                  <a:lnTo>
                    <a:pt x="1560131" y="3679609"/>
                  </a:lnTo>
                  <a:lnTo>
                    <a:pt x="1562061" y="3680498"/>
                  </a:lnTo>
                  <a:lnTo>
                    <a:pt x="1568183" y="3682098"/>
                  </a:lnTo>
                  <a:lnTo>
                    <a:pt x="1576451" y="3682669"/>
                  </a:lnTo>
                  <a:lnTo>
                    <a:pt x="1584477" y="3681857"/>
                  </a:lnTo>
                  <a:lnTo>
                    <a:pt x="1589887" y="3679228"/>
                  </a:lnTo>
                  <a:lnTo>
                    <a:pt x="1595920" y="3672535"/>
                  </a:lnTo>
                  <a:lnTo>
                    <a:pt x="1612950" y="3686073"/>
                  </a:lnTo>
                  <a:lnTo>
                    <a:pt x="1617586" y="3685692"/>
                  </a:lnTo>
                  <a:lnTo>
                    <a:pt x="1625638" y="3687902"/>
                  </a:lnTo>
                  <a:lnTo>
                    <a:pt x="1630997" y="3687419"/>
                  </a:lnTo>
                  <a:lnTo>
                    <a:pt x="1635023" y="3684384"/>
                  </a:lnTo>
                  <a:lnTo>
                    <a:pt x="1639519" y="3681869"/>
                  </a:lnTo>
                  <a:lnTo>
                    <a:pt x="1646275" y="3682962"/>
                  </a:lnTo>
                  <a:lnTo>
                    <a:pt x="1652117" y="3685463"/>
                  </a:lnTo>
                  <a:lnTo>
                    <a:pt x="1657845" y="3687026"/>
                  </a:lnTo>
                  <a:lnTo>
                    <a:pt x="1663649" y="3687038"/>
                  </a:lnTo>
                  <a:lnTo>
                    <a:pt x="1669770" y="3684879"/>
                  </a:lnTo>
                  <a:lnTo>
                    <a:pt x="1677428" y="3680701"/>
                  </a:lnTo>
                  <a:lnTo>
                    <a:pt x="1677060" y="3668865"/>
                  </a:lnTo>
                  <a:lnTo>
                    <a:pt x="1693138" y="3665499"/>
                  </a:lnTo>
                  <a:lnTo>
                    <a:pt x="1699526" y="3675062"/>
                  </a:lnTo>
                  <a:lnTo>
                    <a:pt x="1711198" y="3671227"/>
                  </a:lnTo>
                  <a:lnTo>
                    <a:pt x="1714982" y="3665143"/>
                  </a:lnTo>
                  <a:lnTo>
                    <a:pt x="1726260" y="3661283"/>
                  </a:lnTo>
                  <a:lnTo>
                    <a:pt x="1732178" y="3662324"/>
                  </a:lnTo>
                  <a:lnTo>
                    <a:pt x="1742198" y="3658819"/>
                  </a:lnTo>
                  <a:lnTo>
                    <a:pt x="1746338" y="3655491"/>
                  </a:lnTo>
                  <a:lnTo>
                    <a:pt x="1761185" y="3648506"/>
                  </a:lnTo>
                  <a:lnTo>
                    <a:pt x="1772805" y="3641585"/>
                  </a:lnTo>
                  <a:lnTo>
                    <a:pt x="1782152" y="3632784"/>
                  </a:lnTo>
                  <a:lnTo>
                    <a:pt x="1785785" y="3622167"/>
                  </a:lnTo>
                  <a:close/>
                </a:path>
                <a:path w="3981450" h="4761865">
                  <a:moveTo>
                    <a:pt x="1836978" y="2358555"/>
                  </a:moveTo>
                  <a:lnTo>
                    <a:pt x="1836737" y="2356739"/>
                  </a:lnTo>
                  <a:lnTo>
                    <a:pt x="1835556" y="2355075"/>
                  </a:lnTo>
                  <a:lnTo>
                    <a:pt x="1832444" y="2358567"/>
                  </a:lnTo>
                  <a:lnTo>
                    <a:pt x="1833600" y="2359456"/>
                  </a:lnTo>
                  <a:lnTo>
                    <a:pt x="1834896" y="2360104"/>
                  </a:lnTo>
                  <a:lnTo>
                    <a:pt x="1836305" y="2360498"/>
                  </a:lnTo>
                  <a:lnTo>
                    <a:pt x="1836978" y="2358555"/>
                  </a:lnTo>
                  <a:close/>
                </a:path>
                <a:path w="3981450" h="4761865">
                  <a:moveTo>
                    <a:pt x="1837436" y="2353957"/>
                  </a:moveTo>
                  <a:lnTo>
                    <a:pt x="1836788" y="2353043"/>
                  </a:lnTo>
                  <a:lnTo>
                    <a:pt x="1833943" y="2352344"/>
                  </a:lnTo>
                  <a:lnTo>
                    <a:pt x="1835873" y="2355050"/>
                  </a:lnTo>
                  <a:lnTo>
                    <a:pt x="1837436" y="2353957"/>
                  </a:lnTo>
                  <a:close/>
                </a:path>
                <a:path w="3981450" h="4761865">
                  <a:moveTo>
                    <a:pt x="1867992" y="2427782"/>
                  </a:moveTo>
                  <a:lnTo>
                    <a:pt x="1866607" y="2425103"/>
                  </a:lnTo>
                  <a:lnTo>
                    <a:pt x="1865401" y="2427617"/>
                  </a:lnTo>
                  <a:lnTo>
                    <a:pt x="1865261" y="2430195"/>
                  </a:lnTo>
                  <a:lnTo>
                    <a:pt x="1866188" y="2432837"/>
                  </a:lnTo>
                  <a:lnTo>
                    <a:pt x="1867852" y="2430361"/>
                  </a:lnTo>
                  <a:lnTo>
                    <a:pt x="1867992" y="2427782"/>
                  </a:lnTo>
                  <a:close/>
                </a:path>
                <a:path w="3981450" h="4761865">
                  <a:moveTo>
                    <a:pt x="1922729" y="1227632"/>
                  </a:moveTo>
                  <a:lnTo>
                    <a:pt x="1920113" y="1222984"/>
                  </a:lnTo>
                  <a:lnTo>
                    <a:pt x="1913877" y="1218196"/>
                  </a:lnTo>
                  <a:lnTo>
                    <a:pt x="1906892" y="1213675"/>
                  </a:lnTo>
                  <a:lnTo>
                    <a:pt x="1902040" y="1209789"/>
                  </a:lnTo>
                  <a:lnTo>
                    <a:pt x="1901278" y="1204760"/>
                  </a:lnTo>
                  <a:lnTo>
                    <a:pt x="1904606" y="1200569"/>
                  </a:lnTo>
                  <a:lnTo>
                    <a:pt x="1906676" y="1196746"/>
                  </a:lnTo>
                  <a:lnTo>
                    <a:pt x="1902142" y="1192784"/>
                  </a:lnTo>
                  <a:lnTo>
                    <a:pt x="1896021" y="1190828"/>
                  </a:lnTo>
                  <a:lnTo>
                    <a:pt x="1889810" y="1189456"/>
                  </a:lnTo>
                  <a:lnTo>
                    <a:pt x="1883752" y="1187577"/>
                  </a:lnTo>
                  <a:lnTo>
                    <a:pt x="1878076" y="1184059"/>
                  </a:lnTo>
                  <a:lnTo>
                    <a:pt x="1873415" y="1179995"/>
                  </a:lnTo>
                  <a:lnTo>
                    <a:pt x="1878787" y="1175550"/>
                  </a:lnTo>
                  <a:lnTo>
                    <a:pt x="1874989" y="1164463"/>
                  </a:lnTo>
                  <a:lnTo>
                    <a:pt x="1866176" y="1168806"/>
                  </a:lnTo>
                  <a:lnTo>
                    <a:pt x="1859153" y="1166380"/>
                  </a:lnTo>
                  <a:lnTo>
                    <a:pt x="1857489" y="1162672"/>
                  </a:lnTo>
                  <a:lnTo>
                    <a:pt x="1855470" y="1160856"/>
                  </a:lnTo>
                  <a:lnTo>
                    <a:pt x="1853438" y="1159954"/>
                  </a:lnTo>
                  <a:lnTo>
                    <a:pt x="1851304" y="1159459"/>
                  </a:lnTo>
                  <a:lnTo>
                    <a:pt x="1849081" y="1159370"/>
                  </a:lnTo>
                  <a:lnTo>
                    <a:pt x="1844852" y="1157770"/>
                  </a:lnTo>
                  <a:lnTo>
                    <a:pt x="1840953" y="1157922"/>
                  </a:lnTo>
                  <a:lnTo>
                    <a:pt x="1840560" y="1163434"/>
                  </a:lnTo>
                  <a:lnTo>
                    <a:pt x="1833232" y="1157528"/>
                  </a:lnTo>
                  <a:lnTo>
                    <a:pt x="1823554" y="1159281"/>
                  </a:lnTo>
                  <a:lnTo>
                    <a:pt x="1813115" y="1163066"/>
                  </a:lnTo>
                  <a:lnTo>
                    <a:pt x="1803527" y="1163256"/>
                  </a:lnTo>
                  <a:lnTo>
                    <a:pt x="1798980" y="1161415"/>
                  </a:lnTo>
                  <a:lnTo>
                    <a:pt x="1804276" y="1159040"/>
                  </a:lnTo>
                  <a:lnTo>
                    <a:pt x="1796935" y="1153452"/>
                  </a:lnTo>
                  <a:lnTo>
                    <a:pt x="1784870" y="1149832"/>
                  </a:lnTo>
                  <a:lnTo>
                    <a:pt x="1780235" y="1148854"/>
                  </a:lnTo>
                  <a:lnTo>
                    <a:pt x="1773021" y="1144435"/>
                  </a:lnTo>
                  <a:lnTo>
                    <a:pt x="1770722" y="1140472"/>
                  </a:lnTo>
                  <a:lnTo>
                    <a:pt x="1762353" y="1137399"/>
                  </a:lnTo>
                  <a:lnTo>
                    <a:pt x="1756905" y="1140675"/>
                  </a:lnTo>
                  <a:lnTo>
                    <a:pt x="1747558" y="1134122"/>
                  </a:lnTo>
                  <a:lnTo>
                    <a:pt x="1743367" y="1135964"/>
                  </a:lnTo>
                  <a:lnTo>
                    <a:pt x="1738058" y="1136802"/>
                  </a:lnTo>
                  <a:lnTo>
                    <a:pt x="1730057" y="1137056"/>
                  </a:lnTo>
                  <a:lnTo>
                    <a:pt x="1722640" y="1135646"/>
                  </a:lnTo>
                  <a:lnTo>
                    <a:pt x="1715477" y="1133233"/>
                  </a:lnTo>
                  <a:lnTo>
                    <a:pt x="1696554" y="1126363"/>
                  </a:lnTo>
                  <a:lnTo>
                    <a:pt x="1679206" y="1121549"/>
                  </a:lnTo>
                  <a:lnTo>
                    <a:pt x="1663598" y="1120749"/>
                  </a:lnTo>
                  <a:lnTo>
                    <a:pt x="1657146" y="1128610"/>
                  </a:lnTo>
                  <a:lnTo>
                    <a:pt x="1665998" y="1129868"/>
                  </a:lnTo>
                  <a:lnTo>
                    <a:pt x="1668246" y="1139710"/>
                  </a:lnTo>
                  <a:lnTo>
                    <a:pt x="1684248" y="1142022"/>
                  </a:lnTo>
                  <a:lnTo>
                    <a:pt x="1693900" y="1142873"/>
                  </a:lnTo>
                  <a:lnTo>
                    <a:pt x="1703387" y="1155306"/>
                  </a:lnTo>
                  <a:lnTo>
                    <a:pt x="1711807" y="1154582"/>
                  </a:lnTo>
                  <a:lnTo>
                    <a:pt x="1716405" y="1161326"/>
                  </a:lnTo>
                  <a:lnTo>
                    <a:pt x="1719834" y="1167803"/>
                  </a:lnTo>
                  <a:lnTo>
                    <a:pt x="1724939" y="1181557"/>
                  </a:lnTo>
                  <a:lnTo>
                    <a:pt x="1728444" y="1187970"/>
                  </a:lnTo>
                  <a:lnTo>
                    <a:pt x="1731365" y="1193825"/>
                  </a:lnTo>
                  <a:lnTo>
                    <a:pt x="1731670" y="1199057"/>
                  </a:lnTo>
                  <a:lnTo>
                    <a:pt x="1730133" y="1204277"/>
                  </a:lnTo>
                  <a:lnTo>
                    <a:pt x="1724952" y="1215618"/>
                  </a:lnTo>
                  <a:lnTo>
                    <a:pt x="1730082" y="1215974"/>
                  </a:lnTo>
                  <a:lnTo>
                    <a:pt x="1739773" y="1218895"/>
                  </a:lnTo>
                  <a:lnTo>
                    <a:pt x="1737893" y="1215009"/>
                  </a:lnTo>
                  <a:lnTo>
                    <a:pt x="1741512" y="1214513"/>
                  </a:lnTo>
                  <a:lnTo>
                    <a:pt x="1762036" y="1218666"/>
                  </a:lnTo>
                  <a:lnTo>
                    <a:pt x="1765122" y="1210919"/>
                  </a:lnTo>
                  <a:lnTo>
                    <a:pt x="1776653" y="1206842"/>
                  </a:lnTo>
                  <a:lnTo>
                    <a:pt x="1773212" y="1214513"/>
                  </a:lnTo>
                  <a:lnTo>
                    <a:pt x="1780362" y="1213167"/>
                  </a:lnTo>
                  <a:lnTo>
                    <a:pt x="1784553" y="1222197"/>
                  </a:lnTo>
                  <a:lnTo>
                    <a:pt x="1790623" y="1224178"/>
                  </a:lnTo>
                  <a:lnTo>
                    <a:pt x="1786991" y="1228432"/>
                  </a:lnTo>
                  <a:lnTo>
                    <a:pt x="1795970" y="1229093"/>
                  </a:lnTo>
                  <a:lnTo>
                    <a:pt x="1803692" y="1232331"/>
                  </a:lnTo>
                  <a:lnTo>
                    <a:pt x="1807095" y="1231125"/>
                  </a:lnTo>
                  <a:lnTo>
                    <a:pt x="1821180" y="1231163"/>
                  </a:lnTo>
                  <a:lnTo>
                    <a:pt x="1827009" y="1228064"/>
                  </a:lnTo>
                  <a:lnTo>
                    <a:pt x="1840522" y="1227201"/>
                  </a:lnTo>
                  <a:lnTo>
                    <a:pt x="1847113" y="1228521"/>
                  </a:lnTo>
                  <a:lnTo>
                    <a:pt x="1853717" y="1228064"/>
                  </a:lnTo>
                  <a:lnTo>
                    <a:pt x="1852358" y="1226261"/>
                  </a:lnTo>
                  <a:lnTo>
                    <a:pt x="1860156" y="1223581"/>
                  </a:lnTo>
                  <a:lnTo>
                    <a:pt x="1866011" y="1218755"/>
                  </a:lnTo>
                  <a:lnTo>
                    <a:pt x="1869135" y="1216977"/>
                  </a:lnTo>
                  <a:lnTo>
                    <a:pt x="1873186" y="1217777"/>
                  </a:lnTo>
                  <a:lnTo>
                    <a:pt x="1880285" y="1220901"/>
                  </a:lnTo>
                  <a:lnTo>
                    <a:pt x="1886839" y="1225524"/>
                  </a:lnTo>
                  <a:lnTo>
                    <a:pt x="1893519" y="1229055"/>
                  </a:lnTo>
                  <a:lnTo>
                    <a:pt x="1900986" y="1228839"/>
                  </a:lnTo>
                  <a:lnTo>
                    <a:pt x="1906016" y="1229931"/>
                  </a:lnTo>
                  <a:lnTo>
                    <a:pt x="1913178" y="1232763"/>
                  </a:lnTo>
                  <a:lnTo>
                    <a:pt x="1919693" y="1233322"/>
                  </a:lnTo>
                  <a:lnTo>
                    <a:pt x="1922729" y="1227632"/>
                  </a:lnTo>
                  <a:close/>
                </a:path>
                <a:path w="3981450" h="4761865">
                  <a:moveTo>
                    <a:pt x="2054796" y="1763471"/>
                  </a:moveTo>
                  <a:lnTo>
                    <a:pt x="2053907" y="1758581"/>
                  </a:lnTo>
                  <a:lnTo>
                    <a:pt x="2050491" y="1753209"/>
                  </a:lnTo>
                  <a:lnTo>
                    <a:pt x="2047278" y="1749209"/>
                  </a:lnTo>
                  <a:lnTo>
                    <a:pt x="2046351" y="1752727"/>
                  </a:lnTo>
                  <a:lnTo>
                    <a:pt x="2044522" y="1758708"/>
                  </a:lnTo>
                  <a:lnTo>
                    <a:pt x="2044839" y="1764157"/>
                  </a:lnTo>
                  <a:lnTo>
                    <a:pt x="2050389" y="1766036"/>
                  </a:lnTo>
                  <a:lnTo>
                    <a:pt x="2054796" y="1763471"/>
                  </a:lnTo>
                  <a:close/>
                </a:path>
                <a:path w="3981450" h="4761865">
                  <a:moveTo>
                    <a:pt x="2067826" y="1265529"/>
                  </a:moveTo>
                  <a:lnTo>
                    <a:pt x="2066074" y="1263269"/>
                  </a:lnTo>
                  <a:lnTo>
                    <a:pt x="2066074" y="1265593"/>
                  </a:lnTo>
                  <a:lnTo>
                    <a:pt x="2066747" y="1264399"/>
                  </a:lnTo>
                  <a:lnTo>
                    <a:pt x="2067826" y="1265529"/>
                  </a:lnTo>
                  <a:close/>
                </a:path>
                <a:path w="3981450" h="4761865">
                  <a:moveTo>
                    <a:pt x="3043529" y="2121382"/>
                  </a:moveTo>
                  <a:lnTo>
                    <a:pt x="3042361" y="2123160"/>
                  </a:lnTo>
                  <a:lnTo>
                    <a:pt x="3041510" y="2122576"/>
                  </a:lnTo>
                  <a:lnTo>
                    <a:pt x="3043161" y="2125256"/>
                  </a:lnTo>
                  <a:lnTo>
                    <a:pt x="3043275" y="2123960"/>
                  </a:lnTo>
                  <a:lnTo>
                    <a:pt x="3043415" y="2122678"/>
                  </a:lnTo>
                  <a:lnTo>
                    <a:pt x="3043529" y="2121382"/>
                  </a:lnTo>
                  <a:close/>
                </a:path>
                <a:path w="3981450" h="4761865">
                  <a:moveTo>
                    <a:pt x="3425164" y="2409596"/>
                  </a:moveTo>
                  <a:lnTo>
                    <a:pt x="3421291" y="2406510"/>
                  </a:lnTo>
                  <a:lnTo>
                    <a:pt x="3422002" y="2409101"/>
                  </a:lnTo>
                  <a:lnTo>
                    <a:pt x="3421862" y="2410206"/>
                  </a:lnTo>
                  <a:lnTo>
                    <a:pt x="3425164" y="2409596"/>
                  </a:lnTo>
                  <a:close/>
                </a:path>
                <a:path w="3981450" h="4761865">
                  <a:moveTo>
                    <a:pt x="3685717" y="2131974"/>
                  </a:moveTo>
                  <a:lnTo>
                    <a:pt x="3684740" y="2128304"/>
                  </a:lnTo>
                  <a:lnTo>
                    <a:pt x="3682504" y="2126005"/>
                  </a:lnTo>
                  <a:lnTo>
                    <a:pt x="3681742" y="2128583"/>
                  </a:lnTo>
                  <a:lnTo>
                    <a:pt x="3681374" y="2129879"/>
                  </a:lnTo>
                  <a:lnTo>
                    <a:pt x="3681463" y="2131974"/>
                  </a:lnTo>
                  <a:lnTo>
                    <a:pt x="3682352" y="2133650"/>
                  </a:lnTo>
                  <a:lnTo>
                    <a:pt x="3684066" y="2134908"/>
                  </a:lnTo>
                  <a:lnTo>
                    <a:pt x="3685717" y="2131974"/>
                  </a:lnTo>
                  <a:close/>
                </a:path>
                <a:path w="3981450" h="4761865">
                  <a:moveTo>
                    <a:pt x="3724084" y="2133371"/>
                  </a:moveTo>
                  <a:lnTo>
                    <a:pt x="3722382" y="2131034"/>
                  </a:lnTo>
                  <a:lnTo>
                    <a:pt x="3721214" y="2128456"/>
                  </a:lnTo>
                  <a:lnTo>
                    <a:pt x="3720604" y="2125624"/>
                  </a:lnTo>
                  <a:lnTo>
                    <a:pt x="3718877" y="2128863"/>
                  </a:lnTo>
                  <a:lnTo>
                    <a:pt x="3721150" y="2132063"/>
                  </a:lnTo>
                  <a:lnTo>
                    <a:pt x="3724084" y="2133371"/>
                  </a:lnTo>
                  <a:close/>
                </a:path>
                <a:path w="3981450" h="4761865">
                  <a:moveTo>
                    <a:pt x="3914051" y="2540419"/>
                  </a:moveTo>
                  <a:lnTo>
                    <a:pt x="3912120" y="2540419"/>
                  </a:lnTo>
                  <a:lnTo>
                    <a:pt x="3912552" y="2541917"/>
                  </a:lnTo>
                  <a:lnTo>
                    <a:pt x="3913200" y="2543352"/>
                  </a:lnTo>
                  <a:lnTo>
                    <a:pt x="3914051" y="2544673"/>
                  </a:lnTo>
                  <a:lnTo>
                    <a:pt x="3914051" y="2540419"/>
                  </a:lnTo>
                  <a:close/>
                </a:path>
                <a:path w="3981450" h="4761865">
                  <a:moveTo>
                    <a:pt x="3915295" y="2647251"/>
                  </a:moveTo>
                  <a:lnTo>
                    <a:pt x="3914584" y="2641765"/>
                  </a:lnTo>
                  <a:lnTo>
                    <a:pt x="3913670" y="2639885"/>
                  </a:lnTo>
                  <a:lnTo>
                    <a:pt x="3912654" y="2638082"/>
                  </a:lnTo>
                  <a:lnTo>
                    <a:pt x="3911523" y="2636342"/>
                  </a:lnTo>
                  <a:lnTo>
                    <a:pt x="3908094" y="2639161"/>
                  </a:lnTo>
                  <a:lnTo>
                    <a:pt x="3906088" y="2644711"/>
                  </a:lnTo>
                  <a:lnTo>
                    <a:pt x="3907040" y="2649067"/>
                  </a:lnTo>
                  <a:lnTo>
                    <a:pt x="3909745" y="2653500"/>
                  </a:lnTo>
                  <a:lnTo>
                    <a:pt x="3913086" y="2652026"/>
                  </a:lnTo>
                  <a:lnTo>
                    <a:pt x="3915295" y="2647251"/>
                  </a:lnTo>
                  <a:close/>
                </a:path>
                <a:path w="3981450" h="4761865">
                  <a:moveTo>
                    <a:pt x="3927500" y="2553309"/>
                  </a:moveTo>
                  <a:lnTo>
                    <a:pt x="3919969" y="2546540"/>
                  </a:lnTo>
                  <a:lnTo>
                    <a:pt x="3921569" y="2541397"/>
                  </a:lnTo>
                  <a:lnTo>
                    <a:pt x="3926459" y="2531516"/>
                  </a:lnTo>
                  <a:lnTo>
                    <a:pt x="3926979" y="2526728"/>
                  </a:lnTo>
                  <a:lnTo>
                    <a:pt x="3922801" y="2523731"/>
                  </a:lnTo>
                  <a:lnTo>
                    <a:pt x="3926852" y="2520607"/>
                  </a:lnTo>
                  <a:lnTo>
                    <a:pt x="3926179" y="2515743"/>
                  </a:lnTo>
                  <a:lnTo>
                    <a:pt x="3923233" y="2512136"/>
                  </a:lnTo>
                  <a:lnTo>
                    <a:pt x="3918547" y="2518803"/>
                  </a:lnTo>
                  <a:lnTo>
                    <a:pt x="3917658" y="2526855"/>
                  </a:lnTo>
                  <a:lnTo>
                    <a:pt x="3918204" y="2535390"/>
                  </a:lnTo>
                  <a:lnTo>
                    <a:pt x="3917810" y="2543479"/>
                  </a:lnTo>
                  <a:lnTo>
                    <a:pt x="3914610" y="2550299"/>
                  </a:lnTo>
                  <a:lnTo>
                    <a:pt x="3915067" y="2559634"/>
                  </a:lnTo>
                  <a:lnTo>
                    <a:pt x="3918559" y="2576741"/>
                  </a:lnTo>
                  <a:lnTo>
                    <a:pt x="3912920" y="2580690"/>
                  </a:lnTo>
                  <a:lnTo>
                    <a:pt x="3910800" y="2591028"/>
                  </a:lnTo>
                  <a:lnTo>
                    <a:pt x="3912870" y="2601468"/>
                  </a:lnTo>
                  <a:lnTo>
                    <a:pt x="3919740" y="2605760"/>
                  </a:lnTo>
                  <a:lnTo>
                    <a:pt x="3914127" y="2601811"/>
                  </a:lnTo>
                  <a:lnTo>
                    <a:pt x="3920121" y="2601391"/>
                  </a:lnTo>
                  <a:lnTo>
                    <a:pt x="3920121" y="2591574"/>
                  </a:lnTo>
                  <a:lnTo>
                    <a:pt x="3916972" y="2586558"/>
                  </a:lnTo>
                  <a:lnTo>
                    <a:pt x="3920147" y="2577109"/>
                  </a:lnTo>
                  <a:lnTo>
                    <a:pt x="3923703" y="2573591"/>
                  </a:lnTo>
                  <a:lnTo>
                    <a:pt x="3921544" y="2561729"/>
                  </a:lnTo>
                  <a:lnTo>
                    <a:pt x="3924820" y="2566568"/>
                  </a:lnTo>
                  <a:lnTo>
                    <a:pt x="3927500" y="2553309"/>
                  </a:lnTo>
                  <a:close/>
                </a:path>
                <a:path w="3981450" h="4761865">
                  <a:moveTo>
                    <a:pt x="3930218" y="2587231"/>
                  </a:moveTo>
                  <a:lnTo>
                    <a:pt x="3926408" y="2584907"/>
                  </a:lnTo>
                  <a:lnTo>
                    <a:pt x="3927297" y="2586266"/>
                  </a:lnTo>
                  <a:lnTo>
                    <a:pt x="3928567" y="2587040"/>
                  </a:lnTo>
                  <a:lnTo>
                    <a:pt x="3930218" y="2587231"/>
                  </a:lnTo>
                  <a:close/>
                </a:path>
                <a:path w="3981450" h="4761865">
                  <a:moveTo>
                    <a:pt x="3930624" y="2717419"/>
                  </a:moveTo>
                  <a:lnTo>
                    <a:pt x="3928021" y="2713342"/>
                  </a:lnTo>
                  <a:lnTo>
                    <a:pt x="3926217" y="2714155"/>
                  </a:lnTo>
                  <a:lnTo>
                    <a:pt x="3925328" y="2715577"/>
                  </a:lnTo>
                  <a:lnTo>
                    <a:pt x="3925328" y="2717596"/>
                  </a:lnTo>
                  <a:lnTo>
                    <a:pt x="3929723" y="2718828"/>
                  </a:lnTo>
                  <a:lnTo>
                    <a:pt x="3930624" y="2717419"/>
                  </a:lnTo>
                  <a:close/>
                </a:path>
                <a:path w="3981450" h="4761865">
                  <a:moveTo>
                    <a:pt x="3931780" y="2576741"/>
                  </a:moveTo>
                  <a:lnTo>
                    <a:pt x="3930739" y="2578582"/>
                  </a:lnTo>
                  <a:lnTo>
                    <a:pt x="3929913" y="2578011"/>
                  </a:lnTo>
                  <a:lnTo>
                    <a:pt x="3931780" y="2580614"/>
                  </a:lnTo>
                  <a:lnTo>
                    <a:pt x="3931780" y="2576741"/>
                  </a:lnTo>
                  <a:close/>
                </a:path>
                <a:path w="3981450" h="4761865">
                  <a:moveTo>
                    <a:pt x="3958666" y="2774708"/>
                  </a:moveTo>
                  <a:lnTo>
                    <a:pt x="3955961" y="2770619"/>
                  </a:lnTo>
                  <a:lnTo>
                    <a:pt x="3952722" y="2773502"/>
                  </a:lnTo>
                  <a:lnTo>
                    <a:pt x="3955605" y="2775267"/>
                  </a:lnTo>
                  <a:lnTo>
                    <a:pt x="3958666" y="2774708"/>
                  </a:lnTo>
                  <a:close/>
                </a:path>
                <a:path w="3981450" h="4761865">
                  <a:moveTo>
                    <a:pt x="3961765" y="2769451"/>
                  </a:moveTo>
                  <a:lnTo>
                    <a:pt x="3960571" y="2766796"/>
                  </a:lnTo>
                  <a:lnTo>
                    <a:pt x="3960431" y="2764091"/>
                  </a:lnTo>
                  <a:lnTo>
                    <a:pt x="3961333" y="2761323"/>
                  </a:lnTo>
                  <a:lnTo>
                    <a:pt x="3955834" y="2761627"/>
                  </a:lnTo>
                  <a:lnTo>
                    <a:pt x="3959479" y="2767800"/>
                  </a:lnTo>
                  <a:lnTo>
                    <a:pt x="3961765" y="2769451"/>
                  </a:lnTo>
                  <a:close/>
                </a:path>
                <a:path w="3981450" h="4761865">
                  <a:moveTo>
                    <a:pt x="3963860" y="2749715"/>
                  </a:moveTo>
                  <a:lnTo>
                    <a:pt x="3963746" y="2748419"/>
                  </a:lnTo>
                  <a:lnTo>
                    <a:pt x="3963606" y="2747137"/>
                  </a:lnTo>
                  <a:lnTo>
                    <a:pt x="3963492" y="2745841"/>
                  </a:lnTo>
                  <a:lnTo>
                    <a:pt x="3963543" y="2747137"/>
                  </a:lnTo>
                  <a:lnTo>
                    <a:pt x="3963657" y="2748432"/>
                  </a:lnTo>
                  <a:lnTo>
                    <a:pt x="3963860" y="2749715"/>
                  </a:lnTo>
                  <a:close/>
                </a:path>
                <a:path w="3981450" h="4761865">
                  <a:moveTo>
                    <a:pt x="3972229" y="2801543"/>
                  </a:moveTo>
                  <a:lnTo>
                    <a:pt x="3969931" y="2798457"/>
                  </a:lnTo>
                  <a:lnTo>
                    <a:pt x="3966705" y="2799689"/>
                  </a:lnTo>
                  <a:lnTo>
                    <a:pt x="3965994" y="2803385"/>
                  </a:lnTo>
                  <a:lnTo>
                    <a:pt x="3967619" y="2806192"/>
                  </a:lnTo>
                  <a:lnTo>
                    <a:pt x="3970718" y="2804566"/>
                  </a:lnTo>
                  <a:lnTo>
                    <a:pt x="3972229" y="2801543"/>
                  </a:lnTo>
                  <a:close/>
                </a:path>
                <a:path w="3981450" h="4761865">
                  <a:moveTo>
                    <a:pt x="3981259" y="2819031"/>
                  </a:moveTo>
                  <a:lnTo>
                    <a:pt x="3977081" y="2817266"/>
                  </a:lnTo>
                  <a:lnTo>
                    <a:pt x="3976928" y="2808871"/>
                  </a:lnTo>
                  <a:lnTo>
                    <a:pt x="3970502" y="2808313"/>
                  </a:lnTo>
                  <a:lnTo>
                    <a:pt x="3970528" y="2814345"/>
                  </a:lnTo>
                  <a:lnTo>
                    <a:pt x="3973753" y="2822575"/>
                  </a:lnTo>
                  <a:lnTo>
                    <a:pt x="3976928" y="2828607"/>
                  </a:lnTo>
                  <a:lnTo>
                    <a:pt x="3981259" y="281903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397315" y="4271843"/>
              <a:ext cx="76198" cy="72753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4135907" y="3670744"/>
              <a:ext cx="8923020" cy="1657985"/>
            </a:xfrm>
            <a:custGeom>
              <a:avLst/>
              <a:gdLst/>
              <a:ahLst/>
              <a:cxnLst/>
              <a:rect l="l" t="t" r="r" b="b"/>
              <a:pathLst>
                <a:path w="8923019" h="1657985">
                  <a:moveTo>
                    <a:pt x="93802" y="990600"/>
                  </a:moveTo>
                  <a:lnTo>
                    <a:pt x="90563" y="982802"/>
                  </a:lnTo>
                  <a:lnTo>
                    <a:pt x="82194" y="978839"/>
                  </a:lnTo>
                  <a:lnTo>
                    <a:pt x="73901" y="981024"/>
                  </a:lnTo>
                  <a:lnTo>
                    <a:pt x="73748" y="986459"/>
                  </a:lnTo>
                  <a:lnTo>
                    <a:pt x="74129" y="990231"/>
                  </a:lnTo>
                  <a:lnTo>
                    <a:pt x="74396" y="995438"/>
                  </a:lnTo>
                  <a:lnTo>
                    <a:pt x="73126" y="998499"/>
                  </a:lnTo>
                  <a:lnTo>
                    <a:pt x="68872" y="995857"/>
                  </a:lnTo>
                  <a:lnTo>
                    <a:pt x="69811" y="1000607"/>
                  </a:lnTo>
                  <a:lnTo>
                    <a:pt x="74396" y="1002258"/>
                  </a:lnTo>
                  <a:lnTo>
                    <a:pt x="78536" y="1003211"/>
                  </a:lnTo>
                  <a:lnTo>
                    <a:pt x="82753" y="1002004"/>
                  </a:lnTo>
                  <a:lnTo>
                    <a:pt x="93560" y="1001102"/>
                  </a:lnTo>
                  <a:lnTo>
                    <a:pt x="93802" y="990600"/>
                  </a:lnTo>
                  <a:close/>
                </a:path>
                <a:path w="8923019" h="1657985">
                  <a:moveTo>
                    <a:pt x="136956" y="1099959"/>
                  </a:moveTo>
                  <a:lnTo>
                    <a:pt x="133070" y="1100226"/>
                  </a:lnTo>
                  <a:lnTo>
                    <a:pt x="129273" y="1101369"/>
                  </a:lnTo>
                  <a:lnTo>
                    <a:pt x="125349" y="1101115"/>
                  </a:lnTo>
                  <a:lnTo>
                    <a:pt x="124955" y="1103833"/>
                  </a:lnTo>
                  <a:lnTo>
                    <a:pt x="129362" y="1104468"/>
                  </a:lnTo>
                  <a:lnTo>
                    <a:pt x="133464" y="1102372"/>
                  </a:lnTo>
                  <a:lnTo>
                    <a:pt x="136956" y="1099959"/>
                  </a:lnTo>
                  <a:close/>
                </a:path>
                <a:path w="8923019" h="1657985">
                  <a:moveTo>
                    <a:pt x="160172" y="921181"/>
                  </a:moveTo>
                  <a:lnTo>
                    <a:pt x="152133" y="923290"/>
                  </a:lnTo>
                  <a:lnTo>
                    <a:pt x="153619" y="924064"/>
                  </a:lnTo>
                  <a:lnTo>
                    <a:pt x="155270" y="923823"/>
                  </a:lnTo>
                  <a:lnTo>
                    <a:pt x="160172" y="921181"/>
                  </a:lnTo>
                  <a:close/>
                </a:path>
                <a:path w="8923019" h="1657985">
                  <a:moveTo>
                    <a:pt x="196164" y="929678"/>
                  </a:moveTo>
                  <a:lnTo>
                    <a:pt x="194652" y="930097"/>
                  </a:lnTo>
                  <a:lnTo>
                    <a:pt x="193230" y="930732"/>
                  </a:lnTo>
                  <a:lnTo>
                    <a:pt x="191909" y="931608"/>
                  </a:lnTo>
                  <a:lnTo>
                    <a:pt x="196164" y="932395"/>
                  </a:lnTo>
                  <a:lnTo>
                    <a:pt x="196164" y="929678"/>
                  </a:lnTo>
                  <a:close/>
                </a:path>
                <a:path w="8923019" h="1657985">
                  <a:moveTo>
                    <a:pt x="256514" y="1046149"/>
                  </a:moveTo>
                  <a:lnTo>
                    <a:pt x="255600" y="1043444"/>
                  </a:lnTo>
                  <a:lnTo>
                    <a:pt x="255778" y="1042187"/>
                  </a:lnTo>
                  <a:lnTo>
                    <a:pt x="252260" y="1042276"/>
                  </a:lnTo>
                  <a:lnTo>
                    <a:pt x="253606" y="1043635"/>
                  </a:lnTo>
                  <a:lnTo>
                    <a:pt x="255028" y="1044930"/>
                  </a:lnTo>
                  <a:lnTo>
                    <a:pt x="256514" y="1046149"/>
                  </a:lnTo>
                  <a:close/>
                </a:path>
                <a:path w="8923019" h="1657985">
                  <a:moveTo>
                    <a:pt x="271246" y="955992"/>
                  </a:moveTo>
                  <a:lnTo>
                    <a:pt x="269633" y="948956"/>
                  </a:lnTo>
                  <a:lnTo>
                    <a:pt x="261708" y="952068"/>
                  </a:lnTo>
                  <a:lnTo>
                    <a:pt x="257314" y="954062"/>
                  </a:lnTo>
                  <a:lnTo>
                    <a:pt x="259816" y="955408"/>
                  </a:lnTo>
                  <a:lnTo>
                    <a:pt x="262394" y="956564"/>
                  </a:lnTo>
                  <a:lnTo>
                    <a:pt x="265061" y="957541"/>
                  </a:lnTo>
                  <a:lnTo>
                    <a:pt x="267093" y="956957"/>
                  </a:lnTo>
                  <a:lnTo>
                    <a:pt x="269163" y="956437"/>
                  </a:lnTo>
                  <a:lnTo>
                    <a:pt x="271246" y="955992"/>
                  </a:lnTo>
                  <a:close/>
                </a:path>
                <a:path w="8923019" h="1657985">
                  <a:moveTo>
                    <a:pt x="280098" y="964526"/>
                  </a:moveTo>
                  <a:lnTo>
                    <a:pt x="277952" y="960361"/>
                  </a:lnTo>
                  <a:lnTo>
                    <a:pt x="276542" y="954024"/>
                  </a:lnTo>
                  <a:lnTo>
                    <a:pt x="270433" y="957554"/>
                  </a:lnTo>
                  <a:lnTo>
                    <a:pt x="271449" y="962355"/>
                  </a:lnTo>
                  <a:lnTo>
                    <a:pt x="276631" y="962482"/>
                  </a:lnTo>
                  <a:lnTo>
                    <a:pt x="280098" y="964526"/>
                  </a:lnTo>
                  <a:close/>
                </a:path>
                <a:path w="8923019" h="1657985">
                  <a:moveTo>
                    <a:pt x="287070" y="969124"/>
                  </a:moveTo>
                  <a:lnTo>
                    <a:pt x="282549" y="965263"/>
                  </a:lnTo>
                  <a:lnTo>
                    <a:pt x="281279" y="962977"/>
                  </a:lnTo>
                  <a:lnTo>
                    <a:pt x="278447" y="966838"/>
                  </a:lnTo>
                  <a:lnTo>
                    <a:pt x="281063" y="971588"/>
                  </a:lnTo>
                  <a:lnTo>
                    <a:pt x="285534" y="972261"/>
                  </a:lnTo>
                  <a:lnTo>
                    <a:pt x="287070" y="969124"/>
                  </a:lnTo>
                  <a:close/>
                </a:path>
                <a:path w="8923019" h="1657985">
                  <a:moveTo>
                    <a:pt x="293801" y="977099"/>
                  </a:moveTo>
                  <a:lnTo>
                    <a:pt x="292023" y="974064"/>
                  </a:lnTo>
                  <a:lnTo>
                    <a:pt x="287591" y="973048"/>
                  </a:lnTo>
                  <a:lnTo>
                    <a:pt x="282841" y="974991"/>
                  </a:lnTo>
                  <a:lnTo>
                    <a:pt x="290588" y="981176"/>
                  </a:lnTo>
                  <a:lnTo>
                    <a:pt x="293801" y="977099"/>
                  </a:lnTo>
                  <a:close/>
                </a:path>
                <a:path w="8923019" h="1657985">
                  <a:moveTo>
                    <a:pt x="423379" y="1058176"/>
                  </a:moveTo>
                  <a:lnTo>
                    <a:pt x="418909" y="1055839"/>
                  </a:lnTo>
                  <a:lnTo>
                    <a:pt x="408559" y="1054392"/>
                  </a:lnTo>
                  <a:lnTo>
                    <a:pt x="406552" y="1047673"/>
                  </a:lnTo>
                  <a:lnTo>
                    <a:pt x="399122" y="1041247"/>
                  </a:lnTo>
                  <a:lnTo>
                    <a:pt x="390944" y="1037463"/>
                  </a:lnTo>
                  <a:lnTo>
                    <a:pt x="380707" y="1036332"/>
                  </a:lnTo>
                  <a:lnTo>
                    <a:pt x="370039" y="1036167"/>
                  </a:lnTo>
                  <a:lnTo>
                    <a:pt x="360591" y="1035316"/>
                  </a:lnTo>
                  <a:lnTo>
                    <a:pt x="360832" y="1034999"/>
                  </a:lnTo>
                  <a:lnTo>
                    <a:pt x="362623" y="1032624"/>
                  </a:lnTo>
                  <a:lnTo>
                    <a:pt x="365480" y="1030528"/>
                  </a:lnTo>
                  <a:lnTo>
                    <a:pt x="368719" y="1029512"/>
                  </a:lnTo>
                  <a:lnTo>
                    <a:pt x="364464" y="1027188"/>
                  </a:lnTo>
                  <a:lnTo>
                    <a:pt x="371995" y="1026185"/>
                  </a:lnTo>
                  <a:lnTo>
                    <a:pt x="370674" y="1021054"/>
                  </a:lnTo>
                  <a:lnTo>
                    <a:pt x="369544" y="1016647"/>
                  </a:lnTo>
                  <a:lnTo>
                    <a:pt x="358432" y="1017689"/>
                  </a:lnTo>
                  <a:lnTo>
                    <a:pt x="354812" y="1021054"/>
                  </a:lnTo>
                  <a:lnTo>
                    <a:pt x="350850" y="1018247"/>
                  </a:lnTo>
                  <a:lnTo>
                    <a:pt x="346786" y="1015263"/>
                  </a:lnTo>
                  <a:lnTo>
                    <a:pt x="345427" y="1014425"/>
                  </a:lnTo>
                  <a:lnTo>
                    <a:pt x="340842" y="1011593"/>
                  </a:lnTo>
                  <a:lnTo>
                    <a:pt x="335559" y="1010285"/>
                  </a:lnTo>
                  <a:lnTo>
                    <a:pt x="333502" y="1014425"/>
                  </a:lnTo>
                  <a:lnTo>
                    <a:pt x="331279" y="1012418"/>
                  </a:lnTo>
                  <a:lnTo>
                    <a:pt x="328701" y="1011123"/>
                  </a:lnTo>
                  <a:lnTo>
                    <a:pt x="325767" y="1010551"/>
                  </a:lnTo>
                  <a:lnTo>
                    <a:pt x="326263" y="1009129"/>
                  </a:lnTo>
                  <a:lnTo>
                    <a:pt x="326885" y="1007452"/>
                  </a:lnTo>
                  <a:lnTo>
                    <a:pt x="327317" y="1006297"/>
                  </a:lnTo>
                  <a:lnTo>
                    <a:pt x="324446" y="1005573"/>
                  </a:lnTo>
                  <a:lnTo>
                    <a:pt x="321741" y="1005954"/>
                  </a:lnTo>
                  <a:lnTo>
                    <a:pt x="319189" y="1007452"/>
                  </a:lnTo>
                  <a:lnTo>
                    <a:pt x="320294" y="1006233"/>
                  </a:lnTo>
                  <a:lnTo>
                    <a:pt x="321335" y="1004938"/>
                  </a:lnTo>
                  <a:lnTo>
                    <a:pt x="322287" y="1003592"/>
                  </a:lnTo>
                  <a:lnTo>
                    <a:pt x="318287" y="1002042"/>
                  </a:lnTo>
                  <a:lnTo>
                    <a:pt x="317881" y="1001877"/>
                  </a:lnTo>
                  <a:lnTo>
                    <a:pt x="314540" y="998969"/>
                  </a:lnTo>
                  <a:lnTo>
                    <a:pt x="311404" y="997978"/>
                  </a:lnTo>
                  <a:lnTo>
                    <a:pt x="307581" y="1002042"/>
                  </a:lnTo>
                  <a:lnTo>
                    <a:pt x="305955" y="999464"/>
                  </a:lnTo>
                  <a:lnTo>
                    <a:pt x="305219" y="996734"/>
                  </a:lnTo>
                  <a:lnTo>
                    <a:pt x="303326" y="994308"/>
                  </a:lnTo>
                  <a:lnTo>
                    <a:pt x="305968" y="995222"/>
                  </a:lnTo>
                  <a:lnTo>
                    <a:pt x="308686" y="995857"/>
                  </a:lnTo>
                  <a:lnTo>
                    <a:pt x="311454" y="996238"/>
                  </a:lnTo>
                  <a:lnTo>
                    <a:pt x="312127" y="994308"/>
                  </a:lnTo>
                  <a:lnTo>
                    <a:pt x="312407" y="993521"/>
                  </a:lnTo>
                  <a:lnTo>
                    <a:pt x="313639" y="990015"/>
                  </a:lnTo>
                  <a:lnTo>
                    <a:pt x="300139" y="984770"/>
                  </a:lnTo>
                  <a:lnTo>
                    <a:pt x="295973" y="983856"/>
                  </a:lnTo>
                  <a:lnTo>
                    <a:pt x="300583" y="985024"/>
                  </a:lnTo>
                  <a:lnTo>
                    <a:pt x="301866" y="989825"/>
                  </a:lnTo>
                  <a:lnTo>
                    <a:pt x="303720" y="993521"/>
                  </a:lnTo>
                  <a:lnTo>
                    <a:pt x="300126" y="992149"/>
                  </a:lnTo>
                  <a:lnTo>
                    <a:pt x="299262" y="991831"/>
                  </a:lnTo>
                  <a:lnTo>
                    <a:pt x="298564" y="989876"/>
                  </a:lnTo>
                  <a:lnTo>
                    <a:pt x="297662" y="987323"/>
                  </a:lnTo>
                  <a:lnTo>
                    <a:pt x="288175" y="986447"/>
                  </a:lnTo>
                  <a:lnTo>
                    <a:pt x="284327" y="983183"/>
                  </a:lnTo>
                  <a:lnTo>
                    <a:pt x="284403" y="982967"/>
                  </a:lnTo>
                  <a:lnTo>
                    <a:pt x="285915" y="978446"/>
                  </a:lnTo>
                  <a:lnTo>
                    <a:pt x="281660" y="982967"/>
                  </a:lnTo>
                  <a:lnTo>
                    <a:pt x="280492" y="980287"/>
                  </a:lnTo>
                  <a:lnTo>
                    <a:pt x="279158" y="977226"/>
                  </a:lnTo>
                  <a:lnTo>
                    <a:pt x="275424" y="971003"/>
                  </a:lnTo>
                  <a:lnTo>
                    <a:pt x="275158" y="970572"/>
                  </a:lnTo>
                  <a:lnTo>
                    <a:pt x="270802" y="971003"/>
                  </a:lnTo>
                  <a:lnTo>
                    <a:pt x="269659" y="970318"/>
                  </a:lnTo>
                  <a:lnTo>
                    <a:pt x="260667" y="964895"/>
                  </a:lnTo>
                  <a:lnTo>
                    <a:pt x="259651" y="964285"/>
                  </a:lnTo>
                  <a:lnTo>
                    <a:pt x="255790" y="959815"/>
                  </a:lnTo>
                  <a:lnTo>
                    <a:pt x="235038" y="957846"/>
                  </a:lnTo>
                  <a:lnTo>
                    <a:pt x="231381" y="959815"/>
                  </a:lnTo>
                  <a:lnTo>
                    <a:pt x="229120" y="957580"/>
                  </a:lnTo>
                  <a:lnTo>
                    <a:pt x="217220" y="945845"/>
                  </a:lnTo>
                  <a:lnTo>
                    <a:pt x="218033" y="943876"/>
                  </a:lnTo>
                  <a:lnTo>
                    <a:pt x="218948" y="941679"/>
                  </a:lnTo>
                  <a:lnTo>
                    <a:pt x="210083" y="939368"/>
                  </a:lnTo>
                  <a:lnTo>
                    <a:pt x="210235" y="939126"/>
                  </a:lnTo>
                  <a:lnTo>
                    <a:pt x="211023" y="937882"/>
                  </a:lnTo>
                  <a:lnTo>
                    <a:pt x="212051" y="936459"/>
                  </a:lnTo>
                  <a:lnTo>
                    <a:pt x="213169" y="935113"/>
                  </a:lnTo>
                  <a:lnTo>
                    <a:pt x="208419" y="939126"/>
                  </a:lnTo>
                  <a:lnTo>
                    <a:pt x="204635" y="935837"/>
                  </a:lnTo>
                  <a:lnTo>
                    <a:pt x="201091" y="932764"/>
                  </a:lnTo>
                  <a:lnTo>
                    <a:pt x="190906" y="935837"/>
                  </a:lnTo>
                  <a:lnTo>
                    <a:pt x="184988" y="930503"/>
                  </a:lnTo>
                  <a:lnTo>
                    <a:pt x="184543" y="929792"/>
                  </a:lnTo>
                  <a:lnTo>
                    <a:pt x="183311" y="927798"/>
                  </a:lnTo>
                  <a:lnTo>
                    <a:pt x="181356" y="924636"/>
                  </a:lnTo>
                  <a:lnTo>
                    <a:pt x="169265" y="924763"/>
                  </a:lnTo>
                  <a:lnTo>
                    <a:pt x="160909" y="927798"/>
                  </a:lnTo>
                  <a:lnTo>
                    <a:pt x="159308" y="926985"/>
                  </a:lnTo>
                  <a:lnTo>
                    <a:pt x="153619" y="924064"/>
                  </a:lnTo>
                  <a:lnTo>
                    <a:pt x="149656" y="924636"/>
                  </a:lnTo>
                  <a:lnTo>
                    <a:pt x="144691" y="926985"/>
                  </a:lnTo>
                  <a:lnTo>
                    <a:pt x="144665" y="925258"/>
                  </a:lnTo>
                  <a:lnTo>
                    <a:pt x="142989" y="924229"/>
                  </a:lnTo>
                  <a:lnTo>
                    <a:pt x="135597" y="921092"/>
                  </a:lnTo>
                  <a:lnTo>
                    <a:pt x="127927" y="921550"/>
                  </a:lnTo>
                  <a:lnTo>
                    <a:pt x="121589" y="922032"/>
                  </a:lnTo>
                  <a:lnTo>
                    <a:pt x="111645" y="923721"/>
                  </a:lnTo>
                  <a:lnTo>
                    <a:pt x="102095" y="926414"/>
                  </a:lnTo>
                  <a:lnTo>
                    <a:pt x="92519" y="928852"/>
                  </a:lnTo>
                  <a:lnTo>
                    <a:pt x="82499" y="929792"/>
                  </a:lnTo>
                  <a:lnTo>
                    <a:pt x="75844" y="929652"/>
                  </a:lnTo>
                  <a:lnTo>
                    <a:pt x="70269" y="933716"/>
                  </a:lnTo>
                  <a:lnTo>
                    <a:pt x="56934" y="938085"/>
                  </a:lnTo>
                  <a:lnTo>
                    <a:pt x="48717" y="939660"/>
                  </a:lnTo>
                  <a:lnTo>
                    <a:pt x="36982" y="947483"/>
                  </a:lnTo>
                  <a:lnTo>
                    <a:pt x="30022" y="954786"/>
                  </a:lnTo>
                  <a:lnTo>
                    <a:pt x="20269" y="965631"/>
                  </a:lnTo>
                  <a:lnTo>
                    <a:pt x="27851" y="970788"/>
                  </a:lnTo>
                  <a:lnTo>
                    <a:pt x="25133" y="976896"/>
                  </a:lnTo>
                  <a:lnTo>
                    <a:pt x="19011" y="975563"/>
                  </a:lnTo>
                  <a:lnTo>
                    <a:pt x="13030" y="976998"/>
                  </a:lnTo>
                  <a:lnTo>
                    <a:pt x="7200" y="979728"/>
                  </a:lnTo>
                  <a:lnTo>
                    <a:pt x="1536" y="982306"/>
                  </a:lnTo>
                  <a:lnTo>
                    <a:pt x="0" y="981151"/>
                  </a:lnTo>
                  <a:lnTo>
                    <a:pt x="1473" y="982306"/>
                  </a:lnTo>
                  <a:lnTo>
                    <a:pt x="3911" y="984237"/>
                  </a:lnTo>
                  <a:lnTo>
                    <a:pt x="10591" y="982205"/>
                  </a:lnTo>
                  <a:lnTo>
                    <a:pt x="16624" y="981202"/>
                  </a:lnTo>
                  <a:lnTo>
                    <a:pt x="18567" y="987348"/>
                  </a:lnTo>
                  <a:lnTo>
                    <a:pt x="24193" y="982167"/>
                  </a:lnTo>
                  <a:lnTo>
                    <a:pt x="32931" y="982675"/>
                  </a:lnTo>
                  <a:lnTo>
                    <a:pt x="33426" y="982167"/>
                  </a:lnTo>
                  <a:lnTo>
                    <a:pt x="34391" y="981202"/>
                  </a:lnTo>
                  <a:lnTo>
                    <a:pt x="38696" y="976896"/>
                  </a:lnTo>
                  <a:lnTo>
                    <a:pt x="40868" y="974712"/>
                  </a:lnTo>
                  <a:lnTo>
                    <a:pt x="39712" y="971410"/>
                  </a:lnTo>
                  <a:lnTo>
                    <a:pt x="46316" y="967447"/>
                  </a:lnTo>
                  <a:lnTo>
                    <a:pt x="49911" y="969568"/>
                  </a:lnTo>
                  <a:lnTo>
                    <a:pt x="55003" y="967447"/>
                  </a:lnTo>
                  <a:lnTo>
                    <a:pt x="59118" y="965746"/>
                  </a:lnTo>
                  <a:lnTo>
                    <a:pt x="62636" y="969860"/>
                  </a:lnTo>
                  <a:lnTo>
                    <a:pt x="66332" y="965746"/>
                  </a:lnTo>
                  <a:lnTo>
                    <a:pt x="72885" y="958469"/>
                  </a:lnTo>
                  <a:lnTo>
                    <a:pt x="80391" y="953655"/>
                  </a:lnTo>
                  <a:lnTo>
                    <a:pt x="86982" y="949312"/>
                  </a:lnTo>
                  <a:lnTo>
                    <a:pt x="96799" y="945388"/>
                  </a:lnTo>
                  <a:lnTo>
                    <a:pt x="108889" y="943876"/>
                  </a:lnTo>
                  <a:lnTo>
                    <a:pt x="121208" y="944422"/>
                  </a:lnTo>
                  <a:lnTo>
                    <a:pt x="131673" y="946670"/>
                  </a:lnTo>
                  <a:lnTo>
                    <a:pt x="137668" y="948664"/>
                  </a:lnTo>
                  <a:lnTo>
                    <a:pt x="138112" y="955649"/>
                  </a:lnTo>
                  <a:lnTo>
                    <a:pt x="126606" y="957580"/>
                  </a:lnTo>
                  <a:lnTo>
                    <a:pt x="119672" y="955522"/>
                  </a:lnTo>
                  <a:lnTo>
                    <a:pt x="116065" y="959472"/>
                  </a:lnTo>
                  <a:lnTo>
                    <a:pt x="120802" y="963980"/>
                  </a:lnTo>
                  <a:lnTo>
                    <a:pt x="126682" y="967994"/>
                  </a:lnTo>
                  <a:lnTo>
                    <a:pt x="137604" y="967994"/>
                  </a:lnTo>
                  <a:lnTo>
                    <a:pt x="142875" y="966736"/>
                  </a:lnTo>
                  <a:lnTo>
                    <a:pt x="146202" y="970102"/>
                  </a:lnTo>
                  <a:lnTo>
                    <a:pt x="147497" y="971969"/>
                  </a:lnTo>
                  <a:lnTo>
                    <a:pt x="149313" y="972947"/>
                  </a:lnTo>
                  <a:lnTo>
                    <a:pt x="151663" y="973023"/>
                  </a:lnTo>
                  <a:lnTo>
                    <a:pt x="151752" y="969860"/>
                  </a:lnTo>
                  <a:lnTo>
                    <a:pt x="152450" y="967397"/>
                  </a:lnTo>
                  <a:lnTo>
                    <a:pt x="152857" y="966736"/>
                  </a:lnTo>
                  <a:lnTo>
                    <a:pt x="153987" y="964895"/>
                  </a:lnTo>
                  <a:lnTo>
                    <a:pt x="158369" y="971804"/>
                  </a:lnTo>
                  <a:lnTo>
                    <a:pt x="167640" y="975156"/>
                  </a:lnTo>
                  <a:lnTo>
                    <a:pt x="177050" y="974737"/>
                  </a:lnTo>
                  <a:lnTo>
                    <a:pt x="181851" y="970318"/>
                  </a:lnTo>
                  <a:lnTo>
                    <a:pt x="182930" y="980643"/>
                  </a:lnTo>
                  <a:lnTo>
                    <a:pt x="190093" y="980287"/>
                  </a:lnTo>
                  <a:lnTo>
                    <a:pt x="198882" y="990892"/>
                  </a:lnTo>
                  <a:lnTo>
                    <a:pt x="202717" y="989876"/>
                  </a:lnTo>
                  <a:lnTo>
                    <a:pt x="215366" y="992162"/>
                  </a:lnTo>
                  <a:lnTo>
                    <a:pt x="221297" y="998664"/>
                  </a:lnTo>
                  <a:lnTo>
                    <a:pt x="234975" y="997318"/>
                  </a:lnTo>
                  <a:lnTo>
                    <a:pt x="241846" y="992149"/>
                  </a:lnTo>
                  <a:lnTo>
                    <a:pt x="248780" y="995464"/>
                  </a:lnTo>
                  <a:lnTo>
                    <a:pt x="244259" y="997737"/>
                  </a:lnTo>
                  <a:lnTo>
                    <a:pt x="248742" y="996734"/>
                  </a:lnTo>
                  <a:lnTo>
                    <a:pt x="252488" y="1001255"/>
                  </a:lnTo>
                  <a:lnTo>
                    <a:pt x="253123" y="1004036"/>
                  </a:lnTo>
                  <a:lnTo>
                    <a:pt x="254304" y="1011593"/>
                  </a:lnTo>
                  <a:lnTo>
                    <a:pt x="254393" y="1012418"/>
                  </a:lnTo>
                  <a:lnTo>
                    <a:pt x="253860" y="1018895"/>
                  </a:lnTo>
                  <a:lnTo>
                    <a:pt x="256971" y="1023924"/>
                  </a:lnTo>
                  <a:lnTo>
                    <a:pt x="264604" y="1032395"/>
                  </a:lnTo>
                  <a:lnTo>
                    <a:pt x="274104" y="1037107"/>
                  </a:lnTo>
                  <a:lnTo>
                    <a:pt x="284810" y="1038491"/>
                  </a:lnTo>
                  <a:lnTo>
                    <a:pt x="296100" y="1036993"/>
                  </a:lnTo>
                  <a:lnTo>
                    <a:pt x="304203" y="1034999"/>
                  </a:lnTo>
                  <a:lnTo>
                    <a:pt x="299491" y="1043800"/>
                  </a:lnTo>
                  <a:lnTo>
                    <a:pt x="307327" y="1050251"/>
                  </a:lnTo>
                  <a:lnTo>
                    <a:pt x="304520" y="1053477"/>
                  </a:lnTo>
                  <a:lnTo>
                    <a:pt x="299935" y="1056894"/>
                  </a:lnTo>
                  <a:lnTo>
                    <a:pt x="293116" y="1060881"/>
                  </a:lnTo>
                  <a:lnTo>
                    <a:pt x="285686" y="1064895"/>
                  </a:lnTo>
                  <a:lnTo>
                    <a:pt x="279641" y="1070051"/>
                  </a:lnTo>
                  <a:lnTo>
                    <a:pt x="277025" y="1077493"/>
                  </a:lnTo>
                  <a:lnTo>
                    <a:pt x="293966" y="1076604"/>
                  </a:lnTo>
                  <a:lnTo>
                    <a:pt x="327888" y="1071473"/>
                  </a:lnTo>
                  <a:lnTo>
                    <a:pt x="344792" y="1070724"/>
                  </a:lnTo>
                  <a:lnTo>
                    <a:pt x="351497" y="1071473"/>
                  </a:lnTo>
                  <a:lnTo>
                    <a:pt x="357911" y="1072756"/>
                  </a:lnTo>
                  <a:lnTo>
                    <a:pt x="364363" y="1074140"/>
                  </a:lnTo>
                  <a:lnTo>
                    <a:pt x="370916" y="1075143"/>
                  </a:lnTo>
                  <a:lnTo>
                    <a:pt x="379209" y="1075944"/>
                  </a:lnTo>
                  <a:lnTo>
                    <a:pt x="378980" y="1070724"/>
                  </a:lnTo>
                  <a:lnTo>
                    <a:pt x="378942" y="1069746"/>
                  </a:lnTo>
                  <a:lnTo>
                    <a:pt x="383806" y="1069746"/>
                  </a:lnTo>
                  <a:lnTo>
                    <a:pt x="382536" y="1070546"/>
                  </a:lnTo>
                  <a:lnTo>
                    <a:pt x="381812" y="1071626"/>
                  </a:lnTo>
                  <a:lnTo>
                    <a:pt x="381622" y="1072997"/>
                  </a:lnTo>
                  <a:lnTo>
                    <a:pt x="386067" y="1072400"/>
                  </a:lnTo>
                  <a:lnTo>
                    <a:pt x="395427" y="1070229"/>
                  </a:lnTo>
                  <a:lnTo>
                    <a:pt x="397344" y="1069746"/>
                  </a:lnTo>
                  <a:lnTo>
                    <a:pt x="404964" y="1067866"/>
                  </a:lnTo>
                  <a:lnTo>
                    <a:pt x="409968" y="1066673"/>
                  </a:lnTo>
                  <a:lnTo>
                    <a:pt x="415201" y="1064971"/>
                  </a:lnTo>
                  <a:lnTo>
                    <a:pt x="420916" y="1061681"/>
                  </a:lnTo>
                  <a:lnTo>
                    <a:pt x="423379" y="1058176"/>
                  </a:lnTo>
                  <a:close/>
                </a:path>
                <a:path w="8923019" h="1657985">
                  <a:moveTo>
                    <a:pt x="5393055" y="730072"/>
                  </a:moveTo>
                  <a:lnTo>
                    <a:pt x="5390959" y="727951"/>
                  </a:lnTo>
                  <a:lnTo>
                    <a:pt x="5387975" y="727176"/>
                  </a:lnTo>
                  <a:lnTo>
                    <a:pt x="5386070" y="730072"/>
                  </a:lnTo>
                  <a:lnTo>
                    <a:pt x="5388394" y="730516"/>
                  </a:lnTo>
                  <a:lnTo>
                    <a:pt x="5390718" y="730516"/>
                  </a:lnTo>
                  <a:lnTo>
                    <a:pt x="5393055" y="730072"/>
                  </a:lnTo>
                  <a:close/>
                </a:path>
                <a:path w="8923019" h="1657985">
                  <a:moveTo>
                    <a:pt x="6362738" y="1140079"/>
                  </a:moveTo>
                  <a:lnTo>
                    <a:pt x="6360185" y="1127379"/>
                  </a:lnTo>
                  <a:lnTo>
                    <a:pt x="6359322" y="1127379"/>
                  </a:lnTo>
                  <a:lnTo>
                    <a:pt x="6360477" y="1114679"/>
                  </a:lnTo>
                  <a:lnTo>
                    <a:pt x="6354864" y="1114679"/>
                  </a:lnTo>
                  <a:lnTo>
                    <a:pt x="6356934" y="1127379"/>
                  </a:lnTo>
                  <a:lnTo>
                    <a:pt x="6358877" y="1127379"/>
                  </a:lnTo>
                  <a:lnTo>
                    <a:pt x="6356312" y="1140079"/>
                  </a:lnTo>
                  <a:lnTo>
                    <a:pt x="6362738" y="1140079"/>
                  </a:lnTo>
                  <a:close/>
                </a:path>
                <a:path w="8923019" h="1657985">
                  <a:moveTo>
                    <a:pt x="6655727" y="1581442"/>
                  </a:moveTo>
                  <a:lnTo>
                    <a:pt x="6652679" y="1571879"/>
                  </a:lnTo>
                  <a:lnTo>
                    <a:pt x="6648869" y="1571879"/>
                  </a:lnTo>
                  <a:lnTo>
                    <a:pt x="6655727" y="1581442"/>
                  </a:lnTo>
                  <a:close/>
                </a:path>
                <a:path w="8923019" h="1657985">
                  <a:moveTo>
                    <a:pt x="6657975" y="1584579"/>
                  </a:moveTo>
                  <a:lnTo>
                    <a:pt x="6655727" y="1581442"/>
                  </a:lnTo>
                  <a:lnTo>
                    <a:pt x="6656730" y="1584579"/>
                  </a:lnTo>
                  <a:lnTo>
                    <a:pt x="6657975" y="1584579"/>
                  </a:lnTo>
                  <a:close/>
                </a:path>
                <a:path w="8923019" h="1657985">
                  <a:moveTo>
                    <a:pt x="6679628" y="1381379"/>
                  </a:moveTo>
                  <a:lnTo>
                    <a:pt x="6677965" y="1368679"/>
                  </a:lnTo>
                  <a:lnTo>
                    <a:pt x="6676758" y="1368679"/>
                  </a:lnTo>
                  <a:lnTo>
                    <a:pt x="6679628" y="1381379"/>
                  </a:lnTo>
                  <a:close/>
                </a:path>
                <a:path w="8923019" h="1657985">
                  <a:moveTo>
                    <a:pt x="6857746" y="1089279"/>
                  </a:moveTo>
                  <a:lnTo>
                    <a:pt x="6855981" y="1089279"/>
                  </a:lnTo>
                  <a:lnTo>
                    <a:pt x="6850710" y="1100315"/>
                  </a:lnTo>
                  <a:lnTo>
                    <a:pt x="6851002" y="1101979"/>
                  </a:lnTo>
                  <a:lnTo>
                    <a:pt x="6851802" y="1101979"/>
                  </a:lnTo>
                  <a:lnTo>
                    <a:pt x="6857746" y="1089279"/>
                  </a:lnTo>
                  <a:close/>
                </a:path>
                <a:path w="8923019" h="1657985">
                  <a:moveTo>
                    <a:pt x="6975157" y="822579"/>
                  </a:moveTo>
                  <a:lnTo>
                    <a:pt x="6964616" y="835279"/>
                  </a:lnTo>
                  <a:lnTo>
                    <a:pt x="6970166" y="835279"/>
                  </a:lnTo>
                  <a:lnTo>
                    <a:pt x="6975157" y="822579"/>
                  </a:lnTo>
                  <a:close/>
                </a:path>
                <a:path w="8923019" h="1657985">
                  <a:moveTo>
                    <a:pt x="6976161" y="1000379"/>
                  </a:moveTo>
                  <a:lnTo>
                    <a:pt x="6975627" y="994308"/>
                  </a:lnTo>
                  <a:lnTo>
                    <a:pt x="6974675" y="1000379"/>
                  </a:lnTo>
                  <a:lnTo>
                    <a:pt x="6976161" y="1000379"/>
                  </a:lnTo>
                  <a:close/>
                </a:path>
                <a:path w="8923019" h="1657985">
                  <a:moveTo>
                    <a:pt x="6976669" y="987679"/>
                  </a:moveTo>
                  <a:lnTo>
                    <a:pt x="6975043" y="987679"/>
                  </a:lnTo>
                  <a:lnTo>
                    <a:pt x="6975627" y="994308"/>
                  </a:lnTo>
                  <a:lnTo>
                    <a:pt x="6976669" y="987679"/>
                  </a:lnTo>
                  <a:close/>
                </a:path>
                <a:path w="8923019" h="1657985">
                  <a:moveTo>
                    <a:pt x="7281900" y="708279"/>
                  </a:moveTo>
                  <a:lnTo>
                    <a:pt x="7278941" y="695579"/>
                  </a:lnTo>
                  <a:lnTo>
                    <a:pt x="7273620" y="682879"/>
                  </a:lnTo>
                  <a:lnTo>
                    <a:pt x="7259955" y="695579"/>
                  </a:lnTo>
                  <a:lnTo>
                    <a:pt x="7254608" y="682879"/>
                  </a:lnTo>
                  <a:lnTo>
                    <a:pt x="7238162" y="682879"/>
                  </a:lnTo>
                  <a:lnTo>
                    <a:pt x="7240956" y="670179"/>
                  </a:lnTo>
                  <a:lnTo>
                    <a:pt x="7245540" y="657479"/>
                  </a:lnTo>
                  <a:lnTo>
                    <a:pt x="7222426" y="657479"/>
                  </a:lnTo>
                  <a:lnTo>
                    <a:pt x="7230148" y="644779"/>
                  </a:lnTo>
                  <a:lnTo>
                    <a:pt x="7228802" y="644779"/>
                  </a:lnTo>
                  <a:lnTo>
                    <a:pt x="7217156" y="632079"/>
                  </a:lnTo>
                  <a:lnTo>
                    <a:pt x="7210958" y="644779"/>
                  </a:lnTo>
                  <a:lnTo>
                    <a:pt x="7196696" y="644779"/>
                  </a:lnTo>
                  <a:lnTo>
                    <a:pt x="7197395" y="657479"/>
                  </a:lnTo>
                  <a:lnTo>
                    <a:pt x="7180300" y="657479"/>
                  </a:lnTo>
                  <a:lnTo>
                    <a:pt x="7175360" y="644779"/>
                  </a:lnTo>
                  <a:lnTo>
                    <a:pt x="7174738" y="644779"/>
                  </a:lnTo>
                  <a:lnTo>
                    <a:pt x="7174306" y="644779"/>
                  </a:lnTo>
                  <a:lnTo>
                    <a:pt x="7155624" y="644779"/>
                  </a:lnTo>
                  <a:lnTo>
                    <a:pt x="7146455" y="657479"/>
                  </a:lnTo>
                  <a:lnTo>
                    <a:pt x="7142975" y="657479"/>
                  </a:lnTo>
                  <a:lnTo>
                    <a:pt x="7136993" y="670179"/>
                  </a:lnTo>
                  <a:lnTo>
                    <a:pt x="7115149" y="670179"/>
                  </a:lnTo>
                  <a:lnTo>
                    <a:pt x="7111797" y="682879"/>
                  </a:lnTo>
                  <a:lnTo>
                    <a:pt x="7108723" y="682879"/>
                  </a:lnTo>
                  <a:lnTo>
                    <a:pt x="7102754" y="695579"/>
                  </a:lnTo>
                  <a:lnTo>
                    <a:pt x="7095312" y="695579"/>
                  </a:lnTo>
                  <a:lnTo>
                    <a:pt x="7094779" y="708279"/>
                  </a:lnTo>
                  <a:lnTo>
                    <a:pt x="7069937" y="708279"/>
                  </a:lnTo>
                  <a:lnTo>
                    <a:pt x="7068032" y="720979"/>
                  </a:lnTo>
                  <a:lnTo>
                    <a:pt x="7054062" y="708279"/>
                  </a:lnTo>
                  <a:lnTo>
                    <a:pt x="7055536" y="720979"/>
                  </a:lnTo>
                  <a:lnTo>
                    <a:pt x="7059117" y="720979"/>
                  </a:lnTo>
                  <a:lnTo>
                    <a:pt x="7065391" y="733679"/>
                  </a:lnTo>
                  <a:lnTo>
                    <a:pt x="7077342" y="733679"/>
                  </a:lnTo>
                  <a:lnTo>
                    <a:pt x="7077265" y="746379"/>
                  </a:lnTo>
                  <a:lnTo>
                    <a:pt x="7080910" y="746379"/>
                  </a:lnTo>
                  <a:lnTo>
                    <a:pt x="7081837" y="759079"/>
                  </a:lnTo>
                  <a:lnTo>
                    <a:pt x="6960260" y="759079"/>
                  </a:lnTo>
                  <a:lnTo>
                    <a:pt x="6954393" y="746379"/>
                  </a:lnTo>
                  <a:lnTo>
                    <a:pt x="6948894" y="746379"/>
                  </a:lnTo>
                  <a:lnTo>
                    <a:pt x="6953072" y="733679"/>
                  </a:lnTo>
                  <a:lnTo>
                    <a:pt x="6946709" y="733679"/>
                  </a:lnTo>
                  <a:lnTo>
                    <a:pt x="6944931" y="720979"/>
                  </a:lnTo>
                  <a:lnTo>
                    <a:pt x="6945846" y="720979"/>
                  </a:lnTo>
                  <a:lnTo>
                    <a:pt x="6945249" y="708279"/>
                  </a:lnTo>
                  <a:lnTo>
                    <a:pt x="6938937" y="695579"/>
                  </a:lnTo>
                  <a:lnTo>
                    <a:pt x="6931774" y="695579"/>
                  </a:lnTo>
                  <a:lnTo>
                    <a:pt x="6923570" y="708279"/>
                  </a:lnTo>
                  <a:lnTo>
                    <a:pt x="6916801" y="708279"/>
                  </a:lnTo>
                  <a:lnTo>
                    <a:pt x="6918503" y="720979"/>
                  </a:lnTo>
                  <a:lnTo>
                    <a:pt x="6917360" y="733679"/>
                  </a:lnTo>
                  <a:lnTo>
                    <a:pt x="6916636" y="733679"/>
                  </a:lnTo>
                  <a:lnTo>
                    <a:pt x="6919112" y="746379"/>
                  </a:lnTo>
                  <a:lnTo>
                    <a:pt x="6922579" y="746379"/>
                  </a:lnTo>
                  <a:lnTo>
                    <a:pt x="6925653" y="759079"/>
                  </a:lnTo>
                  <a:lnTo>
                    <a:pt x="6927583" y="759079"/>
                  </a:lnTo>
                  <a:lnTo>
                    <a:pt x="6927583" y="771779"/>
                  </a:lnTo>
                  <a:lnTo>
                    <a:pt x="6926631" y="771779"/>
                  </a:lnTo>
                  <a:lnTo>
                    <a:pt x="6925335" y="784479"/>
                  </a:lnTo>
                  <a:lnTo>
                    <a:pt x="6915874" y="771779"/>
                  </a:lnTo>
                  <a:lnTo>
                    <a:pt x="6902018" y="771779"/>
                  </a:lnTo>
                  <a:lnTo>
                    <a:pt x="6895744" y="784479"/>
                  </a:lnTo>
                  <a:lnTo>
                    <a:pt x="6885864" y="771779"/>
                  </a:lnTo>
                  <a:lnTo>
                    <a:pt x="6876618" y="771779"/>
                  </a:lnTo>
                  <a:lnTo>
                    <a:pt x="6874523" y="784479"/>
                  </a:lnTo>
                  <a:lnTo>
                    <a:pt x="6861772" y="771779"/>
                  </a:lnTo>
                  <a:lnTo>
                    <a:pt x="6835114" y="771779"/>
                  </a:lnTo>
                  <a:lnTo>
                    <a:pt x="6831952" y="759079"/>
                  </a:lnTo>
                  <a:lnTo>
                    <a:pt x="6820471" y="759079"/>
                  </a:lnTo>
                  <a:lnTo>
                    <a:pt x="6813728" y="771779"/>
                  </a:lnTo>
                  <a:lnTo>
                    <a:pt x="6806400" y="759079"/>
                  </a:lnTo>
                  <a:lnTo>
                    <a:pt x="6796367" y="746379"/>
                  </a:lnTo>
                  <a:lnTo>
                    <a:pt x="6784695" y="746379"/>
                  </a:lnTo>
                  <a:lnTo>
                    <a:pt x="6783222" y="733679"/>
                  </a:lnTo>
                  <a:lnTo>
                    <a:pt x="6744144" y="733679"/>
                  </a:lnTo>
                  <a:lnTo>
                    <a:pt x="6740398" y="720979"/>
                  </a:lnTo>
                  <a:lnTo>
                    <a:pt x="6729323" y="733679"/>
                  </a:lnTo>
                  <a:lnTo>
                    <a:pt x="6709232" y="733679"/>
                  </a:lnTo>
                  <a:lnTo>
                    <a:pt x="6708508" y="720979"/>
                  </a:lnTo>
                  <a:lnTo>
                    <a:pt x="6692443" y="720979"/>
                  </a:lnTo>
                  <a:lnTo>
                    <a:pt x="6683235" y="708279"/>
                  </a:lnTo>
                  <a:lnTo>
                    <a:pt x="6664985" y="708279"/>
                  </a:lnTo>
                  <a:lnTo>
                    <a:pt x="6652603" y="695579"/>
                  </a:lnTo>
                  <a:lnTo>
                    <a:pt x="6642519" y="695579"/>
                  </a:lnTo>
                  <a:lnTo>
                    <a:pt x="6638772" y="682879"/>
                  </a:lnTo>
                  <a:lnTo>
                    <a:pt x="6615316" y="682879"/>
                  </a:lnTo>
                  <a:lnTo>
                    <a:pt x="6608813" y="670179"/>
                  </a:lnTo>
                  <a:lnTo>
                    <a:pt x="6590487" y="670179"/>
                  </a:lnTo>
                  <a:lnTo>
                    <a:pt x="6584239" y="657479"/>
                  </a:lnTo>
                  <a:lnTo>
                    <a:pt x="6593560" y="657479"/>
                  </a:lnTo>
                  <a:lnTo>
                    <a:pt x="6595846" y="644779"/>
                  </a:lnTo>
                  <a:lnTo>
                    <a:pt x="6591452" y="644779"/>
                  </a:lnTo>
                  <a:lnTo>
                    <a:pt x="6595313" y="632079"/>
                  </a:lnTo>
                  <a:lnTo>
                    <a:pt x="6593992" y="619379"/>
                  </a:lnTo>
                  <a:lnTo>
                    <a:pt x="6599555" y="619379"/>
                  </a:lnTo>
                  <a:lnTo>
                    <a:pt x="6603822" y="606679"/>
                  </a:lnTo>
                  <a:lnTo>
                    <a:pt x="6615417" y="606679"/>
                  </a:lnTo>
                  <a:lnTo>
                    <a:pt x="6609562" y="593979"/>
                  </a:lnTo>
                  <a:lnTo>
                    <a:pt x="6595973" y="593979"/>
                  </a:lnTo>
                  <a:lnTo>
                    <a:pt x="6588798" y="581279"/>
                  </a:lnTo>
                  <a:lnTo>
                    <a:pt x="6578765" y="581279"/>
                  </a:lnTo>
                  <a:lnTo>
                    <a:pt x="6573583" y="568579"/>
                  </a:lnTo>
                  <a:lnTo>
                    <a:pt x="6546736" y="568579"/>
                  </a:lnTo>
                  <a:lnTo>
                    <a:pt x="6537566" y="555879"/>
                  </a:lnTo>
                  <a:lnTo>
                    <a:pt x="6533705" y="544690"/>
                  </a:lnTo>
                  <a:lnTo>
                    <a:pt x="6533705" y="1559179"/>
                  </a:lnTo>
                  <a:lnTo>
                    <a:pt x="6529883" y="1559179"/>
                  </a:lnTo>
                  <a:lnTo>
                    <a:pt x="6529489" y="1546593"/>
                  </a:lnTo>
                  <a:lnTo>
                    <a:pt x="6529108" y="1559179"/>
                  </a:lnTo>
                  <a:lnTo>
                    <a:pt x="6528917" y="1546479"/>
                  </a:lnTo>
                  <a:lnTo>
                    <a:pt x="6529451" y="1546479"/>
                  </a:lnTo>
                  <a:lnTo>
                    <a:pt x="6529502" y="1546606"/>
                  </a:lnTo>
                  <a:lnTo>
                    <a:pt x="6533705" y="1559179"/>
                  </a:lnTo>
                  <a:lnTo>
                    <a:pt x="6533705" y="544690"/>
                  </a:lnTo>
                  <a:lnTo>
                    <a:pt x="6533185" y="543179"/>
                  </a:lnTo>
                  <a:lnTo>
                    <a:pt x="6523685" y="543179"/>
                  </a:lnTo>
                  <a:lnTo>
                    <a:pt x="6525095" y="555879"/>
                  </a:lnTo>
                  <a:lnTo>
                    <a:pt x="6516395" y="555879"/>
                  </a:lnTo>
                  <a:lnTo>
                    <a:pt x="6515176" y="543179"/>
                  </a:lnTo>
                  <a:lnTo>
                    <a:pt x="6513893" y="530479"/>
                  </a:lnTo>
                  <a:lnTo>
                    <a:pt x="6508255" y="530479"/>
                  </a:lnTo>
                  <a:lnTo>
                    <a:pt x="6510020" y="517779"/>
                  </a:lnTo>
                  <a:lnTo>
                    <a:pt x="6500927" y="505079"/>
                  </a:lnTo>
                  <a:lnTo>
                    <a:pt x="6494259" y="505079"/>
                  </a:lnTo>
                  <a:lnTo>
                    <a:pt x="6493218" y="492379"/>
                  </a:lnTo>
                  <a:lnTo>
                    <a:pt x="6507772" y="492379"/>
                  </a:lnTo>
                  <a:lnTo>
                    <a:pt x="6511633" y="505079"/>
                  </a:lnTo>
                  <a:lnTo>
                    <a:pt x="6515963" y="505079"/>
                  </a:lnTo>
                  <a:lnTo>
                    <a:pt x="6520281" y="492379"/>
                  </a:lnTo>
                  <a:lnTo>
                    <a:pt x="6536423" y="492379"/>
                  </a:lnTo>
                  <a:lnTo>
                    <a:pt x="6527876" y="479679"/>
                  </a:lnTo>
                  <a:lnTo>
                    <a:pt x="6525361" y="479679"/>
                  </a:lnTo>
                  <a:lnTo>
                    <a:pt x="6522758" y="466979"/>
                  </a:lnTo>
                  <a:lnTo>
                    <a:pt x="6523596" y="466979"/>
                  </a:lnTo>
                  <a:lnTo>
                    <a:pt x="6517513" y="454279"/>
                  </a:lnTo>
                  <a:lnTo>
                    <a:pt x="6497320" y="454279"/>
                  </a:lnTo>
                  <a:lnTo>
                    <a:pt x="6495389" y="441579"/>
                  </a:lnTo>
                  <a:lnTo>
                    <a:pt x="6489662" y="428879"/>
                  </a:lnTo>
                  <a:lnTo>
                    <a:pt x="6487681" y="428879"/>
                  </a:lnTo>
                  <a:lnTo>
                    <a:pt x="6499174" y="416179"/>
                  </a:lnTo>
                  <a:lnTo>
                    <a:pt x="6495224" y="403479"/>
                  </a:lnTo>
                  <a:lnTo>
                    <a:pt x="6469939" y="403479"/>
                  </a:lnTo>
                  <a:lnTo>
                    <a:pt x="6463830" y="390779"/>
                  </a:lnTo>
                  <a:lnTo>
                    <a:pt x="6460083" y="390779"/>
                  </a:lnTo>
                  <a:lnTo>
                    <a:pt x="6457099" y="378079"/>
                  </a:lnTo>
                  <a:lnTo>
                    <a:pt x="6454153" y="378079"/>
                  </a:lnTo>
                  <a:lnTo>
                    <a:pt x="6450520" y="365379"/>
                  </a:lnTo>
                  <a:lnTo>
                    <a:pt x="6446799" y="365379"/>
                  </a:lnTo>
                  <a:lnTo>
                    <a:pt x="6449352" y="352679"/>
                  </a:lnTo>
                  <a:lnTo>
                    <a:pt x="6431915" y="352679"/>
                  </a:lnTo>
                  <a:lnTo>
                    <a:pt x="6429019" y="365379"/>
                  </a:lnTo>
                  <a:lnTo>
                    <a:pt x="6423012" y="365379"/>
                  </a:lnTo>
                  <a:lnTo>
                    <a:pt x="6410617" y="378079"/>
                  </a:lnTo>
                  <a:lnTo>
                    <a:pt x="6413970" y="378079"/>
                  </a:lnTo>
                  <a:lnTo>
                    <a:pt x="6402184" y="390779"/>
                  </a:lnTo>
                  <a:lnTo>
                    <a:pt x="6386474" y="390779"/>
                  </a:lnTo>
                  <a:lnTo>
                    <a:pt x="6372136" y="403479"/>
                  </a:lnTo>
                  <a:lnTo>
                    <a:pt x="6358382" y="403479"/>
                  </a:lnTo>
                  <a:lnTo>
                    <a:pt x="6335623" y="390779"/>
                  </a:lnTo>
                  <a:lnTo>
                    <a:pt x="6297942" y="390779"/>
                  </a:lnTo>
                  <a:lnTo>
                    <a:pt x="6289345" y="403479"/>
                  </a:lnTo>
                  <a:lnTo>
                    <a:pt x="6298628" y="416179"/>
                  </a:lnTo>
                  <a:lnTo>
                    <a:pt x="6305626" y="416179"/>
                  </a:lnTo>
                  <a:lnTo>
                    <a:pt x="6296164" y="428879"/>
                  </a:lnTo>
                  <a:lnTo>
                    <a:pt x="6310566" y="428879"/>
                  </a:lnTo>
                  <a:lnTo>
                    <a:pt x="6303924" y="441579"/>
                  </a:lnTo>
                  <a:lnTo>
                    <a:pt x="6309411" y="441579"/>
                  </a:lnTo>
                  <a:lnTo>
                    <a:pt x="6318085" y="454279"/>
                  </a:lnTo>
                  <a:lnTo>
                    <a:pt x="6316103" y="454279"/>
                  </a:lnTo>
                  <a:lnTo>
                    <a:pt x="6310452" y="466979"/>
                  </a:lnTo>
                  <a:lnTo>
                    <a:pt x="6321234" y="466979"/>
                  </a:lnTo>
                  <a:lnTo>
                    <a:pt x="6328537" y="479679"/>
                  </a:lnTo>
                  <a:lnTo>
                    <a:pt x="6336766" y="479679"/>
                  </a:lnTo>
                  <a:lnTo>
                    <a:pt x="6345618" y="492379"/>
                  </a:lnTo>
                  <a:lnTo>
                    <a:pt x="6355461" y="492379"/>
                  </a:lnTo>
                  <a:lnTo>
                    <a:pt x="6365430" y="505079"/>
                  </a:lnTo>
                  <a:lnTo>
                    <a:pt x="6371488" y="505079"/>
                  </a:lnTo>
                  <a:lnTo>
                    <a:pt x="6365100" y="517779"/>
                  </a:lnTo>
                  <a:lnTo>
                    <a:pt x="6349085" y="517779"/>
                  </a:lnTo>
                  <a:lnTo>
                    <a:pt x="6345745" y="530479"/>
                  </a:lnTo>
                  <a:lnTo>
                    <a:pt x="6345568" y="530479"/>
                  </a:lnTo>
                  <a:lnTo>
                    <a:pt x="6351829" y="543179"/>
                  </a:lnTo>
                  <a:lnTo>
                    <a:pt x="6351968" y="555879"/>
                  </a:lnTo>
                  <a:lnTo>
                    <a:pt x="6358141" y="555879"/>
                  </a:lnTo>
                  <a:lnTo>
                    <a:pt x="6355461" y="568579"/>
                  </a:lnTo>
                  <a:lnTo>
                    <a:pt x="6346215" y="568579"/>
                  </a:lnTo>
                  <a:lnTo>
                    <a:pt x="6340399" y="581279"/>
                  </a:lnTo>
                  <a:lnTo>
                    <a:pt x="6331458" y="593979"/>
                  </a:lnTo>
                  <a:lnTo>
                    <a:pt x="6338684" y="593979"/>
                  </a:lnTo>
                  <a:lnTo>
                    <a:pt x="6333541" y="606679"/>
                  </a:lnTo>
                  <a:lnTo>
                    <a:pt x="6324955" y="606679"/>
                  </a:lnTo>
                  <a:lnTo>
                    <a:pt x="6318745" y="619379"/>
                  </a:lnTo>
                  <a:lnTo>
                    <a:pt x="6315964" y="619379"/>
                  </a:lnTo>
                  <a:lnTo>
                    <a:pt x="6314808" y="632079"/>
                  </a:lnTo>
                  <a:lnTo>
                    <a:pt x="6313525" y="632079"/>
                  </a:lnTo>
                  <a:lnTo>
                    <a:pt x="6310554" y="644779"/>
                  </a:lnTo>
                  <a:lnTo>
                    <a:pt x="6306629" y="657479"/>
                  </a:lnTo>
                  <a:lnTo>
                    <a:pt x="6293777" y="657479"/>
                  </a:lnTo>
                  <a:lnTo>
                    <a:pt x="6287173" y="670179"/>
                  </a:lnTo>
                  <a:lnTo>
                    <a:pt x="6284252" y="670179"/>
                  </a:lnTo>
                  <a:lnTo>
                    <a:pt x="6282093" y="682879"/>
                  </a:lnTo>
                  <a:lnTo>
                    <a:pt x="6277737" y="695579"/>
                  </a:lnTo>
                  <a:lnTo>
                    <a:pt x="6273812" y="695579"/>
                  </a:lnTo>
                  <a:lnTo>
                    <a:pt x="6271158" y="708279"/>
                  </a:lnTo>
                  <a:lnTo>
                    <a:pt x="6240919" y="708279"/>
                  </a:lnTo>
                  <a:lnTo>
                    <a:pt x="6236170" y="720979"/>
                  </a:lnTo>
                  <a:lnTo>
                    <a:pt x="6223063" y="720979"/>
                  </a:lnTo>
                  <a:lnTo>
                    <a:pt x="6223749" y="708279"/>
                  </a:lnTo>
                  <a:lnTo>
                    <a:pt x="6210236" y="695579"/>
                  </a:lnTo>
                  <a:lnTo>
                    <a:pt x="6205880" y="708279"/>
                  </a:lnTo>
                  <a:lnTo>
                    <a:pt x="6200876" y="720979"/>
                  </a:lnTo>
                  <a:lnTo>
                    <a:pt x="6198819" y="720979"/>
                  </a:lnTo>
                  <a:lnTo>
                    <a:pt x="6194996" y="733679"/>
                  </a:lnTo>
                  <a:lnTo>
                    <a:pt x="6190564" y="733679"/>
                  </a:lnTo>
                  <a:lnTo>
                    <a:pt x="6186233" y="746379"/>
                  </a:lnTo>
                  <a:lnTo>
                    <a:pt x="6183439" y="746379"/>
                  </a:lnTo>
                  <a:lnTo>
                    <a:pt x="6183668" y="759079"/>
                  </a:lnTo>
                  <a:lnTo>
                    <a:pt x="6188468" y="759079"/>
                  </a:lnTo>
                  <a:lnTo>
                    <a:pt x="6195682" y="771779"/>
                  </a:lnTo>
                  <a:lnTo>
                    <a:pt x="6215977" y="771779"/>
                  </a:lnTo>
                  <a:lnTo>
                    <a:pt x="6214034" y="784479"/>
                  </a:lnTo>
                  <a:lnTo>
                    <a:pt x="6213437" y="797179"/>
                  </a:lnTo>
                  <a:lnTo>
                    <a:pt x="6214605" y="797179"/>
                  </a:lnTo>
                  <a:lnTo>
                    <a:pt x="6218606" y="809879"/>
                  </a:lnTo>
                  <a:lnTo>
                    <a:pt x="6237605" y="809879"/>
                  </a:lnTo>
                  <a:lnTo>
                    <a:pt x="6238189" y="822579"/>
                  </a:lnTo>
                  <a:lnTo>
                    <a:pt x="6239662" y="822579"/>
                  </a:lnTo>
                  <a:lnTo>
                    <a:pt x="6244310" y="835279"/>
                  </a:lnTo>
                  <a:lnTo>
                    <a:pt x="6248806" y="835279"/>
                  </a:lnTo>
                  <a:lnTo>
                    <a:pt x="6253137" y="847979"/>
                  </a:lnTo>
                  <a:lnTo>
                    <a:pt x="6257302" y="847979"/>
                  </a:lnTo>
                  <a:lnTo>
                    <a:pt x="6258026" y="860679"/>
                  </a:lnTo>
                  <a:lnTo>
                    <a:pt x="6257277" y="860679"/>
                  </a:lnTo>
                  <a:lnTo>
                    <a:pt x="6257569" y="873379"/>
                  </a:lnTo>
                  <a:lnTo>
                    <a:pt x="6222085" y="873379"/>
                  </a:lnTo>
                  <a:lnTo>
                    <a:pt x="6218428" y="886079"/>
                  </a:lnTo>
                  <a:lnTo>
                    <a:pt x="6204267" y="886079"/>
                  </a:lnTo>
                  <a:lnTo>
                    <a:pt x="6197308" y="873379"/>
                  </a:lnTo>
                  <a:lnTo>
                    <a:pt x="6168085" y="873379"/>
                  </a:lnTo>
                  <a:lnTo>
                    <a:pt x="6171908" y="886079"/>
                  </a:lnTo>
                  <a:lnTo>
                    <a:pt x="6147549" y="886079"/>
                  </a:lnTo>
                  <a:lnTo>
                    <a:pt x="6148032" y="898779"/>
                  </a:lnTo>
                  <a:lnTo>
                    <a:pt x="6149467" y="898779"/>
                  </a:lnTo>
                  <a:lnTo>
                    <a:pt x="6149340" y="911479"/>
                  </a:lnTo>
                  <a:lnTo>
                    <a:pt x="6153797" y="911479"/>
                  </a:lnTo>
                  <a:lnTo>
                    <a:pt x="6159398" y="898779"/>
                  </a:lnTo>
                  <a:lnTo>
                    <a:pt x="6165570" y="898779"/>
                  </a:lnTo>
                  <a:lnTo>
                    <a:pt x="6159195" y="911479"/>
                  </a:lnTo>
                  <a:lnTo>
                    <a:pt x="6156884" y="911479"/>
                  </a:lnTo>
                  <a:lnTo>
                    <a:pt x="6163411" y="924179"/>
                  </a:lnTo>
                  <a:lnTo>
                    <a:pt x="6168656" y="924179"/>
                  </a:lnTo>
                  <a:lnTo>
                    <a:pt x="6178016" y="936879"/>
                  </a:lnTo>
                  <a:lnTo>
                    <a:pt x="6184519" y="936879"/>
                  </a:lnTo>
                  <a:lnTo>
                    <a:pt x="6196000" y="949579"/>
                  </a:lnTo>
                  <a:lnTo>
                    <a:pt x="6216434" y="949579"/>
                  </a:lnTo>
                  <a:lnTo>
                    <a:pt x="6226759" y="936879"/>
                  </a:lnTo>
                  <a:lnTo>
                    <a:pt x="6241440" y="936879"/>
                  </a:lnTo>
                  <a:lnTo>
                    <a:pt x="6236563" y="949579"/>
                  </a:lnTo>
                  <a:lnTo>
                    <a:pt x="6233896" y="949579"/>
                  </a:lnTo>
                  <a:lnTo>
                    <a:pt x="6228689" y="962279"/>
                  </a:lnTo>
                  <a:lnTo>
                    <a:pt x="6207239" y="962279"/>
                  </a:lnTo>
                  <a:lnTo>
                    <a:pt x="6206490" y="974979"/>
                  </a:lnTo>
                  <a:lnTo>
                    <a:pt x="6198882" y="974979"/>
                  </a:lnTo>
                  <a:lnTo>
                    <a:pt x="6192596" y="962279"/>
                  </a:lnTo>
                  <a:lnTo>
                    <a:pt x="6184976" y="962279"/>
                  </a:lnTo>
                  <a:lnTo>
                    <a:pt x="6185332" y="974979"/>
                  </a:lnTo>
                  <a:lnTo>
                    <a:pt x="6191377" y="974979"/>
                  </a:lnTo>
                  <a:lnTo>
                    <a:pt x="6201016" y="987679"/>
                  </a:lnTo>
                  <a:lnTo>
                    <a:pt x="6211113" y="1000379"/>
                  </a:lnTo>
                  <a:lnTo>
                    <a:pt x="6220879" y="1000379"/>
                  </a:lnTo>
                  <a:lnTo>
                    <a:pt x="6229528" y="1013079"/>
                  </a:lnTo>
                  <a:lnTo>
                    <a:pt x="6235941" y="1025779"/>
                  </a:lnTo>
                  <a:lnTo>
                    <a:pt x="6244133" y="1025779"/>
                  </a:lnTo>
                  <a:lnTo>
                    <a:pt x="6253226" y="1038479"/>
                  </a:lnTo>
                  <a:lnTo>
                    <a:pt x="6294755" y="1038479"/>
                  </a:lnTo>
                  <a:lnTo>
                    <a:pt x="6300241" y="1025779"/>
                  </a:lnTo>
                  <a:lnTo>
                    <a:pt x="6316624" y="1025779"/>
                  </a:lnTo>
                  <a:lnTo>
                    <a:pt x="6315227" y="1013079"/>
                  </a:lnTo>
                  <a:lnTo>
                    <a:pt x="6317780" y="1013079"/>
                  </a:lnTo>
                  <a:lnTo>
                    <a:pt x="6321018" y="1000379"/>
                  </a:lnTo>
                  <a:lnTo>
                    <a:pt x="6316269" y="1000379"/>
                  </a:lnTo>
                  <a:lnTo>
                    <a:pt x="6309322" y="987679"/>
                  </a:lnTo>
                  <a:lnTo>
                    <a:pt x="6320625" y="987679"/>
                  </a:lnTo>
                  <a:lnTo>
                    <a:pt x="6320396" y="974979"/>
                  </a:lnTo>
                  <a:lnTo>
                    <a:pt x="6322149" y="974979"/>
                  </a:lnTo>
                  <a:lnTo>
                    <a:pt x="6322492" y="962279"/>
                  </a:lnTo>
                  <a:lnTo>
                    <a:pt x="6325476" y="974979"/>
                  </a:lnTo>
                  <a:lnTo>
                    <a:pt x="6333185" y="974979"/>
                  </a:lnTo>
                  <a:lnTo>
                    <a:pt x="6325984" y="987679"/>
                  </a:lnTo>
                  <a:lnTo>
                    <a:pt x="6332309" y="987679"/>
                  </a:lnTo>
                  <a:lnTo>
                    <a:pt x="6336779" y="1000379"/>
                  </a:lnTo>
                  <a:lnTo>
                    <a:pt x="6338925" y="1000379"/>
                  </a:lnTo>
                  <a:lnTo>
                    <a:pt x="6337922" y="1013079"/>
                  </a:lnTo>
                  <a:lnTo>
                    <a:pt x="6334887" y="1013079"/>
                  </a:lnTo>
                  <a:lnTo>
                    <a:pt x="6343142" y="1025779"/>
                  </a:lnTo>
                  <a:lnTo>
                    <a:pt x="6347409" y="1025779"/>
                  </a:lnTo>
                  <a:lnTo>
                    <a:pt x="6349073" y="1038479"/>
                  </a:lnTo>
                  <a:lnTo>
                    <a:pt x="6349886" y="1038479"/>
                  </a:lnTo>
                  <a:lnTo>
                    <a:pt x="6351257" y="1051179"/>
                  </a:lnTo>
                  <a:lnTo>
                    <a:pt x="6350152" y="1051179"/>
                  </a:lnTo>
                  <a:lnTo>
                    <a:pt x="6347892" y="1063879"/>
                  </a:lnTo>
                  <a:lnTo>
                    <a:pt x="6345822" y="1063879"/>
                  </a:lnTo>
                  <a:lnTo>
                    <a:pt x="6344513" y="1076579"/>
                  </a:lnTo>
                  <a:lnTo>
                    <a:pt x="6344729" y="1076579"/>
                  </a:lnTo>
                  <a:lnTo>
                    <a:pt x="6347384" y="1089279"/>
                  </a:lnTo>
                  <a:lnTo>
                    <a:pt x="6353848" y="1101979"/>
                  </a:lnTo>
                  <a:lnTo>
                    <a:pt x="6347892" y="1101979"/>
                  </a:lnTo>
                  <a:lnTo>
                    <a:pt x="6361951" y="1114679"/>
                  </a:lnTo>
                  <a:lnTo>
                    <a:pt x="6364846" y="1127379"/>
                  </a:lnTo>
                  <a:lnTo>
                    <a:pt x="6362967" y="1127379"/>
                  </a:lnTo>
                  <a:lnTo>
                    <a:pt x="6362738" y="1140079"/>
                  </a:lnTo>
                  <a:lnTo>
                    <a:pt x="6363144" y="1140079"/>
                  </a:lnTo>
                  <a:lnTo>
                    <a:pt x="6364681" y="1152779"/>
                  </a:lnTo>
                  <a:lnTo>
                    <a:pt x="6364237" y="1152779"/>
                  </a:lnTo>
                  <a:lnTo>
                    <a:pt x="6365011" y="1165479"/>
                  </a:lnTo>
                  <a:lnTo>
                    <a:pt x="6367513" y="1165479"/>
                  </a:lnTo>
                  <a:lnTo>
                    <a:pt x="6369571" y="1178179"/>
                  </a:lnTo>
                  <a:lnTo>
                    <a:pt x="6371818" y="1178179"/>
                  </a:lnTo>
                  <a:lnTo>
                    <a:pt x="6375997" y="1190879"/>
                  </a:lnTo>
                  <a:lnTo>
                    <a:pt x="6378473" y="1203579"/>
                  </a:lnTo>
                  <a:lnTo>
                    <a:pt x="6382842" y="1216279"/>
                  </a:lnTo>
                  <a:lnTo>
                    <a:pt x="6382842" y="1228979"/>
                  </a:lnTo>
                  <a:lnTo>
                    <a:pt x="6384836" y="1228979"/>
                  </a:lnTo>
                  <a:lnTo>
                    <a:pt x="6387198" y="1241679"/>
                  </a:lnTo>
                  <a:lnTo>
                    <a:pt x="6389916" y="1254379"/>
                  </a:lnTo>
                  <a:lnTo>
                    <a:pt x="6393091" y="1254379"/>
                  </a:lnTo>
                  <a:lnTo>
                    <a:pt x="6396825" y="1267079"/>
                  </a:lnTo>
                  <a:lnTo>
                    <a:pt x="6401257" y="1267079"/>
                  </a:lnTo>
                  <a:lnTo>
                    <a:pt x="6403924" y="1279779"/>
                  </a:lnTo>
                  <a:lnTo>
                    <a:pt x="6407518" y="1279779"/>
                  </a:lnTo>
                  <a:lnTo>
                    <a:pt x="6410401" y="1292479"/>
                  </a:lnTo>
                  <a:lnTo>
                    <a:pt x="6412268" y="1292479"/>
                  </a:lnTo>
                  <a:lnTo>
                    <a:pt x="6415722" y="1305179"/>
                  </a:lnTo>
                  <a:lnTo>
                    <a:pt x="6419901" y="1305179"/>
                  </a:lnTo>
                  <a:lnTo>
                    <a:pt x="6422911" y="1317879"/>
                  </a:lnTo>
                  <a:lnTo>
                    <a:pt x="6430035" y="1317879"/>
                  </a:lnTo>
                  <a:lnTo>
                    <a:pt x="6433134" y="1330579"/>
                  </a:lnTo>
                  <a:lnTo>
                    <a:pt x="6436931" y="1330579"/>
                  </a:lnTo>
                  <a:lnTo>
                    <a:pt x="6435280" y="1343279"/>
                  </a:lnTo>
                  <a:lnTo>
                    <a:pt x="6435966" y="1343279"/>
                  </a:lnTo>
                  <a:lnTo>
                    <a:pt x="6441541" y="1355979"/>
                  </a:lnTo>
                  <a:lnTo>
                    <a:pt x="6445009" y="1355979"/>
                  </a:lnTo>
                  <a:lnTo>
                    <a:pt x="6447028" y="1368679"/>
                  </a:lnTo>
                  <a:lnTo>
                    <a:pt x="6451701" y="1381379"/>
                  </a:lnTo>
                  <a:lnTo>
                    <a:pt x="6452692" y="1381379"/>
                  </a:lnTo>
                  <a:lnTo>
                    <a:pt x="6454432" y="1394079"/>
                  </a:lnTo>
                  <a:lnTo>
                    <a:pt x="6459029" y="1406779"/>
                  </a:lnTo>
                  <a:lnTo>
                    <a:pt x="6465430" y="1419479"/>
                  </a:lnTo>
                  <a:lnTo>
                    <a:pt x="6473584" y="1432179"/>
                  </a:lnTo>
                  <a:lnTo>
                    <a:pt x="6483426" y="1457579"/>
                  </a:lnTo>
                  <a:lnTo>
                    <a:pt x="6486245" y="1457579"/>
                  </a:lnTo>
                  <a:lnTo>
                    <a:pt x="6493802" y="1470279"/>
                  </a:lnTo>
                  <a:lnTo>
                    <a:pt x="6501841" y="1482979"/>
                  </a:lnTo>
                  <a:lnTo>
                    <a:pt x="6506159" y="1495679"/>
                  </a:lnTo>
                  <a:lnTo>
                    <a:pt x="6508864" y="1495679"/>
                  </a:lnTo>
                  <a:lnTo>
                    <a:pt x="6511544" y="1508379"/>
                  </a:lnTo>
                  <a:lnTo>
                    <a:pt x="6514300" y="1521079"/>
                  </a:lnTo>
                  <a:lnTo>
                    <a:pt x="6517259" y="1521079"/>
                  </a:lnTo>
                  <a:lnTo>
                    <a:pt x="6519583" y="1533779"/>
                  </a:lnTo>
                  <a:lnTo>
                    <a:pt x="6521755" y="1533779"/>
                  </a:lnTo>
                  <a:lnTo>
                    <a:pt x="6525044" y="1546479"/>
                  </a:lnTo>
                  <a:lnTo>
                    <a:pt x="6524866" y="1533779"/>
                  </a:lnTo>
                  <a:lnTo>
                    <a:pt x="6525209" y="1546479"/>
                  </a:lnTo>
                  <a:lnTo>
                    <a:pt x="6526250" y="1559179"/>
                  </a:lnTo>
                  <a:lnTo>
                    <a:pt x="6528371" y="1559179"/>
                  </a:lnTo>
                  <a:lnTo>
                    <a:pt x="6531000" y="1571879"/>
                  </a:lnTo>
                  <a:lnTo>
                    <a:pt x="6533007" y="1571879"/>
                  </a:lnTo>
                  <a:lnTo>
                    <a:pt x="6535483" y="1584579"/>
                  </a:lnTo>
                  <a:lnTo>
                    <a:pt x="6543408" y="1584579"/>
                  </a:lnTo>
                  <a:lnTo>
                    <a:pt x="6542735" y="1597279"/>
                  </a:lnTo>
                  <a:lnTo>
                    <a:pt x="6549415" y="1609979"/>
                  </a:lnTo>
                  <a:lnTo>
                    <a:pt x="6558204" y="1609979"/>
                  </a:lnTo>
                  <a:lnTo>
                    <a:pt x="6563944" y="1622679"/>
                  </a:lnTo>
                  <a:lnTo>
                    <a:pt x="6599110" y="1622679"/>
                  </a:lnTo>
                  <a:lnTo>
                    <a:pt x="6602768" y="1609979"/>
                  </a:lnTo>
                  <a:lnTo>
                    <a:pt x="6606095" y="1609979"/>
                  </a:lnTo>
                  <a:lnTo>
                    <a:pt x="6607518" y="1597279"/>
                  </a:lnTo>
                  <a:lnTo>
                    <a:pt x="6610401" y="1584579"/>
                  </a:lnTo>
                  <a:lnTo>
                    <a:pt x="6618110" y="1584579"/>
                  </a:lnTo>
                  <a:lnTo>
                    <a:pt x="6627685" y="1571879"/>
                  </a:lnTo>
                  <a:lnTo>
                    <a:pt x="6636613" y="1571879"/>
                  </a:lnTo>
                  <a:lnTo>
                    <a:pt x="6636372" y="1559179"/>
                  </a:lnTo>
                  <a:lnTo>
                    <a:pt x="6638874" y="1559179"/>
                  </a:lnTo>
                  <a:lnTo>
                    <a:pt x="6642062" y="1546479"/>
                  </a:lnTo>
                  <a:lnTo>
                    <a:pt x="6650215" y="1546479"/>
                  </a:lnTo>
                  <a:lnTo>
                    <a:pt x="6646532" y="1533779"/>
                  </a:lnTo>
                  <a:lnTo>
                    <a:pt x="6648488" y="1533779"/>
                  </a:lnTo>
                  <a:lnTo>
                    <a:pt x="6652120" y="1521079"/>
                  </a:lnTo>
                  <a:lnTo>
                    <a:pt x="6657784" y="1521079"/>
                  </a:lnTo>
                  <a:lnTo>
                    <a:pt x="6663550" y="1533779"/>
                  </a:lnTo>
                  <a:lnTo>
                    <a:pt x="6674244" y="1533779"/>
                  </a:lnTo>
                  <a:lnTo>
                    <a:pt x="6663779" y="1521079"/>
                  </a:lnTo>
                  <a:lnTo>
                    <a:pt x="6671729" y="1521079"/>
                  </a:lnTo>
                  <a:lnTo>
                    <a:pt x="6671030" y="1508379"/>
                  </a:lnTo>
                  <a:lnTo>
                    <a:pt x="6670294" y="1508379"/>
                  </a:lnTo>
                  <a:lnTo>
                    <a:pt x="6669989" y="1495679"/>
                  </a:lnTo>
                  <a:lnTo>
                    <a:pt x="6670002" y="1482979"/>
                  </a:lnTo>
                  <a:lnTo>
                    <a:pt x="6661785" y="1482979"/>
                  </a:lnTo>
                  <a:lnTo>
                    <a:pt x="6665163" y="1470279"/>
                  </a:lnTo>
                  <a:lnTo>
                    <a:pt x="6666014" y="1470279"/>
                  </a:lnTo>
                  <a:lnTo>
                    <a:pt x="6666128" y="1457579"/>
                  </a:lnTo>
                  <a:lnTo>
                    <a:pt x="6667271" y="1444879"/>
                  </a:lnTo>
                  <a:lnTo>
                    <a:pt x="6670738" y="1444879"/>
                  </a:lnTo>
                  <a:lnTo>
                    <a:pt x="6674739" y="1432179"/>
                  </a:lnTo>
                  <a:lnTo>
                    <a:pt x="6678384" y="1419479"/>
                  </a:lnTo>
                  <a:lnTo>
                    <a:pt x="6680759" y="1419479"/>
                  </a:lnTo>
                  <a:lnTo>
                    <a:pt x="6682994" y="1394079"/>
                  </a:lnTo>
                  <a:lnTo>
                    <a:pt x="6681254" y="1381379"/>
                  </a:lnTo>
                  <a:lnTo>
                    <a:pt x="6679628" y="1381379"/>
                  </a:lnTo>
                  <a:lnTo>
                    <a:pt x="6675679" y="1381379"/>
                  </a:lnTo>
                  <a:lnTo>
                    <a:pt x="6669672" y="1368679"/>
                  </a:lnTo>
                  <a:lnTo>
                    <a:pt x="6676758" y="1368679"/>
                  </a:lnTo>
                  <a:lnTo>
                    <a:pt x="6674498" y="1355979"/>
                  </a:lnTo>
                  <a:lnTo>
                    <a:pt x="6672974" y="1343279"/>
                  </a:lnTo>
                  <a:lnTo>
                    <a:pt x="6672326" y="1330579"/>
                  </a:lnTo>
                  <a:lnTo>
                    <a:pt x="6671665" y="1330579"/>
                  </a:lnTo>
                  <a:lnTo>
                    <a:pt x="6670103" y="1317879"/>
                  </a:lnTo>
                  <a:lnTo>
                    <a:pt x="6667995" y="1317879"/>
                  </a:lnTo>
                  <a:lnTo>
                    <a:pt x="6665696" y="1305179"/>
                  </a:lnTo>
                  <a:lnTo>
                    <a:pt x="6664642" y="1305179"/>
                  </a:lnTo>
                  <a:lnTo>
                    <a:pt x="6666293" y="1292479"/>
                  </a:lnTo>
                  <a:lnTo>
                    <a:pt x="6669545" y="1279779"/>
                  </a:lnTo>
                  <a:lnTo>
                    <a:pt x="6673342" y="1279779"/>
                  </a:lnTo>
                  <a:lnTo>
                    <a:pt x="6678206" y="1267079"/>
                  </a:lnTo>
                  <a:lnTo>
                    <a:pt x="6691439" y="1267079"/>
                  </a:lnTo>
                  <a:lnTo>
                    <a:pt x="6692798" y="1279779"/>
                  </a:lnTo>
                  <a:lnTo>
                    <a:pt x="6694119" y="1267079"/>
                  </a:lnTo>
                  <a:lnTo>
                    <a:pt x="6700545" y="1267079"/>
                  </a:lnTo>
                  <a:lnTo>
                    <a:pt x="6705714" y="1254379"/>
                  </a:lnTo>
                  <a:lnTo>
                    <a:pt x="6708191" y="1254379"/>
                  </a:lnTo>
                  <a:lnTo>
                    <a:pt x="6708788" y="1241679"/>
                  </a:lnTo>
                  <a:lnTo>
                    <a:pt x="6744106" y="1241679"/>
                  </a:lnTo>
                  <a:lnTo>
                    <a:pt x="6750431" y="1228979"/>
                  </a:lnTo>
                  <a:lnTo>
                    <a:pt x="6753365" y="1228979"/>
                  </a:lnTo>
                  <a:lnTo>
                    <a:pt x="6744576" y="1216279"/>
                  </a:lnTo>
                  <a:lnTo>
                    <a:pt x="6749085" y="1216279"/>
                  </a:lnTo>
                  <a:lnTo>
                    <a:pt x="6752577" y="1203579"/>
                  </a:lnTo>
                  <a:lnTo>
                    <a:pt x="6762445" y="1203579"/>
                  </a:lnTo>
                  <a:lnTo>
                    <a:pt x="6773177" y="1190879"/>
                  </a:lnTo>
                  <a:lnTo>
                    <a:pt x="6782117" y="1190879"/>
                  </a:lnTo>
                  <a:lnTo>
                    <a:pt x="6783286" y="1178179"/>
                  </a:lnTo>
                  <a:lnTo>
                    <a:pt x="6789052" y="1178179"/>
                  </a:lnTo>
                  <a:lnTo>
                    <a:pt x="6797510" y="1165479"/>
                  </a:lnTo>
                  <a:lnTo>
                    <a:pt x="6803352" y="1165479"/>
                  </a:lnTo>
                  <a:lnTo>
                    <a:pt x="6810997" y="1152779"/>
                  </a:lnTo>
                  <a:lnTo>
                    <a:pt x="6817360" y="1152779"/>
                  </a:lnTo>
                  <a:lnTo>
                    <a:pt x="6822770" y="1140079"/>
                  </a:lnTo>
                  <a:lnTo>
                    <a:pt x="6827482" y="1140079"/>
                  </a:lnTo>
                  <a:lnTo>
                    <a:pt x="6831685" y="1127379"/>
                  </a:lnTo>
                  <a:lnTo>
                    <a:pt x="6835851" y="1127379"/>
                  </a:lnTo>
                  <a:lnTo>
                    <a:pt x="6840487" y="1114679"/>
                  </a:lnTo>
                  <a:lnTo>
                    <a:pt x="6846151" y="1101979"/>
                  </a:lnTo>
                  <a:lnTo>
                    <a:pt x="6849923" y="1101979"/>
                  </a:lnTo>
                  <a:lnTo>
                    <a:pt x="6850710" y="1100315"/>
                  </a:lnTo>
                  <a:lnTo>
                    <a:pt x="6848805" y="1089279"/>
                  </a:lnTo>
                  <a:lnTo>
                    <a:pt x="6854545" y="1089279"/>
                  </a:lnTo>
                  <a:lnTo>
                    <a:pt x="6867322" y="1076579"/>
                  </a:lnTo>
                  <a:lnTo>
                    <a:pt x="6866204" y="1089279"/>
                  </a:lnTo>
                  <a:lnTo>
                    <a:pt x="6880733" y="1089279"/>
                  </a:lnTo>
                  <a:lnTo>
                    <a:pt x="6889610" y="1076579"/>
                  </a:lnTo>
                  <a:lnTo>
                    <a:pt x="6889407" y="1076579"/>
                  </a:lnTo>
                  <a:lnTo>
                    <a:pt x="6888137" y="1063879"/>
                  </a:lnTo>
                  <a:lnTo>
                    <a:pt x="6893890" y="1076579"/>
                  </a:lnTo>
                  <a:lnTo>
                    <a:pt x="6898335" y="1076579"/>
                  </a:lnTo>
                  <a:lnTo>
                    <a:pt x="6902475" y="1063879"/>
                  </a:lnTo>
                  <a:lnTo>
                    <a:pt x="6908470" y="1063879"/>
                  </a:lnTo>
                  <a:lnTo>
                    <a:pt x="6911759" y="1051179"/>
                  </a:lnTo>
                  <a:lnTo>
                    <a:pt x="6918706" y="1051179"/>
                  </a:lnTo>
                  <a:lnTo>
                    <a:pt x="6915340" y="1038479"/>
                  </a:lnTo>
                  <a:lnTo>
                    <a:pt x="6912343" y="1038479"/>
                  </a:lnTo>
                  <a:lnTo>
                    <a:pt x="6910362" y="1025779"/>
                  </a:lnTo>
                  <a:lnTo>
                    <a:pt x="6910083" y="1013079"/>
                  </a:lnTo>
                  <a:lnTo>
                    <a:pt x="6911657" y="1013079"/>
                  </a:lnTo>
                  <a:lnTo>
                    <a:pt x="6921309" y="1000379"/>
                  </a:lnTo>
                  <a:lnTo>
                    <a:pt x="6944169" y="1000379"/>
                  </a:lnTo>
                  <a:lnTo>
                    <a:pt x="6949973" y="987679"/>
                  </a:lnTo>
                  <a:lnTo>
                    <a:pt x="6955282" y="987679"/>
                  </a:lnTo>
                  <a:lnTo>
                    <a:pt x="6956793" y="974979"/>
                  </a:lnTo>
                  <a:lnTo>
                    <a:pt x="6957962" y="974979"/>
                  </a:lnTo>
                  <a:lnTo>
                    <a:pt x="6959511" y="987221"/>
                  </a:lnTo>
                  <a:lnTo>
                    <a:pt x="6959511" y="994308"/>
                  </a:lnTo>
                  <a:lnTo>
                    <a:pt x="6959447" y="1000379"/>
                  </a:lnTo>
                  <a:lnTo>
                    <a:pt x="6973011" y="1000379"/>
                  </a:lnTo>
                  <a:lnTo>
                    <a:pt x="6971728" y="987679"/>
                  </a:lnTo>
                  <a:lnTo>
                    <a:pt x="6975043" y="987679"/>
                  </a:lnTo>
                  <a:lnTo>
                    <a:pt x="6975068" y="974979"/>
                  </a:lnTo>
                  <a:lnTo>
                    <a:pt x="6976262" y="974979"/>
                  </a:lnTo>
                  <a:lnTo>
                    <a:pt x="6978878" y="987679"/>
                  </a:lnTo>
                  <a:lnTo>
                    <a:pt x="6978599" y="987679"/>
                  </a:lnTo>
                  <a:lnTo>
                    <a:pt x="6984073" y="1000379"/>
                  </a:lnTo>
                  <a:lnTo>
                    <a:pt x="6999046" y="1000379"/>
                  </a:lnTo>
                  <a:lnTo>
                    <a:pt x="6989953" y="987679"/>
                  </a:lnTo>
                  <a:lnTo>
                    <a:pt x="6993382" y="987679"/>
                  </a:lnTo>
                  <a:lnTo>
                    <a:pt x="6996684" y="974979"/>
                  </a:lnTo>
                  <a:lnTo>
                    <a:pt x="6993064" y="974979"/>
                  </a:lnTo>
                  <a:lnTo>
                    <a:pt x="6986168" y="962279"/>
                  </a:lnTo>
                  <a:lnTo>
                    <a:pt x="6986206" y="949579"/>
                  </a:lnTo>
                  <a:lnTo>
                    <a:pt x="6985914" y="949579"/>
                  </a:lnTo>
                  <a:lnTo>
                    <a:pt x="6981952" y="937895"/>
                  </a:lnTo>
                  <a:lnTo>
                    <a:pt x="6981952" y="987221"/>
                  </a:lnTo>
                  <a:lnTo>
                    <a:pt x="6978129" y="974979"/>
                  </a:lnTo>
                  <a:lnTo>
                    <a:pt x="6981774" y="974979"/>
                  </a:lnTo>
                  <a:lnTo>
                    <a:pt x="6981952" y="987221"/>
                  </a:lnTo>
                  <a:lnTo>
                    <a:pt x="6981952" y="937895"/>
                  </a:lnTo>
                  <a:lnTo>
                    <a:pt x="6981609" y="936879"/>
                  </a:lnTo>
                  <a:lnTo>
                    <a:pt x="6980733" y="936879"/>
                  </a:lnTo>
                  <a:lnTo>
                    <a:pt x="6984898" y="924179"/>
                  </a:lnTo>
                  <a:lnTo>
                    <a:pt x="6974129" y="924179"/>
                  </a:lnTo>
                  <a:lnTo>
                    <a:pt x="6977164" y="911479"/>
                  </a:lnTo>
                  <a:lnTo>
                    <a:pt x="6965518" y="911479"/>
                  </a:lnTo>
                  <a:lnTo>
                    <a:pt x="6967029" y="898779"/>
                  </a:lnTo>
                  <a:lnTo>
                    <a:pt x="6968960" y="886079"/>
                  </a:lnTo>
                  <a:lnTo>
                    <a:pt x="6963740" y="873379"/>
                  </a:lnTo>
                  <a:lnTo>
                    <a:pt x="6950037" y="873379"/>
                  </a:lnTo>
                  <a:lnTo>
                    <a:pt x="6950037" y="974979"/>
                  </a:lnTo>
                  <a:lnTo>
                    <a:pt x="6949681" y="974979"/>
                  </a:lnTo>
                  <a:lnTo>
                    <a:pt x="6946963" y="962279"/>
                  </a:lnTo>
                  <a:lnTo>
                    <a:pt x="6950037" y="974979"/>
                  </a:lnTo>
                  <a:lnTo>
                    <a:pt x="6950037" y="873379"/>
                  </a:lnTo>
                  <a:lnTo>
                    <a:pt x="6948983" y="873379"/>
                  </a:lnTo>
                  <a:lnTo>
                    <a:pt x="6943090" y="860679"/>
                  </a:lnTo>
                  <a:lnTo>
                    <a:pt x="6939305" y="860679"/>
                  </a:lnTo>
                  <a:lnTo>
                    <a:pt x="6940766" y="847979"/>
                  </a:lnTo>
                  <a:lnTo>
                    <a:pt x="6950748" y="847979"/>
                  </a:lnTo>
                  <a:lnTo>
                    <a:pt x="6951739" y="835279"/>
                  </a:lnTo>
                  <a:lnTo>
                    <a:pt x="6964616" y="835279"/>
                  </a:lnTo>
                  <a:lnTo>
                    <a:pt x="6963194" y="822579"/>
                  </a:lnTo>
                  <a:lnTo>
                    <a:pt x="6947433" y="822579"/>
                  </a:lnTo>
                  <a:lnTo>
                    <a:pt x="6945300" y="809879"/>
                  </a:lnTo>
                  <a:lnTo>
                    <a:pt x="6939381" y="809879"/>
                  </a:lnTo>
                  <a:lnTo>
                    <a:pt x="6932244" y="797179"/>
                  </a:lnTo>
                  <a:lnTo>
                    <a:pt x="6931888" y="797179"/>
                  </a:lnTo>
                  <a:lnTo>
                    <a:pt x="6936600" y="784479"/>
                  </a:lnTo>
                  <a:lnTo>
                    <a:pt x="6944652" y="784479"/>
                  </a:lnTo>
                  <a:lnTo>
                    <a:pt x="6942734" y="771779"/>
                  </a:lnTo>
                  <a:lnTo>
                    <a:pt x="6949541" y="771779"/>
                  </a:lnTo>
                  <a:lnTo>
                    <a:pt x="6950621" y="784479"/>
                  </a:lnTo>
                  <a:lnTo>
                    <a:pt x="6960121" y="784479"/>
                  </a:lnTo>
                  <a:lnTo>
                    <a:pt x="6967321" y="771779"/>
                  </a:lnTo>
                  <a:lnTo>
                    <a:pt x="6969138" y="784479"/>
                  </a:lnTo>
                  <a:lnTo>
                    <a:pt x="6976199" y="797179"/>
                  </a:lnTo>
                  <a:lnTo>
                    <a:pt x="6990994" y="797179"/>
                  </a:lnTo>
                  <a:lnTo>
                    <a:pt x="6989140" y="784479"/>
                  </a:lnTo>
                  <a:lnTo>
                    <a:pt x="6996379" y="797179"/>
                  </a:lnTo>
                  <a:lnTo>
                    <a:pt x="7000964" y="797179"/>
                  </a:lnTo>
                  <a:lnTo>
                    <a:pt x="7003237" y="809879"/>
                  </a:lnTo>
                  <a:lnTo>
                    <a:pt x="7003555" y="822579"/>
                  </a:lnTo>
                  <a:lnTo>
                    <a:pt x="7007263" y="835279"/>
                  </a:lnTo>
                  <a:lnTo>
                    <a:pt x="7106602" y="835279"/>
                  </a:lnTo>
                  <a:lnTo>
                    <a:pt x="7116927" y="847979"/>
                  </a:lnTo>
                  <a:lnTo>
                    <a:pt x="7104405" y="847979"/>
                  </a:lnTo>
                  <a:lnTo>
                    <a:pt x="7105802" y="860679"/>
                  </a:lnTo>
                  <a:lnTo>
                    <a:pt x="7102589" y="860679"/>
                  </a:lnTo>
                  <a:lnTo>
                    <a:pt x="7097954" y="873379"/>
                  </a:lnTo>
                  <a:lnTo>
                    <a:pt x="7095109" y="886079"/>
                  </a:lnTo>
                  <a:lnTo>
                    <a:pt x="7091400" y="873379"/>
                  </a:lnTo>
                  <a:lnTo>
                    <a:pt x="7087667" y="886079"/>
                  </a:lnTo>
                  <a:lnTo>
                    <a:pt x="7074408" y="886079"/>
                  </a:lnTo>
                  <a:lnTo>
                    <a:pt x="7071944" y="898779"/>
                  </a:lnTo>
                  <a:lnTo>
                    <a:pt x="7069658" y="898779"/>
                  </a:lnTo>
                  <a:lnTo>
                    <a:pt x="7069988" y="911479"/>
                  </a:lnTo>
                  <a:lnTo>
                    <a:pt x="7072452" y="911479"/>
                  </a:lnTo>
                  <a:lnTo>
                    <a:pt x="7074967" y="924179"/>
                  </a:lnTo>
                  <a:lnTo>
                    <a:pt x="7080059" y="936879"/>
                  </a:lnTo>
                  <a:lnTo>
                    <a:pt x="7080796" y="924179"/>
                  </a:lnTo>
                  <a:lnTo>
                    <a:pt x="7085965" y="924179"/>
                  </a:lnTo>
                  <a:lnTo>
                    <a:pt x="7084581" y="936879"/>
                  </a:lnTo>
                  <a:lnTo>
                    <a:pt x="7098855" y="936879"/>
                  </a:lnTo>
                  <a:lnTo>
                    <a:pt x="7097179" y="924179"/>
                  </a:lnTo>
                  <a:lnTo>
                    <a:pt x="7094347" y="924179"/>
                  </a:lnTo>
                  <a:lnTo>
                    <a:pt x="7103034" y="911479"/>
                  </a:lnTo>
                  <a:lnTo>
                    <a:pt x="7101141" y="911479"/>
                  </a:lnTo>
                  <a:lnTo>
                    <a:pt x="7099782" y="898779"/>
                  </a:lnTo>
                  <a:lnTo>
                    <a:pt x="7104100" y="911479"/>
                  </a:lnTo>
                  <a:lnTo>
                    <a:pt x="7111987" y="898779"/>
                  </a:lnTo>
                  <a:lnTo>
                    <a:pt x="7114781" y="911479"/>
                  </a:lnTo>
                  <a:lnTo>
                    <a:pt x="7117753" y="924179"/>
                  </a:lnTo>
                  <a:lnTo>
                    <a:pt x="7119899" y="924179"/>
                  </a:lnTo>
                  <a:lnTo>
                    <a:pt x="7122528" y="936879"/>
                  </a:lnTo>
                  <a:lnTo>
                    <a:pt x="7125779" y="949579"/>
                  </a:lnTo>
                  <a:lnTo>
                    <a:pt x="7128891" y="949579"/>
                  </a:lnTo>
                  <a:lnTo>
                    <a:pt x="7131101" y="962279"/>
                  </a:lnTo>
                  <a:lnTo>
                    <a:pt x="7132218" y="962279"/>
                  </a:lnTo>
                  <a:lnTo>
                    <a:pt x="7133323" y="974979"/>
                  </a:lnTo>
                  <a:lnTo>
                    <a:pt x="7134771" y="974979"/>
                  </a:lnTo>
                  <a:lnTo>
                    <a:pt x="7136905" y="987679"/>
                  </a:lnTo>
                  <a:lnTo>
                    <a:pt x="7139394" y="987679"/>
                  </a:lnTo>
                  <a:lnTo>
                    <a:pt x="7140689" y="974979"/>
                  </a:lnTo>
                  <a:lnTo>
                    <a:pt x="7146150" y="974979"/>
                  </a:lnTo>
                  <a:lnTo>
                    <a:pt x="7149351" y="987679"/>
                  </a:lnTo>
                  <a:lnTo>
                    <a:pt x="7151268" y="974979"/>
                  </a:lnTo>
                  <a:lnTo>
                    <a:pt x="7161682" y="974979"/>
                  </a:lnTo>
                  <a:lnTo>
                    <a:pt x="7158202" y="962279"/>
                  </a:lnTo>
                  <a:lnTo>
                    <a:pt x="7156729" y="962279"/>
                  </a:lnTo>
                  <a:lnTo>
                    <a:pt x="7154418" y="949579"/>
                  </a:lnTo>
                  <a:lnTo>
                    <a:pt x="7153313" y="949579"/>
                  </a:lnTo>
                  <a:lnTo>
                    <a:pt x="7152741" y="936879"/>
                  </a:lnTo>
                  <a:lnTo>
                    <a:pt x="7159460" y="936879"/>
                  </a:lnTo>
                  <a:lnTo>
                    <a:pt x="7160146" y="924179"/>
                  </a:lnTo>
                  <a:lnTo>
                    <a:pt x="7159282" y="911479"/>
                  </a:lnTo>
                  <a:lnTo>
                    <a:pt x="7157885" y="898779"/>
                  </a:lnTo>
                  <a:lnTo>
                    <a:pt x="7155866" y="898779"/>
                  </a:lnTo>
                  <a:lnTo>
                    <a:pt x="7153199" y="886079"/>
                  </a:lnTo>
                  <a:lnTo>
                    <a:pt x="7172922" y="886079"/>
                  </a:lnTo>
                  <a:lnTo>
                    <a:pt x="7182942" y="898779"/>
                  </a:lnTo>
                  <a:lnTo>
                    <a:pt x="7186828" y="898779"/>
                  </a:lnTo>
                  <a:lnTo>
                    <a:pt x="7187730" y="886079"/>
                  </a:lnTo>
                  <a:lnTo>
                    <a:pt x="7190283" y="873379"/>
                  </a:lnTo>
                  <a:lnTo>
                    <a:pt x="7193978" y="860679"/>
                  </a:lnTo>
                  <a:lnTo>
                    <a:pt x="7198347" y="860679"/>
                  </a:lnTo>
                  <a:lnTo>
                    <a:pt x="7200798" y="847979"/>
                  </a:lnTo>
                  <a:lnTo>
                    <a:pt x="7204380" y="847979"/>
                  </a:lnTo>
                  <a:lnTo>
                    <a:pt x="7200951" y="835279"/>
                  </a:lnTo>
                  <a:lnTo>
                    <a:pt x="7195845" y="835279"/>
                  </a:lnTo>
                  <a:lnTo>
                    <a:pt x="7196404" y="822579"/>
                  </a:lnTo>
                  <a:lnTo>
                    <a:pt x="7201509" y="822579"/>
                  </a:lnTo>
                  <a:lnTo>
                    <a:pt x="7206767" y="809879"/>
                  </a:lnTo>
                  <a:lnTo>
                    <a:pt x="7207809" y="809879"/>
                  </a:lnTo>
                  <a:lnTo>
                    <a:pt x="7206437" y="797179"/>
                  </a:lnTo>
                  <a:lnTo>
                    <a:pt x="7212127" y="797179"/>
                  </a:lnTo>
                  <a:lnTo>
                    <a:pt x="7209803" y="784479"/>
                  </a:lnTo>
                  <a:lnTo>
                    <a:pt x="7205078" y="784479"/>
                  </a:lnTo>
                  <a:lnTo>
                    <a:pt x="7204418" y="771779"/>
                  </a:lnTo>
                  <a:lnTo>
                    <a:pt x="7207199" y="759079"/>
                  </a:lnTo>
                  <a:lnTo>
                    <a:pt x="7210831" y="771779"/>
                  </a:lnTo>
                  <a:lnTo>
                    <a:pt x="7218870" y="759079"/>
                  </a:lnTo>
                  <a:lnTo>
                    <a:pt x="7229437" y="759079"/>
                  </a:lnTo>
                  <a:lnTo>
                    <a:pt x="7235507" y="746379"/>
                  </a:lnTo>
                  <a:lnTo>
                    <a:pt x="7240676" y="746379"/>
                  </a:lnTo>
                  <a:lnTo>
                    <a:pt x="7248322" y="733679"/>
                  </a:lnTo>
                  <a:lnTo>
                    <a:pt x="7269886" y="733679"/>
                  </a:lnTo>
                  <a:lnTo>
                    <a:pt x="7272642" y="746379"/>
                  </a:lnTo>
                  <a:lnTo>
                    <a:pt x="7281253" y="746379"/>
                  </a:lnTo>
                  <a:lnTo>
                    <a:pt x="7277087" y="733679"/>
                  </a:lnTo>
                  <a:lnTo>
                    <a:pt x="7271144" y="733679"/>
                  </a:lnTo>
                  <a:lnTo>
                    <a:pt x="7268083" y="720979"/>
                  </a:lnTo>
                  <a:lnTo>
                    <a:pt x="7272591" y="720979"/>
                  </a:lnTo>
                  <a:lnTo>
                    <a:pt x="7275017" y="708279"/>
                  </a:lnTo>
                  <a:lnTo>
                    <a:pt x="7281900" y="708279"/>
                  </a:lnTo>
                  <a:close/>
                </a:path>
                <a:path w="8923019" h="1657985">
                  <a:moveTo>
                    <a:pt x="7717079" y="1028814"/>
                  </a:moveTo>
                  <a:lnTo>
                    <a:pt x="7716317" y="1027531"/>
                  </a:lnTo>
                  <a:lnTo>
                    <a:pt x="7714272" y="1026807"/>
                  </a:lnTo>
                  <a:lnTo>
                    <a:pt x="7715809" y="1029373"/>
                  </a:lnTo>
                  <a:lnTo>
                    <a:pt x="7716583" y="1030668"/>
                  </a:lnTo>
                  <a:lnTo>
                    <a:pt x="7717079" y="1028814"/>
                  </a:lnTo>
                  <a:close/>
                </a:path>
                <a:path w="8923019" h="1657985">
                  <a:moveTo>
                    <a:pt x="7730109" y="1031506"/>
                  </a:moveTo>
                  <a:lnTo>
                    <a:pt x="7723822" y="1030160"/>
                  </a:lnTo>
                  <a:lnTo>
                    <a:pt x="7720343" y="1031049"/>
                  </a:lnTo>
                  <a:lnTo>
                    <a:pt x="7722032" y="1033449"/>
                  </a:lnTo>
                  <a:lnTo>
                    <a:pt x="7724216" y="1035265"/>
                  </a:lnTo>
                  <a:lnTo>
                    <a:pt x="7726908" y="1036459"/>
                  </a:lnTo>
                  <a:lnTo>
                    <a:pt x="7730109" y="1031506"/>
                  </a:lnTo>
                  <a:close/>
                </a:path>
                <a:path w="8923019" h="1657985">
                  <a:moveTo>
                    <a:pt x="7745171" y="1024877"/>
                  </a:moveTo>
                  <a:lnTo>
                    <a:pt x="7745057" y="1021803"/>
                  </a:lnTo>
                  <a:lnTo>
                    <a:pt x="7743076" y="1023543"/>
                  </a:lnTo>
                  <a:lnTo>
                    <a:pt x="7741526" y="1025613"/>
                  </a:lnTo>
                  <a:lnTo>
                    <a:pt x="7740383" y="1027988"/>
                  </a:lnTo>
                  <a:lnTo>
                    <a:pt x="7743203" y="1027099"/>
                  </a:lnTo>
                  <a:lnTo>
                    <a:pt x="7745171" y="1024877"/>
                  </a:lnTo>
                  <a:close/>
                </a:path>
                <a:path w="8923019" h="1657985">
                  <a:moveTo>
                    <a:pt x="7746289" y="1013294"/>
                  </a:moveTo>
                  <a:lnTo>
                    <a:pt x="7739685" y="1010577"/>
                  </a:lnTo>
                  <a:lnTo>
                    <a:pt x="7738605" y="1013980"/>
                  </a:lnTo>
                  <a:lnTo>
                    <a:pt x="7737957" y="1017460"/>
                  </a:lnTo>
                  <a:lnTo>
                    <a:pt x="7737754" y="1021029"/>
                  </a:lnTo>
                  <a:lnTo>
                    <a:pt x="7741806" y="1018628"/>
                  </a:lnTo>
                  <a:lnTo>
                    <a:pt x="7746289" y="1013294"/>
                  </a:lnTo>
                  <a:close/>
                </a:path>
                <a:path w="8923019" h="1657985">
                  <a:moveTo>
                    <a:pt x="7758608" y="1004747"/>
                  </a:moveTo>
                  <a:lnTo>
                    <a:pt x="7754734" y="1005522"/>
                  </a:lnTo>
                  <a:lnTo>
                    <a:pt x="7756080" y="1006157"/>
                  </a:lnTo>
                  <a:lnTo>
                    <a:pt x="7757363" y="1005903"/>
                  </a:lnTo>
                  <a:lnTo>
                    <a:pt x="7758608" y="1004747"/>
                  </a:lnTo>
                  <a:close/>
                </a:path>
                <a:path w="8923019" h="1657985">
                  <a:moveTo>
                    <a:pt x="8357641" y="2705"/>
                  </a:moveTo>
                  <a:lnTo>
                    <a:pt x="8356105" y="1587"/>
                  </a:lnTo>
                  <a:lnTo>
                    <a:pt x="8354428" y="685"/>
                  </a:lnTo>
                  <a:lnTo>
                    <a:pt x="8352650" y="0"/>
                  </a:lnTo>
                  <a:lnTo>
                    <a:pt x="8352498" y="4254"/>
                  </a:lnTo>
                  <a:lnTo>
                    <a:pt x="8354161" y="5156"/>
                  </a:lnTo>
                  <a:lnTo>
                    <a:pt x="8357641" y="2705"/>
                  </a:lnTo>
                  <a:close/>
                </a:path>
                <a:path w="8923019" h="1657985">
                  <a:moveTo>
                    <a:pt x="8922652" y="1647024"/>
                  </a:moveTo>
                  <a:lnTo>
                    <a:pt x="8920099" y="1641957"/>
                  </a:lnTo>
                  <a:lnTo>
                    <a:pt x="8916733" y="1645983"/>
                  </a:lnTo>
                  <a:lnTo>
                    <a:pt x="8913063" y="1652879"/>
                  </a:lnTo>
                  <a:lnTo>
                    <a:pt x="8917026" y="1657819"/>
                  </a:lnTo>
                  <a:lnTo>
                    <a:pt x="8920150" y="1653628"/>
                  </a:lnTo>
                  <a:lnTo>
                    <a:pt x="8922652" y="164702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7" name="object 8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35906" y="4736701"/>
              <a:ext cx="118467" cy="95100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4918773" y="4815788"/>
              <a:ext cx="13335" cy="33020"/>
            </a:xfrm>
            <a:custGeom>
              <a:avLst/>
              <a:gdLst/>
              <a:ahLst/>
              <a:cxnLst/>
              <a:rect l="l" t="t" r="r" b="b"/>
              <a:pathLst>
                <a:path w="13335" h="33020">
                  <a:moveTo>
                    <a:pt x="5308" y="508"/>
                  </a:moveTo>
                  <a:lnTo>
                    <a:pt x="4013" y="0"/>
                  </a:lnTo>
                  <a:lnTo>
                    <a:pt x="254" y="1714"/>
                  </a:lnTo>
                  <a:lnTo>
                    <a:pt x="4127" y="3251"/>
                  </a:lnTo>
                  <a:lnTo>
                    <a:pt x="5308" y="508"/>
                  </a:lnTo>
                  <a:close/>
                </a:path>
                <a:path w="13335" h="33020">
                  <a:moveTo>
                    <a:pt x="12992" y="28778"/>
                  </a:moveTo>
                  <a:lnTo>
                    <a:pt x="8750" y="30429"/>
                  </a:lnTo>
                  <a:lnTo>
                    <a:pt x="0" y="24472"/>
                  </a:lnTo>
                  <a:lnTo>
                    <a:pt x="254" y="32651"/>
                  </a:lnTo>
                  <a:lnTo>
                    <a:pt x="4648" y="31864"/>
                  </a:lnTo>
                  <a:lnTo>
                    <a:pt x="9296" y="31635"/>
                  </a:lnTo>
                  <a:lnTo>
                    <a:pt x="12992" y="2877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4992117" y="4827028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3196" y="0"/>
                  </a:moveTo>
                  <a:lnTo>
                    <a:pt x="0" y="3615"/>
                  </a:lnTo>
                  <a:lnTo>
                    <a:pt x="1477" y="4874"/>
                  </a:lnTo>
                  <a:lnTo>
                    <a:pt x="3159" y="5260"/>
                  </a:lnTo>
                  <a:lnTo>
                    <a:pt x="5050" y="4776"/>
                  </a:lnTo>
                  <a:lnTo>
                    <a:pt x="4879" y="38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4642028" y="4651539"/>
              <a:ext cx="9585960" cy="774700"/>
            </a:xfrm>
            <a:custGeom>
              <a:avLst/>
              <a:gdLst/>
              <a:ahLst/>
              <a:cxnLst/>
              <a:rect l="l" t="t" r="r" b="b"/>
              <a:pathLst>
                <a:path w="9585960" h="774700">
                  <a:moveTo>
                    <a:pt x="8115" y="4635"/>
                  </a:moveTo>
                  <a:lnTo>
                    <a:pt x="5334" y="6019"/>
                  </a:lnTo>
                  <a:lnTo>
                    <a:pt x="2628" y="5892"/>
                  </a:lnTo>
                  <a:lnTo>
                    <a:pt x="0" y="4254"/>
                  </a:lnTo>
                  <a:lnTo>
                    <a:pt x="1930" y="8128"/>
                  </a:lnTo>
                  <a:lnTo>
                    <a:pt x="4064" y="7086"/>
                  </a:lnTo>
                  <a:lnTo>
                    <a:pt x="6121" y="5930"/>
                  </a:lnTo>
                  <a:lnTo>
                    <a:pt x="8115" y="4635"/>
                  </a:lnTo>
                  <a:close/>
                </a:path>
                <a:path w="9585960" h="774700">
                  <a:moveTo>
                    <a:pt x="18161" y="4254"/>
                  </a:moveTo>
                  <a:lnTo>
                    <a:pt x="17640" y="2794"/>
                  </a:lnTo>
                  <a:lnTo>
                    <a:pt x="16992" y="1371"/>
                  </a:lnTo>
                  <a:lnTo>
                    <a:pt x="16230" y="0"/>
                  </a:lnTo>
                  <a:lnTo>
                    <a:pt x="18161" y="4254"/>
                  </a:lnTo>
                  <a:close/>
                </a:path>
                <a:path w="9585960" h="774700">
                  <a:moveTo>
                    <a:pt x="27927" y="4673"/>
                  </a:moveTo>
                  <a:lnTo>
                    <a:pt x="27305" y="2044"/>
                  </a:lnTo>
                  <a:lnTo>
                    <a:pt x="22783" y="5791"/>
                  </a:lnTo>
                  <a:lnTo>
                    <a:pt x="26644" y="8128"/>
                  </a:lnTo>
                  <a:lnTo>
                    <a:pt x="27927" y="4673"/>
                  </a:lnTo>
                  <a:close/>
                </a:path>
                <a:path w="9585960" h="774700">
                  <a:moveTo>
                    <a:pt x="33629" y="11988"/>
                  </a:moveTo>
                  <a:lnTo>
                    <a:pt x="33020" y="9220"/>
                  </a:lnTo>
                  <a:lnTo>
                    <a:pt x="33312" y="7835"/>
                  </a:lnTo>
                  <a:lnTo>
                    <a:pt x="29768" y="8128"/>
                  </a:lnTo>
                  <a:lnTo>
                    <a:pt x="30975" y="9499"/>
                  </a:lnTo>
                  <a:lnTo>
                    <a:pt x="32270" y="10782"/>
                  </a:lnTo>
                  <a:lnTo>
                    <a:pt x="33629" y="11988"/>
                  </a:lnTo>
                  <a:close/>
                </a:path>
                <a:path w="9585960" h="774700">
                  <a:moveTo>
                    <a:pt x="307149" y="149720"/>
                  </a:moveTo>
                  <a:lnTo>
                    <a:pt x="305435" y="148513"/>
                  </a:lnTo>
                  <a:lnTo>
                    <a:pt x="306171" y="147307"/>
                  </a:lnTo>
                  <a:lnTo>
                    <a:pt x="303276" y="148170"/>
                  </a:lnTo>
                  <a:lnTo>
                    <a:pt x="307149" y="149720"/>
                  </a:lnTo>
                  <a:close/>
                </a:path>
                <a:path w="9585960" h="774700">
                  <a:moveTo>
                    <a:pt x="357073" y="169456"/>
                  </a:moveTo>
                  <a:lnTo>
                    <a:pt x="354393" y="170980"/>
                  </a:lnTo>
                  <a:lnTo>
                    <a:pt x="351802" y="172656"/>
                  </a:lnTo>
                  <a:lnTo>
                    <a:pt x="349326" y="174485"/>
                  </a:lnTo>
                  <a:lnTo>
                    <a:pt x="352501" y="174040"/>
                  </a:lnTo>
                  <a:lnTo>
                    <a:pt x="355295" y="172085"/>
                  </a:lnTo>
                  <a:lnTo>
                    <a:pt x="357073" y="169456"/>
                  </a:lnTo>
                  <a:close/>
                </a:path>
                <a:path w="9585960" h="774700">
                  <a:moveTo>
                    <a:pt x="9391142" y="702081"/>
                  </a:moveTo>
                  <a:lnTo>
                    <a:pt x="9385821" y="693762"/>
                  </a:lnTo>
                  <a:lnTo>
                    <a:pt x="9380195" y="695604"/>
                  </a:lnTo>
                  <a:lnTo>
                    <a:pt x="9380360" y="698855"/>
                  </a:lnTo>
                  <a:lnTo>
                    <a:pt x="9381655" y="701560"/>
                  </a:lnTo>
                  <a:lnTo>
                    <a:pt x="9384081" y="703732"/>
                  </a:lnTo>
                  <a:lnTo>
                    <a:pt x="9391142" y="702081"/>
                  </a:lnTo>
                  <a:close/>
                </a:path>
                <a:path w="9585960" h="774700">
                  <a:moveTo>
                    <a:pt x="9585579" y="772464"/>
                  </a:moveTo>
                  <a:lnTo>
                    <a:pt x="9585452" y="770775"/>
                  </a:lnTo>
                  <a:lnTo>
                    <a:pt x="9584131" y="769150"/>
                  </a:lnTo>
                  <a:lnTo>
                    <a:pt x="9582721" y="770216"/>
                  </a:lnTo>
                  <a:lnTo>
                    <a:pt x="9581566" y="771499"/>
                  </a:lnTo>
                  <a:lnTo>
                    <a:pt x="9580651" y="773023"/>
                  </a:lnTo>
                  <a:lnTo>
                    <a:pt x="9584512" y="774179"/>
                  </a:lnTo>
                  <a:lnTo>
                    <a:pt x="9585579" y="77246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1" name="object 9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163823" y="3568636"/>
              <a:ext cx="143063" cy="124541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5002212" y="3005733"/>
              <a:ext cx="666750" cy="626745"/>
            </a:xfrm>
            <a:custGeom>
              <a:avLst/>
              <a:gdLst/>
              <a:ahLst/>
              <a:cxnLst/>
              <a:rect l="l" t="t" r="r" b="b"/>
              <a:pathLst>
                <a:path w="666750" h="626745">
                  <a:moveTo>
                    <a:pt x="11988" y="484695"/>
                  </a:moveTo>
                  <a:lnTo>
                    <a:pt x="8293" y="482384"/>
                  </a:lnTo>
                  <a:lnTo>
                    <a:pt x="1955" y="488873"/>
                  </a:lnTo>
                  <a:lnTo>
                    <a:pt x="0" y="491274"/>
                  </a:lnTo>
                  <a:lnTo>
                    <a:pt x="4483" y="490169"/>
                  </a:lnTo>
                  <a:lnTo>
                    <a:pt x="8877" y="488251"/>
                  </a:lnTo>
                  <a:lnTo>
                    <a:pt x="11988" y="484695"/>
                  </a:lnTo>
                  <a:close/>
                </a:path>
                <a:path w="666750" h="626745">
                  <a:moveTo>
                    <a:pt x="27838" y="478142"/>
                  </a:moveTo>
                  <a:lnTo>
                    <a:pt x="25806" y="478726"/>
                  </a:lnTo>
                  <a:lnTo>
                    <a:pt x="24384" y="480021"/>
                  </a:lnTo>
                  <a:lnTo>
                    <a:pt x="23596" y="482015"/>
                  </a:lnTo>
                  <a:lnTo>
                    <a:pt x="25044" y="480758"/>
                  </a:lnTo>
                  <a:lnTo>
                    <a:pt x="26454" y="479463"/>
                  </a:lnTo>
                  <a:lnTo>
                    <a:pt x="27838" y="478142"/>
                  </a:lnTo>
                  <a:close/>
                </a:path>
                <a:path w="666750" h="626745">
                  <a:moveTo>
                    <a:pt x="37134" y="465734"/>
                  </a:moveTo>
                  <a:lnTo>
                    <a:pt x="35788" y="466255"/>
                  </a:lnTo>
                  <a:lnTo>
                    <a:pt x="34493" y="466902"/>
                  </a:lnTo>
                  <a:lnTo>
                    <a:pt x="33261" y="467664"/>
                  </a:lnTo>
                  <a:lnTo>
                    <a:pt x="37134" y="465734"/>
                  </a:lnTo>
                  <a:close/>
                </a:path>
                <a:path w="666750" h="626745">
                  <a:moveTo>
                    <a:pt x="68834" y="444449"/>
                  </a:moveTo>
                  <a:lnTo>
                    <a:pt x="67271" y="445109"/>
                  </a:lnTo>
                  <a:lnTo>
                    <a:pt x="65976" y="446138"/>
                  </a:lnTo>
                  <a:lnTo>
                    <a:pt x="64973" y="447548"/>
                  </a:lnTo>
                  <a:lnTo>
                    <a:pt x="68834" y="444449"/>
                  </a:lnTo>
                  <a:close/>
                </a:path>
                <a:path w="666750" h="626745">
                  <a:moveTo>
                    <a:pt x="113753" y="570598"/>
                  </a:moveTo>
                  <a:lnTo>
                    <a:pt x="113614" y="569239"/>
                  </a:lnTo>
                  <a:lnTo>
                    <a:pt x="112966" y="568210"/>
                  </a:lnTo>
                  <a:lnTo>
                    <a:pt x="111823" y="567499"/>
                  </a:lnTo>
                  <a:lnTo>
                    <a:pt x="112471" y="568540"/>
                  </a:lnTo>
                  <a:lnTo>
                    <a:pt x="113753" y="570598"/>
                  </a:lnTo>
                  <a:close/>
                </a:path>
                <a:path w="666750" h="626745">
                  <a:moveTo>
                    <a:pt x="118757" y="577926"/>
                  </a:moveTo>
                  <a:lnTo>
                    <a:pt x="117602" y="578967"/>
                  </a:lnTo>
                  <a:lnTo>
                    <a:pt x="116827" y="580263"/>
                  </a:lnTo>
                  <a:lnTo>
                    <a:pt x="116446" y="581799"/>
                  </a:lnTo>
                  <a:lnTo>
                    <a:pt x="118757" y="577926"/>
                  </a:lnTo>
                  <a:close/>
                </a:path>
                <a:path w="666750" h="626745">
                  <a:moveTo>
                    <a:pt x="121589" y="588149"/>
                  </a:moveTo>
                  <a:lnTo>
                    <a:pt x="121437" y="584911"/>
                  </a:lnTo>
                  <a:lnTo>
                    <a:pt x="118338" y="585127"/>
                  </a:lnTo>
                  <a:lnTo>
                    <a:pt x="116344" y="588213"/>
                  </a:lnTo>
                  <a:lnTo>
                    <a:pt x="116446" y="591108"/>
                  </a:lnTo>
                  <a:lnTo>
                    <a:pt x="119418" y="590334"/>
                  </a:lnTo>
                  <a:lnTo>
                    <a:pt x="121589" y="588149"/>
                  </a:lnTo>
                  <a:close/>
                </a:path>
                <a:path w="666750" h="626745">
                  <a:moveTo>
                    <a:pt x="134226" y="605015"/>
                  </a:moveTo>
                  <a:lnTo>
                    <a:pt x="132499" y="605764"/>
                  </a:lnTo>
                  <a:lnTo>
                    <a:pt x="131076" y="606933"/>
                  </a:lnTo>
                  <a:lnTo>
                    <a:pt x="129984" y="608495"/>
                  </a:lnTo>
                  <a:lnTo>
                    <a:pt x="134226" y="605015"/>
                  </a:lnTo>
                  <a:close/>
                </a:path>
                <a:path w="666750" h="626745">
                  <a:moveTo>
                    <a:pt x="248107" y="510527"/>
                  </a:moveTo>
                  <a:lnTo>
                    <a:pt x="247154" y="510387"/>
                  </a:lnTo>
                  <a:lnTo>
                    <a:pt x="247738" y="511683"/>
                  </a:lnTo>
                  <a:lnTo>
                    <a:pt x="248107" y="510527"/>
                  </a:lnTo>
                  <a:close/>
                </a:path>
                <a:path w="666750" h="626745">
                  <a:moveTo>
                    <a:pt x="258038" y="442937"/>
                  </a:moveTo>
                  <a:lnTo>
                    <a:pt x="254749" y="443928"/>
                  </a:lnTo>
                  <a:lnTo>
                    <a:pt x="247002" y="445376"/>
                  </a:lnTo>
                  <a:lnTo>
                    <a:pt x="251485" y="450291"/>
                  </a:lnTo>
                  <a:lnTo>
                    <a:pt x="254317" y="448551"/>
                  </a:lnTo>
                  <a:lnTo>
                    <a:pt x="256628" y="445960"/>
                  </a:lnTo>
                  <a:lnTo>
                    <a:pt x="258038" y="442937"/>
                  </a:lnTo>
                  <a:close/>
                </a:path>
                <a:path w="666750" h="626745">
                  <a:moveTo>
                    <a:pt x="259600" y="438645"/>
                  </a:moveTo>
                  <a:lnTo>
                    <a:pt x="258191" y="440385"/>
                  </a:lnTo>
                  <a:lnTo>
                    <a:pt x="256933" y="440004"/>
                  </a:lnTo>
                  <a:lnTo>
                    <a:pt x="257289" y="442899"/>
                  </a:lnTo>
                  <a:lnTo>
                    <a:pt x="259600" y="438645"/>
                  </a:lnTo>
                  <a:close/>
                </a:path>
                <a:path w="666750" h="626745">
                  <a:moveTo>
                    <a:pt x="283311" y="526732"/>
                  </a:moveTo>
                  <a:lnTo>
                    <a:pt x="280873" y="527291"/>
                  </a:lnTo>
                  <a:lnTo>
                    <a:pt x="283222" y="526808"/>
                  </a:lnTo>
                  <a:close/>
                </a:path>
                <a:path w="666750" h="626745">
                  <a:moveTo>
                    <a:pt x="324993" y="509485"/>
                  </a:moveTo>
                  <a:lnTo>
                    <a:pt x="313055" y="509371"/>
                  </a:lnTo>
                  <a:lnTo>
                    <a:pt x="299427" y="511263"/>
                  </a:lnTo>
                  <a:lnTo>
                    <a:pt x="286270" y="511987"/>
                  </a:lnTo>
                  <a:lnTo>
                    <a:pt x="282651" y="510743"/>
                  </a:lnTo>
                  <a:lnTo>
                    <a:pt x="275704" y="508368"/>
                  </a:lnTo>
                  <a:lnTo>
                    <a:pt x="275170" y="507936"/>
                  </a:lnTo>
                  <a:lnTo>
                    <a:pt x="267119" y="505079"/>
                  </a:lnTo>
                  <a:lnTo>
                    <a:pt x="261734" y="504278"/>
                  </a:lnTo>
                  <a:lnTo>
                    <a:pt x="258864" y="510743"/>
                  </a:lnTo>
                  <a:lnTo>
                    <a:pt x="253415" y="508330"/>
                  </a:lnTo>
                  <a:lnTo>
                    <a:pt x="257314" y="504774"/>
                  </a:lnTo>
                  <a:lnTo>
                    <a:pt x="256857" y="501370"/>
                  </a:lnTo>
                  <a:lnTo>
                    <a:pt x="256819" y="501002"/>
                  </a:lnTo>
                  <a:lnTo>
                    <a:pt x="255041" y="497205"/>
                  </a:lnTo>
                  <a:lnTo>
                    <a:pt x="255155" y="493610"/>
                  </a:lnTo>
                  <a:lnTo>
                    <a:pt x="257352" y="490004"/>
                  </a:lnTo>
                  <a:lnTo>
                    <a:pt x="259308" y="485978"/>
                  </a:lnTo>
                  <a:lnTo>
                    <a:pt x="261162" y="482409"/>
                  </a:lnTo>
                  <a:lnTo>
                    <a:pt x="248843" y="489724"/>
                  </a:lnTo>
                  <a:lnTo>
                    <a:pt x="243217" y="494157"/>
                  </a:lnTo>
                  <a:lnTo>
                    <a:pt x="239077" y="499821"/>
                  </a:lnTo>
                  <a:lnTo>
                    <a:pt x="242735" y="501865"/>
                  </a:lnTo>
                  <a:lnTo>
                    <a:pt x="247027" y="503262"/>
                  </a:lnTo>
                  <a:lnTo>
                    <a:pt x="251104" y="501370"/>
                  </a:lnTo>
                  <a:lnTo>
                    <a:pt x="248107" y="510527"/>
                  </a:lnTo>
                  <a:lnTo>
                    <a:pt x="258851" y="512203"/>
                  </a:lnTo>
                  <a:lnTo>
                    <a:pt x="256984" y="514692"/>
                  </a:lnTo>
                  <a:lnTo>
                    <a:pt x="258406" y="515772"/>
                  </a:lnTo>
                  <a:lnTo>
                    <a:pt x="258419" y="518388"/>
                  </a:lnTo>
                  <a:lnTo>
                    <a:pt x="265557" y="521728"/>
                  </a:lnTo>
                  <a:lnTo>
                    <a:pt x="271424" y="522351"/>
                  </a:lnTo>
                  <a:lnTo>
                    <a:pt x="276974" y="520522"/>
                  </a:lnTo>
                  <a:lnTo>
                    <a:pt x="283197" y="516470"/>
                  </a:lnTo>
                  <a:lnTo>
                    <a:pt x="277914" y="521779"/>
                  </a:lnTo>
                  <a:lnTo>
                    <a:pt x="282714" y="517728"/>
                  </a:lnTo>
                  <a:lnTo>
                    <a:pt x="285635" y="524903"/>
                  </a:lnTo>
                  <a:lnTo>
                    <a:pt x="283311" y="526732"/>
                  </a:lnTo>
                  <a:lnTo>
                    <a:pt x="285623" y="526199"/>
                  </a:lnTo>
                  <a:lnTo>
                    <a:pt x="286537" y="533082"/>
                  </a:lnTo>
                  <a:lnTo>
                    <a:pt x="292481" y="531939"/>
                  </a:lnTo>
                  <a:lnTo>
                    <a:pt x="296303" y="530098"/>
                  </a:lnTo>
                  <a:lnTo>
                    <a:pt x="300088" y="526808"/>
                  </a:lnTo>
                  <a:lnTo>
                    <a:pt x="300316" y="526199"/>
                  </a:lnTo>
                  <a:lnTo>
                    <a:pt x="301231" y="523671"/>
                  </a:lnTo>
                  <a:lnTo>
                    <a:pt x="297103" y="522262"/>
                  </a:lnTo>
                  <a:lnTo>
                    <a:pt x="301955" y="520204"/>
                  </a:lnTo>
                  <a:lnTo>
                    <a:pt x="303720" y="517728"/>
                  </a:lnTo>
                  <a:lnTo>
                    <a:pt x="304622" y="516470"/>
                  </a:lnTo>
                  <a:lnTo>
                    <a:pt x="306285" y="514134"/>
                  </a:lnTo>
                  <a:lnTo>
                    <a:pt x="316636" y="514134"/>
                  </a:lnTo>
                  <a:lnTo>
                    <a:pt x="321170" y="512140"/>
                  </a:lnTo>
                  <a:lnTo>
                    <a:pt x="321386" y="511987"/>
                  </a:lnTo>
                  <a:lnTo>
                    <a:pt x="324993" y="509485"/>
                  </a:lnTo>
                  <a:close/>
                </a:path>
                <a:path w="666750" h="626745">
                  <a:moveTo>
                    <a:pt x="348957" y="550849"/>
                  </a:moveTo>
                  <a:lnTo>
                    <a:pt x="346837" y="549630"/>
                  </a:lnTo>
                  <a:lnTo>
                    <a:pt x="344652" y="549503"/>
                  </a:lnTo>
                  <a:lnTo>
                    <a:pt x="342404" y="550468"/>
                  </a:lnTo>
                  <a:lnTo>
                    <a:pt x="343801" y="555091"/>
                  </a:lnTo>
                  <a:lnTo>
                    <a:pt x="346367" y="554558"/>
                  </a:lnTo>
                  <a:lnTo>
                    <a:pt x="348957" y="550849"/>
                  </a:lnTo>
                  <a:close/>
                </a:path>
                <a:path w="666750" h="626745">
                  <a:moveTo>
                    <a:pt x="364807" y="623582"/>
                  </a:moveTo>
                  <a:lnTo>
                    <a:pt x="360984" y="625005"/>
                  </a:lnTo>
                  <a:lnTo>
                    <a:pt x="356857" y="625436"/>
                  </a:lnTo>
                  <a:lnTo>
                    <a:pt x="352831" y="624738"/>
                  </a:lnTo>
                  <a:lnTo>
                    <a:pt x="356704" y="626287"/>
                  </a:lnTo>
                  <a:lnTo>
                    <a:pt x="359752" y="626440"/>
                  </a:lnTo>
                  <a:lnTo>
                    <a:pt x="362470" y="625538"/>
                  </a:lnTo>
                  <a:lnTo>
                    <a:pt x="364807" y="623582"/>
                  </a:lnTo>
                  <a:close/>
                </a:path>
                <a:path w="666750" h="626745">
                  <a:moveTo>
                    <a:pt x="365239" y="455688"/>
                  </a:moveTo>
                  <a:lnTo>
                    <a:pt x="358140" y="456958"/>
                  </a:lnTo>
                  <a:lnTo>
                    <a:pt x="350139" y="460222"/>
                  </a:lnTo>
                  <a:lnTo>
                    <a:pt x="343115" y="464997"/>
                  </a:lnTo>
                  <a:lnTo>
                    <a:pt x="338912" y="470776"/>
                  </a:lnTo>
                  <a:lnTo>
                    <a:pt x="335788" y="474637"/>
                  </a:lnTo>
                  <a:lnTo>
                    <a:pt x="338594" y="474929"/>
                  </a:lnTo>
                  <a:lnTo>
                    <a:pt x="341299" y="474535"/>
                  </a:lnTo>
                  <a:lnTo>
                    <a:pt x="343903" y="473481"/>
                  </a:lnTo>
                  <a:lnTo>
                    <a:pt x="342455" y="472630"/>
                  </a:lnTo>
                  <a:lnTo>
                    <a:pt x="341045" y="471728"/>
                  </a:lnTo>
                  <a:lnTo>
                    <a:pt x="339661" y="470776"/>
                  </a:lnTo>
                  <a:lnTo>
                    <a:pt x="343611" y="466496"/>
                  </a:lnTo>
                  <a:lnTo>
                    <a:pt x="349872" y="465315"/>
                  </a:lnTo>
                  <a:lnTo>
                    <a:pt x="353136" y="460425"/>
                  </a:lnTo>
                  <a:lnTo>
                    <a:pt x="353009" y="460502"/>
                  </a:lnTo>
                  <a:lnTo>
                    <a:pt x="350570" y="462267"/>
                  </a:lnTo>
                  <a:lnTo>
                    <a:pt x="347865" y="464070"/>
                  </a:lnTo>
                  <a:lnTo>
                    <a:pt x="345300" y="465645"/>
                  </a:lnTo>
                  <a:lnTo>
                    <a:pt x="345084" y="465747"/>
                  </a:lnTo>
                  <a:lnTo>
                    <a:pt x="348335" y="463740"/>
                  </a:lnTo>
                  <a:lnTo>
                    <a:pt x="351205" y="461175"/>
                  </a:lnTo>
                  <a:lnTo>
                    <a:pt x="358355" y="457542"/>
                  </a:lnTo>
                  <a:lnTo>
                    <a:pt x="362331" y="459511"/>
                  </a:lnTo>
                  <a:lnTo>
                    <a:pt x="365239" y="455688"/>
                  </a:lnTo>
                  <a:close/>
                </a:path>
                <a:path w="666750" h="626745">
                  <a:moveTo>
                    <a:pt x="378802" y="386410"/>
                  </a:moveTo>
                  <a:lnTo>
                    <a:pt x="377063" y="381419"/>
                  </a:lnTo>
                  <a:lnTo>
                    <a:pt x="369658" y="376428"/>
                  </a:lnTo>
                  <a:lnTo>
                    <a:pt x="359270" y="370776"/>
                  </a:lnTo>
                  <a:lnTo>
                    <a:pt x="349605" y="364515"/>
                  </a:lnTo>
                  <a:lnTo>
                    <a:pt x="339458" y="359181"/>
                  </a:lnTo>
                  <a:lnTo>
                    <a:pt x="327685" y="356273"/>
                  </a:lnTo>
                  <a:lnTo>
                    <a:pt x="318541" y="354952"/>
                  </a:lnTo>
                  <a:lnTo>
                    <a:pt x="309537" y="353034"/>
                  </a:lnTo>
                  <a:lnTo>
                    <a:pt x="300596" y="352450"/>
                  </a:lnTo>
                  <a:lnTo>
                    <a:pt x="291680" y="355117"/>
                  </a:lnTo>
                  <a:lnTo>
                    <a:pt x="297675" y="356387"/>
                  </a:lnTo>
                  <a:lnTo>
                    <a:pt x="303987" y="360070"/>
                  </a:lnTo>
                  <a:lnTo>
                    <a:pt x="314744" y="367601"/>
                  </a:lnTo>
                  <a:lnTo>
                    <a:pt x="316852" y="374789"/>
                  </a:lnTo>
                  <a:lnTo>
                    <a:pt x="322681" y="378714"/>
                  </a:lnTo>
                  <a:lnTo>
                    <a:pt x="332892" y="384060"/>
                  </a:lnTo>
                  <a:lnTo>
                    <a:pt x="343789" y="387426"/>
                  </a:lnTo>
                  <a:lnTo>
                    <a:pt x="355104" y="389445"/>
                  </a:lnTo>
                  <a:lnTo>
                    <a:pt x="366522" y="390740"/>
                  </a:lnTo>
                  <a:lnTo>
                    <a:pt x="375196" y="389991"/>
                  </a:lnTo>
                  <a:lnTo>
                    <a:pt x="378802" y="386410"/>
                  </a:lnTo>
                  <a:close/>
                </a:path>
                <a:path w="666750" h="626745">
                  <a:moveTo>
                    <a:pt x="397700" y="523011"/>
                  </a:moveTo>
                  <a:lnTo>
                    <a:pt x="392379" y="524510"/>
                  </a:lnTo>
                  <a:lnTo>
                    <a:pt x="391769" y="523011"/>
                  </a:lnTo>
                  <a:lnTo>
                    <a:pt x="388391" y="514591"/>
                  </a:lnTo>
                  <a:lnTo>
                    <a:pt x="384962" y="523011"/>
                  </a:lnTo>
                  <a:lnTo>
                    <a:pt x="384924" y="519912"/>
                  </a:lnTo>
                  <a:lnTo>
                    <a:pt x="384886" y="517893"/>
                  </a:lnTo>
                  <a:lnTo>
                    <a:pt x="381088" y="518388"/>
                  </a:lnTo>
                  <a:lnTo>
                    <a:pt x="381088" y="519912"/>
                  </a:lnTo>
                  <a:lnTo>
                    <a:pt x="374154" y="524510"/>
                  </a:lnTo>
                  <a:lnTo>
                    <a:pt x="366763" y="528180"/>
                  </a:lnTo>
                  <a:lnTo>
                    <a:pt x="359816" y="532676"/>
                  </a:lnTo>
                  <a:lnTo>
                    <a:pt x="363461" y="536562"/>
                  </a:lnTo>
                  <a:lnTo>
                    <a:pt x="367703" y="533387"/>
                  </a:lnTo>
                  <a:lnTo>
                    <a:pt x="371424" y="531901"/>
                  </a:lnTo>
                  <a:lnTo>
                    <a:pt x="367703" y="535165"/>
                  </a:lnTo>
                  <a:lnTo>
                    <a:pt x="358178" y="544639"/>
                  </a:lnTo>
                  <a:lnTo>
                    <a:pt x="353631" y="545833"/>
                  </a:lnTo>
                  <a:lnTo>
                    <a:pt x="353822" y="543902"/>
                  </a:lnTo>
                  <a:lnTo>
                    <a:pt x="354241" y="539661"/>
                  </a:lnTo>
                  <a:lnTo>
                    <a:pt x="350113" y="541172"/>
                  </a:lnTo>
                  <a:lnTo>
                    <a:pt x="345846" y="543902"/>
                  </a:lnTo>
                  <a:lnTo>
                    <a:pt x="345579" y="535698"/>
                  </a:lnTo>
                  <a:lnTo>
                    <a:pt x="358546" y="534733"/>
                  </a:lnTo>
                  <a:lnTo>
                    <a:pt x="359321" y="533450"/>
                  </a:lnTo>
                  <a:lnTo>
                    <a:pt x="362127" y="528802"/>
                  </a:lnTo>
                  <a:lnTo>
                    <a:pt x="360095" y="528167"/>
                  </a:lnTo>
                  <a:lnTo>
                    <a:pt x="362419" y="527367"/>
                  </a:lnTo>
                  <a:lnTo>
                    <a:pt x="369709" y="524789"/>
                  </a:lnTo>
                  <a:lnTo>
                    <a:pt x="369493" y="524941"/>
                  </a:lnTo>
                  <a:lnTo>
                    <a:pt x="373786" y="524154"/>
                  </a:lnTo>
                  <a:lnTo>
                    <a:pt x="376796" y="520687"/>
                  </a:lnTo>
                  <a:lnTo>
                    <a:pt x="381088" y="519912"/>
                  </a:lnTo>
                  <a:lnTo>
                    <a:pt x="381088" y="518388"/>
                  </a:lnTo>
                  <a:lnTo>
                    <a:pt x="380136" y="518502"/>
                  </a:lnTo>
                  <a:lnTo>
                    <a:pt x="373926" y="521843"/>
                  </a:lnTo>
                  <a:lnTo>
                    <a:pt x="371386" y="523621"/>
                  </a:lnTo>
                  <a:lnTo>
                    <a:pt x="373202" y="521068"/>
                  </a:lnTo>
                  <a:lnTo>
                    <a:pt x="373951" y="520014"/>
                  </a:lnTo>
                  <a:lnTo>
                    <a:pt x="378358" y="517588"/>
                  </a:lnTo>
                  <a:lnTo>
                    <a:pt x="375119" y="516877"/>
                  </a:lnTo>
                  <a:lnTo>
                    <a:pt x="373380" y="517728"/>
                  </a:lnTo>
                  <a:lnTo>
                    <a:pt x="376313" y="514591"/>
                  </a:lnTo>
                  <a:lnTo>
                    <a:pt x="382130" y="507847"/>
                  </a:lnTo>
                  <a:lnTo>
                    <a:pt x="387337" y="500621"/>
                  </a:lnTo>
                  <a:lnTo>
                    <a:pt x="391515" y="492823"/>
                  </a:lnTo>
                  <a:lnTo>
                    <a:pt x="387146" y="490131"/>
                  </a:lnTo>
                  <a:lnTo>
                    <a:pt x="385279" y="486270"/>
                  </a:lnTo>
                  <a:lnTo>
                    <a:pt x="383095" y="484822"/>
                  </a:lnTo>
                  <a:lnTo>
                    <a:pt x="377761" y="489407"/>
                  </a:lnTo>
                  <a:lnTo>
                    <a:pt x="372414" y="494906"/>
                  </a:lnTo>
                  <a:lnTo>
                    <a:pt x="366598" y="500303"/>
                  </a:lnTo>
                  <a:lnTo>
                    <a:pt x="360705" y="505663"/>
                  </a:lnTo>
                  <a:lnTo>
                    <a:pt x="355523" y="510679"/>
                  </a:lnTo>
                  <a:lnTo>
                    <a:pt x="355523" y="529310"/>
                  </a:lnTo>
                  <a:lnTo>
                    <a:pt x="353580" y="531202"/>
                  </a:lnTo>
                  <a:lnTo>
                    <a:pt x="350139" y="533450"/>
                  </a:lnTo>
                  <a:lnTo>
                    <a:pt x="354977" y="529437"/>
                  </a:lnTo>
                  <a:lnTo>
                    <a:pt x="355523" y="529310"/>
                  </a:lnTo>
                  <a:lnTo>
                    <a:pt x="355523" y="510679"/>
                  </a:lnTo>
                  <a:lnTo>
                    <a:pt x="355092" y="511086"/>
                  </a:lnTo>
                  <a:lnTo>
                    <a:pt x="346125" y="518706"/>
                  </a:lnTo>
                  <a:lnTo>
                    <a:pt x="336537" y="527164"/>
                  </a:lnTo>
                  <a:lnTo>
                    <a:pt x="330822" y="536956"/>
                  </a:lnTo>
                  <a:lnTo>
                    <a:pt x="333489" y="548538"/>
                  </a:lnTo>
                  <a:lnTo>
                    <a:pt x="340271" y="549897"/>
                  </a:lnTo>
                  <a:lnTo>
                    <a:pt x="349389" y="548716"/>
                  </a:lnTo>
                  <a:lnTo>
                    <a:pt x="361213" y="549122"/>
                  </a:lnTo>
                  <a:lnTo>
                    <a:pt x="383044" y="538048"/>
                  </a:lnTo>
                  <a:lnTo>
                    <a:pt x="388645" y="534593"/>
                  </a:lnTo>
                  <a:lnTo>
                    <a:pt x="395401" y="533450"/>
                  </a:lnTo>
                  <a:lnTo>
                    <a:pt x="394055" y="532472"/>
                  </a:lnTo>
                  <a:lnTo>
                    <a:pt x="393344" y="531901"/>
                  </a:lnTo>
                  <a:lnTo>
                    <a:pt x="392772" y="531444"/>
                  </a:lnTo>
                  <a:lnTo>
                    <a:pt x="391515" y="530364"/>
                  </a:lnTo>
                  <a:lnTo>
                    <a:pt x="394347" y="528726"/>
                  </a:lnTo>
                  <a:lnTo>
                    <a:pt x="396582" y="526072"/>
                  </a:lnTo>
                  <a:lnTo>
                    <a:pt x="397154" y="524510"/>
                  </a:lnTo>
                  <a:lnTo>
                    <a:pt x="397700" y="523011"/>
                  </a:lnTo>
                  <a:close/>
                </a:path>
                <a:path w="666750" h="626745">
                  <a:moveTo>
                    <a:pt x="529247" y="66103"/>
                  </a:moveTo>
                  <a:lnTo>
                    <a:pt x="525373" y="65722"/>
                  </a:lnTo>
                  <a:lnTo>
                    <a:pt x="519963" y="65189"/>
                  </a:lnTo>
                  <a:lnTo>
                    <a:pt x="517258" y="64947"/>
                  </a:lnTo>
                  <a:lnTo>
                    <a:pt x="520407" y="68389"/>
                  </a:lnTo>
                  <a:lnTo>
                    <a:pt x="525868" y="70840"/>
                  </a:lnTo>
                  <a:lnTo>
                    <a:pt x="529247" y="66103"/>
                  </a:lnTo>
                  <a:close/>
                </a:path>
                <a:path w="666750" h="626745">
                  <a:moveTo>
                    <a:pt x="536600" y="63766"/>
                  </a:moveTo>
                  <a:lnTo>
                    <a:pt x="534758" y="61023"/>
                  </a:lnTo>
                  <a:lnTo>
                    <a:pt x="531825" y="59029"/>
                  </a:lnTo>
                  <a:lnTo>
                    <a:pt x="528497" y="58737"/>
                  </a:lnTo>
                  <a:lnTo>
                    <a:pt x="524243" y="61442"/>
                  </a:lnTo>
                  <a:lnTo>
                    <a:pt x="527913" y="64503"/>
                  </a:lnTo>
                  <a:lnTo>
                    <a:pt x="532358" y="63093"/>
                  </a:lnTo>
                  <a:lnTo>
                    <a:pt x="536600" y="63766"/>
                  </a:lnTo>
                  <a:close/>
                </a:path>
                <a:path w="666750" h="626745">
                  <a:moveTo>
                    <a:pt x="541223" y="79578"/>
                  </a:moveTo>
                  <a:lnTo>
                    <a:pt x="536232" y="75387"/>
                  </a:lnTo>
                  <a:lnTo>
                    <a:pt x="533273" y="76365"/>
                  </a:lnTo>
                  <a:lnTo>
                    <a:pt x="531190" y="78867"/>
                  </a:lnTo>
                  <a:lnTo>
                    <a:pt x="530796" y="81965"/>
                  </a:lnTo>
                  <a:lnTo>
                    <a:pt x="535241" y="83959"/>
                  </a:lnTo>
                  <a:lnTo>
                    <a:pt x="541223" y="79578"/>
                  </a:lnTo>
                  <a:close/>
                </a:path>
                <a:path w="666750" h="626745">
                  <a:moveTo>
                    <a:pt x="542036" y="20421"/>
                  </a:moveTo>
                  <a:lnTo>
                    <a:pt x="538911" y="20421"/>
                  </a:lnTo>
                  <a:lnTo>
                    <a:pt x="539381" y="21602"/>
                  </a:lnTo>
                  <a:lnTo>
                    <a:pt x="540423" y="21602"/>
                  </a:lnTo>
                  <a:lnTo>
                    <a:pt x="542036" y="20421"/>
                  </a:lnTo>
                  <a:close/>
                </a:path>
                <a:path w="666750" h="626745">
                  <a:moveTo>
                    <a:pt x="542036" y="15417"/>
                  </a:moveTo>
                  <a:lnTo>
                    <a:pt x="538797" y="14262"/>
                  </a:lnTo>
                  <a:lnTo>
                    <a:pt x="532574" y="14363"/>
                  </a:lnTo>
                  <a:lnTo>
                    <a:pt x="535051" y="19672"/>
                  </a:lnTo>
                  <a:lnTo>
                    <a:pt x="537921" y="19151"/>
                  </a:lnTo>
                  <a:lnTo>
                    <a:pt x="540258" y="17741"/>
                  </a:lnTo>
                  <a:lnTo>
                    <a:pt x="542036" y="15417"/>
                  </a:lnTo>
                  <a:close/>
                </a:path>
                <a:path w="666750" h="626745">
                  <a:moveTo>
                    <a:pt x="542785" y="43256"/>
                  </a:moveTo>
                  <a:lnTo>
                    <a:pt x="538416" y="39420"/>
                  </a:lnTo>
                  <a:lnTo>
                    <a:pt x="532561" y="44729"/>
                  </a:lnTo>
                  <a:lnTo>
                    <a:pt x="531329" y="49009"/>
                  </a:lnTo>
                  <a:lnTo>
                    <a:pt x="531926" y="54521"/>
                  </a:lnTo>
                  <a:lnTo>
                    <a:pt x="535927" y="54190"/>
                  </a:lnTo>
                  <a:lnTo>
                    <a:pt x="538568" y="51092"/>
                  </a:lnTo>
                  <a:lnTo>
                    <a:pt x="535051" y="48285"/>
                  </a:lnTo>
                  <a:lnTo>
                    <a:pt x="538226" y="47840"/>
                  </a:lnTo>
                  <a:lnTo>
                    <a:pt x="541020" y="45885"/>
                  </a:lnTo>
                  <a:lnTo>
                    <a:pt x="542785" y="43256"/>
                  </a:lnTo>
                  <a:close/>
                </a:path>
                <a:path w="666750" h="626745">
                  <a:moveTo>
                    <a:pt x="545528" y="1879"/>
                  </a:moveTo>
                  <a:lnTo>
                    <a:pt x="542277" y="0"/>
                  </a:lnTo>
                  <a:lnTo>
                    <a:pt x="539127" y="1651"/>
                  </a:lnTo>
                  <a:lnTo>
                    <a:pt x="537362" y="4584"/>
                  </a:lnTo>
                  <a:lnTo>
                    <a:pt x="540537" y="6007"/>
                  </a:lnTo>
                  <a:lnTo>
                    <a:pt x="543623" y="4546"/>
                  </a:lnTo>
                  <a:lnTo>
                    <a:pt x="545528" y="1879"/>
                  </a:lnTo>
                  <a:close/>
                </a:path>
                <a:path w="666750" h="626745">
                  <a:moveTo>
                    <a:pt x="545896" y="16573"/>
                  </a:moveTo>
                  <a:lnTo>
                    <a:pt x="543090" y="16598"/>
                  </a:lnTo>
                  <a:lnTo>
                    <a:pt x="540893" y="17754"/>
                  </a:lnTo>
                  <a:lnTo>
                    <a:pt x="539292" y="20040"/>
                  </a:lnTo>
                  <a:lnTo>
                    <a:pt x="541794" y="19469"/>
                  </a:lnTo>
                  <a:lnTo>
                    <a:pt x="544004" y="18313"/>
                  </a:lnTo>
                  <a:lnTo>
                    <a:pt x="545896" y="16573"/>
                  </a:lnTo>
                  <a:close/>
                </a:path>
                <a:path w="666750" h="626745">
                  <a:moveTo>
                    <a:pt x="550951" y="254"/>
                  </a:moveTo>
                  <a:lnTo>
                    <a:pt x="544322" y="4940"/>
                  </a:lnTo>
                  <a:lnTo>
                    <a:pt x="542785" y="6908"/>
                  </a:lnTo>
                  <a:lnTo>
                    <a:pt x="545693" y="8813"/>
                  </a:lnTo>
                  <a:lnTo>
                    <a:pt x="548398" y="8547"/>
                  </a:lnTo>
                  <a:lnTo>
                    <a:pt x="550900" y="6121"/>
                  </a:lnTo>
                  <a:lnTo>
                    <a:pt x="550951" y="254"/>
                  </a:lnTo>
                  <a:close/>
                </a:path>
                <a:path w="666750" h="626745">
                  <a:moveTo>
                    <a:pt x="619785" y="134162"/>
                  </a:moveTo>
                  <a:lnTo>
                    <a:pt x="614438" y="135686"/>
                  </a:lnTo>
                  <a:lnTo>
                    <a:pt x="614045" y="134531"/>
                  </a:lnTo>
                  <a:lnTo>
                    <a:pt x="618604" y="130683"/>
                  </a:lnTo>
                  <a:lnTo>
                    <a:pt x="614616" y="130949"/>
                  </a:lnTo>
                  <a:lnTo>
                    <a:pt x="610755" y="132346"/>
                  </a:lnTo>
                  <a:lnTo>
                    <a:pt x="607428" y="134556"/>
                  </a:lnTo>
                  <a:lnTo>
                    <a:pt x="610819" y="139382"/>
                  </a:lnTo>
                  <a:lnTo>
                    <a:pt x="615873" y="136093"/>
                  </a:lnTo>
                  <a:lnTo>
                    <a:pt x="619785" y="134162"/>
                  </a:lnTo>
                  <a:close/>
                </a:path>
                <a:path w="666750" h="626745">
                  <a:moveTo>
                    <a:pt x="635660" y="148336"/>
                  </a:moveTo>
                  <a:lnTo>
                    <a:pt x="634885" y="145415"/>
                  </a:lnTo>
                  <a:lnTo>
                    <a:pt x="631012" y="147345"/>
                  </a:lnTo>
                  <a:lnTo>
                    <a:pt x="634365" y="148983"/>
                  </a:lnTo>
                  <a:lnTo>
                    <a:pt x="635660" y="148336"/>
                  </a:lnTo>
                  <a:close/>
                </a:path>
                <a:path w="666750" h="626745">
                  <a:moveTo>
                    <a:pt x="666584" y="194157"/>
                  </a:moveTo>
                  <a:lnTo>
                    <a:pt x="662724" y="193395"/>
                  </a:lnTo>
                  <a:lnTo>
                    <a:pt x="658850" y="195326"/>
                  </a:lnTo>
                  <a:lnTo>
                    <a:pt x="661771" y="197269"/>
                  </a:lnTo>
                  <a:lnTo>
                    <a:pt x="664349" y="196888"/>
                  </a:lnTo>
                  <a:lnTo>
                    <a:pt x="666584" y="19415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443323" y="3282393"/>
              <a:ext cx="242966" cy="227329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2984639" y="3167532"/>
              <a:ext cx="139700" cy="226060"/>
            </a:xfrm>
            <a:custGeom>
              <a:avLst/>
              <a:gdLst/>
              <a:ahLst/>
              <a:cxnLst/>
              <a:rect l="l" t="t" r="r" b="b"/>
              <a:pathLst>
                <a:path w="139700" h="226060">
                  <a:moveTo>
                    <a:pt x="26187" y="65239"/>
                  </a:moveTo>
                  <a:lnTo>
                    <a:pt x="23685" y="65874"/>
                  </a:lnTo>
                  <a:lnTo>
                    <a:pt x="21361" y="66903"/>
                  </a:lnTo>
                  <a:lnTo>
                    <a:pt x="19215" y="68338"/>
                  </a:lnTo>
                  <a:lnTo>
                    <a:pt x="22364" y="69875"/>
                  </a:lnTo>
                  <a:lnTo>
                    <a:pt x="25107" y="68465"/>
                  </a:lnTo>
                  <a:lnTo>
                    <a:pt x="26187" y="65239"/>
                  </a:lnTo>
                  <a:close/>
                </a:path>
                <a:path w="139700" h="226060">
                  <a:moveTo>
                    <a:pt x="74930" y="2552"/>
                  </a:moveTo>
                  <a:lnTo>
                    <a:pt x="68668" y="5194"/>
                  </a:lnTo>
                  <a:lnTo>
                    <a:pt x="62699" y="6794"/>
                  </a:lnTo>
                  <a:lnTo>
                    <a:pt x="61772" y="7099"/>
                  </a:lnTo>
                  <a:lnTo>
                    <a:pt x="61315" y="7213"/>
                  </a:lnTo>
                  <a:lnTo>
                    <a:pt x="60769" y="7416"/>
                  </a:lnTo>
                  <a:lnTo>
                    <a:pt x="56565" y="8763"/>
                  </a:lnTo>
                  <a:lnTo>
                    <a:pt x="55791" y="9245"/>
                  </a:lnTo>
                  <a:lnTo>
                    <a:pt x="54648" y="9664"/>
                  </a:lnTo>
                  <a:lnTo>
                    <a:pt x="52984" y="10998"/>
                  </a:lnTo>
                  <a:lnTo>
                    <a:pt x="51092" y="12166"/>
                  </a:lnTo>
                  <a:lnTo>
                    <a:pt x="49187" y="13703"/>
                  </a:lnTo>
                  <a:lnTo>
                    <a:pt x="50088" y="11430"/>
                  </a:lnTo>
                  <a:lnTo>
                    <a:pt x="50914" y="10299"/>
                  </a:lnTo>
                  <a:lnTo>
                    <a:pt x="51130" y="10007"/>
                  </a:lnTo>
                  <a:lnTo>
                    <a:pt x="50965" y="9207"/>
                  </a:lnTo>
                  <a:lnTo>
                    <a:pt x="51422" y="8051"/>
                  </a:lnTo>
                  <a:lnTo>
                    <a:pt x="50660" y="7696"/>
                  </a:lnTo>
                  <a:lnTo>
                    <a:pt x="50330" y="5956"/>
                  </a:lnTo>
                  <a:lnTo>
                    <a:pt x="45402" y="5981"/>
                  </a:lnTo>
                  <a:lnTo>
                    <a:pt x="41668" y="7302"/>
                  </a:lnTo>
                  <a:lnTo>
                    <a:pt x="41148" y="7391"/>
                  </a:lnTo>
                  <a:lnTo>
                    <a:pt x="40576" y="7683"/>
                  </a:lnTo>
                  <a:lnTo>
                    <a:pt x="39420" y="8089"/>
                  </a:lnTo>
                  <a:lnTo>
                    <a:pt x="38188" y="8763"/>
                  </a:lnTo>
                  <a:lnTo>
                    <a:pt x="38442" y="8458"/>
                  </a:lnTo>
                  <a:lnTo>
                    <a:pt x="40309" y="6286"/>
                  </a:lnTo>
                  <a:lnTo>
                    <a:pt x="41262" y="3327"/>
                  </a:lnTo>
                  <a:lnTo>
                    <a:pt x="34366" y="2197"/>
                  </a:lnTo>
                  <a:lnTo>
                    <a:pt x="29502" y="0"/>
                  </a:lnTo>
                  <a:lnTo>
                    <a:pt x="24053" y="6261"/>
                  </a:lnTo>
                  <a:lnTo>
                    <a:pt x="21069" y="7696"/>
                  </a:lnTo>
                  <a:lnTo>
                    <a:pt x="15697" y="14465"/>
                  </a:lnTo>
                  <a:lnTo>
                    <a:pt x="13360" y="15189"/>
                  </a:lnTo>
                  <a:lnTo>
                    <a:pt x="11087" y="26543"/>
                  </a:lnTo>
                  <a:lnTo>
                    <a:pt x="7226" y="26924"/>
                  </a:lnTo>
                  <a:lnTo>
                    <a:pt x="7975" y="31902"/>
                  </a:lnTo>
                  <a:lnTo>
                    <a:pt x="13817" y="32359"/>
                  </a:lnTo>
                  <a:lnTo>
                    <a:pt x="15722" y="36601"/>
                  </a:lnTo>
                  <a:lnTo>
                    <a:pt x="15379" y="36652"/>
                  </a:lnTo>
                  <a:lnTo>
                    <a:pt x="13042" y="36944"/>
                  </a:lnTo>
                  <a:lnTo>
                    <a:pt x="10325" y="37084"/>
                  </a:lnTo>
                  <a:lnTo>
                    <a:pt x="7607" y="36995"/>
                  </a:lnTo>
                  <a:lnTo>
                    <a:pt x="17068" y="38176"/>
                  </a:lnTo>
                  <a:lnTo>
                    <a:pt x="5943" y="41173"/>
                  </a:lnTo>
                  <a:lnTo>
                    <a:pt x="4102" y="41554"/>
                  </a:lnTo>
                  <a:lnTo>
                    <a:pt x="3746" y="41630"/>
                  </a:lnTo>
                  <a:lnTo>
                    <a:pt x="6959" y="41795"/>
                  </a:lnTo>
                  <a:lnTo>
                    <a:pt x="8623" y="43853"/>
                  </a:lnTo>
                  <a:lnTo>
                    <a:pt x="8496" y="44488"/>
                  </a:lnTo>
                  <a:lnTo>
                    <a:pt x="7988" y="47053"/>
                  </a:lnTo>
                  <a:lnTo>
                    <a:pt x="12115" y="46558"/>
                  </a:lnTo>
                  <a:lnTo>
                    <a:pt x="14147" y="46291"/>
                  </a:lnTo>
                  <a:lnTo>
                    <a:pt x="9893" y="47879"/>
                  </a:lnTo>
                  <a:lnTo>
                    <a:pt x="4965" y="46697"/>
                  </a:lnTo>
                  <a:lnTo>
                    <a:pt x="2184" y="51308"/>
                  </a:lnTo>
                  <a:lnTo>
                    <a:pt x="6223" y="51841"/>
                  </a:lnTo>
                  <a:lnTo>
                    <a:pt x="10414" y="51333"/>
                  </a:lnTo>
                  <a:lnTo>
                    <a:pt x="14173" y="53238"/>
                  </a:lnTo>
                  <a:lnTo>
                    <a:pt x="12915" y="54000"/>
                  </a:lnTo>
                  <a:lnTo>
                    <a:pt x="11899" y="54610"/>
                  </a:lnTo>
                  <a:lnTo>
                    <a:pt x="10261" y="54978"/>
                  </a:lnTo>
                  <a:lnTo>
                    <a:pt x="7454" y="55397"/>
                  </a:lnTo>
                  <a:lnTo>
                    <a:pt x="6159" y="57150"/>
                  </a:lnTo>
                  <a:lnTo>
                    <a:pt x="4368" y="58254"/>
                  </a:lnTo>
                  <a:lnTo>
                    <a:pt x="0" y="66611"/>
                  </a:lnTo>
                  <a:lnTo>
                    <a:pt x="1308" y="65938"/>
                  </a:lnTo>
                  <a:lnTo>
                    <a:pt x="4051" y="64541"/>
                  </a:lnTo>
                  <a:lnTo>
                    <a:pt x="7962" y="62547"/>
                  </a:lnTo>
                  <a:lnTo>
                    <a:pt x="4749" y="64808"/>
                  </a:lnTo>
                  <a:lnTo>
                    <a:pt x="2895" y="66116"/>
                  </a:lnTo>
                  <a:lnTo>
                    <a:pt x="6553" y="73380"/>
                  </a:lnTo>
                  <a:lnTo>
                    <a:pt x="6858" y="73901"/>
                  </a:lnTo>
                  <a:lnTo>
                    <a:pt x="8305" y="77901"/>
                  </a:lnTo>
                  <a:lnTo>
                    <a:pt x="8077" y="85255"/>
                  </a:lnTo>
                  <a:lnTo>
                    <a:pt x="10706" y="90385"/>
                  </a:lnTo>
                  <a:lnTo>
                    <a:pt x="11239" y="90068"/>
                  </a:lnTo>
                  <a:lnTo>
                    <a:pt x="12065" y="89560"/>
                  </a:lnTo>
                  <a:lnTo>
                    <a:pt x="13360" y="88658"/>
                  </a:lnTo>
                  <a:lnTo>
                    <a:pt x="14554" y="87693"/>
                  </a:lnTo>
                  <a:lnTo>
                    <a:pt x="9779" y="95008"/>
                  </a:lnTo>
                  <a:lnTo>
                    <a:pt x="13944" y="93294"/>
                  </a:lnTo>
                  <a:lnTo>
                    <a:pt x="13360" y="94284"/>
                  </a:lnTo>
                  <a:lnTo>
                    <a:pt x="13817" y="97320"/>
                  </a:lnTo>
                  <a:lnTo>
                    <a:pt x="16827" y="96456"/>
                  </a:lnTo>
                  <a:lnTo>
                    <a:pt x="18364" y="94272"/>
                  </a:lnTo>
                  <a:lnTo>
                    <a:pt x="17805" y="91694"/>
                  </a:lnTo>
                  <a:lnTo>
                    <a:pt x="21158" y="90297"/>
                  </a:lnTo>
                  <a:lnTo>
                    <a:pt x="21501" y="87668"/>
                  </a:lnTo>
                  <a:lnTo>
                    <a:pt x="21602" y="86817"/>
                  </a:lnTo>
                  <a:lnTo>
                    <a:pt x="21932" y="84188"/>
                  </a:lnTo>
                  <a:lnTo>
                    <a:pt x="19596" y="85090"/>
                  </a:lnTo>
                  <a:lnTo>
                    <a:pt x="16700" y="86207"/>
                  </a:lnTo>
                  <a:lnTo>
                    <a:pt x="13601" y="78854"/>
                  </a:lnTo>
                  <a:lnTo>
                    <a:pt x="12573" y="73355"/>
                  </a:lnTo>
                  <a:lnTo>
                    <a:pt x="14389" y="70243"/>
                  </a:lnTo>
                  <a:lnTo>
                    <a:pt x="19138" y="62522"/>
                  </a:lnTo>
                  <a:lnTo>
                    <a:pt x="21513" y="58661"/>
                  </a:lnTo>
                  <a:lnTo>
                    <a:pt x="22987" y="61087"/>
                  </a:lnTo>
                  <a:lnTo>
                    <a:pt x="22225" y="61201"/>
                  </a:lnTo>
                  <a:lnTo>
                    <a:pt x="20853" y="61328"/>
                  </a:lnTo>
                  <a:lnTo>
                    <a:pt x="19634" y="61772"/>
                  </a:lnTo>
                  <a:lnTo>
                    <a:pt x="22987" y="61099"/>
                  </a:lnTo>
                  <a:lnTo>
                    <a:pt x="23495" y="60998"/>
                  </a:lnTo>
                  <a:lnTo>
                    <a:pt x="23037" y="61074"/>
                  </a:lnTo>
                  <a:lnTo>
                    <a:pt x="28549" y="57429"/>
                  </a:lnTo>
                  <a:lnTo>
                    <a:pt x="30848" y="53238"/>
                  </a:lnTo>
                  <a:lnTo>
                    <a:pt x="26835" y="52311"/>
                  </a:lnTo>
                  <a:lnTo>
                    <a:pt x="23241" y="51244"/>
                  </a:lnTo>
                  <a:lnTo>
                    <a:pt x="24282" y="50520"/>
                  </a:lnTo>
                  <a:lnTo>
                    <a:pt x="28333" y="49060"/>
                  </a:lnTo>
                  <a:lnTo>
                    <a:pt x="32207" y="53149"/>
                  </a:lnTo>
                  <a:lnTo>
                    <a:pt x="32270" y="52920"/>
                  </a:lnTo>
                  <a:lnTo>
                    <a:pt x="32905" y="53530"/>
                  </a:lnTo>
                  <a:lnTo>
                    <a:pt x="33896" y="48234"/>
                  </a:lnTo>
                  <a:lnTo>
                    <a:pt x="33959" y="47891"/>
                  </a:lnTo>
                  <a:lnTo>
                    <a:pt x="34150" y="46888"/>
                  </a:lnTo>
                  <a:lnTo>
                    <a:pt x="35433" y="40017"/>
                  </a:lnTo>
                  <a:lnTo>
                    <a:pt x="25450" y="44145"/>
                  </a:lnTo>
                  <a:lnTo>
                    <a:pt x="20955" y="45085"/>
                  </a:lnTo>
                  <a:lnTo>
                    <a:pt x="20955" y="52844"/>
                  </a:lnTo>
                  <a:lnTo>
                    <a:pt x="19634" y="55562"/>
                  </a:lnTo>
                  <a:lnTo>
                    <a:pt x="20535" y="57086"/>
                  </a:lnTo>
                  <a:lnTo>
                    <a:pt x="19418" y="57365"/>
                  </a:lnTo>
                  <a:lnTo>
                    <a:pt x="19583" y="55054"/>
                  </a:lnTo>
                  <a:lnTo>
                    <a:pt x="19989" y="53517"/>
                  </a:lnTo>
                  <a:lnTo>
                    <a:pt x="20955" y="52844"/>
                  </a:lnTo>
                  <a:lnTo>
                    <a:pt x="20955" y="45085"/>
                  </a:lnTo>
                  <a:lnTo>
                    <a:pt x="18999" y="45478"/>
                  </a:lnTo>
                  <a:lnTo>
                    <a:pt x="18186" y="45618"/>
                  </a:lnTo>
                  <a:lnTo>
                    <a:pt x="24485" y="43586"/>
                  </a:lnTo>
                  <a:lnTo>
                    <a:pt x="31546" y="38785"/>
                  </a:lnTo>
                  <a:lnTo>
                    <a:pt x="33375" y="37084"/>
                  </a:lnTo>
                  <a:lnTo>
                    <a:pt x="37909" y="32867"/>
                  </a:lnTo>
                  <a:lnTo>
                    <a:pt x="40703" y="30175"/>
                  </a:lnTo>
                  <a:lnTo>
                    <a:pt x="42303" y="28702"/>
                  </a:lnTo>
                  <a:lnTo>
                    <a:pt x="42989" y="28092"/>
                  </a:lnTo>
                  <a:lnTo>
                    <a:pt x="46113" y="25311"/>
                  </a:lnTo>
                  <a:lnTo>
                    <a:pt x="51930" y="20777"/>
                  </a:lnTo>
                  <a:lnTo>
                    <a:pt x="60198" y="15189"/>
                  </a:lnTo>
                  <a:lnTo>
                    <a:pt x="61595" y="14160"/>
                  </a:lnTo>
                  <a:lnTo>
                    <a:pt x="67983" y="9461"/>
                  </a:lnTo>
                  <a:lnTo>
                    <a:pt x="74930" y="2552"/>
                  </a:lnTo>
                  <a:close/>
                </a:path>
                <a:path w="139700" h="226060">
                  <a:moveTo>
                    <a:pt x="91071" y="197180"/>
                  </a:moveTo>
                  <a:lnTo>
                    <a:pt x="88468" y="192532"/>
                  </a:lnTo>
                  <a:lnTo>
                    <a:pt x="84188" y="192798"/>
                  </a:lnTo>
                  <a:lnTo>
                    <a:pt x="75057" y="201231"/>
                  </a:lnTo>
                  <a:lnTo>
                    <a:pt x="85178" y="208762"/>
                  </a:lnTo>
                  <a:lnTo>
                    <a:pt x="91071" y="197180"/>
                  </a:lnTo>
                  <a:close/>
                </a:path>
                <a:path w="139700" h="226060">
                  <a:moveTo>
                    <a:pt x="95491" y="217665"/>
                  </a:moveTo>
                  <a:lnTo>
                    <a:pt x="95453" y="214566"/>
                  </a:lnTo>
                  <a:lnTo>
                    <a:pt x="92176" y="214642"/>
                  </a:lnTo>
                  <a:lnTo>
                    <a:pt x="89966" y="216547"/>
                  </a:lnTo>
                  <a:lnTo>
                    <a:pt x="90424" y="219989"/>
                  </a:lnTo>
                  <a:lnTo>
                    <a:pt x="93586" y="219900"/>
                  </a:lnTo>
                  <a:lnTo>
                    <a:pt x="95491" y="217665"/>
                  </a:lnTo>
                  <a:close/>
                </a:path>
                <a:path w="139700" h="226060">
                  <a:moveTo>
                    <a:pt x="99695" y="221932"/>
                  </a:moveTo>
                  <a:lnTo>
                    <a:pt x="99212" y="223164"/>
                  </a:lnTo>
                  <a:lnTo>
                    <a:pt x="99085" y="224459"/>
                  </a:lnTo>
                  <a:lnTo>
                    <a:pt x="99301" y="225793"/>
                  </a:lnTo>
                  <a:lnTo>
                    <a:pt x="99441" y="224510"/>
                  </a:lnTo>
                  <a:lnTo>
                    <a:pt x="99695" y="221932"/>
                  </a:lnTo>
                  <a:close/>
                </a:path>
                <a:path w="139700" h="226060">
                  <a:moveTo>
                    <a:pt x="100965" y="8255"/>
                  </a:moveTo>
                  <a:lnTo>
                    <a:pt x="99720" y="8712"/>
                  </a:lnTo>
                  <a:lnTo>
                    <a:pt x="100063" y="14922"/>
                  </a:lnTo>
                  <a:lnTo>
                    <a:pt x="100965" y="8255"/>
                  </a:lnTo>
                  <a:close/>
                </a:path>
                <a:path w="139700" h="226060">
                  <a:moveTo>
                    <a:pt x="101371" y="8102"/>
                  </a:moveTo>
                  <a:lnTo>
                    <a:pt x="101206" y="6540"/>
                  </a:lnTo>
                  <a:lnTo>
                    <a:pt x="100965" y="8255"/>
                  </a:lnTo>
                  <a:lnTo>
                    <a:pt x="101371" y="8102"/>
                  </a:lnTo>
                  <a:close/>
                </a:path>
                <a:path w="139700" h="226060">
                  <a:moveTo>
                    <a:pt x="107543" y="44208"/>
                  </a:moveTo>
                  <a:lnTo>
                    <a:pt x="106514" y="32143"/>
                  </a:lnTo>
                  <a:lnTo>
                    <a:pt x="99491" y="24130"/>
                  </a:lnTo>
                  <a:lnTo>
                    <a:pt x="88417" y="26441"/>
                  </a:lnTo>
                  <a:lnTo>
                    <a:pt x="97599" y="40614"/>
                  </a:lnTo>
                  <a:lnTo>
                    <a:pt x="96202" y="43573"/>
                  </a:lnTo>
                  <a:lnTo>
                    <a:pt x="96202" y="46291"/>
                  </a:lnTo>
                  <a:lnTo>
                    <a:pt x="101600" y="45186"/>
                  </a:lnTo>
                  <a:lnTo>
                    <a:pt x="107543" y="44208"/>
                  </a:lnTo>
                  <a:close/>
                </a:path>
                <a:path w="139700" h="226060">
                  <a:moveTo>
                    <a:pt x="109093" y="156845"/>
                  </a:moveTo>
                  <a:lnTo>
                    <a:pt x="107670" y="156591"/>
                  </a:lnTo>
                  <a:lnTo>
                    <a:pt x="104736" y="158877"/>
                  </a:lnTo>
                  <a:lnTo>
                    <a:pt x="107569" y="159397"/>
                  </a:lnTo>
                  <a:lnTo>
                    <a:pt x="108991" y="159651"/>
                  </a:lnTo>
                  <a:lnTo>
                    <a:pt x="109093" y="156845"/>
                  </a:lnTo>
                  <a:close/>
                </a:path>
                <a:path w="139700" h="226060">
                  <a:moveTo>
                    <a:pt x="109372" y="18059"/>
                  </a:moveTo>
                  <a:lnTo>
                    <a:pt x="105791" y="19177"/>
                  </a:lnTo>
                  <a:lnTo>
                    <a:pt x="97955" y="22606"/>
                  </a:lnTo>
                  <a:lnTo>
                    <a:pt x="106070" y="30035"/>
                  </a:lnTo>
                  <a:lnTo>
                    <a:pt x="109029" y="20066"/>
                  </a:lnTo>
                  <a:lnTo>
                    <a:pt x="109372" y="18059"/>
                  </a:lnTo>
                  <a:close/>
                </a:path>
                <a:path w="139700" h="226060">
                  <a:moveTo>
                    <a:pt x="109740" y="110477"/>
                  </a:moveTo>
                  <a:lnTo>
                    <a:pt x="101625" y="111023"/>
                  </a:lnTo>
                  <a:lnTo>
                    <a:pt x="99491" y="123761"/>
                  </a:lnTo>
                  <a:lnTo>
                    <a:pt x="106006" y="121856"/>
                  </a:lnTo>
                  <a:lnTo>
                    <a:pt x="109131" y="113728"/>
                  </a:lnTo>
                  <a:lnTo>
                    <a:pt x="109740" y="110477"/>
                  </a:lnTo>
                  <a:close/>
                </a:path>
                <a:path w="139700" h="226060">
                  <a:moveTo>
                    <a:pt x="110705" y="67259"/>
                  </a:moveTo>
                  <a:lnTo>
                    <a:pt x="107810" y="61366"/>
                  </a:lnTo>
                  <a:lnTo>
                    <a:pt x="100952" y="61899"/>
                  </a:lnTo>
                  <a:lnTo>
                    <a:pt x="100863" y="72859"/>
                  </a:lnTo>
                  <a:lnTo>
                    <a:pt x="104330" y="76847"/>
                  </a:lnTo>
                  <a:lnTo>
                    <a:pt x="110045" y="73037"/>
                  </a:lnTo>
                  <a:lnTo>
                    <a:pt x="110705" y="67259"/>
                  </a:lnTo>
                  <a:close/>
                </a:path>
                <a:path w="139700" h="226060">
                  <a:moveTo>
                    <a:pt x="112090" y="28841"/>
                  </a:moveTo>
                  <a:lnTo>
                    <a:pt x="110286" y="29349"/>
                  </a:lnTo>
                  <a:lnTo>
                    <a:pt x="108610" y="30124"/>
                  </a:lnTo>
                  <a:lnTo>
                    <a:pt x="107061" y="31165"/>
                  </a:lnTo>
                  <a:lnTo>
                    <a:pt x="108915" y="30784"/>
                  </a:lnTo>
                  <a:lnTo>
                    <a:pt x="110591" y="30010"/>
                  </a:lnTo>
                  <a:lnTo>
                    <a:pt x="112090" y="28841"/>
                  </a:lnTo>
                  <a:close/>
                </a:path>
                <a:path w="139700" h="226060">
                  <a:moveTo>
                    <a:pt x="113969" y="54775"/>
                  </a:moveTo>
                  <a:lnTo>
                    <a:pt x="112966" y="48196"/>
                  </a:lnTo>
                  <a:lnTo>
                    <a:pt x="113614" y="45135"/>
                  </a:lnTo>
                  <a:lnTo>
                    <a:pt x="111048" y="46977"/>
                  </a:lnTo>
                  <a:lnTo>
                    <a:pt x="109194" y="49771"/>
                  </a:lnTo>
                  <a:lnTo>
                    <a:pt x="108585" y="52882"/>
                  </a:lnTo>
                  <a:lnTo>
                    <a:pt x="113969" y="54775"/>
                  </a:lnTo>
                  <a:close/>
                </a:path>
                <a:path w="139700" h="226060">
                  <a:moveTo>
                    <a:pt x="123659" y="95808"/>
                  </a:moveTo>
                  <a:lnTo>
                    <a:pt x="118618" y="93662"/>
                  </a:lnTo>
                  <a:lnTo>
                    <a:pt x="119951" y="92405"/>
                  </a:lnTo>
                  <a:lnTo>
                    <a:pt x="121729" y="89636"/>
                  </a:lnTo>
                  <a:lnTo>
                    <a:pt x="117830" y="89217"/>
                  </a:lnTo>
                  <a:lnTo>
                    <a:pt x="117144" y="89636"/>
                  </a:lnTo>
                  <a:lnTo>
                    <a:pt x="117525" y="89319"/>
                  </a:lnTo>
                  <a:lnTo>
                    <a:pt x="119024" y="87680"/>
                  </a:lnTo>
                  <a:lnTo>
                    <a:pt x="115938" y="87249"/>
                  </a:lnTo>
                  <a:lnTo>
                    <a:pt x="114109" y="88849"/>
                  </a:lnTo>
                  <a:lnTo>
                    <a:pt x="113995" y="91554"/>
                  </a:lnTo>
                  <a:lnTo>
                    <a:pt x="113639" y="91770"/>
                  </a:lnTo>
                  <a:lnTo>
                    <a:pt x="114096" y="93637"/>
                  </a:lnTo>
                  <a:lnTo>
                    <a:pt x="111709" y="102069"/>
                  </a:lnTo>
                  <a:lnTo>
                    <a:pt x="108572" y="108191"/>
                  </a:lnTo>
                  <a:lnTo>
                    <a:pt x="115023" y="107403"/>
                  </a:lnTo>
                  <a:lnTo>
                    <a:pt x="119570" y="100088"/>
                  </a:lnTo>
                  <a:lnTo>
                    <a:pt x="123659" y="95808"/>
                  </a:lnTo>
                  <a:close/>
                </a:path>
                <a:path w="139700" h="226060">
                  <a:moveTo>
                    <a:pt x="124460" y="5638"/>
                  </a:moveTo>
                  <a:lnTo>
                    <a:pt x="122478" y="6273"/>
                  </a:lnTo>
                  <a:lnTo>
                    <a:pt x="121069" y="7569"/>
                  </a:lnTo>
                  <a:lnTo>
                    <a:pt x="120205" y="9512"/>
                  </a:lnTo>
                  <a:lnTo>
                    <a:pt x="124460" y="5638"/>
                  </a:lnTo>
                  <a:close/>
                </a:path>
                <a:path w="139700" h="226060">
                  <a:moveTo>
                    <a:pt x="125222" y="35471"/>
                  </a:moveTo>
                  <a:lnTo>
                    <a:pt x="124002" y="36423"/>
                  </a:lnTo>
                  <a:lnTo>
                    <a:pt x="123482" y="37719"/>
                  </a:lnTo>
                  <a:lnTo>
                    <a:pt x="123672" y="39331"/>
                  </a:lnTo>
                  <a:lnTo>
                    <a:pt x="124714" y="36753"/>
                  </a:lnTo>
                  <a:lnTo>
                    <a:pt x="125222" y="35471"/>
                  </a:lnTo>
                  <a:close/>
                </a:path>
                <a:path w="139700" h="226060">
                  <a:moveTo>
                    <a:pt x="125615" y="69088"/>
                  </a:moveTo>
                  <a:lnTo>
                    <a:pt x="122999" y="70129"/>
                  </a:lnTo>
                  <a:lnTo>
                    <a:pt x="111556" y="71742"/>
                  </a:lnTo>
                  <a:lnTo>
                    <a:pt x="115138" y="76822"/>
                  </a:lnTo>
                  <a:lnTo>
                    <a:pt x="113652" y="76466"/>
                  </a:lnTo>
                  <a:lnTo>
                    <a:pt x="110794" y="74307"/>
                  </a:lnTo>
                  <a:lnTo>
                    <a:pt x="109194" y="77609"/>
                  </a:lnTo>
                  <a:lnTo>
                    <a:pt x="107353" y="80352"/>
                  </a:lnTo>
                  <a:lnTo>
                    <a:pt x="107505" y="81140"/>
                  </a:lnTo>
                  <a:lnTo>
                    <a:pt x="108204" y="84556"/>
                  </a:lnTo>
                  <a:lnTo>
                    <a:pt x="111137" y="82994"/>
                  </a:lnTo>
                  <a:lnTo>
                    <a:pt x="113576" y="80518"/>
                  </a:lnTo>
                  <a:lnTo>
                    <a:pt x="115163" y="77597"/>
                  </a:lnTo>
                  <a:lnTo>
                    <a:pt x="116916" y="77927"/>
                  </a:lnTo>
                  <a:lnTo>
                    <a:pt x="120992" y="80429"/>
                  </a:lnTo>
                  <a:lnTo>
                    <a:pt x="123291" y="72732"/>
                  </a:lnTo>
                  <a:lnTo>
                    <a:pt x="125603" y="69113"/>
                  </a:lnTo>
                  <a:close/>
                </a:path>
                <a:path w="139700" h="226060">
                  <a:moveTo>
                    <a:pt x="125869" y="31991"/>
                  </a:moveTo>
                  <a:lnTo>
                    <a:pt x="122643" y="18834"/>
                  </a:lnTo>
                  <a:lnTo>
                    <a:pt x="118897" y="14363"/>
                  </a:lnTo>
                  <a:lnTo>
                    <a:pt x="116243" y="13449"/>
                  </a:lnTo>
                  <a:lnTo>
                    <a:pt x="119278" y="12039"/>
                  </a:lnTo>
                  <a:lnTo>
                    <a:pt x="118808" y="10058"/>
                  </a:lnTo>
                  <a:lnTo>
                    <a:pt x="117856" y="6019"/>
                  </a:lnTo>
                  <a:lnTo>
                    <a:pt x="113093" y="3810"/>
                  </a:lnTo>
                  <a:lnTo>
                    <a:pt x="101371" y="8102"/>
                  </a:lnTo>
                  <a:lnTo>
                    <a:pt x="102069" y="14338"/>
                  </a:lnTo>
                  <a:lnTo>
                    <a:pt x="108572" y="12039"/>
                  </a:lnTo>
                  <a:lnTo>
                    <a:pt x="110236" y="10058"/>
                  </a:lnTo>
                  <a:lnTo>
                    <a:pt x="113207" y="10668"/>
                  </a:lnTo>
                  <a:lnTo>
                    <a:pt x="110045" y="11226"/>
                  </a:lnTo>
                  <a:lnTo>
                    <a:pt x="107467" y="12776"/>
                  </a:lnTo>
                  <a:lnTo>
                    <a:pt x="105473" y="15303"/>
                  </a:lnTo>
                  <a:lnTo>
                    <a:pt x="110261" y="16205"/>
                  </a:lnTo>
                  <a:lnTo>
                    <a:pt x="114287" y="14351"/>
                  </a:lnTo>
                  <a:lnTo>
                    <a:pt x="112623" y="17729"/>
                  </a:lnTo>
                  <a:lnTo>
                    <a:pt x="111226" y="24130"/>
                  </a:lnTo>
                  <a:lnTo>
                    <a:pt x="110121" y="27724"/>
                  </a:lnTo>
                  <a:lnTo>
                    <a:pt x="113982" y="25793"/>
                  </a:lnTo>
                  <a:lnTo>
                    <a:pt x="112407" y="34518"/>
                  </a:lnTo>
                  <a:lnTo>
                    <a:pt x="112750" y="40195"/>
                  </a:lnTo>
                  <a:lnTo>
                    <a:pt x="116039" y="40995"/>
                  </a:lnTo>
                  <a:lnTo>
                    <a:pt x="123278" y="35090"/>
                  </a:lnTo>
                  <a:lnTo>
                    <a:pt x="122059" y="33972"/>
                  </a:lnTo>
                  <a:lnTo>
                    <a:pt x="120764" y="32943"/>
                  </a:lnTo>
                  <a:lnTo>
                    <a:pt x="119405" y="31991"/>
                  </a:lnTo>
                  <a:lnTo>
                    <a:pt x="125869" y="31991"/>
                  </a:lnTo>
                  <a:close/>
                </a:path>
                <a:path w="139700" h="226060">
                  <a:moveTo>
                    <a:pt x="126415" y="149186"/>
                  </a:moveTo>
                  <a:lnTo>
                    <a:pt x="123342" y="149491"/>
                  </a:lnTo>
                  <a:lnTo>
                    <a:pt x="120624" y="150647"/>
                  </a:lnTo>
                  <a:lnTo>
                    <a:pt x="118287" y="152666"/>
                  </a:lnTo>
                  <a:lnTo>
                    <a:pt x="121361" y="152349"/>
                  </a:lnTo>
                  <a:lnTo>
                    <a:pt x="124066" y="151193"/>
                  </a:lnTo>
                  <a:lnTo>
                    <a:pt x="126415" y="149186"/>
                  </a:lnTo>
                  <a:close/>
                </a:path>
                <a:path w="139700" h="226060">
                  <a:moveTo>
                    <a:pt x="127152" y="38912"/>
                  </a:moveTo>
                  <a:lnTo>
                    <a:pt x="123380" y="40005"/>
                  </a:lnTo>
                  <a:lnTo>
                    <a:pt x="116649" y="44056"/>
                  </a:lnTo>
                  <a:lnTo>
                    <a:pt x="119024" y="48971"/>
                  </a:lnTo>
                  <a:lnTo>
                    <a:pt x="123024" y="47117"/>
                  </a:lnTo>
                  <a:lnTo>
                    <a:pt x="126987" y="43662"/>
                  </a:lnTo>
                  <a:lnTo>
                    <a:pt x="127152" y="38912"/>
                  </a:lnTo>
                  <a:close/>
                </a:path>
                <a:path w="139700" h="226060">
                  <a:moveTo>
                    <a:pt x="129082" y="90779"/>
                  </a:moveTo>
                  <a:lnTo>
                    <a:pt x="125222" y="90385"/>
                  </a:lnTo>
                  <a:lnTo>
                    <a:pt x="123723" y="91465"/>
                  </a:lnTo>
                  <a:lnTo>
                    <a:pt x="122428" y="92748"/>
                  </a:lnTo>
                  <a:lnTo>
                    <a:pt x="121348" y="94259"/>
                  </a:lnTo>
                  <a:lnTo>
                    <a:pt x="124498" y="94907"/>
                  </a:lnTo>
                  <a:lnTo>
                    <a:pt x="127330" y="93306"/>
                  </a:lnTo>
                  <a:lnTo>
                    <a:pt x="129082" y="90779"/>
                  </a:lnTo>
                  <a:close/>
                </a:path>
                <a:path w="139700" h="226060">
                  <a:moveTo>
                    <a:pt x="130644" y="160401"/>
                  </a:moveTo>
                  <a:lnTo>
                    <a:pt x="126542" y="161010"/>
                  </a:lnTo>
                  <a:lnTo>
                    <a:pt x="122605" y="162306"/>
                  </a:lnTo>
                  <a:lnTo>
                    <a:pt x="118656" y="163499"/>
                  </a:lnTo>
                  <a:lnTo>
                    <a:pt x="123113" y="164084"/>
                  </a:lnTo>
                  <a:lnTo>
                    <a:pt x="127571" y="164363"/>
                  </a:lnTo>
                  <a:lnTo>
                    <a:pt x="130644" y="160401"/>
                  </a:lnTo>
                  <a:close/>
                </a:path>
                <a:path w="139700" h="226060">
                  <a:moveTo>
                    <a:pt x="132207" y="79527"/>
                  </a:moveTo>
                  <a:lnTo>
                    <a:pt x="129247" y="80518"/>
                  </a:lnTo>
                  <a:lnTo>
                    <a:pt x="126923" y="82321"/>
                  </a:lnTo>
                  <a:lnTo>
                    <a:pt x="125234" y="84950"/>
                  </a:lnTo>
                  <a:lnTo>
                    <a:pt x="126822" y="84721"/>
                  </a:lnTo>
                  <a:lnTo>
                    <a:pt x="125349" y="85521"/>
                  </a:lnTo>
                  <a:lnTo>
                    <a:pt x="126784" y="89598"/>
                  </a:lnTo>
                  <a:lnTo>
                    <a:pt x="129895" y="89928"/>
                  </a:lnTo>
                  <a:lnTo>
                    <a:pt x="132143" y="88150"/>
                  </a:lnTo>
                  <a:lnTo>
                    <a:pt x="132207" y="84963"/>
                  </a:lnTo>
                  <a:lnTo>
                    <a:pt x="129171" y="83858"/>
                  </a:lnTo>
                  <a:lnTo>
                    <a:pt x="130975" y="82435"/>
                  </a:lnTo>
                  <a:lnTo>
                    <a:pt x="132207" y="79527"/>
                  </a:lnTo>
                  <a:close/>
                </a:path>
                <a:path w="139700" h="226060">
                  <a:moveTo>
                    <a:pt x="135267" y="59055"/>
                  </a:moveTo>
                  <a:lnTo>
                    <a:pt x="132511" y="60845"/>
                  </a:lnTo>
                  <a:lnTo>
                    <a:pt x="130378" y="63627"/>
                  </a:lnTo>
                  <a:lnTo>
                    <a:pt x="129463" y="66789"/>
                  </a:lnTo>
                  <a:lnTo>
                    <a:pt x="132118" y="64757"/>
                  </a:lnTo>
                  <a:lnTo>
                    <a:pt x="134048" y="62166"/>
                  </a:lnTo>
                  <a:lnTo>
                    <a:pt x="135267" y="59055"/>
                  </a:lnTo>
                  <a:close/>
                </a:path>
                <a:path w="139700" h="226060">
                  <a:moveTo>
                    <a:pt x="139560" y="150355"/>
                  </a:moveTo>
                  <a:lnTo>
                    <a:pt x="133324" y="150253"/>
                  </a:lnTo>
                  <a:lnTo>
                    <a:pt x="126377" y="152692"/>
                  </a:lnTo>
                  <a:lnTo>
                    <a:pt x="122529" y="153035"/>
                  </a:lnTo>
                  <a:lnTo>
                    <a:pt x="122529" y="154978"/>
                  </a:lnTo>
                  <a:lnTo>
                    <a:pt x="124066" y="154406"/>
                  </a:lnTo>
                  <a:lnTo>
                    <a:pt x="125272" y="153746"/>
                  </a:lnTo>
                  <a:lnTo>
                    <a:pt x="122161" y="158089"/>
                  </a:lnTo>
                  <a:lnTo>
                    <a:pt x="128422" y="159080"/>
                  </a:lnTo>
                  <a:lnTo>
                    <a:pt x="138087" y="158000"/>
                  </a:lnTo>
                  <a:lnTo>
                    <a:pt x="139560" y="15035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573206" y="3998996"/>
              <a:ext cx="99524" cy="118194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3875151" y="3404920"/>
              <a:ext cx="5486400" cy="2841625"/>
            </a:xfrm>
            <a:custGeom>
              <a:avLst/>
              <a:gdLst/>
              <a:ahLst/>
              <a:cxnLst/>
              <a:rect l="l" t="t" r="r" b="b"/>
              <a:pathLst>
                <a:path w="5486400" h="2841625">
                  <a:moveTo>
                    <a:pt x="99771" y="1619631"/>
                  </a:moveTo>
                  <a:lnTo>
                    <a:pt x="91427" y="1617586"/>
                  </a:lnTo>
                  <a:lnTo>
                    <a:pt x="86639" y="1620748"/>
                  </a:lnTo>
                  <a:lnTo>
                    <a:pt x="83566" y="1616405"/>
                  </a:lnTo>
                  <a:lnTo>
                    <a:pt x="78168" y="1616875"/>
                  </a:lnTo>
                  <a:lnTo>
                    <a:pt x="72072" y="1619275"/>
                  </a:lnTo>
                  <a:lnTo>
                    <a:pt x="66916" y="1620748"/>
                  </a:lnTo>
                  <a:lnTo>
                    <a:pt x="37426" y="1596123"/>
                  </a:lnTo>
                  <a:lnTo>
                    <a:pt x="27292" y="1593126"/>
                  </a:lnTo>
                  <a:lnTo>
                    <a:pt x="25869" y="1599819"/>
                  </a:lnTo>
                  <a:lnTo>
                    <a:pt x="27216" y="1602397"/>
                  </a:lnTo>
                  <a:lnTo>
                    <a:pt x="22682" y="1604848"/>
                  </a:lnTo>
                  <a:lnTo>
                    <a:pt x="18097" y="1611896"/>
                  </a:lnTo>
                  <a:lnTo>
                    <a:pt x="12941" y="1614233"/>
                  </a:lnTo>
                  <a:lnTo>
                    <a:pt x="11010" y="1612366"/>
                  </a:lnTo>
                  <a:lnTo>
                    <a:pt x="3594" y="1619211"/>
                  </a:lnTo>
                  <a:lnTo>
                    <a:pt x="0" y="1621878"/>
                  </a:lnTo>
                  <a:lnTo>
                    <a:pt x="1143" y="1626539"/>
                  </a:lnTo>
                  <a:lnTo>
                    <a:pt x="5054" y="1628927"/>
                  </a:lnTo>
                  <a:lnTo>
                    <a:pt x="8432" y="1634820"/>
                  </a:lnTo>
                  <a:lnTo>
                    <a:pt x="17970" y="1639633"/>
                  </a:lnTo>
                  <a:lnTo>
                    <a:pt x="25260" y="1636953"/>
                  </a:lnTo>
                  <a:lnTo>
                    <a:pt x="38252" y="1640852"/>
                  </a:lnTo>
                  <a:lnTo>
                    <a:pt x="43548" y="1645970"/>
                  </a:lnTo>
                  <a:lnTo>
                    <a:pt x="49834" y="1648866"/>
                  </a:lnTo>
                  <a:lnTo>
                    <a:pt x="53555" y="1649717"/>
                  </a:lnTo>
                  <a:lnTo>
                    <a:pt x="58470" y="1650212"/>
                  </a:lnTo>
                  <a:lnTo>
                    <a:pt x="61023" y="1649984"/>
                  </a:lnTo>
                  <a:lnTo>
                    <a:pt x="57632" y="1648599"/>
                  </a:lnTo>
                  <a:lnTo>
                    <a:pt x="64223" y="1648802"/>
                  </a:lnTo>
                  <a:lnTo>
                    <a:pt x="77355" y="1653717"/>
                  </a:lnTo>
                  <a:lnTo>
                    <a:pt x="84709" y="1653628"/>
                  </a:lnTo>
                  <a:lnTo>
                    <a:pt x="89877" y="1651127"/>
                  </a:lnTo>
                  <a:lnTo>
                    <a:pt x="90817" y="1648142"/>
                  </a:lnTo>
                  <a:lnTo>
                    <a:pt x="90449" y="1644713"/>
                  </a:lnTo>
                  <a:lnTo>
                    <a:pt x="91668" y="1640865"/>
                  </a:lnTo>
                  <a:lnTo>
                    <a:pt x="93141" y="1641246"/>
                  </a:lnTo>
                  <a:lnTo>
                    <a:pt x="94970" y="1636280"/>
                  </a:lnTo>
                  <a:lnTo>
                    <a:pt x="97536" y="1626247"/>
                  </a:lnTo>
                  <a:lnTo>
                    <a:pt x="99771" y="1619631"/>
                  </a:lnTo>
                  <a:close/>
                </a:path>
                <a:path w="5486400" h="2841625">
                  <a:moveTo>
                    <a:pt x="206311" y="1745195"/>
                  </a:moveTo>
                  <a:lnTo>
                    <a:pt x="203276" y="1736877"/>
                  </a:lnTo>
                  <a:lnTo>
                    <a:pt x="200228" y="1731594"/>
                  </a:lnTo>
                  <a:lnTo>
                    <a:pt x="197485" y="1726222"/>
                  </a:lnTo>
                  <a:lnTo>
                    <a:pt x="189725" y="1715808"/>
                  </a:lnTo>
                  <a:lnTo>
                    <a:pt x="182524" y="1713572"/>
                  </a:lnTo>
                  <a:lnTo>
                    <a:pt x="177038" y="1704416"/>
                  </a:lnTo>
                  <a:lnTo>
                    <a:pt x="170497" y="1702104"/>
                  </a:lnTo>
                  <a:lnTo>
                    <a:pt x="160604" y="1704555"/>
                  </a:lnTo>
                  <a:lnTo>
                    <a:pt x="164515" y="1718119"/>
                  </a:lnTo>
                  <a:lnTo>
                    <a:pt x="163258" y="1722462"/>
                  </a:lnTo>
                  <a:lnTo>
                    <a:pt x="167246" y="1728838"/>
                  </a:lnTo>
                  <a:lnTo>
                    <a:pt x="166331" y="1737029"/>
                  </a:lnTo>
                  <a:lnTo>
                    <a:pt x="177558" y="1745894"/>
                  </a:lnTo>
                  <a:lnTo>
                    <a:pt x="183603" y="1747989"/>
                  </a:lnTo>
                  <a:lnTo>
                    <a:pt x="189509" y="1749653"/>
                  </a:lnTo>
                  <a:lnTo>
                    <a:pt x="198285" y="1751152"/>
                  </a:lnTo>
                  <a:lnTo>
                    <a:pt x="204266" y="1749806"/>
                  </a:lnTo>
                  <a:lnTo>
                    <a:pt x="206311" y="1745195"/>
                  </a:lnTo>
                  <a:close/>
                </a:path>
                <a:path w="5486400" h="2841625">
                  <a:moveTo>
                    <a:pt x="567944" y="2324"/>
                  </a:moveTo>
                  <a:lnTo>
                    <a:pt x="564718" y="1612"/>
                  </a:lnTo>
                  <a:lnTo>
                    <a:pt x="564603" y="2146"/>
                  </a:lnTo>
                  <a:lnTo>
                    <a:pt x="561479" y="0"/>
                  </a:lnTo>
                  <a:lnTo>
                    <a:pt x="550837" y="736"/>
                  </a:lnTo>
                  <a:lnTo>
                    <a:pt x="553275" y="6972"/>
                  </a:lnTo>
                  <a:lnTo>
                    <a:pt x="557466" y="5257"/>
                  </a:lnTo>
                  <a:lnTo>
                    <a:pt x="562381" y="7239"/>
                  </a:lnTo>
                  <a:lnTo>
                    <a:pt x="564540" y="3009"/>
                  </a:lnTo>
                  <a:lnTo>
                    <a:pt x="567169" y="6197"/>
                  </a:lnTo>
                  <a:lnTo>
                    <a:pt x="567423" y="4902"/>
                  </a:lnTo>
                  <a:lnTo>
                    <a:pt x="567944" y="2324"/>
                  </a:lnTo>
                  <a:close/>
                </a:path>
                <a:path w="5486400" h="2841625">
                  <a:moveTo>
                    <a:pt x="615175" y="49123"/>
                  </a:moveTo>
                  <a:lnTo>
                    <a:pt x="611835" y="48488"/>
                  </a:lnTo>
                  <a:lnTo>
                    <a:pt x="608876" y="50330"/>
                  </a:lnTo>
                  <a:lnTo>
                    <a:pt x="607047" y="53009"/>
                  </a:lnTo>
                  <a:lnTo>
                    <a:pt x="610260" y="53213"/>
                  </a:lnTo>
                  <a:lnTo>
                    <a:pt x="613194" y="51562"/>
                  </a:lnTo>
                  <a:lnTo>
                    <a:pt x="615175" y="49123"/>
                  </a:lnTo>
                  <a:close/>
                </a:path>
                <a:path w="5486400" h="2841625">
                  <a:moveTo>
                    <a:pt x="643013" y="109143"/>
                  </a:moveTo>
                  <a:lnTo>
                    <a:pt x="637057" y="107950"/>
                  </a:lnTo>
                  <a:lnTo>
                    <a:pt x="637222" y="112788"/>
                  </a:lnTo>
                  <a:lnTo>
                    <a:pt x="641464" y="115722"/>
                  </a:lnTo>
                  <a:lnTo>
                    <a:pt x="641083" y="113398"/>
                  </a:lnTo>
                  <a:lnTo>
                    <a:pt x="643013" y="109143"/>
                  </a:lnTo>
                  <a:close/>
                </a:path>
                <a:path w="5486400" h="2841625">
                  <a:moveTo>
                    <a:pt x="653605" y="120523"/>
                  </a:moveTo>
                  <a:lnTo>
                    <a:pt x="643128" y="114935"/>
                  </a:lnTo>
                  <a:lnTo>
                    <a:pt x="636549" y="124104"/>
                  </a:lnTo>
                  <a:lnTo>
                    <a:pt x="644194" y="126504"/>
                  </a:lnTo>
                  <a:lnTo>
                    <a:pt x="646379" y="125971"/>
                  </a:lnTo>
                  <a:lnTo>
                    <a:pt x="653605" y="120523"/>
                  </a:lnTo>
                  <a:close/>
                </a:path>
                <a:path w="5486400" h="2841625">
                  <a:moveTo>
                    <a:pt x="664146" y="136829"/>
                  </a:moveTo>
                  <a:lnTo>
                    <a:pt x="662355" y="131559"/>
                  </a:lnTo>
                  <a:lnTo>
                    <a:pt x="659130" y="131648"/>
                  </a:lnTo>
                  <a:lnTo>
                    <a:pt x="656348" y="133578"/>
                  </a:lnTo>
                  <a:lnTo>
                    <a:pt x="654621" y="136207"/>
                  </a:lnTo>
                  <a:lnTo>
                    <a:pt x="658202" y="138163"/>
                  </a:lnTo>
                  <a:lnTo>
                    <a:pt x="664146" y="136829"/>
                  </a:lnTo>
                  <a:close/>
                </a:path>
                <a:path w="5486400" h="2841625">
                  <a:moveTo>
                    <a:pt x="722325" y="139687"/>
                  </a:moveTo>
                  <a:lnTo>
                    <a:pt x="716165" y="140919"/>
                  </a:lnTo>
                  <a:lnTo>
                    <a:pt x="718743" y="139014"/>
                  </a:lnTo>
                  <a:lnTo>
                    <a:pt x="721550" y="136207"/>
                  </a:lnTo>
                  <a:lnTo>
                    <a:pt x="718477" y="137350"/>
                  </a:lnTo>
                  <a:lnTo>
                    <a:pt x="716026" y="139280"/>
                  </a:lnTo>
                  <a:lnTo>
                    <a:pt x="714197" y="142011"/>
                  </a:lnTo>
                  <a:lnTo>
                    <a:pt x="714273" y="138315"/>
                  </a:lnTo>
                  <a:lnTo>
                    <a:pt x="714273" y="138137"/>
                  </a:lnTo>
                  <a:lnTo>
                    <a:pt x="714197" y="136207"/>
                  </a:lnTo>
                  <a:lnTo>
                    <a:pt x="711885" y="134150"/>
                  </a:lnTo>
                  <a:lnTo>
                    <a:pt x="711885" y="145110"/>
                  </a:lnTo>
                  <a:lnTo>
                    <a:pt x="710107" y="147726"/>
                  </a:lnTo>
                  <a:lnTo>
                    <a:pt x="707313" y="149694"/>
                  </a:lnTo>
                  <a:lnTo>
                    <a:pt x="705396" y="149961"/>
                  </a:lnTo>
                  <a:lnTo>
                    <a:pt x="708253" y="146786"/>
                  </a:lnTo>
                  <a:lnTo>
                    <a:pt x="711885" y="145110"/>
                  </a:lnTo>
                  <a:lnTo>
                    <a:pt x="711885" y="134150"/>
                  </a:lnTo>
                  <a:lnTo>
                    <a:pt x="711327" y="133642"/>
                  </a:lnTo>
                  <a:lnTo>
                    <a:pt x="706970" y="134175"/>
                  </a:lnTo>
                  <a:lnTo>
                    <a:pt x="702983" y="138137"/>
                  </a:lnTo>
                  <a:lnTo>
                    <a:pt x="700900" y="133146"/>
                  </a:lnTo>
                  <a:lnTo>
                    <a:pt x="696671" y="133146"/>
                  </a:lnTo>
                  <a:lnTo>
                    <a:pt x="691680" y="135686"/>
                  </a:lnTo>
                  <a:lnTo>
                    <a:pt x="687298" y="138315"/>
                  </a:lnTo>
                  <a:lnTo>
                    <a:pt x="681748" y="137718"/>
                  </a:lnTo>
                  <a:lnTo>
                    <a:pt x="675347" y="134175"/>
                  </a:lnTo>
                  <a:lnTo>
                    <a:pt x="669163" y="132270"/>
                  </a:lnTo>
                  <a:lnTo>
                    <a:pt x="664286" y="136601"/>
                  </a:lnTo>
                  <a:lnTo>
                    <a:pt x="671296" y="137807"/>
                  </a:lnTo>
                  <a:lnTo>
                    <a:pt x="677735" y="140576"/>
                  </a:lnTo>
                  <a:lnTo>
                    <a:pt x="684047" y="143560"/>
                  </a:lnTo>
                  <a:lnTo>
                    <a:pt x="690676" y="145376"/>
                  </a:lnTo>
                  <a:lnTo>
                    <a:pt x="694575" y="145821"/>
                  </a:lnTo>
                  <a:lnTo>
                    <a:pt x="696683" y="150253"/>
                  </a:lnTo>
                  <a:lnTo>
                    <a:pt x="704596" y="150850"/>
                  </a:lnTo>
                  <a:lnTo>
                    <a:pt x="704710" y="150710"/>
                  </a:lnTo>
                  <a:lnTo>
                    <a:pt x="706856" y="152844"/>
                  </a:lnTo>
                  <a:lnTo>
                    <a:pt x="721309" y="140919"/>
                  </a:lnTo>
                  <a:lnTo>
                    <a:pt x="722325" y="139687"/>
                  </a:lnTo>
                  <a:close/>
                </a:path>
                <a:path w="5486400" h="2841625">
                  <a:moveTo>
                    <a:pt x="1347965" y="2175141"/>
                  </a:moveTo>
                  <a:lnTo>
                    <a:pt x="1346974" y="2173478"/>
                  </a:lnTo>
                  <a:lnTo>
                    <a:pt x="1344244" y="2168855"/>
                  </a:lnTo>
                  <a:lnTo>
                    <a:pt x="1344041" y="2168512"/>
                  </a:lnTo>
                  <a:lnTo>
                    <a:pt x="1331683" y="2168855"/>
                  </a:lnTo>
                  <a:lnTo>
                    <a:pt x="1331671" y="2157907"/>
                  </a:lnTo>
                  <a:lnTo>
                    <a:pt x="1329880" y="2150148"/>
                  </a:lnTo>
                  <a:lnTo>
                    <a:pt x="1325676" y="2142502"/>
                  </a:lnTo>
                  <a:lnTo>
                    <a:pt x="1321371" y="2135200"/>
                  </a:lnTo>
                  <a:lnTo>
                    <a:pt x="1318615" y="2127300"/>
                  </a:lnTo>
                  <a:lnTo>
                    <a:pt x="1317701" y="2121446"/>
                  </a:lnTo>
                  <a:lnTo>
                    <a:pt x="1317282" y="2115045"/>
                  </a:lnTo>
                  <a:lnTo>
                    <a:pt x="1314284" y="2110371"/>
                  </a:lnTo>
                  <a:lnTo>
                    <a:pt x="1312964" y="2108301"/>
                  </a:lnTo>
                  <a:lnTo>
                    <a:pt x="1308633" y="2110371"/>
                  </a:lnTo>
                  <a:lnTo>
                    <a:pt x="1298981" y="2109000"/>
                  </a:lnTo>
                  <a:lnTo>
                    <a:pt x="1302537" y="2103081"/>
                  </a:lnTo>
                  <a:lnTo>
                    <a:pt x="1297940" y="2098827"/>
                  </a:lnTo>
                  <a:lnTo>
                    <a:pt x="1297203" y="2098154"/>
                  </a:lnTo>
                  <a:lnTo>
                    <a:pt x="1293025" y="2093036"/>
                  </a:lnTo>
                  <a:lnTo>
                    <a:pt x="1288986" y="2085949"/>
                  </a:lnTo>
                  <a:lnTo>
                    <a:pt x="1286141" y="2078443"/>
                  </a:lnTo>
                  <a:lnTo>
                    <a:pt x="1285519" y="2072043"/>
                  </a:lnTo>
                  <a:lnTo>
                    <a:pt x="1287792" y="2064639"/>
                  </a:lnTo>
                  <a:lnTo>
                    <a:pt x="1290929" y="2057882"/>
                  </a:lnTo>
                  <a:lnTo>
                    <a:pt x="1293152" y="2051100"/>
                  </a:lnTo>
                  <a:lnTo>
                    <a:pt x="1317764" y="2031987"/>
                  </a:lnTo>
                  <a:lnTo>
                    <a:pt x="1317866" y="2027986"/>
                  </a:lnTo>
                  <a:lnTo>
                    <a:pt x="1319898" y="2024278"/>
                  </a:lnTo>
                  <a:lnTo>
                    <a:pt x="1320495" y="2021027"/>
                  </a:lnTo>
                  <a:lnTo>
                    <a:pt x="1320165" y="2020836"/>
                  </a:lnTo>
                  <a:lnTo>
                    <a:pt x="1316266" y="2018436"/>
                  </a:lnTo>
                  <a:lnTo>
                    <a:pt x="1320419" y="2011705"/>
                  </a:lnTo>
                  <a:lnTo>
                    <a:pt x="1323314" y="2003450"/>
                  </a:lnTo>
                  <a:lnTo>
                    <a:pt x="1324698" y="1994801"/>
                  </a:lnTo>
                  <a:lnTo>
                    <a:pt x="1324279" y="1986864"/>
                  </a:lnTo>
                  <a:lnTo>
                    <a:pt x="1322679" y="1981542"/>
                  </a:lnTo>
                  <a:lnTo>
                    <a:pt x="1319644" y="1975726"/>
                  </a:lnTo>
                  <a:lnTo>
                    <a:pt x="1317434" y="1973948"/>
                  </a:lnTo>
                  <a:lnTo>
                    <a:pt x="1315351" y="1972259"/>
                  </a:lnTo>
                  <a:lnTo>
                    <a:pt x="1310030" y="1973948"/>
                  </a:lnTo>
                  <a:lnTo>
                    <a:pt x="1307795" y="1968919"/>
                  </a:lnTo>
                  <a:lnTo>
                    <a:pt x="1305902" y="1964651"/>
                  </a:lnTo>
                  <a:lnTo>
                    <a:pt x="1298752" y="1957235"/>
                  </a:lnTo>
                  <a:lnTo>
                    <a:pt x="1289913" y="1951583"/>
                  </a:lnTo>
                  <a:lnTo>
                    <a:pt x="1280756" y="1947621"/>
                  </a:lnTo>
                  <a:lnTo>
                    <a:pt x="1272692" y="1948319"/>
                  </a:lnTo>
                  <a:lnTo>
                    <a:pt x="1269542" y="1955469"/>
                  </a:lnTo>
                  <a:lnTo>
                    <a:pt x="1267434" y="1964016"/>
                  </a:lnTo>
                  <a:lnTo>
                    <a:pt x="1262481" y="1968919"/>
                  </a:lnTo>
                  <a:lnTo>
                    <a:pt x="1265555" y="1964448"/>
                  </a:lnTo>
                  <a:lnTo>
                    <a:pt x="1265682" y="1958797"/>
                  </a:lnTo>
                  <a:lnTo>
                    <a:pt x="1266558" y="1951240"/>
                  </a:lnTo>
                  <a:lnTo>
                    <a:pt x="1266977" y="1947608"/>
                  </a:lnTo>
                  <a:lnTo>
                    <a:pt x="1269809" y="1943887"/>
                  </a:lnTo>
                  <a:lnTo>
                    <a:pt x="1271752" y="1938426"/>
                  </a:lnTo>
                  <a:lnTo>
                    <a:pt x="1272857" y="1931987"/>
                  </a:lnTo>
                  <a:lnTo>
                    <a:pt x="1272667" y="1929955"/>
                  </a:lnTo>
                  <a:lnTo>
                    <a:pt x="1272159" y="1924608"/>
                  </a:lnTo>
                  <a:lnTo>
                    <a:pt x="1269606" y="1917776"/>
                  </a:lnTo>
                  <a:lnTo>
                    <a:pt x="1265085" y="1913013"/>
                  </a:lnTo>
                  <a:lnTo>
                    <a:pt x="1260106" y="1908898"/>
                  </a:lnTo>
                  <a:lnTo>
                    <a:pt x="1256004" y="1904072"/>
                  </a:lnTo>
                  <a:lnTo>
                    <a:pt x="1255229" y="1903158"/>
                  </a:lnTo>
                  <a:lnTo>
                    <a:pt x="1250594" y="1897049"/>
                  </a:lnTo>
                  <a:lnTo>
                    <a:pt x="1246352" y="1891766"/>
                  </a:lnTo>
                  <a:lnTo>
                    <a:pt x="1241691" y="1887283"/>
                  </a:lnTo>
                  <a:lnTo>
                    <a:pt x="1240917" y="1886546"/>
                  </a:lnTo>
                  <a:lnTo>
                    <a:pt x="1234960" y="1882076"/>
                  </a:lnTo>
                  <a:lnTo>
                    <a:pt x="1234960" y="1887283"/>
                  </a:lnTo>
                  <a:lnTo>
                    <a:pt x="1229334" y="1882762"/>
                  </a:lnTo>
                  <a:lnTo>
                    <a:pt x="1227201" y="1881136"/>
                  </a:lnTo>
                  <a:lnTo>
                    <a:pt x="1231442" y="1881886"/>
                  </a:lnTo>
                  <a:lnTo>
                    <a:pt x="1234960" y="1887283"/>
                  </a:lnTo>
                  <a:lnTo>
                    <a:pt x="1234960" y="1882076"/>
                  </a:lnTo>
                  <a:lnTo>
                    <a:pt x="1234719" y="1881886"/>
                  </a:lnTo>
                  <a:lnTo>
                    <a:pt x="1228128" y="1877872"/>
                  </a:lnTo>
                  <a:lnTo>
                    <a:pt x="1221422" y="1874520"/>
                  </a:lnTo>
                  <a:lnTo>
                    <a:pt x="1222959" y="1877885"/>
                  </a:lnTo>
                  <a:lnTo>
                    <a:pt x="1223594" y="1878406"/>
                  </a:lnTo>
                  <a:lnTo>
                    <a:pt x="1222933" y="1877872"/>
                  </a:lnTo>
                  <a:lnTo>
                    <a:pt x="1218018" y="1873846"/>
                  </a:lnTo>
                  <a:lnTo>
                    <a:pt x="1212938" y="1868703"/>
                  </a:lnTo>
                  <a:lnTo>
                    <a:pt x="1217041" y="1875980"/>
                  </a:lnTo>
                  <a:lnTo>
                    <a:pt x="1223429" y="1878990"/>
                  </a:lnTo>
                  <a:lnTo>
                    <a:pt x="1207884" y="1888020"/>
                  </a:lnTo>
                  <a:lnTo>
                    <a:pt x="1204607" y="1897367"/>
                  </a:lnTo>
                  <a:lnTo>
                    <a:pt x="1191475" y="1904072"/>
                  </a:lnTo>
                  <a:lnTo>
                    <a:pt x="1191323" y="1902180"/>
                  </a:lnTo>
                  <a:lnTo>
                    <a:pt x="1184287" y="1910854"/>
                  </a:lnTo>
                  <a:lnTo>
                    <a:pt x="1179499" y="1915922"/>
                  </a:lnTo>
                  <a:lnTo>
                    <a:pt x="1183220" y="1920786"/>
                  </a:lnTo>
                  <a:lnTo>
                    <a:pt x="1184808" y="1925193"/>
                  </a:lnTo>
                  <a:lnTo>
                    <a:pt x="1185024" y="1929384"/>
                  </a:lnTo>
                  <a:lnTo>
                    <a:pt x="1186307" y="1931911"/>
                  </a:lnTo>
                  <a:lnTo>
                    <a:pt x="1191044" y="1931352"/>
                  </a:lnTo>
                  <a:lnTo>
                    <a:pt x="1194943" y="1929955"/>
                  </a:lnTo>
                  <a:lnTo>
                    <a:pt x="1198143" y="1935670"/>
                  </a:lnTo>
                  <a:lnTo>
                    <a:pt x="1194879" y="1942592"/>
                  </a:lnTo>
                  <a:lnTo>
                    <a:pt x="1190269" y="1945233"/>
                  </a:lnTo>
                  <a:lnTo>
                    <a:pt x="1181646" y="1947824"/>
                  </a:lnTo>
                  <a:lnTo>
                    <a:pt x="1180058" y="1951240"/>
                  </a:lnTo>
                  <a:lnTo>
                    <a:pt x="1169530" y="1948091"/>
                  </a:lnTo>
                  <a:lnTo>
                    <a:pt x="1173162" y="1952866"/>
                  </a:lnTo>
                  <a:lnTo>
                    <a:pt x="1161796" y="1953742"/>
                  </a:lnTo>
                  <a:lnTo>
                    <a:pt x="1158481" y="1957565"/>
                  </a:lnTo>
                  <a:lnTo>
                    <a:pt x="1160399" y="1965718"/>
                  </a:lnTo>
                  <a:lnTo>
                    <a:pt x="1161173" y="1973059"/>
                  </a:lnTo>
                  <a:lnTo>
                    <a:pt x="1159649" y="1978520"/>
                  </a:lnTo>
                  <a:lnTo>
                    <a:pt x="1156157" y="1983422"/>
                  </a:lnTo>
                  <a:lnTo>
                    <a:pt x="1151026" y="1989048"/>
                  </a:lnTo>
                  <a:lnTo>
                    <a:pt x="1155573" y="1997570"/>
                  </a:lnTo>
                  <a:lnTo>
                    <a:pt x="1162011" y="2007463"/>
                  </a:lnTo>
                  <a:lnTo>
                    <a:pt x="1169441" y="2016480"/>
                  </a:lnTo>
                  <a:lnTo>
                    <a:pt x="1176947" y="2022360"/>
                  </a:lnTo>
                  <a:lnTo>
                    <a:pt x="1183386" y="2023287"/>
                  </a:lnTo>
                  <a:lnTo>
                    <a:pt x="1190117" y="2021865"/>
                  </a:lnTo>
                  <a:lnTo>
                    <a:pt x="1196594" y="2020836"/>
                  </a:lnTo>
                  <a:lnTo>
                    <a:pt x="1202232" y="2022906"/>
                  </a:lnTo>
                  <a:lnTo>
                    <a:pt x="1206715" y="2026958"/>
                  </a:lnTo>
                  <a:lnTo>
                    <a:pt x="1207287" y="2031987"/>
                  </a:lnTo>
                  <a:lnTo>
                    <a:pt x="1207401" y="2033778"/>
                  </a:lnTo>
                  <a:lnTo>
                    <a:pt x="1205865" y="2042502"/>
                  </a:lnTo>
                  <a:lnTo>
                    <a:pt x="1199807" y="2051265"/>
                  </a:lnTo>
                  <a:lnTo>
                    <a:pt x="1203388" y="2057273"/>
                  </a:lnTo>
                  <a:lnTo>
                    <a:pt x="1211033" y="2057400"/>
                  </a:lnTo>
                  <a:lnTo>
                    <a:pt x="1218387" y="2060587"/>
                  </a:lnTo>
                  <a:lnTo>
                    <a:pt x="1216406" y="2064194"/>
                  </a:lnTo>
                  <a:lnTo>
                    <a:pt x="1216406" y="2071890"/>
                  </a:lnTo>
                  <a:lnTo>
                    <a:pt x="1221066" y="2076475"/>
                  </a:lnTo>
                  <a:lnTo>
                    <a:pt x="1225067" y="2083854"/>
                  </a:lnTo>
                  <a:lnTo>
                    <a:pt x="1220038" y="2089899"/>
                  </a:lnTo>
                  <a:lnTo>
                    <a:pt x="1213916" y="2098827"/>
                  </a:lnTo>
                  <a:lnTo>
                    <a:pt x="1212113" y="2098344"/>
                  </a:lnTo>
                  <a:lnTo>
                    <a:pt x="1212049" y="2112365"/>
                  </a:lnTo>
                  <a:lnTo>
                    <a:pt x="1206779" y="2118906"/>
                  </a:lnTo>
                  <a:lnTo>
                    <a:pt x="1205230" y="2126018"/>
                  </a:lnTo>
                  <a:lnTo>
                    <a:pt x="1204125" y="2133803"/>
                  </a:lnTo>
                  <a:lnTo>
                    <a:pt x="1204175" y="2142693"/>
                  </a:lnTo>
                  <a:lnTo>
                    <a:pt x="1205725" y="2150935"/>
                  </a:lnTo>
                  <a:lnTo>
                    <a:pt x="1209408" y="2157920"/>
                  </a:lnTo>
                  <a:lnTo>
                    <a:pt x="1213281" y="2162606"/>
                  </a:lnTo>
                  <a:lnTo>
                    <a:pt x="1214970" y="2165096"/>
                  </a:lnTo>
                  <a:lnTo>
                    <a:pt x="1213154" y="2175319"/>
                  </a:lnTo>
                  <a:lnTo>
                    <a:pt x="1212532" y="2180145"/>
                  </a:lnTo>
                  <a:lnTo>
                    <a:pt x="1217968" y="2179790"/>
                  </a:lnTo>
                  <a:lnTo>
                    <a:pt x="1216406" y="2183663"/>
                  </a:lnTo>
                  <a:lnTo>
                    <a:pt x="1222286" y="2184450"/>
                  </a:lnTo>
                  <a:lnTo>
                    <a:pt x="1229906" y="2192705"/>
                  </a:lnTo>
                  <a:lnTo>
                    <a:pt x="1233068" y="2201329"/>
                  </a:lnTo>
                  <a:lnTo>
                    <a:pt x="1239507" y="2203716"/>
                  </a:lnTo>
                  <a:lnTo>
                    <a:pt x="1246733" y="2203780"/>
                  </a:lnTo>
                  <a:lnTo>
                    <a:pt x="1244904" y="2207056"/>
                  </a:lnTo>
                  <a:lnTo>
                    <a:pt x="1251826" y="2209431"/>
                  </a:lnTo>
                  <a:lnTo>
                    <a:pt x="1263015" y="2207641"/>
                  </a:lnTo>
                  <a:lnTo>
                    <a:pt x="1264945" y="2203780"/>
                  </a:lnTo>
                  <a:lnTo>
                    <a:pt x="1264869" y="2201329"/>
                  </a:lnTo>
                  <a:lnTo>
                    <a:pt x="1264742" y="2200351"/>
                  </a:lnTo>
                  <a:lnTo>
                    <a:pt x="1264399" y="2198738"/>
                  </a:lnTo>
                  <a:lnTo>
                    <a:pt x="1265580" y="2197938"/>
                  </a:lnTo>
                  <a:lnTo>
                    <a:pt x="1266863" y="2197430"/>
                  </a:lnTo>
                  <a:lnTo>
                    <a:pt x="1268260" y="2197189"/>
                  </a:lnTo>
                  <a:lnTo>
                    <a:pt x="1270114" y="2195385"/>
                  </a:lnTo>
                  <a:lnTo>
                    <a:pt x="1271727" y="2193175"/>
                  </a:lnTo>
                  <a:lnTo>
                    <a:pt x="1283703" y="2193010"/>
                  </a:lnTo>
                  <a:lnTo>
                    <a:pt x="1284046" y="2189162"/>
                  </a:lnTo>
                  <a:lnTo>
                    <a:pt x="1296022" y="2185009"/>
                  </a:lnTo>
                  <a:lnTo>
                    <a:pt x="1300429" y="2186546"/>
                  </a:lnTo>
                  <a:lnTo>
                    <a:pt x="1301927" y="2185009"/>
                  </a:lnTo>
                  <a:lnTo>
                    <a:pt x="1305814" y="2181060"/>
                  </a:lnTo>
                  <a:lnTo>
                    <a:pt x="1306487" y="2179790"/>
                  </a:lnTo>
                  <a:lnTo>
                    <a:pt x="1307071" y="2178697"/>
                  </a:lnTo>
                  <a:lnTo>
                    <a:pt x="1309192" y="2176957"/>
                  </a:lnTo>
                  <a:lnTo>
                    <a:pt x="1318742" y="2173478"/>
                  </a:lnTo>
                  <a:lnTo>
                    <a:pt x="1328369" y="2175319"/>
                  </a:lnTo>
                  <a:lnTo>
                    <a:pt x="1338097" y="2177529"/>
                  </a:lnTo>
                  <a:lnTo>
                    <a:pt x="1347965" y="2175141"/>
                  </a:lnTo>
                  <a:close/>
                </a:path>
                <a:path w="5486400" h="2841625">
                  <a:moveTo>
                    <a:pt x="2659684" y="1473619"/>
                  </a:moveTo>
                  <a:lnTo>
                    <a:pt x="2657792" y="1468843"/>
                  </a:lnTo>
                  <a:lnTo>
                    <a:pt x="2653868" y="1465999"/>
                  </a:lnTo>
                  <a:lnTo>
                    <a:pt x="2648750" y="1468069"/>
                  </a:lnTo>
                  <a:lnTo>
                    <a:pt x="2645397" y="1473085"/>
                  </a:lnTo>
                  <a:lnTo>
                    <a:pt x="2646756" y="1479143"/>
                  </a:lnTo>
                  <a:lnTo>
                    <a:pt x="2650706" y="1479499"/>
                  </a:lnTo>
                  <a:lnTo>
                    <a:pt x="2659684" y="1473619"/>
                  </a:lnTo>
                  <a:close/>
                </a:path>
                <a:path w="5486400" h="2841625">
                  <a:moveTo>
                    <a:pt x="2662212" y="1483474"/>
                  </a:moveTo>
                  <a:lnTo>
                    <a:pt x="2660688" y="1481112"/>
                  </a:lnTo>
                  <a:lnTo>
                    <a:pt x="2657843" y="1480858"/>
                  </a:lnTo>
                  <a:lnTo>
                    <a:pt x="2658046" y="1485328"/>
                  </a:lnTo>
                  <a:lnTo>
                    <a:pt x="2662212" y="1483474"/>
                  </a:lnTo>
                  <a:close/>
                </a:path>
                <a:path w="5486400" h="2841625">
                  <a:moveTo>
                    <a:pt x="2684449" y="1569351"/>
                  </a:moveTo>
                  <a:lnTo>
                    <a:pt x="2674797" y="1563497"/>
                  </a:lnTo>
                  <a:lnTo>
                    <a:pt x="2672588" y="1573631"/>
                  </a:lnTo>
                  <a:lnTo>
                    <a:pt x="2678468" y="1576997"/>
                  </a:lnTo>
                  <a:lnTo>
                    <a:pt x="2681414" y="1575904"/>
                  </a:lnTo>
                  <a:lnTo>
                    <a:pt x="2684449" y="1569351"/>
                  </a:lnTo>
                  <a:close/>
                </a:path>
                <a:path w="5486400" h="2841625">
                  <a:moveTo>
                    <a:pt x="2696895" y="1494205"/>
                  </a:moveTo>
                  <a:lnTo>
                    <a:pt x="2692273" y="1492123"/>
                  </a:lnTo>
                  <a:lnTo>
                    <a:pt x="2686227" y="1489265"/>
                  </a:lnTo>
                  <a:lnTo>
                    <a:pt x="2681046" y="1491119"/>
                  </a:lnTo>
                  <a:lnTo>
                    <a:pt x="2682608" y="1493697"/>
                  </a:lnTo>
                  <a:lnTo>
                    <a:pt x="2683903" y="1496402"/>
                  </a:lnTo>
                  <a:lnTo>
                    <a:pt x="2684907" y="1499247"/>
                  </a:lnTo>
                  <a:lnTo>
                    <a:pt x="2686862" y="1495412"/>
                  </a:lnTo>
                  <a:lnTo>
                    <a:pt x="2690304" y="1495247"/>
                  </a:lnTo>
                  <a:lnTo>
                    <a:pt x="2694038" y="1495818"/>
                  </a:lnTo>
                  <a:lnTo>
                    <a:pt x="2696895" y="1494205"/>
                  </a:lnTo>
                  <a:close/>
                </a:path>
                <a:path w="5486400" h="2841625">
                  <a:moveTo>
                    <a:pt x="2715869" y="1567688"/>
                  </a:moveTo>
                  <a:lnTo>
                    <a:pt x="2713875" y="1562608"/>
                  </a:lnTo>
                  <a:lnTo>
                    <a:pt x="2710154" y="1557756"/>
                  </a:lnTo>
                  <a:lnTo>
                    <a:pt x="2706941" y="1553413"/>
                  </a:lnTo>
                  <a:lnTo>
                    <a:pt x="2703906" y="1561325"/>
                  </a:lnTo>
                  <a:lnTo>
                    <a:pt x="2702255" y="1572425"/>
                  </a:lnTo>
                  <a:lnTo>
                    <a:pt x="2713926" y="1572755"/>
                  </a:lnTo>
                  <a:lnTo>
                    <a:pt x="2715869" y="1567688"/>
                  </a:lnTo>
                  <a:close/>
                </a:path>
                <a:path w="5486400" h="2841625">
                  <a:moveTo>
                    <a:pt x="2732151" y="1556905"/>
                  </a:moveTo>
                  <a:lnTo>
                    <a:pt x="2729065" y="1555800"/>
                  </a:lnTo>
                  <a:lnTo>
                    <a:pt x="2725928" y="1558150"/>
                  </a:lnTo>
                  <a:lnTo>
                    <a:pt x="2728976" y="1562709"/>
                  </a:lnTo>
                  <a:lnTo>
                    <a:pt x="2732151" y="1556905"/>
                  </a:lnTo>
                  <a:close/>
                </a:path>
                <a:path w="5486400" h="2841625">
                  <a:moveTo>
                    <a:pt x="2743873" y="1490459"/>
                  </a:moveTo>
                  <a:lnTo>
                    <a:pt x="2743060" y="1486255"/>
                  </a:lnTo>
                  <a:lnTo>
                    <a:pt x="2742146" y="1482204"/>
                  </a:lnTo>
                  <a:lnTo>
                    <a:pt x="2737866" y="1485646"/>
                  </a:lnTo>
                  <a:lnTo>
                    <a:pt x="2741307" y="1489913"/>
                  </a:lnTo>
                  <a:lnTo>
                    <a:pt x="2741333" y="1494193"/>
                  </a:lnTo>
                  <a:lnTo>
                    <a:pt x="2743873" y="1490459"/>
                  </a:lnTo>
                  <a:close/>
                </a:path>
                <a:path w="5486400" h="2841625">
                  <a:moveTo>
                    <a:pt x="2750388" y="1519021"/>
                  </a:moveTo>
                  <a:lnTo>
                    <a:pt x="2749791" y="1515554"/>
                  </a:lnTo>
                  <a:lnTo>
                    <a:pt x="2746146" y="1512557"/>
                  </a:lnTo>
                  <a:lnTo>
                    <a:pt x="2741765" y="1510461"/>
                  </a:lnTo>
                  <a:lnTo>
                    <a:pt x="2742006" y="1515262"/>
                  </a:lnTo>
                  <a:lnTo>
                    <a:pt x="2737320" y="1522539"/>
                  </a:lnTo>
                  <a:lnTo>
                    <a:pt x="2745638" y="1522450"/>
                  </a:lnTo>
                  <a:lnTo>
                    <a:pt x="2750388" y="1519021"/>
                  </a:lnTo>
                  <a:close/>
                </a:path>
                <a:path w="5486400" h="2841625">
                  <a:moveTo>
                    <a:pt x="2992361" y="1637995"/>
                  </a:moveTo>
                  <a:lnTo>
                    <a:pt x="2991294" y="1638325"/>
                  </a:lnTo>
                  <a:lnTo>
                    <a:pt x="2991472" y="1638693"/>
                  </a:lnTo>
                  <a:lnTo>
                    <a:pt x="2992361" y="1637995"/>
                  </a:lnTo>
                  <a:close/>
                </a:path>
                <a:path w="5486400" h="2841625">
                  <a:moveTo>
                    <a:pt x="3107779" y="1635544"/>
                  </a:moveTo>
                  <a:lnTo>
                    <a:pt x="3098368" y="1634744"/>
                  </a:lnTo>
                  <a:lnTo>
                    <a:pt x="3091180" y="1636903"/>
                  </a:lnTo>
                  <a:lnTo>
                    <a:pt x="3086697" y="1639722"/>
                  </a:lnTo>
                  <a:lnTo>
                    <a:pt x="3079813" y="1636801"/>
                  </a:lnTo>
                  <a:lnTo>
                    <a:pt x="3080461" y="1633689"/>
                  </a:lnTo>
                  <a:lnTo>
                    <a:pt x="3080715" y="1632432"/>
                  </a:lnTo>
                  <a:lnTo>
                    <a:pt x="3080753" y="1632280"/>
                  </a:lnTo>
                  <a:lnTo>
                    <a:pt x="3074911" y="1629498"/>
                  </a:lnTo>
                  <a:lnTo>
                    <a:pt x="3072358" y="1632432"/>
                  </a:lnTo>
                  <a:lnTo>
                    <a:pt x="3066808" y="1629130"/>
                  </a:lnTo>
                  <a:lnTo>
                    <a:pt x="3066554" y="1627708"/>
                  </a:lnTo>
                  <a:lnTo>
                    <a:pt x="3066161" y="1625447"/>
                  </a:lnTo>
                  <a:lnTo>
                    <a:pt x="3057664" y="1620989"/>
                  </a:lnTo>
                  <a:lnTo>
                    <a:pt x="3052305" y="1627708"/>
                  </a:lnTo>
                  <a:lnTo>
                    <a:pt x="3039999" y="1624215"/>
                  </a:lnTo>
                  <a:lnTo>
                    <a:pt x="3041256" y="1633512"/>
                  </a:lnTo>
                  <a:lnTo>
                    <a:pt x="3020949" y="1633689"/>
                  </a:lnTo>
                  <a:lnTo>
                    <a:pt x="3012275" y="1633613"/>
                  </a:lnTo>
                  <a:lnTo>
                    <a:pt x="3003639" y="1633207"/>
                  </a:lnTo>
                  <a:lnTo>
                    <a:pt x="2999270" y="1632877"/>
                  </a:lnTo>
                  <a:lnTo>
                    <a:pt x="2992412" y="1632966"/>
                  </a:lnTo>
                  <a:lnTo>
                    <a:pt x="2999663" y="1646313"/>
                  </a:lnTo>
                  <a:lnTo>
                    <a:pt x="3003321" y="1644484"/>
                  </a:lnTo>
                  <a:lnTo>
                    <a:pt x="3016351" y="1638757"/>
                  </a:lnTo>
                  <a:lnTo>
                    <a:pt x="3025495" y="1638452"/>
                  </a:lnTo>
                  <a:lnTo>
                    <a:pt x="3033115" y="1638922"/>
                  </a:lnTo>
                  <a:lnTo>
                    <a:pt x="3027629" y="1640039"/>
                  </a:lnTo>
                  <a:lnTo>
                    <a:pt x="3018015" y="1641894"/>
                  </a:lnTo>
                  <a:lnTo>
                    <a:pt x="3010535" y="1644484"/>
                  </a:lnTo>
                  <a:lnTo>
                    <a:pt x="3011462" y="1647825"/>
                  </a:lnTo>
                  <a:lnTo>
                    <a:pt x="3006979" y="1644535"/>
                  </a:lnTo>
                  <a:lnTo>
                    <a:pt x="2997987" y="1653070"/>
                  </a:lnTo>
                  <a:lnTo>
                    <a:pt x="2991472" y="1638693"/>
                  </a:lnTo>
                  <a:lnTo>
                    <a:pt x="2984754" y="1643951"/>
                  </a:lnTo>
                  <a:lnTo>
                    <a:pt x="2983903" y="1648701"/>
                  </a:lnTo>
                  <a:lnTo>
                    <a:pt x="2984868" y="1653997"/>
                  </a:lnTo>
                  <a:lnTo>
                    <a:pt x="2987065" y="1658277"/>
                  </a:lnTo>
                  <a:lnTo>
                    <a:pt x="2993707" y="1653882"/>
                  </a:lnTo>
                  <a:lnTo>
                    <a:pt x="3001480" y="1653070"/>
                  </a:lnTo>
                  <a:lnTo>
                    <a:pt x="3006801" y="1652524"/>
                  </a:lnTo>
                  <a:lnTo>
                    <a:pt x="3019526" y="1652574"/>
                  </a:lnTo>
                  <a:lnTo>
                    <a:pt x="3020631" y="1652524"/>
                  </a:lnTo>
                  <a:lnTo>
                    <a:pt x="3025038" y="1652358"/>
                  </a:lnTo>
                  <a:lnTo>
                    <a:pt x="3023235" y="1647825"/>
                  </a:lnTo>
                  <a:lnTo>
                    <a:pt x="3022600" y="1646237"/>
                  </a:lnTo>
                  <a:lnTo>
                    <a:pt x="3034652" y="1643202"/>
                  </a:lnTo>
                  <a:lnTo>
                    <a:pt x="3046095" y="1643481"/>
                  </a:lnTo>
                  <a:lnTo>
                    <a:pt x="3046425" y="1643202"/>
                  </a:lnTo>
                  <a:lnTo>
                    <a:pt x="3047174" y="1642567"/>
                  </a:lnTo>
                  <a:lnTo>
                    <a:pt x="3050476" y="1638452"/>
                  </a:lnTo>
                  <a:lnTo>
                    <a:pt x="3051797" y="1636801"/>
                  </a:lnTo>
                  <a:lnTo>
                    <a:pt x="3058490" y="1637144"/>
                  </a:lnTo>
                  <a:lnTo>
                    <a:pt x="3070110" y="1642503"/>
                  </a:lnTo>
                  <a:lnTo>
                    <a:pt x="3082975" y="1648244"/>
                  </a:lnTo>
                  <a:lnTo>
                    <a:pt x="3093377" y="1649679"/>
                  </a:lnTo>
                  <a:lnTo>
                    <a:pt x="3097606" y="1648485"/>
                  </a:lnTo>
                  <a:lnTo>
                    <a:pt x="3106610" y="1647088"/>
                  </a:lnTo>
                  <a:lnTo>
                    <a:pt x="3107359" y="1639722"/>
                  </a:lnTo>
                  <a:lnTo>
                    <a:pt x="3107779" y="1635544"/>
                  </a:lnTo>
                  <a:close/>
                </a:path>
                <a:path w="5486400" h="2841625">
                  <a:moveTo>
                    <a:pt x="4032491" y="2093315"/>
                  </a:moveTo>
                  <a:lnTo>
                    <a:pt x="4027843" y="2090737"/>
                  </a:lnTo>
                  <a:lnTo>
                    <a:pt x="4023334" y="2091664"/>
                  </a:lnTo>
                  <a:lnTo>
                    <a:pt x="4021302" y="2094420"/>
                  </a:lnTo>
                  <a:lnTo>
                    <a:pt x="4018051" y="2103412"/>
                  </a:lnTo>
                  <a:lnTo>
                    <a:pt x="4014940" y="2104047"/>
                  </a:lnTo>
                  <a:lnTo>
                    <a:pt x="4008577" y="2111832"/>
                  </a:lnTo>
                  <a:lnTo>
                    <a:pt x="4021315" y="2115578"/>
                  </a:lnTo>
                  <a:lnTo>
                    <a:pt x="4023474" y="2116721"/>
                  </a:lnTo>
                  <a:lnTo>
                    <a:pt x="4026992" y="2110905"/>
                  </a:lnTo>
                  <a:lnTo>
                    <a:pt x="4031107" y="2101570"/>
                  </a:lnTo>
                  <a:lnTo>
                    <a:pt x="4032491" y="2093315"/>
                  </a:lnTo>
                  <a:close/>
                </a:path>
                <a:path w="5486400" h="2841625">
                  <a:moveTo>
                    <a:pt x="5444998" y="2818320"/>
                  </a:moveTo>
                  <a:lnTo>
                    <a:pt x="5443537" y="2814167"/>
                  </a:lnTo>
                  <a:lnTo>
                    <a:pt x="5440146" y="2805722"/>
                  </a:lnTo>
                  <a:lnTo>
                    <a:pt x="5441696" y="2800121"/>
                  </a:lnTo>
                  <a:lnTo>
                    <a:pt x="5439880" y="2794165"/>
                  </a:lnTo>
                  <a:lnTo>
                    <a:pt x="5432476" y="2793936"/>
                  </a:lnTo>
                  <a:lnTo>
                    <a:pt x="5435727" y="2803715"/>
                  </a:lnTo>
                  <a:lnTo>
                    <a:pt x="5431472" y="2814624"/>
                  </a:lnTo>
                  <a:lnTo>
                    <a:pt x="5439410" y="2816390"/>
                  </a:lnTo>
                  <a:lnTo>
                    <a:pt x="5442623" y="2820492"/>
                  </a:lnTo>
                  <a:lnTo>
                    <a:pt x="5444998" y="2818320"/>
                  </a:lnTo>
                  <a:close/>
                </a:path>
                <a:path w="5486400" h="2841625">
                  <a:moveTo>
                    <a:pt x="5458206" y="2841396"/>
                  </a:moveTo>
                  <a:lnTo>
                    <a:pt x="5456923" y="2837662"/>
                  </a:lnTo>
                  <a:lnTo>
                    <a:pt x="5453481" y="2834690"/>
                  </a:lnTo>
                  <a:lnTo>
                    <a:pt x="5449290" y="2835529"/>
                  </a:lnTo>
                  <a:lnTo>
                    <a:pt x="5449290" y="2840888"/>
                  </a:lnTo>
                  <a:lnTo>
                    <a:pt x="5454383" y="2840583"/>
                  </a:lnTo>
                  <a:lnTo>
                    <a:pt x="5458206" y="2841396"/>
                  </a:lnTo>
                  <a:close/>
                </a:path>
                <a:path w="5486400" h="2841625">
                  <a:moveTo>
                    <a:pt x="5486184" y="2834805"/>
                  </a:moveTo>
                  <a:lnTo>
                    <a:pt x="5483657" y="2832608"/>
                  </a:lnTo>
                  <a:lnTo>
                    <a:pt x="5478932" y="2832265"/>
                  </a:lnTo>
                  <a:lnTo>
                    <a:pt x="5473471" y="2831668"/>
                  </a:lnTo>
                  <a:lnTo>
                    <a:pt x="5477472" y="2834602"/>
                  </a:lnTo>
                  <a:lnTo>
                    <a:pt x="5481815" y="2837154"/>
                  </a:lnTo>
                  <a:lnTo>
                    <a:pt x="5485079" y="2840964"/>
                  </a:lnTo>
                  <a:lnTo>
                    <a:pt x="5486184" y="283480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7" name="object 9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689056" y="3288480"/>
              <a:ext cx="135421" cy="88770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926461" y="5561489"/>
              <a:ext cx="81680" cy="65719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8118711" y="3997286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2112" y="0"/>
                  </a:moveTo>
                  <a:lnTo>
                    <a:pt x="0" y="4465"/>
                  </a:lnTo>
                  <a:lnTo>
                    <a:pt x="4036" y="8446"/>
                  </a:lnTo>
                  <a:lnTo>
                    <a:pt x="8291" y="8892"/>
                  </a:lnTo>
                  <a:lnTo>
                    <a:pt x="12574" y="4126"/>
                  </a:lnTo>
                  <a:lnTo>
                    <a:pt x="5233" y="1826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0" name="object 10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624056" y="6996243"/>
              <a:ext cx="97709" cy="99272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410971" y="3616219"/>
              <a:ext cx="232481" cy="139515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733140" y="5776180"/>
              <a:ext cx="74683" cy="104540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9250217" y="5079429"/>
              <a:ext cx="66146" cy="81832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269422" y="3723681"/>
              <a:ext cx="210051" cy="163096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2331212" y="5140930"/>
              <a:ext cx="102299" cy="166780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12394374" y="4718443"/>
              <a:ext cx="334010" cy="736600"/>
            </a:xfrm>
            <a:custGeom>
              <a:avLst/>
              <a:gdLst/>
              <a:ahLst/>
              <a:cxnLst/>
              <a:rect l="l" t="t" r="r" b="b"/>
              <a:pathLst>
                <a:path w="334009" h="736600">
                  <a:moveTo>
                    <a:pt x="5118" y="623684"/>
                  </a:moveTo>
                  <a:lnTo>
                    <a:pt x="3568" y="622782"/>
                  </a:lnTo>
                  <a:lnTo>
                    <a:pt x="0" y="625259"/>
                  </a:lnTo>
                  <a:lnTo>
                    <a:pt x="1435" y="626313"/>
                  </a:lnTo>
                  <a:lnTo>
                    <a:pt x="2971" y="627214"/>
                  </a:lnTo>
                  <a:lnTo>
                    <a:pt x="4610" y="627964"/>
                  </a:lnTo>
                  <a:lnTo>
                    <a:pt x="5118" y="623684"/>
                  </a:lnTo>
                  <a:close/>
                </a:path>
                <a:path w="334009" h="736600">
                  <a:moveTo>
                    <a:pt x="43332" y="418807"/>
                  </a:moveTo>
                  <a:lnTo>
                    <a:pt x="41922" y="418045"/>
                  </a:lnTo>
                  <a:lnTo>
                    <a:pt x="37973" y="420585"/>
                  </a:lnTo>
                  <a:lnTo>
                    <a:pt x="39395" y="421360"/>
                  </a:lnTo>
                  <a:lnTo>
                    <a:pt x="42214" y="422910"/>
                  </a:lnTo>
                  <a:lnTo>
                    <a:pt x="43332" y="418807"/>
                  </a:lnTo>
                  <a:close/>
                </a:path>
                <a:path w="334009" h="736600">
                  <a:moveTo>
                    <a:pt x="49339" y="311683"/>
                  </a:moveTo>
                  <a:lnTo>
                    <a:pt x="45021" y="308533"/>
                  </a:lnTo>
                  <a:lnTo>
                    <a:pt x="40614" y="308343"/>
                  </a:lnTo>
                  <a:lnTo>
                    <a:pt x="42125" y="312077"/>
                  </a:lnTo>
                  <a:lnTo>
                    <a:pt x="45961" y="314375"/>
                  </a:lnTo>
                  <a:lnTo>
                    <a:pt x="49149" y="316471"/>
                  </a:lnTo>
                  <a:lnTo>
                    <a:pt x="49339" y="311683"/>
                  </a:lnTo>
                  <a:close/>
                </a:path>
                <a:path w="334009" h="736600">
                  <a:moveTo>
                    <a:pt x="50177" y="732269"/>
                  </a:moveTo>
                  <a:lnTo>
                    <a:pt x="49796" y="727837"/>
                  </a:lnTo>
                  <a:lnTo>
                    <a:pt x="47752" y="723912"/>
                  </a:lnTo>
                  <a:lnTo>
                    <a:pt x="48221" y="728027"/>
                  </a:lnTo>
                  <a:lnTo>
                    <a:pt x="48133" y="732167"/>
                  </a:lnTo>
                  <a:lnTo>
                    <a:pt x="48133" y="736295"/>
                  </a:lnTo>
                  <a:lnTo>
                    <a:pt x="50177" y="732269"/>
                  </a:lnTo>
                  <a:close/>
                </a:path>
                <a:path w="334009" h="736600">
                  <a:moveTo>
                    <a:pt x="51219" y="405765"/>
                  </a:moveTo>
                  <a:lnTo>
                    <a:pt x="47650" y="400519"/>
                  </a:lnTo>
                  <a:lnTo>
                    <a:pt x="46520" y="397332"/>
                  </a:lnTo>
                  <a:lnTo>
                    <a:pt x="41478" y="398487"/>
                  </a:lnTo>
                  <a:lnTo>
                    <a:pt x="42392" y="403288"/>
                  </a:lnTo>
                  <a:lnTo>
                    <a:pt x="48145" y="403682"/>
                  </a:lnTo>
                  <a:lnTo>
                    <a:pt x="47701" y="408940"/>
                  </a:lnTo>
                  <a:lnTo>
                    <a:pt x="51219" y="405765"/>
                  </a:lnTo>
                  <a:close/>
                </a:path>
                <a:path w="334009" h="736600">
                  <a:moveTo>
                    <a:pt x="52971" y="461594"/>
                  </a:moveTo>
                  <a:lnTo>
                    <a:pt x="52451" y="454837"/>
                  </a:lnTo>
                  <a:lnTo>
                    <a:pt x="43662" y="461098"/>
                  </a:lnTo>
                  <a:lnTo>
                    <a:pt x="43726" y="465467"/>
                  </a:lnTo>
                  <a:lnTo>
                    <a:pt x="48933" y="467550"/>
                  </a:lnTo>
                  <a:lnTo>
                    <a:pt x="48006" y="460895"/>
                  </a:lnTo>
                  <a:lnTo>
                    <a:pt x="52971" y="461594"/>
                  </a:lnTo>
                  <a:close/>
                </a:path>
                <a:path w="334009" h="736600">
                  <a:moveTo>
                    <a:pt x="58343" y="403136"/>
                  </a:moveTo>
                  <a:lnTo>
                    <a:pt x="58216" y="400392"/>
                  </a:lnTo>
                  <a:lnTo>
                    <a:pt x="57810" y="397675"/>
                  </a:lnTo>
                  <a:lnTo>
                    <a:pt x="57162" y="395008"/>
                  </a:lnTo>
                  <a:lnTo>
                    <a:pt x="55664" y="398005"/>
                  </a:lnTo>
                  <a:lnTo>
                    <a:pt x="56057" y="400710"/>
                  </a:lnTo>
                  <a:lnTo>
                    <a:pt x="58343" y="403136"/>
                  </a:lnTo>
                  <a:close/>
                </a:path>
                <a:path w="334009" h="736600">
                  <a:moveTo>
                    <a:pt x="60261" y="391477"/>
                  </a:moveTo>
                  <a:lnTo>
                    <a:pt x="58864" y="388264"/>
                  </a:lnTo>
                  <a:lnTo>
                    <a:pt x="52311" y="384632"/>
                  </a:lnTo>
                  <a:lnTo>
                    <a:pt x="49530" y="385699"/>
                  </a:lnTo>
                  <a:lnTo>
                    <a:pt x="44907" y="381850"/>
                  </a:lnTo>
                  <a:lnTo>
                    <a:pt x="43738" y="380682"/>
                  </a:lnTo>
                  <a:lnTo>
                    <a:pt x="42443" y="379641"/>
                  </a:lnTo>
                  <a:lnTo>
                    <a:pt x="41033" y="378752"/>
                  </a:lnTo>
                  <a:lnTo>
                    <a:pt x="39878" y="386562"/>
                  </a:lnTo>
                  <a:lnTo>
                    <a:pt x="44627" y="391147"/>
                  </a:lnTo>
                  <a:lnTo>
                    <a:pt x="52324" y="393306"/>
                  </a:lnTo>
                  <a:lnTo>
                    <a:pt x="60007" y="393852"/>
                  </a:lnTo>
                  <a:lnTo>
                    <a:pt x="60261" y="391477"/>
                  </a:lnTo>
                  <a:close/>
                </a:path>
                <a:path w="334009" h="736600">
                  <a:moveTo>
                    <a:pt x="62585" y="75438"/>
                  </a:moveTo>
                  <a:lnTo>
                    <a:pt x="60375" y="74460"/>
                  </a:lnTo>
                  <a:lnTo>
                    <a:pt x="59347" y="73723"/>
                  </a:lnTo>
                  <a:lnTo>
                    <a:pt x="58343" y="75831"/>
                  </a:lnTo>
                  <a:lnTo>
                    <a:pt x="62585" y="75438"/>
                  </a:lnTo>
                  <a:close/>
                </a:path>
                <a:path w="334009" h="736600">
                  <a:moveTo>
                    <a:pt x="63576" y="52514"/>
                  </a:moveTo>
                  <a:lnTo>
                    <a:pt x="58750" y="49504"/>
                  </a:lnTo>
                  <a:lnTo>
                    <a:pt x="55118" y="51866"/>
                  </a:lnTo>
                  <a:lnTo>
                    <a:pt x="56896" y="54495"/>
                  </a:lnTo>
                  <a:lnTo>
                    <a:pt x="59334" y="56172"/>
                  </a:lnTo>
                  <a:lnTo>
                    <a:pt x="62433" y="56896"/>
                  </a:lnTo>
                  <a:lnTo>
                    <a:pt x="63576" y="52514"/>
                  </a:lnTo>
                  <a:close/>
                </a:path>
                <a:path w="334009" h="736600">
                  <a:moveTo>
                    <a:pt x="73545" y="0"/>
                  </a:moveTo>
                  <a:lnTo>
                    <a:pt x="71031" y="1397"/>
                  </a:lnTo>
                  <a:lnTo>
                    <a:pt x="70256" y="3467"/>
                  </a:lnTo>
                  <a:lnTo>
                    <a:pt x="71234" y="6184"/>
                  </a:lnTo>
                  <a:lnTo>
                    <a:pt x="72478" y="4292"/>
                  </a:lnTo>
                  <a:lnTo>
                    <a:pt x="73253" y="2235"/>
                  </a:lnTo>
                  <a:lnTo>
                    <a:pt x="73545" y="0"/>
                  </a:lnTo>
                  <a:close/>
                </a:path>
                <a:path w="334009" h="736600">
                  <a:moveTo>
                    <a:pt x="80162" y="708367"/>
                  </a:moveTo>
                  <a:lnTo>
                    <a:pt x="77101" y="700189"/>
                  </a:lnTo>
                  <a:lnTo>
                    <a:pt x="73037" y="706234"/>
                  </a:lnTo>
                  <a:lnTo>
                    <a:pt x="65735" y="711454"/>
                  </a:lnTo>
                  <a:lnTo>
                    <a:pt x="59118" y="711568"/>
                  </a:lnTo>
                  <a:lnTo>
                    <a:pt x="63715" y="717321"/>
                  </a:lnTo>
                  <a:lnTo>
                    <a:pt x="66128" y="715962"/>
                  </a:lnTo>
                  <a:lnTo>
                    <a:pt x="80162" y="708367"/>
                  </a:lnTo>
                  <a:close/>
                </a:path>
                <a:path w="334009" h="736600">
                  <a:moveTo>
                    <a:pt x="83045" y="71983"/>
                  </a:moveTo>
                  <a:lnTo>
                    <a:pt x="82042" y="68884"/>
                  </a:lnTo>
                  <a:lnTo>
                    <a:pt x="79641" y="71107"/>
                  </a:lnTo>
                  <a:lnTo>
                    <a:pt x="78740" y="73812"/>
                  </a:lnTo>
                  <a:lnTo>
                    <a:pt x="79298" y="77012"/>
                  </a:lnTo>
                  <a:lnTo>
                    <a:pt x="81876" y="75095"/>
                  </a:lnTo>
                  <a:lnTo>
                    <a:pt x="83045" y="71983"/>
                  </a:lnTo>
                  <a:close/>
                </a:path>
                <a:path w="334009" h="736600">
                  <a:moveTo>
                    <a:pt x="91224" y="659765"/>
                  </a:moveTo>
                  <a:lnTo>
                    <a:pt x="91097" y="657694"/>
                  </a:lnTo>
                  <a:lnTo>
                    <a:pt x="88976" y="655802"/>
                  </a:lnTo>
                  <a:lnTo>
                    <a:pt x="88061" y="657936"/>
                  </a:lnTo>
                  <a:lnTo>
                    <a:pt x="88188" y="659993"/>
                  </a:lnTo>
                  <a:lnTo>
                    <a:pt x="89344" y="661987"/>
                  </a:lnTo>
                  <a:lnTo>
                    <a:pt x="91224" y="659765"/>
                  </a:lnTo>
                  <a:close/>
                </a:path>
                <a:path w="334009" h="736600">
                  <a:moveTo>
                    <a:pt x="106870" y="361073"/>
                  </a:moveTo>
                  <a:lnTo>
                    <a:pt x="102946" y="357352"/>
                  </a:lnTo>
                  <a:lnTo>
                    <a:pt x="102946" y="353174"/>
                  </a:lnTo>
                  <a:lnTo>
                    <a:pt x="102057" y="346316"/>
                  </a:lnTo>
                  <a:lnTo>
                    <a:pt x="71424" y="323634"/>
                  </a:lnTo>
                  <a:lnTo>
                    <a:pt x="59448" y="323215"/>
                  </a:lnTo>
                  <a:lnTo>
                    <a:pt x="51892" y="326186"/>
                  </a:lnTo>
                  <a:lnTo>
                    <a:pt x="52717" y="328409"/>
                  </a:lnTo>
                  <a:lnTo>
                    <a:pt x="63347" y="336880"/>
                  </a:lnTo>
                  <a:lnTo>
                    <a:pt x="68122" y="342341"/>
                  </a:lnTo>
                  <a:lnTo>
                    <a:pt x="70650" y="348234"/>
                  </a:lnTo>
                  <a:lnTo>
                    <a:pt x="72732" y="354190"/>
                  </a:lnTo>
                  <a:lnTo>
                    <a:pt x="76174" y="359854"/>
                  </a:lnTo>
                  <a:lnTo>
                    <a:pt x="80759" y="366699"/>
                  </a:lnTo>
                  <a:lnTo>
                    <a:pt x="88455" y="377190"/>
                  </a:lnTo>
                  <a:lnTo>
                    <a:pt x="96418" y="383362"/>
                  </a:lnTo>
                  <a:lnTo>
                    <a:pt x="101790" y="377253"/>
                  </a:lnTo>
                  <a:lnTo>
                    <a:pt x="102666" y="373037"/>
                  </a:lnTo>
                  <a:lnTo>
                    <a:pt x="105257" y="369468"/>
                  </a:lnTo>
                  <a:lnTo>
                    <a:pt x="106870" y="361073"/>
                  </a:lnTo>
                  <a:close/>
                </a:path>
                <a:path w="334009" h="736600">
                  <a:moveTo>
                    <a:pt x="114376" y="264350"/>
                  </a:moveTo>
                  <a:lnTo>
                    <a:pt x="113449" y="257175"/>
                  </a:lnTo>
                  <a:lnTo>
                    <a:pt x="110299" y="252691"/>
                  </a:lnTo>
                  <a:lnTo>
                    <a:pt x="104546" y="254609"/>
                  </a:lnTo>
                  <a:lnTo>
                    <a:pt x="105816" y="259359"/>
                  </a:lnTo>
                  <a:lnTo>
                    <a:pt x="108292" y="268465"/>
                  </a:lnTo>
                  <a:lnTo>
                    <a:pt x="113474" y="270459"/>
                  </a:lnTo>
                  <a:lnTo>
                    <a:pt x="114376" y="264350"/>
                  </a:lnTo>
                  <a:close/>
                </a:path>
                <a:path w="334009" h="736600">
                  <a:moveTo>
                    <a:pt x="124142" y="675919"/>
                  </a:moveTo>
                  <a:lnTo>
                    <a:pt x="121043" y="672693"/>
                  </a:lnTo>
                  <a:lnTo>
                    <a:pt x="114998" y="670636"/>
                  </a:lnTo>
                  <a:lnTo>
                    <a:pt x="109639" y="670293"/>
                  </a:lnTo>
                  <a:lnTo>
                    <a:pt x="104101" y="671322"/>
                  </a:lnTo>
                  <a:lnTo>
                    <a:pt x="104863" y="678345"/>
                  </a:lnTo>
                  <a:lnTo>
                    <a:pt x="109753" y="675716"/>
                  </a:lnTo>
                  <a:lnTo>
                    <a:pt x="119049" y="674814"/>
                  </a:lnTo>
                  <a:lnTo>
                    <a:pt x="120675" y="679767"/>
                  </a:lnTo>
                  <a:lnTo>
                    <a:pt x="124142" y="675919"/>
                  </a:lnTo>
                  <a:close/>
                </a:path>
                <a:path w="334009" h="736600">
                  <a:moveTo>
                    <a:pt x="125056" y="263994"/>
                  </a:moveTo>
                  <a:lnTo>
                    <a:pt x="123761" y="262953"/>
                  </a:lnTo>
                  <a:lnTo>
                    <a:pt x="120027" y="264617"/>
                  </a:lnTo>
                  <a:lnTo>
                    <a:pt x="123901" y="267716"/>
                  </a:lnTo>
                  <a:lnTo>
                    <a:pt x="125056" y="263994"/>
                  </a:lnTo>
                  <a:close/>
                </a:path>
                <a:path w="334009" h="736600">
                  <a:moveTo>
                    <a:pt x="127101" y="323392"/>
                  </a:moveTo>
                  <a:lnTo>
                    <a:pt x="115176" y="319963"/>
                  </a:lnTo>
                  <a:lnTo>
                    <a:pt x="113157" y="326936"/>
                  </a:lnTo>
                  <a:lnTo>
                    <a:pt x="115189" y="332778"/>
                  </a:lnTo>
                  <a:lnTo>
                    <a:pt x="119824" y="336232"/>
                  </a:lnTo>
                  <a:lnTo>
                    <a:pt x="124574" y="335737"/>
                  </a:lnTo>
                  <a:lnTo>
                    <a:pt x="126911" y="329717"/>
                  </a:lnTo>
                  <a:lnTo>
                    <a:pt x="127101" y="323392"/>
                  </a:lnTo>
                  <a:close/>
                </a:path>
                <a:path w="334009" h="736600">
                  <a:moveTo>
                    <a:pt x="130454" y="269265"/>
                  </a:moveTo>
                  <a:lnTo>
                    <a:pt x="129120" y="269036"/>
                  </a:lnTo>
                  <a:lnTo>
                    <a:pt x="127825" y="269176"/>
                  </a:lnTo>
                  <a:lnTo>
                    <a:pt x="126593" y="269659"/>
                  </a:lnTo>
                  <a:lnTo>
                    <a:pt x="130454" y="269265"/>
                  </a:lnTo>
                  <a:close/>
                </a:path>
                <a:path w="334009" h="736600">
                  <a:moveTo>
                    <a:pt x="132702" y="361530"/>
                  </a:moveTo>
                  <a:lnTo>
                    <a:pt x="122783" y="364324"/>
                  </a:lnTo>
                  <a:lnTo>
                    <a:pt x="126593" y="370674"/>
                  </a:lnTo>
                  <a:lnTo>
                    <a:pt x="126047" y="377659"/>
                  </a:lnTo>
                  <a:lnTo>
                    <a:pt x="123177" y="383603"/>
                  </a:lnTo>
                  <a:lnTo>
                    <a:pt x="128524" y="389623"/>
                  </a:lnTo>
                  <a:lnTo>
                    <a:pt x="129463" y="381673"/>
                  </a:lnTo>
                  <a:lnTo>
                    <a:pt x="130111" y="373710"/>
                  </a:lnTo>
                  <a:lnTo>
                    <a:pt x="132702" y="361530"/>
                  </a:lnTo>
                  <a:close/>
                </a:path>
                <a:path w="334009" h="736600">
                  <a:moveTo>
                    <a:pt x="140144" y="371182"/>
                  </a:moveTo>
                  <a:lnTo>
                    <a:pt x="139763" y="369887"/>
                  </a:lnTo>
                  <a:lnTo>
                    <a:pt x="135610" y="366801"/>
                  </a:lnTo>
                  <a:lnTo>
                    <a:pt x="136410" y="369392"/>
                  </a:lnTo>
                  <a:lnTo>
                    <a:pt x="136791" y="370674"/>
                  </a:lnTo>
                  <a:lnTo>
                    <a:pt x="140144" y="371182"/>
                  </a:lnTo>
                  <a:close/>
                </a:path>
                <a:path w="334009" h="736600">
                  <a:moveTo>
                    <a:pt x="145288" y="672426"/>
                  </a:moveTo>
                  <a:lnTo>
                    <a:pt x="143522" y="671144"/>
                  </a:lnTo>
                  <a:lnTo>
                    <a:pt x="141592" y="670242"/>
                  </a:lnTo>
                  <a:lnTo>
                    <a:pt x="139484" y="669709"/>
                  </a:lnTo>
                  <a:lnTo>
                    <a:pt x="140614" y="672719"/>
                  </a:lnTo>
                  <a:lnTo>
                    <a:pt x="142544" y="673620"/>
                  </a:lnTo>
                  <a:lnTo>
                    <a:pt x="145288" y="672426"/>
                  </a:lnTo>
                  <a:close/>
                </a:path>
                <a:path w="334009" h="736600">
                  <a:moveTo>
                    <a:pt x="156438" y="376821"/>
                  </a:moveTo>
                  <a:lnTo>
                    <a:pt x="153238" y="370649"/>
                  </a:lnTo>
                  <a:lnTo>
                    <a:pt x="147002" y="370674"/>
                  </a:lnTo>
                  <a:lnTo>
                    <a:pt x="145592" y="371563"/>
                  </a:lnTo>
                  <a:lnTo>
                    <a:pt x="144310" y="372592"/>
                  </a:lnTo>
                  <a:lnTo>
                    <a:pt x="143141" y="373773"/>
                  </a:lnTo>
                  <a:lnTo>
                    <a:pt x="146431" y="376389"/>
                  </a:lnTo>
                  <a:lnTo>
                    <a:pt x="149809" y="378929"/>
                  </a:lnTo>
                  <a:lnTo>
                    <a:pt x="152806" y="381901"/>
                  </a:lnTo>
                  <a:lnTo>
                    <a:pt x="156438" y="376821"/>
                  </a:lnTo>
                  <a:close/>
                </a:path>
                <a:path w="334009" h="736600">
                  <a:moveTo>
                    <a:pt x="159308" y="642658"/>
                  </a:moveTo>
                  <a:lnTo>
                    <a:pt x="155333" y="642988"/>
                  </a:lnTo>
                  <a:lnTo>
                    <a:pt x="152920" y="639902"/>
                  </a:lnTo>
                  <a:lnTo>
                    <a:pt x="145478" y="638416"/>
                  </a:lnTo>
                  <a:lnTo>
                    <a:pt x="142633" y="643064"/>
                  </a:lnTo>
                  <a:lnTo>
                    <a:pt x="139217" y="643813"/>
                  </a:lnTo>
                  <a:lnTo>
                    <a:pt x="140233" y="645236"/>
                  </a:lnTo>
                  <a:lnTo>
                    <a:pt x="141401" y="646518"/>
                  </a:lnTo>
                  <a:lnTo>
                    <a:pt x="142709" y="647687"/>
                  </a:lnTo>
                  <a:lnTo>
                    <a:pt x="143471" y="652360"/>
                  </a:lnTo>
                  <a:lnTo>
                    <a:pt x="147916" y="654989"/>
                  </a:lnTo>
                  <a:lnTo>
                    <a:pt x="156781" y="650938"/>
                  </a:lnTo>
                  <a:lnTo>
                    <a:pt x="156476" y="646087"/>
                  </a:lnTo>
                  <a:lnTo>
                    <a:pt x="159308" y="642658"/>
                  </a:lnTo>
                  <a:close/>
                </a:path>
                <a:path w="334009" h="736600">
                  <a:moveTo>
                    <a:pt x="179298" y="437121"/>
                  </a:moveTo>
                  <a:lnTo>
                    <a:pt x="177101" y="430771"/>
                  </a:lnTo>
                  <a:lnTo>
                    <a:pt x="176123" y="424256"/>
                  </a:lnTo>
                  <a:lnTo>
                    <a:pt x="175844" y="418846"/>
                  </a:lnTo>
                  <a:lnTo>
                    <a:pt x="173583" y="416852"/>
                  </a:lnTo>
                  <a:lnTo>
                    <a:pt x="166674" y="420560"/>
                  </a:lnTo>
                  <a:lnTo>
                    <a:pt x="169976" y="416941"/>
                  </a:lnTo>
                  <a:lnTo>
                    <a:pt x="165011" y="412038"/>
                  </a:lnTo>
                  <a:lnTo>
                    <a:pt x="157365" y="413740"/>
                  </a:lnTo>
                  <a:lnTo>
                    <a:pt x="154978" y="418363"/>
                  </a:lnTo>
                  <a:lnTo>
                    <a:pt x="148272" y="411238"/>
                  </a:lnTo>
                  <a:lnTo>
                    <a:pt x="145732" y="406908"/>
                  </a:lnTo>
                  <a:lnTo>
                    <a:pt x="136232" y="402437"/>
                  </a:lnTo>
                  <a:lnTo>
                    <a:pt x="130276" y="401523"/>
                  </a:lnTo>
                  <a:lnTo>
                    <a:pt x="127228" y="396963"/>
                  </a:lnTo>
                  <a:lnTo>
                    <a:pt x="125196" y="399161"/>
                  </a:lnTo>
                  <a:lnTo>
                    <a:pt x="123913" y="401739"/>
                  </a:lnTo>
                  <a:lnTo>
                    <a:pt x="123355" y="404685"/>
                  </a:lnTo>
                  <a:lnTo>
                    <a:pt x="130136" y="407657"/>
                  </a:lnTo>
                  <a:lnTo>
                    <a:pt x="132803" y="412711"/>
                  </a:lnTo>
                  <a:lnTo>
                    <a:pt x="133070" y="419163"/>
                  </a:lnTo>
                  <a:lnTo>
                    <a:pt x="132664" y="426288"/>
                  </a:lnTo>
                  <a:lnTo>
                    <a:pt x="132499" y="433260"/>
                  </a:lnTo>
                  <a:lnTo>
                    <a:pt x="133642" y="438226"/>
                  </a:lnTo>
                  <a:lnTo>
                    <a:pt x="129806" y="452475"/>
                  </a:lnTo>
                  <a:lnTo>
                    <a:pt x="134035" y="459409"/>
                  </a:lnTo>
                  <a:lnTo>
                    <a:pt x="131483" y="466598"/>
                  </a:lnTo>
                  <a:lnTo>
                    <a:pt x="138684" y="468122"/>
                  </a:lnTo>
                  <a:lnTo>
                    <a:pt x="143281" y="455764"/>
                  </a:lnTo>
                  <a:lnTo>
                    <a:pt x="155587" y="455764"/>
                  </a:lnTo>
                  <a:lnTo>
                    <a:pt x="154508" y="465277"/>
                  </a:lnTo>
                  <a:lnTo>
                    <a:pt x="157213" y="468147"/>
                  </a:lnTo>
                  <a:lnTo>
                    <a:pt x="160680" y="466585"/>
                  </a:lnTo>
                  <a:lnTo>
                    <a:pt x="168833" y="455879"/>
                  </a:lnTo>
                  <a:lnTo>
                    <a:pt x="159118" y="453517"/>
                  </a:lnTo>
                  <a:lnTo>
                    <a:pt x="165760" y="448310"/>
                  </a:lnTo>
                  <a:lnTo>
                    <a:pt x="162979" y="438772"/>
                  </a:lnTo>
                  <a:lnTo>
                    <a:pt x="179298" y="437121"/>
                  </a:lnTo>
                  <a:close/>
                </a:path>
                <a:path w="334009" h="736600">
                  <a:moveTo>
                    <a:pt x="180327" y="361759"/>
                  </a:moveTo>
                  <a:lnTo>
                    <a:pt x="176822" y="356006"/>
                  </a:lnTo>
                  <a:lnTo>
                    <a:pt x="172834" y="350126"/>
                  </a:lnTo>
                  <a:lnTo>
                    <a:pt x="168148" y="344919"/>
                  </a:lnTo>
                  <a:lnTo>
                    <a:pt x="162534" y="341249"/>
                  </a:lnTo>
                  <a:lnTo>
                    <a:pt x="163182" y="346697"/>
                  </a:lnTo>
                  <a:lnTo>
                    <a:pt x="168770" y="352386"/>
                  </a:lnTo>
                  <a:lnTo>
                    <a:pt x="175679" y="357632"/>
                  </a:lnTo>
                  <a:lnTo>
                    <a:pt x="180327" y="361759"/>
                  </a:lnTo>
                  <a:close/>
                </a:path>
                <a:path w="334009" h="736600">
                  <a:moveTo>
                    <a:pt x="184734" y="609942"/>
                  </a:moveTo>
                  <a:lnTo>
                    <a:pt x="181343" y="608050"/>
                  </a:lnTo>
                  <a:lnTo>
                    <a:pt x="177444" y="608939"/>
                  </a:lnTo>
                  <a:lnTo>
                    <a:pt x="180327" y="613613"/>
                  </a:lnTo>
                  <a:lnTo>
                    <a:pt x="184734" y="609942"/>
                  </a:lnTo>
                  <a:close/>
                </a:path>
                <a:path w="334009" h="736600">
                  <a:moveTo>
                    <a:pt x="196062" y="455218"/>
                  </a:moveTo>
                  <a:lnTo>
                    <a:pt x="195961" y="448614"/>
                  </a:lnTo>
                  <a:lnTo>
                    <a:pt x="190677" y="443191"/>
                  </a:lnTo>
                  <a:lnTo>
                    <a:pt x="186842" y="441159"/>
                  </a:lnTo>
                  <a:lnTo>
                    <a:pt x="181876" y="440524"/>
                  </a:lnTo>
                  <a:lnTo>
                    <a:pt x="170891" y="445490"/>
                  </a:lnTo>
                  <a:lnTo>
                    <a:pt x="173799" y="451548"/>
                  </a:lnTo>
                  <a:lnTo>
                    <a:pt x="170903" y="460984"/>
                  </a:lnTo>
                  <a:lnTo>
                    <a:pt x="167284" y="462178"/>
                  </a:lnTo>
                  <a:lnTo>
                    <a:pt x="170129" y="471462"/>
                  </a:lnTo>
                  <a:lnTo>
                    <a:pt x="172224" y="476808"/>
                  </a:lnTo>
                  <a:lnTo>
                    <a:pt x="170268" y="481926"/>
                  </a:lnTo>
                  <a:lnTo>
                    <a:pt x="166344" y="485749"/>
                  </a:lnTo>
                  <a:lnTo>
                    <a:pt x="160604" y="487299"/>
                  </a:lnTo>
                  <a:lnTo>
                    <a:pt x="155460" y="489000"/>
                  </a:lnTo>
                  <a:lnTo>
                    <a:pt x="153314" y="493331"/>
                  </a:lnTo>
                  <a:lnTo>
                    <a:pt x="153492" y="500545"/>
                  </a:lnTo>
                  <a:lnTo>
                    <a:pt x="159118" y="507771"/>
                  </a:lnTo>
                  <a:lnTo>
                    <a:pt x="163131" y="513397"/>
                  </a:lnTo>
                  <a:lnTo>
                    <a:pt x="166814" y="516051"/>
                  </a:lnTo>
                  <a:lnTo>
                    <a:pt x="172097" y="515975"/>
                  </a:lnTo>
                  <a:lnTo>
                    <a:pt x="177749" y="522630"/>
                  </a:lnTo>
                  <a:lnTo>
                    <a:pt x="176390" y="527494"/>
                  </a:lnTo>
                  <a:lnTo>
                    <a:pt x="183730" y="534022"/>
                  </a:lnTo>
                  <a:lnTo>
                    <a:pt x="189344" y="529501"/>
                  </a:lnTo>
                  <a:lnTo>
                    <a:pt x="195427" y="518718"/>
                  </a:lnTo>
                  <a:lnTo>
                    <a:pt x="188150" y="513943"/>
                  </a:lnTo>
                  <a:lnTo>
                    <a:pt x="186270" y="507809"/>
                  </a:lnTo>
                  <a:lnTo>
                    <a:pt x="185000" y="498525"/>
                  </a:lnTo>
                  <a:lnTo>
                    <a:pt x="185864" y="488264"/>
                  </a:lnTo>
                  <a:lnTo>
                    <a:pt x="188048" y="478066"/>
                  </a:lnTo>
                  <a:lnTo>
                    <a:pt x="190715" y="468934"/>
                  </a:lnTo>
                  <a:lnTo>
                    <a:pt x="193484" y="462241"/>
                  </a:lnTo>
                  <a:lnTo>
                    <a:pt x="196062" y="455218"/>
                  </a:lnTo>
                  <a:close/>
                </a:path>
                <a:path w="334009" h="736600">
                  <a:moveTo>
                    <a:pt x="199567" y="378028"/>
                  </a:moveTo>
                  <a:lnTo>
                    <a:pt x="198780" y="372808"/>
                  </a:lnTo>
                  <a:lnTo>
                    <a:pt x="197332" y="366407"/>
                  </a:lnTo>
                  <a:lnTo>
                    <a:pt x="192201" y="363715"/>
                  </a:lnTo>
                  <a:lnTo>
                    <a:pt x="191020" y="366420"/>
                  </a:lnTo>
                  <a:lnTo>
                    <a:pt x="191554" y="368731"/>
                  </a:lnTo>
                  <a:lnTo>
                    <a:pt x="193763" y="370674"/>
                  </a:lnTo>
                  <a:lnTo>
                    <a:pt x="195211" y="373507"/>
                  </a:lnTo>
                  <a:lnTo>
                    <a:pt x="197142" y="375958"/>
                  </a:lnTo>
                  <a:lnTo>
                    <a:pt x="199567" y="378028"/>
                  </a:lnTo>
                  <a:close/>
                </a:path>
                <a:path w="334009" h="736600">
                  <a:moveTo>
                    <a:pt x="205143" y="334721"/>
                  </a:moveTo>
                  <a:lnTo>
                    <a:pt x="203860" y="334200"/>
                  </a:lnTo>
                  <a:lnTo>
                    <a:pt x="200634" y="335813"/>
                  </a:lnTo>
                  <a:lnTo>
                    <a:pt x="201930" y="336321"/>
                  </a:lnTo>
                  <a:lnTo>
                    <a:pt x="204508" y="337362"/>
                  </a:lnTo>
                  <a:lnTo>
                    <a:pt x="205143" y="334721"/>
                  </a:lnTo>
                  <a:close/>
                </a:path>
                <a:path w="334009" h="736600">
                  <a:moveTo>
                    <a:pt x="211213" y="359257"/>
                  </a:moveTo>
                  <a:lnTo>
                    <a:pt x="209359" y="348538"/>
                  </a:lnTo>
                  <a:lnTo>
                    <a:pt x="204165" y="341249"/>
                  </a:lnTo>
                  <a:lnTo>
                    <a:pt x="195110" y="342773"/>
                  </a:lnTo>
                  <a:lnTo>
                    <a:pt x="193433" y="339496"/>
                  </a:lnTo>
                  <a:lnTo>
                    <a:pt x="195173" y="337312"/>
                  </a:lnTo>
                  <a:lnTo>
                    <a:pt x="193395" y="330085"/>
                  </a:lnTo>
                  <a:lnTo>
                    <a:pt x="187553" y="324256"/>
                  </a:lnTo>
                  <a:lnTo>
                    <a:pt x="184086" y="322262"/>
                  </a:lnTo>
                  <a:lnTo>
                    <a:pt x="181889" y="318427"/>
                  </a:lnTo>
                  <a:lnTo>
                    <a:pt x="186372" y="315379"/>
                  </a:lnTo>
                  <a:lnTo>
                    <a:pt x="193548" y="313829"/>
                  </a:lnTo>
                  <a:lnTo>
                    <a:pt x="199351" y="314528"/>
                  </a:lnTo>
                  <a:lnTo>
                    <a:pt x="198475" y="308825"/>
                  </a:lnTo>
                  <a:lnTo>
                    <a:pt x="189255" y="306539"/>
                  </a:lnTo>
                  <a:lnTo>
                    <a:pt x="176669" y="305384"/>
                  </a:lnTo>
                  <a:lnTo>
                    <a:pt x="175336" y="298665"/>
                  </a:lnTo>
                  <a:lnTo>
                    <a:pt x="168770" y="297497"/>
                  </a:lnTo>
                  <a:lnTo>
                    <a:pt x="169265" y="301891"/>
                  </a:lnTo>
                  <a:lnTo>
                    <a:pt x="171310" y="306514"/>
                  </a:lnTo>
                  <a:lnTo>
                    <a:pt x="172097" y="310692"/>
                  </a:lnTo>
                  <a:lnTo>
                    <a:pt x="168770" y="313753"/>
                  </a:lnTo>
                  <a:lnTo>
                    <a:pt x="162610" y="315963"/>
                  </a:lnTo>
                  <a:lnTo>
                    <a:pt x="160794" y="301167"/>
                  </a:lnTo>
                  <a:lnTo>
                    <a:pt x="158064" y="296557"/>
                  </a:lnTo>
                  <a:lnTo>
                    <a:pt x="151231" y="290080"/>
                  </a:lnTo>
                  <a:lnTo>
                    <a:pt x="141643" y="286321"/>
                  </a:lnTo>
                  <a:lnTo>
                    <a:pt x="133172" y="287629"/>
                  </a:lnTo>
                  <a:lnTo>
                    <a:pt x="129717" y="296341"/>
                  </a:lnTo>
                  <a:lnTo>
                    <a:pt x="126657" y="291693"/>
                  </a:lnTo>
                  <a:lnTo>
                    <a:pt x="122415" y="295617"/>
                  </a:lnTo>
                  <a:lnTo>
                    <a:pt x="117551" y="293065"/>
                  </a:lnTo>
                  <a:lnTo>
                    <a:pt x="113372" y="291744"/>
                  </a:lnTo>
                  <a:lnTo>
                    <a:pt x="116039" y="296151"/>
                  </a:lnTo>
                  <a:lnTo>
                    <a:pt x="120789" y="298411"/>
                  </a:lnTo>
                  <a:lnTo>
                    <a:pt x="124980" y="301040"/>
                  </a:lnTo>
                  <a:lnTo>
                    <a:pt x="124040" y="297281"/>
                  </a:lnTo>
                  <a:lnTo>
                    <a:pt x="132054" y="299567"/>
                  </a:lnTo>
                  <a:lnTo>
                    <a:pt x="129070" y="302958"/>
                  </a:lnTo>
                  <a:lnTo>
                    <a:pt x="124472" y="304990"/>
                  </a:lnTo>
                  <a:lnTo>
                    <a:pt x="119011" y="303606"/>
                  </a:lnTo>
                  <a:lnTo>
                    <a:pt x="99187" y="273075"/>
                  </a:lnTo>
                  <a:lnTo>
                    <a:pt x="102997" y="268871"/>
                  </a:lnTo>
                  <a:lnTo>
                    <a:pt x="96012" y="261861"/>
                  </a:lnTo>
                  <a:lnTo>
                    <a:pt x="90271" y="252120"/>
                  </a:lnTo>
                  <a:lnTo>
                    <a:pt x="87122" y="241554"/>
                  </a:lnTo>
                  <a:lnTo>
                    <a:pt x="87947" y="232117"/>
                  </a:lnTo>
                  <a:lnTo>
                    <a:pt x="90919" y="224624"/>
                  </a:lnTo>
                  <a:lnTo>
                    <a:pt x="87134" y="217805"/>
                  </a:lnTo>
                  <a:lnTo>
                    <a:pt x="93179" y="203060"/>
                  </a:lnTo>
                  <a:lnTo>
                    <a:pt x="104089" y="202526"/>
                  </a:lnTo>
                  <a:lnTo>
                    <a:pt x="109613" y="196519"/>
                  </a:lnTo>
                  <a:lnTo>
                    <a:pt x="107683" y="203098"/>
                  </a:lnTo>
                  <a:lnTo>
                    <a:pt x="112344" y="197802"/>
                  </a:lnTo>
                  <a:lnTo>
                    <a:pt x="110871" y="191579"/>
                  </a:lnTo>
                  <a:lnTo>
                    <a:pt x="115595" y="178015"/>
                  </a:lnTo>
                  <a:lnTo>
                    <a:pt x="117881" y="170522"/>
                  </a:lnTo>
                  <a:lnTo>
                    <a:pt x="119214" y="162864"/>
                  </a:lnTo>
                  <a:lnTo>
                    <a:pt x="118910" y="155130"/>
                  </a:lnTo>
                  <a:lnTo>
                    <a:pt x="113538" y="157670"/>
                  </a:lnTo>
                  <a:lnTo>
                    <a:pt x="115989" y="150241"/>
                  </a:lnTo>
                  <a:lnTo>
                    <a:pt x="109410" y="140944"/>
                  </a:lnTo>
                  <a:lnTo>
                    <a:pt x="103809" y="140716"/>
                  </a:lnTo>
                  <a:lnTo>
                    <a:pt x="100838" y="131318"/>
                  </a:lnTo>
                  <a:lnTo>
                    <a:pt x="99187" y="124434"/>
                  </a:lnTo>
                  <a:lnTo>
                    <a:pt x="98806" y="118008"/>
                  </a:lnTo>
                  <a:lnTo>
                    <a:pt x="99758" y="111696"/>
                  </a:lnTo>
                  <a:lnTo>
                    <a:pt x="102069" y="105143"/>
                  </a:lnTo>
                  <a:lnTo>
                    <a:pt x="102260" y="100520"/>
                  </a:lnTo>
                  <a:lnTo>
                    <a:pt x="100330" y="95440"/>
                  </a:lnTo>
                  <a:lnTo>
                    <a:pt x="97205" y="92532"/>
                  </a:lnTo>
                  <a:lnTo>
                    <a:pt x="93840" y="94411"/>
                  </a:lnTo>
                  <a:lnTo>
                    <a:pt x="92151" y="97142"/>
                  </a:lnTo>
                  <a:lnTo>
                    <a:pt x="91859" y="103149"/>
                  </a:lnTo>
                  <a:lnTo>
                    <a:pt x="84442" y="101790"/>
                  </a:lnTo>
                  <a:lnTo>
                    <a:pt x="78409" y="98577"/>
                  </a:lnTo>
                  <a:lnTo>
                    <a:pt x="75920" y="101739"/>
                  </a:lnTo>
                  <a:lnTo>
                    <a:pt x="74434" y="98501"/>
                  </a:lnTo>
                  <a:lnTo>
                    <a:pt x="71323" y="96227"/>
                  </a:lnTo>
                  <a:lnTo>
                    <a:pt x="62560" y="90779"/>
                  </a:lnTo>
                  <a:lnTo>
                    <a:pt x="54940" y="85344"/>
                  </a:lnTo>
                  <a:lnTo>
                    <a:pt x="45008" y="88646"/>
                  </a:lnTo>
                  <a:lnTo>
                    <a:pt x="41744" y="87007"/>
                  </a:lnTo>
                  <a:lnTo>
                    <a:pt x="35991" y="86499"/>
                  </a:lnTo>
                  <a:lnTo>
                    <a:pt x="38138" y="90512"/>
                  </a:lnTo>
                  <a:lnTo>
                    <a:pt x="28079" y="90512"/>
                  </a:lnTo>
                  <a:lnTo>
                    <a:pt x="32766" y="94627"/>
                  </a:lnTo>
                  <a:lnTo>
                    <a:pt x="32613" y="99034"/>
                  </a:lnTo>
                  <a:lnTo>
                    <a:pt x="32067" y="105219"/>
                  </a:lnTo>
                  <a:lnTo>
                    <a:pt x="28752" y="124561"/>
                  </a:lnTo>
                  <a:lnTo>
                    <a:pt x="29210" y="135204"/>
                  </a:lnTo>
                  <a:lnTo>
                    <a:pt x="34683" y="156210"/>
                  </a:lnTo>
                  <a:lnTo>
                    <a:pt x="34620" y="167386"/>
                  </a:lnTo>
                  <a:lnTo>
                    <a:pt x="34036" y="176276"/>
                  </a:lnTo>
                  <a:lnTo>
                    <a:pt x="35267" y="184480"/>
                  </a:lnTo>
                  <a:lnTo>
                    <a:pt x="37274" y="192532"/>
                  </a:lnTo>
                  <a:lnTo>
                    <a:pt x="39014" y="200926"/>
                  </a:lnTo>
                  <a:lnTo>
                    <a:pt x="36766" y="206184"/>
                  </a:lnTo>
                  <a:lnTo>
                    <a:pt x="29641" y="203174"/>
                  </a:lnTo>
                  <a:lnTo>
                    <a:pt x="23190" y="197497"/>
                  </a:lnTo>
                  <a:lnTo>
                    <a:pt x="24003" y="194487"/>
                  </a:lnTo>
                  <a:lnTo>
                    <a:pt x="23456" y="191376"/>
                  </a:lnTo>
                  <a:lnTo>
                    <a:pt x="20154" y="193840"/>
                  </a:lnTo>
                  <a:lnTo>
                    <a:pt x="17513" y="189941"/>
                  </a:lnTo>
                  <a:lnTo>
                    <a:pt x="12636" y="192392"/>
                  </a:lnTo>
                  <a:lnTo>
                    <a:pt x="13119" y="197662"/>
                  </a:lnTo>
                  <a:lnTo>
                    <a:pt x="14820" y="201942"/>
                  </a:lnTo>
                  <a:lnTo>
                    <a:pt x="13081" y="210502"/>
                  </a:lnTo>
                  <a:lnTo>
                    <a:pt x="19964" y="209423"/>
                  </a:lnTo>
                  <a:lnTo>
                    <a:pt x="22110" y="221703"/>
                  </a:lnTo>
                  <a:lnTo>
                    <a:pt x="22682" y="231267"/>
                  </a:lnTo>
                  <a:lnTo>
                    <a:pt x="30022" y="244119"/>
                  </a:lnTo>
                  <a:lnTo>
                    <a:pt x="31877" y="249656"/>
                  </a:lnTo>
                  <a:lnTo>
                    <a:pt x="33693" y="260985"/>
                  </a:lnTo>
                  <a:lnTo>
                    <a:pt x="40525" y="270395"/>
                  </a:lnTo>
                  <a:lnTo>
                    <a:pt x="39585" y="260756"/>
                  </a:lnTo>
                  <a:lnTo>
                    <a:pt x="43243" y="264553"/>
                  </a:lnTo>
                  <a:lnTo>
                    <a:pt x="46723" y="276326"/>
                  </a:lnTo>
                  <a:lnTo>
                    <a:pt x="51015" y="280009"/>
                  </a:lnTo>
                  <a:lnTo>
                    <a:pt x="56629" y="279603"/>
                  </a:lnTo>
                  <a:lnTo>
                    <a:pt x="56972" y="274688"/>
                  </a:lnTo>
                  <a:lnTo>
                    <a:pt x="55054" y="268109"/>
                  </a:lnTo>
                  <a:lnTo>
                    <a:pt x="53886" y="262686"/>
                  </a:lnTo>
                  <a:lnTo>
                    <a:pt x="59524" y="264769"/>
                  </a:lnTo>
                  <a:lnTo>
                    <a:pt x="68148" y="268757"/>
                  </a:lnTo>
                  <a:lnTo>
                    <a:pt x="74320" y="273862"/>
                  </a:lnTo>
                  <a:lnTo>
                    <a:pt x="72631" y="279273"/>
                  </a:lnTo>
                  <a:lnTo>
                    <a:pt x="68834" y="281978"/>
                  </a:lnTo>
                  <a:lnTo>
                    <a:pt x="56591" y="293458"/>
                  </a:lnTo>
                  <a:lnTo>
                    <a:pt x="62191" y="303428"/>
                  </a:lnTo>
                  <a:lnTo>
                    <a:pt x="62750" y="309892"/>
                  </a:lnTo>
                  <a:lnTo>
                    <a:pt x="66040" y="309499"/>
                  </a:lnTo>
                  <a:lnTo>
                    <a:pt x="67322" y="307543"/>
                  </a:lnTo>
                  <a:lnTo>
                    <a:pt x="65862" y="304469"/>
                  </a:lnTo>
                  <a:lnTo>
                    <a:pt x="72834" y="304584"/>
                  </a:lnTo>
                  <a:lnTo>
                    <a:pt x="76022" y="308444"/>
                  </a:lnTo>
                  <a:lnTo>
                    <a:pt x="74777" y="315302"/>
                  </a:lnTo>
                  <a:lnTo>
                    <a:pt x="77050" y="307263"/>
                  </a:lnTo>
                  <a:lnTo>
                    <a:pt x="82105" y="314325"/>
                  </a:lnTo>
                  <a:lnTo>
                    <a:pt x="80581" y="318401"/>
                  </a:lnTo>
                  <a:lnTo>
                    <a:pt x="84556" y="317754"/>
                  </a:lnTo>
                  <a:lnTo>
                    <a:pt x="90385" y="320192"/>
                  </a:lnTo>
                  <a:lnTo>
                    <a:pt x="96469" y="314109"/>
                  </a:lnTo>
                  <a:lnTo>
                    <a:pt x="97256" y="309829"/>
                  </a:lnTo>
                  <a:lnTo>
                    <a:pt x="107251" y="302209"/>
                  </a:lnTo>
                  <a:lnTo>
                    <a:pt x="113525" y="307238"/>
                  </a:lnTo>
                  <a:lnTo>
                    <a:pt x="120015" y="309156"/>
                  </a:lnTo>
                  <a:lnTo>
                    <a:pt x="124472" y="313423"/>
                  </a:lnTo>
                  <a:lnTo>
                    <a:pt x="135470" y="323215"/>
                  </a:lnTo>
                  <a:lnTo>
                    <a:pt x="140462" y="328942"/>
                  </a:lnTo>
                  <a:lnTo>
                    <a:pt x="143243" y="335038"/>
                  </a:lnTo>
                  <a:lnTo>
                    <a:pt x="143776" y="337820"/>
                  </a:lnTo>
                  <a:lnTo>
                    <a:pt x="148691" y="341884"/>
                  </a:lnTo>
                  <a:lnTo>
                    <a:pt x="149796" y="337007"/>
                  </a:lnTo>
                  <a:lnTo>
                    <a:pt x="149733" y="334365"/>
                  </a:lnTo>
                  <a:lnTo>
                    <a:pt x="149009" y="331901"/>
                  </a:lnTo>
                  <a:lnTo>
                    <a:pt x="147637" y="329590"/>
                  </a:lnTo>
                  <a:lnTo>
                    <a:pt x="147104" y="328295"/>
                  </a:lnTo>
                  <a:lnTo>
                    <a:pt x="141351" y="320509"/>
                  </a:lnTo>
                  <a:lnTo>
                    <a:pt x="144424" y="321487"/>
                  </a:lnTo>
                  <a:lnTo>
                    <a:pt x="138239" y="317601"/>
                  </a:lnTo>
                  <a:lnTo>
                    <a:pt x="139852" y="309270"/>
                  </a:lnTo>
                  <a:lnTo>
                    <a:pt x="135509" y="304088"/>
                  </a:lnTo>
                  <a:lnTo>
                    <a:pt x="141617" y="304977"/>
                  </a:lnTo>
                  <a:lnTo>
                    <a:pt x="147231" y="308673"/>
                  </a:lnTo>
                  <a:lnTo>
                    <a:pt x="152031" y="313690"/>
                  </a:lnTo>
                  <a:lnTo>
                    <a:pt x="155714" y="318566"/>
                  </a:lnTo>
                  <a:lnTo>
                    <a:pt x="160375" y="323278"/>
                  </a:lnTo>
                  <a:lnTo>
                    <a:pt x="165684" y="326796"/>
                  </a:lnTo>
                  <a:lnTo>
                    <a:pt x="170853" y="330644"/>
                  </a:lnTo>
                  <a:lnTo>
                    <a:pt x="175069" y="336372"/>
                  </a:lnTo>
                  <a:lnTo>
                    <a:pt x="176301" y="338886"/>
                  </a:lnTo>
                  <a:lnTo>
                    <a:pt x="173482" y="343750"/>
                  </a:lnTo>
                  <a:lnTo>
                    <a:pt x="181127" y="345401"/>
                  </a:lnTo>
                  <a:lnTo>
                    <a:pt x="184480" y="348234"/>
                  </a:lnTo>
                  <a:lnTo>
                    <a:pt x="191046" y="351383"/>
                  </a:lnTo>
                  <a:lnTo>
                    <a:pt x="193586" y="355434"/>
                  </a:lnTo>
                  <a:lnTo>
                    <a:pt x="199326" y="352412"/>
                  </a:lnTo>
                  <a:lnTo>
                    <a:pt x="202933" y="348716"/>
                  </a:lnTo>
                  <a:lnTo>
                    <a:pt x="205955" y="349351"/>
                  </a:lnTo>
                  <a:lnTo>
                    <a:pt x="205333" y="354088"/>
                  </a:lnTo>
                  <a:lnTo>
                    <a:pt x="196596" y="356209"/>
                  </a:lnTo>
                  <a:lnTo>
                    <a:pt x="208305" y="373113"/>
                  </a:lnTo>
                  <a:lnTo>
                    <a:pt x="210223" y="367995"/>
                  </a:lnTo>
                  <a:lnTo>
                    <a:pt x="211213" y="359257"/>
                  </a:lnTo>
                  <a:close/>
                </a:path>
                <a:path w="334009" h="736600">
                  <a:moveTo>
                    <a:pt x="211721" y="528955"/>
                  </a:moveTo>
                  <a:lnTo>
                    <a:pt x="208902" y="522846"/>
                  </a:lnTo>
                  <a:lnTo>
                    <a:pt x="206222" y="519633"/>
                  </a:lnTo>
                  <a:lnTo>
                    <a:pt x="202450" y="521487"/>
                  </a:lnTo>
                  <a:lnTo>
                    <a:pt x="200113" y="527062"/>
                  </a:lnTo>
                  <a:lnTo>
                    <a:pt x="205041" y="529310"/>
                  </a:lnTo>
                  <a:lnTo>
                    <a:pt x="211721" y="528955"/>
                  </a:lnTo>
                  <a:close/>
                </a:path>
                <a:path w="334009" h="736600">
                  <a:moveTo>
                    <a:pt x="212559" y="339725"/>
                  </a:moveTo>
                  <a:lnTo>
                    <a:pt x="211328" y="338683"/>
                  </a:lnTo>
                  <a:lnTo>
                    <a:pt x="209918" y="338429"/>
                  </a:lnTo>
                  <a:lnTo>
                    <a:pt x="208318" y="338950"/>
                  </a:lnTo>
                  <a:lnTo>
                    <a:pt x="212559" y="339725"/>
                  </a:lnTo>
                  <a:close/>
                </a:path>
                <a:path w="334009" h="736600">
                  <a:moveTo>
                    <a:pt x="212928" y="397637"/>
                  </a:moveTo>
                  <a:lnTo>
                    <a:pt x="208711" y="391109"/>
                  </a:lnTo>
                  <a:lnTo>
                    <a:pt x="202387" y="385559"/>
                  </a:lnTo>
                  <a:lnTo>
                    <a:pt x="196951" y="380644"/>
                  </a:lnTo>
                  <a:lnTo>
                    <a:pt x="194589" y="377825"/>
                  </a:lnTo>
                  <a:lnTo>
                    <a:pt x="190906" y="374726"/>
                  </a:lnTo>
                  <a:lnTo>
                    <a:pt x="186461" y="371132"/>
                  </a:lnTo>
                  <a:lnTo>
                    <a:pt x="177253" y="366763"/>
                  </a:lnTo>
                  <a:lnTo>
                    <a:pt x="175260" y="366814"/>
                  </a:lnTo>
                  <a:lnTo>
                    <a:pt x="176682" y="370497"/>
                  </a:lnTo>
                  <a:lnTo>
                    <a:pt x="175526" y="380276"/>
                  </a:lnTo>
                  <a:lnTo>
                    <a:pt x="181140" y="387807"/>
                  </a:lnTo>
                  <a:lnTo>
                    <a:pt x="176403" y="388073"/>
                  </a:lnTo>
                  <a:lnTo>
                    <a:pt x="176022" y="393890"/>
                  </a:lnTo>
                  <a:lnTo>
                    <a:pt x="175653" y="398145"/>
                  </a:lnTo>
                  <a:lnTo>
                    <a:pt x="179527" y="393827"/>
                  </a:lnTo>
                  <a:lnTo>
                    <a:pt x="183273" y="388518"/>
                  </a:lnTo>
                  <a:lnTo>
                    <a:pt x="187223" y="385343"/>
                  </a:lnTo>
                  <a:lnTo>
                    <a:pt x="191744" y="387426"/>
                  </a:lnTo>
                  <a:lnTo>
                    <a:pt x="194411" y="390525"/>
                  </a:lnTo>
                  <a:lnTo>
                    <a:pt x="197345" y="393407"/>
                  </a:lnTo>
                  <a:lnTo>
                    <a:pt x="202717" y="401002"/>
                  </a:lnTo>
                  <a:lnTo>
                    <a:pt x="208902" y="401218"/>
                  </a:lnTo>
                  <a:lnTo>
                    <a:pt x="212026" y="405498"/>
                  </a:lnTo>
                  <a:lnTo>
                    <a:pt x="212928" y="397637"/>
                  </a:lnTo>
                  <a:close/>
                </a:path>
                <a:path w="334009" h="736600">
                  <a:moveTo>
                    <a:pt x="215379" y="506882"/>
                  </a:moveTo>
                  <a:lnTo>
                    <a:pt x="214287" y="504532"/>
                  </a:lnTo>
                  <a:lnTo>
                    <a:pt x="211277" y="504291"/>
                  </a:lnTo>
                  <a:lnTo>
                    <a:pt x="210286" y="505523"/>
                  </a:lnTo>
                  <a:lnTo>
                    <a:pt x="210413" y="508406"/>
                  </a:lnTo>
                  <a:lnTo>
                    <a:pt x="214096" y="508177"/>
                  </a:lnTo>
                  <a:lnTo>
                    <a:pt x="215379" y="506882"/>
                  </a:lnTo>
                  <a:close/>
                </a:path>
                <a:path w="334009" h="736600">
                  <a:moveTo>
                    <a:pt x="216585" y="309460"/>
                  </a:moveTo>
                  <a:lnTo>
                    <a:pt x="213309" y="302666"/>
                  </a:lnTo>
                  <a:lnTo>
                    <a:pt x="205740" y="298678"/>
                  </a:lnTo>
                  <a:lnTo>
                    <a:pt x="204038" y="305130"/>
                  </a:lnTo>
                  <a:lnTo>
                    <a:pt x="204431" y="312000"/>
                  </a:lnTo>
                  <a:lnTo>
                    <a:pt x="206654" y="318389"/>
                  </a:lnTo>
                  <a:lnTo>
                    <a:pt x="210413" y="323443"/>
                  </a:lnTo>
                  <a:lnTo>
                    <a:pt x="215607" y="317055"/>
                  </a:lnTo>
                  <a:lnTo>
                    <a:pt x="216585" y="309460"/>
                  </a:lnTo>
                  <a:close/>
                </a:path>
                <a:path w="334009" h="736600">
                  <a:moveTo>
                    <a:pt x="217233" y="453809"/>
                  </a:moveTo>
                  <a:lnTo>
                    <a:pt x="215480" y="437857"/>
                  </a:lnTo>
                  <a:lnTo>
                    <a:pt x="215150" y="429856"/>
                  </a:lnTo>
                  <a:lnTo>
                    <a:pt x="209791" y="430961"/>
                  </a:lnTo>
                  <a:lnTo>
                    <a:pt x="208280" y="447738"/>
                  </a:lnTo>
                  <a:lnTo>
                    <a:pt x="207365" y="451815"/>
                  </a:lnTo>
                  <a:lnTo>
                    <a:pt x="204520" y="460806"/>
                  </a:lnTo>
                  <a:lnTo>
                    <a:pt x="197027" y="478116"/>
                  </a:lnTo>
                  <a:lnTo>
                    <a:pt x="194297" y="487121"/>
                  </a:lnTo>
                  <a:lnTo>
                    <a:pt x="194856" y="495211"/>
                  </a:lnTo>
                  <a:lnTo>
                    <a:pt x="192341" y="503123"/>
                  </a:lnTo>
                  <a:lnTo>
                    <a:pt x="191554" y="511111"/>
                  </a:lnTo>
                  <a:lnTo>
                    <a:pt x="197662" y="508609"/>
                  </a:lnTo>
                  <a:lnTo>
                    <a:pt x="200621" y="499859"/>
                  </a:lnTo>
                  <a:lnTo>
                    <a:pt x="202361" y="489597"/>
                  </a:lnTo>
                  <a:lnTo>
                    <a:pt x="204749" y="482511"/>
                  </a:lnTo>
                  <a:lnTo>
                    <a:pt x="210273" y="476046"/>
                  </a:lnTo>
                  <a:lnTo>
                    <a:pt x="216128" y="470814"/>
                  </a:lnTo>
                  <a:lnTo>
                    <a:pt x="217093" y="461810"/>
                  </a:lnTo>
                  <a:lnTo>
                    <a:pt x="217233" y="453809"/>
                  </a:lnTo>
                  <a:close/>
                </a:path>
                <a:path w="334009" h="736600">
                  <a:moveTo>
                    <a:pt x="218846" y="472020"/>
                  </a:moveTo>
                  <a:lnTo>
                    <a:pt x="215265" y="472084"/>
                  </a:lnTo>
                  <a:lnTo>
                    <a:pt x="215773" y="473075"/>
                  </a:lnTo>
                  <a:lnTo>
                    <a:pt x="215785" y="475894"/>
                  </a:lnTo>
                  <a:lnTo>
                    <a:pt x="216801" y="474599"/>
                  </a:lnTo>
                  <a:lnTo>
                    <a:pt x="217830" y="473316"/>
                  </a:lnTo>
                  <a:lnTo>
                    <a:pt x="218846" y="472020"/>
                  </a:lnTo>
                  <a:close/>
                </a:path>
                <a:path w="334009" h="736600">
                  <a:moveTo>
                    <a:pt x="233184" y="457390"/>
                  </a:moveTo>
                  <a:lnTo>
                    <a:pt x="231076" y="457606"/>
                  </a:lnTo>
                  <a:lnTo>
                    <a:pt x="228422" y="455777"/>
                  </a:lnTo>
                  <a:lnTo>
                    <a:pt x="229222" y="460044"/>
                  </a:lnTo>
                  <a:lnTo>
                    <a:pt x="231457" y="458317"/>
                  </a:lnTo>
                  <a:lnTo>
                    <a:pt x="232778" y="457606"/>
                  </a:lnTo>
                  <a:lnTo>
                    <a:pt x="233184" y="457390"/>
                  </a:lnTo>
                  <a:close/>
                </a:path>
                <a:path w="334009" h="736600">
                  <a:moveTo>
                    <a:pt x="233794" y="457073"/>
                  </a:moveTo>
                  <a:lnTo>
                    <a:pt x="233184" y="457390"/>
                  </a:lnTo>
                  <a:lnTo>
                    <a:pt x="233527" y="457352"/>
                  </a:lnTo>
                  <a:lnTo>
                    <a:pt x="233794" y="457073"/>
                  </a:lnTo>
                  <a:close/>
                </a:path>
                <a:path w="334009" h="736600">
                  <a:moveTo>
                    <a:pt x="235483" y="417207"/>
                  </a:moveTo>
                  <a:lnTo>
                    <a:pt x="234873" y="412559"/>
                  </a:lnTo>
                  <a:lnTo>
                    <a:pt x="231406" y="408635"/>
                  </a:lnTo>
                  <a:lnTo>
                    <a:pt x="225882" y="408978"/>
                  </a:lnTo>
                  <a:lnTo>
                    <a:pt x="227711" y="412483"/>
                  </a:lnTo>
                  <a:lnTo>
                    <a:pt x="228727" y="416915"/>
                  </a:lnTo>
                  <a:lnTo>
                    <a:pt x="232448" y="419036"/>
                  </a:lnTo>
                  <a:lnTo>
                    <a:pt x="235483" y="417207"/>
                  </a:lnTo>
                  <a:close/>
                </a:path>
                <a:path w="334009" h="736600">
                  <a:moveTo>
                    <a:pt x="243078" y="499503"/>
                  </a:moveTo>
                  <a:lnTo>
                    <a:pt x="241592" y="492696"/>
                  </a:lnTo>
                  <a:lnTo>
                    <a:pt x="239344" y="485546"/>
                  </a:lnTo>
                  <a:lnTo>
                    <a:pt x="234886" y="480568"/>
                  </a:lnTo>
                  <a:lnTo>
                    <a:pt x="226771" y="480250"/>
                  </a:lnTo>
                  <a:lnTo>
                    <a:pt x="221716" y="483349"/>
                  </a:lnTo>
                  <a:lnTo>
                    <a:pt x="215849" y="489165"/>
                  </a:lnTo>
                  <a:lnTo>
                    <a:pt x="212166" y="495541"/>
                  </a:lnTo>
                  <a:lnTo>
                    <a:pt x="213639" y="500291"/>
                  </a:lnTo>
                  <a:lnTo>
                    <a:pt x="217385" y="506336"/>
                  </a:lnTo>
                  <a:lnTo>
                    <a:pt x="226745" y="505066"/>
                  </a:lnTo>
                  <a:lnTo>
                    <a:pt x="236905" y="501205"/>
                  </a:lnTo>
                  <a:lnTo>
                    <a:pt x="243078" y="499503"/>
                  </a:lnTo>
                  <a:close/>
                </a:path>
                <a:path w="334009" h="736600">
                  <a:moveTo>
                    <a:pt x="250342" y="367169"/>
                  </a:moveTo>
                  <a:lnTo>
                    <a:pt x="248805" y="367423"/>
                  </a:lnTo>
                  <a:lnTo>
                    <a:pt x="248031" y="367563"/>
                  </a:lnTo>
                  <a:lnTo>
                    <a:pt x="249085" y="368515"/>
                  </a:lnTo>
                  <a:lnTo>
                    <a:pt x="249859" y="368388"/>
                  </a:lnTo>
                  <a:lnTo>
                    <a:pt x="250342" y="367169"/>
                  </a:lnTo>
                  <a:close/>
                </a:path>
                <a:path w="334009" h="736600">
                  <a:moveTo>
                    <a:pt x="255231" y="526021"/>
                  </a:moveTo>
                  <a:lnTo>
                    <a:pt x="251828" y="519747"/>
                  </a:lnTo>
                  <a:lnTo>
                    <a:pt x="247230" y="523862"/>
                  </a:lnTo>
                  <a:lnTo>
                    <a:pt x="248094" y="526859"/>
                  </a:lnTo>
                  <a:lnTo>
                    <a:pt x="250380" y="529234"/>
                  </a:lnTo>
                  <a:lnTo>
                    <a:pt x="253403" y="530059"/>
                  </a:lnTo>
                  <a:lnTo>
                    <a:pt x="255231" y="526021"/>
                  </a:lnTo>
                  <a:close/>
                </a:path>
                <a:path w="334009" h="736600">
                  <a:moveTo>
                    <a:pt x="271678" y="490994"/>
                  </a:moveTo>
                  <a:lnTo>
                    <a:pt x="270878" y="487324"/>
                  </a:lnTo>
                  <a:lnTo>
                    <a:pt x="269100" y="481177"/>
                  </a:lnTo>
                  <a:lnTo>
                    <a:pt x="263931" y="482866"/>
                  </a:lnTo>
                  <a:lnTo>
                    <a:pt x="264947" y="484390"/>
                  </a:lnTo>
                  <a:lnTo>
                    <a:pt x="266103" y="485813"/>
                  </a:lnTo>
                  <a:lnTo>
                    <a:pt x="267373" y="487121"/>
                  </a:lnTo>
                  <a:lnTo>
                    <a:pt x="268833" y="488378"/>
                  </a:lnTo>
                  <a:lnTo>
                    <a:pt x="270268" y="489673"/>
                  </a:lnTo>
                  <a:lnTo>
                    <a:pt x="271678" y="490994"/>
                  </a:lnTo>
                  <a:close/>
                </a:path>
                <a:path w="334009" h="736600">
                  <a:moveTo>
                    <a:pt x="286346" y="438785"/>
                  </a:moveTo>
                  <a:lnTo>
                    <a:pt x="283413" y="435343"/>
                  </a:lnTo>
                  <a:lnTo>
                    <a:pt x="281381" y="430517"/>
                  </a:lnTo>
                  <a:lnTo>
                    <a:pt x="276669" y="429107"/>
                  </a:lnTo>
                  <a:lnTo>
                    <a:pt x="278269" y="424180"/>
                  </a:lnTo>
                  <a:lnTo>
                    <a:pt x="275831" y="417474"/>
                  </a:lnTo>
                  <a:lnTo>
                    <a:pt x="272135" y="410603"/>
                  </a:lnTo>
                  <a:lnTo>
                    <a:pt x="270002" y="405180"/>
                  </a:lnTo>
                  <a:lnTo>
                    <a:pt x="269405" y="399351"/>
                  </a:lnTo>
                  <a:lnTo>
                    <a:pt x="272034" y="394169"/>
                  </a:lnTo>
                  <a:lnTo>
                    <a:pt x="266801" y="386029"/>
                  </a:lnTo>
                  <a:lnTo>
                    <a:pt x="274472" y="386956"/>
                  </a:lnTo>
                  <a:lnTo>
                    <a:pt x="264960" y="381228"/>
                  </a:lnTo>
                  <a:lnTo>
                    <a:pt x="260680" y="382714"/>
                  </a:lnTo>
                  <a:lnTo>
                    <a:pt x="261391" y="370649"/>
                  </a:lnTo>
                  <a:lnTo>
                    <a:pt x="255498" y="370408"/>
                  </a:lnTo>
                  <a:lnTo>
                    <a:pt x="245402" y="368198"/>
                  </a:lnTo>
                  <a:lnTo>
                    <a:pt x="243713" y="368109"/>
                  </a:lnTo>
                  <a:lnTo>
                    <a:pt x="231825" y="371919"/>
                  </a:lnTo>
                  <a:lnTo>
                    <a:pt x="224840" y="366280"/>
                  </a:lnTo>
                  <a:lnTo>
                    <a:pt x="219011" y="370674"/>
                  </a:lnTo>
                  <a:lnTo>
                    <a:pt x="222059" y="378904"/>
                  </a:lnTo>
                  <a:lnTo>
                    <a:pt x="225602" y="385940"/>
                  </a:lnTo>
                  <a:lnTo>
                    <a:pt x="232562" y="391566"/>
                  </a:lnTo>
                  <a:lnTo>
                    <a:pt x="242481" y="400316"/>
                  </a:lnTo>
                  <a:lnTo>
                    <a:pt x="248399" y="404342"/>
                  </a:lnTo>
                  <a:lnTo>
                    <a:pt x="253085" y="405117"/>
                  </a:lnTo>
                  <a:lnTo>
                    <a:pt x="251447" y="408952"/>
                  </a:lnTo>
                  <a:lnTo>
                    <a:pt x="251625" y="414032"/>
                  </a:lnTo>
                  <a:lnTo>
                    <a:pt x="246849" y="415556"/>
                  </a:lnTo>
                  <a:lnTo>
                    <a:pt x="249224" y="417512"/>
                  </a:lnTo>
                  <a:lnTo>
                    <a:pt x="251155" y="419823"/>
                  </a:lnTo>
                  <a:lnTo>
                    <a:pt x="252653" y="422516"/>
                  </a:lnTo>
                  <a:lnTo>
                    <a:pt x="248526" y="417982"/>
                  </a:lnTo>
                  <a:lnTo>
                    <a:pt x="246138" y="423748"/>
                  </a:lnTo>
                  <a:lnTo>
                    <a:pt x="237553" y="428739"/>
                  </a:lnTo>
                  <a:lnTo>
                    <a:pt x="229387" y="420331"/>
                  </a:lnTo>
                  <a:lnTo>
                    <a:pt x="227126" y="416331"/>
                  </a:lnTo>
                  <a:lnTo>
                    <a:pt x="226123" y="422706"/>
                  </a:lnTo>
                  <a:lnTo>
                    <a:pt x="228130" y="432282"/>
                  </a:lnTo>
                  <a:lnTo>
                    <a:pt x="231965" y="441413"/>
                  </a:lnTo>
                  <a:lnTo>
                    <a:pt x="236423" y="446506"/>
                  </a:lnTo>
                  <a:lnTo>
                    <a:pt x="237744" y="442683"/>
                  </a:lnTo>
                  <a:lnTo>
                    <a:pt x="241668" y="444779"/>
                  </a:lnTo>
                  <a:lnTo>
                    <a:pt x="245833" y="449834"/>
                  </a:lnTo>
                  <a:lnTo>
                    <a:pt x="247878" y="454825"/>
                  </a:lnTo>
                  <a:lnTo>
                    <a:pt x="248132" y="464362"/>
                  </a:lnTo>
                  <a:lnTo>
                    <a:pt x="249072" y="472643"/>
                  </a:lnTo>
                  <a:lnTo>
                    <a:pt x="252552" y="479615"/>
                  </a:lnTo>
                  <a:lnTo>
                    <a:pt x="260438" y="485203"/>
                  </a:lnTo>
                  <a:lnTo>
                    <a:pt x="259829" y="481126"/>
                  </a:lnTo>
                  <a:lnTo>
                    <a:pt x="257733" y="477405"/>
                  </a:lnTo>
                  <a:lnTo>
                    <a:pt x="257695" y="473214"/>
                  </a:lnTo>
                  <a:lnTo>
                    <a:pt x="259969" y="475729"/>
                  </a:lnTo>
                  <a:lnTo>
                    <a:pt x="267843" y="475945"/>
                  </a:lnTo>
                  <a:lnTo>
                    <a:pt x="269024" y="469277"/>
                  </a:lnTo>
                  <a:lnTo>
                    <a:pt x="263232" y="458050"/>
                  </a:lnTo>
                  <a:lnTo>
                    <a:pt x="258495" y="450113"/>
                  </a:lnTo>
                  <a:lnTo>
                    <a:pt x="257492" y="450837"/>
                  </a:lnTo>
                  <a:lnTo>
                    <a:pt x="256603" y="438632"/>
                  </a:lnTo>
                  <a:lnTo>
                    <a:pt x="257644" y="431076"/>
                  </a:lnTo>
                  <a:lnTo>
                    <a:pt x="253453" y="427558"/>
                  </a:lnTo>
                  <a:lnTo>
                    <a:pt x="256679" y="426732"/>
                  </a:lnTo>
                  <a:lnTo>
                    <a:pt x="265760" y="435584"/>
                  </a:lnTo>
                  <a:lnTo>
                    <a:pt x="269392" y="431330"/>
                  </a:lnTo>
                  <a:lnTo>
                    <a:pt x="282714" y="436638"/>
                  </a:lnTo>
                  <a:lnTo>
                    <a:pt x="286346" y="438785"/>
                  </a:lnTo>
                  <a:close/>
                </a:path>
                <a:path w="334009" h="736600">
                  <a:moveTo>
                    <a:pt x="289534" y="496100"/>
                  </a:moveTo>
                  <a:lnTo>
                    <a:pt x="288213" y="487870"/>
                  </a:lnTo>
                  <a:lnTo>
                    <a:pt x="286804" y="481380"/>
                  </a:lnTo>
                  <a:lnTo>
                    <a:pt x="284695" y="478447"/>
                  </a:lnTo>
                  <a:lnTo>
                    <a:pt x="283616" y="472109"/>
                  </a:lnTo>
                  <a:lnTo>
                    <a:pt x="285648" y="469684"/>
                  </a:lnTo>
                  <a:lnTo>
                    <a:pt x="284505" y="466623"/>
                  </a:lnTo>
                  <a:lnTo>
                    <a:pt x="276885" y="469874"/>
                  </a:lnTo>
                  <a:lnTo>
                    <a:pt x="282981" y="476351"/>
                  </a:lnTo>
                  <a:lnTo>
                    <a:pt x="278701" y="481317"/>
                  </a:lnTo>
                  <a:lnTo>
                    <a:pt x="281787" y="481825"/>
                  </a:lnTo>
                  <a:lnTo>
                    <a:pt x="283845" y="483844"/>
                  </a:lnTo>
                  <a:lnTo>
                    <a:pt x="282956" y="487121"/>
                  </a:lnTo>
                  <a:lnTo>
                    <a:pt x="286042" y="489267"/>
                  </a:lnTo>
                  <a:lnTo>
                    <a:pt x="286435" y="492544"/>
                  </a:lnTo>
                  <a:lnTo>
                    <a:pt x="283756" y="495249"/>
                  </a:lnTo>
                  <a:lnTo>
                    <a:pt x="289534" y="496100"/>
                  </a:lnTo>
                  <a:close/>
                </a:path>
                <a:path w="334009" h="736600">
                  <a:moveTo>
                    <a:pt x="291172" y="702233"/>
                  </a:moveTo>
                  <a:lnTo>
                    <a:pt x="289877" y="701001"/>
                  </a:lnTo>
                  <a:lnTo>
                    <a:pt x="288569" y="700874"/>
                  </a:lnTo>
                  <a:lnTo>
                    <a:pt x="287261" y="701852"/>
                  </a:lnTo>
                  <a:lnTo>
                    <a:pt x="288493" y="702551"/>
                  </a:lnTo>
                  <a:lnTo>
                    <a:pt x="289814" y="702678"/>
                  </a:lnTo>
                  <a:lnTo>
                    <a:pt x="291172" y="702233"/>
                  </a:lnTo>
                  <a:close/>
                </a:path>
                <a:path w="334009" h="736600">
                  <a:moveTo>
                    <a:pt x="310578" y="497840"/>
                  </a:moveTo>
                  <a:lnTo>
                    <a:pt x="305943" y="487895"/>
                  </a:lnTo>
                  <a:lnTo>
                    <a:pt x="301764" y="487121"/>
                  </a:lnTo>
                  <a:lnTo>
                    <a:pt x="299834" y="489724"/>
                  </a:lnTo>
                  <a:lnTo>
                    <a:pt x="298272" y="499846"/>
                  </a:lnTo>
                  <a:lnTo>
                    <a:pt x="297688" y="499465"/>
                  </a:lnTo>
                  <a:lnTo>
                    <a:pt x="297230" y="502437"/>
                  </a:lnTo>
                  <a:lnTo>
                    <a:pt x="297878" y="505142"/>
                  </a:lnTo>
                  <a:lnTo>
                    <a:pt x="299618" y="507593"/>
                  </a:lnTo>
                  <a:lnTo>
                    <a:pt x="302272" y="504850"/>
                  </a:lnTo>
                  <a:lnTo>
                    <a:pt x="300405" y="501180"/>
                  </a:lnTo>
                  <a:lnTo>
                    <a:pt x="299212" y="500430"/>
                  </a:lnTo>
                  <a:lnTo>
                    <a:pt x="310578" y="497840"/>
                  </a:lnTo>
                  <a:close/>
                </a:path>
                <a:path w="334009" h="736600">
                  <a:moveTo>
                    <a:pt x="325297" y="635279"/>
                  </a:moveTo>
                  <a:lnTo>
                    <a:pt x="323989" y="632231"/>
                  </a:lnTo>
                  <a:lnTo>
                    <a:pt x="321271" y="630237"/>
                  </a:lnTo>
                  <a:lnTo>
                    <a:pt x="320192" y="630732"/>
                  </a:lnTo>
                  <a:lnTo>
                    <a:pt x="325297" y="635279"/>
                  </a:lnTo>
                  <a:close/>
                </a:path>
                <a:path w="334009" h="736600">
                  <a:moveTo>
                    <a:pt x="333438" y="612000"/>
                  </a:moveTo>
                  <a:lnTo>
                    <a:pt x="333311" y="607187"/>
                  </a:lnTo>
                  <a:lnTo>
                    <a:pt x="332320" y="601294"/>
                  </a:lnTo>
                  <a:lnTo>
                    <a:pt x="331025" y="595134"/>
                  </a:lnTo>
                  <a:lnTo>
                    <a:pt x="329831" y="588645"/>
                  </a:lnTo>
                  <a:lnTo>
                    <a:pt x="321310" y="588619"/>
                  </a:lnTo>
                  <a:lnTo>
                    <a:pt x="322351" y="586435"/>
                  </a:lnTo>
                  <a:lnTo>
                    <a:pt x="325005" y="580910"/>
                  </a:lnTo>
                  <a:lnTo>
                    <a:pt x="326656" y="577481"/>
                  </a:lnTo>
                  <a:lnTo>
                    <a:pt x="326707" y="573773"/>
                  </a:lnTo>
                  <a:lnTo>
                    <a:pt x="326758" y="570280"/>
                  </a:lnTo>
                  <a:lnTo>
                    <a:pt x="326821" y="566966"/>
                  </a:lnTo>
                  <a:lnTo>
                    <a:pt x="319481" y="570280"/>
                  </a:lnTo>
                  <a:lnTo>
                    <a:pt x="323126" y="563473"/>
                  </a:lnTo>
                  <a:lnTo>
                    <a:pt x="319024" y="558507"/>
                  </a:lnTo>
                  <a:lnTo>
                    <a:pt x="316014" y="556615"/>
                  </a:lnTo>
                  <a:lnTo>
                    <a:pt x="312635" y="554482"/>
                  </a:lnTo>
                  <a:lnTo>
                    <a:pt x="309448" y="550545"/>
                  </a:lnTo>
                  <a:lnTo>
                    <a:pt x="309613" y="547281"/>
                  </a:lnTo>
                  <a:lnTo>
                    <a:pt x="315976" y="545757"/>
                  </a:lnTo>
                  <a:lnTo>
                    <a:pt x="318681" y="538772"/>
                  </a:lnTo>
                  <a:lnTo>
                    <a:pt x="319455" y="536803"/>
                  </a:lnTo>
                  <a:lnTo>
                    <a:pt x="315010" y="535203"/>
                  </a:lnTo>
                  <a:lnTo>
                    <a:pt x="313055" y="534492"/>
                  </a:lnTo>
                  <a:lnTo>
                    <a:pt x="310591" y="527939"/>
                  </a:lnTo>
                  <a:lnTo>
                    <a:pt x="311861" y="522439"/>
                  </a:lnTo>
                  <a:lnTo>
                    <a:pt x="312915" y="517906"/>
                  </a:lnTo>
                  <a:lnTo>
                    <a:pt x="304101" y="522439"/>
                  </a:lnTo>
                  <a:lnTo>
                    <a:pt x="303199" y="520661"/>
                  </a:lnTo>
                  <a:lnTo>
                    <a:pt x="297395" y="512356"/>
                  </a:lnTo>
                  <a:lnTo>
                    <a:pt x="300570" y="509752"/>
                  </a:lnTo>
                  <a:lnTo>
                    <a:pt x="286118" y="505345"/>
                  </a:lnTo>
                  <a:lnTo>
                    <a:pt x="284746" y="498500"/>
                  </a:lnTo>
                  <a:lnTo>
                    <a:pt x="278117" y="495604"/>
                  </a:lnTo>
                  <a:lnTo>
                    <a:pt x="276948" y="502577"/>
                  </a:lnTo>
                  <a:lnTo>
                    <a:pt x="278460" y="510019"/>
                  </a:lnTo>
                  <a:lnTo>
                    <a:pt x="281228" y="517372"/>
                  </a:lnTo>
                  <a:lnTo>
                    <a:pt x="283794" y="524078"/>
                  </a:lnTo>
                  <a:lnTo>
                    <a:pt x="284391" y="525957"/>
                  </a:lnTo>
                  <a:lnTo>
                    <a:pt x="287147" y="532917"/>
                  </a:lnTo>
                  <a:lnTo>
                    <a:pt x="279234" y="535203"/>
                  </a:lnTo>
                  <a:lnTo>
                    <a:pt x="273075" y="534098"/>
                  </a:lnTo>
                  <a:lnTo>
                    <a:pt x="271132" y="529272"/>
                  </a:lnTo>
                  <a:lnTo>
                    <a:pt x="269468" y="535889"/>
                  </a:lnTo>
                  <a:lnTo>
                    <a:pt x="268554" y="538772"/>
                  </a:lnTo>
                  <a:lnTo>
                    <a:pt x="266331" y="538137"/>
                  </a:lnTo>
                  <a:lnTo>
                    <a:pt x="260705" y="534162"/>
                  </a:lnTo>
                  <a:lnTo>
                    <a:pt x="256120" y="534441"/>
                  </a:lnTo>
                  <a:lnTo>
                    <a:pt x="255231" y="541959"/>
                  </a:lnTo>
                  <a:lnTo>
                    <a:pt x="254660" y="551014"/>
                  </a:lnTo>
                  <a:lnTo>
                    <a:pt x="251053" y="555866"/>
                  </a:lnTo>
                  <a:lnTo>
                    <a:pt x="245706" y="556615"/>
                  </a:lnTo>
                  <a:lnTo>
                    <a:pt x="244678" y="550151"/>
                  </a:lnTo>
                  <a:lnTo>
                    <a:pt x="234607" y="554697"/>
                  </a:lnTo>
                  <a:lnTo>
                    <a:pt x="236016" y="564108"/>
                  </a:lnTo>
                  <a:lnTo>
                    <a:pt x="232460" y="573773"/>
                  </a:lnTo>
                  <a:lnTo>
                    <a:pt x="224764" y="571411"/>
                  </a:lnTo>
                  <a:lnTo>
                    <a:pt x="218719" y="576338"/>
                  </a:lnTo>
                  <a:lnTo>
                    <a:pt x="214884" y="580631"/>
                  </a:lnTo>
                  <a:lnTo>
                    <a:pt x="208661" y="580910"/>
                  </a:lnTo>
                  <a:lnTo>
                    <a:pt x="215036" y="576338"/>
                  </a:lnTo>
                  <a:lnTo>
                    <a:pt x="215671" y="575894"/>
                  </a:lnTo>
                  <a:lnTo>
                    <a:pt x="219113" y="573608"/>
                  </a:lnTo>
                  <a:lnTo>
                    <a:pt x="210820" y="551002"/>
                  </a:lnTo>
                  <a:lnTo>
                    <a:pt x="206171" y="553262"/>
                  </a:lnTo>
                  <a:lnTo>
                    <a:pt x="205155" y="550113"/>
                  </a:lnTo>
                  <a:lnTo>
                    <a:pt x="203225" y="546087"/>
                  </a:lnTo>
                  <a:lnTo>
                    <a:pt x="199186" y="546303"/>
                  </a:lnTo>
                  <a:lnTo>
                    <a:pt x="198361" y="551903"/>
                  </a:lnTo>
                  <a:lnTo>
                    <a:pt x="194106" y="554291"/>
                  </a:lnTo>
                  <a:lnTo>
                    <a:pt x="188849" y="555777"/>
                  </a:lnTo>
                  <a:lnTo>
                    <a:pt x="185000" y="558647"/>
                  </a:lnTo>
                  <a:lnTo>
                    <a:pt x="181305" y="565467"/>
                  </a:lnTo>
                  <a:lnTo>
                    <a:pt x="184467" y="571741"/>
                  </a:lnTo>
                  <a:lnTo>
                    <a:pt x="175958" y="574548"/>
                  </a:lnTo>
                  <a:lnTo>
                    <a:pt x="168948" y="575970"/>
                  </a:lnTo>
                  <a:lnTo>
                    <a:pt x="161582" y="577151"/>
                  </a:lnTo>
                  <a:lnTo>
                    <a:pt x="155054" y="579843"/>
                  </a:lnTo>
                  <a:lnTo>
                    <a:pt x="150583" y="585800"/>
                  </a:lnTo>
                  <a:lnTo>
                    <a:pt x="148971" y="590156"/>
                  </a:lnTo>
                  <a:lnTo>
                    <a:pt x="148920" y="590829"/>
                  </a:lnTo>
                  <a:lnTo>
                    <a:pt x="149771" y="595134"/>
                  </a:lnTo>
                  <a:lnTo>
                    <a:pt x="149885" y="596290"/>
                  </a:lnTo>
                  <a:lnTo>
                    <a:pt x="148704" y="607187"/>
                  </a:lnTo>
                  <a:lnTo>
                    <a:pt x="145364" y="613613"/>
                  </a:lnTo>
                  <a:lnTo>
                    <a:pt x="142709" y="619417"/>
                  </a:lnTo>
                  <a:lnTo>
                    <a:pt x="143916" y="626262"/>
                  </a:lnTo>
                  <a:lnTo>
                    <a:pt x="148602" y="629691"/>
                  </a:lnTo>
                  <a:lnTo>
                    <a:pt x="153885" y="628675"/>
                  </a:lnTo>
                  <a:lnTo>
                    <a:pt x="156857" y="622185"/>
                  </a:lnTo>
                  <a:lnTo>
                    <a:pt x="157264" y="617524"/>
                  </a:lnTo>
                  <a:lnTo>
                    <a:pt x="159283" y="604659"/>
                  </a:lnTo>
                  <a:lnTo>
                    <a:pt x="162839" y="603237"/>
                  </a:lnTo>
                  <a:lnTo>
                    <a:pt x="164896" y="600024"/>
                  </a:lnTo>
                  <a:lnTo>
                    <a:pt x="167132" y="594410"/>
                  </a:lnTo>
                  <a:lnTo>
                    <a:pt x="170065" y="589940"/>
                  </a:lnTo>
                  <a:lnTo>
                    <a:pt x="174155" y="590156"/>
                  </a:lnTo>
                  <a:lnTo>
                    <a:pt x="178803" y="593737"/>
                  </a:lnTo>
                  <a:lnTo>
                    <a:pt x="176936" y="601294"/>
                  </a:lnTo>
                  <a:lnTo>
                    <a:pt x="176936" y="601510"/>
                  </a:lnTo>
                  <a:lnTo>
                    <a:pt x="180594" y="605485"/>
                  </a:lnTo>
                  <a:lnTo>
                    <a:pt x="181597" y="598678"/>
                  </a:lnTo>
                  <a:lnTo>
                    <a:pt x="184048" y="601992"/>
                  </a:lnTo>
                  <a:lnTo>
                    <a:pt x="186016" y="605485"/>
                  </a:lnTo>
                  <a:lnTo>
                    <a:pt x="187528" y="601294"/>
                  </a:lnTo>
                  <a:lnTo>
                    <a:pt x="186956" y="598678"/>
                  </a:lnTo>
                  <a:lnTo>
                    <a:pt x="186258" y="595490"/>
                  </a:lnTo>
                  <a:lnTo>
                    <a:pt x="191439" y="593496"/>
                  </a:lnTo>
                  <a:lnTo>
                    <a:pt x="193763" y="596290"/>
                  </a:lnTo>
                  <a:lnTo>
                    <a:pt x="193319" y="599655"/>
                  </a:lnTo>
                  <a:lnTo>
                    <a:pt x="190639" y="602005"/>
                  </a:lnTo>
                  <a:lnTo>
                    <a:pt x="195973" y="602195"/>
                  </a:lnTo>
                  <a:lnTo>
                    <a:pt x="199313" y="608787"/>
                  </a:lnTo>
                  <a:lnTo>
                    <a:pt x="204609" y="607809"/>
                  </a:lnTo>
                  <a:lnTo>
                    <a:pt x="202996" y="605472"/>
                  </a:lnTo>
                  <a:lnTo>
                    <a:pt x="201002" y="602284"/>
                  </a:lnTo>
                  <a:lnTo>
                    <a:pt x="201193" y="597598"/>
                  </a:lnTo>
                  <a:lnTo>
                    <a:pt x="204927" y="597789"/>
                  </a:lnTo>
                  <a:lnTo>
                    <a:pt x="204978" y="597598"/>
                  </a:lnTo>
                  <a:lnTo>
                    <a:pt x="206121" y="593496"/>
                  </a:lnTo>
                  <a:lnTo>
                    <a:pt x="206260" y="593001"/>
                  </a:lnTo>
                  <a:lnTo>
                    <a:pt x="206540" y="592023"/>
                  </a:lnTo>
                  <a:lnTo>
                    <a:pt x="201891" y="593001"/>
                  </a:lnTo>
                  <a:lnTo>
                    <a:pt x="205955" y="589940"/>
                  </a:lnTo>
                  <a:lnTo>
                    <a:pt x="210604" y="586435"/>
                  </a:lnTo>
                  <a:lnTo>
                    <a:pt x="213880" y="590829"/>
                  </a:lnTo>
                  <a:lnTo>
                    <a:pt x="216382" y="592404"/>
                  </a:lnTo>
                  <a:lnTo>
                    <a:pt x="222580" y="595909"/>
                  </a:lnTo>
                  <a:lnTo>
                    <a:pt x="228066" y="599236"/>
                  </a:lnTo>
                  <a:lnTo>
                    <a:pt x="232498" y="603694"/>
                  </a:lnTo>
                  <a:lnTo>
                    <a:pt x="235496" y="610552"/>
                  </a:lnTo>
                  <a:lnTo>
                    <a:pt x="237045" y="616699"/>
                  </a:lnTo>
                  <a:lnTo>
                    <a:pt x="228714" y="622465"/>
                  </a:lnTo>
                  <a:lnTo>
                    <a:pt x="227431" y="635279"/>
                  </a:lnTo>
                  <a:lnTo>
                    <a:pt x="227469" y="635800"/>
                  </a:lnTo>
                  <a:lnTo>
                    <a:pt x="230936" y="644664"/>
                  </a:lnTo>
                  <a:lnTo>
                    <a:pt x="232321" y="651154"/>
                  </a:lnTo>
                  <a:lnTo>
                    <a:pt x="262686" y="677379"/>
                  </a:lnTo>
                  <a:lnTo>
                    <a:pt x="269163" y="679615"/>
                  </a:lnTo>
                  <a:lnTo>
                    <a:pt x="273862" y="678891"/>
                  </a:lnTo>
                  <a:lnTo>
                    <a:pt x="277253" y="675906"/>
                  </a:lnTo>
                  <a:lnTo>
                    <a:pt x="275450" y="668832"/>
                  </a:lnTo>
                  <a:lnTo>
                    <a:pt x="281876" y="669163"/>
                  </a:lnTo>
                  <a:lnTo>
                    <a:pt x="282092" y="673747"/>
                  </a:lnTo>
                  <a:lnTo>
                    <a:pt x="282625" y="683323"/>
                  </a:lnTo>
                  <a:lnTo>
                    <a:pt x="284759" y="691718"/>
                  </a:lnTo>
                  <a:lnTo>
                    <a:pt x="289750" y="692746"/>
                  </a:lnTo>
                  <a:lnTo>
                    <a:pt x="294271" y="687755"/>
                  </a:lnTo>
                  <a:lnTo>
                    <a:pt x="297942" y="680491"/>
                  </a:lnTo>
                  <a:lnTo>
                    <a:pt x="300240" y="672668"/>
                  </a:lnTo>
                  <a:lnTo>
                    <a:pt x="300469" y="668832"/>
                  </a:lnTo>
                  <a:lnTo>
                    <a:pt x="300634" y="666013"/>
                  </a:lnTo>
                  <a:lnTo>
                    <a:pt x="298551" y="659244"/>
                  </a:lnTo>
                  <a:lnTo>
                    <a:pt x="295008" y="653796"/>
                  </a:lnTo>
                  <a:lnTo>
                    <a:pt x="290969" y="648703"/>
                  </a:lnTo>
                  <a:lnTo>
                    <a:pt x="287426" y="643064"/>
                  </a:lnTo>
                  <a:lnTo>
                    <a:pt x="287997" y="635800"/>
                  </a:lnTo>
                  <a:lnTo>
                    <a:pt x="291960" y="624865"/>
                  </a:lnTo>
                  <a:lnTo>
                    <a:pt x="294005" y="621118"/>
                  </a:lnTo>
                  <a:lnTo>
                    <a:pt x="299542" y="627481"/>
                  </a:lnTo>
                  <a:lnTo>
                    <a:pt x="301231" y="631837"/>
                  </a:lnTo>
                  <a:lnTo>
                    <a:pt x="302450" y="627659"/>
                  </a:lnTo>
                  <a:lnTo>
                    <a:pt x="301294" y="623531"/>
                  </a:lnTo>
                  <a:lnTo>
                    <a:pt x="300431" y="619455"/>
                  </a:lnTo>
                  <a:lnTo>
                    <a:pt x="294233" y="620687"/>
                  </a:lnTo>
                  <a:lnTo>
                    <a:pt x="297192" y="615264"/>
                  </a:lnTo>
                  <a:lnTo>
                    <a:pt x="301574" y="612000"/>
                  </a:lnTo>
                  <a:lnTo>
                    <a:pt x="304927" y="613613"/>
                  </a:lnTo>
                  <a:lnTo>
                    <a:pt x="312343" y="629526"/>
                  </a:lnTo>
                  <a:lnTo>
                    <a:pt x="315226" y="637171"/>
                  </a:lnTo>
                  <a:lnTo>
                    <a:pt x="314413" y="641108"/>
                  </a:lnTo>
                  <a:lnTo>
                    <a:pt x="315226" y="650709"/>
                  </a:lnTo>
                  <a:lnTo>
                    <a:pt x="319849" y="654507"/>
                  </a:lnTo>
                  <a:lnTo>
                    <a:pt x="320675" y="660031"/>
                  </a:lnTo>
                  <a:lnTo>
                    <a:pt x="321195" y="652907"/>
                  </a:lnTo>
                  <a:lnTo>
                    <a:pt x="321843" y="645401"/>
                  </a:lnTo>
                  <a:lnTo>
                    <a:pt x="321208" y="638149"/>
                  </a:lnTo>
                  <a:lnTo>
                    <a:pt x="317931" y="631799"/>
                  </a:lnTo>
                  <a:lnTo>
                    <a:pt x="320192" y="630732"/>
                  </a:lnTo>
                  <a:lnTo>
                    <a:pt x="319557" y="630174"/>
                  </a:lnTo>
                  <a:lnTo>
                    <a:pt x="328066" y="625055"/>
                  </a:lnTo>
                  <a:lnTo>
                    <a:pt x="330873" y="621233"/>
                  </a:lnTo>
                  <a:lnTo>
                    <a:pt x="333324" y="615264"/>
                  </a:lnTo>
                  <a:lnTo>
                    <a:pt x="333438" y="61200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7" name="object 10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1082985" y="4353966"/>
              <a:ext cx="136458" cy="77236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4999850" y="2955391"/>
              <a:ext cx="7647940" cy="3155315"/>
            </a:xfrm>
            <a:custGeom>
              <a:avLst/>
              <a:gdLst/>
              <a:ahLst/>
              <a:cxnLst/>
              <a:rect l="l" t="t" r="r" b="b"/>
              <a:pathLst>
                <a:path w="7647940" h="3155315">
                  <a:moveTo>
                    <a:pt x="7988" y="1910740"/>
                  </a:moveTo>
                  <a:lnTo>
                    <a:pt x="4610" y="1905139"/>
                  </a:lnTo>
                  <a:lnTo>
                    <a:pt x="0" y="1907349"/>
                  </a:lnTo>
                  <a:lnTo>
                    <a:pt x="2463" y="1909927"/>
                  </a:lnTo>
                  <a:lnTo>
                    <a:pt x="5041" y="1912366"/>
                  </a:lnTo>
                  <a:lnTo>
                    <a:pt x="7734" y="1914702"/>
                  </a:lnTo>
                  <a:lnTo>
                    <a:pt x="7988" y="1910740"/>
                  </a:lnTo>
                  <a:close/>
                </a:path>
                <a:path w="7647940" h="3155315">
                  <a:moveTo>
                    <a:pt x="11277" y="1918576"/>
                  </a:moveTo>
                  <a:lnTo>
                    <a:pt x="11201" y="1918093"/>
                  </a:lnTo>
                  <a:lnTo>
                    <a:pt x="9296" y="1916252"/>
                  </a:lnTo>
                  <a:lnTo>
                    <a:pt x="10096" y="1920506"/>
                  </a:lnTo>
                  <a:lnTo>
                    <a:pt x="11277" y="1918576"/>
                  </a:lnTo>
                  <a:close/>
                </a:path>
                <a:path w="7647940" h="3155315">
                  <a:moveTo>
                    <a:pt x="3383648" y="11252"/>
                  </a:moveTo>
                  <a:lnTo>
                    <a:pt x="3380562" y="2692"/>
                  </a:lnTo>
                  <a:lnTo>
                    <a:pt x="3373120" y="3276"/>
                  </a:lnTo>
                  <a:lnTo>
                    <a:pt x="3370567" y="0"/>
                  </a:lnTo>
                  <a:lnTo>
                    <a:pt x="3365081" y="4991"/>
                  </a:lnTo>
                  <a:lnTo>
                    <a:pt x="3358629" y="5461"/>
                  </a:lnTo>
                  <a:lnTo>
                    <a:pt x="3351593" y="6184"/>
                  </a:lnTo>
                  <a:lnTo>
                    <a:pt x="3356826" y="8864"/>
                  </a:lnTo>
                  <a:lnTo>
                    <a:pt x="3363849" y="6070"/>
                  </a:lnTo>
                  <a:lnTo>
                    <a:pt x="3368827" y="17500"/>
                  </a:lnTo>
                  <a:lnTo>
                    <a:pt x="3373043" y="16751"/>
                  </a:lnTo>
                  <a:lnTo>
                    <a:pt x="3376244" y="10629"/>
                  </a:lnTo>
                  <a:lnTo>
                    <a:pt x="3383648" y="11252"/>
                  </a:lnTo>
                  <a:close/>
                </a:path>
                <a:path w="7647940" h="3155315">
                  <a:moveTo>
                    <a:pt x="3393249" y="1879"/>
                  </a:moveTo>
                  <a:lnTo>
                    <a:pt x="3389376" y="1498"/>
                  </a:lnTo>
                  <a:lnTo>
                    <a:pt x="3389376" y="4978"/>
                  </a:lnTo>
                  <a:lnTo>
                    <a:pt x="3390836" y="4140"/>
                  </a:lnTo>
                  <a:lnTo>
                    <a:pt x="3392119" y="3098"/>
                  </a:lnTo>
                  <a:lnTo>
                    <a:pt x="3393249" y="1879"/>
                  </a:lnTo>
                  <a:close/>
                </a:path>
                <a:path w="7647940" h="3155315">
                  <a:moveTo>
                    <a:pt x="3394049" y="27838"/>
                  </a:moveTo>
                  <a:lnTo>
                    <a:pt x="3387433" y="21590"/>
                  </a:lnTo>
                  <a:lnTo>
                    <a:pt x="3381197" y="20599"/>
                  </a:lnTo>
                  <a:lnTo>
                    <a:pt x="3367646" y="21628"/>
                  </a:lnTo>
                  <a:lnTo>
                    <a:pt x="3365004" y="20599"/>
                  </a:lnTo>
                  <a:lnTo>
                    <a:pt x="3358134" y="26873"/>
                  </a:lnTo>
                  <a:lnTo>
                    <a:pt x="3351619" y="24663"/>
                  </a:lnTo>
                  <a:lnTo>
                    <a:pt x="3347999" y="25133"/>
                  </a:lnTo>
                  <a:lnTo>
                    <a:pt x="3353028" y="29171"/>
                  </a:lnTo>
                  <a:lnTo>
                    <a:pt x="3347440" y="33159"/>
                  </a:lnTo>
                  <a:lnTo>
                    <a:pt x="3354159" y="37452"/>
                  </a:lnTo>
                  <a:lnTo>
                    <a:pt x="3356927" y="40894"/>
                  </a:lnTo>
                  <a:lnTo>
                    <a:pt x="3355746" y="43954"/>
                  </a:lnTo>
                  <a:lnTo>
                    <a:pt x="3353981" y="46977"/>
                  </a:lnTo>
                  <a:lnTo>
                    <a:pt x="3354984" y="50292"/>
                  </a:lnTo>
                  <a:lnTo>
                    <a:pt x="3360940" y="48069"/>
                  </a:lnTo>
                  <a:lnTo>
                    <a:pt x="3359416" y="43053"/>
                  </a:lnTo>
                  <a:lnTo>
                    <a:pt x="3365030" y="36283"/>
                  </a:lnTo>
                  <a:lnTo>
                    <a:pt x="3369500" y="37223"/>
                  </a:lnTo>
                  <a:lnTo>
                    <a:pt x="3372535" y="35991"/>
                  </a:lnTo>
                  <a:lnTo>
                    <a:pt x="3374326" y="36118"/>
                  </a:lnTo>
                  <a:lnTo>
                    <a:pt x="3376079" y="36372"/>
                  </a:lnTo>
                  <a:lnTo>
                    <a:pt x="3377819" y="36753"/>
                  </a:lnTo>
                  <a:lnTo>
                    <a:pt x="3379571" y="35496"/>
                  </a:lnTo>
                  <a:lnTo>
                    <a:pt x="3381235" y="34137"/>
                  </a:lnTo>
                  <a:lnTo>
                    <a:pt x="3382797" y="32664"/>
                  </a:lnTo>
                  <a:lnTo>
                    <a:pt x="3386391" y="30695"/>
                  </a:lnTo>
                  <a:lnTo>
                    <a:pt x="3389363" y="26289"/>
                  </a:lnTo>
                  <a:lnTo>
                    <a:pt x="3394049" y="27838"/>
                  </a:lnTo>
                  <a:close/>
                </a:path>
                <a:path w="7647940" h="3155315">
                  <a:moveTo>
                    <a:pt x="3396475" y="20853"/>
                  </a:moveTo>
                  <a:lnTo>
                    <a:pt x="3394672" y="17995"/>
                  </a:lnTo>
                  <a:lnTo>
                    <a:pt x="3391535" y="16713"/>
                  </a:lnTo>
                  <a:lnTo>
                    <a:pt x="3388347" y="18148"/>
                  </a:lnTo>
                  <a:lnTo>
                    <a:pt x="3389909" y="22402"/>
                  </a:lnTo>
                  <a:lnTo>
                    <a:pt x="3392487" y="23685"/>
                  </a:lnTo>
                  <a:lnTo>
                    <a:pt x="3394684" y="23177"/>
                  </a:lnTo>
                  <a:lnTo>
                    <a:pt x="3396475" y="20853"/>
                  </a:lnTo>
                  <a:close/>
                </a:path>
                <a:path w="7647940" h="3155315">
                  <a:moveTo>
                    <a:pt x="4442053" y="3150082"/>
                  </a:moveTo>
                  <a:lnTo>
                    <a:pt x="4440682" y="3149536"/>
                  </a:lnTo>
                  <a:lnTo>
                    <a:pt x="4439247" y="3149409"/>
                  </a:lnTo>
                  <a:lnTo>
                    <a:pt x="4437761" y="3149714"/>
                  </a:lnTo>
                  <a:lnTo>
                    <a:pt x="4439196" y="3149828"/>
                  </a:lnTo>
                  <a:lnTo>
                    <a:pt x="4440618" y="3149968"/>
                  </a:lnTo>
                  <a:lnTo>
                    <a:pt x="4442053" y="3150082"/>
                  </a:lnTo>
                  <a:close/>
                </a:path>
                <a:path w="7647940" h="3155315">
                  <a:moveTo>
                    <a:pt x="4443882" y="3151632"/>
                  </a:moveTo>
                  <a:lnTo>
                    <a:pt x="4441050" y="3152216"/>
                  </a:lnTo>
                  <a:lnTo>
                    <a:pt x="4438472" y="3153359"/>
                  </a:lnTo>
                  <a:lnTo>
                    <a:pt x="4436148" y="3155086"/>
                  </a:lnTo>
                  <a:lnTo>
                    <a:pt x="4438815" y="3154146"/>
                  </a:lnTo>
                  <a:lnTo>
                    <a:pt x="4441406" y="3152991"/>
                  </a:lnTo>
                  <a:lnTo>
                    <a:pt x="4443882" y="3151632"/>
                  </a:lnTo>
                  <a:close/>
                </a:path>
                <a:path w="7647940" h="3155315">
                  <a:moveTo>
                    <a:pt x="4820793" y="2933903"/>
                  </a:moveTo>
                  <a:lnTo>
                    <a:pt x="4819345" y="2929217"/>
                  </a:lnTo>
                  <a:lnTo>
                    <a:pt x="4814557" y="2930309"/>
                  </a:lnTo>
                  <a:lnTo>
                    <a:pt x="4817427" y="2931807"/>
                  </a:lnTo>
                  <a:lnTo>
                    <a:pt x="4819675" y="2934462"/>
                  </a:lnTo>
                  <a:lnTo>
                    <a:pt x="4820361" y="2937662"/>
                  </a:lnTo>
                  <a:lnTo>
                    <a:pt x="4820793" y="2933903"/>
                  </a:lnTo>
                  <a:close/>
                </a:path>
                <a:path w="7647940" h="3155315">
                  <a:moveTo>
                    <a:pt x="7472527" y="1872551"/>
                  </a:moveTo>
                  <a:lnTo>
                    <a:pt x="7471829" y="1870252"/>
                  </a:lnTo>
                  <a:lnTo>
                    <a:pt x="7471194" y="1867928"/>
                  </a:lnTo>
                  <a:lnTo>
                    <a:pt x="7470597" y="1865591"/>
                  </a:lnTo>
                  <a:lnTo>
                    <a:pt x="7469759" y="1868322"/>
                  </a:lnTo>
                  <a:lnTo>
                    <a:pt x="7470419" y="1870633"/>
                  </a:lnTo>
                  <a:lnTo>
                    <a:pt x="7472527" y="1872551"/>
                  </a:lnTo>
                  <a:close/>
                </a:path>
                <a:path w="7647940" h="3155315">
                  <a:moveTo>
                    <a:pt x="7599654" y="2196960"/>
                  </a:moveTo>
                  <a:lnTo>
                    <a:pt x="7598156" y="2193760"/>
                  </a:lnTo>
                  <a:lnTo>
                    <a:pt x="7593876" y="2194776"/>
                  </a:lnTo>
                  <a:lnTo>
                    <a:pt x="7592581" y="2202192"/>
                  </a:lnTo>
                  <a:lnTo>
                    <a:pt x="7599654" y="2196960"/>
                  </a:lnTo>
                  <a:close/>
                </a:path>
                <a:path w="7647940" h="3155315">
                  <a:moveTo>
                    <a:pt x="7630300" y="2218029"/>
                  </a:moveTo>
                  <a:lnTo>
                    <a:pt x="7627379" y="2219795"/>
                  </a:lnTo>
                  <a:lnTo>
                    <a:pt x="7627328" y="2219477"/>
                  </a:lnTo>
                  <a:lnTo>
                    <a:pt x="7622946" y="2218829"/>
                  </a:lnTo>
                  <a:lnTo>
                    <a:pt x="7623200" y="2220252"/>
                  </a:lnTo>
                  <a:lnTo>
                    <a:pt x="7623480" y="2221674"/>
                  </a:lnTo>
                  <a:lnTo>
                    <a:pt x="7623746" y="2223097"/>
                  </a:lnTo>
                  <a:lnTo>
                    <a:pt x="7627594" y="2220899"/>
                  </a:lnTo>
                  <a:lnTo>
                    <a:pt x="7627467" y="2220264"/>
                  </a:lnTo>
                  <a:lnTo>
                    <a:pt x="7628052" y="2220201"/>
                  </a:lnTo>
                  <a:lnTo>
                    <a:pt x="7629347" y="2219426"/>
                  </a:lnTo>
                  <a:lnTo>
                    <a:pt x="7630300" y="2218029"/>
                  </a:lnTo>
                  <a:close/>
                </a:path>
                <a:path w="7647940" h="3155315">
                  <a:moveTo>
                    <a:pt x="7647800" y="2188819"/>
                  </a:moveTo>
                  <a:lnTo>
                    <a:pt x="7647533" y="2187143"/>
                  </a:lnTo>
                  <a:lnTo>
                    <a:pt x="7646848" y="2185530"/>
                  </a:lnTo>
                  <a:lnTo>
                    <a:pt x="7646606" y="2187295"/>
                  </a:lnTo>
                  <a:lnTo>
                    <a:pt x="7646886" y="2188972"/>
                  </a:lnTo>
                  <a:lnTo>
                    <a:pt x="7647648" y="2190572"/>
                  </a:lnTo>
                  <a:lnTo>
                    <a:pt x="7647800" y="218881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9" name="object 10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279295" y="7068993"/>
              <a:ext cx="206186" cy="225248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7633170" y="3104336"/>
              <a:ext cx="803275" cy="2798445"/>
            </a:xfrm>
            <a:custGeom>
              <a:avLst/>
              <a:gdLst/>
              <a:ahLst/>
              <a:cxnLst/>
              <a:rect l="l" t="t" r="r" b="b"/>
              <a:pathLst>
                <a:path w="803275" h="2798445">
                  <a:moveTo>
                    <a:pt x="12357" y="588822"/>
                  </a:moveTo>
                  <a:lnTo>
                    <a:pt x="9982" y="585317"/>
                  </a:lnTo>
                  <a:lnTo>
                    <a:pt x="2959" y="583438"/>
                  </a:lnTo>
                  <a:lnTo>
                    <a:pt x="0" y="587286"/>
                  </a:lnTo>
                  <a:lnTo>
                    <a:pt x="533" y="589699"/>
                  </a:lnTo>
                  <a:lnTo>
                    <a:pt x="914" y="592150"/>
                  </a:lnTo>
                  <a:lnTo>
                    <a:pt x="1117" y="594626"/>
                  </a:lnTo>
                  <a:lnTo>
                    <a:pt x="5321" y="594131"/>
                  </a:lnTo>
                  <a:lnTo>
                    <a:pt x="9740" y="592302"/>
                  </a:lnTo>
                  <a:lnTo>
                    <a:pt x="12357" y="588822"/>
                  </a:lnTo>
                  <a:close/>
                </a:path>
                <a:path w="803275" h="2798445">
                  <a:moveTo>
                    <a:pt x="307733" y="384975"/>
                  </a:moveTo>
                  <a:lnTo>
                    <a:pt x="305155" y="377202"/>
                  </a:lnTo>
                  <a:lnTo>
                    <a:pt x="302691" y="373735"/>
                  </a:lnTo>
                  <a:lnTo>
                    <a:pt x="301269" y="376809"/>
                  </a:lnTo>
                  <a:lnTo>
                    <a:pt x="300494" y="380034"/>
                  </a:lnTo>
                  <a:lnTo>
                    <a:pt x="300380" y="383400"/>
                  </a:lnTo>
                  <a:lnTo>
                    <a:pt x="307733" y="384975"/>
                  </a:lnTo>
                  <a:close/>
                </a:path>
                <a:path w="803275" h="2798445">
                  <a:moveTo>
                    <a:pt x="673722" y="2410345"/>
                  </a:moveTo>
                  <a:lnTo>
                    <a:pt x="671144" y="2402840"/>
                  </a:lnTo>
                  <a:lnTo>
                    <a:pt x="666026" y="2400008"/>
                  </a:lnTo>
                  <a:lnTo>
                    <a:pt x="659257" y="2400071"/>
                  </a:lnTo>
                  <a:lnTo>
                    <a:pt x="643470" y="2402624"/>
                  </a:lnTo>
                  <a:lnTo>
                    <a:pt x="638505" y="2399588"/>
                  </a:lnTo>
                  <a:lnTo>
                    <a:pt x="623760" y="2392730"/>
                  </a:lnTo>
                  <a:lnTo>
                    <a:pt x="618604" y="2397277"/>
                  </a:lnTo>
                  <a:lnTo>
                    <a:pt x="605790" y="2402763"/>
                  </a:lnTo>
                  <a:lnTo>
                    <a:pt x="598551" y="2399627"/>
                  </a:lnTo>
                  <a:lnTo>
                    <a:pt x="588327" y="2405253"/>
                  </a:lnTo>
                  <a:lnTo>
                    <a:pt x="587095" y="2411946"/>
                  </a:lnTo>
                  <a:lnTo>
                    <a:pt x="584746" y="2422347"/>
                  </a:lnTo>
                  <a:lnTo>
                    <a:pt x="586981" y="2427998"/>
                  </a:lnTo>
                  <a:lnTo>
                    <a:pt x="583806" y="2441778"/>
                  </a:lnTo>
                  <a:lnTo>
                    <a:pt x="580161" y="2448788"/>
                  </a:lnTo>
                  <a:lnTo>
                    <a:pt x="575068" y="2461107"/>
                  </a:lnTo>
                  <a:lnTo>
                    <a:pt x="569226" y="2464600"/>
                  </a:lnTo>
                  <a:lnTo>
                    <a:pt x="568718" y="2477554"/>
                  </a:lnTo>
                  <a:lnTo>
                    <a:pt x="573417" y="2482545"/>
                  </a:lnTo>
                  <a:lnTo>
                    <a:pt x="568693" y="2489263"/>
                  </a:lnTo>
                  <a:lnTo>
                    <a:pt x="560285" y="2482024"/>
                  </a:lnTo>
                  <a:lnTo>
                    <a:pt x="550468" y="2475992"/>
                  </a:lnTo>
                  <a:lnTo>
                    <a:pt x="539788" y="2472537"/>
                  </a:lnTo>
                  <a:lnTo>
                    <a:pt x="528802" y="2473083"/>
                  </a:lnTo>
                  <a:lnTo>
                    <a:pt x="521373" y="2475103"/>
                  </a:lnTo>
                  <a:lnTo>
                    <a:pt x="520534" y="2467660"/>
                  </a:lnTo>
                  <a:lnTo>
                    <a:pt x="508406" y="2466759"/>
                  </a:lnTo>
                  <a:lnTo>
                    <a:pt x="505968" y="2464917"/>
                  </a:lnTo>
                  <a:lnTo>
                    <a:pt x="499046" y="2465667"/>
                  </a:lnTo>
                  <a:lnTo>
                    <a:pt x="475742" y="2465273"/>
                  </a:lnTo>
                  <a:lnTo>
                    <a:pt x="461492" y="2465540"/>
                  </a:lnTo>
                  <a:lnTo>
                    <a:pt x="455142" y="2467178"/>
                  </a:lnTo>
                  <a:lnTo>
                    <a:pt x="455193" y="2473337"/>
                  </a:lnTo>
                  <a:lnTo>
                    <a:pt x="448614" y="2478036"/>
                  </a:lnTo>
                  <a:lnTo>
                    <a:pt x="449910" y="2493429"/>
                  </a:lnTo>
                  <a:lnTo>
                    <a:pt x="453174" y="2501747"/>
                  </a:lnTo>
                  <a:lnTo>
                    <a:pt x="450253" y="2509380"/>
                  </a:lnTo>
                  <a:lnTo>
                    <a:pt x="457758" y="2507411"/>
                  </a:lnTo>
                  <a:lnTo>
                    <a:pt x="472389" y="2502077"/>
                  </a:lnTo>
                  <a:lnTo>
                    <a:pt x="479971" y="2500350"/>
                  </a:lnTo>
                  <a:lnTo>
                    <a:pt x="487273" y="2500909"/>
                  </a:lnTo>
                  <a:lnTo>
                    <a:pt x="491693" y="2504313"/>
                  </a:lnTo>
                  <a:lnTo>
                    <a:pt x="494525" y="2509723"/>
                  </a:lnTo>
                  <a:lnTo>
                    <a:pt x="499249" y="2521369"/>
                  </a:lnTo>
                  <a:lnTo>
                    <a:pt x="503669" y="2525750"/>
                  </a:lnTo>
                  <a:lnTo>
                    <a:pt x="497370" y="2539136"/>
                  </a:lnTo>
                  <a:lnTo>
                    <a:pt x="492544" y="2537117"/>
                  </a:lnTo>
                  <a:lnTo>
                    <a:pt x="481736" y="2544915"/>
                  </a:lnTo>
                  <a:lnTo>
                    <a:pt x="479767" y="2556129"/>
                  </a:lnTo>
                  <a:lnTo>
                    <a:pt x="480898" y="2561818"/>
                  </a:lnTo>
                  <a:lnTo>
                    <a:pt x="480415" y="2567711"/>
                  </a:lnTo>
                  <a:lnTo>
                    <a:pt x="478777" y="2572740"/>
                  </a:lnTo>
                  <a:lnTo>
                    <a:pt x="479361" y="2576449"/>
                  </a:lnTo>
                  <a:lnTo>
                    <a:pt x="485508" y="2578430"/>
                  </a:lnTo>
                  <a:lnTo>
                    <a:pt x="490677" y="2578925"/>
                  </a:lnTo>
                  <a:lnTo>
                    <a:pt x="488518" y="2584983"/>
                  </a:lnTo>
                  <a:lnTo>
                    <a:pt x="490931" y="2586786"/>
                  </a:lnTo>
                  <a:lnTo>
                    <a:pt x="495338" y="2586786"/>
                  </a:lnTo>
                  <a:lnTo>
                    <a:pt x="501408" y="2588069"/>
                  </a:lnTo>
                  <a:lnTo>
                    <a:pt x="503770" y="2592438"/>
                  </a:lnTo>
                  <a:lnTo>
                    <a:pt x="504774" y="2598267"/>
                  </a:lnTo>
                  <a:lnTo>
                    <a:pt x="501510" y="2610980"/>
                  </a:lnTo>
                  <a:lnTo>
                    <a:pt x="501713" y="2617343"/>
                  </a:lnTo>
                  <a:lnTo>
                    <a:pt x="503161" y="2622880"/>
                  </a:lnTo>
                  <a:lnTo>
                    <a:pt x="504126" y="2629941"/>
                  </a:lnTo>
                  <a:lnTo>
                    <a:pt x="503313" y="2636507"/>
                  </a:lnTo>
                  <a:lnTo>
                    <a:pt x="499427" y="2640533"/>
                  </a:lnTo>
                  <a:lnTo>
                    <a:pt x="505167" y="2644368"/>
                  </a:lnTo>
                  <a:lnTo>
                    <a:pt x="500888" y="2652979"/>
                  </a:lnTo>
                  <a:lnTo>
                    <a:pt x="492937" y="2657602"/>
                  </a:lnTo>
                  <a:lnTo>
                    <a:pt x="492150" y="2669184"/>
                  </a:lnTo>
                  <a:lnTo>
                    <a:pt x="493141" y="2675852"/>
                  </a:lnTo>
                  <a:lnTo>
                    <a:pt x="485521" y="2683446"/>
                  </a:lnTo>
                  <a:lnTo>
                    <a:pt x="478663" y="2684030"/>
                  </a:lnTo>
                  <a:lnTo>
                    <a:pt x="475615" y="2666492"/>
                  </a:lnTo>
                  <a:lnTo>
                    <a:pt x="473900" y="2663367"/>
                  </a:lnTo>
                  <a:lnTo>
                    <a:pt x="472427" y="2668460"/>
                  </a:lnTo>
                  <a:lnTo>
                    <a:pt x="467067" y="2677490"/>
                  </a:lnTo>
                  <a:lnTo>
                    <a:pt x="454977" y="2680411"/>
                  </a:lnTo>
                  <a:lnTo>
                    <a:pt x="448945" y="2672486"/>
                  </a:lnTo>
                  <a:lnTo>
                    <a:pt x="442569" y="2676156"/>
                  </a:lnTo>
                  <a:lnTo>
                    <a:pt x="424395" y="2651137"/>
                  </a:lnTo>
                  <a:lnTo>
                    <a:pt x="421284" y="2654973"/>
                  </a:lnTo>
                  <a:lnTo>
                    <a:pt x="420941" y="2661526"/>
                  </a:lnTo>
                  <a:lnTo>
                    <a:pt x="423316" y="2678404"/>
                  </a:lnTo>
                  <a:lnTo>
                    <a:pt x="411010" y="2676614"/>
                  </a:lnTo>
                  <a:lnTo>
                    <a:pt x="401713" y="2678874"/>
                  </a:lnTo>
                  <a:lnTo>
                    <a:pt x="400519" y="2675090"/>
                  </a:lnTo>
                  <a:lnTo>
                    <a:pt x="392379" y="2674975"/>
                  </a:lnTo>
                  <a:lnTo>
                    <a:pt x="389953" y="2675585"/>
                  </a:lnTo>
                  <a:lnTo>
                    <a:pt x="384098" y="2674213"/>
                  </a:lnTo>
                  <a:lnTo>
                    <a:pt x="386194" y="2681871"/>
                  </a:lnTo>
                  <a:lnTo>
                    <a:pt x="387642" y="2690139"/>
                  </a:lnTo>
                  <a:lnTo>
                    <a:pt x="382600" y="2697048"/>
                  </a:lnTo>
                  <a:lnTo>
                    <a:pt x="389559" y="2697975"/>
                  </a:lnTo>
                  <a:lnTo>
                    <a:pt x="391020" y="2704084"/>
                  </a:lnTo>
                  <a:lnTo>
                    <a:pt x="390385" y="2711348"/>
                  </a:lnTo>
                  <a:lnTo>
                    <a:pt x="391058" y="2715717"/>
                  </a:lnTo>
                  <a:lnTo>
                    <a:pt x="394779" y="2718079"/>
                  </a:lnTo>
                  <a:lnTo>
                    <a:pt x="401269" y="2719476"/>
                  </a:lnTo>
                  <a:lnTo>
                    <a:pt x="396824" y="2728658"/>
                  </a:lnTo>
                  <a:lnTo>
                    <a:pt x="398513" y="2736494"/>
                  </a:lnTo>
                  <a:lnTo>
                    <a:pt x="397205" y="2737294"/>
                  </a:lnTo>
                  <a:lnTo>
                    <a:pt x="391464" y="2737853"/>
                  </a:lnTo>
                  <a:lnTo>
                    <a:pt x="387184" y="2734068"/>
                  </a:lnTo>
                  <a:lnTo>
                    <a:pt x="383298" y="2730233"/>
                  </a:lnTo>
                  <a:lnTo>
                    <a:pt x="378777" y="2730627"/>
                  </a:lnTo>
                  <a:lnTo>
                    <a:pt x="370967" y="2736570"/>
                  </a:lnTo>
                  <a:lnTo>
                    <a:pt x="369062" y="2739377"/>
                  </a:lnTo>
                  <a:lnTo>
                    <a:pt x="365937" y="2748851"/>
                  </a:lnTo>
                  <a:lnTo>
                    <a:pt x="373875" y="2756128"/>
                  </a:lnTo>
                  <a:lnTo>
                    <a:pt x="382092" y="2764244"/>
                  </a:lnTo>
                  <a:lnTo>
                    <a:pt x="389140" y="2773134"/>
                  </a:lnTo>
                  <a:lnTo>
                    <a:pt x="393598" y="2782735"/>
                  </a:lnTo>
                  <a:lnTo>
                    <a:pt x="395135" y="2788272"/>
                  </a:lnTo>
                  <a:lnTo>
                    <a:pt x="397713" y="2794736"/>
                  </a:lnTo>
                  <a:lnTo>
                    <a:pt x="401345" y="2798254"/>
                  </a:lnTo>
                  <a:lnTo>
                    <a:pt x="406057" y="2794978"/>
                  </a:lnTo>
                  <a:lnTo>
                    <a:pt x="408851" y="2790761"/>
                  </a:lnTo>
                  <a:lnTo>
                    <a:pt x="415239" y="2784830"/>
                  </a:lnTo>
                  <a:lnTo>
                    <a:pt x="422922" y="2779166"/>
                  </a:lnTo>
                  <a:lnTo>
                    <a:pt x="427672" y="2779877"/>
                  </a:lnTo>
                  <a:lnTo>
                    <a:pt x="430504" y="2775420"/>
                  </a:lnTo>
                  <a:lnTo>
                    <a:pt x="435889" y="2771546"/>
                  </a:lnTo>
                  <a:lnTo>
                    <a:pt x="440182" y="2775089"/>
                  </a:lnTo>
                  <a:lnTo>
                    <a:pt x="444093" y="2779801"/>
                  </a:lnTo>
                  <a:lnTo>
                    <a:pt x="448322" y="2779433"/>
                  </a:lnTo>
                  <a:lnTo>
                    <a:pt x="449795" y="2785592"/>
                  </a:lnTo>
                  <a:lnTo>
                    <a:pt x="458812" y="2786494"/>
                  </a:lnTo>
                  <a:lnTo>
                    <a:pt x="459181" y="2792984"/>
                  </a:lnTo>
                  <a:lnTo>
                    <a:pt x="462724" y="2789301"/>
                  </a:lnTo>
                  <a:lnTo>
                    <a:pt x="469328" y="2787472"/>
                  </a:lnTo>
                  <a:lnTo>
                    <a:pt x="472973" y="2778810"/>
                  </a:lnTo>
                  <a:lnTo>
                    <a:pt x="472452" y="2774848"/>
                  </a:lnTo>
                  <a:lnTo>
                    <a:pt x="475449" y="2771698"/>
                  </a:lnTo>
                  <a:lnTo>
                    <a:pt x="480517" y="2774150"/>
                  </a:lnTo>
                  <a:lnTo>
                    <a:pt x="486308" y="2771851"/>
                  </a:lnTo>
                  <a:lnTo>
                    <a:pt x="492315" y="2768371"/>
                  </a:lnTo>
                  <a:lnTo>
                    <a:pt x="498017" y="2767203"/>
                  </a:lnTo>
                  <a:lnTo>
                    <a:pt x="503389" y="2768396"/>
                  </a:lnTo>
                  <a:lnTo>
                    <a:pt x="503148" y="2772245"/>
                  </a:lnTo>
                  <a:lnTo>
                    <a:pt x="496951" y="2779623"/>
                  </a:lnTo>
                  <a:lnTo>
                    <a:pt x="500608" y="2788374"/>
                  </a:lnTo>
                  <a:lnTo>
                    <a:pt x="500608" y="2793352"/>
                  </a:lnTo>
                  <a:lnTo>
                    <a:pt x="504126" y="2791561"/>
                  </a:lnTo>
                  <a:lnTo>
                    <a:pt x="508457" y="2792057"/>
                  </a:lnTo>
                  <a:lnTo>
                    <a:pt x="513143" y="2792057"/>
                  </a:lnTo>
                  <a:lnTo>
                    <a:pt x="517766" y="2788805"/>
                  </a:lnTo>
                  <a:lnTo>
                    <a:pt x="522160" y="2783065"/>
                  </a:lnTo>
                  <a:lnTo>
                    <a:pt x="525602" y="2777058"/>
                  </a:lnTo>
                  <a:lnTo>
                    <a:pt x="533133" y="2768536"/>
                  </a:lnTo>
                  <a:lnTo>
                    <a:pt x="542251" y="2764980"/>
                  </a:lnTo>
                  <a:lnTo>
                    <a:pt x="544588" y="2757157"/>
                  </a:lnTo>
                  <a:lnTo>
                    <a:pt x="550075" y="2754299"/>
                  </a:lnTo>
                  <a:lnTo>
                    <a:pt x="574306" y="2713698"/>
                  </a:lnTo>
                  <a:lnTo>
                    <a:pt x="574192" y="2702801"/>
                  </a:lnTo>
                  <a:lnTo>
                    <a:pt x="573379" y="2691511"/>
                  </a:lnTo>
                  <a:lnTo>
                    <a:pt x="572884" y="2680297"/>
                  </a:lnTo>
                  <a:lnTo>
                    <a:pt x="573697" y="2669641"/>
                  </a:lnTo>
                  <a:lnTo>
                    <a:pt x="575081" y="2661856"/>
                  </a:lnTo>
                  <a:lnTo>
                    <a:pt x="584568" y="2657691"/>
                  </a:lnTo>
                  <a:lnTo>
                    <a:pt x="591959" y="2644673"/>
                  </a:lnTo>
                  <a:lnTo>
                    <a:pt x="620509" y="2610624"/>
                  </a:lnTo>
                  <a:lnTo>
                    <a:pt x="628650" y="2603716"/>
                  </a:lnTo>
                  <a:lnTo>
                    <a:pt x="634504" y="2594229"/>
                  </a:lnTo>
                  <a:lnTo>
                    <a:pt x="636549" y="2584234"/>
                  </a:lnTo>
                  <a:lnTo>
                    <a:pt x="637273" y="2573807"/>
                  </a:lnTo>
                  <a:lnTo>
                    <a:pt x="639127" y="2563076"/>
                  </a:lnTo>
                  <a:lnTo>
                    <a:pt x="640816" y="2557449"/>
                  </a:lnTo>
                  <a:lnTo>
                    <a:pt x="645629" y="2552395"/>
                  </a:lnTo>
                  <a:lnTo>
                    <a:pt x="646468" y="2540622"/>
                  </a:lnTo>
                  <a:lnTo>
                    <a:pt x="644017" y="2534818"/>
                  </a:lnTo>
                  <a:lnTo>
                    <a:pt x="640753" y="2520124"/>
                  </a:lnTo>
                  <a:lnTo>
                    <a:pt x="644842" y="2515616"/>
                  </a:lnTo>
                  <a:lnTo>
                    <a:pt x="649859" y="2499804"/>
                  </a:lnTo>
                  <a:lnTo>
                    <a:pt x="650240" y="2491816"/>
                  </a:lnTo>
                  <a:lnTo>
                    <a:pt x="650303" y="2483967"/>
                  </a:lnTo>
                  <a:lnTo>
                    <a:pt x="650760" y="2474442"/>
                  </a:lnTo>
                  <a:lnTo>
                    <a:pt x="652183" y="2466378"/>
                  </a:lnTo>
                  <a:lnTo>
                    <a:pt x="654862" y="2458682"/>
                  </a:lnTo>
                  <a:lnTo>
                    <a:pt x="659104" y="2450249"/>
                  </a:lnTo>
                  <a:lnTo>
                    <a:pt x="664006" y="2441321"/>
                  </a:lnTo>
                  <a:lnTo>
                    <a:pt x="669023" y="2430945"/>
                  </a:lnTo>
                  <a:lnTo>
                    <a:pt x="672744" y="2420239"/>
                  </a:lnTo>
                  <a:lnTo>
                    <a:pt x="673722" y="2410345"/>
                  </a:lnTo>
                  <a:close/>
                </a:path>
                <a:path w="803275" h="2798445">
                  <a:moveTo>
                    <a:pt x="699414" y="4089"/>
                  </a:moveTo>
                  <a:lnTo>
                    <a:pt x="699147" y="0"/>
                  </a:lnTo>
                  <a:lnTo>
                    <a:pt x="697344" y="5232"/>
                  </a:lnTo>
                  <a:lnTo>
                    <a:pt x="697280" y="10947"/>
                  </a:lnTo>
                  <a:lnTo>
                    <a:pt x="693724" y="15481"/>
                  </a:lnTo>
                  <a:lnTo>
                    <a:pt x="699211" y="14401"/>
                  </a:lnTo>
                  <a:lnTo>
                    <a:pt x="699414" y="4089"/>
                  </a:lnTo>
                  <a:close/>
                </a:path>
                <a:path w="803275" h="2798445">
                  <a:moveTo>
                    <a:pt x="802982" y="560197"/>
                  </a:moveTo>
                  <a:lnTo>
                    <a:pt x="797648" y="558507"/>
                  </a:lnTo>
                  <a:lnTo>
                    <a:pt x="790714" y="551345"/>
                  </a:lnTo>
                  <a:lnTo>
                    <a:pt x="786625" y="547522"/>
                  </a:lnTo>
                  <a:lnTo>
                    <a:pt x="780313" y="538607"/>
                  </a:lnTo>
                  <a:lnTo>
                    <a:pt x="779754" y="530072"/>
                  </a:lnTo>
                  <a:lnTo>
                    <a:pt x="783043" y="521525"/>
                  </a:lnTo>
                  <a:lnTo>
                    <a:pt x="788250" y="512610"/>
                  </a:lnTo>
                  <a:lnTo>
                    <a:pt x="776909" y="502196"/>
                  </a:lnTo>
                  <a:lnTo>
                    <a:pt x="783361" y="497954"/>
                  </a:lnTo>
                  <a:lnTo>
                    <a:pt x="787184" y="498983"/>
                  </a:lnTo>
                  <a:lnTo>
                    <a:pt x="790181" y="497522"/>
                  </a:lnTo>
                  <a:lnTo>
                    <a:pt x="787234" y="493915"/>
                  </a:lnTo>
                  <a:lnTo>
                    <a:pt x="779399" y="489305"/>
                  </a:lnTo>
                  <a:lnTo>
                    <a:pt x="773468" y="494055"/>
                  </a:lnTo>
                  <a:lnTo>
                    <a:pt x="769454" y="500875"/>
                  </a:lnTo>
                  <a:lnTo>
                    <a:pt x="765962" y="500710"/>
                  </a:lnTo>
                  <a:lnTo>
                    <a:pt x="761695" y="495160"/>
                  </a:lnTo>
                  <a:lnTo>
                    <a:pt x="758837" y="493991"/>
                  </a:lnTo>
                  <a:lnTo>
                    <a:pt x="758837" y="583565"/>
                  </a:lnTo>
                  <a:lnTo>
                    <a:pt x="757491" y="591654"/>
                  </a:lnTo>
                  <a:lnTo>
                    <a:pt x="754380" y="593547"/>
                  </a:lnTo>
                  <a:lnTo>
                    <a:pt x="756767" y="589737"/>
                  </a:lnTo>
                  <a:lnTo>
                    <a:pt x="757567" y="584923"/>
                  </a:lnTo>
                  <a:lnTo>
                    <a:pt x="757161" y="583361"/>
                  </a:lnTo>
                  <a:lnTo>
                    <a:pt x="758837" y="583565"/>
                  </a:lnTo>
                  <a:lnTo>
                    <a:pt x="758837" y="493991"/>
                  </a:lnTo>
                  <a:lnTo>
                    <a:pt x="754176" y="492061"/>
                  </a:lnTo>
                  <a:lnTo>
                    <a:pt x="750023" y="490969"/>
                  </a:lnTo>
                  <a:lnTo>
                    <a:pt x="750023" y="582307"/>
                  </a:lnTo>
                  <a:lnTo>
                    <a:pt x="742543" y="584314"/>
                  </a:lnTo>
                  <a:lnTo>
                    <a:pt x="743470" y="579018"/>
                  </a:lnTo>
                  <a:lnTo>
                    <a:pt x="741413" y="573671"/>
                  </a:lnTo>
                  <a:lnTo>
                    <a:pt x="747534" y="577303"/>
                  </a:lnTo>
                  <a:lnTo>
                    <a:pt x="743623" y="578954"/>
                  </a:lnTo>
                  <a:lnTo>
                    <a:pt x="750023" y="582307"/>
                  </a:lnTo>
                  <a:lnTo>
                    <a:pt x="750023" y="490969"/>
                  </a:lnTo>
                  <a:lnTo>
                    <a:pt x="748728" y="490626"/>
                  </a:lnTo>
                  <a:lnTo>
                    <a:pt x="743648" y="488010"/>
                  </a:lnTo>
                  <a:lnTo>
                    <a:pt x="735812" y="487286"/>
                  </a:lnTo>
                  <a:lnTo>
                    <a:pt x="727837" y="490207"/>
                  </a:lnTo>
                  <a:lnTo>
                    <a:pt x="724966" y="491147"/>
                  </a:lnTo>
                  <a:lnTo>
                    <a:pt x="727163" y="490194"/>
                  </a:lnTo>
                  <a:lnTo>
                    <a:pt x="735672" y="485330"/>
                  </a:lnTo>
                  <a:lnTo>
                    <a:pt x="741172" y="480339"/>
                  </a:lnTo>
                  <a:lnTo>
                    <a:pt x="738060" y="477431"/>
                  </a:lnTo>
                  <a:lnTo>
                    <a:pt x="742988" y="472782"/>
                  </a:lnTo>
                  <a:lnTo>
                    <a:pt x="745591" y="470344"/>
                  </a:lnTo>
                  <a:lnTo>
                    <a:pt x="738987" y="468388"/>
                  </a:lnTo>
                  <a:lnTo>
                    <a:pt x="738238" y="468172"/>
                  </a:lnTo>
                  <a:lnTo>
                    <a:pt x="737527" y="467906"/>
                  </a:lnTo>
                  <a:lnTo>
                    <a:pt x="725347" y="463410"/>
                  </a:lnTo>
                  <a:lnTo>
                    <a:pt x="721347" y="459295"/>
                  </a:lnTo>
                  <a:lnTo>
                    <a:pt x="721347" y="556717"/>
                  </a:lnTo>
                  <a:lnTo>
                    <a:pt x="719226" y="558203"/>
                  </a:lnTo>
                  <a:lnTo>
                    <a:pt x="716902" y="559104"/>
                  </a:lnTo>
                  <a:lnTo>
                    <a:pt x="716699" y="559142"/>
                  </a:lnTo>
                  <a:lnTo>
                    <a:pt x="716699" y="566496"/>
                  </a:lnTo>
                  <a:lnTo>
                    <a:pt x="716521" y="567778"/>
                  </a:lnTo>
                  <a:lnTo>
                    <a:pt x="712152" y="569658"/>
                  </a:lnTo>
                  <a:lnTo>
                    <a:pt x="712152" y="575271"/>
                  </a:lnTo>
                  <a:lnTo>
                    <a:pt x="710298" y="575716"/>
                  </a:lnTo>
                  <a:lnTo>
                    <a:pt x="710730" y="573684"/>
                  </a:lnTo>
                  <a:lnTo>
                    <a:pt x="712152" y="575271"/>
                  </a:lnTo>
                  <a:lnTo>
                    <a:pt x="712152" y="569658"/>
                  </a:lnTo>
                  <a:lnTo>
                    <a:pt x="711530" y="569925"/>
                  </a:lnTo>
                  <a:lnTo>
                    <a:pt x="712393" y="565912"/>
                  </a:lnTo>
                  <a:lnTo>
                    <a:pt x="716699" y="566496"/>
                  </a:lnTo>
                  <a:lnTo>
                    <a:pt x="716699" y="559142"/>
                  </a:lnTo>
                  <a:lnTo>
                    <a:pt x="714375" y="559460"/>
                  </a:lnTo>
                  <a:lnTo>
                    <a:pt x="716902" y="559066"/>
                  </a:lnTo>
                  <a:lnTo>
                    <a:pt x="719239" y="558165"/>
                  </a:lnTo>
                  <a:lnTo>
                    <a:pt x="721347" y="556717"/>
                  </a:lnTo>
                  <a:lnTo>
                    <a:pt x="721347" y="459295"/>
                  </a:lnTo>
                  <a:lnTo>
                    <a:pt x="720712" y="458647"/>
                  </a:lnTo>
                  <a:lnTo>
                    <a:pt x="720712" y="492544"/>
                  </a:lnTo>
                  <a:lnTo>
                    <a:pt x="720356" y="492658"/>
                  </a:lnTo>
                  <a:lnTo>
                    <a:pt x="713981" y="490562"/>
                  </a:lnTo>
                  <a:lnTo>
                    <a:pt x="711403" y="485775"/>
                  </a:lnTo>
                  <a:lnTo>
                    <a:pt x="709371" y="481037"/>
                  </a:lnTo>
                  <a:lnTo>
                    <a:pt x="710260" y="482523"/>
                  </a:lnTo>
                  <a:lnTo>
                    <a:pt x="714641" y="490334"/>
                  </a:lnTo>
                  <a:lnTo>
                    <a:pt x="720712" y="492544"/>
                  </a:lnTo>
                  <a:lnTo>
                    <a:pt x="720712" y="458647"/>
                  </a:lnTo>
                  <a:lnTo>
                    <a:pt x="720496" y="458419"/>
                  </a:lnTo>
                  <a:lnTo>
                    <a:pt x="714844" y="454596"/>
                  </a:lnTo>
                  <a:lnTo>
                    <a:pt x="716089" y="446290"/>
                  </a:lnTo>
                  <a:lnTo>
                    <a:pt x="711504" y="441058"/>
                  </a:lnTo>
                  <a:lnTo>
                    <a:pt x="707085" y="438442"/>
                  </a:lnTo>
                  <a:lnTo>
                    <a:pt x="707085" y="477177"/>
                  </a:lnTo>
                  <a:lnTo>
                    <a:pt x="705269" y="474726"/>
                  </a:lnTo>
                  <a:lnTo>
                    <a:pt x="705726" y="474853"/>
                  </a:lnTo>
                  <a:lnTo>
                    <a:pt x="707085" y="477177"/>
                  </a:lnTo>
                  <a:lnTo>
                    <a:pt x="707085" y="438442"/>
                  </a:lnTo>
                  <a:lnTo>
                    <a:pt x="704583" y="436943"/>
                  </a:lnTo>
                  <a:lnTo>
                    <a:pt x="700366" y="433374"/>
                  </a:lnTo>
                  <a:lnTo>
                    <a:pt x="700366" y="476618"/>
                  </a:lnTo>
                  <a:lnTo>
                    <a:pt x="700278" y="476796"/>
                  </a:lnTo>
                  <a:lnTo>
                    <a:pt x="700278" y="579272"/>
                  </a:lnTo>
                  <a:lnTo>
                    <a:pt x="700062" y="580732"/>
                  </a:lnTo>
                  <a:lnTo>
                    <a:pt x="697903" y="579767"/>
                  </a:lnTo>
                  <a:lnTo>
                    <a:pt x="697382" y="579666"/>
                  </a:lnTo>
                  <a:lnTo>
                    <a:pt x="697382" y="586130"/>
                  </a:lnTo>
                  <a:lnTo>
                    <a:pt x="694715" y="583565"/>
                  </a:lnTo>
                  <a:lnTo>
                    <a:pt x="693140" y="582041"/>
                  </a:lnTo>
                  <a:lnTo>
                    <a:pt x="694550" y="580885"/>
                  </a:lnTo>
                  <a:lnTo>
                    <a:pt x="694258" y="582282"/>
                  </a:lnTo>
                  <a:lnTo>
                    <a:pt x="696506" y="583514"/>
                  </a:lnTo>
                  <a:lnTo>
                    <a:pt x="697382" y="586130"/>
                  </a:lnTo>
                  <a:lnTo>
                    <a:pt x="697382" y="579666"/>
                  </a:lnTo>
                  <a:lnTo>
                    <a:pt x="696328" y="579424"/>
                  </a:lnTo>
                  <a:lnTo>
                    <a:pt x="696671" y="579145"/>
                  </a:lnTo>
                  <a:lnTo>
                    <a:pt x="700278" y="579272"/>
                  </a:lnTo>
                  <a:lnTo>
                    <a:pt x="700278" y="476796"/>
                  </a:lnTo>
                  <a:lnTo>
                    <a:pt x="696023" y="485292"/>
                  </a:lnTo>
                  <a:lnTo>
                    <a:pt x="696023" y="567944"/>
                  </a:lnTo>
                  <a:lnTo>
                    <a:pt x="690422" y="566229"/>
                  </a:lnTo>
                  <a:lnTo>
                    <a:pt x="687006" y="564502"/>
                  </a:lnTo>
                  <a:lnTo>
                    <a:pt x="680796" y="561060"/>
                  </a:lnTo>
                  <a:lnTo>
                    <a:pt x="695185" y="567410"/>
                  </a:lnTo>
                  <a:lnTo>
                    <a:pt x="696023" y="567944"/>
                  </a:lnTo>
                  <a:lnTo>
                    <a:pt x="696023" y="485292"/>
                  </a:lnTo>
                  <a:lnTo>
                    <a:pt x="692721" y="491871"/>
                  </a:lnTo>
                  <a:lnTo>
                    <a:pt x="688086" y="492874"/>
                  </a:lnTo>
                  <a:lnTo>
                    <a:pt x="687133" y="491451"/>
                  </a:lnTo>
                  <a:lnTo>
                    <a:pt x="693127" y="488581"/>
                  </a:lnTo>
                  <a:lnTo>
                    <a:pt x="698309" y="480593"/>
                  </a:lnTo>
                  <a:lnTo>
                    <a:pt x="698398" y="478383"/>
                  </a:lnTo>
                  <a:lnTo>
                    <a:pt x="698601" y="472986"/>
                  </a:lnTo>
                  <a:lnTo>
                    <a:pt x="700366" y="476618"/>
                  </a:lnTo>
                  <a:lnTo>
                    <a:pt x="700366" y="433374"/>
                  </a:lnTo>
                  <a:lnTo>
                    <a:pt x="698665" y="431927"/>
                  </a:lnTo>
                  <a:lnTo>
                    <a:pt x="692340" y="426885"/>
                  </a:lnTo>
                  <a:lnTo>
                    <a:pt x="683133" y="423837"/>
                  </a:lnTo>
                  <a:lnTo>
                    <a:pt x="683031" y="490245"/>
                  </a:lnTo>
                  <a:lnTo>
                    <a:pt x="679907" y="491147"/>
                  </a:lnTo>
                  <a:lnTo>
                    <a:pt x="675347" y="485533"/>
                  </a:lnTo>
                  <a:lnTo>
                    <a:pt x="677291" y="484835"/>
                  </a:lnTo>
                  <a:lnTo>
                    <a:pt x="678383" y="486791"/>
                  </a:lnTo>
                  <a:lnTo>
                    <a:pt x="683031" y="490245"/>
                  </a:lnTo>
                  <a:lnTo>
                    <a:pt x="683031" y="423837"/>
                  </a:lnTo>
                  <a:lnTo>
                    <a:pt x="673582" y="423443"/>
                  </a:lnTo>
                  <a:lnTo>
                    <a:pt x="666191" y="426313"/>
                  </a:lnTo>
                  <a:lnTo>
                    <a:pt x="660933" y="429679"/>
                  </a:lnTo>
                  <a:lnTo>
                    <a:pt x="654761" y="432066"/>
                  </a:lnTo>
                  <a:lnTo>
                    <a:pt x="642137" y="435635"/>
                  </a:lnTo>
                  <a:lnTo>
                    <a:pt x="644334" y="441071"/>
                  </a:lnTo>
                  <a:lnTo>
                    <a:pt x="645363" y="442760"/>
                  </a:lnTo>
                  <a:lnTo>
                    <a:pt x="647319" y="451993"/>
                  </a:lnTo>
                  <a:lnTo>
                    <a:pt x="648881" y="452920"/>
                  </a:lnTo>
                  <a:lnTo>
                    <a:pt x="652564" y="453059"/>
                  </a:lnTo>
                  <a:lnTo>
                    <a:pt x="649592" y="458089"/>
                  </a:lnTo>
                  <a:lnTo>
                    <a:pt x="653618" y="462241"/>
                  </a:lnTo>
                  <a:lnTo>
                    <a:pt x="660247" y="465632"/>
                  </a:lnTo>
                  <a:lnTo>
                    <a:pt x="664349" y="467969"/>
                  </a:lnTo>
                  <a:lnTo>
                    <a:pt x="653910" y="470687"/>
                  </a:lnTo>
                  <a:lnTo>
                    <a:pt x="652564" y="471233"/>
                  </a:lnTo>
                  <a:lnTo>
                    <a:pt x="655688" y="476364"/>
                  </a:lnTo>
                  <a:lnTo>
                    <a:pt x="652348" y="478548"/>
                  </a:lnTo>
                  <a:lnTo>
                    <a:pt x="652183" y="483616"/>
                  </a:lnTo>
                  <a:lnTo>
                    <a:pt x="656361" y="479856"/>
                  </a:lnTo>
                  <a:lnTo>
                    <a:pt x="664197" y="482066"/>
                  </a:lnTo>
                  <a:lnTo>
                    <a:pt x="664464" y="481990"/>
                  </a:lnTo>
                  <a:lnTo>
                    <a:pt x="663028" y="492175"/>
                  </a:lnTo>
                  <a:lnTo>
                    <a:pt x="655485" y="497649"/>
                  </a:lnTo>
                  <a:lnTo>
                    <a:pt x="655574" y="506031"/>
                  </a:lnTo>
                  <a:lnTo>
                    <a:pt x="657186" y="511009"/>
                  </a:lnTo>
                  <a:lnTo>
                    <a:pt x="667004" y="512622"/>
                  </a:lnTo>
                  <a:lnTo>
                    <a:pt x="672376" y="520623"/>
                  </a:lnTo>
                  <a:lnTo>
                    <a:pt x="677951" y="521868"/>
                  </a:lnTo>
                  <a:lnTo>
                    <a:pt x="667867" y="525487"/>
                  </a:lnTo>
                  <a:lnTo>
                    <a:pt x="665518" y="522516"/>
                  </a:lnTo>
                  <a:lnTo>
                    <a:pt x="662965" y="523163"/>
                  </a:lnTo>
                  <a:lnTo>
                    <a:pt x="664933" y="525995"/>
                  </a:lnTo>
                  <a:lnTo>
                    <a:pt x="669683" y="531977"/>
                  </a:lnTo>
                  <a:lnTo>
                    <a:pt x="672401" y="538187"/>
                  </a:lnTo>
                  <a:lnTo>
                    <a:pt x="668299" y="541680"/>
                  </a:lnTo>
                  <a:lnTo>
                    <a:pt x="661885" y="544131"/>
                  </a:lnTo>
                  <a:lnTo>
                    <a:pt x="662228" y="546887"/>
                  </a:lnTo>
                  <a:lnTo>
                    <a:pt x="658774" y="543890"/>
                  </a:lnTo>
                  <a:lnTo>
                    <a:pt x="657123" y="547255"/>
                  </a:lnTo>
                  <a:lnTo>
                    <a:pt x="650633" y="545122"/>
                  </a:lnTo>
                  <a:lnTo>
                    <a:pt x="649871" y="549998"/>
                  </a:lnTo>
                  <a:lnTo>
                    <a:pt x="655929" y="551967"/>
                  </a:lnTo>
                  <a:lnTo>
                    <a:pt x="653745" y="557110"/>
                  </a:lnTo>
                  <a:lnTo>
                    <a:pt x="649833" y="553478"/>
                  </a:lnTo>
                  <a:lnTo>
                    <a:pt x="646760" y="554799"/>
                  </a:lnTo>
                  <a:lnTo>
                    <a:pt x="646760" y="595414"/>
                  </a:lnTo>
                  <a:lnTo>
                    <a:pt x="642810" y="593458"/>
                  </a:lnTo>
                  <a:lnTo>
                    <a:pt x="643978" y="593293"/>
                  </a:lnTo>
                  <a:lnTo>
                    <a:pt x="644867" y="593166"/>
                  </a:lnTo>
                  <a:lnTo>
                    <a:pt x="646760" y="595414"/>
                  </a:lnTo>
                  <a:lnTo>
                    <a:pt x="646760" y="554799"/>
                  </a:lnTo>
                  <a:lnTo>
                    <a:pt x="644525" y="555752"/>
                  </a:lnTo>
                  <a:lnTo>
                    <a:pt x="640613" y="561416"/>
                  </a:lnTo>
                  <a:lnTo>
                    <a:pt x="640956" y="567944"/>
                  </a:lnTo>
                  <a:lnTo>
                    <a:pt x="634733" y="569544"/>
                  </a:lnTo>
                  <a:lnTo>
                    <a:pt x="635863" y="576491"/>
                  </a:lnTo>
                  <a:lnTo>
                    <a:pt x="638086" y="584390"/>
                  </a:lnTo>
                  <a:lnTo>
                    <a:pt x="635152" y="588835"/>
                  </a:lnTo>
                  <a:lnTo>
                    <a:pt x="636219" y="593572"/>
                  </a:lnTo>
                  <a:lnTo>
                    <a:pt x="640410" y="593788"/>
                  </a:lnTo>
                  <a:lnTo>
                    <a:pt x="642594" y="593483"/>
                  </a:lnTo>
                  <a:lnTo>
                    <a:pt x="643661" y="595261"/>
                  </a:lnTo>
                  <a:lnTo>
                    <a:pt x="639838" y="596963"/>
                  </a:lnTo>
                  <a:lnTo>
                    <a:pt x="642061" y="596658"/>
                  </a:lnTo>
                  <a:lnTo>
                    <a:pt x="652437" y="603351"/>
                  </a:lnTo>
                  <a:lnTo>
                    <a:pt x="657910" y="610971"/>
                  </a:lnTo>
                  <a:lnTo>
                    <a:pt x="664070" y="618134"/>
                  </a:lnTo>
                  <a:lnTo>
                    <a:pt x="670356" y="621715"/>
                  </a:lnTo>
                  <a:lnTo>
                    <a:pt x="668629" y="612368"/>
                  </a:lnTo>
                  <a:lnTo>
                    <a:pt x="669505" y="603478"/>
                  </a:lnTo>
                  <a:lnTo>
                    <a:pt x="672185" y="596658"/>
                  </a:lnTo>
                  <a:lnTo>
                    <a:pt x="672668" y="595414"/>
                  </a:lnTo>
                  <a:lnTo>
                    <a:pt x="672769" y="595147"/>
                  </a:lnTo>
                  <a:lnTo>
                    <a:pt x="674179" y="593166"/>
                  </a:lnTo>
                  <a:lnTo>
                    <a:pt x="678256" y="587425"/>
                  </a:lnTo>
                  <a:lnTo>
                    <a:pt x="681672" y="583565"/>
                  </a:lnTo>
                  <a:lnTo>
                    <a:pt x="682713" y="588073"/>
                  </a:lnTo>
                  <a:lnTo>
                    <a:pt x="687019" y="594156"/>
                  </a:lnTo>
                  <a:lnTo>
                    <a:pt x="691032" y="592061"/>
                  </a:lnTo>
                  <a:lnTo>
                    <a:pt x="698169" y="588454"/>
                  </a:lnTo>
                  <a:lnTo>
                    <a:pt x="699655" y="592836"/>
                  </a:lnTo>
                  <a:lnTo>
                    <a:pt x="703326" y="602170"/>
                  </a:lnTo>
                  <a:lnTo>
                    <a:pt x="703160" y="597598"/>
                  </a:lnTo>
                  <a:lnTo>
                    <a:pt x="707428" y="600849"/>
                  </a:lnTo>
                  <a:lnTo>
                    <a:pt x="712355" y="606107"/>
                  </a:lnTo>
                  <a:lnTo>
                    <a:pt x="714286" y="611568"/>
                  </a:lnTo>
                  <a:lnTo>
                    <a:pt x="715175" y="624459"/>
                  </a:lnTo>
                  <a:lnTo>
                    <a:pt x="723392" y="621220"/>
                  </a:lnTo>
                  <a:lnTo>
                    <a:pt x="720928" y="614146"/>
                  </a:lnTo>
                  <a:lnTo>
                    <a:pt x="734415" y="604621"/>
                  </a:lnTo>
                  <a:lnTo>
                    <a:pt x="736066" y="609904"/>
                  </a:lnTo>
                  <a:lnTo>
                    <a:pt x="743381" y="610133"/>
                  </a:lnTo>
                  <a:lnTo>
                    <a:pt x="741794" y="604139"/>
                  </a:lnTo>
                  <a:lnTo>
                    <a:pt x="752297" y="603173"/>
                  </a:lnTo>
                  <a:lnTo>
                    <a:pt x="754202" y="606945"/>
                  </a:lnTo>
                  <a:lnTo>
                    <a:pt x="762101" y="599884"/>
                  </a:lnTo>
                  <a:lnTo>
                    <a:pt x="765822" y="600443"/>
                  </a:lnTo>
                  <a:lnTo>
                    <a:pt x="771702" y="600151"/>
                  </a:lnTo>
                  <a:lnTo>
                    <a:pt x="780465" y="598462"/>
                  </a:lnTo>
                  <a:lnTo>
                    <a:pt x="787082" y="595388"/>
                  </a:lnTo>
                  <a:lnTo>
                    <a:pt x="786523" y="590994"/>
                  </a:lnTo>
                  <a:lnTo>
                    <a:pt x="783285" y="588175"/>
                  </a:lnTo>
                  <a:lnTo>
                    <a:pt x="782358" y="580186"/>
                  </a:lnTo>
                  <a:lnTo>
                    <a:pt x="787463" y="572782"/>
                  </a:lnTo>
                  <a:lnTo>
                    <a:pt x="792619" y="575335"/>
                  </a:lnTo>
                  <a:lnTo>
                    <a:pt x="798550" y="568452"/>
                  </a:lnTo>
                  <a:lnTo>
                    <a:pt x="801166" y="564299"/>
                  </a:lnTo>
                  <a:lnTo>
                    <a:pt x="802982" y="56019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1" name="object 11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395649" y="2932149"/>
              <a:ext cx="157050" cy="90778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727767" y="5719702"/>
              <a:ext cx="81995" cy="82270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9211388" y="3750612"/>
              <a:ext cx="131917" cy="116845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3909987" y="4810454"/>
              <a:ext cx="4003040" cy="895985"/>
            </a:xfrm>
            <a:custGeom>
              <a:avLst/>
              <a:gdLst/>
              <a:ahLst/>
              <a:cxnLst/>
              <a:rect l="l" t="t" r="r" b="b"/>
              <a:pathLst>
                <a:path w="4003040" h="895985">
                  <a:moveTo>
                    <a:pt x="239852" y="148348"/>
                  </a:moveTo>
                  <a:lnTo>
                    <a:pt x="239395" y="148018"/>
                  </a:lnTo>
                  <a:lnTo>
                    <a:pt x="235623" y="146710"/>
                  </a:lnTo>
                  <a:lnTo>
                    <a:pt x="239852" y="148348"/>
                  </a:lnTo>
                  <a:close/>
                </a:path>
                <a:path w="4003040" h="895985">
                  <a:moveTo>
                    <a:pt x="245008" y="152146"/>
                  </a:moveTo>
                  <a:lnTo>
                    <a:pt x="242658" y="149453"/>
                  </a:lnTo>
                  <a:lnTo>
                    <a:pt x="239852" y="148348"/>
                  </a:lnTo>
                  <a:lnTo>
                    <a:pt x="245008" y="152146"/>
                  </a:lnTo>
                  <a:close/>
                </a:path>
                <a:path w="4003040" h="895985">
                  <a:moveTo>
                    <a:pt x="246519" y="153250"/>
                  </a:moveTo>
                  <a:lnTo>
                    <a:pt x="245008" y="152146"/>
                  </a:lnTo>
                  <a:lnTo>
                    <a:pt x="246075" y="153365"/>
                  </a:lnTo>
                  <a:lnTo>
                    <a:pt x="246519" y="153250"/>
                  </a:lnTo>
                  <a:close/>
                </a:path>
                <a:path w="4003040" h="895985">
                  <a:moveTo>
                    <a:pt x="255739" y="162953"/>
                  </a:moveTo>
                  <a:lnTo>
                    <a:pt x="250177" y="159029"/>
                  </a:lnTo>
                  <a:lnTo>
                    <a:pt x="247497" y="155219"/>
                  </a:lnTo>
                  <a:lnTo>
                    <a:pt x="246659" y="154038"/>
                  </a:lnTo>
                  <a:lnTo>
                    <a:pt x="246075" y="153365"/>
                  </a:lnTo>
                  <a:lnTo>
                    <a:pt x="238721" y="155219"/>
                  </a:lnTo>
                  <a:lnTo>
                    <a:pt x="240423" y="152933"/>
                  </a:lnTo>
                  <a:lnTo>
                    <a:pt x="239585" y="151955"/>
                  </a:lnTo>
                  <a:lnTo>
                    <a:pt x="239471" y="151345"/>
                  </a:lnTo>
                  <a:lnTo>
                    <a:pt x="239179" y="149809"/>
                  </a:lnTo>
                  <a:lnTo>
                    <a:pt x="239115" y="149415"/>
                  </a:lnTo>
                  <a:lnTo>
                    <a:pt x="233883" y="149809"/>
                  </a:lnTo>
                  <a:lnTo>
                    <a:pt x="229247" y="147358"/>
                  </a:lnTo>
                  <a:lnTo>
                    <a:pt x="225298" y="144957"/>
                  </a:lnTo>
                  <a:lnTo>
                    <a:pt x="222084" y="145542"/>
                  </a:lnTo>
                  <a:lnTo>
                    <a:pt x="225209" y="146189"/>
                  </a:lnTo>
                  <a:lnTo>
                    <a:pt x="226466" y="148018"/>
                  </a:lnTo>
                  <a:lnTo>
                    <a:pt x="226568" y="148386"/>
                  </a:lnTo>
                  <a:lnTo>
                    <a:pt x="225564" y="151345"/>
                  </a:lnTo>
                  <a:lnTo>
                    <a:pt x="224078" y="149669"/>
                  </a:lnTo>
                  <a:lnTo>
                    <a:pt x="218986" y="145783"/>
                  </a:lnTo>
                  <a:lnTo>
                    <a:pt x="217830" y="141452"/>
                  </a:lnTo>
                  <a:lnTo>
                    <a:pt x="217741" y="139484"/>
                  </a:lnTo>
                  <a:lnTo>
                    <a:pt x="217703" y="138480"/>
                  </a:lnTo>
                  <a:lnTo>
                    <a:pt x="217817" y="139547"/>
                  </a:lnTo>
                  <a:lnTo>
                    <a:pt x="220738" y="138963"/>
                  </a:lnTo>
                  <a:lnTo>
                    <a:pt x="227495" y="138963"/>
                  </a:lnTo>
                  <a:lnTo>
                    <a:pt x="230124" y="143344"/>
                  </a:lnTo>
                  <a:lnTo>
                    <a:pt x="232918" y="144767"/>
                  </a:lnTo>
                  <a:lnTo>
                    <a:pt x="228536" y="139484"/>
                  </a:lnTo>
                  <a:lnTo>
                    <a:pt x="228155" y="138963"/>
                  </a:lnTo>
                  <a:lnTo>
                    <a:pt x="226733" y="137033"/>
                  </a:lnTo>
                  <a:lnTo>
                    <a:pt x="207860" y="121539"/>
                  </a:lnTo>
                  <a:lnTo>
                    <a:pt x="203936" y="127558"/>
                  </a:lnTo>
                  <a:lnTo>
                    <a:pt x="203581" y="127241"/>
                  </a:lnTo>
                  <a:lnTo>
                    <a:pt x="197065" y="121475"/>
                  </a:lnTo>
                  <a:lnTo>
                    <a:pt x="195618" y="120777"/>
                  </a:lnTo>
                  <a:lnTo>
                    <a:pt x="190614" y="118376"/>
                  </a:lnTo>
                  <a:lnTo>
                    <a:pt x="183616" y="118503"/>
                  </a:lnTo>
                  <a:lnTo>
                    <a:pt x="176453" y="119951"/>
                  </a:lnTo>
                  <a:lnTo>
                    <a:pt x="169468" y="120777"/>
                  </a:lnTo>
                  <a:lnTo>
                    <a:pt x="163080" y="119824"/>
                  </a:lnTo>
                  <a:lnTo>
                    <a:pt x="156908" y="117906"/>
                  </a:lnTo>
                  <a:lnTo>
                    <a:pt x="150723" y="116065"/>
                  </a:lnTo>
                  <a:lnTo>
                    <a:pt x="144310" y="115366"/>
                  </a:lnTo>
                  <a:lnTo>
                    <a:pt x="147167" y="117767"/>
                  </a:lnTo>
                  <a:lnTo>
                    <a:pt x="143649" y="120218"/>
                  </a:lnTo>
                  <a:lnTo>
                    <a:pt x="137845" y="122377"/>
                  </a:lnTo>
                  <a:lnTo>
                    <a:pt x="133794" y="123939"/>
                  </a:lnTo>
                  <a:lnTo>
                    <a:pt x="127901" y="126149"/>
                  </a:lnTo>
                  <a:lnTo>
                    <a:pt x="120929" y="126860"/>
                  </a:lnTo>
                  <a:lnTo>
                    <a:pt x="113741" y="126885"/>
                  </a:lnTo>
                  <a:lnTo>
                    <a:pt x="100990" y="127241"/>
                  </a:lnTo>
                  <a:lnTo>
                    <a:pt x="92456" y="126822"/>
                  </a:lnTo>
                  <a:lnTo>
                    <a:pt x="84277" y="125577"/>
                  </a:lnTo>
                  <a:lnTo>
                    <a:pt x="79070" y="123278"/>
                  </a:lnTo>
                  <a:lnTo>
                    <a:pt x="73875" y="117983"/>
                  </a:lnTo>
                  <a:lnTo>
                    <a:pt x="63868" y="122580"/>
                  </a:lnTo>
                  <a:lnTo>
                    <a:pt x="56286" y="131508"/>
                  </a:lnTo>
                  <a:lnTo>
                    <a:pt x="54063" y="128270"/>
                  </a:lnTo>
                  <a:lnTo>
                    <a:pt x="46736" y="132664"/>
                  </a:lnTo>
                  <a:lnTo>
                    <a:pt x="16319" y="156273"/>
                  </a:lnTo>
                  <a:lnTo>
                    <a:pt x="12382" y="158064"/>
                  </a:lnTo>
                  <a:lnTo>
                    <a:pt x="5308" y="165836"/>
                  </a:lnTo>
                  <a:lnTo>
                    <a:pt x="12369" y="179997"/>
                  </a:lnTo>
                  <a:lnTo>
                    <a:pt x="2908" y="181635"/>
                  </a:lnTo>
                  <a:lnTo>
                    <a:pt x="0" y="188874"/>
                  </a:lnTo>
                  <a:lnTo>
                    <a:pt x="7200" y="193446"/>
                  </a:lnTo>
                  <a:lnTo>
                    <a:pt x="18948" y="200291"/>
                  </a:lnTo>
                  <a:lnTo>
                    <a:pt x="29260" y="208000"/>
                  </a:lnTo>
                  <a:lnTo>
                    <a:pt x="32118" y="215176"/>
                  </a:lnTo>
                  <a:lnTo>
                    <a:pt x="37211" y="215125"/>
                  </a:lnTo>
                  <a:lnTo>
                    <a:pt x="41452" y="211137"/>
                  </a:lnTo>
                  <a:lnTo>
                    <a:pt x="46469" y="210566"/>
                  </a:lnTo>
                  <a:lnTo>
                    <a:pt x="48209" y="210273"/>
                  </a:lnTo>
                  <a:lnTo>
                    <a:pt x="49631" y="210807"/>
                  </a:lnTo>
                  <a:lnTo>
                    <a:pt x="50723" y="212178"/>
                  </a:lnTo>
                  <a:lnTo>
                    <a:pt x="51015" y="216001"/>
                  </a:lnTo>
                  <a:lnTo>
                    <a:pt x="52920" y="216522"/>
                  </a:lnTo>
                  <a:lnTo>
                    <a:pt x="56464" y="213728"/>
                  </a:lnTo>
                  <a:lnTo>
                    <a:pt x="67246" y="213817"/>
                  </a:lnTo>
                  <a:lnTo>
                    <a:pt x="61671" y="220662"/>
                  </a:lnTo>
                  <a:lnTo>
                    <a:pt x="61023" y="230543"/>
                  </a:lnTo>
                  <a:lnTo>
                    <a:pt x="61861" y="235343"/>
                  </a:lnTo>
                  <a:lnTo>
                    <a:pt x="57264" y="236842"/>
                  </a:lnTo>
                  <a:lnTo>
                    <a:pt x="60744" y="239649"/>
                  </a:lnTo>
                  <a:lnTo>
                    <a:pt x="64262" y="238429"/>
                  </a:lnTo>
                  <a:lnTo>
                    <a:pt x="65392" y="234137"/>
                  </a:lnTo>
                  <a:lnTo>
                    <a:pt x="66090" y="239217"/>
                  </a:lnTo>
                  <a:lnTo>
                    <a:pt x="71234" y="239268"/>
                  </a:lnTo>
                  <a:lnTo>
                    <a:pt x="75057" y="238010"/>
                  </a:lnTo>
                  <a:lnTo>
                    <a:pt x="70561" y="241998"/>
                  </a:lnTo>
                  <a:lnTo>
                    <a:pt x="72491" y="246697"/>
                  </a:lnTo>
                  <a:lnTo>
                    <a:pt x="76098" y="251599"/>
                  </a:lnTo>
                  <a:lnTo>
                    <a:pt x="76606" y="256197"/>
                  </a:lnTo>
                  <a:lnTo>
                    <a:pt x="81343" y="255562"/>
                  </a:lnTo>
                  <a:lnTo>
                    <a:pt x="89649" y="257708"/>
                  </a:lnTo>
                  <a:lnTo>
                    <a:pt x="90436" y="255562"/>
                  </a:lnTo>
                  <a:lnTo>
                    <a:pt x="93103" y="248348"/>
                  </a:lnTo>
                  <a:lnTo>
                    <a:pt x="92341" y="243205"/>
                  </a:lnTo>
                  <a:lnTo>
                    <a:pt x="106146" y="240893"/>
                  </a:lnTo>
                  <a:lnTo>
                    <a:pt x="105067" y="238010"/>
                  </a:lnTo>
                  <a:lnTo>
                    <a:pt x="103619" y="234137"/>
                  </a:lnTo>
                  <a:lnTo>
                    <a:pt x="102806" y="231952"/>
                  </a:lnTo>
                  <a:lnTo>
                    <a:pt x="101955" y="224269"/>
                  </a:lnTo>
                  <a:lnTo>
                    <a:pt x="104089" y="220243"/>
                  </a:lnTo>
                  <a:lnTo>
                    <a:pt x="110007" y="218757"/>
                  </a:lnTo>
                  <a:lnTo>
                    <a:pt x="116992" y="217919"/>
                  </a:lnTo>
                  <a:lnTo>
                    <a:pt x="122326" y="215823"/>
                  </a:lnTo>
                  <a:lnTo>
                    <a:pt x="124929" y="213728"/>
                  </a:lnTo>
                  <a:lnTo>
                    <a:pt x="128397" y="210934"/>
                  </a:lnTo>
                  <a:lnTo>
                    <a:pt x="131635" y="210273"/>
                  </a:lnTo>
                  <a:lnTo>
                    <a:pt x="132588" y="210083"/>
                  </a:lnTo>
                  <a:lnTo>
                    <a:pt x="137045" y="212407"/>
                  </a:lnTo>
                  <a:lnTo>
                    <a:pt x="143929" y="217119"/>
                  </a:lnTo>
                  <a:lnTo>
                    <a:pt x="146646" y="210426"/>
                  </a:lnTo>
                  <a:lnTo>
                    <a:pt x="147053" y="210083"/>
                  </a:lnTo>
                  <a:lnTo>
                    <a:pt x="153962" y="204089"/>
                  </a:lnTo>
                  <a:lnTo>
                    <a:pt x="162458" y="198691"/>
                  </a:lnTo>
                  <a:lnTo>
                    <a:pt x="168757" y="194818"/>
                  </a:lnTo>
                  <a:lnTo>
                    <a:pt x="170205" y="193776"/>
                  </a:lnTo>
                  <a:lnTo>
                    <a:pt x="168236" y="191147"/>
                  </a:lnTo>
                  <a:lnTo>
                    <a:pt x="170624" y="186905"/>
                  </a:lnTo>
                  <a:lnTo>
                    <a:pt x="173596" y="185661"/>
                  </a:lnTo>
                  <a:lnTo>
                    <a:pt x="177876" y="179044"/>
                  </a:lnTo>
                  <a:lnTo>
                    <a:pt x="178638" y="169684"/>
                  </a:lnTo>
                  <a:lnTo>
                    <a:pt x="187337" y="171462"/>
                  </a:lnTo>
                  <a:lnTo>
                    <a:pt x="187464" y="174180"/>
                  </a:lnTo>
                  <a:lnTo>
                    <a:pt x="191744" y="176580"/>
                  </a:lnTo>
                  <a:lnTo>
                    <a:pt x="194741" y="177761"/>
                  </a:lnTo>
                  <a:lnTo>
                    <a:pt x="202476" y="180086"/>
                  </a:lnTo>
                  <a:lnTo>
                    <a:pt x="207302" y="174447"/>
                  </a:lnTo>
                  <a:lnTo>
                    <a:pt x="219214" y="174752"/>
                  </a:lnTo>
                  <a:lnTo>
                    <a:pt x="220167" y="174447"/>
                  </a:lnTo>
                  <a:lnTo>
                    <a:pt x="230390" y="171107"/>
                  </a:lnTo>
                  <a:lnTo>
                    <a:pt x="232422" y="169684"/>
                  </a:lnTo>
                  <a:lnTo>
                    <a:pt x="242100" y="162902"/>
                  </a:lnTo>
                  <a:lnTo>
                    <a:pt x="248678" y="164160"/>
                  </a:lnTo>
                  <a:lnTo>
                    <a:pt x="255739" y="162953"/>
                  </a:lnTo>
                  <a:close/>
                </a:path>
                <a:path w="4003040" h="895985">
                  <a:moveTo>
                    <a:pt x="533692" y="25247"/>
                  </a:moveTo>
                  <a:lnTo>
                    <a:pt x="529259" y="25996"/>
                  </a:lnTo>
                  <a:lnTo>
                    <a:pt x="533692" y="25247"/>
                  </a:lnTo>
                  <a:close/>
                </a:path>
                <a:path w="4003040" h="895985">
                  <a:moveTo>
                    <a:pt x="552856" y="27152"/>
                  </a:moveTo>
                  <a:lnTo>
                    <a:pt x="550951" y="23901"/>
                  </a:lnTo>
                  <a:lnTo>
                    <a:pt x="548208" y="19253"/>
                  </a:lnTo>
                  <a:lnTo>
                    <a:pt x="547649" y="15113"/>
                  </a:lnTo>
                  <a:lnTo>
                    <a:pt x="542836" y="13652"/>
                  </a:lnTo>
                  <a:lnTo>
                    <a:pt x="538365" y="12293"/>
                  </a:lnTo>
                  <a:lnTo>
                    <a:pt x="531888" y="9804"/>
                  </a:lnTo>
                  <a:lnTo>
                    <a:pt x="525678" y="6832"/>
                  </a:lnTo>
                  <a:lnTo>
                    <a:pt x="519379" y="4013"/>
                  </a:lnTo>
                  <a:lnTo>
                    <a:pt x="512622" y="2006"/>
                  </a:lnTo>
                  <a:lnTo>
                    <a:pt x="500456" y="114"/>
                  </a:lnTo>
                  <a:lnTo>
                    <a:pt x="487870" y="0"/>
                  </a:lnTo>
                  <a:lnTo>
                    <a:pt x="476148" y="3098"/>
                  </a:lnTo>
                  <a:lnTo>
                    <a:pt x="466585" y="10896"/>
                  </a:lnTo>
                  <a:lnTo>
                    <a:pt x="469531" y="16141"/>
                  </a:lnTo>
                  <a:lnTo>
                    <a:pt x="477113" y="13652"/>
                  </a:lnTo>
                  <a:lnTo>
                    <a:pt x="483069" y="20307"/>
                  </a:lnTo>
                  <a:lnTo>
                    <a:pt x="485724" y="23037"/>
                  </a:lnTo>
                  <a:lnTo>
                    <a:pt x="489864" y="30645"/>
                  </a:lnTo>
                  <a:lnTo>
                    <a:pt x="498017" y="31127"/>
                  </a:lnTo>
                  <a:lnTo>
                    <a:pt x="507580" y="30251"/>
                  </a:lnTo>
                  <a:lnTo>
                    <a:pt x="508254" y="36499"/>
                  </a:lnTo>
                  <a:lnTo>
                    <a:pt x="513397" y="36449"/>
                  </a:lnTo>
                  <a:lnTo>
                    <a:pt x="509727" y="30251"/>
                  </a:lnTo>
                  <a:lnTo>
                    <a:pt x="509104" y="29184"/>
                  </a:lnTo>
                  <a:lnTo>
                    <a:pt x="515594" y="30099"/>
                  </a:lnTo>
                  <a:lnTo>
                    <a:pt x="523113" y="29781"/>
                  </a:lnTo>
                  <a:lnTo>
                    <a:pt x="523417" y="29184"/>
                  </a:lnTo>
                  <a:lnTo>
                    <a:pt x="524598" y="26822"/>
                  </a:lnTo>
                  <a:lnTo>
                    <a:pt x="527875" y="23901"/>
                  </a:lnTo>
                  <a:lnTo>
                    <a:pt x="534974" y="25031"/>
                  </a:lnTo>
                  <a:lnTo>
                    <a:pt x="533692" y="25247"/>
                  </a:lnTo>
                  <a:lnTo>
                    <a:pt x="535711" y="29476"/>
                  </a:lnTo>
                  <a:lnTo>
                    <a:pt x="544347" y="29476"/>
                  </a:lnTo>
                  <a:lnTo>
                    <a:pt x="548741" y="29108"/>
                  </a:lnTo>
                  <a:lnTo>
                    <a:pt x="552856" y="27152"/>
                  </a:lnTo>
                  <a:close/>
                </a:path>
                <a:path w="4003040" h="895985">
                  <a:moveTo>
                    <a:pt x="4002963" y="893102"/>
                  </a:moveTo>
                  <a:lnTo>
                    <a:pt x="4002582" y="890790"/>
                  </a:lnTo>
                  <a:lnTo>
                    <a:pt x="4000296" y="888771"/>
                  </a:lnTo>
                  <a:lnTo>
                    <a:pt x="3999915" y="892657"/>
                  </a:lnTo>
                  <a:lnTo>
                    <a:pt x="4001478" y="895705"/>
                  </a:lnTo>
                  <a:lnTo>
                    <a:pt x="4002963" y="89310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5" name="object 11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833707" y="4894447"/>
              <a:ext cx="248773" cy="203433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6835851" y="3638905"/>
              <a:ext cx="866140" cy="746760"/>
            </a:xfrm>
            <a:custGeom>
              <a:avLst/>
              <a:gdLst/>
              <a:ahLst/>
              <a:cxnLst/>
              <a:rect l="l" t="t" r="r" b="b"/>
              <a:pathLst>
                <a:path w="866140" h="746760">
                  <a:moveTo>
                    <a:pt x="10414" y="738314"/>
                  </a:moveTo>
                  <a:lnTo>
                    <a:pt x="4635" y="736523"/>
                  </a:lnTo>
                  <a:lnTo>
                    <a:pt x="0" y="742594"/>
                  </a:lnTo>
                  <a:lnTo>
                    <a:pt x="5791" y="746442"/>
                  </a:lnTo>
                  <a:lnTo>
                    <a:pt x="7759" y="743966"/>
                  </a:lnTo>
                  <a:lnTo>
                    <a:pt x="9296" y="741260"/>
                  </a:lnTo>
                  <a:lnTo>
                    <a:pt x="10414" y="738314"/>
                  </a:lnTo>
                  <a:close/>
                </a:path>
                <a:path w="866140" h="746760">
                  <a:moveTo>
                    <a:pt x="20942" y="689432"/>
                  </a:moveTo>
                  <a:lnTo>
                    <a:pt x="5245" y="692556"/>
                  </a:lnTo>
                  <a:lnTo>
                    <a:pt x="12509" y="703376"/>
                  </a:lnTo>
                  <a:lnTo>
                    <a:pt x="13042" y="707326"/>
                  </a:lnTo>
                  <a:lnTo>
                    <a:pt x="16535" y="705002"/>
                  </a:lnTo>
                  <a:lnTo>
                    <a:pt x="19469" y="700849"/>
                  </a:lnTo>
                  <a:lnTo>
                    <a:pt x="20942" y="689432"/>
                  </a:lnTo>
                  <a:close/>
                </a:path>
                <a:path w="866140" h="746760">
                  <a:moveTo>
                    <a:pt x="44678" y="722134"/>
                  </a:moveTo>
                  <a:lnTo>
                    <a:pt x="32296" y="719709"/>
                  </a:lnTo>
                  <a:lnTo>
                    <a:pt x="32499" y="726986"/>
                  </a:lnTo>
                  <a:lnTo>
                    <a:pt x="36410" y="729399"/>
                  </a:lnTo>
                  <a:lnTo>
                    <a:pt x="40779" y="728789"/>
                  </a:lnTo>
                  <a:lnTo>
                    <a:pt x="44678" y="722134"/>
                  </a:lnTo>
                  <a:close/>
                </a:path>
                <a:path w="866140" h="746760">
                  <a:moveTo>
                    <a:pt x="82042" y="702729"/>
                  </a:moveTo>
                  <a:lnTo>
                    <a:pt x="74002" y="705916"/>
                  </a:lnTo>
                  <a:lnTo>
                    <a:pt x="66357" y="708799"/>
                  </a:lnTo>
                  <a:lnTo>
                    <a:pt x="58635" y="711339"/>
                  </a:lnTo>
                  <a:lnTo>
                    <a:pt x="50330" y="713562"/>
                  </a:lnTo>
                  <a:lnTo>
                    <a:pt x="53555" y="718997"/>
                  </a:lnTo>
                  <a:lnTo>
                    <a:pt x="55270" y="725131"/>
                  </a:lnTo>
                  <a:lnTo>
                    <a:pt x="58445" y="730592"/>
                  </a:lnTo>
                  <a:lnTo>
                    <a:pt x="65493" y="725982"/>
                  </a:lnTo>
                  <a:lnTo>
                    <a:pt x="72224" y="718591"/>
                  </a:lnTo>
                  <a:lnTo>
                    <a:pt x="77965" y="710234"/>
                  </a:lnTo>
                  <a:lnTo>
                    <a:pt x="82042" y="702729"/>
                  </a:lnTo>
                  <a:close/>
                </a:path>
                <a:path w="866140" h="746760">
                  <a:moveTo>
                    <a:pt x="109893" y="729780"/>
                  </a:moveTo>
                  <a:lnTo>
                    <a:pt x="107988" y="724052"/>
                  </a:lnTo>
                  <a:lnTo>
                    <a:pt x="100076" y="723087"/>
                  </a:lnTo>
                  <a:lnTo>
                    <a:pt x="94805" y="726808"/>
                  </a:lnTo>
                  <a:lnTo>
                    <a:pt x="93497" y="732955"/>
                  </a:lnTo>
                  <a:lnTo>
                    <a:pt x="95821" y="738949"/>
                  </a:lnTo>
                  <a:lnTo>
                    <a:pt x="101434" y="742188"/>
                  </a:lnTo>
                  <a:lnTo>
                    <a:pt x="107238" y="736942"/>
                  </a:lnTo>
                  <a:lnTo>
                    <a:pt x="109893" y="729780"/>
                  </a:lnTo>
                  <a:close/>
                </a:path>
                <a:path w="866140" h="746760">
                  <a:moveTo>
                    <a:pt x="172745" y="701560"/>
                  </a:moveTo>
                  <a:lnTo>
                    <a:pt x="172237" y="696112"/>
                  </a:lnTo>
                  <a:lnTo>
                    <a:pt x="169672" y="695909"/>
                  </a:lnTo>
                  <a:lnTo>
                    <a:pt x="164477" y="703275"/>
                  </a:lnTo>
                  <a:lnTo>
                    <a:pt x="160248" y="712076"/>
                  </a:lnTo>
                  <a:lnTo>
                    <a:pt x="155435" y="720090"/>
                  </a:lnTo>
                  <a:lnTo>
                    <a:pt x="148463" y="725144"/>
                  </a:lnTo>
                  <a:lnTo>
                    <a:pt x="151955" y="727468"/>
                  </a:lnTo>
                  <a:lnTo>
                    <a:pt x="158165" y="721283"/>
                  </a:lnTo>
                  <a:lnTo>
                    <a:pt x="167830" y="721461"/>
                  </a:lnTo>
                  <a:lnTo>
                    <a:pt x="171348" y="712444"/>
                  </a:lnTo>
                  <a:lnTo>
                    <a:pt x="172135" y="708329"/>
                  </a:lnTo>
                  <a:lnTo>
                    <a:pt x="172745" y="701560"/>
                  </a:lnTo>
                  <a:close/>
                </a:path>
                <a:path w="866140" h="746760">
                  <a:moveTo>
                    <a:pt x="191668" y="684123"/>
                  </a:moveTo>
                  <a:lnTo>
                    <a:pt x="189242" y="677392"/>
                  </a:lnTo>
                  <a:lnTo>
                    <a:pt x="185597" y="675347"/>
                  </a:lnTo>
                  <a:lnTo>
                    <a:pt x="180263" y="678954"/>
                  </a:lnTo>
                  <a:lnTo>
                    <a:pt x="175183" y="684720"/>
                  </a:lnTo>
                  <a:lnTo>
                    <a:pt x="172262" y="689165"/>
                  </a:lnTo>
                  <a:lnTo>
                    <a:pt x="176123" y="690714"/>
                  </a:lnTo>
                  <a:lnTo>
                    <a:pt x="179514" y="687235"/>
                  </a:lnTo>
                  <a:lnTo>
                    <a:pt x="191668" y="684123"/>
                  </a:lnTo>
                  <a:close/>
                </a:path>
                <a:path w="866140" h="746760">
                  <a:moveTo>
                    <a:pt x="526326" y="362940"/>
                  </a:moveTo>
                  <a:lnTo>
                    <a:pt x="525818" y="361772"/>
                  </a:lnTo>
                  <a:lnTo>
                    <a:pt x="522732" y="361848"/>
                  </a:lnTo>
                  <a:lnTo>
                    <a:pt x="524281" y="365328"/>
                  </a:lnTo>
                  <a:lnTo>
                    <a:pt x="526326" y="362940"/>
                  </a:lnTo>
                  <a:close/>
                </a:path>
                <a:path w="866140" h="746760">
                  <a:moveTo>
                    <a:pt x="617931" y="391312"/>
                  </a:moveTo>
                  <a:lnTo>
                    <a:pt x="615899" y="388912"/>
                  </a:lnTo>
                  <a:lnTo>
                    <a:pt x="615149" y="391617"/>
                  </a:lnTo>
                  <a:lnTo>
                    <a:pt x="617689" y="392214"/>
                  </a:lnTo>
                  <a:lnTo>
                    <a:pt x="617931" y="391312"/>
                  </a:lnTo>
                  <a:close/>
                </a:path>
                <a:path w="866140" h="746760">
                  <a:moveTo>
                    <a:pt x="708621" y="285750"/>
                  </a:moveTo>
                  <a:lnTo>
                    <a:pt x="705434" y="278130"/>
                  </a:lnTo>
                  <a:lnTo>
                    <a:pt x="705104" y="283210"/>
                  </a:lnTo>
                  <a:lnTo>
                    <a:pt x="708621" y="285750"/>
                  </a:lnTo>
                  <a:close/>
                </a:path>
                <a:path w="866140" h="746760">
                  <a:moveTo>
                    <a:pt x="865987" y="66040"/>
                  </a:moveTo>
                  <a:lnTo>
                    <a:pt x="861987" y="66040"/>
                  </a:lnTo>
                  <a:lnTo>
                    <a:pt x="861720" y="62230"/>
                  </a:lnTo>
                  <a:lnTo>
                    <a:pt x="853173" y="58420"/>
                  </a:lnTo>
                  <a:lnTo>
                    <a:pt x="850480" y="59690"/>
                  </a:lnTo>
                  <a:lnTo>
                    <a:pt x="839825" y="66040"/>
                  </a:lnTo>
                  <a:lnTo>
                    <a:pt x="834834" y="63500"/>
                  </a:lnTo>
                  <a:lnTo>
                    <a:pt x="826096" y="59690"/>
                  </a:lnTo>
                  <a:lnTo>
                    <a:pt x="823442" y="63500"/>
                  </a:lnTo>
                  <a:lnTo>
                    <a:pt x="818616" y="64770"/>
                  </a:lnTo>
                  <a:lnTo>
                    <a:pt x="815949" y="60960"/>
                  </a:lnTo>
                  <a:lnTo>
                    <a:pt x="808240" y="57150"/>
                  </a:lnTo>
                  <a:lnTo>
                    <a:pt x="804392" y="59690"/>
                  </a:lnTo>
                  <a:lnTo>
                    <a:pt x="798283" y="60960"/>
                  </a:lnTo>
                  <a:lnTo>
                    <a:pt x="794981" y="52070"/>
                  </a:lnTo>
                  <a:lnTo>
                    <a:pt x="790346" y="49530"/>
                  </a:lnTo>
                  <a:lnTo>
                    <a:pt x="788035" y="48260"/>
                  </a:lnTo>
                  <a:lnTo>
                    <a:pt x="779259" y="44450"/>
                  </a:lnTo>
                  <a:lnTo>
                    <a:pt x="770445" y="41910"/>
                  </a:lnTo>
                  <a:lnTo>
                    <a:pt x="768718" y="44450"/>
                  </a:lnTo>
                  <a:lnTo>
                    <a:pt x="768070" y="46990"/>
                  </a:lnTo>
                  <a:lnTo>
                    <a:pt x="768515" y="49530"/>
                  </a:lnTo>
                  <a:lnTo>
                    <a:pt x="761923" y="49530"/>
                  </a:lnTo>
                  <a:lnTo>
                    <a:pt x="748665" y="48260"/>
                  </a:lnTo>
                  <a:lnTo>
                    <a:pt x="738974" y="48260"/>
                  </a:lnTo>
                  <a:lnTo>
                    <a:pt x="738454" y="46990"/>
                  </a:lnTo>
                  <a:lnTo>
                    <a:pt x="737400" y="44450"/>
                  </a:lnTo>
                  <a:lnTo>
                    <a:pt x="732320" y="43180"/>
                  </a:lnTo>
                  <a:lnTo>
                    <a:pt x="729843" y="44450"/>
                  </a:lnTo>
                  <a:lnTo>
                    <a:pt x="727544" y="44450"/>
                  </a:lnTo>
                  <a:lnTo>
                    <a:pt x="705345" y="33020"/>
                  </a:lnTo>
                  <a:lnTo>
                    <a:pt x="697420" y="31750"/>
                  </a:lnTo>
                  <a:lnTo>
                    <a:pt x="693928" y="30480"/>
                  </a:lnTo>
                  <a:lnTo>
                    <a:pt x="694753" y="35560"/>
                  </a:lnTo>
                  <a:lnTo>
                    <a:pt x="690067" y="30480"/>
                  </a:lnTo>
                  <a:lnTo>
                    <a:pt x="691261" y="27940"/>
                  </a:lnTo>
                  <a:lnTo>
                    <a:pt x="692835" y="22860"/>
                  </a:lnTo>
                  <a:lnTo>
                    <a:pt x="694016" y="19050"/>
                  </a:lnTo>
                  <a:lnTo>
                    <a:pt x="681367" y="22860"/>
                  </a:lnTo>
                  <a:lnTo>
                    <a:pt x="680593" y="21590"/>
                  </a:lnTo>
                  <a:lnTo>
                    <a:pt x="679818" y="20320"/>
                  </a:lnTo>
                  <a:lnTo>
                    <a:pt x="677494" y="16510"/>
                  </a:lnTo>
                  <a:lnTo>
                    <a:pt x="664883" y="20320"/>
                  </a:lnTo>
                  <a:lnTo>
                    <a:pt x="653656" y="19050"/>
                  </a:lnTo>
                  <a:lnTo>
                    <a:pt x="646696" y="16510"/>
                  </a:lnTo>
                  <a:lnTo>
                    <a:pt x="631469" y="15240"/>
                  </a:lnTo>
                  <a:lnTo>
                    <a:pt x="632790" y="21590"/>
                  </a:lnTo>
                  <a:lnTo>
                    <a:pt x="624141" y="16510"/>
                  </a:lnTo>
                  <a:lnTo>
                    <a:pt x="617664" y="12700"/>
                  </a:lnTo>
                  <a:lnTo>
                    <a:pt x="609028" y="11430"/>
                  </a:lnTo>
                  <a:lnTo>
                    <a:pt x="601738" y="12700"/>
                  </a:lnTo>
                  <a:lnTo>
                    <a:pt x="593051" y="15240"/>
                  </a:lnTo>
                  <a:lnTo>
                    <a:pt x="584276" y="15240"/>
                  </a:lnTo>
                  <a:lnTo>
                    <a:pt x="575310" y="16510"/>
                  </a:lnTo>
                  <a:lnTo>
                    <a:pt x="566039" y="15240"/>
                  </a:lnTo>
                  <a:lnTo>
                    <a:pt x="552196" y="12700"/>
                  </a:lnTo>
                  <a:lnTo>
                    <a:pt x="545312" y="10160"/>
                  </a:lnTo>
                  <a:lnTo>
                    <a:pt x="538480" y="8890"/>
                  </a:lnTo>
                  <a:lnTo>
                    <a:pt x="519722" y="8890"/>
                  </a:lnTo>
                  <a:lnTo>
                    <a:pt x="511022" y="8890"/>
                  </a:lnTo>
                  <a:lnTo>
                    <a:pt x="490626" y="8890"/>
                  </a:lnTo>
                  <a:lnTo>
                    <a:pt x="483387" y="12700"/>
                  </a:lnTo>
                  <a:lnTo>
                    <a:pt x="479793" y="7620"/>
                  </a:lnTo>
                  <a:lnTo>
                    <a:pt x="468007" y="3810"/>
                  </a:lnTo>
                  <a:lnTo>
                    <a:pt x="464058" y="2540"/>
                  </a:lnTo>
                  <a:lnTo>
                    <a:pt x="460184" y="0"/>
                  </a:lnTo>
                  <a:lnTo>
                    <a:pt x="452450" y="3810"/>
                  </a:lnTo>
                  <a:lnTo>
                    <a:pt x="449795" y="1270"/>
                  </a:lnTo>
                  <a:lnTo>
                    <a:pt x="444055" y="3810"/>
                  </a:lnTo>
                  <a:lnTo>
                    <a:pt x="438531" y="8890"/>
                  </a:lnTo>
                  <a:lnTo>
                    <a:pt x="436537" y="13970"/>
                  </a:lnTo>
                  <a:lnTo>
                    <a:pt x="438251" y="13970"/>
                  </a:lnTo>
                  <a:lnTo>
                    <a:pt x="439940" y="12700"/>
                  </a:lnTo>
                  <a:lnTo>
                    <a:pt x="441591" y="12700"/>
                  </a:lnTo>
                  <a:lnTo>
                    <a:pt x="438810" y="13970"/>
                  </a:lnTo>
                  <a:lnTo>
                    <a:pt x="433781" y="16510"/>
                  </a:lnTo>
                  <a:lnTo>
                    <a:pt x="441591" y="15240"/>
                  </a:lnTo>
                  <a:lnTo>
                    <a:pt x="433590" y="17780"/>
                  </a:lnTo>
                  <a:lnTo>
                    <a:pt x="416623" y="20320"/>
                  </a:lnTo>
                  <a:lnTo>
                    <a:pt x="410146" y="24130"/>
                  </a:lnTo>
                  <a:lnTo>
                    <a:pt x="406577" y="27940"/>
                  </a:lnTo>
                  <a:lnTo>
                    <a:pt x="402539" y="26670"/>
                  </a:lnTo>
                  <a:lnTo>
                    <a:pt x="398919" y="35560"/>
                  </a:lnTo>
                  <a:lnTo>
                    <a:pt x="399097" y="39370"/>
                  </a:lnTo>
                  <a:lnTo>
                    <a:pt x="404075" y="39370"/>
                  </a:lnTo>
                  <a:lnTo>
                    <a:pt x="402894" y="41910"/>
                  </a:lnTo>
                  <a:lnTo>
                    <a:pt x="404418" y="46990"/>
                  </a:lnTo>
                  <a:lnTo>
                    <a:pt x="407911" y="46990"/>
                  </a:lnTo>
                  <a:lnTo>
                    <a:pt x="403288" y="50800"/>
                  </a:lnTo>
                  <a:lnTo>
                    <a:pt x="407149" y="55880"/>
                  </a:lnTo>
                  <a:lnTo>
                    <a:pt x="409155" y="52070"/>
                  </a:lnTo>
                  <a:lnTo>
                    <a:pt x="414578" y="52070"/>
                  </a:lnTo>
                  <a:lnTo>
                    <a:pt x="418007" y="48260"/>
                  </a:lnTo>
                  <a:lnTo>
                    <a:pt x="417322" y="52070"/>
                  </a:lnTo>
                  <a:lnTo>
                    <a:pt x="411213" y="54610"/>
                  </a:lnTo>
                  <a:lnTo>
                    <a:pt x="410756" y="63500"/>
                  </a:lnTo>
                  <a:lnTo>
                    <a:pt x="416026" y="63500"/>
                  </a:lnTo>
                  <a:lnTo>
                    <a:pt x="419557" y="60960"/>
                  </a:lnTo>
                  <a:lnTo>
                    <a:pt x="416064" y="63500"/>
                  </a:lnTo>
                  <a:lnTo>
                    <a:pt x="411873" y="64770"/>
                  </a:lnTo>
                  <a:lnTo>
                    <a:pt x="411022" y="69850"/>
                  </a:lnTo>
                  <a:lnTo>
                    <a:pt x="414997" y="69850"/>
                  </a:lnTo>
                  <a:lnTo>
                    <a:pt x="418325" y="68808"/>
                  </a:lnTo>
                  <a:lnTo>
                    <a:pt x="417614" y="69850"/>
                  </a:lnTo>
                  <a:lnTo>
                    <a:pt x="413042" y="73660"/>
                  </a:lnTo>
                  <a:lnTo>
                    <a:pt x="409778" y="78740"/>
                  </a:lnTo>
                  <a:lnTo>
                    <a:pt x="410260" y="85090"/>
                  </a:lnTo>
                  <a:lnTo>
                    <a:pt x="414909" y="82550"/>
                  </a:lnTo>
                  <a:lnTo>
                    <a:pt x="418033" y="78740"/>
                  </a:lnTo>
                  <a:lnTo>
                    <a:pt x="427583" y="77470"/>
                  </a:lnTo>
                  <a:lnTo>
                    <a:pt x="432079" y="77470"/>
                  </a:lnTo>
                  <a:lnTo>
                    <a:pt x="435419" y="73660"/>
                  </a:lnTo>
                  <a:lnTo>
                    <a:pt x="434860" y="77470"/>
                  </a:lnTo>
                  <a:lnTo>
                    <a:pt x="436295" y="78740"/>
                  </a:lnTo>
                  <a:lnTo>
                    <a:pt x="439661" y="78740"/>
                  </a:lnTo>
                  <a:lnTo>
                    <a:pt x="435343" y="81280"/>
                  </a:lnTo>
                  <a:lnTo>
                    <a:pt x="430720" y="91440"/>
                  </a:lnTo>
                  <a:lnTo>
                    <a:pt x="445566" y="87630"/>
                  </a:lnTo>
                  <a:lnTo>
                    <a:pt x="451332" y="85090"/>
                  </a:lnTo>
                  <a:lnTo>
                    <a:pt x="460870" y="88900"/>
                  </a:lnTo>
                  <a:lnTo>
                    <a:pt x="471639" y="91440"/>
                  </a:lnTo>
                  <a:lnTo>
                    <a:pt x="472287" y="85090"/>
                  </a:lnTo>
                  <a:lnTo>
                    <a:pt x="472681" y="81280"/>
                  </a:lnTo>
                  <a:lnTo>
                    <a:pt x="491604" y="82550"/>
                  </a:lnTo>
                  <a:lnTo>
                    <a:pt x="499960" y="85090"/>
                  </a:lnTo>
                  <a:lnTo>
                    <a:pt x="493255" y="91440"/>
                  </a:lnTo>
                  <a:lnTo>
                    <a:pt x="499402" y="95250"/>
                  </a:lnTo>
                  <a:lnTo>
                    <a:pt x="507441" y="96520"/>
                  </a:lnTo>
                  <a:lnTo>
                    <a:pt x="509244" y="105410"/>
                  </a:lnTo>
                  <a:lnTo>
                    <a:pt x="492645" y="115252"/>
                  </a:lnTo>
                  <a:lnTo>
                    <a:pt x="492645" y="316230"/>
                  </a:lnTo>
                  <a:lnTo>
                    <a:pt x="488137" y="318668"/>
                  </a:lnTo>
                  <a:lnTo>
                    <a:pt x="488238" y="317500"/>
                  </a:lnTo>
                  <a:lnTo>
                    <a:pt x="489699" y="316230"/>
                  </a:lnTo>
                  <a:lnTo>
                    <a:pt x="492645" y="316230"/>
                  </a:lnTo>
                  <a:lnTo>
                    <a:pt x="492645" y="115252"/>
                  </a:lnTo>
                  <a:lnTo>
                    <a:pt x="487819" y="118110"/>
                  </a:lnTo>
                  <a:lnTo>
                    <a:pt x="485419" y="124460"/>
                  </a:lnTo>
                  <a:lnTo>
                    <a:pt x="480034" y="125730"/>
                  </a:lnTo>
                  <a:lnTo>
                    <a:pt x="481584" y="129540"/>
                  </a:lnTo>
                  <a:lnTo>
                    <a:pt x="482003" y="135890"/>
                  </a:lnTo>
                  <a:lnTo>
                    <a:pt x="482066" y="152400"/>
                  </a:lnTo>
                  <a:lnTo>
                    <a:pt x="482104" y="153670"/>
                  </a:lnTo>
                  <a:lnTo>
                    <a:pt x="483349" y="158750"/>
                  </a:lnTo>
                  <a:lnTo>
                    <a:pt x="479196" y="160020"/>
                  </a:lnTo>
                  <a:lnTo>
                    <a:pt x="470738" y="163830"/>
                  </a:lnTo>
                  <a:lnTo>
                    <a:pt x="481571" y="170180"/>
                  </a:lnTo>
                  <a:lnTo>
                    <a:pt x="474497" y="179070"/>
                  </a:lnTo>
                  <a:lnTo>
                    <a:pt x="470433" y="185420"/>
                  </a:lnTo>
                  <a:lnTo>
                    <a:pt x="471843" y="189230"/>
                  </a:lnTo>
                  <a:lnTo>
                    <a:pt x="456539" y="189230"/>
                  </a:lnTo>
                  <a:lnTo>
                    <a:pt x="451637" y="187960"/>
                  </a:lnTo>
                  <a:lnTo>
                    <a:pt x="453009" y="191770"/>
                  </a:lnTo>
                  <a:lnTo>
                    <a:pt x="455879" y="194310"/>
                  </a:lnTo>
                  <a:lnTo>
                    <a:pt x="460552" y="199390"/>
                  </a:lnTo>
                  <a:lnTo>
                    <a:pt x="458825" y="201930"/>
                  </a:lnTo>
                  <a:lnTo>
                    <a:pt x="462622" y="209550"/>
                  </a:lnTo>
                  <a:lnTo>
                    <a:pt x="471373" y="214630"/>
                  </a:lnTo>
                  <a:lnTo>
                    <a:pt x="469900" y="219710"/>
                  </a:lnTo>
                  <a:lnTo>
                    <a:pt x="466585" y="226060"/>
                  </a:lnTo>
                  <a:lnTo>
                    <a:pt x="461975" y="231140"/>
                  </a:lnTo>
                  <a:lnTo>
                    <a:pt x="457923" y="236220"/>
                  </a:lnTo>
                  <a:lnTo>
                    <a:pt x="456323" y="242570"/>
                  </a:lnTo>
                  <a:lnTo>
                    <a:pt x="456526" y="248920"/>
                  </a:lnTo>
                  <a:lnTo>
                    <a:pt x="462483" y="259080"/>
                  </a:lnTo>
                  <a:lnTo>
                    <a:pt x="469861" y="256540"/>
                  </a:lnTo>
                  <a:lnTo>
                    <a:pt x="466166" y="265430"/>
                  </a:lnTo>
                  <a:lnTo>
                    <a:pt x="463765" y="260350"/>
                  </a:lnTo>
                  <a:lnTo>
                    <a:pt x="455485" y="269240"/>
                  </a:lnTo>
                  <a:lnTo>
                    <a:pt x="455142" y="273050"/>
                  </a:lnTo>
                  <a:lnTo>
                    <a:pt x="449961" y="278130"/>
                  </a:lnTo>
                  <a:lnTo>
                    <a:pt x="447230" y="280670"/>
                  </a:lnTo>
                  <a:lnTo>
                    <a:pt x="445973" y="288290"/>
                  </a:lnTo>
                  <a:lnTo>
                    <a:pt x="445808" y="300990"/>
                  </a:lnTo>
                  <a:lnTo>
                    <a:pt x="453961" y="303530"/>
                  </a:lnTo>
                  <a:lnTo>
                    <a:pt x="458216" y="302260"/>
                  </a:lnTo>
                  <a:lnTo>
                    <a:pt x="469290" y="302260"/>
                  </a:lnTo>
                  <a:lnTo>
                    <a:pt x="462292" y="298450"/>
                  </a:lnTo>
                  <a:lnTo>
                    <a:pt x="469430" y="299720"/>
                  </a:lnTo>
                  <a:lnTo>
                    <a:pt x="470039" y="303530"/>
                  </a:lnTo>
                  <a:lnTo>
                    <a:pt x="476059" y="309880"/>
                  </a:lnTo>
                  <a:lnTo>
                    <a:pt x="487311" y="319443"/>
                  </a:lnTo>
                  <a:lnTo>
                    <a:pt x="482092" y="325120"/>
                  </a:lnTo>
                  <a:lnTo>
                    <a:pt x="489026" y="330200"/>
                  </a:lnTo>
                  <a:lnTo>
                    <a:pt x="497598" y="335280"/>
                  </a:lnTo>
                  <a:lnTo>
                    <a:pt x="490702" y="336550"/>
                  </a:lnTo>
                  <a:lnTo>
                    <a:pt x="491959" y="340360"/>
                  </a:lnTo>
                  <a:lnTo>
                    <a:pt x="495922" y="350520"/>
                  </a:lnTo>
                  <a:lnTo>
                    <a:pt x="505929" y="350520"/>
                  </a:lnTo>
                  <a:lnTo>
                    <a:pt x="509714" y="358140"/>
                  </a:lnTo>
                  <a:lnTo>
                    <a:pt x="520928" y="358140"/>
                  </a:lnTo>
                  <a:lnTo>
                    <a:pt x="519861" y="351790"/>
                  </a:lnTo>
                  <a:lnTo>
                    <a:pt x="527088" y="353060"/>
                  </a:lnTo>
                  <a:lnTo>
                    <a:pt x="527431" y="351790"/>
                  </a:lnTo>
                  <a:lnTo>
                    <a:pt x="530606" y="340360"/>
                  </a:lnTo>
                  <a:lnTo>
                    <a:pt x="541401" y="335280"/>
                  </a:lnTo>
                  <a:lnTo>
                    <a:pt x="549605" y="337820"/>
                  </a:lnTo>
                  <a:lnTo>
                    <a:pt x="552196" y="335280"/>
                  </a:lnTo>
                  <a:lnTo>
                    <a:pt x="561289" y="326390"/>
                  </a:lnTo>
                  <a:lnTo>
                    <a:pt x="562952" y="325120"/>
                  </a:lnTo>
                  <a:lnTo>
                    <a:pt x="601675" y="325120"/>
                  </a:lnTo>
                  <a:lnTo>
                    <a:pt x="611987" y="323850"/>
                  </a:lnTo>
                  <a:lnTo>
                    <a:pt x="618591" y="323850"/>
                  </a:lnTo>
                  <a:lnTo>
                    <a:pt x="625322" y="327660"/>
                  </a:lnTo>
                  <a:lnTo>
                    <a:pt x="633222" y="323850"/>
                  </a:lnTo>
                  <a:lnTo>
                    <a:pt x="635863" y="322580"/>
                  </a:lnTo>
                  <a:lnTo>
                    <a:pt x="637794" y="320040"/>
                  </a:lnTo>
                  <a:lnTo>
                    <a:pt x="639737" y="317500"/>
                  </a:lnTo>
                  <a:lnTo>
                    <a:pt x="644918" y="321310"/>
                  </a:lnTo>
                  <a:lnTo>
                    <a:pt x="650875" y="322580"/>
                  </a:lnTo>
                  <a:lnTo>
                    <a:pt x="655866" y="318770"/>
                  </a:lnTo>
                  <a:lnTo>
                    <a:pt x="656615" y="317500"/>
                  </a:lnTo>
                  <a:lnTo>
                    <a:pt x="657377" y="316230"/>
                  </a:lnTo>
                  <a:lnTo>
                    <a:pt x="659625" y="312420"/>
                  </a:lnTo>
                  <a:lnTo>
                    <a:pt x="661911" y="306070"/>
                  </a:lnTo>
                  <a:lnTo>
                    <a:pt x="665391" y="299720"/>
                  </a:lnTo>
                  <a:lnTo>
                    <a:pt x="666623" y="298450"/>
                  </a:lnTo>
                  <a:lnTo>
                    <a:pt x="671537" y="293370"/>
                  </a:lnTo>
                  <a:lnTo>
                    <a:pt x="679018" y="289560"/>
                  </a:lnTo>
                  <a:lnTo>
                    <a:pt x="686473" y="287020"/>
                  </a:lnTo>
                  <a:lnTo>
                    <a:pt x="691769" y="287020"/>
                  </a:lnTo>
                  <a:lnTo>
                    <a:pt x="699249" y="285750"/>
                  </a:lnTo>
                  <a:lnTo>
                    <a:pt x="705091" y="283197"/>
                  </a:lnTo>
                  <a:lnTo>
                    <a:pt x="703351" y="281940"/>
                  </a:lnTo>
                  <a:lnTo>
                    <a:pt x="703516" y="274320"/>
                  </a:lnTo>
                  <a:lnTo>
                    <a:pt x="707453" y="265430"/>
                  </a:lnTo>
                  <a:lnTo>
                    <a:pt x="709142" y="261620"/>
                  </a:lnTo>
                  <a:lnTo>
                    <a:pt x="711644" y="256540"/>
                  </a:lnTo>
                  <a:lnTo>
                    <a:pt x="712266" y="255270"/>
                  </a:lnTo>
                  <a:lnTo>
                    <a:pt x="721563" y="245110"/>
                  </a:lnTo>
                  <a:lnTo>
                    <a:pt x="727011" y="243840"/>
                  </a:lnTo>
                  <a:lnTo>
                    <a:pt x="734199" y="238760"/>
                  </a:lnTo>
                  <a:lnTo>
                    <a:pt x="740308" y="233680"/>
                  </a:lnTo>
                  <a:lnTo>
                    <a:pt x="741083" y="229870"/>
                  </a:lnTo>
                  <a:lnTo>
                    <a:pt x="738124" y="226060"/>
                  </a:lnTo>
                  <a:lnTo>
                    <a:pt x="733005" y="220980"/>
                  </a:lnTo>
                  <a:lnTo>
                    <a:pt x="726922" y="209550"/>
                  </a:lnTo>
                  <a:lnTo>
                    <a:pt x="740981" y="170180"/>
                  </a:lnTo>
                  <a:lnTo>
                    <a:pt x="746493" y="165100"/>
                  </a:lnTo>
                  <a:lnTo>
                    <a:pt x="750709" y="158750"/>
                  </a:lnTo>
                  <a:lnTo>
                    <a:pt x="754938" y="152400"/>
                  </a:lnTo>
                  <a:lnTo>
                    <a:pt x="760552" y="147320"/>
                  </a:lnTo>
                  <a:lnTo>
                    <a:pt x="765289" y="144780"/>
                  </a:lnTo>
                  <a:lnTo>
                    <a:pt x="769048" y="142240"/>
                  </a:lnTo>
                  <a:lnTo>
                    <a:pt x="769988" y="139700"/>
                  </a:lnTo>
                  <a:lnTo>
                    <a:pt x="766216" y="135890"/>
                  </a:lnTo>
                  <a:lnTo>
                    <a:pt x="774484" y="129540"/>
                  </a:lnTo>
                  <a:lnTo>
                    <a:pt x="782472" y="124460"/>
                  </a:lnTo>
                  <a:lnTo>
                    <a:pt x="790981" y="120650"/>
                  </a:lnTo>
                  <a:lnTo>
                    <a:pt x="800798" y="118110"/>
                  </a:lnTo>
                  <a:lnTo>
                    <a:pt x="806704" y="115570"/>
                  </a:lnTo>
                  <a:lnTo>
                    <a:pt x="814324" y="115570"/>
                  </a:lnTo>
                  <a:lnTo>
                    <a:pt x="824420" y="111760"/>
                  </a:lnTo>
                  <a:lnTo>
                    <a:pt x="825881" y="106680"/>
                  </a:lnTo>
                  <a:lnTo>
                    <a:pt x="831367" y="104140"/>
                  </a:lnTo>
                  <a:lnTo>
                    <a:pt x="839012" y="100330"/>
                  </a:lnTo>
                  <a:lnTo>
                    <a:pt x="848702" y="96520"/>
                  </a:lnTo>
                  <a:lnTo>
                    <a:pt x="857110" y="90170"/>
                  </a:lnTo>
                  <a:lnTo>
                    <a:pt x="860882" y="83820"/>
                  </a:lnTo>
                  <a:lnTo>
                    <a:pt x="860983" y="81280"/>
                  </a:lnTo>
                  <a:lnTo>
                    <a:pt x="861034" y="80010"/>
                  </a:lnTo>
                  <a:lnTo>
                    <a:pt x="857592" y="73660"/>
                  </a:lnTo>
                  <a:lnTo>
                    <a:pt x="863396" y="68580"/>
                  </a:lnTo>
                  <a:lnTo>
                    <a:pt x="865949" y="69850"/>
                  </a:lnTo>
                  <a:lnTo>
                    <a:pt x="865962" y="68580"/>
                  </a:lnTo>
                  <a:lnTo>
                    <a:pt x="865987" y="6604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7" name="object 11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538057" y="5152521"/>
              <a:ext cx="78515" cy="234072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7616279" y="3808678"/>
              <a:ext cx="522605" cy="2044700"/>
            </a:xfrm>
            <a:custGeom>
              <a:avLst/>
              <a:gdLst/>
              <a:ahLst/>
              <a:cxnLst/>
              <a:rect l="l" t="t" r="r" b="b"/>
              <a:pathLst>
                <a:path w="522604" h="2044700">
                  <a:moveTo>
                    <a:pt x="12153" y="63258"/>
                  </a:moveTo>
                  <a:lnTo>
                    <a:pt x="8382" y="60363"/>
                  </a:lnTo>
                  <a:lnTo>
                    <a:pt x="7086" y="61137"/>
                  </a:lnTo>
                  <a:lnTo>
                    <a:pt x="8293" y="65582"/>
                  </a:lnTo>
                  <a:lnTo>
                    <a:pt x="12153" y="63258"/>
                  </a:lnTo>
                  <a:close/>
                </a:path>
                <a:path w="522604" h="2044700">
                  <a:moveTo>
                    <a:pt x="19710" y="49237"/>
                  </a:moveTo>
                  <a:lnTo>
                    <a:pt x="13766" y="43827"/>
                  </a:lnTo>
                  <a:lnTo>
                    <a:pt x="10604" y="44234"/>
                  </a:lnTo>
                  <a:lnTo>
                    <a:pt x="2971" y="48171"/>
                  </a:lnTo>
                  <a:lnTo>
                    <a:pt x="0" y="55257"/>
                  </a:lnTo>
                  <a:lnTo>
                    <a:pt x="7747" y="56667"/>
                  </a:lnTo>
                  <a:lnTo>
                    <a:pt x="9334" y="53187"/>
                  </a:lnTo>
                  <a:lnTo>
                    <a:pt x="19710" y="49237"/>
                  </a:lnTo>
                  <a:close/>
                </a:path>
                <a:path w="522604" h="2044700">
                  <a:moveTo>
                    <a:pt x="79438" y="4432"/>
                  </a:moveTo>
                  <a:lnTo>
                    <a:pt x="75501" y="5549"/>
                  </a:lnTo>
                  <a:lnTo>
                    <a:pt x="75438" y="5791"/>
                  </a:lnTo>
                  <a:lnTo>
                    <a:pt x="79438" y="4432"/>
                  </a:lnTo>
                  <a:close/>
                </a:path>
                <a:path w="522604" h="2044700">
                  <a:moveTo>
                    <a:pt x="91147" y="17475"/>
                  </a:moveTo>
                  <a:lnTo>
                    <a:pt x="88392" y="15290"/>
                  </a:lnTo>
                  <a:lnTo>
                    <a:pt x="84721" y="12382"/>
                  </a:lnTo>
                  <a:lnTo>
                    <a:pt x="80568" y="15290"/>
                  </a:lnTo>
                  <a:lnTo>
                    <a:pt x="73926" y="10477"/>
                  </a:lnTo>
                  <a:lnTo>
                    <a:pt x="75438" y="5791"/>
                  </a:lnTo>
                  <a:lnTo>
                    <a:pt x="72555" y="6756"/>
                  </a:lnTo>
                  <a:lnTo>
                    <a:pt x="65989" y="9232"/>
                  </a:lnTo>
                  <a:lnTo>
                    <a:pt x="48272" y="25882"/>
                  </a:lnTo>
                  <a:lnTo>
                    <a:pt x="52463" y="25349"/>
                  </a:lnTo>
                  <a:lnTo>
                    <a:pt x="57772" y="24295"/>
                  </a:lnTo>
                  <a:lnTo>
                    <a:pt x="59804" y="26530"/>
                  </a:lnTo>
                  <a:lnTo>
                    <a:pt x="61582" y="29895"/>
                  </a:lnTo>
                  <a:lnTo>
                    <a:pt x="66128" y="32245"/>
                  </a:lnTo>
                  <a:lnTo>
                    <a:pt x="74828" y="33655"/>
                  </a:lnTo>
                  <a:lnTo>
                    <a:pt x="74142" y="37744"/>
                  </a:lnTo>
                  <a:lnTo>
                    <a:pt x="81368" y="29578"/>
                  </a:lnTo>
                  <a:lnTo>
                    <a:pt x="81673" y="26327"/>
                  </a:lnTo>
                  <a:lnTo>
                    <a:pt x="83845" y="24295"/>
                  </a:lnTo>
                  <a:lnTo>
                    <a:pt x="91147" y="17475"/>
                  </a:lnTo>
                  <a:close/>
                </a:path>
                <a:path w="522604" h="2044700">
                  <a:moveTo>
                    <a:pt x="121132" y="10617"/>
                  </a:moveTo>
                  <a:lnTo>
                    <a:pt x="118745" y="4559"/>
                  </a:lnTo>
                  <a:lnTo>
                    <a:pt x="113766" y="800"/>
                  </a:lnTo>
                  <a:lnTo>
                    <a:pt x="107632" y="0"/>
                  </a:lnTo>
                  <a:lnTo>
                    <a:pt x="101790" y="2870"/>
                  </a:lnTo>
                  <a:lnTo>
                    <a:pt x="104406" y="7366"/>
                  </a:lnTo>
                  <a:lnTo>
                    <a:pt x="116205" y="11404"/>
                  </a:lnTo>
                  <a:lnTo>
                    <a:pt x="121132" y="10617"/>
                  </a:lnTo>
                  <a:close/>
                </a:path>
                <a:path w="522604" h="2044700">
                  <a:moveTo>
                    <a:pt x="521995" y="1940090"/>
                  </a:moveTo>
                  <a:lnTo>
                    <a:pt x="519684" y="1938540"/>
                  </a:lnTo>
                  <a:lnTo>
                    <a:pt x="516788" y="1936623"/>
                  </a:lnTo>
                  <a:lnTo>
                    <a:pt x="516153" y="1936191"/>
                  </a:lnTo>
                  <a:lnTo>
                    <a:pt x="520204" y="1931784"/>
                  </a:lnTo>
                  <a:lnTo>
                    <a:pt x="520331" y="1930387"/>
                  </a:lnTo>
                  <a:lnTo>
                    <a:pt x="520865" y="1924545"/>
                  </a:lnTo>
                  <a:lnTo>
                    <a:pt x="520357" y="1921522"/>
                  </a:lnTo>
                  <a:lnTo>
                    <a:pt x="519557" y="1916811"/>
                  </a:lnTo>
                  <a:lnTo>
                    <a:pt x="517715" y="1910905"/>
                  </a:lnTo>
                  <a:lnTo>
                    <a:pt x="517702" y="1904568"/>
                  </a:lnTo>
                  <a:lnTo>
                    <a:pt x="518414" y="1902548"/>
                  </a:lnTo>
                  <a:lnTo>
                    <a:pt x="520065" y="1897888"/>
                  </a:lnTo>
                  <a:lnTo>
                    <a:pt x="521462" y="1891436"/>
                  </a:lnTo>
                  <a:lnTo>
                    <a:pt x="518528" y="1885784"/>
                  </a:lnTo>
                  <a:lnTo>
                    <a:pt x="515772" y="1883549"/>
                  </a:lnTo>
                  <a:lnTo>
                    <a:pt x="507301" y="1883092"/>
                  </a:lnTo>
                  <a:lnTo>
                    <a:pt x="508000" y="1877364"/>
                  </a:lnTo>
                  <a:lnTo>
                    <a:pt x="501078" y="1873580"/>
                  </a:lnTo>
                  <a:lnTo>
                    <a:pt x="500494" y="1873262"/>
                  </a:lnTo>
                  <a:lnTo>
                    <a:pt x="490232" y="1873580"/>
                  </a:lnTo>
                  <a:lnTo>
                    <a:pt x="498436" y="1863280"/>
                  </a:lnTo>
                  <a:lnTo>
                    <a:pt x="498030" y="1859889"/>
                  </a:lnTo>
                  <a:lnTo>
                    <a:pt x="498017" y="1859610"/>
                  </a:lnTo>
                  <a:lnTo>
                    <a:pt x="497814" y="1854454"/>
                  </a:lnTo>
                  <a:lnTo>
                    <a:pt x="497827" y="1853006"/>
                  </a:lnTo>
                  <a:lnTo>
                    <a:pt x="497840" y="1852841"/>
                  </a:lnTo>
                  <a:lnTo>
                    <a:pt x="498690" y="1845894"/>
                  </a:lnTo>
                  <a:lnTo>
                    <a:pt x="501434" y="1839252"/>
                  </a:lnTo>
                  <a:lnTo>
                    <a:pt x="503186" y="1837956"/>
                  </a:lnTo>
                  <a:lnTo>
                    <a:pt x="506653" y="1835365"/>
                  </a:lnTo>
                  <a:lnTo>
                    <a:pt x="514438" y="1831530"/>
                  </a:lnTo>
                  <a:lnTo>
                    <a:pt x="517296" y="1826183"/>
                  </a:lnTo>
                  <a:lnTo>
                    <a:pt x="516623" y="1819579"/>
                  </a:lnTo>
                  <a:lnTo>
                    <a:pt x="515772" y="1817243"/>
                  </a:lnTo>
                  <a:lnTo>
                    <a:pt x="515442" y="1816354"/>
                  </a:lnTo>
                  <a:lnTo>
                    <a:pt x="513829" y="1811947"/>
                  </a:lnTo>
                  <a:lnTo>
                    <a:pt x="510908" y="1805051"/>
                  </a:lnTo>
                  <a:lnTo>
                    <a:pt x="510730" y="1804619"/>
                  </a:lnTo>
                  <a:lnTo>
                    <a:pt x="507276" y="1799120"/>
                  </a:lnTo>
                  <a:lnTo>
                    <a:pt x="502081" y="1796186"/>
                  </a:lnTo>
                  <a:lnTo>
                    <a:pt x="493763" y="1796542"/>
                  </a:lnTo>
                  <a:lnTo>
                    <a:pt x="487006" y="1798472"/>
                  </a:lnTo>
                  <a:lnTo>
                    <a:pt x="480402" y="1800936"/>
                  </a:lnTo>
                  <a:lnTo>
                    <a:pt x="473773" y="1803323"/>
                  </a:lnTo>
                  <a:lnTo>
                    <a:pt x="466966" y="1805051"/>
                  </a:lnTo>
                  <a:lnTo>
                    <a:pt x="467982" y="1796542"/>
                  </a:lnTo>
                  <a:lnTo>
                    <a:pt x="466585" y="1787639"/>
                  </a:lnTo>
                  <a:lnTo>
                    <a:pt x="465607" y="1778660"/>
                  </a:lnTo>
                  <a:lnTo>
                    <a:pt x="467931" y="1769719"/>
                  </a:lnTo>
                  <a:lnTo>
                    <a:pt x="471055" y="1761299"/>
                  </a:lnTo>
                  <a:lnTo>
                    <a:pt x="469226" y="1758048"/>
                  </a:lnTo>
                  <a:lnTo>
                    <a:pt x="468922" y="1757502"/>
                  </a:lnTo>
                  <a:lnTo>
                    <a:pt x="462965" y="1756714"/>
                  </a:lnTo>
                  <a:lnTo>
                    <a:pt x="454583" y="1757362"/>
                  </a:lnTo>
                  <a:lnTo>
                    <a:pt x="446938" y="1758048"/>
                  </a:lnTo>
                  <a:lnTo>
                    <a:pt x="441464" y="1755698"/>
                  </a:lnTo>
                  <a:lnTo>
                    <a:pt x="439369" y="1754797"/>
                  </a:lnTo>
                  <a:lnTo>
                    <a:pt x="423227" y="1755698"/>
                  </a:lnTo>
                  <a:lnTo>
                    <a:pt x="415226" y="1755305"/>
                  </a:lnTo>
                  <a:lnTo>
                    <a:pt x="407035" y="1754606"/>
                  </a:lnTo>
                  <a:lnTo>
                    <a:pt x="397713" y="1755178"/>
                  </a:lnTo>
                  <a:lnTo>
                    <a:pt x="392391" y="1758835"/>
                  </a:lnTo>
                  <a:lnTo>
                    <a:pt x="390067" y="1765515"/>
                  </a:lnTo>
                  <a:lnTo>
                    <a:pt x="389712" y="1775180"/>
                  </a:lnTo>
                  <a:lnTo>
                    <a:pt x="390626" y="1784045"/>
                  </a:lnTo>
                  <a:lnTo>
                    <a:pt x="392099" y="1794027"/>
                  </a:lnTo>
                  <a:lnTo>
                    <a:pt x="392595" y="1800936"/>
                  </a:lnTo>
                  <a:lnTo>
                    <a:pt x="392709" y="1804619"/>
                  </a:lnTo>
                  <a:lnTo>
                    <a:pt x="391464" y="1812505"/>
                  </a:lnTo>
                  <a:lnTo>
                    <a:pt x="383895" y="1815782"/>
                  </a:lnTo>
                  <a:lnTo>
                    <a:pt x="369189" y="1816354"/>
                  </a:lnTo>
                  <a:lnTo>
                    <a:pt x="343496" y="1815122"/>
                  </a:lnTo>
                  <a:lnTo>
                    <a:pt x="337985" y="1815122"/>
                  </a:lnTo>
                  <a:lnTo>
                    <a:pt x="332028" y="1817243"/>
                  </a:lnTo>
                  <a:lnTo>
                    <a:pt x="324231" y="1813001"/>
                  </a:lnTo>
                  <a:lnTo>
                    <a:pt x="320852" y="1812378"/>
                  </a:lnTo>
                  <a:lnTo>
                    <a:pt x="317995" y="1822996"/>
                  </a:lnTo>
                  <a:lnTo>
                    <a:pt x="322834" y="1831543"/>
                  </a:lnTo>
                  <a:lnTo>
                    <a:pt x="319951" y="1837956"/>
                  </a:lnTo>
                  <a:lnTo>
                    <a:pt x="319824" y="1833930"/>
                  </a:lnTo>
                  <a:lnTo>
                    <a:pt x="315239" y="1832216"/>
                  </a:lnTo>
                  <a:lnTo>
                    <a:pt x="303872" y="1834476"/>
                  </a:lnTo>
                  <a:lnTo>
                    <a:pt x="311099" y="1838858"/>
                  </a:lnTo>
                  <a:lnTo>
                    <a:pt x="318909" y="1850974"/>
                  </a:lnTo>
                  <a:lnTo>
                    <a:pt x="326453" y="1853006"/>
                  </a:lnTo>
                  <a:lnTo>
                    <a:pt x="331838" y="1853006"/>
                  </a:lnTo>
                  <a:lnTo>
                    <a:pt x="327012" y="1854657"/>
                  </a:lnTo>
                  <a:lnTo>
                    <a:pt x="327698" y="1859610"/>
                  </a:lnTo>
                  <a:lnTo>
                    <a:pt x="326453" y="1857298"/>
                  </a:lnTo>
                  <a:lnTo>
                    <a:pt x="325056" y="1854708"/>
                  </a:lnTo>
                  <a:lnTo>
                    <a:pt x="318058" y="1852066"/>
                  </a:lnTo>
                  <a:lnTo>
                    <a:pt x="318058" y="1936623"/>
                  </a:lnTo>
                  <a:lnTo>
                    <a:pt x="318058" y="1955952"/>
                  </a:lnTo>
                  <a:lnTo>
                    <a:pt x="313486" y="1954784"/>
                  </a:lnTo>
                  <a:lnTo>
                    <a:pt x="311962" y="1950148"/>
                  </a:lnTo>
                  <a:lnTo>
                    <a:pt x="313131" y="1950834"/>
                  </a:lnTo>
                  <a:lnTo>
                    <a:pt x="313918" y="1949234"/>
                  </a:lnTo>
                  <a:lnTo>
                    <a:pt x="318058" y="1955952"/>
                  </a:lnTo>
                  <a:lnTo>
                    <a:pt x="318058" y="1936623"/>
                  </a:lnTo>
                  <a:lnTo>
                    <a:pt x="313944" y="1936343"/>
                  </a:lnTo>
                  <a:lnTo>
                    <a:pt x="309892" y="1937207"/>
                  </a:lnTo>
                  <a:lnTo>
                    <a:pt x="306031" y="1938540"/>
                  </a:lnTo>
                  <a:lnTo>
                    <a:pt x="307009" y="1933803"/>
                  </a:lnTo>
                  <a:lnTo>
                    <a:pt x="307073" y="1933448"/>
                  </a:lnTo>
                  <a:lnTo>
                    <a:pt x="307009" y="1933803"/>
                  </a:lnTo>
                  <a:lnTo>
                    <a:pt x="309473" y="1935048"/>
                  </a:lnTo>
                  <a:lnTo>
                    <a:pt x="311759" y="1933460"/>
                  </a:lnTo>
                  <a:lnTo>
                    <a:pt x="312635" y="1930387"/>
                  </a:lnTo>
                  <a:lnTo>
                    <a:pt x="314007" y="1932800"/>
                  </a:lnTo>
                  <a:lnTo>
                    <a:pt x="315823" y="1934908"/>
                  </a:lnTo>
                  <a:lnTo>
                    <a:pt x="318058" y="1936623"/>
                  </a:lnTo>
                  <a:lnTo>
                    <a:pt x="318058" y="1852066"/>
                  </a:lnTo>
                  <a:lnTo>
                    <a:pt x="316522" y="1851482"/>
                  </a:lnTo>
                  <a:lnTo>
                    <a:pt x="315341" y="1857298"/>
                  </a:lnTo>
                  <a:lnTo>
                    <a:pt x="313613" y="1854454"/>
                  </a:lnTo>
                  <a:lnTo>
                    <a:pt x="310997" y="1851914"/>
                  </a:lnTo>
                  <a:lnTo>
                    <a:pt x="310718" y="1848383"/>
                  </a:lnTo>
                  <a:lnTo>
                    <a:pt x="307771" y="1853895"/>
                  </a:lnTo>
                  <a:lnTo>
                    <a:pt x="307390" y="1861172"/>
                  </a:lnTo>
                  <a:lnTo>
                    <a:pt x="308051" y="1868779"/>
                  </a:lnTo>
                  <a:lnTo>
                    <a:pt x="308203" y="1875243"/>
                  </a:lnTo>
                  <a:lnTo>
                    <a:pt x="305790" y="1882432"/>
                  </a:lnTo>
                  <a:lnTo>
                    <a:pt x="301599" y="1888807"/>
                  </a:lnTo>
                  <a:lnTo>
                    <a:pt x="297459" y="1895233"/>
                  </a:lnTo>
                  <a:lnTo>
                    <a:pt x="295236" y="1902548"/>
                  </a:lnTo>
                  <a:lnTo>
                    <a:pt x="295440" y="1899043"/>
                  </a:lnTo>
                  <a:lnTo>
                    <a:pt x="295516" y="1897519"/>
                  </a:lnTo>
                  <a:lnTo>
                    <a:pt x="290296" y="1890280"/>
                  </a:lnTo>
                  <a:lnTo>
                    <a:pt x="289433" y="1899043"/>
                  </a:lnTo>
                  <a:lnTo>
                    <a:pt x="287235" y="1896783"/>
                  </a:lnTo>
                  <a:lnTo>
                    <a:pt x="286067" y="1894090"/>
                  </a:lnTo>
                  <a:lnTo>
                    <a:pt x="285940" y="1890941"/>
                  </a:lnTo>
                  <a:lnTo>
                    <a:pt x="283806" y="1895106"/>
                  </a:lnTo>
                  <a:lnTo>
                    <a:pt x="285737" y="1899500"/>
                  </a:lnTo>
                  <a:lnTo>
                    <a:pt x="288251" y="1902917"/>
                  </a:lnTo>
                  <a:lnTo>
                    <a:pt x="291769" y="1909216"/>
                  </a:lnTo>
                  <a:lnTo>
                    <a:pt x="297129" y="1919655"/>
                  </a:lnTo>
                  <a:lnTo>
                    <a:pt x="303085" y="1926374"/>
                  </a:lnTo>
                  <a:lnTo>
                    <a:pt x="308394" y="1921522"/>
                  </a:lnTo>
                  <a:lnTo>
                    <a:pt x="310134" y="1925777"/>
                  </a:lnTo>
                  <a:lnTo>
                    <a:pt x="306908" y="1929447"/>
                  </a:lnTo>
                  <a:lnTo>
                    <a:pt x="306539" y="1932368"/>
                  </a:lnTo>
                  <a:lnTo>
                    <a:pt x="307022" y="1932800"/>
                  </a:lnTo>
                  <a:lnTo>
                    <a:pt x="306539" y="1932368"/>
                  </a:lnTo>
                  <a:lnTo>
                    <a:pt x="299720" y="1926132"/>
                  </a:lnTo>
                  <a:lnTo>
                    <a:pt x="295973" y="1923021"/>
                  </a:lnTo>
                  <a:lnTo>
                    <a:pt x="298869" y="1928190"/>
                  </a:lnTo>
                  <a:lnTo>
                    <a:pt x="303047" y="1932800"/>
                  </a:lnTo>
                  <a:lnTo>
                    <a:pt x="305308" y="1940991"/>
                  </a:lnTo>
                  <a:lnTo>
                    <a:pt x="304495" y="1945779"/>
                  </a:lnTo>
                  <a:lnTo>
                    <a:pt x="310527" y="1949310"/>
                  </a:lnTo>
                  <a:lnTo>
                    <a:pt x="306832" y="1948967"/>
                  </a:lnTo>
                  <a:lnTo>
                    <a:pt x="310616" y="1955304"/>
                  </a:lnTo>
                  <a:lnTo>
                    <a:pt x="314782" y="1963369"/>
                  </a:lnTo>
                  <a:lnTo>
                    <a:pt x="319468" y="1970608"/>
                  </a:lnTo>
                  <a:lnTo>
                    <a:pt x="324789" y="1974519"/>
                  </a:lnTo>
                  <a:lnTo>
                    <a:pt x="329514" y="1975688"/>
                  </a:lnTo>
                  <a:lnTo>
                    <a:pt x="335749" y="1981085"/>
                  </a:lnTo>
                  <a:lnTo>
                    <a:pt x="340093" y="1980666"/>
                  </a:lnTo>
                  <a:lnTo>
                    <a:pt x="336156" y="1982711"/>
                  </a:lnTo>
                  <a:lnTo>
                    <a:pt x="332905" y="1980234"/>
                  </a:lnTo>
                  <a:lnTo>
                    <a:pt x="329577" y="1977110"/>
                  </a:lnTo>
                  <a:lnTo>
                    <a:pt x="325374" y="1977237"/>
                  </a:lnTo>
                  <a:lnTo>
                    <a:pt x="359841" y="2013559"/>
                  </a:lnTo>
                  <a:lnTo>
                    <a:pt x="364756" y="2021382"/>
                  </a:lnTo>
                  <a:lnTo>
                    <a:pt x="370217" y="2029942"/>
                  </a:lnTo>
                  <a:lnTo>
                    <a:pt x="376199" y="2038057"/>
                  </a:lnTo>
                  <a:lnTo>
                    <a:pt x="382651" y="2044509"/>
                  </a:lnTo>
                  <a:lnTo>
                    <a:pt x="384568" y="2039658"/>
                  </a:lnTo>
                  <a:lnTo>
                    <a:pt x="388226" y="2032482"/>
                  </a:lnTo>
                  <a:lnTo>
                    <a:pt x="393039" y="2026500"/>
                  </a:lnTo>
                  <a:lnTo>
                    <a:pt x="398386" y="2025192"/>
                  </a:lnTo>
                  <a:lnTo>
                    <a:pt x="403618" y="2027288"/>
                  </a:lnTo>
                  <a:lnTo>
                    <a:pt x="404215" y="2034006"/>
                  </a:lnTo>
                  <a:lnTo>
                    <a:pt x="417207" y="2033308"/>
                  </a:lnTo>
                  <a:lnTo>
                    <a:pt x="413258" y="2029929"/>
                  </a:lnTo>
                  <a:lnTo>
                    <a:pt x="412775" y="2025192"/>
                  </a:lnTo>
                  <a:lnTo>
                    <a:pt x="412470" y="2022043"/>
                  </a:lnTo>
                  <a:lnTo>
                    <a:pt x="418045" y="2019274"/>
                  </a:lnTo>
                  <a:lnTo>
                    <a:pt x="411835" y="2012823"/>
                  </a:lnTo>
                  <a:lnTo>
                    <a:pt x="407047" y="2012061"/>
                  </a:lnTo>
                  <a:lnTo>
                    <a:pt x="404634" y="2004796"/>
                  </a:lnTo>
                  <a:lnTo>
                    <a:pt x="411721" y="2003031"/>
                  </a:lnTo>
                  <a:lnTo>
                    <a:pt x="405917" y="1996617"/>
                  </a:lnTo>
                  <a:lnTo>
                    <a:pt x="404660" y="1992706"/>
                  </a:lnTo>
                  <a:lnTo>
                    <a:pt x="404228" y="1991347"/>
                  </a:lnTo>
                  <a:lnTo>
                    <a:pt x="399313" y="1992706"/>
                  </a:lnTo>
                  <a:lnTo>
                    <a:pt x="404368" y="1985797"/>
                  </a:lnTo>
                  <a:lnTo>
                    <a:pt x="403834" y="1982711"/>
                  </a:lnTo>
                  <a:lnTo>
                    <a:pt x="403479" y="1980666"/>
                  </a:lnTo>
                  <a:lnTo>
                    <a:pt x="402932" y="1977529"/>
                  </a:lnTo>
                  <a:lnTo>
                    <a:pt x="400824" y="1969871"/>
                  </a:lnTo>
                  <a:lnTo>
                    <a:pt x="406527" y="1971217"/>
                  </a:lnTo>
                  <a:lnTo>
                    <a:pt x="409105" y="1973110"/>
                  </a:lnTo>
                  <a:lnTo>
                    <a:pt x="416509" y="1969871"/>
                  </a:lnTo>
                  <a:lnTo>
                    <a:pt x="418833" y="1968855"/>
                  </a:lnTo>
                  <a:lnTo>
                    <a:pt x="418033" y="1974634"/>
                  </a:lnTo>
                  <a:lnTo>
                    <a:pt x="435025" y="1970493"/>
                  </a:lnTo>
                  <a:lnTo>
                    <a:pt x="438594" y="1971065"/>
                  </a:lnTo>
                  <a:lnTo>
                    <a:pt x="438531" y="1970493"/>
                  </a:lnTo>
                  <a:lnTo>
                    <a:pt x="438365" y="1968855"/>
                  </a:lnTo>
                  <a:lnTo>
                    <a:pt x="437210" y="1957082"/>
                  </a:lnTo>
                  <a:lnTo>
                    <a:pt x="437642" y="1955952"/>
                  </a:lnTo>
                  <a:lnTo>
                    <a:pt x="440207" y="1949234"/>
                  </a:lnTo>
                  <a:lnTo>
                    <a:pt x="440715" y="1947887"/>
                  </a:lnTo>
                  <a:lnTo>
                    <a:pt x="450126" y="1951088"/>
                  </a:lnTo>
                  <a:lnTo>
                    <a:pt x="458584" y="1960968"/>
                  </a:lnTo>
                  <a:lnTo>
                    <a:pt x="459295" y="1971814"/>
                  </a:lnTo>
                  <a:lnTo>
                    <a:pt x="464985" y="1968538"/>
                  </a:lnTo>
                  <a:lnTo>
                    <a:pt x="471068" y="1975345"/>
                  </a:lnTo>
                  <a:lnTo>
                    <a:pt x="482612" y="1973961"/>
                  </a:lnTo>
                  <a:lnTo>
                    <a:pt x="486194" y="1968538"/>
                  </a:lnTo>
                  <a:lnTo>
                    <a:pt x="489191" y="1964016"/>
                  </a:lnTo>
                  <a:lnTo>
                    <a:pt x="490613" y="1959025"/>
                  </a:lnTo>
                  <a:lnTo>
                    <a:pt x="492734" y="1962861"/>
                  </a:lnTo>
                  <a:lnTo>
                    <a:pt x="494842" y="1978393"/>
                  </a:lnTo>
                  <a:lnTo>
                    <a:pt x="503974" y="1979333"/>
                  </a:lnTo>
                  <a:lnTo>
                    <a:pt x="511784" y="1970913"/>
                  </a:lnTo>
                  <a:lnTo>
                    <a:pt x="508000" y="1966442"/>
                  </a:lnTo>
                  <a:lnTo>
                    <a:pt x="509663" y="1959025"/>
                  </a:lnTo>
                  <a:lnTo>
                    <a:pt x="511009" y="1953044"/>
                  </a:lnTo>
                  <a:lnTo>
                    <a:pt x="517906" y="1950237"/>
                  </a:lnTo>
                  <a:lnTo>
                    <a:pt x="518858" y="1947887"/>
                  </a:lnTo>
                  <a:lnTo>
                    <a:pt x="521995" y="194009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9" name="object 11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174825" y="3416752"/>
              <a:ext cx="246054" cy="130497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4030675" y="3763568"/>
              <a:ext cx="10370185" cy="3992879"/>
            </a:xfrm>
            <a:custGeom>
              <a:avLst/>
              <a:gdLst/>
              <a:ahLst/>
              <a:cxnLst/>
              <a:rect l="l" t="t" r="r" b="b"/>
              <a:pathLst>
                <a:path w="10370185" h="3992879">
                  <a:moveTo>
                    <a:pt x="15087" y="1142911"/>
                  </a:moveTo>
                  <a:lnTo>
                    <a:pt x="9664" y="1142974"/>
                  </a:lnTo>
                  <a:lnTo>
                    <a:pt x="2705" y="1145108"/>
                  </a:lnTo>
                  <a:lnTo>
                    <a:pt x="0" y="1150264"/>
                  </a:lnTo>
                  <a:lnTo>
                    <a:pt x="4673" y="1147165"/>
                  </a:lnTo>
                  <a:lnTo>
                    <a:pt x="9855" y="1144905"/>
                  </a:lnTo>
                  <a:lnTo>
                    <a:pt x="15087" y="1142911"/>
                  </a:lnTo>
                  <a:close/>
                </a:path>
                <a:path w="10370185" h="3992879">
                  <a:moveTo>
                    <a:pt x="388150" y="674509"/>
                  </a:moveTo>
                  <a:lnTo>
                    <a:pt x="382676" y="668553"/>
                  </a:lnTo>
                  <a:lnTo>
                    <a:pt x="384149" y="671449"/>
                  </a:lnTo>
                  <a:lnTo>
                    <a:pt x="386626" y="673862"/>
                  </a:lnTo>
                  <a:lnTo>
                    <a:pt x="388150" y="674509"/>
                  </a:lnTo>
                  <a:close/>
                </a:path>
                <a:path w="10370185" h="3992879">
                  <a:moveTo>
                    <a:pt x="388518" y="674662"/>
                  </a:moveTo>
                  <a:lnTo>
                    <a:pt x="388150" y="674509"/>
                  </a:lnTo>
                  <a:lnTo>
                    <a:pt x="388442" y="674827"/>
                  </a:lnTo>
                  <a:lnTo>
                    <a:pt x="388518" y="674662"/>
                  </a:lnTo>
                  <a:close/>
                </a:path>
                <a:path w="10370185" h="3992879">
                  <a:moveTo>
                    <a:pt x="405104" y="781558"/>
                  </a:moveTo>
                  <a:lnTo>
                    <a:pt x="401256" y="780491"/>
                  </a:lnTo>
                  <a:lnTo>
                    <a:pt x="399973" y="781392"/>
                  </a:lnTo>
                  <a:lnTo>
                    <a:pt x="401243" y="784275"/>
                  </a:lnTo>
                  <a:lnTo>
                    <a:pt x="405104" y="781558"/>
                  </a:lnTo>
                  <a:close/>
                </a:path>
                <a:path w="10370185" h="3992879">
                  <a:moveTo>
                    <a:pt x="414185" y="755230"/>
                  </a:moveTo>
                  <a:lnTo>
                    <a:pt x="407644" y="749693"/>
                  </a:lnTo>
                  <a:lnTo>
                    <a:pt x="406971" y="734568"/>
                  </a:lnTo>
                  <a:lnTo>
                    <a:pt x="403542" y="739470"/>
                  </a:lnTo>
                  <a:lnTo>
                    <a:pt x="398500" y="735101"/>
                  </a:lnTo>
                  <a:lnTo>
                    <a:pt x="397967" y="742048"/>
                  </a:lnTo>
                  <a:lnTo>
                    <a:pt x="398805" y="747826"/>
                  </a:lnTo>
                  <a:lnTo>
                    <a:pt x="389928" y="757491"/>
                  </a:lnTo>
                  <a:lnTo>
                    <a:pt x="395617" y="760120"/>
                  </a:lnTo>
                  <a:lnTo>
                    <a:pt x="391922" y="764514"/>
                  </a:lnTo>
                  <a:lnTo>
                    <a:pt x="390702" y="760425"/>
                  </a:lnTo>
                  <a:lnTo>
                    <a:pt x="387807" y="759777"/>
                  </a:lnTo>
                  <a:lnTo>
                    <a:pt x="384962" y="762965"/>
                  </a:lnTo>
                  <a:lnTo>
                    <a:pt x="387248" y="766800"/>
                  </a:lnTo>
                  <a:lnTo>
                    <a:pt x="391414" y="770229"/>
                  </a:lnTo>
                  <a:lnTo>
                    <a:pt x="396176" y="768769"/>
                  </a:lnTo>
                  <a:lnTo>
                    <a:pt x="397751" y="774687"/>
                  </a:lnTo>
                  <a:lnTo>
                    <a:pt x="403288" y="773493"/>
                  </a:lnTo>
                  <a:lnTo>
                    <a:pt x="409473" y="768184"/>
                  </a:lnTo>
                  <a:lnTo>
                    <a:pt x="413004" y="761746"/>
                  </a:lnTo>
                  <a:lnTo>
                    <a:pt x="414185" y="755230"/>
                  </a:lnTo>
                  <a:close/>
                </a:path>
                <a:path w="10370185" h="3992879">
                  <a:moveTo>
                    <a:pt x="417410" y="786803"/>
                  </a:moveTo>
                  <a:lnTo>
                    <a:pt x="414375" y="781177"/>
                  </a:lnTo>
                  <a:lnTo>
                    <a:pt x="413600" y="783869"/>
                  </a:lnTo>
                  <a:lnTo>
                    <a:pt x="413600" y="798969"/>
                  </a:lnTo>
                  <a:lnTo>
                    <a:pt x="411441" y="801420"/>
                  </a:lnTo>
                  <a:lnTo>
                    <a:pt x="408736" y="802716"/>
                  </a:lnTo>
                  <a:lnTo>
                    <a:pt x="408279" y="802728"/>
                  </a:lnTo>
                  <a:lnTo>
                    <a:pt x="413600" y="798969"/>
                  </a:lnTo>
                  <a:lnTo>
                    <a:pt x="413600" y="783869"/>
                  </a:lnTo>
                  <a:lnTo>
                    <a:pt x="413486" y="784263"/>
                  </a:lnTo>
                  <a:lnTo>
                    <a:pt x="411810" y="786841"/>
                  </a:lnTo>
                  <a:lnTo>
                    <a:pt x="409346" y="788911"/>
                  </a:lnTo>
                  <a:lnTo>
                    <a:pt x="407771" y="784174"/>
                  </a:lnTo>
                  <a:lnTo>
                    <a:pt x="413067" y="781748"/>
                  </a:lnTo>
                  <a:lnTo>
                    <a:pt x="413219" y="777303"/>
                  </a:lnTo>
                  <a:lnTo>
                    <a:pt x="408495" y="779043"/>
                  </a:lnTo>
                  <a:lnTo>
                    <a:pt x="405536" y="783310"/>
                  </a:lnTo>
                  <a:lnTo>
                    <a:pt x="401612" y="786193"/>
                  </a:lnTo>
                  <a:lnTo>
                    <a:pt x="403199" y="787247"/>
                  </a:lnTo>
                  <a:lnTo>
                    <a:pt x="403745" y="789762"/>
                  </a:lnTo>
                  <a:lnTo>
                    <a:pt x="405561" y="796328"/>
                  </a:lnTo>
                  <a:lnTo>
                    <a:pt x="407035" y="802779"/>
                  </a:lnTo>
                  <a:lnTo>
                    <a:pt x="405472" y="802830"/>
                  </a:lnTo>
                  <a:lnTo>
                    <a:pt x="407149" y="803287"/>
                  </a:lnTo>
                  <a:lnTo>
                    <a:pt x="407200" y="803490"/>
                  </a:lnTo>
                  <a:lnTo>
                    <a:pt x="407390" y="803351"/>
                  </a:lnTo>
                  <a:lnTo>
                    <a:pt x="409727" y="803998"/>
                  </a:lnTo>
                  <a:lnTo>
                    <a:pt x="414464" y="799680"/>
                  </a:lnTo>
                  <a:lnTo>
                    <a:pt x="414782" y="798969"/>
                  </a:lnTo>
                  <a:lnTo>
                    <a:pt x="417233" y="793470"/>
                  </a:lnTo>
                  <a:lnTo>
                    <a:pt x="417347" y="788911"/>
                  </a:lnTo>
                  <a:lnTo>
                    <a:pt x="417410" y="786803"/>
                  </a:lnTo>
                  <a:close/>
                </a:path>
                <a:path w="10370185" h="3992879">
                  <a:moveTo>
                    <a:pt x="423672" y="661974"/>
                  </a:moveTo>
                  <a:lnTo>
                    <a:pt x="416661" y="664298"/>
                  </a:lnTo>
                  <a:lnTo>
                    <a:pt x="409371" y="663994"/>
                  </a:lnTo>
                  <a:lnTo>
                    <a:pt x="402399" y="663397"/>
                  </a:lnTo>
                  <a:lnTo>
                    <a:pt x="396354" y="664870"/>
                  </a:lnTo>
                  <a:lnTo>
                    <a:pt x="391541" y="667829"/>
                  </a:lnTo>
                  <a:lnTo>
                    <a:pt x="388518" y="674662"/>
                  </a:lnTo>
                  <a:lnTo>
                    <a:pt x="389636" y="675132"/>
                  </a:lnTo>
                  <a:lnTo>
                    <a:pt x="397167" y="673277"/>
                  </a:lnTo>
                  <a:lnTo>
                    <a:pt x="408927" y="670521"/>
                  </a:lnTo>
                  <a:lnTo>
                    <a:pt x="419557" y="666775"/>
                  </a:lnTo>
                  <a:lnTo>
                    <a:pt x="421678" y="664298"/>
                  </a:lnTo>
                  <a:lnTo>
                    <a:pt x="423672" y="661974"/>
                  </a:lnTo>
                  <a:close/>
                </a:path>
                <a:path w="10370185" h="3992879">
                  <a:moveTo>
                    <a:pt x="435292" y="742111"/>
                  </a:moveTo>
                  <a:lnTo>
                    <a:pt x="431990" y="740752"/>
                  </a:lnTo>
                  <a:lnTo>
                    <a:pt x="426110" y="739648"/>
                  </a:lnTo>
                  <a:lnTo>
                    <a:pt x="426389" y="745210"/>
                  </a:lnTo>
                  <a:lnTo>
                    <a:pt x="429488" y="744550"/>
                  </a:lnTo>
                  <a:lnTo>
                    <a:pt x="432460" y="743521"/>
                  </a:lnTo>
                  <a:lnTo>
                    <a:pt x="435292" y="742111"/>
                  </a:lnTo>
                  <a:close/>
                </a:path>
                <a:path w="10370185" h="3992879">
                  <a:moveTo>
                    <a:pt x="451383" y="669937"/>
                  </a:moveTo>
                  <a:lnTo>
                    <a:pt x="446252" y="663651"/>
                  </a:lnTo>
                  <a:lnTo>
                    <a:pt x="439889" y="657733"/>
                  </a:lnTo>
                  <a:lnTo>
                    <a:pt x="434987" y="655675"/>
                  </a:lnTo>
                  <a:lnTo>
                    <a:pt x="432485" y="654621"/>
                  </a:lnTo>
                  <a:lnTo>
                    <a:pt x="424065" y="656577"/>
                  </a:lnTo>
                  <a:lnTo>
                    <a:pt x="431749" y="655675"/>
                  </a:lnTo>
                  <a:lnTo>
                    <a:pt x="437273" y="658406"/>
                  </a:lnTo>
                  <a:lnTo>
                    <a:pt x="441629" y="663270"/>
                  </a:lnTo>
                  <a:lnTo>
                    <a:pt x="445947" y="668858"/>
                  </a:lnTo>
                  <a:lnTo>
                    <a:pt x="449491" y="673036"/>
                  </a:lnTo>
                  <a:lnTo>
                    <a:pt x="451383" y="669937"/>
                  </a:lnTo>
                  <a:close/>
                </a:path>
                <a:path w="10370185" h="3992879">
                  <a:moveTo>
                    <a:pt x="452043" y="668858"/>
                  </a:moveTo>
                  <a:lnTo>
                    <a:pt x="451383" y="669937"/>
                  </a:lnTo>
                  <a:lnTo>
                    <a:pt x="451662" y="670280"/>
                  </a:lnTo>
                  <a:lnTo>
                    <a:pt x="452043" y="668858"/>
                  </a:lnTo>
                  <a:close/>
                </a:path>
                <a:path w="10370185" h="3992879">
                  <a:moveTo>
                    <a:pt x="456196" y="676008"/>
                  </a:moveTo>
                  <a:lnTo>
                    <a:pt x="451662" y="670280"/>
                  </a:lnTo>
                  <a:lnTo>
                    <a:pt x="449427" y="678688"/>
                  </a:lnTo>
                  <a:lnTo>
                    <a:pt x="448475" y="681431"/>
                  </a:lnTo>
                  <a:lnTo>
                    <a:pt x="445109" y="689203"/>
                  </a:lnTo>
                  <a:lnTo>
                    <a:pt x="441998" y="694080"/>
                  </a:lnTo>
                  <a:lnTo>
                    <a:pt x="437603" y="697585"/>
                  </a:lnTo>
                  <a:lnTo>
                    <a:pt x="440639" y="698411"/>
                  </a:lnTo>
                  <a:lnTo>
                    <a:pt x="442925" y="700786"/>
                  </a:lnTo>
                  <a:lnTo>
                    <a:pt x="443801" y="703770"/>
                  </a:lnTo>
                  <a:lnTo>
                    <a:pt x="447230" y="698411"/>
                  </a:lnTo>
                  <a:lnTo>
                    <a:pt x="447230" y="697585"/>
                  </a:lnTo>
                  <a:lnTo>
                    <a:pt x="446074" y="690892"/>
                  </a:lnTo>
                  <a:lnTo>
                    <a:pt x="455536" y="680377"/>
                  </a:lnTo>
                  <a:lnTo>
                    <a:pt x="456196" y="676008"/>
                  </a:lnTo>
                  <a:close/>
                </a:path>
                <a:path w="10370185" h="3992879">
                  <a:moveTo>
                    <a:pt x="464273" y="3469449"/>
                  </a:moveTo>
                  <a:lnTo>
                    <a:pt x="461200" y="3468001"/>
                  </a:lnTo>
                  <a:lnTo>
                    <a:pt x="459130" y="3469284"/>
                  </a:lnTo>
                  <a:lnTo>
                    <a:pt x="458470" y="3472510"/>
                  </a:lnTo>
                  <a:lnTo>
                    <a:pt x="460425" y="3471532"/>
                  </a:lnTo>
                  <a:lnTo>
                    <a:pt x="462368" y="3470516"/>
                  </a:lnTo>
                  <a:lnTo>
                    <a:pt x="464273" y="3469449"/>
                  </a:lnTo>
                  <a:close/>
                </a:path>
                <a:path w="10370185" h="3992879">
                  <a:moveTo>
                    <a:pt x="476719" y="732205"/>
                  </a:moveTo>
                  <a:lnTo>
                    <a:pt x="474497" y="728370"/>
                  </a:lnTo>
                  <a:lnTo>
                    <a:pt x="465950" y="724827"/>
                  </a:lnTo>
                  <a:lnTo>
                    <a:pt x="459663" y="720013"/>
                  </a:lnTo>
                  <a:lnTo>
                    <a:pt x="459892" y="723074"/>
                  </a:lnTo>
                  <a:lnTo>
                    <a:pt x="461937" y="725309"/>
                  </a:lnTo>
                  <a:lnTo>
                    <a:pt x="465074" y="725436"/>
                  </a:lnTo>
                  <a:lnTo>
                    <a:pt x="468922" y="729716"/>
                  </a:lnTo>
                  <a:lnTo>
                    <a:pt x="476719" y="732205"/>
                  </a:lnTo>
                  <a:close/>
                </a:path>
                <a:path w="10370185" h="3992879">
                  <a:moveTo>
                    <a:pt x="479209" y="745667"/>
                  </a:moveTo>
                  <a:lnTo>
                    <a:pt x="470573" y="754862"/>
                  </a:lnTo>
                  <a:lnTo>
                    <a:pt x="476300" y="759472"/>
                  </a:lnTo>
                  <a:lnTo>
                    <a:pt x="476834" y="753325"/>
                  </a:lnTo>
                  <a:lnTo>
                    <a:pt x="478828" y="747433"/>
                  </a:lnTo>
                  <a:lnTo>
                    <a:pt x="479209" y="745667"/>
                  </a:lnTo>
                  <a:close/>
                </a:path>
                <a:path w="10370185" h="3992879">
                  <a:moveTo>
                    <a:pt x="480123" y="741565"/>
                  </a:moveTo>
                  <a:lnTo>
                    <a:pt x="479729" y="739952"/>
                  </a:lnTo>
                  <a:lnTo>
                    <a:pt x="479209" y="745667"/>
                  </a:lnTo>
                  <a:lnTo>
                    <a:pt x="480123" y="741565"/>
                  </a:lnTo>
                  <a:close/>
                </a:path>
                <a:path w="10370185" h="3992879">
                  <a:moveTo>
                    <a:pt x="480326" y="733348"/>
                  </a:moveTo>
                  <a:lnTo>
                    <a:pt x="476719" y="732205"/>
                  </a:lnTo>
                  <a:lnTo>
                    <a:pt x="478624" y="735495"/>
                  </a:lnTo>
                  <a:lnTo>
                    <a:pt x="479729" y="739952"/>
                  </a:lnTo>
                  <a:lnTo>
                    <a:pt x="480326" y="733348"/>
                  </a:lnTo>
                  <a:close/>
                </a:path>
                <a:path w="10370185" h="3992879">
                  <a:moveTo>
                    <a:pt x="485190" y="815606"/>
                  </a:moveTo>
                  <a:lnTo>
                    <a:pt x="481787" y="812457"/>
                  </a:lnTo>
                  <a:lnTo>
                    <a:pt x="480453" y="806577"/>
                  </a:lnTo>
                  <a:lnTo>
                    <a:pt x="475132" y="805929"/>
                  </a:lnTo>
                  <a:lnTo>
                    <a:pt x="475856" y="810806"/>
                  </a:lnTo>
                  <a:lnTo>
                    <a:pt x="481406" y="813498"/>
                  </a:lnTo>
                  <a:lnTo>
                    <a:pt x="485190" y="815606"/>
                  </a:lnTo>
                  <a:close/>
                </a:path>
                <a:path w="10370185" h="3992879">
                  <a:moveTo>
                    <a:pt x="492912" y="818718"/>
                  </a:moveTo>
                  <a:lnTo>
                    <a:pt x="491769" y="817867"/>
                  </a:lnTo>
                  <a:lnTo>
                    <a:pt x="490486" y="817346"/>
                  </a:lnTo>
                  <a:lnTo>
                    <a:pt x="489051" y="817168"/>
                  </a:lnTo>
                  <a:lnTo>
                    <a:pt x="492912" y="818718"/>
                  </a:lnTo>
                  <a:close/>
                </a:path>
                <a:path w="10370185" h="3992879">
                  <a:moveTo>
                    <a:pt x="504685" y="780186"/>
                  </a:moveTo>
                  <a:lnTo>
                    <a:pt x="503275" y="773798"/>
                  </a:lnTo>
                  <a:lnTo>
                    <a:pt x="499122" y="765594"/>
                  </a:lnTo>
                  <a:lnTo>
                    <a:pt x="496011" y="759866"/>
                  </a:lnTo>
                  <a:lnTo>
                    <a:pt x="495947" y="764654"/>
                  </a:lnTo>
                  <a:lnTo>
                    <a:pt x="498525" y="773201"/>
                  </a:lnTo>
                  <a:lnTo>
                    <a:pt x="504685" y="780186"/>
                  </a:lnTo>
                  <a:close/>
                </a:path>
                <a:path w="10370185" h="3992879">
                  <a:moveTo>
                    <a:pt x="504952" y="781431"/>
                  </a:moveTo>
                  <a:lnTo>
                    <a:pt x="504888" y="781126"/>
                  </a:lnTo>
                  <a:lnTo>
                    <a:pt x="498830" y="780783"/>
                  </a:lnTo>
                  <a:lnTo>
                    <a:pt x="500659" y="785406"/>
                  </a:lnTo>
                  <a:lnTo>
                    <a:pt x="504952" y="781431"/>
                  </a:lnTo>
                  <a:close/>
                </a:path>
                <a:path w="10370185" h="3992879">
                  <a:moveTo>
                    <a:pt x="505548" y="781164"/>
                  </a:moveTo>
                  <a:lnTo>
                    <a:pt x="504685" y="780186"/>
                  </a:lnTo>
                  <a:lnTo>
                    <a:pt x="504888" y="781126"/>
                  </a:lnTo>
                  <a:lnTo>
                    <a:pt x="505548" y="781164"/>
                  </a:lnTo>
                  <a:close/>
                </a:path>
                <a:path w="10370185" h="3992879">
                  <a:moveTo>
                    <a:pt x="520865" y="835837"/>
                  </a:moveTo>
                  <a:lnTo>
                    <a:pt x="511911" y="833640"/>
                  </a:lnTo>
                  <a:lnTo>
                    <a:pt x="507225" y="821296"/>
                  </a:lnTo>
                  <a:lnTo>
                    <a:pt x="508914" y="813587"/>
                  </a:lnTo>
                  <a:lnTo>
                    <a:pt x="503770" y="806297"/>
                  </a:lnTo>
                  <a:lnTo>
                    <a:pt x="504748" y="812622"/>
                  </a:lnTo>
                  <a:lnTo>
                    <a:pt x="507149" y="821639"/>
                  </a:lnTo>
                  <a:lnTo>
                    <a:pt x="508038" y="828509"/>
                  </a:lnTo>
                  <a:lnTo>
                    <a:pt x="504545" y="828357"/>
                  </a:lnTo>
                  <a:lnTo>
                    <a:pt x="507072" y="834339"/>
                  </a:lnTo>
                  <a:lnTo>
                    <a:pt x="514870" y="834720"/>
                  </a:lnTo>
                  <a:lnTo>
                    <a:pt x="515759" y="841908"/>
                  </a:lnTo>
                  <a:lnTo>
                    <a:pt x="520865" y="835837"/>
                  </a:lnTo>
                  <a:close/>
                </a:path>
                <a:path w="10370185" h="3992879">
                  <a:moveTo>
                    <a:pt x="524103" y="803440"/>
                  </a:moveTo>
                  <a:lnTo>
                    <a:pt x="522820" y="803059"/>
                  </a:lnTo>
                  <a:lnTo>
                    <a:pt x="519239" y="806704"/>
                  </a:lnTo>
                  <a:lnTo>
                    <a:pt x="523113" y="807859"/>
                  </a:lnTo>
                  <a:lnTo>
                    <a:pt x="524103" y="803440"/>
                  </a:lnTo>
                  <a:close/>
                </a:path>
                <a:path w="10370185" h="3992879">
                  <a:moveTo>
                    <a:pt x="541667" y="786561"/>
                  </a:moveTo>
                  <a:lnTo>
                    <a:pt x="537413" y="787336"/>
                  </a:lnTo>
                  <a:lnTo>
                    <a:pt x="537273" y="789495"/>
                  </a:lnTo>
                  <a:lnTo>
                    <a:pt x="536752" y="791552"/>
                  </a:lnTo>
                  <a:lnTo>
                    <a:pt x="535863" y="793521"/>
                  </a:lnTo>
                  <a:lnTo>
                    <a:pt x="538746" y="792226"/>
                  </a:lnTo>
                  <a:lnTo>
                    <a:pt x="541007" y="789698"/>
                  </a:lnTo>
                  <a:lnTo>
                    <a:pt x="541667" y="786561"/>
                  </a:lnTo>
                  <a:close/>
                </a:path>
                <a:path w="10370185" h="3992879">
                  <a:moveTo>
                    <a:pt x="546735" y="848753"/>
                  </a:moveTo>
                  <a:lnTo>
                    <a:pt x="541401" y="846848"/>
                  </a:lnTo>
                  <a:lnTo>
                    <a:pt x="538162" y="845032"/>
                  </a:lnTo>
                  <a:lnTo>
                    <a:pt x="537083" y="849833"/>
                  </a:lnTo>
                  <a:lnTo>
                    <a:pt x="541807" y="852919"/>
                  </a:lnTo>
                  <a:lnTo>
                    <a:pt x="545896" y="853541"/>
                  </a:lnTo>
                  <a:lnTo>
                    <a:pt x="546735" y="848753"/>
                  </a:lnTo>
                  <a:close/>
                </a:path>
                <a:path w="10370185" h="3992879">
                  <a:moveTo>
                    <a:pt x="555447" y="860628"/>
                  </a:moveTo>
                  <a:lnTo>
                    <a:pt x="555142" y="853859"/>
                  </a:lnTo>
                  <a:lnTo>
                    <a:pt x="552716" y="849680"/>
                  </a:lnTo>
                  <a:lnTo>
                    <a:pt x="546100" y="855433"/>
                  </a:lnTo>
                  <a:lnTo>
                    <a:pt x="554050" y="860069"/>
                  </a:lnTo>
                  <a:lnTo>
                    <a:pt x="547471" y="863752"/>
                  </a:lnTo>
                  <a:lnTo>
                    <a:pt x="542975" y="869911"/>
                  </a:lnTo>
                  <a:lnTo>
                    <a:pt x="537032" y="874382"/>
                  </a:lnTo>
                  <a:lnTo>
                    <a:pt x="542963" y="871029"/>
                  </a:lnTo>
                  <a:lnTo>
                    <a:pt x="550252" y="866394"/>
                  </a:lnTo>
                  <a:lnTo>
                    <a:pt x="555447" y="860628"/>
                  </a:lnTo>
                  <a:close/>
                </a:path>
                <a:path w="10370185" h="3992879">
                  <a:moveTo>
                    <a:pt x="581139" y="915403"/>
                  </a:moveTo>
                  <a:lnTo>
                    <a:pt x="577951" y="917740"/>
                  </a:lnTo>
                  <a:lnTo>
                    <a:pt x="574319" y="924102"/>
                  </a:lnTo>
                  <a:lnTo>
                    <a:pt x="566724" y="922553"/>
                  </a:lnTo>
                  <a:lnTo>
                    <a:pt x="565810" y="920381"/>
                  </a:lnTo>
                  <a:lnTo>
                    <a:pt x="557707" y="922604"/>
                  </a:lnTo>
                  <a:lnTo>
                    <a:pt x="548906" y="928268"/>
                  </a:lnTo>
                  <a:lnTo>
                    <a:pt x="552500" y="934351"/>
                  </a:lnTo>
                  <a:lnTo>
                    <a:pt x="559079" y="931760"/>
                  </a:lnTo>
                  <a:lnTo>
                    <a:pt x="569353" y="935062"/>
                  </a:lnTo>
                  <a:lnTo>
                    <a:pt x="578739" y="926617"/>
                  </a:lnTo>
                  <a:lnTo>
                    <a:pt x="580250" y="920369"/>
                  </a:lnTo>
                  <a:lnTo>
                    <a:pt x="581139" y="915403"/>
                  </a:lnTo>
                  <a:close/>
                </a:path>
                <a:path w="10370185" h="3992879">
                  <a:moveTo>
                    <a:pt x="584593" y="906132"/>
                  </a:moveTo>
                  <a:lnTo>
                    <a:pt x="581126" y="905332"/>
                  </a:lnTo>
                  <a:lnTo>
                    <a:pt x="579882" y="907148"/>
                  </a:lnTo>
                  <a:lnTo>
                    <a:pt x="580720" y="910386"/>
                  </a:lnTo>
                  <a:lnTo>
                    <a:pt x="582129" y="909078"/>
                  </a:lnTo>
                  <a:lnTo>
                    <a:pt x="583412" y="907656"/>
                  </a:lnTo>
                  <a:lnTo>
                    <a:pt x="584593" y="906132"/>
                  </a:lnTo>
                  <a:close/>
                </a:path>
                <a:path w="10370185" h="3992879">
                  <a:moveTo>
                    <a:pt x="598474" y="865695"/>
                  </a:moveTo>
                  <a:lnTo>
                    <a:pt x="585495" y="863612"/>
                  </a:lnTo>
                  <a:lnTo>
                    <a:pt x="582663" y="863981"/>
                  </a:lnTo>
                  <a:lnTo>
                    <a:pt x="582917" y="869886"/>
                  </a:lnTo>
                  <a:lnTo>
                    <a:pt x="593013" y="866089"/>
                  </a:lnTo>
                  <a:lnTo>
                    <a:pt x="595820" y="870953"/>
                  </a:lnTo>
                  <a:lnTo>
                    <a:pt x="598474" y="865695"/>
                  </a:lnTo>
                  <a:close/>
                </a:path>
                <a:path w="10370185" h="3992879">
                  <a:moveTo>
                    <a:pt x="779653" y="3930446"/>
                  </a:moveTo>
                  <a:lnTo>
                    <a:pt x="777074" y="3928694"/>
                  </a:lnTo>
                  <a:lnTo>
                    <a:pt x="774496" y="3928694"/>
                  </a:lnTo>
                  <a:lnTo>
                    <a:pt x="771906" y="3930446"/>
                  </a:lnTo>
                  <a:lnTo>
                    <a:pt x="775728" y="3933558"/>
                  </a:lnTo>
                  <a:lnTo>
                    <a:pt x="777138" y="3932656"/>
                  </a:lnTo>
                  <a:lnTo>
                    <a:pt x="778446" y="3931615"/>
                  </a:lnTo>
                  <a:lnTo>
                    <a:pt x="779653" y="3930446"/>
                  </a:lnTo>
                  <a:close/>
                </a:path>
                <a:path w="10370185" h="3992879">
                  <a:moveTo>
                    <a:pt x="789774" y="3989489"/>
                  </a:moveTo>
                  <a:lnTo>
                    <a:pt x="787908" y="3987647"/>
                  </a:lnTo>
                  <a:lnTo>
                    <a:pt x="784644" y="3988790"/>
                  </a:lnTo>
                  <a:lnTo>
                    <a:pt x="785825" y="3990200"/>
                  </a:lnTo>
                  <a:lnTo>
                    <a:pt x="787107" y="3991483"/>
                  </a:lnTo>
                  <a:lnTo>
                    <a:pt x="788517" y="3992664"/>
                  </a:lnTo>
                  <a:lnTo>
                    <a:pt x="789774" y="3989489"/>
                  </a:lnTo>
                  <a:close/>
                </a:path>
                <a:path w="10370185" h="3992879">
                  <a:moveTo>
                    <a:pt x="795121" y="3981386"/>
                  </a:moveTo>
                  <a:lnTo>
                    <a:pt x="794740" y="3979037"/>
                  </a:lnTo>
                  <a:lnTo>
                    <a:pt x="794740" y="3978198"/>
                  </a:lnTo>
                  <a:lnTo>
                    <a:pt x="792010" y="3977513"/>
                  </a:lnTo>
                  <a:lnTo>
                    <a:pt x="795121" y="3981386"/>
                  </a:lnTo>
                  <a:close/>
                </a:path>
                <a:path w="10370185" h="3992879">
                  <a:moveTo>
                    <a:pt x="803986" y="3954513"/>
                  </a:moveTo>
                  <a:lnTo>
                    <a:pt x="802030" y="3953713"/>
                  </a:lnTo>
                  <a:lnTo>
                    <a:pt x="802360" y="3952379"/>
                  </a:lnTo>
                  <a:lnTo>
                    <a:pt x="799744" y="3953751"/>
                  </a:lnTo>
                  <a:lnTo>
                    <a:pt x="801154" y="3954018"/>
                  </a:lnTo>
                  <a:lnTo>
                    <a:pt x="803986" y="3954513"/>
                  </a:lnTo>
                  <a:close/>
                </a:path>
                <a:path w="10370185" h="3992879">
                  <a:moveTo>
                    <a:pt x="805548" y="3956126"/>
                  </a:moveTo>
                  <a:lnTo>
                    <a:pt x="804303" y="3955656"/>
                  </a:lnTo>
                  <a:lnTo>
                    <a:pt x="803008" y="3955542"/>
                  </a:lnTo>
                  <a:lnTo>
                    <a:pt x="801674" y="3955758"/>
                  </a:lnTo>
                  <a:lnTo>
                    <a:pt x="805548" y="3956126"/>
                  </a:lnTo>
                  <a:close/>
                </a:path>
                <a:path w="10370185" h="3992879">
                  <a:moveTo>
                    <a:pt x="805929" y="3963644"/>
                  </a:moveTo>
                  <a:lnTo>
                    <a:pt x="804849" y="3962654"/>
                  </a:lnTo>
                  <a:lnTo>
                    <a:pt x="803554" y="3962425"/>
                  </a:lnTo>
                  <a:lnTo>
                    <a:pt x="802055" y="3962895"/>
                  </a:lnTo>
                  <a:lnTo>
                    <a:pt x="805929" y="3963644"/>
                  </a:lnTo>
                  <a:close/>
                </a:path>
                <a:path w="10370185" h="3992879">
                  <a:moveTo>
                    <a:pt x="806297" y="3883583"/>
                  </a:moveTo>
                  <a:lnTo>
                    <a:pt x="805446" y="3879900"/>
                  </a:lnTo>
                  <a:lnTo>
                    <a:pt x="801827" y="3877716"/>
                  </a:lnTo>
                  <a:lnTo>
                    <a:pt x="798182" y="3878910"/>
                  </a:lnTo>
                  <a:lnTo>
                    <a:pt x="801230" y="3879888"/>
                  </a:lnTo>
                  <a:lnTo>
                    <a:pt x="803935" y="3881437"/>
                  </a:lnTo>
                  <a:lnTo>
                    <a:pt x="806297" y="3883583"/>
                  </a:lnTo>
                  <a:close/>
                </a:path>
                <a:path w="10370185" h="3992879">
                  <a:moveTo>
                    <a:pt x="807110" y="3981920"/>
                  </a:moveTo>
                  <a:lnTo>
                    <a:pt x="805459" y="3978021"/>
                  </a:lnTo>
                  <a:lnTo>
                    <a:pt x="801458" y="3978237"/>
                  </a:lnTo>
                  <a:lnTo>
                    <a:pt x="798931" y="3981119"/>
                  </a:lnTo>
                  <a:lnTo>
                    <a:pt x="801662" y="3981373"/>
                  </a:lnTo>
                  <a:lnTo>
                    <a:pt x="807110" y="3981920"/>
                  </a:lnTo>
                  <a:close/>
                </a:path>
                <a:path w="10370185" h="3992879">
                  <a:moveTo>
                    <a:pt x="809040" y="3970858"/>
                  </a:moveTo>
                  <a:lnTo>
                    <a:pt x="808240" y="3968381"/>
                  </a:lnTo>
                  <a:lnTo>
                    <a:pt x="805967" y="3970909"/>
                  </a:lnTo>
                  <a:lnTo>
                    <a:pt x="803262" y="3971531"/>
                  </a:lnTo>
                  <a:lnTo>
                    <a:pt x="800125" y="3970274"/>
                  </a:lnTo>
                  <a:lnTo>
                    <a:pt x="801217" y="3973080"/>
                  </a:lnTo>
                  <a:lnTo>
                    <a:pt x="803592" y="3975049"/>
                  </a:lnTo>
                  <a:lnTo>
                    <a:pt x="806729" y="3974935"/>
                  </a:lnTo>
                  <a:lnTo>
                    <a:pt x="808532" y="3973042"/>
                  </a:lnTo>
                  <a:lnTo>
                    <a:pt x="809040" y="3970858"/>
                  </a:lnTo>
                  <a:close/>
                </a:path>
                <a:path w="10370185" h="3992879">
                  <a:moveTo>
                    <a:pt x="809599" y="3849674"/>
                  </a:moveTo>
                  <a:lnTo>
                    <a:pt x="808558" y="3848265"/>
                  </a:lnTo>
                  <a:lnTo>
                    <a:pt x="806297" y="3847630"/>
                  </a:lnTo>
                  <a:lnTo>
                    <a:pt x="809421" y="3851884"/>
                  </a:lnTo>
                  <a:lnTo>
                    <a:pt x="809599" y="3849674"/>
                  </a:lnTo>
                  <a:close/>
                </a:path>
                <a:path w="10370185" h="3992879">
                  <a:moveTo>
                    <a:pt x="811022" y="3942359"/>
                  </a:moveTo>
                  <a:lnTo>
                    <a:pt x="810488" y="3942524"/>
                  </a:lnTo>
                  <a:lnTo>
                    <a:pt x="805840" y="3940200"/>
                  </a:lnTo>
                  <a:lnTo>
                    <a:pt x="802436" y="3944251"/>
                  </a:lnTo>
                  <a:lnTo>
                    <a:pt x="805383" y="3944505"/>
                  </a:lnTo>
                  <a:lnTo>
                    <a:pt x="808113" y="3945407"/>
                  </a:lnTo>
                  <a:lnTo>
                    <a:pt x="810602" y="3946995"/>
                  </a:lnTo>
                  <a:lnTo>
                    <a:pt x="810171" y="3944061"/>
                  </a:lnTo>
                  <a:lnTo>
                    <a:pt x="810945" y="3942524"/>
                  </a:lnTo>
                  <a:lnTo>
                    <a:pt x="811022" y="3942359"/>
                  </a:lnTo>
                  <a:close/>
                </a:path>
                <a:path w="10370185" h="3992879">
                  <a:moveTo>
                    <a:pt x="812203" y="3923144"/>
                  </a:moveTo>
                  <a:lnTo>
                    <a:pt x="806005" y="3912400"/>
                  </a:lnTo>
                  <a:lnTo>
                    <a:pt x="805561" y="3910241"/>
                  </a:lnTo>
                  <a:lnTo>
                    <a:pt x="810247" y="3908196"/>
                  </a:lnTo>
                  <a:lnTo>
                    <a:pt x="809332" y="3904767"/>
                  </a:lnTo>
                  <a:lnTo>
                    <a:pt x="805662" y="3900970"/>
                  </a:lnTo>
                  <a:lnTo>
                    <a:pt x="802068" y="3897820"/>
                  </a:lnTo>
                  <a:lnTo>
                    <a:pt x="804646" y="3898227"/>
                  </a:lnTo>
                  <a:lnTo>
                    <a:pt x="807224" y="3898227"/>
                  </a:lnTo>
                  <a:lnTo>
                    <a:pt x="809802" y="3897820"/>
                  </a:lnTo>
                  <a:lnTo>
                    <a:pt x="805878" y="3894201"/>
                  </a:lnTo>
                  <a:lnTo>
                    <a:pt x="799503" y="3888727"/>
                  </a:lnTo>
                  <a:lnTo>
                    <a:pt x="798182" y="3887076"/>
                  </a:lnTo>
                  <a:lnTo>
                    <a:pt x="798347" y="3887089"/>
                  </a:lnTo>
                  <a:lnTo>
                    <a:pt x="799642" y="3887228"/>
                  </a:lnTo>
                  <a:lnTo>
                    <a:pt x="800925" y="3887343"/>
                  </a:lnTo>
                  <a:lnTo>
                    <a:pt x="801611" y="3884015"/>
                  </a:lnTo>
                  <a:lnTo>
                    <a:pt x="800328" y="3883888"/>
                  </a:lnTo>
                  <a:lnTo>
                    <a:pt x="797661" y="3886416"/>
                  </a:lnTo>
                  <a:lnTo>
                    <a:pt x="795553" y="3883749"/>
                  </a:lnTo>
                  <a:lnTo>
                    <a:pt x="798944" y="3881590"/>
                  </a:lnTo>
                  <a:lnTo>
                    <a:pt x="790155" y="3876408"/>
                  </a:lnTo>
                  <a:lnTo>
                    <a:pt x="799338" y="3873398"/>
                  </a:lnTo>
                  <a:lnTo>
                    <a:pt x="803617" y="3869982"/>
                  </a:lnTo>
                  <a:lnTo>
                    <a:pt x="798042" y="3864432"/>
                  </a:lnTo>
                  <a:lnTo>
                    <a:pt x="792632" y="3857815"/>
                  </a:lnTo>
                  <a:lnTo>
                    <a:pt x="790079" y="3850271"/>
                  </a:lnTo>
                  <a:lnTo>
                    <a:pt x="786257" y="3847338"/>
                  </a:lnTo>
                  <a:lnTo>
                    <a:pt x="785279" y="3849509"/>
                  </a:lnTo>
                  <a:lnTo>
                    <a:pt x="781062" y="3856139"/>
                  </a:lnTo>
                  <a:lnTo>
                    <a:pt x="773404" y="3848303"/>
                  </a:lnTo>
                  <a:lnTo>
                    <a:pt x="770356" y="3848341"/>
                  </a:lnTo>
                  <a:lnTo>
                    <a:pt x="773328" y="3853802"/>
                  </a:lnTo>
                  <a:lnTo>
                    <a:pt x="773607" y="3859593"/>
                  </a:lnTo>
                  <a:lnTo>
                    <a:pt x="773290" y="3865168"/>
                  </a:lnTo>
                  <a:lnTo>
                    <a:pt x="774446" y="3869944"/>
                  </a:lnTo>
                  <a:lnTo>
                    <a:pt x="777709" y="3877640"/>
                  </a:lnTo>
                  <a:lnTo>
                    <a:pt x="779614" y="3886174"/>
                  </a:lnTo>
                  <a:lnTo>
                    <a:pt x="781278" y="3894709"/>
                  </a:lnTo>
                  <a:lnTo>
                    <a:pt x="783882" y="3902392"/>
                  </a:lnTo>
                  <a:lnTo>
                    <a:pt x="785850" y="3906367"/>
                  </a:lnTo>
                  <a:lnTo>
                    <a:pt x="781532" y="3908844"/>
                  </a:lnTo>
                  <a:lnTo>
                    <a:pt x="785050" y="3917492"/>
                  </a:lnTo>
                  <a:lnTo>
                    <a:pt x="790422" y="3918724"/>
                  </a:lnTo>
                  <a:lnTo>
                    <a:pt x="801357" y="3921747"/>
                  </a:lnTo>
                  <a:lnTo>
                    <a:pt x="812203" y="3923144"/>
                  </a:lnTo>
                  <a:close/>
                </a:path>
                <a:path w="10370185" h="3992879">
                  <a:moveTo>
                    <a:pt x="814209" y="3985272"/>
                  </a:moveTo>
                  <a:lnTo>
                    <a:pt x="809129" y="3983431"/>
                  </a:lnTo>
                  <a:lnTo>
                    <a:pt x="805929" y="3983634"/>
                  </a:lnTo>
                  <a:lnTo>
                    <a:pt x="807758" y="3986377"/>
                  </a:lnTo>
                  <a:lnTo>
                    <a:pt x="810209" y="3988308"/>
                  </a:lnTo>
                  <a:lnTo>
                    <a:pt x="813282" y="3989438"/>
                  </a:lnTo>
                  <a:lnTo>
                    <a:pt x="814209" y="3985272"/>
                  </a:lnTo>
                  <a:close/>
                </a:path>
                <a:path w="10370185" h="3992879">
                  <a:moveTo>
                    <a:pt x="814844" y="3941191"/>
                  </a:moveTo>
                  <a:lnTo>
                    <a:pt x="811530" y="3941368"/>
                  </a:lnTo>
                  <a:lnTo>
                    <a:pt x="811022" y="3942359"/>
                  </a:lnTo>
                  <a:lnTo>
                    <a:pt x="814844" y="3941191"/>
                  </a:lnTo>
                  <a:close/>
                </a:path>
                <a:path w="10370185" h="3992879">
                  <a:moveTo>
                    <a:pt x="815594" y="3904005"/>
                  </a:moveTo>
                  <a:lnTo>
                    <a:pt x="813409" y="3901986"/>
                  </a:lnTo>
                  <a:lnTo>
                    <a:pt x="810831" y="3901198"/>
                  </a:lnTo>
                  <a:lnTo>
                    <a:pt x="807859" y="3901694"/>
                  </a:lnTo>
                  <a:lnTo>
                    <a:pt x="810450" y="3902443"/>
                  </a:lnTo>
                  <a:lnTo>
                    <a:pt x="813028" y="3903205"/>
                  </a:lnTo>
                  <a:lnTo>
                    <a:pt x="815594" y="3904005"/>
                  </a:lnTo>
                  <a:close/>
                </a:path>
                <a:path w="10370185" h="3992879">
                  <a:moveTo>
                    <a:pt x="1016901" y="1087958"/>
                  </a:moveTo>
                  <a:lnTo>
                    <a:pt x="1015492" y="1083703"/>
                  </a:lnTo>
                  <a:lnTo>
                    <a:pt x="1010983" y="1085291"/>
                  </a:lnTo>
                  <a:lnTo>
                    <a:pt x="1010691" y="1088453"/>
                  </a:lnTo>
                  <a:lnTo>
                    <a:pt x="1012545" y="1090879"/>
                  </a:lnTo>
                  <a:lnTo>
                    <a:pt x="1015657" y="1091476"/>
                  </a:lnTo>
                  <a:lnTo>
                    <a:pt x="1016901" y="1087958"/>
                  </a:lnTo>
                  <a:close/>
                </a:path>
                <a:path w="10370185" h="3992879">
                  <a:moveTo>
                    <a:pt x="1017143" y="1108748"/>
                  </a:moveTo>
                  <a:lnTo>
                    <a:pt x="1006614" y="1109827"/>
                  </a:lnTo>
                  <a:lnTo>
                    <a:pt x="1008240" y="1117206"/>
                  </a:lnTo>
                  <a:lnTo>
                    <a:pt x="1013294" y="1117003"/>
                  </a:lnTo>
                  <a:lnTo>
                    <a:pt x="1015250" y="1114907"/>
                  </a:lnTo>
                  <a:lnTo>
                    <a:pt x="1017143" y="1108748"/>
                  </a:lnTo>
                  <a:close/>
                </a:path>
                <a:path w="10370185" h="3992879">
                  <a:moveTo>
                    <a:pt x="1024267" y="1433893"/>
                  </a:moveTo>
                  <a:lnTo>
                    <a:pt x="1019543" y="1426845"/>
                  </a:lnTo>
                  <a:lnTo>
                    <a:pt x="1018717" y="1419174"/>
                  </a:lnTo>
                  <a:lnTo>
                    <a:pt x="1019848" y="1413040"/>
                  </a:lnTo>
                  <a:lnTo>
                    <a:pt x="1022146" y="1407680"/>
                  </a:lnTo>
                  <a:lnTo>
                    <a:pt x="1021956" y="1404124"/>
                  </a:lnTo>
                  <a:lnTo>
                    <a:pt x="1015644" y="1403350"/>
                  </a:lnTo>
                  <a:lnTo>
                    <a:pt x="1008710" y="1403997"/>
                  </a:lnTo>
                  <a:lnTo>
                    <a:pt x="999921" y="1405039"/>
                  </a:lnTo>
                  <a:lnTo>
                    <a:pt x="994752" y="1410271"/>
                  </a:lnTo>
                  <a:lnTo>
                    <a:pt x="1002055" y="1409865"/>
                  </a:lnTo>
                  <a:lnTo>
                    <a:pt x="1003147" y="1421168"/>
                  </a:lnTo>
                  <a:lnTo>
                    <a:pt x="998664" y="1434020"/>
                  </a:lnTo>
                  <a:lnTo>
                    <a:pt x="986485" y="1433309"/>
                  </a:lnTo>
                  <a:lnTo>
                    <a:pt x="981964" y="1440065"/>
                  </a:lnTo>
                  <a:lnTo>
                    <a:pt x="989939" y="1438478"/>
                  </a:lnTo>
                  <a:lnTo>
                    <a:pt x="1006322" y="1438960"/>
                  </a:lnTo>
                  <a:lnTo>
                    <a:pt x="1014336" y="1437525"/>
                  </a:lnTo>
                  <a:lnTo>
                    <a:pt x="1024267" y="1433893"/>
                  </a:lnTo>
                  <a:close/>
                </a:path>
                <a:path w="10370185" h="3992879">
                  <a:moveTo>
                    <a:pt x="1040307" y="1385277"/>
                  </a:moveTo>
                  <a:lnTo>
                    <a:pt x="1040003" y="1380070"/>
                  </a:lnTo>
                  <a:lnTo>
                    <a:pt x="1035507" y="1381125"/>
                  </a:lnTo>
                  <a:lnTo>
                    <a:pt x="1031138" y="1384109"/>
                  </a:lnTo>
                  <a:lnTo>
                    <a:pt x="1030325" y="1388960"/>
                  </a:lnTo>
                  <a:lnTo>
                    <a:pt x="1033576" y="1386586"/>
                  </a:lnTo>
                  <a:lnTo>
                    <a:pt x="1040307" y="1385277"/>
                  </a:lnTo>
                  <a:close/>
                </a:path>
                <a:path w="10370185" h="3992879">
                  <a:moveTo>
                    <a:pt x="4803711" y="3134106"/>
                  </a:moveTo>
                  <a:lnTo>
                    <a:pt x="4803114" y="3122396"/>
                  </a:lnTo>
                  <a:lnTo>
                    <a:pt x="4800079" y="3115018"/>
                  </a:lnTo>
                  <a:lnTo>
                    <a:pt x="4797209" y="3112592"/>
                  </a:lnTo>
                  <a:lnTo>
                    <a:pt x="4792624" y="3115106"/>
                  </a:lnTo>
                  <a:lnTo>
                    <a:pt x="4785296" y="3110280"/>
                  </a:lnTo>
                  <a:lnTo>
                    <a:pt x="4782210" y="3106445"/>
                  </a:lnTo>
                  <a:lnTo>
                    <a:pt x="4777956" y="3104845"/>
                  </a:lnTo>
                  <a:lnTo>
                    <a:pt x="4767504" y="3108223"/>
                  </a:lnTo>
                  <a:lnTo>
                    <a:pt x="4758474" y="3121685"/>
                  </a:lnTo>
                  <a:lnTo>
                    <a:pt x="4752137" y="3138043"/>
                  </a:lnTo>
                  <a:lnTo>
                    <a:pt x="4749749" y="3150095"/>
                  </a:lnTo>
                  <a:lnTo>
                    <a:pt x="4755400" y="3152991"/>
                  </a:lnTo>
                  <a:lnTo>
                    <a:pt x="4757636" y="3162808"/>
                  </a:lnTo>
                  <a:lnTo>
                    <a:pt x="4764049" y="3173539"/>
                  </a:lnTo>
                  <a:lnTo>
                    <a:pt x="4771479" y="3175520"/>
                  </a:lnTo>
                  <a:lnTo>
                    <a:pt x="4780305" y="3177082"/>
                  </a:lnTo>
                  <a:lnTo>
                    <a:pt x="4795012" y="3178937"/>
                  </a:lnTo>
                  <a:lnTo>
                    <a:pt x="4793907" y="3167837"/>
                  </a:lnTo>
                  <a:lnTo>
                    <a:pt x="4796345" y="3159353"/>
                  </a:lnTo>
                  <a:lnTo>
                    <a:pt x="4797361" y="3153156"/>
                  </a:lnTo>
                  <a:lnTo>
                    <a:pt x="4801984" y="3154705"/>
                  </a:lnTo>
                  <a:lnTo>
                    <a:pt x="4802962" y="3146196"/>
                  </a:lnTo>
                  <a:lnTo>
                    <a:pt x="4803711" y="3134106"/>
                  </a:lnTo>
                  <a:close/>
                </a:path>
                <a:path w="10370185" h="3992879">
                  <a:moveTo>
                    <a:pt x="4973764" y="2592006"/>
                  </a:moveTo>
                  <a:lnTo>
                    <a:pt x="4949863" y="2551773"/>
                  </a:lnTo>
                  <a:lnTo>
                    <a:pt x="4920043" y="2527046"/>
                  </a:lnTo>
                  <a:lnTo>
                    <a:pt x="4923434" y="2517660"/>
                  </a:lnTo>
                  <a:lnTo>
                    <a:pt x="4921923" y="2500922"/>
                  </a:lnTo>
                  <a:lnTo>
                    <a:pt x="4917897" y="2486101"/>
                  </a:lnTo>
                  <a:lnTo>
                    <a:pt x="4916792" y="2477986"/>
                  </a:lnTo>
                  <a:lnTo>
                    <a:pt x="4917910" y="2470112"/>
                  </a:lnTo>
                  <a:lnTo>
                    <a:pt x="4922113" y="2461552"/>
                  </a:lnTo>
                  <a:lnTo>
                    <a:pt x="4924679" y="2457602"/>
                  </a:lnTo>
                  <a:lnTo>
                    <a:pt x="4925707" y="2448166"/>
                  </a:lnTo>
                  <a:lnTo>
                    <a:pt x="4932362" y="2443429"/>
                  </a:lnTo>
                  <a:lnTo>
                    <a:pt x="4937518" y="2444800"/>
                  </a:lnTo>
                  <a:lnTo>
                    <a:pt x="4940986" y="2444800"/>
                  </a:lnTo>
                  <a:lnTo>
                    <a:pt x="4938839" y="2437358"/>
                  </a:lnTo>
                  <a:lnTo>
                    <a:pt x="4928552" y="2424938"/>
                  </a:lnTo>
                  <a:lnTo>
                    <a:pt x="4926254" y="2417343"/>
                  </a:lnTo>
                  <a:lnTo>
                    <a:pt x="4926355" y="2411628"/>
                  </a:lnTo>
                  <a:lnTo>
                    <a:pt x="4932223" y="2406586"/>
                  </a:lnTo>
                  <a:lnTo>
                    <a:pt x="4924145" y="2394966"/>
                  </a:lnTo>
                  <a:lnTo>
                    <a:pt x="4926876" y="2389111"/>
                  </a:lnTo>
                  <a:lnTo>
                    <a:pt x="4926546" y="2382697"/>
                  </a:lnTo>
                  <a:lnTo>
                    <a:pt x="4924882" y="2374912"/>
                  </a:lnTo>
                  <a:lnTo>
                    <a:pt x="4921262" y="2367178"/>
                  </a:lnTo>
                  <a:lnTo>
                    <a:pt x="4916500" y="2359939"/>
                  </a:lnTo>
                  <a:lnTo>
                    <a:pt x="4911420" y="2353665"/>
                  </a:lnTo>
                  <a:lnTo>
                    <a:pt x="4906505" y="2349055"/>
                  </a:lnTo>
                  <a:lnTo>
                    <a:pt x="4904016" y="2349296"/>
                  </a:lnTo>
                  <a:lnTo>
                    <a:pt x="4899990" y="2358136"/>
                  </a:lnTo>
                  <a:lnTo>
                    <a:pt x="4894986" y="2354897"/>
                  </a:lnTo>
                  <a:lnTo>
                    <a:pt x="4889081" y="2353500"/>
                  </a:lnTo>
                  <a:lnTo>
                    <a:pt x="4882908" y="2352471"/>
                  </a:lnTo>
                  <a:lnTo>
                    <a:pt x="4877079" y="2350300"/>
                  </a:lnTo>
                  <a:lnTo>
                    <a:pt x="4873637" y="2348230"/>
                  </a:lnTo>
                  <a:lnTo>
                    <a:pt x="4863935" y="2344191"/>
                  </a:lnTo>
                  <a:lnTo>
                    <a:pt x="4860112" y="2344229"/>
                  </a:lnTo>
                  <a:lnTo>
                    <a:pt x="4860950" y="2350541"/>
                  </a:lnTo>
                  <a:lnTo>
                    <a:pt x="4864341" y="2353310"/>
                  </a:lnTo>
                  <a:lnTo>
                    <a:pt x="4869053" y="2355177"/>
                  </a:lnTo>
                  <a:lnTo>
                    <a:pt x="4873879" y="2358783"/>
                  </a:lnTo>
                  <a:lnTo>
                    <a:pt x="4876127" y="2364181"/>
                  </a:lnTo>
                  <a:lnTo>
                    <a:pt x="4876050" y="2369655"/>
                  </a:lnTo>
                  <a:lnTo>
                    <a:pt x="4876393" y="2374633"/>
                  </a:lnTo>
                  <a:lnTo>
                    <a:pt x="4879822" y="2378545"/>
                  </a:lnTo>
                  <a:lnTo>
                    <a:pt x="4886020" y="2384628"/>
                  </a:lnTo>
                  <a:lnTo>
                    <a:pt x="4887963" y="2392578"/>
                  </a:lnTo>
                  <a:lnTo>
                    <a:pt x="4886350" y="2400808"/>
                  </a:lnTo>
                  <a:lnTo>
                    <a:pt x="4881854" y="2407793"/>
                  </a:lnTo>
                  <a:lnTo>
                    <a:pt x="4877613" y="2410295"/>
                  </a:lnTo>
                  <a:lnTo>
                    <a:pt x="4873612" y="2411603"/>
                  </a:lnTo>
                  <a:lnTo>
                    <a:pt x="4871631" y="2413978"/>
                  </a:lnTo>
                  <a:lnTo>
                    <a:pt x="4875276" y="2425738"/>
                  </a:lnTo>
                  <a:lnTo>
                    <a:pt x="4874501" y="2430818"/>
                  </a:lnTo>
                  <a:lnTo>
                    <a:pt x="4872977" y="2435872"/>
                  </a:lnTo>
                  <a:lnTo>
                    <a:pt x="4872558" y="2441879"/>
                  </a:lnTo>
                  <a:lnTo>
                    <a:pt x="4872367" y="2452535"/>
                  </a:lnTo>
                  <a:lnTo>
                    <a:pt x="4871821" y="2464828"/>
                  </a:lnTo>
                  <a:lnTo>
                    <a:pt x="4873853" y="2475750"/>
                  </a:lnTo>
                  <a:lnTo>
                    <a:pt x="4881397" y="2482329"/>
                  </a:lnTo>
                  <a:lnTo>
                    <a:pt x="4875301" y="2486456"/>
                  </a:lnTo>
                  <a:lnTo>
                    <a:pt x="4866437" y="2491676"/>
                  </a:lnTo>
                  <a:lnTo>
                    <a:pt x="4859312" y="2497531"/>
                  </a:lnTo>
                  <a:lnTo>
                    <a:pt x="4858436" y="2503551"/>
                  </a:lnTo>
                  <a:lnTo>
                    <a:pt x="4860633" y="2512974"/>
                  </a:lnTo>
                  <a:lnTo>
                    <a:pt x="4857991" y="2523363"/>
                  </a:lnTo>
                  <a:lnTo>
                    <a:pt x="4852416" y="2533053"/>
                  </a:lnTo>
                  <a:lnTo>
                    <a:pt x="4845824" y="2540368"/>
                  </a:lnTo>
                  <a:lnTo>
                    <a:pt x="4849139" y="2540381"/>
                  </a:lnTo>
                  <a:lnTo>
                    <a:pt x="4850803" y="2542108"/>
                  </a:lnTo>
                  <a:lnTo>
                    <a:pt x="4849698" y="2545397"/>
                  </a:lnTo>
                  <a:lnTo>
                    <a:pt x="4851539" y="2550858"/>
                  </a:lnTo>
                  <a:lnTo>
                    <a:pt x="4854803" y="2555265"/>
                  </a:lnTo>
                  <a:lnTo>
                    <a:pt x="4858829" y="2557145"/>
                  </a:lnTo>
                  <a:lnTo>
                    <a:pt x="4862969" y="2555049"/>
                  </a:lnTo>
                  <a:lnTo>
                    <a:pt x="4866437" y="2558758"/>
                  </a:lnTo>
                  <a:lnTo>
                    <a:pt x="4885639" y="2584475"/>
                  </a:lnTo>
                  <a:lnTo>
                    <a:pt x="4885855" y="2579535"/>
                  </a:lnTo>
                  <a:lnTo>
                    <a:pt x="4893856" y="2581973"/>
                  </a:lnTo>
                  <a:lnTo>
                    <a:pt x="4903559" y="2577833"/>
                  </a:lnTo>
                  <a:lnTo>
                    <a:pt x="4909388" y="2574556"/>
                  </a:lnTo>
                  <a:lnTo>
                    <a:pt x="4914379" y="2578074"/>
                  </a:lnTo>
                  <a:lnTo>
                    <a:pt x="4919040" y="2584132"/>
                  </a:lnTo>
                  <a:lnTo>
                    <a:pt x="4920704" y="2592070"/>
                  </a:lnTo>
                  <a:lnTo>
                    <a:pt x="4920729" y="2600515"/>
                  </a:lnTo>
                  <a:lnTo>
                    <a:pt x="4920437" y="2608122"/>
                  </a:lnTo>
                  <a:lnTo>
                    <a:pt x="4920500" y="2617419"/>
                  </a:lnTo>
                  <a:lnTo>
                    <a:pt x="4913007" y="2627325"/>
                  </a:lnTo>
                  <a:lnTo>
                    <a:pt x="4915154" y="2630220"/>
                  </a:lnTo>
                  <a:lnTo>
                    <a:pt x="4911255" y="2640876"/>
                  </a:lnTo>
                  <a:lnTo>
                    <a:pt x="4906365" y="2639733"/>
                  </a:lnTo>
                  <a:lnTo>
                    <a:pt x="4910074" y="2651937"/>
                  </a:lnTo>
                  <a:lnTo>
                    <a:pt x="4912817" y="2652915"/>
                  </a:lnTo>
                  <a:lnTo>
                    <a:pt x="4912525" y="2657678"/>
                  </a:lnTo>
                  <a:lnTo>
                    <a:pt x="4915027" y="2664828"/>
                  </a:lnTo>
                  <a:lnTo>
                    <a:pt x="4921453" y="2672969"/>
                  </a:lnTo>
                  <a:lnTo>
                    <a:pt x="4929035" y="2680500"/>
                  </a:lnTo>
                  <a:lnTo>
                    <a:pt x="4943830" y="2693454"/>
                  </a:lnTo>
                  <a:lnTo>
                    <a:pt x="4938636" y="2691257"/>
                  </a:lnTo>
                  <a:lnTo>
                    <a:pt x="4937493" y="2704325"/>
                  </a:lnTo>
                  <a:lnTo>
                    <a:pt x="4944415" y="2703868"/>
                  </a:lnTo>
                  <a:lnTo>
                    <a:pt x="4948555" y="2701137"/>
                  </a:lnTo>
                  <a:lnTo>
                    <a:pt x="4947691" y="2687675"/>
                  </a:lnTo>
                  <a:lnTo>
                    <a:pt x="4946053" y="2683637"/>
                  </a:lnTo>
                  <a:lnTo>
                    <a:pt x="4943830" y="2679928"/>
                  </a:lnTo>
                  <a:lnTo>
                    <a:pt x="4940351" y="2677299"/>
                  </a:lnTo>
                  <a:lnTo>
                    <a:pt x="4940541" y="2675013"/>
                  </a:lnTo>
                  <a:lnTo>
                    <a:pt x="4944389" y="2673070"/>
                  </a:lnTo>
                  <a:lnTo>
                    <a:pt x="4947145" y="2668676"/>
                  </a:lnTo>
                  <a:lnTo>
                    <a:pt x="4946091" y="2663063"/>
                  </a:lnTo>
                  <a:lnTo>
                    <a:pt x="4954765" y="2655747"/>
                  </a:lnTo>
                  <a:lnTo>
                    <a:pt x="4972456" y="2632976"/>
                  </a:lnTo>
                  <a:lnTo>
                    <a:pt x="4971529" y="2616225"/>
                  </a:lnTo>
                  <a:lnTo>
                    <a:pt x="4972316" y="2608059"/>
                  </a:lnTo>
                  <a:lnTo>
                    <a:pt x="4973726" y="2599601"/>
                  </a:lnTo>
                  <a:lnTo>
                    <a:pt x="4973764" y="2592006"/>
                  </a:lnTo>
                  <a:close/>
                </a:path>
                <a:path w="10370185" h="3992879">
                  <a:moveTo>
                    <a:pt x="6147930" y="48348"/>
                  </a:moveTo>
                  <a:lnTo>
                    <a:pt x="6145504" y="46139"/>
                  </a:lnTo>
                  <a:lnTo>
                    <a:pt x="6147930" y="48348"/>
                  </a:lnTo>
                  <a:close/>
                </a:path>
                <a:path w="10370185" h="3992879">
                  <a:moveTo>
                    <a:pt x="6151562" y="51676"/>
                  </a:moveTo>
                  <a:lnTo>
                    <a:pt x="6147930" y="48348"/>
                  </a:lnTo>
                  <a:lnTo>
                    <a:pt x="6149137" y="50076"/>
                  </a:lnTo>
                  <a:lnTo>
                    <a:pt x="6151562" y="51714"/>
                  </a:lnTo>
                  <a:close/>
                </a:path>
                <a:path w="10370185" h="3992879">
                  <a:moveTo>
                    <a:pt x="6418897" y="168541"/>
                  </a:moveTo>
                  <a:lnTo>
                    <a:pt x="6415697" y="164846"/>
                  </a:lnTo>
                  <a:lnTo>
                    <a:pt x="6414059" y="162941"/>
                  </a:lnTo>
                  <a:lnTo>
                    <a:pt x="6410795" y="162598"/>
                  </a:lnTo>
                  <a:lnTo>
                    <a:pt x="6407493" y="155727"/>
                  </a:lnTo>
                  <a:lnTo>
                    <a:pt x="6409753" y="150926"/>
                  </a:lnTo>
                  <a:lnTo>
                    <a:pt x="6403378" y="147002"/>
                  </a:lnTo>
                  <a:lnTo>
                    <a:pt x="6402083" y="144475"/>
                  </a:lnTo>
                  <a:lnTo>
                    <a:pt x="6395771" y="132130"/>
                  </a:lnTo>
                  <a:lnTo>
                    <a:pt x="6395758" y="119468"/>
                  </a:lnTo>
                  <a:lnTo>
                    <a:pt x="6395745" y="116281"/>
                  </a:lnTo>
                  <a:lnTo>
                    <a:pt x="6395745" y="115303"/>
                  </a:lnTo>
                  <a:lnTo>
                    <a:pt x="6388748" y="114325"/>
                  </a:lnTo>
                  <a:lnTo>
                    <a:pt x="6373660" y="109778"/>
                  </a:lnTo>
                  <a:lnTo>
                    <a:pt x="6367831" y="107429"/>
                  </a:lnTo>
                  <a:lnTo>
                    <a:pt x="6360693" y="116281"/>
                  </a:lnTo>
                  <a:lnTo>
                    <a:pt x="6356464" y="115049"/>
                  </a:lnTo>
                  <a:lnTo>
                    <a:pt x="6351308" y="108546"/>
                  </a:lnTo>
                  <a:lnTo>
                    <a:pt x="6342380" y="96393"/>
                  </a:lnTo>
                  <a:lnTo>
                    <a:pt x="6351003" y="96329"/>
                  </a:lnTo>
                  <a:lnTo>
                    <a:pt x="6349339" y="93980"/>
                  </a:lnTo>
                  <a:lnTo>
                    <a:pt x="6348146" y="92303"/>
                  </a:lnTo>
                  <a:lnTo>
                    <a:pt x="6342202" y="89192"/>
                  </a:lnTo>
                  <a:lnTo>
                    <a:pt x="6340932" y="85115"/>
                  </a:lnTo>
                  <a:lnTo>
                    <a:pt x="6339611" y="80873"/>
                  </a:lnTo>
                  <a:lnTo>
                    <a:pt x="6339637" y="79590"/>
                  </a:lnTo>
                  <a:lnTo>
                    <a:pt x="6339891" y="76962"/>
                  </a:lnTo>
                  <a:lnTo>
                    <a:pt x="6339560" y="76619"/>
                  </a:lnTo>
                  <a:lnTo>
                    <a:pt x="6333414" y="70231"/>
                  </a:lnTo>
                  <a:lnTo>
                    <a:pt x="6325121" y="76568"/>
                  </a:lnTo>
                  <a:lnTo>
                    <a:pt x="6320574" y="76619"/>
                  </a:lnTo>
                  <a:lnTo>
                    <a:pt x="6311900" y="76060"/>
                  </a:lnTo>
                  <a:lnTo>
                    <a:pt x="6301308" y="75755"/>
                  </a:lnTo>
                  <a:lnTo>
                    <a:pt x="6292088" y="78003"/>
                  </a:lnTo>
                  <a:lnTo>
                    <a:pt x="6287541" y="85115"/>
                  </a:lnTo>
                  <a:lnTo>
                    <a:pt x="6286258" y="84112"/>
                  </a:lnTo>
                  <a:lnTo>
                    <a:pt x="6282017" y="80797"/>
                  </a:lnTo>
                  <a:lnTo>
                    <a:pt x="6276797" y="79832"/>
                  </a:lnTo>
                  <a:lnTo>
                    <a:pt x="6271628" y="79590"/>
                  </a:lnTo>
                  <a:lnTo>
                    <a:pt x="6266256" y="77381"/>
                  </a:lnTo>
                  <a:lnTo>
                    <a:pt x="6265786" y="75755"/>
                  </a:lnTo>
                  <a:lnTo>
                    <a:pt x="6264999" y="74155"/>
                  </a:lnTo>
                  <a:lnTo>
                    <a:pt x="6263945" y="72732"/>
                  </a:lnTo>
                  <a:lnTo>
                    <a:pt x="6261557" y="72542"/>
                  </a:lnTo>
                  <a:lnTo>
                    <a:pt x="6259207" y="72136"/>
                  </a:lnTo>
                  <a:lnTo>
                    <a:pt x="6256883" y="71513"/>
                  </a:lnTo>
                  <a:lnTo>
                    <a:pt x="6254407" y="69926"/>
                  </a:lnTo>
                  <a:lnTo>
                    <a:pt x="6254381" y="69646"/>
                  </a:lnTo>
                  <a:lnTo>
                    <a:pt x="6255817" y="63868"/>
                  </a:lnTo>
                  <a:lnTo>
                    <a:pt x="6250292" y="67030"/>
                  </a:lnTo>
                  <a:lnTo>
                    <a:pt x="6245555" y="69926"/>
                  </a:lnTo>
                  <a:lnTo>
                    <a:pt x="6239522" y="73355"/>
                  </a:lnTo>
                  <a:lnTo>
                    <a:pt x="6233350" y="75755"/>
                  </a:lnTo>
                  <a:lnTo>
                    <a:pt x="6228181" y="75539"/>
                  </a:lnTo>
                  <a:lnTo>
                    <a:pt x="6224308" y="73685"/>
                  </a:lnTo>
                  <a:lnTo>
                    <a:pt x="6224092" y="72555"/>
                  </a:lnTo>
                  <a:lnTo>
                    <a:pt x="6223559" y="69837"/>
                  </a:lnTo>
                  <a:lnTo>
                    <a:pt x="6223520" y="69646"/>
                  </a:lnTo>
                  <a:lnTo>
                    <a:pt x="6223368" y="68795"/>
                  </a:lnTo>
                  <a:lnTo>
                    <a:pt x="6214783" y="66370"/>
                  </a:lnTo>
                  <a:lnTo>
                    <a:pt x="6210363" y="68237"/>
                  </a:lnTo>
                  <a:lnTo>
                    <a:pt x="6206668" y="69646"/>
                  </a:lnTo>
                  <a:lnTo>
                    <a:pt x="6206299" y="65392"/>
                  </a:lnTo>
                  <a:lnTo>
                    <a:pt x="6198895" y="69837"/>
                  </a:lnTo>
                  <a:lnTo>
                    <a:pt x="6193663" y="66395"/>
                  </a:lnTo>
                  <a:lnTo>
                    <a:pt x="6182652" y="67398"/>
                  </a:lnTo>
                  <a:lnTo>
                    <a:pt x="6175387" y="72555"/>
                  </a:lnTo>
                  <a:lnTo>
                    <a:pt x="6172911" y="68910"/>
                  </a:lnTo>
                  <a:lnTo>
                    <a:pt x="6172124" y="67754"/>
                  </a:lnTo>
                  <a:lnTo>
                    <a:pt x="6170219" y="62547"/>
                  </a:lnTo>
                  <a:lnTo>
                    <a:pt x="6168961" y="55194"/>
                  </a:lnTo>
                  <a:lnTo>
                    <a:pt x="6169457" y="51854"/>
                  </a:lnTo>
                  <a:lnTo>
                    <a:pt x="6169711" y="50139"/>
                  </a:lnTo>
                  <a:lnTo>
                    <a:pt x="6173787" y="51841"/>
                  </a:lnTo>
                  <a:lnTo>
                    <a:pt x="6173889" y="50139"/>
                  </a:lnTo>
                  <a:lnTo>
                    <a:pt x="6174244" y="44500"/>
                  </a:lnTo>
                  <a:lnTo>
                    <a:pt x="6174371" y="42379"/>
                  </a:lnTo>
                  <a:lnTo>
                    <a:pt x="6178385" y="39052"/>
                  </a:lnTo>
                  <a:lnTo>
                    <a:pt x="6180874" y="36969"/>
                  </a:lnTo>
                  <a:lnTo>
                    <a:pt x="6211303" y="50685"/>
                  </a:lnTo>
                  <a:lnTo>
                    <a:pt x="6216269" y="50342"/>
                  </a:lnTo>
                  <a:lnTo>
                    <a:pt x="6223787" y="40005"/>
                  </a:lnTo>
                  <a:lnTo>
                    <a:pt x="6224448" y="39281"/>
                  </a:lnTo>
                  <a:lnTo>
                    <a:pt x="6227153" y="36372"/>
                  </a:lnTo>
                  <a:lnTo>
                    <a:pt x="6223330" y="36537"/>
                  </a:lnTo>
                  <a:lnTo>
                    <a:pt x="6219495" y="39281"/>
                  </a:lnTo>
                  <a:lnTo>
                    <a:pt x="6212217" y="37465"/>
                  </a:lnTo>
                  <a:lnTo>
                    <a:pt x="6212027" y="36969"/>
                  </a:lnTo>
                  <a:lnTo>
                    <a:pt x="6210516" y="33185"/>
                  </a:lnTo>
                  <a:lnTo>
                    <a:pt x="6203505" y="28409"/>
                  </a:lnTo>
                  <a:lnTo>
                    <a:pt x="6201626" y="27127"/>
                  </a:lnTo>
                  <a:lnTo>
                    <a:pt x="6199390" y="28409"/>
                  </a:lnTo>
                  <a:lnTo>
                    <a:pt x="6212560" y="18656"/>
                  </a:lnTo>
                  <a:lnTo>
                    <a:pt x="6213424" y="17627"/>
                  </a:lnTo>
                  <a:lnTo>
                    <a:pt x="6214783" y="15976"/>
                  </a:lnTo>
                  <a:lnTo>
                    <a:pt x="6205334" y="8178"/>
                  </a:lnTo>
                  <a:lnTo>
                    <a:pt x="6202426" y="3327"/>
                  </a:lnTo>
                  <a:lnTo>
                    <a:pt x="6198133" y="0"/>
                  </a:lnTo>
                  <a:lnTo>
                    <a:pt x="6194450" y="5194"/>
                  </a:lnTo>
                  <a:lnTo>
                    <a:pt x="6189307" y="10071"/>
                  </a:lnTo>
                  <a:lnTo>
                    <a:pt x="6183414" y="14008"/>
                  </a:lnTo>
                  <a:lnTo>
                    <a:pt x="6177470" y="16344"/>
                  </a:lnTo>
                  <a:lnTo>
                    <a:pt x="6171920" y="17627"/>
                  </a:lnTo>
                  <a:lnTo>
                    <a:pt x="6167044" y="9537"/>
                  </a:lnTo>
                  <a:lnTo>
                    <a:pt x="6155563" y="15189"/>
                  </a:lnTo>
                  <a:lnTo>
                    <a:pt x="6159360" y="24726"/>
                  </a:lnTo>
                  <a:lnTo>
                    <a:pt x="6164465" y="32918"/>
                  </a:lnTo>
                  <a:lnTo>
                    <a:pt x="6160973" y="35242"/>
                  </a:lnTo>
                  <a:lnTo>
                    <a:pt x="6164885" y="38303"/>
                  </a:lnTo>
                  <a:lnTo>
                    <a:pt x="6158306" y="39052"/>
                  </a:lnTo>
                  <a:lnTo>
                    <a:pt x="6155995" y="38671"/>
                  </a:lnTo>
                  <a:lnTo>
                    <a:pt x="6151219" y="37922"/>
                  </a:lnTo>
                  <a:lnTo>
                    <a:pt x="6144565" y="37566"/>
                  </a:lnTo>
                  <a:lnTo>
                    <a:pt x="6138608" y="40627"/>
                  </a:lnTo>
                  <a:lnTo>
                    <a:pt x="6142825" y="44005"/>
                  </a:lnTo>
                  <a:lnTo>
                    <a:pt x="6149429" y="38671"/>
                  </a:lnTo>
                  <a:lnTo>
                    <a:pt x="6152146" y="44500"/>
                  </a:lnTo>
                  <a:lnTo>
                    <a:pt x="6150343" y="44234"/>
                  </a:lnTo>
                  <a:lnTo>
                    <a:pt x="6148540" y="44107"/>
                  </a:lnTo>
                  <a:lnTo>
                    <a:pt x="6146724" y="44119"/>
                  </a:lnTo>
                  <a:lnTo>
                    <a:pt x="6147181" y="47282"/>
                  </a:lnTo>
                  <a:lnTo>
                    <a:pt x="6147841" y="48234"/>
                  </a:lnTo>
                  <a:lnTo>
                    <a:pt x="6151689" y="51676"/>
                  </a:lnTo>
                  <a:lnTo>
                    <a:pt x="6151562" y="51714"/>
                  </a:lnTo>
                  <a:lnTo>
                    <a:pt x="6143371" y="53949"/>
                  </a:lnTo>
                  <a:lnTo>
                    <a:pt x="6143650" y="56134"/>
                  </a:lnTo>
                  <a:lnTo>
                    <a:pt x="6145365" y="63360"/>
                  </a:lnTo>
                  <a:lnTo>
                    <a:pt x="6143955" y="67894"/>
                  </a:lnTo>
                  <a:lnTo>
                    <a:pt x="6137694" y="68872"/>
                  </a:lnTo>
                  <a:lnTo>
                    <a:pt x="6131204" y="68910"/>
                  </a:lnTo>
                  <a:lnTo>
                    <a:pt x="6124778" y="67652"/>
                  </a:lnTo>
                  <a:lnTo>
                    <a:pt x="6118339" y="66128"/>
                  </a:lnTo>
                  <a:lnTo>
                    <a:pt x="6111887" y="65392"/>
                  </a:lnTo>
                  <a:lnTo>
                    <a:pt x="6100813" y="65392"/>
                  </a:lnTo>
                  <a:lnTo>
                    <a:pt x="6103886" y="75006"/>
                  </a:lnTo>
                  <a:lnTo>
                    <a:pt x="6100661" y="80873"/>
                  </a:lnTo>
                  <a:lnTo>
                    <a:pt x="6104153" y="87464"/>
                  </a:lnTo>
                  <a:lnTo>
                    <a:pt x="6112014" y="84112"/>
                  </a:lnTo>
                  <a:lnTo>
                    <a:pt x="6116929" y="95427"/>
                  </a:lnTo>
                  <a:lnTo>
                    <a:pt x="6122721" y="93980"/>
                  </a:lnTo>
                  <a:lnTo>
                    <a:pt x="6127089" y="94068"/>
                  </a:lnTo>
                  <a:lnTo>
                    <a:pt x="6134506" y="97866"/>
                  </a:lnTo>
                  <a:lnTo>
                    <a:pt x="6136716" y="106489"/>
                  </a:lnTo>
                  <a:lnTo>
                    <a:pt x="6138138" y="116547"/>
                  </a:lnTo>
                  <a:lnTo>
                    <a:pt x="6143218" y="124599"/>
                  </a:lnTo>
                  <a:lnTo>
                    <a:pt x="6149606" y="132511"/>
                  </a:lnTo>
                  <a:lnTo>
                    <a:pt x="6149149" y="140931"/>
                  </a:lnTo>
                  <a:lnTo>
                    <a:pt x="6144742" y="149644"/>
                  </a:lnTo>
                  <a:lnTo>
                    <a:pt x="6139256" y="158432"/>
                  </a:lnTo>
                  <a:lnTo>
                    <a:pt x="6137338" y="165354"/>
                  </a:lnTo>
                  <a:lnTo>
                    <a:pt x="6153315" y="193624"/>
                  </a:lnTo>
                  <a:lnTo>
                    <a:pt x="6151854" y="185178"/>
                  </a:lnTo>
                  <a:lnTo>
                    <a:pt x="6157925" y="186474"/>
                  </a:lnTo>
                  <a:lnTo>
                    <a:pt x="6157734" y="185178"/>
                  </a:lnTo>
                  <a:lnTo>
                    <a:pt x="6157049" y="180594"/>
                  </a:lnTo>
                  <a:lnTo>
                    <a:pt x="6163640" y="181127"/>
                  </a:lnTo>
                  <a:lnTo>
                    <a:pt x="6164605" y="180594"/>
                  </a:lnTo>
                  <a:lnTo>
                    <a:pt x="6173863" y="175399"/>
                  </a:lnTo>
                  <a:lnTo>
                    <a:pt x="6177927" y="169405"/>
                  </a:lnTo>
                  <a:lnTo>
                    <a:pt x="6184290" y="174510"/>
                  </a:lnTo>
                  <a:lnTo>
                    <a:pt x="6188951" y="177457"/>
                  </a:lnTo>
                  <a:lnTo>
                    <a:pt x="6195682" y="180416"/>
                  </a:lnTo>
                  <a:lnTo>
                    <a:pt x="6200711" y="180340"/>
                  </a:lnTo>
                  <a:lnTo>
                    <a:pt x="6200279" y="174142"/>
                  </a:lnTo>
                  <a:lnTo>
                    <a:pt x="6198324" y="169621"/>
                  </a:lnTo>
                  <a:lnTo>
                    <a:pt x="6198146" y="169405"/>
                  </a:lnTo>
                  <a:lnTo>
                    <a:pt x="6194907" y="165354"/>
                  </a:lnTo>
                  <a:lnTo>
                    <a:pt x="6204813" y="159410"/>
                  </a:lnTo>
                  <a:lnTo>
                    <a:pt x="6213170" y="157264"/>
                  </a:lnTo>
                  <a:lnTo>
                    <a:pt x="6223711" y="163588"/>
                  </a:lnTo>
                  <a:lnTo>
                    <a:pt x="6231661" y="159473"/>
                  </a:lnTo>
                  <a:lnTo>
                    <a:pt x="6230544" y="157264"/>
                  </a:lnTo>
                  <a:lnTo>
                    <a:pt x="6226467" y="149161"/>
                  </a:lnTo>
                  <a:lnTo>
                    <a:pt x="6219812" y="145961"/>
                  </a:lnTo>
                  <a:lnTo>
                    <a:pt x="6223533" y="142227"/>
                  </a:lnTo>
                  <a:lnTo>
                    <a:pt x="6228550" y="135166"/>
                  </a:lnTo>
                  <a:lnTo>
                    <a:pt x="6233719" y="126771"/>
                  </a:lnTo>
                  <a:lnTo>
                    <a:pt x="6239903" y="120408"/>
                  </a:lnTo>
                  <a:lnTo>
                    <a:pt x="6247968" y="119468"/>
                  </a:lnTo>
                  <a:lnTo>
                    <a:pt x="6251803" y="120662"/>
                  </a:lnTo>
                  <a:lnTo>
                    <a:pt x="6263348" y="126377"/>
                  </a:lnTo>
                  <a:lnTo>
                    <a:pt x="6265138" y="133819"/>
                  </a:lnTo>
                  <a:lnTo>
                    <a:pt x="6261633" y="142227"/>
                  </a:lnTo>
                  <a:lnTo>
                    <a:pt x="6263945" y="144310"/>
                  </a:lnTo>
                  <a:lnTo>
                    <a:pt x="6268732" y="145630"/>
                  </a:lnTo>
                  <a:lnTo>
                    <a:pt x="6273330" y="144475"/>
                  </a:lnTo>
                  <a:lnTo>
                    <a:pt x="6276378" y="144983"/>
                  </a:lnTo>
                  <a:lnTo>
                    <a:pt x="6276695" y="169837"/>
                  </a:lnTo>
                  <a:lnTo>
                    <a:pt x="6282626" y="188887"/>
                  </a:lnTo>
                  <a:lnTo>
                    <a:pt x="6293917" y="198958"/>
                  </a:lnTo>
                  <a:lnTo>
                    <a:pt x="6310223" y="190576"/>
                  </a:lnTo>
                  <a:lnTo>
                    <a:pt x="6315176" y="185089"/>
                  </a:lnTo>
                  <a:lnTo>
                    <a:pt x="6325705" y="188722"/>
                  </a:lnTo>
                  <a:lnTo>
                    <a:pt x="6327254" y="185089"/>
                  </a:lnTo>
                  <a:lnTo>
                    <a:pt x="6331763" y="174510"/>
                  </a:lnTo>
                  <a:lnTo>
                    <a:pt x="6336982" y="174218"/>
                  </a:lnTo>
                  <a:lnTo>
                    <a:pt x="6342456" y="169799"/>
                  </a:lnTo>
                  <a:lnTo>
                    <a:pt x="6349670" y="167030"/>
                  </a:lnTo>
                  <a:lnTo>
                    <a:pt x="6358941" y="166497"/>
                  </a:lnTo>
                  <a:lnTo>
                    <a:pt x="6365202" y="168986"/>
                  </a:lnTo>
                  <a:lnTo>
                    <a:pt x="6363360" y="175260"/>
                  </a:lnTo>
                  <a:lnTo>
                    <a:pt x="6368974" y="175869"/>
                  </a:lnTo>
                  <a:lnTo>
                    <a:pt x="6375476" y="174269"/>
                  </a:lnTo>
                  <a:lnTo>
                    <a:pt x="6381585" y="171297"/>
                  </a:lnTo>
                  <a:lnTo>
                    <a:pt x="6386042" y="167754"/>
                  </a:lnTo>
                  <a:lnTo>
                    <a:pt x="6387173" y="166497"/>
                  </a:lnTo>
                  <a:lnTo>
                    <a:pt x="6388684" y="164846"/>
                  </a:lnTo>
                  <a:lnTo>
                    <a:pt x="6402146" y="169837"/>
                  </a:lnTo>
                  <a:lnTo>
                    <a:pt x="6406959" y="171411"/>
                  </a:lnTo>
                  <a:lnTo>
                    <a:pt x="6410287" y="174764"/>
                  </a:lnTo>
                  <a:lnTo>
                    <a:pt x="6414910" y="173736"/>
                  </a:lnTo>
                  <a:lnTo>
                    <a:pt x="6418897" y="168541"/>
                  </a:lnTo>
                  <a:close/>
                </a:path>
                <a:path w="10370185" h="3992879">
                  <a:moveTo>
                    <a:pt x="7721054" y="1380858"/>
                  </a:moveTo>
                  <a:lnTo>
                    <a:pt x="7720254" y="1376603"/>
                  </a:lnTo>
                  <a:lnTo>
                    <a:pt x="7717942" y="1376603"/>
                  </a:lnTo>
                  <a:lnTo>
                    <a:pt x="7718793" y="1378165"/>
                  </a:lnTo>
                  <a:lnTo>
                    <a:pt x="7719835" y="1379588"/>
                  </a:lnTo>
                  <a:lnTo>
                    <a:pt x="7721054" y="1380858"/>
                  </a:lnTo>
                  <a:close/>
                </a:path>
                <a:path w="10370185" h="3992879">
                  <a:moveTo>
                    <a:pt x="7734503" y="1407401"/>
                  </a:moveTo>
                  <a:lnTo>
                    <a:pt x="7733335" y="1406105"/>
                  </a:lnTo>
                  <a:lnTo>
                    <a:pt x="7729118" y="1406804"/>
                  </a:lnTo>
                  <a:lnTo>
                    <a:pt x="7730198" y="1408176"/>
                  </a:lnTo>
                  <a:lnTo>
                    <a:pt x="7731366" y="1409458"/>
                  </a:lnTo>
                  <a:lnTo>
                    <a:pt x="7732611" y="1410665"/>
                  </a:lnTo>
                  <a:lnTo>
                    <a:pt x="7734503" y="1407401"/>
                  </a:lnTo>
                  <a:close/>
                </a:path>
                <a:path w="10370185" h="3992879">
                  <a:moveTo>
                    <a:pt x="7901622" y="1323365"/>
                  </a:moveTo>
                  <a:lnTo>
                    <a:pt x="7900746" y="1314411"/>
                  </a:lnTo>
                  <a:lnTo>
                    <a:pt x="7897711" y="1310386"/>
                  </a:lnTo>
                  <a:lnTo>
                    <a:pt x="7894231" y="1300708"/>
                  </a:lnTo>
                  <a:lnTo>
                    <a:pt x="7897063" y="1295920"/>
                  </a:lnTo>
                  <a:lnTo>
                    <a:pt x="7898371" y="1290637"/>
                  </a:lnTo>
                  <a:lnTo>
                    <a:pt x="7899057" y="1283195"/>
                  </a:lnTo>
                  <a:lnTo>
                    <a:pt x="7897469" y="1277404"/>
                  </a:lnTo>
                  <a:lnTo>
                    <a:pt x="7894599" y="1271968"/>
                  </a:lnTo>
                  <a:lnTo>
                    <a:pt x="7891488" y="1265593"/>
                  </a:lnTo>
                  <a:lnTo>
                    <a:pt x="7889875" y="1261592"/>
                  </a:lnTo>
                  <a:lnTo>
                    <a:pt x="7889392" y="1260792"/>
                  </a:lnTo>
                  <a:lnTo>
                    <a:pt x="7886967" y="1256779"/>
                  </a:lnTo>
                  <a:lnTo>
                    <a:pt x="7884858" y="1248841"/>
                  </a:lnTo>
                  <a:lnTo>
                    <a:pt x="7885887" y="1244854"/>
                  </a:lnTo>
                  <a:lnTo>
                    <a:pt x="7884579" y="1240536"/>
                  </a:lnTo>
                  <a:lnTo>
                    <a:pt x="7883944" y="1238453"/>
                  </a:lnTo>
                  <a:lnTo>
                    <a:pt x="7883487" y="1236967"/>
                  </a:lnTo>
                  <a:lnTo>
                    <a:pt x="7888313" y="1235430"/>
                  </a:lnTo>
                  <a:lnTo>
                    <a:pt x="7890472" y="1229499"/>
                  </a:lnTo>
                  <a:lnTo>
                    <a:pt x="7890434" y="1228953"/>
                  </a:lnTo>
                  <a:lnTo>
                    <a:pt x="7889888" y="1225956"/>
                  </a:lnTo>
                  <a:lnTo>
                    <a:pt x="7889837" y="1222984"/>
                  </a:lnTo>
                  <a:lnTo>
                    <a:pt x="7884071" y="1229918"/>
                  </a:lnTo>
                  <a:lnTo>
                    <a:pt x="7876032" y="1235798"/>
                  </a:lnTo>
                  <a:lnTo>
                    <a:pt x="7866951" y="1238453"/>
                  </a:lnTo>
                  <a:lnTo>
                    <a:pt x="7858087" y="1235748"/>
                  </a:lnTo>
                  <a:lnTo>
                    <a:pt x="7856194" y="1234363"/>
                  </a:lnTo>
                  <a:lnTo>
                    <a:pt x="7855534" y="1233881"/>
                  </a:lnTo>
                  <a:lnTo>
                    <a:pt x="7851965" y="1228953"/>
                  </a:lnTo>
                  <a:lnTo>
                    <a:pt x="7845806" y="1229499"/>
                  </a:lnTo>
                  <a:lnTo>
                    <a:pt x="7846187" y="1233220"/>
                  </a:lnTo>
                  <a:lnTo>
                    <a:pt x="7846136" y="1233893"/>
                  </a:lnTo>
                  <a:lnTo>
                    <a:pt x="7840612" y="1234363"/>
                  </a:lnTo>
                  <a:lnTo>
                    <a:pt x="7837830" y="1233220"/>
                  </a:lnTo>
                  <a:lnTo>
                    <a:pt x="7836433" y="1240536"/>
                  </a:lnTo>
                  <a:lnTo>
                    <a:pt x="7834020" y="1237030"/>
                  </a:lnTo>
                  <a:lnTo>
                    <a:pt x="7825664" y="1242910"/>
                  </a:lnTo>
                  <a:lnTo>
                    <a:pt x="7835468" y="1248333"/>
                  </a:lnTo>
                  <a:lnTo>
                    <a:pt x="7837056" y="1260792"/>
                  </a:lnTo>
                  <a:lnTo>
                    <a:pt x="7826235" y="1260513"/>
                  </a:lnTo>
                  <a:lnTo>
                    <a:pt x="7823086" y="1255255"/>
                  </a:lnTo>
                  <a:lnTo>
                    <a:pt x="7816355" y="1250556"/>
                  </a:lnTo>
                  <a:lnTo>
                    <a:pt x="7807731" y="1249476"/>
                  </a:lnTo>
                  <a:lnTo>
                    <a:pt x="7800175" y="1247394"/>
                  </a:lnTo>
                  <a:lnTo>
                    <a:pt x="7798117" y="1242898"/>
                  </a:lnTo>
                  <a:lnTo>
                    <a:pt x="7796606" y="1239621"/>
                  </a:lnTo>
                  <a:lnTo>
                    <a:pt x="7792390" y="1242898"/>
                  </a:lnTo>
                  <a:lnTo>
                    <a:pt x="7788694" y="1241069"/>
                  </a:lnTo>
                  <a:lnTo>
                    <a:pt x="7787284" y="1240370"/>
                  </a:lnTo>
                  <a:lnTo>
                    <a:pt x="7785836" y="1239558"/>
                  </a:lnTo>
                  <a:lnTo>
                    <a:pt x="7780972" y="1236802"/>
                  </a:lnTo>
                  <a:lnTo>
                    <a:pt x="7773136" y="1236929"/>
                  </a:lnTo>
                  <a:lnTo>
                    <a:pt x="7766698" y="1239558"/>
                  </a:lnTo>
                  <a:lnTo>
                    <a:pt x="7761846" y="1235951"/>
                  </a:lnTo>
                  <a:lnTo>
                    <a:pt x="7751038" y="1239723"/>
                  </a:lnTo>
                  <a:lnTo>
                    <a:pt x="7744003" y="1241069"/>
                  </a:lnTo>
                  <a:lnTo>
                    <a:pt x="7739608" y="1238313"/>
                  </a:lnTo>
                  <a:lnTo>
                    <a:pt x="7731099" y="1236179"/>
                  </a:lnTo>
                  <a:lnTo>
                    <a:pt x="7720787" y="1237754"/>
                  </a:lnTo>
                  <a:lnTo>
                    <a:pt x="7720343" y="1237970"/>
                  </a:lnTo>
                  <a:lnTo>
                    <a:pt x="7720343" y="1362659"/>
                  </a:lnTo>
                  <a:lnTo>
                    <a:pt x="7715034" y="1363345"/>
                  </a:lnTo>
                  <a:lnTo>
                    <a:pt x="7715186" y="1362608"/>
                  </a:lnTo>
                  <a:lnTo>
                    <a:pt x="7717282" y="1361033"/>
                  </a:lnTo>
                  <a:lnTo>
                    <a:pt x="7720343" y="1362659"/>
                  </a:lnTo>
                  <a:lnTo>
                    <a:pt x="7720343" y="1237970"/>
                  </a:lnTo>
                  <a:lnTo>
                    <a:pt x="7711338" y="1242288"/>
                  </a:lnTo>
                  <a:lnTo>
                    <a:pt x="7705445" y="1249057"/>
                  </a:lnTo>
                  <a:lnTo>
                    <a:pt x="7702105" y="1257312"/>
                  </a:lnTo>
                  <a:lnTo>
                    <a:pt x="7697660" y="1266367"/>
                  </a:lnTo>
                  <a:lnTo>
                    <a:pt x="7691552" y="1273594"/>
                  </a:lnTo>
                  <a:lnTo>
                    <a:pt x="7683220" y="1276375"/>
                  </a:lnTo>
                  <a:lnTo>
                    <a:pt x="7684668" y="1280198"/>
                  </a:lnTo>
                  <a:lnTo>
                    <a:pt x="7698486" y="1317434"/>
                  </a:lnTo>
                  <a:lnTo>
                    <a:pt x="7708405" y="1332230"/>
                  </a:lnTo>
                  <a:lnTo>
                    <a:pt x="7705077" y="1341170"/>
                  </a:lnTo>
                  <a:lnTo>
                    <a:pt x="7709878" y="1353286"/>
                  </a:lnTo>
                  <a:lnTo>
                    <a:pt x="7715542" y="1359154"/>
                  </a:lnTo>
                  <a:lnTo>
                    <a:pt x="7714907" y="1363370"/>
                  </a:lnTo>
                  <a:lnTo>
                    <a:pt x="7713091" y="1363599"/>
                  </a:lnTo>
                  <a:lnTo>
                    <a:pt x="7714602" y="1365313"/>
                  </a:lnTo>
                  <a:lnTo>
                    <a:pt x="7714716" y="1364589"/>
                  </a:lnTo>
                  <a:lnTo>
                    <a:pt x="7714628" y="1365338"/>
                  </a:lnTo>
                  <a:lnTo>
                    <a:pt x="7719276" y="1370622"/>
                  </a:lnTo>
                  <a:lnTo>
                    <a:pt x="7726299" y="1375549"/>
                  </a:lnTo>
                  <a:lnTo>
                    <a:pt x="7722387" y="1381264"/>
                  </a:lnTo>
                  <a:lnTo>
                    <a:pt x="7724826" y="1389646"/>
                  </a:lnTo>
                  <a:lnTo>
                    <a:pt x="7721600" y="1398092"/>
                  </a:lnTo>
                  <a:lnTo>
                    <a:pt x="7730452" y="1402435"/>
                  </a:lnTo>
                  <a:lnTo>
                    <a:pt x="7732814" y="1397736"/>
                  </a:lnTo>
                  <a:lnTo>
                    <a:pt x="7736624" y="1400962"/>
                  </a:lnTo>
                  <a:lnTo>
                    <a:pt x="7737653" y="1397736"/>
                  </a:lnTo>
                  <a:lnTo>
                    <a:pt x="7738351" y="1384795"/>
                  </a:lnTo>
                  <a:lnTo>
                    <a:pt x="7748041" y="1392555"/>
                  </a:lnTo>
                  <a:lnTo>
                    <a:pt x="7752613" y="1403172"/>
                  </a:lnTo>
                  <a:lnTo>
                    <a:pt x="7745641" y="1410550"/>
                  </a:lnTo>
                  <a:lnTo>
                    <a:pt x="7740624" y="1411605"/>
                  </a:lnTo>
                  <a:lnTo>
                    <a:pt x="7750276" y="1420304"/>
                  </a:lnTo>
                  <a:lnTo>
                    <a:pt x="7758189" y="1416367"/>
                  </a:lnTo>
                  <a:lnTo>
                    <a:pt x="7756741" y="1410627"/>
                  </a:lnTo>
                  <a:lnTo>
                    <a:pt x="7759420" y="1416062"/>
                  </a:lnTo>
                  <a:lnTo>
                    <a:pt x="7770368" y="1417650"/>
                  </a:lnTo>
                  <a:lnTo>
                    <a:pt x="7781125" y="1422234"/>
                  </a:lnTo>
                  <a:lnTo>
                    <a:pt x="7781760" y="1419415"/>
                  </a:lnTo>
                  <a:lnTo>
                    <a:pt x="7792110" y="1415262"/>
                  </a:lnTo>
                  <a:lnTo>
                    <a:pt x="7796784" y="1417828"/>
                  </a:lnTo>
                  <a:lnTo>
                    <a:pt x="7799349" y="1415262"/>
                  </a:lnTo>
                  <a:lnTo>
                    <a:pt x="7804010" y="1410627"/>
                  </a:lnTo>
                  <a:lnTo>
                    <a:pt x="7807223" y="1407439"/>
                  </a:lnTo>
                  <a:lnTo>
                    <a:pt x="7802181" y="1401724"/>
                  </a:lnTo>
                  <a:lnTo>
                    <a:pt x="7806271" y="1397482"/>
                  </a:lnTo>
                  <a:lnTo>
                    <a:pt x="7812252" y="1400340"/>
                  </a:lnTo>
                  <a:lnTo>
                    <a:pt x="7818831" y="1399641"/>
                  </a:lnTo>
                  <a:lnTo>
                    <a:pt x="7825041" y="1397482"/>
                  </a:lnTo>
                  <a:lnTo>
                    <a:pt x="7825511" y="1397317"/>
                  </a:lnTo>
                  <a:lnTo>
                    <a:pt x="7831810" y="1395323"/>
                  </a:lnTo>
                  <a:lnTo>
                    <a:pt x="7835976" y="1394510"/>
                  </a:lnTo>
                  <a:lnTo>
                    <a:pt x="7837271" y="1400200"/>
                  </a:lnTo>
                  <a:lnTo>
                    <a:pt x="7843355" y="1404188"/>
                  </a:lnTo>
                  <a:lnTo>
                    <a:pt x="7847558" y="1404061"/>
                  </a:lnTo>
                  <a:lnTo>
                    <a:pt x="7851153" y="1405216"/>
                  </a:lnTo>
                  <a:lnTo>
                    <a:pt x="7851178" y="1404061"/>
                  </a:lnTo>
                  <a:lnTo>
                    <a:pt x="7851229" y="1400962"/>
                  </a:lnTo>
                  <a:lnTo>
                    <a:pt x="7846835" y="1397457"/>
                  </a:lnTo>
                  <a:lnTo>
                    <a:pt x="7851902" y="1396707"/>
                  </a:lnTo>
                  <a:lnTo>
                    <a:pt x="7851610" y="1394510"/>
                  </a:lnTo>
                  <a:lnTo>
                    <a:pt x="7850924" y="1389557"/>
                  </a:lnTo>
                  <a:lnTo>
                    <a:pt x="7841996" y="1389291"/>
                  </a:lnTo>
                  <a:lnTo>
                    <a:pt x="7839342" y="1384795"/>
                  </a:lnTo>
                  <a:lnTo>
                    <a:pt x="7836560" y="1380109"/>
                  </a:lnTo>
                  <a:lnTo>
                    <a:pt x="7834884" y="1374660"/>
                  </a:lnTo>
                  <a:lnTo>
                    <a:pt x="7832992" y="1365758"/>
                  </a:lnTo>
                  <a:lnTo>
                    <a:pt x="7832979" y="1365313"/>
                  </a:lnTo>
                  <a:lnTo>
                    <a:pt x="7837678" y="1364805"/>
                  </a:lnTo>
                  <a:lnTo>
                    <a:pt x="7840104" y="1361033"/>
                  </a:lnTo>
                  <a:lnTo>
                    <a:pt x="7843380" y="1355940"/>
                  </a:lnTo>
                  <a:lnTo>
                    <a:pt x="7854874" y="1363738"/>
                  </a:lnTo>
                  <a:lnTo>
                    <a:pt x="7859268" y="1364589"/>
                  </a:lnTo>
                  <a:lnTo>
                    <a:pt x="7856817" y="1360093"/>
                  </a:lnTo>
                  <a:lnTo>
                    <a:pt x="7859306" y="1355940"/>
                  </a:lnTo>
                  <a:lnTo>
                    <a:pt x="7859992" y="1354797"/>
                  </a:lnTo>
                  <a:lnTo>
                    <a:pt x="7856588" y="1350657"/>
                  </a:lnTo>
                  <a:lnTo>
                    <a:pt x="7864437" y="1348701"/>
                  </a:lnTo>
                  <a:lnTo>
                    <a:pt x="7869974" y="1349425"/>
                  </a:lnTo>
                  <a:lnTo>
                    <a:pt x="7871117" y="1348701"/>
                  </a:lnTo>
                  <a:lnTo>
                    <a:pt x="7881721" y="1341932"/>
                  </a:lnTo>
                  <a:lnTo>
                    <a:pt x="7885036" y="1336852"/>
                  </a:lnTo>
                  <a:lnTo>
                    <a:pt x="7894167" y="1331912"/>
                  </a:lnTo>
                  <a:lnTo>
                    <a:pt x="7895425" y="1338795"/>
                  </a:lnTo>
                  <a:lnTo>
                    <a:pt x="7898549" y="1331912"/>
                  </a:lnTo>
                  <a:lnTo>
                    <a:pt x="7899616" y="1329563"/>
                  </a:lnTo>
                  <a:lnTo>
                    <a:pt x="7901622" y="1323365"/>
                  </a:lnTo>
                  <a:close/>
                </a:path>
                <a:path w="10370185" h="3992879">
                  <a:moveTo>
                    <a:pt x="8382432" y="157124"/>
                  </a:moveTo>
                  <a:lnTo>
                    <a:pt x="8381200" y="153873"/>
                  </a:lnTo>
                  <a:lnTo>
                    <a:pt x="8378939" y="151028"/>
                  </a:lnTo>
                  <a:lnTo>
                    <a:pt x="8375828" y="149390"/>
                  </a:lnTo>
                  <a:lnTo>
                    <a:pt x="8371586" y="151955"/>
                  </a:lnTo>
                  <a:lnTo>
                    <a:pt x="8377834" y="161328"/>
                  </a:lnTo>
                  <a:lnTo>
                    <a:pt x="8382432" y="157124"/>
                  </a:lnTo>
                  <a:close/>
                </a:path>
                <a:path w="10370185" h="3992879">
                  <a:moveTo>
                    <a:pt x="8389988" y="193078"/>
                  </a:moveTo>
                  <a:lnTo>
                    <a:pt x="8386991" y="188887"/>
                  </a:lnTo>
                  <a:lnTo>
                    <a:pt x="8389226" y="193598"/>
                  </a:lnTo>
                  <a:lnTo>
                    <a:pt x="8389988" y="193078"/>
                  </a:lnTo>
                  <a:close/>
                </a:path>
                <a:path w="10370185" h="3992879">
                  <a:moveTo>
                    <a:pt x="8402701" y="214731"/>
                  </a:moveTo>
                  <a:lnTo>
                    <a:pt x="8401444" y="212293"/>
                  </a:lnTo>
                  <a:lnTo>
                    <a:pt x="8399627" y="210362"/>
                  </a:lnTo>
                  <a:lnTo>
                    <a:pt x="8397265" y="208927"/>
                  </a:lnTo>
                  <a:lnTo>
                    <a:pt x="8397722" y="211848"/>
                  </a:lnTo>
                  <a:lnTo>
                    <a:pt x="8399831" y="214058"/>
                  </a:lnTo>
                  <a:lnTo>
                    <a:pt x="8402701" y="214731"/>
                  </a:lnTo>
                  <a:close/>
                </a:path>
                <a:path w="10370185" h="3992879">
                  <a:moveTo>
                    <a:pt x="8430260" y="288251"/>
                  </a:moveTo>
                  <a:lnTo>
                    <a:pt x="8429485" y="286829"/>
                  </a:lnTo>
                  <a:lnTo>
                    <a:pt x="8428723" y="285419"/>
                  </a:lnTo>
                  <a:lnTo>
                    <a:pt x="8427949" y="283997"/>
                  </a:lnTo>
                  <a:lnTo>
                    <a:pt x="8424710" y="286981"/>
                  </a:lnTo>
                  <a:lnTo>
                    <a:pt x="8425485" y="288404"/>
                  </a:lnTo>
                  <a:lnTo>
                    <a:pt x="8430260" y="288251"/>
                  </a:lnTo>
                  <a:close/>
                </a:path>
                <a:path w="10370185" h="3992879">
                  <a:moveTo>
                    <a:pt x="8437093" y="303339"/>
                  </a:moveTo>
                  <a:lnTo>
                    <a:pt x="8435022" y="301650"/>
                  </a:lnTo>
                  <a:lnTo>
                    <a:pt x="8432698" y="300494"/>
                  </a:lnTo>
                  <a:lnTo>
                    <a:pt x="8430095" y="299859"/>
                  </a:lnTo>
                  <a:lnTo>
                    <a:pt x="8430235" y="305943"/>
                  </a:lnTo>
                  <a:lnTo>
                    <a:pt x="8433219" y="307784"/>
                  </a:lnTo>
                  <a:lnTo>
                    <a:pt x="8436394" y="306527"/>
                  </a:lnTo>
                  <a:lnTo>
                    <a:pt x="8437093" y="303339"/>
                  </a:lnTo>
                  <a:close/>
                </a:path>
                <a:path w="10370185" h="3992879">
                  <a:moveTo>
                    <a:pt x="8455355" y="311848"/>
                  </a:moveTo>
                  <a:lnTo>
                    <a:pt x="8454352" y="309130"/>
                  </a:lnTo>
                  <a:lnTo>
                    <a:pt x="8452561" y="308229"/>
                  </a:lnTo>
                  <a:lnTo>
                    <a:pt x="8449983" y="309143"/>
                  </a:lnTo>
                  <a:lnTo>
                    <a:pt x="8451126" y="311302"/>
                  </a:lnTo>
                  <a:lnTo>
                    <a:pt x="8452917" y="312216"/>
                  </a:lnTo>
                  <a:lnTo>
                    <a:pt x="8455355" y="311848"/>
                  </a:lnTo>
                  <a:close/>
                </a:path>
                <a:path w="10370185" h="3992879">
                  <a:moveTo>
                    <a:pt x="8472284" y="290220"/>
                  </a:moveTo>
                  <a:lnTo>
                    <a:pt x="8471014" y="290372"/>
                  </a:lnTo>
                  <a:lnTo>
                    <a:pt x="8470557" y="291007"/>
                  </a:lnTo>
                  <a:lnTo>
                    <a:pt x="8472119" y="292569"/>
                  </a:lnTo>
                  <a:lnTo>
                    <a:pt x="8472284" y="290220"/>
                  </a:lnTo>
                  <a:close/>
                </a:path>
                <a:path w="10370185" h="3992879">
                  <a:moveTo>
                    <a:pt x="8476577" y="352323"/>
                  </a:moveTo>
                  <a:lnTo>
                    <a:pt x="8472018" y="347459"/>
                  </a:lnTo>
                  <a:lnTo>
                    <a:pt x="8465299" y="348310"/>
                  </a:lnTo>
                  <a:lnTo>
                    <a:pt x="8456447" y="351294"/>
                  </a:lnTo>
                  <a:lnTo>
                    <a:pt x="8450542" y="355854"/>
                  </a:lnTo>
                  <a:lnTo>
                    <a:pt x="8452650" y="361454"/>
                  </a:lnTo>
                  <a:lnTo>
                    <a:pt x="8462251" y="363232"/>
                  </a:lnTo>
                  <a:lnTo>
                    <a:pt x="8471776" y="358876"/>
                  </a:lnTo>
                  <a:lnTo>
                    <a:pt x="8476577" y="352323"/>
                  </a:lnTo>
                  <a:close/>
                </a:path>
                <a:path w="10370185" h="3992879">
                  <a:moveTo>
                    <a:pt x="8479104" y="299516"/>
                  </a:moveTo>
                  <a:lnTo>
                    <a:pt x="8477504" y="295605"/>
                  </a:lnTo>
                  <a:lnTo>
                    <a:pt x="8473364" y="293814"/>
                  </a:lnTo>
                  <a:lnTo>
                    <a:pt x="8472119" y="292569"/>
                  </a:lnTo>
                  <a:lnTo>
                    <a:pt x="8471586" y="299974"/>
                  </a:lnTo>
                  <a:lnTo>
                    <a:pt x="8466315" y="298754"/>
                  </a:lnTo>
                  <a:lnTo>
                    <a:pt x="8468931" y="300913"/>
                  </a:lnTo>
                  <a:lnTo>
                    <a:pt x="8474240" y="308127"/>
                  </a:lnTo>
                  <a:lnTo>
                    <a:pt x="8477174" y="302234"/>
                  </a:lnTo>
                  <a:lnTo>
                    <a:pt x="8475942" y="301231"/>
                  </a:lnTo>
                  <a:lnTo>
                    <a:pt x="8474659" y="300329"/>
                  </a:lnTo>
                  <a:lnTo>
                    <a:pt x="8474062" y="299974"/>
                  </a:lnTo>
                  <a:lnTo>
                    <a:pt x="8473300" y="299516"/>
                  </a:lnTo>
                  <a:lnTo>
                    <a:pt x="8475231" y="299631"/>
                  </a:lnTo>
                  <a:lnTo>
                    <a:pt x="8477161" y="299631"/>
                  </a:lnTo>
                  <a:lnTo>
                    <a:pt x="8479104" y="299516"/>
                  </a:lnTo>
                  <a:close/>
                </a:path>
                <a:path w="10370185" h="3992879">
                  <a:moveTo>
                    <a:pt x="8521027" y="284403"/>
                  </a:moveTo>
                  <a:lnTo>
                    <a:pt x="8517204" y="280504"/>
                  </a:lnTo>
                  <a:lnTo>
                    <a:pt x="8517115" y="283679"/>
                  </a:lnTo>
                  <a:lnTo>
                    <a:pt x="8514855" y="285724"/>
                  </a:lnTo>
                  <a:lnTo>
                    <a:pt x="8511781" y="285927"/>
                  </a:lnTo>
                  <a:lnTo>
                    <a:pt x="8516556" y="289966"/>
                  </a:lnTo>
                  <a:lnTo>
                    <a:pt x="8520214" y="288505"/>
                  </a:lnTo>
                  <a:lnTo>
                    <a:pt x="8521027" y="284403"/>
                  </a:lnTo>
                  <a:close/>
                </a:path>
                <a:path w="10370185" h="3992879">
                  <a:moveTo>
                    <a:pt x="8537245" y="251244"/>
                  </a:moveTo>
                  <a:lnTo>
                    <a:pt x="8536127" y="243255"/>
                  </a:lnTo>
                  <a:lnTo>
                    <a:pt x="8534400" y="237642"/>
                  </a:lnTo>
                  <a:lnTo>
                    <a:pt x="8533740" y="235534"/>
                  </a:lnTo>
                  <a:lnTo>
                    <a:pt x="8531936" y="232346"/>
                  </a:lnTo>
                  <a:lnTo>
                    <a:pt x="8530539" y="229857"/>
                  </a:lnTo>
                  <a:lnTo>
                    <a:pt x="8527644" y="232346"/>
                  </a:lnTo>
                  <a:lnTo>
                    <a:pt x="8525929" y="230276"/>
                  </a:lnTo>
                  <a:lnTo>
                    <a:pt x="8523656" y="227571"/>
                  </a:lnTo>
                  <a:lnTo>
                    <a:pt x="8512924" y="199275"/>
                  </a:lnTo>
                  <a:lnTo>
                    <a:pt x="8512378" y="197789"/>
                  </a:lnTo>
                  <a:lnTo>
                    <a:pt x="8510092" y="191643"/>
                  </a:lnTo>
                  <a:lnTo>
                    <a:pt x="8509165" y="190055"/>
                  </a:lnTo>
                  <a:lnTo>
                    <a:pt x="8508606" y="189103"/>
                  </a:lnTo>
                  <a:lnTo>
                    <a:pt x="8505723" y="184188"/>
                  </a:lnTo>
                  <a:lnTo>
                    <a:pt x="8505126" y="183476"/>
                  </a:lnTo>
                  <a:lnTo>
                    <a:pt x="8497849" y="174790"/>
                  </a:lnTo>
                  <a:lnTo>
                    <a:pt x="8489074" y="166090"/>
                  </a:lnTo>
                  <a:lnTo>
                    <a:pt x="8479447" y="157505"/>
                  </a:lnTo>
                  <a:lnTo>
                    <a:pt x="8470570" y="149809"/>
                  </a:lnTo>
                  <a:lnTo>
                    <a:pt x="8469770" y="149034"/>
                  </a:lnTo>
                  <a:lnTo>
                    <a:pt x="8460905" y="140411"/>
                  </a:lnTo>
                  <a:lnTo>
                    <a:pt x="8451685" y="130441"/>
                  </a:lnTo>
                  <a:lnTo>
                    <a:pt x="8447634" y="126199"/>
                  </a:lnTo>
                  <a:lnTo>
                    <a:pt x="8447456" y="126022"/>
                  </a:lnTo>
                  <a:lnTo>
                    <a:pt x="8442325" y="120650"/>
                  </a:lnTo>
                  <a:lnTo>
                    <a:pt x="8432254" y="111861"/>
                  </a:lnTo>
                  <a:lnTo>
                    <a:pt x="8430108" y="116586"/>
                  </a:lnTo>
                  <a:lnTo>
                    <a:pt x="8435670" y="120256"/>
                  </a:lnTo>
                  <a:lnTo>
                    <a:pt x="8427529" y="126022"/>
                  </a:lnTo>
                  <a:lnTo>
                    <a:pt x="8424189" y="125488"/>
                  </a:lnTo>
                  <a:lnTo>
                    <a:pt x="8421484" y="125984"/>
                  </a:lnTo>
                  <a:lnTo>
                    <a:pt x="8414829" y="126199"/>
                  </a:lnTo>
                  <a:lnTo>
                    <a:pt x="8414829" y="190055"/>
                  </a:lnTo>
                  <a:lnTo>
                    <a:pt x="8412404" y="191858"/>
                  </a:lnTo>
                  <a:lnTo>
                    <a:pt x="8410511" y="194144"/>
                  </a:lnTo>
                  <a:lnTo>
                    <a:pt x="8410156" y="193141"/>
                  </a:lnTo>
                  <a:lnTo>
                    <a:pt x="8409127" y="190144"/>
                  </a:lnTo>
                  <a:lnTo>
                    <a:pt x="8409051" y="189903"/>
                  </a:lnTo>
                  <a:lnTo>
                    <a:pt x="8410892" y="190817"/>
                  </a:lnTo>
                  <a:lnTo>
                    <a:pt x="8414829" y="190055"/>
                  </a:lnTo>
                  <a:lnTo>
                    <a:pt x="8414829" y="126199"/>
                  </a:lnTo>
                  <a:lnTo>
                    <a:pt x="8414652" y="126199"/>
                  </a:lnTo>
                  <a:lnTo>
                    <a:pt x="8407540" y="125450"/>
                  </a:lnTo>
                  <a:lnTo>
                    <a:pt x="8400567" y="125285"/>
                  </a:lnTo>
                  <a:lnTo>
                    <a:pt x="8394116" y="127228"/>
                  </a:lnTo>
                  <a:lnTo>
                    <a:pt x="8391245" y="130048"/>
                  </a:lnTo>
                  <a:lnTo>
                    <a:pt x="8391245" y="157505"/>
                  </a:lnTo>
                  <a:lnTo>
                    <a:pt x="8387753" y="156984"/>
                  </a:lnTo>
                  <a:lnTo>
                    <a:pt x="8385962" y="152361"/>
                  </a:lnTo>
                  <a:lnTo>
                    <a:pt x="8391245" y="157505"/>
                  </a:lnTo>
                  <a:lnTo>
                    <a:pt x="8391245" y="130048"/>
                  </a:lnTo>
                  <a:lnTo>
                    <a:pt x="8387677" y="133553"/>
                  </a:lnTo>
                  <a:lnTo>
                    <a:pt x="8384083" y="142379"/>
                  </a:lnTo>
                  <a:lnTo>
                    <a:pt x="8384616" y="149110"/>
                  </a:lnTo>
                  <a:lnTo>
                    <a:pt x="8384667" y="149771"/>
                  </a:lnTo>
                  <a:lnTo>
                    <a:pt x="8384616" y="149110"/>
                  </a:lnTo>
                  <a:lnTo>
                    <a:pt x="8381200" y="153250"/>
                  </a:lnTo>
                  <a:lnTo>
                    <a:pt x="8382533" y="156768"/>
                  </a:lnTo>
                  <a:lnTo>
                    <a:pt x="8385594" y="156819"/>
                  </a:lnTo>
                  <a:lnTo>
                    <a:pt x="8387740" y="159486"/>
                  </a:lnTo>
                  <a:lnTo>
                    <a:pt x="8403222" y="174574"/>
                  </a:lnTo>
                  <a:lnTo>
                    <a:pt x="8398751" y="176072"/>
                  </a:lnTo>
                  <a:lnTo>
                    <a:pt x="8399437" y="180035"/>
                  </a:lnTo>
                  <a:lnTo>
                    <a:pt x="8403107" y="183502"/>
                  </a:lnTo>
                  <a:lnTo>
                    <a:pt x="8407514" y="183502"/>
                  </a:lnTo>
                  <a:lnTo>
                    <a:pt x="8405863" y="187744"/>
                  </a:lnTo>
                  <a:lnTo>
                    <a:pt x="8405774" y="188302"/>
                  </a:lnTo>
                  <a:lnTo>
                    <a:pt x="8407705" y="189242"/>
                  </a:lnTo>
                  <a:lnTo>
                    <a:pt x="8401088" y="190144"/>
                  </a:lnTo>
                  <a:lnTo>
                    <a:pt x="8394738" y="185407"/>
                  </a:lnTo>
                  <a:lnTo>
                    <a:pt x="8397532" y="187744"/>
                  </a:lnTo>
                  <a:lnTo>
                    <a:pt x="8397786" y="190322"/>
                  </a:lnTo>
                  <a:lnTo>
                    <a:pt x="8395487" y="193141"/>
                  </a:lnTo>
                  <a:lnTo>
                    <a:pt x="8394890" y="190017"/>
                  </a:lnTo>
                  <a:lnTo>
                    <a:pt x="8392452" y="188302"/>
                  </a:lnTo>
                  <a:lnTo>
                    <a:pt x="8389315" y="188887"/>
                  </a:lnTo>
                  <a:lnTo>
                    <a:pt x="8390471" y="194602"/>
                  </a:lnTo>
                  <a:lnTo>
                    <a:pt x="8389696" y="194602"/>
                  </a:lnTo>
                  <a:lnTo>
                    <a:pt x="8389556" y="194322"/>
                  </a:lnTo>
                  <a:lnTo>
                    <a:pt x="8389226" y="193598"/>
                  </a:lnTo>
                  <a:lnTo>
                    <a:pt x="8388159" y="194322"/>
                  </a:lnTo>
                  <a:lnTo>
                    <a:pt x="8384260" y="194310"/>
                  </a:lnTo>
                  <a:lnTo>
                    <a:pt x="8385899" y="199758"/>
                  </a:lnTo>
                  <a:lnTo>
                    <a:pt x="8392109" y="199428"/>
                  </a:lnTo>
                  <a:lnTo>
                    <a:pt x="8394738" y="203974"/>
                  </a:lnTo>
                  <a:lnTo>
                    <a:pt x="8394484" y="199428"/>
                  </a:lnTo>
                  <a:lnTo>
                    <a:pt x="8394332" y="196545"/>
                  </a:lnTo>
                  <a:lnTo>
                    <a:pt x="8402358" y="202260"/>
                  </a:lnTo>
                  <a:lnTo>
                    <a:pt x="8403844" y="209575"/>
                  </a:lnTo>
                  <a:lnTo>
                    <a:pt x="8403526" y="213944"/>
                  </a:lnTo>
                  <a:lnTo>
                    <a:pt x="8408657" y="211328"/>
                  </a:lnTo>
                  <a:lnTo>
                    <a:pt x="8408302" y="218821"/>
                  </a:lnTo>
                  <a:lnTo>
                    <a:pt x="8412937" y="227037"/>
                  </a:lnTo>
                  <a:lnTo>
                    <a:pt x="8419973" y="232143"/>
                  </a:lnTo>
                  <a:lnTo>
                    <a:pt x="8426818" y="230276"/>
                  </a:lnTo>
                  <a:lnTo>
                    <a:pt x="8423986" y="232029"/>
                  </a:lnTo>
                  <a:lnTo>
                    <a:pt x="8421624" y="234594"/>
                  </a:lnTo>
                  <a:lnTo>
                    <a:pt x="8420252" y="237642"/>
                  </a:lnTo>
                  <a:lnTo>
                    <a:pt x="8422957" y="238480"/>
                  </a:lnTo>
                  <a:lnTo>
                    <a:pt x="8425663" y="238480"/>
                  </a:lnTo>
                  <a:lnTo>
                    <a:pt x="8428368" y="237642"/>
                  </a:lnTo>
                  <a:lnTo>
                    <a:pt x="8426945" y="239801"/>
                  </a:lnTo>
                  <a:lnTo>
                    <a:pt x="8427466" y="244525"/>
                  </a:lnTo>
                  <a:lnTo>
                    <a:pt x="8425053" y="245973"/>
                  </a:lnTo>
                  <a:lnTo>
                    <a:pt x="8422627" y="247129"/>
                  </a:lnTo>
                  <a:lnTo>
                    <a:pt x="8421027" y="248983"/>
                  </a:lnTo>
                  <a:lnTo>
                    <a:pt x="8420252" y="251561"/>
                  </a:lnTo>
                  <a:lnTo>
                    <a:pt x="8422945" y="252120"/>
                  </a:lnTo>
                  <a:lnTo>
                    <a:pt x="8425637" y="252514"/>
                  </a:lnTo>
                  <a:lnTo>
                    <a:pt x="8428368" y="252717"/>
                  </a:lnTo>
                  <a:lnTo>
                    <a:pt x="8424354" y="256857"/>
                  </a:lnTo>
                  <a:lnTo>
                    <a:pt x="8423224" y="263423"/>
                  </a:lnTo>
                  <a:lnTo>
                    <a:pt x="8424672" y="270154"/>
                  </a:lnTo>
                  <a:lnTo>
                    <a:pt x="8428368" y="274777"/>
                  </a:lnTo>
                  <a:lnTo>
                    <a:pt x="8425701" y="275018"/>
                  </a:lnTo>
                  <a:lnTo>
                    <a:pt x="8423123" y="274624"/>
                  </a:lnTo>
                  <a:lnTo>
                    <a:pt x="8420646" y="273621"/>
                  </a:lnTo>
                  <a:lnTo>
                    <a:pt x="8424100" y="277736"/>
                  </a:lnTo>
                  <a:lnTo>
                    <a:pt x="8429066" y="283921"/>
                  </a:lnTo>
                  <a:lnTo>
                    <a:pt x="8433676" y="287743"/>
                  </a:lnTo>
                  <a:lnTo>
                    <a:pt x="8436115" y="284835"/>
                  </a:lnTo>
                  <a:lnTo>
                    <a:pt x="8437639" y="285737"/>
                  </a:lnTo>
                  <a:lnTo>
                    <a:pt x="8438921" y="286893"/>
                  </a:lnTo>
                  <a:lnTo>
                    <a:pt x="8439975" y="288315"/>
                  </a:lnTo>
                  <a:lnTo>
                    <a:pt x="8438045" y="290614"/>
                  </a:lnTo>
                  <a:lnTo>
                    <a:pt x="8435594" y="291515"/>
                  </a:lnTo>
                  <a:lnTo>
                    <a:pt x="8432622" y="291020"/>
                  </a:lnTo>
                  <a:lnTo>
                    <a:pt x="8435416" y="291934"/>
                  </a:lnTo>
                  <a:lnTo>
                    <a:pt x="8438007" y="293217"/>
                  </a:lnTo>
                  <a:lnTo>
                    <a:pt x="8440420" y="294906"/>
                  </a:lnTo>
                  <a:lnTo>
                    <a:pt x="8436000" y="292874"/>
                  </a:lnTo>
                  <a:lnTo>
                    <a:pt x="8435213" y="293903"/>
                  </a:lnTo>
                  <a:lnTo>
                    <a:pt x="8438045" y="297980"/>
                  </a:lnTo>
                  <a:lnTo>
                    <a:pt x="8435061" y="297789"/>
                  </a:lnTo>
                  <a:lnTo>
                    <a:pt x="8432736" y="295783"/>
                  </a:lnTo>
                  <a:lnTo>
                    <a:pt x="8431873" y="292950"/>
                  </a:lnTo>
                  <a:lnTo>
                    <a:pt x="8428164" y="298869"/>
                  </a:lnTo>
                  <a:lnTo>
                    <a:pt x="8439201" y="302056"/>
                  </a:lnTo>
                  <a:lnTo>
                    <a:pt x="8443112" y="301853"/>
                  </a:lnTo>
                  <a:lnTo>
                    <a:pt x="8440776" y="306044"/>
                  </a:lnTo>
                  <a:lnTo>
                    <a:pt x="8443227" y="310769"/>
                  </a:lnTo>
                  <a:lnTo>
                    <a:pt x="8447722" y="311912"/>
                  </a:lnTo>
                  <a:lnTo>
                    <a:pt x="8449056" y="308381"/>
                  </a:lnTo>
                  <a:lnTo>
                    <a:pt x="8450796" y="304939"/>
                  </a:lnTo>
                  <a:lnTo>
                    <a:pt x="8450834" y="301853"/>
                  </a:lnTo>
                  <a:lnTo>
                    <a:pt x="8450847" y="301078"/>
                  </a:lnTo>
                  <a:lnTo>
                    <a:pt x="8452879" y="303733"/>
                  </a:lnTo>
                  <a:lnTo>
                    <a:pt x="8455457" y="305663"/>
                  </a:lnTo>
                  <a:lnTo>
                    <a:pt x="8458581" y="306882"/>
                  </a:lnTo>
                  <a:lnTo>
                    <a:pt x="8458886" y="302602"/>
                  </a:lnTo>
                  <a:lnTo>
                    <a:pt x="8459089" y="301078"/>
                  </a:lnTo>
                  <a:lnTo>
                    <a:pt x="8459495" y="297980"/>
                  </a:lnTo>
                  <a:lnTo>
                    <a:pt x="8459889" y="294906"/>
                  </a:lnTo>
                  <a:lnTo>
                    <a:pt x="8460308" y="291719"/>
                  </a:lnTo>
                  <a:lnTo>
                    <a:pt x="8461896" y="291515"/>
                  </a:lnTo>
                  <a:lnTo>
                    <a:pt x="8471014" y="290372"/>
                  </a:lnTo>
                  <a:lnTo>
                    <a:pt x="8471776" y="289306"/>
                  </a:lnTo>
                  <a:lnTo>
                    <a:pt x="8472805" y="287528"/>
                  </a:lnTo>
                  <a:lnTo>
                    <a:pt x="8473681" y="285597"/>
                  </a:lnTo>
                  <a:lnTo>
                    <a:pt x="8477860" y="288620"/>
                  </a:lnTo>
                  <a:lnTo>
                    <a:pt x="8478774" y="294170"/>
                  </a:lnTo>
                  <a:lnTo>
                    <a:pt x="8482965" y="297205"/>
                  </a:lnTo>
                  <a:lnTo>
                    <a:pt x="8480209" y="291566"/>
                  </a:lnTo>
                  <a:lnTo>
                    <a:pt x="8488058" y="291973"/>
                  </a:lnTo>
                  <a:lnTo>
                    <a:pt x="8487423" y="291566"/>
                  </a:lnTo>
                  <a:lnTo>
                    <a:pt x="8487067" y="291350"/>
                  </a:lnTo>
                  <a:lnTo>
                    <a:pt x="8491449" y="292138"/>
                  </a:lnTo>
                  <a:lnTo>
                    <a:pt x="8497875" y="292138"/>
                  </a:lnTo>
                  <a:lnTo>
                    <a:pt x="8497125" y="288188"/>
                  </a:lnTo>
                  <a:lnTo>
                    <a:pt x="8490509" y="284632"/>
                  </a:lnTo>
                  <a:lnTo>
                    <a:pt x="8487054" y="283616"/>
                  </a:lnTo>
                  <a:lnTo>
                    <a:pt x="8486623" y="291058"/>
                  </a:lnTo>
                  <a:lnTo>
                    <a:pt x="8482089" y="288124"/>
                  </a:lnTo>
                  <a:lnTo>
                    <a:pt x="8479358" y="287375"/>
                  </a:lnTo>
                  <a:lnTo>
                    <a:pt x="8477555" y="285597"/>
                  </a:lnTo>
                  <a:lnTo>
                    <a:pt x="8478342" y="284835"/>
                  </a:lnTo>
                  <a:lnTo>
                    <a:pt x="8480844" y="282486"/>
                  </a:lnTo>
                  <a:lnTo>
                    <a:pt x="8485340" y="281647"/>
                  </a:lnTo>
                  <a:lnTo>
                    <a:pt x="8489429" y="280454"/>
                  </a:lnTo>
                  <a:lnTo>
                    <a:pt x="8491461" y="276301"/>
                  </a:lnTo>
                  <a:lnTo>
                    <a:pt x="8494852" y="281241"/>
                  </a:lnTo>
                  <a:lnTo>
                    <a:pt x="8500110" y="282486"/>
                  </a:lnTo>
                  <a:lnTo>
                    <a:pt x="8505596" y="283451"/>
                  </a:lnTo>
                  <a:lnTo>
                    <a:pt x="8509622" y="287528"/>
                  </a:lnTo>
                  <a:lnTo>
                    <a:pt x="8510905" y="283921"/>
                  </a:lnTo>
                  <a:lnTo>
                    <a:pt x="8510778" y="281647"/>
                  </a:lnTo>
                  <a:lnTo>
                    <a:pt x="8510562" y="279387"/>
                  </a:lnTo>
                  <a:lnTo>
                    <a:pt x="8510283" y="276415"/>
                  </a:lnTo>
                  <a:lnTo>
                    <a:pt x="8505012" y="279387"/>
                  </a:lnTo>
                  <a:lnTo>
                    <a:pt x="8505660" y="276301"/>
                  </a:lnTo>
                  <a:lnTo>
                    <a:pt x="8505927" y="275018"/>
                  </a:lnTo>
                  <a:lnTo>
                    <a:pt x="8506295" y="273227"/>
                  </a:lnTo>
                  <a:lnTo>
                    <a:pt x="8513559" y="278409"/>
                  </a:lnTo>
                  <a:lnTo>
                    <a:pt x="8510702" y="273227"/>
                  </a:lnTo>
                  <a:lnTo>
                    <a:pt x="8509622" y="271272"/>
                  </a:lnTo>
                  <a:lnTo>
                    <a:pt x="8515464" y="274294"/>
                  </a:lnTo>
                  <a:lnTo>
                    <a:pt x="8526958" y="272542"/>
                  </a:lnTo>
                  <a:lnTo>
                    <a:pt x="8527466" y="277456"/>
                  </a:lnTo>
                  <a:lnTo>
                    <a:pt x="8532952" y="273062"/>
                  </a:lnTo>
                  <a:lnTo>
                    <a:pt x="8533130" y="272542"/>
                  </a:lnTo>
                  <a:lnTo>
                    <a:pt x="8533587" y="271272"/>
                  </a:lnTo>
                  <a:lnTo>
                    <a:pt x="8534959" y="267373"/>
                  </a:lnTo>
                  <a:lnTo>
                    <a:pt x="8534565" y="260921"/>
                  </a:lnTo>
                  <a:lnTo>
                    <a:pt x="8532838" y="254241"/>
                  </a:lnTo>
                  <a:lnTo>
                    <a:pt x="8534082" y="255460"/>
                  </a:lnTo>
                  <a:lnTo>
                    <a:pt x="8535365" y="256616"/>
                  </a:lnTo>
                  <a:lnTo>
                    <a:pt x="8536711" y="257721"/>
                  </a:lnTo>
                  <a:lnTo>
                    <a:pt x="8536991" y="254241"/>
                  </a:lnTo>
                  <a:lnTo>
                    <a:pt x="8537245" y="251244"/>
                  </a:lnTo>
                  <a:close/>
                </a:path>
                <a:path w="10370185" h="3992879">
                  <a:moveTo>
                    <a:pt x="10302850" y="2516009"/>
                  </a:moveTo>
                  <a:lnTo>
                    <a:pt x="10302316" y="2517254"/>
                  </a:lnTo>
                  <a:lnTo>
                    <a:pt x="10301935" y="2518549"/>
                  </a:lnTo>
                  <a:lnTo>
                    <a:pt x="10301719" y="2519883"/>
                  </a:lnTo>
                  <a:lnTo>
                    <a:pt x="10302481" y="2517305"/>
                  </a:lnTo>
                  <a:lnTo>
                    <a:pt x="10302850" y="2516009"/>
                  </a:lnTo>
                  <a:close/>
                </a:path>
                <a:path w="10370185" h="3992879">
                  <a:moveTo>
                    <a:pt x="10308298" y="2635681"/>
                  </a:moveTo>
                  <a:lnTo>
                    <a:pt x="10306939" y="2633637"/>
                  </a:lnTo>
                  <a:lnTo>
                    <a:pt x="10305301" y="2634513"/>
                  </a:lnTo>
                  <a:lnTo>
                    <a:pt x="10303878" y="2635656"/>
                  </a:lnTo>
                  <a:lnTo>
                    <a:pt x="10302684" y="2637078"/>
                  </a:lnTo>
                  <a:lnTo>
                    <a:pt x="10306558" y="2639441"/>
                  </a:lnTo>
                  <a:lnTo>
                    <a:pt x="10308171" y="2637625"/>
                  </a:lnTo>
                  <a:lnTo>
                    <a:pt x="10308298" y="2635681"/>
                  </a:lnTo>
                  <a:close/>
                </a:path>
                <a:path w="10370185" h="3992879">
                  <a:moveTo>
                    <a:pt x="10310114" y="2619616"/>
                  </a:moveTo>
                  <a:lnTo>
                    <a:pt x="10308704" y="2609989"/>
                  </a:lnTo>
                  <a:lnTo>
                    <a:pt x="10306977" y="2607183"/>
                  </a:lnTo>
                  <a:lnTo>
                    <a:pt x="10306723" y="2604224"/>
                  </a:lnTo>
                  <a:lnTo>
                    <a:pt x="10307955" y="2601137"/>
                  </a:lnTo>
                  <a:lnTo>
                    <a:pt x="10303472" y="2604871"/>
                  </a:lnTo>
                  <a:lnTo>
                    <a:pt x="10299802" y="2609392"/>
                  </a:lnTo>
                  <a:lnTo>
                    <a:pt x="10297198" y="2610358"/>
                  </a:lnTo>
                  <a:lnTo>
                    <a:pt x="10295979" y="2603436"/>
                  </a:lnTo>
                  <a:lnTo>
                    <a:pt x="10294645" y="2597632"/>
                  </a:lnTo>
                  <a:lnTo>
                    <a:pt x="10291877" y="2592159"/>
                  </a:lnTo>
                  <a:lnTo>
                    <a:pt x="10289019" y="2590685"/>
                  </a:lnTo>
                  <a:lnTo>
                    <a:pt x="10287368" y="2596908"/>
                  </a:lnTo>
                  <a:lnTo>
                    <a:pt x="10287000" y="2603754"/>
                  </a:lnTo>
                  <a:lnTo>
                    <a:pt x="10290594" y="2610104"/>
                  </a:lnTo>
                  <a:lnTo>
                    <a:pt x="10285743" y="2623337"/>
                  </a:lnTo>
                  <a:lnTo>
                    <a:pt x="10289730" y="2627236"/>
                  </a:lnTo>
                  <a:lnTo>
                    <a:pt x="10289794" y="2633637"/>
                  </a:lnTo>
                  <a:lnTo>
                    <a:pt x="10299281" y="2631922"/>
                  </a:lnTo>
                  <a:lnTo>
                    <a:pt x="10306520" y="2627084"/>
                  </a:lnTo>
                  <a:lnTo>
                    <a:pt x="10310114" y="2619616"/>
                  </a:lnTo>
                  <a:close/>
                </a:path>
                <a:path w="10370185" h="3992879">
                  <a:moveTo>
                    <a:pt x="10329608" y="2675191"/>
                  </a:moveTo>
                  <a:lnTo>
                    <a:pt x="10322814" y="2662364"/>
                  </a:lnTo>
                  <a:lnTo>
                    <a:pt x="10316896" y="2659570"/>
                  </a:lnTo>
                  <a:lnTo>
                    <a:pt x="10313949" y="2653804"/>
                  </a:lnTo>
                  <a:lnTo>
                    <a:pt x="10307256" y="2646045"/>
                  </a:lnTo>
                  <a:lnTo>
                    <a:pt x="10303980" y="2649550"/>
                  </a:lnTo>
                  <a:lnTo>
                    <a:pt x="10304259" y="2655836"/>
                  </a:lnTo>
                  <a:lnTo>
                    <a:pt x="10308272" y="2656421"/>
                  </a:lnTo>
                  <a:lnTo>
                    <a:pt x="10310127" y="2661704"/>
                  </a:lnTo>
                  <a:lnTo>
                    <a:pt x="10309695" y="2673159"/>
                  </a:lnTo>
                  <a:lnTo>
                    <a:pt x="10311397" y="2678506"/>
                  </a:lnTo>
                  <a:lnTo>
                    <a:pt x="10314953" y="2676233"/>
                  </a:lnTo>
                  <a:lnTo>
                    <a:pt x="10329608" y="2675191"/>
                  </a:lnTo>
                  <a:close/>
                </a:path>
                <a:path w="10370185" h="3992879">
                  <a:moveTo>
                    <a:pt x="10334079" y="2721813"/>
                  </a:moveTo>
                  <a:lnTo>
                    <a:pt x="10332580" y="2722257"/>
                  </a:lnTo>
                  <a:lnTo>
                    <a:pt x="10331285" y="2723032"/>
                  </a:lnTo>
                  <a:lnTo>
                    <a:pt x="10330193" y="2724137"/>
                  </a:lnTo>
                  <a:lnTo>
                    <a:pt x="10331488" y="2723350"/>
                  </a:lnTo>
                  <a:lnTo>
                    <a:pt x="10332783" y="2722588"/>
                  </a:lnTo>
                  <a:lnTo>
                    <a:pt x="10334079" y="2721813"/>
                  </a:lnTo>
                  <a:close/>
                </a:path>
                <a:path w="10370185" h="3992879">
                  <a:moveTo>
                    <a:pt x="10337444" y="2561653"/>
                  </a:moveTo>
                  <a:lnTo>
                    <a:pt x="10328046" y="2568295"/>
                  </a:lnTo>
                  <a:lnTo>
                    <a:pt x="10327018" y="2574188"/>
                  </a:lnTo>
                  <a:lnTo>
                    <a:pt x="10332352" y="2572867"/>
                  </a:lnTo>
                  <a:lnTo>
                    <a:pt x="10337178" y="2570264"/>
                  </a:lnTo>
                  <a:lnTo>
                    <a:pt x="10337444" y="2561653"/>
                  </a:lnTo>
                  <a:close/>
                </a:path>
                <a:path w="10370185" h="3992879">
                  <a:moveTo>
                    <a:pt x="10338702" y="2548102"/>
                  </a:moveTo>
                  <a:lnTo>
                    <a:pt x="10335196" y="2544216"/>
                  </a:lnTo>
                  <a:lnTo>
                    <a:pt x="10329875" y="2546527"/>
                  </a:lnTo>
                  <a:lnTo>
                    <a:pt x="10331412" y="2551163"/>
                  </a:lnTo>
                  <a:lnTo>
                    <a:pt x="10332885" y="2555456"/>
                  </a:lnTo>
                  <a:lnTo>
                    <a:pt x="10337559" y="2553233"/>
                  </a:lnTo>
                  <a:lnTo>
                    <a:pt x="10338702" y="2548102"/>
                  </a:lnTo>
                  <a:close/>
                </a:path>
                <a:path w="10370185" h="3992879">
                  <a:moveTo>
                    <a:pt x="10342283" y="2670772"/>
                  </a:moveTo>
                  <a:lnTo>
                    <a:pt x="10341483" y="2674645"/>
                  </a:lnTo>
                  <a:lnTo>
                    <a:pt x="10341877" y="2673388"/>
                  </a:lnTo>
                  <a:lnTo>
                    <a:pt x="10342156" y="2672092"/>
                  </a:lnTo>
                  <a:lnTo>
                    <a:pt x="10342283" y="2670772"/>
                  </a:lnTo>
                  <a:close/>
                </a:path>
                <a:path w="10370185" h="3992879">
                  <a:moveTo>
                    <a:pt x="10342931" y="2617355"/>
                  </a:moveTo>
                  <a:lnTo>
                    <a:pt x="10339070" y="2617978"/>
                  </a:lnTo>
                  <a:lnTo>
                    <a:pt x="10335006" y="2618473"/>
                  </a:lnTo>
                  <a:lnTo>
                    <a:pt x="10330612" y="2625001"/>
                  </a:lnTo>
                  <a:lnTo>
                    <a:pt x="10331577" y="2627630"/>
                  </a:lnTo>
                  <a:lnTo>
                    <a:pt x="10335577" y="2627033"/>
                  </a:lnTo>
                  <a:lnTo>
                    <a:pt x="10338486" y="2624188"/>
                  </a:lnTo>
                  <a:lnTo>
                    <a:pt x="10341026" y="2620949"/>
                  </a:lnTo>
                  <a:lnTo>
                    <a:pt x="10342931" y="2617355"/>
                  </a:lnTo>
                  <a:close/>
                </a:path>
                <a:path w="10370185" h="3992879">
                  <a:moveTo>
                    <a:pt x="10345560" y="2726804"/>
                  </a:moveTo>
                  <a:lnTo>
                    <a:pt x="10336136" y="2719730"/>
                  </a:lnTo>
                  <a:lnTo>
                    <a:pt x="10328097" y="2728315"/>
                  </a:lnTo>
                  <a:lnTo>
                    <a:pt x="10326929" y="2731490"/>
                  </a:lnTo>
                  <a:lnTo>
                    <a:pt x="10330104" y="2729865"/>
                  </a:lnTo>
                  <a:lnTo>
                    <a:pt x="10330764" y="2731249"/>
                  </a:lnTo>
                  <a:lnTo>
                    <a:pt x="10331526" y="2733814"/>
                  </a:lnTo>
                  <a:lnTo>
                    <a:pt x="10335031" y="2735745"/>
                  </a:lnTo>
                  <a:lnTo>
                    <a:pt x="10341839" y="2736519"/>
                  </a:lnTo>
                  <a:lnTo>
                    <a:pt x="10345560" y="2726804"/>
                  </a:lnTo>
                  <a:close/>
                </a:path>
                <a:path w="10370185" h="3992879">
                  <a:moveTo>
                    <a:pt x="10347655" y="2664968"/>
                  </a:moveTo>
                  <a:lnTo>
                    <a:pt x="10345128" y="2663215"/>
                  </a:lnTo>
                  <a:lnTo>
                    <a:pt x="10343528" y="2660383"/>
                  </a:lnTo>
                  <a:lnTo>
                    <a:pt x="10344175" y="2657233"/>
                  </a:lnTo>
                  <a:lnTo>
                    <a:pt x="10339768" y="2657068"/>
                  </a:lnTo>
                  <a:lnTo>
                    <a:pt x="10336454" y="2660307"/>
                  </a:lnTo>
                  <a:lnTo>
                    <a:pt x="10332187" y="2660675"/>
                  </a:lnTo>
                  <a:lnTo>
                    <a:pt x="10332758" y="2664752"/>
                  </a:lnTo>
                  <a:lnTo>
                    <a:pt x="10336632" y="2666238"/>
                  </a:lnTo>
                  <a:lnTo>
                    <a:pt x="10339870" y="2667660"/>
                  </a:lnTo>
                  <a:lnTo>
                    <a:pt x="10342677" y="2667330"/>
                  </a:lnTo>
                  <a:lnTo>
                    <a:pt x="10345255" y="2666428"/>
                  </a:lnTo>
                  <a:lnTo>
                    <a:pt x="10347655" y="2664968"/>
                  </a:lnTo>
                  <a:close/>
                </a:path>
                <a:path w="10370185" h="3992879">
                  <a:moveTo>
                    <a:pt x="10348785" y="2686113"/>
                  </a:moveTo>
                  <a:lnTo>
                    <a:pt x="10339984" y="2681719"/>
                  </a:lnTo>
                  <a:lnTo>
                    <a:pt x="10337241" y="2680068"/>
                  </a:lnTo>
                  <a:lnTo>
                    <a:pt x="10335768" y="2685427"/>
                  </a:lnTo>
                  <a:lnTo>
                    <a:pt x="10338867" y="2687358"/>
                  </a:lnTo>
                  <a:lnTo>
                    <a:pt x="10343947" y="2688158"/>
                  </a:lnTo>
                  <a:lnTo>
                    <a:pt x="10348468" y="2690114"/>
                  </a:lnTo>
                  <a:lnTo>
                    <a:pt x="10348785" y="2686113"/>
                  </a:lnTo>
                  <a:close/>
                </a:path>
                <a:path w="10370185" h="3992879">
                  <a:moveTo>
                    <a:pt x="10350259" y="2639098"/>
                  </a:moveTo>
                  <a:lnTo>
                    <a:pt x="10349954" y="2632087"/>
                  </a:lnTo>
                  <a:lnTo>
                    <a:pt x="10348138" y="2626652"/>
                  </a:lnTo>
                  <a:lnTo>
                    <a:pt x="10346245" y="2634665"/>
                  </a:lnTo>
                  <a:lnTo>
                    <a:pt x="10344721" y="2642336"/>
                  </a:lnTo>
                  <a:lnTo>
                    <a:pt x="10345788" y="2650617"/>
                  </a:lnTo>
                  <a:lnTo>
                    <a:pt x="10348912" y="2645867"/>
                  </a:lnTo>
                  <a:lnTo>
                    <a:pt x="10350259" y="2639098"/>
                  </a:lnTo>
                  <a:close/>
                </a:path>
                <a:path w="10370185" h="3992879">
                  <a:moveTo>
                    <a:pt x="10353281" y="2608567"/>
                  </a:moveTo>
                  <a:lnTo>
                    <a:pt x="10350246" y="2602687"/>
                  </a:lnTo>
                  <a:lnTo>
                    <a:pt x="10349713" y="2609418"/>
                  </a:lnTo>
                  <a:lnTo>
                    <a:pt x="10348023" y="2616009"/>
                  </a:lnTo>
                  <a:lnTo>
                    <a:pt x="10347935" y="2622791"/>
                  </a:lnTo>
                  <a:lnTo>
                    <a:pt x="10353243" y="2618117"/>
                  </a:lnTo>
                  <a:lnTo>
                    <a:pt x="10353281" y="2608567"/>
                  </a:lnTo>
                  <a:close/>
                </a:path>
                <a:path w="10370185" h="3992879">
                  <a:moveTo>
                    <a:pt x="10361689" y="2788107"/>
                  </a:moveTo>
                  <a:lnTo>
                    <a:pt x="10359911" y="2771165"/>
                  </a:lnTo>
                  <a:lnTo>
                    <a:pt x="10350513" y="2773603"/>
                  </a:lnTo>
                  <a:lnTo>
                    <a:pt x="10348620" y="2781058"/>
                  </a:lnTo>
                  <a:lnTo>
                    <a:pt x="10347338" y="2787218"/>
                  </a:lnTo>
                  <a:lnTo>
                    <a:pt x="10355770" y="2788589"/>
                  </a:lnTo>
                  <a:lnTo>
                    <a:pt x="10358145" y="2790279"/>
                  </a:lnTo>
                  <a:lnTo>
                    <a:pt x="10361689" y="2788107"/>
                  </a:lnTo>
                  <a:close/>
                </a:path>
                <a:path w="10370185" h="3992879">
                  <a:moveTo>
                    <a:pt x="10362184" y="2815564"/>
                  </a:moveTo>
                  <a:lnTo>
                    <a:pt x="10354666" y="2810713"/>
                  </a:lnTo>
                  <a:lnTo>
                    <a:pt x="10357066" y="2805011"/>
                  </a:lnTo>
                  <a:lnTo>
                    <a:pt x="10347592" y="2805988"/>
                  </a:lnTo>
                  <a:lnTo>
                    <a:pt x="10350830" y="2817698"/>
                  </a:lnTo>
                  <a:lnTo>
                    <a:pt x="10357066" y="2820847"/>
                  </a:lnTo>
                  <a:lnTo>
                    <a:pt x="10362184" y="2815564"/>
                  </a:lnTo>
                  <a:close/>
                </a:path>
                <a:path w="10370185" h="3992879">
                  <a:moveTo>
                    <a:pt x="10369702" y="2844495"/>
                  </a:moveTo>
                  <a:lnTo>
                    <a:pt x="10366248" y="2842260"/>
                  </a:lnTo>
                  <a:lnTo>
                    <a:pt x="10361384" y="2845968"/>
                  </a:lnTo>
                  <a:lnTo>
                    <a:pt x="10366197" y="2848318"/>
                  </a:lnTo>
                  <a:lnTo>
                    <a:pt x="10367505" y="2847175"/>
                  </a:lnTo>
                  <a:lnTo>
                    <a:pt x="10368674" y="2845892"/>
                  </a:lnTo>
                  <a:lnTo>
                    <a:pt x="10369702" y="284449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4835868" y="7625320"/>
              <a:ext cx="109220" cy="397510"/>
            </a:xfrm>
            <a:custGeom>
              <a:avLst/>
              <a:gdLst/>
              <a:ahLst/>
              <a:cxnLst/>
              <a:rect l="l" t="t" r="r" b="b"/>
              <a:pathLst>
                <a:path w="109220" h="397509">
                  <a:moveTo>
                    <a:pt x="10401" y="166382"/>
                  </a:moveTo>
                  <a:lnTo>
                    <a:pt x="9131" y="165430"/>
                  </a:lnTo>
                  <a:lnTo>
                    <a:pt x="7721" y="164782"/>
                  </a:lnTo>
                  <a:lnTo>
                    <a:pt x="6159" y="164452"/>
                  </a:lnTo>
                  <a:lnTo>
                    <a:pt x="10401" y="166382"/>
                  </a:lnTo>
                  <a:close/>
                </a:path>
                <a:path w="109220" h="397509">
                  <a:moveTo>
                    <a:pt x="10401" y="42252"/>
                  </a:moveTo>
                  <a:lnTo>
                    <a:pt x="8216" y="40233"/>
                  </a:lnTo>
                  <a:lnTo>
                    <a:pt x="5638" y="39446"/>
                  </a:lnTo>
                  <a:lnTo>
                    <a:pt x="2667" y="39941"/>
                  </a:lnTo>
                  <a:lnTo>
                    <a:pt x="5257" y="40690"/>
                  </a:lnTo>
                  <a:lnTo>
                    <a:pt x="7835" y="41452"/>
                  </a:lnTo>
                  <a:lnTo>
                    <a:pt x="10401" y="42252"/>
                  </a:lnTo>
                  <a:close/>
                </a:path>
                <a:path w="109220" h="397509">
                  <a:moveTo>
                    <a:pt x="11582" y="87388"/>
                  </a:moveTo>
                  <a:lnTo>
                    <a:pt x="10604" y="86220"/>
                  </a:lnTo>
                  <a:lnTo>
                    <a:pt x="9309" y="85826"/>
                  </a:lnTo>
                  <a:lnTo>
                    <a:pt x="7721" y="86194"/>
                  </a:lnTo>
                  <a:lnTo>
                    <a:pt x="10299" y="86995"/>
                  </a:lnTo>
                  <a:lnTo>
                    <a:pt x="11582" y="87388"/>
                  </a:lnTo>
                  <a:close/>
                </a:path>
                <a:path w="109220" h="397509">
                  <a:moveTo>
                    <a:pt x="14643" y="97599"/>
                  </a:moveTo>
                  <a:lnTo>
                    <a:pt x="13881" y="95288"/>
                  </a:lnTo>
                  <a:lnTo>
                    <a:pt x="12344" y="93738"/>
                  </a:lnTo>
                  <a:lnTo>
                    <a:pt x="10033" y="92925"/>
                  </a:lnTo>
                  <a:lnTo>
                    <a:pt x="9867" y="96012"/>
                  </a:lnTo>
                  <a:lnTo>
                    <a:pt x="10655" y="96812"/>
                  </a:lnTo>
                  <a:lnTo>
                    <a:pt x="7899" y="96558"/>
                  </a:lnTo>
                  <a:lnTo>
                    <a:pt x="4978" y="97167"/>
                  </a:lnTo>
                  <a:lnTo>
                    <a:pt x="6578" y="99974"/>
                  </a:lnTo>
                  <a:lnTo>
                    <a:pt x="8915" y="101892"/>
                  </a:lnTo>
                  <a:lnTo>
                    <a:pt x="11963" y="102971"/>
                  </a:lnTo>
                  <a:lnTo>
                    <a:pt x="12204" y="101206"/>
                  </a:lnTo>
                  <a:lnTo>
                    <a:pt x="12725" y="99517"/>
                  </a:lnTo>
                  <a:lnTo>
                    <a:pt x="13525" y="97917"/>
                  </a:lnTo>
                  <a:lnTo>
                    <a:pt x="12877" y="97675"/>
                  </a:lnTo>
                  <a:lnTo>
                    <a:pt x="14643" y="97599"/>
                  </a:lnTo>
                  <a:close/>
                </a:path>
                <a:path w="109220" h="397509">
                  <a:moveTo>
                    <a:pt x="16205" y="110236"/>
                  </a:moveTo>
                  <a:lnTo>
                    <a:pt x="13563" y="109347"/>
                  </a:lnTo>
                  <a:lnTo>
                    <a:pt x="10858" y="108699"/>
                  </a:lnTo>
                  <a:lnTo>
                    <a:pt x="8089" y="108292"/>
                  </a:lnTo>
                  <a:lnTo>
                    <a:pt x="9258" y="111061"/>
                  </a:lnTo>
                  <a:lnTo>
                    <a:pt x="11671" y="113144"/>
                  </a:lnTo>
                  <a:lnTo>
                    <a:pt x="14643" y="113715"/>
                  </a:lnTo>
                  <a:lnTo>
                    <a:pt x="16205" y="110236"/>
                  </a:lnTo>
                  <a:close/>
                </a:path>
                <a:path w="109220" h="397509">
                  <a:moveTo>
                    <a:pt x="16738" y="165595"/>
                  </a:moveTo>
                  <a:lnTo>
                    <a:pt x="16497" y="163017"/>
                  </a:lnTo>
                  <a:lnTo>
                    <a:pt x="15836" y="160477"/>
                  </a:lnTo>
                  <a:lnTo>
                    <a:pt x="12382" y="161455"/>
                  </a:lnTo>
                  <a:lnTo>
                    <a:pt x="10769" y="164172"/>
                  </a:lnTo>
                  <a:lnTo>
                    <a:pt x="12712" y="167462"/>
                  </a:lnTo>
                  <a:lnTo>
                    <a:pt x="16586" y="168211"/>
                  </a:lnTo>
                  <a:lnTo>
                    <a:pt x="16738" y="165595"/>
                  </a:lnTo>
                  <a:close/>
                </a:path>
                <a:path w="109220" h="397509">
                  <a:moveTo>
                    <a:pt x="17018" y="161010"/>
                  </a:moveTo>
                  <a:lnTo>
                    <a:pt x="16065" y="159626"/>
                  </a:lnTo>
                  <a:lnTo>
                    <a:pt x="15024" y="158330"/>
                  </a:lnTo>
                  <a:lnTo>
                    <a:pt x="13893" y="157086"/>
                  </a:lnTo>
                  <a:lnTo>
                    <a:pt x="17018" y="161010"/>
                  </a:lnTo>
                  <a:close/>
                </a:path>
                <a:path w="109220" h="397509">
                  <a:moveTo>
                    <a:pt x="18224" y="99377"/>
                  </a:moveTo>
                  <a:lnTo>
                    <a:pt x="16814" y="99136"/>
                  </a:lnTo>
                  <a:lnTo>
                    <a:pt x="13525" y="102755"/>
                  </a:lnTo>
                  <a:lnTo>
                    <a:pt x="17767" y="103505"/>
                  </a:lnTo>
                  <a:lnTo>
                    <a:pt x="18224" y="99377"/>
                  </a:lnTo>
                  <a:close/>
                </a:path>
                <a:path w="109220" h="397509">
                  <a:moveTo>
                    <a:pt x="18732" y="148018"/>
                  </a:moveTo>
                  <a:lnTo>
                    <a:pt x="17437" y="147497"/>
                  </a:lnTo>
                  <a:lnTo>
                    <a:pt x="13893" y="150317"/>
                  </a:lnTo>
                  <a:lnTo>
                    <a:pt x="17767" y="151866"/>
                  </a:lnTo>
                  <a:lnTo>
                    <a:pt x="18732" y="148018"/>
                  </a:lnTo>
                  <a:close/>
                </a:path>
                <a:path w="109220" h="397509">
                  <a:moveTo>
                    <a:pt x="21475" y="106946"/>
                  </a:moveTo>
                  <a:lnTo>
                    <a:pt x="20561" y="105664"/>
                  </a:lnTo>
                  <a:lnTo>
                    <a:pt x="17335" y="105575"/>
                  </a:lnTo>
                  <a:lnTo>
                    <a:pt x="17830" y="104851"/>
                  </a:lnTo>
                  <a:lnTo>
                    <a:pt x="13182" y="104584"/>
                  </a:lnTo>
                  <a:lnTo>
                    <a:pt x="11163" y="106413"/>
                  </a:lnTo>
                  <a:lnTo>
                    <a:pt x="15455" y="108343"/>
                  </a:lnTo>
                  <a:lnTo>
                    <a:pt x="16967" y="106121"/>
                  </a:lnTo>
                  <a:lnTo>
                    <a:pt x="17487" y="106845"/>
                  </a:lnTo>
                  <a:lnTo>
                    <a:pt x="19329" y="109423"/>
                  </a:lnTo>
                  <a:lnTo>
                    <a:pt x="21475" y="106946"/>
                  </a:lnTo>
                  <a:close/>
                </a:path>
                <a:path w="109220" h="397509">
                  <a:moveTo>
                    <a:pt x="22923" y="90017"/>
                  </a:moveTo>
                  <a:lnTo>
                    <a:pt x="18173" y="87096"/>
                  </a:lnTo>
                  <a:lnTo>
                    <a:pt x="14643" y="86639"/>
                  </a:lnTo>
                  <a:lnTo>
                    <a:pt x="16471" y="89547"/>
                  </a:lnTo>
                  <a:lnTo>
                    <a:pt x="18669" y="92125"/>
                  </a:lnTo>
                  <a:lnTo>
                    <a:pt x="21259" y="94373"/>
                  </a:lnTo>
                  <a:lnTo>
                    <a:pt x="22923" y="90017"/>
                  </a:lnTo>
                  <a:close/>
                </a:path>
                <a:path w="109220" h="397509">
                  <a:moveTo>
                    <a:pt x="23571" y="119202"/>
                  </a:moveTo>
                  <a:lnTo>
                    <a:pt x="19735" y="115684"/>
                  </a:lnTo>
                  <a:lnTo>
                    <a:pt x="13411" y="114160"/>
                  </a:lnTo>
                  <a:lnTo>
                    <a:pt x="0" y="118262"/>
                  </a:lnTo>
                  <a:lnTo>
                    <a:pt x="6083" y="123545"/>
                  </a:lnTo>
                  <a:lnTo>
                    <a:pt x="11582" y="125006"/>
                  </a:lnTo>
                  <a:lnTo>
                    <a:pt x="15722" y="123304"/>
                  </a:lnTo>
                  <a:lnTo>
                    <a:pt x="18796" y="119316"/>
                  </a:lnTo>
                  <a:lnTo>
                    <a:pt x="23571" y="119202"/>
                  </a:lnTo>
                  <a:close/>
                </a:path>
                <a:path w="109220" h="397509">
                  <a:moveTo>
                    <a:pt x="26631" y="131241"/>
                  </a:moveTo>
                  <a:lnTo>
                    <a:pt x="21742" y="127241"/>
                  </a:lnTo>
                  <a:lnTo>
                    <a:pt x="20612" y="127292"/>
                  </a:lnTo>
                  <a:lnTo>
                    <a:pt x="20993" y="126301"/>
                  </a:lnTo>
                  <a:lnTo>
                    <a:pt x="20993" y="124891"/>
                  </a:lnTo>
                  <a:lnTo>
                    <a:pt x="20459" y="123444"/>
                  </a:lnTo>
                  <a:lnTo>
                    <a:pt x="18973" y="124256"/>
                  </a:lnTo>
                  <a:lnTo>
                    <a:pt x="17691" y="125298"/>
                  </a:lnTo>
                  <a:lnTo>
                    <a:pt x="16586" y="126555"/>
                  </a:lnTo>
                  <a:lnTo>
                    <a:pt x="19278" y="127342"/>
                  </a:lnTo>
                  <a:lnTo>
                    <a:pt x="14630" y="127533"/>
                  </a:lnTo>
                  <a:lnTo>
                    <a:pt x="11582" y="133604"/>
                  </a:lnTo>
                  <a:lnTo>
                    <a:pt x="16319" y="135559"/>
                  </a:lnTo>
                  <a:lnTo>
                    <a:pt x="22174" y="132626"/>
                  </a:lnTo>
                  <a:lnTo>
                    <a:pt x="26631" y="131241"/>
                  </a:lnTo>
                  <a:close/>
                </a:path>
                <a:path w="109220" h="397509">
                  <a:moveTo>
                    <a:pt x="28956" y="647"/>
                  </a:moveTo>
                  <a:lnTo>
                    <a:pt x="27673" y="0"/>
                  </a:lnTo>
                  <a:lnTo>
                    <a:pt x="24320" y="1625"/>
                  </a:lnTo>
                  <a:lnTo>
                    <a:pt x="28194" y="3556"/>
                  </a:lnTo>
                  <a:lnTo>
                    <a:pt x="28956" y="647"/>
                  </a:lnTo>
                  <a:close/>
                </a:path>
                <a:path w="109220" h="397509">
                  <a:moveTo>
                    <a:pt x="32118" y="127736"/>
                  </a:moveTo>
                  <a:lnTo>
                    <a:pt x="27686" y="123977"/>
                  </a:lnTo>
                  <a:lnTo>
                    <a:pt x="23571" y="125387"/>
                  </a:lnTo>
                  <a:lnTo>
                    <a:pt x="24828" y="128333"/>
                  </a:lnTo>
                  <a:lnTo>
                    <a:pt x="26885" y="130530"/>
                  </a:lnTo>
                  <a:lnTo>
                    <a:pt x="29756" y="131991"/>
                  </a:lnTo>
                  <a:lnTo>
                    <a:pt x="32118" y="127736"/>
                  </a:lnTo>
                  <a:close/>
                </a:path>
                <a:path w="109220" h="397509">
                  <a:moveTo>
                    <a:pt x="34429" y="121132"/>
                  </a:moveTo>
                  <a:lnTo>
                    <a:pt x="29845" y="116065"/>
                  </a:lnTo>
                  <a:lnTo>
                    <a:pt x="26136" y="116179"/>
                  </a:lnTo>
                  <a:lnTo>
                    <a:pt x="25311" y="119075"/>
                  </a:lnTo>
                  <a:lnTo>
                    <a:pt x="29375" y="122313"/>
                  </a:lnTo>
                  <a:lnTo>
                    <a:pt x="34429" y="121132"/>
                  </a:lnTo>
                  <a:close/>
                </a:path>
                <a:path w="109220" h="397509">
                  <a:moveTo>
                    <a:pt x="35560" y="123304"/>
                  </a:moveTo>
                  <a:lnTo>
                    <a:pt x="33858" y="121627"/>
                  </a:lnTo>
                  <a:lnTo>
                    <a:pt x="30556" y="122745"/>
                  </a:lnTo>
                  <a:lnTo>
                    <a:pt x="32092" y="125323"/>
                  </a:lnTo>
                  <a:lnTo>
                    <a:pt x="32867" y="126619"/>
                  </a:lnTo>
                  <a:lnTo>
                    <a:pt x="35547" y="126619"/>
                  </a:lnTo>
                  <a:lnTo>
                    <a:pt x="35560" y="123304"/>
                  </a:lnTo>
                  <a:close/>
                </a:path>
                <a:path w="109220" h="397509">
                  <a:moveTo>
                    <a:pt x="37490" y="89001"/>
                  </a:moveTo>
                  <a:lnTo>
                    <a:pt x="36868" y="84797"/>
                  </a:lnTo>
                  <a:lnTo>
                    <a:pt x="36436" y="81165"/>
                  </a:lnTo>
                  <a:lnTo>
                    <a:pt x="31686" y="83997"/>
                  </a:lnTo>
                  <a:lnTo>
                    <a:pt x="32283" y="86880"/>
                  </a:lnTo>
                  <a:lnTo>
                    <a:pt x="34505" y="88887"/>
                  </a:lnTo>
                  <a:lnTo>
                    <a:pt x="37490" y="89001"/>
                  </a:lnTo>
                  <a:close/>
                </a:path>
                <a:path w="109220" h="397509">
                  <a:moveTo>
                    <a:pt x="37642" y="260616"/>
                  </a:moveTo>
                  <a:lnTo>
                    <a:pt x="37122" y="258559"/>
                  </a:lnTo>
                  <a:lnTo>
                    <a:pt x="34798" y="256933"/>
                  </a:lnTo>
                  <a:lnTo>
                    <a:pt x="33629" y="258038"/>
                  </a:lnTo>
                  <a:lnTo>
                    <a:pt x="32715" y="259321"/>
                  </a:lnTo>
                  <a:lnTo>
                    <a:pt x="32054" y="260794"/>
                  </a:lnTo>
                  <a:lnTo>
                    <a:pt x="33489" y="261569"/>
                  </a:lnTo>
                  <a:lnTo>
                    <a:pt x="34925" y="262331"/>
                  </a:lnTo>
                  <a:lnTo>
                    <a:pt x="36360" y="263105"/>
                  </a:lnTo>
                  <a:lnTo>
                    <a:pt x="37642" y="260616"/>
                  </a:lnTo>
                  <a:close/>
                </a:path>
                <a:path w="109220" h="397509">
                  <a:moveTo>
                    <a:pt x="39052" y="143649"/>
                  </a:moveTo>
                  <a:lnTo>
                    <a:pt x="38290" y="138531"/>
                  </a:lnTo>
                  <a:lnTo>
                    <a:pt x="33134" y="133527"/>
                  </a:lnTo>
                  <a:lnTo>
                    <a:pt x="27813" y="133604"/>
                  </a:lnTo>
                  <a:lnTo>
                    <a:pt x="24536" y="135318"/>
                  </a:lnTo>
                  <a:lnTo>
                    <a:pt x="20777" y="135610"/>
                  </a:lnTo>
                  <a:lnTo>
                    <a:pt x="17399" y="137045"/>
                  </a:lnTo>
                  <a:lnTo>
                    <a:pt x="18186" y="143548"/>
                  </a:lnTo>
                  <a:lnTo>
                    <a:pt x="16002" y="141668"/>
                  </a:lnTo>
                  <a:lnTo>
                    <a:pt x="13093" y="140970"/>
                  </a:lnTo>
                  <a:lnTo>
                    <a:pt x="13182" y="144106"/>
                  </a:lnTo>
                  <a:lnTo>
                    <a:pt x="15138" y="146659"/>
                  </a:lnTo>
                  <a:lnTo>
                    <a:pt x="18148" y="147574"/>
                  </a:lnTo>
                  <a:lnTo>
                    <a:pt x="18821" y="144856"/>
                  </a:lnTo>
                  <a:lnTo>
                    <a:pt x="24117" y="144754"/>
                  </a:lnTo>
                  <a:lnTo>
                    <a:pt x="23190" y="145262"/>
                  </a:lnTo>
                  <a:lnTo>
                    <a:pt x="25463" y="147624"/>
                  </a:lnTo>
                  <a:lnTo>
                    <a:pt x="28181" y="149288"/>
                  </a:lnTo>
                  <a:lnTo>
                    <a:pt x="31305" y="150266"/>
                  </a:lnTo>
                  <a:lnTo>
                    <a:pt x="36220" y="149733"/>
                  </a:lnTo>
                  <a:lnTo>
                    <a:pt x="38671" y="149504"/>
                  </a:lnTo>
                  <a:lnTo>
                    <a:pt x="36360" y="145008"/>
                  </a:lnTo>
                  <a:lnTo>
                    <a:pt x="34074" y="144475"/>
                  </a:lnTo>
                  <a:lnTo>
                    <a:pt x="39052" y="143649"/>
                  </a:lnTo>
                  <a:close/>
                </a:path>
                <a:path w="109220" h="397509">
                  <a:moveTo>
                    <a:pt x="40233" y="159346"/>
                  </a:moveTo>
                  <a:lnTo>
                    <a:pt x="38176" y="153327"/>
                  </a:lnTo>
                  <a:lnTo>
                    <a:pt x="36004" y="153301"/>
                  </a:lnTo>
                  <a:lnTo>
                    <a:pt x="36334" y="150533"/>
                  </a:lnTo>
                  <a:lnTo>
                    <a:pt x="34925" y="150126"/>
                  </a:lnTo>
                  <a:lnTo>
                    <a:pt x="31686" y="152831"/>
                  </a:lnTo>
                  <a:lnTo>
                    <a:pt x="33096" y="153238"/>
                  </a:lnTo>
                  <a:lnTo>
                    <a:pt x="26911" y="153187"/>
                  </a:lnTo>
                  <a:lnTo>
                    <a:pt x="28333" y="156057"/>
                  </a:lnTo>
                  <a:lnTo>
                    <a:pt x="13246" y="155219"/>
                  </a:lnTo>
                  <a:lnTo>
                    <a:pt x="21399" y="166484"/>
                  </a:lnTo>
                  <a:lnTo>
                    <a:pt x="22390" y="169608"/>
                  </a:lnTo>
                  <a:lnTo>
                    <a:pt x="27686" y="166979"/>
                  </a:lnTo>
                  <a:lnTo>
                    <a:pt x="29070" y="157530"/>
                  </a:lnTo>
                  <a:lnTo>
                    <a:pt x="30556" y="160477"/>
                  </a:lnTo>
                  <a:lnTo>
                    <a:pt x="32626" y="156730"/>
                  </a:lnTo>
                  <a:lnTo>
                    <a:pt x="37223" y="158051"/>
                  </a:lnTo>
                  <a:lnTo>
                    <a:pt x="40233" y="159346"/>
                  </a:lnTo>
                  <a:close/>
                </a:path>
                <a:path w="109220" h="397509">
                  <a:moveTo>
                    <a:pt x="41973" y="167157"/>
                  </a:moveTo>
                  <a:lnTo>
                    <a:pt x="36728" y="167944"/>
                  </a:lnTo>
                  <a:lnTo>
                    <a:pt x="37325" y="171069"/>
                  </a:lnTo>
                  <a:lnTo>
                    <a:pt x="38747" y="173774"/>
                  </a:lnTo>
                  <a:lnTo>
                    <a:pt x="40982" y="176047"/>
                  </a:lnTo>
                  <a:lnTo>
                    <a:pt x="41630" y="172631"/>
                  </a:lnTo>
                  <a:lnTo>
                    <a:pt x="41973" y="167157"/>
                  </a:lnTo>
                  <a:close/>
                </a:path>
                <a:path w="109220" h="397509">
                  <a:moveTo>
                    <a:pt x="43307" y="256552"/>
                  </a:moveTo>
                  <a:lnTo>
                    <a:pt x="42011" y="255536"/>
                  </a:lnTo>
                  <a:lnTo>
                    <a:pt x="37858" y="257352"/>
                  </a:lnTo>
                  <a:lnTo>
                    <a:pt x="39154" y="258368"/>
                  </a:lnTo>
                  <a:lnTo>
                    <a:pt x="40436" y="259397"/>
                  </a:lnTo>
                  <a:lnTo>
                    <a:pt x="41732" y="260426"/>
                  </a:lnTo>
                  <a:lnTo>
                    <a:pt x="43307" y="256552"/>
                  </a:lnTo>
                  <a:close/>
                </a:path>
                <a:path w="109220" h="397509">
                  <a:moveTo>
                    <a:pt x="44488" y="163309"/>
                  </a:moveTo>
                  <a:lnTo>
                    <a:pt x="35953" y="157797"/>
                  </a:lnTo>
                  <a:lnTo>
                    <a:pt x="31686" y="160743"/>
                  </a:lnTo>
                  <a:lnTo>
                    <a:pt x="33083" y="163626"/>
                  </a:lnTo>
                  <a:lnTo>
                    <a:pt x="35598" y="165938"/>
                  </a:lnTo>
                  <a:lnTo>
                    <a:pt x="38671" y="166916"/>
                  </a:lnTo>
                  <a:lnTo>
                    <a:pt x="44488" y="163309"/>
                  </a:lnTo>
                  <a:close/>
                </a:path>
                <a:path w="109220" h="397509">
                  <a:moveTo>
                    <a:pt x="47967" y="169062"/>
                  </a:moveTo>
                  <a:lnTo>
                    <a:pt x="47485" y="167106"/>
                  </a:lnTo>
                  <a:lnTo>
                    <a:pt x="46316" y="165671"/>
                  </a:lnTo>
                  <a:lnTo>
                    <a:pt x="44475" y="164769"/>
                  </a:lnTo>
                  <a:lnTo>
                    <a:pt x="45643" y="166204"/>
                  </a:lnTo>
                  <a:lnTo>
                    <a:pt x="46812" y="167627"/>
                  </a:lnTo>
                  <a:lnTo>
                    <a:pt x="47967" y="169062"/>
                  </a:lnTo>
                  <a:close/>
                </a:path>
                <a:path w="109220" h="397509">
                  <a:moveTo>
                    <a:pt x="48983" y="317423"/>
                  </a:moveTo>
                  <a:lnTo>
                    <a:pt x="47688" y="316903"/>
                  </a:lnTo>
                  <a:lnTo>
                    <a:pt x="44475" y="318503"/>
                  </a:lnTo>
                  <a:lnTo>
                    <a:pt x="45758" y="319024"/>
                  </a:lnTo>
                  <a:lnTo>
                    <a:pt x="47053" y="319544"/>
                  </a:lnTo>
                  <a:lnTo>
                    <a:pt x="48336" y="320065"/>
                  </a:lnTo>
                  <a:lnTo>
                    <a:pt x="48983" y="317423"/>
                  </a:lnTo>
                  <a:close/>
                </a:path>
                <a:path w="109220" h="397509">
                  <a:moveTo>
                    <a:pt x="49085" y="300659"/>
                  </a:moveTo>
                  <a:lnTo>
                    <a:pt x="46215" y="299770"/>
                  </a:lnTo>
                  <a:lnTo>
                    <a:pt x="46939" y="298856"/>
                  </a:lnTo>
                  <a:lnTo>
                    <a:pt x="40601" y="288124"/>
                  </a:lnTo>
                  <a:lnTo>
                    <a:pt x="37249" y="292341"/>
                  </a:lnTo>
                  <a:lnTo>
                    <a:pt x="32435" y="293687"/>
                  </a:lnTo>
                  <a:lnTo>
                    <a:pt x="33489" y="298373"/>
                  </a:lnTo>
                  <a:lnTo>
                    <a:pt x="38315" y="298754"/>
                  </a:lnTo>
                  <a:lnTo>
                    <a:pt x="42113" y="299859"/>
                  </a:lnTo>
                  <a:lnTo>
                    <a:pt x="38290" y="301790"/>
                  </a:lnTo>
                  <a:lnTo>
                    <a:pt x="42291" y="302691"/>
                  </a:lnTo>
                  <a:lnTo>
                    <a:pt x="41338" y="304228"/>
                  </a:lnTo>
                  <a:lnTo>
                    <a:pt x="36728" y="302221"/>
                  </a:lnTo>
                  <a:lnTo>
                    <a:pt x="37807" y="303593"/>
                  </a:lnTo>
                  <a:lnTo>
                    <a:pt x="38976" y="304888"/>
                  </a:lnTo>
                  <a:lnTo>
                    <a:pt x="40233" y="306095"/>
                  </a:lnTo>
                  <a:lnTo>
                    <a:pt x="43637" y="305231"/>
                  </a:lnTo>
                  <a:lnTo>
                    <a:pt x="46621" y="303110"/>
                  </a:lnTo>
                  <a:lnTo>
                    <a:pt x="49085" y="300659"/>
                  </a:lnTo>
                  <a:close/>
                </a:path>
                <a:path w="109220" h="397509">
                  <a:moveTo>
                    <a:pt x="50647" y="141122"/>
                  </a:moveTo>
                  <a:lnTo>
                    <a:pt x="49822" y="139547"/>
                  </a:lnTo>
                  <a:lnTo>
                    <a:pt x="48653" y="138252"/>
                  </a:lnTo>
                  <a:lnTo>
                    <a:pt x="47167" y="137248"/>
                  </a:lnTo>
                  <a:lnTo>
                    <a:pt x="48323" y="138544"/>
                  </a:lnTo>
                  <a:lnTo>
                    <a:pt x="49491" y="139839"/>
                  </a:lnTo>
                  <a:lnTo>
                    <a:pt x="50647" y="141122"/>
                  </a:lnTo>
                  <a:close/>
                </a:path>
                <a:path w="109220" h="397509">
                  <a:moveTo>
                    <a:pt x="51549" y="229666"/>
                  </a:moveTo>
                  <a:lnTo>
                    <a:pt x="51409" y="227431"/>
                  </a:lnTo>
                  <a:lnTo>
                    <a:pt x="47015" y="226949"/>
                  </a:lnTo>
                  <a:lnTo>
                    <a:pt x="46126" y="228638"/>
                  </a:lnTo>
                  <a:lnTo>
                    <a:pt x="48717" y="232473"/>
                  </a:lnTo>
                  <a:lnTo>
                    <a:pt x="50647" y="231355"/>
                  </a:lnTo>
                  <a:lnTo>
                    <a:pt x="51549" y="229666"/>
                  </a:lnTo>
                  <a:close/>
                </a:path>
                <a:path w="109220" h="397509">
                  <a:moveTo>
                    <a:pt x="52082" y="166522"/>
                  </a:moveTo>
                  <a:lnTo>
                    <a:pt x="49707" y="153758"/>
                  </a:lnTo>
                  <a:lnTo>
                    <a:pt x="46431" y="154965"/>
                  </a:lnTo>
                  <a:lnTo>
                    <a:pt x="42684" y="158165"/>
                  </a:lnTo>
                  <a:lnTo>
                    <a:pt x="44145" y="161950"/>
                  </a:lnTo>
                  <a:lnTo>
                    <a:pt x="48094" y="165646"/>
                  </a:lnTo>
                  <a:lnTo>
                    <a:pt x="51828" y="168529"/>
                  </a:lnTo>
                  <a:lnTo>
                    <a:pt x="52082" y="166522"/>
                  </a:lnTo>
                  <a:close/>
                </a:path>
                <a:path w="109220" h="397509">
                  <a:moveTo>
                    <a:pt x="52209" y="174231"/>
                  </a:moveTo>
                  <a:lnTo>
                    <a:pt x="48209" y="169456"/>
                  </a:lnTo>
                  <a:lnTo>
                    <a:pt x="41770" y="175069"/>
                  </a:lnTo>
                  <a:lnTo>
                    <a:pt x="46786" y="179273"/>
                  </a:lnTo>
                  <a:lnTo>
                    <a:pt x="47904" y="176872"/>
                  </a:lnTo>
                  <a:lnTo>
                    <a:pt x="49720" y="175171"/>
                  </a:lnTo>
                  <a:lnTo>
                    <a:pt x="52209" y="174231"/>
                  </a:lnTo>
                  <a:close/>
                </a:path>
                <a:path w="109220" h="397509">
                  <a:moveTo>
                    <a:pt x="52705" y="269074"/>
                  </a:moveTo>
                  <a:lnTo>
                    <a:pt x="51028" y="264337"/>
                  </a:lnTo>
                  <a:lnTo>
                    <a:pt x="47155" y="262089"/>
                  </a:lnTo>
                  <a:lnTo>
                    <a:pt x="45402" y="264668"/>
                  </a:lnTo>
                  <a:lnTo>
                    <a:pt x="45402" y="267246"/>
                  </a:lnTo>
                  <a:lnTo>
                    <a:pt x="47155" y="269811"/>
                  </a:lnTo>
                  <a:lnTo>
                    <a:pt x="44348" y="267398"/>
                  </a:lnTo>
                  <a:lnTo>
                    <a:pt x="37566" y="266192"/>
                  </a:lnTo>
                  <a:lnTo>
                    <a:pt x="39039" y="272135"/>
                  </a:lnTo>
                  <a:lnTo>
                    <a:pt x="43141" y="268071"/>
                  </a:lnTo>
                  <a:lnTo>
                    <a:pt x="46812" y="272262"/>
                  </a:lnTo>
                  <a:lnTo>
                    <a:pt x="45935" y="272110"/>
                  </a:lnTo>
                  <a:lnTo>
                    <a:pt x="42913" y="272503"/>
                  </a:lnTo>
                  <a:lnTo>
                    <a:pt x="45821" y="273202"/>
                  </a:lnTo>
                  <a:lnTo>
                    <a:pt x="48526" y="274370"/>
                  </a:lnTo>
                  <a:lnTo>
                    <a:pt x="51028" y="275996"/>
                  </a:lnTo>
                  <a:lnTo>
                    <a:pt x="49847" y="273062"/>
                  </a:lnTo>
                  <a:lnTo>
                    <a:pt x="51409" y="273316"/>
                  </a:lnTo>
                  <a:lnTo>
                    <a:pt x="52705" y="269074"/>
                  </a:lnTo>
                  <a:close/>
                </a:path>
                <a:path w="109220" h="397509">
                  <a:moveTo>
                    <a:pt x="55270" y="271703"/>
                  </a:moveTo>
                  <a:lnTo>
                    <a:pt x="54356" y="270217"/>
                  </a:lnTo>
                  <a:lnTo>
                    <a:pt x="53327" y="268808"/>
                  </a:lnTo>
                  <a:lnTo>
                    <a:pt x="52209" y="267462"/>
                  </a:lnTo>
                  <a:lnTo>
                    <a:pt x="53225" y="268871"/>
                  </a:lnTo>
                  <a:lnTo>
                    <a:pt x="54254" y="270281"/>
                  </a:lnTo>
                  <a:lnTo>
                    <a:pt x="55270" y="271703"/>
                  </a:lnTo>
                  <a:close/>
                </a:path>
                <a:path w="109220" h="397509">
                  <a:moveTo>
                    <a:pt x="57429" y="183273"/>
                  </a:moveTo>
                  <a:lnTo>
                    <a:pt x="55016" y="180898"/>
                  </a:lnTo>
                  <a:lnTo>
                    <a:pt x="55270" y="180886"/>
                  </a:lnTo>
                  <a:lnTo>
                    <a:pt x="54267" y="178435"/>
                  </a:lnTo>
                  <a:lnTo>
                    <a:pt x="52476" y="176898"/>
                  </a:lnTo>
                  <a:lnTo>
                    <a:pt x="49898" y="176276"/>
                  </a:lnTo>
                  <a:lnTo>
                    <a:pt x="50292" y="179273"/>
                  </a:lnTo>
                  <a:lnTo>
                    <a:pt x="50952" y="179870"/>
                  </a:lnTo>
                  <a:lnTo>
                    <a:pt x="47536" y="183146"/>
                  </a:lnTo>
                  <a:lnTo>
                    <a:pt x="50660" y="184492"/>
                  </a:lnTo>
                  <a:lnTo>
                    <a:pt x="53365" y="186423"/>
                  </a:lnTo>
                  <a:lnTo>
                    <a:pt x="55651" y="188950"/>
                  </a:lnTo>
                  <a:lnTo>
                    <a:pt x="57429" y="183273"/>
                  </a:lnTo>
                  <a:close/>
                </a:path>
                <a:path w="109220" h="397509">
                  <a:moveTo>
                    <a:pt x="59956" y="340487"/>
                  </a:moveTo>
                  <a:lnTo>
                    <a:pt x="58864" y="339394"/>
                  </a:lnTo>
                  <a:lnTo>
                    <a:pt x="57569" y="338607"/>
                  </a:lnTo>
                  <a:lnTo>
                    <a:pt x="56083" y="338162"/>
                  </a:lnTo>
                  <a:lnTo>
                    <a:pt x="57365" y="338937"/>
                  </a:lnTo>
                  <a:lnTo>
                    <a:pt x="59956" y="340487"/>
                  </a:lnTo>
                  <a:close/>
                </a:path>
                <a:path w="109220" h="397509">
                  <a:moveTo>
                    <a:pt x="62331" y="116471"/>
                  </a:moveTo>
                  <a:lnTo>
                    <a:pt x="41440" y="116471"/>
                  </a:lnTo>
                  <a:lnTo>
                    <a:pt x="38328" y="116471"/>
                  </a:lnTo>
                  <a:lnTo>
                    <a:pt x="39344" y="120307"/>
                  </a:lnTo>
                  <a:lnTo>
                    <a:pt x="42024" y="125463"/>
                  </a:lnTo>
                  <a:lnTo>
                    <a:pt x="38430" y="126111"/>
                  </a:lnTo>
                  <a:lnTo>
                    <a:pt x="47396" y="129794"/>
                  </a:lnTo>
                  <a:lnTo>
                    <a:pt x="55359" y="130848"/>
                  </a:lnTo>
                  <a:lnTo>
                    <a:pt x="58521" y="125653"/>
                  </a:lnTo>
                  <a:lnTo>
                    <a:pt x="58953" y="124929"/>
                  </a:lnTo>
                  <a:lnTo>
                    <a:pt x="59270" y="124536"/>
                  </a:lnTo>
                  <a:lnTo>
                    <a:pt x="61455" y="121780"/>
                  </a:lnTo>
                  <a:lnTo>
                    <a:pt x="60579" y="120269"/>
                  </a:lnTo>
                  <a:lnTo>
                    <a:pt x="59550" y="118846"/>
                  </a:lnTo>
                  <a:lnTo>
                    <a:pt x="58394" y="117538"/>
                  </a:lnTo>
                  <a:lnTo>
                    <a:pt x="62331" y="116471"/>
                  </a:lnTo>
                  <a:close/>
                </a:path>
                <a:path w="109220" h="397509">
                  <a:moveTo>
                    <a:pt x="63017" y="263182"/>
                  </a:moveTo>
                  <a:lnTo>
                    <a:pt x="61887" y="260477"/>
                  </a:lnTo>
                  <a:lnTo>
                    <a:pt x="60706" y="264718"/>
                  </a:lnTo>
                  <a:lnTo>
                    <a:pt x="61683" y="262813"/>
                  </a:lnTo>
                  <a:lnTo>
                    <a:pt x="63017" y="263182"/>
                  </a:lnTo>
                  <a:close/>
                </a:path>
                <a:path w="109220" h="397509">
                  <a:moveTo>
                    <a:pt x="64135" y="115989"/>
                  </a:moveTo>
                  <a:lnTo>
                    <a:pt x="62941" y="110375"/>
                  </a:lnTo>
                  <a:lnTo>
                    <a:pt x="62915" y="110223"/>
                  </a:lnTo>
                  <a:lnTo>
                    <a:pt x="58801" y="109829"/>
                  </a:lnTo>
                  <a:lnTo>
                    <a:pt x="57531" y="109702"/>
                  </a:lnTo>
                  <a:lnTo>
                    <a:pt x="55765" y="109829"/>
                  </a:lnTo>
                  <a:lnTo>
                    <a:pt x="54102" y="109486"/>
                  </a:lnTo>
                  <a:lnTo>
                    <a:pt x="52539" y="108661"/>
                  </a:lnTo>
                  <a:lnTo>
                    <a:pt x="47929" y="104889"/>
                  </a:lnTo>
                  <a:lnTo>
                    <a:pt x="48831" y="110375"/>
                  </a:lnTo>
                  <a:lnTo>
                    <a:pt x="42913" y="107111"/>
                  </a:lnTo>
                  <a:lnTo>
                    <a:pt x="41706" y="110413"/>
                  </a:lnTo>
                  <a:lnTo>
                    <a:pt x="43726" y="112750"/>
                  </a:lnTo>
                  <a:lnTo>
                    <a:pt x="46786" y="113677"/>
                  </a:lnTo>
                  <a:lnTo>
                    <a:pt x="44272" y="115570"/>
                  </a:lnTo>
                  <a:lnTo>
                    <a:pt x="41795" y="116357"/>
                  </a:lnTo>
                  <a:lnTo>
                    <a:pt x="62750" y="116357"/>
                  </a:lnTo>
                  <a:lnTo>
                    <a:pt x="64135" y="115989"/>
                  </a:lnTo>
                  <a:close/>
                </a:path>
                <a:path w="109220" h="397509">
                  <a:moveTo>
                    <a:pt x="66128" y="327583"/>
                  </a:moveTo>
                  <a:lnTo>
                    <a:pt x="65176" y="326351"/>
                  </a:lnTo>
                  <a:lnTo>
                    <a:pt x="63893" y="325831"/>
                  </a:lnTo>
                  <a:lnTo>
                    <a:pt x="62255" y="326034"/>
                  </a:lnTo>
                  <a:lnTo>
                    <a:pt x="63550" y="326555"/>
                  </a:lnTo>
                  <a:lnTo>
                    <a:pt x="66128" y="327583"/>
                  </a:lnTo>
                  <a:close/>
                </a:path>
                <a:path w="109220" h="397509">
                  <a:moveTo>
                    <a:pt x="74371" y="297713"/>
                  </a:moveTo>
                  <a:lnTo>
                    <a:pt x="71158" y="292925"/>
                  </a:lnTo>
                  <a:lnTo>
                    <a:pt x="69215" y="290017"/>
                  </a:lnTo>
                  <a:lnTo>
                    <a:pt x="65582" y="285864"/>
                  </a:lnTo>
                  <a:lnTo>
                    <a:pt x="64198" y="284289"/>
                  </a:lnTo>
                  <a:lnTo>
                    <a:pt x="64198" y="292925"/>
                  </a:lnTo>
                  <a:lnTo>
                    <a:pt x="62738" y="289420"/>
                  </a:lnTo>
                  <a:lnTo>
                    <a:pt x="63334" y="289737"/>
                  </a:lnTo>
                  <a:lnTo>
                    <a:pt x="64198" y="292925"/>
                  </a:lnTo>
                  <a:lnTo>
                    <a:pt x="64198" y="284289"/>
                  </a:lnTo>
                  <a:lnTo>
                    <a:pt x="62217" y="282028"/>
                  </a:lnTo>
                  <a:lnTo>
                    <a:pt x="57645" y="277075"/>
                  </a:lnTo>
                  <a:lnTo>
                    <a:pt x="58102" y="279781"/>
                  </a:lnTo>
                  <a:lnTo>
                    <a:pt x="58610" y="282486"/>
                  </a:lnTo>
                  <a:lnTo>
                    <a:pt x="59143" y="285191"/>
                  </a:lnTo>
                  <a:lnTo>
                    <a:pt x="59728" y="286639"/>
                  </a:lnTo>
                  <a:lnTo>
                    <a:pt x="55130" y="288988"/>
                  </a:lnTo>
                  <a:lnTo>
                    <a:pt x="58242" y="284238"/>
                  </a:lnTo>
                  <a:lnTo>
                    <a:pt x="54813" y="279311"/>
                  </a:lnTo>
                  <a:lnTo>
                    <a:pt x="47561" y="276288"/>
                  </a:lnTo>
                  <a:lnTo>
                    <a:pt x="40233" y="275793"/>
                  </a:lnTo>
                  <a:lnTo>
                    <a:pt x="43827" y="281533"/>
                  </a:lnTo>
                  <a:lnTo>
                    <a:pt x="45300" y="283032"/>
                  </a:lnTo>
                  <a:lnTo>
                    <a:pt x="35598" y="275475"/>
                  </a:lnTo>
                  <a:lnTo>
                    <a:pt x="26631" y="274345"/>
                  </a:lnTo>
                  <a:lnTo>
                    <a:pt x="28232" y="276580"/>
                  </a:lnTo>
                  <a:lnTo>
                    <a:pt x="34137" y="279311"/>
                  </a:lnTo>
                  <a:lnTo>
                    <a:pt x="35229" y="286435"/>
                  </a:lnTo>
                  <a:lnTo>
                    <a:pt x="40767" y="285673"/>
                  </a:lnTo>
                  <a:lnTo>
                    <a:pt x="33997" y="288302"/>
                  </a:lnTo>
                  <a:lnTo>
                    <a:pt x="37604" y="289788"/>
                  </a:lnTo>
                  <a:lnTo>
                    <a:pt x="41846" y="285356"/>
                  </a:lnTo>
                  <a:lnTo>
                    <a:pt x="44996" y="293458"/>
                  </a:lnTo>
                  <a:lnTo>
                    <a:pt x="49136" y="299834"/>
                  </a:lnTo>
                  <a:lnTo>
                    <a:pt x="52959" y="301790"/>
                  </a:lnTo>
                  <a:lnTo>
                    <a:pt x="53060" y="293738"/>
                  </a:lnTo>
                  <a:lnTo>
                    <a:pt x="46151" y="283895"/>
                  </a:lnTo>
                  <a:lnTo>
                    <a:pt x="48717" y="286486"/>
                  </a:lnTo>
                  <a:lnTo>
                    <a:pt x="53314" y="289915"/>
                  </a:lnTo>
                  <a:lnTo>
                    <a:pt x="53060" y="290042"/>
                  </a:lnTo>
                  <a:lnTo>
                    <a:pt x="59156" y="300037"/>
                  </a:lnTo>
                  <a:lnTo>
                    <a:pt x="58762" y="300075"/>
                  </a:lnTo>
                  <a:lnTo>
                    <a:pt x="60706" y="303949"/>
                  </a:lnTo>
                  <a:lnTo>
                    <a:pt x="64935" y="301523"/>
                  </a:lnTo>
                  <a:lnTo>
                    <a:pt x="64122" y="300647"/>
                  </a:lnTo>
                  <a:lnTo>
                    <a:pt x="68910" y="299720"/>
                  </a:lnTo>
                  <a:lnTo>
                    <a:pt x="73494" y="301790"/>
                  </a:lnTo>
                  <a:lnTo>
                    <a:pt x="73939" y="299720"/>
                  </a:lnTo>
                  <a:lnTo>
                    <a:pt x="74371" y="297713"/>
                  </a:lnTo>
                  <a:close/>
                </a:path>
                <a:path w="109220" h="397509">
                  <a:moveTo>
                    <a:pt x="75780" y="281571"/>
                  </a:moveTo>
                  <a:lnTo>
                    <a:pt x="68364" y="277329"/>
                  </a:lnTo>
                  <a:lnTo>
                    <a:pt x="64198" y="277558"/>
                  </a:lnTo>
                  <a:lnTo>
                    <a:pt x="66154" y="280250"/>
                  </a:lnTo>
                  <a:lnTo>
                    <a:pt x="70002" y="285673"/>
                  </a:lnTo>
                  <a:lnTo>
                    <a:pt x="75780" y="281571"/>
                  </a:lnTo>
                  <a:close/>
                </a:path>
                <a:path w="109220" h="397509">
                  <a:moveTo>
                    <a:pt x="83921" y="265303"/>
                  </a:moveTo>
                  <a:lnTo>
                    <a:pt x="77444" y="261950"/>
                  </a:lnTo>
                  <a:lnTo>
                    <a:pt x="70993" y="264515"/>
                  </a:lnTo>
                  <a:lnTo>
                    <a:pt x="64198" y="263753"/>
                  </a:lnTo>
                  <a:lnTo>
                    <a:pt x="64770" y="266928"/>
                  </a:lnTo>
                  <a:lnTo>
                    <a:pt x="67144" y="269201"/>
                  </a:lnTo>
                  <a:lnTo>
                    <a:pt x="70370" y="269557"/>
                  </a:lnTo>
                  <a:lnTo>
                    <a:pt x="74968" y="268147"/>
                  </a:lnTo>
                  <a:lnTo>
                    <a:pt x="80340" y="269227"/>
                  </a:lnTo>
                  <a:lnTo>
                    <a:pt x="83921" y="265303"/>
                  </a:lnTo>
                  <a:close/>
                </a:path>
                <a:path w="109220" h="397509">
                  <a:moveTo>
                    <a:pt x="89712" y="292658"/>
                  </a:moveTo>
                  <a:lnTo>
                    <a:pt x="88150" y="289712"/>
                  </a:lnTo>
                  <a:lnTo>
                    <a:pt x="85026" y="287705"/>
                  </a:lnTo>
                  <a:lnTo>
                    <a:pt x="82448" y="288239"/>
                  </a:lnTo>
                  <a:lnTo>
                    <a:pt x="82575" y="287782"/>
                  </a:lnTo>
                  <a:lnTo>
                    <a:pt x="76885" y="285838"/>
                  </a:lnTo>
                  <a:lnTo>
                    <a:pt x="74625" y="284226"/>
                  </a:lnTo>
                  <a:lnTo>
                    <a:pt x="72301" y="289255"/>
                  </a:lnTo>
                  <a:lnTo>
                    <a:pt x="78600" y="289953"/>
                  </a:lnTo>
                  <a:lnTo>
                    <a:pt x="81610" y="291592"/>
                  </a:lnTo>
                  <a:lnTo>
                    <a:pt x="82296" y="288886"/>
                  </a:lnTo>
                  <a:lnTo>
                    <a:pt x="84162" y="290093"/>
                  </a:lnTo>
                  <a:lnTo>
                    <a:pt x="86868" y="291515"/>
                  </a:lnTo>
                  <a:lnTo>
                    <a:pt x="89712" y="292658"/>
                  </a:lnTo>
                  <a:close/>
                </a:path>
                <a:path w="109220" h="397509">
                  <a:moveTo>
                    <a:pt x="92837" y="271157"/>
                  </a:moveTo>
                  <a:lnTo>
                    <a:pt x="92532" y="268986"/>
                  </a:lnTo>
                  <a:lnTo>
                    <a:pt x="91249" y="267804"/>
                  </a:lnTo>
                  <a:lnTo>
                    <a:pt x="88963" y="267677"/>
                  </a:lnTo>
                  <a:lnTo>
                    <a:pt x="92837" y="271157"/>
                  </a:lnTo>
                  <a:close/>
                </a:path>
                <a:path w="109220" h="397509">
                  <a:moveTo>
                    <a:pt x="94335" y="383273"/>
                  </a:moveTo>
                  <a:lnTo>
                    <a:pt x="90055" y="384289"/>
                  </a:lnTo>
                  <a:lnTo>
                    <a:pt x="86309" y="380796"/>
                  </a:lnTo>
                  <a:lnTo>
                    <a:pt x="82359" y="384009"/>
                  </a:lnTo>
                  <a:lnTo>
                    <a:pt x="86118" y="385305"/>
                  </a:lnTo>
                  <a:lnTo>
                    <a:pt x="86614" y="388035"/>
                  </a:lnTo>
                  <a:lnTo>
                    <a:pt x="83540" y="390575"/>
                  </a:lnTo>
                  <a:lnTo>
                    <a:pt x="88417" y="390372"/>
                  </a:lnTo>
                  <a:lnTo>
                    <a:pt x="87503" y="396379"/>
                  </a:lnTo>
                  <a:lnTo>
                    <a:pt x="92456" y="396367"/>
                  </a:lnTo>
                  <a:lnTo>
                    <a:pt x="93662" y="392506"/>
                  </a:lnTo>
                  <a:lnTo>
                    <a:pt x="90335" y="389242"/>
                  </a:lnTo>
                  <a:lnTo>
                    <a:pt x="88531" y="386321"/>
                  </a:lnTo>
                  <a:lnTo>
                    <a:pt x="91567" y="387883"/>
                  </a:lnTo>
                  <a:lnTo>
                    <a:pt x="94018" y="386753"/>
                  </a:lnTo>
                  <a:lnTo>
                    <a:pt x="94335" y="383273"/>
                  </a:lnTo>
                  <a:close/>
                </a:path>
                <a:path w="109220" h="397509">
                  <a:moveTo>
                    <a:pt x="95516" y="378637"/>
                  </a:moveTo>
                  <a:lnTo>
                    <a:pt x="94462" y="377596"/>
                  </a:lnTo>
                  <a:lnTo>
                    <a:pt x="93179" y="377469"/>
                  </a:lnTo>
                  <a:lnTo>
                    <a:pt x="91655" y="378256"/>
                  </a:lnTo>
                  <a:lnTo>
                    <a:pt x="92938" y="378383"/>
                  </a:lnTo>
                  <a:lnTo>
                    <a:pt x="94234" y="378523"/>
                  </a:lnTo>
                  <a:lnTo>
                    <a:pt x="95516" y="378637"/>
                  </a:lnTo>
                  <a:close/>
                </a:path>
                <a:path w="109220" h="397509">
                  <a:moveTo>
                    <a:pt x="97078" y="366979"/>
                  </a:moveTo>
                  <a:lnTo>
                    <a:pt x="92583" y="369900"/>
                  </a:lnTo>
                  <a:lnTo>
                    <a:pt x="88607" y="369582"/>
                  </a:lnTo>
                  <a:lnTo>
                    <a:pt x="89712" y="363918"/>
                  </a:lnTo>
                  <a:lnTo>
                    <a:pt x="87693" y="364896"/>
                  </a:lnTo>
                  <a:lnTo>
                    <a:pt x="85953" y="364591"/>
                  </a:lnTo>
                  <a:lnTo>
                    <a:pt x="84531" y="362991"/>
                  </a:lnTo>
                  <a:lnTo>
                    <a:pt x="81292" y="360489"/>
                  </a:lnTo>
                  <a:lnTo>
                    <a:pt x="77406" y="363499"/>
                  </a:lnTo>
                  <a:lnTo>
                    <a:pt x="73863" y="363105"/>
                  </a:lnTo>
                  <a:lnTo>
                    <a:pt x="76758" y="365493"/>
                  </a:lnTo>
                  <a:lnTo>
                    <a:pt x="87007" y="366852"/>
                  </a:lnTo>
                  <a:lnTo>
                    <a:pt x="86220" y="372033"/>
                  </a:lnTo>
                  <a:lnTo>
                    <a:pt x="81076" y="373189"/>
                  </a:lnTo>
                  <a:lnTo>
                    <a:pt x="81775" y="366420"/>
                  </a:lnTo>
                  <a:lnTo>
                    <a:pt x="76555" y="367347"/>
                  </a:lnTo>
                  <a:lnTo>
                    <a:pt x="76695" y="369620"/>
                  </a:lnTo>
                  <a:lnTo>
                    <a:pt x="76822" y="372757"/>
                  </a:lnTo>
                  <a:lnTo>
                    <a:pt x="81851" y="377418"/>
                  </a:lnTo>
                  <a:lnTo>
                    <a:pt x="88430" y="373430"/>
                  </a:lnTo>
                  <a:lnTo>
                    <a:pt x="84721" y="380136"/>
                  </a:lnTo>
                  <a:lnTo>
                    <a:pt x="87769" y="379463"/>
                  </a:lnTo>
                  <a:lnTo>
                    <a:pt x="90246" y="377291"/>
                  </a:lnTo>
                  <a:lnTo>
                    <a:pt x="91274" y="374345"/>
                  </a:lnTo>
                  <a:lnTo>
                    <a:pt x="92621" y="371424"/>
                  </a:lnTo>
                  <a:lnTo>
                    <a:pt x="94564" y="368973"/>
                  </a:lnTo>
                  <a:lnTo>
                    <a:pt x="97078" y="366979"/>
                  </a:lnTo>
                  <a:close/>
                </a:path>
                <a:path w="109220" h="397509">
                  <a:moveTo>
                    <a:pt x="99390" y="275463"/>
                  </a:moveTo>
                  <a:lnTo>
                    <a:pt x="98196" y="274650"/>
                  </a:lnTo>
                  <a:lnTo>
                    <a:pt x="96901" y="274002"/>
                  </a:lnTo>
                  <a:lnTo>
                    <a:pt x="95529" y="273532"/>
                  </a:lnTo>
                  <a:lnTo>
                    <a:pt x="98107" y="274815"/>
                  </a:lnTo>
                  <a:lnTo>
                    <a:pt x="99390" y="275463"/>
                  </a:lnTo>
                  <a:close/>
                </a:path>
                <a:path w="109220" h="397509">
                  <a:moveTo>
                    <a:pt x="102882" y="340956"/>
                  </a:moveTo>
                  <a:lnTo>
                    <a:pt x="100990" y="338391"/>
                  </a:lnTo>
                  <a:lnTo>
                    <a:pt x="98259" y="336397"/>
                  </a:lnTo>
                  <a:lnTo>
                    <a:pt x="95148" y="335584"/>
                  </a:lnTo>
                  <a:lnTo>
                    <a:pt x="96291" y="338442"/>
                  </a:lnTo>
                  <a:lnTo>
                    <a:pt x="97713" y="341134"/>
                  </a:lnTo>
                  <a:lnTo>
                    <a:pt x="99390" y="343712"/>
                  </a:lnTo>
                  <a:lnTo>
                    <a:pt x="102882" y="340956"/>
                  </a:lnTo>
                  <a:close/>
                </a:path>
                <a:path w="109220" h="397509">
                  <a:moveTo>
                    <a:pt x="103797" y="394017"/>
                  </a:moveTo>
                  <a:lnTo>
                    <a:pt x="102704" y="389877"/>
                  </a:lnTo>
                  <a:lnTo>
                    <a:pt x="98259" y="390461"/>
                  </a:lnTo>
                  <a:lnTo>
                    <a:pt x="98552" y="393534"/>
                  </a:lnTo>
                  <a:lnTo>
                    <a:pt x="100545" y="396100"/>
                  </a:lnTo>
                  <a:lnTo>
                    <a:pt x="103263" y="397446"/>
                  </a:lnTo>
                  <a:lnTo>
                    <a:pt x="103797" y="394017"/>
                  </a:lnTo>
                  <a:close/>
                </a:path>
                <a:path w="109220" h="397509">
                  <a:moveTo>
                    <a:pt x="106819" y="362331"/>
                  </a:moveTo>
                  <a:lnTo>
                    <a:pt x="105651" y="357416"/>
                  </a:lnTo>
                  <a:lnTo>
                    <a:pt x="103949" y="350316"/>
                  </a:lnTo>
                  <a:lnTo>
                    <a:pt x="98259" y="349300"/>
                  </a:lnTo>
                  <a:lnTo>
                    <a:pt x="102019" y="348551"/>
                  </a:lnTo>
                  <a:lnTo>
                    <a:pt x="100152" y="345706"/>
                  </a:lnTo>
                  <a:lnTo>
                    <a:pt x="96659" y="344474"/>
                  </a:lnTo>
                  <a:lnTo>
                    <a:pt x="95516" y="348551"/>
                  </a:lnTo>
                  <a:lnTo>
                    <a:pt x="94805" y="341160"/>
                  </a:lnTo>
                  <a:lnTo>
                    <a:pt x="94602" y="339839"/>
                  </a:lnTo>
                  <a:lnTo>
                    <a:pt x="93649" y="333832"/>
                  </a:lnTo>
                  <a:lnTo>
                    <a:pt x="93560" y="333248"/>
                  </a:lnTo>
                  <a:lnTo>
                    <a:pt x="93510" y="333070"/>
                  </a:lnTo>
                  <a:lnTo>
                    <a:pt x="92989" y="331520"/>
                  </a:lnTo>
                  <a:lnTo>
                    <a:pt x="91109" y="325780"/>
                  </a:lnTo>
                  <a:lnTo>
                    <a:pt x="86779" y="319747"/>
                  </a:lnTo>
                  <a:lnTo>
                    <a:pt x="83997" y="317246"/>
                  </a:lnTo>
                  <a:lnTo>
                    <a:pt x="85648" y="313283"/>
                  </a:lnTo>
                  <a:lnTo>
                    <a:pt x="84480" y="312928"/>
                  </a:lnTo>
                  <a:lnTo>
                    <a:pt x="81635" y="312026"/>
                  </a:lnTo>
                  <a:lnTo>
                    <a:pt x="79578" y="309435"/>
                  </a:lnTo>
                  <a:lnTo>
                    <a:pt x="78498" y="307124"/>
                  </a:lnTo>
                  <a:lnTo>
                    <a:pt x="77698" y="305371"/>
                  </a:lnTo>
                  <a:lnTo>
                    <a:pt x="76327" y="303403"/>
                  </a:lnTo>
                  <a:lnTo>
                    <a:pt x="75806" y="307124"/>
                  </a:lnTo>
                  <a:lnTo>
                    <a:pt x="71208" y="301155"/>
                  </a:lnTo>
                  <a:lnTo>
                    <a:pt x="66014" y="303784"/>
                  </a:lnTo>
                  <a:lnTo>
                    <a:pt x="63690" y="308546"/>
                  </a:lnTo>
                  <a:lnTo>
                    <a:pt x="67691" y="309054"/>
                  </a:lnTo>
                  <a:lnTo>
                    <a:pt x="61315" y="310692"/>
                  </a:lnTo>
                  <a:lnTo>
                    <a:pt x="60807" y="309740"/>
                  </a:lnTo>
                  <a:lnTo>
                    <a:pt x="57924" y="308178"/>
                  </a:lnTo>
                  <a:lnTo>
                    <a:pt x="58394" y="308241"/>
                  </a:lnTo>
                  <a:lnTo>
                    <a:pt x="58508" y="305562"/>
                  </a:lnTo>
                  <a:lnTo>
                    <a:pt x="57340" y="303631"/>
                  </a:lnTo>
                  <a:lnTo>
                    <a:pt x="54902" y="302437"/>
                  </a:lnTo>
                  <a:lnTo>
                    <a:pt x="53276" y="305676"/>
                  </a:lnTo>
                  <a:lnTo>
                    <a:pt x="54914" y="307454"/>
                  </a:lnTo>
                  <a:lnTo>
                    <a:pt x="51841" y="307606"/>
                  </a:lnTo>
                  <a:lnTo>
                    <a:pt x="54254" y="310235"/>
                  </a:lnTo>
                  <a:lnTo>
                    <a:pt x="55384" y="311581"/>
                  </a:lnTo>
                  <a:lnTo>
                    <a:pt x="46240" y="307111"/>
                  </a:lnTo>
                  <a:lnTo>
                    <a:pt x="40982" y="310603"/>
                  </a:lnTo>
                  <a:lnTo>
                    <a:pt x="43878" y="314401"/>
                  </a:lnTo>
                  <a:lnTo>
                    <a:pt x="49060" y="315506"/>
                  </a:lnTo>
                  <a:lnTo>
                    <a:pt x="54648" y="316382"/>
                  </a:lnTo>
                  <a:lnTo>
                    <a:pt x="55714" y="317220"/>
                  </a:lnTo>
                  <a:lnTo>
                    <a:pt x="52209" y="316153"/>
                  </a:lnTo>
                  <a:lnTo>
                    <a:pt x="52933" y="321297"/>
                  </a:lnTo>
                  <a:lnTo>
                    <a:pt x="43167" y="326567"/>
                  </a:lnTo>
                  <a:lnTo>
                    <a:pt x="53340" y="328129"/>
                  </a:lnTo>
                  <a:lnTo>
                    <a:pt x="52171" y="322973"/>
                  </a:lnTo>
                  <a:lnTo>
                    <a:pt x="61531" y="318947"/>
                  </a:lnTo>
                  <a:lnTo>
                    <a:pt x="58661" y="318096"/>
                  </a:lnTo>
                  <a:lnTo>
                    <a:pt x="58470" y="315391"/>
                  </a:lnTo>
                  <a:lnTo>
                    <a:pt x="58762" y="315760"/>
                  </a:lnTo>
                  <a:lnTo>
                    <a:pt x="62750" y="313969"/>
                  </a:lnTo>
                  <a:lnTo>
                    <a:pt x="67132" y="316877"/>
                  </a:lnTo>
                  <a:lnTo>
                    <a:pt x="71183" y="312928"/>
                  </a:lnTo>
                  <a:lnTo>
                    <a:pt x="68376" y="316547"/>
                  </a:lnTo>
                  <a:lnTo>
                    <a:pt x="71602" y="321640"/>
                  </a:lnTo>
                  <a:lnTo>
                    <a:pt x="69075" y="318604"/>
                  </a:lnTo>
                  <a:lnTo>
                    <a:pt x="64668" y="316865"/>
                  </a:lnTo>
                  <a:lnTo>
                    <a:pt x="61493" y="319493"/>
                  </a:lnTo>
                  <a:lnTo>
                    <a:pt x="60477" y="322376"/>
                  </a:lnTo>
                  <a:lnTo>
                    <a:pt x="71793" y="326504"/>
                  </a:lnTo>
                  <a:lnTo>
                    <a:pt x="73494" y="328129"/>
                  </a:lnTo>
                  <a:lnTo>
                    <a:pt x="72771" y="323494"/>
                  </a:lnTo>
                  <a:lnTo>
                    <a:pt x="75387" y="327609"/>
                  </a:lnTo>
                  <a:lnTo>
                    <a:pt x="76174" y="331520"/>
                  </a:lnTo>
                  <a:lnTo>
                    <a:pt x="75133" y="330517"/>
                  </a:lnTo>
                  <a:lnTo>
                    <a:pt x="73914" y="329349"/>
                  </a:lnTo>
                  <a:lnTo>
                    <a:pt x="71335" y="327660"/>
                  </a:lnTo>
                  <a:lnTo>
                    <a:pt x="68440" y="326466"/>
                  </a:lnTo>
                  <a:lnTo>
                    <a:pt x="69392" y="330517"/>
                  </a:lnTo>
                  <a:lnTo>
                    <a:pt x="66827" y="329577"/>
                  </a:lnTo>
                  <a:lnTo>
                    <a:pt x="65201" y="328803"/>
                  </a:lnTo>
                  <a:lnTo>
                    <a:pt x="66382" y="330365"/>
                  </a:lnTo>
                  <a:lnTo>
                    <a:pt x="63855" y="328930"/>
                  </a:lnTo>
                  <a:lnTo>
                    <a:pt x="60706" y="329577"/>
                  </a:lnTo>
                  <a:lnTo>
                    <a:pt x="63500" y="331939"/>
                  </a:lnTo>
                  <a:lnTo>
                    <a:pt x="66090" y="334518"/>
                  </a:lnTo>
                  <a:lnTo>
                    <a:pt x="68440" y="337312"/>
                  </a:lnTo>
                  <a:lnTo>
                    <a:pt x="64262" y="334733"/>
                  </a:lnTo>
                  <a:lnTo>
                    <a:pt x="61302" y="330568"/>
                  </a:lnTo>
                  <a:lnTo>
                    <a:pt x="56832" y="328396"/>
                  </a:lnTo>
                  <a:lnTo>
                    <a:pt x="56184" y="335648"/>
                  </a:lnTo>
                  <a:lnTo>
                    <a:pt x="63817" y="336892"/>
                  </a:lnTo>
                  <a:lnTo>
                    <a:pt x="70180" y="346024"/>
                  </a:lnTo>
                  <a:lnTo>
                    <a:pt x="67183" y="344601"/>
                  </a:lnTo>
                  <a:lnTo>
                    <a:pt x="59131" y="343814"/>
                  </a:lnTo>
                  <a:lnTo>
                    <a:pt x="60223" y="348018"/>
                  </a:lnTo>
                  <a:lnTo>
                    <a:pt x="64173" y="353771"/>
                  </a:lnTo>
                  <a:lnTo>
                    <a:pt x="68808" y="349250"/>
                  </a:lnTo>
                  <a:lnTo>
                    <a:pt x="69278" y="354736"/>
                  </a:lnTo>
                  <a:lnTo>
                    <a:pt x="75450" y="353314"/>
                  </a:lnTo>
                  <a:lnTo>
                    <a:pt x="76771" y="355104"/>
                  </a:lnTo>
                  <a:lnTo>
                    <a:pt x="77165" y="355130"/>
                  </a:lnTo>
                  <a:lnTo>
                    <a:pt x="78486" y="356603"/>
                  </a:lnTo>
                  <a:lnTo>
                    <a:pt x="77965" y="355180"/>
                  </a:lnTo>
                  <a:lnTo>
                    <a:pt x="83921" y="355485"/>
                  </a:lnTo>
                  <a:lnTo>
                    <a:pt x="84289" y="350240"/>
                  </a:lnTo>
                  <a:lnTo>
                    <a:pt x="78549" y="348259"/>
                  </a:lnTo>
                  <a:lnTo>
                    <a:pt x="77673" y="338620"/>
                  </a:lnTo>
                  <a:lnTo>
                    <a:pt x="82829" y="338378"/>
                  </a:lnTo>
                  <a:lnTo>
                    <a:pt x="82905" y="337312"/>
                  </a:lnTo>
                  <a:lnTo>
                    <a:pt x="83172" y="333832"/>
                  </a:lnTo>
                  <a:lnTo>
                    <a:pt x="87693" y="334403"/>
                  </a:lnTo>
                  <a:lnTo>
                    <a:pt x="89039" y="339839"/>
                  </a:lnTo>
                  <a:lnTo>
                    <a:pt x="82359" y="338442"/>
                  </a:lnTo>
                  <a:lnTo>
                    <a:pt x="82270" y="341680"/>
                  </a:lnTo>
                  <a:lnTo>
                    <a:pt x="84442" y="343877"/>
                  </a:lnTo>
                  <a:lnTo>
                    <a:pt x="87414" y="344678"/>
                  </a:lnTo>
                  <a:lnTo>
                    <a:pt x="85979" y="345414"/>
                  </a:lnTo>
                  <a:lnTo>
                    <a:pt x="84569" y="346189"/>
                  </a:lnTo>
                  <a:lnTo>
                    <a:pt x="83172" y="346989"/>
                  </a:lnTo>
                  <a:lnTo>
                    <a:pt x="84467" y="349999"/>
                  </a:lnTo>
                  <a:lnTo>
                    <a:pt x="88519" y="350469"/>
                  </a:lnTo>
                  <a:lnTo>
                    <a:pt x="96329" y="355384"/>
                  </a:lnTo>
                  <a:lnTo>
                    <a:pt x="86842" y="359117"/>
                  </a:lnTo>
                  <a:lnTo>
                    <a:pt x="95529" y="357428"/>
                  </a:lnTo>
                  <a:lnTo>
                    <a:pt x="94170" y="358648"/>
                  </a:lnTo>
                  <a:lnTo>
                    <a:pt x="92760" y="359816"/>
                  </a:lnTo>
                  <a:lnTo>
                    <a:pt x="91274" y="360908"/>
                  </a:lnTo>
                  <a:lnTo>
                    <a:pt x="94869" y="362483"/>
                  </a:lnTo>
                  <a:lnTo>
                    <a:pt x="99771" y="362750"/>
                  </a:lnTo>
                  <a:lnTo>
                    <a:pt x="102882" y="360908"/>
                  </a:lnTo>
                  <a:lnTo>
                    <a:pt x="101917" y="359676"/>
                  </a:lnTo>
                  <a:lnTo>
                    <a:pt x="100888" y="358508"/>
                  </a:lnTo>
                  <a:lnTo>
                    <a:pt x="99771" y="357428"/>
                  </a:lnTo>
                  <a:lnTo>
                    <a:pt x="106819" y="362331"/>
                  </a:lnTo>
                  <a:close/>
                </a:path>
                <a:path w="109220" h="397509">
                  <a:moveTo>
                    <a:pt x="109067" y="377672"/>
                  </a:moveTo>
                  <a:lnTo>
                    <a:pt x="105638" y="378104"/>
                  </a:lnTo>
                  <a:lnTo>
                    <a:pt x="104013" y="380326"/>
                  </a:lnTo>
                  <a:lnTo>
                    <a:pt x="106006" y="383476"/>
                  </a:lnTo>
                  <a:lnTo>
                    <a:pt x="107721" y="381901"/>
                  </a:lnTo>
                  <a:lnTo>
                    <a:pt x="108737" y="379971"/>
                  </a:lnTo>
                  <a:lnTo>
                    <a:pt x="109067" y="37767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4935398" y="8002993"/>
              <a:ext cx="400685" cy="245745"/>
            </a:xfrm>
            <a:custGeom>
              <a:avLst/>
              <a:gdLst/>
              <a:ahLst/>
              <a:cxnLst/>
              <a:rect l="l" t="t" r="r" b="b"/>
              <a:pathLst>
                <a:path w="400685" h="245745">
                  <a:moveTo>
                    <a:pt x="9537" y="0"/>
                  </a:moveTo>
                  <a:lnTo>
                    <a:pt x="6108" y="431"/>
                  </a:lnTo>
                  <a:lnTo>
                    <a:pt x="4483" y="2654"/>
                  </a:lnTo>
                  <a:lnTo>
                    <a:pt x="6477" y="5803"/>
                  </a:lnTo>
                  <a:lnTo>
                    <a:pt x="8191" y="4229"/>
                  </a:lnTo>
                  <a:lnTo>
                    <a:pt x="9207" y="2298"/>
                  </a:lnTo>
                  <a:lnTo>
                    <a:pt x="9537" y="0"/>
                  </a:lnTo>
                  <a:close/>
                </a:path>
                <a:path w="400685" h="245745">
                  <a:moveTo>
                    <a:pt x="15709" y="33032"/>
                  </a:moveTo>
                  <a:lnTo>
                    <a:pt x="14427" y="33820"/>
                  </a:lnTo>
                  <a:lnTo>
                    <a:pt x="11849" y="35356"/>
                  </a:lnTo>
                  <a:lnTo>
                    <a:pt x="13195" y="34696"/>
                  </a:lnTo>
                  <a:lnTo>
                    <a:pt x="14490" y="33909"/>
                  </a:lnTo>
                  <a:lnTo>
                    <a:pt x="15709" y="33032"/>
                  </a:lnTo>
                  <a:close/>
                </a:path>
                <a:path w="400685" h="245745">
                  <a:moveTo>
                    <a:pt x="17424" y="19977"/>
                  </a:moveTo>
                  <a:lnTo>
                    <a:pt x="8712" y="10858"/>
                  </a:lnTo>
                  <a:lnTo>
                    <a:pt x="0" y="18986"/>
                  </a:lnTo>
                  <a:lnTo>
                    <a:pt x="13868" y="22860"/>
                  </a:lnTo>
                  <a:lnTo>
                    <a:pt x="17272" y="22999"/>
                  </a:lnTo>
                  <a:lnTo>
                    <a:pt x="17424" y="19977"/>
                  </a:lnTo>
                  <a:close/>
                </a:path>
                <a:path w="400685" h="245745">
                  <a:moveTo>
                    <a:pt x="17957" y="54813"/>
                  </a:moveTo>
                  <a:lnTo>
                    <a:pt x="15100" y="46736"/>
                  </a:lnTo>
                  <a:lnTo>
                    <a:pt x="15709" y="42773"/>
                  </a:lnTo>
                  <a:lnTo>
                    <a:pt x="12801" y="45008"/>
                  </a:lnTo>
                  <a:lnTo>
                    <a:pt x="10223" y="43738"/>
                  </a:lnTo>
                  <a:lnTo>
                    <a:pt x="9156" y="40449"/>
                  </a:lnTo>
                  <a:lnTo>
                    <a:pt x="9321" y="45275"/>
                  </a:lnTo>
                  <a:lnTo>
                    <a:pt x="8813" y="52412"/>
                  </a:lnTo>
                  <a:lnTo>
                    <a:pt x="12280" y="56311"/>
                  </a:lnTo>
                  <a:lnTo>
                    <a:pt x="17957" y="54813"/>
                  </a:lnTo>
                  <a:close/>
                </a:path>
                <a:path w="400685" h="245745">
                  <a:moveTo>
                    <a:pt x="32372" y="45834"/>
                  </a:moveTo>
                  <a:lnTo>
                    <a:pt x="29273" y="41198"/>
                  </a:lnTo>
                  <a:lnTo>
                    <a:pt x="25781" y="37998"/>
                  </a:lnTo>
                  <a:lnTo>
                    <a:pt x="21894" y="37947"/>
                  </a:lnTo>
                  <a:lnTo>
                    <a:pt x="17653" y="42773"/>
                  </a:lnTo>
                  <a:lnTo>
                    <a:pt x="20929" y="43840"/>
                  </a:lnTo>
                  <a:lnTo>
                    <a:pt x="22199" y="46418"/>
                  </a:lnTo>
                  <a:lnTo>
                    <a:pt x="19964" y="49326"/>
                  </a:lnTo>
                  <a:lnTo>
                    <a:pt x="24523" y="48069"/>
                  </a:lnTo>
                  <a:lnTo>
                    <a:pt x="26873" y="43319"/>
                  </a:lnTo>
                  <a:lnTo>
                    <a:pt x="28130" y="48196"/>
                  </a:lnTo>
                  <a:lnTo>
                    <a:pt x="27901" y="46520"/>
                  </a:lnTo>
                  <a:lnTo>
                    <a:pt x="27901" y="44831"/>
                  </a:lnTo>
                  <a:lnTo>
                    <a:pt x="28130" y="43141"/>
                  </a:lnTo>
                  <a:lnTo>
                    <a:pt x="29565" y="44005"/>
                  </a:lnTo>
                  <a:lnTo>
                    <a:pt x="30975" y="44907"/>
                  </a:lnTo>
                  <a:lnTo>
                    <a:pt x="32372" y="45834"/>
                  </a:lnTo>
                  <a:close/>
                </a:path>
                <a:path w="400685" h="245745">
                  <a:moveTo>
                    <a:pt x="33718" y="16268"/>
                  </a:moveTo>
                  <a:lnTo>
                    <a:pt x="27063" y="13817"/>
                  </a:lnTo>
                  <a:lnTo>
                    <a:pt x="23825" y="12357"/>
                  </a:lnTo>
                  <a:lnTo>
                    <a:pt x="31089" y="12357"/>
                  </a:lnTo>
                  <a:lnTo>
                    <a:pt x="25793" y="11023"/>
                  </a:lnTo>
                  <a:lnTo>
                    <a:pt x="20040" y="4953"/>
                  </a:lnTo>
                  <a:lnTo>
                    <a:pt x="17018" y="3238"/>
                  </a:lnTo>
                  <a:lnTo>
                    <a:pt x="12649" y="5422"/>
                  </a:lnTo>
                  <a:lnTo>
                    <a:pt x="16002" y="7366"/>
                  </a:lnTo>
                  <a:lnTo>
                    <a:pt x="17018" y="10680"/>
                  </a:lnTo>
                  <a:lnTo>
                    <a:pt x="21043" y="16052"/>
                  </a:lnTo>
                  <a:lnTo>
                    <a:pt x="14960" y="16929"/>
                  </a:lnTo>
                  <a:lnTo>
                    <a:pt x="17233" y="19481"/>
                  </a:lnTo>
                  <a:lnTo>
                    <a:pt x="19291" y="22212"/>
                  </a:lnTo>
                  <a:lnTo>
                    <a:pt x="21145" y="25095"/>
                  </a:lnTo>
                  <a:lnTo>
                    <a:pt x="17043" y="24307"/>
                  </a:lnTo>
                  <a:lnTo>
                    <a:pt x="12966" y="23380"/>
                  </a:lnTo>
                  <a:lnTo>
                    <a:pt x="8788" y="23152"/>
                  </a:lnTo>
                  <a:lnTo>
                    <a:pt x="9118" y="27609"/>
                  </a:lnTo>
                  <a:lnTo>
                    <a:pt x="17068" y="32651"/>
                  </a:lnTo>
                  <a:lnTo>
                    <a:pt x="20764" y="28905"/>
                  </a:lnTo>
                  <a:lnTo>
                    <a:pt x="21145" y="33210"/>
                  </a:lnTo>
                  <a:lnTo>
                    <a:pt x="23431" y="29603"/>
                  </a:lnTo>
                  <a:lnTo>
                    <a:pt x="27774" y="27000"/>
                  </a:lnTo>
                  <a:lnTo>
                    <a:pt x="31991" y="29337"/>
                  </a:lnTo>
                  <a:lnTo>
                    <a:pt x="25450" y="24955"/>
                  </a:lnTo>
                  <a:lnTo>
                    <a:pt x="24942" y="18249"/>
                  </a:lnTo>
                  <a:lnTo>
                    <a:pt x="28803" y="17868"/>
                  </a:lnTo>
                  <a:lnTo>
                    <a:pt x="33553" y="20853"/>
                  </a:lnTo>
                  <a:lnTo>
                    <a:pt x="33718" y="16268"/>
                  </a:lnTo>
                  <a:close/>
                </a:path>
                <a:path w="400685" h="245745">
                  <a:moveTo>
                    <a:pt x="34315" y="33134"/>
                  </a:moveTo>
                  <a:lnTo>
                    <a:pt x="28740" y="32918"/>
                  </a:lnTo>
                  <a:lnTo>
                    <a:pt x="27317" y="29387"/>
                  </a:lnTo>
                  <a:lnTo>
                    <a:pt x="23596" y="34188"/>
                  </a:lnTo>
                  <a:lnTo>
                    <a:pt x="30403" y="36080"/>
                  </a:lnTo>
                  <a:lnTo>
                    <a:pt x="33553" y="37503"/>
                  </a:lnTo>
                  <a:lnTo>
                    <a:pt x="34315" y="33134"/>
                  </a:lnTo>
                  <a:close/>
                </a:path>
                <a:path w="400685" h="245745">
                  <a:moveTo>
                    <a:pt x="41668" y="36753"/>
                  </a:moveTo>
                  <a:lnTo>
                    <a:pt x="38442" y="32778"/>
                  </a:lnTo>
                  <a:lnTo>
                    <a:pt x="35496" y="28435"/>
                  </a:lnTo>
                  <a:lnTo>
                    <a:pt x="31191" y="25527"/>
                  </a:lnTo>
                  <a:lnTo>
                    <a:pt x="33642" y="29591"/>
                  </a:lnTo>
                  <a:lnTo>
                    <a:pt x="36144" y="33642"/>
                  </a:lnTo>
                  <a:lnTo>
                    <a:pt x="38925" y="37503"/>
                  </a:lnTo>
                  <a:lnTo>
                    <a:pt x="41668" y="36753"/>
                  </a:lnTo>
                  <a:close/>
                </a:path>
                <a:path w="400685" h="245745">
                  <a:moveTo>
                    <a:pt x="43002" y="64985"/>
                  </a:moveTo>
                  <a:lnTo>
                    <a:pt x="37058" y="66675"/>
                  </a:lnTo>
                  <a:lnTo>
                    <a:pt x="36537" y="57289"/>
                  </a:lnTo>
                  <a:lnTo>
                    <a:pt x="28130" y="58458"/>
                  </a:lnTo>
                  <a:lnTo>
                    <a:pt x="29362" y="61137"/>
                  </a:lnTo>
                  <a:lnTo>
                    <a:pt x="30784" y="63715"/>
                  </a:lnTo>
                  <a:lnTo>
                    <a:pt x="32372" y="66192"/>
                  </a:lnTo>
                  <a:lnTo>
                    <a:pt x="28702" y="65443"/>
                  </a:lnTo>
                  <a:lnTo>
                    <a:pt x="25971" y="61595"/>
                  </a:lnTo>
                  <a:lnTo>
                    <a:pt x="23456" y="60401"/>
                  </a:lnTo>
                  <a:lnTo>
                    <a:pt x="22758" y="63220"/>
                  </a:lnTo>
                  <a:lnTo>
                    <a:pt x="23279" y="65798"/>
                  </a:lnTo>
                  <a:lnTo>
                    <a:pt x="25006" y="68135"/>
                  </a:lnTo>
                  <a:lnTo>
                    <a:pt x="26924" y="67564"/>
                  </a:lnTo>
                  <a:lnTo>
                    <a:pt x="31394" y="75196"/>
                  </a:lnTo>
                  <a:lnTo>
                    <a:pt x="35064" y="77812"/>
                  </a:lnTo>
                  <a:lnTo>
                    <a:pt x="37287" y="73012"/>
                  </a:lnTo>
                  <a:lnTo>
                    <a:pt x="38379" y="74790"/>
                  </a:lnTo>
                  <a:lnTo>
                    <a:pt x="38925" y="78879"/>
                  </a:lnTo>
                  <a:lnTo>
                    <a:pt x="41440" y="75933"/>
                  </a:lnTo>
                  <a:lnTo>
                    <a:pt x="43002" y="64985"/>
                  </a:lnTo>
                  <a:close/>
                </a:path>
                <a:path w="400685" h="245745">
                  <a:moveTo>
                    <a:pt x="43688" y="78422"/>
                  </a:moveTo>
                  <a:lnTo>
                    <a:pt x="43599" y="77114"/>
                  </a:lnTo>
                  <a:lnTo>
                    <a:pt x="43599" y="81026"/>
                  </a:lnTo>
                  <a:lnTo>
                    <a:pt x="43688" y="79730"/>
                  </a:lnTo>
                  <a:lnTo>
                    <a:pt x="43688" y="78422"/>
                  </a:lnTo>
                  <a:close/>
                </a:path>
                <a:path w="400685" h="245745">
                  <a:moveTo>
                    <a:pt x="48602" y="71412"/>
                  </a:moveTo>
                  <a:lnTo>
                    <a:pt x="45275" y="70472"/>
                  </a:lnTo>
                  <a:lnTo>
                    <a:pt x="42875" y="72339"/>
                  </a:lnTo>
                  <a:lnTo>
                    <a:pt x="42418" y="75653"/>
                  </a:lnTo>
                  <a:lnTo>
                    <a:pt x="45085" y="75120"/>
                  </a:lnTo>
                  <a:lnTo>
                    <a:pt x="47142" y="73710"/>
                  </a:lnTo>
                  <a:lnTo>
                    <a:pt x="48602" y="71412"/>
                  </a:lnTo>
                  <a:close/>
                </a:path>
                <a:path w="400685" h="245745">
                  <a:moveTo>
                    <a:pt x="49403" y="48247"/>
                  </a:moveTo>
                  <a:lnTo>
                    <a:pt x="49187" y="44450"/>
                  </a:lnTo>
                  <a:lnTo>
                    <a:pt x="45935" y="41529"/>
                  </a:lnTo>
                  <a:lnTo>
                    <a:pt x="42049" y="42392"/>
                  </a:lnTo>
                  <a:lnTo>
                    <a:pt x="43789" y="45059"/>
                  </a:lnTo>
                  <a:lnTo>
                    <a:pt x="46380" y="47193"/>
                  </a:lnTo>
                  <a:lnTo>
                    <a:pt x="49403" y="48247"/>
                  </a:lnTo>
                  <a:close/>
                </a:path>
                <a:path w="400685" h="245745">
                  <a:moveTo>
                    <a:pt x="51676" y="81762"/>
                  </a:moveTo>
                  <a:lnTo>
                    <a:pt x="41732" y="83146"/>
                  </a:lnTo>
                  <a:lnTo>
                    <a:pt x="39293" y="82638"/>
                  </a:lnTo>
                  <a:lnTo>
                    <a:pt x="42075" y="83972"/>
                  </a:lnTo>
                  <a:lnTo>
                    <a:pt x="44792" y="85407"/>
                  </a:lnTo>
                  <a:lnTo>
                    <a:pt x="47472" y="86944"/>
                  </a:lnTo>
                  <a:lnTo>
                    <a:pt x="51676" y="81762"/>
                  </a:lnTo>
                  <a:close/>
                </a:path>
                <a:path w="400685" h="245745">
                  <a:moveTo>
                    <a:pt x="53276" y="42138"/>
                  </a:moveTo>
                  <a:lnTo>
                    <a:pt x="51828" y="38658"/>
                  </a:lnTo>
                  <a:lnTo>
                    <a:pt x="48996" y="37744"/>
                  </a:lnTo>
                  <a:lnTo>
                    <a:pt x="46291" y="40627"/>
                  </a:lnTo>
                  <a:lnTo>
                    <a:pt x="47294" y="42049"/>
                  </a:lnTo>
                  <a:lnTo>
                    <a:pt x="48463" y="43345"/>
                  </a:lnTo>
                  <a:lnTo>
                    <a:pt x="49784" y="44488"/>
                  </a:lnTo>
                  <a:lnTo>
                    <a:pt x="53276" y="42138"/>
                  </a:lnTo>
                  <a:close/>
                </a:path>
                <a:path w="400685" h="245745">
                  <a:moveTo>
                    <a:pt x="59524" y="65481"/>
                  </a:moveTo>
                  <a:lnTo>
                    <a:pt x="47510" y="60413"/>
                  </a:lnTo>
                  <a:lnTo>
                    <a:pt x="43167" y="60769"/>
                  </a:lnTo>
                  <a:lnTo>
                    <a:pt x="48082" y="65100"/>
                  </a:lnTo>
                  <a:lnTo>
                    <a:pt x="53543" y="68110"/>
                  </a:lnTo>
                  <a:lnTo>
                    <a:pt x="59461" y="70827"/>
                  </a:lnTo>
                  <a:lnTo>
                    <a:pt x="59524" y="65481"/>
                  </a:lnTo>
                  <a:close/>
                </a:path>
                <a:path w="400685" h="245745">
                  <a:moveTo>
                    <a:pt x="59969" y="41427"/>
                  </a:moveTo>
                  <a:lnTo>
                    <a:pt x="58267" y="39598"/>
                  </a:lnTo>
                  <a:lnTo>
                    <a:pt x="55206" y="39446"/>
                  </a:lnTo>
                  <a:lnTo>
                    <a:pt x="55067" y="42519"/>
                  </a:lnTo>
                  <a:lnTo>
                    <a:pt x="56781" y="44348"/>
                  </a:lnTo>
                  <a:lnTo>
                    <a:pt x="59829" y="44488"/>
                  </a:lnTo>
                  <a:lnTo>
                    <a:pt x="59969" y="41427"/>
                  </a:lnTo>
                  <a:close/>
                </a:path>
                <a:path w="400685" h="245745">
                  <a:moveTo>
                    <a:pt x="63703" y="61899"/>
                  </a:moveTo>
                  <a:lnTo>
                    <a:pt x="59461" y="59512"/>
                  </a:lnTo>
                  <a:lnTo>
                    <a:pt x="57124" y="54952"/>
                  </a:lnTo>
                  <a:lnTo>
                    <a:pt x="52844" y="52603"/>
                  </a:lnTo>
                  <a:lnTo>
                    <a:pt x="54749" y="59131"/>
                  </a:lnTo>
                  <a:lnTo>
                    <a:pt x="54140" y="61074"/>
                  </a:lnTo>
                  <a:lnTo>
                    <a:pt x="61010" y="63842"/>
                  </a:lnTo>
                  <a:lnTo>
                    <a:pt x="63703" y="61899"/>
                  </a:lnTo>
                  <a:close/>
                </a:path>
                <a:path w="400685" h="245745">
                  <a:moveTo>
                    <a:pt x="64071" y="78879"/>
                  </a:moveTo>
                  <a:lnTo>
                    <a:pt x="62852" y="76746"/>
                  </a:lnTo>
                  <a:lnTo>
                    <a:pt x="62699" y="76085"/>
                  </a:lnTo>
                  <a:lnTo>
                    <a:pt x="59829" y="76949"/>
                  </a:lnTo>
                  <a:lnTo>
                    <a:pt x="64071" y="78879"/>
                  </a:lnTo>
                  <a:close/>
                </a:path>
                <a:path w="400685" h="245745">
                  <a:moveTo>
                    <a:pt x="69126" y="68135"/>
                  </a:moveTo>
                  <a:lnTo>
                    <a:pt x="67360" y="66522"/>
                  </a:lnTo>
                  <a:lnTo>
                    <a:pt x="68757" y="65151"/>
                  </a:lnTo>
                  <a:lnTo>
                    <a:pt x="65252" y="66205"/>
                  </a:lnTo>
                  <a:lnTo>
                    <a:pt x="67843" y="67487"/>
                  </a:lnTo>
                  <a:lnTo>
                    <a:pt x="69126" y="68135"/>
                  </a:lnTo>
                  <a:close/>
                </a:path>
                <a:path w="400685" h="245745">
                  <a:moveTo>
                    <a:pt x="69507" y="64376"/>
                  </a:moveTo>
                  <a:lnTo>
                    <a:pt x="69176" y="60515"/>
                  </a:lnTo>
                  <a:lnTo>
                    <a:pt x="64325" y="59448"/>
                  </a:lnTo>
                  <a:lnTo>
                    <a:pt x="61391" y="58940"/>
                  </a:lnTo>
                  <a:lnTo>
                    <a:pt x="63944" y="60985"/>
                  </a:lnTo>
                  <a:lnTo>
                    <a:pt x="66649" y="62788"/>
                  </a:lnTo>
                  <a:lnTo>
                    <a:pt x="69507" y="64376"/>
                  </a:lnTo>
                  <a:close/>
                </a:path>
                <a:path w="400685" h="245745">
                  <a:moveTo>
                    <a:pt x="75311" y="86677"/>
                  </a:moveTo>
                  <a:lnTo>
                    <a:pt x="71056" y="83667"/>
                  </a:lnTo>
                  <a:lnTo>
                    <a:pt x="65786" y="79997"/>
                  </a:lnTo>
                  <a:lnTo>
                    <a:pt x="60337" y="77952"/>
                  </a:lnTo>
                  <a:lnTo>
                    <a:pt x="55587" y="79756"/>
                  </a:lnTo>
                  <a:lnTo>
                    <a:pt x="60312" y="78295"/>
                  </a:lnTo>
                  <a:lnTo>
                    <a:pt x="64160" y="82003"/>
                  </a:lnTo>
                  <a:lnTo>
                    <a:pt x="67945" y="83985"/>
                  </a:lnTo>
                  <a:lnTo>
                    <a:pt x="58458" y="81267"/>
                  </a:lnTo>
                  <a:lnTo>
                    <a:pt x="67805" y="89166"/>
                  </a:lnTo>
                  <a:lnTo>
                    <a:pt x="70307" y="90170"/>
                  </a:lnTo>
                  <a:lnTo>
                    <a:pt x="72517" y="89801"/>
                  </a:lnTo>
                  <a:lnTo>
                    <a:pt x="74180" y="88633"/>
                  </a:lnTo>
                  <a:lnTo>
                    <a:pt x="75311" y="86677"/>
                  </a:lnTo>
                  <a:close/>
                </a:path>
                <a:path w="400685" h="245745">
                  <a:moveTo>
                    <a:pt x="81114" y="82638"/>
                  </a:moveTo>
                  <a:lnTo>
                    <a:pt x="79654" y="74980"/>
                  </a:lnTo>
                  <a:lnTo>
                    <a:pt x="73952" y="72517"/>
                  </a:lnTo>
                  <a:lnTo>
                    <a:pt x="76136" y="70815"/>
                  </a:lnTo>
                  <a:lnTo>
                    <a:pt x="75247" y="69519"/>
                  </a:lnTo>
                  <a:lnTo>
                    <a:pt x="70688" y="69100"/>
                  </a:lnTo>
                  <a:lnTo>
                    <a:pt x="72644" y="71958"/>
                  </a:lnTo>
                  <a:lnTo>
                    <a:pt x="68262" y="70040"/>
                  </a:lnTo>
                  <a:lnTo>
                    <a:pt x="61391" y="69481"/>
                  </a:lnTo>
                  <a:lnTo>
                    <a:pt x="65697" y="76504"/>
                  </a:lnTo>
                  <a:lnTo>
                    <a:pt x="75209" y="77495"/>
                  </a:lnTo>
                  <a:lnTo>
                    <a:pt x="81114" y="82638"/>
                  </a:lnTo>
                  <a:close/>
                </a:path>
                <a:path w="400685" h="245745">
                  <a:moveTo>
                    <a:pt x="83413" y="89408"/>
                  </a:moveTo>
                  <a:lnTo>
                    <a:pt x="80860" y="84112"/>
                  </a:lnTo>
                  <a:lnTo>
                    <a:pt x="76149" y="81915"/>
                  </a:lnTo>
                  <a:lnTo>
                    <a:pt x="76758" y="79311"/>
                  </a:lnTo>
                  <a:lnTo>
                    <a:pt x="75323" y="78803"/>
                  </a:lnTo>
                  <a:lnTo>
                    <a:pt x="71818" y="80543"/>
                  </a:lnTo>
                  <a:lnTo>
                    <a:pt x="73240" y="81076"/>
                  </a:lnTo>
                  <a:lnTo>
                    <a:pt x="73609" y="81216"/>
                  </a:lnTo>
                  <a:lnTo>
                    <a:pt x="68757" y="81673"/>
                  </a:lnTo>
                  <a:lnTo>
                    <a:pt x="72656" y="84645"/>
                  </a:lnTo>
                  <a:lnTo>
                    <a:pt x="77355" y="86487"/>
                  </a:lnTo>
                  <a:lnTo>
                    <a:pt x="80733" y="90170"/>
                  </a:lnTo>
                  <a:lnTo>
                    <a:pt x="83413" y="89408"/>
                  </a:lnTo>
                  <a:close/>
                </a:path>
                <a:path w="400685" h="245745">
                  <a:moveTo>
                    <a:pt x="91173" y="102196"/>
                  </a:moveTo>
                  <a:lnTo>
                    <a:pt x="88912" y="90639"/>
                  </a:lnTo>
                  <a:lnTo>
                    <a:pt x="76466" y="92887"/>
                  </a:lnTo>
                  <a:lnTo>
                    <a:pt x="85750" y="103047"/>
                  </a:lnTo>
                  <a:lnTo>
                    <a:pt x="85725" y="105206"/>
                  </a:lnTo>
                  <a:lnTo>
                    <a:pt x="91173" y="102196"/>
                  </a:lnTo>
                  <a:close/>
                </a:path>
                <a:path w="400685" h="245745">
                  <a:moveTo>
                    <a:pt x="93091" y="128320"/>
                  </a:moveTo>
                  <a:lnTo>
                    <a:pt x="90157" y="128308"/>
                  </a:lnTo>
                  <a:lnTo>
                    <a:pt x="88950" y="127660"/>
                  </a:lnTo>
                  <a:lnTo>
                    <a:pt x="88849" y="131432"/>
                  </a:lnTo>
                  <a:lnTo>
                    <a:pt x="90335" y="130492"/>
                  </a:lnTo>
                  <a:lnTo>
                    <a:pt x="91744" y="129451"/>
                  </a:lnTo>
                  <a:lnTo>
                    <a:pt x="93091" y="128320"/>
                  </a:lnTo>
                  <a:close/>
                </a:path>
                <a:path w="400685" h="245745">
                  <a:moveTo>
                    <a:pt x="100076" y="124561"/>
                  </a:moveTo>
                  <a:lnTo>
                    <a:pt x="96215" y="121869"/>
                  </a:lnTo>
                  <a:lnTo>
                    <a:pt x="97104" y="123304"/>
                  </a:lnTo>
                  <a:lnTo>
                    <a:pt x="98399" y="124193"/>
                  </a:lnTo>
                  <a:lnTo>
                    <a:pt x="100076" y="124561"/>
                  </a:lnTo>
                  <a:close/>
                </a:path>
                <a:path w="400685" h="245745">
                  <a:moveTo>
                    <a:pt x="103581" y="71488"/>
                  </a:moveTo>
                  <a:lnTo>
                    <a:pt x="102006" y="68186"/>
                  </a:lnTo>
                  <a:lnTo>
                    <a:pt x="99148" y="69418"/>
                  </a:lnTo>
                  <a:lnTo>
                    <a:pt x="97383" y="71958"/>
                  </a:lnTo>
                  <a:lnTo>
                    <a:pt x="98513" y="75120"/>
                  </a:lnTo>
                  <a:lnTo>
                    <a:pt x="101600" y="74002"/>
                  </a:lnTo>
                  <a:lnTo>
                    <a:pt x="103581" y="71488"/>
                  </a:lnTo>
                  <a:close/>
                </a:path>
                <a:path w="400685" h="245745">
                  <a:moveTo>
                    <a:pt x="108572" y="114884"/>
                  </a:moveTo>
                  <a:lnTo>
                    <a:pt x="107518" y="109588"/>
                  </a:lnTo>
                  <a:lnTo>
                    <a:pt x="100076" y="110121"/>
                  </a:lnTo>
                  <a:lnTo>
                    <a:pt x="96583" y="112191"/>
                  </a:lnTo>
                  <a:lnTo>
                    <a:pt x="100863" y="110718"/>
                  </a:lnTo>
                  <a:lnTo>
                    <a:pt x="105194" y="112077"/>
                  </a:lnTo>
                  <a:lnTo>
                    <a:pt x="108572" y="114884"/>
                  </a:lnTo>
                  <a:close/>
                </a:path>
                <a:path w="400685" h="245745">
                  <a:moveTo>
                    <a:pt x="110934" y="139496"/>
                  </a:moveTo>
                  <a:lnTo>
                    <a:pt x="106146" y="138176"/>
                  </a:lnTo>
                  <a:lnTo>
                    <a:pt x="105232" y="139458"/>
                  </a:lnTo>
                  <a:lnTo>
                    <a:pt x="108191" y="143370"/>
                  </a:lnTo>
                  <a:lnTo>
                    <a:pt x="110934" y="139496"/>
                  </a:lnTo>
                  <a:close/>
                </a:path>
                <a:path w="400685" h="245745">
                  <a:moveTo>
                    <a:pt x="123393" y="142494"/>
                  </a:moveTo>
                  <a:lnTo>
                    <a:pt x="118237" y="134226"/>
                  </a:lnTo>
                  <a:lnTo>
                    <a:pt x="116293" y="134378"/>
                  </a:lnTo>
                  <a:lnTo>
                    <a:pt x="114350" y="134658"/>
                  </a:lnTo>
                  <a:lnTo>
                    <a:pt x="112433" y="135026"/>
                  </a:lnTo>
                  <a:lnTo>
                    <a:pt x="113436" y="136334"/>
                  </a:lnTo>
                  <a:lnTo>
                    <a:pt x="114477" y="137604"/>
                  </a:lnTo>
                  <a:lnTo>
                    <a:pt x="115557" y="138849"/>
                  </a:lnTo>
                  <a:lnTo>
                    <a:pt x="112877" y="138074"/>
                  </a:lnTo>
                  <a:lnTo>
                    <a:pt x="110185" y="137439"/>
                  </a:lnTo>
                  <a:lnTo>
                    <a:pt x="107442" y="136969"/>
                  </a:lnTo>
                  <a:lnTo>
                    <a:pt x="110896" y="138239"/>
                  </a:lnTo>
                  <a:lnTo>
                    <a:pt x="123393" y="142494"/>
                  </a:lnTo>
                  <a:close/>
                </a:path>
                <a:path w="400685" h="245745">
                  <a:moveTo>
                    <a:pt x="125971" y="131432"/>
                  </a:moveTo>
                  <a:lnTo>
                    <a:pt x="119976" y="129882"/>
                  </a:lnTo>
                  <a:lnTo>
                    <a:pt x="115671" y="124968"/>
                  </a:lnTo>
                  <a:lnTo>
                    <a:pt x="109740" y="123266"/>
                  </a:lnTo>
                  <a:lnTo>
                    <a:pt x="112458" y="126619"/>
                  </a:lnTo>
                  <a:lnTo>
                    <a:pt x="102831" y="120192"/>
                  </a:lnTo>
                  <a:lnTo>
                    <a:pt x="105879" y="123634"/>
                  </a:lnTo>
                  <a:lnTo>
                    <a:pt x="99568" y="119938"/>
                  </a:lnTo>
                  <a:lnTo>
                    <a:pt x="93129" y="117729"/>
                  </a:lnTo>
                  <a:lnTo>
                    <a:pt x="79502" y="114693"/>
                  </a:lnTo>
                  <a:lnTo>
                    <a:pt x="72047" y="112750"/>
                  </a:lnTo>
                  <a:lnTo>
                    <a:pt x="65849" y="104597"/>
                  </a:lnTo>
                  <a:lnTo>
                    <a:pt x="57518" y="106667"/>
                  </a:lnTo>
                  <a:lnTo>
                    <a:pt x="64604" y="110375"/>
                  </a:lnTo>
                  <a:lnTo>
                    <a:pt x="71183" y="114287"/>
                  </a:lnTo>
                  <a:lnTo>
                    <a:pt x="77851" y="117944"/>
                  </a:lnTo>
                  <a:lnTo>
                    <a:pt x="85229" y="120878"/>
                  </a:lnTo>
                  <a:lnTo>
                    <a:pt x="90563" y="122516"/>
                  </a:lnTo>
                  <a:lnTo>
                    <a:pt x="96202" y="121551"/>
                  </a:lnTo>
                  <a:lnTo>
                    <a:pt x="105829" y="125437"/>
                  </a:lnTo>
                  <a:lnTo>
                    <a:pt x="110109" y="133045"/>
                  </a:lnTo>
                  <a:lnTo>
                    <a:pt x="115557" y="131000"/>
                  </a:lnTo>
                  <a:lnTo>
                    <a:pt x="118999" y="131991"/>
                  </a:lnTo>
                  <a:lnTo>
                    <a:pt x="122466" y="132130"/>
                  </a:lnTo>
                  <a:lnTo>
                    <a:pt x="125971" y="131432"/>
                  </a:lnTo>
                  <a:close/>
                </a:path>
                <a:path w="400685" h="245745">
                  <a:moveTo>
                    <a:pt x="170853" y="155562"/>
                  </a:moveTo>
                  <a:lnTo>
                    <a:pt x="170383" y="152958"/>
                  </a:lnTo>
                  <a:lnTo>
                    <a:pt x="170116" y="151472"/>
                  </a:lnTo>
                  <a:lnTo>
                    <a:pt x="169392" y="147497"/>
                  </a:lnTo>
                  <a:lnTo>
                    <a:pt x="161137" y="151472"/>
                  </a:lnTo>
                  <a:lnTo>
                    <a:pt x="158356" y="147015"/>
                  </a:lnTo>
                  <a:lnTo>
                    <a:pt x="157886" y="146265"/>
                  </a:lnTo>
                  <a:lnTo>
                    <a:pt x="155778" y="142887"/>
                  </a:lnTo>
                  <a:lnTo>
                    <a:pt x="148920" y="139446"/>
                  </a:lnTo>
                  <a:lnTo>
                    <a:pt x="149580" y="146265"/>
                  </a:lnTo>
                  <a:lnTo>
                    <a:pt x="149440" y="146011"/>
                  </a:lnTo>
                  <a:lnTo>
                    <a:pt x="148767" y="144716"/>
                  </a:lnTo>
                  <a:lnTo>
                    <a:pt x="147878" y="143002"/>
                  </a:lnTo>
                  <a:lnTo>
                    <a:pt x="141947" y="137172"/>
                  </a:lnTo>
                  <a:lnTo>
                    <a:pt x="141465" y="144716"/>
                  </a:lnTo>
                  <a:lnTo>
                    <a:pt x="137795" y="139712"/>
                  </a:lnTo>
                  <a:lnTo>
                    <a:pt x="132270" y="132194"/>
                  </a:lnTo>
                  <a:lnTo>
                    <a:pt x="127546" y="135839"/>
                  </a:lnTo>
                  <a:lnTo>
                    <a:pt x="128270" y="137172"/>
                  </a:lnTo>
                  <a:lnTo>
                    <a:pt x="129044" y="138455"/>
                  </a:lnTo>
                  <a:lnTo>
                    <a:pt x="129857" y="139712"/>
                  </a:lnTo>
                  <a:lnTo>
                    <a:pt x="127152" y="139242"/>
                  </a:lnTo>
                  <a:lnTo>
                    <a:pt x="124447" y="139242"/>
                  </a:lnTo>
                  <a:lnTo>
                    <a:pt x="121742" y="139712"/>
                  </a:lnTo>
                  <a:lnTo>
                    <a:pt x="127050" y="142392"/>
                  </a:lnTo>
                  <a:lnTo>
                    <a:pt x="131241" y="145554"/>
                  </a:lnTo>
                  <a:lnTo>
                    <a:pt x="127000" y="144030"/>
                  </a:lnTo>
                  <a:lnTo>
                    <a:pt x="121805" y="143446"/>
                  </a:lnTo>
                  <a:lnTo>
                    <a:pt x="117868" y="146634"/>
                  </a:lnTo>
                  <a:lnTo>
                    <a:pt x="121056" y="145796"/>
                  </a:lnTo>
                  <a:lnTo>
                    <a:pt x="122872" y="147015"/>
                  </a:lnTo>
                  <a:lnTo>
                    <a:pt x="122923" y="150507"/>
                  </a:lnTo>
                  <a:lnTo>
                    <a:pt x="132803" y="146075"/>
                  </a:lnTo>
                  <a:lnTo>
                    <a:pt x="132549" y="146024"/>
                  </a:lnTo>
                  <a:lnTo>
                    <a:pt x="132803" y="146075"/>
                  </a:lnTo>
                  <a:lnTo>
                    <a:pt x="132943" y="146011"/>
                  </a:lnTo>
                  <a:lnTo>
                    <a:pt x="137591" y="147015"/>
                  </a:lnTo>
                  <a:lnTo>
                    <a:pt x="132905" y="146088"/>
                  </a:lnTo>
                  <a:lnTo>
                    <a:pt x="130048" y="152577"/>
                  </a:lnTo>
                  <a:lnTo>
                    <a:pt x="136055" y="161518"/>
                  </a:lnTo>
                  <a:lnTo>
                    <a:pt x="139484" y="162623"/>
                  </a:lnTo>
                  <a:lnTo>
                    <a:pt x="135509" y="162433"/>
                  </a:lnTo>
                  <a:lnTo>
                    <a:pt x="132588" y="164858"/>
                  </a:lnTo>
                  <a:lnTo>
                    <a:pt x="135839" y="164084"/>
                  </a:lnTo>
                  <a:lnTo>
                    <a:pt x="138544" y="164985"/>
                  </a:lnTo>
                  <a:lnTo>
                    <a:pt x="140703" y="167538"/>
                  </a:lnTo>
                  <a:lnTo>
                    <a:pt x="140843" y="162674"/>
                  </a:lnTo>
                  <a:lnTo>
                    <a:pt x="140068" y="162648"/>
                  </a:lnTo>
                  <a:lnTo>
                    <a:pt x="144653" y="153987"/>
                  </a:lnTo>
                  <a:lnTo>
                    <a:pt x="150609" y="153771"/>
                  </a:lnTo>
                  <a:lnTo>
                    <a:pt x="155816" y="155943"/>
                  </a:lnTo>
                  <a:lnTo>
                    <a:pt x="154495" y="157200"/>
                  </a:lnTo>
                  <a:lnTo>
                    <a:pt x="153212" y="158496"/>
                  </a:lnTo>
                  <a:lnTo>
                    <a:pt x="151942" y="159816"/>
                  </a:lnTo>
                  <a:lnTo>
                    <a:pt x="153339" y="160870"/>
                  </a:lnTo>
                  <a:lnTo>
                    <a:pt x="154749" y="161912"/>
                  </a:lnTo>
                  <a:lnTo>
                    <a:pt x="156184" y="162928"/>
                  </a:lnTo>
                  <a:lnTo>
                    <a:pt x="153581" y="164109"/>
                  </a:lnTo>
                  <a:lnTo>
                    <a:pt x="150876" y="165011"/>
                  </a:lnTo>
                  <a:lnTo>
                    <a:pt x="148082" y="165608"/>
                  </a:lnTo>
                  <a:lnTo>
                    <a:pt x="150939" y="165557"/>
                  </a:lnTo>
                  <a:lnTo>
                    <a:pt x="153644" y="166204"/>
                  </a:lnTo>
                  <a:lnTo>
                    <a:pt x="156184" y="167538"/>
                  </a:lnTo>
                  <a:lnTo>
                    <a:pt x="158991" y="165557"/>
                  </a:lnTo>
                  <a:lnTo>
                    <a:pt x="160223" y="164680"/>
                  </a:lnTo>
                  <a:lnTo>
                    <a:pt x="165201" y="162293"/>
                  </a:lnTo>
                  <a:lnTo>
                    <a:pt x="170091" y="161366"/>
                  </a:lnTo>
                  <a:lnTo>
                    <a:pt x="165938" y="159893"/>
                  </a:lnTo>
                  <a:lnTo>
                    <a:pt x="165303" y="153771"/>
                  </a:lnTo>
                  <a:lnTo>
                    <a:pt x="165227" y="152958"/>
                  </a:lnTo>
                  <a:lnTo>
                    <a:pt x="170853" y="155562"/>
                  </a:lnTo>
                  <a:close/>
                </a:path>
                <a:path w="400685" h="245745">
                  <a:moveTo>
                    <a:pt x="176682" y="167563"/>
                  </a:moveTo>
                  <a:lnTo>
                    <a:pt x="173215" y="164858"/>
                  </a:lnTo>
                  <a:lnTo>
                    <a:pt x="170853" y="165227"/>
                  </a:lnTo>
                  <a:lnTo>
                    <a:pt x="173139" y="168198"/>
                  </a:lnTo>
                  <a:lnTo>
                    <a:pt x="172262" y="170268"/>
                  </a:lnTo>
                  <a:lnTo>
                    <a:pt x="168541" y="170662"/>
                  </a:lnTo>
                  <a:lnTo>
                    <a:pt x="172720" y="172453"/>
                  </a:lnTo>
                  <a:lnTo>
                    <a:pt x="175971" y="170764"/>
                  </a:lnTo>
                  <a:lnTo>
                    <a:pt x="176682" y="167563"/>
                  </a:lnTo>
                  <a:close/>
                </a:path>
                <a:path w="400685" h="245745">
                  <a:moveTo>
                    <a:pt x="176707" y="155181"/>
                  </a:moveTo>
                  <a:lnTo>
                    <a:pt x="175310" y="155384"/>
                  </a:lnTo>
                  <a:lnTo>
                    <a:pt x="174015" y="155879"/>
                  </a:lnTo>
                  <a:lnTo>
                    <a:pt x="172834" y="156679"/>
                  </a:lnTo>
                  <a:lnTo>
                    <a:pt x="174129" y="156184"/>
                  </a:lnTo>
                  <a:lnTo>
                    <a:pt x="176707" y="155181"/>
                  </a:lnTo>
                  <a:close/>
                </a:path>
                <a:path w="400685" h="245745">
                  <a:moveTo>
                    <a:pt x="179768" y="177330"/>
                  </a:moveTo>
                  <a:lnTo>
                    <a:pt x="177063" y="175171"/>
                  </a:lnTo>
                  <a:lnTo>
                    <a:pt x="174358" y="175171"/>
                  </a:lnTo>
                  <a:lnTo>
                    <a:pt x="171653" y="177330"/>
                  </a:lnTo>
                  <a:lnTo>
                    <a:pt x="172834" y="178498"/>
                  </a:lnTo>
                  <a:lnTo>
                    <a:pt x="174117" y="179539"/>
                  </a:lnTo>
                  <a:lnTo>
                    <a:pt x="175526" y="180441"/>
                  </a:lnTo>
                  <a:lnTo>
                    <a:pt x="176631" y="178015"/>
                  </a:lnTo>
                  <a:lnTo>
                    <a:pt x="176491" y="176745"/>
                  </a:lnTo>
                  <a:lnTo>
                    <a:pt x="179768" y="177330"/>
                  </a:lnTo>
                  <a:close/>
                </a:path>
                <a:path w="400685" h="245745">
                  <a:moveTo>
                    <a:pt x="183642" y="174536"/>
                  </a:moveTo>
                  <a:lnTo>
                    <a:pt x="182321" y="173240"/>
                  </a:lnTo>
                  <a:lnTo>
                    <a:pt x="180911" y="172072"/>
                  </a:lnTo>
                  <a:lnTo>
                    <a:pt x="179387" y="171043"/>
                  </a:lnTo>
                  <a:lnTo>
                    <a:pt x="183642" y="174536"/>
                  </a:lnTo>
                  <a:close/>
                </a:path>
                <a:path w="400685" h="245745">
                  <a:moveTo>
                    <a:pt x="184391" y="182587"/>
                  </a:moveTo>
                  <a:lnTo>
                    <a:pt x="183235" y="181851"/>
                  </a:lnTo>
                  <a:lnTo>
                    <a:pt x="181965" y="181470"/>
                  </a:lnTo>
                  <a:lnTo>
                    <a:pt x="180581" y="181406"/>
                  </a:lnTo>
                  <a:lnTo>
                    <a:pt x="183121" y="182206"/>
                  </a:lnTo>
                  <a:lnTo>
                    <a:pt x="184391" y="182587"/>
                  </a:lnTo>
                  <a:close/>
                </a:path>
                <a:path w="400685" h="245745">
                  <a:moveTo>
                    <a:pt x="188302" y="176999"/>
                  </a:moveTo>
                  <a:lnTo>
                    <a:pt x="187020" y="176110"/>
                  </a:lnTo>
                  <a:lnTo>
                    <a:pt x="182880" y="178295"/>
                  </a:lnTo>
                  <a:lnTo>
                    <a:pt x="186753" y="180975"/>
                  </a:lnTo>
                  <a:lnTo>
                    <a:pt x="188302" y="176999"/>
                  </a:lnTo>
                  <a:close/>
                </a:path>
                <a:path w="400685" h="245745">
                  <a:moveTo>
                    <a:pt x="195249" y="167055"/>
                  </a:moveTo>
                  <a:lnTo>
                    <a:pt x="191744" y="158953"/>
                  </a:lnTo>
                  <a:lnTo>
                    <a:pt x="188341" y="157759"/>
                  </a:lnTo>
                  <a:lnTo>
                    <a:pt x="185940" y="161074"/>
                  </a:lnTo>
                  <a:lnTo>
                    <a:pt x="182651" y="154025"/>
                  </a:lnTo>
                  <a:lnTo>
                    <a:pt x="175666" y="160756"/>
                  </a:lnTo>
                  <a:lnTo>
                    <a:pt x="173215" y="160883"/>
                  </a:lnTo>
                  <a:lnTo>
                    <a:pt x="176961" y="164782"/>
                  </a:lnTo>
                  <a:lnTo>
                    <a:pt x="183159" y="167741"/>
                  </a:lnTo>
                  <a:lnTo>
                    <a:pt x="188518" y="171043"/>
                  </a:lnTo>
                  <a:lnTo>
                    <a:pt x="189814" y="175983"/>
                  </a:lnTo>
                  <a:lnTo>
                    <a:pt x="194271" y="174815"/>
                  </a:lnTo>
                  <a:lnTo>
                    <a:pt x="193586" y="171818"/>
                  </a:lnTo>
                  <a:lnTo>
                    <a:pt x="190436" y="168186"/>
                  </a:lnTo>
                  <a:lnTo>
                    <a:pt x="189928" y="167652"/>
                  </a:lnTo>
                  <a:lnTo>
                    <a:pt x="192214" y="168211"/>
                  </a:lnTo>
                  <a:lnTo>
                    <a:pt x="195249" y="167055"/>
                  </a:lnTo>
                  <a:close/>
                </a:path>
                <a:path w="400685" h="245745">
                  <a:moveTo>
                    <a:pt x="199923" y="194957"/>
                  </a:moveTo>
                  <a:lnTo>
                    <a:pt x="199478" y="192239"/>
                  </a:lnTo>
                  <a:lnTo>
                    <a:pt x="199872" y="191122"/>
                  </a:lnTo>
                  <a:lnTo>
                    <a:pt x="196430" y="191071"/>
                  </a:lnTo>
                  <a:lnTo>
                    <a:pt x="199923" y="194957"/>
                  </a:lnTo>
                  <a:close/>
                </a:path>
                <a:path w="400685" h="245745">
                  <a:moveTo>
                    <a:pt x="208788" y="175768"/>
                  </a:moveTo>
                  <a:lnTo>
                    <a:pt x="205727" y="171843"/>
                  </a:lnTo>
                  <a:lnTo>
                    <a:pt x="206044" y="174218"/>
                  </a:lnTo>
                  <a:lnTo>
                    <a:pt x="206019" y="175044"/>
                  </a:lnTo>
                  <a:lnTo>
                    <a:pt x="208788" y="175768"/>
                  </a:lnTo>
                  <a:close/>
                </a:path>
                <a:path w="400685" h="245745">
                  <a:moveTo>
                    <a:pt x="221945" y="173024"/>
                  </a:moveTo>
                  <a:lnTo>
                    <a:pt x="219354" y="169786"/>
                  </a:lnTo>
                  <a:lnTo>
                    <a:pt x="215773" y="166204"/>
                  </a:lnTo>
                  <a:lnTo>
                    <a:pt x="212940" y="165163"/>
                  </a:lnTo>
                  <a:lnTo>
                    <a:pt x="212648" y="169532"/>
                  </a:lnTo>
                  <a:lnTo>
                    <a:pt x="209638" y="168173"/>
                  </a:lnTo>
                  <a:lnTo>
                    <a:pt x="207391" y="165468"/>
                  </a:lnTo>
                  <a:lnTo>
                    <a:pt x="206857" y="162166"/>
                  </a:lnTo>
                  <a:lnTo>
                    <a:pt x="202933" y="160324"/>
                  </a:lnTo>
                  <a:lnTo>
                    <a:pt x="197154" y="159664"/>
                  </a:lnTo>
                  <a:lnTo>
                    <a:pt x="192938" y="160667"/>
                  </a:lnTo>
                  <a:lnTo>
                    <a:pt x="195211" y="164058"/>
                  </a:lnTo>
                  <a:lnTo>
                    <a:pt x="199313" y="169672"/>
                  </a:lnTo>
                  <a:lnTo>
                    <a:pt x="203212" y="172339"/>
                  </a:lnTo>
                  <a:lnTo>
                    <a:pt x="204914" y="166839"/>
                  </a:lnTo>
                  <a:lnTo>
                    <a:pt x="206451" y="170878"/>
                  </a:lnTo>
                  <a:lnTo>
                    <a:pt x="212826" y="172212"/>
                  </a:lnTo>
                  <a:lnTo>
                    <a:pt x="213410" y="176136"/>
                  </a:lnTo>
                  <a:lnTo>
                    <a:pt x="216395" y="175501"/>
                  </a:lnTo>
                  <a:lnTo>
                    <a:pt x="219252" y="174459"/>
                  </a:lnTo>
                  <a:lnTo>
                    <a:pt x="221945" y="173024"/>
                  </a:lnTo>
                  <a:close/>
                </a:path>
                <a:path w="400685" h="245745">
                  <a:moveTo>
                    <a:pt x="229450" y="199275"/>
                  </a:moveTo>
                  <a:lnTo>
                    <a:pt x="228688" y="198729"/>
                  </a:lnTo>
                  <a:lnTo>
                    <a:pt x="227355" y="197789"/>
                  </a:lnTo>
                  <a:lnTo>
                    <a:pt x="221945" y="199301"/>
                  </a:lnTo>
                  <a:lnTo>
                    <a:pt x="222465" y="200748"/>
                  </a:lnTo>
                  <a:lnTo>
                    <a:pt x="223240" y="202031"/>
                  </a:lnTo>
                  <a:lnTo>
                    <a:pt x="224256" y="203174"/>
                  </a:lnTo>
                  <a:lnTo>
                    <a:pt x="227482" y="198729"/>
                  </a:lnTo>
                  <a:lnTo>
                    <a:pt x="229450" y="199275"/>
                  </a:lnTo>
                  <a:close/>
                </a:path>
                <a:path w="400685" h="245745">
                  <a:moveTo>
                    <a:pt x="233603" y="200926"/>
                  </a:moveTo>
                  <a:lnTo>
                    <a:pt x="232905" y="200215"/>
                  </a:lnTo>
                  <a:lnTo>
                    <a:pt x="229450" y="199275"/>
                  </a:lnTo>
                  <a:lnTo>
                    <a:pt x="232067" y="201117"/>
                  </a:lnTo>
                  <a:lnTo>
                    <a:pt x="233603" y="200926"/>
                  </a:lnTo>
                  <a:close/>
                </a:path>
                <a:path w="400685" h="245745">
                  <a:moveTo>
                    <a:pt x="237426" y="200431"/>
                  </a:moveTo>
                  <a:lnTo>
                    <a:pt x="233603" y="200926"/>
                  </a:lnTo>
                  <a:lnTo>
                    <a:pt x="236245" y="203542"/>
                  </a:lnTo>
                  <a:lnTo>
                    <a:pt x="237426" y="200431"/>
                  </a:lnTo>
                  <a:close/>
                </a:path>
                <a:path w="400685" h="245745">
                  <a:moveTo>
                    <a:pt x="237807" y="171843"/>
                  </a:moveTo>
                  <a:lnTo>
                    <a:pt x="236334" y="167068"/>
                  </a:lnTo>
                  <a:lnTo>
                    <a:pt x="231444" y="164287"/>
                  </a:lnTo>
                  <a:lnTo>
                    <a:pt x="229311" y="159867"/>
                  </a:lnTo>
                  <a:lnTo>
                    <a:pt x="231775" y="162356"/>
                  </a:lnTo>
                  <a:lnTo>
                    <a:pt x="234353" y="162483"/>
                  </a:lnTo>
                  <a:lnTo>
                    <a:pt x="237045" y="160235"/>
                  </a:lnTo>
                  <a:lnTo>
                    <a:pt x="230974" y="157353"/>
                  </a:lnTo>
                  <a:lnTo>
                    <a:pt x="231571" y="148475"/>
                  </a:lnTo>
                  <a:lnTo>
                    <a:pt x="217322" y="141274"/>
                  </a:lnTo>
                  <a:lnTo>
                    <a:pt x="221322" y="152920"/>
                  </a:lnTo>
                  <a:lnTo>
                    <a:pt x="225056" y="155613"/>
                  </a:lnTo>
                  <a:lnTo>
                    <a:pt x="222288" y="154660"/>
                  </a:lnTo>
                  <a:lnTo>
                    <a:pt x="219557" y="154787"/>
                  </a:lnTo>
                  <a:lnTo>
                    <a:pt x="216890" y="155994"/>
                  </a:lnTo>
                  <a:lnTo>
                    <a:pt x="220929" y="161620"/>
                  </a:lnTo>
                  <a:lnTo>
                    <a:pt x="225640" y="166204"/>
                  </a:lnTo>
                  <a:lnTo>
                    <a:pt x="231203" y="169646"/>
                  </a:lnTo>
                  <a:lnTo>
                    <a:pt x="237807" y="171843"/>
                  </a:lnTo>
                  <a:close/>
                </a:path>
                <a:path w="400685" h="245745">
                  <a:moveTo>
                    <a:pt x="243154" y="163334"/>
                  </a:moveTo>
                  <a:lnTo>
                    <a:pt x="241858" y="162826"/>
                  </a:lnTo>
                  <a:lnTo>
                    <a:pt x="238175" y="166522"/>
                  </a:lnTo>
                  <a:lnTo>
                    <a:pt x="240753" y="167551"/>
                  </a:lnTo>
                  <a:lnTo>
                    <a:pt x="242049" y="168084"/>
                  </a:lnTo>
                  <a:lnTo>
                    <a:pt x="243154" y="163334"/>
                  </a:lnTo>
                  <a:close/>
                </a:path>
                <a:path w="400685" h="245745">
                  <a:moveTo>
                    <a:pt x="247891" y="168503"/>
                  </a:moveTo>
                  <a:lnTo>
                    <a:pt x="241820" y="169481"/>
                  </a:lnTo>
                  <a:lnTo>
                    <a:pt x="239369" y="171145"/>
                  </a:lnTo>
                  <a:lnTo>
                    <a:pt x="241935" y="171945"/>
                  </a:lnTo>
                  <a:lnTo>
                    <a:pt x="247103" y="173456"/>
                  </a:lnTo>
                  <a:lnTo>
                    <a:pt x="247891" y="168503"/>
                  </a:lnTo>
                  <a:close/>
                </a:path>
                <a:path w="400685" h="245745">
                  <a:moveTo>
                    <a:pt x="254088" y="198170"/>
                  </a:moveTo>
                  <a:lnTo>
                    <a:pt x="251002" y="197662"/>
                  </a:lnTo>
                  <a:lnTo>
                    <a:pt x="248285" y="198437"/>
                  </a:lnTo>
                  <a:lnTo>
                    <a:pt x="245922" y="200482"/>
                  </a:lnTo>
                  <a:lnTo>
                    <a:pt x="249085" y="201295"/>
                  </a:lnTo>
                  <a:lnTo>
                    <a:pt x="251802" y="200533"/>
                  </a:lnTo>
                  <a:lnTo>
                    <a:pt x="254088" y="198170"/>
                  </a:lnTo>
                  <a:close/>
                </a:path>
                <a:path w="400685" h="245745">
                  <a:moveTo>
                    <a:pt x="266827" y="210426"/>
                  </a:moveTo>
                  <a:lnTo>
                    <a:pt x="264795" y="204901"/>
                  </a:lnTo>
                  <a:lnTo>
                    <a:pt x="256184" y="206171"/>
                  </a:lnTo>
                  <a:lnTo>
                    <a:pt x="251726" y="205422"/>
                  </a:lnTo>
                  <a:lnTo>
                    <a:pt x="254901" y="205574"/>
                  </a:lnTo>
                  <a:lnTo>
                    <a:pt x="257568" y="203746"/>
                  </a:lnTo>
                  <a:lnTo>
                    <a:pt x="258711" y="200799"/>
                  </a:lnTo>
                  <a:lnTo>
                    <a:pt x="255219" y="200494"/>
                  </a:lnTo>
                  <a:lnTo>
                    <a:pt x="252844" y="204266"/>
                  </a:lnTo>
                  <a:lnTo>
                    <a:pt x="245745" y="203022"/>
                  </a:lnTo>
                  <a:lnTo>
                    <a:pt x="241973" y="201866"/>
                  </a:lnTo>
                  <a:lnTo>
                    <a:pt x="238175" y="203111"/>
                  </a:lnTo>
                  <a:lnTo>
                    <a:pt x="242570" y="207352"/>
                  </a:lnTo>
                  <a:lnTo>
                    <a:pt x="255511" y="209816"/>
                  </a:lnTo>
                  <a:lnTo>
                    <a:pt x="260261" y="214299"/>
                  </a:lnTo>
                  <a:lnTo>
                    <a:pt x="262623" y="207835"/>
                  </a:lnTo>
                  <a:lnTo>
                    <a:pt x="266827" y="210426"/>
                  </a:lnTo>
                  <a:close/>
                </a:path>
                <a:path w="400685" h="245745">
                  <a:moveTo>
                    <a:pt x="272084" y="205498"/>
                  </a:moveTo>
                  <a:lnTo>
                    <a:pt x="271716" y="204635"/>
                  </a:lnTo>
                  <a:lnTo>
                    <a:pt x="271868" y="201942"/>
                  </a:lnTo>
                  <a:lnTo>
                    <a:pt x="269786" y="204508"/>
                  </a:lnTo>
                  <a:lnTo>
                    <a:pt x="268757" y="205803"/>
                  </a:lnTo>
                  <a:lnTo>
                    <a:pt x="272084" y="205498"/>
                  </a:lnTo>
                  <a:close/>
                </a:path>
                <a:path w="400685" h="245745">
                  <a:moveTo>
                    <a:pt x="277304" y="215900"/>
                  </a:moveTo>
                  <a:lnTo>
                    <a:pt x="276402" y="214477"/>
                  </a:lnTo>
                  <a:lnTo>
                    <a:pt x="275120" y="213575"/>
                  </a:lnTo>
                  <a:lnTo>
                    <a:pt x="273431" y="213220"/>
                  </a:lnTo>
                  <a:lnTo>
                    <a:pt x="277304" y="215900"/>
                  </a:lnTo>
                  <a:close/>
                </a:path>
                <a:path w="400685" h="245745">
                  <a:moveTo>
                    <a:pt x="282295" y="221653"/>
                  </a:moveTo>
                  <a:lnTo>
                    <a:pt x="280733" y="218592"/>
                  </a:lnTo>
                  <a:lnTo>
                    <a:pt x="277075" y="219151"/>
                  </a:lnTo>
                  <a:lnTo>
                    <a:pt x="277596" y="220167"/>
                  </a:lnTo>
                  <a:lnTo>
                    <a:pt x="282295" y="221653"/>
                  </a:lnTo>
                  <a:close/>
                </a:path>
                <a:path w="400685" h="245745">
                  <a:moveTo>
                    <a:pt x="292773" y="223431"/>
                  </a:moveTo>
                  <a:lnTo>
                    <a:pt x="291947" y="221056"/>
                  </a:lnTo>
                  <a:lnTo>
                    <a:pt x="291922" y="220154"/>
                  </a:lnTo>
                  <a:lnTo>
                    <a:pt x="288899" y="220738"/>
                  </a:lnTo>
                  <a:lnTo>
                    <a:pt x="291490" y="222529"/>
                  </a:lnTo>
                  <a:lnTo>
                    <a:pt x="292773" y="223431"/>
                  </a:lnTo>
                  <a:close/>
                </a:path>
                <a:path w="400685" h="245745">
                  <a:moveTo>
                    <a:pt x="355803" y="233908"/>
                  </a:moveTo>
                  <a:lnTo>
                    <a:pt x="351472" y="228866"/>
                  </a:lnTo>
                  <a:lnTo>
                    <a:pt x="347992" y="224548"/>
                  </a:lnTo>
                  <a:lnTo>
                    <a:pt x="336575" y="220510"/>
                  </a:lnTo>
                  <a:lnTo>
                    <a:pt x="328752" y="221500"/>
                  </a:lnTo>
                  <a:lnTo>
                    <a:pt x="325221" y="216877"/>
                  </a:lnTo>
                  <a:lnTo>
                    <a:pt x="329425" y="220497"/>
                  </a:lnTo>
                  <a:lnTo>
                    <a:pt x="336372" y="218960"/>
                  </a:lnTo>
                  <a:lnTo>
                    <a:pt x="341122" y="217627"/>
                  </a:lnTo>
                  <a:lnTo>
                    <a:pt x="333121" y="214503"/>
                  </a:lnTo>
                  <a:lnTo>
                    <a:pt x="324358" y="213423"/>
                  </a:lnTo>
                  <a:lnTo>
                    <a:pt x="315849" y="211848"/>
                  </a:lnTo>
                  <a:lnTo>
                    <a:pt x="308622" y="207213"/>
                  </a:lnTo>
                  <a:lnTo>
                    <a:pt x="316230" y="210159"/>
                  </a:lnTo>
                  <a:lnTo>
                    <a:pt x="318757" y="209092"/>
                  </a:lnTo>
                  <a:lnTo>
                    <a:pt x="332155" y="209321"/>
                  </a:lnTo>
                  <a:lnTo>
                    <a:pt x="328777" y="203479"/>
                  </a:lnTo>
                  <a:lnTo>
                    <a:pt x="318795" y="201790"/>
                  </a:lnTo>
                  <a:lnTo>
                    <a:pt x="306882" y="205346"/>
                  </a:lnTo>
                  <a:lnTo>
                    <a:pt x="295859" y="205765"/>
                  </a:lnTo>
                  <a:lnTo>
                    <a:pt x="293954" y="206362"/>
                  </a:lnTo>
                  <a:lnTo>
                    <a:pt x="298145" y="202641"/>
                  </a:lnTo>
                  <a:lnTo>
                    <a:pt x="292328" y="201307"/>
                  </a:lnTo>
                  <a:lnTo>
                    <a:pt x="291592" y="201193"/>
                  </a:lnTo>
                  <a:lnTo>
                    <a:pt x="291592" y="211455"/>
                  </a:lnTo>
                  <a:lnTo>
                    <a:pt x="289991" y="207251"/>
                  </a:lnTo>
                  <a:lnTo>
                    <a:pt x="291084" y="207416"/>
                  </a:lnTo>
                  <a:lnTo>
                    <a:pt x="291592" y="211455"/>
                  </a:lnTo>
                  <a:lnTo>
                    <a:pt x="291592" y="201193"/>
                  </a:lnTo>
                  <a:lnTo>
                    <a:pt x="279031" y="199212"/>
                  </a:lnTo>
                  <a:lnTo>
                    <a:pt x="274180" y="203441"/>
                  </a:lnTo>
                  <a:lnTo>
                    <a:pt x="275196" y="204876"/>
                  </a:lnTo>
                  <a:lnTo>
                    <a:pt x="276352" y="206159"/>
                  </a:lnTo>
                  <a:lnTo>
                    <a:pt x="277672" y="207314"/>
                  </a:lnTo>
                  <a:lnTo>
                    <a:pt x="282397" y="206717"/>
                  </a:lnTo>
                  <a:lnTo>
                    <a:pt x="280314" y="207289"/>
                  </a:lnTo>
                  <a:lnTo>
                    <a:pt x="276491" y="211074"/>
                  </a:lnTo>
                  <a:lnTo>
                    <a:pt x="278320" y="214757"/>
                  </a:lnTo>
                  <a:lnTo>
                    <a:pt x="288607" y="216077"/>
                  </a:lnTo>
                  <a:lnTo>
                    <a:pt x="291973" y="215315"/>
                  </a:lnTo>
                  <a:lnTo>
                    <a:pt x="292773" y="220179"/>
                  </a:lnTo>
                  <a:lnTo>
                    <a:pt x="298094" y="223456"/>
                  </a:lnTo>
                  <a:lnTo>
                    <a:pt x="296646" y="223266"/>
                  </a:lnTo>
                  <a:lnTo>
                    <a:pt x="300456" y="225577"/>
                  </a:lnTo>
                  <a:lnTo>
                    <a:pt x="299554" y="224243"/>
                  </a:lnTo>
                  <a:lnTo>
                    <a:pt x="298665" y="223710"/>
                  </a:lnTo>
                  <a:lnTo>
                    <a:pt x="305574" y="225272"/>
                  </a:lnTo>
                  <a:lnTo>
                    <a:pt x="310934" y="224612"/>
                  </a:lnTo>
                  <a:lnTo>
                    <a:pt x="305536" y="220649"/>
                  </a:lnTo>
                  <a:lnTo>
                    <a:pt x="302755" y="218782"/>
                  </a:lnTo>
                  <a:lnTo>
                    <a:pt x="299377" y="215290"/>
                  </a:lnTo>
                  <a:lnTo>
                    <a:pt x="301155" y="214083"/>
                  </a:lnTo>
                  <a:lnTo>
                    <a:pt x="302679" y="213487"/>
                  </a:lnTo>
                  <a:lnTo>
                    <a:pt x="298526" y="211823"/>
                  </a:lnTo>
                  <a:lnTo>
                    <a:pt x="303301" y="210159"/>
                  </a:lnTo>
                  <a:lnTo>
                    <a:pt x="309499" y="216281"/>
                  </a:lnTo>
                  <a:lnTo>
                    <a:pt x="319925" y="216966"/>
                  </a:lnTo>
                  <a:lnTo>
                    <a:pt x="323507" y="222872"/>
                  </a:lnTo>
                  <a:lnTo>
                    <a:pt x="321360" y="225742"/>
                  </a:lnTo>
                  <a:lnTo>
                    <a:pt x="325628" y="222973"/>
                  </a:lnTo>
                  <a:lnTo>
                    <a:pt x="347916" y="228676"/>
                  </a:lnTo>
                  <a:lnTo>
                    <a:pt x="348932" y="235661"/>
                  </a:lnTo>
                  <a:lnTo>
                    <a:pt x="355803" y="233908"/>
                  </a:lnTo>
                  <a:close/>
                </a:path>
                <a:path w="400685" h="245745">
                  <a:moveTo>
                    <a:pt x="368160" y="229069"/>
                  </a:moveTo>
                  <a:lnTo>
                    <a:pt x="363867" y="227457"/>
                  </a:lnTo>
                  <a:lnTo>
                    <a:pt x="362966" y="228625"/>
                  </a:lnTo>
                  <a:lnTo>
                    <a:pt x="365480" y="232562"/>
                  </a:lnTo>
                  <a:lnTo>
                    <a:pt x="367271" y="230225"/>
                  </a:lnTo>
                  <a:lnTo>
                    <a:pt x="368160" y="229069"/>
                  </a:lnTo>
                  <a:close/>
                </a:path>
                <a:path w="400685" h="245745">
                  <a:moveTo>
                    <a:pt x="375907" y="241858"/>
                  </a:moveTo>
                  <a:lnTo>
                    <a:pt x="373049" y="241160"/>
                  </a:lnTo>
                  <a:lnTo>
                    <a:pt x="370344" y="241541"/>
                  </a:lnTo>
                  <a:lnTo>
                    <a:pt x="367792" y="242989"/>
                  </a:lnTo>
                  <a:lnTo>
                    <a:pt x="370611" y="242633"/>
                  </a:lnTo>
                  <a:lnTo>
                    <a:pt x="373189" y="243268"/>
                  </a:lnTo>
                  <a:lnTo>
                    <a:pt x="375526" y="244932"/>
                  </a:lnTo>
                  <a:lnTo>
                    <a:pt x="375907" y="241858"/>
                  </a:lnTo>
                  <a:close/>
                </a:path>
                <a:path w="400685" h="245745">
                  <a:moveTo>
                    <a:pt x="378320" y="214223"/>
                  </a:moveTo>
                  <a:lnTo>
                    <a:pt x="376707" y="209994"/>
                  </a:lnTo>
                  <a:lnTo>
                    <a:pt x="367995" y="204355"/>
                  </a:lnTo>
                  <a:lnTo>
                    <a:pt x="354228" y="200660"/>
                  </a:lnTo>
                  <a:lnTo>
                    <a:pt x="340283" y="200482"/>
                  </a:lnTo>
                  <a:lnTo>
                    <a:pt x="331038" y="205371"/>
                  </a:lnTo>
                  <a:lnTo>
                    <a:pt x="336956" y="202425"/>
                  </a:lnTo>
                  <a:lnTo>
                    <a:pt x="338137" y="210324"/>
                  </a:lnTo>
                  <a:lnTo>
                    <a:pt x="341337" y="213220"/>
                  </a:lnTo>
                  <a:lnTo>
                    <a:pt x="345516" y="214655"/>
                  </a:lnTo>
                  <a:lnTo>
                    <a:pt x="354901" y="215988"/>
                  </a:lnTo>
                  <a:lnTo>
                    <a:pt x="352310" y="216598"/>
                  </a:lnTo>
                  <a:lnTo>
                    <a:pt x="355028" y="216941"/>
                  </a:lnTo>
                  <a:lnTo>
                    <a:pt x="357746" y="217068"/>
                  </a:lnTo>
                  <a:lnTo>
                    <a:pt x="360489" y="216979"/>
                  </a:lnTo>
                  <a:lnTo>
                    <a:pt x="362661" y="216509"/>
                  </a:lnTo>
                  <a:lnTo>
                    <a:pt x="360006" y="214401"/>
                  </a:lnTo>
                  <a:lnTo>
                    <a:pt x="364185" y="210845"/>
                  </a:lnTo>
                  <a:lnTo>
                    <a:pt x="367207" y="217982"/>
                  </a:lnTo>
                  <a:lnTo>
                    <a:pt x="373989" y="221157"/>
                  </a:lnTo>
                  <a:lnTo>
                    <a:pt x="378320" y="214223"/>
                  </a:lnTo>
                  <a:close/>
                </a:path>
                <a:path w="400685" h="245745">
                  <a:moveTo>
                    <a:pt x="382511" y="240093"/>
                  </a:moveTo>
                  <a:lnTo>
                    <a:pt x="381584" y="237159"/>
                  </a:lnTo>
                  <a:lnTo>
                    <a:pt x="379780" y="234950"/>
                  </a:lnTo>
                  <a:lnTo>
                    <a:pt x="377088" y="233489"/>
                  </a:lnTo>
                  <a:lnTo>
                    <a:pt x="375894" y="234721"/>
                  </a:lnTo>
                  <a:lnTo>
                    <a:pt x="375005" y="236169"/>
                  </a:lnTo>
                  <a:lnTo>
                    <a:pt x="374396" y="237782"/>
                  </a:lnTo>
                  <a:lnTo>
                    <a:pt x="377088" y="238582"/>
                  </a:lnTo>
                  <a:lnTo>
                    <a:pt x="379793" y="239356"/>
                  </a:lnTo>
                  <a:lnTo>
                    <a:pt x="382511" y="240093"/>
                  </a:lnTo>
                  <a:close/>
                </a:path>
                <a:path w="400685" h="245745">
                  <a:moveTo>
                    <a:pt x="383692" y="208216"/>
                  </a:moveTo>
                  <a:lnTo>
                    <a:pt x="381266" y="206781"/>
                  </a:lnTo>
                  <a:lnTo>
                    <a:pt x="378663" y="205752"/>
                  </a:lnTo>
                  <a:lnTo>
                    <a:pt x="375907" y="205155"/>
                  </a:lnTo>
                  <a:lnTo>
                    <a:pt x="376313" y="208534"/>
                  </a:lnTo>
                  <a:lnTo>
                    <a:pt x="381533" y="208114"/>
                  </a:lnTo>
                  <a:lnTo>
                    <a:pt x="383692" y="208216"/>
                  </a:lnTo>
                  <a:close/>
                </a:path>
                <a:path w="400685" h="245745">
                  <a:moveTo>
                    <a:pt x="388581" y="242277"/>
                  </a:moveTo>
                  <a:lnTo>
                    <a:pt x="387286" y="241757"/>
                  </a:lnTo>
                  <a:lnTo>
                    <a:pt x="384073" y="243370"/>
                  </a:lnTo>
                  <a:lnTo>
                    <a:pt x="386651" y="244398"/>
                  </a:lnTo>
                  <a:lnTo>
                    <a:pt x="387934" y="244932"/>
                  </a:lnTo>
                  <a:lnTo>
                    <a:pt x="388581" y="242277"/>
                  </a:lnTo>
                  <a:close/>
                </a:path>
                <a:path w="400685" h="245745">
                  <a:moveTo>
                    <a:pt x="388696" y="219773"/>
                  </a:moveTo>
                  <a:lnTo>
                    <a:pt x="386003" y="215900"/>
                  </a:lnTo>
                  <a:lnTo>
                    <a:pt x="383895" y="216014"/>
                  </a:lnTo>
                  <a:lnTo>
                    <a:pt x="382219" y="216928"/>
                  </a:lnTo>
                  <a:lnTo>
                    <a:pt x="380949" y="218643"/>
                  </a:lnTo>
                  <a:lnTo>
                    <a:pt x="383387" y="220040"/>
                  </a:lnTo>
                  <a:lnTo>
                    <a:pt x="385965" y="220408"/>
                  </a:lnTo>
                  <a:lnTo>
                    <a:pt x="388696" y="219773"/>
                  </a:lnTo>
                  <a:close/>
                </a:path>
                <a:path w="400685" h="245745">
                  <a:moveTo>
                    <a:pt x="393369" y="245465"/>
                  </a:moveTo>
                  <a:lnTo>
                    <a:pt x="392557" y="243865"/>
                  </a:lnTo>
                  <a:lnTo>
                    <a:pt x="391401" y="242570"/>
                  </a:lnTo>
                  <a:lnTo>
                    <a:pt x="389877" y="241592"/>
                  </a:lnTo>
                  <a:lnTo>
                    <a:pt x="393369" y="245465"/>
                  </a:lnTo>
                  <a:close/>
                </a:path>
                <a:path w="400685" h="245745">
                  <a:moveTo>
                    <a:pt x="400265" y="215061"/>
                  </a:moveTo>
                  <a:lnTo>
                    <a:pt x="397802" y="212509"/>
                  </a:lnTo>
                  <a:lnTo>
                    <a:pt x="394119" y="214185"/>
                  </a:lnTo>
                  <a:lnTo>
                    <a:pt x="395008" y="215582"/>
                  </a:lnTo>
                  <a:lnTo>
                    <a:pt x="396024" y="216877"/>
                  </a:lnTo>
                  <a:lnTo>
                    <a:pt x="397179" y="218059"/>
                  </a:lnTo>
                  <a:lnTo>
                    <a:pt x="400265" y="21506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5329517" y="2645104"/>
              <a:ext cx="2481580" cy="5576570"/>
            </a:xfrm>
            <a:custGeom>
              <a:avLst/>
              <a:gdLst/>
              <a:ahLst/>
              <a:cxnLst/>
              <a:rect l="l" t="t" r="r" b="b"/>
              <a:pathLst>
                <a:path w="2481579" h="5576570">
                  <a:moveTo>
                    <a:pt x="6146" y="5572950"/>
                  </a:moveTo>
                  <a:lnTo>
                    <a:pt x="3683" y="5570398"/>
                  </a:lnTo>
                  <a:lnTo>
                    <a:pt x="0" y="5572074"/>
                  </a:lnTo>
                  <a:lnTo>
                    <a:pt x="889" y="5573471"/>
                  </a:lnTo>
                  <a:lnTo>
                    <a:pt x="1905" y="5574766"/>
                  </a:lnTo>
                  <a:lnTo>
                    <a:pt x="3060" y="5575947"/>
                  </a:lnTo>
                  <a:lnTo>
                    <a:pt x="6146" y="5572950"/>
                  </a:lnTo>
                  <a:close/>
                </a:path>
                <a:path w="2481579" h="5576570">
                  <a:moveTo>
                    <a:pt x="1655673" y="20320"/>
                  </a:moveTo>
                  <a:lnTo>
                    <a:pt x="1650606" y="20320"/>
                  </a:lnTo>
                  <a:lnTo>
                    <a:pt x="1642960" y="17780"/>
                  </a:lnTo>
                  <a:lnTo>
                    <a:pt x="1644205" y="15240"/>
                  </a:lnTo>
                  <a:lnTo>
                    <a:pt x="1640751" y="12700"/>
                  </a:lnTo>
                  <a:lnTo>
                    <a:pt x="1637296" y="10160"/>
                  </a:lnTo>
                  <a:lnTo>
                    <a:pt x="1632051" y="11430"/>
                  </a:lnTo>
                  <a:lnTo>
                    <a:pt x="1630743" y="8890"/>
                  </a:lnTo>
                  <a:lnTo>
                    <a:pt x="1628775" y="5080"/>
                  </a:lnTo>
                  <a:lnTo>
                    <a:pt x="1625092" y="4152"/>
                  </a:lnTo>
                  <a:lnTo>
                    <a:pt x="1625092" y="11430"/>
                  </a:lnTo>
                  <a:lnTo>
                    <a:pt x="1619948" y="12700"/>
                  </a:lnTo>
                  <a:lnTo>
                    <a:pt x="1617446" y="11430"/>
                  </a:lnTo>
                  <a:lnTo>
                    <a:pt x="1625092" y="11430"/>
                  </a:lnTo>
                  <a:lnTo>
                    <a:pt x="1625092" y="4152"/>
                  </a:lnTo>
                  <a:lnTo>
                    <a:pt x="1623745" y="3810"/>
                  </a:lnTo>
                  <a:lnTo>
                    <a:pt x="1619973" y="2540"/>
                  </a:lnTo>
                  <a:lnTo>
                    <a:pt x="1602346" y="6350"/>
                  </a:lnTo>
                  <a:lnTo>
                    <a:pt x="1610309" y="11430"/>
                  </a:lnTo>
                  <a:lnTo>
                    <a:pt x="1611160" y="11430"/>
                  </a:lnTo>
                  <a:lnTo>
                    <a:pt x="1609242" y="15240"/>
                  </a:lnTo>
                  <a:lnTo>
                    <a:pt x="1612404" y="16510"/>
                  </a:lnTo>
                  <a:lnTo>
                    <a:pt x="1620393" y="17780"/>
                  </a:lnTo>
                  <a:lnTo>
                    <a:pt x="1621523" y="25400"/>
                  </a:lnTo>
                  <a:lnTo>
                    <a:pt x="1615186" y="26543"/>
                  </a:lnTo>
                  <a:lnTo>
                    <a:pt x="1619986" y="20320"/>
                  </a:lnTo>
                  <a:lnTo>
                    <a:pt x="1611744" y="21590"/>
                  </a:lnTo>
                  <a:lnTo>
                    <a:pt x="1605749" y="24130"/>
                  </a:lnTo>
                  <a:lnTo>
                    <a:pt x="1606359" y="22860"/>
                  </a:lnTo>
                  <a:lnTo>
                    <a:pt x="1608213" y="19050"/>
                  </a:lnTo>
                  <a:lnTo>
                    <a:pt x="1607197" y="19050"/>
                  </a:lnTo>
                  <a:lnTo>
                    <a:pt x="1602689" y="22860"/>
                  </a:lnTo>
                  <a:lnTo>
                    <a:pt x="1603540" y="21590"/>
                  </a:lnTo>
                  <a:lnTo>
                    <a:pt x="1604314" y="20320"/>
                  </a:lnTo>
                  <a:lnTo>
                    <a:pt x="1605000" y="17780"/>
                  </a:lnTo>
                  <a:lnTo>
                    <a:pt x="1598282" y="15240"/>
                  </a:lnTo>
                  <a:lnTo>
                    <a:pt x="1591576" y="13970"/>
                  </a:lnTo>
                  <a:lnTo>
                    <a:pt x="1583982" y="15240"/>
                  </a:lnTo>
                  <a:lnTo>
                    <a:pt x="1592199" y="17780"/>
                  </a:lnTo>
                  <a:lnTo>
                    <a:pt x="1592199" y="27940"/>
                  </a:lnTo>
                  <a:lnTo>
                    <a:pt x="1587334" y="27940"/>
                  </a:lnTo>
                  <a:lnTo>
                    <a:pt x="1584858" y="26670"/>
                  </a:lnTo>
                  <a:lnTo>
                    <a:pt x="1588135" y="26670"/>
                  </a:lnTo>
                  <a:lnTo>
                    <a:pt x="1592199" y="27940"/>
                  </a:lnTo>
                  <a:lnTo>
                    <a:pt x="1592199" y="17780"/>
                  </a:lnTo>
                  <a:lnTo>
                    <a:pt x="1587042" y="19050"/>
                  </a:lnTo>
                  <a:lnTo>
                    <a:pt x="1587042" y="20320"/>
                  </a:lnTo>
                  <a:lnTo>
                    <a:pt x="1584566" y="20320"/>
                  </a:lnTo>
                  <a:lnTo>
                    <a:pt x="1580603" y="19050"/>
                  </a:lnTo>
                  <a:lnTo>
                    <a:pt x="1578965" y="25488"/>
                  </a:lnTo>
                  <a:lnTo>
                    <a:pt x="1576349" y="29210"/>
                  </a:lnTo>
                  <a:lnTo>
                    <a:pt x="1581302" y="31750"/>
                  </a:lnTo>
                  <a:lnTo>
                    <a:pt x="1586890" y="31750"/>
                  </a:lnTo>
                  <a:lnTo>
                    <a:pt x="1592199" y="33020"/>
                  </a:lnTo>
                  <a:lnTo>
                    <a:pt x="1586763" y="33020"/>
                  </a:lnTo>
                  <a:lnTo>
                    <a:pt x="1584096" y="34290"/>
                  </a:lnTo>
                  <a:lnTo>
                    <a:pt x="1586141" y="35560"/>
                  </a:lnTo>
                  <a:lnTo>
                    <a:pt x="1590649" y="35560"/>
                  </a:lnTo>
                  <a:lnTo>
                    <a:pt x="1584883" y="36830"/>
                  </a:lnTo>
                  <a:lnTo>
                    <a:pt x="1572793" y="31750"/>
                  </a:lnTo>
                  <a:lnTo>
                    <a:pt x="1566684" y="31750"/>
                  </a:lnTo>
                  <a:lnTo>
                    <a:pt x="1567675" y="34290"/>
                  </a:lnTo>
                  <a:lnTo>
                    <a:pt x="1569974" y="36830"/>
                  </a:lnTo>
                  <a:lnTo>
                    <a:pt x="1572856" y="36830"/>
                  </a:lnTo>
                  <a:lnTo>
                    <a:pt x="1567688" y="38100"/>
                  </a:lnTo>
                  <a:lnTo>
                    <a:pt x="1567688" y="39370"/>
                  </a:lnTo>
                  <a:lnTo>
                    <a:pt x="1572856" y="40640"/>
                  </a:lnTo>
                  <a:lnTo>
                    <a:pt x="1566443" y="39370"/>
                  </a:lnTo>
                  <a:lnTo>
                    <a:pt x="1558124" y="34290"/>
                  </a:lnTo>
                  <a:lnTo>
                    <a:pt x="1553895" y="43180"/>
                  </a:lnTo>
                  <a:lnTo>
                    <a:pt x="1565351" y="43180"/>
                  </a:lnTo>
                  <a:lnTo>
                    <a:pt x="1570151" y="45720"/>
                  </a:lnTo>
                  <a:lnTo>
                    <a:pt x="1575790" y="45720"/>
                  </a:lnTo>
                  <a:lnTo>
                    <a:pt x="1583905" y="44450"/>
                  </a:lnTo>
                  <a:lnTo>
                    <a:pt x="1592592" y="41910"/>
                  </a:lnTo>
                  <a:lnTo>
                    <a:pt x="1592224" y="40640"/>
                  </a:lnTo>
                  <a:lnTo>
                    <a:pt x="1591513" y="38100"/>
                  </a:lnTo>
                  <a:lnTo>
                    <a:pt x="1600873" y="43180"/>
                  </a:lnTo>
                  <a:lnTo>
                    <a:pt x="1603057" y="38100"/>
                  </a:lnTo>
                  <a:lnTo>
                    <a:pt x="1605241" y="33020"/>
                  </a:lnTo>
                  <a:lnTo>
                    <a:pt x="1606118" y="41910"/>
                  </a:lnTo>
                  <a:lnTo>
                    <a:pt x="1608975" y="40640"/>
                  </a:lnTo>
                  <a:lnTo>
                    <a:pt x="1611693" y="39370"/>
                  </a:lnTo>
                  <a:lnTo>
                    <a:pt x="1614284" y="38100"/>
                  </a:lnTo>
                  <a:lnTo>
                    <a:pt x="1614855" y="44450"/>
                  </a:lnTo>
                  <a:lnTo>
                    <a:pt x="1618195" y="43294"/>
                  </a:lnTo>
                  <a:lnTo>
                    <a:pt x="1621764" y="46990"/>
                  </a:lnTo>
                  <a:lnTo>
                    <a:pt x="1622920" y="43180"/>
                  </a:lnTo>
                  <a:lnTo>
                    <a:pt x="1627962" y="40640"/>
                  </a:lnTo>
                  <a:lnTo>
                    <a:pt x="1633575" y="45224"/>
                  </a:lnTo>
                  <a:lnTo>
                    <a:pt x="1635760" y="45224"/>
                  </a:lnTo>
                  <a:lnTo>
                    <a:pt x="1653527" y="45224"/>
                  </a:lnTo>
                  <a:lnTo>
                    <a:pt x="1654505" y="40640"/>
                  </a:lnTo>
                  <a:lnTo>
                    <a:pt x="1645183" y="44450"/>
                  </a:lnTo>
                  <a:lnTo>
                    <a:pt x="1649679" y="41910"/>
                  </a:lnTo>
                  <a:lnTo>
                    <a:pt x="1648942" y="40640"/>
                  </a:lnTo>
                  <a:lnTo>
                    <a:pt x="1648206" y="39370"/>
                  </a:lnTo>
                  <a:lnTo>
                    <a:pt x="1647469" y="38100"/>
                  </a:lnTo>
                  <a:lnTo>
                    <a:pt x="1642859" y="34290"/>
                  </a:lnTo>
                  <a:lnTo>
                    <a:pt x="1640192" y="31750"/>
                  </a:lnTo>
                  <a:lnTo>
                    <a:pt x="1647063" y="34290"/>
                  </a:lnTo>
                  <a:lnTo>
                    <a:pt x="1652054" y="30480"/>
                  </a:lnTo>
                  <a:lnTo>
                    <a:pt x="1652333" y="29210"/>
                  </a:lnTo>
                  <a:lnTo>
                    <a:pt x="1653146" y="25400"/>
                  </a:lnTo>
                  <a:lnTo>
                    <a:pt x="1648294" y="22860"/>
                  </a:lnTo>
                  <a:lnTo>
                    <a:pt x="1655673" y="20320"/>
                  </a:lnTo>
                  <a:close/>
                </a:path>
                <a:path w="2481579" h="5576570">
                  <a:moveTo>
                    <a:pt x="1808645" y="97790"/>
                  </a:moveTo>
                  <a:lnTo>
                    <a:pt x="1620494" y="97790"/>
                  </a:lnTo>
                  <a:lnTo>
                    <a:pt x="1614284" y="97790"/>
                  </a:lnTo>
                  <a:lnTo>
                    <a:pt x="1614893" y="104140"/>
                  </a:lnTo>
                  <a:lnTo>
                    <a:pt x="1609801" y="101600"/>
                  </a:lnTo>
                  <a:lnTo>
                    <a:pt x="1604606" y="102870"/>
                  </a:lnTo>
                  <a:lnTo>
                    <a:pt x="1599819" y="105410"/>
                  </a:lnTo>
                  <a:lnTo>
                    <a:pt x="1597520" y="104140"/>
                  </a:lnTo>
                  <a:lnTo>
                    <a:pt x="1596732" y="102870"/>
                  </a:lnTo>
                  <a:lnTo>
                    <a:pt x="1595729" y="101600"/>
                  </a:lnTo>
                  <a:lnTo>
                    <a:pt x="1594510" y="101600"/>
                  </a:lnTo>
                  <a:lnTo>
                    <a:pt x="1589608" y="102870"/>
                  </a:lnTo>
                  <a:lnTo>
                    <a:pt x="1590294" y="107950"/>
                  </a:lnTo>
                  <a:lnTo>
                    <a:pt x="1589887" y="111760"/>
                  </a:lnTo>
                  <a:lnTo>
                    <a:pt x="1604264" y="111760"/>
                  </a:lnTo>
                  <a:lnTo>
                    <a:pt x="1611604" y="110490"/>
                  </a:lnTo>
                  <a:lnTo>
                    <a:pt x="1618526" y="109220"/>
                  </a:lnTo>
                  <a:lnTo>
                    <a:pt x="1622780" y="109220"/>
                  </a:lnTo>
                  <a:lnTo>
                    <a:pt x="1627060" y="110490"/>
                  </a:lnTo>
                  <a:lnTo>
                    <a:pt x="1636115" y="109220"/>
                  </a:lnTo>
                  <a:lnTo>
                    <a:pt x="1637919" y="105410"/>
                  </a:lnTo>
                  <a:lnTo>
                    <a:pt x="1643303" y="106680"/>
                  </a:lnTo>
                  <a:lnTo>
                    <a:pt x="1642516" y="107950"/>
                  </a:lnTo>
                  <a:lnTo>
                    <a:pt x="1641856" y="109220"/>
                  </a:lnTo>
                  <a:lnTo>
                    <a:pt x="1641309" y="110490"/>
                  </a:lnTo>
                  <a:lnTo>
                    <a:pt x="1643697" y="110490"/>
                  </a:lnTo>
                  <a:lnTo>
                    <a:pt x="1648142" y="113030"/>
                  </a:lnTo>
                  <a:lnTo>
                    <a:pt x="1654822" y="107950"/>
                  </a:lnTo>
                  <a:lnTo>
                    <a:pt x="1656867" y="114300"/>
                  </a:lnTo>
                  <a:lnTo>
                    <a:pt x="1650238" y="113030"/>
                  </a:lnTo>
                  <a:lnTo>
                    <a:pt x="1654467" y="116840"/>
                  </a:lnTo>
                  <a:lnTo>
                    <a:pt x="1657565" y="114300"/>
                  </a:lnTo>
                  <a:lnTo>
                    <a:pt x="1662226" y="110490"/>
                  </a:lnTo>
                  <a:lnTo>
                    <a:pt x="1663268" y="111760"/>
                  </a:lnTo>
                  <a:lnTo>
                    <a:pt x="1664055" y="113030"/>
                  </a:lnTo>
                  <a:lnTo>
                    <a:pt x="1664589" y="115570"/>
                  </a:lnTo>
                  <a:lnTo>
                    <a:pt x="1660944" y="115570"/>
                  </a:lnTo>
                  <a:lnTo>
                    <a:pt x="1659153" y="116840"/>
                  </a:lnTo>
                  <a:lnTo>
                    <a:pt x="1663407" y="124460"/>
                  </a:lnTo>
                  <a:lnTo>
                    <a:pt x="1672374" y="121920"/>
                  </a:lnTo>
                  <a:lnTo>
                    <a:pt x="1679930" y="123190"/>
                  </a:lnTo>
                  <a:lnTo>
                    <a:pt x="1686560" y="124460"/>
                  </a:lnTo>
                  <a:lnTo>
                    <a:pt x="1693049" y="127000"/>
                  </a:lnTo>
                  <a:lnTo>
                    <a:pt x="1699590" y="128270"/>
                  </a:lnTo>
                  <a:lnTo>
                    <a:pt x="1720621" y="128270"/>
                  </a:lnTo>
                  <a:lnTo>
                    <a:pt x="1730641" y="127000"/>
                  </a:lnTo>
                  <a:lnTo>
                    <a:pt x="1733778" y="125730"/>
                  </a:lnTo>
                  <a:lnTo>
                    <a:pt x="1739544" y="121920"/>
                  </a:lnTo>
                  <a:lnTo>
                    <a:pt x="1743392" y="119380"/>
                  </a:lnTo>
                  <a:lnTo>
                    <a:pt x="1735429" y="119380"/>
                  </a:lnTo>
                  <a:lnTo>
                    <a:pt x="1742338" y="118110"/>
                  </a:lnTo>
                  <a:lnTo>
                    <a:pt x="1739760" y="116840"/>
                  </a:lnTo>
                  <a:lnTo>
                    <a:pt x="1743811" y="115570"/>
                  </a:lnTo>
                  <a:lnTo>
                    <a:pt x="1750250" y="114300"/>
                  </a:lnTo>
                  <a:lnTo>
                    <a:pt x="1769770" y="114300"/>
                  </a:lnTo>
                  <a:lnTo>
                    <a:pt x="1770951" y="110490"/>
                  </a:lnTo>
                  <a:lnTo>
                    <a:pt x="1771738" y="107950"/>
                  </a:lnTo>
                  <a:lnTo>
                    <a:pt x="1774698" y="111760"/>
                  </a:lnTo>
                  <a:lnTo>
                    <a:pt x="1781111" y="110490"/>
                  </a:lnTo>
                  <a:lnTo>
                    <a:pt x="1785962" y="107950"/>
                  </a:lnTo>
                  <a:lnTo>
                    <a:pt x="1788388" y="106680"/>
                  </a:lnTo>
                  <a:lnTo>
                    <a:pt x="1793925" y="104140"/>
                  </a:lnTo>
                  <a:lnTo>
                    <a:pt x="1801266" y="100330"/>
                  </a:lnTo>
                  <a:lnTo>
                    <a:pt x="1808645" y="97790"/>
                  </a:lnTo>
                  <a:close/>
                </a:path>
                <a:path w="2481579" h="5576570">
                  <a:moveTo>
                    <a:pt x="1859343" y="7620"/>
                  </a:moveTo>
                  <a:lnTo>
                    <a:pt x="1854238" y="7620"/>
                  </a:lnTo>
                  <a:lnTo>
                    <a:pt x="1853996" y="8470"/>
                  </a:lnTo>
                  <a:lnTo>
                    <a:pt x="1859343" y="7620"/>
                  </a:lnTo>
                  <a:close/>
                </a:path>
                <a:path w="2481579" h="5576570">
                  <a:moveTo>
                    <a:pt x="1866150" y="6350"/>
                  </a:moveTo>
                  <a:lnTo>
                    <a:pt x="1859343" y="7620"/>
                  </a:lnTo>
                  <a:lnTo>
                    <a:pt x="1863039" y="7620"/>
                  </a:lnTo>
                  <a:lnTo>
                    <a:pt x="1866150" y="6350"/>
                  </a:lnTo>
                  <a:close/>
                </a:path>
                <a:path w="2481579" h="5576570">
                  <a:moveTo>
                    <a:pt x="1893633" y="54610"/>
                  </a:moveTo>
                  <a:lnTo>
                    <a:pt x="1886013" y="54610"/>
                  </a:lnTo>
                  <a:lnTo>
                    <a:pt x="1889366" y="52070"/>
                  </a:lnTo>
                  <a:lnTo>
                    <a:pt x="1885188" y="50800"/>
                  </a:lnTo>
                  <a:lnTo>
                    <a:pt x="1880793" y="50800"/>
                  </a:lnTo>
                  <a:lnTo>
                    <a:pt x="1886953" y="48260"/>
                  </a:lnTo>
                  <a:lnTo>
                    <a:pt x="1890039" y="46990"/>
                  </a:lnTo>
                  <a:lnTo>
                    <a:pt x="1889442" y="44450"/>
                  </a:lnTo>
                  <a:lnTo>
                    <a:pt x="1889150" y="43180"/>
                  </a:lnTo>
                  <a:lnTo>
                    <a:pt x="1888553" y="40640"/>
                  </a:lnTo>
                  <a:lnTo>
                    <a:pt x="1883930" y="43180"/>
                  </a:lnTo>
                  <a:lnTo>
                    <a:pt x="1882686" y="41910"/>
                  </a:lnTo>
                  <a:lnTo>
                    <a:pt x="1878965" y="38100"/>
                  </a:lnTo>
                  <a:lnTo>
                    <a:pt x="1870811" y="36093"/>
                  </a:lnTo>
                  <a:lnTo>
                    <a:pt x="1870710" y="35560"/>
                  </a:lnTo>
                  <a:lnTo>
                    <a:pt x="1870176" y="33020"/>
                  </a:lnTo>
                  <a:lnTo>
                    <a:pt x="1869643" y="30480"/>
                  </a:lnTo>
                  <a:lnTo>
                    <a:pt x="1865655" y="31419"/>
                  </a:lnTo>
                  <a:lnTo>
                    <a:pt x="1865655" y="38646"/>
                  </a:lnTo>
                  <a:lnTo>
                    <a:pt x="1864931" y="39370"/>
                  </a:lnTo>
                  <a:lnTo>
                    <a:pt x="1860346" y="41910"/>
                  </a:lnTo>
                  <a:lnTo>
                    <a:pt x="1863496" y="39370"/>
                  </a:lnTo>
                  <a:lnTo>
                    <a:pt x="1865655" y="38646"/>
                  </a:lnTo>
                  <a:lnTo>
                    <a:pt x="1865655" y="31419"/>
                  </a:lnTo>
                  <a:lnTo>
                    <a:pt x="1858860" y="33020"/>
                  </a:lnTo>
                  <a:lnTo>
                    <a:pt x="1853361" y="33020"/>
                  </a:lnTo>
                  <a:lnTo>
                    <a:pt x="1854466" y="29210"/>
                  </a:lnTo>
                  <a:lnTo>
                    <a:pt x="1860524" y="27940"/>
                  </a:lnTo>
                  <a:lnTo>
                    <a:pt x="1861527" y="25400"/>
                  </a:lnTo>
                  <a:lnTo>
                    <a:pt x="1863521" y="20320"/>
                  </a:lnTo>
                  <a:lnTo>
                    <a:pt x="1849831" y="19050"/>
                  </a:lnTo>
                  <a:lnTo>
                    <a:pt x="1848878" y="17780"/>
                  </a:lnTo>
                  <a:lnTo>
                    <a:pt x="1847938" y="16510"/>
                  </a:lnTo>
                  <a:lnTo>
                    <a:pt x="1852701" y="16510"/>
                  </a:lnTo>
                  <a:lnTo>
                    <a:pt x="1852079" y="15240"/>
                  </a:lnTo>
                  <a:lnTo>
                    <a:pt x="1853996" y="8470"/>
                  </a:lnTo>
                  <a:lnTo>
                    <a:pt x="1851367" y="8890"/>
                  </a:lnTo>
                  <a:lnTo>
                    <a:pt x="1844294" y="11430"/>
                  </a:lnTo>
                  <a:lnTo>
                    <a:pt x="1840191" y="16510"/>
                  </a:lnTo>
                  <a:lnTo>
                    <a:pt x="1837601" y="13970"/>
                  </a:lnTo>
                  <a:lnTo>
                    <a:pt x="1830235" y="11430"/>
                  </a:lnTo>
                  <a:lnTo>
                    <a:pt x="1832825" y="3810"/>
                  </a:lnTo>
                  <a:lnTo>
                    <a:pt x="1833702" y="1270"/>
                  </a:lnTo>
                  <a:lnTo>
                    <a:pt x="1819452" y="0"/>
                  </a:lnTo>
                  <a:lnTo>
                    <a:pt x="1813471" y="3810"/>
                  </a:lnTo>
                  <a:lnTo>
                    <a:pt x="1807273" y="0"/>
                  </a:lnTo>
                  <a:lnTo>
                    <a:pt x="1809877" y="12700"/>
                  </a:lnTo>
                  <a:lnTo>
                    <a:pt x="1803412" y="12700"/>
                  </a:lnTo>
                  <a:lnTo>
                    <a:pt x="1802688" y="17780"/>
                  </a:lnTo>
                  <a:lnTo>
                    <a:pt x="1801380" y="16510"/>
                  </a:lnTo>
                  <a:lnTo>
                    <a:pt x="1788896" y="12700"/>
                  </a:lnTo>
                  <a:lnTo>
                    <a:pt x="1780044" y="13970"/>
                  </a:lnTo>
                  <a:lnTo>
                    <a:pt x="1776361" y="21590"/>
                  </a:lnTo>
                  <a:lnTo>
                    <a:pt x="1771357" y="25400"/>
                  </a:lnTo>
                  <a:lnTo>
                    <a:pt x="1767941" y="21590"/>
                  </a:lnTo>
                  <a:lnTo>
                    <a:pt x="1761794" y="16510"/>
                  </a:lnTo>
                  <a:lnTo>
                    <a:pt x="1755076" y="13970"/>
                  </a:lnTo>
                  <a:lnTo>
                    <a:pt x="1749933" y="16510"/>
                  </a:lnTo>
                  <a:lnTo>
                    <a:pt x="1748472" y="17780"/>
                  </a:lnTo>
                  <a:lnTo>
                    <a:pt x="1749869" y="22860"/>
                  </a:lnTo>
                  <a:lnTo>
                    <a:pt x="1755076" y="27940"/>
                  </a:lnTo>
                  <a:lnTo>
                    <a:pt x="1753933" y="31750"/>
                  </a:lnTo>
                  <a:lnTo>
                    <a:pt x="1752765" y="36830"/>
                  </a:lnTo>
                  <a:lnTo>
                    <a:pt x="1750809" y="33020"/>
                  </a:lnTo>
                  <a:lnTo>
                    <a:pt x="1748840" y="29210"/>
                  </a:lnTo>
                  <a:lnTo>
                    <a:pt x="1744649" y="21590"/>
                  </a:lnTo>
                  <a:lnTo>
                    <a:pt x="1743570" y="20320"/>
                  </a:lnTo>
                  <a:lnTo>
                    <a:pt x="1739214" y="15240"/>
                  </a:lnTo>
                  <a:lnTo>
                    <a:pt x="1731492" y="13970"/>
                  </a:lnTo>
                  <a:lnTo>
                    <a:pt x="1727949" y="15240"/>
                  </a:lnTo>
                  <a:lnTo>
                    <a:pt x="1727530" y="19050"/>
                  </a:lnTo>
                  <a:lnTo>
                    <a:pt x="1721815" y="20320"/>
                  </a:lnTo>
                  <a:lnTo>
                    <a:pt x="1718983" y="17780"/>
                  </a:lnTo>
                  <a:lnTo>
                    <a:pt x="1711452" y="21590"/>
                  </a:lnTo>
                  <a:lnTo>
                    <a:pt x="1715033" y="29210"/>
                  </a:lnTo>
                  <a:lnTo>
                    <a:pt x="1711617" y="31750"/>
                  </a:lnTo>
                  <a:lnTo>
                    <a:pt x="1707007" y="33020"/>
                  </a:lnTo>
                  <a:lnTo>
                    <a:pt x="1702130" y="27940"/>
                  </a:lnTo>
                  <a:lnTo>
                    <a:pt x="1697672" y="21590"/>
                  </a:lnTo>
                  <a:lnTo>
                    <a:pt x="1694268" y="17780"/>
                  </a:lnTo>
                  <a:lnTo>
                    <a:pt x="1688058" y="12700"/>
                  </a:lnTo>
                  <a:lnTo>
                    <a:pt x="1683219" y="21590"/>
                  </a:lnTo>
                  <a:lnTo>
                    <a:pt x="1686547" y="31750"/>
                  </a:lnTo>
                  <a:lnTo>
                    <a:pt x="1681607" y="44450"/>
                  </a:lnTo>
                  <a:lnTo>
                    <a:pt x="1678127" y="39370"/>
                  </a:lnTo>
                  <a:lnTo>
                    <a:pt x="1676946" y="48260"/>
                  </a:lnTo>
                  <a:lnTo>
                    <a:pt x="1676527" y="46990"/>
                  </a:lnTo>
                  <a:lnTo>
                    <a:pt x="1673225" y="36830"/>
                  </a:lnTo>
                  <a:lnTo>
                    <a:pt x="1669897" y="36830"/>
                  </a:lnTo>
                  <a:lnTo>
                    <a:pt x="1664766" y="38100"/>
                  </a:lnTo>
                  <a:lnTo>
                    <a:pt x="1659864" y="46990"/>
                  </a:lnTo>
                  <a:lnTo>
                    <a:pt x="1657223" y="44450"/>
                  </a:lnTo>
                  <a:lnTo>
                    <a:pt x="1657477" y="48260"/>
                  </a:lnTo>
                  <a:lnTo>
                    <a:pt x="1653641" y="52070"/>
                  </a:lnTo>
                  <a:lnTo>
                    <a:pt x="1654479" y="55880"/>
                  </a:lnTo>
                  <a:lnTo>
                    <a:pt x="1652333" y="50800"/>
                  </a:lnTo>
                  <a:lnTo>
                    <a:pt x="1653413" y="45720"/>
                  </a:lnTo>
                  <a:lnTo>
                    <a:pt x="1634185" y="45720"/>
                  </a:lnTo>
                  <a:lnTo>
                    <a:pt x="1630514" y="45720"/>
                  </a:lnTo>
                  <a:lnTo>
                    <a:pt x="1622755" y="48260"/>
                  </a:lnTo>
                  <a:lnTo>
                    <a:pt x="1615389" y="52070"/>
                  </a:lnTo>
                  <a:lnTo>
                    <a:pt x="1608848" y="55880"/>
                  </a:lnTo>
                  <a:lnTo>
                    <a:pt x="1612938" y="55880"/>
                  </a:lnTo>
                  <a:lnTo>
                    <a:pt x="1616824" y="57150"/>
                  </a:lnTo>
                  <a:lnTo>
                    <a:pt x="1624876" y="58420"/>
                  </a:lnTo>
                  <a:lnTo>
                    <a:pt x="1628825" y="55880"/>
                  </a:lnTo>
                  <a:lnTo>
                    <a:pt x="1632813" y="57150"/>
                  </a:lnTo>
                  <a:lnTo>
                    <a:pt x="1623656" y="62230"/>
                  </a:lnTo>
                  <a:lnTo>
                    <a:pt x="1611033" y="62230"/>
                  </a:lnTo>
                  <a:lnTo>
                    <a:pt x="1598256" y="60960"/>
                  </a:lnTo>
                  <a:lnTo>
                    <a:pt x="1588706" y="66040"/>
                  </a:lnTo>
                  <a:lnTo>
                    <a:pt x="1587779" y="58420"/>
                  </a:lnTo>
                  <a:lnTo>
                    <a:pt x="1584769" y="64770"/>
                  </a:lnTo>
                  <a:lnTo>
                    <a:pt x="1575879" y="66040"/>
                  </a:lnTo>
                  <a:lnTo>
                    <a:pt x="1565948" y="66040"/>
                  </a:lnTo>
                  <a:lnTo>
                    <a:pt x="1561172" y="67310"/>
                  </a:lnTo>
                  <a:lnTo>
                    <a:pt x="1560944" y="71120"/>
                  </a:lnTo>
                  <a:lnTo>
                    <a:pt x="1563954" y="73660"/>
                  </a:lnTo>
                  <a:lnTo>
                    <a:pt x="1568894" y="73660"/>
                  </a:lnTo>
                  <a:lnTo>
                    <a:pt x="1576692" y="69850"/>
                  </a:lnTo>
                  <a:lnTo>
                    <a:pt x="1581442" y="69850"/>
                  </a:lnTo>
                  <a:lnTo>
                    <a:pt x="1594192" y="71120"/>
                  </a:lnTo>
                  <a:lnTo>
                    <a:pt x="1606499" y="71120"/>
                  </a:lnTo>
                  <a:lnTo>
                    <a:pt x="1610880" y="75603"/>
                  </a:lnTo>
                  <a:lnTo>
                    <a:pt x="1609559" y="76200"/>
                  </a:lnTo>
                  <a:lnTo>
                    <a:pt x="1608480" y="80010"/>
                  </a:lnTo>
                  <a:lnTo>
                    <a:pt x="1611439" y="80010"/>
                  </a:lnTo>
                  <a:lnTo>
                    <a:pt x="1613242" y="82550"/>
                  </a:lnTo>
                  <a:lnTo>
                    <a:pt x="1613471" y="85090"/>
                  </a:lnTo>
                  <a:lnTo>
                    <a:pt x="1619059" y="81280"/>
                  </a:lnTo>
                  <a:lnTo>
                    <a:pt x="1627822" y="77470"/>
                  </a:lnTo>
                  <a:lnTo>
                    <a:pt x="1635125" y="77470"/>
                  </a:lnTo>
                  <a:lnTo>
                    <a:pt x="1633308" y="80010"/>
                  </a:lnTo>
                  <a:lnTo>
                    <a:pt x="1628825" y="80010"/>
                  </a:lnTo>
                  <a:lnTo>
                    <a:pt x="1622005" y="82550"/>
                  </a:lnTo>
                  <a:lnTo>
                    <a:pt x="1613027" y="90170"/>
                  </a:lnTo>
                  <a:lnTo>
                    <a:pt x="1616290" y="89293"/>
                  </a:lnTo>
                  <a:lnTo>
                    <a:pt x="1614284" y="91440"/>
                  </a:lnTo>
                  <a:lnTo>
                    <a:pt x="1621307" y="92710"/>
                  </a:lnTo>
                  <a:lnTo>
                    <a:pt x="1625092" y="87630"/>
                  </a:lnTo>
                  <a:lnTo>
                    <a:pt x="1626984" y="85090"/>
                  </a:lnTo>
                  <a:lnTo>
                    <a:pt x="1634007" y="88900"/>
                  </a:lnTo>
                  <a:lnTo>
                    <a:pt x="1629422" y="88900"/>
                  </a:lnTo>
                  <a:lnTo>
                    <a:pt x="1623580" y="91440"/>
                  </a:lnTo>
                  <a:lnTo>
                    <a:pt x="1620329" y="93980"/>
                  </a:lnTo>
                  <a:lnTo>
                    <a:pt x="1623517" y="96520"/>
                  </a:lnTo>
                  <a:lnTo>
                    <a:pt x="1811083" y="96520"/>
                  </a:lnTo>
                  <a:lnTo>
                    <a:pt x="1815973" y="93980"/>
                  </a:lnTo>
                  <a:lnTo>
                    <a:pt x="1823148" y="90170"/>
                  </a:lnTo>
                  <a:lnTo>
                    <a:pt x="1828647" y="87630"/>
                  </a:lnTo>
                  <a:lnTo>
                    <a:pt x="1834134" y="93980"/>
                  </a:lnTo>
                  <a:lnTo>
                    <a:pt x="1840014" y="91440"/>
                  </a:lnTo>
                  <a:lnTo>
                    <a:pt x="1844751" y="90170"/>
                  </a:lnTo>
                  <a:lnTo>
                    <a:pt x="1847989" y="87630"/>
                  </a:lnTo>
                  <a:lnTo>
                    <a:pt x="1851240" y="85090"/>
                  </a:lnTo>
                  <a:lnTo>
                    <a:pt x="1855266" y="81280"/>
                  </a:lnTo>
                  <a:lnTo>
                    <a:pt x="1852612" y="80010"/>
                  </a:lnTo>
                  <a:lnTo>
                    <a:pt x="1854784" y="77470"/>
                  </a:lnTo>
                  <a:lnTo>
                    <a:pt x="1855863" y="76200"/>
                  </a:lnTo>
                  <a:lnTo>
                    <a:pt x="1863953" y="77470"/>
                  </a:lnTo>
                  <a:lnTo>
                    <a:pt x="1860080" y="73660"/>
                  </a:lnTo>
                  <a:lnTo>
                    <a:pt x="1858784" y="72390"/>
                  </a:lnTo>
                  <a:lnTo>
                    <a:pt x="1862848" y="74930"/>
                  </a:lnTo>
                  <a:lnTo>
                    <a:pt x="1867344" y="73660"/>
                  </a:lnTo>
                  <a:lnTo>
                    <a:pt x="1872145" y="72390"/>
                  </a:lnTo>
                  <a:lnTo>
                    <a:pt x="1876945" y="71120"/>
                  </a:lnTo>
                  <a:lnTo>
                    <a:pt x="1875866" y="69850"/>
                  </a:lnTo>
                  <a:lnTo>
                    <a:pt x="1874774" y="68580"/>
                  </a:lnTo>
                  <a:lnTo>
                    <a:pt x="1876323" y="67310"/>
                  </a:lnTo>
                  <a:lnTo>
                    <a:pt x="1877314" y="66040"/>
                  </a:lnTo>
                  <a:lnTo>
                    <a:pt x="1878939" y="66040"/>
                  </a:lnTo>
                  <a:lnTo>
                    <a:pt x="1881632" y="64770"/>
                  </a:lnTo>
                  <a:lnTo>
                    <a:pt x="1874088" y="62230"/>
                  </a:lnTo>
                  <a:lnTo>
                    <a:pt x="1870024" y="60960"/>
                  </a:lnTo>
                  <a:lnTo>
                    <a:pt x="1875066" y="59690"/>
                  </a:lnTo>
                  <a:lnTo>
                    <a:pt x="1879955" y="62230"/>
                  </a:lnTo>
                  <a:lnTo>
                    <a:pt x="1884756" y="62230"/>
                  </a:lnTo>
                  <a:lnTo>
                    <a:pt x="1889569" y="59690"/>
                  </a:lnTo>
                  <a:lnTo>
                    <a:pt x="1893633" y="54610"/>
                  </a:lnTo>
                  <a:close/>
                </a:path>
                <a:path w="2481579" h="5576570">
                  <a:moveTo>
                    <a:pt x="2415425" y="635266"/>
                  </a:moveTo>
                  <a:lnTo>
                    <a:pt x="2412771" y="632917"/>
                  </a:lnTo>
                  <a:lnTo>
                    <a:pt x="2409355" y="631355"/>
                  </a:lnTo>
                  <a:lnTo>
                    <a:pt x="2405748" y="631774"/>
                  </a:lnTo>
                  <a:lnTo>
                    <a:pt x="2401925" y="632167"/>
                  </a:lnTo>
                  <a:lnTo>
                    <a:pt x="2406015" y="633869"/>
                  </a:lnTo>
                  <a:lnTo>
                    <a:pt x="2410891" y="639635"/>
                  </a:lnTo>
                  <a:lnTo>
                    <a:pt x="2415425" y="635266"/>
                  </a:lnTo>
                  <a:close/>
                </a:path>
                <a:path w="2481579" h="5576570">
                  <a:moveTo>
                    <a:pt x="2424011" y="633717"/>
                  </a:moveTo>
                  <a:lnTo>
                    <a:pt x="2419210" y="631418"/>
                  </a:lnTo>
                  <a:lnTo>
                    <a:pt x="2412581" y="623989"/>
                  </a:lnTo>
                  <a:lnTo>
                    <a:pt x="2407361" y="629843"/>
                  </a:lnTo>
                  <a:lnTo>
                    <a:pt x="2413787" y="627405"/>
                  </a:lnTo>
                  <a:lnTo>
                    <a:pt x="2417800" y="638352"/>
                  </a:lnTo>
                  <a:lnTo>
                    <a:pt x="2424011" y="633717"/>
                  </a:lnTo>
                  <a:close/>
                </a:path>
                <a:path w="2481579" h="5576570">
                  <a:moveTo>
                    <a:pt x="2445816" y="571703"/>
                  </a:moveTo>
                  <a:lnTo>
                    <a:pt x="2443251" y="568325"/>
                  </a:lnTo>
                  <a:lnTo>
                    <a:pt x="2440406" y="569925"/>
                  </a:lnTo>
                  <a:lnTo>
                    <a:pt x="2438679" y="572820"/>
                  </a:lnTo>
                  <a:lnTo>
                    <a:pt x="2440140" y="576059"/>
                  </a:lnTo>
                  <a:lnTo>
                    <a:pt x="2443480" y="574763"/>
                  </a:lnTo>
                  <a:lnTo>
                    <a:pt x="2445816" y="571703"/>
                  </a:lnTo>
                  <a:close/>
                </a:path>
                <a:path w="2481579" h="5576570">
                  <a:moveTo>
                    <a:pt x="2449271" y="563702"/>
                  </a:moveTo>
                  <a:lnTo>
                    <a:pt x="2447950" y="564476"/>
                  </a:lnTo>
                  <a:lnTo>
                    <a:pt x="2446413" y="565213"/>
                  </a:lnTo>
                  <a:lnTo>
                    <a:pt x="2445397" y="566407"/>
                  </a:lnTo>
                  <a:lnTo>
                    <a:pt x="2449271" y="563702"/>
                  </a:lnTo>
                  <a:close/>
                </a:path>
                <a:path w="2481579" h="5576570">
                  <a:moveTo>
                    <a:pt x="2468245" y="555942"/>
                  </a:moveTo>
                  <a:lnTo>
                    <a:pt x="2464028" y="556666"/>
                  </a:lnTo>
                  <a:lnTo>
                    <a:pt x="2459850" y="557822"/>
                  </a:lnTo>
                  <a:lnTo>
                    <a:pt x="2456256" y="560209"/>
                  </a:lnTo>
                  <a:lnTo>
                    <a:pt x="2460307" y="558952"/>
                  </a:lnTo>
                  <a:lnTo>
                    <a:pt x="2464549" y="558152"/>
                  </a:lnTo>
                  <a:lnTo>
                    <a:pt x="2468245" y="555942"/>
                  </a:lnTo>
                  <a:close/>
                </a:path>
                <a:path w="2481579" h="5576570">
                  <a:moveTo>
                    <a:pt x="2481034" y="554774"/>
                  </a:moveTo>
                  <a:lnTo>
                    <a:pt x="2478163" y="554736"/>
                  </a:lnTo>
                  <a:lnTo>
                    <a:pt x="2475458" y="555383"/>
                  </a:lnTo>
                  <a:lnTo>
                    <a:pt x="2472918" y="556717"/>
                  </a:lnTo>
                  <a:lnTo>
                    <a:pt x="2475763" y="556641"/>
                  </a:lnTo>
                  <a:lnTo>
                    <a:pt x="2478468" y="555993"/>
                  </a:lnTo>
                  <a:lnTo>
                    <a:pt x="2481034" y="5547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4" name="object 12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973653" y="4972453"/>
              <a:ext cx="192084" cy="199309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4703458" y="6494500"/>
              <a:ext cx="474980" cy="1663700"/>
            </a:xfrm>
            <a:custGeom>
              <a:avLst/>
              <a:gdLst/>
              <a:ahLst/>
              <a:cxnLst/>
              <a:rect l="l" t="t" r="r" b="b"/>
              <a:pathLst>
                <a:path w="474979" h="1663700">
                  <a:moveTo>
                    <a:pt x="147091" y="1308100"/>
                  </a:moveTo>
                  <a:lnTo>
                    <a:pt x="133540" y="1308100"/>
                  </a:lnTo>
                  <a:lnTo>
                    <a:pt x="134607" y="1320800"/>
                  </a:lnTo>
                  <a:lnTo>
                    <a:pt x="141706" y="1320800"/>
                  </a:lnTo>
                  <a:lnTo>
                    <a:pt x="146392" y="1320800"/>
                  </a:lnTo>
                  <a:lnTo>
                    <a:pt x="147091" y="1308100"/>
                  </a:lnTo>
                  <a:close/>
                </a:path>
                <a:path w="474979" h="1663700">
                  <a:moveTo>
                    <a:pt x="165481" y="1299146"/>
                  </a:moveTo>
                  <a:lnTo>
                    <a:pt x="165112" y="1297724"/>
                  </a:lnTo>
                  <a:lnTo>
                    <a:pt x="159854" y="1297203"/>
                  </a:lnTo>
                  <a:lnTo>
                    <a:pt x="160985" y="1301496"/>
                  </a:lnTo>
                  <a:lnTo>
                    <a:pt x="165481" y="1299146"/>
                  </a:lnTo>
                  <a:close/>
                </a:path>
                <a:path w="474979" h="1663700">
                  <a:moveTo>
                    <a:pt x="204736" y="1397000"/>
                  </a:moveTo>
                  <a:lnTo>
                    <a:pt x="200012" y="1384300"/>
                  </a:lnTo>
                  <a:lnTo>
                    <a:pt x="196430" y="1397000"/>
                  </a:lnTo>
                  <a:lnTo>
                    <a:pt x="204736" y="1397000"/>
                  </a:lnTo>
                  <a:close/>
                </a:path>
                <a:path w="474979" h="1663700">
                  <a:moveTo>
                    <a:pt x="231305" y="1409700"/>
                  </a:moveTo>
                  <a:lnTo>
                    <a:pt x="226390" y="1397000"/>
                  </a:lnTo>
                  <a:lnTo>
                    <a:pt x="228727" y="1409700"/>
                  </a:lnTo>
                  <a:lnTo>
                    <a:pt x="231305" y="1409700"/>
                  </a:lnTo>
                  <a:close/>
                </a:path>
                <a:path w="474979" h="1663700">
                  <a:moveTo>
                    <a:pt x="260057" y="1556639"/>
                  </a:moveTo>
                  <a:lnTo>
                    <a:pt x="259905" y="1555572"/>
                  </a:lnTo>
                  <a:lnTo>
                    <a:pt x="259638" y="1554530"/>
                  </a:lnTo>
                  <a:lnTo>
                    <a:pt x="259257" y="1553527"/>
                  </a:lnTo>
                  <a:lnTo>
                    <a:pt x="260057" y="1556639"/>
                  </a:lnTo>
                  <a:close/>
                </a:path>
                <a:path w="474979" h="1663700">
                  <a:moveTo>
                    <a:pt x="263829" y="1524000"/>
                  </a:moveTo>
                  <a:lnTo>
                    <a:pt x="255028" y="1511300"/>
                  </a:lnTo>
                  <a:lnTo>
                    <a:pt x="263144" y="1524000"/>
                  </a:lnTo>
                  <a:lnTo>
                    <a:pt x="263829" y="1524000"/>
                  </a:lnTo>
                  <a:close/>
                </a:path>
                <a:path w="474979" h="1663700">
                  <a:moveTo>
                    <a:pt x="320116" y="1600200"/>
                  </a:moveTo>
                  <a:lnTo>
                    <a:pt x="313613" y="1587500"/>
                  </a:lnTo>
                  <a:lnTo>
                    <a:pt x="311188" y="1587500"/>
                  </a:lnTo>
                  <a:lnTo>
                    <a:pt x="308495" y="1576552"/>
                  </a:lnTo>
                  <a:lnTo>
                    <a:pt x="308381" y="1576336"/>
                  </a:lnTo>
                  <a:lnTo>
                    <a:pt x="310718" y="1587500"/>
                  </a:lnTo>
                  <a:lnTo>
                    <a:pt x="309930" y="1587500"/>
                  </a:lnTo>
                  <a:lnTo>
                    <a:pt x="314020" y="1600200"/>
                  </a:lnTo>
                  <a:lnTo>
                    <a:pt x="320116" y="1600200"/>
                  </a:lnTo>
                  <a:close/>
                </a:path>
                <a:path w="474979" h="1663700">
                  <a:moveTo>
                    <a:pt x="474789" y="1600200"/>
                  </a:moveTo>
                  <a:lnTo>
                    <a:pt x="452005" y="1587500"/>
                  </a:lnTo>
                  <a:lnTo>
                    <a:pt x="418211" y="1587500"/>
                  </a:lnTo>
                  <a:lnTo>
                    <a:pt x="418211" y="1625600"/>
                  </a:lnTo>
                  <a:lnTo>
                    <a:pt x="417601" y="1638300"/>
                  </a:lnTo>
                  <a:lnTo>
                    <a:pt x="407936" y="1638300"/>
                  </a:lnTo>
                  <a:lnTo>
                    <a:pt x="407708" y="1646885"/>
                  </a:lnTo>
                  <a:lnTo>
                    <a:pt x="400316" y="1638300"/>
                  </a:lnTo>
                  <a:lnTo>
                    <a:pt x="396989" y="1651000"/>
                  </a:lnTo>
                  <a:lnTo>
                    <a:pt x="395427" y="1651000"/>
                  </a:lnTo>
                  <a:lnTo>
                    <a:pt x="391287" y="1638300"/>
                  </a:lnTo>
                  <a:lnTo>
                    <a:pt x="393928" y="1638300"/>
                  </a:lnTo>
                  <a:lnTo>
                    <a:pt x="397891" y="1625600"/>
                  </a:lnTo>
                  <a:lnTo>
                    <a:pt x="418211" y="1625600"/>
                  </a:lnTo>
                  <a:lnTo>
                    <a:pt x="418211" y="1587500"/>
                  </a:lnTo>
                  <a:lnTo>
                    <a:pt x="376682" y="1587500"/>
                  </a:lnTo>
                  <a:lnTo>
                    <a:pt x="376682" y="1612900"/>
                  </a:lnTo>
                  <a:lnTo>
                    <a:pt x="371932" y="1625600"/>
                  </a:lnTo>
                  <a:lnTo>
                    <a:pt x="364159" y="1625600"/>
                  </a:lnTo>
                  <a:lnTo>
                    <a:pt x="366204" y="1612900"/>
                  </a:lnTo>
                  <a:lnTo>
                    <a:pt x="358698" y="1621853"/>
                  </a:lnTo>
                  <a:lnTo>
                    <a:pt x="359473" y="1612900"/>
                  </a:lnTo>
                  <a:lnTo>
                    <a:pt x="360667" y="1612900"/>
                  </a:lnTo>
                  <a:lnTo>
                    <a:pt x="366204" y="1612900"/>
                  </a:lnTo>
                  <a:lnTo>
                    <a:pt x="376682" y="1612900"/>
                  </a:lnTo>
                  <a:lnTo>
                    <a:pt x="376682" y="1587500"/>
                  </a:lnTo>
                  <a:lnTo>
                    <a:pt x="369290" y="1587500"/>
                  </a:lnTo>
                  <a:lnTo>
                    <a:pt x="364477" y="1574800"/>
                  </a:lnTo>
                  <a:lnTo>
                    <a:pt x="350380" y="1574800"/>
                  </a:lnTo>
                  <a:lnTo>
                    <a:pt x="343636" y="1562100"/>
                  </a:lnTo>
                  <a:lnTo>
                    <a:pt x="346684" y="1562100"/>
                  </a:lnTo>
                  <a:lnTo>
                    <a:pt x="343865" y="1549400"/>
                  </a:lnTo>
                  <a:lnTo>
                    <a:pt x="333844" y="1549400"/>
                  </a:lnTo>
                  <a:lnTo>
                    <a:pt x="336981" y="1536700"/>
                  </a:lnTo>
                  <a:lnTo>
                    <a:pt x="327977" y="1524000"/>
                  </a:lnTo>
                  <a:lnTo>
                    <a:pt x="321106" y="1524000"/>
                  </a:lnTo>
                  <a:lnTo>
                    <a:pt x="321106" y="1578864"/>
                  </a:lnTo>
                  <a:lnTo>
                    <a:pt x="319138" y="1574800"/>
                  </a:lnTo>
                  <a:lnTo>
                    <a:pt x="320243" y="1574800"/>
                  </a:lnTo>
                  <a:lnTo>
                    <a:pt x="321106" y="1578864"/>
                  </a:lnTo>
                  <a:lnTo>
                    <a:pt x="321106" y="1524000"/>
                  </a:lnTo>
                  <a:lnTo>
                    <a:pt x="311797" y="1524000"/>
                  </a:lnTo>
                  <a:lnTo>
                    <a:pt x="305244" y="1536700"/>
                  </a:lnTo>
                  <a:lnTo>
                    <a:pt x="304253" y="1536700"/>
                  </a:lnTo>
                  <a:lnTo>
                    <a:pt x="294373" y="1524000"/>
                  </a:lnTo>
                  <a:lnTo>
                    <a:pt x="292506" y="1524000"/>
                  </a:lnTo>
                  <a:lnTo>
                    <a:pt x="285546" y="1511300"/>
                  </a:lnTo>
                  <a:lnTo>
                    <a:pt x="278498" y="1511300"/>
                  </a:lnTo>
                  <a:lnTo>
                    <a:pt x="278498" y="1524000"/>
                  </a:lnTo>
                  <a:lnTo>
                    <a:pt x="278244" y="1536700"/>
                  </a:lnTo>
                  <a:lnTo>
                    <a:pt x="274726" y="1536700"/>
                  </a:lnTo>
                  <a:lnTo>
                    <a:pt x="277507" y="1524000"/>
                  </a:lnTo>
                  <a:lnTo>
                    <a:pt x="278498" y="1524000"/>
                  </a:lnTo>
                  <a:lnTo>
                    <a:pt x="278498" y="1511300"/>
                  </a:lnTo>
                  <a:lnTo>
                    <a:pt x="277863" y="1511300"/>
                  </a:lnTo>
                  <a:lnTo>
                    <a:pt x="274497" y="1524000"/>
                  </a:lnTo>
                  <a:lnTo>
                    <a:pt x="273519" y="1524000"/>
                  </a:lnTo>
                  <a:lnTo>
                    <a:pt x="277863" y="1511300"/>
                  </a:lnTo>
                  <a:lnTo>
                    <a:pt x="273164" y="1511300"/>
                  </a:lnTo>
                  <a:lnTo>
                    <a:pt x="271983" y="1498600"/>
                  </a:lnTo>
                  <a:lnTo>
                    <a:pt x="267665" y="1485900"/>
                  </a:lnTo>
                  <a:lnTo>
                    <a:pt x="261848" y="1473200"/>
                  </a:lnTo>
                  <a:lnTo>
                    <a:pt x="262026" y="1473200"/>
                  </a:lnTo>
                  <a:lnTo>
                    <a:pt x="261188" y="1460500"/>
                  </a:lnTo>
                  <a:lnTo>
                    <a:pt x="271297" y="1473200"/>
                  </a:lnTo>
                  <a:lnTo>
                    <a:pt x="267665" y="1460500"/>
                  </a:lnTo>
                  <a:lnTo>
                    <a:pt x="271449" y="1447800"/>
                  </a:lnTo>
                  <a:lnTo>
                    <a:pt x="277952" y="1447800"/>
                  </a:lnTo>
                  <a:lnTo>
                    <a:pt x="285000" y="1435100"/>
                  </a:lnTo>
                  <a:lnTo>
                    <a:pt x="273100" y="1435100"/>
                  </a:lnTo>
                  <a:lnTo>
                    <a:pt x="275691" y="1422400"/>
                  </a:lnTo>
                  <a:lnTo>
                    <a:pt x="283730" y="1422400"/>
                  </a:lnTo>
                  <a:lnTo>
                    <a:pt x="271284" y="1409700"/>
                  </a:lnTo>
                  <a:lnTo>
                    <a:pt x="264947" y="1397000"/>
                  </a:lnTo>
                  <a:lnTo>
                    <a:pt x="266458" y="1397000"/>
                  </a:lnTo>
                  <a:lnTo>
                    <a:pt x="265811" y="1384300"/>
                  </a:lnTo>
                  <a:lnTo>
                    <a:pt x="270738" y="1371600"/>
                  </a:lnTo>
                  <a:lnTo>
                    <a:pt x="272910" y="1371600"/>
                  </a:lnTo>
                  <a:lnTo>
                    <a:pt x="268363" y="1358900"/>
                  </a:lnTo>
                  <a:lnTo>
                    <a:pt x="265747" y="1358900"/>
                  </a:lnTo>
                  <a:lnTo>
                    <a:pt x="270408" y="1346200"/>
                  </a:lnTo>
                  <a:lnTo>
                    <a:pt x="272592" y="1346200"/>
                  </a:lnTo>
                  <a:lnTo>
                    <a:pt x="268058" y="1333500"/>
                  </a:lnTo>
                  <a:lnTo>
                    <a:pt x="261670" y="1333500"/>
                  </a:lnTo>
                  <a:lnTo>
                    <a:pt x="256197" y="1320800"/>
                  </a:lnTo>
                  <a:lnTo>
                    <a:pt x="263994" y="1320800"/>
                  </a:lnTo>
                  <a:lnTo>
                    <a:pt x="259829" y="1308100"/>
                  </a:lnTo>
                  <a:lnTo>
                    <a:pt x="254266" y="1308100"/>
                  </a:lnTo>
                  <a:lnTo>
                    <a:pt x="254190" y="1307909"/>
                  </a:lnTo>
                  <a:lnTo>
                    <a:pt x="254190" y="1485900"/>
                  </a:lnTo>
                  <a:lnTo>
                    <a:pt x="249123" y="1485900"/>
                  </a:lnTo>
                  <a:lnTo>
                    <a:pt x="243878" y="1473200"/>
                  </a:lnTo>
                  <a:lnTo>
                    <a:pt x="244983" y="1473200"/>
                  </a:lnTo>
                  <a:lnTo>
                    <a:pt x="248564" y="1473200"/>
                  </a:lnTo>
                  <a:lnTo>
                    <a:pt x="254190" y="1485900"/>
                  </a:lnTo>
                  <a:lnTo>
                    <a:pt x="254190" y="1307909"/>
                  </a:lnTo>
                  <a:lnTo>
                    <a:pt x="249389" y="1295400"/>
                  </a:lnTo>
                  <a:lnTo>
                    <a:pt x="256946" y="1295400"/>
                  </a:lnTo>
                  <a:lnTo>
                    <a:pt x="259956" y="1282700"/>
                  </a:lnTo>
                  <a:lnTo>
                    <a:pt x="256374" y="1282700"/>
                  </a:lnTo>
                  <a:lnTo>
                    <a:pt x="248627" y="1270000"/>
                  </a:lnTo>
                  <a:lnTo>
                    <a:pt x="248119" y="1270000"/>
                  </a:lnTo>
                  <a:lnTo>
                    <a:pt x="228396" y="1270000"/>
                  </a:lnTo>
                  <a:lnTo>
                    <a:pt x="226771" y="1257300"/>
                  </a:lnTo>
                  <a:lnTo>
                    <a:pt x="238391" y="1257300"/>
                  </a:lnTo>
                  <a:lnTo>
                    <a:pt x="248119" y="1270000"/>
                  </a:lnTo>
                  <a:lnTo>
                    <a:pt x="255092" y="1257300"/>
                  </a:lnTo>
                  <a:lnTo>
                    <a:pt x="255308" y="1244600"/>
                  </a:lnTo>
                  <a:lnTo>
                    <a:pt x="225005" y="1244600"/>
                  </a:lnTo>
                  <a:lnTo>
                    <a:pt x="224383" y="1231900"/>
                  </a:lnTo>
                  <a:lnTo>
                    <a:pt x="225907" y="1231900"/>
                  </a:lnTo>
                  <a:lnTo>
                    <a:pt x="221322" y="1219200"/>
                  </a:lnTo>
                  <a:lnTo>
                    <a:pt x="217678" y="1219200"/>
                  </a:lnTo>
                  <a:lnTo>
                    <a:pt x="217678" y="1384300"/>
                  </a:lnTo>
                  <a:lnTo>
                    <a:pt x="216979" y="1390878"/>
                  </a:lnTo>
                  <a:lnTo>
                    <a:pt x="215214" y="1384300"/>
                  </a:lnTo>
                  <a:lnTo>
                    <a:pt x="217678" y="1384300"/>
                  </a:lnTo>
                  <a:lnTo>
                    <a:pt x="217678" y="1219200"/>
                  </a:lnTo>
                  <a:lnTo>
                    <a:pt x="216865" y="1219200"/>
                  </a:lnTo>
                  <a:lnTo>
                    <a:pt x="214223" y="1206500"/>
                  </a:lnTo>
                  <a:lnTo>
                    <a:pt x="209638" y="1206500"/>
                  </a:lnTo>
                  <a:lnTo>
                    <a:pt x="209346" y="1205661"/>
                  </a:lnTo>
                  <a:lnTo>
                    <a:pt x="209346" y="1282700"/>
                  </a:lnTo>
                  <a:lnTo>
                    <a:pt x="208013" y="1295400"/>
                  </a:lnTo>
                  <a:lnTo>
                    <a:pt x="201866" y="1295400"/>
                  </a:lnTo>
                  <a:lnTo>
                    <a:pt x="199110" y="1295400"/>
                  </a:lnTo>
                  <a:lnTo>
                    <a:pt x="194868" y="1282700"/>
                  </a:lnTo>
                  <a:lnTo>
                    <a:pt x="199809" y="1282700"/>
                  </a:lnTo>
                  <a:lnTo>
                    <a:pt x="201866" y="1295400"/>
                  </a:lnTo>
                  <a:lnTo>
                    <a:pt x="209346" y="1282700"/>
                  </a:lnTo>
                  <a:lnTo>
                    <a:pt x="209346" y="1205661"/>
                  </a:lnTo>
                  <a:lnTo>
                    <a:pt x="205257" y="1193800"/>
                  </a:lnTo>
                  <a:lnTo>
                    <a:pt x="209334" y="1193800"/>
                  </a:lnTo>
                  <a:lnTo>
                    <a:pt x="208940" y="1181100"/>
                  </a:lnTo>
                  <a:lnTo>
                    <a:pt x="187718" y="1181100"/>
                  </a:lnTo>
                  <a:lnTo>
                    <a:pt x="184746" y="1168400"/>
                  </a:lnTo>
                  <a:lnTo>
                    <a:pt x="183426" y="1155700"/>
                  </a:lnTo>
                  <a:lnTo>
                    <a:pt x="177050" y="1143000"/>
                  </a:lnTo>
                  <a:lnTo>
                    <a:pt x="189242" y="1143000"/>
                  </a:lnTo>
                  <a:lnTo>
                    <a:pt x="185039" y="1130300"/>
                  </a:lnTo>
                  <a:lnTo>
                    <a:pt x="179031" y="1130300"/>
                  </a:lnTo>
                  <a:lnTo>
                    <a:pt x="175869" y="1118095"/>
                  </a:lnTo>
                  <a:lnTo>
                    <a:pt x="175869" y="1219200"/>
                  </a:lnTo>
                  <a:lnTo>
                    <a:pt x="174078" y="1219200"/>
                  </a:lnTo>
                  <a:lnTo>
                    <a:pt x="175361" y="1206500"/>
                  </a:lnTo>
                  <a:lnTo>
                    <a:pt x="175869" y="1219200"/>
                  </a:lnTo>
                  <a:lnTo>
                    <a:pt x="175869" y="1118095"/>
                  </a:lnTo>
                  <a:lnTo>
                    <a:pt x="175742" y="1117600"/>
                  </a:lnTo>
                  <a:lnTo>
                    <a:pt x="173570" y="1117600"/>
                  </a:lnTo>
                  <a:lnTo>
                    <a:pt x="171869" y="1104900"/>
                  </a:lnTo>
                  <a:lnTo>
                    <a:pt x="170345" y="1104900"/>
                  </a:lnTo>
                  <a:lnTo>
                    <a:pt x="169176" y="1095781"/>
                  </a:lnTo>
                  <a:lnTo>
                    <a:pt x="169176" y="1155700"/>
                  </a:lnTo>
                  <a:lnTo>
                    <a:pt x="165023" y="1143000"/>
                  </a:lnTo>
                  <a:lnTo>
                    <a:pt x="167728" y="1143000"/>
                  </a:lnTo>
                  <a:lnTo>
                    <a:pt x="169176" y="1155700"/>
                  </a:lnTo>
                  <a:lnTo>
                    <a:pt x="169176" y="1095781"/>
                  </a:lnTo>
                  <a:lnTo>
                    <a:pt x="168719" y="1092200"/>
                  </a:lnTo>
                  <a:lnTo>
                    <a:pt x="165760" y="1079500"/>
                  </a:lnTo>
                  <a:lnTo>
                    <a:pt x="159588" y="1079500"/>
                  </a:lnTo>
                  <a:lnTo>
                    <a:pt x="159461" y="1066800"/>
                  </a:lnTo>
                  <a:lnTo>
                    <a:pt x="160147" y="1066800"/>
                  </a:lnTo>
                  <a:lnTo>
                    <a:pt x="163626" y="1054100"/>
                  </a:lnTo>
                  <a:lnTo>
                    <a:pt x="158838" y="1054100"/>
                  </a:lnTo>
                  <a:lnTo>
                    <a:pt x="158838" y="1117600"/>
                  </a:lnTo>
                  <a:lnTo>
                    <a:pt x="155663" y="1117600"/>
                  </a:lnTo>
                  <a:lnTo>
                    <a:pt x="155638" y="1104900"/>
                  </a:lnTo>
                  <a:lnTo>
                    <a:pt x="158838" y="1117600"/>
                  </a:lnTo>
                  <a:lnTo>
                    <a:pt x="158838" y="1054100"/>
                  </a:lnTo>
                  <a:lnTo>
                    <a:pt x="155155" y="1054100"/>
                  </a:lnTo>
                  <a:lnTo>
                    <a:pt x="154038" y="1041400"/>
                  </a:lnTo>
                  <a:lnTo>
                    <a:pt x="158076" y="1041400"/>
                  </a:lnTo>
                  <a:lnTo>
                    <a:pt x="155054" y="1028700"/>
                  </a:lnTo>
                  <a:lnTo>
                    <a:pt x="158280" y="1028700"/>
                  </a:lnTo>
                  <a:lnTo>
                    <a:pt x="155740" y="1016000"/>
                  </a:lnTo>
                  <a:lnTo>
                    <a:pt x="154571" y="1016000"/>
                  </a:lnTo>
                  <a:lnTo>
                    <a:pt x="153987" y="1003300"/>
                  </a:lnTo>
                  <a:lnTo>
                    <a:pt x="153200" y="990600"/>
                  </a:lnTo>
                  <a:lnTo>
                    <a:pt x="158394" y="990600"/>
                  </a:lnTo>
                  <a:lnTo>
                    <a:pt x="163830" y="977900"/>
                  </a:lnTo>
                  <a:lnTo>
                    <a:pt x="169227" y="977900"/>
                  </a:lnTo>
                  <a:lnTo>
                    <a:pt x="163842" y="965200"/>
                  </a:lnTo>
                  <a:lnTo>
                    <a:pt x="157962" y="965200"/>
                  </a:lnTo>
                  <a:lnTo>
                    <a:pt x="155613" y="952500"/>
                  </a:lnTo>
                  <a:lnTo>
                    <a:pt x="152158" y="952500"/>
                  </a:lnTo>
                  <a:lnTo>
                    <a:pt x="147891" y="939800"/>
                  </a:lnTo>
                  <a:lnTo>
                    <a:pt x="143967" y="939800"/>
                  </a:lnTo>
                  <a:lnTo>
                    <a:pt x="141528" y="927100"/>
                  </a:lnTo>
                  <a:lnTo>
                    <a:pt x="139954" y="927100"/>
                  </a:lnTo>
                  <a:lnTo>
                    <a:pt x="137604" y="914400"/>
                  </a:lnTo>
                  <a:lnTo>
                    <a:pt x="136334" y="901700"/>
                  </a:lnTo>
                  <a:lnTo>
                    <a:pt x="132626" y="901700"/>
                  </a:lnTo>
                  <a:lnTo>
                    <a:pt x="129400" y="889000"/>
                  </a:lnTo>
                  <a:lnTo>
                    <a:pt x="132930" y="889000"/>
                  </a:lnTo>
                  <a:lnTo>
                    <a:pt x="129171" y="876300"/>
                  </a:lnTo>
                  <a:lnTo>
                    <a:pt x="139687" y="876300"/>
                  </a:lnTo>
                  <a:lnTo>
                    <a:pt x="142544" y="863600"/>
                  </a:lnTo>
                  <a:lnTo>
                    <a:pt x="151307" y="863600"/>
                  </a:lnTo>
                  <a:lnTo>
                    <a:pt x="149860" y="850900"/>
                  </a:lnTo>
                  <a:lnTo>
                    <a:pt x="146773" y="850900"/>
                  </a:lnTo>
                  <a:lnTo>
                    <a:pt x="143979" y="838200"/>
                  </a:lnTo>
                  <a:lnTo>
                    <a:pt x="141033" y="838200"/>
                  </a:lnTo>
                  <a:lnTo>
                    <a:pt x="137515" y="825500"/>
                  </a:lnTo>
                  <a:lnTo>
                    <a:pt x="133337" y="825500"/>
                  </a:lnTo>
                  <a:lnTo>
                    <a:pt x="135089" y="812800"/>
                  </a:lnTo>
                  <a:lnTo>
                    <a:pt x="139153" y="812800"/>
                  </a:lnTo>
                  <a:lnTo>
                    <a:pt x="138734" y="800100"/>
                  </a:lnTo>
                  <a:lnTo>
                    <a:pt x="137248" y="800100"/>
                  </a:lnTo>
                  <a:lnTo>
                    <a:pt x="138874" y="787400"/>
                  </a:lnTo>
                  <a:lnTo>
                    <a:pt x="141058" y="787400"/>
                  </a:lnTo>
                  <a:lnTo>
                    <a:pt x="140779" y="774700"/>
                  </a:lnTo>
                  <a:lnTo>
                    <a:pt x="150507" y="774700"/>
                  </a:lnTo>
                  <a:lnTo>
                    <a:pt x="146634" y="762000"/>
                  </a:lnTo>
                  <a:lnTo>
                    <a:pt x="142240" y="762000"/>
                  </a:lnTo>
                  <a:lnTo>
                    <a:pt x="140423" y="749300"/>
                  </a:lnTo>
                  <a:lnTo>
                    <a:pt x="139738" y="749300"/>
                  </a:lnTo>
                  <a:lnTo>
                    <a:pt x="139687" y="736600"/>
                  </a:lnTo>
                  <a:lnTo>
                    <a:pt x="137883" y="736600"/>
                  </a:lnTo>
                  <a:lnTo>
                    <a:pt x="133553" y="723900"/>
                  </a:lnTo>
                  <a:lnTo>
                    <a:pt x="123863" y="723900"/>
                  </a:lnTo>
                  <a:lnTo>
                    <a:pt x="128651" y="711200"/>
                  </a:lnTo>
                  <a:lnTo>
                    <a:pt x="118579" y="711200"/>
                  </a:lnTo>
                  <a:lnTo>
                    <a:pt x="118452" y="698500"/>
                  </a:lnTo>
                  <a:lnTo>
                    <a:pt x="117703" y="698500"/>
                  </a:lnTo>
                  <a:lnTo>
                    <a:pt x="114846" y="685800"/>
                  </a:lnTo>
                  <a:lnTo>
                    <a:pt x="110159" y="685800"/>
                  </a:lnTo>
                  <a:lnTo>
                    <a:pt x="105270" y="673100"/>
                  </a:lnTo>
                  <a:lnTo>
                    <a:pt x="106921" y="673100"/>
                  </a:lnTo>
                  <a:lnTo>
                    <a:pt x="102476" y="660400"/>
                  </a:lnTo>
                  <a:lnTo>
                    <a:pt x="92329" y="660400"/>
                  </a:lnTo>
                  <a:lnTo>
                    <a:pt x="88900" y="647700"/>
                  </a:lnTo>
                  <a:lnTo>
                    <a:pt x="86398" y="647700"/>
                  </a:lnTo>
                  <a:lnTo>
                    <a:pt x="85648" y="635000"/>
                  </a:lnTo>
                  <a:lnTo>
                    <a:pt x="88125" y="635000"/>
                  </a:lnTo>
                  <a:lnTo>
                    <a:pt x="95008" y="622300"/>
                  </a:lnTo>
                  <a:lnTo>
                    <a:pt x="90957" y="622300"/>
                  </a:lnTo>
                  <a:lnTo>
                    <a:pt x="90957" y="609600"/>
                  </a:lnTo>
                  <a:lnTo>
                    <a:pt x="96647" y="596900"/>
                  </a:lnTo>
                  <a:lnTo>
                    <a:pt x="105105" y="596900"/>
                  </a:lnTo>
                  <a:lnTo>
                    <a:pt x="102082" y="584200"/>
                  </a:lnTo>
                  <a:lnTo>
                    <a:pt x="99085" y="584200"/>
                  </a:lnTo>
                  <a:lnTo>
                    <a:pt x="97040" y="571500"/>
                  </a:lnTo>
                  <a:lnTo>
                    <a:pt x="94107" y="558800"/>
                  </a:lnTo>
                  <a:lnTo>
                    <a:pt x="89636" y="558800"/>
                  </a:lnTo>
                  <a:lnTo>
                    <a:pt x="85648" y="546100"/>
                  </a:lnTo>
                  <a:lnTo>
                    <a:pt x="91008" y="546100"/>
                  </a:lnTo>
                  <a:lnTo>
                    <a:pt x="93116" y="533400"/>
                  </a:lnTo>
                  <a:lnTo>
                    <a:pt x="94386" y="520700"/>
                  </a:lnTo>
                  <a:lnTo>
                    <a:pt x="93624" y="520700"/>
                  </a:lnTo>
                  <a:lnTo>
                    <a:pt x="93357" y="508000"/>
                  </a:lnTo>
                  <a:lnTo>
                    <a:pt x="96164" y="495300"/>
                  </a:lnTo>
                  <a:lnTo>
                    <a:pt x="101587" y="482600"/>
                  </a:lnTo>
                  <a:lnTo>
                    <a:pt x="105956" y="482600"/>
                  </a:lnTo>
                  <a:lnTo>
                    <a:pt x="109512" y="469900"/>
                  </a:lnTo>
                  <a:lnTo>
                    <a:pt x="112522" y="457200"/>
                  </a:lnTo>
                  <a:lnTo>
                    <a:pt x="113144" y="457200"/>
                  </a:lnTo>
                  <a:lnTo>
                    <a:pt x="114236" y="444500"/>
                  </a:lnTo>
                  <a:lnTo>
                    <a:pt x="132448" y="444500"/>
                  </a:lnTo>
                  <a:lnTo>
                    <a:pt x="133896" y="431800"/>
                  </a:lnTo>
                  <a:lnTo>
                    <a:pt x="132664" y="431800"/>
                  </a:lnTo>
                  <a:lnTo>
                    <a:pt x="127571" y="419100"/>
                  </a:lnTo>
                  <a:lnTo>
                    <a:pt x="121907" y="419100"/>
                  </a:lnTo>
                  <a:lnTo>
                    <a:pt x="118960" y="406400"/>
                  </a:lnTo>
                  <a:lnTo>
                    <a:pt x="118478" y="406400"/>
                  </a:lnTo>
                  <a:lnTo>
                    <a:pt x="125933" y="393700"/>
                  </a:lnTo>
                  <a:lnTo>
                    <a:pt x="121348" y="381000"/>
                  </a:lnTo>
                  <a:lnTo>
                    <a:pt x="116395" y="381000"/>
                  </a:lnTo>
                  <a:lnTo>
                    <a:pt x="113779" y="368300"/>
                  </a:lnTo>
                  <a:lnTo>
                    <a:pt x="111480" y="355600"/>
                  </a:lnTo>
                  <a:lnTo>
                    <a:pt x="117665" y="355600"/>
                  </a:lnTo>
                  <a:lnTo>
                    <a:pt x="115735" y="342900"/>
                  </a:lnTo>
                  <a:lnTo>
                    <a:pt x="107442" y="342900"/>
                  </a:lnTo>
                  <a:lnTo>
                    <a:pt x="108381" y="330200"/>
                  </a:lnTo>
                  <a:lnTo>
                    <a:pt x="114490" y="330200"/>
                  </a:lnTo>
                  <a:lnTo>
                    <a:pt x="116878" y="317500"/>
                  </a:lnTo>
                  <a:lnTo>
                    <a:pt x="123380" y="317500"/>
                  </a:lnTo>
                  <a:lnTo>
                    <a:pt x="132080" y="304800"/>
                  </a:lnTo>
                  <a:lnTo>
                    <a:pt x="149529" y="304800"/>
                  </a:lnTo>
                  <a:lnTo>
                    <a:pt x="154470" y="292100"/>
                  </a:lnTo>
                  <a:lnTo>
                    <a:pt x="156311" y="279400"/>
                  </a:lnTo>
                  <a:lnTo>
                    <a:pt x="156654" y="279400"/>
                  </a:lnTo>
                  <a:lnTo>
                    <a:pt x="157073" y="266700"/>
                  </a:lnTo>
                  <a:lnTo>
                    <a:pt x="157632" y="254000"/>
                  </a:lnTo>
                  <a:lnTo>
                    <a:pt x="155879" y="254000"/>
                  </a:lnTo>
                  <a:lnTo>
                    <a:pt x="150545" y="241300"/>
                  </a:lnTo>
                  <a:lnTo>
                    <a:pt x="125145" y="241300"/>
                  </a:lnTo>
                  <a:lnTo>
                    <a:pt x="122275" y="228600"/>
                  </a:lnTo>
                  <a:lnTo>
                    <a:pt x="119976" y="228600"/>
                  </a:lnTo>
                  <a:lnTo>
                    <a:pt x="115557" y="215900"/>
                  </a:lnTo>
                  <a:lnTo>
                    <a:pt x="110236" y="203200"/>
                  </a:lnTo>
                  <a:lnTo>
                    <a:pt x="105473" y="190500"/>
                  </a:lnTo>
                  <a:lnTo>
                    <a:pt x="102755" y="177800"/>
                  </a:lnTo>
                  <a:lnTo>
                    <a:pt x="99466" y="165100"/>
                  </a:lnTo>
                  <a:lnTo>
                    <a:pt x="93421" y="165100"/>
                  </a:lnTo>
                  <a:lnTo>
                    <a:pt x="87350" y="152400"/>
                  </a:lnTo>
                  <a:lnTo>
                    <a:pt x="84035" y="152400"/>
                  </a:lnTo>
                  <a:lnTo>
                    <a:pt x="83566" y="139700"/>
                  </a:lnTo>
                  <a:lnTo>
                    <a:pt x="77698" y="139700"/>
                  </a:lnTo>
                  <a:lnTo>
                    <a:pt x="72326" y="127000"/>
                  </a:lnTo>
                  <a:lnTo>
                    <a:pt x="77038" y="127000"/>
                  </a:lnTo>
                  <a:lnTo>
                    <a:pt x="71234" y="114300"/>
                  </a:lnTo>
                  <a:lnTo>
                    <a:pt x="81229" y="114300"/>
                  </a:lnTo>
                  <a:lnTo>
                    <a:pt x="81305" y="101600"/>
                  </a:lnTo>
                  <a:lnTo>
                    <a:pt x="73456" y="101600"/>
                  </a:lnTo>
                  <a:lnTo>
                    <a:pt x="76695" y="88900"/>
                  </a:lnTo>
                  <a:lnTo>
                    <a:pt x="77482" y="88900"/>
                  </a:lnTo>
                  <a:lnTo>
                    <a:pt x="72097" y="76200"/>
                  </a:lnTo>
                  <a:lnTo>
                    <a:pt x="64757" y="76200"/>
                  </a:lnTo>
                  <a:lnTo>
                    <a:pt x="59766" y="63500"/>
                  </a:lnTo>
                  <a:lnTo>
                    <a:pt x="56095" y="50800"/>
                  </a:lnTo>
                  <a:lnTo>
                    <a:pt x="52717" y="50800"/>
                  </a:lnTo>
                  <a:lnTo>
                    <a:pt x="50520" y="38100"/>
                  </a:lnTo>
                  <a:lnTo>
                    <a:pt x="47879" y="38100"/>
                  </a:lnTo>
                  <a:lnTo>
                    <a:pt x="46570" y="25400"/>
                  </a:lnTo>
                  <a:lnTo>
                    <a:pt x="42659" y="25400"/>
                  </a:lnTo>
                  <a:lnTo>
                    <a:pt x="35458" y="0"/>
                  </a:lnTo>
                  <a:lnTo>
                    <a:pt x="16598" y="0"/>
                  </a:lnTo>
                  <a:lnTo>
                    <a:pt x="12280" y="12700"/>
                  </a:lnTo>
                  <a:lnTo>
                    <a:pt x="19824" y="12700"/>
                  </a:lnTo>
                  <a:lnTo>
                    <a:pt x="18262" y="25400"/>
                  </a:lnTo>
                  <a:lnTo>
                    <a:pt x="9131" y="25400"/>
                  </a:lnTo>
                  <a:lnTo>
                    <a:pt x="2743" y="38100"/>
                  </a:lnTo>
                  <a:lnTo>
                    <a:pt x="0" y="38100"/>
                  </a:lnTo>
                  <a:lnTo>
                    <a:pt x="1295" y="50800"/>
                  </a:lnTo>
                  <a:lnTo>
                    <a:pt x="1422" y="50800"/>
                  </a:lnTo>
                  <a:lnTo>
                    <a:pt x="1727" y="63500"/>
                  </a:lnTo>
                  <a:lnTo>
                    <a:pt x="3416" y="63500"/>
                  </a:lnTo>
                  <a:lnTo>
                    <a:pt x="5664" y="76200"/>
                  </a:lnTo>
                  <a:lnTo>
                    <a:pt x="8255" y="76200"/>
                  </a:lnTo>
                  <a:lnTo>
                    <a:pt x="10947" y="88900"/>
                  </a:lnTo>
                  <a:lnTo>
                    <a:pt x="15074" y="101600"/>
                  </a:lnTo>
                  <a:lnTo>
                    <a:pt x="16548" y="127000"/>
                  </a:lnTo>
                  <a:lnTo>
                    <a:pt x="18110" y="139700"/>
                  </a:lnTo>
                  <a:lnTo>
                    <a:pt x="22529" y="165100"/>
                  </a:lnTo>
                  <a:lnTo>
                    <a:pt x="26708" y="177800"/>
                  </a:lnTo>
                  <a:lnTo>
                    <a:pt x="27686" y="190500"/>
                  </a:lnTo>
                  <a:lnTo>
                    <a:pt x="27165" y="215900"/>
                  </a:lnTo>
                  <a:lnTo>
                    <a:pt x="26860" y="228600"/>
                  </a:lnTo>
                  <a:lnTo>
                    <a:pt x="26847" y="241300"/>
                  </a:lnTo>
                  <a:lnTo>
                    <a:pt x="26035" y="241300"/>
                  </a:lnTo>
                  <a:lnTo>
                    <a:pt x="23507" y="254000"/>
                  </a:lnTo>
                  <a:lnTo>
                    <a:pt x="17767" y="254000"/>
                  </a:lnTo>
                  <a:lnTo>
                    <a:pt x="15811" y="266700"/>
                  </a:lnTo>
                  <a:lnTo>
                    <a:pt x="18376" y="279400"/>
                  </a:lnTo>
                  <a:lnTo>
                    <a:pt x="27901" y="279400"/>
                  </a:lnTo>
                  <a:lnTo>
                    <a:pt x="26212" y="292100"/>
                  </a:lnTo>
                  <a:lnTo>
                    <a:pt x="23850" y="292100"/>
                  </a:lnTo>
                  <a:lnTo>
                    <a:pt x="25603" y="304800"/>
                  </a:lnTo>
                  <a:lnTo>
                    <a:pt x="26860" y="304800"/>
                  </a:lnTo>
                  <a:lnTo>
                    <a:pt x="26936" y="317500"/>
                  </a:lnTo>
                  <a:lnTo>
                    <a:pt x="27139" y="330200"/>
                  </a:lnTo>
                  <a:lnTo>
                    <a:pt x="28079" y="330200"/>
                  </a:lnTo>
                  <a:lnTo>
                    <a:pt x="30226" y="342900"/>
                  </a:lnTo>
                  <a:lnTo>
                    <a:pt x="33108" y="342900"/>
                  </a:lnTo>
                  <a:lnTo>
                    <a:pt x="35687" y="355600"/>
                  </a:lnTo>
                  <a:lnTo>
                    <a:pt x="36944" y="355600"/>
                  </a:lnTo>
                  <a:lnTo>
                    <a:pt x="37211" y="368300"/>
                  </a:lnTo>
                  <a:lnTo>
                    <a:pt x="29235" y="368300"/>
                  </a:lnTo>
                  <a:lnTo>
                    <a:pt x="30149" y="381000"/>
                  </a:lnTo>
                  <a:lnTo>
                    <a:pt x="32753" y="393700"/>
                  </a:lnTo>
                  <a:lnTo>
                    <a:pt x="35458" y="406400"/>
                  </a:lnTo>
                  <a:lnTo>
                    <a:pt x="36664" y="406400"/>
                  </a:lnTo>
                  <a:lnTo>
                    <a:pt x="35509" y="419100"/>
                  </a:lnTo>
                  <a:lnTo>
                    <a:pt x="33489" y="431800"/>
                  </a:lnTo>
                  <a:lnTo>
                    <a:pt x="32499" y="444500"/>
                  </a:lnTo>
                  <a:lnTo>
                    <a:pt x="34467" y="457200"/>
                  </a:lnTo>
                  <a:lnTo>
                    <a:pt x="35458" y="469900"/>
                  </a:lnTo>
                  <a:lnTo>
                    <a:pt x="32042" y="469900"/>
                  </a:lnTo>
                  <a:lnTo>
                    <a:pt x="30911" y="482600"/>
                  </a:lnTo>
                  <a:lnTo>
                    <a:pt x="34632" y="495300"/>
                  </a:lnTo>
                  <a:lnTo>
                    <a:pt x="30353" y="508000"/>
                  </a:lnTo>
                  <a:lnTo>
                    <a:pt x="29794" y="520700"/>
                  </a:lnTo>
                  <a:lnTo>
                    <a:pt x="22745" y="533400"/>
                  </a:lnTo>
                  <a:lnTo>
                    <a:pt x="28067" y="546100"/>
                  </a:lnTo>
                  <a:lnTo>
                    <a:pt x="35648" y="546100"/>
                  </a:lnTo>
                  <a:lnTo>
                    <a:pt x="39611" y="558800"/>
                  </a:lnTo>
                  <a:lnTo>
                    <a:pt x="42392" y="571500"/>
                  </a:lnTo>
                  <a:lnTo>
                    <a:pt x="39103" y="571500"/>
                  </a:lnTo>
                  <a:lnTo>
                    <a:pt x="43675" y="584200"/>
                  </a:lnTo>
                  <a:lnTo>
                    <a:pt x="33147" y="596900"/>
                  </a:lnTo>
                  <a:lnTo>
                    <a:pt x="32867" y="596900"/>
                  </a:lnTo>
                  <a:lnTo>
                    <a:pt x="35763" y="609600"/>
                  </a:lnTo>
                  <a:lnTo>
                    <a:pt x="39827" y="622300"/>
                  </a:lnTo>
                  <a:lnTo>
                    <a:pt x="44589" y="635000"/>
                  </a:lnTo>
                  <a:lnTo>
                    <a:pt x="49580" y="647700"/>
                  </a:lnTo>
                  <a:lnTo>
                    <a:pt x="51904" y="660400"/>
                  </a:lnTo>
                  <a:lnTo>
                    <a:pt x="53721" y="660400"/>
                  </a:lnTo>
                  <a:lnTo>
                    <a:pt x="55410" y="673100"/>
                  </a:lnTo>
                  <a:lnTo>
                    <a:pt x="57365" y="673100"/>
                  </a:lnTo>
                  <a:lnTo>
                    <a:pt x="58699" y="685800"/>
                  </a:lnTo>
                  <a:lnTo>
                    <a:pt x="63881" y="685800"/>
                  </a:lnTo>
                  <a:lnTo>
                    <a:pt x="64871" y="698500"/>
                  </a:lnTo>
                  <a:lnTo>
                    <a:pt x="68199" y="711200"/>
                  </a:lnTo>
                  <a:lnTo>
                    <a:pt x="64465" y="711200"/>
                  </a:lnTo>
                  <a:lnTo>
                    <a:pt x="61417" y="723900"/>
                  </a:lnTo>
                  <a:lnTo>
                    <a:pt x="65671" y="736600"/>
                  </a:lnTo>
                  <a:lnTo>
                    <a:pt x="70485" y="736600"/>
                  </a:lnTo>
                  <a:lnTo>
                    <a:pt x="71145" y="749300"/>
                  </a:lnTo>
                  <a:lnTo>
                    <a:pt x="63906" y="762000"/>
                  </a:lnTo>
                  <a:lnTo>
                    <a:pt x="63538" y="762000"/>
                  </a:lnTo>
                  <a:lnTo>
                    <a:pt x="64071" y="774700"/>
                  </a:lnTo>
                  <a:lnTo>
                    <a:pt x="65760" y="787400"/>
                  </a:lnTo>
                  <a:lnTo>
                    <a:pt x="67195" y="800100"/>
                  </a:lnTo>
                  <a:lnTo>
                    <a:pt x="67030" y="812800"/>
                  </a:lnTo>
                  <a:lnTo>
                    <a:pt x="66255" y="812800"/>
                  </a:lnTo>
                  <a:lnTo>
                    <a:pt x="61937" y="825500"/>
                  </a:lnTo>
                  <a:lnTo>
                    <a:pt x="56642" y="838200"/>
                  </a:lnTo>
                  <a:lnTo>
                    <a:pt x="63919" y="838200"/>
                  </a:lnTo>
                  <a:lnTo>
                    <a:pt x="54965" y="850900"/>
                  </a:lnTo>
                  <a:lnTo>
                    <a:pt x="59563" y="863600"/>
                  </a:lnTo>
                  <a:lnTo>
                    <a:pt x="59715" y="876300"/>
                  </a:lnTo>
                  <a:lnTo>
                    <a:pt x="56464" y="876300"/>
                  </a:lnTo>
                  <a:lnTo>
                    <a:pt x="57480" y="889000"/>
                  </a:lnTo>
                  <a:lnTo>
                    <a:pt x="53454" y="889000"/>
                  </a:lnTo>
                  <a:lnTo>
                    <a:pt x="57111" y="901700"/>
                  </a:lnTo>
                  <a:lnTo>
                    <a:pt x="56743" y="914400"/>
                  </a:lnTo>
                  <a:lnTo>
                    <a:pt x="43878" y="914400"/>
                  </a:lnTo>
                  <a:lnTo>
                    <a:pt x="47790" y="927100"/>
                  </a:lnTo>
                  <a:lnTo>
                    <a:pt x="44894" y="927100"/>
                  </a:lnTo>
                  <a:lnTo>
                    <a:pt x="49504" y="939800"/>
                  </a:lnTo>
                  <a:lnTo>
                    <a:pt x="52895" y="939800"/>
                  </a:lnTo>
                  <a:lnTo>
                    <a:pt x="61493" y="952500"/>
                  </a:lnTo>
                  <a:lnTo>
                    <a:pt x="59588" y="952500"/>
                  </a:lnTo>
                  <a:lnTo>
                    <a:pt x="61518" y="965200"/>
                  </a:lnTo>
                  <a:lnTo>
                    <a:pt x="64604" y="965200"/>
                  </a:lnTo>
                  <a:lnTo>
                    <a:pt x="68834" y="977900"/>
                  </a:lnTo>
                  <a:lnTo>
                    <a:pt x="73647" y="977900"/>
                  </a:lnTo>
                  <a:lnTo>
                    <a:pt x="78486" y="990600"/>
                  </a:lnTo>
                  <a:lnTo>
                    <a:pt x="84620" y="1003300"/>
                  </a:lnTo>
                  <a:lnTo>
                    <a:pt x="87033" y="1003300"/>
                  </a:lnTo>
                  <a:lnTo>
                    <a:pt x="90652" y="1016000"/>
                  </a:lnTo>
                  <a:lnTo>
                    <a:pt x="88303" y="1028700"/>
                  </a:lnTo>
                  <a:lnTo>
                    <a:pt x="90525" y="1041400"/>
                  </a:lnTo>
                  <a:lnTo>
                    <a:pt x="86106" y="1028700"/>
                  </a:lnTo>
                  <a:lnTo>
                    <a:pt x="83134" y="1041400"/>
                  </a:lnTo>
                  <a:lnTo>
                    <a:pt x="82092" y="1041400"/>
                  </a:lnTo>
                  <a:lnTo>
                    <a:pt x="82778" y="1054100"/>
                  </a:lnTo>
                  <a:lnTo>
                    <a:pt x="84213" y="1066800"/>
                  </a:lnTo>
                  <a:lnTo>
                    <a:pt x="85420" y="1066800"/>
                  </a:lnTo>
                  <a:lnTo>
                    <a:pt x="87553" y="1079500"/>
                  </a:lnTo>
                  <a:lnTo>
                    <a:pt x="91567" y="1092200"/>
                  </a:lnTo>
                  <a:lnTo>
                    <a:pt x="99123" y="1104900"/>
                  </a:lnTo>
                  <a:lnTo>
                    <a:pt x="111899" y="1117600"/>
                  </a:lnTo>
                  <a:lnTo>
                    <a:pt x="113233" y="1117600"/>
                  </a:lnTo>
                  <a:lnTo>
                    <a:pt x="121361" y="1130300"/>
                  </a:lnTo>
                  <a:lnTo>
                    <a:pt x="128117" y="1117600"/>
                  </a:lnTo>
                  <a:lnTo>
                    <a:pt x="132118" y="1117600"/>
                  </a:lnTo>
                  <a:lnTo>
                    <a:pt x="127101" y="1104900"/>
                  </a:lnTo>
                  <a:lnTo>
                    <a:pt x="134353" y="1104900"/>
                  </a:lnTo>
                  <a:lnTo>
                    <a:pt x="142367" y="1117600"/>
                  </a:lnTo>
                  <a:lnTo>
                    <a:pt x="149174" y="1117600"/>
                  </a:lnTo>
                  <a:lnTo>
                    <a:pt x="145491" y="1130300"/>
                  </a:lnTo>
                  <a:lnTo>
                    <a:pt x="158699" y="1130300"/>
                  </a:lnTo>
                  <a:lnTo>
                    <a:pt x="161874" y="1143000"/>
                  </a:lnTo>
                  <a:lnTo>
                    <a:pt x="152133" y="1143000"/>
                  </a:lnTo>
                  <a:lnTo>
                    <a:pt x="153797" y="1155700"/>
                  </a:lnTo>
                  <a:lnTo>
                    <a:pt x="155956" y="1155700"/>
                  </a:lnTo>
                  <a:lnTo>
                    <a:pt x="158191" y="1168400"/>
                  </a:lnTo>
                  <a:lnTo>
                    <a:pt x="159092" y="1168400"/>
                  </a:lnTo>
                  <a:lnTo>
                    <a:pt x="163791" y="1181100"/>
                  </a:lnTo>
                  <a:lnTo>
                    <a:pt x="164376" y="1181100"/>
                  </a:lnTo>
                  <a:lnTo>
                    <a:pt x="162610" y="1193800"/>
                  </a:lnTo>
                  <a:lnTo>
                    <a:pt x="159918" y="1193800"/>
                  </a:lnTo>
                  <a:lnTo>
                    <a:pt x="165239" y="1206500"/>
                  </a:lnTo>
                  <a:lnTo>
                    <a:pt x="169392" y="1206500"/>
                  </a:lnTo>
                  <a:lnTo>
                    <a:pt x="169811" y="1219200"/>
                  </a:lnTo>
                  <a:lnTo>
                    <a:pt x="170726" y="1219200"/>
                  </a:lnTo>
                  <a:lnTo>
                    <a:pt x="172669" y="1231900"/>
                  </a:lnTo>
                  <a:lnTo>
                    <a:pt x="172161" y="1231900"/>
                  </a:lnTo>
                  <a:lnTo>
                    <a:pt x="180886" y="1244600"/>
                  </a:lnTo>
                  <a:lnTo>
                    <a:pt x="199047" y="1244600"/>
                  </a:lnTo>
                  <a:lnTo>
                    <a:pt x="197802" y="1257300"/>
                  </a:lnTo>
                  <a:lnTo>
                    <a:pt x="193332" y="1270000"/>
                  </a:lnTo>
                  <a:lnTo>
                    <a:pt x="181203" y="1270000"/>
                  </a:lnTo>
                  <a:lnTo>
                    <a:pt x="183896" y="1282700"/>
                  </a:lnTo>
                  <a:lnTo>
                    <a:pt x="191960" y="1282700"/>
                  </a:lnTo>
                  <a:lnTo>
                    <a:pt x="190500" y="1295400"/>
                  </a:lnTo>
                  <a:lnTo>
                    <a:pt x="183197" y="1295400"/>
                  </a:lnTo>
                  <a:lnTo>
                    <a:pt x="185775" y="1308100"/>
                  </a:lnTo>
                  <a:lnTo>
                    <a:pt x="188976" y="1308100"/>
                  </a:lnTo>
                  <a:lnTo>
                    <a:pt x="193611" y="1295400"/>
                  </a:lnTo>
                  <a:lnTo>
                    <a:pt x="198183" y="1295400"/>
                  </a:lnTo>
                  <a:lnTo>
                    <a:pt x="190601" y="1308100"/>
                  </a:lnTo>
                  <a:lnTo>
                    <a:pt x="189623" y="1308100"/>
                  </a:lnTo>
                  <a:lnTo>
                    <a:pt x="191579" y="1320800"/>
                  </a:lnTo>
                  <a:lnTo>
                    <a:pt x="192760" y="1333500"/>
                  </a:lnTo>
                  <a:lnTo>
                    <a:pt x="195541" y="1320800"/>
                  </a:lnTo>
                  <a:lnTo>
                    <a:pt x="198120" y="1320800"/>
                  </a:lnTo>
                  <a:lnTo>
                    <a:pt x="197713" y="1325079"/>
                  </a:lnTo>
                  <a:lnTo>
                    <a:pt x="197713" y="1371600"/>
                  </a:lnTo>
                  <a:lnTo>
                    <a:pt x="195948" y="1371600"/>
                  </a:lnTo>
                  <a:lnTo>
                    <a:pt x="196634" y="1358900"/>
                  </a:lnTo>
                  <a:lnTo>
                    <a:pt x="197713" y="1371600"/>
                  </a:lnTo>
                  <a:lnTo>
                    <a:pt x="197713" y="1325079"/>
                  </a:lnTo>
                  <a:lnTo>
                    <a:pt x="196913" y="1333500"/>
                  </a:lnTo>
                  <a:lnTo>
                    <a:pt x="194017" y="1333500"/>
                  </a:lnTo>
                  <a:lnTo>
                    <a:pt x="189280" y="1346200"/>
                  </a:lnTo>
                  <a:lnTo>
                    <a:pt x="186905" y="1333500"/>
                  </a:lnTo>
                  <a:lnTo>
                    <a:pt x="191693" y="1333500"/>
                  </a:lnTo>
                  <a:lnTo>
                    <a:pt x="188518" y="1320800"/>
                  </a:lnTo>
                  <a:lnTo>
                    <a:pt x="181000" y="1320800"/>
                  </a:lnTo>
                  <a:lnTo>
                    <a:pt x="182867" y="1333500"/>
                  </a:lnTo>
                  <a:lnTo>
                    <a:pt x="166243" y="1333500"/>
                  </a:lnTo>
                  <a:lnTo>
                    <a:pt x="161810" y="1320800"/>
                  </a:lnTo>
                  <a:lnTo>
                    <a:pt x="169875" y="1320800"/>
                  </a:lnTo>
                  <a:lnTo>
                    <a:pt x="172669" y="1308100"/>
                  </a:lnTo>
                  <a:lnTo>
                    <a:pt x="159880" y="1308100"/>
                  </a:lnTo>
                  <a:lnTo>
                    <a:pt x="159880" y="1320800"/>
                  </a:lnTo>
                  <a:lnTo>
                    <a:pt x="155041" y="1320800"/>
                  </a:lnTo>
                  <a:lnTo>
                    <a:pt x="154292" y="1310640"/>
                  </a:lnTo>
                  <a:lnTo>
                    <a:pt x="159880" y="1320800"/>
                  </a:lnTo>
                  <a:lnTo>
                    <a:pt x="159880" y="1308100"/>
                  </a:lnTo>
                  <a:lnTo>
                    <a:pt x="154114" y="1308100"/>
                  </a:lnTo>
                  <a:lnTo>
                    <a:pt x="152895" y="1308100"/>
                  </a:lnTo>
                  <a:lnTo>
                    <a:pt x="147091" y="1308100"/>
                  </a:lnTo>
                  <a:lnTo>
                    <a:pt x="153123" y="1320800"/>
                  </a:lnTo>
                  <a:lnTo>
                    <a:pt x="146507" y="1320800"/>
                  </a:lnTo>
                  <a:lnTo>
                    <a:pt x="145008" y="1333500"/>
                  </a:lnTo>
                  <a:lnTo>
                    <a:pt x="141706" y="1320800"/>
                  </a:lnTo>
                  <a:lnTo>
                    <a:pt x="139446" y="1333500"/>
                  </a:lnTo>
                  <a:lnTo>
                    <a:pt x="130035" y="1333500"/>
                  </a:lnTo>
                  <a:lnTo>
                    <a:pt x="128549" y="1346200"/>
                  </a:lnTo>
                  <a:lnTo>
                    <a:pt x="132930" y="1358900"/>
                  </a:lnTo>
                  <a:lnTo>
                    <a:pt x="140309" y="1358900"/>
                  </a:lnTo>
                  <a:lnTo>
                    <a:pt x="136067" y="1346200"/>
                  </a:lnTo>
                  <a:lnTo>
                    <a:pt x="146075" y="1346200"/>
                  </a:lnTo>
                  <a:lnTo>
                    <a:pt x="149834" y="1333500"/>
                  </a:lnTo>
                  <a:lnTo>
                    <a:pt x="151091" y="1346200"/>
                  </a:lnTo>
                  <a:lnTo>
                    <a:pt x="156730" y="1346200"/>
                  </a:lnTo>
                  <a:lnTo>
                    <a:pt x="162636" y="1358900"/>
                  </a:lnTo>
                  <a:lnTo>
                    <a:pt x="167614" y="1358900"/>
                  </a:lnTo>
                  <a:lnTo>
                    <a:pt x="176237" y="1346200"/>
                  </a:lnTo>
                  <a:lnTo>
                    <a:pt x="177927" y="1358900"/>
                  </a:lnTo>
                  <a:lnTo>
                    <a:pt x="193992" y="1358900"/>
                  </a:lnTo>
                  <a:lnTo>
                    <a:pt x="191414" y="1371600"/>
                  </a:lnTo>
                  <a:lnTo>
                    <a:pt x="187477" y="1371600"/>
                  </a:lnTo>
                  <a:lnTo>
                    <a:pt x="186029" y="1384300"/>
                  </a:lnTo>
                  <a:lnTo>
                    <a:pt x="186855" y="1384300"/>
                  </a:lnTo>
                  <a:lnTo>
                    <a:pt x="185674" y="1397000"/>
                  </a:lnTo>
                  <a:lnTo>
                    <a:pt x="195643" y="1397000"/>
                  </a:lnTo>
                  <a:lnTo>
                    <a:pt x="192328" y="1384300"/>
                  </a:lnTo>
                  <a:lnTo>
                    <a:pt x="200012" y="1384300"/>
                  </a:lnTo>
                  <a:lnTo>
                    <a:pt x="203885" y="1384300"/>
                  </a:lnTo>
                  <a:lnTo>
                    <a:pt x="204736" y="1397000"/>
                  </a:lnTo>
                  <a:lnTo>
                    <a:pt x="216319" y="1397000"/>
                  </a:lnTo>
                  <a:lnTo>
                    <a:pt x="218617" y="1397000"/>
                  </a:lnTo>
                  <a:lnTo>
                    <a:pt x="226390" y="1397000"/>
                  </a:lnTo>
                  <a:lnTo>
                    <a:pt x="229692" y="1397000"/>
                  </a:lnTo>
                  <a:lnTo>
                    <a:pt x="231787" y="1409700"/>
                  </a:lnTo>
                  <a:lnTo>
                    <a:pt x="239255" y="1409700"/>
                  </a:lnTo>
                  <a:lnTo>
                    <a:pt x="243624" y="1409700"/>
                  </a:lnTo>
                  <a:lnTo>
                    <a:pt x="242239" y="1422400"/>
                  </a:lnTo>
                  <a:lnTo>
                    <a:pt x="239255" y="1409700"/>
                  </a:lnTo>
                  <a:lnTo>
                    <a:pt x="234772" y="1422400"/>
                  </a:lnTo>
                  <a:lnTo>
                    <a:pt x="228688" y="1409700"/>
                  </a:lnTo>
                  <a:lnTo>
                    <a:pt x="199097" y="1409700"/>
                  </a:lnTo>
                  <a:lnTo>
                    <a:pt x="204660" y="1422400"/>
                  </a:lnTo>
                  <a:lnTo>
                    <a:pt x="216357" y="1422400"/>
                  </a:lnTo>
                  <a:lnTo>
                    <a:pt x="224891" y="1422400"/>
                  </a:lnTo>
                  <a:lnTo>
                    <a:pt x="222948" y="1433245"/>
                  </a:lnTo>
                  <a:lnTo>
                    <a:pt x="216357" y="1422400"/>
                  </a:lnTo>
                  <a:lnTo>
                    <a:pt x="213334" y="1435100"/>
                  </a:lnTo>
                  <a:lnTo>
                    <a:pt x="218427" y="1435100"/>
                  </a:lnTo>
                  <a:lnTo>
                    <a:pt x="212648" y="1447800"/>
                  </a:lnTo>
                  <a:lnTo>
                    <a:pt x="219684" y="1447800"/>
                  </a:lnTo>
                  <a:lnTo>
                    <a:pt x="220980" y="1460500"/>
                  </a:lnTo>
                  <a:lnTo>
                    <a:pt x="224713" y="1460500"/>
                  </a:lnTo>
                  <a:lnTo>
                    <a:pt x="229666" y="1473200"/>
                  </a:lnTo>
                  <a:lnTo>
                    <a:pt x="236042" y="1473200"/>
                  </a:lnTo>
                  <a:lnTo>
                    <a:pt x="235788" y="1460500"/>
                  </a:lnTo>
                  <a:lnTo>
                    <a:pt x="233756" y="1460500"/>
                  </a:lnTo>
                  <a:lnTo>
                    <a:pt x="236270" y="1447800"/>
                  </a:lnTo>
                  <a:lnTo>
                    <a:pt x="238975" y="1447800"/>
                  </a:lnTo>
                  <a:lnTo>
                    <a:pt x="241871" y="1460500"/>
                  </a:lnTo>
                  <a:lnTo>
                    <a:pt x="241528" y="1460500"/>
                  </a:lnTo>
                  <a:lnTo>
                    <a:pt x="241973" y="1462125"/>
                  </a:lnTo>
                  <a:lnTo>
                    <a:pt x="238620" y="1473200"/>
                  </a:lnTo>
                  <a:lnTo>
                    <a:pt x="238175" y="1473200"/>
                  </a:lnTo>
                  <a:lnTo>
                    <a:pt x="232067" y="1485900"/>
                  </a:lnTo>
                  <a:lnTo>
                    <a:pt x="241084" y="1485900"/>
                  </a:lnTo>
                  <a:lnTo>
                    <a:pt x="244005" y="1498600"/>
                  </a:lnTo>
                  <a:lnTo>
                    <a:pt x="240182" y="1498600"/>
                  </a:lnTo>
                  <a:lnTo>
                    <a:pt x="234124" y="1511300"/>
                  </a:lnTo>
                  <a:lnTo>
                    <a:pt x="251079" y="1511300"/>
                  </a:lnTo>
                  <a:lnTo>
                    <a:pt x="255028" y="1511300"/>
                  </a:lnTo>
                  <a:lnTo>
                    <a:pt x="258025" y="1511300"/>
                  </a:lnTo>
                  <a:lnTo>
                    <a:pt x="262775" y="1511300"/>
                  </a:lnTo>
                  <a:lnTo>
                    <a:pt x="267817" y="1524000"/>
                  </a:lnTo>
                  <a:lnTo>
                    <a:pt x="264693" y="1524000"/>
                  </a:lnTo>
                  <a:lnTo>
                    <a:pt x="270649" y="1536700"/>
                  </a:lnTo>
                  <a:lnTo>
                    <a:pt x="268363" y="1536700"/>
                  </a:lnTo>
                  <a:lnTo>
                    <a:pt x="275907" y="1549400"/>
                  </a:lnTo>
                  <a:lnTo>
                    <a:pt x="289471" y="1549400"/>
                  </a:lnTo>
                  <a:lnTo>
                    <a:pt x="295567" y="1562100"/>
                  </a:lnTo>
                  <a:lnTo>
                    <a:pt x="288467" y="1562100"/>
                  </a:lnTo>
                  <a:lnTo>
                    <a:pt x="292696" y="1574800"/>
                  </a:lnTo>
                  <a:lnTo>
                    <a:pt x="304139" y="1574800"/>
                  </a:lnTo>
                  <a:lnTo>
                    <a:pt x="307594" y="1574800"/>
                  </a:lnTo>
                  <a:lnTo>
                    <a:pt x="308381" y="1576336"/>
                  </a:lnTo>
                  <a:lnTo>
                    <a:pt x="308063" y="1574800"/>
                  </a:lnTo>
                  <a:lnTo>
                    <a:pt x="308495" y="1576552"/>
                  </a:lnTo>
                  <a:lnTo>
                    <a:pt x="314083" y="1587500"/>
                  </a:lnTo>
                  <a:lnTo>
                    <a:pt x="319049" y="1587500"/>
                  </a:lnTo>
                  <a:lnTo>
                    <a:pt x="325043" y="1600200"/>
                  </a:lnTo>
                  <a:lnTo>
                    <a:pt x="325297" y="1587500"/>
                  </a:lnTo>
                  <a:lnTo>
                    <a:pt x="327329" y="1574800"/>
                  </a:lnTo>
                  <a:lnTo>
                    <a:pt x="331482" y="1574800"/>
                  </a:lnTo>
                  <a:lnTo>
                    <a:pt x="321906" y="1562100"/>
                  </a:lnTo>
                  <a:lnTo>
                    <a:pt x="330923" y="1562100"/>
                  </a:lnTo>
                  <a:lnTo>
                    <a:pt x="343052" y="1574800"/>
                  </a:lnTo>
                  <a:lnTo>
                    <a:pt x="345376" y="1574800"/>
                  </a:lnTo>
                  <a:lnTo>
                    <a:pt x="350608" y="1587500"/>
                  </a:lnTo>
                  <a:lnTo>
                    <a:pt x="351713" y="1587500"/>
                  </a:lnTo>
                  <a:lnTo>
                    <a:pt x="359359" y="1600200"/>
                  </a:lnTo>
                  <a:lnTo>
                    <a:pt x="356654" y="1600200"/>
                  </a:lnTo>
                  <a:lnTo>
                    <a:pt x="356222" y="1600200"/>
                  </a:lnTo>
                  <a:lnTo>
                    <a:pt x="355638" y="1599425"/>
                  </a:lnTo>
                  <a:lnTo>
                    <a:pt x="355638" y="1627060"/>
                  </a:lnTo>
                  <a:lnTo>
                    <a:pt x="354939" y="1625600"/>
                  </a:lnTo>
                  <a:lnTo>
                    <a:pt x="355561" y="1625600"/>
                  </a:lnTo>
                  <a:lnTo>
                    <a:pt x="355638" y="1627060"/>
                  </a:lnTo>
                  <a:lnTo>
                    <a:pt x="355638" y="1599425"/>
                  </a:lnTo>
                  <a:lnTo>
                    <a:pt x="352399" y="1595094"/>
                  </a:lnTo>
                  <a:lnTo>
                    <a:pt x="352399" y="1600200"/>
                  </a:lnTo>
                  <a:lnTo>
                    <a:pt x="348615" y="1612900"/>
                  </a:lnTo>
                  <a:lnTo>
                    <a:pt x="352348" y="1600200"/>
                  </a:lnTo>
                  <a:lnTo>
                    <a:pt x="352399" y="1595094"/>
                  </a:lnTo>
                  <a:lnTo>
                    <a:pt x="346735" y="1587500"/>
                  </a:lnTo>
                  <a:lnTo>
                    <a:pt x="342531" y="1587500"/>
                  </a:lnTo>
                  <a:lnTo>
                    <a:pt x="341693" y="1586357"/>
                  </a:lnTo>
                  <a:lnTo>
                    <a:pt x="341782" y="1587500"/>
                  </a:lnTo>
                  <a:lnTo>
                    <a:pt x="341807" y="1587766"/>
                  </a:lnTo>
                  <a:lnTo>
                    <a:pt x="342061" y="1590598"/>
                  </a:lnTo>
                  <a:lnTo>
                    <a:pt x="343154" y="1590598"/>
                  </a:lnTo>
                  <a:lnTo>
                    <a:pt x="347700" y="1600200"/>
                  </a:lnTo>
                  <a:lnTo>
                    <a:pt x="342036" y="1600200"/>
                  </a:lnTo>
                  <a:lnTo>
                    <a:pt x="341693" y="1587500"/>
                  </a:lnTo>
                  <a:lnTo>
                    <a:pt x="339039" y="1587500"/>
                  </a:lnTo>
                  <a:lnTo>
                    <a:pt x="340728" y="1600200"/>
                  </a:lnTo>
                  <a:lnTo>
                    <a:pt x="335889" y="1600200"/>
                  </a:lnTo>
                  <a:lnTo>
                    <a:pt x="338721" y="1587500"/>
                  </a:lnTo>
                  <a:lnTo>
                    <a:pt x="328498" y="1600200"/>
                  </a:lnTo>
                  <a:lnTo>
                    <a:pt x="325043" y="1600200"/>
                  </a:lnTo>
                  <a:lnTo>
                    <a:pt x="320814" y="1600200"/>
                  </a:lnTo>
                  <a:lnTo>
                    <a:pt x="325653" y="1612900"/>
                  </a:lnTo>
                  <a:lnTo>
                    <a:pt x="329069" y="1612900"/>
                  </a:lnTo>
                  <a:lnTo>
                    <a:pt x="327393" y="1625600"/>
                  </a:lnTo>
                  <a:lnTo>
                    <a:pt x="330301" y="1612900"/>
                  </a:lnTo>
                  <a:lnTo>
                    <a:pt x="344284" y="1612900"/>
                  </a:lnTo>
                  <a:lnTo>
                    <a:pt x="338950" y="1625600"/>
                  </a:lnTo>
                  <a:lnTo>
                    <a:pt x="343344" y="1625600"/>
                  </a:lnTo>
                  <a:lnTo>
                    <a:pt x="344754" y="1638300"/>
                  </a:lnTo>
                  <a:lnTo>
                    <a:pt x="349427" y="1638300"/>
                  </a:lnTo>
                  <a:lnTo>
                    <a:pt x="357543" y="1651000"/>
                  </a:lnTo>
                  <a:lnTo>
                    <a:pt x="379095" y="1651000"/>
                  </a:lnTo>
                  <a:lnTo>
                    <a:pt x="379488" y="1638300"/>
                  </a:lnTo>
                  <a:lnTo>
                    <a:pt x="386194" y="1638300"/>
                  </a:lnTo>
                  <a:lnTo>
                    <a:pt x="385241" y="1651000"/>
                  </a:lnTo>
                  <a:lnTo>
                    <a:pt x="390994" y="1651000"/>
                  </a:lnTo>
                  <a:lnTo>
                    <a:pt x="400761" y="1663700"/>
                  </a:lnTo>
                  <a:lnTo>
                    <a:pt x="441223" y="1663700"/>
                  </a:lnTo>
                  <a:lnTo>
                    <a:pt x="437870" y="1651000"/>
                  </a:lnTo>
                  <a:lnTo>
                    <a:pt x="433451" y="1651000"/>
                  </a:lnTo>
                  <a:lnTo>
                    <a:pt x="430326" y="1638300"/>
                  </a:lnTo>
                  <a:lnTo>
                    <a:pt x="429945" y="1625600"/>
                  </a:lnTo>
                  <a:lnTo>
                    <a:pt x="425259" y="1625600"/>
                  </a:lnTo>
                  <a:lnTo>
                    <a:pt x="432333" y="1612900"/>
                  </a:lnTo>
                  <a:lnTo>
                    <a:pt x="463562" y="1612900"/>
                  </a:lnTo>
                  <a:lnTo>
                    <a:pt x="465188" y="1600200"/>
                  </a:lnTo>
                  <a:lnTo>
                    <a:pt x="474789" y="160020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6" name="object 12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127955" y="8091001"/>
              <a:ext cx="127252" cy="115158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7032407" y="3999821"/>
              <a:ext cx="486409" cy="386080"/>
            </a:xfrm>
            <a:custGeom>
              <a:avLst/>
              <a:gdLst/>
              <a:ahLst/>
              <a:cxnLst/>
              <a:rect l="l" t="t" r="r" b="b"/>
              <a:pathLst>
                <a:path w="486409" h="386079">
                  <a:moveTo>
                    <a:pt x="304010" y="6120"/>
                  </a:moveTo>
                  <a:lnTo>
                    <a:pt x="291503" y="43114"/>
                  </a:lnTo>
                  <a:lnTo>
                    <a:pt x="268261" y="84853"/>
                  </a:lnTo>
                  <a:lnTo>
                    <a:pt x="230464" y="109300"/>
                  </a:lnTo>
                  <a:lnTo>
                    <a:pt x="219882" y="113648"/>
                  </a:lnTo>
                  <a:lnTo>
                    <a:pt x="209406" y="118134"/>
                  </a:lnTo>
                  <a:lnTo>
                    <a:pt x="200669" y="123360"/>
                  </a:lnTo>
                  <a:lnTo>
                    <a:pt x="193048" y="129964"/>
                  </a:lnTo>
                  <a:lnTo>
                    <a:pt x="185910" y="137219"/>
                  </a:lnTo>
                  <a:lnTo>
                    <a:pt x="178620" y="144401"/>
                  </a:lnTo>
                  <a:lnTo>
                    <a:pt x="164576" y="172392"/>
                  </a:lnTo>
                  <a:lnTo>
                    <a:pt x="163026" y="178262"/>
                  </a:lnTo>
                  <a:lnTo>
                    <a:pt x="159646" y="184000"/>
                  </a:lnTo>
                  <a:lnTo>
                    <a:pt x="152316" y="193201"/>
                  </a:lnTo>
                  <a:lnTo>
                    <a:pt x="146765" y="201831"/>
                  </a:lnTo>
                  <a:lnTo>
                    <a:pt x="143094" y="211314"/>
                  </a:lnTo>
                  <a:lnTo>
                    <a:pt x="141408" y="223076"/>
                  </a:lnTo>
                  <a:lnTo>
                    <a:pt x="141292" y="225411"/>
                  </a:lnTo>
                  <a:lnTo>
                    <a:pt x="141203" y="231722"/>
                  </a:lnTo>
                  <a:lnTo>
                    <a:pt x="141386" y="235356"/>
                  </a:lnTo>
                  <a:lnTo>
                    <a:pt x="135765" y="247145"/>
                  </a:lnTo>
                  <a:lnTo>
                    <a:pt x="138866" y="247253"/>
                  </a:lnTo>
                  <a:lnTo>
                    <a:pt x="143277" y="250445"/>
                  </a:lnTo>
                  <a:lnTo>
                    <a:pt x="147662" y="258739"/>
                  </a:lnTo>
                  <a:lnTo>
                    <a:pt x="145759" y="269505"/>
                  </a:lnTo>
                  <a:lnTo>
                    <a:pt x="122215" y="305080"/>
                  </a:lnTo>
                  <a:lnTo>
                    <a:pt x="90666" y="334387"/>
                  </a:lnTo>
                  <a:lnTo>
                    <a:pt x="82364" y="341304"/>
                  </a:lnTo>
                  <a:lnTo>
                    <a:pt x="44715" y="364343"/>
                  </a:lnTo>
                  <a:lnTo>
                    <a:pt x="17619" y="369171"/>
                  </a:lnTo>
                  <a:lnTo>
                    <a:pt x="7894" y="372711"/>
                  </a:lnTo>
                  <a:lnTo>
                    <a:pt x="1859" y="382287"/>
                  </a:lnTo>
                  <a:lnTo>
                    <a:pt x="0" y="384336"/>
                  </a:lnTo>
                  <a:lnTo>
                    <a:pt x="95367" y="385622"/>
                  </a:lnTo>
                  <a:lnTo>
                    <a:pt x="152925" y="385428"/>
                  </a:lnTo>
                  <a:lnTo>
                    <a:pt x="180839" y="354705"/>
                  </a:lnTo>
                  <a:lnTo>
                    <a:pt x="180560" y="345393"/>
                  </a:lnTo>
                  <a:lnTo>
                    <a:pt x="181386" y="338063"/>
                  </a:lnTo>
                  <a:lnTo>
                    <a:pt x="184705" y="333314"/>
                  </a:lnTo>
                  <a:lnTo>
                    <a:pt x="189821" y="329531"/>
                  </a:lnTo>
                  <a:lnTo>
                    <a:pt x="196037" y="325102"/>
                  </a:lnTo>
                  <a:lnTo>
                    <a:pt x="200502" y="321485"/>
                  </a:lnTo>
                  <a:lnTo>
                    <a:pt x="205913" y="319217"/>
                  </a:lnTo>
                  <a:lnTo>
                    <a:pt x="214393" y="312145"/>
                  </a:lnTo>
                  <a:lnTo>
                    <a:pt x="217568" y="307051"/>
                  </a:lnTo>
                  <a:lnTo>
                    <a:pt x="227177" y="303209"/>
                  </a:lnTo>
                  <a:lnTo>
                    <a:pt x="232156" y="303209"/>
                  </a:lnTo>
                  <a:lnTo>
                    <a:pt x="238499" y="296351"/>
                  </a:lnTo>
                  <a:lnTo>
                    <a:pt x="241691" y="293617"/>
                  </a:lnTo>
                  <a:lnTo>
                    <a:pt x="247167" y="293213"/>
                  </a:lnTo>
                  <a:lnTo>
                    <a:pt x="265581" y="293213"/>
                  </a:lnTo>
                  <a:lnTo>
                    <a:pt x="267968" y="290161"/>
                  </a:lnTo>
                  <a:lnTo>
                    <a:pt x="271101" y="280913"/>
                  </a:lnTo>
                  <a:lnTo>
                    <a:pt x="303808" y="280913"/>
                  </a:lnTo>
                  <a:lnTo>
                    <a:pt x="311457" y="277488"/>
                  </a:lnTo>
                  <a:lnTo>
                    <a:pt x="317778" y="272402"/>
                  </a:lnTo>
                  <a:lnTo>
                    <a:pt x="322029" y="266773"/>
                  </a:lnTo>
                  <a:lnTo>
                    <a:pt x="325966" y="260794"/>
                  </a:lnTo>
                  <a:lnTo>
                    <a:pt x="330325" y="255229"/>
                  </a:lnTo>
                  <a:lnTo>
                    <a:pt x="335843" y="250842"/>
                  </a:lnTo>
                  <a:lnTo>
                    <a:pt x="340207" y="248403"/>
                  </a:lnTo>
                  <a:lnTo>
                    <a:pt x="345862" y="248403"/>
                  </a:lnTo>
                  <a:lnTo>
                    <a:pt x="356252" y="244819"/>
                  </a:lnTo>
                  <a:lnTo>
                    <a:pt x="361948" y="239133"/>
                  </a:lnTo>
                  <a:lnTo>
                    <a:pt x="372099" y="231722"/>
                  </a:lnTo>
                  <a:lnTo>
                    <a:pt x="381802" y="231722"/>
                  </a:lnTo>
                  <a:lnTo>
                    <a:pt x="384733" y="228815"/>
                  </a:lnTo>
                  <a:lnTo>
                    <a:pt x="384568" y="225411"/>
                  </a:lnTo>
                  <a:lnTo>
                    <a:pt x="380974" y="221174"/>
                  </a:lnTo>
                  <a:lnTo>
                    <a:pt x="378348" y="216111"/>
                  </a:lnTo>
                  <a:lnTo>
                    <a:pt x="381085" y="210228"/>
                  </a:lnTo>
                  <a:lnTo>
                    <a:pt x="376471" y="206738"/>
                  </a:lnTo>
                  <a:lnTo>
                    <a:pt x="377487" y="202020"/>
                  </a:lnTo>
                  <a:lnTo>
                    <a:pt x="382026" y="197986"/>
                  </a:lnTo>
                  <a:lnTo>
                    <a:pt x="387985" y="196552"/>
                  </a:lnTo>
                  <a:lnTo>
                    <a:pt x="395639" y="196322"/>
                  </a:lnTo>
                  <a:lnTo>
                    <a:pt x="402507" y="194217"/>
                  </a:lnTo>
                  <a:lnTo>
                    <a:pt x="408103" y="190100"/>
                  </a:lnTo>
                  <a:lnTo>
                    <a:pt x="411941" y="183833"/>
                  </a:lnTo>
                  <a:lnTo>
                    <a:pt x="423899" y="175486"/>
                  </a:lnTo>
                  <a:lnTo>
                    <a:pt x="444281" y="175241"/>
                  </a:lnTo>
                  <a:lnTo>
                    <a:pt x="479286" y="175241"/>
                  </a:lnTo>
                  <a:lnTo>
                    <a:pt x="477701" y="173336"/>
                  </a:lnTo>
                  <a:lnTo>
                    <a:pt x="481434" y="167301"/>
                  </a:lnTo>
                  <a:lnTo>
                    <a:pt x="486114" y="160977"/>
                  </a:lnTo>
                  <a:lnTo>
                    <a:pt x="484973" y="155331"/>
                  </a:lnTo>
                  <a:lnTo>
                    <a:pt x="480411" y="151720"/>
                  </a:lnTo>
                  <a:lnTo>
                    <a:pt x="475570" y="149645"/>
                  </a:lnTo>
                  <a:lnTo>
                    <a:pt x="470400" y="140892"/>
                  </a:lnTo>
                  <a:lnTo>
                    <a:pt x="472286" y="137468"/>
                  </a:lnTo>
                  <a:lnTo>
                    <a:pt x="466117" y="126076"/>
                  </a:lnTo>
                  <a:lnTo>
                    <a:pt x="465140" y="123029"/>
                  </a:lnTo>
                  <a:lnTo>
                    <a:pt x="468449" y="108741"/>
                  </a:lnTo>
                  <a:lnTo>
                    <a:pt x="465005" y="105350"/>
                  </a:lnTo>
                  <a:lnTo>
                    <a:pt x="463596" y="93421"/>
                  </a:lnTo>
                  <a:lnTo>
                    <a:pt x="465881" y="87392"/>
                  </a:lnTo>
                  <a:lnTo>
                    <a:pt x="463866" y="76203"/>
                  </a:lnTo>
                  <a:lnTo>
                    <a:pt x="462534" y="70293"/>
                  </a:lnTo>
                  <a:lnTo>
                    <a:pt x="466638" y="67073"/>
                  </a:lnTo>
                  <a:lnTo>
                    <a:pt x="459056" y="63973"/>
                  </a:lnTo>
                  <a:lnTo>
                    <a:pt x="464456" y="58981"/>
                  </a:lnTo>
                  <a:lnTo>
                    <a:pt x="459781" y="48765"/>
                  </a:lnTo>
                  <a:lnTo>
                    <a:pt x="453259" y="46852"/>
                  </a:lnTo>
                  <a:lnTo>
                    <a:pt x="446197" y="40323"/>
                  </a:lnTo>
                  <a:lnTo>
                    <a:pt x="446070" y="40104"/>
                  </a:lnTo>
                  <a:lnTo>
                    <a:pt x="431946" y="40104"/>
                  </a:lnTo>
                  <a:lnTo>
                    <a:pt x="430096" y="39372"/>
                  </a:lnTo>
                  <a:lnTo>
                    <a:pt x="428776" y="39372"/>
                  </a:lnTo>
                  <a:lnTo>
                    <a:pt x="421628" y="37384"/>
                  </a:lnTo>
                  <a:lnTo>
                    <a:pt x="421037" y="34153"/>
                  </a:lnTo>
                  <a:lnTo>
                    <a:pt x="362094" y="34153"/>
                  </a:lnTo>
                  <a:lnTo>
                    <a:pt x="352669" y="32452"/>
                  </a:lnTo>
                  <a:lnTo>
                    <a:pt x="342996" y="27421"/>
                  </a:lnTo>
                  <a:lnTo>
                    <a:pt x="336612" y="22886"/>
                  </a:lnTo>
                  <a:lnTo>
                    <a:pt x="332679" y="17964"/>
                  </a:lnTo>
                  <a:lnTo>
                    <a:pt x="328218" y="7023"/>
                  </a:lnTo>
                  <a:lnTo>
                    <a:pt x="312865" y="7023"/>
                  </a:lnTo>
                  <a:lnTo>
                    <a:pt x="304010" y="6120"/>
                  </a:lnTo>
                  <a:close/>
                </a:path>
                <a:path w="486409" h="386079">
                  <a:moveTo>
                    <a:pt x="232156" y="303209"/>
                  </a:moveTo>
                  <a:lnTo>
                    <a:pt x="227177" y="303209"/>
                  </a:lnTo>
                  <a:lnTo>
                    <a:pt x="231401" y="304026"/>
                  </a:lnTo>
                  <a:lnTo>
                    <a:pt x="232156" y="303209"/>
                  </a:lnTo>
                  <a:close/>
                </a:path>
                <a:path w="486409" h="386079">
                  <a:moveTo>
                    <a:pt x="265581" y="293213"/>
                  </a:moveTo>
                  <a:lnTo>
                    <a:pt x="247167" y="293213"/>
                  </a:lnTo>
                  <a:lnTo>
                    <a:pt x="253222" y="293882"/>
                  </a:lnTo>
                  <a:lnTo>
                    <a:pt x="259226" y="295172"/>
                  </a:lnTo>
                  <a:lnTo>
                    <a:pt x="264402" y="294720"/>
                  </a:lnTo>
                  <a:lnTo>
                    <a:pt x="265581" y="293213"/>
                  </a:lnTo>
                  <a:close/>
                </a:path>
                <a:path w="486409" h="386079">
                  <a:moveTo>
                    <a:pt x="303808" y="280913"/>
                  </a:moveTo>
                  <a:lnTo>
                    <a:pt x="271101" y="280913"/>
                  </a:lnTo>
                  <a:lnTo>
                    <a:pt x="279452" y="284165"/>
                  </a:lnTo>
                  <a:lnTo>
                    <a:pt x="287211" y="283864"/>
                  </a:lnTo>
                  <a:lnTo>
                    <a:pt x="295346" y="283018"/>
                  </a:lnTo>
                  <a:lnTo>
                    <a:pt x="303704" y="280960"/>
                  </a:lnTo>
                  <a:close/>
                </a:path>
                <a:path w="486409" h="386079">
                  <a:moveTo>
                    <a:pt x="345862" y="248403"/>
                  </a:moveTo>
                  <a:lnTo>
                    <a:pt x="340207" y="248403"/>
                  </a:lnTo>
                  <a:lnTo>
                    <a:pt x="345457" y="248542"/>
                  </a:lnTo>
                  <a:lnTo>
                    <a:pt x="345862" y="248403"/>
                  </a:lnTo>
                  <a:close/>
                </a:path>
                <a:path w="486409" h="386079">
                  <a:moveTo>
                    <a:pt x="381802" y="231722"/>
                  </a:moveTo>
                  <a:lnTo>
                    <a:pt x="372099" y="231722"/>
                  </a:lnTo>
                  <a:lnTo>
                    <a:pt x="380144" y="233367"/>
                  </a:lnTo>
                  <a:lnTo>
                    <a:pt x="381802" y="231722"/>
                  </a:lnTo>
                  <a:close/>
                </a:path>
                <a:path w="486409" h="386079">
                  <a:moveTo>
                    <a:pt x="479286" y="175241"/>
                  </a:moveTo>
                  <a:lnTo>
                    <a:pt x="444281" y="175241"/>
                  </a:lnTo>
                  <a:lnTo>
                    <a:pt x="465928" y="177862"/>
                  </a:lnTo>
                  <a:lnTo>
                    <a:pt x="481680" y="178116"/>
                  </a:lnTo>
                  <a:lnTo>
                    <a:pt x="479286" y="175241"/>
                  </a:lnTo>
                  <a:close/>
                </a:path>
                <a:path w="486409" h="386079">
                  <a:moveTo>
                    <a:pt x="442903" y="34644"/>
                  </a:moveTo>
                  <a:lnTo>
                    <a:pt x="431946" y="40104"/>
                  </a:lnTo>
                  <a:lnTo>
                    <a:pt x="446070" y="40104"/>
                  </a:lnTo>
                  <a:lnTo>
                    <a:pt x="442903" y="34644"/>
                  </a:lnTo>
                  <a:close/>
                </a:path>
                <a:path w="486409" h="386079">
                  <a:moveTo>
                    <a:pt x="427932" y="38516"/>
                  </a:moveTo>
                  <a:lnTo>
                    <a:pt x="428776" y="39372"/>
                  </a:lnTo>
                  <a:lnTo>
                    <a:pt x="430096" y="39372"/>
                  </a:lnTo>
                  <a:lnTo>
                    <a:pt x="427932" y="38516"/>
                  </a:lnTo>
                  <a:close/>
                </a:path>
                <a:path w="486409" h="386079">
                  <a:moveTo>
                    <a:pt x="422521" y="33026"/>
                  </a:moveTo>
                  <a:lnTo>
                    <a:pt x="425900" y="37712"/>
                  </a:lnTo>
                  <a:lnTo>
                    <a:pt x="427932" y="38516"/>
                  </a:lnTo>
                  <a:lnTo>
                    <a:pt x="422521" y="33026"/>
                  </a:lnTo>
                  <a:close/>
                </a:path>
                <a:path w="486409" h="386079">
                  <a:moveTo>
                    <a:pt x="382631" y="32414"/>
                  </a:moveTo>
                  <a:lnTo>
                    <a:pt x="371879" y="33736"/>
                  </a:lnTo>
                  <a:lnTo>
                    <a:pt x="362094" y="34153"/>
                  </a:lnTo>
                  <a:lnTo>
                    <a:pt x="421037" y="34153"/>
                  </a:lnTo>
                  <a:lnTo>
                    <a:pt x="420841" y="33078"/>
                  </a:lnTo>
                  <a:lnTo>
                    <a:pt x="402685" y="33078"/>
                  </a:lnTo>
                  <a:lnTo>
                    <a:pt x="392567" y="32509"/>
                  </a:lnTo>
                  <a:lnTo>
                    <a:pt x="382631" y="32414"/>
                  </a:lnTo>
                  <a:close/>
                </a:path>
                <a:path w="486409" h="386079">
                  <a:moveTo>
                    <a:pt x="419033" y="23740"/>
                  </a:moveTo>
                  <a:lnTo>
                    <a:pt x="411876" y="31146"/>
                  </a:lnTo>
                  <a:lnTo>
                    <a:pt x="402685" y="33078"/>
                  </a:lnTo>
                  <a:lnTo>
                    <a:pt x="420841" y="33078"/>
                  </a:lnTo>
                  <a:lnTo>
                    <a:pt x="420237" y="29780"/>
                  </a:lnTo>
                  <a:lnTo>
                    <a:pt x="418920" y="28577"/>
                  </a:lnTo>
                  <a:lnTo>
                    <a:pt x="419033" y="23740"/>
                  </a:lnTo>
                  <a:close/>
                </a:path>
                <a:path w="486409" h="386079">
                  <a:moveTo>
                    <a:pt x="327192" y="0"/>
                  </a:moveTo>
                  <a:lnTo>
                    <a:pt x="317788" y="5045"/>
                  </a:lnTo>
                  <a:lnTo>
                    <a:pt x="312865" y="7023"/>
                  </a:lnTo>
                  <a:lnTo>
                    <a:pt x="328218" y="7023"/>
                  </a:lnTo>
                  <a:lnTo>
                    <a:pt x="32719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8" name="object 128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072170" y="5273282"/>
              <a:ext cx="167125" cy="195816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718073" y="3200148"/>
              <a:ext cx="137243" cy="120622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8133452" y="5159230"/>
              <a:ext cx="535940" cy="408305"/>
            </a:xfrm>
            <a:custGeom>
              <a:avLst/>
              <a:gdLst/>
              <a:ahLst/>
              <a:cxnLst/>
              <a:rect l="l" t="t" r="r" b="b"/>
              <a:pathLst>
                <a:path w="535940" h="408304">
                  <a:moveTo>
                    <a:pt x="343555" y="0"/>
                  </a:moveTo>
                  <a:lnTo>
                    <a:pt x="332436" y="285"/>
                  </a:lnTo>
                  <a:lnTo>
                    <a:pt x="325455" y="1823"/>
                  </a:lnTo>
                  <a:lnTo>
                    <a:pt x="319167" y="5224"/>
                  </a:lnTo>
                  <a:lnTo>
                    <a:pt x="313106" y="9237"/>
                  </a:lnTo>
                  <a:lnTo>
                    <a:pt x="306804" y="12607"/>
                  </a:lnTo>
                  <a:lnTo>
                    <a:pt x="298222" y="16029"/>
                  </a:lnTo>
                  <a:lnTo>
                    <a:pt x="299415" y="18872"/>
                  </a:lnTo>
                  <a:lnTo>
                    <a:pt x="297895" y="32495"/>
                  </a:lnTo>
                  <a:lnTo>
                    <a:pt x="287690" y="42828"/>
                  </a:lnTo>
                  <a:lnTo>
                    <a:pt x="283396" y="46020"/>
                  </a:lnTo>
                  <a:lnTo>
                    <a:pt x="277742" y="51143"/>
                  </a:lnTo>
                  <a:lnTo>
                    <a:pt x="273086" y="56890"/>
                  </a:lnTo>
                  <a:lnTo>
                    <a:pt x="264298" y="69223"/>
                  </a:lnTo>
                  <a:lnTo>
                    <a:pt x="253728" y="79282"/>
                  </a:lnTo>
                  <a:lnTo>
                    <a:pt x="241051" y="86086"/>
                  </a:lnTo>
                  <a:lnTo>
                    <a:pt x="227019" y="90068"/>
                  </a:lnTo>
                  <a:lnTo>
                    <a:pt x="212383" y="91659"/>
                  </a:lnTo>
                  <a:lnTo>
                    <a:pt x="204820" y="91481"/>
                  </a:lnTo>
                  <a:lnTo>
                    <a:pt x="196225" y="91570"/>
                  </a:lnTo>
                  <a:lnTo>
                    <a:pt x="188417" y="93576"/>
                  </a:lnTo>
                  <a:lnTo>
                    <a:pt x="183215" y="99145"/>
                  </a:lnTo>
                  <a:lnTo>
                    <a:pt x="181297" y="103745"/>
                  </a:lnTo>
                  <a:lnTo>
                    <a:pt x="191726" y="103598"/>
                  </a:lnTo>
                  <a:lnTo>
                    <a:pt x="192189" y="107473"/>
                  </a:lnTo>
                  <a:lnTo>
                    <a:pt x="163155" y="138646"/>
                  </a:lnTo>
                  <a:lnTo>
                    <a:pt x="140213" y="140047"/>
                  </a:lnTo>
                  <a:lnTo>
                    <a:pt x="131592" y="141174"/>
                  </a:lnTo>
                  <a:lnTo>
                    <a:pt x="123388" y="143745"/>
                  </a:lnTo>
                  <a:lnTo>
                    <a:pt x="115953" y="148334"/>
                  </a:lnTo>
                  <a:lnTo>
                    <a:pt x="111498" y="152059"/>
                  </a:lnTo>
                  <a:lnTo>
                    <a:pt x="100352" y="155191"/>
                  </a:lnTo>
                  <a:lnTo>
                    <a:pt x="98278" y="160469"/>
                  </a:lnTo>
                  <a:lnTo>
                    <a:pt x="94613" y="155197"/>
                  </a:lnTo>
                  <a:lnTo>
                    <a:pt x="89531" y="151489"/>
                  </a:lnTo>
                  <a:lnTo>
                    <a:pt x="87859" y="144993"/>
                  </a:lnTo>
                  <a:lnTo>
                    <a:pt x="81723" y="147190"/>
                  </a:lnTo>
                  <a:lnTo>
                    <a:pt x="83291" y="153499"/>
                  </a:lnTo>
                  <a:lnTo>
                    <a:pt x="71641" y="157228"/>
                  </a:lnTo>
                  <a:lnTo>
                    <a:pt x="66897" y="161580"/>
                  </a:lnTo>
                  <a:lnTo>
                    <a:pt x="60852" y="163338"/>
                  </a:lnTo>
                  <a:lnTo>
                    <a:pt x="53468" y="164221"/>
                  </a:lnTo>
                  <a:lnTo>
                    <a:pt x="47847" y="163799"/>
                  </a:lnTo>
                  <a:lnTo>
                    <a:pt x="42709" y="165043"/>
                  </a:lnTo>
                  <a:lnTo>
                    <a:pt x="36777" y="170926"/>
                  </a:lnTo>
                  <a:lnTo>
                    <a:pt x="32099" y="178695"/>
                  </a:lnTo>
                  <a:lnTo>
                    <a:pt x="24881" y="195258"/>
                  </a:lnTo>
                  <a:lnTo>
                    <a:pt x="20656" y="203307"/>
                  </a:lnTo>
                  <a:lnTo>
                    <a:pt x="16851" y="209412"/>
                  </a:lnTo>
                  <a:lnTo>
                    <a:pt x="16282" y="214995"/>
                  </a:lnTo>
                  <a:lnTo>
                    <a:pt x="6588" y="222986"/>
                  </a:lnTo>
                  <a:lnTo>
                    <a:pt x="2627" y="225828"/>
                  </a:lnTo>
                  <a:lnTo>
                    <a:pt x="0" y="230106"/>
                  </a:lnTo>
                  <a:lnTo>
                    <a:pt x="1584" y="235587"/>
                  </a:lnTo>
                  <a:lnTo>
                    <a:pt x="6706" y="233631"/>
                  </a:lnTo>
                  <a:lnTo>
                    <a:pt x="9216" y="242294"/>
                  </a:lnTo>
                  <a:lnTo>
                    <a:pt x="9216" y="247248"/>
                  </a:lnTo>
                  <a:lnTo>
                    <a:pt x="8629" y="256039"/>
                  </a:lnTo>
                  <a:lnTo>
                    <a:pt x="6324" y="260112"/>
                  </a:lnTo>
                  <a:lnTo>
                    <a:pt x="5958" y="266802"/>
                  </a:lnTo>
                  <a:lnTo>
                    <a:pt x="11187" y="269560"/>
                  </a:lnTo>
                  <a:lnTo>
                    <a:pt x="11503" y="281547"/>
                  </a:lnTo>
                  <a:lnTo>
                    <a:pt x="12170" y="289076"/>
                  </a:lnTo>
                  <a:lnTo>
                    <a:pt x="14482" y="295929"/>
                  </a:lnTo>
                  <a:lnTo>
                    <a:pt x="23571" y="306805"/>
                  </a:lnTo>
                  <a:lnTo>
                    <a:pt x="28273" y="318399"/>
                  </a:lnTo>
                  <a:lnTo>
                    <a:pt x="32156" y="322980"/>
                  </a:lnTo>
                  <a:lnTo>
                    <a:pt x="29042" y="328547"/>
                  </a:lnTo>
                  <a:lnTo>
                    <a:pt x="35421" y="340704"/>
                  </a:lnTo>
                  <a:lnTo>
                    <a:pt x="44828" y="353384"/>
                  </a:lnTo>
                  <a:lnTo>
                    <a:pt x="50797" y="360519"/>
                  </a:lnTo>
                  <a:lnTo>
                    <a:pt x="56504" y="366866"/>
                  </a:lnTo>
                  <a:lnTo>
                    <a:pt x="67971" y="366292"/>
                  </a:lnTo>
                  <a:lnTo>
                    <a:pt x="68745" y="377156"/>
                  </a:lnTo>
                  <a:lnTo>
                    <a:pt x="69535" y="385054"/>
                  </a:lnTo>
                  <a:lnTo>
                    <a:pt x="70703" y="392687"/>
                  </a:lnTo>
                  <a:lnTo>
                    <a:pt x="73908" y="408092"/>
                  </a:lnTo>
                  <a:lnTo>
                    <a:pt x="76812" y="401227"/>
                  </a:lnTo>
                  <a:lnTo>
                    <a:pt x="80174" y="394324"/>
                  </a:lnTo>
                  <a:lnTo>
                    <a:pt x="83265" y="387354"/>
                  </a:lnTo>
                  <a:lnTo>
                    <a:pt x="85355" y="380290"/>
                  </a:lnTo>
                  <a:lnTo>
                    <a:pt x="86699" y="373207"/>
                  </a:lnTo>
                  <a:lnTo>
                    <a:pt x="85935" y="365249"/>
                  </a:lnTo>
                  <a:lnTo>
                    <a:pt x="87236" y="357945"/>
                  </a:lnTo>
                  <a:lnTo>
                    <a:pt x="91034" y="350446"/>
                  </a:lnTo>
                  <a:lnTo>
                    <a:pt x="97858" y="346987"/>
                  </a:lnTo>
                  <a:lnTo>
                    <a:pt x="114872" y="344559"/>
                  </a:lnTo>
                  <a:lnTo>
                    <a:pt x="122299" y="343098"/>
                  </a:lnTo>
                  <a:lnTo>
                    <a:pt x="122745" y="337687"/>
                  </a:lnTo>
                  <a:lnTo>
                    <a:pt x="133821" y="342792"/>
                  </a:lnTo>
                  <a:lnTo>
                    <a:pt x="140381" y="345387"/>
                  </a:lnTo>
                  <a:lnTo>
                    <a:pt x="144481" y="345994"/>
                  </a:lnTo>
                  <a:lnTo>
                    <a:pt x="152038" y="345832"/>
                  </a:lnTo>
                  <a:lnTo>
                    <a:pt x="160158" y="344815"/>
                  </a:lnTo>
                  <a:lnTo>
                    <a:pt x="167570" y="345208"/>
                  </a:lnTo>
                  <a:lnTo>
                    <a:pt x="173005" y="349277"/>
                  </a:lnTo>
                  <a:lnTo>
                    <a:pt x="172172" y="341448"/>
                  </a:lnTo>
                  <a:lnTo>
                    <a:pt x="174188" y="333711"/>
                  </a:lnTo>
                  <a:lnTo>
                    <a:pt x="173865" y="321480"/>
                  </a:lnTo>
                  <a:lnTo>
                    <a:pt x="168142" y="312049"/>
                  </a:lnTo>
                  <a:lnTo>
                    <a:pt x="172199" y="305907"/>
                  </a:lnTo>
                  <a:lnTo>
                    <a:pt x="178131" y="308315"/>
                  </a:lnTo>
                  <a:lnTo>
                    <a:pt x="181608" y="298862"/>
                  </a:lnTo>
                  <a:lnTo>
                    <a:pt x="185676" y="293983"/>
                  </a:lnTo>
                  <a:lnTo>
                    <a:pt x="188513" y="289093"/>
                  </a:lnTo>
                  <a:lnTo>
                    <a:pt x="193397" y="282357"/>
                  </a:lnTo>
                  <a:lnTo>
                    <a:pt x="200101" y="276189"/>
                  </a:lnTo>
                  <a:lnTo>
                    <a:pt x="207925" y="272303"/>
                  </a:lnTo>
                  <a:lnTo>
                    <a:pt x="216166" y="272413"/>
                  </a:lnTo>
                  <a:lnTo>
                    <a:pt x="248451" y="295917"/>
                  </a:lnTo>
                  <a:lnTo>
                    <a:pt x="246227" y="303773"/>
                  </a:lnTo>
                  <a:lnTo>
                    <a:pt x="259720" y="306203"/>
                  </a:lnTo>
                  <a:lnTo>
                    <a:pt x="264394" y="303070"/>
                  </a:lnTo>
                  <a:lnTo>
                    <a:pt x="270242" y="306514"/>
                  </a:lnTo>
                  <a:lnTo>
                    <a:pt x="277025" y="309661"/>
                  </a:lnTo>
                  <a:lnTo>
                    <a:pt x="283412" y="311087"/>
                  </a:lnTo>
                  <a:lnTo>
                    <a:pt x="289951" y="311439"/>
                  </a:lnTo>
                  <a:lnTo>
                    <a:pt x="297191" y="311367"/>
                  </a:lnTo>
                  <a:lnTo>
                    <a:pt x="305089" y="313038"/>
                  </a:lnTo>
                  <a:lnTo>
                    <a:pt x="314463" y="316429"/>
                  </a:lnTo>
                  <a:lnTo>
                    <a:pt x="323514" y="318933"/>
                  </a:lnTo>
                  <a:lnTo>
                    <a:pt x="330443" y="317944"/>
                  </a:lnTo>
                  <a:lnTo>
                    <a:pt x="335489" y="314500"/>
                  </a:lnTo>
                  <a:lnTo>
                    <a:pt x="334135" y="307884"/>
                  </a:lnTo>
                  <a:lnTo>
                    <a:pt x="339025" y="299744"/>
                  </a:lnTo>
                  <a:lnTo>
                    <a:pt x="342620" y="297061"/>
                  </a:lnTo>
                  <a:lnTo>
                    <a:pt x="344829" y="293564"/>
                  </a:lnTo>
                  <a:lnTo>
                    <a:pt x="349229" y="288802"/>
                  </a:lnTo>
                  <a:lnTo>
                    <a:pt x="353237" y="288822"/>
                  </a:lnTo>
                  <a:lnTo>
                    <a:pt x="363523" y="295998"/>
                  </a:lnTo>
                  <a:lnTo>
                    <a:pt x="368925" y="296524"/>
                  </a:lnTo>
                  <a:lnTo>
                    <a:pt x="375201" y="293794"/>
                  </a:lnTo>
                  <a:lnTo>
                    <a:pt x="381516" y="289967"/>
                  </a:lnTo>
                  <a:lnTo>
                    <a:pt x="387033" y="287201"/>
                  </a:lnTo>
                  <a:lnTo>
                    <a:pt x="392934" y="285342"/>
                  </a:lnTo>
                  <a:lnTo>
                    <a:pt x="406782" y="282623"/>
                  </a:lnTo>
                  <a:lnTo>
                    <a:pt x="410446" y="270457"/>
                  </a:lnTo>
                  <a:lnTo>
                    <a:pt x="417610" y="277943"/>
                  </a:lnTo>
                  <a:lnTo>
                    <a:pt x="425105" y="283413"/>
                  </a:lnTo>
                  <a:lnTo>
                    <a:pt x="441345" y="278206"/>
                  </a:lnTo>
                  <a:lnTo>
                    <a:pt x="449519" y="278507"/>
                  </a:lnTo>
                  <a:lnTo>
                    <a:pt x="447137" y="266362"/>
                  </a:lnTo>
                  <a:lnTo>
                    <a:pt x="451571" y="261622"/>
                  </a:lnTo>
                  <a:lnTo>
                    <a:pt x="463839" y="263004"/>
                  </a:lnTo>
                  <a:lnTo>
                    <a:pt x="466209" y="269786"/>
                  </a:lnTo>
                  <a:lnTo>
                    <a:pt x="480938" y="267775"/>
                  </a:lnTo>
                  <a:lnTo>
                    <a:pt x="486382" y="270576"/>
                  </a:lnTo>
                  <a:lnTo>
                    <a:pt x="494437" y="273719"/>
                  </a:lnTo>
                  <a:lnTo>
                    <a:pt x="494474" y="277733"/>
                  </a:lnTo>
                  <a:lnTo>
                    <a:pt x="499386" y="275255"/>
                  </a:lnTo>
                  <a:lnTo>
                    <a:pt x="500853" y="275154"/>
                  </a:lnTo>
                  <a:lnTo>
                    <a:pt x="502368" y="275664"/>
                  </a:lnTo>
                  <a:lnTo>
                    <a:pt x="505490" y="275981"/>
                  </a:lnTo>
                  <a:lnTo>
                    <a:pt x="510901" y="277249"/>
                  </a:lnTo>
                  <a:lnTo>
                    <a:pt x="513303" y="274471"/>
                  </a:lnTo>
                  <a:lnTo>
                    <a:pt x="518700" y="270560"/>
                  </a:lnTo>
                  <a:lnTo>
                    <a:pt x="524409" y="270215"/>
                  </a:lnTo>
                  <a:lnTo>
                    <a:pt x="530020" y="272901"/>
                  </a:lnTo>
                  <a:lnTo>
                    <a:pt x="535120" y="278083"/>
                  </a:lnTo>
                  <a:lnTo>
                    <a:pt x="535330" y="270349"/>
                  </a:lnTo>
                  <a:lnTo>
                    <a:pt x="526448" y="265744"/>
                  </a:lnTo>
                  <a:lnTo>
                    <a:pt x="525566" y="248118"/>
                  </a:lnTo>
                  <a:lnTo>
                    <a:pt x="524212" y="243245"/>
                  </a:lnTo>
                  <a:lnTo>
                    <a:pt x="510526" y="236221"/>
                  </a:lnTo>
                  <a:lnTo>
                    <a:pt x="506576" y="232620"/>
                  </a:lnTo>
                  <a:lnTo>
                    <a:pt x="491938" y="229687"/>
                  </a:lnTo>
                  <a:lnTo>
                    <a:pt x="499047" y="223760"/>
                  </a:lnTo>
                  <a:lnTo>
                    <a:pt x="488000" y="215173"/>
                  </a:lnTo>
                  <a:lnTo>
                    <a:pt x="486064" y="213271"/>
                  </a:lnTo>
                  <a:lnTo>
                    <a:pt x="492857" y="199664"/>
                  </a:lnTo>
                  <a:lnTo>
                    <a:pt x="482512" y="197493"/>
                  </a:lnTo>
                  <a:lnTo>
                    <a:pt x="475462" y="187858"/>
                  </a:lnTo>
                  <a:lnTo>
                    <a:pt x="476881" y="184623"/>
                  </a:lnTo>
                  <a:lnTo>
                    <a:pt x="464774" y="178014"/>
                  </a:lnTo>
                  <a:lnTo>
                    <a:pt x="459529" y="176245"/>
                  </a:lnTo>
                  <a:lnTo>
                    <a:pt x="450405" y="170840"/>
                  </a:lnTo>
                  <a:lnTo>
                    <a:pt x="441302" y="163838"/>
                  </a:lnTo>
                  <a:lnTo>
                    <a:pt x="440866" y="153160"/>
                  </a:lnTo>
                  <a:lnTo>
                    <a:pt x="449261" y="149613"/>
                  </a:lnTo>
                  <a:lnTo>
                    <a:pt x="434279" y="140860"/>
                  </a:lnTo>
                  <a:lnTo>
                    <a:pt x="432000" y="135696"/>
                  </a:lnTo>
                  <a:lnTo>
                    <a:pt x="422005" y="128151"/>
                  </a:lnTo>
                  <a:lnTo>
                    <a:pt x="414583" y="128737"/>
                  </a:lnTo>
                  <a:lnTo>
                    <a:pt x="409162" y="127812"/>
                  </a:lnTo>
                  <a:lnTo>
                    <a:pt x="401915" y="124244"/>
                  </a:lnTo>
                  <a:lnTo>
                    <a:pt x="401023" y="118699"/>
                  </a:lnTo>
                  <a:lnTo>
                    <a:pt x="401537" y="112779"/>
                  </a:lnTo>
                  <a:lnTo>
                    <a:pt x="398506" y="108085"/>
                  </a:lnTo>
                  <a:lnTo>
                    <a:pt x="392195" y="105880"/>
                  </a:lnTo>
                  <a:lnTo>
                    <a:pt x="385419" y="105175"/>
                  </a:lnTo>
                  <a:lnTo>
                    <a:pt x="378526" y="104998"/>
                  </a:lnTo>
                  <a:lnTo>
                    <a:pt x="371858" y="104373"/>
                  </a:lnTo>
                  <a:lnTo>
                    <a:pt x="373325" y="100552"/>
                  </a:lnTo>
                  <a:lnTo>
                    <a:pt x="375690" y="96683"/>
                  </a:lnTo>
                  <a:lnTo>
                    <a:pt x="374544" y="92384"/>
                  </a:lnTo>
                  <a:lnTo>
                    <a:pt x="370300" y="93921"/>
                  </a:lnTo>
                  <a:lnTo>
                    <a:pt x="368677" y="85603"/>
                  </a:lnTo>
                  <a:lnTo>
                    <a:pt x="377318" y="81610"/>
                  </a:lnTo>
                  <a:lnTo>
                    <a:pt x="378108" y="73296"/>
                  </a:lnTo>
                  <a:lnTo>
                    <a:pt x="378580" y="65279"/>
                  </a:lnTo>
                  <a:lnTo>
                    <a:pt x="378189" y="57719"/>
                  </a:lnTo>
                  <a:lnTo>
                    <a:pt x="376626" y="50342"/>
                  </a:lnTo>
                  <a:lnTo>
                    <a:pt x="346096" y="7814"/>
                  </a:lnTo>
                  <a:lnTo>
                    <a:pt x="34355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1" name="object 13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8198406" y="3371302"/>
              <a:ext cx="203148" cy="86033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8327975" y="3070694"/>
              <a:ext cx="199255" cy="111800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8332808" y="3728124"/>
              <a:ext cx="245303" cy="249575"/>
            </a:xfrm>
            <a:prstGeom prst="rect">
              <a:avLst/>
            </a:prstGeom>
          </p:spPr>
        </p:pic>
        <p:sp>
          <p:nvSpPr>
            <p:cNvPr id="134" name="object 134"/>
            <p:cNvSpPr/>
            <p:nvPr/>
          </p:nvSpPr>
          <p:spPr>
            <a:xfrm>
              <a:off x="8570319" y="6396661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94919" y="0"/>
                  </a:moveTo>
                  <a:lnTo>
                    <a:pt x="180023" y="570"/>
                  </a:lnTo>
                  <a:lnTo>
                    <a:pt x="172382" y="3976"/>
                  </a:lnTo>
                  <a:lnTo>
                    <a:pt x="166122" y="6454"/>
                  </a:lnTo>
                  <a:lnTo>
                    <a:pt x="145654" y="34494"/>
                  </a:lnTo>
                  <a:lnTo>
                    <a:pt x="143067" y="39922"/>
                  </a:lnTo>
                  <a:lnTo>
                    <a:pt x="138207" y="43709"/>
                  </a:lnTo>
                  <a:lnTo>
                    <a:pt x="123729" y="50900"/>
                  </a:lnTo>
                  <a:lnTo>
                    <a:pt x="118457" y="56235"/>
                  </a:lnTo>
                  <a:lnTo>
                    <a:pt x="106635" y="60551"/>
                  </a:lnTo>
                  <a:lnTo>
                    <a:pt x="103111" y="62668"/>
                  </a:lnTo>
                  <a:lnTo>
                    <a:pt x="100794" y="67617"/>
                  </a:lnTo>
                  <a:lnTo>
                    <a:pt x="96064" y="76128"/>
                  </a:lnTo>
                  <a:lnTo>
                    <a:pt x="90697" y="83622"/>
                  </a:lnTo>
                  <a:lnTo>
                    <a:pt x="73781" y="104868"/>
                  </a:lnTo>
                  <a:lnTo>
                    <a:pt x="67688" y="110379"/>
                  </a:lnTo>
                  <a:lnTo>
                    <a:pt x="60618" y="113446"/>
                  </a:lnTo>
                  <a:lnTo>
                    <a:pt x="52608" y="112417"/>
                  </a:lnTo>
                  <a:lnTo>
                    <a:pt x="48723" y="110751"/>
                  </a:lnTo>
                  <a:lnTo>
                    <a:pt x="42967" y="106076"/>
                  </a:lnTo>
                  <a:lnTo>
                    <a:pt x="35005" y="107307"/>
                  </a:lnTo>
                  <a:lnTo>
                    <a:pt x="29959" y="112412"/>
                  </a:lnTo>
                  <a:lnTo>
                    <a:pt x="23102" y="108000"/>
                  </a:lnTo>
                  <a:lnTo>
                    <a:pt x="20641" y="100429"/>
                  </a:lnTo>
                  <a:lnTo>
                    <a:pt x="10339" y="104212"/>
                  </a:lnTo>
                  <a:lnTo>
                    <a:pt x="0" y="101885"/>
                  </a:lnTo>
                  <a:lnTo>
                    <a:pt x="202" y="109586"/>
                  </a:lnTo>
                  <a:lnTo>
                    <a:pt x="4628" y="119437"/>
                  </a:lnTo>
                  <a:lnTo>
                    <a:pt x="10614" y="128925"/>
                  </a:lnTo>
                  <a:lnTo>
                    <a:pt x="15497" y="135535"/>
                  </a:lnTo>
                  <a:lnTo>
                    <a:pt x="21723" y="146068"/>
                  </a:lnTo>
                  <a:lnTo>
                    <a:pt x="25842" y="157353"/>
                  </a:lnTo>
                  <a:lnTo>
                    <a:pt x="29638" y="168713"/>
                  </a:lnTo>
                  <a:lnTo>
                    <a:pt x="34897" y="179470"/>
                  </a:lnTo>
                  <a:lnTo>
                    <a:pt x="72636" y="206254"/>
                  </a:lnTo>
                  <a:lnTo>
                    <a:pt x="77451" y="210886"/>
                  </a:lnTo>
                  <a:lnTo>
                    <a:pt x="79341" y="217419"/>
                  </a:lnTo>
                  <a:lnTo>
                    <a:pt x="78585" y="226457"/>
                  </a:lnTo>
                  <a:lnTo>
                    <a:pt x="87900" y="225387"/>
                  </a:lnTo>
                  <a:lnTo>
                    <a:pt x="93747" y="227140"/>
                  </a:lnTo>
                  <a:lnTo>
                    <a:pt x="96266" y="232338"/>
                  </a:lnTo>
                  <a:lnTo>
                    <a:pt x="95597" y="241606"/>
                  </a:lnTo>
                  <a:lnTo>
                    <a:pt x="95486" y="250014"/>
                  </a:lnTo>
                  <a:lnTo>
                    <a:pt x="97770" y="257885"/>
                  </a:lnTo>
                  <a:lnTo>
                    <a:pt x="104932" y="273450"/>
                  </a:lnTo>
                  <a:lnTo>
                    <a:pt x="112355" y="278949"/>
                  </a:lnTo>
                  <a:lnTo>
                    <a:pt x="138124" y="283076"/>
                  </a:lnTo>
                  <a:lnTo>
                    <a:pt x="147567" y="288260"/>
                  </a:lnTo>
                  <a:lnTo>
                    <a:pt x="149372" y="290592"/>
                  </a:lnTo>
                  <a:lnTo>
                    <a:pt x="143639" y="295713"/>
                  </a:lnTo>
                  <a:lnTo>
                    <a:pt x="154605" y="301415"/>
                  </a:lnTo>
                  <a:lnTo>
                    <a:pt x="154757" y="299426"/>
                  </a:lnTo>
                  <a:lnTo>
                    <a:pt x="161093" y="306213"/>
                  </a:lnTo>
                  <a:lnTo>
                    <a:pt x="178164" y="304633"/>
                  </a:lnTo>
                  <a:lnTo>
                    <a:pt x="189970" y="308589"/>
                  </a:lnTo>
                  <a:lnTo>
                    <a:pt x="196816" y="311174"/>
                  </a:lnTo>
                  <a:lnTo>
                    <a:pt x="204731" y="311157"/>
                  </a:lnTo>
                  <a:lnTo>
                    <a:pt x="219312" y="310521"/>
                  </a:lnTo>
                  <a:lnTo>
                    <a:pt x="226597" y="311157"/>
                  </a:lnTo>
                  <a:lnTo>
                    <a:pt x="233239" y="313678"/>
                  </a:lnTo>
                  <a:lnTo>
                    <a:pt x="239306" y="317402"/>
                  </a:lnTo>
                  <a:lnTo>
                    <a:pt x="242347" y="311979"/>
                  </a:lnTo>
                  <a:lnTo>
                    <a:pt x="246260" y="307670"/>
                  </a:lnTo>
                  <a:lnTo>
                    <a:pt x="265894" y="283290"/>
                  </a:lnTo>
                  <a:lnTo>
                    <a:pt x="278641" y="269830"/>
                  </a:lnTo>
                  <a:lnTo>
                    <a:pt x="287138" y="265943"/>
                  </a:lnTo>
                  <a:lnTo>
                    <a:pt x="280951" y="257980"/>
                  </a:lnTo>
                  <a:lnTo>
                    <a:pt x="287143" y="253363"/>
                  </a:lnTo>
                  <a:lnTo>
                    <a:pt x="290640" y="238920"/>
                  </a:lnTo>
                  <a:lnTo>
                    <a:pt x="284246" y="233593"/>
                  </a:lnTo>
                  <a:lnTo>
                    <a:pt x="292602" y="229660"/>
                  </a:lnTo>
                  <a:lnTo>
                    <a:pt x="297501" y="225685"/>
                  </a:lnTo>
                  <a:lnTo>
                    <a:pt x="301132" y="219930"/>
                  </a:lnTo>
                  <a:lnTo>
                    <a:pt x="307009" y="207730"/>
                  </a:lnTo>
                  <a:lnTo>
                    <a:pt x="312113" y="199153"/>
                  </a:lnTo>
                  <a:lnTo>
                    <a:pt x="308750" y="195817"/>
                  </a:lnTo>
                  <a:lnTo>
                    <a:pt x="309163" y="187380"/>
                  </a:lnTo>
                  <a:lnTo>
                    <a:pt x="305295" y="188939"/>
                  </a:lnTo>
                  <a:lnTo>
                    <a:pt x="304606" y="186402"/>
                  </a:lnTo>
                  <a:lnTo>
                    <a:pt x="301104" y="177954"/>
                  </a:lnTo>
                  <a:lnTo>
                    <a:pt x="302667" y="172769"/>
                  </a:lnTo>
                  <a:lnTo>
                    <a:pt x="305220" y="171066"/>
                  </a:lnTo>
                  <a:lnTo>
                    <a:pt x="307036" y="162021"/>
                  </a:lnTo>
                  <a:lnTo>
                    <a:pt x="304236" y="159475"/>
                  </a:lnTo>
                  <a:lnTo>
                    <a:pt x="299125" y="158357"/>
                  </a:lnTo>
                  <a:lnTo>
                    <a:pt x="302226" y="148324"/>
                  </a:lnTo>
                  <a:lnTo>
                    <a:pt x="303629" y="148791"/>
                  </a:lnTo>
                  <a:lnTo>
                    <a:pt x="311442" y="144386"/>
                  </a:lnTo>
                  <a:lnTo>
                    <a:pt x="307922" y="136325"/>
                  </a:lnTo>
                  <a:lnTo>
                    <a:pt x="317031" y="128168"/>
                  </a:lnTo>
                  <a:lnTo>
                    <a:pt x="313425" y="123289"/>
                  </a:lnTo>
                  <a:lnTo>
                    <a:pt x="312270" y="117355"/>
                  </a:lnTo>
                  <a:lnTo>
                    <a:pt x="312191" y="110914"/>
                  </a:lnTo>
                  <a:lnTo>
                    <a:pt x="314504" y="98211"/>
                  </a:lnTo>
                  <a:lnTo>
                    <a:pt x="313893" y="92153"/>
                  </a:lnTo>
                  <a:lnTo>
                    <a:pt x="313045" y="86334"/>
                  </a:lnTo>
                  <a:lnTo>
                    <a:pt x="313707" y="75150"/>
                  </a:lnTo>
                  <a:lnTo>
                    <a:pt x="312152" y="69025"/>
                  </a:lnTo>
                  <a:lnTo>
                    <a:pt x="308799" y="61652"/>
                  </a:lnTo>
                  <a:lnTo>
                    <a:pt x="313006" y="57547"/>
                  </a:lnTo>
                  <a:lnTo>
                    <a:pt x="314220" y="50399"/>
                  </a:lnTo>
                  <a:lnTo>
                    <a:pt x="309545" y="51796"/>
                  </a:lnTo>
                  <a:lnTo>
                    <a:pt x="304172" y="53082"/>
                  </a:lnTo>
                  <a:lnTo>
                    <a:pt x="302383" y="42199"/>
                  </a:lnTo>
                  <a:lnTo>
                    <a:pt x="292947" y="40448"/>
                  </a:lnTo>
                  <a:lnTo>
                    <a:pt x="283343" y="37508"/>
                  </a:lnTo>
                  <a:lnTo>
                    <a:pt x="276266" y="39969"/>
                  </a:lnTo>
                  <a:lnTo>
                    <a:pt x="266395" y="30109"/>
                  </a:lnTo>
                  <a:lnTo>
                    <a:pt x="260617" y="28512"/>
                  </a:lnTo>
                  <a:lnTo>
                    <a:pt x="254690" y="24907"/>
                  </a:lnTo>
                  <a:lnTo>
                    <a:pt x="247792" y="21260"/>
                  </a:lnTo>
                  <a:lnTo>
                    <a:pt x="241213" y="18952"/>
                  </a:lnTo>
                  <a:lnTo>
                    <a:pt x="234445" y="17744"/>
                  </a:lnTo>
                  <a:lnTo>
                    <a:pt x="226984" y="17395"/>
                  </a:lnTo>
                  <a:lnTo>
                    <a:pt x="209928" y="17395"/>
                  </a:lnTo>
                  <a:lnTo>
                    <a:pt x="211255" y="15916"/>
                  </a:lnTo>
                  <a:lnTo>
                    <a:pt x="211255" y="532"/>
                  </a:lnTo>
                  <a:lnTo>
                    <a:pt x="203158" y="2585"/>
                  </a:lnTo>
                  <a:lnTo>
                    <a:pt x="19491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5" name="object 13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0804650" y="5214090"/>
              <a:ext cx="93756" cy="180299"/>
            </a:xfrm>
            <a:prstGeom prst="rect">
              <a:avLst/>
            </a:prstGeom>
          </p:spPr>
        </p:pic>
        <p:sp>
          <p:nvSpPr>
            <p:cNvPr id="136" name="object 136"/>
            <p:cNvSpPr/>
            <p:nvPr/>
          </p:nvSpPr>
          <p:spPr>
            <a:xfrm>
              <a:off x="8905634" y="4122635"/>
              <a:ext cx="3018790" cy="899794"/>
            </a:xfrm>
            <a:custGeom>
              <a:avLst/>
              <a:gdLst/>
              <a:ahLst/>
              <a:cxnLst/>
              <a:rect l="l" t="t" r="r" b="b"/>
              <a:pathLst>
                <a:path w="3018790" h="899795">
                  <a:moveTo>
                    <a:pt x="48374" y="19050"/>
                  </a:moveTo>
                  <a:lnTo>
                    <a:pt x="47726" y="6680"/>
                  </a:lnTo>
                  <a:lnTo>
                    <a:pt x="44107" y="0"/>
                  </a:lnTo>
                  <a:lnTo>
                    <a:pt x="42138" y="3848"/>
                  </a:lnTo>
                  <a:lnTo>
                    <a:pt x="42976" y="10426"/>
                  </a:lnTo>
                  <a:lnTo>
                    <a:pt x="33909" y="9309"/>
                  </a:lnTo>
                  <a:lnTo>
                    <a:pt x="28270" y="6781"/>
                  </a:lnTo>
                  <a:lnTo>
                    <a:pt x="23406" y="12014"/>
                  </a:lnTo>
                  <a:lnTo>
                    <a:pt x="27635" y="17348"/>
                  </a:lnTo>
                  <a:lnTo>
                    <a:pt x="21158" y="23114"/>
                  </a:lnTo>
                  <a:lnTo>
                    <a:pt x="12306" y="68580"/>
                  </a:lnTo>
                  <a:lnTo>
                    <a:pt x="7353" y="78917"/>
                  </a:lnTo>
                  <a:lnTo>
                    <a:pt x="12039" y="81876"/>
                  </a:lnTo>
                  <a:lnTo>
                    <a:pt x="1866" y="94157"/>
                  </a:lnTo>
                  <a:lnTo>
                    <a:pt x="0" y="96723"/>
                  </a:lnTo>
                  <a:lnTo>
                    <a:pt x="2374" y="102831"/>
                  </a:lnTo>
                  <a:lnTo>
                    <a:pt x="7658" y="114846"/>
                  </a:lnTo>
                  <a:lnTo>
                    <a:pt x="11925" y="126492"/>
                  </a:lnTo>
                  <a:lnTo>
                    <a:pt x="12915" y="132588"/>
                  </a:lnTo>
                  <a:lnTo>
                    <a:pt x="16319" y="137502"/>
                  </a:lnTo>
                  <a:lnTo>
                    <a:pt x="21056" y="146824"/>
                  </a:lnTo>
                  <a:lnTo>
                    <a:pt x="23977" y="156845"/>
                  </a:lnTo>
                  <a:lnTo>
                    <a:pt x="26543" y="167017"/>
                  </a:lnTo>
                  <a:lnTo>
                    <a:pt x="30187" y="176796"/>
                  </a:lnTo>
                  <a:lnTo>
                    <a:pt x="35852" y="165735"/>
                  </a:lnTo>
                  <a:lnTo>
                    <a:pt x="37211" y="151993"/>
                  </a:lnTo>
                  <a:lnTo>
                    <a:pt x="37172" y="137782"/>
                  </a:lnTo>
                  <a:lnTo>
                    <a:pt x="38684" y="125349"/>
                  </a:lnTo>
                  <a:lnTo>
                    <a:pt x="40995" y="119634"/>
                  </a:lnTo>
                  <a:lnTo>
                    <a:pt x="43853" y="113423"/>
                  </a:lnTo>
                  <a:lnTo>
                    <a:pt x="45910" y="107099"/>
                  </a:lnTo>
                  <a:lnTo>
                    <a:pt x="45808" y="101041"/>
                  </a:lnTo>
                  <a:lnTo>
                    <a:pt x="43891" y="94157"/>
                  </a:lnTo>
                  <a:lnTo>
                    <a:pt x="47155" y="89839"/>
                  </a:lnTo>
                  <a:lnTo>
                    <a:pt x="46418" y="83172"/>
                  </a:lnTo>
                  <a:lnTo>
                    <a:pt x="41706" y="84861"/>
                  </a:lnTo>
                  <a:lnTo>
                    <a:pt x="34505" y="88036"/>
                  </a:lnTo>
                  <a:lnTo>
                    <a:pt x="27724" y="90004"/>
                  </a:lnTo>
                  <a:lnTo>
                    <a:pt x="24231" y="88087"/>
                  </a:lnTo>
                  <a:lnTo>
                    <a:pt x="26263" y="80949"/>
                  </a:lnTo>
                  <a:lnTo>
                    <a:pt x="31343" y="74422"/>
                  </a:lnTo>
                  <a:lnTo>
                    <a:pt x="34036" y="69799"/>
                  </a:lnTo>
                  <a:lnTo>
                    <a:pt x="28917" y="68338"/>
                  </a:lnTo>
                  <a:lnTo>
                    <a:pt x="24917" y="65659"/>
                  </a:lnTo>
                  <a:lnTo>
                    <a:pt x="23926" y="59004"/>
                  </a:lnTo>
                  <a:lnTo>
                    <a:pt x="24599" y="51295"/>
                  </a:lnTo>
                  <a:lnTo>
                    <a:pt x="26352" y="41300"/>
                  </a:lnTo>
                  <a:lnTo>
                    <a:pt x="29311" y="33299"/>
                  </a:lnTo>
                  <a:lnTo>
                    <a:pt x="38785" y="37096"/>
                  </a:lnTo>
                  <a:lnTo>
                    <a:pt x="42151" y="41465"/>
                  </a:lnTo>
                  <a:lnTo>
                    <a:pt x="46037" y="41783"/>
                  </a:lnTo>
                  <a:lnTo>
                    <a:pt x="47371" y="32334"/>
                  </a:lnTo>
                  <a:lnTo>
                    <a:pt x="48374" y="19050"/>
                  </a:lnTo>
                  <a:close/>
                </a:path>
                <a:path w="3018790" h="899795">
                  <a:moveTo>
                    <a:pt x="2779738" y="535393"/>
                  </a:moveTo>
                  <a:lnTo>
                    <a:pt x="2778544" y="532358"/>
                  </a:lnTo>
                  <a:lnTo>
                    <a:pt x="2779560" y="536295"/>
                  </a:lnTo>
                  <a:lnTo>
                    <a:pt x="2779738" y="535393"/>
                  </a:lnTo>
                  <a:close/>
                </a:path>
                <a:path w="3018790" h="899795">
                  <a:moveTo>
                    <a:pt x="2785351" y="536295"/>
                  </a:moveTo>
                  <a:lnTo>
                    <a:pt x="2785326" y="536155"/>
                  </a:lnTo>
                  <a:lnTo>
                    <a:pt x="2784564" y="536295"/>
                  </a:lnTo>
                  <a:lnTo>
                    <a:pt x="2785351" y="536295"/>
                  </a:lnTo>
                  <a:close/>
                </a:path>
                <a:path w="3018790" h="899795">
                  <a:moveTo>
                    <a:pt x="3018764" y="835291"/>
                  </a:moveTo>
                  <a:lnTo>
                    <a:pt x="3012033" y="835317"/>
                  </a:lnTo>
                  <a:lnTo>
                    <a:pt x="3011817" y="834923"/>
                  </a:lnTo>
                  <a:lnTo>
                    <a:pt x="3006852" y="825779"/>
                  </a:lnTo>
                  <a:lnTo>
                    <a:pt x="2992653" y="819111"/>
                  </a:lnTo>
                  <a:lnTo>
                    <a:pt x="2996311" y="809129"/>
                  </a:lnTo>
                  <a:lnTo>
                    <a:pt x="3002483" y="807034"/>
                  </a:lnTo>
                  <a:lnTo>
                    <a:pt x="3004515" y="802411"/>
                  </a:lnTo>
                  <a:lnTo>
                    <a:pt x="2998457" y="800112"/>
                  </a:lnTo>
                  <a:lnTo>
                    <a:pt x="2992488" y="791895"/>
                  </a:lnTo>
                  <a:lnTo>
                    <a:pt x="2981172" y="789266"/>
                  </a:lnTo>
                  <a:lnTo>
                    <a:pt x="2982696" y="784923"/>
                  </a:lnTo>
                  <a:lnTo>
                    <a:pt x="2980105" y="783412"/>
                  </a:lnTo>
                  <a:lnTo>
                    <a:pt x="2975953" y="780999"/>
                  </a:lnTo>
                  <a:lnTo>
                    <a:pt x="2973501" y="783412"/>
                  </a:lnTo>
                  <a:lnTo>
                    <a:pt x="2969361" y="782764"/>
                  </a:lnTo>
                  <a:lnTo>
                    <a:pt x="2966847" y="777481"/>
                  </a:lnTo>
                  <a:lnTo>
                    <a:pt x="2962656" y="771994"/>
                  </a:lnTo>
                  <a:lnTo>
                    <a:pt x="2964624" y="761809"/>
                  </a:lnTo>
                  <a:lnTo>
                    <a:pt x="2955480" y="757897"/>
                  </a:lnTo>
                  <a:lnTo>
                    <a:pt x="2952369" y="745197"/>
                  </a:lnTo>
                  <a:lnTo>
                    <a:pt x="2952064" y="743940"/>
                  </a:lnTo>
                  <a:lnTo>
                    <a:pt x="2947809" y="745197"/>
                  </a:lnTo>
                  <a:lnTo>
                    <a:pt x="2943618" y="743686"/>
                  </a:lnTo>
                  <a:lnTo>
                    <a:pt x="2938437" y="738860"/>
                  </a:lnTo>
                  <a:lnTo>
                    <a:pt x="2933535" y="733221"/>
                  </a:lnTo>
                  <a:lnTo>
                    <a:pt x="2930194" y="729297"/>
                  </a:lnTo>
                  <a:lnTo>
                    <a:pt x="2925191" y="724090"/>
                  </a:lnTo>
                  <a:lnTo>
                    <a:pt x="2920415" y="719213"/>
                  </a:lnTo>
                  <a:lnTo>
                    <a:pt x="2915843" y="709764"/>
                  </a:lnTo>
                  <a:lnTo>
                    <a:pt x="2913329" y="702716"/>
                  </a:lnTo>
                  <a:lnTo>
                    <a:pt x="2905366" y="702525"/>
                  </a:lnTo>
                  <a:lnTo>
                    <a:pt x="2899829" y="696937"/>
                  </a:lnTo>
                  <a:lnTo>
                    <a:pt x="2896235" y="693000"/>
                  </a:lnTo>
                  <a:lnTo>
                    <a:pt x="2892120" y="688505"/>
                  </a:lnTo>
                  <a:lnTo>
                    <a:pt x="2895435" y="687031"/>
                  </a:lnTo>
                  <a:lnTo>
                    <a:pt x="2896298" y="675462"/>
                  </a:lnTo>
                  <a:lnTo>
                    <a:pt x="2878378" y="675106"/>
                  </a:lnTo>
                  <a:lnTo>
                    <a:pt x="2874645" y="672490"/>
                  </a:lnTo>
                  <a:lnTo>
                    <a:pt x="2859227" y="661225"/>
                  </a:lnTo>
                  <a:lnTo>
                    <a:pt x="2851023" y="656031"/>
                  </a:lnTo>
                  <a:lnTo>
                    <a:pt x="2842844" y="652424"/>
                  </a:lnTo>
                  <a:lnTo>
                    <a:pt x="2836430" y="650443"/>
                  </a:lnTo>
                  <a:lnTo>
                    <a:pt x="2840952" y="645388"/>
                  </a:lnTo>
                  <a:lnTo>
                    <a:pt x="2845498" y="645350"/>
                  </a:lnTo>
                  <a:lnTo>
                    <a:pt x="2846590" y="640511"/>
                  </a:lnTo>
                  <a:lnTo>
                    <a:pt x="2842145" y="636917"/>
                  </a:lnTo>
                  <a:lnTo>
                    <a:pt x="2840698" y="635736"/>
                  </a:lnTo>
                  <a:lnTo>
                    <a:pt x="2842603" y="630059"/>
                  </a:lnTo>
                  <a:lnTo>
                    <a:pt x="2856560" y="634326"/>
                  </a:lnTo>
                  <a:lnTo>
                    <a:pt x="2857931" y="634530"/>
                  </a:lnTo>
                  <a:lnTo>
                    <a:pt x="2863494" y="633514"/>
                  </a:lnTo>
                  <a:lnTo>
                    <a:pt x="2869590" y="630275"/>
                  </a:lnTo>
                  <a:lnTo>
                    <a:pt x="2869793" y="630059"/>
                  </a:lnTo>
                  <a:lnTo>
                    <a:pt x="2873133" y="626452"/>
                  </a:lnTo>
                  <a:lnTo>
                    <a:pt x="2871025" y="623671"/>
                  </a:lnTo>
                  <a:lnTo>
                    <a:pt x="2874886" y="618286"/>
                  </a:lnTo>
                  <a:lnTo>
                    <a:pt x="2876829" y="614591"/>
                  </a:lnTo>
                  <a:lnTo>
                    <a:pt x="2875470" y="611378"/>
                  </a:lnTo>
                  <a:lnTo>
                    <a:pt x="2869463" y="607428"/>
                  </a:lnTo>
                  <a:lnTo>
                    <a:pt x="2866936" y="606056"/>
                  </a:lnTo>
                  <a:lnTo>
                    <a:pt x="2866694" y="605929"/>
                  </a:lnTo>
                  <a:lnTo>
                    <a:pt x="2863989" y="606056"/>
                  </a:lnTo>
                  <a:lnTo>
                    <a:pt x="2861843" y="598830"/>
                  </a:lnTo>
                  <a:lnTo>
                    <a:pt x="2861526" y="597750"/>
                  </a:lnTo>
                  <a:lnTo>
                    <a:pt x="2854883" y="598830"/>
                  </a:lnTo>
                  <a:lnTo>
                    <a:pt x="2854185" y="598538"/>
                  </a:lnTo>
                  <a:lnTo>
                    <a:pt x="2851302" y="597369"/>
                  </a:lnTo>
                  <a:lnTo>
                    <a:pt x="2852331" y="593394"/>
                  </a:lnTo>
                  <a:lnTo>
                    <a:pt x="2859506" y="593483"/>
                  </a:lnTo>
                  <a:lnTo>
                    <a:pt x="2858516" y="586917"/>
                  </a:lnTo>
                  <a:lnTo>
                    <a:pt x="2858211" y="584885"/>
                  </a:lnTo>
                  <a:lnTo>
                    <a:pt x="2853232" y="582155"/>
                  </a:lnTo>
                  <a:lnTo>
                    <a:pt x="2844012" y="575513"/>
                  </a:lnTo>
                  <a:lnTo>
                    <a:pt x="2838691" y="572770"/>
                  </a:lnTo>
                  <a:lnTo>
                    <a:pt x="2825534" y="578142"/>
                  </a:lnTo>
                  <a:lnTo>
                    <a:pt x="2826778" y="582383"/>
                  </a:lnTo>
                  <a:lnTo>
                    <a:pt x="2823413" y="586917"/>
                  </a:lnTo>
                  <a:lnTo>
                    <a:pt x="2813596" y="582218"/>
                  </a:lnTo>
                  <a:lnTo>
                    <a:pt x="2812516" y="581698"/>
                  </a:lnTo>
                  <a:lnTo>
                    <a:pt x="2801366" y="576948"/>
                  </a:lnTo>
                  <a:lnTo>
                    <a:pt x="2800693" y="576465"/>
                  </a:lnTo>
                  <a:lnTo>
                    <a:pt x="2791904" y="570344"/>
                  </a:lnTo>
                  <a:lnTo>
                    <a:pt x="2790279" y="567410"/>
                  </a:lnTo>
                  <a:lnTo>
                    <a:pt x="2785948" y="559549"/>
                  </a:lnTo>
                  <a:lnTo>
                    <a:pt x="2784322" y="553300"/>
                  </a:lnTo>
                  <a:lnTo>
                    <a:pt x="2787675" y="546976"/>
                  </a:lnTo>
                  <a:lnTo>
                    <a:pt x="2786265" y="540486"/>
                  </a:lnTo>
                  <a:lnTo>
                    <a:pt x="2785541" y="537171"/>
                  </a:lnTo>
                  <a:lnTo>
                    <a:pt x="2779788" y="537171"/>
                  </a:lnTo>
                  <a:lnTo>
                    <a:pt x="2779395" y="537171"/>
                  </a:lnTo>
                  <a:lnTo>
                    <a:pt x="2779217" y="538111"/>
                  </a:lnTo>
                  <a:lnTo>
                    <a:pt x="2776982" y="540486"/>
                  </a:lnTo>
                  <a:lnTo>
                    <a:pt x="2771686" y="538886"/>
                  </a:lnTo>
                  <a:lnTo>
                    <a:pt x="2772143" y="531025"/>
                  </a:lnTo>
                  <a:lnTo>
                    <a:pt x="2763139" y="522922"/>
                  </a:lnTo>
                  <a:lnTo>
                    <a:pt x="2757601" y="518388"/>
                  </a:lnTo>
                  <a:lnTo>
                    <a:pt x="2748216" y="509016"/>
                  </a:lnTo>
                  <a:lnTo>
                    <a:pt x="2747873" y="506679"/>
                  </a:lnTo>
                  <a:lnTo>
                    <a:pt x="2747378" y="503288"/>
                  </a:lnTo>
                  <a:lnTo>
                    <a:pt x="2734284" y="506679"/>
                  </a:lnTo>
                  <a:lnTo>
                    <a:pt x="2734792" y="504977"/>
                  </a:lnTo>
                  <a:lnTo>
                    <a:pt x="2730157" y="499300"/>
                  </a:lnTo>
                  <a:lnTo>
                    <a:pt x="2726029" y="513308"/>
                  </a:lnTo>
                  <a:lnTo>
                    <a:pt x="2726474" y="520268"/>
                  </a:lnTo>
                  <a:lnTo>
                    <a:pt x="2729382" y="524433"/>
                  </a:lnTo>
                  <a:lnTo>
                    <a:pt x="2735605" y="532612"/>
                  </a:lnTo>
                  <a:lnTo>
                    <a:pt x="2739669" y="537311"/>
                  </a:lnTo>
                  <a:lnTo>
                    <a:pt x="2741041" y="547243"/>
                  </a:lnTo>
                  <a:lnTo>
                    <a:pt x="2737916" y="551141"/>
                  </a:lnTo>
                  <a:lnTo>
                    <a:pt x="2739758" y="557174"/>
                  </a:lnTo>
                  <a:lnTo>
                    <a:pt x="2747314" y="567410"/>
                  </a:lnTo>
                  <a:lnTo>
                    <a:pt x="2732951" y="561886"/>
                  </a:lnTo>
                  <a:lnTo>
                    <a:pt x="2732925" y="561492"/>
                  </a:lnTo>
                  <a:lnTo>
                    <a:pt x="2732773" y="558685"/>
                  </a:lnTo>
                  <a:lnTo>
                    <a:pt x="2725915" y="561492"/>
                  </a:lnTo>
                  <a:lnTo>
                    <a:pt x="2719921" y="561428"/>
                  </a:lnTo>
                  <a:lnTo>
                    <a:pt x="2717635" y="556323"/>
                  </a:lnTo>
                  <a:lnTo>
                    <a:pt x="2716301" y="549605"/>
                  </a:lnTo>
                  <a:lnTo>
                    <a:pt x="2713164" y="544741"/>
                  </a:lnTo>
                  <a:lnTo>
                    <a:pt x="2714358" y="550113"/>
                  </a:lnTo>
                  <a:lnTo>
                    <a:pt x="2706840" y="554075"/>
                  </a:lnTo>
                  <a:lnTo>
                    <a:pt x="2698318" y="557860"/>
                  </a:lnTo>
                  <a:lnTo>
                    <a:pt x="2698369" y="560171"/>
                  </a:lnTo>
                  <a:lnTo>
                    <a:pt x="2696705" y="564438"/>
                  </a:lnTo>
                  <a:lnTo>
                    <a:pt x="2695257" y="568071"/>
                  </a:lnTo>
                  <a:lnTo>
                    <a:pt x="2693771" y="572770"/>
                  </a:lnTo>
                  <a:lnTo>
                    <a:pt x="2693708" y="576948"/>
                  </a:lnTo>
                  <a:lnTo>
                    <a:pt x="2697302" y="576465"/>
                  </a:lnTo>
                  <a:lnTo>
                    <a:pt x="2696692" y="582218"/>
                  </a:lnTo>
                  <a:lnTo>
                    <a:pt x="2687523" y="579323"/>
                  </a:lnTo>
                  <a:lnTo>
                    <a:pt x="2678252" y="586371"/>
                  </a:lnTo>
                  <a:lnTo>
                    <a:pt x="2680258" y="595350"/>
                  </a:lnTo>
                  <a:lnTo>
                    <a:pt x="2678709" y="601624"/>
                  </a:lnTo>
                  <a:lnTo>
                    <a:pt x="2679509" y="605497"/>
                  </a:lnTo>
                  <a:lnTo>
                    <a:pt x="2683675" y="604342"/>
                  </a:lnTo>
                  <a:lnTo>
                    <a:pt x="2684602" y="598538"/>
                  </a:lnTo>
                  <a:lnTo>
                    <a:pt x="2692044" y="602018"/>
                  </a:lnTo>
                  <a:lnTo>
                    <a:pt x="2697365" y="609358"/>
                  </a:lnTo>
                  <a:lnTo>
                    <a:pt x="2699194" y="611670"/>
                  </a:lnTo>
                  <a:lnTo>
                    <a:pt x="2700236" y="616483"/>
                  </a:lnTo>
                  <a:lnTo>
                    <a:pt x="2696616" y="628192"/>
                  </a:lnTo>
                  <a:lnTo>
                    <a:pt x="2697340" y="634098"/>
                  </a:lnTo>
                  <a:lnTo>
                    <a:pt x="2700070" y="639445"/>
                  </a:lnTo>
                  <a:lnTo>
                    <a:pt x="2702610" y="641667"/>
                  </a:lnTo>
                  <a:lnTo>
                    <a:pt x="2711335" y="639940"/>
                  </a:lnTo>
                  <a:lnTo>
                    <a:pt x="2711793" y="643178"/>
                  </a:lnTo>
                  <a:lnTo>
                    <a:pt x="2713202" y="639940"/>
                  </a:lnTo>
                  <a:lnTo>
                    <a:pt x="2713418" y="639432"/>
                  </a:lnTo>
                  <a:lnTo>
                    <a:pt x="2714409" y="637832"/>
                  </a:lnTo>
                  <a:lnTo>
                    <a:pt x="2715895" y="637057"/>
                  </a:lnTo>
                  <a:lnTo>
                    <a:pt x="2718485" y="637057"/>
                  </a:lnTo>
                  <a:lnTo>
                    <a:pt x="2726779" y="636917"/>
                  </a:lnTo>
                  <a:lnTo>
                    <a:pt x="2730462" y="641794"/>
                  </a:lnTo>
                  <a:lnTo>
                    <a:pt x="2731986" y="649389"/>
                  </a:lnTo>
                  <a:lnTo>
                    <a:pt x="2734411" y="657364"/>
                  </a:lnTo>
                  <a:lnTo>
                    <a:pt x="2738120" y="664362"/>
                  </a:lnTo>
                  <a:lnTo>
                    <a:pt x="2735681" y="668591"/>
                  </a:lnTo>
                  <a:lnTo>
                    <a:pt x="2734970" y="679259"/>
                  </a:lnTo>
                  <a:lnTo>
                    <a:pt x="2737002" y="679361"/>
                  </a:lnTo>
                  <a:lnTo>
                    <a:pt x="2735034" y="682650"/>
                  </a:lnTo>
                  <a:lnTo>
                    <a:pt x="2733560" y="684237"/>
                  </a:lnTo>
                  <a:lnTo>
                    <a:pt x="2732341" y="685990"/>
                  </a:lnTo>
                  <a:lnTo>
                    <a:pt x="2731376" y="687920"/>
                  </a:lnTo>
                  <a:lnTo>
                    <a:pt x="2730906" y="691235"/>
                  </a:lnTo>
                  <a:lnTo>
                    <a:pt x="2734653" y="697776"/>
                  </a:lnTo>
                  <a:lnTo>
                    <a:pt x="2736100" y="707948"/>
                  </a:lnTo>
                  <a:lnTo>
                    <a:pt x="2735364" y="711911"/>
                  </a:lnTo>
                  <a:lnTo>
                    <a:pt x="2728658" y="728154"/>
                  </a:lnTo>
                  <a:lnTo>
                    <a:pt x="2735186" y="734961"/>
                  </a:lnTo>
                  <a:lnTo>
                    <a:pt x="2739225" y="736841"/>
                  </a:lnTo>
                  <a:lnTo>
                    <a:pt x="2742069" y="733437"/>
                  </a:lnTo>
                  <a:lnTo>
                    <a:pt x="2747632" y="727862"/>
                  </a:lnTo>
                  <a:lnTo>
                    <a:pt x="2753906" y="721969"/>
                  </a:lnTo>
                  <a:lnTo>
                    <a:pt x="2759125" y="715454"/>
                  </a:lnTo>
                  <a:lnTo>
                    <a:pt x="2761513" y="708037"/>
                  </a:lnTo>
                  <a:lnTo>
                    <a:pt x="2768587" y="712279"/>
                  </a:lnTo>
                  <a:lnTo>
                    <a:pt x="2768663" y="708037"/>
                  </a:lnTo>
                  <a:lnTo>
                    <a:pt x="2768803" y="700100"/>
                  </a:lnTo>
                  <a:lnTo>
                    <a:pt x="2780652" y="703821"/>
                  </a:lnTo>
                  <a:lnTo>
                    <a:pt x="2788729" y="709104"/>
                  </a:lnTo>
                  <a:lnTo>
                    <a:pt x="2796629" y="714959"/>
                  </a:lnTo>
                  <a:lnTo>
                    <a:pt x="2798229" y="719010"/>
                  </a:lnTo>
                  <a:lnTo>
                    <a:pt x="2805087" y="712838"/>
                  </a:lnTo>
                  <a:lnTo>
                    <a:pt x="2811830" y="712698"/>
                  </a:lnTo>
                  <a:lnTo>
                    <a:pt x="2815996" y="708494"/>
                  </a:lnTo>
                  <a:lnTo>
                    <a:pt x="2814256" y="700100"/>
                  </a:lnTo>
                  <a:lnTo>
                    <a:pt x="2814002" y="698906"/>
                  </a:lnTo>
                  <a:lnTo>
                    <a:pt x="2820746" y="697979"/>
                  </a:lnTo>
                  <a:lnTo>
                    <a:pt x="2819704" y="693191"/>
                  </a:lnTo>
                  <a:lnTo>
                    <a:pt x="2826931" y="693000"/>
                  </a:lnTo>
                  <a:lnTo>
                    <a:pt x="2836354" y="694867"/>
                  </a:lnTo>
                  <a:lnTo>
                    <a:pt x="2841917" y="696277"/>
                  </a:lnTo>
                  <a:lnTo>
                    <a:pt x="2852559" y="701713"/>
                  </a:lnTo>
                  <a:lnTo>
                    <a:pt x="2860776" y="710819"/>
                  </a:lnTo>
                  <a:lnTo>
                    <a:pt x="2868549" y="720864"/>
                  </a:lnTo>
                  <a:lnTo>
                    <a:pt x="2877896" y="729094"/>
                  </a:lnTo>
                  <a:lnTo>
                    <a:pt x="2885351" y="737146"/>
                  </a:lnTo>
                  <a:lnTo>
                    <a:pt x="2888132" y="747737"/>
                  </a:lnTo>
                  <a:lnTo>
                    <a:pt x="2888615" y="759333"/>
                  </a:lnTo>
                  <a:lnTo>
                    <a:pt x="2889161" y="770407"/>
                  </a:lnTo>
                  <a:lnTo>
                    <a:pt x="2893149" y="782294"/>
                  </a:lnTo>
                  <a:lnTo>
                    <a:pt x="2900730" y="791629"/>
                  </a:lnTo>
                  <a:lnTo>
                    <a:pt x="2910662" y="798753"/>
                  </a:lnTo>
                  <a:lnTo>
                    <a:pt x="2921711" y="803973"/>
                  </a:lnTo>
                  <a:lnTo>
                    <a:pt x="2918790" y="808240"/>
                  </a:lnTo>
                  <a:lnTo>
                    <a:pt x="2921381" y="811923"/>
                  </a:lnTo>
                  <a:lnTo>
                    <a:pt x="2926308" y="815124"/>
                  </a:lnTo>
                  <a:lnTo>
                    <a:pt x="2930436" y="817981"/>
                  </a:lnTo>
                  <a:lnTo>
                    <a:pt x="2937014" y="824649"/>
                  </a:lnTo>
                  <a:lnTo>
                    <a:pt x="2926943" y="830326"/>
                  </a:lnTo>
                  <a:lnTo>
                    <a:pt x="2927718" y="834669"/>
                  </a:lnTo>
                  <a:lnTo>
                    <a:pt x="2928899" y="835571"/>
                  </a:lnTo>
                  <a:lnTo>
                    <a:pt x="2930245" y="835660"/>
                  </a:lnTo>
                  <a:lnTo>
                    <a:pt x="2931757" y="834923"/>
                  </a:lnTo>
                  <a:lnTo>
                    <a:pt x="2930563" y="837653"/>
                  </a:lnTo>
                  <a:lnTo>
                    <a:pt x="2927883" y="840498"/>
                  </a:lnTo>
                  <a:lnTo>
                    <a:pt x="2927883" y="847051"/>
                  </a:lnTo>
                  <a:lnTo>
                    <a:pt x="2932925" y="847394"/>
                  </a:lnTo>
                  <a:lnTo>
                    <a:pt x="2934817" y="854913"/>
                  </a:lnTo>
                  <a:lnTo>
                    <a:pt x="2932760" y="862761"/>
                  </a:lnTo>
                  <a:lnTo>
                    <a:pt x="2933916" y="873772"/>
                  </a:lnTo>
                  <a:lnTo>
                    <a:pt x="2927172" y="876617"/>
                  </a:lnTo>
                  <a:lnTo>
                    <a:pt x="2918637" y="883780"/>
                  </a:lnTo>
                  <a:lnTo>
                    <a:pt x="2926600" y="892746"/>
                  </a:lnTo>
                  <a:lnTo>
                    <a:pt x="2931630" y="890905"/>
                  </a:lnTo>
                  <a:lnTo>
                    <a:pt x="2938881" y="891616"/>
                  </a:lnTo>
                  <a:lnTo>
                    <a:pt x="2946501" y="895934"/>
                  </a:lnTo>
                  <a:lnTo>
                    <a:pt x="2953486" y="899693"/>
                  </a:lnTo>
                  <a:lnTo>
                    <a:pt x="2958757" y="898753"/>
                  </a:lnTo>
                  <a:lnTo>
                    <a:pt x="2963227" y="893660"/>
                  </a:lnTo>
                  <a:lnTo>
                    <a:pt x="2959951" y="890905"/>
                  </a:lnTo>
                  <a:lnTo>
                    <a:pt x="2957220" y="888606"/>
                  </a:lnTo>
                  <a:lnTo>
                    <a:pt x="2952927" y="880745"/>
                  </a:lnTo>
                  <a:lnTo>
                    <a:pt x="2960713" y="876833"/>
                  </a:lnTo>
                  <a:lnTo>
                    <a:pt x="2965716" y="875525"/>
                  </a:lnTo>
                  <a:lnTo>
                    <a:pt x="2968244" y="875309"/>
                  </a:lnTo>
                  <a:lnTo>
                    <a:pt x="2972663" y="873455"/>
                  </a:lnTo>
                  <a:lnTo>
                    <a:pt x="2970974" y="868895"/>
                  </a:lnTo>
                  <a:lnTo>
                    <a:pt x="2979356" y="870051"/>
                  </a:lnTo>
                  <a:lnTo>
                    <a:pt x="2980918" y="880719"/>
                  </a:lnTo>
                  <a:lnTo>
                    <a:pt x="2997377" y="880465"/>
                  </a:lnTo>
                  <a:lnTo>
                    <a:pt x="2998990" y="872401"/>
                  </a:lnTo>
                  <a:lnTo>
                    <a:pt x="3012173" y="869276"/>
                  </a:lnTo>
                  <a:lnTo>
                    <a:pt x="3012757" y="868895"/>
                  </a:lnTo>
                  <a:lnTo>
                    <a:pt x="3014230" y="867918"/>
                  </a:lnTo>
                  <a:lnTo>
                    <a:pt x="3014383" y="856056"/>
                  </a:lnTo>
                  <a:lnTo>
                    <a:pt x="3011474" y="854252"/>
                  </a:lnTo>
                  <a:lnTo>
                    <a:pt x="3011627" y="848842"/>
                  </a:lnTo>
                  <a:lnTo>
                    <a:pt x="3014408" y="846137"/>
                  </a:lnTo>
                  <a:lnTo>
                    <a:pt x="3018752" y="83531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7" name="object 137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2279693" y="3674521"/>
              <a:ext cx="186095" cy="244593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4042537" y="3682771"/>
              <a:ext cx="6076950" cy="1457325"/>
            </a:xfrm>
            <a:custGeom>
              <a:avLst/>
              <a:gdLst/>
              <a:ahLst/>
              <a:cxnLst/>
              <a:rect l="l" t="t" r="r" b="b"/>
              <a:pathLst>
                <a:path w="6076950" h="1457325">
                  <a:moveTo>
                    <a:pt x="12496" y="1457020"/>
                  </a:moveTo>
                  <a:lnTo>
                    <a:pt x="10287" y="1454835"/>
                  </a:lnTo>
                  <a:lnTo>
                    <a:pt x="8737" y="1452257"/>
                  </a:lnTo>
                  <a:lnTo>
                    <a:pt x="7861" y="1449285"/>
                  </a:lnTo>
                  <a:lnTo>
                    <a:pt x="0" y="1448955"/>
                  </a:lnTo>
                  <a:lnTo>
                    <a:pt x="8026" y="1457325"/>
                  </a:lnTo>
                  <a:lnTo>
                    <a:pt x="12496" y="1457020"/>
                  </a:lnTo>
                  <a:close/>
                </a:path>
                <a:path w="6076950" h="1457325">
                  <a:moveTo>
                    <a:pt x="652081" y="1410589"/>
                  </a:moveTo>
                  <a:lnTo>
                    <a:pt x="651548" y="1407731"/>
                  </a:lnTo>
                  <a:lnTo>
                    <a:pt x="649757" y="1401546"/>
                  </a:lnTo>
                  <a:lnTo>
                    <a:pt x="645477" y="1403235"/>
                  </a:lnTo>
                  <a:lnTo>
                    <a:pt x="647420" y="1407096"/>
                  </a:lnTo>
                  <a:lnTo>
                    <a:pt x="648830" y="1408442"/>
                  </a:lnTo>
                  <a:lnTo>
                    <a:pt x="650392" y="1409611"/>
                  </a:lnTo>
                  <a:lnTo>
                    <a:pt x="652081" y="1410589"/>
                  </a:lnTo>
                  <a:close/>
                </a:path>
                <a:path w="6076950" h="1457325">
                  <a:moveTo>
                    <a:pt x="696963" y="1428000"/>
                  </a:moveTo>
                  <a:lnTo>
                    <a:pt x="695985" y="1424457"/>
                  </a:lnTo>
                  <a:lnTo>
                    <a:pt x="684682" y="1413446"/>
                  </a:lnTo>
                  <a:lnTo>
                    <a:pt x="681113" y="1412913"/>
                  </a:lnTo>
                  <a:lnTo>
                    <a:pt x="681266" y="1420634"/>
                  </a:lnTo>
                  <a:lnTo>
                    <a:pt x="690321" y="1426375"/>
                  </a:lnTo>
                  <a:lnTo>
                    <a:pt x="696963" y="1428000"/>
                  </a:lnTo>
                  <a:close/>
                </a:path>
                <a:path w="6076950" h="1457325">
                  <a:moveTo>
                    <a:pt x="723392" y="1422260"/>
                  </a:moveTo>
                  <a:lnTo>
                    <a:pt x="717092" y="1419402"/>
                  </a:lnTo>
                  <a:lnTo>
                    <a:pt x="712063" y="1415592"/>
                  </a:lnTo>
                  <a:lnTo>
                    <a:pt x="711238" y="1419034"/>
                  </a:lnTo>
                  <a:lnTo>
                    <a:pt x="712292" y="1418755"/>
                  </a:lnTo>
                  <a:lnTo>
                    <a:pt x="717499" y="1420863"/>
                  </a:lnTo>
                  <a:lnTo>
                    <a:pt x="716191" y="1426540"/>
                  </a:lnTo>
                  <a:lnTo>
                    <a:pt x="717054" y="1428750"/>
                  </a:lnTo>
                  <a:lnTo>
                    <a:pt x="723392" y="1422260"/>
                  </a:lnTo>
                  <a:close/>
                </a:path>
                <a:path w="6076950" h="1457325">
                  <a:moveTo>
                    <a:pt x="4293438" y="156641"/>
                  </a:moveTo>
                  <a:lnTo>
                    <a:pt x="4289196" y="153936"/>
                  </a:lnTo>
                  <a:lnTo>
                    <a:pt x="4284840" y="149872"/>
                  </a:lnTo>
                  <a:lnTo>
                    <a:pt x="4284472" y="144360"/>
                  </a:lnTo>
                  <a:lnTo>
                    <a:pt x="4283265" y="139776"/>
                  </a:lnTo>
                  <a:lnTo>
                    <a:pt x="4276395" y="138455"/>
                  </a:lnTo>
                  <a:lnTo>
                    <a:pt x="4277855" y="144360"/>
                  </a:lnTo>
                  <a:lnTo>
                    <a:pt x="4281970" y="150634"/>
                  </a:lnTo>
                  <a:lnTo>
                    <a:pt x="4287558" y="155359"/>
                  </a:lnTo>
                  <a:lnTo>
                    <a:pt x="4293438" y="156641"/>
                  </a:lnTo>
                  <a:close/>
                </a:path>
                <a:path w="6076950" h="1457325">
                  <a:moveTo>
                    <a:pt x="4319130" y="184962"/>
                  </a:moveTo>
                  <a:lnTo>
                    <a:pt x="4317136" y="182575"/>
                  </a:lnTo>
                  <a:lnTo>
                    <a:pt x="4313059" y="181775"/>
                  </a:lnTo>
                  <a:lnTo>
                    <a:pt x="4311345" y="190893"/>
                  </a:lnTo>
                  <a:lnTo>
                    <a:pt x="4318724" y="196265"/>
                  </a:lnTo>
                  <a:lnTo>
                    <a:pt x="4319130" y="184962"/>
                  </a:lnTo>
                  <a:close/>
                </a:path>
                <a:path w="6076950" h="1457325">
                  <a:moveTo>
                    <a:pt x="4319282" y="206971"/>
                  </a:moveTo>
                  <a:lnTo>
                    <a:pt x="4318419" y="204089"/>
                  </a:lnTo>
                  <a:lnTo>
                    <a:pt x="4317009" y="201498"/>
                  </a:lnTo>
                  <a:lnTo>
                    <a:pt x="4315041" y="199224"/>
                  </a:lnTo>
                  <a:lnTo>
                    <a:pt x="4315942" y="202095"/>
                  </a:lnTo>
                  <a:lnTo>
                    <a:pt x="4317365" y="204673"/>
                  </a:lnTo>
                  <a:lnTo>
                    <a:pt x="4319282" y="206971"/>
                  </a:lnTo>
                  <a:close/>
                </a:path>
                <a:path w="6076950" h="1457325">
                  <a:moveTo>
                    <a:pt x="4322572" y="217004"/>
                  </a:moveTo>
                  <a:lnTo>
                    <a:pt x="4321492" y="213283"/>
                  </a:lnTo>
                  <a:lnTo>
                    <a:pt x="4318686" y="210832"/>
                  </a:lnTo>
                  <a:lnTo>
                    <a:pt x="4313148" y="206387"/>
                  </a:lnTo>
                  <a:lnTo>
                    <a:pt x="4314558" y="202285"/>
                  </a:lnTo>
                  <a:lnTo>
                    <a:pt x="4311764" y="199986"/>
                  </a:lnTo>
                  <a:lnTo>
                    <a:pt x="4311764" y="203847"/>
                  </a:lnTo>
                  <a:lnTo>
                    <a:pt x="4309326" y="208457"/>
                  </a:lnTo>
                  <a:lnTo>
                    <a:pt x="4302582" y="207314"/>
                  </a:lnTo>
                  <a:lnTo>
                    <a:pt x="4306328" y="214299"/>
                  </a:lnTo>
                  <a:lnTo>
                    <a:pt x="4310202" y="211975"/>
                  </a:lnTo>
                  <a:lnTo>
                    <a:pt x="4309910" y="217208"/>
                  </a:lnTo>
                  <a:lnTo>
                    <a:pt x="4319181" y="218325"/>
                  </a:lnTo>
                  <a:lnTo>
                    <a:pt x="4322572" y="217004"/>
                  </a:lnTo>
                  <a:close/>
                </a:path>
                <a:path w="6076950" h="1457325">
                  <a:moveTo>
                    <a:pt x="4329506" y="230949"/>
                  </a:moveTo>
                  <a:lnTo>
                    <a:pt x="4324705" y="226631"/>
                  </a:lnTo>
                  <a:lnTo>
                    <a:pt x="4316539" y="226656"/>
                  </a:lnTo>
                  <a:lnTo>
                    <a:pt x="4316082" y="231749"/>
                  </a:lnTo>
                  <a:lnTo>
                    <a:pt x="4320895" y="235178"/>
                  </a:lnTo>
                  <a:lnTo>
                    <a:pt x="4324655" y="237490"/>
                  </a:lnTo>
                  <a:lnTo>
                    <a:pt x="4329506" y="230949"/>
                  </a:lnTo>
                  <a:close/>
                </a:path>
                <a:path w="6076950" h="1457325">
                  <a:moveTo>
                    <a:pt x="4415561" y="305371"/>
                  </a:moveTo>
                  <a:lnTo>
                    <a:pt x="4411675" y="299440"/>
                  </a:lnTo>
                  <a:lnTo>
                    <a:pt x="4409021" y="296329"/>
                  </a:lnTo>
                  <a:lnTo>
                    <a:pt x="4405058" y="298881"/>
                  </a:lnTo>
                  <a:lnTo>
                    <a:pt x="4408208" y="303669"/>
                  </a:lnTo>
                  <a:lnTo>
                    <a:pt x="4409021" y="306781"/>
                  </a:lnTo>
                  <a:lnTo>
                    <a:pt x="4415561" y="305371"/>
                  </a:lnTo>
                  <a:close/>
                </a:path>
                <a:path w="6076950" h="1457325">
                  <a:moveTo>
                    <a:pt x="4428248" y="225323"/>
                  </a:moveTo>
                  <a:lnTo>
                    <a:pt x="4425683" y="221259"/>
                  </a:lnTo>
                  <a:lnTo>
                    <a:pt x="4423778" y="222389"/>
                  </a:lnTo>
                  <a:lnTo>
                    <a:pt x="4422749" y="224066"/>
                  </a:lnTo>
                  <a:lnTo>
                    <a:pt x="4422622" y="226301"/>
                  </a:lnTo>
                  <a:lnTo>
                    <a:pt x="4426216" y="226339"/>
                  </a:lnTo>
                  <a:lnTo>
                    <a:pt x="4428248" y="225323"/>
                  </a:lnTo>
                  <a:close/>
                </a:path>
                <a:path w="6076950" h="1457325">
                  <a:moveTo>
                    <a:pt x="4428769" y="232283"/>
                  </a:moveTo>
                  <a:lnTo>
                    <a:pt x="4427855" y="230860"/>
                  </a:lnTo>
                  <a:lnTo>
                    <a:pt x="4423473" y="232117"/>
                  </a:lnTo>
                  <a:lnTo>
                    <a:pt x="4424261" y="233616"/>
                  </a:lnTo>
                  <a:lnTo>
                    <a:pt x="4425175" y="235026"/>
                  </a:lnTo>
                  <a:lnTo>
                    <a:pt x="4426216" y="236359"/>
                  </a:lnTo>
                  <a:lnTo>
                    <a:pt x="4428769" y="232283"/>
                  </a:lnTo>
                  <a:close/>
                </a:path>
                <a:path w="6076950" h="1457325">
                  <a:moveTo>
                    <a:pt x="4432312" y="168579"/>
                  </a:moveTo>
                  <a:lnTo>
                    <a:pt x="4430636" y="167487"/>
                  </a:lnTo>
                  <a:lnTo>
                    <a:pt x="4427715" y="168236"/>
                  </a:lnTo>
                  <a:lnTo>
                    <a:pt x="4428922" y="169494"/>
                  </a:lnTo>
                  <a:lnTo>
                    <a:pt x="4430217" y="170649"/>
                  </a:lnTo>
                  <a:lnTo>
                    <a:pt x="4431589" y="171716"/>
                  </a:lnTo>
                  <a:lnTo>
                    <a:pt x="4432312" y="168579"/>
                  </a:lnTo>
                  <a:close/>
                </a:path>
                <a:path w="6076950" h="1457325">
                  <a:moveTo>
                    <a:pt x="4461002" y="239344"/>
                  </a:moveTo>
                  <a:lnTo>
                    <a:pt x="4460443" y="236321"/>
                  </a:lnTo>
                  <a:lnTo>
                    <a:pt x="4457497" y="237591"/>
                  </a:lnTo>
                  <a:lnTo>
                    <a:pt x="4455820" y="240157"/>
                  </a:lnTo>
                  <a:lnTo>
                    <a:pt x="4457382" y="243293"/>
                  </a:lnTo>
                  <a:lnTo>
                    <a:pt x="4459973" y="241668"/>
                  </a:lnTo>
                  <a:lnTo>
                    <a:pt x="4461002" y="239344"/>
                  </a:lnTo>
                  <a:close/>
                </a:path>
                <a:path w="6076950" h="1457325">
                  <a:moveTo>
                    <a:pt x="4467860" y="185674"/>
                  </a:moveTo>
                  <a:lnTo>
                    <a:pt x="4466183" y="182041"/>
                  </a:lnTo>
                  <a:lnTo>
                    <a:pt x="4464532" y="177088"/>
                  </a:lnTo>
                  <a:lnTo>
                    <a:pt x="4459757" y="176771"/>
                  </a:lnTo>
                  <a:lnTo>
                    <a:pt x="4458081" y="181546"/>
                  </a:lnTo>
                  <a:lnTo>
                    <a:pt x="4464101" y="181686"/>
                  </a:lnTo>
                  <a:lnTo>
                    <a:pt x="4464367" y="186067"/>
                  </a:lnTo>
                  <a:lnTo>
                    <a:pt x="4467860" y="185674"/>
                  </a:lnTo>
                  <a:close/>
                </a:path>
                <a:path w="6076950" h="1457325">
                  <a:moveTo>
                    <a:pt x="4469536" y="283984"/>
                  </a:moveTo>
                  <a:lnTo>
                    <a:pt x="4469257" y="278892"/>
                  </a:lnTo>
                  <a:lnTo>
                    <a:pt x="4467098" y="281978"/>
                  </a:lnTo>
                  <a:lnTo>
                    <a:pt x="4463834" y="282333"/>
                  </a:lnTo>
                  <a:lnTo>
                    <a:pt x="4461141" y="279666"/>
                  </a:lnTo>
                  <a:lnTo>
                    <a:pt x="4461141" y="283921"/>
                  </a:lnTo>
                  <a:lnTo>
                    <a:pt x="4464482" y="283044"/>
                  </a:lnTo>
                  <a:lnTo>
                    <a:pt x="4469536" y="283984"/>
                  </a:lnTo>
                  <a:close/>
                </a:path>
                <a:path w="6076950" h="1457325">
                  <a:moveTo>
                    <a:pt x="4469562" y="93662"/>
                  </a:moveTo>
                  <a:lnTo>
                    <a:pt x="4456823" y="91122"/>
                  </a:lnTo>
                  <a:lnTo>
                    <a:pt x="4457357" y="101003"/>
                  </a:lnTo>
                  <a:lnTo>
                    <a:pt x="4462754" y="102514"/>
                  </a:lnTo>
                  <a:lnTo>
                    <a:pt x="4468380" y="101701"/>
                  </a:lnTo>
                  <a:lnTo>
                    <a:pt x="4469562" y="93662"/>
                  </a:lnTo>
                  <a:close/>
                </a:path>
                <a:path w="6076950" h="1457325">
                  <a:moveTo>
                    <a:pt x="4469739" y="225577"/>
                  </a:moveTo>
                  <a:lnTo>
                    <a:pt x="4463707" y="211950"/>
                  </a:lnTo>
                  <a:lnTo>
                    <a:pt x="4456912" y="213487"/>
                  </a:lnTo>
                  <a:lnTo>
                    <a:pt x="4449648" y="203250"/>
                  </a:lnTo>
                  <a:lnTo>
                    <a:pt x="4453242" y="193357"/>
                  </a:lnTo>
                  <a:lnTo>
                    <a:pt x="4439412" y="187020"/>
                  </a:lnTo>
                  <a:lnTo>
                    <a:pt x="4431449" y="189128"/>
                  </a:lnTo>
                  <a:lnTo>
                    <a:pt x="4422394" y="180340"/>
                  </a:lnTo>
                  <a:lnTo>
                    <a:pt x="4420108" y="173228"/>
                  </a:lnTo>
                  <a:lnTo>
                    <a:pt x="4408690" y="173558"/>
                  </a:lnTo>
                  <a:lnTo>
                    <a:pt x="4405198" y="179095"/>
                  </a:lnTo>
                  <a:lnTo>
                    <a:pt x="4402036" y="182587"/>
                  </a:lnTo>
                  <a:lnTo>
                    <a:pt x="4409160" y="181762"/>
                  </a:lnTo>
                  <a:lnTo>
                    <a:pt x="4418330" y="186016"/>
                  </a:lnTo>
                  <a:lnTo>
                    <a:pt x="4425937" y="192798"/>
                  </a:lnTo>
                  <a:lnTo>
                    <a:pt x="4428363" y="199605"/>
                  </a:lnTo>
                  <a:lnTo>
                    <a:pt x="4431766" y="205422"/>
                  </a:lnTo>
                  <a:lnTo>
                    <a:pt x="4439945" y="200723"/>
                  </a:lnTo>
                  <a:lnTo>
                    <a:pt x="4449470" y="205397"/>
                  </a:lnTo>
                  <a:lnTo>
                    <a:pt x="4451959" y="214020"/>
                  </a:lnTo>
                  <a:lnTo>
                    <a:pt x="4457598" y="219189"/>
                  </a:lnTo>
                  <a:lnTo>
                    <a:pt x="4469739" y="225577"/>
                  </a:lnTo>
                  <a:close/>
                </a:path>
                <a:path w="6076950" h="1457325">
                  <a:moveTo>
                    <a:pt x="4478248" y="269354"/>
                  </a:moveTo>
                  <a:lnTo>
                    <a:pt x="4477601" y="268058"/>
                  </a:lnTo>
                  <a:lnTo>
                    <a:pt x="4473194" y="268058"/>
                  </a:lnTo>
                  <a:lnTo>
                    <a:pt x="4475111" y="271932"/>
                  </a:lnTo>
                  <a:lnTo>
                    <a:pt x="4478248" y="269354"/>
                  </a:lnTo>
                  <a:close/>
                </a:path>
                <a:path w="6076950" h="1457325">
                  <a:moveTo>
                    <a:pt x="4484789" y="286664"/>
                  </a:moveTo>
                  <a:lnTo>
                    <a:pt x="4483062" y="285267"/>
                  </a:lnTo>
                  <a:lnTo>
                    <a:pt x="4483417" y="284010"/>
                  </a:lnTo>
                  <a:lnTo>
                    <a:pt x="4480547" y="284340"/>
                  </a:lnTo>
                  <a:lnTo>
                    <a:pt x="4481969" y="285115"/>
                  </a:lnTo>
                  <a:lnTo>
                    <a:pt x="4484789" y="286664"/>
                  </a:lnTo>
                  <a:close/>
                </a:path>
                <a:path w="6076950" h="1457325">
                  <a:moveTo>
                    <a:pt x="4486694" y="227825"/>
                  </a:moveTo>
                  <a:lnTo>
                    <a:pt x="4476966" y="227825"/>
                  </a:lnTo>
                  <a:lnTo>
                    <a:pt x="4475111" y="221665"/>
                  </a:lnTo>
                  <a:lnTo>
                    <a:pt x="4473613" y="222427"/>
                  </a:lnTo>
                  <a:lnTo>
                    <a:pt x="4472330" y="223469"/>
                  </a:lnTo>
                  <a:lnTo>
                    <a:pt x="4471251" y="224764"/>
                  </a:lnTo>
                  <a:lnTo>
                    <a:pt x="4475607" y="227736"/>
                  </a:lnTo>
                  <a:lnTo>
                    <a:pt x="4478553" y="232181"/>
                  </a:lnTo>
                  <a:lnTo>
                    <a:pt x="4482096" y="235991"/>
                  </a:lnTo>
                  <a:lnTo>
                    <a:pt x="4486694" y="227825"/>
                  </a:lnTo>
                  <a:close/>
                </a:path>
                <a:path w="6076950" h="1457325">
                  <a:moveTo>
                    <a:pt x="4492968" y="242163"/>
                  </a:moveTo>
                  <a:lnTo>
                    <a:pt x="4492764" y="237045"/>
                  </a:lnTo>
                  <a:lnTo>
                    <a:pt x="4487265" y="237426"/>
                  </a:lnTo>
                  <a:lnTo>
                    <a:pt x="4483722" y="236359"/>
                  </a:lnTo>
                  <a:lnTo>
                    <a:pt x="4484941" y="240118"/>
                  </a:lnTo>
                  <a:lnTo>
                    <a:pt x="4488942" y="242925"/>
                  </a:lnTo>
                  <a:lnTo>
                    <a:pt x="4492968" y="242163"/>
                  </a:lnTo>
                  <a:close/>
                </a:path>
                <a:path w="6076950" h="1457325">
                  <a:moveTo>
                    <a:pt x="4494352" y="128397"/>
                  </a:moveTo>
                  <a:lnTo>
                    <a:pt x="4490199" y="130683"/>
                  </a:lnTo>
                  <a:lnTo>
                    <a:pt x="4485932" y="128117"/>
                  </a:lnTo>
                  <a:lnTo>
                    <a:pt x="4481563" y="128778"/>
                  </a:lnTo>
                  <a:lnTo>
                    <a:pt x="4480445" y="134404"/>
                  </a:lnTo>
                  <a:lnTo>
                    <a:pt x="4482871" y="135763"/>
                  </a:lnTo>
                  <a:lnTo>
                    <a:pt x="4487253" y="135559"/>
                  </a:lnTo>
                  <a:lnTo>
                    <a:pt x="4492041" y="136525"/>
                  </a:lnTo>
                  <a:lnTo>
                    <a:pt x="4492104" y="133616"/>
                  </a:lnTo>
                  <a:lnTo>
                    <a:pt x="4492866" y="130911"/>
                  </a:lnTo>
                  <a:lnTo>
                    <a:pt x="4494352" y="128397"/>
                  </a:lnTo>
                  <a:close/>
                </a:path>
                <a:path w="6076950" h="1457325">
                  <a:moveTo>
                    <a:pt x="4496511" y="263702"/>
                  </a:moveTo>
                  <a:lnTo>
                    <a:pt x="4494187" y="261137"/>
                  </a:lnTo>
                  <a:lnTo>
                    <a:pt x="4490301" y="263017"/>
                  </a:lnTo>
                  <a:lnTo>
                    <a:pt x="4490009" y="266217"/>
                  </a:lnTo>
                  <a:lnTo>
                    <a:pt x="4493387" y="268871"/>
                  </a:lnTo>
                  <a:lnTo>
                    <a:pt x="4496041" y="266788"/>
                  </a:lnTo>
                  <a:lnTo>
                    <a:pt x="4496511" y="263702"/>
                  </a:lnTo>
                  <a:close/>
                </a:path>
                <a:path w="6076950" h="1457325">
                  <a:moveTo>
                    <a:pt x="4500905" y="245237"/>
                  </a:moveTo>
                  <a:lnTo>
                    <a:pt x="4496155" y="243535"/>
                  </a:lnTo>
                  <a:lnTo>
                    <a:pt x="4495266" y="244703"/>
                  </a:lnTo>
                  <a:lnTo>
                    <a:pt x="4498225" y="248729"/>
                  </a:lnTo>
                  <a:lnTo>
                    <a:pt x="4500905" y="245237"/>
                  </a:lnTo>
                  <a:close/>
                </a:path>
                <a:path w="6076950" h="1457325">
                  <a:moveTo>
                    <a:pt x="4500905" y="105943"/>
                  </a:moveTo>
                  <a:lnTo>
                    <a:pt x="4499013" y="105143"/>
                  </a:lnTo>
                  <a:lnTo>
                    <a:pt x="4497082" y="105016"/>
                  </a:lnTo>
                  <a:lnTo>
                    <a:pt x="4495101" y="105562"/>
                  </a:lnTo>
                  <a:lnTo>
                    <a:pt x="4495431" y="108750"/>
                  </a:lnTo>
                  <a:lnTo>
                    <a:pt x="4497781" y="110426"/>
                  </a:lnTo>
                  <a:lnTo>
                    <a:pt x="4500905" y="109816"/>
                  </a:lnTo>
                  <a:lnTo>
                    <a:pt x="4500905" y="105943"/>
                  </a:lnTo>
                  <a:close/>
                </a:path>
                <a:path w="6076950" h="1457325">
                  <a:moveTo>
                    <a:pt x="4502277" y="280581"/>
                  </a:moveTo>
                  <a:lnTo>
                    <a:pt x="4499394" y="279107"/>
                  </a:lnTo>
                  <a:lnTo>
                    <a:pt x="4496498" y="280822"/>
                  </a:lnTo>
                  <a:lnTo>
                    <a:pt x="4500372" y="283921"/>
                  </a:lnTo>
                  <a:lnTo>
                    <a:pt x="4502277" y="280581"/>
                  </a:lnTo>
                  <a:close/>
                </a:path>
                <a:path w="6076950" h="1457325">
                  <a:moveTo>
                    <a:pt x="4509833" y="262001"/>
                  </a:moveTo>
                  <a:lnTo>
                    <a:pt x="4505122" y="258305"/>
                  </a:lnTo>
                  <a:lnTo>
                    <a:pt x="4500918" y="261772"/>
                  </a:lnTo>
                  <a:lnTo>
                    <a:pt x="4498670" y="266039"/>
                  </a:lnTo>
                  <a:lnTo>
                    <a:pt x="4501616" y="269621"/>
                  </a:lnTo>
                  <a:lnTo>
                    <a:pt x="4503064" y="271564"/>
                  </a:lnTo>
                  <a:lnTo>
                    <a:pt x="4505604" y="270332"/>
                  </a:lnTo>
                  <a:lnTo>
                    <a:pt x="4509833" y="262001"/>
                  </a:lnTo>
                  <a:close/>
                </a:path>
                <a:path w="6076950" h="1457325">
                  <a:moveTo>
                    <a:pt x="4525746" y="207137"/>
                  </a:moveTo>
                  <a:lnTo>
                    <a:pt x="4524997" y="198513"/>
                  </a:lnTo>
                  <a:lnTo>
                    <a:pt x="4520476" y="193509"/>
                  </a:lnTo>
                  <a:lnTo>
                    <a:pt x="4513592" y="197256"/>
                  </a:lnTo>
                  <a:lnTo>
                    <a:pt x="4517631" y="201015"/>
                  </a:lnTo>
                  <a:lnTo>
                    <a:pt x="4517834" y="205917"/>
                  </a:lnTo>
                  <a:lnTo>
                    <a:pt x="4517847" y="210743"/>
                  </a:lnTo>
                  <a:lnTo>
                    <a:pt x="4521327" y="214274"/>
                  </a:lnTo>
                  <a:lnTo>
                    <a:pt x="4525746" y="207137"/>
                  </a:lnTo>
                  <a:close/>
                </a:path>
                <a:path w="6076950" h="1457325">
                  <a:moveTo>
                    <a:pt x="4527080" y="272351"/>
                  </a:moveTo>
                  <a:lnTo>
                    <a:pt x="4522787" y="272338"/>
                  </a:lnTo>
                  <a:lnTo>
                    <a:pt x="4518545" y="274256"/>
                  </a:lnTo>
                  <a:lnTo>
                    <a:pt x="4517034" y="278549"/>
                  </a:lnTo>
                  <a:lnTo>
                    <a:pt x="4520616" y="276847"/>
                  </a:lnTo>
                  <a:lnTo>
                    <a:pt x="4523384" y="273862"/>
                  </a:lnTo>
                  <a:lnTo>
                    <a:pt x="4527080" y="272351"/>
                  </a:lnTo>
                  <a:close/>
                </a:path>
                <a:path w="6076950" h="1457325">
                  <a:moveTo>
                    <a:pt x="4535944" y="235978"/>
                  </a:moveTo>
                  <a:lnTo>
                    <a:pt x="4531296" y="238150"/>
                  </a:lnTo>
                  <a:lnTo>
                    <a:pt x="4522914" y="237109"/>
                  </a:lnTo>
                  <a:lnTo>
                    <a:pt x="4522406" y="244094"/>
                  </a:lnTo>
                  <a:lnTo>
                    <a:pt x="4527562" y="243700"/>
                  </a:lnTo>
                  <a:lnTo>
                    <a:pt x="4533709" y="240982"/>
                  </a:lnTo>
                  <a:lnTo>
                    <a:pt x="4535944" y="235978"/>
                  </a:lnTo>
                  <a:close/>
                </a:path>
                <a:path w="6076950" h="1457325">
                  <a:moveTo>
                    <a:pt x="4540770" y="355587"/>
                  </a:moveTo>
                  <a:lnTo>
                    <a:pt x="4540072" y="349973"/>
                  </a:lnTo>
                  <a:lnTo>
                    <a:pt x="4532096" y="348449"/>
                  </a:lnTo>
                  <a:lnTo>
                    <a:pt x="4525988" y="353275"/>
                  </a:lnTo>
                  <a:lnTo>
                    <a:pt x="4516958" y="353847"/>
                  </a:lnTo>
                  <a:lnTo>
                    <a:pt x="4518558" y="350735"/>
                  </a:lnTo>
                  <a:lnTo>
                    <a:pt x="4518368" y="342658"/>
                  </a:lnTo>
                  <a:lnTo>
                    <a:pt x="4512145" y="346011"/>
                  </a:lnTo>
                  <a:lnTo>
                    <a:pt x="4508893" y="345846"/>
                  </a:lnTo>
                  <a:lnTo>
                    <a:pt x="4500105" y="344449"/>
                  </a:lnTo>
                  <a:lnTo>
                    <a:pt x="4491240" y="342252"/>
                  </a:lnTo>
                  <a:lnTo>
                    <a:pt x="4482389" y="340918"/>
                  </a:lnTo>
                  <a:lnTo>
                    <a:pt x="4473651" y="342163"/>
                  </a:lnTo>
                  <a:lnTo>
                    <a:pt x="4468063" y="344170"/>
                  </a:lnTo>
                  <a:lnTo>
                    <a:pt x="4463732" y="344970"/>
                  </a:lnTo>
                  <a:lnTo>
                    <a:pt x="4456074" y="337934"/>
                  </a:lnTo>
                  <a:lnTo>
                    <a:pt x="4450740" y="336664"/>
                  </a:lnTo>
                  <a:lnTo>
                    <a:pt x="4457979" y="333844"/>
                  </a:lnTo>
                  <a:lnTo>
                    <a:pt x="4450702" y="334708"/>
                  </a:lnTo>
                  <a:lnTo>
                    <a:pt x="4442968" y="338709"/>
                  </a:lnTo>
                  <a:lnTo>
                    <a:pt x="4439818" y="329209"/>
                  </a:lnTo>
                  <a:lnTo>
                    <a:pt x="4440186" y="332092"/>
                  </a:lnTo>
                  <a:lnTo>
                    <a:pt x="4439678" y="334797"/>
                  </a:lnTo>
                  <a:lnTo>
                    <a:pt x="4438256" y="337324"/>
                  </a:lnTo>
                  <a:lnTo>
                    <a:pt x="4434383" y="335013"/>
                  </a:lnTo>
                  <a:lnTo>
                    <a:pt x="4434192" y="338861"/>
                  </a:lnTo>
                  <a:lnTo>
                    <a:pt x="4430954" y="347027"/>
                  </a:lnTo>
                  <a:lnTo>
                    <a:pt x="4440847" y="351282"/>
                  </a:lnTo>
                  <a:lnTo>
                    <a:pt x="4451718" y="351993"/>
                  </a:lnTo>
                  <a:lnTo>
                    <a:pt x="4456849" y="350875"/>
                  </a:lnTo>
                  <a:lnTo>
                    <a:pt x="4463720" y="352552"/>
                  </a:lnTo>
                  <a:lnTo>
                    <a:pt x="4471314" y="352056"/>
                  </a:lnTo>
                  <a:lnTo>
                    <a:pt x="4481296" y="356819"/>
                  </a:lnTo>
                  <a:lnTo>
                    <a:pt x="4480725" y="360984"/>
                  </a:lnTo>
                  <a:lnTo>
                    <a:pt x="4487926" y="365125"/>
                  </a:lnTo>
                  <a:lnTo>
                    <a:pt x="4530077" y="359549"/>
                  </a:lnTo>
                  <a:lnTo>
                    <a:pt x="4537126" y="359664"/>
                  </a:lnTo>
                  <a:lnTo>
                    <a:pt x="4540770" y="355587"/>
                  </a:lnTo>
                  <a:close/>
                </a:path>
                <a:path w="6076950" h="1457325">
                  <a:moveTo>
                    <a:pt x="4542066" y="174066"/>
                  </a:moveTo>
                  <a:lnTo>
                    <a:pt x="4537545" y="166725"/>
                  </a:lnTo>
                  <a:lnTo>
                    <a:pt x="4533036" y="162077"/>
                  </a:lnTo>
                  <a:lnTo>
                    <a:pt x="4527499" y="160210"/>
                  </a:lnTo>
                  <a:lnTo>
                    <a:pt x="4519904" y="161188"/>
                  </a:lnTo>
                  <a:lnTo>
                    <a:pt x="4516069" y="162229"/>
                  </a:lnTo>
                  <a:lnTo>
                    <a:pt x="4509465" y="164160"/>
                  </a:lnTo>
                  <a:lnTo>
                    <a:pt x="4518634" y="170637"/>
                  </a:lnTo>
                  <a:lnTo>
                    <a:pt x="4523092" y="168706"/>
                  </a:lnTo>
                  <a:lnTo>
                    <a:pt x="4526648" y="169024"/>
                  </a:lnTo>
                  <a:lnTo>
                    <a:pt x="4525302" y="169875"/>
                  </a:lnTo>
                  <a:lnTo>
                    <a:pt x="4523994" y="170776"/>
                  </a:lnTo>
                  <a:lnTo>
                    <a:pt x="4522736" y="171742"/>
                  </a:lnTo>
                  <a:lnTo>
                    <a:pt x="4526369" y="174104"/>
                  </a:lnTo>
                  <a:lnTo>
                    <a:pt x="4530369" y="176263"/>
                  </a:lnTo>
                  <a:lnTo>
                    <a:pt x="4534763" y="176771"/>
                  </a:lnTo>
                  <a:lnTo>
                    <a:pt x="4536224" y="173812"/>
                  </a:lnTo>
                  <a:lnTo>
                    <a:pt x="4538954" y="172148"/>
                  </a:lnTo>
                  <a:lnTo>
                    <a:pt x="4542066" y="174066"/>
                  </a:lnTo>
                  <a:close/>
                </a:path>
                <a:path w="6076950" h="1457325">
                  <a:moveTo>
                    <a:pt x="4556798" y="263067"/>
                  </a:moveTo>
                  <a:lnTo>
                    <a:pt x="4555922" y="260680"/>
                  </a:lnTo>
                  <a:lnTo>
                    <a:pt x="4556023" y="259562"/>
                  </a:lnTo>
                  <a:lnTo>
                    <a:pt x="4552912" y="259588"/>
                  </a:lnTo>
                  <a:lnTo>
                    <a:pt x="4554220" y="260743"/>
                  </a:lnTo>
                  <a:lnTo>
                    <a:pt x="4556798" y="263067"/>
                  </a:lnTo>
                  <a:close/>
                </a:path>
                <a:path w="6076950" h="1457325">
                  <a:moveTo>
                    <a:pt x="4561256" y="231736"/>
                  </a:moveTo>
                  <a:lnTo>
                    <a:pt x="4556849" y="233019"/>
                  </a:lnTo>
                  <a:lnTo>
                    <a:pt x="4552010" y="229514"/>
                  </a:lnTo>
                  <a:lnTo>
                    <a:pt x="4538929" y="233057"/>
                  </a:lnTo>
                  <a:lnTo>
                    <a:pt x="4552912" y="237185"/>
                  </a:lnTo>
                  <a:lnTo>
                    <a:pt x="4553572" y="237921"/>
                  </a:lnTo>
                  <a:lnTo>
                    <a:pt x="4557103" y="237502"/>
                  </a:lnTo>
                  <a:lnTo>
                    <a:pt x="4560024" y="235026"/>
                  </a:lnTo>
                  <a:lnTo>
                    <a:pt x="4561256" y="231736"/>
                  </a:lnTo>
                  <a:close/>
                </a:path>
                <a:path w="6076950" h="1457325">
                  <a:moveTo>
                    <a:pt x="4563948" y="267309"/>
                  </a:moveTo>
                  <a:lnTo>
                    <a:pt x="4559503" y="266115"/>
                  </a:lnTo>
                  <a:lnTo>
                    <a:pt x="4558716" y="267411"/>
                  </a:lnTo>
                  <a:lnTo>
                    <a:pt x="4561624" y="271183"/>
                  </a:lnTo>
                  <a:lnTo>
                    <a:pt x="4562411" y="269887"/>
                  </a:lnTo>
                  <a:lnTo>
                    <a:pt x="4563948" y="267309"/>
                  </a:lnTo>
                  <a:close/>
                </a:path>
                <a:path w="6076950" h="1457325">
                  <a:moveTo>
                    <a:pt x="4576203" y="339623"/>
                  </a:moveTo>
                  <a:lnTo>
                    <a:pt x="4574984" y="326390"/>
                  </a:lnTo>
                  <a:lnTo>
                    <a:pt x="4573930" y="322224"/>
                  </a:lnTo>
                  <a:lnTo>
                    <a:pt x="4571136" y="329196"/>
                  </a:lnTo>
                  <a:lnTo>
                    <a:pt x="4570819" y="334645"/>
                  </a:lnTo>
                  <a:lnTo>
                    <a:pt x="4572381" y="341960"/>
                  </a:lnTo>
                  <a:lnTo>
                    <a:pt x="4576203" y="339623"/>
                  </a:lnTo>
                  <a:close/>
                </a:path>
                <a:path w="6076950" h="1457325">
                  <a:moveTo>
                    <a:pt x="4612030" y="298310"/>
                  </a:moveTo>
                  <a:lnTo>
                    <a:pt x="4610900" y="293611"/>
                  </a:lnTo>
                  <a:lnTo>
                    <a:pt x="4604156" y="294894"/>
                  </a:lnTo>
                  <a:lnTo>
                    <a:pt x="4592028" y="300685"/>
                  </a:lnTo>
                  <a:lnTo>
                    <a:pt x="4593082" y="308711"/>
                  </a:lnTo>
                  <a:lnTo>
                    <a:pt x="4593983" y="312801"/>
                  </a:lnTo>
                  <a:lnTo>
                    <a:pt x="4595698" y="316966"/>
                  </a:lnTo>
                  <a:lnTo>
                    <a:pt x="4598060" y="318350"/>
                  </a:lnTo>
                  <a:lnTo>
                    <a:pt x="4600854" y="314121"/>
                  </a:lnTo>
                  <a:lnTo>
                    <a:pt x="4605096" y="308330"/>
                  </a:lnTo>
                  <a:lnTo>
                    <a:pt x="4605794" y="314769"/>
                  </a:lnTo>
                  <a:lnTo>
                    <a:pt x="4609376" y="302691"/>
                  </a:lnTo>
                  <a:lnTo>
                    <a:pt x="4612030" y="298310"/>
                  </a:lnTo>
                  <a:close/>
                </a:path>
                <a:path w="6076950" h="1457325">
                  <a:moveTo>
                    <a:pt x="5729529" y="4953"/>
                  </a:moveTo>
                  <a:lnTo>
                    <a:pt x="5728868" y="4330"/>
                  </a:lnTo>
                  <a:lnTo>
                    <a:pt x="5723852" y="0"/>
                  </a:lnTo>
                  <a:lnTo>
                    <a:pt x="5722632" y="4953"/>
                  </a:lnTo>
                  <a:lnTo>
                    <a:pt x="5729529" y="4953"/>
                  </a:lnTo>
                  <a:close/>
                </a:path>
                <a:path w="6076950" h="1457325">
                  <a:moveTo>
                    <a:pt x="5883008" y="313004"/>
                  </a:moveTo>
                  <a:lnTo>
                    <a:pt x="5882640" y="312331"/>
                  </a:lnTo>
                  <a:lnTo>
                    <a:pt x="5881738" y="319786"/>
                  </a:lnTo>
                  <a:lnTo>
                    <a:pt x="5883008" y="313004"/>
                  </a:lnTo>
                  <a:close/>
                </a:path>
                <a:path w="6076950" h="1457325">
                  <a:moveTo>
                    <a:pt x="6076848" y="248056"/>
                  </a:moveTo>
                  <a:lnTo>
                    <a:pt x="6075908" y="242557"/>
                  </a:lnTo>
                  <a:lnTo>
                    <a:pt x="6073356" y="238937"/>
                  </a:lnTo>
                  <a:lnTo>
                    <a:pt x="6072378" y="237553"/>
                  </a:lnTo>
                  <a:lnTo>
                    <a:pt x="6072289" y="237413"/>
                  </a:lnTo>
                  <a:lnTo>
                    <a:pt x="6072251" y="236829"/>
                  </a:lnTo>
                  <a:lnTo>
                    <a:pt x="6073140" y="228041"/>
                  </a:lnTo>
                  <a:lnTo>
                    <a:pt x="6076708" y="225069"/>
                  </a:lnTo>
                  <a:lnTo>
                    <a:pt x="6073826" y="221640"/>
                  </a:lnTo>
                  <a:lnTo>
                    <a:pt x="6041733" y="209550"/>
                  </a:lnTo>
                  <a:lnTo>
                    <a:pt x="6032817" y="209016"/>
                  </a:lnTo>
                  <a:lnTo>
                    <a:pt x="6024854" y="205803"/>
                  </a:lnTo>
                  <a:lnTo>
                    <a:pt x="6017425" y="200990"/>
                  </a:lnTo>
                  <a:lnTo>
                    <a:pt x="6009678" y="195656"/>
                  </a:lnTo>
                  <a:lnTo>
                    <a:pt x="6001004" y="190030"/>
                  </a:lnTo>
                  <a:lnTo>
                    <a:pt x="5991580" y="184226"/>
                  </a:lnTo>
                  <a:lnTo>
                    <a:pt x="5981865" y="179120"/>
                  </a:lnTo>
                  <a:lnTo>
                    <a:pt x="5972289" y="175628"/>
                  </a:lnTo>
                  <a:lnTo>
                    <a:pt x="5961088" y="171196"/>
                  </a:lnTo>
                  <a:lnTo>
                    <a:pt x="5954522" y="167106"/>
                  </a:lnTo>
                  <a:lnTo>
                    <a:pt x="5950737" y="164744"/>
                  </a:lnTo>
                  <a:lnTo>
                    <a:pt x="5940806" y="157480"/>
                  </a:lnTo>
                  <a:lnTo>
                    <a:pt x="5936031" y="154190"/>
                  </a:lnTo>
                  <a:lnTo>
                    <a:pt x="5930887" y="150634"/>
                  </a:lnTo>
                  <a:lnTo>
                    <a:pt x="5927877" y="148996"/>
                  </a:lnTo>
                  <a:lnTo>
                    <a:pt x="5921337" y="145440"/>
                  </a:lnTo>
                  <a:lnTo>
                    <a:pt x="5918035" y="143687"/>
                  </a:lnTo>
                  <a:lnTo>
                    <a:pt x="5910745" y="139814"/>
                  </a:lnTo>
                  <a:lnTo>
                    <a:pt x="5900953" y="133146"/>
                  </a:lnTo>
                  <a:lnTo>
                    <a:pt x="5896991" y="128422"/>
                  </a:lnTo>
                  <a:lnTo>
                    <a:pt x="5896000" y="127254"/>
                  </a:lnTo>
                  <a:lnTo>
                    <a:pt x="5894184" y="125069"/>
                  </a:lnTo>
                  <a:lnTo>
                    <a:pt x="5890768" y="118364"/>
                  </a:lnTo>
                  <a:lnTo>
                    <a:pt x="5889599" y="111734"/>
                  </a:lnTo>
                  <a:lnTo>
                    <a:pt x="5878944" y="103060"/>
                  </a:lnTo>
                  <a:lnTo>
                    <a:pt x="5875731" y="99733"/>
                  </a:lnTo>
                  <a:lnTo>
                    <a:pt x="5868327" y="86042"/>
                  </a:lnTo>
                  <a:lnTo>
                    <a:pt x="5862840" y="77939"/>
                  </a:lnTo>
                  <a:lnTo>
                    <a:pt x="5860427" y="75857"/>
                  </a:lnTo>
                  <a:lnTo>
                    <a:pt x="5855640" y="71704"/>
                  </a:lnTo>
                  <a:lnTo>
                    <a:pt x="5846089" y="69151"/>
                  </a:lnTo>
                  <a:lnTo>
                    <a:pt x="5840666" y="69062"/>
                  </a:lnTo>
                  <a:lnTo>
                    <a:pt x="5843549" y="75857"/>
                  </a:lnTo>
                  <a:lnTo>
                    <a:pt x="5829274" y="72745"/>
                  </a:lnTo>
                  <a:lnTo>
                    <a:pt x="5827115" y="71742"/>
                  </a:lnTo>
                  <a:lnTo>
                    <a:pt x="5825502" y="70980"/>
                  </a:lnTo>
                  <a:lnTo>
                    <a:pt x="5824207" y="70383"/>
                  </a:lnTo>
                  <a:lnTo>
                    <a:pt x="5817654" y="70980"/>
                  </a:lnTo>
                  <a:lnTo>
                    <a:pt x="5811240" y="70739"/>
                  </a:lnTo>
                  <a:lnTo>
                    <a:pt x="5802452" y="69037"/>
                  </a:lnTo>
                  <a:lnTo>
                    <a:pt x="5794807" y="65582"/>
                  </a:lnTo>
                  <a:lnTo>
                    <a:pt x="5791847" y="60109"/>
                  </a:lnTo>
                  <a:lnTo>
                    <a:pt x="5792317" y="54737"/>
                  </a:lnTo>
                  <a:lnTo>
                    <a:pt x="5792495" y="54381"/>
                  </a:lnTo>
                  <a:lnTo>
                    <a:pt x="5787263" y="46266"/>
                  </a:lnTo>
                  <a:lnTo>
                    <a:pt x="5789015" y="45453"/>
                  </a:lnTo>
                  <a:lnTo>
                    <a:pt x="5792559" y="46012"/>
                  </a:lnTo>
                  <a:lnTo>
                    <a:pt x="5792343" y="45453"/>
                  </a:lnTo>
                  <a:lnTo>
                    <a:pt x="5790565" y="40741"/>
                  </a:lnTo>
                  <a:lnTo>
                    <a:pt x="5790069" y="39433"/>
                  </a:lnTo>
                  <a:lnTo>
                    <a:pt x="5783923" y="40741"/>
                  </a:lnTo>
                  <a:lnTo>
                    <a:pt x="5780913" y="26327"/>
                  </a:lnTo>
                  <a:lnTo>
                    <a:pt x="5778093" y="23355"/>
                  </a:lnTo>
                  <a:lnTo>
                    <a:pt x="5777242" y="22466"/>
                  </a:lnTo>
                  <a:lnTo>
                    <a:pt x="5765838" y="22047"/>
                  </a:lnTo>
                  <a:lnTo>
                    <a:pt x="5760745" y="23355"/>
                  </a:lnTo>
                  <a:lnTo>
                    <a:pt x="5758700" y="22809"/>
                  </a:lnTo>
                  <a:lnTo>
                    <a:pt x="5750877" y="20688"/>
                  </a:lnTo>
                  <a:lnTo>
                    <a:pt x="5751334" y="14960"/>
                  </a:lnTo>
                  <a:lnTo>
                    <a:pt x="5742635" y="11137"/>
                  </a:lnTo>
                  <a:lnTo>
                    <a:pt x="5741517" y="10642"/>
                  </a:lnTo>
                  <a:lnTo>
                    <a:pt x="5736044" y="11137"/>
                  </a:lnTo>
                  <a:lnTo>
                    <a:pt x="5732729" y="8001"/>
                  </a:lnTo>
                  <a:lnTo>
                    <a:pt x="5721896" y="8001"/>
                  </a:lnTo>
                  <a:lnTo>
                    <a:pt x="5707977" y="8001"/>
                  </a:lnTo>
                  <a:lnTo>
                    <a:pt x="5708078" y="8877"/>
                  </a:lnTo>
                  <a:lnTo>
                    <a:pt x="5722277" y="20891"/>
                  </a:lnTo>
                  <a:lnTo>
                    <a:pt x="5724042" y="22809"/>
                  </a:lnTo>
                  <a:lnTo>
                    <a:pt x="5718734" y="19812"/>
                  </a:lnTo>
                  <a:lnTo>
                    <a:pt x="5711507" y="15303"/>
                  </a:lnTo>
                  <a:lnTo>
                    <a:pt x="5705106" y="13512"/>
                  </a:lnTo>
                  <a:lnTo>
                    <a:pt x="5702300" y="18681"/>
                  </a:lnTo>
                  <a:lnTo>
                    <a:pt x="5699912" y="26009"/>
                  </a:lnTo>
                  <a:lnTo>
                    <a:pt x="5694273" y="27851"/>
                  </a:lnTo>
                  <a:lnTo>
                    <a:pt x="5687314" y="28155"/>
                  </a:lnTo>
                  <a:lnTo>
                    <a:pt x="5680989" y="30886"/>
                  </a:lnTo>
                  <a:lnTo>
                    <a:pt x="5674626" y="38684"/>
                  </a:lnTo>
                  <a:lnTo>
                    <a:pt x="5672810" y="45453"/>
                  </a:lnTo>
                  <a:lnTo>
                    <a:pt x="5672874" y="46012"/>
                  </a:lnTo>
                  <a:lnTo>
                    <a:pt x="5674398" y="53022"/>
                  </a:lnTo>
                  <a:lnTo>
                    <a:pt x="5678411" y="62661"/>
                  </a:lnTo>
                  <a:lnTo>
                    <a:pt x="5679618" y="65430"/>
                  </a:lnTo>
                  <a:lnTo>
                    <a:pt x="5686018" y="71742"/>
                  </a:lnTo>
                  <a:lnTo>
                    <a:pt x="5670512" y="69443"/>
                  </a:lnTo>
                  <a:lnTo>
                    <a:pt x="5668480" y="69151"/>
                  </a:lnTo>
                  <a:lnTo>
                    <a:pt x="5660745" y="69443"/>
                  </a:lnTo>
                  <a:lnTo>
                    <a:pt x="5652668" y="68897"/>
                  </a:lnTo>
                  <a:lnTo>
                    <a:pt x="5628691" y="68795"/>
                  </a:lnTo>
                  <a:lnTo>
                    <a:pt x="5618251" y="66205"/>
                  </a:lnTo>
                  <a:lnTo>
                    <a:pt x="5608358" y="58534"/>
                  </a:lnTo>
                  <a:lnTo>
                    <a:pt x="5601474" y="50406"/>
                  </a:lnTo>
                  <a:lnTo>
                    <a:pt x="5594540" y="42468"/>
                  </a:lnTo>
                  <a:lnTo>
                    <a:pt x="5586933" y="35331"/>
                  </a:lnTo>
                  <a:lnTo>
                    <a:pt x="5578018" y="29578"/>
                  </a:lnTo>
                  <a:lnTo>
                    <a:pt x="5557126" y="23088"/>
                  </a:lnTo>
                  <a:lnTo>
                    <a:pt x="5536514" y="24041"/>
                  </a:lnTo>
                  <a:lnTo>
                    <a:pt x="5517654" y="32448"/>
                  </a:lnTo>
                  <a:lnTo>
                    <a:pt x="5502008" y="48336"/>
                  </a:lnTo>
                  <a:lnTo>
                    <a:pt x="5507571" y="51663"/>
                  </a:lnTo>
                  <a:lnTo>
                    <a:pt x="5508180" y="57556"/>
                  </a:lnTo>
                  <a:lnTo>
                    <a:pt x="5516232" y="64833"/>
                  </a:lnTo>
                  <a:lnTo>
                    <a:pt x="5518467" y="66700"/>
                  </a:lnTo>
                  <a:lnTo>
                    <a:pt x="5521528" y="75755"/>
                  </a:lnTo>
                  <a:lnTo>
                    <a:pt x="5524932" y="78968"/>
                  </a:lnTo>
                  <a:lnTo>
                    <a:pt x="5527599" y="86042"/>
                  </a:lnTo>
                  <a:lnTo>
                    <a:pt x="5526392" y="90830"/>
                  </a:lnTo>
                  <a:lnTo>
                    <a:pt x="5526151" y="101701"/>
                  </a:lnTo>
                  <a:lnTo>
                    <a:pt x="5524144" y="109156"/>
                  </a:lnTo>
                  <a:lnTo>
                    <a:pt x="5524868" y="120357"/>
                  </a:lnTo>
                  <a:lnTo>
                    <a:pt x="5525643" y="124091"/>
                  </a:lnTo>
                  <a:lnTo>
                    <a:pt x="5529504" y="128955"/>
                  </a:lnTo>
                  <a:lnTo>
                    <a:pt x="5538305" y="135293"/>
                  </a:lnTo>
                  <a:lnTo>
                    <a:pt x="5533352" y="127254"/>
                  </a:lnTo>
                  <a:lnTo>
                    <a:pt x="5539956" y="128473"/>
                  </a:lnTo>
                  <a:lnTo>
                    <a:pt x="5547995" y="128473"/>
                  </a:lnTo>
                  <a:lnTo>
                    <a:pt x="5554357" y="129806"/>
                  </a:lnTo>
                  <a:lnTo>
                    <a:pt x="5557266" y="135293"/>
                  </a:lnTo>
                  <a:lnTo>
                    <a:pt x="5557380" y="137629"/>
                  </a:lnTo>
                  <a:lnTo>
                    <a:pt x="5556402" y="145440"/>
                  </a:lnTo>
                  <a:lnTo>
                    <a:pt x="5561241" y="143687"/>
                  </a:lnTo>
                  <a:lnTo>
                    <a:pt x="5562816" y="148717"/>
                  </a:lnTo>
                  <a:lnTo>
                    <a:pt x="5561622" y="148653"/>
                  </a:lnTo>
                  <a:lnTo>
                    <a:pt x="5555208" y="148412"/>
                  </a:lnTo>
                  <a:lnTo>
                    <a:pt x="5550916" y="146875"/>
                  </a:lnTo>
                  <a:lnTo>
                    <a:pt x="5552681" y="142735"/>
                  </a:lnTo>
                  <a:lnTo>
                    <a:pt x="5546344" y="146862"/>
                  </a:lnTo>
                  <a:lnTo>
                    <a:pt x="5545721" y="155651"/>
                  </a:lnTo>
                  <a:lnTo>
                    <a:pt x="5550382" y="161302"/>
                  </a:lnTo>
                  <a:lnTo>
                    <a:pt x="5552719" y="154190"/>
                  </a:lnTo>
                  <a:lnTo>
                    <a:pt x="5559666" y="159054"/>
                  </a:lnTo>
                  <a:lnTo>
                    <a:pt x="5566562" y="165252"/>
                  </a:lnTo>
                  <a:lnTo>
                    <a:pt x="5571223" y="174548"/>
                  </a:lnTo>
                  <a:lnTo>
                    <a:pt x="5571223" y="172796"/>
                  </a:lnTo>
                  <a:lnTo>
                    <a:pt x="5577573" y="174510"/>
                  </a:lnTo>
                  <a:lnTo>
                    <a:pt x="5586209" y="182524"/>
                  </a:lnTo>
                  <a:lnTo>
                    <a:pt x="5580545" y="192227"/>
                  </a:lnTo>
                  <a:lnTo>
                    <a:pt x="5582132" y="198932"/>
                  </a:lnTo>
                  <a:lnTo>
                    <a:pt x="5583542" y="207175"/>
                  </a:lnTo>
                  <a:lnTo>
                    <a:pt x="5585180" y="223723"/>
                  </a:lnTo>
                  <a:lnTo>
                    <a:pt x="5586717" y="231927"/>
                  </a:lnTo>
                  <a:lnTo>
                    <a:pt x="5587974" y="236829"/>
                  </a:lnTo>
                  <a:lnTo>
                    <a:pt x="5589295" y="246761"/>
                  </a:lnTo>
                  <a:lnTo>
                    <a:pt x="5599354" y="254304"/>
                  </a:lnTo>
                  <a:lnTo>
                    <a:pt x="5609679" y="251294"/>
                  </a:lnTo>
                  <a:lnTo>
                    <a:pt x="5618111" y="248424"/>
                  </a:lnTo>
                  <a:lnTo>
                    <a:pt x="5621363" y="247256"/>
                  </a:lnTo>
                  <a:lnTo>
                    <a:pt x="5626112" y="241338"/>
                  </a:lnTo>
                  <a:lnTo>
                    <a:pt x="5622595" y="236931"/>
                  </a:lnTo>
                  <a:lnTo>
                    <a:pt x="5658929" y="215976"/>
                  </a:lnTo>
                  <a:lnTo>
                    <a:pt x="5672950" y="217830"/>
                  </a:lnTo>
                  <a:lnTo>
                    <a:pt x="5679986" y="217398"/>
                  </a:lnTo>
                  <a:lnTo>
                    <a:pt x="5680100" y="215976"/>
                  </a:lnTo>
                  <a:lnTo>
                    <a:pt x="5680507" y="211289"/>
                  </a:lnTo>
                  <a:lnTo>
                    <a:pt x="5689308" y="209918"/>
                  </a:lnTo>
                  <a:lnTo>
                    <a:pt x="5706757" y="211201"/>
                  </a:lnTo>
                  <a:lnTo>
                    <a:pt x="5712269" y="209918"/>
                  </a:lnTo>
                  <a:lnTo>
                    <a:pt x="5713819" y="209550"/>
                  </a:lnTo>
                  <a:lnTo>
                    <a:pt x="5716613" y="212712"/>
                  </a:lnTo>
                  <a:lnTo>
                    <a:pt x="5719673" y="219290"/>
                  </a:lnTo>
                  <a:lnTo>
                    <a:pt x="5723941" y="223494"/>
                  </a:lnTo>
                  <a:lnTo>
                    <a:pt x="5730443" y="225564"/>
                  </a:lnTo>
                  <a:lnTo>
                    <a:pt x="5737593" y="226644"/>
                  </a:lnTo>
                  <a:lnTo>
                    <a:pt x="5743867" y="227876"/>
                  </a:lnTo>
                  <a:lnTo>
                    <a:pt x="5751347" y="230225"/>
                  </a:lnTo>
                  <a:lnTo>
                    <a:pt x="5756402" y="236931"/>
                  </a:lnTo>
                  <a:lnTo>
                    <a:pt x="5764644" y="237413"/>
                  </a:lnTo>
                  <a:lnTo>
                    <a:pt x="5771388" y="237553"/>
                  </a:lnTo>
                  <a:lnTo>
                    <a:pt x="5777712" y="237553"/>
                  </a:lnTo>
                  <a:lnTo>
                    <a:pt x="5783986" y="238099"/>
                  </a:lnTo>
                  <a:lnTo>
                    <a:pt x="5790590" y="239890"/>
                  </a:lnTo>
                  <a:lnTo>
                    <a:pt x="5799569" y="243332"/>
                  </a:lnTo>
                  <a:lnTo>
                    <a:pt x="5801906" y="247688"/>
                  </a:lnTo>
                  <a:lnTo>
                    <a:pt x="5807138" y="254977"/>
                  </a:lnTo>
                  <a:lnTo>
                    <a:pt x="5812282" y="259359"/>
                  </a:lnTo>
                  <a:lnTo>
                    <a:pt x="5818632" y="261772"/>
                  </a:lnTo>
                  <a:lnTo>
                    <a:pt x="5825248" y="263766"/>
                  </a:lnTo>
                  <a:lnTo>
                    <a:pt x="5831167" y="266839"/>
                  </a:lnTo>
                  <a:lnTo>
                    <a:pt x="5836971" y="271386"/>
                  </a:lnTo>
                  <a:lnTo>
                    <a:pt x="5840946" y="281686"/>
                  </a:lnTo>
                  <a:lnTo>
                    <a:pt x="5854268" y="284949"/>
                  </a:lnTo>
                  <a:lnTo>
                    <a:pt x="5860948" y="283108"/>
                  </a:lnTo>
                  <a:lnTo>
                    <a:pt x="5872378" y="282511"/>
                  </a:lnTo>
                  <a:lnTo>
                    <a:pt x="5877928" y="282054"/>
                  </a:lnTo>
                  <a:lnTo>
                    <a:pt x="5880011" y="294678"/>
                  </a:lnTo>
                  <a:lnTo>
                    <a:pt x="5884430" y="305409"/>
                  </a:lnTo>
                  <a:lnTo>
                    <a:pt x="5883008" y="313004"/>
                  </a:lnTo>
                  <a:lnTo>
                    <a:pt x="5887567" y="321335"/>
                  </a:lnTo>
                  <a:lnTo>
                    <a:pt x="5887605" y="324345"/>
                  </a:lnTo>
                  <a:lnTo>
                    <a:pt x="5888621" y="329463"/>
                  </a:lnTo>
                  <a:lnTo>
                    <a:pt x="5889142" y="333248"/>
                  </a:lnTo>
                  <a:lnTo>
                    <a:pt x="5896114" y="329984"/>
                  </a:lnTo>
                  <a:lnTo>
                    <a:pt x="5894121" y="333362"/>
                  </a:lnTo>
                  <a:lnTo>
                    <a:pt x="5905817" y="339242"/>
                  </a:lnTo>
                  <a:lnTo>
                    <a:pt x="5910148" y="339191"/>
                  </a:lnTo>
                  <a:lnTo>
                    <a:pt x="5926823" y="341884"/>
                  </a:lnTo>
                  <a:lnTo>
                    <a:pt x="5931662" y="347268"/>
                  </a:lnTo>
                  <a:lnTo>
                    <a:pt x="5933783" y="353593"/>
                  </a:lnTo>
                  <a:lnTo>
                    <a:pt x="5937834" y="349529"/>
                  </a:lnTo>
                  <a:lnTo>
                    <a:pt x="5944019" y="347027"/>
                  </a:lnTo>
                  <a:lnTo>
                    <a:pt x="5950763" y="345020"/>
                  </a:lnTo>
                  <a:lnTo>
                    <a:pt x="5956478" y="342404"/>
                  </a:lnTo>
                  <a:lnTo>
                    <a:pt x="5961075" y="339191"/>
                  </a:lnTo>
                  <a:lnTo>
                    <a:pt x="5962307" y="338328"/>
                  </a:lnTo>
                  <a:lnTo>
                    <a:pt x="5960503" y="330746"/>
                  </a:lnTo>
                  <a:lnTo>
                    <a:pt x="5961913" y="329984"/>
                  </a:lnTo>
                  <a:lnTo>
                    <a:pt x="5965482" y="328053"/>
                  </a:lnTo>
                  <a:lnTo>
                    <a:pt x="5962764" y="326148"/>
                  </a:lnTo>
                  <a:lnTo>
                    <a:pt x="5960453" y="323481"/>
                  </a:lnTo>
                  <a:lnTo>
                    <a:pt x="5959297" y="320319"/>
                  </a:lnTo>
                  <a:lnTo>
                    <a:pt x="5970765" y="319684"/>
                  </a:lnTo>
                  <a:lnTo>
                    <a:pt x="5981446" y="315747"/>
                  </a:lnTo>
                  <a:lnTo>
                    <a:pt x="5991631" y="310172"/>
                  </a:lnTo>
                  <a:lnTo>
                    <a:pt x="6001626" y="304571"/>
                  </a:lnTo>
                  <a:lnTo>
                    <a:pt x="6006693" y="302006"/>
                  </a:lnTo>
                  <a:lnTo>
                    <a:pt x="6012408" y="298221"/>
                  </a:lnTo>
                  <a:lnTo>
                    <a:pt x="6011062" y="283718"/>
                  </a:lnTo>
                  <a:lnTo>
                    <a:pt x="6011900" y="282054"/>
                  </a:lnTo>
                  <a:lnTo>
                    <a:pt x="6012573" y="280720"/>
                  </a:lnTo>
                  <a:lnTo>
                    <a:pt x="6015063" y="267576"/>
                  </a:lnTo>
                  <a:lnTo>
                    <a:pt x="6010783" y="261937"/>
                  </a:lnTo>
                  <a:lnTo>
                    <a:pt x="6022086" y="256806"/>
                  </a:lnTo>
                  <a:lnTo>
                    <a:pt x="6041949" y="256743"/>
                  </a:lnTo>
                  <a:lnTo>
                    <a:pt x="6042037" y="248424"/>
                  </a:lnTo>
                  <a:lnTo>
                    <a:pt x="6043295" y="238937"/>
                  </a:lnTo>
                  <a:lnTo>
                    <a:pt x="6047105" y="242023"/>
                  </a:lnTo>
                  <a:lnTo>
                    <a:pt x="6053594" y="245656"/>
                  </a:lnTo>
                  <a:lnTo>
                    <a:pt x="6064034" y="249910"/>
                  </a:lnTo>
                  <a:lnTo>
                    <a:pt x="6073445" y="251726"/>
                  </a:lnTo>
                  <a:lnTo>
                    <a:pt x="6076848" y="248056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9" name="object 13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775354" y="5653171"/>
              <a:ext cx="64455" cy="80072"/>
            </a:xfrm>
            <a:prstGeom prst="rect">
              <a:avLst/>
            </a:prstGeom>
          </p:spPr>
        </p:pic>
        <p:sp>
          <p:nvSpPr>
            <p:cNvPr id="140" name="object 140"/>
            <p:cNvSpPr/>
            <p:nvPr/>
          </p:nvSpPr>
          <p:spPr>
            <a:xfrm>
              <a:off x="3860711" y="2125484"/>
              <a:ext cx="4531360" cy="3688715"/>
            </a:xfrm>
            <a:custGeom>
              <a:avLst/>
              <a:gdLst/>
              <a:ahLst/>
              <a:cxnLst/>
              <a:rect l="l" t="t" r="r" b="b"/>
              <a:pathLst>
                <a:path w="4531359" h="3688715">
                  <a:moveTo>
                    <a:pt x="16408" y="3581539"/>
                  </a:moveTo>
                  <a:lnTo>
                    <a:pt x="12877" y="3576815"/>
                  </a:lnTo>
                  <a:lnTo>
                    <a:pt x="8801" y="3577615"/>
                  </a:lnTo>
                  <a:lnTo>
                    <a:pt x="0" y="3584829"/>
                  </a:lnTo>
                  <a:lnTo>
                    <a:pt x="3975" y="3589604"/>
                  </a:lnTo>
                  <a:lnTo>
                    <a:pt x="8382" y="3589210"/>
                  </a:lnTo>
                  <a:lnTo>
                    <a:pt x="16408" y="3581539"/>
                  </a:lnTo>
                  <a:close/>
                </a:path>
                <a:path w="4531359" h="3688715">
                  <a:moveTo>
                    <a:pt x="400926" y="3671227"/>
                  </a:moveTo>
                  <a:lnTo>
                    <a:pt x="396671" y="3668915"/>
                  </a:lnTo>
                  <a:lnTo>
                    <a:pt x="392391" y="3669385"/>
                  </a:lnTo>
                  <a:lnTo>
                    <a:pt x="387870" y="3672548"/>
                  </a:lnTo>
                  <a:lnTo>
                    <a:pt x="385711" y="3678085"/>
                  </a:lnTo>
                  <a:lnTo>
                    <a:pt x="387032" y="3688143"/>
                  </a:lnTo>
                  <a:lnTo>
                    <a:pt x="391210" y="3684778"/>
                  </a:lnTo>
                  <a:lnTo>
                    <a:pt x="393293" y="3679482"/>
                  </a:lnTo>
                  <a:lnTo>
                    <a:pt x="393255" y="3675926"/>
                  </a:lnTo>
                  <a:lnTo>
                    <a:pt x="399440" y="3673729"/>
                  </a:lnTo>
                  <a:lnTo>
                    <a:pt x="400926" y="3671227"/>
                  </a:lnTo>
                  <a:close/>
                </a:path>
                <a:path w="4531359" h="3688715">
                  <a:moveTo>
                    <a:pt x="3545586" y="345973"/>
                  </a:moveTo>
                  <a:lnTo>
                    <a:pt x="3537648" y="344741"/>
                  </a:lnTo>
                  <a:lnTo>
                    <a:pt x="3534943" y="351282"/>
                  </a:lnTo>
                  <a:lnTo>
                    <a:pt x="3540760" y="348729"/>
                  </a:lnTo>
                  <a:lnTo>
                    <a:pt x="3545586" y="345973"/>
                  </a:lnTo>
                  <a:close/>
                </a:path>
                <a:path w="4531359" h="3688715">
                  <a:moveTo>
                    <a:pt x="3546945" y="345389"/>
                  </a:moveTo>
                  <a:lnTo>
                    <a:pt x="3546551" y="345427"/>
                  </a:lnTo>
                  <a:lnTo>
                    <a:pt x="3545586" y="345973"/>
                  </a:lnTo>
                  <a:lnTo>
                    <a:pt x="3545890" y="346024"/>
                  </a:lnTo>
                  <a:lnTo>
                    <a:pt x="3546945" y="345389"/>
                  </a:lnTo>
                  <a:close/>
                </a:path>
                <a:path w="4531359" h="3688715">
                  <a:moveTo>
                    <a:pt x="3566909" y="337832"/>
                  </a:moveTo>
                  <a:lnTo>
                    <a:pt x="3561664" y="338543"/>
                  </a:lnTo>
                  <a:lnTo>
                    <a:pt x="3555060" y="341020"/>
                  </a:lnTo>
                  <a:lnTo>
                    <a:pt x="3551034" y="342938"/>
                  </a:lnTo>
                  <a:lnTo>
                    <a:pt x="3546945" y="345389"/>
                  </a:lnTo>
                  <a:lnTo>
                    <a:pt x="3556876" y="344538"/>
                  </a:lnTo>
                  <a:lnTo>
                    <a:pt x="3564407" y="345084"/>
                  </a:lnTo>
                  <a:lnTo>
                    <a:pt x="3564763" y="344538"/>
                  </a:lnTo>
                  <a:lnTo>
                    <a:pt x="3566871" y="341236"/>
                  </a:lnTo>
                  <a:lnTo>
                    <a:pt x="3566909" y="337832"/>
                  </a:lnTo>
                  <a:close/>
                </a:path>
                <a:path w="4531359" h="3688715">
                  <a:moveTo>
                    <a:pt x="3931513" y="742848"/>
                  </a:moveTo>
                  <a:lnTo>
                    <a:pt x="3930218" y="741527"/>
                  </a:lnTo>
                  <a:lnTo>
                    <a:pt x="3928808" y="740371"/>
                  </a:lnTo>
                  <a:lnTo>
                    <a:pt x="3927271" y="739368"/>
                  </a:lnTo>
                  <a:lnTo>
                    <a:pt x="3925874" y="743889"/>
                  </a:lnTo>
                  <a:lnTo>
                    <a:pt x="3927284" y="745058"/>
                  </a:lnTo>
                  <a:lnTo>
                    <a:pt x="3931513" y="742848"/>
                  </a:lnTo>
                  <a:close/>
                </a:path>
                <a:path w="4531359" h="3688715">
                  <a:moveTo>
                    <a:pt x="3933609" y="771080"/>
                  </a:moveTo>
                  <a:lnTo>
                    <a:pt x="3932631" y="769391"/>
                  </a:lnTo>
                  <a:lnTo>
                    <a:pt x="3931221" y="768350"/>
                  </a:lnTo>
                  <a:lnTo>
                    <a:pt x="3929367" y="767994"/>
                  </a:lnTo>
                  <a:lnTo>
                    <a:pt x="3933609" y="771080"/>
                  </a:lnTo>
                  <a:close/>
                </a:path>
                <a:path w="4531359" h="3688715">
                  <a:moveTo>
                    <a:pt x="3933761" y="764857"/>
                  </a:moveTo>
                  <a:lnTo>
                    <a:pt x="3929900" y="765632"/>
                  </a:lnTo>
                  <a:lnTo>
                    <a:pt x="3931221" y="765619"/>
                  </a:lnTo>
                  <a:lnTo>
                    <a:pt x="3932517" y="765352"/>
                  </a:lnTo>
                  <a:lnTo>
                    <a:pt x="3933761" y="764857"/>
                  </a:lnTo>
                  <a:close/>
                </a:path>
                <a:path w="4531359" h="3688715">
                  <a:moveTo>
                    <a:pt x="3934206" y="778814"/>
                  </a:moveTo>
                  <a:lnTo>
                    <a:pt x="3933126" y="775728"/>
                  </a:lnTo>
                  <a:lnTo>
                    <a:pt x="3929761" y="773137"/>
                  </a:lnTo>
                  <a:lnTo>
                    <a:pt x="3928072" y="771867"/>
                  </a:lnTo>
                  <a:lnTo>
                    <a:pt x="3929049" y="774623"/>
                  </a:lnTo>
                  <a:lnTo>
                    <a:pt x="3929570" y="777455"/>
                  </a:lnTo>
                  <a:lnTo>
                    <a:pt x="3929634" y="780376"/>
                  </a:lnTo>
                  <a:lnTo>
                    <a:pt x="3932872" y="780529"/>
                  </a:lnTo>
                  <a:lnTo>
                    <a:pt x="3934206" y="778814"/>
                  </a:lnTo>
                  <a:close/>
                </a:path>
                <a:path w="4531359" h="3688715">
                  <a:moveTo>
                    <a:pt x="3937597" y="704303"/>
                  </a:moveTo>
                  <a:lnTo>
                    <a:pt x="3934688" y="704367"/>
                  </a:lnTo>
                  <a:lnTo>
                    <a:pt x="3932097" y="705319"/>
                  </a:lnTo>
                  <a:lnTo>
                    <a:pt x="3936352" y="708025"/>
                  </a:lnTo>
                  <a:lnTo>
                    <a:pt x="3937597" y="704303"/>
                  </a:lnTo>
                  <a:close/>
                </a:path>
                <a:path w="4531359" h="3688715">
                  <a:moveTo>
                    <a:pt x="3938701" y="818591"/>
                  </a:moveTo>
                  <a:lnTo>
                    <a:pt x="3935488" y="815936"/>
                  </a:lnTo>
                  <a:lnTo>
                    <a:pt x="3934739" y="819416"/>
                  </a:lnTo>
                  <a:lnTo>
                    <a:pt x="3932504" y="822490"/>
                  </a:lnTo>
                  <a:lnTo>
                    <a:pt x="3933660" y="825411"/>
                  </a:lnTo>
                  <a:lnTo>
                    <a:pt x="3937050" y="826770"/>
                  </a:lnTo>
                  <a:lnTo>
                    <a:pt x="3938549" y="823315"/>
                  </a:lnTo>
                  <a:lnTo>
                    <a:pt x="3938651" y="820166"/>
                  </a:lnTo>
                  <a:lnTo>
                    <a:pt x="3938701" y="818591"/>
                  </a:lnTo>
                  <a:close/>
                </a:path>
                <a:path w="4531359" h="3688715">
                  <a:moveTo>
                    <a:pt x="3949077" y="801827"/>
                  </a:moveTo>
                  <a:lnTo>
                    <a:pt x="3943705" y="792441"/>
                  </a:lnTo>
                  <a:lnTo>
                    <a:pt x="3940111" y="791959"/>
                  </a:lnTo>
                  <a:lnTo>
                    <a:pt x="3938168" y="794766"/>
                  </a:lnTo>
                  <a:lnTo>
                    <a:pt x="3938676" y="799757"/>
                  </a:lnTo>
                  <a:lnTo>
                    <a:pt x="3936885" y="798144"/>
                  </a:lnTo>
                  <a:lnTo>
                    <a:pt x="3931221" y="797966"/>
                  </a:lnTo>
                  <a:lnTo>
                    <a:pt x="3933977" y="803706"/>
                  </a:lnTo>
                  <a:lnTo>
                    <a:pt x="3933393" y="807034"/>
                  </a:lnTo>
                  <a:lnTo>
                    <a:pt x="3934269" y="803770"/>
                  </a:lnTo>
                  <a:lnTo>
                    <a:pt x="3936758" y="801966"/>
                  </a:lnTo>
                  <a:lnTo>
                    <a:pt x="3939946" y="803948"/>
                  </a:lnTo>
                  <a:lnTo>
                    <a:pt x="3939679" y="801611"/>
                  </a:lnTo>
                  <a:lnTo>
                    <a:pt x="3949077" y="801827"/>
                  </a:lnTo>
                  <a:close/>
                </a:path>
                <a:path w="4531359" h="3688715">
                  <a:moveTo>
                    <a:pt x="3953433" y="787615"/>
                  </a:moveTo>
                  <a:lnTo>
                    <a:pt x="3946550" y="788098"/>
                  </a:lnTo>
                  <a:lnTo>
                    <a:pt x="3944950" y="790409"/>
                  </a:lnTo>
                  <a:lnTo>
                    <a:pt x="3941076" y="791171"/>
                  </a:lnTo>
                  <a:lnTo>
                    <a:pt x="3944823" y="791451"/>
                  </a:lnTo>
                  <a:lnTo>
                    <a:pt x="3947871" y="795642"/>
                  </a:lnTo>
                  <a:lnTo>
                    <a:pt x="3953433" y="787615"/>
                  </a:lnTo>
                  <a:close/>
                </a:path>
                <a:path w="4531359" h="3688715">
                  <a:moveTo>
                    <a:pt x="3958920" y="693674"/>
                  </a:moveTo>
                  <a:lnTo>
                    <a:pt x="3956240" y="692899"/>
                  </a:lnTo>
                  <a:lnTo>
                    <a:pt x="3953548" y="692772"/>
                  </a:lnTo>
                  <a:lnTo>
                    <a:pt x="3950805" y="693293"/>
                  </a:lnTo>
                  <a:lnTo>
                    <a:pt x="3950639" y="699439"/>
                  </a:lnTo>
                  <a:lnTo>
                    <a:pt x="3957167" y="697763"/>
                  </a:lnTo>
                  <a:lnTo>
                    <a:pt x="3958920" y="693674"/>
                  </a:lnTo>
                  <a:close/>
                </a:path>
                <a:path w="4531359" h="3688715">
                  <a:moveTo>
                    <a:pt x="3965410" y="692188"/>
                  </a:moveTo>
                  <a:lnTo>
                    <a:pt x="3965359" y="689063"/>
                  </a:lnTo>
                  <a:lnTo>
                    <a:pt x="3961549" y="688289"/>
                  </a:lnTo>
                  <a:lnTo>
                    <a:pt x="3961244" y="690854"/>
                  </a:lnTo>
                  <a:lnTo>
                    <a:pt x="3960990" y="693432"/>
                  </a:lnTo>
                  <a:lnTo>
                    <a:pt x="3960749" y="696023"/>
                  </a:lnTo>
                  <a:lnTo>
                    <a:pt x="3963466" y="694690"/>
                  </a:lnTo>
                  <a:lnTo>
                    <a:pt x="3965410" y="692188"/>
                  </a:lnTo>
                  <a:close/>
                </a:path>
                <a:path w="4531359" h="3688715">
                  <a:moveTo>
                    <a:pt x="3973423" y="686320"/>
                  </a:moveTo>
                  <a:lnTo>
                    <a:pt x="3972153" y="686054"/>
                  </a:lnTo>
                  <a:lnTo>
                    <a:pt x="3970858" y="685927"/>
                  </a:lnTo>
                  <a:lnTo>
                    <a:pt x="3969562" y="685927"/>
                  </a:lnTo>
                  <a:lnTo>
                    <a:pt x="3973423" y="686320"/>
                  </a:lnTo>
                  <a:close/>
                </a:path>
                <a:path w="4531359" h="3688715">
                  <a:moveTo>
                    <a:pt x="3974452" y="689051"/>
                  </a:moveTo>
                  <a:lnTo>
                    <a:pt x="3973360" y="687692"/>
                  </a:lnTo>
                  <a:lnTo>
                    <a:pt x="3971950" y="687171"/>
                  </a:lnTo>
                  <a:lnTo>
                    <a:pt x="3970197" y="687501"/>
                  </a:lnTo>
                  <a:lnTo>
                    <a:pt x="3974452" y="689051"/>
                  </a:lnTo>
                  <a:close/>
                </a:path>
                <a:path w="4531359" h="3688715">
                  <a:moveTo>
                    <a:pt x="3993413" y="677075"/>
                  </a:moveTo>
                  <a:lnTo>
                    <a:pt x="3992232" y="675144"/>
                  </a:lnTo>
                  <a:lnTo>
                    <a:pt x="3987990" y="675144"/>
                  </a:lnTo>
                  <a:lnTo>
                    <a:pt x="3989730" y="675982"/>
                  </a:lnTo>
                  <a:lnTo>
                    <a:pt x="3991533" y="676630"/>
                  </a:lnTo>
                  <a:lnTo>
                    <a:pt x="3993413" y="677075"/>
                  </a:lnTo>
                  <a:close/>
                </a:path>
                <a:path w="4531359" h="3688715">
                  <a:moveTo>
                    <a:pt x="3995458" y="670090"/>
                  </a:moveTo>
                  <a:lnTo>
                    <a:pt x="3994061" y="669975"/>
                  </a:lnTo>
                  <a:lnTo>
                    <a:pt x="3992626" y="670090"/>
                  </a:lnTo>
                  <a:lnTo>
                    <a:pt x="3991216" y="670090"/>
                  </a:lnTo>
                  <a:lnTo>
                    <a:pt x="3994162" y="672350"/>
                  </a:lnTo>
                  <a:lnTo>
                    <a:pt x="3994366" y="670382"/>
                  </a:lnTo>
                  <a:lnTo>
                    <a:pt x="3995458" y="670090"/>
                  </a:lnTo>
                  <a:close/>
                </a:path>
                <a:path w="4531359" h="3688715">
                  <a:moveTo>
                    <a:pt x="4020286" y="663143"/>
                  </a:moveTo>
                  <a:lnTo>
                    <a:pt x="4019359" y="661631"/>
                  </a:lnTo>
                  <a:lnTo>
                    <a:pt x="4018203" y="660336"/>
                  </a:lnTo>
                  <a:lnTo>
                    <a:pt x="4016794" y="659269"/>
                  </a:lnTo>
                  <a:lnTo>
                    <a:pt x="4017238" y="663702"/>
                  </a:lnTo>
                  <a:lnTo>
                    <a:pt x="4015702" y="664476"/>
                  </a:lnTo>
                  <a:lnTo>
                    <a:pt x="4012171" y="661593"/>
                  </a:lnTo>
                  <a:lnTo>
                    <a:pt x="4011599" y="664857"/>
                  </a:lnTo>
                  <a:lnTo>
                    <a:pt x="4013022" y="666635"/>
                  </a:lnTo>
                  <a:lnTo>
                    <a:pt x="4016413" y="665848"/>
                  </a:lnTo>
                  <a:lnTo>
                    <a:pt x="4020286" y="663143"/>
                  </a:lnTo>
                  <a:close/>
                </a:path>
                <a:path w="4531359" h="3688715">
                  <a:moveTo>
                    <a:pt x="4023360" y="658660"/>
                  </a:moveTo>
                  <a:lnTo>
                    <a:pt x="4022674" y="658088"/>
                  </a:lnTo>
                  <a:lnTo>
                    <a:pt x="4020172" y="659231"/>
                  </a:lnTo>
                  <a:lnTo>
                    <a:pt x="4023360" y="658660"/>
                  </a:lnTo>
                  <a:close/>
                </a:path>
                <a:path w="4531359" h="3688715">
                  <a:moveTo>
                    <a:pt x="4025315" y="659726"/>
                  </a:moveTo>
                  <a:lnTo>
                    <a:pt x="4024541" y="658444"/>
                  </a:lnTo>
                  <a:lnTo>
                    <a:pt x="4023360" y="658660"/>
                  </a:lnTo>
                  <a:lnTo>
                    <a:pt x="4025049" y="660057"/>
                  </a:lnTo>
                  <a:lnTo>
                    <a:pt x="4025315" y="659726"/>
                  </a:lnTo>
                  <a:close/>
                </a:path>
                <a:path w="4531359" h="3688715">
                  <a:moveTo>
                    <a:pt x="4026217" y="661009"/>
                  </a:moveTo>
                  <a:lnTo>
                    <a:pt x="4025049" y="660057"/>
                  </a:lnTo>
                  <a:lnTo>
                    <a:pt x="4022483" y="663105"/>
                  </a:lnTo>
                  <a:lnTo>
                    <a:pt x="4026217" y="661009"/>
                  </a:lnTo>
                  <a:close/>
                </a:path>
                <a:path w="4531359" h="3688715">
                  <a:moveTo>
                    <a:pt x="4035221" y="649185"/>
                  </a:moveTo>
                  <a:lnTo>
                    <a:pt x="4033520" y="643407"/>
                  </a:lnTo>
                  <a:lnTo>
                    <a:pt x="4026128" y="645223"/>
                  </a:lnTo>
                  <a:lnTo>
                    <a:pt x="4023245" y="648804"/>
                  </a:lnTo>
                  <a:lnTo>
                    <a:pt x="4027119" y="649960"/>
                  </a:lnTo>
                  <a:lnTo>
                    <a:pt x="4031361" y="651573"/>
                  </a:lnTo>
                  <a:lnTo>
                    <a:pt x="4035221" y="649185"/>
                  </a:lnTo>
                  <a:close/>
                </a:path>
                <a:path w="4531359" h="3688715">
                  <a:moveTo>
                    <a:pt x="4035704" y="657326"/>
                  </a:moveTo>
                  <a:lnTo>
                    <a:pt x="4033266" y="654519"/>
                  </a:lnTo>
                  <a:lnTo>
                    <a:pt x="4029989" y="654367"/>
                  </a:lnTo>
                  <a:lnTo>
                    <a:pt x="4027589" y="657326"/>
                  </a:lnTo>
                  <a:lnTo>
                    <a:pt x="4031462" y="658114"/>
                  </a:lnTo>
                  <a:lnTo>
                    <a:pt x="4035704" y="657326"/>
                  </a:lnTo>
                  <a:close/>
                </a:path>
                <a:path w="4531359" h="3688715">
                  <a:moveTo>
                    <a:pt x="4036834" y="650748"/>
                  </a:moveTo>
                  <a:lnTo>
                    <a:pt x="4032961" y="652297"/>
                  </a:lnTo>
                  <a:lnTo>
                    <a:pt x="4034320" y="651954"/>
                  </a:lnTo>
                  <a:lnTo>
                    <a:pt x="4035615" y="651433"/>
                  </a:lnTo>
                  <a:lnTo>
                    <a:pt x="4036834" y="650748"/>
                  </a:lnTo>
                  <a:close/>
                </a:path>
                <a:path w="4531359" h="3688715">
                  <a:moveTo>
                    <a:pt x="4046563" y="656920"/>
                  </a:moveTo>
                  <a:lnTo>
                    <a:pt x="4045826" y="651929"/>
                  </a:lnTo>
                  <a:lnTo>
                    <a:pt x="4041165" y="651852"/>
                  </a:lnTo>
                  <a:lnTo>
                    <a:pt x="4038447" y="655370"/>
                  </a:lnTo>
                  <a:lnTo>
                    <a:pt x="4040911" y="657085"/>
                  </a:lnTo>
                  <a:lnTo>
                    <a:pt x="4043629" y="657606"/>
                  </a:lnTo>
                  <a:lnTo>
                    <a:pt x="4046563" y="656920"/>
                  </a:lnTo>
                  <a:close/>
                </a:path>
                <a:path w="4531359" h="3688715">
                  <a:moveTo>
                    <a:pt x="4049941" y="650379"/>
                  </a:moveTo>
                  <a:lnTo>
                    <a:pt x="4049191" y="648055"/>
                  </a:lnTo>
                  <a:lnTo>
                    <a:pt x="4045318" y="648449"/>
                  </a:lnTo>
                  <a:lnTo>
                    <a:pt x="4046778" y="649300"/>
                  </a:lnTo>
                  <a:lnTo>
                    <a:pt x="4048328" y="649935"/>
                  </a:lnTo>
                  <a:lnTo>
                    <a:pt x="4049941" y="650379"/>
                  </a:lnTo>
                  <a:close/>
                </a:path>
                <a:path w="4531359" h="3688715">
                  <a:moveTo>
                    <a:pt x="4056176" y="633336"/>
                  </a:moveTo>
                  <a:lnTo>
                    <a:pt x="4052125" y="629691"/>
                  </a:lnTo>
                  <a:lnTo>
                    <a:pt x="4044492" y="634796"/>
                  </a:lnTo>
                  <a:lnTo>
                    <a:pt x="4040276" y="635660"/>
                  </a:lnTo>
                  <a:lnTo>
                    <a:pt x="4045686" y="635342"/>
                  </a:lnTo>
                  <a:lnTo>
                    <a:pt x="4051820" y="638035"/>
                  </a:lnTo>
                  <a:lnTo>
                    <a:pt x="4056176" y="633336"/>
                  </a:lnTo>
                  <a:close/>
                </a:path>
                <a:path w="4531359" h="3688715">
                  <a:moveTo>
                    <a:pt x="4064292" y="639152"/>
                  </a:moveTo>
                  <a:lnTo>
                    <a:pt x="4061536" y="636752"/>
                  </a:lnTo>
                  <a:lnTo>
                    <a:pt x="4057637" y="636892"/>
                  </a:lnTo>
                  <a:lnTo>
                    <a:pt x="4051770" y="638187"/>
                  </a:lnTo>
                  <a:lnTo>
                    <a:pt x="4042295" y="639787"/>
                  </a:lnTo>
                  <a:lnTo>
                    <a:pt x="4051884" y="641096"/>
                  </a:lnTo>
                  <a:lnTo>
                    <a:pt x="4047325" y="641083"/>
                  </a:lnTo>
                  <a:lnTo>
                    <a:pt x="4042626" y="640372"/>
                  </a:lnTo>
                  <a:lnTo>
                    <a:pt x="4039527" y="644563"/>
                  </a:lnTo>
                  <a:lnTo>
                    <a:pt x="4045000" y="646684"/>
                  </a:lnTo>
                  <a:lnTo>
                    <a:pt x="4052836" y="646074"/>
                  </a:lnTo>
                  <a:lnTo>
                    <a:pt x="4060202" y="643369"/>
                  </a:lnTo>
                  <a:lnTo>
                    <a:pt x="4064292" y="639152"/>
                  </a:lnTo>
                  <a:close/>
                </a:path>
                <a:path w="4531359" h="3688715">
                  <a:moveTo>
                    <a:pt x="4116895" y="31711"/>
                  </a:moveTo>
                  <a:lnTo>
                    <a:pt x="4114228" y="29654"/>
                  </a:lnTo>
                  <a:lnTo>
                    <a:pt x="4111383" y="29400"/>
                  </a:lnTo>
                  <a:lnTo>
                    <a:pt x="4108348" y="30937"/>
                  </a:lnTo>
                  <a:lnTo>
                    <a:pt x="4111193" y="31229"/>
                  </a:lnTo>
                  <a:lnTo>
                    <a:pt x="4114050" y="31496"/>
                  </a:lnTo>
                  <a:lnTo>
                    <a:pt x="4116895" y="31711"/>
                  </a:lnTo>
                  <a:close/>
                </a:path>
                <a:path w="4531359" h="3688715">
                  <a:moveTo>
                    <a:pt x="4126522" y="583412"/>
                  </a:moveTo>
                  <a:lnTo>
                    <a:pt x="4122267" y="583412"/>
                  </a:lnTo>
                  <a:lnTo>
                    <a:pt x="4117975" y="586117"/>
                  </a:lnTo>
                  <a:lnTo>
                    <a:pt x="4120896" y="585444"/>
                  </a:lnTo>
                  <a:lnTo>
                    <a:pt x="4123740" y="584542"/>
                  </a:lnTo>
                  <a:lnTo>
                    <a:pt x="4126522" y="583412"/>
                  </a:lnTo>
                  <a:close/>
                </a:path>
                <a:path w="4531359" h="3688715">
                  <a:moveTo>
                    <a:pt x="4133773" y="584949"/>
                  </a:moveTo>
                  <a:lnTo>
                    <a:pt x="4129760" y="583184"/>
                  </a:lnTo>
                  <a:lnTo>
                    <a:pt x="4125633" y="584415"/>
                  </a:lnTo>
                  <a:lnTo>
                    <a:pt x="4121734" y="585724"/>
                  </a:lnTo>
                  <a:lnTo>
                    <a:pt x="4126293" y="584390"/>
                  </a:lnTo>
                  <a:lnTo>
                    <a:pt x="4129989" y="589559"/>
                  </a:lnTo>
                  <a:lnTo>
                    <a:pt x="4133773" y="584949"/>
                  </a:lnTo>
                  <a:close/>
                </a:path>
                <a:path w="4531359" h="3688715">
                  <a:moveTo>
                    <a:pt x="4134091" y="594271"/>
                  </a:moveTo>
                  <a:lnTo>
                    <a:pt x="4132656" y="594398"/>
                  </a:lnTo>
                  <a:lnTo>
                    <a:pt x="4131233" y="594525"/>
                  </a:lnTo>
                  <a:lnTo>
                    <a:pt x="4129798" y="594652"/>
                  </a:lnTo>
                  <a:lnTo>
                    <a:pt x="4131068" y="595909"/>
                  </a:lnTo>
                  <a:lnTo>
                    <a:pt x="4132503" y="596938"/>
                  </a:lnTo>
                  <a:lnTo>
                    <a:pt x="4134091" y="597750"/>
                  </a:lnTo>
                  <a:lnTo>
                    <a:pt x="4134091" y="594271"/>
                  </a:lnTo>
                  <a:close/>
                </a:path>
                <a:path w="4531359" h="3688715">
                  <a:moveTo>
                    <a:pt x="4137380" y="601992"/>
                  </a:moveTo>
                  <a:lnTo>
                    <a:pt x="4134053" y="601141"/>
                  </a:lnTo>
                  <a:lnTo>
                    <a:pt x="4130979" y="599338"/>
                  </a:lnTo>
                  <a:lnTo>
                    <a:pt x="4128503" y="596963"/>
                  </a:lnTo>
                  <a:lnTo>
                    <a:pt x="4128147" y="600316"/>
                  </a:lnTo>
                  <a:lnTo>
                    <a:pt x="4130230" y="602462"/>
                  </a:lnTo>
                  <a:lnTo>
                    <a:pt x="4133558" y="602386"/>
                  </a:lnTo>
                  <a:lnTo>
                    <a:pt x="4137380" y="601992"/>
                  </a:lnTo>
                  <a:close/>
                </a:path>
                <a:path w="4531359" h="3688715">
                  <a:moveTo>
                    <a:pt x="4139577" y="599262"/>
                  </a:moveTo>
                  <a:lnTo>
                    <a:pt x="4136999" y="597979"/>
                  </a:lnTo>
                  <a:lnTo>
                    <a:pt x="4135704" y="597331"/>
                  </a:lnTo>
                  <a:lnTo>
                    <a:pt x="4134459" y="600024"/>
                  </a:lnTo>
                  <a:lnTo>
                    <a:pt x="4135742" y="600659"/>
                  </a:lnTo>
                  <a:lnTo>
                    <a:pt x="4139577" y="599262"/>
                  </a:lnTo>
                  <a:close/>
                </a:path>
                <a:path w="4531359" h="3688715">
                  <a:moveTo>
                    <a:pt x="4148709" y="81991"/>
                  </a:moveTo>
                  <a:lnTo>
                    <a:pt x="4147502" y="80733"/>
                  </a:lnTo>
                  <a:lnTo>
                    <a:pt x="4146219" y="79578"/>
                  </a:lnTo>
                  <a:lnTo>
                    <a:pt x="4144848" y="78511"/>
                  </a:lnTo>
                  <a:lnTo>
                    <a:pt x="4138828" y="73952"/>
                  </a:lnTo>
                  <a:lnTo>
                    <a:pt x="4130141" y="74574"/>
                  </a:lnTo>
                  <a:lnTo>
                    <a:pt x="4119029" y="64566"/>
                  </a:lnTo>
                  <a:lnTo>
                    <a:pt x="4114647" y="57086"/>
                  </a:lnTo>
                  <a:lnTo>
                    <a:pt x="4106151" y="60718"/>
                  </a:lnTo>
                  <a:lnTo>
                    <a:pt x="4108208" y="67703"/>
                  </a:lnTo>
                  <a:lnTo>
                    <a:pt x="4117238" y="72237"/>
                  </a:lnTo>
                  <a:lnTo>
                    <a:pt x="4123690" y="73964"/>
                  </a:lnTo>
                  <a:lnTo>
                    <a:pt x="4129709" y="76200"/>
                  </a:lnTo>
                  <a:lnTo>
                    <a:pt x="4136110" y="79044"/>
                  </a:lnTo>
                  <a:lnTo>
                    <a:pt x="4142562" y="81368"/>
                  </a:lnTo>
                  <a:lnTo>
                    <a:pt x="4148709" y="81991"/>
                  </a:lnTo>
                  <a:close/>
                </a:path>
                <a:path w="4531359" h="3688715">
                  <a:moveTo>
                    <a:pt x="4149140" y="576478"/>
                  </a:moveTo>
                  <a:lnTo>
                    <a:pt x="4146004" y="575805"/>
                  </a:lnTo>
                  <a:lnTo>
                    <a:pt x="4142917" y="577088"/>
                  </a:lnTo>
                  <a:lnTo>
                    <a:pt x="4140974" y="579577"/>
                  </a:lnTo>
                  <a:lnTo>
                    <a:pt x="4143959" y="579234"/>
                  </a:lnTo>
                  <a:lnTo>
                    <a:pt x="4146677" y="578205"/>
                  </a:lnTo>
                  <a:lnTo>
                    <a:pt x="4149140" y="576478"/>
                  </a:lnTo>
                  <a:close/>
                </a:path>
                <a:path w="4531359" h="3688715">
                  <a:moveTo>
                    <a:pt x="4154030" y="556742"/>
                  </a:moveTo>
                  <a:lnTo>
                    <a:pt x="4153281" y="551357"/>
                  </a:lnTo>
                  <a:lnTo>
                    <a:pt x="4151007" y="552716"/>
                  </a:lnTo>
                  <a:lnTo>
                    <a:pt x="4148607" y="555586"/>
                  </a:lnTo>
                  <a:lnTo>
                    <a:pt x="4150245" y="556755"/>
                  </a:lnTo>
                  <a:lnTo>
                    <a:pt x="4152049" y="557149"/>
                  </a:lnTo>
                  <a:lnTo>
                    <a:pt x="4154030" y="556742"/>
                  </a:lnTo>
                  <a:close/>
                </a:path>
                <a:path w="4531359" h="3688715">
                  <a:moveTo>
                    <a:pt x="4175417" y="536600"/>
                  </a:moveTo>
                  <a:lnTo>
                    <a:pt x="4173855" y="534682"/>
                  </a:lnTo>
                  <a:lnTo>
                    <a:pt x="4169778" y="533412"/>
                  </a:lnTo>
                  <a:lnTo>
                    <a:pt x="4168838" y="535889"/>
                  </a:lnTo>
                  <a:lnTo>
                    <a:pt x="4170781" y="538238"/>
                  </a:lnTo>
                  <a:lnTo>
                    <a:pt x="4175417" y="536600"/>
                  </a:lnTo>
                  <a:close/>
                </a:path>
                <a:path w="4531359" h="3688715">
                  <a:moveTo>
                    <a:pt x="4180687" y="541616"/>
                  </a:moveTo>
                  <a:lnTo>
                    <a:pt x="4175480" y="539242"/>
                  </a:lnTo>
                  <a:lnTo>
                    <a:pt x="4169232" y="540181"/>
                  </a:lnTo>
                  <a:lnTo>
                    <a:pt x="4166768" y="545884"/>
                  </a:lnTo>
                  <a:lnTo>
                    <a:pt x="4170629" y="545096"/>
                  </a:lnTo>
                  <a:lnTo>
                    <a:pt x="4173791" y="543394"/>
                  </a:lnTo>
                  <a:lnTo>
                    <a:pt x="4177144" y="542226"/>
                  </a:lnTo>
                  <a:lnTo>
                    <a:pt x="4180687" y="541616"/>
                  </a:lnTo>
                  <a:close/>
                </a:path>
                <a:path w="4531359" h="3688715">
                  <a:moveTo>
                    <a:pt x="4184599" y="532358"/>
                  </a:moveTo>
                  <a:lnTo>
                    <a:pt x="4180738" y="533908"/>
                  </a:lnTo>
                  <a:lnTo>
                    <a:pt x="4182084" y="533565"/>
                  </a:lnTo>
                  <a:lnTo>
                    <a:pt x="4183380" y="533057"/>
                  </a:lnTo>
                  <a:lnTo>
                    <a:pt x="4184599" y="532358"/>
                  </a:lnTo>
                  <a:close/>
                </a:path>
                <a:path w="4531359" h="3688715">
                  <a:moveTo>
                    <a:pt x="4187837" y="530428"/>
                  </a:moveTo>
                  <a:lnTo>
                    <a:pt x="4186250" y="529945"/>
                  </a:lnTo>
                  <a:lnTo>
                    <a:pt x="4184815" y="530326"/>
                  </a:lnTo>
                  <a:lnTo>
                    <a:pt x="4183532" y="531596"/>
                  </a:lnTo>
                  <a:lnTo>
                    <a:pt x="4187837" y="530428"/>
                  </a:lnTo>
                  <a:close/>
                </a:path>
                <a:path w="4531359" h="3688715">
                  <a:moveTo>
                    <a:pt x="4189869" y="461441"/>
                  </a:moveTo>
                  <a:lnTo>
                    <a:pt x="4187888" y="456539"/>
                  </a:lnTo>
                  <a:lnTo>
                    <a:pt x="4185793" y="457428"/>
                  </a:lnTo>
                  <a:lnTo>
                    <a:pt x="4183977" y="458724"/>
                  </a:lnTo>
                  <a:lnTo>
                    <a:pt x="4182453" y="460413"/>
                  </a:lnTo>
                  <a:lnTo>
                    <a:pt x="4181398" y="461606"/>
                  </a:lnTo>
                  <a:lnTo>
                    <a:pt x="4180484" y="462889"/>
                  </a:lnTo>
                  <a:lnTo>
                    <a:pt x="4179722" y="464286"/>
                  </a:lnTo>
                  <a:lnTo>
                    <a:pt x="4184739" y="467258"/>
                  </a:lnTo>
                  <a:lnTo>
                    <a:pt x="4189869" y="461441"/>
                  </a:lnTo>
                  <a:close/>
                </a:path>
                <a:path w="4531359" h="3688715">
                  <a:moveTo>
                    <a:pt x="4197718" y="455345"/>
                  </a:moveTo>
                  <a:lnTo>
                    <a:pt x="4194302" y="453351"/>
                  </a:lnTo>
                  <a:lnTo>
                    <a:pt x="4189336" y="455650"/>
                  </a:lnTo>
                  <a:lnTo>
                    <a:pt x="4189984" y="459981"/>
                  </a:lnTo>
                  <a:lnTo>
                    <a:pt x="4193514" y="460730"/>
                  </a:lnTo>
                  <a:lnTo>
                    <a:pt x="4196423" y="458457"/>
                  </a:lnTo>
                  <a:lnTo>
                    <a:pt x="4197718" y="455345"/>
                  </a:lnTo>
                  <a:close/>
                </a:path>
                <a:path w="4531359" h="3688715">
                  <a:moveTo>
                    <a:pt x="4203522" y="507199"/>
                  </a:moveTo>
                  <a:lnTo>
                    <a:pt x="4200715" y="506552"/>
                  </a:lnTo>
                  <a:lnTo>
                    <a:pt x="4197985" y="506806"/>
                  </a:lnTo>
                  <a:lnTo>
                    <a:pt x="4195356" y="507974"/>
                  </a:lnTo>
                  <a:lnTo>
                    <a:pt x="4198074" y="507733"/>
                  </a:lnTo>
                  <a:lnTo>
                    <a:pt x="4200804" y="507479"/>
                  </a:lnTo>
                  <a:lnTo>
                    <a:pt x="4203522" y="507199"/>
                  </a:lnTo>
                  <a:close/>
                </a:path>
                <a:path w="4531359" h="3688715">
                  <a:moveTo>
                    <a:pt x="4218305" y="450316"/>
                  </a:moveTo>
                  <a:lnTo>
                    <a:pt x="4214736" y="450938"/>
                  </a:lnTo>
                  <a:lnTo>
                    <a:pt x="4213441" y="447776"/>
                  </a:lnTo>
                  <a:lnTo>
                    <a:pt x="4206989" y="447446"/>
                  </a:lnTo>
                  <a:lnTo>
                    <a:pt x="4205071" y="450075"/>
                  </a:lnTo>
                  <a:lnTo>
                    <a:pt x="4201693" y="449160"/>
                  </a:lnTo>
                  <a:lnTo>
                    <a:pt x="4203865" y="451726"/>
                  </a:lnTo>
                  <a:lnTo>
                    <a:pt x="4202950" y="452742"/>
                  </a:lnTo>
                  <a:lnTo>
                    <a:pt x="4198950" y="452247"/>
                  </a:lnTo>
                  <a:lnTo>
                    <a:pt x="4201261" y="454177"/>
                  </a:lnTo>
                  <a:lnTo>
                    <a:pt x="4198582" y="458050"/>
                  </a:lnTo>
                  <a:lnTo>
                    <a:pt x="4204398" y="453999"/>
                  </a:lnTo>
                  <a:lnTo>
                    <a:pt x="4213479" y="455993"/>
                  </a:lnTo>
                  <a:lnTo>
                    <a:pt x="4218305" y="450316"/>
                  </a:lnTo>
                  <a:close/>
                </a:path>
                <a:path w="4531359" h="3688715">
                  <a:moveTo>
                    <a:pt x="4222089" y="447586"/>
                  </a:moveTo>
                  <a:lnTo>
                    <a:pt x="4217695" y="446824"/>
                  </a:lnTo>
                  <a:lnTo>
                    <a:pt x="4216044" y="446824"/>
                  </a:lnTo>
                  <a:lnTo>
                    <a:pt x="4219537" y="450316"/>
                  </a:lnTo>
                  <a:lnTo>
                    <a:pt x="4222089" y="447586"/>
                  </a:lnTo>
                  <a:close/>
                </a:path>
                <a:path w="4531359" h="3688715">
                  <a:moveTo>
                    <a:pt x="4222166" y="494042"/>
                  </a:moveTo>
                  <a:lnTo>
                    <a:pt x="4217924" y="494436"/>
                  </a:lnTo>
                  <a:lnTo>
                    <a:pt x="4218965" y="498678"/>
                  </a:lnTo>
                  <a:lnTo>
                    <a:pt x="4222166" y="500126"/>
                  </a:lnTo>
                  <a:lnTo>
                    <a:pt x="4222166" y="494042"/>
                  </a:lnTo>
                  <a:close/>
                </a:path>
                <a:path w="4531359" h="3688715">
                  <a:moveTo>
                    <a:pt x="4241673" y="438746"/>
                  </a:moveTo>
                  <a:lnTo>
                    <a:pt x="4238180" y="437349"/>
                  </a:lnTo>
                  <a:lnTo>
                    <a:pt x="4234231" y="437299"/>
                  </a:lnTo>
                  <a:lnTo>
                    <a:pt x="4230878" y="439140"/>
                  </a:lnTo>
                  <a:lnTo>
                    <a:pt x="4235120" y="441071"/>
                  </a:lnTo>
                  <a:lnTo>
                    <a:pt x="4237710" y="441401"/>
                  </a:lnTo>
                  <a:lnTo>
                    <a:pt x="4239895" y="440626"/>
                  </a:lnTo>
                  <a:lnTo>
                    <a:pt x="4241673" y="438746"/>
                  </a:lnTo>
                  <a:close/>
                </a:path>
                <a:path w="4531359" h="3688715">
                  <a:moveTo>
                    <a:pt x="4242105" y="449554"/>
                  </a:moveTo>
                  <a:lnTo>
                    <a:pt x="4240327" y="449529"/>
                  </a:lnTo>
                  <a:lnTo>
                    <a:pt x="4238891" y="450176"/>
                  </a:lnTo>
                  <a:lnTo>
                    <a:pt x="4237812" y="451497"/>
                  </a:lnTo>
                  <a:lnTo>
                    <a:pt x="4242105" y="449554"/>
                  </a:lnTo>
                  <a:close/>
                </a:path>
                <a:path w="4531359" h="3688715">
                  <a:moveTo>
                    <a:pt x="4245711" y="442214"/>
                  </a:moveTo>
                  <a:lnTo>
                    <a:pt x="4242473" y="442175"/>
                  </a:lnTo>
                  <a:lnTo>
                    <a:pt x="4239742" y="443331"/>
                  </a:lnTo>
                  <a:lnTo>
                    <a:pt x="4237533" y="445706"/>
                  </a:lnTo>
                  <a:lnTo>
                    <a:pt x="4234548" y="442810"/>
                  </a:lnTo>
                  <a:lnTo>
                    <a:pt x="4229900" y="444677"/>
                  </a:lnTo>
                  <a:lnTo>
                    <a:pt x="4221683" y="451116"/>
                  </a:lnTo>
                  <a:lnTo>
                    <a:pt x="4227779" y="452589"/>
                  </a:lnTo>
                  <a:lnTo>
                    <a:pt x="4234980" y="450811"/>
                  </a:lnTo>
                  <a:lnTo>
                    <a:pt x="4241533" y="446963"/>
                  </a:lnTo>
                  <a:lnTo>
                    <a:pt x="4245711" y="442214"/>
                  </a:lnTo>
                  <a:close/>
                </a:path>
                <a:path w="4531359" h="3688715">
                  <a:moveTo>
                    <a:pt x="4250753" y="462737"/>
                  </a:moveTo>
                  <a:lnTo>
                    <a:pt x="4248061" y="460489"/>
                  </a:lnTo>
                  <a:lnTo>
                    <a:pt x="4243921" y="460438"/>
                  </a:lnTo>
                  <a:lnTo>
                    <a:pt x="4242638" y="464286"/>
                  </a:lnTo>
                  <a:lnTo>
                    <a:pt x="4245445" y="464235"/>
                  </a:lnTo>
                  <a:lnTo>
                    <a:pt x="4248137" y="463727"/>
                  </a:lnTo>
                  <a:lnTo>
                    <a:pt x="4250753" y="462737"/>
                  </a:lnTo>
                  <a:close/>
                </a:path>
                <a:path w="4531359" h="3688715">
                  <a:moveTo>
                    <a:pt x="4255059" y="432930"/>
                  </a:moveTo>
                  <a:lnTo>
                    <a:pt x="4251134" y="431927"/>
                  </a:lnTo>
                  <a:lnTo>
                    <a:pt x="4251833" y="431114"/>
                  </a:lnTo>
                  <a:lnTo>
                    <a:pt x="4254144" y="425310"/>
                  </a:lnTo>
                  <a:lnTo>
                    <a:pt x="4246410" y="422262"/>
                  </a:lnTo>
                  <a:lnTo>
                    <a:pt x="4244632" y="420941"/>
                  </a:lnTo>
                  <a:lnTo>
                    <a:pt x="4244848" y="423748"/>
                  </a:lnTo>
                  <a:lnTo>
                    <a:pt x="4244454" y="426440"/>
                  </a:lnTo>
                  <a:lnTo>
                    <a:pt x="4243451" y="429069"/>
                  </a:lnTo>
                  <a:lnTo>
                    <a:pt x="4240847" y="425970"/>
                  </a:lnTo>
                  <a:lnTo>
                    <a:pt x="4241025" y="425970"/>
                  </a:lnTo>
                  <a:lnTo>
                    <a:pt x="4241609" y="422859"/>
                  </a:lnTo>
                  <a:lnTo>
                    <a:pt x="4240200" y="422859"/>
                  </a:lnTo>
                  <a:lnTo>
                    <a:pt x="4236783" y="425970"/>
                  </a:lnTo>
                  <a:lnTo>
                    <a:pt x="4237126" y="425970"/>
                  </a:lnTo>
                  <a:lnTo>
                    <a:pt x="4230840" y="431863"/>
                  </a:lnTo>
                  <a:lnTo>
                    <a:pt x="4225290" y="434479"/>
                  </a:lnTo>
                  <a:lnTo>
                    <a:pt x="4230065" y="435902"/>
                  </a:lnTo>
                  <a:lnTo>
                    <a:pt x="4235259" y="434327"/>
                  </a:lnTo>
                  <a:lnTo>
                    <a:pt x="4240581" y="432346"/>
                  </a:lnTo>
                  <a:lnTo>
                    <a:pt x="4245762" y="432549"/>
                  </a:lnTo>
                  <a:lnTo>
                    <a:pt x="4243197" y="433793"/>
                  </a:lnTo>
                  <a:lnTo>
                    <a:pt x="4240492" y="434581"/>
                  </a:lnTo>
                  <a:lnTo>
                    <a:pt x="4237647" y="434873"/>
                  </a:lnTo>
                  <a:lnTo>
                    <a:pt x="4239958" y="437578"/>
                  </a:lnTo>
                  <a:lnTo>
                    <a:pt x="4245013" y="437349"/>
                  </a:lnTo>
                  <a:lnTo>
                    <a:pt x="4251185" y="436613"/>
                  </a:lnTo>
                  <a:lnTo>
                    <a:pt x="4255059" y="432930"/>
                  </a:lnTo>
                  <a:close/>
                </a:path>
                <a:path w="4531359" h="3688715">
                  <a:moveTo>
                    <a:pt x="4270641" y="460006"/>
                  </a:moveTo>
                  <a:lnTo>
                    <a:pt x="4267924" y="459778"/>
                  </a:lnTo>
                  <a:lnTo>
                    <a:pt x="4262526" y="459232"/>
                  </a:lnTo>
                  <a:lnTo>
                    <a:pt x="4258653" y="460781"/>
                  </a:lnTo>
                  <a:lnTo>
                    <a:pt x="4262666" y="461416"/>
                  </a:lnTo>
                  <a:lnTo>
                    <a:pt x="4266717" y="460933"/>
                  </a:lnTo>
                  <a:lnTo>
                    <a:pt x="4270641" y="460006"/>
                  </a:lnTo>
                  <a:close/>
                </a:path>
                <a:path w="4531359" h="3688715">
                  <a:moveTo>
                    <a:pt x="4284726" y="441731"/>
                  </a:moveTo>
                  <a:lnTo>
                    <a:pt x="4282414" y="439331"/>
                  </a:lnTo>
                  <a:lnTo>
                    <a:pt x="4277030" y="442569"/>
                  </a:lnTo>
                  <a:lnTo>
                    <a:pt x="4283176" y="444538"/>
                  </a:lnTo>
                  <a:lnTo>
                    <a:pt x="4284726" y="441731"/>
                  </a:lnTo>
                  <a:close/>
                </a:path>
                <a:path w="4531359" h="3688715">
                  <a:moveTo>
                    <a:pt x="4291647" y="424040"/>
                  </a:moveTo>
                  <a:lnTo>
                    <a:pt x="4288777" y="422554"/>
                  </a:lnTo>
                  <a:lnTo>
                    <a:pt x="4286072" y="422808"/>
                  </a:lnTo>
                  <a:lnTo>
                    <a:pt x="4283532" y="424815"/>
                  </a:lnTo>
                  <a:lnTo>
                    <a:pt x="4287786" y="425970"/>
                  </a:lnTo>
                  <a:lnTo>
                    <a:pt x="4291647" y="424040"/>
                  </a:lnTo>
                  <a:close/>
                </a:path>
                <a:path w="4531359" h="3688715">
                  <a:moveTo>
                    <a:pt x="4294162" y="431380"/>
                  </a:moveTo>
                  <a:lnTo>
                    <a:pt x="4286237" y="426250"/>
                  </a:lnTo>
                  <a:lnTo>
                    <a:pt x="4281170" y="425373"/>
                  </a:lnTo>
                  <a:lnTo>
                    <a:pt x="4276179" y="431634"/>
                  </a:lnTo>
                  <a:lnTo>
                    <a:pt x="4270032" y="434467"/>
                  </a:lnTo>
                  <a:lnTo>
                    <a:pt x="4265638" y="439102"/>
                  </a:lnTo>
                  <a:lnTo>
                    <a:pt x="4267479" y="436346"/>
                  </a:lnTo>
                  <a:lnTo>
                    <a:pt x="4269905" y="432904"/>
                  </a:lnTo>
                  <a:lnTo>
                    <a:pt x="4270514" y="432054"/>
                  </a:lnTo>
                  <a:lnTo>
                    <a:pt x="4270819" y="431355"/>
                  </a:lnTo>
                  <a:lnTo>
                    <a:pt x="4271683" y="429209"/>
                  </a:lnTo>
                  <a:lnTo>
                    <a:pt x="4267581" y="431355"/>
                  </a:lnTo>
                  <a:lnTo>
                    <a:pt x="4271099" y="426872"/>
                  </a:lnTo>
                  <a:lnTo>
                    <a:pt x="4269778" y="419989"/>
                  </a:lnTo>
                  <a:lnTo>
                    <a:pt x="4275036" y="416648"/>
                  </a:lnTo>
                  <a:lnTo>
                    <a:pt x="4276445" y="410870"/>
                  </a:lnTo>
                  <a:lnTo>
                    <a:pt x="4270349" y="410362"/>
                  </a:lnTo>
                  <a:lnTo>
                    <a:pt x="4263999" y="413550"/>
                  </a:lnTo>
                  <a:lnTo>
                    <a:pt x="4258653" y="418693"/>
                  </a:lnTo>
                  <a:lnTo>
                    <a:pt x="4255541" y="424027"/>
                  </a:lnTo>
                  <a:lnTo>
                    <a:pt x="4258272" y="424878"/>
                  </a:lnTo>
                  <a:lnTo>
                    <a:pt x="4260608" y="424230"/>
                  </a:lnTo>
                  <a:lnTo>
                    <a:pt x="4262526" y="422097"/>
                  </a:lnTo>
                  <a:lnTo>
                    <a:pt x="4267047" y="421271"/>
                  </a:lnTo>
                  <a:lnTo>
                    <a:pt x="4259351" y="424967"/>
                  </a:lnTo>
                  <a:lnTo>
                    <a:pt x="4258107" y="432054"/>
                  </a:lnTo>
                  <a:lnTo>
                    <a:pt x="4255541" y="432904"/>
                  </a:lnTo>
                  <a:lnTo>
                    <a:pt x="4256722" y="436765"/>
                  </a:lnTo>
                  <a:lnTo>
                    <a:pt x="4254220" y="437705"/>
                  </a:lnTo>
                  <a:lnTo>
                    <a:pt x="4251642" y="438226"/>
                  </a:lnTo>
                  <a:lnTo>
                    <a:pt x="4248988" y="438315"/>
                  </a:lnTo>
                  <a:lnTo>
                    <a:pt x="4253001" y="442709"/>
                  </a:lnTo>
                  <a:lnTo>
                    <a:pt x="4246080" y="444766"/>
                  </a:lnTo>
                  <a:lnTo>
                    <a:pt x="4245915" y="449160"/>
                  </a:lnTo>
                  <a:lnTo>
                    <a:pt x="4249534" y="445985"/>
                  </a:lnTo>
                  <a:lnTo>
                    <a:pt x="4254055" y="444157"/>
                  </a:lnTo>
                  <a:lnTo>
                    <a:pt x="4258653" y="442963"/>
                  </a:lnTo>
                  <a:lnTo>
                    <a:pt x="4257446" y="444347"/>
                  </a:lnTo>
                  <a:lnTo>
                    <a:pt x="4256278" y="445770"/>
                  </a:lnTo>
                  <a:lnTo>
                    <a:pt x="4255160" y="447230"/>
                  </a:lnTo>
                  <a:lnTo>
                    <a:pt x="4257510" y="447319"/>
                  </a:lnTo>
                  <a:lnTo>
                    <a:pt x="4260570" y="449529"/>
                  </a:lnTo>
                  <a:lnTo>
                    <a:pt x="4265790" y="447814"/>
                  </a:lnTo>
                  <a:lnTo>
                    <a:pt x="4267136" y="443204"/>
                  </a:lnTo>
                  <a:lnTo>
                    <a:pt x="4267441" y="442963"/>
                  </a:lnTo>
                  <a:lnTo>
                    <a:pt x="4269511" y="441426"/>
                  </a:lnTo>
                  <a:lnTo>
                    <a:pt x="4269105" y="450354"/>
                  </a:lnTo>
                  <a:lnTo>
                    <a:pt x="4273283" y="442671"/>
                  </a:lnTo>
                  <a:lnTo>
                    <a:pt x="4274426" y="441426"/>
                  </a:lnTo>
                  <a:lnTo>
                    <a:pt x="4276547" y="439102"/>
                  </a:lnTo>
                  <a:lnTo>
                    <a:pt x="4277588" y="437959"/>
                  </a:lnTo>
                  <a:lnTo>
                    <a:pt x="4281081" y="439000"/>
                  </a:lnTo>
                  <a:lnTo>
                    <a:pt x="4289260" y="438658"/>
                  </a:lnTo>
                  <a:lnTo>
                    <a:pt x="4289730" y="437959"/>
                  </a:lnTo>
                  <a:lnTo>
                    <a:pt x="4294162" y="431380"/>
                  </a:lnTo>
                  <a:close/>
                </a:path>
                <a:path w="4531359" h="3688715">
                  <a:moveTo>
                    <a:pt x="4305516" y="431393"/>
                  </a:moveTo>
                  <a:lnTo>
                    <a:pt x="4305122" y="425348"/>
                  </a:lnTo>
                  <a:lnTo>
                    <a:pt x="4299115" y="428815"/>
                  </a:lnTo>
                  <a:lnTo>
                    <a:pt x="4297400" y="431787"/>
                  </a:lnTo>
                  <a:lnTo>
                    <a:pt x="4300093" y="431431"/>
                  </a:lnTo>
                  <a:lnTo>
                    <a:pt x="4302798" y="431304"/>
                  </a:lnTo>
                  <a:lnTo>
                    <a:pt x="4305516" y="431393"/>
                  </a:lnTo>
                  <a:close/>
                </a:path>
                <a:path w="4531359" h="3688715">
                  <a:moveTo>
                    <a:pt x="4314914" y="427507"/>
                  </a:moveTo>
                  <a:lnTo>
                    <a:pt x="4313161" y="425297"/>
                  </a:lnTo>
                  <a:lnTo>
                    <a:pt x="4307624" y="421906"/>
                  </a:lnTo>
                  <a:lnTo>
                    <a:pt x="4306049" y="426351"/>
                  </a:lnTo>
                  <a:lnTo>
                    <a:pt x="4308475" y="428853"/>
                  </a:lnTo>
                  <a:lnTo>
                    <a:pt x="4311942" y="429514"/>
                  </a:lnTo>
                  <a:lnTo>
                    <a:pt x="4314914" y="427507"/>
                  </a:lnTo>
                  <a:close/>
                </a:path>
                <a:path w="4531359" h="3688715">
                  <a:moveTo>
                    <a:pt x="4336631" y="402374"/>
                  </a:moveTo>
                  <a:lnTo>
                    <a:pt x="4333684" y="402183"/>
                  </a:lnTo>
                  <a:lnTo>
                    <a:pt x="4333849" y="401459"/>
                  </a:lnTo>
                  <a:lnTo>
                    <a:pt x="4332630" y="402120"/>
                  </a:lnTo>
                  <a:lnTo>
                    <a:pt x="4326534" y="401726"/>
                  </a:lnTo>
                  <a:lnTo>
                    <a:pt x="4323270" y="400100"/>
                  </a:lnTo>
                  <a:lnTo>
                    <a:pt x="4319181" y="399059"/>
                  </a:lnTo>
                  <a:lnTo>
                    <a:pt x="4319473" y="401053"/>
                  </a:lnTo>
                  <a:lnTo>
                    <a:pt x="4320006" y="402259"/>
                  </a:lnTo>
                  <a:lnTo>
                    <a:pt x="4316692" y="398881"/>
                  </a:lnTo>
                  <a:lnTo>
                    <a:pt x="4319206" y="402132"/>
                  </a:lnTo>
                  <a:lnTo>
                    <a:pt x="4316285" y="402259"/>
                  </a:lnTo>
                  <a:lnTo>
                    <a:pt x="4311040" y="401370"/>
                  </a:lnTo>
                  <a:lnTo>
                    <a:pt x="4306646" y="401599"/>
                  </a:lnTo>
                  <a:lnTo>
                    <a:pt x="4309072" y="403758"/>
                  </a:lnTo>
                  <a:lnTo>
                    <a:pt x="4311891" y="404660"/>
                  </a:lnTo>
                  <a:lnTo>
                    <a:pt x="4315130" y="404304"/>
                  </a:lnTo>
                  <a:lnTo>
                    <a:pt x="4309288" y="406438"/>
                  </a:lnTo>
                  <a:lnTo>
                    <a:pt x="4308221" y="406247"/>
                  </a:lnTo>
                  <a:lnTo>
                    <a:pt x="4302963" y="405358"/>
                  </a:lnTo>
                  <a:lnTo>
                    <a:pt x="4296969" y="406628"/>
                  </a:lnTo>
                  <a:lnTo>
                    <a:pt x="4300766" y="406247"/>
                  </a:lnTo>
                  <a:lnTo>
                    <a:pt x="4301655" y="406908"/>
                  </a:lnTo>
                  <a:lnTo>
                    <a:pt x="4301210" y="410489"/>
                  </a:lnTo>
                  <a:lnTo>
                    <a:pt x="4305465" y="410108"/>
                  </a:lnTo>
                  <a:lnTo>
                    <a:pt x="4299801" y="411391"/>
                  </a:lnTo>
                  <a:lnTo>
                    <a:pt x="4299801" y="412686"/>
                  </a:lnTo>
                  <a:lnTo>
                    <a:pt x="4305465" y="413981"/>
                  </a:lnTo>
                  <a:lnTo>
                    <a:pt x="4302798" y="415023"/>
                  </a:lnTo>
                  <a:lnTo>
                    <a:pt x="4300093" y="415925"/>
                  </a:lnTo>
                  <a:lnTo>
                    <a:pt x="4297350" y="416687"/>
                  </a:lnTo>
                  <a:lnTo>
                    <a:pt x="4302176" y="419468"/>
                  </a:lnTo>
                  <a:lnTo>
                    <a:pt x="4307878" y="418249"/>
                  </a:lnTo>
                  <a:lnTo>
                    <a:pt x="4318012" y="412775"/>
                  </a:lnTo>
                  <a:lnTo>
                    <a:pt x="4324794" y="415848"/>
                  </a:lnTo>
                  <a:lnTo>
                    <a:pt x="4330611" y="414375"/>
                  </a:lnTo>
                  <a:lnTo>
                    <a:pt x="4325709" y="413245"/>
                  </a:lnTo>
                  <a:lnTo>
                    <a:pt x="4325620" y="412775"/>
                  </a:lnTo>
                  <a:lnTo>
                    <a:pt x="4325455" y="412026"/>
                  </a:lnTo>
                  <a:lnTo>
                    <a:pt x="4329862" y="410705"/>
                  </a:lnTo>
                  <a:lnTo>
                    <a:pt x="4330408" y="410108"/>
                  </a:lnTo>
                  <a:lnTo>
                    <a:pt x="4332376" y="407936"/>
                  </a:lnTo>
                  <a:lnTo>
                    <a:pt x="4332719" y="406438"/>
                  </a:lnTo>
                  <a:lnTo>
                    <a:pt x="4333037" y="405079"/>
                  </a:lnTo>
                  <a:lnTo>
                    <a:pt x="4333443" y="403288"/>
                  </a:lnTo>
                  <a:lnTo>
                    <a:pt x="4336631" y="402374"/>
                  </a:lnTo>
                  <a:close/>
                </a:path>
                <a:path w="4531359" h="3688715">
                  <a:moveTo>
                    <a:pt x="4347908" y="213182"/>
                  </a:moveTo>
                  <a:lnTo>
                    <a:pt x="4343895" y="211480"/>
                  </a:lnTo>
                  <a:lnTo>
                    <a:pt x="4339514" y="212102"/>
                  </a:lnTo>
                  <a:lnTo>
                    <a:pt x="4335551" y="213563"/>
                  </a:lnTo>
                  <a:lnTo>
                    <a:pt x="4338091" y="215519"/>
                  </a:lnTo>
                  <a:lnTo>
                    <a:pt x="4340796" y="217195"/>
                  </a:lnTo>
                  <a:lnTo>
                    <a:pt x="4343666" y="218605"/>
                  </a:lnTo>
                  <a:lnTo>
                    <a:pt x="4346372" y="217817"/>
                  </a:lnTo>
                  <a:lnTo>
                    <a:pt x="4347794" y="216014"/>
                  </a:lnTo>
                  <a:lnTo>
                    <a:pt x="4347908" y="213182"/>
                  </a:lnTo>
                  <a:close/>
                </a:path>
                <a:path w="4531359" h="3688715">
                  <a:moveTo>
                    <a:pt x="4353280" y="44069"/>
                  </a:moveTo>
                  <a:lnTo>
                    <a:pt x="4349293" y="42672"/>
                  </a:lnTo>
                  <a:lnTo>
                    <a:pt x="4344594" y="41630"/>
                  </a:lnTo>
                  <a:lnTo>
                    <a:pt x="4340872" y="44450"/>
                  </a:lnTo>
                  <a:lnTo>
                    <a:pt x="4343603" y="44551"/>
                  </a:lnTo>
                  <a:lnTo>
                    <a:pt x="4346333" y="44424"/>
                  </a:lnTo>
                  <a:lnTo>
                    <a:pt x="4349039" y="44069"/>
                  </a:lnTo>
                  <a:lnTo>
                    <a:pt x="4353280" y="44069"/>
                  </a:lnTo>
                  <a:close/>
                </a:path>
                <a:path w="4531359" h="3688715">
                  <a:moveTo>
                    <a:pt x="4357154" y="378358"/>
                  </a:moveTo>
                  <a:lnTo>
                    <a:pt x="4354449" y="378790"/>
                  </a:lnTo>
                  <a:lnTo>
                    <a:pt x="4351744" y="378790"/>
                  </a:lnTo>
                  <a:lnTo>
                    <a:pt x="4349039" y="378358"/>
                  </a:lnTo>
                  <a:lnTo>
                    <a:pt x="4349039" y="382231"/>
                  </a:lnTo>
                  <a:lnTo>
                    <a:pt x="4351655" y="380746"/>
                  </a:lnTo>
                  <a:lnTo>
                    <a:pt x="4354347" y="379450"/>
                  </a:lnTo>
                  <a:lnTo>
                    <a:pt x="4357154" y="378358"/>
                  </a:lnTo>
                  <a:close/>
                </a:path>
                <a:path w="4531359" h="3688715">
                  <a:moveTo>
                    <a:pt x="4368495" y="1155"/>
                  </a:moveTo>
                  <a:lnTo>
                    <a:pt x="4364494" y="812"/>
                  </a:lnTo>
                  <a:lnTo>
                    <a:pt x="4356506" y="0"/>
                  </a:lnTo>
                  <a:lnTo>
                    <a:pt x="4359186" y="825"/>
                  </a:lnTo>
                  <a:lnTo>
                    <a:pt x="4361891" y="1600"/>
                  </a:lnTo>
                  <a:lnTo>
                    <a:pt x="4364621" y="2324"/>
                  </a:lnTo>
                  <a:lnTo>
                    <a:pt x="4368495" y="1155"/>
                  </a:lnTo>
                  <a:close/>
                </a:path>
                <a:path w="4531359" h="3688715">
                  <a:moveTo>
                    <a:pt x="4371391" y="53403"/>
                  </a:moveTo>
                  <a:lnTo>
                    <a:pt x="4365968" y="52235"/>
                  </a:lnTo>
                  <a:lnTo>
                    <a:pt x="4359707" y="50457"/>
                  </a:lnTo>
                  <a:lnTo>
                    <a:pt x="4355160" y="54940"/>
                  </a:lnTo>
                  <a:lnTo>
                    <a:pt x="4359783" y="56108"/>
                  </a:lnTo>
                  <a:lnTo>
                    <a:pt x="4363745" y="55676"/>
                  </a:lnTo>
                  <a:lnTo>
                    <a:pt x="4367695" y="54889"/>
                  </a:lnTo>
                  <a:lnTo>
                    <a:pt x="4371391" y="53403"/>
                  </a:lnTo>
                  <a:close/>
                </a:path>
                <a:path w="4531359" h="3688715">
                  <a:moveTo>
                    <a:pt x="4378858" y="382231"/>
                  </a:moveTo>
                  <a:lnTo>
                    <a:pt x="4375353" y="382524"/>
                  </a:lnTo>
                  <a:lnTo>
                    <a:pt x="4372368" y="381749"/>
                  </a:lnTo>
                  <a:lnTo>
                    <a:pt x="4368812" y="382435"/>
                  </a:lnTo>
                  <a:lnTo>
                    <a:pt x="4367314" y="379272"/>
                  </a:lnTo>
                  <a:lnTo>
                    <a:pt x="4361218" y="378752"/>
                  </a:lnTo>
                  <a:lnTo>
                    <a:pt x="4357459" y="381038"/>
                  </a:lnTo>
                  <a:lnTo>
                    <a:pt x="4353331" y="382231"/>
                  </a:lnTo>
                  <a:lnTo>
                    <a:pt x="4355300" y="387642"/>
                  </a:lnTo>
                  <a:lnTo>
                    <a:pt x="4353052" y="385787"/>
                  </a:lnTo>
                  <a:lnTo>
                    <a:pt x="4348607" y="387680"/>
                  </a:lnTo>
                  <a:lnTo>
                    <a:pt x="4353953" y="389267"/>
                  </a:lnTo>
                  <a:lnTo>
                    <a:pt x="4352582" y="391502"/>
                  </a:lnTo>
                  <a:lnTo>
                    <a:pt x="4349369" y="393865"/>
                  </a:lnTo>
                  <a:lnTo>
                    <a:pt x="4347845" y="391007"/>
                  </a:lnTo>
                  <a:lnTo>
                    <a:pt x="4347045" y="389610"/>
                  </a:lnTo>
                  <a:lnTo>
                    <a:pt x="4338637" y="394284"/>
                  </a:lnTo>
                  <a:lnTo>
                    <a:pt x="4346613" y="394246"/>
                  </a:lnTo>
                  <a:lnTo>
                    <a:pt x="4343311" y="394411"/>
                  </a:lnTo>
                  <a:lnTo>
                    <a:pt x="4339577" y="395528"/>
                  </a:lnTo>
                  <a:lnTo>
                    <a:pt x="4338307" y="396595"/>
                  </a:lnTo>
                  <a:lnTo>
                    <a:pt x="4342371" y="396570"/>
                  </a:lnTo>
                  <a:lnTo>
                    <a:pt x="4339209" y="396684"/>
                  </a:lnTo>
                  <a:lnTo>
                    <a:pt x="4336377" y="397713"/>
                  </a:lnTo>
                  <a:lnTo>
                    <a:pt x="4333887" y="399669"/>
                  </a:lnTo>
                  <a:lnTo>
                    <a:pt x="4337723" y="401256"/>
                  </a:lnTo>
                  <a:lnTo>
                    <a:pt x="4355414" y="401916"/>
                  </a:lnTo>
                  <a:lnTo>
                    <a:pt x="4354411" y="394639"/>
                  </a:lnTo>
                  <a:lnTo>
                    <a:pt x="4356684" y="393674"/>
                  </a:lnTo>
                  <a:lnTo>
                    <a:pt x="4358741" y="392391"/>
                  </a:lnTo>
                  <a:lnTo>
                    <a:pt x="4360596" y="390766"/>
                  </a:lnTo>
                  <a:lnTo>
                    <a:pt x="4357243" y="389115"/>
                  </a:lnTo>
                  <a:lnTo>
                    <a:pt x="4364164" y="388594"/>
                  </a:lnTo>
                  <a:lnTo>
                    <a:pt x="4373410" y="384797"/>
                  </a:lnTo>
                  <a:lnTo>
                    <a:pt x="4378858" y="382231"/>
                  </a:lnTo>
                  <a:close/>
                </a:path>
                <a:path w="4531359" h="3688715">
                  <a:moveTo>
                    <a:pt x="4391545" y="61201"/>
                  </a:moveTo>
                  <a:lnTo>
                    <a:pt x="4380217" y="59550"/>
                  </a:lnTo>
                  <a:lnTo>
                    <a:pt x="4371162" y="58788"/>
                  </a:lnTo>
                  <a:lnTo>
                    <a:pt x="4368139" y="58534"/>
                  </a:lnTo>
                  <a:lnTo>
                    <a:pt x="4356290" y="56756"/>
                  </a:lnTo>
                  <a:lnTo>
                    <a:pt x="4345673" y="53327"/>
                  </a:lnTo>
                  <a:lnTo>
                    <a:pt x="4341800" y="51295"/>
                  </a:lnTo>
                  <a:lnTo>
                    <a:pt x="4340834" y="50787"/>
                  </a:lnTo>
                  <a:lnTo>
                    <a:pt x="4336796" y="49517"/>
                  </a:lnTo>
                  <a:lnTo>
                    <a:pt x="4324032" y="51295"/>
                  </a:lnTo>
                  <a:lnTo>
                    <a:pt x="4320870" y="46977"/>
                  </a:lnTo>
                  <a:lnTo>
                    <a:pt x="4314545" y="46850"/>
                  </a:lnTo>
                  <a:lnTo>
                    <a:pt x="4318647" y="44310"/>
                  </a:lnTo>
                  <a:lnTo>
                    <a:pt x="4317009" y="41770"/>
                  </a:lnTo>
                  <a:lnTo>
                    <a:pt x="4316361" y="40754"/>
                  </a:lnTo>
                  <a:lnTo>
                    <a:pt x="4311180" y="37452"/>
                  </a:lnTo>
                  <a:lnTo>
                    <a:pt x="4306621" y="35547"/>
                  </a:lnTo>
                  <a:lnTo>
                    <a:pt x="4302150" y="34150"/>
                  </a:lnTo>
                  <a:lnTo>
                    <a:pt x="4298416" y="38214"/>
                  </a:lnTo>
                  <a:lnTo>
                    <a:pt x="4293057" y="41262"/>
                  </a:lnTo>
                  <a:lnTo>
                    <a:pt x="4291012" y="41770"/>
                  </a:lnTo>
                  <a:lnTo>
                    <a:pt x="4285754" y="35674"/>
                  </a:lnTo>
                  <a:lnTo>
                    <a:pt x="4292714" y="33896"/>
                  </a:lnTo>
                  <a:lnTo>
                    <a:pt x="4295203" y="30594"/>
                  </a:lnTo>
                  <a:lnTo>
                    <a:pt x="4289539" y="28816"/>
                  </a:lnTo>
                  <a:lnTo>
                    <a:pt x="4284510" y="26149"/>
                  </a:lnTo>
                  <a:lnTo>
                    <a:pt x="4284269" y="26022"/>
                  </a:lnTo>
                  <a:lnTo>
                    <a:pt x="4273626" y="23609"/>
                  </a:lnTo>
                  <a:lnTo>
                    <a:pt x="4270184" y="26149"/>
                  </a:lnTo>
                  <a:lnTo>
                    <a:pt x="4265790" y="25514"/>
                  </a:lnTo>
                  <a:lnTo>
                    <a:pt x="4255122" y="22212"/>
                  </a:lnTo>
                  <a:lnTo>
                    <a:pt x="4250487" y="22466"/>
                  </a:lnTo>
                  <a:lnTo>
                    <a:pt x="4249521" y="27165"/>
                  </a:lnTo>
                  <a:lnTo>
                    <a:pt x="4243159" y="29197"/>
                  </a:lnTo>
                  <a:lnTo>
                    <a:pt x="4248442" y="39865"/>
                  </a:lnTo>
                  <a:lnTo>
                    <a:pt x="4257459" y="52057"/>
                  </a:lnTo>
                  <a:lnTo>
                    <a:pt x="4262310" y="58788"/>
                  </a:lnTo>
                  <a:lnTo>
                    <a:pt x="4261091" y="58407"/>
                  </a:lnTo>
                  <a:lnTo>
                    <a:pt x="4254982" y="56502"/>
                  </a:lnTo>
                  <a:lnTo>
                    <a:pt x="4252265" y="51168"/>
                  </a:lnTo>
                  <a:lnTo>
                    <a:pt x="4250842" y="48374"/>
                  </a:lnTo>
                  <a:lnTo>
                    <a:pt x="4242219" y="51168"/>
                  </a:lnTo>
                  <a:lnTo>
                    <a:pt x="4241520" y="46469"/>
                  </a:lnTo>
                  <a:lnTo>
                    <a:pt x="4216768" y="28816"/>
                  </a:lnTo>
                  <a:lnTo>
                    <a:pt x="4212564" y="29197"/>
                  </a:lnTo>
                  <a:lnTo>
                    <a:pt x="4203954" y="36309"/>
                  </a:lnTo>
                  <a:lnTo>
                    <a:pt x="4199928" y="35420"/>
                  </a:lnTo>
                  <a:lnTo>
                    <a:pt x="4194860" y="39103"/>
                  </a:lnTo>
                  <a:lnTo>
                    <a:pt x="4198429" y="44691"/>
                  </a:lnTo>
                  <a:lnTo>
                    <a:pt x="4198099" y="46469"/>
                  </a:lnTo>
                  <a:lnTo>
                    <a:pt x="4196321" y="44945"/>
                  </a:lnTo>
                  <a:lnTo>
                    <a:pt x="4193527" y="42532"/>
                  </a:lnTo>
                  <a:lnTo>
                    <a:pt x="4188383" y="41516"/>
                  </a:lnTo>
                  <a:lnTo>
                    <a:pt x="4182872" y="41389"/>
                  </a:lnTo>
                  <a:lnTo>
                    <a:pt x="4177195" y="40246"/>
                  </a:lnTo>
                  <a:lnTo>
                    <a:pt x="4178096" y="38595"/>
                  </a:lnTo>
                  <a:lnTo>
                    <a:pt x="4178160" y="38468"/>
                  </a:lnTo>
                  <a:lnTo>
                    <a:pt x="4179506" y="36055"/>
                  </a:lnTo>
                  <a:lnTo>
                    <a:pt x="4172318" y="35801"/>
                  </a:lnTo>
                  <a:lnTo>
                    <a:pt x="4164965" y="38468"/>
                  </a:lnTo>
                  <a:lnTo>
                    <a:pt x="4160507" y="37198"/>
                  </a:lnTo>
                  <a:lnTo>
                    <a:pt x="4157840" y="36436"/>
                  </a:lnTo>
                  <a:lnTo>
                    <a:pt x="4164495" y="36563"/>
                  </a:lnTo>
                  <a:lnTo>
                    <a:pt x="4164698" y="36436"/>
                  </a:lnTo>
                  <a:lnTo>
                    <a:pt x="4167594" y="34658"/>
                  </a:lnTo>
                  <a:lnTo>
                    <a:pt x="4170489" y="32880"/>
                  </a:lnTo>
                  <a:lnTo>
                    <a:pt x="4189260" y="32880"/>
                  </a:lnTo>
                  <a:lnTo>
                    <a:pt x="4194975" y="30975"/>
                  </a:lnTo>
                  <a:lnTo>
                    <a:pt x="4194886" y="30467"/>
                  </a:lnTo>
                  <a:lnTo>
                    <a:pt x="4193629" y="23609"/>
                  </a:lnTo>
                  <a:lnTo>
                    <a:pt x="4180040" y="27546"/>
                  </a:lnTo>
                  <a:lnTo>
                    <a:pt x="4170553" y="28689"/>
                  </a:lnTo>
                  <a:lnTo>
                    <a:pt x="4165739" y="30086"/>
                  </a:lnTo>
                  <a:lnTo>
                    <a:pt x="4160888" y="30467"/>
                  </a:lnTo>
                  <a:lnTo>
                    <a:pt x="4156913" y="29832"/>
                  </a:lnTo>
                  <a:lnTo>
                    <a:pt x="4151655" y="28816"/>
                  </a:lnTo>
                  <a:lnTo>
                    <a:pt x="4147947" y="29197"/>
                  </a:lnTo>
                  <a:lnTo>
                    <a:pt x="4148556" y="32880"/>
                  </a:lnTo>
                  <a:lnTo>
                    <a:pt x="4143502" y="34658"/>
                  </a:lnTo>
                  <a:lnTo>
                    <a:pt x="4141457" y="28562"/>
                  </a:lnTo>
                  <a:lnTo>
                    <a:pt x="4136948" y="27927"/>
                  </a:lnTo>
                  <a:lnTo>
                    <a:pt x="4132770" y="28435"/>
                  </a:lnTo>
                  <a:lnTo>
                    <a:pt x="4127614" y="30213"/>
                  </a:lnTo>
                  <a:lnTo>
                    <a:pt x="4124922" y="32626"/>
                  </a:lnTo>
                  <a:lnTo>
                    <a:pt x="4128071" y="34912"/>
                  </a:lnTo>
                  <a:lnTo>
                    <a:pt x="4124147" y="35166"/>
                  </a:lnTo>
                  <a:lnTo>
                    <a:pt x="4118508" y="35801"/>
                  </a:lnTo>
                  <a:lnTo>
                    <a:pt x="4115625" y="36563"/>
                  </a:lnTo>
                  <a:lnTo>
                    <a:pt x="4119918" y="37198"/>
                  </a:lnTo>
                  <a:lnTo>
                    <a:pt x="4116679" y="36944"/>
                  </a:lnTo>
                  <a:lnTo>
                    <a:pt x="4113580" y="37452"/>
                  </a:lnTo>
                  <a:lnTo>
                    <a:pt x="4110621" y="38722"/>
                  </a:lnTo>
                  <a:lnTo>
                    <a:pt x="4114774" y="38595"/>
                  </a:lnTo>
                  <a:lnTo>
                    <a:pt x="4114228" y="39484"/>
                  </a:lnTo>
                  <a:lnTo>
                    <a:pt x="4113009" y="45707"/>
                  </a:lnTo>
                  <a:lnTo>
                    <a:pt x="4120527" y="47358"/>
                  </a:lnTo>
                  <a:lnTo>
                    <a:pt x="4122280" y="49136"/>
                  </a:lnTo>
                  <a:lnTo>
                    <a:pt x="4123334" y="55486"/>
                  </a:lnTo>
                  <a:lnTo>
                    <a:pt x="4133380" y="51041"/>
                  </a:lnTo>
                  <a:lnTo>
                    <a:pt x="4136567" y="49517"/>
                  </a:lnTo>
                  <a:lnTo>
                    <a:pt x="4135475" y="48247"/>
                  </a:lnTo>
                  <a:lnTo>
                    <a:pt x="4134180" y="46850"/>
                  </a:lnTo>
                  <a:lnTo>
                    <a:pt x="4133075" y="45707"/>
                  </a:lnTo>
                  <a:lnTo>
                    <a:pt x="4137317" y="47739"/>
                  </a:lnTo>
                  <a:lnTo>
                    <a:pt x="4140746" y="45707"/>
                  </a:lnTo>
                  <a:lnTo>
                    <a:pt x="4142028" y="44945"/>
                  </a:lnTo>
                  <a:lnTo>
                    <a:pt x="4145432" y="49136"/>
                  </a:lnTo>
                  <a:lnTo>
                    <a:pt x="4142168" y="50406"/>
                  </a:lnTo>
                  <a:lnTo>
                    <a:pt x="4139095" y="51930"/>
                  </a:lnTo>
                  <a:lnTo>
                    <a:pt x="4136186" y="53835"/>
                  </a:lnTo>
                  <a:lnTo>
                    <a:pt x="4146245" y="56883"/>
                  </a:lnTo>
                  <a:lnTo>
                    <a:pt x="4140771" y="58407"/>
                  </a:lnTo>
                  <a:lnTo>
                    <a:pt x="4134993" y="57264"/>
                  </a:lnTo>
                  <a:lnTo>
                    <a:pt x="4129227" y="56375"/>
                  </a:lnTo>
                  <a:lnTo>
                    <a:pt x="4123779" y="58026"/>
                  </a:lnTo>
                  <a:lnTo>
                    <a:pt x="4131018" y="59550"/>
                  </a:lnTo>
                  <a:lnTo>
                    <a:pt x="4133367" y="67551"/>
                  </a:lnTo>
                  <a:lnTo>
                    <a:pt x="4140289" y="69202"/>
                  </a:lnTo>
                  <a:lnTo>
                    <a:pt x="4146715" y="70345"/>
                  </a:lnTo>
                  <a:lnTo>
                    <a:pt x="4159847" y="71107"/>
                  </a:lnTo>
                  <a:lnTo>
                    <a:pt x="4166336" y="72377"/>
                  </a:lnTo>
                  <a:lnTo>
                    <a:pt x="4160558" y="73139"/>
                  </a:lnTo>
                  <a:lnTo>
                    <a:pt x="4154386" y="71742"/>
                  </a:lnTo>
                  <a:lnTo>
                    <a:pt x="4148925" y="74282"/>
                  </a:lnTo>
                  <a:lnTo>
                    <a:pt x="4155414" y="77838"/>
                  </a:lnTo>
                  <a:lnTo>
                    <a:pt x="4162196" y="80505"/>
                  </a:lnTo>
                  <a:lnTo>
                    <a:pt x="4169245" y="82283"/>
                  </a:lnTo>
                  <a:lnTo>
                    <a:pt x="4176496" y="82664"/>
                  </a:lnTo>
                  <a:lnTo>
                    <a:pt x="4183265" y="82537"/>
                  </a:lnTo>
                  <a:lnTo>
                    <a:pt x="4189526" y="82156"/>
                  </a:lnTo>
                  <a:lnTo>
                    <a:pt x="4196156" y="80505"/>
                  </a:lnTo>
                  <a:lnTo>
                    <a:pt x="4201147" y="75044"/>
                  </a:lnTo>
                  <a:lnTo>
                    <a:pt x="4205490" y="78346"/>
                  </a:lnTo>
                  <a:lnTo>
                    <a:pt x="4212018" y="75933"/>
                  </a:lnTo>
                  <a:lnTo>
                    <a:pt x="4210266" y="75044"/>
                  </a:lnTo>
                  <a:lnTo>
                    <a:pt x="4209262" y="74536"/>
                  </a:lnTo>
                  <a:lnTo>
                    <a:pt x="4206430" y="73393"/>
                  </a:lnTo>
                  <a:lnTo>
                    <a:pt x="4205706" y="73139"/>
                  </a:lnTo>
                  <a:lnTo>
                    <a:pt x="4203522" y="72377"/>
                  </a:lnTo>
                  <a:lnTo>
                    <a:pt x="4207103" y="71742"/>
                  </a:lnTo>
                  <a:lnTo>
                    <a:pt x="4207840" y="69202"/>
                  </a:lnTo>
                  <a:lnTo>
                    <a:pt x="4205401" y="66535"/>
                  </a:lnTo>
                  <a:lnTo>
                    <a:pt x="4211713" y="66281"/>
                  </a:lnTo>
                  <a:lnTo>
                    <a:pt x="4217848" y="67297"/>
                  </a:lnTo>
                  <a:lnTo>
                    <a:pt x="4223283" y="66789"/>
                  </a:lnTo>
                  <a:lnTo>
                    <a:pt x="4223690" y="66281"/>
                  </a:lnTo>
                  <a:lnTo>
                    <a:pt x="4227487" y="61582"/>
                  </a:lnTo>
                  <a:lnTo>
                    <a:pt x="4233075" y="63487"/>
                  </a:lnTo>
                  <a:lnTo>
                    <a:pt x="4231652" y="70091"/>
                  </a:lnTo>
                  <a:lnTo>
                    <a:pt x="4225925" y="70091"/>
                  </a:lnTo>
                  <a:lnTo>
                    <a:pt x="4230052" y="76060"/>
                  </a:lnTo>
                  <a:lnTo>
                    <a:pt x="4238637" y="74790"/>
                  </a:lnTo>
                  <a:lnTo>
                    <a:pt x="4248277" y="71869"/>
                  </a:lnTo>
                  <a:lnTo>
                    <a:pt x="4251642" y="70345"/>
                  </a:lnTo>
                  <a:lnTo>
                    <a:pt x="4260774" y="64630"/>
                  </a:lnTo>
                  <a:lnTo>
                    <a:pt x="4261917" y="67424"/>
                  </a:lnTo>
                  <a:lnTo>
                    <a:pt x="4268114" y="67297"/>
                  </a:lnTo>
                  <a:lnTo>
                    <a:pt x="4263758" y="68948"/>
                  </a:lnTo>
                  <a:lnTo>
                    <a:pt x="4259415" y="70980"/>
                  </a:lnTo>
                  <a:lnTo>
                    <a:pt x="4256506" y="74663"/>
                  </a:lnTo>
                  <a:lnTo>
                    <a:pt x="4263707" y="74028"/>
                  </a:lnTo>
                  <a:lnTo>
                    <a:pt x="4270984" y="75425"/>
                  </a:lnTo>
                  <a:lnTo>
                    <a:pt x="4278160" y="75806"/>
                  </a:lnTo>
                  <a:lnTo>
                    <a:pt x="4268813" y="77076"/>
                  </a:lnTo>
                  <a:lnTo>
                    <a:pt x="4259123" y="76695"/>
                  </a:lnTo>
                  <a:lnTo>
                    <a:pt x="4249534" y="76695"/>
                  </a:lnTo>
                  <a:lnTo>
                    <a:pt x="4240517" y="79235"/>
                  </a:lnTo>
                  <a:lnTo>
                    <a:pt x="4235501" y="81902"/>
                  </a:lnTo>
                  <a:lnTo>
                    <a:pt x="4230624" y="80505"/>
                  </a:lnTo>
                  <a:lnTo>
                    <a:pt x="4225823" y="82918"/>
                  </a:lnTo>
                  <a:lnTo>
                    <a:pt x="4219092" y="85204"/>
                  </a:lnTo>
                  <a:lnTo>
                    <a:pt x="4212463" y="85712"/>
                  </a:lnTo>
                  <a:lnTo>
                    <a:pt x="4205770" y="85966"/>
                  </a:lnTo>
                  <a:lnTo>
                    <a:pt x="4198848" y="87109"/>
                  </a:lnTo>
                  <a:lnTo>
                    <a:pt x="4199940" y="88379"/>
                  </a:lnTo>
                  <a:lnTo>
                    <a:pt x="4201109" y="89776"/>
                  </a:lnTo>
                  <a:lnTo>
                    <a:pt x="4202341" y="90919"/>
                  </a:lnTo>
                  <a:lnTo>
                    <a:pt x="4197781" y="89014"/>
                  </a:lnTo>
                  <a:lnTo>
                    <a:pt x="4188104" y="85712"/>
                  </a:lnTo>
                  <a:lnTo>
                    <a:pt x="4183456" y="88760"/>
                  </a:lnTo>
                  <a:lnTo>
                    <a:pt x="4181614" y="92697"/>
                  </a:lnTo>
                  <a:lnTo>
                    <a:pt x="4186402" y="95999"/>
                  </a:lnTo>
                  <a:lnTo>
                    <a:pt x="4193336" y="98285"/>
                  </a:lnTo>
                  <a:lnTo>
                    <a:pt x="4197883" y="99047"/>
                  </a:lnTo>
                  <a:lnTo>
                    <a:pt x="4206748" y="98285"/>
                  </a:lnTo>
                  <a:lnTo>
                    <a:pt x="4224413" y="95999"/>
                  </a:lnTo>
                  <a:lnTo>
                    <a:pt x="4233278" y="95237"/>
                  </a:lnTo>
                  <a:lnTo>
                    <a:pt x="4240568" y="94856"/>
                  </a:lnTo>
                  <a:lnTo>
                    <a:pt x="4247731" y="95745"/>
                  </a:lnTo>
                  <a:lnTo>
                    <a:pt x="4257205" y="94856"/>
                  </a:lnTo>
                  <a:lnTo>
                    <a:pt x="4261269" y="94475"/>
                  </a:lnTo>
                  <a:lnTo>
                    <a:pt x="4268470" y="91173"/>
                  </a:lnTo>
                  <a:lnTo>
                    <a:pt x="4274667" y="92062"/>
                  </a:lnTo>
                  <a:lnTo>
                    <a:pt x="4272178" y="94983"/>
                  </a:lnTo>
                  <a:lnTo>
                    <a:pt x="4271835" y="96456"/>
                  </a:lnTo>
                  <a:lnTo>
                    <a:pt x="4269410" y="96126"/>
                  </a:lnTo>
                  <a:lnTo>
                    <a:pt x="4261764" y="96507"/>
                  </a:lnTo>
                  <a:lnTo>
                    <a:pt x="4254106" y="97396"/>
                  </a:lnTo>
                  <a:lnTo>
                    <a:pt x="4246486" y="97904"/>
                  </a:lnTo>
                  <a:lnTo>
                    <a:pt x="4238295" y="98158"/>
                  </a:lnTo>
                  <a:lnTo>
                    <a:pt x="4230116" y="98793"/>
                  </a:lnTo>
                  <a:lnTo>
                    <a:pt x="4221988" y="99809"/>
                  </a:lnTo>
                  <a:lnTo>
                    <a:pt x="4213949" y="101460"/>
                  </a:lnTo>
                  <a:lnTo>
                    <a:pt x="4224248" y="103619"/>
                  </a:lnTo>
                  <a:lnTo>
                    <a:pt x="4234789" y="104381"/>
                  </a:lnTo>
                  <a:lnTo>
                    <a:pt x="4245241" y="105651"/>
                  </a:lnTo>
                  <a:lnTo>
                    <a:pt x="4255325" y="108699"/>
                  </a:lnTo>
                  <a:lnTo>
                    <a:pt x="4245699" y="107810"/>
                  </a:lnTo>
                  <a:lnTo>
                    <a:pt x="4242016" y="107048"/>
                  </a:lnTo>
                  <a:lnTo>
                    <a:pt x="4235869" y="105778"/>
                  </a:lnTo>
                  <a:lnTo>
                    <a:pt x="4225963" y="104508"/>
                  </a:lnTo>
                  <a:lnTo>
                    <a:pt x="4216133" y="105524"/>
                  </a:lnTo>
                  <a:lnTo>
                    <a:pt x="4210837" y="107048"/>
                  </a:lnTo>
                  <a:lnTo>
                    <a:pt x="4206189" y="103492"/>
                  </a:lnTo>
                  <a:lnTo>
                    <a:pt x="4190669" y="104889"/>
                  </a:lnTo>
                  <a:lnTo>
                    <a:pt x="4194200" y="110858"/>
                  </a:lnTo>
                  <a:lnTo>
                    <a:pt x="4200512" y="114541"/>
                  </a:lnTo>
                  <a:lnTo>
                    <a:pt x="4207446" y="117716"/>
                  </a:lnTo>
                  <a:lnTo>
                    <a:pt x="4215155" y="120002"/>
                  </a:lnTo>
                  <a:lnTo>
                    <a:pt x="4237596" y="124955"/>
                  </a:lnTo>
                  <a:lnTo>
                    <a:pt x="4241482" y="122034"/>
                  </a:lnTo>
                  <a:lnTo>
                    <a:pt x="4253382" y="120764"/>
                  </a:lnTo>
                  <a:lnTo>
                    <a:pt x="4258653" y="123558"/>
                  </a:lnTo>
                  <a:lnTo>
                    <a:pt x="4263872" y="124574"/>
                  </a:lnTo>
                  <a:lnTo>
                    <a:pt x="4257535" y="125971"/>
                  </a:lnTo>
                  <a:lnTo>
                    <a:pt x="4251020" y="126098"/>
                  </a:lnTo>
                  <a:lnTo>
                    <a:pt x="4244556" y="126352"/>
                  </a:lnTo>
                  <a:lnTo>
                    <a:pt x="4238345" y="128511"/>
                  </a:lnTo>
                  <a:lnTo>
                    <a:pt x="4245686" y="130289"/>
                  </a:lnTo>
                  <a:lnTo>
                    <a:pt x="4255287" y="133464"/>
                  </a:lnTo>
                  <a:lnTo>
                    <a:pt x="4261510" y="138036"/>
                  </a:lnTo>
                  <a:lnTo>
                    <a:pt x="4268444" y="139179"/>
                  </a:lnTo>
                  <a:lnTo>
                    <a:pt x="4276331" y="137020"/>
                  </a:lnTo>
                  <a:lnTo>
                    <a:pt x="4280573" y="133464"/>
                  </a:lnTo>
                  <a:lnTo>
                    <a:pt x="4276610" y="130416"/>
                  </a:lnTo>
                  <a:lnTo>
                    <a:pt x="4279189" y="128892"/>
                  </a:lnTo>
                  <a:lnTo>
                    <a:pt x="4282668" y="128384"/>
                  </a:lnTo>
                  <a:lnTo>
                    <a:pt x="4284650" y="126352"/>
                  </a:lnTo>
                  <a:lnTo>
                    <a:pt x="4284675" y="125971"/>
                  </a:lnTo>
                  <a:lnTo>
                    <a:pt x="4283214" y="122288"/>
                  </a:lnTo>
                  <a:lnTo>
                    <a:pt x="4284929" y="121526"/>
                  </a:lnTo>
                  <a:lnTo>
                    <a:pt x="4286097" y="120764"/>
                  </a:lnTo>
                  <a:lnTo>
                    <a:pt x="4286478" y="120510"/>
                  </a:lnTo>
                  <a:lnTo>
                    <a:pt x="4287863" y="119240"/>
                  </a:lnTo>
                  <a:lnTo>
                    <a:pt x="4290733" y="111366"/>
                  </a:lnTo>
                  <a:lnTo>
                    <a:pt x="4293895" y="108699"/>
                  </a:lnTo>
                  <a:lnTo>
                    <a:pt x="4296156" y="106794"/>
                  </a:lnTo>
                  <a:lnTo>
                    <a:pt x="4310392" y="106794"/>
                  </a:lnTo>
                  <a:lnTo>
                    <a:pt x="4316285" y="98539"/>
                  </a:lnTo>
                  <a:lnTo>
                    <a:pt x="4314977" y="97142"/>
                  </a:lnTo>
                  <a:lnTo>
                    <a:pt x="4312005" y="93967"/>
                  </a:lnTo>
                  <a:lnTo>
                    <a:pt x="4312488" y="91173"/>
                  </a:lnTo>
                  <a:lnTo>
                    <a:pt x="4312526" y="90919"/>
                  </a:lnTo>
                  <a:lnTo>
                    <a:pt x="4312577" y="90665"/>
                  </a:lnTo>
                  <a:lnTo>
                    <a:pt x="4318609" y="88252"/>
                  </a:lnTo>
                  <a:lnTo>
                    <a:pt x="4325836" y="86601"/>
                  </a:lnTo>
                  <a:lnTo>
                    <a:pt x="4330014" y="85585"/>
                  </a:lnTo>
                  <a:lnTo>
                    <a:pt x="4327207" y="83934"/>
                  </a:lnTo>
                  <a:lnTo>
                    <a:pt x="4325772" y="83172"/>
                  </a:lnTo>
                  <a:lnTo>
                    <a:pt x="4331868" y="83045"/>
                  </a:lnTo>
                  <a:lnTo>
                    <a:pt x="4331195" y="81902"/>
                  </a:lnTo>
                  <a:lnTo>
                    <a:pt x="4328325" y="77076"/>
                  </a:lnTo>
                  <a:lnTo>
                    <a:pt x="4326953" y="74028"/>
                  </a:lnTo>
                  <a:lnTo>
                    <a:pt x="4326902" y="73901"/>
                  </a:lnTo>
                  <a:lnTo>
                    <a:pt x="4336720" y="72377"/>
                  </a:lnTo>
                  <a:lnTo>
                    <a:pt x="4346257" y="70218"/>
                  </a:lnTo>
                  <a:lnTo>
                    <a:pt x="4355846" y="68440"/>
                  </a:lnTo>
                  <a:lnTo>
                    <a:pt x="4365853" y="68059"/>
                  </a:lnTo>
                  <a:lnTo>
                    <a:pt x="4372330" y="68313"/>
                  </a:lnTo>
                  <a:lnTo>
                    <a:pt x="4380319" y="68059"/>
                  </a:lnTo>
                  <a:lnTo>
                    <a:pt x="4383011" y="67297"/>
                  </a:lnTo>
                  <a:lnTo>
                    <a:pt x="4387507" y="66027"/>
                  </a:lnTo>
                  <a:lnTo>
                    <a:pt x="4388675" y="64630"/>
                  </a:lnTo>
                  <a:lnTo>
                    <a:pt x="4391228" y="61582"/>
                  </a:lnTo>
                  <a:lnTo>
                    <a:pt x="4391545" y="61201"/>
                  </a:lnTo>
                  <a:close/>
                </a:path>
                <a:path w="4531359" h="3688715">
                  <a:moveTo>
                    <a:pt x="4410672" y="12598"/>
                  </a:moveTo>
                  <a:lnTo>
                    <a:pt x="4410557" y="11963"/>
                  </a:lnTo>
                  <a:lnTo>
                    <a:pt x="4410468" y="11633"/>
                  </a:lnTo>
                  <a:lnTo>
                    <a:pt x="4407243" y="9626"/>
                  </a:lnTo>
                  <a:lnTo>
                    <a:pt x="4410265" y="12750"/>
                  </a:lnTo>
                  <a:lnTo>
                    <a:pt x="4410545" y="12750"/>
                  </a:lnTo>
                  <a:lnTo>
                    <a:pt x="4410672" y="12598"/>
                  </a:lnTo>
                  <a:close/>
                </a:path>
                <a:path w="4531359" h="3688715">
                  <a:moveTo>
                    <a:pt x="4428528" y="10401"/>
                  </a:moveTo>
                  <a:lnTo>
                    <a:pt x="4425518" y="8331"/>
                  </a:lnTo>
                  <a:lnTo>
                    <a:pt x="4424807" y="7848"/>
                  </a:lnTo>
                  <a:lnTo>
                    <a:pt x="4420209" y="8331"/>
                  </a:lnTo>
                  <a:lnTo>
                    <a:pt x="4416107" y="6921"/>
                  </a:lnTo>
                  <a:lnTo>
                    <a:pt x="4417415" y="12763"/>
                  </a:lnTo>
                  <a:lnTo>
                    <a:pt x="4425353" y="12763"/>
                  </a:lnTo>
                  <a:lnTo>
                    <a:pt x="4425239" y="11468"/>
                  </a:lnTo>
                  <a:lnTo>
                    <a:pt x="4428528" y="10401"/>
                  </a:lnTo>
                  <a:close/>
                </a:path>
                <a:path w="4531359" h="3688715">
                  <a:moveTo>
                    <a:pt x="4531055" y="27038"/>
                  </a:moveTo>
                  <a:lnTo>
                    <a:pt x="4529188" y="24536"/>
                  </a:lnTo>
                  <a:lnTo>
                    <a:pt x="4528223" y="23253"/>
                  </a:lnTo>
                  <a:lnTo>
                    <a:pt x="4526064" y="20358"/>
                  </a:lnTo>
                  <a:lnTo>
                    <a:pt x="4525607" y="19761"/>
                  </a:lnTo>
                  <a:lnTo>
                    <a:pt x="4518457" y="17437"/>
                  </a:lnTo>
                  <a:lnTo>
                    <a:pt x="4517072" y="16992"/>
                  </a:lnTo>
                  <a:lnTo>
                    <a:pt x="4507344" y="16852"/>
                  </a:lnTo>
                  <a:lnTo>
                    <a:pt x="4498302" y="17437"/>
                  </a:lnTo>
                  <a:lnTo>
                    <a:pt x="4491825" y="17145"/>
                  </a:lnTo>
                  <a:lnTo>
                    <a:pt x="4485462" y="16179"/>
                  </a:lnTo>
                  <a:lnTo>
                    <a:pt x="4480687" y="15392"/>
                  </a:lnTo>
                  <a:lnTo>
                    <a:pt x="4479099" y="15138"/>
                  </a:lnTo>
                  <a:lnTo>
                    <a:pt x="4472660" y="14655"/>
                  </a:lnTo>
                  <a:lnTo>
                    <a:pt x="4468749" y="14655"/>
                  </a:lnTo>
                  <a:lnTo>
                    <a:pt x="4464151" y="13106"/>
                  </a:lnTo>
                  <a:lnTo>
                    <a:pt x="4456760" y="15392"/>
                  </a:lnTo>
                  <a:lnTo>
                    <a:pt x="4455020" y="10236"/>
                  </a:lnTo>
                  <a:lnTo>
                    <a:pt x="4450550" y="11557"/>
                  </a:lnTo>
                  <a:lnTo>
                    <a:pt x="4454334" y="12598"/>
                  </a:lnTo>
                  <a:lnTo>
                    <a:pt x="4450702" y="13779"/>
                  </a:lnTo>
                  <a:lnTo>
                    <a:pt x="4444377" y="15074"/>
                  </a:lnTo>
                  <a:lnTo>
                    <a:pt x="4440047" y="16459"/>
                  </a:lnTo>
                  <a:lnTo>
                    <a:pt x="4435284" y="20358"/>
                  </a:lnTo>
                  <a:lnTo>
                    <a:pt x="4430153" y="18135"/>
                  </a:lnTo>
                  <a:lnTo>
                    <a:pt x="4428172" y="17284"/>
                  </a:lnTo>
                  <a:lnTo>
                    <a:pt x="4422724" y="18135"/>
                  </a:lnTo>
                  <a:lnTo>
                    <a:pt x="4425670" y="15570"/>
                  </a:lnTo>
                  <a:lnTo>
                    <a:pt x="4425378" y="13081"/>
                  </a:lnTo>
                  <a:lnTo>
                    <a:pt x="4417492" y="13081"/>
                  </a:lnTo>
                  <a:lnTo>
                    <a:pt x="4410265" y="13081"/>
                  </a:lnTo>
                  <a:lnTo>
                    <a:pt x="4407065" y="16852"/>
                  </a:lnTo>
                  <a:lnTo>
                    <a:pt x="4406951" y="17145"/>
                  </a:lnTo>
                  <a:lnTo>
                    <a:pt x="4408627" y="21437"/>
                  </a:lnTo>
                  <a:lnTo>
                    <a:pt x="4407522" y="22301"/>
                  </a:lnTo>
                  <a:lnTo>
                    <a:pt x="4402912" y="23215"/>
                  </a:lnTo>
                  <a:lnTo>
                    <a:pt x="4400512" y="22326"/>
                  </a:lnTo>
                  <a:lnTo>
                    <a:pt x="4397629" y="21272"/>
                  </a:lnTo>
                  <a:lnTo>
                    <a:pt x="4392650" y="19304"/>
                  </a:lnTo>
                  <a:lnTo>
                    <a:pt x="4392092" y="19088"/>
                  </a:lnTo>
                  <a:lnTo>
                    <a:pt x="4386719" y="19304"/>
                  </a:lnTo>
                  <a:lnTo>
                    <a:pt x="4388370" y="18440"/>
                  </a:lnTo>
                  <a:lnTo>
                    <a:pt x="4390339" y="17399"/>
                  </a:lnTo>
                  <a:lnTo>
                    <a:pt x="4390771" y="17183"/>
                  </a:lnTo>
                  <a:lnTo>
                    <a:pt x="4388116" y="16129"/>
                  </a:lnTo>
                  <a:lnTo>
                    <a:pt x="4382795" y="15824"/>
                  </a:lnTo>
                  <a:lnTo>
                    <a:pt x="4378884" y="15938"/>
                  </a:lnTo>
                  <a:lnTo>
                    <a:pt x="4373727" y="16459"/>
                  </a:lnTo>
                  <a:lnTo>
                    <a:pt x="4367949" y="17399"/>
                  </a:lnTo>
                  <a:lnTo>
                    <a:pt x="4363377" y="14211"/>
                  </a:lnTo>
                  <a:lnTo>
                    <a:pt x="4356900" y="10782"/>
                  </a:lnTo>
                  <a:lnTo>
                    <a:pt x="4349064" y="8420"/>
                  </a:lnTo>
                  <a:lnTo>
                    <a:pt x="4340987" y="7505"/>
                  </a:lnTo>
                  <a:lnTo>
                    <a:pt x="4333735" y="8483"/>
                  </a:lnTo>
                  <a:lnTo>
                    <a:pt x="4336377" y="9994"/>
                  </a:lnTo>
                  <a:lnTo>
                    <a:pt x="4339209" y="10896"/>
                  </a:lnTo>
                  <a:lnTo>
                    <a:pt x="4342231" y="11188"/>
                  </a:lnTo>
                  <a:lnTo>
                    <a:pt x="4336224" y="18440"/>
                  </a:lnTo>
                  <a:lnTo>
                    <a:pt x="4334954" y="17373"/>
                  </a:lnTo>
                  <a:lnTo>
                    <a:pt x="4328719" y="12128"/>
                  </a:lnTo>
                  <a:lnTo>
                    <a:pt x="4321378" y="11963"/>
                  </a:lnTo>
                  <a:lnTo>
                    <a:pt x="4323613" y="16281"/>
                  </a:lnTo>
                  <a:lnTo>
                    <a:pt x="4328350" y="18072"/>
                  </a:lnTo>
                  <a:lnTo>
                    <a:pt x="4332986" y="17373"/>
                  </a:lnTo>
                  <a:lnTo>
                    <a:pt x="4328401" y="22326"/>
                  </a:lnTo>
                  <a:lnTo>
                    <a:pt x="4327131" y="21640"/>
                  </a:lnTo>
                  <a:lnTo>
                    <a:pt x="4320667" y="18135"/>
                  </a:lnTo>
                  <a:lnTo>
                    <a:pt x="4307649" y="14770"/>
                  </a:lnTo>
                  <a:lnTo>
                    <a:pt x="4305795" y="15265"/>
                  </a:lnTo>
                  <a:lnTo>
                    <a:pt x="4309008" y="12776"/>
                  </a:lnTo>
                  <a:lnTo>
                    <a:pt x="4304982" y="11836"/>
                  </a:lnTo>
                  <a:lnTo>
                    <a:pt x="4300461" y="10680"/>
                  </a:lnTo>
                  <a:lnTo>
                    <a:pt x="4297019" y="13944"/>
                  </a:lnTo>
                  <a:lnTo>
                    <a:pt x="4299928" y="14020"/>
                  </a:lnTo>
                  <a:lnTo>
                    <a:pt x="4302760" y="14528"/>
                  </a:lnTo>
                  <a:lnTo>
                    <a:pt x="4305274" y="15405"/>
                  </a:lnTo>
                  <a:lnTo>
                    <a:pt x="4298670" y="17145"/>
                  </a:lnTo>
                  <a:lnTo>
                    <a:pt x="4290809" y="17767"/>
                  </a:lnTo>
                  <a:lnTo>
                    <a:pt x="4294568" y="18389"/>
                  </a:lnTo>
                  <a:lnTo>
                    <a:pt x="4300029" y="19418"/>
                  </a:lnTo>
                  <a:lnTo>
                    <a:pt x="4303001" y="20294"/>
                  </a:lnTo>
                  <a:lnTo>
                    <a:pt x="4299293" y="20472"/>
                  </a:lnTo>
                  <a:lnTo>
                    <a:pt x="4304690" y="21742"/>
                  </a:lnTo>
                  <a:lnTo>
                    <a:pt x="4310431" y="22542"/>
                  </a:lnTo>
                  <a:lnTo>
                    <a:pt x="4315942" y="21640"/>
                  </a:lnTo>
                  <a:lnTo>
                    <a:pt x="4314456" y="22872"/>
                  </a:lnTo>
                  <a:lnTo>
                    <a:pt x="4312780" y="23253"/>
                  </a:lnTo>
                  <a:lnTo>
                    <a:pt x="4310888" y="22783"/>
                  </a:lnTo>
                  <a:lnTo>
                    <a:pt x="4306786" y="24536"/>
                  </a:lnTo>
                  <a:lnTo>
                    <a:pt x="4302277" y="24485"/>
                  </a:lnTo>
                  <a:lnTo>
                    <a:pt x="4298099" y="25882"/>
                  </a:lnTo>
                  <a:lnTo>
                    <a:pt x="4310761" y="28752"/>
                  </a:lnTo>
                  <a:lnTo>
                    <a:pt x="4323461" y="30988"/>
                  </a:lnTo>
                  <a:lnTo>
                    <a:pt x="4336262" y="31826"/>
                  </a:lnTo>
                  <a:lnTo>
                    <a:pt x="4349204" y="30530"/>
                  </a:lnTo>
                  <a:lnTo>
                    <a:pt x="4363224" y="28638"/>
                  </a:lnTo>
                  <a:lnTo>
                    <a:pt x="4377372" y="28181"/>
                  </a:lnTo>
                  <a:lnTo>
                    <a:pt x="4391545" y="28613"/>
                  </a:lnTo>
                  <a:lnTo>
                    <a:pt x="4405681" y="29362"/>
                  </a:lnTo>
                  <a:lnTo>
                    <a:pt x="4395038" y="32029"/>
                  </a:lnTo>
                  <a:lnTo>
                    <a:pt x="4384040" y="33121"/>
                  </a:lnTo>
                  <a:lnTo>
                    <a:pt x="4372953" y="33210"/>
                  </a:lnTo>
                  <a:lnTo>
                    <a:pt x="4361993" y="32842"/>
                  </a:lnTo>
                  <a:lnTo>
                    <a:pt x="4365612" y="35547"/>
                  </a:lnTo>
                  <a:lnTo>
                    <a:pt x="4370070" y="35560"/>
                  </a:lnTo>
                  <a:lnTo>
                    <a:pt x="4374350" y="35941"/>
                  </a:lnTo>
                  <a:lnTo>
                    <a:pt x="4365637" y="36182"/>
                  </a:lnTo>
                  <a:lnTo>
                    <a:pt x="4348238" y="34836"/>
                  </a:lnTo>
                  <a:lnTo>
                    <a:pt x="4339526" y="35166"/>
                  </a:lnTo>
                  <a:lnTo>
                    <a:pt x="4386504" y="43764"/>
                  </a:lnTo>
                  <a:lnTo>
                    <a:pt x="4398480" y="43751"/>
                  </a:lnTo>
                  <a:lnTo>
                    <a:pt x="4410519" y="43167"/>
                  </a:lnTo>
                  <a:lnTo>
                    <a:pt x="4421911" y="42125"/>
                  </a:lnTo>
                  <a:lnTo>
                    <a:pt x="4420451" y="42951"/>
                  </a:lnTo>
                  <a:lnTo>
                    <a:pt x="4419028" y="43865"/>
                  </a:lnTo>
                  <a:lnTo>
                    <a:pt x="4417657" y="44843"/>
                  </a:lnTo>
                  <a:lnTo>
                    <a:pt x="4426928" y="48996"/>
                  </a:lnTo>
                  <a:lnTo>
                    <a:pt x="4437850" y="50965"/>
                  </a:lnTo>
                  <a:lnTo>
                    <a:pt x="4448975" y="50736"/>
                  </a:lnTo>
                  <a:lnTo>
                    <a:pt x="4458843" y="48336"/>
                  </a:lnTo>
                  <a:lnTo>
                    <a:pt x="4467872" y="44729"/>
                  </a:lnTo>
                  <a:lnTo>
                    <a:pt x="4472241" y="44246"/>
                  </a:lnTo>
                  <a:lnTo>
                    <a:pt x="4487938" y="45504"/>
                  </a:lnTo>
                  <a:lnTo>
                    <a:pt x="4492625" y="44246"/>
                  </a:lnTo>
                  <a:lnTo>
                    <a:pt x="4496219" y="43281"/>
                  </a:lnTo>
                  <a:lnTo>
                    <a:pt x="4497717" y="42125"/>
                  </a:lnTo>
                  <a:lnTo>
                    <a:pt x="4501223" y="39420"/>
                  </a:lnTo>
                  <a:lnTo>
                    <a:pt x="4498365" y="36182"/>
                  </a:lnTo>
                  <a:lnTo>
                    <a:pt x="4497794" y="35547"/>
                  </a:lnTo>
                  <a:lnTo>
                    <a:pt x="4505274" y="33210"/>
                  </a:lnTo>
                  <a:lnTo>
                    <a:pt x="4505985" y="32981"/>
                  </a:lnTo>
                  <a:lnTo>
                    <a:pt x="4514266" y="30708"/>
                  </a:lnTo>
                  <a:lnTo>
                    <a:pt x="4522635" y="28727"/>
                  </a:lnTo>
                  <a:lnTo>
                    <a:pt x="4525365" y="28181"/>
                  </a:lnTo>
                  <a:lnTo>
                    <a:pt x="4531055" y="2703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4217936" y="2125484"/>
              <a:ext cx="4357370" cy="3776345"/>
            </a:xfrm>
            <a:custGeom>
              <a:avLst/>
              <a:gdLst/>
              <a:ahLst/>
              <a:cxnLst/>
              <a:rect l="l" t="t" r="r" b="b"/>
              <a:pathLst>
                <a:path w="4357370" h="3776345">
                  <a:moveTo>
                    <a:pt x="234848" y="3590340"/>
                  </a:moveTo>
                  <a:lnTo>
                    <a:pt x="234162" y="3587661"/>
                  </a:lnTo>
                  <a:lnTo>
                    <a:pt x="233133" y="3583686"/>
                  </a:lnTo>
                  <a:lnTo>
                    <a:pt x="232765" y="3577425"/>
                  </a:lnTo>
                  <a:lnTo>
                    <a:pt x="232473" y="3574935"/>
                  </a:lnTo>
                  <a:lnTo>
                    <a:pt x="232067" y="3571443"/>
                  </a:lnTo>
                  <a:lnTo>
                    <a:pt x="229311" y="3565601"/>
                  </a:lnTo>
                  <a:lnTo>
                    <a:pt x="227380" y="3562997"/>
                  </a:lnTo>
                  <a:lnTo>
                    <a:pt x="217271" y="3553320"/>
                  </a:lnTo>
                  <a:lnTo>
                    <a:pt x="217830" y="3550107"/>
                  </a:lnTo>
                  <a:lnTo>
                    <a:pt x="227076" y="3551656"/>
                  </a:lnTo>
                  <a:lnTo>
                    <a:pt x="231762" y="3550539"/>
                  </a:lnTo>
                  <a:lnTo>
                    <a:pt x="230936" y="3550107"/>
                  </a:lnTo>
                  <a:lnTo>
                    <a:pt x="224955" y="3546945"/>
                  </a:lnTo>
                  <a:lnTo>
                    <a:pt x="218147" y="3544163"/>
                  </a:lnTo>
                  <a:lnTo>
                    <a:pt x="211683" y="3540849"/>
                  </a:lnTo>
                  <a:lnTo>
                    <a:pt x="206794" y="3536505"/>
                  </a:lnTo>
                  <a:lnTo>
                    <a:pt x="205841" y="3535667"/>
                  </a:lnTo>
                  <a:lnTo>
                    <a:pt x="200850" y="3529660"/>
                  </a:lnTo>
                  <a:lnTo>
                    <a:pt x="195072" y="3523069"/>
                  </a:lnTo>
                  <a:lnTo>
                    <a:pt x="184759" y="3528136"/>
                  </a:lnTo>
                  <a:lnTo>
                    <a:pt x="187579" y="3529660"/>
                  </a:lnTo>
                  <a:lnTo>
                    <a:pt x="187667" y="3530028"/>
                  </a:lnTo>
                  <a:lnTo>
                    <a:pt x="186080" y="3536505"/>
                  </a:lnTo>
                  <a:lnTo>
                    <a:pt x="179717" y="3532784"/>
                  </a:lnTo>
                  <a:lnTo>
                    <a:pt x="168008" y="3532619"/>
                  </a:lnTo>
                  <a:lnTo>
                    <a:pt x="161607" y="3528657"/>
                  </a:lnTo>
                  <a:lnTo>
                    <a:pt x="161442" y="3528555"/>
                  </a:lnTo>
                  <a:lnTo>
                    <a:pt x="153060" y="3528657"/>
                  </a:lnTo>
                  <a:lnTo>
                    <a:pt x="147383" y="3526688"/>
                  </a:lnTo>
                  <a:lnTo>
                    <a:pt x="145300" y="3522091"/>
                  </a:lnTo>
                  <a:lnTo>
                    <a:pt x="144119" y="3517100"/>
                  </a:lnTo>
                  <a:lnTo>
                    <a:pt x="141109" y="3513912"/>
                  </a:lnTo>
                  <a:lnTo>
                    <a:pt x="136309" y="3512401"/>
                  </a:lnTo>
                  <a:lnTo>
                    <a:pt x="136105" y="3506330"/>
                  </a:lnTo>
                  <a:lnTo>
                    <a:pt x="131102" y="3506330"/>
                  </a:lnTo>
                  <a:lnTo>
                    <a:pt x="128346" y="3505657"/>
                  </a:lnTo>
                  <a:lnTo>
                    <a:pt x="119011" y="3503384"/>
                  </a:lnTo>
                  <a:lnTo>
                    <a:pt x="107315" y="3496030"/>
                  </a:lnTo>
                  <a:lnTo>
                    <a:pt x="103657" y="3492868"/>
                  </a:lnTo>
                  <a:lnTo>
                    <a:pt x="96494" y="3486696"/>
                  </a:lnTo>
                  <a:lnTo>
                    <a:pt x="87439" y="3478174"/>
                  </a:lnTo>
                  <a:lnTo>
                    <a:pt x="84112" y="3482492"/>
                  </a:lnTo>
                  <a:lnTo>
                    <a:pt x="82067" y="3487839"/>
                  </a:lnTo>
                  <a:lnTo>
                    <a:pt x="80098" y="3492868"/>
                  </a:lnTo>
                  <a:lnTo>
                    <a:pt x="79171" y="3486696"/>
                  </a:lnTo>
                  <a:lnTo>
                    <a:pt x="68821" y="3493160"/>
                  </a:lnTo>
                  <a:lnTo>
                    <a:pt x="59397" y="3496386"/>
                  </a:lnTo>
                  <a:lnTo>
                    <a:pt x="51485" y="3499281"/>
                  </a:lnTo>
                  <a:lnTo>
                    <a:pt x="53784" y="3505657"/>
                  </a:lnTo>
                  <a:lnTo>
                    <a:pt x="51384" y="3501250"/>
                  </a:lnTo>
                  <a:lnTo>
                    <a:pt x="48755" y="3501656"/>
                  </a:lnTo>
                  <a:lnTo>
                    <a:pt x="48755" y="3638334"/>
                  </a:lnTo>
                  <a:lnTo>
                    <a:pt x="44335" y="3643947"/>
                  </a:lnTo>
                  <a:lnTo>
                    <a:pt x="44577" y="3642372"/>
                  </a:lnTo>
                  <a:lnTo>
                    <a:pt x="48755" y="3638334"/>
                  </a:lnTo>
                  <a:lnTo>
                    <a:pt x="48755" y="3501656"/>
                  </a:lnTo>
                  <a:lnTo>
                    <a:pt x="45948" y="3502075"/>
                  </a:lnTo>
                  <a:lnTo>
                    <a:pt x="39852" y="3505301"/>
                  </a:lnTo>
                  <a:lnTo>
                    <a:pt x="35445" y="3508121"/>
                  </a:lnTo>
                  <a:lnTo>
                    <a:pt x="32118" y="3510127"/>
                  </a:lnTo>
                  <a:lnTo>
                    <a:pt x="37363" y="3526142"/>
                  </a:lnTo>
                  <a:lnTo>
                    <a:pt x="37236" y="3528555"/>
                  </a:lnTo>
                  <a:lnTo>
                    <a:pt x="37109" y="3530028"/>
                  </a:lnTo>
                  <a:lnTo>
                    <a:pt x="17183" y="3561588"/>
                  </a:lnTo>
                  <a:lnTo>
                    <a:pt x="18097" y="3573259"/>
                  </a:lnTo>
                  <a:lnTo>
                    <a:pt x="27089" y="3574123"/>
                  </a:lnTo>
                  <a:lnTo>
                    <a:pt x="21767" y="3574935"/>
                  </a:lnTo>
                  <a:lnTo>
                    <a:pt x="18313" y="3573449"/>
                  </a:lnTo>
                  <a:lnTo>
                    <a:pt x="16027" y="3584918"/>
                  </a:lnTo>
                  <a:lnTo>
                    <a:pt x="14033" y="3586975"/>
                  </a:lnTo>
                  <a:lnTo>
                    <a:pt x="8902" y="3587483"/>
                  </a:lnTo>
                  <a:lnTo>
                    <a:pt x="2984" y="3589667"/>
                  </a:lnTo>
                  <a:lnTo>
                    <a:pt x="2184" y="3593820"/>
                  </a:lnTo>
                  <a:lnTo>
                    <a:pt x="4216" y="3599002"/>
                  </a:lnTo>
                  <a:lnTo>
                    <a:pt x="6769" y="3604260"/>
                  </a:lnTo>
                  <a:lnTo>
                    <a:pt x="9283" y="3610356"/>
                  </a:lnTo>
                  <a:lnTo>
                    <a:pt x="2222" y="3615067"/>
                  </a:lnTo>
                  <a:lnTo>
                    <a:pt x="5880" y="3625100"/>
                  </a:lnTo>
                  <a:lnTo>
                    <a:pt x="7607" y="3628123"/>
                  </a:lnTo>
                  <a:lnTo>
                    <a:pt x="8445" y="3637115"/>
                  </a:lnTo>
                  <a:lnTo>
                    <a:pt x="8293" y="3649497"/>
                  </a:lnTo>
                  <a:lnTo>
                    <a:pt x="0" y="3646830"/>
                  </a:lnTo>
                  <a:lnTo>
                    <a:pt x="965" y="3653040"/>
                  </a:lnTo>
                  <a:lnTo>
                    <a:pt x="6388" y="3654488"/>
                  </a:lnTo>
                  <a:lnTo>
                    <a:pt x="17983" y="3660737"/>
                  </a:lnTo>
                  <a:lnTo>
                    <a:pt x="22644" y="3667658"/>
                  </a:lnTo>
                  <a:lnTo>
                    <a:pt x="29019" y="3672027"/>
                  </a:lnTo>
                  <a:lnTo>
                    <a:pt x="26898" y="3667734"/>
                  </a:lnTo>
                  <a:lnTo>
                    <a:pt x="36664" y="3655898"/>
                  </a:lnTo>
                  <a:lnTo>
                    <a:pt x="39471" y="3653053"/>
                  </a:lnTo>
                  <a:lnTo>
                    <a:pt x="37985" y="3656177"/>
                  </a:lnTo>
                  <a:lnTo>
                    <a:pt x="38354" y="3659721"/>
                  </a:lnTo>
                  <a:lnTo>
                    <a:pt x="42570" y="3659987"/>
                  </a:lnTo>
                  <a:lnTo>
                    <a:pt x="38989" y="3661778"/>
                  </a:lnTo>
                  <a:lnTo>
                    <a:pt x="39484" y="3664254"/>
                  </a:lnTo>
                  <a:lnTo>
                    <a:pt x="41960" y="3664432"/>
                  </a:lnTo>
                  <a:lnTo>
                    <a:pt x="44310" y="3659301"/>
                  </a:lnTo>
                  <a:lnTo>
                    <a:pt x="44272" y="3653053"/>
                  </a:lnTo>
                  <a:lnTo>
                    <a:pt x="43929" y="3649497"/>
                  </a:lnTo>
                  <a:lnTo>
                    <a:pt x="43764" y="3647719"/>
                  </a:lnTo>
                  <a:lnTo>
                    <a:pt x="44018" y="3646005"/>
                  </a:lnTo>
                  <a:lnTo>
                    <a:pt x="44221" y="3644620"/>
                  </a:lnTo>
                  <a:lnTo>
                    <a:pt x="44132" y="3646830"/>
                  </a:lnTo>
                  <a:lnTo>
                    <a:pt x="44716" y="3651453"/>
                  </a:lnTo>
                  <a:lnTo>
                    <a:pt x="49809" y="3665829"/>
                  </a:lnTo>
                  <a:lnTo>
                    <a:pt x="49657" y="3666185"/>
                  </a:lnTo>
                  <a:lnTo>
                    <a:pt x="45288" y="3680510"/>
                  </a:lnTo>
                  <a:lnTo>
                    <a:pt x="44615" y="3687407"/>
                  </a:lnTo>
                  <a:lnTo>
                    <a:pt x="37719" y="3700335"/>
                  </a:lnTo>
                  <a:lnTo>
                    <a:pt x="32753" y="3698659"/>
                  </a:lnTo>
                  <a:lnTo>
                    <a:pt x="26708" y="3701796"/>
                  </a:lnTo>
                  <a:lnTo>
                    <a:pt x="30403" y="3706304"/>
                  </a:lnTo>
                  <a:lnTo>
                    <a:pt x="33489" y="3714458"/>
                  </a:lnTo>
                  <a:lnTo>
                    <a:pt x="34886" y="3722840"/>
                  </a:lnTo>
                  <a:lnTo>
                    <a:pt x="33477" y="3728072"/>
                  </a:lnTo>
                  <a:lnTo>
                    <a:pt x="30810" y="3730193"/>
                  </a:lnTo>
                  <a:lnTo>
                    <a:pt x="26466" y="3728948"/>
                  </a:lnTo>
                  <a:lnTo>
                    <a:pt x="20015" y="3734231"/>
                  </a:lnTo>
                  <a:lnTo>
                    <a:pt x="21183" y="3741267"/>
                  </a:lnTo>
                  <a:lnTo>
                    <a:pt x="26708" y="3742055"/>
                  </a:lnTo>
                  <a:lnTo>
                    <a:pt x="23647" y="3748036"/>
                  </a:lnTo>
                  <a:lnTo>
                    <a:pt x="24777" y="3750907"/>
                  </a:lnTo>
                  <a:lnTo>
                    <a:pt x="28689" y="3750538"/>
                  </a:lnTo>
                  <a:lnTo>
                    <a:pt x="33896" y="3746855"/>
                  </a:lnTo>
                  <a:lnTo>
                    <a:pt x="39192" y="3741559"/>
                  </a:lnTo>
                  <a:lnTo>
                    <a:pt x="43802" y="3750183"/>
                  </a:lnTo>
                  <a:lnTo>
                    <a:pt x="53962" y="3755758"/>
                  </a:lnTo>
                  <a:lnTo>
                    <a:pt x="58318" y="3748684"/>
                  </a:lnTo>
                  <a:lnTo>
                    <a:pt x="65278" y="3764813"/>
                  </a:lnTo>
                  <a:lnTo>
                    <a:pt x="67665" y="3775506"/>
                  </a:lnTo>
                  <a:lnTo>
                    <a:pt x="85318" y="3775989"/>
                  </a:lnTo>
                  <a:lnTo>
                    <a:pt x="84747" y="3774440"/>
                  </a:lnTo>
                  <a:lnTo>
                    <a:pt x="90017" y="3757853"/>
                  </a:lnTo>
                  <a:lnTo>
                    <a:pt x="97637" y="3758247"/>
                  </a:lnTo>
                  <a:lnTo>
                    <a:pt x="97624" y="3757853"/>
                  </a:lnTo>
                  <a:lnTo>
                    <a:pt x="97129" y="3748684"/>
                  </a:lnTo>
                  <a:lnTo>
                    <a:pt x="97142" y="3746855"/>
                  </a:lnTo>
                  <a:lnTo>
                    <a:pt x="104990" y="3721049"/>
                  </a:lnTo>
                  <a:lnTo>
                    <a:pt x="106286" y="3716731"/>
                  </a:lnTo>
                  <a:lnTo>
                    <a:pt x="108648" y="3709365"/>
                  </a:lnTo>
                  <a:lnTo>
                    <a:pt x="111366" y="3704577"/>
                  </a:lnTo>
                  <a:lnTo>
                    <a:pt x="113753" y="3707981"/>
                  </a:lnTo>
                  <a:lnTo>
                    <a:pt x="116370" y="3704933"/>
                  </a:lnTo>
                  <a:lnTo>
                    <a:pt x="115976" y="3704577"/>
                  </a:lnTo>
                  <a:lnTo>
                    <a:pt x="114401" y="3703116"/>
                  </a:lnTo>
                  <a:lnTo>
                    <a:pt x="115176" y="3700335"/>
                  </a:lnTo>
                  <a:lnTo>
                    <a:pt x="115303" y="3699878"/>
                  </a:lnTo>
                  <a:lnTo>
                    <a:pt x="116547" y="3697821"/>
                  </a:lnTo>
                  <a:lnTo>
                    <a:pt x="118008" y="3695966"/>
                  </a:lnTo>
                  <a:lnTo>
                    <a:pt x="119710" y="3694277"/>
                  </a:lnTo>
                  <a:lnTo>
                    <a:pt x="124167" y="3688384"/>
                  </a:lnTo>
                  <a:lnTo>
                    <a:pt x="128143" y="3683838"/>
                  </a:lnTo>
                  <a:lnTo>
                    <a:pt x="135102" y="3680764"/>
                  </a:lnTo>
                  <a:lnTo>
                    <a:pt x="145757" y="3676751"/>
                  </a:lnTo>
                  <a:lnTo>
                    <a:pt x="156743" y="3673157"/>
                  </a:lnTo>
                  <a:lnTo>
                    <a:pt x="167474" y="3669080"/>
                  </a:lnTo>
                  <a:lnTo>
                    <a:pt x="177419" y="3663594"/>
                  </a:lnTo>
                  <a:lnTo>
                    <a:pt x="195376" y="3648443"/>
                  </a:lnTo>
                  <a:lnTo>
                    <a:pt x="203517" y="3638334"/>
                  </a:lnTo>
                  <a:lnTo>
                    <a:pt x="209905" y="3630409"/>
                  </a:lnTo>
                  <a:lnTo>
                    <a:pt x="220624" y="3609987"/>
                  </a:lnTo>
                  <a:lnTo>
                    <a:pt x="227114" y="3587661"/>
                  </a:lnTo>
                  <a:lnTo>
                    <a:pt x="229235" y="3589896"/>
                  </a:lnTo>
                  <a:lnTo>
                    <a:pt x="231813" y="3590798"/>
                  </a:lnTo>
                  <a:lnTo>
                    <a:pt x="234848" y="3590340"/>
                  </a:lnTo>
                  <a:close/>
                </a:path>
                <a:path w="4357370" h="3776345">
                  <a:moveTo>
                    <a:pt x="3485032" y="3051556"/>
                  </a:moveTo>
                  <a:lnTo>
                    <a:pt x="3482797" y="3048838"/>
                  </a:lnTo>
                  <a:lnTo>
                    <a:pt x="3477857" y="3038068"/>
                  </a:lnTo>
                  <a:lnTo>
                    <a:pt x="3480625" y="3032544"/>
                  </a:lnTo>
                  <a:lnTo>
                    <a:pt x="3474212" y="3022714"/>
                  </a:lnTo>
                  <a:lnTo>
                    <a:pt x="3468484" y="3017723"/>
                  </a:lnTo>
                  <a:lnTo>
                    <a:pt x="3470478" y="3009061"/>
                  </a:lnTo>
                  <a:lnTo>
                    <a:pt x="3474669" y="3002457"/>
                  </a:lnTo>
                  <a:lnTo>
                    <a:pt x="3469386" y="2995041"/>
                  </a:lnTo>
                  <a:lnTo>
                    <a:pt x="3463988" y="2993796"/>
                  </a:lnTo>
                  <a:lnTo>
                    <a:pt x="3457676" y="2986379"/>
                  </a:lnTo>
                  <a:lnTo>
                    <a:pt x="3455733" y="2982188"/>
                  </a:lnTo>
                  <a:lnTo>
                    <a:pt x="3448659" y="2974340"/>
                  </a:lnTo>
                  <a:lnTo>
                    <a:pt x="3443541" y="2965970"/>
                  </a:lnTo>
                  <a:lnTo>
                    <a:pt x="3434054" y="2974492"/>
                  </a:lnTo>
                  <a:lnTo>
                    <a:pt x="3430752" y="2974302"/>
                  </a:lnTo>
                  <a:lnTo>
                    <a:pt x="3421773" y="2975902"/>
                  </a:lnTo>
                  <a:lnTo>
                    <a:pt x="3425660" y="2983217"/>
                  </a:lnTo>
                  <a:lnTo>
                    <a:pt x="3425837" y="2992348"/>
                  </a:lnTo>
                  <a:lnTo>
                    <a:pt x="3397186" y="3016085"/>
                  </a:lnTo>
                  <a:lnTo>
                    <a:pt x="3389630" y="3014776"/>
                  </a:lnTo>
                  <a:lnTo>
                    <a:pt x="3383445" y="3014065"/>
                  </a:lnTo>
                  <a:lnTo>
                    <a:pt x="3378695" y="3018028"/>
                  </a:lnTo>
                  <a:lnTo>
                    <a:pt x="3371215" y="3029420"/>
                  </a:lnTo>
                  <a:lnTo>
                    <a:pt x="3368802" y="3032201"/>
                  </a:lnTo>
                  <a:lnTo>
                    <a:pt x="3366262" y="3031680"/>
                  </a:lnTo>
                  <a:lnTo>
                    <a:pt x="3361169" y="3038437"/>
                  </a:lnTo>
                  <a:lnTo>
                    <a:pt x="3362007" y="3043618"/>
                  </a:lnTo>
                  <a:lnTo>
                    <a:pt x="3358807" y="3046819"/>
                  </a:lnTo>
                  <a:lnTo>
                    <a:pt x="3360166" y="3053499"/>
                  </a:lnTo>
                  <a:lnTo>
                    <a:pt x="3357181" y="3060801"/>
                  </a:lnTo>
                  <a:lnTo>
                    <a:pt x="3362604" y="3066110"/>
                  </a:lnTo>
                  <a:lnTo>
                    <a:pt x="3367671" y="3070136"/>
                  </a:lnTo>
                  <a:lnTo>
                    <a:pt x="3373221" y="3073933"/>
                  </a:lnTo>
                  <a:lnTo>
                    <a:pt x="3378136" y="3078289"/>
                  </a:lnTo>
                  <a:lnTo>
                    <a:pt x="3381273" y="3083953"/>
                  </a:lnTo>
                  <a:lnTo>
                    <a:pt x="3382378" y="3091421"/>
                  </a:lnTo>
                  <a:lnTo>
                    <a:pt x="3382467" y="3098698"/>
                  </a:lnTo>
                  <a:lnTo>
                    <a:pt x="3383191" y="3105861"/>
                  </a:lnTo>
                  <a:lnTo>
                    <a:pt x="3386150" y="3112947"/>
                  </a:lnTo>
                  <a:lnTo>
                    <a:pt x="3389960" y="3120567"/>
                  </a:lnTo>
                  <a:lnTo>
                    <a:pt x="3391966" y="3128505"/>
                  </a:lnTo>
                  <a:lnTo>
                    <a:pt x="3392754" y="3136760"/>
                  </a:lnTo>
                  <a:lnTo>
                    <a:pt x="3392881" y="3145358"/>
                  </a:lnTo>
                  <a:lnTo>
                    <a:pt x="3392703" y="3191916"/>
                  </a:lnTo>
                  <a:lnTo>
                    <a:pt x="3393440" y="3215068"/>
                  </a:lnTo>
                  <a:lnTo>
                    <a:pt x="3388842" y="3218891"/>
                  </a:lnTo>
                  <a:lnTo>
                    <a:pt x="3390557" y="3230638"/>
                  </a:lnTo>
                  <a:lnTo>
                    <a:pt x="3390874" y="3236036"/>
                  </a:lnTo>
                  <a:lnTo>
                    <a:pt x="3398316" y="3248837"/>
                  </a:lnTo>
                  <a:lnTo>
                    <a:pt x="3398672" y="3253016"/>
                  </a:lnTo>
                  <a:lnTo>
                    <a:pt x="3396005" y="3253054"/>
                  </a:lnTo>
                  <a:lnTo>
                    <a:pt x="3393706" y="3253956"/>
                  </a:lnTo>
                  <a:lnTo>
                    <a:pt x="3391738" y="3255721"/>
                  </a:lnTo>
                  <a:lnTo>
                    <a:pt x="3400018" y="3254603"/>
                  </a:lnTo>
                  <a:lnTo>
                    <a:pt x="3421723" y="3250425"/>
                  </a:lnTo>
                  <a:lnTo>
                    <a:pt x="3429685" y="3251784"/>
                  </a:lnTo>
                  <a:lnTo>
                    <a:pt x="3434435" y="3249320"/>
                  </a:lnTo>
                  <a:lnTo>
                    <a:pt x="3438156" y="3243478"/>
                  </a:lnTo>
                  <a:lnTo>
                    <a:pt x="3438537" y="3234182"/>
                  </a:lnTo>
                  <a:lnTo>
                    <a:pt x="3437585" y="3224466"/>
                  </a:lnTo>
                  <a:lnTo>
                    <a:pt x="3437293" y="3217316"/>
                  </a:lnTo>
                  <a:lnTo>
                    <a:pt x="3438779" y="3205556"/>
                  </a:lnTo>
                  <a:lnTo>
                    <a:pt x="3440620" y="3193135"/>
                  </a:lnTo>
                  <a:lnTo>
                    <a:pt x="3436607" y="3183966"/>
                  </a:lnTo>
                  <a:lnTo>
                    <a:pt x="3436366" y="3176994"/>
                  </a:lnTo>
                  <a:lnTo>
                    <a:pt x="3436442" y="3168205"/>
                  </a:lnTo>
                  <a:lnTo>
                    <a:pt x="3437725" y="3150666"/>
                  </a:lnTo>
                  <a:lnTo>
                    <a:pt x="3438144" y="3141878"/>
                  </a:lnTo>
                  <a:lnTo>
                    <a:pt x="3438233" y="3132201"/>
                  </a:lnTo>
                  <a:lnTo>
                    <a:pt x="3439769" y="3122358"/>
                  </a:lnTo>
                  <a:lnTo>
                    <a:pt x="3442424" y="3124174"/>
                  </a:lnTo>
                  <a:lnTo>
                    <a:pt x="3446830" y="3123082"/>
                  </a:lnTo>
                  <a:lnTo>
                    <a:pt x="3453142" y="3119399"/>
                  </a:lnTo>
                  <a:lnTo>
                    <a:pt x="3454654" y="3113875"/>
                  </a:lnTo>
                  <a:lnTo>
                    <a:pt x="3454857" y="3107525"/>
                  </a:lnTo>
                  <a:lnTo>
                    <a:pt x="3457219" y="3101365"/>
                  </a:lnTo>
                  <a:lnTo>
                    <a:pt x="3460445" y="3097390"/>
                  </a:lnTo>
                  <a:lnTo>
                    <a:pt x="3460508" y="3094164"/>
                  </a:lnTo>
                  <a:lnTo>
                    <a:pt x="3465080" y="3086062"/>
                  </a:lnTo>
                  <a:lnTo>
                    <a:pt x="3471278" y="3085795"/>
                  </a:lnTo>
                  <a:lnTo>
                    <a:pt x="3477488" y="3075317"/>
                  </a:lnTo>
                  <a:lnTo>
                    <a:pt x="3471418" y="3069361"/>
                  </a:lnTo>
                  <a:lnTo>
                    <a:pt x="3475913" y="3059430"/>
                  </a:lnTo>
                  <a:lnTo>
                    <a:pt x="3479266" y="3061220"/>
                  </a:lnTo>
                  <a:lnTo>
                    <a:pt x="3485032" y="3051556"/>
                  </a:lnTo>
                  <a:close/>
                </a:path>
                <a:path w="4357370" h="3776345">
                  <a:moveTo>
                    <a:pt x="3579901" y="729919"/>
                  </a:moveTo>
                  <a:lnTo>
                    <a:pt x="3578999" y="728649"/>
                  </a:lnTo>
                  <a:lnTo>
                    <a:pt x="3573742" y="731189"/>
                  </a:lnTo>
                  <a:lnTo>
                    <a:pt x="3579888" y="729945"/>
                  </a:lnTo>
                  <a:close/>
                </a:path>
                <a:path w="4357370" h="3776345">
                  <a:moveTo>
                    <a:pt x="3586530" y="814679"/>
                  </a:moveTo>
                  <a:lnTo>
                    <a:pt x="3586251" y="814920"/>
                  </a:lnTo>
                  <a:lnTo>
                    <a:pt x="3586403" y="815009"/>
                  </a:lnTo>
                  <a:lnTo>
                    <a:pt x="3586530" y="814679"/>
                  </a:lnTo>
                  <a:close/>
                </a:path>
                <a:path w="4357370" h="3776345">
                  <a:moveTo>
                    <a:pt x="3589896" y="817549"/>
                  </a:moveTo>
                  <a:lnTo>
                    <a:pt x="3586137" y="815009"/>
                  </a:lnTo>
                  <a:lnTo>
                    <a:pt x="3582263" y="812469"/>
                  </a:lnTo>
                  <a:lnTo>
                    <a:pt x="3587178" y="812469"/>
                  </a:lnTo>
                  <a:lnTo>
                    <a:pt x="3587940" y="807389"/>
                  </a:lnTo>
                  <a:lnTo>
                    <a:pt x="3588448" y="803579"/>
                  </a:lnTo>
                  <a:lnTo>
                    <a:pt x="3584029" y="804849"/>
                  </a:lnTo>
                  <a:lnTo>
                    <a:pt x="3579774" y="808621"/>
                  </a:lnTo>
                  <a:lnTo>
                    <a:pt x="3579672" y="809929"/>
                  </a:lnTo>
                  <a:lnTo>
                    <a:pt x="3579342" y="817549"/>
                  </a:lnTo>
                  <a:lnTo>
                    <a:pt x="3584714" y="825169"/>
                  </a:lnTo>
                  <a:lnTo>
                    <a:pt x="3585387" y="817549"/>
                  </a:lnTo>
                  <a:lnTo>
                    <a:pt x="3585730" y="821359"/>
                  </a:lnTo>
                  <a:lnTo>
                    <a:pt x="3588499" y="820089"/>
                  </a:lnTo>
                  <a:lnTo>
                    <a:pt x="3589896" y="817549"/>
                  </a:lnTo>
                  <a:close/>
                </a:path>
                <a:path w="4357370" h="3776345">
                  <a:moveTo>
                    <a:pt x="3628301" y="685469"/>
                  </a:moveTo>
                  <a:lnTo>
                    <a:pt x="3621036" y="685469"/>
                  </a:lnTo>
                  <a:lnTo>
                    <a:pt x="3620820" y="685469"/>
                  </a:lnTo>
                  <a:lnTo>
                    <a:pt x="3616312" y="686739"/>
                  </a:lnTo>
                  <a:lnTo>
                    <a:pt x="3622002" y="688009"/>
                  </a:lnTo>
                  <a:lnTo>
                    <a:pt x="3628301" y="685469"/>
                  </a:lnTo>
                  <a:close/>
                </a:path>
                <a:path w="4357370" h="3776345">
                  <a:moveTo>
                    <a:pt x="3666820" y="659625"/>
                  </a:moveTo>
                  <a:lnTo>
                    <a:pt x="3665550" y="659104"/>
                  </a:lnTo>
                  <a:lnTo>
                    <a:pt x="3664254" y="658977"/>
                  </a:lnTo>
                  <a:lnTo>
                    <a:pt x="3662946" y="659231"/>
                  </a:lnTo>
                  <a:lnTo>
                    <a:pt x="3666820" y="659625"/>
                  </a:lnTo>
                  <a:close/>
                </a:path>
                <a:path w="4357370" h="3776345">
                  <a:moveTo>
                    <a:pt x="3667988" y="662686"/>
                  </a:moveTo>
                  <a:lnTo>
                    <a:pt x="3666655" y="659625"/>
                  </a:lnTo>
                  <a:lnTo>
                    <a:pt x="3665093" y="663105"/>
                  </a:lnTo>
                  <a:lnTo>
                    <a:pt x="3666452" y="661416"/>
                  </a:lnTo>
                  <a:lnTo>
                    <a:pt x="3667988" y="662686"/>
                  </a:lnTo>
                  <a:close/>
                </a:path>
                <a:path w="4357370" h="3776345">
                  <a:moveTo>
                    <a:pt x="3687724" y="676897"/>
                  </a:moveTo>
                  <a:lnTo>
                    <a:pt x="3687305" y="676579"/>
                  </a:lnTo>
                  <a:lnTo>
                    <a:pt x="3685578" y="675309"/>
                  </a:lnTo>
                  <a:lnTo>
                    <a:pt x="3676739" y="674039"/>
                  </a:lnTo>
                  <a:lnTo>
                    <a:pt x="3676650" y="673773"/>
                  </a:lnTo>
                  <a:lnTo>
                    <a:pt x="3676650" y="676579"/>
                  </a:lnTo>
                  <a:lnTo>
                    <a:pt x="3670922" y="675309"/>
                  </a:lnTo>
                  <a:lnTo>
                    <a:pt x="3666401" y="674928"/>
                  </a:lnTo>
                  <a:lnTo>
                    <a:pt x="3670820" y="674039"/>
                  </a:lnTo>
                  <a:lnTo>
                    <a:pt x="3676650" y="676579"/>
                  </a:lnTo>
                  <a:lnTo>
                    <a:pt x="3676650" y="673773"/>
                  </a:lnTo>
                  <a:lnTo>
                    <a:pt x="3676332" y="672769"/>
                  </a:lnTo>
                  <a:lnTo>
                    <a:pt x="3647262" y="672769"/>
                  </a:lnTo>
                  <a:lnTo>
                    <a:pt x="3642004" y="672769"/>
                  </a:lnTo>
                  <a:lnTo>
                    <a:pt x="3639528" y="674039"/>
                  </a:lnTo>
                  <a:lnTo>
                    <a:pt x="3644595" y="679119"/>
                  </a:lnTo>
                  <a:lnTo>
                    <a:pt x="3653891" y="674039"/>
                  </a:lnTo>
                  <a:lnTo>
                    <a:pt x="3656038" y="674039"/>
                  </a:lnTo>
                  <a:lnTo>
                    <a:pt x="3657308" y="674039"/>
                  </a:lnTo>
                  <a:lnTo>
                    <a:pt x="3657117" y="674128"/>
                  </a:lnTo>
                  <a:lnTo>
                    <a:pt x="3656038" y="674039"/>
                  </a:lnTo>
                  <a:lnTo>
                    <a:pt x="3655961" y="674674"/>
                  </a:lnTo>
                  <a:lnTo>
                    <a:pt x="3654602" y="675309"/>
                  </a:lnTo>
                  <a:lnTo>
                    <a:pt x="3651885" y="675309"/>
                  </a:lnTo>
                  <a:lnTo>
                    <a:pt x="3655707" y="676897"/>
                  </a:lnTo>
                  <a:lnTo>
                    <a:pt x="3660444" y="676897"/>
                  </a:lnTo>
                  <a:lnTo>
                    <a:pt x="3687724" y="676897"/>
                  </a:lnTo>
                  <a:close/>
                </a:path>
                <a:path w="4357370" h="3776345">
                  <a:moveTo>
                    <a:pt x="3725659" y="635635"/>
                  </a:moveTo>
                  <a:lnTo>
                    <a:pt x="3722332" y="637209"/>
                  </a:lnTo>
                  <a:lnTo>
                    <a:pt x="3725367" y="635939"/>
                  </a:lnTo>
                  <a:lnTo>
                    <a:pt x="3725659" y="635635"/>
                  </a:lnTo>
                  <a:close/>
                </a:path>
                <a:path w="4357370" h="3776345">
                  <a:moveTo>
                    <a:pt x="3755936" y="806259"/>
                  </a:moveTo>
                  <a:lnTo>
                    <a:pt x="3752177" y="803579"/>
                  </a:lnTo>
                  <a:lnTo>
                    <a:pt x="3752304" y="802309"/>
                  </a:lnTo>
                  <a:lnTo>
                    <a:pt x="3622891" y="802309"/>
                  </a:lnTo>
                  <a:lnTo>
                    <a:pt x="3622891" y="831519"/>
                  </a:lnTo>
                  <a:lnTo>
                    <a:pt x="3617341" y="832789"/>
                  </a:lnTo>
                  <a:lnTo>
                    <a:pt x="3611334" y="834059"/>
                  </a:lnTo>
                  <a:lnTo>
                    <a:pt x="3606939" y="836269"/>
                  </a:lnTo>
                  <a:lnTo>
                    <a:pt x="3610000" y="834059"/>
                  </a:lnTo>
                  <a:lnTo>
                    <a:pt x="3622891" y="831519"/>
                  </a:lnTo>
                  <a:lnTo>
                    <a:pt x="3622891" y="802309"/>
                  </a:lnTo>
                  <a:lnTo>
                    <a:pt x="3617455" y="802309"/>
                  </a:lnTo>
                  <a:lnTo>
                    <a:pt x="3617455" y="809929"/>
                  </a:lnTo>
                  <a:lnTo>
                    <a:pt x="3616337" y="810196"/>
                  </a:lnTo>
                  <a:lnTo>
                    <a:pt x="3613658" y="807923"/>
                  </a:lnTo>
                  <a:lnTo>
                    <a:pt x="3613975" y="807389"/>
                  </a:lnTo>
                  <a:lnTo>
                    <a:pt x="3617455" y="809929"/>
                  </a:lnTo>
                  <a:lnTo>
                    <a:pt x="3617455" y="802309"/>
                  </a:lnTo>
                  <a:lnTo>
                    <a:pt x="3604412" y="802309"/>
                  </a:lnTo>
                  <a:lnTo>
                    <a:pt x="3600399" y="802309"/>
                  </a:lnTo>
                  <a:lnTo>
                    <a:pt x="3597884" y="803579"/>
                  </a:lnTo>
                  <a:lnTo>
                    <a:pt x="3601605" y="804849"/>
                  </a:lnTo>
                  <a:lnTo>
                    <a:pt x="3597795" y="807389"/>
                  </a:lnTo>
                  <a:lnTo>
                    <a:pt x="3590569" y="803579"/>
                  </a:lnTo>
                  <a:lnTo>
                    <a:pt x="3587927" y="811199"/>
                  </a:lnTo>
                  <a:lnTo>
                    <a:pt x="3586530" y="814679"/>
                  </a:lnTo>
                  <a:lnTo>
                    <a:pt x="3587661" y="813739"/>
                  </a:lnTo>
                  <a:lnTo>
                    <a:pt x="3589337" y="812469"/>
                  </a:lnTo>
                  <a:lnTo>
                    <a:pt x="3591191" y="812469"/>
                  </a:lnTo>
                  <a:lnTo>
                    <a:pt x="3591191" y="821359"/>
                  </a:lnTo>
                  <a:lnTo>
                    <a:pt x="3593655" y="820089"/>
                  </a:lnTo>
                  <a:lnTo>
                    <a:pt x="3596360" y="818819"/>
                  </a:lnTo>
                  <a:lnTo>
                    <a:pt x="3599294" y="818819"/>
                  </a:lnTo>
                  <a:lnTo>
                    <a:pt x="3599142" y="816279"/>
                  </a:lnTo>
                  <a:lnTo>
                    <a:pt x="3597287" y="815009"/>
                  </a:lnTo>
                  <a:lnTo>
                    <a:pt x="3594252" y="816279"/>
                  </a:lnTo>
                  <a:lnTo>
                    <a:pt x="3597732" y="813739"/>
                  </a:lnTo>
                  <a:lnTo>
                    <a:pt x="3603625" y="813739"/>
                  </a:lnTo>
                  <a:lnTo>
                    <a:pt x="3601796" y="815009"/>
                  </a:lnTo>
                  <a:lnTo>
                    <a:pt x="3601605" y="818819"/>
                  </a:lnTo>
                  <a:lnTo>
                    <a:pt x="3604755" y="817549"/>
                  </a:lnTo>
                  <a:lnTo>
                    <a:pt x="3610165" y="813739"/>
                  </a:lnTo>
                  <a:lnTo>
                    <a:pt x="3610318" y="813485"/>
                  </a:lnTo>
                  <a:lnTo>
                    <a:pt x="3610292" y="813625"/>
                  </a:lnTo>
                  <a:lnTo>
                    <a:pt x="3613480" y="810907"/>
                  </a:lnTo>
                  <a:lnTo>
                    <a:pt x="3617582" y="810133"/>
                  </a:lnTo>
                  <a:lnTo>
                    <a:pt x="3618255" y="809929"/>
                  </a:lnTo>
                  <a:lnTo>
                    <a:pt x="3621328" y="809929"/>
                  </a:lnTo>
                  <a:lnTo>
                    <a:pt x="3614737" y="811199"/>
                  </a:lnTo>
                  <a:lnTo>
                    <a:pt x="3609619" y="815009"/>
                  </a:lnTo>
                  <a:lnTo>
                    <a:pt x="3603917" y="818819"/>
                  </a:lnTo>
                  <a:lnTo>
                    <a:pt x="3606596" y="820089"/>
                  </a:lnTo>
                  <a:lnTo>
                    <a:pt x="3612083" y="820089"/>
                  </a:lnTo>
                  <a:lnTo>
                    <a:pt x="3605352" y="821359"/>
                  </a:lnTo>
                  <a:lnTo>
                    <a:pt x="3607778" y="822629"/>
                  </a:lnTo>
                  <a:lnTo>
                    <a:pt x="3612540" y="821359"/>
                  </a:lnTo>
                  <a:lnTo>
                    <a:pt x="3615144" y="820089"/>
                  </a:lnTo>
                  <a:lnTo>
                    <a:pt x="3620579" y="820089"/>
                  </a:lnTo>
                  <a:lnTo>
                    <a:pt x="3615918" y="821359"/>
                  </a:lnTo>
                  <a:lnTo>
                    <a:pt x="3609619" y="822629"/>
                  </a:lnTo>
                  <a:lnTo>
                    <a:pt x="3605796" y="825169"/>
                  </a:lnTo>
                  <a:lnTo>
                    <a:pt x="3608590" y="827709"/>
                  </a:lnTo>
                  <a:lnTo>
                    <a:pt x="3605860" y="827709"/>
                  </a:lnTo>
                  <a:lnTo>
                    <a:pt x="3600424" y="830249"/>
                  </a:lnTo>
                  <a:lnTo>
                    <a:pt x="3603523" y="831519"/>
                  </a:lnTo>
                  <a:lnTo>
                    <a:pt x="3605441" y="834059"/>
                  </a:lnTo>
                  <a:lnTo>
                    <a:pt x="3604730" y="837869"/>
                  </a:lnTo>
                  <a:lnTo>
                    <a:pt x="3606368" y="836688"/>
                  </a:lnTo>
                  <a:lnTo>
                    <a:pt x="3607651" y="837869"/>
                  </a:lnTo>
                  <a:lnTo>
                    <a:pt x="3609060" y="839139"/>
                  </a:lnTo>
                  <a:lnTo>
                    <a:pt x="3610533" y="840409"/>
                  </a:lnTo>
                  <a:lnTo>
                    <a:pt x="3602469" y="840409"/>
                  </a:lnTo>
                  <a:lnTo>
                    <a:pt x="3596513" y="832789"/>
                  </a:lnTo>
                  <a:lnTo>
                    <a:pt x="3588448" y="834059"/>
                  </a:lnTo>
                  <a:lnTo>
                    <a:pt x="3589794" y="834059"/>
                  </a:lnTo>
                  <a:lnTo>
                    <a:pt x="3591090" y="835329"/>
                  </a:lnTo>
                  <a:lnTo>
                    <a:pt x="3592322" y="836599"/>
                  </a:lnTo>
                  <a:lnTo>
                    <a:pt x="3588550" y="846759"/>
                  </a:lnTo>
                  <a:lnTo>
                    <a:pt x="3599396" y="858189"/>
                  </a:lnTo>
                  <a:lnTo>
                    <a:pt x="3616274" y="865809"/>
                  </a:lnTo>
                  <a:lnTo>
                    <a:pt x="3630625" y="865809"/>
                  </a:lnTo>
                  <a:lnTo>
                    <a:pt x="3627463" y="867079"/>
                  </a:lnTo>
                  <a:lnTo>
                    <a:pt x="3624630" y="868349"/>
                  </a:lnTo>
                  <a:lnTo>
                    <a:pt x="3622141" y="870889"/>
                  </a:lnTo>
                  <a:lnTo>
                    <a:pt x="3626408" y="875969"/>
                  </a:lnTo>
                  <a:lnTo>
                    <a:pt x="3637280" y="874699"/>
                  </a:lnTo>
                  <a:lnTo>
                    <a:pt x="3647148" y="874699"/>
                  </a:lnTo>
                  <a:lnTo>
                    <a:pt x="3650615" y="875969"/>
                  </a:lnTo>
                  <a:lnTo>
                    <a:pt x="3658133" y="875969"/>
                  </a:lnTo>
                  <a:lnTo>
                    <a:pt x="3660394" y="874699"/>
                  </a:lnTo>
                  <a:lnTo>
                    <a:pt x="3662654" y="873429"/>
                  </a:lnTo>
                  <a:lnTo>
                    <a:pt x="3666121" y="872159"/>
                  </a:lnTo>
                  <a:lnTo>
                    <a:pt x="3678390" y="868349"/>
                  </a:lnTo>
                  <a:lnTo>
                    <a:pt x="3684371" y="865809"/>
                  </a:lnTo>
                  <a:lnTo>
                    <a:pt x="3690162" y="861999"/>
                  </a:lnTo>
                  <a:lnTo>
                    <a:pt x="3696360" y="858189"/>
                  </a:lnTo>
                  <a:lnTo>
                    <a:pt x="3699129" y="850569"/>
                  </a:lnTo>
                  <a:lnTo>
                    <a:pt x="3706876" y="849299"/>
                  </a:lnTo>
                  <a:lnTo>
                    <a:pt x="3704894" y="845489"/>
                  </a:lnTo>
                  <a:lnTo>
                    <a:pt x="3708349" y="845489"/>
                  </a:lnTo>
                  <a:lnTo>
                    <a:pt x="3711714" y="844219"/>
                  </a:lnTo>
                  <a:lnTo>
                    <a:pt x="3714991" y="844219"/>
                  </a:lnTo>
                  <a:lnTo>
                    <a:pt x="3712260" y="840409"/>
                  </a:lnTo>
                  <a:lnTo>
                    <a:pt x="3717429" y="839139"/>
                  </a:lnTo>
                  <a:lnTo>
                    <a:pt x="3722332" y="836599"/>
                  </a:lnTo>
                  <a:lnTo>
                    <a:pt x="3724224" y="832789"/>
                  </a:lnTo>
                  <a:lnTo>
                    <a:pt x="3722941" y="831519"/>
                  </a:lnTo>
                  <a:lnTo>
                    <a:pt x="3720363" y="828979"/>
                  </a:lnTo>
                  <a:lnTo>
                    <a:pt x="3724046" y="830249"/>
                  </a:lnTo>
                  <a:lnTo>
                    <a:pt x="3727348" y="832789"/>
                  </a:lnTo>
                  <a:lnTo>
                    <a:pt x="3736860" y="836599"/>
                  </a:lnTo>
                  <a:lnTo>
                    <a:pt x="3733660" y="834059"/>
                  </a:lnTo>
                  <a:lnTo>
                    <a:pt x="3740099" y="830249"/>
                  </a:lnTo>
                  <a:lnTo>
                    <a:pt x="3742931" y="828979"/>
                  </a:lnTo>
                  <a:lnTo>
                    <a:pt x="3747973" y="825169"/>
                  </a:lnTo>
                  <a:lnTo>
                    <a:pt x="3748252" y="818819"/>
                  </a:lnTo>
                  <a:lnTo>
                    <a:pt x="3748252" y="826439"/>
                  </a:lnTo>
                  <a:lnTo>
                    <a:pt x="3750310" y="818819"/>
                  </a:lnTo>
                  <a:lnTo>
                    <a:pt x="3749256" y="815009"/>
                  </a:lnTo>
                  <a:lnTo>
                    <a:pt x="3743642" y="809929"/>
                  </a:lnTo>
                  <a:lnTo>
                    <a:pt x="3746538" y="811199"/>
                  </a:lnTo>
                  <a:lnTo>
                    <a:pt x="3748798" y="811199"/>
                  </a:lnTo>
                  <a:lnTo>
                    <a:pt x="3749446" y="807389"/>
                  </a:lnTo>
                  <a:lnTo>
                    <a:pt x="3750437" y="808659"/>
                  </a:lnTo>
                  <a:lnTo>
                    <a:pt x="3752507" y="811199"/>
                  </a:lnTo>
                  <a:lnTo>
                    <a:pt x="3755860" y="808659"/>
                  </a:lnTo>
                  <a:lnTo>
                    <a:pt x="3755936" y="806259"/>
                  </a:lnTo>
                  <a:close/>
                </a:path>
                <a:path w="4357370" h="3776345">
                  <a:moveTo>
                    <a:pt x="3807396" y="663879"/>
                  </a:moveTo>
                  <a:lnTo>
                    <a:pt x="3800691" y="656259"/>
                  </a:lnTo>
                  <a:lnTo>
                    <a:pt x="3800411" y="652449"/>
                  </a:lnTo>
                  <a:lnTo>
                    <a:pt x="3800310" y="651179"/>
                  </a:lnTo>
                  <a:lnTo>
                    <a:pt x="3800221" y="649909"/>
                  </a:lnTo>
                  <a:lnTo>
                    <a:pt x="3800208" y="648576"/>
                  </a:lnTo>
                  <a:lnTo>
                    <a:pt x="3801465" y="647369"/>
                  </a:lnTo>
                  <a:lnTo>
                    <a:pt x="3804132" y="644829"/>
                  </a:lnTo>
                  <a:lnTo>
                    <a:pt x="3804259" y="642289"/>
                  </a:lnTo>
                  <a:lnTo>
                    <a:pt x="3764470" y="642289"/>
                  </a:lnTo>
                  <a:lnTo>
                    <a:pt x="3759250" y="642289"/>
                  </a:lnTo>
                  <a:lnTo>
                    <a:pt x="3762146" y="646099"/>
                  </a:lnTo>
                  <a:lnTo>
                    <a:pt x="3757447" y="647369"/>
                  </a:lnTo>
                  <a:lnTo>
                    <a:pt x="3752405" y="646099"/>
                  </a:lnTo>
                  <a:lnTo>
                    <a:pt x="3744163" y="646099"/>
                  </a:lnTo>
                  <a:lnTo>
                    <a:pt x="3740035" y="647369"/>
                  </a:lnTo>
                  <a:lnTo>
                    <a:pt x="3738499" y="648576"/>
                  </a:lnTo>
                  <a:lnTo>
                    <a:pt x="3742423" y="651179"/>
                  </a:lnTo>
                  <a:lnTo>
                    <a:pt x="3738295" y="651179"/>
                  </a:lnTo>
                  <a:lnTo>
                    <a:pt x="3734092" y="649909"/>
                  </a:lnTo>
                  <a:lnTo>
                    <a:pt x="3730066" y="651179"/>
                  </a:lnTo>
                  <a:lnTo>
                    <a:pt x="3731780" y="649909"/>
                  </a:lnTo>
                  <a:lnTo>
                    <a:pt x="3733482" y="648639"/>
                  </a:lnTo>
                  <a:lnTo>
                    <a:pt x="3732809" y="644829"/>
                  </a:lnTo>
                  <a:lnTo>
                    <a:pt x="3732593" y="643559"/>
                  </a:lnTo>
                  <a:lnTo>
                    <a:pt x="3729101" y="641019"/>
                  </a:lnTo>
                  <a:lnTo>
                    <a:pt x="3724745" y="639749"/>
                  </a:lnTo>
                  <a:lnTo>
                    <a:pt x="3719969" y="641019"/>
                  </a:lnTo>
                  <a:lnTo>
                    <a:pt x="3714077" y="642289"/>
                  </a:lnTo>
                  <a:lnTo>
                    <a:pt x="3709911" y="646099"/>
                  </a:lnTo>
                  <a:lnTo>
                    <a:pt x="3712616" y="644829"/>
                  </a:lnTo>
                  <a:lnTo>
                    <a:pt x="3715334" y="644829"/>
                  </a:lnTo>
                  <a:lnTo>
                    <a:pt x="3718039" y="646099"/>
                  </a:lnTo>
                  <a:lnTo>
                    <a:pt x="3715067" y="646099"/>
                  </a:lnTo>
                  <a:lnTo>
                    <a:pt x="3712362" y="647369"/>
                  </a:lnTo>
                  <a:lnTo>
                    <a:pt x="3710051" y="648576"/>
                  </a:lnTo>
                  <a:lnTo>
                    <a:pt x="3712857" y="649909"/>
                  </a:lnTo>
                  <a:lnTo>
                    <a:pt x="3714597" y="649909"/>
                  </a:lnTo>
                  <a:lnTo>
                    <a:pt x="3710355" y="651179"/>
                  </a:lnTo>
                  <a:lnTo>
                    <a:pt x="3706418" y="652449"/>
                  </a:lnTo>
                  <a:lnTo>
                    <a:pt x="3709962" y="648665"/>
                  </a:lnTo>
                  <a:lnTo>
                    <a:pt x="3711168" y="647369"/>
                  </a:lnTo>
                  <a:lnTo>
                    <a:pt x="3706520" y="646099"/>
                  </a:lnTo>
                  <a:lnTo>
                    <a:pt x="3699167" y="648639"/>
                  </a:lnTo>
                  <a:lnTo>
                    <a:pt x="3696957" y="647369"/>
                  </a:lnTo>
                  <a:lnTo>
                    <a:pt x="3693464" y="651179"/>
                  </a:lnTo>
                  <a:lnTo>
                    <a:pt x="3692118" y="653719"/>
                  </a:lnTo>
                  <a:lnTo>
                    <a:pt x="3690582" y="654989"/>
                  </a:lnTo>
                  <a:lnTo>
                    <a:pt x="3694277" y="657529"/>
                  </a:lnTo>
                  <a:lnTo>
                    <a:pt x="3698557" y="656259"/>
                  </a:lnTo>
                  <a:lnTo>
                    <a:pt x="3702558" y="656259"/>
                  </a:lnTo>
                  <a:lnTo>
                    <a:pt x="3695776" y="657529"/>
                  </a:lnTo>
                  <a:lnTo>
                    <a:pt x="3694277" y="657529"/>
                  </a:lnTo>
                  <a:lnTo>
                    <a:pt x="3689210" y="657529"/>
                  </a:lnTo>
                  <a:lnTo>
                    <a:pt x="3689210" y="665149"/>
                  </a:lnTo>
                  <a:lnTo>
                    <a:pt x="3688651" y="665149"/>
                  </a:lnTo>
                  <a:lnTo>
                    <a:pt x="3684244" y="668439"/>
                  </a:lnTo>
                  <a:lnTo>
                    <a:pt x="3680561" y="663879"/>
                  </a:lnTo>
                  <a:lnTo>
                    <a:pt x="3679545" y="662609"/>
                  </a:lnTo>
                  <a:lnTo>
                    <a:pt x="3676739" y="660387"/>
                  </a:lnTo>
                  <a:lnTo>
                    <a:pt x="3686175" y="663879"/>
                  </a:lnTo>
                  <a:lnTo>
                    <a:pt x="3685171" y="663879"/>
                  </a:lnTo>
                  <a:lnTo>
                    <a:pt x="3689210" y="665149"/>
                  </a:lnTo>
                  <a:lnTo>
                    <a:pt x="3689210" y="657529"/>
                  </a:lnTo>
                  <a:lnTo>
                    <a:pt x="3688105" y="657529"/>
                  </a:lnTo>
                  <a:lnTo>
                    <a:pt x="3676231" y="659993"/>
                  </a:lnTo>
                  <a:lnTo>
                    <a:pt x="3674719" y="658799"/>
                  </a:lnTo>
                  <a:lnTo>
                    <a:pt x="3671608" y="661339"/>
                  </a:lnTo>
                  <a:lnTo>
                    <a:pt x="3672370" y="664654"/>
                  </a:lnTo>
                  <a:lnTo>
                    <a:pt x="3669754" y="666419"/>
                  </a:lnTo>
                  <a:lnTo>
                    <a:pt x="3660698" y="665149"/>
                  </a:lnTo>
                  <a:lnTo>
                    <a:pt x="3656596" y="670229"/>
                  </a:lnTo>
                  <a:lnTo>
                    <a:pt x="3647744" y="663879"/>
                  </a:lnTo>
                  <a:lnTo>
                    <a:pt x="3642830" y="665149"/>
                  </a:lnTo>
                  <a:lnTo>
                    <a:pt x="3638715" y="667689"/>
                  </a:lnTo>
                  <a:lnTo>
                    <a:pt x="3641102" y="670229"/>
                  </a:lnTo>
                  <a:lnTo>
                    <a:pt x="3643947" y="671499"/>
                  </a:lnTo>
                  <a:lnTo>
                    <a:pt x="3644303" y="671639"/>
                  </a:lnTo>
                  <a:lnTo>
                    <a:pt x="3644874" y="671639"/>
                  </a:lnTo>
                  <a:lnTo>
                    <a:pt x="3675977" y="671639"/>
                  </a:lnTo>
                  <a:lnTo>
                    <a:pt x="3675926" y="671499"/>
                  </a:lnTo>
                  <a:lnTo>
                    <a:pt x="3675519" y="670229"/>
                  </a:lnTo>
                  <a:lnTo>
                    <a:pt x="3684828" y="670229"/>
                  </a:lnTo>
                  <a:lnTo>
                    <a:pt x="3688486" y="676897"/>
                  </a:lnTo>
                  <a:lnTo>
                    <a:pt x="3801643" y="676897"/>
                  </a:lnTo>
                  <a:lnTo>
                    <a:pt x="3799459" y="668959"/>
                  </a:lnTo>
                  <a:lnTo>
                    <a:pt x="3807396" y="663879"/>
                  </a:lnTo>
                  <a:close/>
                </a:path>
                <a:path w="4357370" h="3776345">
                  <a:moveTo>
                    <a:pt x="3828999" y="734999"/>
                  </a:moveTo>
                  <a:lnTo>
                    <a:pt x="3827424" y="729919"/>
                  </a:lnTo>
                  <a:lnTo>
                    <a:pt x="3823220" y="727379"/>
                  </a:lnTo>
                  <a:lnTo>
                    <a:pt x="3815207" y="724839"/>
                  </a:lnTo>
                  <a:lnTo>
                    <a:pt x="3806520" y="722299"/>
                  </a:lnTo>
                  <a:lnTo>
                    <a:pt x="3806367" y="721029"/>
                  </a:lnTo>
                  <a:lnTo>
                    <a:pt x="3805923" y="717219"/>
                  </a:lnTo>
                  <a:lnTo>
                    <a:pt x="3805859" y="713409"/>
                  </a:lnTo>
                  <a:lnTo>
                    <a:pt x="3805974" y="709599"/>
                  </a:lnTo>
                  <a:lnTo>
                    <a:pt x="3806012" y="708329"/>
                  </a:lnTo>
                  <a:lnTo>
                    <a:pt x="3806406" y="705789"/>
                  </a:lnTo>
                  <a:lnTo>
                    <a:pt x="3807218" y="700709"/>
                  </a:lnTo>
                  <a:lnTo>
                    <a:pt x="3807485" y="695629"/>
                  </a:lnTo>
                  <a:lnTo>
                    <a:pt x="3807625" y="693089"/>
                  </a:lnTo>
                  <a:lnTo>
                    <a:pt x="3805402" y="685469"/>
                  </a:lnTo>
                  <a:lnTo>
                    <a:pt x="3803307" y="681659"/>
                  </a:lnTo>
                  <a:lnTo>
                    <a:pt x="3802608" y="680389"/>
                  </a:lnTo>
                  <a:lnTo>
                    <a:pt x="3801910" y="677849"/>
                  </a:lnTo>
                  <a:lnTo>
                    <a:pt x="3763454" y="677849"/>
                  </a:lnTo>
                  <a:lnTo>
                    <a:pt x="3763454" y="794689"/>
                  </a:lnTo>
                  <a:lnTo>
                    <a:pt x="3759492" y="802309"/>
                  </a:lnTo>
                  <a:lnTo>
                    <a:pt x="3758679" y="793496"/>
                  </a:lnTo>
                  <a:lnTo>
                    <a:pt x="3763454" y="794689"/>
                  </a:lnTo>
                  <a:lnTo>
                    <a:pt x="3763454" y="677849"/>
                  </a:lnTo>
                  <a:lnTo>
                    <a:pt x="3689019" y="677849"/>
                  </a:lnTo>
                  <a:lnTo>
                    <a:pt x="3658031" y="677849"/>
                  </a:lnTo>
                  <a:lnTo>
                    <a:pt x="3655593" y="677849"/>
                  </a:lnTo>
                  <a:lnTo>
                    <a:pt x="3654996" y="682929"/>
                  </a:lnTo>
                  <a:lnTo>
                    <a:pt x="3660698" y="682929"/>
                  </a:lnTo>
                  <a:lnTo>
                    <a:pt x="3663492" y="681659"/>
                  </a:lnTo>
                  <a:lnTo>
                    <a:pt x="3657485" y="685469"/>
                  </a:lnTo>
                  <a:lnTo>
                    <a:pt x="3651123" y="683933"/>
                  </a:lnTo>
                  <a:lnTo>
                    <a:pt x="3651123" y="694359"/>
                  </a:lnTo>
                  <a:lnTo>
                    <a:pt x="3648926" y="695629"/>
                  </a:lnTo>
                  <a:lnTo>
                    <a:pt x="3646601" y="694359"/>
                  </a:lnTo>
                  <a:lnTo>
                    <a:pt x="3651123" y="694359"/>
                  </a:lnTo>
                  <a:lnTo>
                    <a:pt x="3651123" y="683933"/>
                  </a:lnTo>
                  <a:lnTo>
                    <a:pt x="3647033" y="682929"/>
                  </a:lnTo>
                  <a:lnTo>
                    <a:pt x="3633292" y="677849"/>
                  </a:lnTo>
                  <a:lnTo>
                    <a:pt x="3624478" y="680389"/>
                  </a:lnTo>
                  <a:lnTo>
                    <a:pt x="3617061" y="681659"/>
                  </a:lnTo>
                  <a:lnTo>
                    <a:pt x="3621036" y="685469"/>
                  </a:lnTo>
                  <a:lnTo>
                    <a:pt x="3625989" y="682929"/>
                  </a:lnTo>
                  <a:lnTo>
                    <a:pt x="3630231" y="685469"/>
                  </a:lnTo>
                  <a:lnTo>
                    <a:pt x="3628301" y="685469"/>
                  </a:lnTo>
                  <a:lnTo>
                    <a:pt x="3641064" y="689279"/>
                  </a:lnTo>
                  <a:lnTo>
                    <a:pt x="3642017" y="694359"/>
                  </a:lnTo>
                  <a:lnTo>
                    <a:pt x="3642639" y="694359"/>
                  </a:lnTo>
                  <a:lnTo>
                    <a:pt x="3639362" y="696899"/>
                  </a:lnTo>
                  <a:lnTo>
                    <a:pt x="3641712" y="700709"/>
                  </a:lnTo>
                  <a:lnTo>
                    <a:pt x="3644950" y="700709"/>
                  </a:lnTo>
                  <a:lnTo>
                    <a:pt x="3642334" y="703249"/>
                  </a:lnTo>
                  <a:lnTo>
                    <a:pt x="3639477" y="703249"/>
                  </a:lnTo>
                  <a:lnTo>
                    <a:pt x="3636403" y="701979"/>
                  </a:lnTo>
                  <a:lnTo>
                    <a:pt x="3637534" y="699439"/>
                  </a:lnTo>
                  <a:lnTo>
                    <a:pt x="3639210" y="695629"/>
                  </a:lnTo>
                  <a:lnTo>
                    <a:pt x="3632263" y="689279"/>
                  </a:lnTo>
                  <a:lnTo>
                    <a:pt x="3631412" y="689279"/>
                  </a:lnTo>
                  <a:lnTo>
                    <a:pt x="3631412" y="712139"/>
                  </a:lnTo>
                  <a:lnTo>
                    <a:pt x="3623018" y="712139"/>
                  </a:lnTo>
                  <a:lnTo>
                    <a:pt x="3626739" y="709599"/>
                  </a:lnTo>
                  <a:lnTo>
                    <a:pt x="3631412" y="712139"/>
                  </a:lnTo>
                  <a:lnTo>
                    <a:pt x="3631412" y="689279"/>
                  </a:lnTo>
                  <a:lnTo>
                    <a:pt x="3624567" y="689279"/>
                  </a:lnTo>
                  <a:lnTo>
                    <a:pt x="3625177" y="699439"/>
                  </a:lnTo>
                  <a:lnTo>
                    <a:pt x="3619322" y="694359"/>
                  </a:lnTo>
                  <a:lnTo>
                    <a:pt x="3618065" y="689279"/>
                  </a:lnTo>
                  <a:lnTo>
                    <a:pt x="3617442" y="689660"/>
                  </a:lnTo>
                  <a:lnTo>
                    <a:pt x="3617442" y="703249"/>
                  </a:lnTo>
                  <a:lnTo>
                    <a:pt x="3616464" y="703249"/>
                  </a:lnTo>
                  <a:lnTo>
                    <a:pt x="3616464" y="712203"/>
                  </a:lnTo>
                  <a:lnTo>
                    <a:pt x="3608298" y="714679"/>
                  </a:lnTo>
                  <a:lnTo>
                    <a:pt x="3603891" y="717219"/>
                  </a:lnTo>
                  <a:lnTo>
                    <a:pt x="3608082" y="713409"/>
                  </a:lnTo>
                  <a:lnTo>
                    <a:pt x="3609810" y="711835"/>
                  </a:lnTo>
                  <a:lnTo>
                    <a:pt x="3611524" y="712139"/>
                  </a:lnTo>
                  <a:lnTo>
                    <a:pt x="3616223" y="712139"/>
                  </a:lnTo>
                  <a:lnTo>
                    <a:pt x="3616464" y="712203"/>
                  </a:lnTo>
                  <a:lnTo>
                    <a:pt x="3616464" y="703249"/>
                  </a:lnTo>
                  <a:lnTo>
                    <a:pt x="3608273" y="703249"/>
                  </a:lnTo>
                  <a:lnTo>
                    <a:pt x="3608273" y="711555"/>
                  </a:lnTo>
                  <a:lnTo>
                    <a:pt x="3601123" y="713409"/>
                  </a:lnTo>
                  <a:lnTo>
                    <a:pt x="3595039" y="712139"/>
                  </a:lnTo>
                  <a:lnTo>
                    <a:pt x="3593896" y="710501"/>
                  </a:lnTo>
                  <a:lnTo>
                    <a:pt x="3596436" y="709599"/>
                  </a:lnTo>
                  <a:lnTo>
                    <a:pt x="3603142" y="710869"/>
                  </a:lnTo>
                  <a:lnTo>
                    <a:pt x="3604564" y="710869"/>
                  </a:lnTo>
                  <a:lnTo>
                    <a:pt x="3608273" y="711555"/>
                  </a:lnTo>
                  <a:lnTo>
                    <a:pt x="3608273" y="703249"/>
                  </a:lnTo>
                  <a:lnTo>
                    <a:pt x="3604679" y="703249"/>
                  </a:lnTo>
                  <a:lnTo>
                    <a:pt x="3603955" y="698334"/>
                  </a:lnTo>
                  <a:lnTo>
                    <a:pt x="3614280" y="701979"/>
                  </a:lnTo>
                  <a:lnTo>
                    <a:pt x="3617442" y="703249"/>
                  </a:lnTo>
                  <a:lnTo>
                    <a:pt x="3617442" y="689660"/>
                  </a:lnTo>
                  <a:lnTo>
                    <a:pt x="3603891" y="697941"/>
                  </a:lnTo>
                  <a:lnTo>
                    <a:pt x="3603739" y="696899"/>
                  </a:lnTo>
                  <a:lnTo>
                    <a:pt x="3599281" y="699439"/>
                  </a:lnTo>
                  <a:lnTo>
                    <a:pt x="3598900" y="703249"/>
                  </a:lnTo>
                  <a:lnTo>
                    <a:pt x="3594227" y="696645"/>
                  </a:lnTo>
                  <a:lnTo>
                    <a:pt x="3594227" y="703249"/>
                  </a:lnTo>
                  <a:lnTo>
                    <a:pt x="3593096" y="704519"/>
                  </a:lnTo>
                  <a:lnTo>
                    <a:pt x="3591814" y="705789"/>
                  </a:lnTo>
                  <a:lnTo>
                    <a:pt x="3590353" y="705789"/>
                  </a:lnTo>
                  <a:lnTo>
                    <a:pt x="3590023" y="703249"/>
                  </a:lnTo>
                  <a:lnTo>
                    <a:pt x="3594227" y="703249"/>
                  </a:lnTo>
                  <a:lnTo>
                    <a:pt x="3594227" y="696645"/>
                  </a:lnTo>
                  <a:lnTo>
                    <a:pt x="3592614" y="694359"/>
                  </a:lnTo>
                  <a:lnTo>
                    <a:pt x="3588093" y="701687"/>
                  </a:lnTo>
                  <a:lnTo>
                    <a:pt x="3579037" y="694359"/>
                  </a:lnTo>
                  <a:lnTo>
                    <a:pt x="3578326" y="701979"/>
                  </a:lnTo>
                  <a:lnTo>
                    <a:pt x="3586264" y="703249"/>
                  </a:lnTo>
                  <a:lnTo>
                    <a:pt x="3588042" y="705789"/>
                  </a:lnTo>
                  <a:lnTo>
                    <a:pt x="3585807" y="708329"/>
                  </a:lnTo>
                  <a:lnTo>
                    <a:pt x="3579926" y="708329"/>
                  </a:lnTo>
                  <a:lnTo>
                    <a:pt x="3583990" y="711923"/>
                  </a:lnTo>
                  <a:lnTo>
                    <a:pt x="3582670" y="712584"/>
                  </a:lnTo>
                  <a:lnTo>
                    <a:pt x="3578580" y="710717"/>
                  </a:lnTo>
                  <a:lnTo>
                    <a:pt x="3575596" y="709206"/>
                  </a:lnTo>
                  <a:lnTo>
                    <a:pt x="3572764" y="709460"/>
                  </a:lnTo>
                  <a:lnTo>
                    <a:pt x="3570097" y="711479"/>
                  </a:lnTo>
                  <a:lnTo>
                    <a:pt x="3574173" y="712901"/>
                  </a:lnTo>
                  <a:lnTo>
                    <a:pt x="3578568" y="713333"/>
                  </a:lnTo>
                  <a:lnTo>
                    <a:pt x="3582403" y="712724"/>
                  </a:lnTo>
                  <a:lnTo>
                    <a:pt x="3581019" y="713409"/>
                  </a:lnTo>
                  <a:lnTo>
                    <a:pt x="3578390" y="715949"/>
                  </a:lnTo>
                  <a:lnTo>
                    <a:pt x="3581857" y="715949"/>
                  </a:lnTo>
                  <a:lnTo>
                    <a:pt x="3579482" y="718489"/>
                  </a:lnTo>
                  <a:lnTo>
                    <a:pt x="3573754" y="718489"/>
                  </a:lnTo>
                  <a:lnTo>
                    <a:pt x="3573703" y="724839"/>
                  </a:lnTo>
                  <a:lnTo>
                    <a:pt x="3578441" y="723569"/>
                  </a:lnTo>
                  <a:lnTo>
                    <a:pt x="3582886" y="722376"/>
                  </a:lnTo>
                  <a:lnTo>
                    <a:pt x="3586861" y="723569"/>
                  </a:lnTo>
                  <a:lnTo>
                    <a:pt x="3582924" y="724839"/>
                  </a:lnTo>
                  <a:lnTo>
                    <a:pt x="3585095" y="724839"/>
                  </a:lnTo>
                  <a:lnTo>
                    <a:pt x="3587204" y="726109"/>
                  </a:lnTo>
                  <a:lnTo>
                    <a:pt x="3583051" y="727379"/>
                  </a:lnTo>
                  <a:lnTo>
                    <a:pt x="3586899" y="727379"/>
                  </a:lnTo>
                  <a:lnTo>
                    <a:pt x="3589909" y="729919"/>
                  </a:lnTo>
                  <a:lnTo>
                    <a:pt x="3593820" y="728649"/>
                  </a:lnTo>
                  <a:lnTo>
                    <a:pt x="3595547" y="728649"/>
                  </a:lnTo>
                  <a:lnTo>
                    <a:pt x="3597376" y="727379"/>
                  </a:lnTo>
                  <a:lnTo>
                    <a:pt x="3599269" y="728649"/>
                  </a:lnTo>
                  <a:lnTo>
                    <a:pt x="3592880" y="729919"/>
                  </a:lnTo>
                  <a:lnTo>
                    <a:pt x="3592690" y="729919"/>
                  </a:lnTo>
                  <a:lnTo>
                    <a:pt x="3592690" y="732459"/>
                  </a:lnTo>
                  <a:lnTo>
                    <a:pt x="3587280" y="732459"/>
                  </a:lnTo>
                  <a:lnTo>
                    <a:pt x="3581552" y="733704"/>
                  </a:lnTo>
                  <a:lnTo>
                    <a:pt x="3587394" y="731189"/>
                  </a:lnTo>
                  <a:lnTo>
                    <a:pt x="3592690" y="732459"/>
                  </a:lnTo>
                  <a:lnTo>
                    <a:pt x="3592690" y="729919"/>
                  </a:lnTo>
                  <a:lnTo>
                    <a:pt x="3589909" y="729919"/>
                  </a:lnTo>
                  <a:lnTo>
                    <a:pt x="3580003" y="729919"/>
                  </a:lnTo>
                  <a:lnTo>
                    <a:pt x="3576472" y="734999"/>
                  </a:lnTo>
                  <a:lnTo>
                    <a:pt x="3581336" y="733767"/>
                  </a:lnTo>
                  <a:lnTo>
                    <a:pt x="3576472" y="736269"/>
                  </a:lnTo>
                  <a:lnTo>
                    <a:pt x="3579545" y="737539"/>
                  </a:lnTo>
                  <a:lnTo>
                    <a:pt x="3583749" y="740079"/>
                  </a:lnTo>
                  <a:lnTo>
                    <a:pt x="3576472" y="740079"/>
                  </a:lnTo>
                  <a:lnTo>
                    <a:pt x="3580981" y="741349"/>
                  </a:lnTo>
                  <a:lnTo>
                    <a:pt x="3584803" y="746429"/>
                  </a:lnTo>
                  <a:lnTo>
                    <a:pt x="3594493" y="742619"/>
                  </a:lnTo>
                  <a:lnTo>
                    <a:pt x="3602875" y="740079"/>
                  </a:lnTo>
                  <a:lnTo>
                    <a:pt x="3612032" y="741349"/>
                  </a:lnTo>
                  <a:lnTo>
                    <a:pt x="3617696" y="746429"/>
                  </a:lnTo>
                  <a:lnTo>
                    <a:pt x="3624376" y="738809"/>
                  </a:lnTo>
                  <a:lnTo>
                    <a:pt x="3623589" y="734999"/>
                  </a:lnTo>
                  <a:lnTo>
                    <a:pt x="3628326" y="734999"/>
                  </a:lnTo>
                  <a:lnTo>
                    <a:pt x="3626358" y="738809"/>
                  </a:lnTo>
                  <a:lnTo>
                    <a:pt x="3630765" y="740079"/>
                  </a:lnTo>
                  <a:lnTo>
                    <a:pt x="3637534" y="740079"/>
                  </a:lnTo>
                  <a:lnTo>
                    <a:pt x="3642614" y="738809"/>
                  </a:lnTo>
                  <a:lnTo>
                    <a:pt x="3641115" y="740079"/>
                  </a:lnTo>
                  <a:lnTo>
                    <a:pt x="3639705" y="740079"/>
                  </a:lnTo>
                  <a:lnTo>
                    <a:pt x="3638372" y="741349"/>
                  </a:lnTo>
                  <a:lnTo>
                    <a:pt x="3642563" y="743889"/>
                  </a:lnTo>
                  <a:lnTo>
                    <a:pt x="3646563" y="741349"/>
                  </a:lnTo>
                  <a:lnTo>
                    <a:pt x="3650780" y="741349"/>
                  </a:lnTo>
                  <a:lnTo>
                    <a:pt x="3648760" y="738809"/>
                  </a:lnTo>
                  <a:lnTo>
                    <a:pt x="3645751" y="734999"/>
                  </a:lnTo>
                  <a:lnTo>
                    <a:pt x="3650754" y="731189"/>
                  </a:lnTo>
                  <a:lnTo>
                    <a:pt x="3652418" y="729919"/>
                  </a:lnTo>
                  <a:lnTo>
                    <a:pt x="3657714" y="727379"/>
                  </a:lnTo>
                  <a:lnTo>
                    <a:pt x="3653459" y="732459"/>
                  </a:lnTo>
                  <a:lnTo>
                    <a:pt x="3651313" y="736269"/>
                  </a:lnTo>
                  <a:lnTo>
                    <a:pt x="3652570" y="738809"/>
                  </a:lnTo>
                  <a:lnTo>
                    <a:pt x="3658514" y="740079"/>
                  </a:lnTo>
                  <a:lnTo>
                    <a:pt x="3653269" y="741349"/>
                  </a:lnTo>
                  <a:lnTo>
                    <a:pt x="3645890" y="742619"/>
                  </a:lnTo>
                  <a:lnTo>
                    <a:pt x="3640848" y="746429"/>
                  </a:lnTo>
                  <a:lnTo>
                    <a:pt x="3642614" y="750239"/>
                  </a:lnTo>
                  <a:lnTo>
                    <a:pt x="3636835" y="750239"/>
                  </a:lnTo>
                  <a:lnTo>
                    <a:pt x="3634130" y="751509"/>
                  </a:lnTo>
                  <a:lnTo>
                    <a:pt x="3637089" y="748969"/>
                  </a:lnTo>
                  <a:lnTo>
                    <a:pt x="3636327" y="747699"/>
                  </a:lnTo>
                  <a:lnTo>
                    <a:pt x="3634790" y="745159"/>
                  </a:lnTo>
                  <a:lnTo>
                    <a:pt x="3629710" y="742619"/>
                  </a:lnTo>
                  <a:lnTo>
                    <a:pt x="3624351" y="743889"/>
                  </a:lnTo>
                  <a:lnTo>
                    <a:pt x="3618522" y="747699"/>
                  </a:lnTo>
                  <a:lnTo>
                    <a:pt x="3610254" y="742619"/>
                  </a:lnTo>
                  <a:lnTo>
                    <a:pt x="3595814" y="743839"/>
                  </a:lnTo>
                  <a:lnTo>
                    <a:pt x="3595814" y="759129"/>
                  </a:lnTo>
                  <a:lnTo>
                    <a:pt x="3595611" y="763485"/>
                  </a:lnTo>
                  <a:lnTo>
                    <a:pt x="3595192" y="760984"/>
                  </a:lnTo>
                  <a:lnTo>
                    <a:pt x="3591699" y="763993"/>
                  </a:lnTo>
                  <a:lnTo>
                    <a:pt x="3588728" y="764654"/>
                  </a:lnTo>
                  <a:lnTo>
                    <a:pt x="3589464" y="762939"/>
                  </a:lnTo>
                  <a:lnTo>
                    <a:pt x="3590544" y="760399"/>
                  </a:lnTo>
                  <a:lnTo>
                    <a:pt x="3595814" y="759129"/>
                  </a:lnTo>
                  <a:lnTo>
                    <a:pt x="3595814" y="743839"/>
                  </a:lnTo>
                  <a:lnTo>
                    <a:pt x="3595128" y="743889"/>
                  </a:lnTo>
                  <a:lnTo>
                    <a:pt x="3589388" y="747699"/>
                  </a:lnTo>
                  <a:lnTo>
                    <a:pt x="3588448" y="747509"/>
                  </a:lnTo>
                  <a:lnTo>
                    <a:pt x="3588448" y="754049"/>
                  </a:lnTo>
                  <a:lnTo>
                    <a:pt x="3583025" y="754049"/>
                  </a:lnTo>
                  <a:lnTo>
                    <a:pt x="3584054" y="759129"/>
                  </a:lnTo>
                  <a:lnTo>
                    <a:pt x="3584587" y="762939"/>
                  </a:lnTo>
                  <a:lnTo>
                    <a:pt x="3581641" y="759129"/>
                  </a:lnTo>
                  <a:lnTo>
                    <a:pt x="3577996" y="757453"/>
                  </a:lnTo>
                  <a:lnTo>
                    <a:pt x="3578987" y="756589"/>
                  </a:lnTo>
                  <a:lnTo>
                    <a:pt x="3581946" y="754049"/>
                  </a:lnTo>
                  <a:lnTo>
                    <a:pt x="3583419" y="752779"/>
                  </a:lnTo>
                  <a:lnTo>
                    <a:pt x="3588448" y="754049"/>
                  </a:lnTo>
                  <a:lnTo>
                    <a:pt x="3588448" y="747509"/>
                  </a:lnTo>
                  <a:lnTo>
                    <a:pt x="3571760" y="743889"/>
                  </a:lnTo>
                  <a:lnTo>
                    <a:pt x="3574973" y="750239"/>
                  </a:lnTo>
                  <a:lnTo>
                    <a:pt x="3579152" y="750239"/>
                  </a:lnTo>
                  <a:lnTo>
                    <a:pt x="3577526" y="754049"/>
                  </a:lnTo>
                  <a:lnTo>
                    <a:pt x="3576866" y="754049"/>
                  </a:lnTo>
                  <a:lnTo>
                    <a:pt x="3576320" y="753656"/>
                  </a:lnTo>
                  <a:lnTo>
                    <a:pt x="3576320" y="760907"/>
                  </a:lnTo>
                  <a:lnTo>
                    <a:pt x="3574796" y="760209"/>
                  </a:lnTo>
                  <a:lnTo>
                    <a:pt x="3576129" y="759053"/>
                  </a:lnTo>
                  <a:lnTo>
                    <a:pt x="3576282" y="759129"/>
                  </a:lnTo>
                  <a:lnTo>
                    <a:pt x="3576320" y="760907"/>
                  </a:lnTo>
                  <a:lnTo>
                    <a:pt x="3576320" y="753656"/>
                  </a:lnTo>
                  <a:lnTo>
                    <a:pt x="3573348" y="751509"/>
                  </a:lnTo>
                  <a:lnTo>
                    <a:pt x="3574046" y="756589"/>
                  </a:lnTo>
                  <a:lnTo>
                    <a:pt x="3571468" y="756589"/>
                  </a:lnTo>
                  <a:lnTo>
                    <a:pt x="3574250" y="758050"/>
                  </a:lnTo>
                  <a:lnTo>
                    <a:pt x="3574516" y="760082"/>
                  </a:lnTo>
                  <a:lnTo>
                    <a:pt x="3573411" y="759574"/>
                  </a:lnTo>
                  <a:lnTo>
                    <a:pt x="3570414" y="761377"/>
                  </a:lnTo>
                  <a:lnTo>
                    <a:pt x="3574288" y="763701"/>
                  </a:lnTo>
                  <a:lnTo>
                    <a:pt x="3576383" y="763701"/>
                  </a:lnTo>
                  <a:lnTo>
                    <a:pt x="3576459" y="766749"/>
                  </a:lnTo>
                  <a:lnTo>
                    <a:pt x="3583978" y="766749"/>
                  </a:lnTo>
                  <a:lnTo>
                    <a:pt x="3583203" y="767181"/>
                  </a:lnTo>
                  <a:lnTo>
                    <a:pt x="3585502" y="769124"/>
                  </a:lnTo>
                  <a:lnTo>
                    <a:pt x="3588080" y="770534"/>
                  </a:lnTo>
                  <a:lnTo>
                    <a:pt x="3590950" y="771436"/>
                  </a:lnTo>
                  <a:lnTo>
                    <a:pt x="3592576" y="771093"/>
                  </a:lnTo>
                  <a:lnTo>
                    <a:pt x="3592195" y="771829"/>
                  </a:lnTo>
                  <a:lnTo>
                    <a:pt x="3587673" y="773099"/>
                  </a:lnTo>
                  <a:lnTo>
                    <a:pt x="3583825" y="769289"/>
                  </a:lnTo>
                  <a:lnTo>
                    <a:pt x="3582835" y="771829"/>
                  </a:lnTo>
                  <a:lnTo>
                    <a:pt x="3580549" y="774369"/>
                  </a:lnTo>
                  <a:lnTo>
                    <a:pt x="3577653" y="774369"/>
                  </a:lnTo>
                  <a:lnTo>
                    <a:pt x="3581933" y="775639"/>
                  </a:lnTo>
                  <a:lnTo>
                    <a:pt x="3580574" y="781989"/>
                  </a:lnTo>
                  <a:lnTo>
                    <a:pt x="3588372" y="785799"/>
                  </a:lnTo>
                  <a:lnTo>
                    <a:pt x="3593503" y="774369"/>
                  </a:lnTo>
                  <a:lnTo>
                    <a:pt x="3593020" y="776909"/>
                  </a:lnTo>
                  <a:lnTo>
                    <a:pt x="3592372" y="779449"/>
                  </a:lnTo>
                  <a:lnTo>
                    <a:pt x="3591572" y="781989"/>
                  </a:lnTo>
                  <a:lnTo>
                    <a:pt x="3595624" y="784529"/>
                  </a:lnTo>
                  <a:lnTo>
                    <a:pt x="3597325" y="788339"/>
                  </a:lnTo>
                  <a:lnTo>
                    <a:pt x="3599446" y="789609"/>
                  </a:lnTo>
                  <a:lnTo>
                    <a:pt x="3604717" y="781989"/>
                  </a:lnTo>
                  <a:lnTo>
                    <a:pt x="3606101" y="779449"/>
                  </a:lnTo>
                  <a:lnTo>
                    <a:pt x="3613721" y="774369"/>
                  </a:lnTo>
                  <a:lnTo>
                    <a:pt x="3616033" y="773099"/>
                  </a:lnTo>
                  <a:lnTo>
                    <a:pt x="3622116" y="771829"/>
                  </a:lnTo>
                  <a:lnTo>
                    <a:pt x="3635083" y="769289"/>
                  </a:lnTo>
                  <a:lnTo>
                    <a:pt x="3641483" y="770559"/>
                  </a:lnTo>
                  <a:lnTo>
                    <a:pt x="3630561" y="770559"/>
                  </a:lnTo>
                  <a:lnTo>
                    <a:pt x="3628669" y="778179"/>
                  </a:lnTo>
                  <a:lnTo>
                    <a:pt x="3622141" y="784529"/>
                  </a:lnTo>
                  <a:lnTo>
                    <a:pt x="3623068" y="780719"/>
                  </a:lnTo>
                  <a:lnTo>
                    <a:pt x="3626193" y="776909"/>
                  </a:lnTo>
                  <a:lnTo>
                    <a:pt x="3624453" y="773099"/>
                  </a:lnTo>
                  <a:lnTo>
                    <a:pt x="3619665" y="775639"/>
                  </a:lnTo>
                  <a:lnTo>
                    <a:pt x="3613150" y="779449"/>
                  </a:lnTo>
                  <a:lnTo>
                    <a:pt x="3609187" y="783259"/>
                  </a:lnTo>
                  <a:lnTo>
                    <a:pt x="3612083" y="785799"/>
                  </a:lnTo>
                  <a:lnTo>
                    <a:pt x="3605492" y="785799"/>
                  </a:lnTo>
                  <a:lnTo>
                    <a:pt x="3597910" y="793496"/>
                  </a:lnTo>
                  <a:lnTo>
                    <a:pt x="3594252" y="798499"/>
                  </a:lnTo>
                  <a:lnTo>
                    <a:pt x="3598392" y="801039"/>
                  </a:lnTo>
                  <a:lnTo>
                    <a:pt x="3602215" y="801852"/>
                  </a:lnTo>
                  <a:lnTo>
                    <a:pt x="3605225" y="801852"/>
                  </a:lnTo>
                  <a:lnTo>
                    <a:pt x="3752354" y="801852"/>
                  </a:lnTo>
                  <a:lnTo>
                    <a:pt x="3752558" y="799769"/>
                  </a:lnTo>
                  <a:lnTo>
                    <a:pt x="3753332" y="792149"/>
                  </a:lnTo>
                  <a:lnTo>
                    <a:pt x="3758247" y="793381"/>
                  </a:lnTo>
                  <a:lnTo>
                    <a:pt x="3755999" y="802309"/>
                  </a:lnTo>
                  <a:lnTo>
                    <a:pt x="3755936" y="806259"/>
                  </a:lnTo>
                  <a:lnTo>
                    <a:pt x="3755910" y="808621"/>
                  </a:lnTo>
                  <a:lnTo>
                    <a:pt x="3756507" y="812469"/>
                  </a:lnTo>
                  <a:lnTo>
                    <a:pt x="3760139" y="825169"/>
                  </a:lnTo>
                  <a:lnTo>
                    <a:pt x="3765181" y="823899"/>
                  </a:lnTo>
                  <a:lnTo>
                    <a:pt x="3774795" y="828979"/>
                  </a:lnTo>
                  <a:lnTo>
                    <a:pt x="3779050" y="828979"/>
                  </a:lnTo>
                  <a:lnTo>
                    <a:pt x="3782441" y="832789"/>
                  </a:lnTo>
                  <a:lnTo>
                    <a:pt x="3783279" y="837869"/>
                  </a:lnTo>
                  <a:lnTo>
                    <a:pt x="3792397" y="839139"/>
                  </a:lnTo>
                  <a:lnTo>
                    <a:pt x="3794302" y="826439"/>
                  </a:lnTo>
                  <a:lnTo>
                    <a:pt x="3794493" y="823899"/>
                  </a:lnTo>
                  <a:lnTo>
                    <a:pt x="3794963" y="817549"/>
                  </a:lnTo>
                  <a:lnTo>
                    <a:pt x="3789248" y="812469"/>
                  </a:lnTo>
                  <a:lnTo>
                    <a:pt x="3793198" y="806119"/>
                  </a:lnTo>
                  <a:lnTo>
                    <a:pt x="3797579" y="803579"/>
                  </a:lnTo>
                  <a:lnTo>
                    <a:pt x="3797477" y="802309"/>
                  </a:lnTo>
                  <a:lnTo>
                    <a:pt x="3796728" y="792149"/>
                  </a:lnTo>
                  <a:lnTo>
                    <a:pt x="3802608" y="795959"/>
                  </a:lnTo>
                  <a:lnTo>
                    <a:pt x="3812552" y="792149"/>
                  </a:lnTo>
                  <a:lnTo>
                    <a:pt x="3817823" y="787069"/>
                  </a:lnTo>
                  <a:lnTo>
                    <a:pt x="3817543" y="784529"/>
                  </a:lnTo>
                  <a:lnTo>
                    <a:pt x="3816705" y="776909"/>
                  </a:lnTo>
                  <a:lnTo>
                    <a:pt x="3821722" y="774369"/>
                  </a:lnTo>
                  <a:lnTo>
                    <a:pt x="3819588" y="769289"/>
                  </a:lnTo>
                  <a:lnTo>
                    <a:pt x="3817455" y="764209"/>
                  </a:lnTo>
                  <a:lnTo>
                    <a:pt x="3812679" y="761669"/>
                  </a:lnTo>
                  <a:lnTo>
                    <a:pt x="3811828" y="759129"/>
                  </a:lnTo>
                  <a:lnTo>
                    <a:pt x="3809669" y="752779"/>
                  </a:lnTo>
                  <a:lnTo>
                    <a:pt x="3809238" y="751509"/>
                  </a:lnTo>
                  <a:lnTo>
                    <a:pt x="3807955" y="747699"/>
                  </a:lnTo>
                  <a:lnTo>
                    <a:pt x="3815003" y="746429"/>
                  </a:lnTo>
                  <a:lnTo>
                    <a:pt x="3824452" y="746429"/>
                  </a:lnTo>
                  <a:lnTo>
                    <a:pt x="3828999" y="734999"/>
                  </a:lnTo>
                  <a:close/>
                </a:path>
                <a:path w="4357370" h="3776345">
                  <a:moveTo>
                    <a:pt x="4004716" y="3873"/>
                  </a:moveTo>
                  <a:lnTo>
                    <a:pt x="4003725" y="2667"/>
                  </a:lnTo>
                  <a:lnTo>
                    <a:pt x="4002417" y="2413"/>
                  </a:lnTo>
                  <a:lnTo>
                    <a:pt x="4000792" y="3098"/>
                  </a:lnTo>
                  <a:lnTo>
                    <a:pt x="4004716" y="3873"/>
                  </a:lnTo>
                  <a:close/>
                </a:path>
                <a:path w="4357370" h="3776345">
                  <a:moveTo>
                    <a:pt x="4007739" y="373227"/>
                  </a:moveTo>
                  <a:lnTo>
                    <a:pt x="4003484" y="369557"/>
                  </a:lnTo>
                  <a:lnTo>
                    <a:pt x="4002557" y="374484"/>
                  </a:lnTo>
                  <a:lnTo>
                    <a:pt x="4003916" y="375399"/>
                  </a:lnTo>
                  <a:lnTo>
                    <a:pt x="4005351" y="376174"/>
                  </a:lnTo>
                  <a:lnTo>
                    <a:pt x="4006862" y="376809"/>
                  </a:lnTo>
                  <a:lnTo>
                    <a:pt x="4007739" y="373227"/>
                  </a:lnTo>
                  <a:close/>
                </a:path>
                <a:path w="4357370" h="3776345">
                  <a:moveTo>
                    <a:pt x="4011269" y="1155"/>
                  </a:moveTo>
                  <a:lnTo>
                    <a:pt x="4007269" y="812"/>
                  </a:lnTo>
                  <a:lnTo>
                    <a:pt x="3999280" y="0"/>
                  </a:lnTo>
                  <a:lnTo>
                    <a:pt x="4001960" y="825"/>
                  </a:lnTo>
                  <a:lnTo>
                    <a:pt x="4004665" y="1600"/>
                  </a:lnTo>
                  <a:lnTo>
                    <a:pt x="4007396" y="2324"/>
                  </a:lnTo>
                  <a:lnTo>
                    <a:pt x="4011269" y="1155"/>
                  </a:lnTo>
                  <a:close/>
                </a:path>
                <a:path w="4357370" h="3776345">
                  <a:moveTo>
                    <a:pt x="4015130" y="376415"/>
                  </a:moveTo>
                  <a:lnTo>
                    <a:pt x="4010088" y="376796"/>
                  </a:lnTo>
                  <a:lnTo>
                    <a:pt x="4011803" y="377253"/>
                  </a:lnTo>
                  <a:lnTo>
                    <a:pt x="4013492" y="377126"/>
                  </a:lnTo>
                  <a:lnTo>
                    <a:pt x="4015130" y="376415"/>
                  </a:lnTo>
                  <a:close/>
                </a:path>
                <a:path w="4357370" h="3776345">
                  <a:moveTo>
                    <a:pt x="4022966" y="399719"/>
                  </a:moveTo>
                  <a:lnTo>
                    <a:pt x="4021912" y="395909"/>
                  </a:lnTo>
                  <a:lnTo>
                    <a:pt x="4022560" y="389559"/>
                  </a:lnTo>
                  <a:lnTo>
                    <a:pt x="4016324" y="390829"/>
                  </a:lnTo>
                  <a:lnTo>
                    <a:pt x="4009250" y="392099"/>
                  </a:lnTo>
                  <a:lnTo>
                    <a:pt x="4003598" y="394639"/>
                  </a:lnTo>
                  <a:lnTo>
                    <a:pt x="4001655" y="400989"/>
                  </a:lnTo>
                  <a:lnTo>
                    <a:pt x="4004538" y="399719"/>
                  </a:lnTo>
                  <a:lnTo>
                    <a:pt x="4007015" y="399719"/>
                  </a:lnTo>
                  <a:lnTo>
                    <a:pt x="4007370" y="399719"/>
                  </a:lnTo>
                  <a:lnTo>
                    <a:pt x="4022966" y="399719"/>
                  </a:lnTo>
                  <a:close/>
                </a:path>
                <a:path w="4357370" h="3776345">
                  <a:moveTo>
                    <a:pt x="4032593" y="378358"/>
                  </a:moveTo>
                  <a:lnTo>
                    <a:pt x="4028351" y="376428"/>
                  </a:lnTo>
                  <a:lnTo>
                    <a:pt x="4024922" y="373545"/>
                  </a:lnTo>
                  <a:lnTo>
                    <a:pt x="4020629" y="372859"/>
                  </a:lnTo>
                  <a:lnTo>
                    <a:pt x="4016324" y="372554"/>
                  </a:lnTo>
                  <a:lnTo>
                    <a:pt x="4022712" y="375907"/>
                  </a:lnTo>
                  <a:lnTo>
                    <a:pt x="4024096" y="382231"/>
                  </a:lnTo>
                  <a:lnTo>
                    <a:pt x="4023512" y="382231"/>
                  </a:lnTo>
                  <a:lnTo>
                    <a:pt x="4020794" y="383806"/>
                  </a:lnTo>
                  <a:lnTo>
                    <a:pt x="4018343" y="385749"/>
                  </a:lnTo>
                  <a:lnTo>
                    <a:pt x="4016159" y="388023"/>
                  </a:lnTo>
                  <a:lnTo>
                    <a:pt x="4020299" y="387426"/>
                  </a:lnTo>
                  <a:lnTo>
                    <a:pt x="4025544" y="387057"/>
                  </a:lnTo>
                  <a:lnTo>
                    <a:pt x="4027005" y="382231"/>
                  </a:lnTo>
                  <a:lnTo>
                    <a:pt x="4025773" y="382231"/>
                  </a:lnTo>
                  <a:lnTo>
                    <a:pt x="4032593" y="378358"/>
                  </a:lnTo>
                  <a:close/>
                </a:path>
                <a:path w="4357370" h="3776345">
                  <a:moveTo>
                    <a:pt x="4053281" y="385711"/>
                  </a:moveTo>
                  <a:lnTo>
                    <a:pt x="4050207" y="384479"/>
                  </a:lnTo>
                  <a:lnTo>
                    <a:pt x="4047871" y="385762"/>
                  </a:lnTo>
                  <a:lnTo>
                    <a:pt x="4047858" y="389191"/>
                  </a:lnTo>
                  <a:lnTo>
                    <a:pt x="4048874" y="389343"/>
                  </a:lnTo>
                  <a:lnTo>
                    <a:pt x="4050919" y="389585"/>
                  </a:lnTo>
                  <a:lnTo>
                    <a:pt x="4053281" y="385711"/>
                  </a:lnTo>
                  <a:close/>
                </a:path>
                <a:path w="4357370" h="3776345">
                  <a:moveTo>
                    <a:pt x="4053662" y="373722"/>
                  </a:moveTo>
                  <a:lnTo>
                    <a:pt x="4049318" y="372186"/>
                  </a:lnTo>
                  <a:lnTo>
                    <a:pt x="4044759" y="373786"/>
                  </a:lnTo>
                  <a:lnTo>
                    <a:pt x="4041254" y="376428"/>
                  </a:lnTo>
                  <a:lnTo>
                    <a:pt x="4043883" y="383590"/>
                  </a:lnTo>
                  <a:lnTo>
                    <a:pt x="4052989" y="380149"/>
                  </a:lnTo>
                  <a:lnTo>
                    <a:pt x="4053662" y="373722"/>
                  </a:lnTo>
                  <a:close/>
                </a:path>
                <a:path w="4357370" h="3776345">
                  <a:moveTo>
                    <a:pt x="4055199" y="78181"/>
                  </a:moveTo>
                  <a:lnTo>
                    <a:pt x="4053941" y="73279"/>
                  </a:lnTo>
                  <a:lnTo>
                    <a:pt x="4042727" y="68808"/>
                  </a:lnTo>
                  <a:lnTo>
                    <a:pt x="4027246" y="68326"/>
                  </a:lnTo>
                  <a:lnTo>
                    <a:pt x="4011460" y="70396"/>
                  </a:lnTo>
                  <a:lnTo>
                    <a:pt x="3999331" y="73520"/>
                  </a:lnTo>
                  <a:lnTo>
                    <a:pt x="4006443" y="74942"/>
                  </a:lnTo>
                  <a:lnTo>
                    <a:pt x="4011955" y="75311"/>
                  </a:lnTo>
                  <a:lnTo>
                    <a:pt x="4023029" y="83743"/>
                  </a:lnTo>
                  <a:lnTo>
                    <a:pt x="4028529" y="82003"/>
                  </a:lnTo>
                  <a:lnTo>
                    <a:pt x="4034498" y="81991"/>
                  </a:lnTo>
                  <a:lnTo>
                    <a:pt x="4039946" y="81800"/>
                  </a:lnTo>
                  <a:lnTo>
                    <a:pt x="4048683" y="80772"/>
                  </a:lnTo>
                  <a:lnTo>
                    <a:pt x="4055199" y="78181"/>
                  </a:lnTo>
                  <a:close/>
                </a:path>
                <a:path w="4357370" h="3776345">
                  <a:moveTo>
                    <a:pt x="4062311" y="382231"/>
                  </a:moveTo>
                  <a:lnTo>
                    <a:pt x="4059859" y="382549"/>
                  </a:lnTo>
                  <a:lnTo>
                    <a:pt x="4055084" y="379844"/>
                  </a:lnTo>
                  <a:lnTo>
                    <a:pt x="4053065" y="382231"/>
                  </a:lnTo>
                  <a:lnTo>
                    <a:pt x="4055897" y="384340"/>
                  </a:lnTo>
                  <a:lnTo>
                    <a:pt x="4059478" y="384340"/>
                  </a:lnTo>
                  <a:lnTo>
                    <a:pt x="4062311" y="382231"/>
                  </a:lnTo>
                  <a:close/>
                </a:path>
                <a:path w="4357370" h="3776345">
                  <a:moveTo>
                    <a:pt x="4079938" y="382231"/>
                  </a:moveTo>
                  <a:lnTo>
                    <a:pt x="4079824" y="381292"/>
                  </a:lnTo>
                  <a:lnTo>
                    <a:pt x="4079544" y="381317"/>
                  </a:lnTo>
                  <a:lnTo>
                    <a:pt x="4077246" y="380682"/>
                  </a:lnTo>
                  <a:lnTo>
                    <a:pt x="4079036" y="381723"/>
                  </a:lnTo>
                  <a:lnTo>
                    <a:pt x="4079938" y="382231"/>
                  </a:lnTo>
                  <a:close/>
                </a:path>
                <a:path w="4357370" h="3776345">
                  <a:moveTo>
                    <a:pt x="4093121" y="361505"/>
                  </a:moveTo>
                  <a:lnTo>
                    <a:pt x="4090263" y="363677"/>
                  </a:lnTo>
                  <a:lnTo>
                    <a:pt x="4091622" y="362724"/>
                  </a:lnTo>
                  <a:lnTo>
                    <a:pt x="4093121" y="361505"/>
                  </a:lnTo>
                  <a:close/>
                </a:path>
                <a:path w="4357370" h="3776345">
                  <a:moveTo>
                    <a:pt x="4093908" y="7315"/>
                  </a:moveTo>
                  <a:lnTo>
                    <a:pt x="4089616" y="7315"/>
                  </a:lnTo>
                  <a:lnTo>
                    <a:pt x="4091038" y="7747"/>
                  </a:lnTo>
                  <a:lnTo>
                    <a:pt x="4092460" y="7747"/>
                  </a:lnTo>
                  <a:lnTo>
                    <a:pt x="4093908" y="7315"/>
                  </a:lnTo>
                  <a:close/>
                </a:path>
                <a:path w="4357370" h="3776345">
                  <a:moveTo>
                    <a:pt x="4097134" y="10807"/>
                  </a:moveTo>
                  <a:lnTo>
                    <a:pt x="4096169" y="10731"/>
                  </a:lnTo>
                  <a:lnTo>
                    <a:pt x="4094365" y="9982"/>
                  </a:lnTo>
                  <a:lnTo>
                    <a:pt x="4092511" y="10807"/>
                  </a:lnTo>
                  <a:lnTo>
                    <a:pt x="4094048" y="10807"/>
                  </a:lnTo>
                  <a:lnTo>
                    <a:pt x="4095597" y="10871"/>
                  </a:lnTo>
                  <a:lnTo>
                    <a:pt x="4097134" y="10807"/>
                  </a:lnTo>
                  <a:close/>
                </a:path>
                <a:path w="4357370" h="3776345">
                  <a:moveTo>
                    <a:pt x="4126268" y="98628"/>
                  </a:moveTo>
                  <a:lnTo>
                    <a:pt x="4120400" y="94221"/>
                  </a:lnTo>
                  <a:lnTo>
                    <a:pt x="4112272" y="91922"/>
                  </a:lnTo>
                  <a:lnTo>
                    <a:pt x="4105071" y="93891"/>
                  </a:lnTo>
                  <a:lnTo>
                    <a:pt x="4099001" y="94475"/>
                  </a:lnTo>
                  <a:lnTo>
                    <a:pt x="4092854" y="93472"/>
                  </a:lnTo>
                  <a:lnTo>
                    <a:pt x="4081018" y="89725"/>
                  </a:lnTo>
                  <a:lnTo>
                    <a:pt x="4083100" y="87172"/>
                  </a:lnTo>
                  <a:lnTo>
                    <a:pt x="4085945" y="85178"/>
                  </a:lnTo>
                  <a:lnTo>
                    <a:pt x="4089133" y="84302"/>
                  </a:lnTo>
                  <a:lnTo>
                    <a:pt x="4081373" y="82169"/>
                  </a:lnTo>
                  <a:lnTo>
                    <a:pt x="4073537" y="81851"/>
                  </a:lnTo>
                  <a:lnTo>
                    <a:pt x="4057637" y="82753"/>
                  </a:lnTo>
                  <a:lnTo>
                    <a:pt x="4040047" y="82969"/>
                  </a:lnTo>
                  <a:lnTo>
                    <a:pt x="4031297" y="83654"/>
                  </a:lnTo>
                  <a:lnTo>
                    <a:pt x="4022610" y="85090"/>
                  </a:lnTo>
                  <a:lnTo>
                    <a:pt x="4026497" y="89522"/>
                  </a:lnTo>
                  <a:lnTo>
                    <a:pt x="4033189" y="91059"/>
                  </a:lnTo>
                  <a:lnTo>
                    <a:pt x="4038841" y="91274"/>
                  </a:lnTo>
                  <a:lnTo>
                    <a:pt x="4038117" y="94589"/>
                  </a:lnTo>
                  <a:lnTo>
                    <a:pt x="4030713" y="105092"/>
                  </a:lnTo>
                  <a:lnTo>
                    <a:pt x="4023868" y="101625"/>
                  </a:lnTo>
                  <a:lnTo>
                    <a:pt x="4022979" y="107911"/>
                  </a:lnTo>
                  <a:lnTo>
                    <a:pt x="4035450" y="109093"/>
                  </a:lnTo>
                  <a:lnTo>
                    <a:pt x="4047909" y="107480"/>
                  </a:lnTo>
                  <a:lnTo>
                    <a:pt x="4060393" y="105308"/>
                  </a:lnTo>
                  <a:lnTo>
                    <a:pt x="4072902" y="104813"/>
                  </a:lnTo>
                  <a:lnTo>
                    <a:pt x="4071543" y="106095"/>
                  </a:lnTo>
                  <a:lnTo>
                    <a:pt x="4062133" y="110172"/>
                  </a:lnTo>
                  <a:lnTo>
                    <a:pt x="4072001" y="117779"/>
                  </a:lnTo>
                  <a:lnTo>
                    <a:pt x="4078008" y="112649"/>
                  </a:lnTo>
                  <a:lnTo>
                    <a:pt x="4091368" y="109016"/>
                  </a:lnTo>
                  <a:lnTo>
                    <a:pt x="4096042" y="109842"/>
                  </a:lnTo>
                  <a:lnTo>
                    <a:pt x="4109923" y="100863"/>
                  </a:lnTo>
                  <a:lnTo>
                    <a:pt x="4117619" y="99377"/>
                  </a:lnTo>
                  <a:lnTo>
                    <a:pt x="4126268" y="98628"/>
                  </a:lnTo>
                  <a:close/>
                </a:path>
                <a:path w="4357370" h="3776345">
                  <a:moveTo>
                    <a:pt x="4129328" y="351282"/>
                  </a:moveTo>
                  <a:lnTo>
                    <a:pt x="4125328" y="351701"/>
                  </a:lnTo>
                  <a:lnTo>
                    <a:pt x="4121213" y="352577"/>
                  </a:lnTo>
                  <a:lnTo>
                    <a:pt x="4117340" y="350901"/>
                  </a:lnTo>
                  <a:lnTo>
                    <a:pt x="4118191" y="355180"/>
                  </a:lnTo>
                  <a:lnTo>
                    <a:pt x="4112501" y="355409"/>
                  </a:lnTo>
                  <a:lnTo>
                    <a:pt x="4107573" y="354939"/>
                  </a:lnTo>
                  <a:lnTo>
                    <a:pt x="4110736" y="357085"/>
                  </a:lnTo>
                  <a:lnTo>
                    <a:pt x="4106621" y="357149"/>
                  </a:lnTo>
                  <a:lnTo>
                    <a:pt x="4103674" y="353631"/>
                  </a:lnTo>
                  <a:lnTo>
                    <a:pt x="4097210" y="359181"/>
                  </a:lnTo>
                  <a:lnTo>
                    <a:pt x="4089730" y="357212"/>
                  </a:lnTo>
                  <a:lnTo>
                    <a:pt x="4085958" y="357873"/>
                  </a:lnTo>
                  <a:lnTo>
                    <a:pt x="4088587" y="359054"/>
                  </a:lnTo>
                  <a:lnTo>
                    <a:pt x="4091317" y="359956"/>
                  </a:lnTo>
                  <a:lnTo>
                    <a:pt x="4094124" y="360578"/>
                  </a:lnTo>
                  <a:lnTo>
                    <a:pt x="4093121" y="361505"/>
                  </a:lnTo>
                  <a:lnTo>
                    <a:pt x="4095419" y="359765"/>
                  </a:lnTo>
                  <a:lnTo>
                    <a:pt x="4103344" y="362889"/>
                  </a:lnTo>
                  <a:lnTo>
                    <a:pt x="4116197" y="361619"/>
                  </a:lnTo>
                  <a:lnTo>
                    <a:pt x="4118229" y="359765"/>
                  </a:lnTo>
                  <a:lnTo>
                    <a:pt x="4118864" y="359181"/>
                  </a:lnTo>
                  <a:lnTo>
                    <a:pt x="4121086" y="357149"/>
                  </a:lnTo>
                  <a:lnTo>
                    <a:pt x="4121988" y="356336"/>
                  </a:lnTo>
                  <a:lnTo>
                    <a:pt x="4123512" y="355409"/>
                  </a:lnTo>
                  <a:lnTo>
                    <a:pt x="4127766" y="352831"/>
                  </a:lnTo>
                  <a:lnTo>
                    <a:pt x="4128033" y="352577"/>
                  </a:lnTo>
                  <a:lnTo>
                    <a:pt x="4129328" y="351282"/>
                  </a:lnTo>
                  <a:close/>
                </a:path>
                <a:path w="4357370" h="3776345">
                  <a:moveTo>
                    <a:pt x="4134891" y="364096"/>
                  </a:moveTo>
                  <a:lnTo>
                    <a:pt x="4133672" y="360197"/>
                  </a:lnTo>
                  <a:lnTo>
                    <a:pt x="4132923" y="358267"/>
                  </a:lnTo>
                  <a:lnTo>
                    <a:pt x="4127474" y="364515"/>
                  </a:lnTo>
                  <a:lnTo>
                    <a:pt x="4118876" y="361442"/>
                  </a:lnTo>
                  <a:lnTo>
                    <a:pt x="4112768" y="366395"/>
                  </a:lnTo>
                  <a:lnTo>
                    <a:pt x="4117111" y="369735"/>
                  </a:lnTo>
                  <a:lnTo>
                    <a:pt x="4122547" y="364363"/>
                  </a:lnTo>
                  <a:lnTo>
                    <a:pt x="4122445" y="371424"/>
                  </a:lnTo>
                  <a:lnTo>
                    <a:pt x="4126306" y="369557"/>
                  </a:lnTo>
                  <a:lnTo>
                    <a:pt x="4131449" y="367169"/>
                  </a:lnTo>
                  <a:lnTo>
                    <a:pt x="4134891" y="364096"/>
                  </a:lnTo>
                  <a:close/>
                </a:path>
                <a:path w="4357370" h="3776345">
                  <a:moveTo>
                    <a:pt x="4149318" y="346671"/>
                  </a:moveTo>
                  <a:lnTo>
                    <a:pt x="4147870" y="344551"/>
                  </a:lnTo>
                  <a:lnTo>
                    <a:pt x="4144899" y="341858"/>
                  </a:lnTo>
                  <a:lnTo>
                    <a:pt x="4145115" y="341985"/>
                  </a:lnTo>
                  <a:lnTo>
                    <a:pt x="4146397" y="341858"/>
                  </a:lnTo>
                  <a:lnTo>
                    <a:pt x="4147756" y="340842"/>
                  </a:lnTo>
                  <a:lnTo>
                    <a:pt x="4146461" y="340982"/>
                  </a:lnTo>
                  <a:lnTo>
                    <a:pt x="4144175" y="341198"/>
                  </a:lnTo>
                  <a:lnTo>
                    <a:pt x="4143578" y="340652"/>
                  </a:lnTo>
                  <a:lnTo>
                    <a:pt x="4141203" y="344347"/>
                  </a:lnTo>
                  <a:lnTo>
                    <a:pt x="4143464" y="346671"/>
                  </a:lnTo>
                  <a:lnTo>
                    <a:pt x="4146169" y="347433"/>
                  </a:lnTo>
                  <a:lnTo>
                    <a:pt x="4149318" y="346671"/>
                  </a:lnTo>
                  <a:close/>
                </a:path>
                <a:path w="4357370" h="3776345">
                  <a:moveTo>
                    <a:pt x="4149902" y="356133"/>
                  </a:moveTo>
                  <a:lnTo>
                    <a:pt x="4143679" y="355371"/>
                  </a:lnTo>
                  <a:lnTo>
                    <a:pt x="4138980" y="355130"/>
                  </a:lnTo>
                  <a:lnTo>
                    <a:pt x="4134675" y="356171"/>
                  </a:lnTo>
                  <a:lnTo>
                    <a:pt x="4135780" y="358902"/>
                  </a:lnTo>
                  <a:lnTo>
                    <a:pt x="4140123" y="361492"/>
                  </a:lnTo>
                  <a:lnTo>
                    <a:pt x="4145496" y="362127"/>
                  </a:lnTo>
                  <a:lnTo>
                    <a:pt x="4149902" y="356133"/>
                  </a:lnTo>
                  <a:close/>
                </a:path>
                <a:path w="4357370" h="3776345">
                  <a:moveTo>
                    <a:pt x="4175696" y="65760"/>
                  </a:moveTo>
                  <a:lnTo>
                    <a:pt x="4171670" y="64985"/>
                  </a:lnTo>
                  <a:lnTo>
                    <a:pt x="4167428" y="61023"/>
                  </a:lnTo>
                  <a:lnTo>
                    <a:pt x="4163720" y="64985"/>
                  </a:lnTo>
                  <a:lnTo>
                    <a:pt x="4166463" y="66027"/>
                  </a:lnTo>
                  <a:lnTo>
                    <a:pt x="4169181" y="67183"/>
                  </a:lnTo>
                  <a:lnTo>
                    <a:pt x="4171823" y="68465"/>
                  </a:lnTo>
                  <a:lnTo>
                    <a:pt x="4175696" y="65760"/>
                  </a:lnTo>
                  <a:close/>
                </a:path>
                <a:path w="4357370" h="3776345">
                  <a:moveTo>
                    <a:pt x="4193806" y="18186"/>
                  </a:moveTo>
                  <a:lnTo>
                    <a:pt x="4189565" y="17424"/>
                  </a:lnTo>
                  <a:lnTo>
                    <a:pt x="4185691" y="19354"/>
                  </a:lnTo>
                  <a:lnTo>
                    <a:pt x="4188485" y="19558"/>
                  </a:lnTo>
                  <a:lnTo>
                    <a:pt x="4191190" y="19177"/>
                  </a:lnTo>
                  <a:lnTo>
                    <a:pt x="4193806" y="18186"/>
                  </a:lnTo>
                  <a:close/>
                </a:path>
                <a:path w="4357370" h="3776345">
                  <a:moveTo>
                    <a:pt x="4203154" y="339699"/>
                  </a:moveTo>
                  <a:lnTo>
                    <a:pt x="4200118" y="338797"/>
                  </a:lnTo>
                  <a:lnTo>
                    <a:pt x="4197045" y="338023"/>
                  </a:lnTo>
                  <a:lnTo>
                    <a:pt x="4193933" y="337375"/>
                  </a:lnTo>
                  <a:lnTo>
                    <a:pt x="4189844" y="337375"/>
                  </a:lnTo>
                  <a:lnTo>
                    <a:pt x="4186694" y="340296"/>
                  </a:lnTo>
                  <a:lnTo>
                    <a:pt x="4182630" y="340474"/>
                  </a:lnTo>
                  <a:lnTo>
                    <a:pt x="4185335" y="341058"/>
                  </a:lnTo>
                  <a:lnTo>
                    <a:pt x="4186809" y="343852"/>
                  </a:lnTo>
                  <a:lnTo>
                    <a:pt x="4191431" y="347649"/>
                  </a:lnTo>
                  <a:lnTo>
                    <a:pt x="4197934" y="344779"/>
                  </a:lnTo>
                  <a:lnTo>
                    <a:pt x="4199420" y="344563"/>
                  </a:lnTo>
                  <a:lnTo>
                    <a:pt x="4200537" y="342366"/>
                  </a:lnTo>
                  <a:lnTo>
                    <a:pt x="4203154" y="339699"/>
                  </a:lnTo>
                  <a:close/>
                </a:path>
                <a:path w="4357370" h="3776345">
                  <a:moveTo>
                    <a:pt x="4243717" y="58813"/>
                  </a:moveTo>
                  <a:lnTo>
                    <a:pt x="4233062" y="58610"/>
                  </a:lnTo>
                  <a:lnTo>
                    <a:pt x="4222077" y="57251"/>
                  </a:lnTo>
                  <a:lnTo>
                    <a:pt x="4211371" y="57353"/>
                  </a:lnTo>
                  <a:lnTo>
                    <a:pt x="4201541" y="61518"/>
                  </a:lnTo>
                  <a:lnTo>
                    <a:pt x="4206214" y="61912"/>
                  </a:lnTo>
                  <a:lnTo>
                    <a:pt x="4215600" y="60604"/>
                  </a:lnTo>
                  <a:lnTo>
                    <a:pt x="4225531" y="60998"/>
                  </a:lnTo>
                  <a:lnTo>
                    <a:pt x="4235183" y="61074"/>
                  </a:lnTo>
                  <a:lnTo>
                    <a:pt x="4243717" y="58813"/>
                  </a:lnTo>
                  <a:close/>
                </a:path>
                <a:path w="4357370" h="3776345">
                  <a:moveTo>
                    <a:pt x="4335348" y="15836"/>
                  </a:moveTo>
                  <a:lnTo>
                    <a:pt x="4322800" y="14922"/>
                  </a:lnTo>
                  <a:lnTo>
                    <a:pt x="4309580" y="14922"/>
                  </a:lnTo>
                  <a:lnTo>
                    <a:pt x="4296575" y="16535"/>
                  </a:lnTo>
                  <a:lnTo>
                    <a:pt x="4284675" y="20485"/>
                  </a:lnTo>
                  <a:lnTo>
                    <a:pt x="4297362" y="19507"/>
                  </a:lnTo>
                  <a:lnTo>
                    <a:pt x="4310062" y="18694"/>
                  </a:lnTo>
                  <a:lnTo>
                    <a:pt x="4322737" y="17627"/>
                  </a:lnTo>
                  <a:lnTo>
                    <a:pt x="4335348" y="15836"/>
                  </a:lnTo>
                  <a:close/>
                </a:path>
                <a:path w="4357370" h="3776345">
                  <a:moveTo>
                    <a:pt x="4357141" y="371779"/>
                  </a:moveTo>
                  <a:lnTo>
                    <a:pt x="4352734" y="367969"/>
                  </a:lnTo>
                  <a:lnTo>
                    <a:pt x="4346727" y="364159"/>
                  </a:lnTo>
                  <a:lnTo>
                    <a:pt x="4339514" y="362889"/>
                  </a:lnTo>
                  <a:lnTo>
                    <a:pt x="4325112" y="362889"/>
                  </a:lnTo>
                  <a:lnTo>
                    <a:pt x="4328172" y="360349"/>
                  </a:lnTo>
                  <a:lnTo>
                    <a:pt x="4326877" y="359079"/>
                  </a:lnTo>
                  <a:lnTo>
                    <a:pt x="4325582" y="357809"/>
                  </a:lnTo>
                  <a:lnTo>
                    <a:pt x="4320248" y="356539"/>
                  </a:lnTo>
                  <a:lnTo>
                    <a:pt x="4315066" y="359079"/>
                  </a:lnTo>
                  <a:lnTo>
                    <a:pt x="4314850" y="357809"/>
                  </a:lnTo>
                  <a:lnTo>
                    <a:pt x="4313733" y="351459"/>
                  </a:lnTo>
                  <a:lnTo>
                    <a:pt x="4305008" y="356539"/>
                  </a:lnTo>
                  <a:lnTo>
                    <a:pt x="4301147" y="357809"/>
                  </a:lnTo>
                  <a:lnTo>
                    <a:pt x="4301160" y="352729"/>
                  </a:lnTo>
                  <a:lnTo>
                    <a:pt x="4296435" y="350189"/>
                  </a:lnTo>
                  <a:lnTo>
                    <a:pt x="4290034" y="348919"/>
                  </a:lnTo>
                  <a:lnTo>
                    <a:pt x="4285043" y="350189"/>
                  </a:lnTo>
                  <a:lnTo>
                    <a:pt x="4281500" y="352729"/>
                  </a:lnTo>
                  <a:lnTo>
                    <a:pt x="4277652" y="357809"/>
                  </a:lnTo>
                  <a:lnTo>
                    <a:pt x="4276306" y="361619"/>
                  </a:lnTo>
                  <a:lnTo>
                    <a:pt x="4280243" y="362889"/>
                  </a:lnTo>
                  <a:lnTo>
                    <a:pt x="4275366" y="362889"/>
                  </a:lnTo>
                  <a:lnTo>
                    <a:pt x="4273728" y="364083"/>
                  </a:lnTo>
                  <a:lnTo>
                    <a:pt x="4272902" y="363880"/>
                  </a:lnTo>
                  <a:lnTo>
                    <a:pt x="4272902" y="364680"/>
                  </a:lnTo>
                  <a:lnTo>
                    <a:pt x="4270629" y="366356"/>
                  </a:lnTo>
                  <a:lnTo>
                    <a:pt x="4271276" y="365429"/>
                  </a:lnTo>
                  <a:lnTo>
                    <a:pt x="4272902" y="364680"/>
                  </a:lnTo>
                  <a:lnTo>
                    <a:pt x="4272902" y="363880"/>
                  </a:lnTo>
                  <a:lnTo>
                    <a:pt x="4270565" y="363296"/>
                  </a:lnTo>
                  <a:lnTo>
                    <a:pt x="4270565" y="371779"/>
                  </a:lnTo>
                  <a:lnTo>
                    <a:pt x="4269854" y="369239"/>
                  </a:lnTo>
                  <a:lnTo>
                    <a:pt x="4269486" y="367969"/>
                  </a:lnTo>
                  <a:lnTo>
                    <a:pt x="4270172" y="366991"/>
                  </a:lnTo>
                  <a:lnTo>
                    <a:pt x="4270362" y="366712"/>
                  </a:lnTo>
                  <a:lnTo>
                    <a:pt x="4270248" y="367969"/>
                  </a:lnTo>
                  <a:lnTo>
                    <a:pt x="4270565" y="371779"/>
                  </a:lnTo>
                  <a:lnTo>
                    <a:pt x="4270565" y="363296"/>
                  </a:lnTo>
                  <a:lnTo>
                    <a:pt x="4268990" y="362889"/>
                  </a:lnTo>
                  <a:lnTo>
                    <a:pt x="4263707" y="364159"/>
                  </a:lnTo>
                  <a:lnTo>
                    <a:pt x="4258576" y="364159"/>
                  </a:lnTo>
                  <a:lnTo>
                    <a:pt x="4262856" y="362889"/>
                  </a:lnTo>
                  <a:lnTo>
                    <a:pt x="4267378" y="360349"/>
                  </a:lnTo>
                  <a:lnTo>
                    <a:pt x="4271315" y="357809"/>
                  </a:lnTo>
                  <a:lnTo>
                    <a:pt x="4266400" y="353999"/>
                  </a:lnTo>
                  <a:lnTo>
                    <a:pt x="4265130" y="354863"/>
                  </a:lnTo>
                  <a:lnTo>
                    <a:pt x="4263453" y="353999"/>
                  </a:lnTo>
                  <a:lnTo>
                    <a:pt x="4263377" y="356044"/>
                  </a:lnTo>
                  <a:lnTo>
                    <a:pt x="4258894" y="359079"/>
                  </a:lnTo>
                  <a:lnTo>
                    <a:pt x="4253535" y="359079"/>
                  </a:lnTo>
                  <a:lnTo>
                    <a:pt x="4257802" y="357809"/>
                  </a:lnTo>
                  <a:lnTo>
                    <a:pt x="4261739" y="356539"/>
                  </a:lnTo>
                  <a:lnTo>
                    <a:pt x="4263377" y="356044"/>
                  </a:lnTo>
                  <a:lnTo>
                    <a:pt x="4263377" y="353974"/>
                  </a:lnTo>
                  <a:lnTo>
                    <a:pt x="4260735" y="352729"/>
                  </a:lnTo>
                  <a:lnTo>
                    <a:pt x="4261421" y="352729"/>
                  </a:lnTo>
                  <a:lnTo>
                    <a:pt x="4268127" y="351459"/>
                  </a:lnTo>
                  <a:lnTo>
                    <a:pt x="4273905" y="348919"/>
                  </a:lnTo>
                  <a:lnTo>
                    <a:pt x="4274324" y="347649"/>
                  </a:lnTo>
                  <a:lnTo>
                    <a:pt x="4274744" y="346379"/>
                  </a:lnTo>
                  <a:lnTo>
                    <a:pt x="4273321" y="345109"/>
                  </a:lnTo>
                  <a:lnTo>
                    <a:pt x="4265866" y="345109"/>
                  </a:lnTo>
                  <a:lnTo>
                    <a:pt x="4265536" y="342569"/>
                  </a:lnTo>
                  <a:lnTo>
                    <a:pt x="4260621" y="340029"/>
                  </a:lnTo>
                  <a:lnTo>
                    <a:pt x="4251414" y="341299"/>
                  </a:lnTo>
                  <a:lnTo>
                    <a:pt x="4242016" y="345109"/>
                  </a:lnTo>
                  <a:lnTo>
                    <a:pt x="4236504" y="347649"/>
                  </a:lnTo>
                  <a:lnTo>
                    <a:pt x="4240835" y="348919"/>
                  </a:lnTo>
                  <a:lnTo>
                    <a:pt x="4245775" y="347649"/>
                  </a:lnTo>
                  <a:lnTo>
                    <a:pt x="4248912" y="351459"/>
                  </a:lnTo>
                  <a:lnTo>
                    <a:pt x="4244200" y="350189"/>
                  </a:lnTo>
                  <a:lnTo>
                    <a:pt x="4240746" y="353999"/>
                  </a:lnTo>
                  <a:lnTo>
                    <a:pt x="4236123" y="353999"/>
                  </a:lnTo>
                  <a:lnTo>
                    <a:pt x="4236161" y="357809"/>
                  </a:lnTo>
                  <a:lnTo>
                    <a:pt x="4237139" y="359079"/>
                  </a:lnTo>
                  <a:lnTo>
                    <a:pt x="4235793" y="359079"/>
                  </a:lnTo>
                  <a:lnTo>
                    <a:pt x="4233049" y="360349"/>
                  </a:lnTo>
                  <a:lnTo>
                    <a:pt x="4236110" y="364159"/>
                  </a:lnTo>
                  <a:lnTo>
                    <a:pt x="4232910" y="364159"/>
                  </a:lnTo>
                  <a:lnTo>
                    <a:pt x="4228262" y="362889"/>
                  </a:lnTo>
                  <a:lnTo>
                    <a:pt x="4223931" y="366699"/>
                  </a:lnTo>
                  <a:lnTo>
                    <a:pt x="4223512" y="369239"/>
                  </a:lnTo>
                  <a:lnTo>
                    <a:pt x="4220261" y="367969"/>
                  </a:lnTo>
                  <a:lnTo>
                    <a:pt x="4222559" y="364159"/>
                  </a:lnTo>
                  <a:lnTo>
                    <a:pt x="4222978" y="356539"/>
                  </a:lnTo>
                  <a:lnTo>
                    <a:pt x="4223486" y="356539"/>
                  </a:lnTo>
                  <a:lnTo>
                    <a:pt x="4223359" y="355269"/>
                  </a:lnTo>
                  <a:lnTo>
                    <a:pt x="4223105" y="352729"/>
                  </a:lnTo>
                  <a:lnTo>
                    <a:pt x="4221391" y="345109"/>
                  </a:lnTo>
                  <a:lnTo>
                    <a:pt x="4189311" y="367969"/>
                  </a:lnTo>
                  <a:lnTo>
                    <a:pt x="4187901" y="370509"/>
                  </a:lnTo>
                  <a:lnTo>
                    <a:pt x="4191482" y="371779"/>
                  </a:lnTo>
                  <a:lnTo>
                    <a:pt x="4189057" y="373049"/>
                  </a:lnTo>
                  <a:lnTo>
                    <a:pt x="4187037" y="374319"/>
                  </a:lnTo>
                  <a:lnTo>
                    <a:pt x="4185462" y="375589"/>
                  </a:lnTo>
                  <a:lnTo>
                    <a:pt x="4183265" y="379399"/>
                  </a:lnTo>
                  <a:lnTo>
                    <a:pt x="4180675" y="378129"/>
                  </a:lnTo>
                  <a:lnTo>
                    <a:pt x="4178084" y="376859"/>
                  </a:lnTo>
                  <a:lnTo>
                    <a:pt x="4175391" y="378129"/>
                  </a:lnTo>
                  <a:lnTo>
                    <a:pt x="4174960" y="374319"/>
                  </a:lnTo>
                  <a:lnTo>
                    <a:pt x="4181195" y="367969"/>
                  </a:lnTo>
                  <a:lnTo>
                    <a:pt x="4183126" y="367969"/>
                  </a:lnTo>
                  <a:lnTo>
                    <a:pt x="4182999" y="364159"/>
                  </a:lnTo>
                  <a:lnTo>
                    <a:pt x="4181183" y="362889"/>
                  </a:lnTo>
                  <a:lnTo>
                    <a:pt x="4178071" y="364159"/>
                  </a:lnTo>
                  <a:lnTo>
                    <a:pt x="4183265" y="360349"/>
                  </a:lnTo>
                  <a:lnTo>
                    <a:pt x="4189552" y="356539"/>
                  </a:lnTo>
                  <a:lnTo>
                    <a:pt x="4195407" y="353999"/>
                  </a:lnTo>
                  <a:lnTo>
                    <a:pt x="4197388" y="351459"/>
                  </a:lnTo>
                  <a:lnTo>
                    <a:pt x="4199356" y="348919"/>
                  </a:lnTo>
                  <a:lnTo>
                    <a:pt x="4193883" y="351459"/>
                  </a:lnTo>
                  <a:lnTo>
                    <a:pt x="4192574" y="350189"/>
                  </a:lnTo>
                  <a:lnTo>
                    <a:pt x="4188663" y="346379"/>
                  </a:lnTo>
                  <a:lnTo>
                    <a:pt x="4183126" y="346379"/>
                  </a:lnTo>
                  <a:lnTo>
                    <a:pt x="4185132" y="350189"/>
                  </a:lnTo>
                  <a:lnTo>
                    <a:pt x="4182046" y="350189"/>
                  </a:lnTo>
                  <a:lnTo>
                    <a:pt x="4177461" y="347649"/>
                  </a:lnTo>
                  <a:lnTo>
                    <a:pt x="4174998" y="346379"/>
                  </a:lnTo>
                  <a:lnTo>
                    <a:pt x="4170121" y="345109"/>
                  </a:lnTo>
                  <a:lnTo>
                    <a:pt x="4164228" y="346379"/>
                  </a:lnTo>
                  <a:lnTo>
                    <a:pt x="4161180" y="347649"/>
                  </a:lnTo>
                  <a:lnTo>
                    <a:pt x="4164901" y="348919"/>
                  </a:lnTo>
                  <a:lnTo>
                    <a:pt x="4160939" y="353999"/>
                  </a:lnTo>
                  <a:lnTo>
                    <a:pt x="4156494" y="347649"/>
                  </a:lnTo>
                  <a:lnTo>
                    <a:pt x="4152176" y="351459"/>
                  </a:lnTo>
                  <a:lnTo>
                    <a:pt x="4155744" y="353999"/>
                  </a:lnTo>
                  <a:lnTo>
                    <a:pt x="4160304" y="353999"/>
                  </a:lnTo>
                  <a:lnTo>
                    <a:pt x="4164165" y="355269"/>
                  </a:lnTo>
                  <a:lnTo>
                    <a:pt x="4160240" y="356539"/>
                  </a:lnTo>
                  <a:lnTo>
                    <a:pt x="4155211" y="357809"/>
                  </a:lnTo>
                  <a:lnTo>
                    <a:pt x="4152239" y="360349"/>
                  </a:lnTo>
                  <a:lnTo>
                    <a:pt x="4154487" y="364159"/>
                  </a:lnTo>
                  <a:lnTo>
                    <a:pt x="4149179" y="364159"/>
                  </a:lnTo>
                  <a:lnTo>
                    <a:pt x="4143679" y="362889"/>
                  </a:lnTo>
                  <a:lnTo>
                    <a:pt x="4135615" y="366699"/>
                  </a:lnTo>
                  <a:lnTo>
                    <a:pt x="4132986" y="373049"/>
                  </a:lnTo>
                  <a:lnTo>
                    <a:pt x="4128528" y="371779"/>
                  </a:lnTo>
                  <a:lnTo>
                    <a:pt x="4132859" y="373049"/>
                  </a:lnTo>
                  <a:lnTo>
                    <a:pt x="4131411" y="373049"/>
                  </a:lnTo>
                  <a:lnTo>
                    <a:pt x="4127563" y="374319"/>
                  </a:lnTo>
                  <a:lnTo>
                    <a:pt x="4132021" y="374319"/>
                  </a:lnTo>
                  <a:lnTo>
                    <a:pt x="4128757" y="376859"/>
                  </a:lnTo>
                  <a:lnTo>
                    <a:pt x="4125087" y="379399"/>
                  </a:lnTo>
                  <a:lnTo>
                    <a:pt x="4127487" y="381939"/>
                  </a:lnTo>
                  <a:lnTo>
                    <a:pt x="4133227" y="380669"/>
                  </a:lnTo>
                  <a:lnTo>
                    <a:pt x="4133951" y="383209"/>
                  </a:lnTo>
                  <a:lnTo>
                    <a:pt x="4127792" y="383209"/>
                  </a:lnTo>
                  <a:lnTo>
                    <a:pt x="4117975" y="387019"/>
                  </a:lnTo>
                  <a:lnTo>
                    <a:pt x="4117898" y="385749"/>
                  </a:lnTo>
                  <a:lnTo>
                    <a:pt x="4117352" y="376859"/>
                  </a:lnTo>
                  <a:lnTo>
                    <a:pt x="4113492" y="379806"/>
                  </a:lnTo>
                  <a:lnTo>
                    <a:pt x="4113580" y="379399"/>
                  </a:lnTo>
                  <a:lnTo>
                    <a:pt x="4114088" y="376859"/>
                  </a:lnTo>
                  <a:lnTo>
                    <a:pt x="4114609" y="374319"/>
                  </a:lnTo>
                  <a:lnTo>
                    <a:pt x="4112514" y="374319"/>
                  </a:lnTo>
                  <a:lnTo>
                    <a:pt x="4112514" y="380555"/>
                  </a:lnTo>
                  <a:lnTo>
                    <a:pt x="4112349" y="380669"/>
                  </a:lnTo>
                  <a:lnTo>
                    <a:pt x="4100309" y="380669"/>
                  </a:lnTo>
                  <a:lnTo>
                    <a:pt x="4104729" y="379399"/>
                  </a:lnTo>
                  <a:lnTo>
                    <a:pt x="4112514" y="380555"/>
                  </a:lnTo>
                  <a:lnTo>
                    <a:pt x="4112514" y="374319"/>
                  </a:lnTo>
                  <a:lnTo>
                    <a:pt x="4109389" y="374319"/>
                  </a:lnTo>
                  <a:lnTo>
                    <a:pt x="4104411" y="372097"/>
                  </a:lnTo>
                  <a:lnTo>
                    <a:pt x="4107967" y="372071"/>
                  </a:lnTo>
                  <a:lnTo>
                    <a:pt x="4112183" y="372554"/>
                  </a:lnTo>
                  <a:lnTo>
                    <a:pt x="4116425" y="372554"/>
                  </a:lnTo>
                  <a:lnTo>
                    <a:pt x="4114177" y="368058"/>
                  </a:lnTo>
                  <a:lnTo>
                    <a:pt x="4105186" y="366522"/>
                  </a:lnTo>
                  <a:lnTo>
                    <a:pt x="4100944" y="368300"/>
                  </a:lnTo>
                  <a:lnTo>
                    <a:pt x="4103522" y="371830"/>
                  </a:lnTo>
                  <a:lnTo>
                    <a:pt x="4098379" y="373049"/>
                  </a:lnTo>
                  <a:lnTo>
                    <a:pt x="4098836" y="375589"/>
                  </a:lnTo>
                  <a:lnTo>
                    <a:pt x="4099801" y="376859"/>
                  </a:lnTo>
                  <a:lnTo>
                    <a:pt x="4094861" y="376859"/>
                  </a:lnTo>
                  <a:lnTo>
                    <a:pt x="4095165" y="375589"/>
                  </a:lnTo>
                  <a:lnTo>
                    <a:pt x="4095775" y="373049"/>
                  </a:lnTo>
                  <a:lnTo>
                    <a:pt x="4096080" y="371779"/>
                  </a:lnTo>
                  <a:lnTo>
                    <a:pt x="4092143" y="373049"/>
                  </a:lnTo>
                  <a:lnTo>
                    <a:pt x="4088003" y="371779"/>
                  </a:lnTo>
                  <a:lnTo>
                    <a:pt x="4084523" y="371779"/>
                  </a:lnTo>
                  <a:lnTo>
                    <a:pt x="4082529" y="375589"/>
                  </a:lnTo>
                  <a:lnTo>
                    <a:pt x="4081157" y="374319"/>
                  </a:lnTo>
                  <a:lnTo>
                    <a:pt x="4079786" y="373049"/>
                  </a:lnTo>
                  <a:lnTo>
                    <a:pt x="4076941" y="371779"/>
                  </a:lnTo>
                  <a:lnTo>
                    <a:pt x="4073982" y="370509"/>
                  </a:lnTo>
                  <a:lnTo>
                    <a:pt x="4072852" y="374319"/>
                  </a:lnTo>
                  <a:lnTo>
                    <a:pt x="4070248" y="373049"/>
                  </a:lnTo>
                  <a:lnTo>
                    <a:pt x="4067530" y="373049"/>
                  </a:lnTo>
                  <a:lnTo>
                    <a:pt x="4064685" y="374319"/>
                  </a:lnTo>
                  <a:lnTo>
                    <a:pt x="4069677" y="376859"/>
                  </a:lnTo>
                  <a:lnTo>
                    <a:pt x="4076331" y="379399"/>
                  </a:lnTo>
                  <a:lnTo>
                    <a:pt x="4083266" y="379399"/>
                  </a:lnTo>
                  <a:lnTo>
                    <a:pt x="4089082" y="378129"/>
                  </a:lnTo>
                  <a:lnTo>
                    <a:pt x="4079798" y="380669"/>
                  </a:lnTo>
                  <a:lnTo>
                    <a:pt x="4085666" y="380669"/>
                  </a:lnTo>
                  <a:lnTo>
                    <a:pt x="4090162" y="380669"/>
                  </a:lnTo>
                  <a:lnTo>
                    <a:pt x="4091775" y="385749"/>
                  </a:lnTo>
                  <a:lnTo>
                    <a:pt x="4085666" y="380669"/>
                  </a:lnTo>
                  <a:lnTo>
                    <a:pt x="4085920" y="385749"/>
                  </a:lnTo>
                  <a:lnTo>
                    <a:pt x="4088346" y="388289"/>
                  </a:lnTo>
                  <a:lnTo>
                    <a:pt x="4092295" y="388289"/>
                  </a:lnTo>
                  <a:lnTo>
                    <a:pt x="4091889" y="389559"/>
                  </a:lnTo>
                  <a:lnTo>
                    <a:pt x="4090098" y="389559"/>
                  </a:lnTo>
                  <a:lnTo>
                    <a:pt x="4092549" y="390829"/>
                  </a:lnTo>
                  <a:lnTo>
                    <a:pt x="4094505" y="393369"/>
                  </a:lnTo>
                  <a:lnTo>
                    <a:pt x="4088130" y="390829"/>
                  </a:lnTo>
                  <a:lnTo>
                    <a:pt x="4085323" y="389559"/>
                  </a:lnTo>
                  <a:lnTo>
                    <a:pt x="4076877" y="385749"/>
                  </a:lnTo>
                  <a:lnTo>
                    <a:pt x="4067759" y="384479"/>
                  </a:lnTo>
                  <a:lnTo>
                    <a:pt x="4067810" y="389559"/>
                  </a:lnTo>
                  <a:lnTo>
                    <a:pt x="4062526" y="385749"/>
                  </a:lnTo>
                  <a:lnTo>
                    <a:pt x="4061942" y="394639"/>
                  </a:lnTo>
                  <a:lnTo>
                    <a:pt x="4056951" y="388289"/>
                  </a:lnTo>
                  <a:lnTo>
                    <a:pt x="4058158" y="387019"/>
                  </a:lnTo>
                  <a:lnTo>
                    <a:pt x="4059466" y="385749"/>
                  </a:lnTo>
                  <a:lnTo>
                    <a:pt x="4060875" y="384479"/>
                  </a:lnTo>
                  <a:lnTo>
                    <a:pt x="4053929" y="388289"/>
                  </a:lnTo>
                  <a:lnTo>
                    <a:pt x="4050195" y="393369"/>
                  </a:lnTo>
                  <a:lnTo>
                    <a:pt x="4050931" y="398449"/>
                  </a:lnTo>
                  <a:lnTo>
                    <a:pt x="4057383" y="402259"/>
                  </a:lnTo>
                  <a:lnTo>
                    <a:pt x="4053802" y="402259"/>
                  </a:lnTo>
                  <a:lnTo>
                    <a:pt x="4045661" y="395909"/>
                  </a:lnTo>
                  <a:lnTo>
                    <a:pt x="4041254" y="407339"/>
                  </a:lnTo>
                  <a:lnTo>
                    <a:pt x="4035755" y="407339"/>
                  </a:lnTo>
                  <a:lnTo>
                    <a:pt x="4031424" y="411149"/>
                  </a:lnTo>
                  <a:lnTo>
                    <a:pt x="4034879" y="406069"/>
                  </a:lnTo>
                  <a:lnTo>
                    <a:pt x="4035742" y="404799"/>
                  </a:lnTo>
                  <a:lnTo>
                    <a:pt x="4039793" y="398449"/>
                  </a:lnTo>
                  <a:lnTo>
                    <a:pt x="4040606" y="397179"/>
                  </a:lnTo>
                  <a:lnTo>
                    <a:pt x="4040975" y="395909"/>
                  </a:lnTo>
                  <a:lnTo>
                    <a:pt x="4042079" y="392099"/>
                  </a:lnTo>
                  <a:lnTo>
                    <a:pt x="4042803" y="389559"/>
                  </a:lnTo>
                  <a:lnTo>
                    <a:pt x="4039158" y="383209"/>
                  </a:lnTo>
                  <a:lnTo>
                    <a:pt x="4038727" y="389559"/>
                  </a:lnTo>
                  <a:lnTo>
                    <a:pt x="4032745" y="387019"/>
                  </a:lnTo>
                  <a:lnTo>
                    <a:pt x="4031043" y="392099"/>
                  </a:lnTo>
                  <a:lnTo>
                    <a:pt x="4029430" y="385749"/>
                  </a:lnTo>
                  <a:lnTo>
                    <a:pt x="4022979" y="398449"/>
                  </a:lnTo>
                  <a:lnTo>
                    <a:pt x="4025061" y="398449"/>
                  </a:lnTo>
                  <a:lnTo>
                    <a:pt x="4024020" y="403529"/>
                  </a:lnTo>
                  <a:lnTo>
                    <a:pt x="4020197" y="406069"/>
                  </a:lnTo>
                  <a:lnTo>
                    <a:pt x="4022407" y="400989"/>
                  </a:lnTo>
                  <a:lnTo>
                    <a:pt x="4017988" y="400989"/>
                  </a:lnTo>
                  <a:lnTo>
                    <a:pt x="4017988" y="407339"/>
                  </a:lnTo>
                  <a:lnTo>
                    <a:pt x="4015448" y="412419"/>
                  </a:lnTo>
                  <a:lnTo>
                    <a:pt x="4012501" y="412419"/>
                  </a:lnTo>
                  <a:lnTo>
                    <a:pt x="4014089" y="409879"/>
                  </a:lnTo>
                  <a:lnTo>
                    <a:pt x="4015663" y="407339"/>
                  </a:lnTo>
                  <a:lnTo>
                    <a:pt x="4017988" y="407339"/>
                  </a:lnTo>
                  <a:lnTo>
                    <a:pt x="4017988" y="400989"/>
                  </a:lnTo>
                  <a:lnTo>
                    <a:pt x="4010139" y="400989"/>
                  </a:lnTo>
                  <a:lnTo>
                    <a:pt x="4004310" y="400989"/>
                  </a:lnTo>
                  <a:lnTo>
                    <a:pt x="4002024" y="403529"/>
                  </a:lnTo>
                  <a:lnTo>
                    <a:pt x="4004322" y="406806"/>
                  </a:lnTo>
                  <a:lnTo>
                    <a:pt x="4002824" y="405955"/>
                  </a:lnTo>
                  <a:lnTo>
                    <a:pt x="4002824" y="409879"/>
                  </a:lnTo>
                  <a:lnTo>
                    <a:pt x="3997033" y="407339"/>
                  </a:lnTo>
                  <a:lnTo>
                    <a:pt x="3997375" y="407339"/>
                  </a:lnTo>
                  <a:lnTo>
                    <a:pt x="4002824" y="409879"/>
                  </a:lnTo>
                  <a:lnTo>
                    <a:pt x="4002824" y="405955"/>
                  </a:lnTo>
                  <a:lnTo>
                    <a:pt x="3996359" y="402259"/>
                  </a:lnTo>
                  <a:lnTo>
                    <a:pt x="3992194" y="400989"/>
                  </a:lnTo>
                  <a:lnTo>
                    <a:pt x="3987355" y="402259"/>
                  </a:lnTo>
                  <a:lnTo>
                    <a:pt x="3989908" y="406196"/>
                  </a:lnTo>
                  <a:lnTo>
                    <a:pt x="3989171" y="406069"/>
                  </a:lnTo>
                  <a:lnTo>
                    <a:pt x="3988104" y="413689"/>
                  </a:lnTo>
                  <a:lnTo>
                    <a:pt x="3985628" y="404799"/>
                  </a:lnTo>
                  <a:lnTo>
                    <a:pt x="3979138" y="406069"/>
                  </a:lnTo>
                  <a:lnTo>
                    <a:pt x="3974223" y="409879"/>
                  </a:lnTo>
                  <a:lnTo>
                    <a:pt x="3976497" y="416229"/>
                  </a:lnTo>
                  <a:lnTo>
                    <a:pt x="3971442" y="417156"/>
                  </a:lnTo>
                  <a:lnTo>
                    <a:pt x="3971442" y="445439"/>
                  </a:lnTo>
                  <a:lnTo>
                    <a:pt x="3959796" y="445439"/>
                  </a:lnTo>
                  <a:lnTo>
                    <a:pt x="3963339" y="446709"/>
                  </a:lnTo>
                  <a:lnTo>
                    <a:pt x="3961587" y="446709"/>
                  </a:lnTo>
                  <a:lnTo>
                    <a:pt x="3955935" y="445528"/>
                  </a:lnTo>
                  <a:lnTo>
                    <a:pt x="3955935" y="450519"/>
                  </a:lnTo>
                  <a:lnTo>
                    <a:pt x="3954284" y="450519"/>
                  </a:lnTo>
                  <a:lnTo>
                    <a:pt x="3954729" y="449046"/>
                  </a:lnTo>
                  <a:lnTo>
                    <a:pt x="3954780" y="449249"/>
                  </a:lnTo>
                  <a:lnTo>
                    <a:pt x="3955935" y="450519"/>
                  </a:lnTo>
                  <a:lnTo>
                    <a:pt x="3955935" y="445528"/>
                  </a:lnTo>
                  <a:lnTo>
                    <a:pt x="3955529" y="445439"/>
                  </a:lnTo>
                  <a:lnTo>
                    <a:pt x="3954551" y="447763"/>
                  </a:lnTo>
                  <a:lnTo>
                    <a:pt x="3952189" y="446709"/>
                  </a:lnTo>
                  <a:lnTo>
                    <a:pt x="3944175" y="446709"/>
                  </a:lnTo>
                  <a:lnTo>
                    <a:pt x="3941076" y="445439"/>
                  </a:lnTo>
                  <a:lnTo>
                    <a:pt x="3939463" y="444779"/>
                  </a:lnTo>
                  <a:lnTo>
                    <a:pt x="3943832" y="444169"/>
                  </a:lnTo>
                  <a:lnTo>
                    <a:pt x="3957726" y="442899"/>
                  </a:lnTo>
                  <a:lnTo>
                    <a:pt x="3963098" y="442899"/>
                  </a:lnTo>
                  <a:lnTo>
                    <a:pt x="3971442" y="445439"/>
                  </a:lnTo>
                  <a:lnTo>
                    <a:pt x="3971442" y="417156"/>
                  </a:lnTo>
                  <a:lnTo>
                    <a:pt x="3969512" y="417499"/>
                  </a:lnTo>
                  <a:lnTo>
                    <a:pt x="3963797" y="421309"/>
                  </a:lnTo>
                  <a:lnTo>
                    <a:pt x="3961815" y="425119"/>
                  </a:lnTo>
                  <a:lnTo>
                    <a:pt x="3966019" y="426389"/>
                  </a:lnTo>
                  <a:lnTo>
                    <a:pt x="3962603" y="427659"/>
                  </a:lnTo>
                  <a:lnTo>
                    <a:pt x="3960418" y="429577"/>
                  </a:lnTo>
                  <a:lnTo>
                    <a:pt x="3958209" y="428929"/>
                  </a:lnTo>
                  <a:lnTo>
                    <a:pt x="3954462" y="431469"/>
                  </a:lnTo>
                  <a:lnTo>
                    <a:pt x="3957345" y="431469"/>
                  </a:lnTo>
                  <a:lnTo>
                    <a:pt x="3962958" y="434009"/>
                  </a:lnTo>
                  <a:lnTo>
                    <a:pt x="3955745" y="434009"/>
                  </a:lnTo>
                  <a:lnTo>
                    <a:pt x="3948163" y="432739"/>
                  </a:lnTo>
                  <a:lnTo>
                    <a:pt x="3933367" y="435279"/>
                  </a:lnTo>
                  <a:lnTo>
                    <a:pt x="3935577" y="440359"/>
                  </a:lnTo>
                  <a:lnTo>
                    <a:pt x="3930065" y="441629"/>
                  </a:lnTo>
                  <a:lnTo>
                    <a:pt x="3934129" y="444957"/>
                  </a:lnTo>
                  <a:lnTo>
                    <a:pt x="3925405" y="446709"/>
                  </a:lnTo>
                  <a:lnTo>
                    <a:pt x="3929367" y="449249"/>
                  </a:lnTo>
                  <a:lnTo>
                    <a:pt x="3934549" y="453059"/>
                  </a:lnTo>
                  <a:lnTo>
                    <a:pt x="3939756" y="454329"/>
                  </a:lnTo>
                  <a:lnTo>
                    <a:pt x="3933596" y="454329"/>
                  </a:lnTo>
                  <a:lnTo>
                    <a:pt x="3928287" y="450519"/>
                  </a:lnTo>
                  <a:lnTo>
                    <a:pt x="3922344" y="447979"/>
                  </a:lnTo>
                  <a:lnTo>
                    <a:pt x="3928021" y="450519"/>
                  </a:lnTo>
                  <a:lnTo>
                    <a:pt x="3928021" y="451789"/>
                  </a:lnTo>
                  <a:lnTo>
                    <a:pt x="3925341" y="451789"/>
                  </a:lnTo>
                  <a:lnTo>
                    <a:pt x="3928287" y="453059"/>
                  </a:lnTo>
                  <a:lnTo>
                    <a:pt x="3931208" y="453059"/>
                  </a:lnTo>
                  <a:lnTo>
                    <a:pt x="3929100" y="454329"/>
                  </a:lnTo>
                  <a:lnTo>
                    <a:pt x="3927043" y="454329"/>
                  </a:lnTo>
                  <a:lnTo>
                    <a:pt x="3925036" y="455599"/>
                  </a:lnTo>
                  <a:lnTo>
                    <a:pt x="3929303" y="456869"/>
                  </a:lnTo>
                  <a:lnTo>
                    <a:pt x="3933736" y="458139"/>
                  </a:lnTo>
                  <a:lnTo>
                    <a:pt x="3929710" y="458139"/>
                  </a:lnTo>
                  <a:lnTo>
                    <a:pt x="3932161" y="461949"/>
                  </a:lnTo>
                  <a:lnTo>
                    <a:pt x="3931120" y="463219"/>
                  </a:lnTo>
                  <a:lnTo>
                    <a:pt x="3926586" y="460679"/>
                  </a:lnTo>
                  <a:lnTo>
                    <a:pt x="3930916" y="463219"/>
                  </a:lnTo>
                  <a:lnTo>
                    <a:pt x="3929507" y="463219"/>
                  </a:lnTo>
                  <a:lnTo>
                    <a:pt x="3925671" y="461949"/>
                  </a:lnTo>
                  <a:lnTo>
                    <a:pt x="3922725" y="460679"/>
                  </a:lnTo>
                  <a:lnTo>
                    <a:pt x="3923347" y="463219"/>
                  </a:lnTo>
                  <a:lnTo>
                    <a:pt x="3925722" y="465759"/>
                  </a:lnTo>
                  <a:lnTo>
                    <a:pt x="3928897" y="467029"/>
                  </a:lnTo>
                  <a:lnTo>
                    <a:pt x="3919817" y="467029"/>
                  </a:lnTo>
                  <a:lnTo>
                    <a:pt x="3920299" y="465759"/>
                  </a:lnTo>
                  <a:lnTo>
                    <a:pt x="3923677" y="456869"/>
                  </a:lnTo>
                  <a:lnTo>
                    <a:pt x="3918496" y="453059"/>
                  </a:lnTo>
                  <a:lnTo>
                    <a:pt x="3914051" y="453059"/>
                  </a:lnTo>
                  <a:lnTo>
                    <a:pt x="3908806" y="455599"/>
                  </a:lnTo>
                  <a:lnTo>
                    <a:pt x="3905593" y="458139"/>
                  </a:lnTo>
                  <a:lnTo>
                    <a:pt x="3906151" y="456869"/>
                  </a:lnTo>
                  <a:lnTo>
                    <a:pt x="3907244" y="454329"/>
                  </a:lnTo>
                  <a:lnTo>
                    <a:pt x="3903180" y="456869"/>
                  </a:lnTo>
                  <a:lnTo>
                    <a:pt x="3898125" y="455599"/>
                  </a:lnTo>
                  <a:lnTo>
                    <a:pt x="3895636" y="459409"/>
                  </a:lnTo>
                  <a:lnTo>
                    <a:pt x="3902405" y="460679"/>
                  </a:lnTo>
                  <a:lnTo>
                    <a:pt x="3909352" y="458139"/>
                  </a:lnTo>
                  <a:lnTo>
                    <a:pt x="3915791" y="460679"/>
                  </a:lnTo>
                  <a:lnTo>
                    <a:pt x="3914406" y="465759"/>
                  </a:lnTo>
                  <a:lnTo>
                    <a:pt x="3906037" y="463219"/>
                  </a:lnTo>
                  <a:lnTo>
                    <a:pt x="3902545" y="464489"/>
                  </a:lnTo>
                  <a:lnTo>
                    <a:pt x="3897731" y="464489"/>
                  </a:lnTo>
                  <a:lnTo>
                    <a:pt x="3890378" y="465759"/>
                  </a:lnTo>
                  <a:lnTo>
                    <a:pt x="3885933" y="467029"/>
                  </a:lnTo>
                  <a:lnTo>
                    <a:pt x="3881717" y="467029"/>
                  </a:lnTo>
                  <a:lnTo>
                    <a:pt x="3884257" y="469569"/>
                  </a:lnTo>
                  <a:lnTo>
                    <a:pt x="3887089" y="470839"/>
                  </a:lnTo>
                  <a:lnTo>
                    <a:pt x="3886873" y="470839"/>
                  </a:lnTo>
                  <a:lnTo>
                    <a:pt x="3883825" y="472109"/>
                  </a:lnTo>
                  <a:lnTo>
                    <a:pt x="3882085" y="475919"/>
                  </a:lnTo>
                  <a:lnTo>
                    <a:pt x="3890124" y="473379"/>
                  </a:lnTo>
                  <a:lnTo>
                    <a:pt x="3897782" y="470839"/>
                  </a:lnTo>
                  <a:lnTo>
                    <a:pt x="3905250" y="469569"/>
                  </a:lnTo>
                  <a:lnTo>
                    <a:pt x="3912666" y="474649"/>
                  </a:lnTo>
                  <a:lnTo>
                    <a:pt x="3908425" y="473379"/>
                  </a:lnTo>
                  <a:lnTo>
                    <a:pt x="3904551" y="473379"/>
                  </a:lnTo>
                  <a:lnTo>
                    <a:pt x="3901973" y="473379"/>
                  </a:lnTo>
                  <a:lnTo>
                    <a:pt x="3895560" y="473379"/>
                  </a:lnTo>
                  <a:lnTo>
                    <a:pt x="3893959" y="475919"/>
                  </a:lnTo>
                  <a:lnTo>
                    <a:pt x="3896868" y="477189"/>
                  </a:lnTo>
                  <a:lnTo>
                    <a:pt x="3898747" y="477189"/>
                  </a:lnTo>
                  <a:lnTo>
                    <a:pt x="3894074" y="478459"/>
                  </a:lnTo>
                  <a:lnTo>
                    <a:pt x="3900868" y="480999"/>
                  </a:lnTo>
                  <a:lnTo>
                    <a:pt x="3907358" y="477189"/>
                  </a:lnTo>
                  <a:lnTo>
                    <a:pt x="3914229" y="478459"/>
                  </a:lnTo>
                  <a:lnTo>
                    <a:pt x="3910126" y="478459"/>
                  </a:lnTo>
                  <a:lnTo>
                    <a:pt x="3909174" y="479209"/>
                  </a:lnTo>
                  <a:lnTo>
                    <a:pt x="3909174" y="486079"/>
                  </a:lnTo>
                  <a:lnTo>
                    <a:pt x="3904945" y="487349"/>
                  </a:lnTo>
                  <a:lnTo>
                    <a:pt x="3904284" y="486079"/>
                  </a:lnTo>
                  <a:lnTo>
                    <a:pt x="3909174" y="486079"/>
                  </a:lnTo>
                  <a:lnTo>
                    <a:pt x="3909174" y="479209"/>
                  </a:lnTo>
                  <a:lnTo>
                    <a:pt x="3903167" y="483920"/>
                  </a:lnTo>
                  <a:lnTo>
                    <a:pt x="3902316" y="482269"/>
                  </a:lnTo>
                  <a:lnTo>
                    <a:pt x="3894823" y="479729"/>
                  </a:lnTo>
                  <a:lnTo>
                    <a:pt x="3890238" y="480999"/>
                  </a:lnTo>
                  <a:lnTo>
                    <a:pt x="3886339" y="482269"/>
                  </a:lnTo>
                  <a:lnTo>
                    <a:pt x="3886339" y="483539"/>
                  </a:lnTo>
                  <a:lnTo>
                    <a:pt x="3883368" y="487349"/>
                  </a:lnTo>
                  <a:lnTo>
                    <a:pt x="3882212" y="483539"/>
                  </a:lnTo>
                  <a:lnTo>
                    <a:pt x="3886339" y="483539"/>
                  </a:lnTo>
                  <a:lnTo>
                    <a:pt x="3886339" y="482269"/>
                  </a:lnTo>
                  <a:lnTo>
                    <a:pt x="3891013" y="479729"/>
                  </a:lnTo>
                  <a:lnTo>
                    <a:pt x="3886708" y="477189"/>
                  </a:lnTo>
                  <a:lnTo>
                    <a:pt x="3881945" y="479729"/>
                  </a:lnTo>
                  <a:lnTo>
                    <a:pt x="3878224" y="482269"/>
                  </a:lnTo>
                  <a:lnTo>
                    <a:pt x="3879799" y="483031"/>
                  </a:lnTo>
                  <a:lnTo>
                    <a:pt x="3875049" y="484809"/>
                  </a:lnTo>
                  <a:lnTo>
                    <a:pt x="3873309" y="487349"/>
                  </a:lnTo>
                  <a:lnTo>
                    <a:pt x="3870109" y="488619"/>
                  </a:lnTo>
                  <a:lnTo>
                    <a:pt x="3875875" y="491451"/>
                  </a:lnTo>
                  <a:lnTo>
                    <a:pt x="3879316" y="491451"/>
                  </a:lnTo>
                  <a:lnTo>
                    <a:pt x="3886720" y="491451"/>
                  </a:lnTo>
                  <a:lnTo>
                    <a:pt x="3886720" y="489889"/>
                  </a:lnTo>
                  <a:lnTo>
                    <a:pt x="3880256" y="490816"/>
                  </a:lnTo>
                  <a:lnTo>
                    <a:pt x="3883495" y="488619"/>
                  </a:lnTo>
                  <a:lnTo>
                    <a:pt x="3896664" y="489889"/>
                  </a:lnTo>
                  <a:lnTo>
                    <a:pt x="3902189" y="491236"/>
                  </a:lnTo>
                  <a:lnTo>
                    <a:pt x="3902189" y="496239"/>
                  </a:lnTo>
                  <a:lnTo>
                    <a:pt x="3899585" y="493699"/>
                  </a:lnTo>
                  <a:lnTo>
                    <a:pt x="3898277" y="492429"/>
                  </a:lnTo>
                  <a:lnTo>
                    <a:pt x="3891343" y="491159"/>
                  </a:lnTo>
                  <a:lnTo>
                    <a:pt x="3886720" y="493699"/>
                  </a:lnTo>
                  <a:lnTo>
                    <a:pt x="3886720" y="492429"/>
                  </a:lnTo>
                  <a:lnTo>
                    <a:pt x="3877881" y="492429"/>
                  </a:lnTo>
                  <a:lnTo>
                    <a:pt x="3869004" y="492429"/>
                  </a:lnTo>
                  <a:lnTo>
                    <a:pt x="3867429" y="497509"/>
                  </a:lnTo>
                  <a:lnTo>
                    <a:pt x="3869639" y="497509"/>
                  </a:lnTo>
                  <a:lnTo>
                    <a:pt x="3870477" y="497509"/>
                  </a:lnTo>
                  <a:lnTo>
                    <a:pt x="3873309" y="498779"/>
                  </a:lnTo>
                  <a:lnTo>
                    <a:pt x="3875913" y="500049"/>
                  </a:lnTo>
                  <a:lnTo>
                    <a:pt x="3869639" y="497509"/>
                  </a:lnTo>
                  <a:lnTo>
                    <a:pt x="3865168" y="502589"/>
                  </a:lnTo>
                  <a:lnTo>
                    <a:pt x="3863124" y="502119"/>
                  </a:lnTo>
                  <a:lnTo>
                    <a:pt x="3863124" y="527989"/>
                  </a:lnTo>
                  <a:lnTo>
                    <a:pt x="3860114" y="530529"/>
                  </a:lnTo>
                  <a:lnTo>
                    <a:pt x="3845750" y="533069"/>
                  </a:lnTo>
                  <a:lnTo>
                    <a:pt x="3849751" y="534619"/>
                  </a:lnTo>
                  <a:lnTo>
                    <a:pt x="3846652" y="536879"/>
                  </a:lnTo>
                  <a:lnTo>
                    <a:pt x="3841610" y="533069"/>
                  </a:lnTo>
                  <a:lnTo>
                    <a:pt x="3842207" y="532206"/>
                  </a:lnTo>
                  <a:lnTo>
                    <a:pt x="3849433" y="530529"/>
                  </a:lnTo>
                  <a:lnTo>
                    <a:pt x="3854932" y="529259"/>
                  </a:lnTo>
                  <a:lnTo>
                    <a:pt x="3863124" y="527989"/>
                  </a:lnTo>
                  <a:lnTo>
                    <a:pt x="3863124" y="502119"/>
                  </a:lnTo>
                  <a:lnTo>
                    <a:pt x="3854119" y="500049"/>
                  </a:lnTo>
                  <a:lnTo>
                    <a:pt x="3848392" y="502589"/>
                  </a:lnTo>
                  <a:lnTo>
                    <a:pt x="3844163" y="505129"/>
                  </a:lnTo>
                  <a:lnTo>
                    <a:pt x="3848455" y="506399"/>
                  </a:lnTo>
                  <a:lnTo>
                    <a:pt x="3852100" y="508939"/>
                  </a:lnTo>
                  <a:lnTo>
                    <a:pt x="3853091" y="508939"/>
                  </a:lnTo>
                  <a:lnTo>
                    <a:pt x="3851948" y="509219"/>
                  </a:lnTo>
                  <a:lnTo>
                    <a:pt x="3851948" y="512749"/>
                  </a:lnTo>
                  <a:lnTo>
                    <a:pt x="3846626" y="514019"/>
                  </a:lnTo>
                  <a:lnTo>
                    <a:pt x="3841851" y="511835"/>
                  </a:lnTo>
                  <a:lnTo>
                    <a:pt x="3850348" y="512749"/>
                  </a:lnTo>
                  <a:lnTo>
                    <a:pt x="3851948" y="512749"/>
                  </a:lnTo>
                  <a:lnTo>
                    <a:pt x="3851948" y="509219"/>
                  </a:lnTo>
                  <a:lnTo>
                    <a:pt x="3847858" y="510209"/>
                  </a:lnTo>
                  <a:lnTo>
                    <a:pt x="3844937" y="510209"/>
                  </a:lnTo>
                  <a:lnTo>
                    <a:pt x="3848455" y="511479"/>
                  </a:lnTo>
                  <a:lnTo>
                    <a:pt x="3841077" y="511479"/>
                  </a:lnTo>
                  <a:lnTo>
                    <a:pt x="3838575" y="511479"/>
                  </a:lnTo>
                  <a:lnTo>
                    <a:pt x="3840289" y="511670"/>
                  </a:lnTo>
                  <a:lnTo>
                    <a:pt x="3835666" y="512749"/>
                  </a:lnTo>
                  <a:lnTo>
                    <a:pt x="3837775" y="512749"/>
                  </a:lnTo>
                  <a:lnTo>
                    <a:pt x="3841851" y="515289"/>
                  </a:lnTo>
                  <a:lnTo>
                    <a:pt x="3838981" y="514019"/>
                  </a:lnTo>
                  <a:lnTo>
                    <a:pt x="3836162" y="514019"/>
                  </a:lnTo>
                  <a:lnTo>
                    <a:pt x="3833355" y="515289"/>
                  </a:lnTo>
                  <a:lnTo>
                    <a:pt x="3837863" y="522909"/>
                  </a:lnTo>
                  <a:lnTo>
                    <a:pt x="3844125" y="515289"/>
                  </a:lnTo>
                  <a:lnTo>
                    <a:pt x="3850386" y="516559"/>
                  </a:lnTo>
                  <a:lnTo>
                    <a:pt x="3849674" y="517829"/>
                  </a:lnTo>
                  <a:lnTo>
                    <a:pt x="3839273" y="522909"/>
                  </a:lnTo>
                  <a:lnTo>
                    <a:pt x="3837863" y="522909"/>
                  </a:lnTo>
                  <a:lnTo>
                    <a:pt x="3834193" y="522909"/>
                  </a:lnTo>
                  <a:lnTo>
                    <a:pt x="3832631" y="517829"/>
                  </a:lnTo>
                  <a:lnTo>
                    <a:pt x="3828681" y="520369"/>
                  </a:lnTo>
                  <a:lnTo>
                    <a:pt x="3832466" y="522909"/>
                  </a:lnTo>
                  <a:lnTo>
                    <a:pt x="3833037" y="525449"/>
                  </a:lnTo>
                  <a:lnTo>
                    <a:pt x="3829481" y="527989"/>
                  </a:lnTo>
                  <a:lnTo>
                    <a:pt x="3833698" y="529259"/>
                  </a:lnTo>
                  <a:lnTo>
                    <a:pt x="3838016" y="527989"/>
                  </a:lnTo>
                  <a:lnTo>
                    <a:pt x="3842270" y="529259"/>
                  </a:lnTo>
                  <a:lnTo>
                    <a:pt x="3833698" y="529259"/>
                  </a:lnTo>
                  <a:lnTo>
                    <a:pt x="3832961" y="529259"/>
                  </a:lnTo>
                  <a:lnTo>
                    <a:pt x="3830243" y="534339"/>
                  </a:lnTo>
                  <a:lnTo>
                    <a:pt x="3835158" y="533577"/>
                  </a:lnTo>
                  <a:lnTo>
                    <a:pt x="3833114" y="534339"/>
                  </a:lnTo>
                  <a:lnTo>
                    <a:pt x="3823614" y="539419"/>
                  </a:lnTo>
                  <a:lnTo>
                    <a:pt x="3823462" y="539419"/>
                  </a:lnTo>
                  <a:lnTo>
                    <a:pt x="3833088" y="541959"/>
                  </a:lnTo>
                  <a:lnTo>
                    <a:pt x="3834485" y="548309"/>
                  </a:lnTo>
                  <a:lnTo>
                    <a:pt x="3825964" y="544499"/>
                  </a:lnTo>
                  <a:lnTo>
                    <a:pt x="3823030" y="545630"/>
                  </a:lnTo>
                  <a:lnTo>
                    <a:pt x="3823030" y="572490"/>
                  </a:lnTo>
                  <a:lnTo>
                    <a:pt x="3820147" y="574979"/>
                  </a:lnTo>
                  <a:lnTo>
                    <a:pt x="3813010" y="578789"/>
                  </a:lnTo>
                  <a:lnTo>
                    <a:pt x="3805402" y="580059"/>
                  </a:lnTo>
                  <a:lnTo>
                    <a:pt x="3804907" y="579970"/>
                  </a:lnTo>
                  <a:lnTo>
                    <a:pt x="3807841" y="578789"/>
                  </a:lnTo>
                  <a:lnTo>
                    <a:pt x="3807320" y="576249"/>
                  </a:lnTo>
                  <a:lnTo>
                    <a:pt x="3814851" y="576249"/>
                  </a:lnTo>
                  <a:lnTo>
                    <a:pt x="3820490" y="573709"/>
                  </a:lnTo>
                  <a:lnTo>
                    <a:pt x="3823030" y="572490"/>
                  </a:lnTo>
                  <a:lnTo>
                    <a:pt x="3823030" y="545630"/>
                  </a:lnTo>
                  <a:lnTo>
                    <a:pt x="3819347" y="547039"/>
                  </a:lnTo>
                  <a:lnTo>
                    <a:pt x="3816820" y="552119"/>
                  </a:lnTo>
                  <a:lnTo>
                    <a:pt x="3820566" y="555929"/>
                  </a:lnTo>
                  <a:lnTo>
                    <a:pt x="3816629" y="554659"/>
                  </a:lnTo>
                  <a:lnTo>
                    <a:pt x="3806444" y="552119"/>
                  </a:lnTo>
                  <a:lnTo>
                    <a:pt x="3811765" y="559739"/>
                  </a:lnTo>
                  <a:lnTo>
                    <a:pt x="3820896" y="563549"/>
                  </a:lnTo>
                  <a:lnTo>
                    <a:pt x="3822128" y="563549"/>
                  </a:lnTo>
                  <a:lnTo>
                    <a:pt x="3819131" y="564819"/>
                  </a:lnTo>
                  <a:lnTo>
                    <a:pt x="3815156" y="567359"/>
                  </a:lnTo>
                  <a:lnTo>
                    <a:pt x="3812324" y="563549"/>
                  </a:lnTo>
                  <a:lnTo>
                    <a:pt x="3811498" y="562279"/>
                  </a:lnTo>
                  <a:lnTo>
                    <a:pt x="3810520" y="562279"/>
                  </a:lnTo>
                  <a:lnTo>
                    <a:pt x="3809390" y="561009"/>
                  </a:lnTo>
                  <a:lnTo>
                    <a:pt x="3804285" y="561009"/>
                  </a:lnTo>
                  <a:lnTo>
                    <a:pt x="3800805" y="568629"/>
                  </a:lnTo>
                  <a:lnTo>
                    <a:pt x="3803586" y="572439"/>
                  </a:lnTo>
                  <a:lnTo>
                    <a:pt x="3805517" y="569899"/>
                  </a:lnTo>
                  <a:lnTo>
                    <a:pt x="3808488" y="568629"/>
                  </a:lnTo>
                  <a:lnTo>
                    <a:pt x="3811714" y="569899"/>
                  </a:lnTo>
                  <a:lnTo>
                    <a:pt x="3808920" y="572439"/>
                  </a:lnTo>
                  <a:lnTo>
                    <a:pt x="3808222" y="573709"/>
                  </a:lnTo>
                  <a:lnTo>
                    <a:pt x="3813645" y="574979"/>
                  </a:lnTo>
                  <a:lnTo>
                    <a:pt x="3807231" y="575818"/>
                  </a:lnTo>
                  <a:lnTo>
                    <a:pt x="3806799" y="573709"/>
                  </a:lnTo>
                  <a:lnTo>
                    <a:pt x="3801135" y="573709"/>
                  </a:lnTo>
                  <a:lnTo>
                    <a:pt x="3800475" y="578789"/>
                  </a:lnTo>
                  <a:lnTo>
                    <a:pt x="3796868" y="574979"/>
                  </a:lnTo>
                  <a:lnTo>
                    <a:pt x="3787330" y="580059"/>
                  </a:lnTo>
                  <a:lnTo>
                    <a:pt x="3796982" y="578789"/>
                  </a:lnTo>
                  <a:lnTo>
                    <a:pt x="3793655" y="581329"/>
                  </a:lnTo>
                  <a:lnTo>
                    <a:pt x="3789896" y="582599"/>
                  </a:lnTo>
                  <a:lnTo>
                    <a:pt x="3786670" y="582599"/>
                  </a:lnTo>
                  <a:lnTo>
                    <a:pt x="3782834" y="583869"/>
                  </a:lnTo>
                  <a:lnTo>
                    <a:pt x="3786124" y="585139"/>
                  </a:lnTo>
                  <a:lnTo>
                    <a:pt x="3780625" y="585139"/>
                  </a:lnTo>
                  <a:lnTo>
                    <a:pt x="3778008" y="586409"/>
                  </a:lnTo>
                  <a:lnTo>
                    <a:pt x="3778542" y="586625"/>
                  </a:lnTo>
                  <a:lnTo>
                    <a:pt x="3774948" y="588949"/>
                  </a:lnTo>
                  <a:lnTo>
                    <a:pt x="3780485" y="590219"/>
                  </a:lnTo>
                  <a:lnTo>
                    <a:pt x="3780612" y="590219"/>
                  </a:lnTo>
                  <a:lnTo>
                    <a:pt x="3775329" y="592759"/>
                  </a:lnTo>
                  <a:lnTo>
                    <a:pt x="3784854" y="590219"/>
                  </a:lnTo>
                  <a:lnTo>
                    <a:pt x="3787292" y="589178"/>
                  </a:lnTo>
                  <a:lnTo>
                    <a:pt x="3788968" y="590219"/>
                  </a:lnTo>
                  <a:lnTo>
                    <a:pt x="3793109" y="590219"/>
                  </a:lnTo>
                  <a:lnTo>
                    <a:pt x="3788918" y="591489"/>
                  </a:lnTo>
                  <a:lnTo>
                    <a:pt x="3780409" y="591489"/>
                  </a:lnTo>
                  <a:lnTo>
                    <a:pt x="3780320" y="597839"/>
                  </a:lnTo>
                  <a:lnTo>
                    <a:pt x="3785857" y="597839"/>
                  </a:lnTo>
                  <a:lnTo>
                    <a:pt x="3788486" y="599109"/>
                  </a:lnTo>
                  <a:lnTo>
                    <a:pt x="3784587" y="599109"/>
                  </a:lnTo>
                  <a:lnTo>
                    <a:pt x="3780078" y="604189"/>
                  </a:lnTo>
                  <a:lnTo>
                    <a:pt x="3782987" y="604189"/>
                  </a:lnTo>
                  <a:lnTo>
                    <a:pt x="3778453" y="606729"/>
                  </a:lnTo>
                  <a:lnTo>
                    <a:pt x="3774529" y="609269"/>
                  </a:lnTo>
                  <a:lnTo>
                    <a:pt x="3775278" y="607999"/>
                  </a:lnTo>
                  <a:lnTo>
                    <a:pt x="3775938" y="606729"/>
                  </a:lnTo>
                  <a:lnTo>
                    <a:pt x="3776510" y="605459"/>
                  </a:lnTo>
                  <a:lnTo>
                    <a:pt x="3772077" y="604189"/>
                  </a:lnTo>
                  <a:lnTo>
                    <a:pt x="3769588" y="599109"/>
                  </a:lnTo>
                  <a:lnTo>
                    <a:pt x="3765270" y="597839"/>
                  </a:lnTo>
                  <a:lnTo>
                    <a:pt x="3762870" y="604189"/>
                  </a:lnTo>
                  <a:lnTo>
                    <a:pt x="3762311" y="604393"/>
                  </a:lnTo>
                  <a:lnTo>
                    <a:pt x="3762311" y="628891"/>
                  </a:lnTo>
                  <a:lnTo>
                    <a:pt x="3760838" y="629589"/>
                  </a:lnTo>
                  <a:lnTo>
                    <a:pt x="3757904" y="629589"/>
                  </a:lnTo>
                  <a:lnTo>
                    <a:pt x="3762311" y="628891"/>
                  </a:lnTo>
                  <a:lnTo>
                    <a:pt x="3762311" y="604393"/>
                  </a:lnTo>
                  <a:lnTo>
                    <a:pt x="3755745" y="606729"/>
                  </a:lnTo>
                  <a:lnTo>
                    <a:pt x="3748938" y="609269"/>
                  </a:lnTo>
                  <a:lnTo>
                    <a:pt x="3747490" y="615619"/>
                  </a:lnTo>
                  <a:lnTo>
                    <a:pt x="3742512" y="614349"/>
                  </a:lnTo>
                  <a:lnTo>
                    <a:pt x="3744214" y="616889"/>
                  </a:lnTo>
                  <a:lnTo>
                    <a:pt x="3743185" y="617651"/>
                  </a:lnTo>
                  <a:lnTo>
                    <a:pt x="3743185" y="627049"/>
                  </a:lnTo>
                  <a:lnTo>
                    <a:pt x="3737889" y="625144"/>
                  </a:lnTo>
                  <a:lnTo>
                    <a:pt x="3736835" y="624763"/>
                  </a:lnTo>
                  <a:lnTo>
                    <a:pt x="3738562" y="624509"/>
                  </a:lnTo>
                  <a:lnTo>
                    <a:pt x="3737889" y="625144"/>
                  </a:lnTo>
                  <a:lnTo>
                    <a:pt x="3739667" y="625779"/>
                  </a:lnTo>
                  <a:lnTo>
                    <a:pt x="3740277" y="625779"/>
                  </a:lnTo>
                  <a:lnTo>
                    <a:pt x="3743185" y="627049"/>
                  </a:lnTo>
                  <a:lnTo>
                    <a:pt x="3743185" y="617651"/>
                  </a:lnTo>
                  <a:lnTo>
                    <a:pt x="3739045" y="620699"/>
                  </a:lnTo>
                  <a:lnTo>
                    <a:pt x="3729774" y="625779"/>
                  </a:lnTo>
                  <a:lnTo>
                    <a:pt x="3735425" y="624967"/>
                  </a:lnTo>
                  <a:lnTo>
                    <a:pt x="3721912" y="633399"/>
                  </a:lnTo>
                  <a:lnTo>
                    <a:pt x="3728910" y="632129"/>
                  </a:lnTo>
                  <a:lnTo>
                    <a:pt x="3725659" y="635635"/>
                  </a:lnTo>
                  <a:lnTo>
                    <a:pt x="3727666" y="634669"/>
                  </a:lnTo>
                  <a:lnTo>
                    <a:pt x="3738943" y="632129"/>
                  </a:lnTo>
                  <a:lnTo>
                    <a:pt x="3736479" y="634669"/>
                  </a:lnTo>
                  <a:lnTo>
                    <a:pt x="3733469" y="635939"/>
                  </a:lnTo>
                  <a:lnTo>
                    <a:pt x="3730079" y="635939"/>
                  </a:lnTo>
                  <a:lnTo>
                    <a:pt x="3734727" y="642289"/>
                  </a:lnTo>
                  <a:lnTo>
                    <a:pt x="3739032" y="643559"/>
                  </a:lnTo>
                  <a:lnTo>
                    <a:pt x="3744303" y="642289"/>
                  </a:lnTo>
                  <a:lnTo>
                    <a:pt x="3756266" y="638479"/>
                  </a:lnTo>
                  <a:lnTo>
                    <a:pt x="3762070" y="635939"/>
                  </a:lnTo>
                  <a:lnTo>
                    <a:pt x="3766286" y="632129"/>
                  </a:lnTo>
                  <a:lnTo>
                    <a:pt x="3766159" y="629589"/>
                  </a:lnTo>
                  <a:lnTo>
                    <a:pt x="3766083" y="628053"/>
                  </a:lnTo>
                  <a:lnTo>
                    <a:pt x="3765943" y="628319"/>
                  </a:lnTo>
                  <a:lnTo>
                    <a:pt x="3766032" y="627049"/>
                  </a:lnTo>
                  <a:lnTo>
                    <a:pt x="3766083" y="628053"/>
                  </a:lnTo>
                  <a:lnTo>
                    <a:pt x="3767975" y="624509"/>
                  </a:lnTo>
                  <a:lnTo>
                    <a:pt x="3770706" y="619429"/>
                  </a:lnTo>
                  <a:lnTo>
                    <a:pt x="3778821" y="619429"/>
                  </a:lnTo>
                  <a:lnTo>
                    <a:pt x="3769830" y="624509"/>
                  </a:lnTo>
                  <a:lnTo>
                    <a:pt x="3779532" y="621969"/>
                  </a:lnTo>
                  <a:lnTo>
                    <a:pt x="3783063" y="623239"/>
                  </a:lnTo>
                  <a:lnTo>
                    <a:pt x="3779126" y="624509"/>
                  </a:lnTo>
                  <a:lnTo>
                    <a:pt x="3773436" y="624509"/>
                  </a:lnTo>
                  <a:lnTo>
                    <a:pt x="3772192" y="629589"/>
                  </a:lnTo>
                  <a:lnTo>
                    <a:pt x="3775240" y="628319"/>
                  </a:lnTo>
                  <a:lnTo>
                    <a:pt x="3777691" y="629589"/>
                  </a:lnTo>
                  <a:lnTo>
                    <a:pt x="3777996" y="633399"/>
                  </a:lnTo>
                  <a:lnTo>
                    <a:pt x="3769969" y="633399"/>
                  </a:lnTo>
                  <a:lnTo>
                    <a:pt x="3762667" y="637209"/>
                  </a:lnTo>
                  <a:lnTo>
                    <a:pt x="3756342" y="642289"/>
                  </a:lnTo>
                  <a:lnTo>
                    <a:pt x="3758933" y="641019"/>
                  </a:lnTo>
                  <a:lnTo>
                    <a:pt x="3760025" y="641019"/>
                  </a:lnTo>
                  <a:lnTo>
                    <a:pt x="3761638" y="641019"/>
                  </a:lnTo>
                  <a:lnTo>
                    <a:pt x="3804323" y="641019"/>
                  </a:lnTo>
                  <a:lnTo>
                    <a:pt x="3807790" y="634669"/>
                  </a:lnTo>
                  <a:lnTo>
                    <a:pt x="3815575" y="628319"/>
                  </a:lnTo>
                  <a:lnTo>
                    <a:pt x="3824605" y="623239"/>
                  </a:lnTo>
                  <a:lnTo>
                    <a:pt x="3828186" y="621969"/>
                  </a:lnTo>
                  <a:lnTo>
                    <a:pt x="3831767" y="620699"/>
                  </a:lnTo>
                  <a:lnTo>
                    <a:pt x="3839464" y="620699"/>
                  </a:lnTo>
                  <a:lnTo>
                    <a:pt x="3849395" y="621969"/>
                  </a:lnTo>
                  <a:lnTo>
                    <a:pt x="3858704" y="620699"/>
                  </a:lnTo>
                  <a:lnTo>
                    <a:pt x="3860660" y="619429"/>
                  </a:lnTo>
                  <a:lnTo>
                    <a:pt x="3864559" y="616889"/>
                  </a:lnTo>
                  <a:lnTo>
                    <a:pt x="3864800" y="615619"/>
                  </a:lnTo>
                  <a:lnTo>
                    <a:pt x="3865778" y="610539"/>
                  </a:lnTo>
                  <a:lnTo>
                    <a:pt x="3864838" y="609269"/>
                  </a:lnTo>
                  <a:lnTo>
                    <a:pt x="3861993" y="605459"/>
                  </a:lnTo>
                  <a:lnTo>
                    <a:pt x="3855656" y="601649"/>
                  </a:lnTo>
                  <a:lnTo>
                    <a:pt x="3849230" y="599109"/>
                  </a:lnTo>
                  <a:lnTo>
                    <a:pt x="3853751" y="594029"/>
                  </a:lnTo>
                  <a:lnTo>
                    <a:pt x="3858869" y="588949"/>
                  </a:lnTo>
                  <a:lnTo>
                    <a:pt x="3861562" y="586409"/>
                  </a:lnTo>
                  <a:lnTo>
                    <a:pt x="3864241" y="583869"/>
                  </a:lnTo>
                  <a:lnTo>
                    <a:pt x="3868267" y="580059"/>
                  </a:lnTo>
                  <a:lnTo>
                    <a:pt x="3870134" y="572439"/>
                  </a:lnTo>
                  <a:lnTo>
                    <a:pt x="3874452" y="569899"/>
                  </a:lnTo>
                  <a:lnTo>
                    <a:pt x="3875100" y="568629"/>
                  </a:lnTo>
                  <a:lnTo>
                    <a:pt x="3875748" y="567359"/>
                  </a:lnTo>
                  <a:lnTo>
                    <a:pt x="3877043" y="564819"/>
                  </a:lnTo>
                  <a:lnTo>
                    <a:pt x="3877233" y="555929"/>
                  </a:lnTo>
                  <a:lnTo>
                    <a:pt x="3877170" y="552119"/>
                  </a:lnTo>
                  <a:lnTo>
                    <a:pt x="3876789" y="548309"/>
                  </a:lnTo>
                  <a:lnTo>
                    <a:pt x="3876294" y="543229"/>
                  </a:lnTo>
                  <a:lnTo>
                    <a:pt x="3875328" y="536879"/>
                  </a:lnTo>
                  <a:lnTo>
                    <a:pt x="3875125" y="535609"/>
                  </a:lnTo>
                  <a:lnTo>
                    <a:pt x="3889921" y="535609"/>
                  </a:lnTo>
                  <a:lnTo>
                    <a:pt x="3893794" y="534339"/>
                  </a:lnTo>
                  <a:lnTo>
                    <a:pt x="3897668" y="533069"/>
                  </a:lnTo>
                  <a:lnTo>
                    <a:pt x="3903116" y="530529"/>
                  </a:lnTo>
                  <a:lnTo>
                    <a:pt x="3904602" y="527989"/>
                  </a:lnTo>
                  <a:lnTo>
                    <a:pt x="3905351" y="526719"/>
                  </a:lnTo>
                  <a:lnTo>
                    <a:pt x="3899624" y="522909"/>
                  </a:lnTo>
                  <a:lnTo>
                    <a:pt x="3906748" y="519099"/>
                  </a:lnTo>
                  <a:lnTo>
                    <a:pt x="3908526" y="517829"/>
                  </a:lnTo>
                  <a:lnTo>
                    <a:pt x="3911092" y="514019"/>
                  </a:lnTo>
                  <a:lnTo>
                    <a:pt x="3915740" y="510209"/>
                  </a:lnTo>
                  <a:lnTo>
                    <a:pt x="3922420" y="505129"/>
                  </a:lnTo>
                  <a:lnTo>
                    <a:pt x="3926509" y="502589"/>
                  </a:lnTo>
                  <a:lnTo>
                    <a:pt x="3928567" y="501319"/>
                  </a:lnTo>
                  <a:lnTo>
                    <a:pt x="3929316" y="500049"/>
                  </a:lnTo>
                  <a:lnTo>
                    <a:pt x="3931602" y="496239"/>
                  </a:lnTo>
                  <a:lnTo>
                    <a:pt x="3932351" y="492429"/>
                  </a:lnTo>
                  <a:lnTo>
                    <a:pt x="3932605" y="491159"/>
                  </a:lnTo>
                  <a:lnTo>
                    <a:pt x="3927094" y="488619"/>
                  </a:lnTo>
                  <a:lnTo>
                    <a:pt x="3924338" y="487349"/>
                  </a:lnTo>
                  <a:lnTo>
                    <a:pt x="3921188" y="484809"/>
                  </a:lnTo>
                  <a:lnTo>
                    <a:pt x="3929799" y="478459"/>
                  </a:lnTo>
                  <a:lnTo>
                    <a:pt x="3933393" y="474649"/>
                  </a:lnTo>
                  <a:lnTo>
                    <a:pt x="3936987" y="470839"/>
                  </a:lnTo>
                  <a:lnTo>
                    <a:pt x="3938460" y="469569"/>
                  </a:lnTo>
                  <a:lnTo>
                    <a:pt x="3944328" y="464489"/>
                  </a:lnTo>
                  <a:lnTo>
                    <a:pt x="3946601" y="463219"/>
                  </a:lnTo>
                  <a:lnTo>
                    <a:pt x="3953395" y="459409"/>
                  </a:lnTo>
                  <a:lnTo>
                    <a:pt x="3961003" y="459409"/>
                  </a:lnTo>
                  <a:lnTo>
                    <a:pt x="3969753" y="460679"/>
                  </a:lnTo>
                  <a:lnTo>
                    <a:pt x="3977449" y="459409"/>
                  </a:lnTo>
                  <a:lnTo>
                    <a:pt x="3981958" y="453059"/>
                  </a:lnTo>
                  <a:lnTo>
                    <a:pt x="3982516" y="450519"/>
                  </a:lnTo>
                  <a:lnTo>
                    <a:pt x="3982783" y="449249"/>
                  </a:lnTo>
                  <a:lnTo>
                    <a:pt x="3980472" y="446709"/>
                  </a:lnTo>
                  <a:lnTo>
                    <a:pt x="3977005" y="442899"/>
                  </a:lnTo>
                  <a:lnTo>
                    <a:pt x="3988384" y="436549"/>
                  </a:lnTo>
                  <a:lnTo>
                    <a:pt x="3993413" y="442899"/>
                  </a:lnTo>
                  <a:lnTo>
                    <a:pt x="4000131" y="441629"/>
                  </a:lnTo>
                  <a:lnTo>
                    <a:pt x="4010926" y="442899"/>
                  </a:lnTo>
                  <a:lnTo>
                    <a:pt x="4021810" y="445439"/>
                  </a:lnTo>
                  <a:lnTo>
                    <a:pt x="4032491" y="446709"/>
                  </a:lnTo>
                  <a:lnTo>
                    <a:pt x="4042676" y="442899"/>
                  </a:lnTo>
                  <a:lnTo>
                    <a:pt x="4040060" y="441629"/>
                  </a:lnTo>
                  <a:lnTo>
                    <a:pt x="4037355" y="440359"/>
                  </a:lnTo>
                  <a:lnTo>
                    <a:pt x="4034561" y="440359"/>
                  </a:lnTo>
                  <a:lnTo>
                    <a:pt x="4038371" y="436549"/>
                  </a:lnTo>
                  <a:lnTo>
                    <a:pt x="4040924" y="434009"/>
                  </a:lnTo>
                  <a:lnTo>
                    <a:pt x="4043489" y="431469"/>
                  </a:lnTo>
                  <a:lnTo>
                    <a:pt x="4043934" y="426389"/>
                  </a:lnTo>
                  <a:lnTo>
                    <a:pt x="4038803" y="421309"/>
                  </a:lnTo>
                  <a:lnTo>
                    <a:pt x="4045826" y="420039"/>
                  </a:lnTo>
                  <a:lnTo>
                    <a:pt x="4061231" y="420039"/>
                  </a:lnTo>
                  <a:lnTo>
                    <a:pt x="4067822" y="417499"/>
                  </a:lnTo>
                  <a:lnTo>
                    <a:pt x="4066514" y="417499"/>
                  </a:lnTo>
                  <a:lnTo>
                    <a:pt x="4065219" y="416229"/>
                  </a:lnTo>
                  <a:lnTo>
                    <a:pt x="4063962" y="414959"/>
                  </a:lnTo>
                  <a:lnTo>
                    <a:pt x="4066273" y="413689"/>
                  </a:lnTo>
                  <a:lnTo>
                    <a:pt x="4068597" y="412419"/>
                  </a:lnTo>
                  <a:lnTo>
                    <a:pt x="4070921" y="411149"/>
                  </a:lnTo>
                  <a:lnTo>
                    <a:pt x="4077284" y="411149"/>
                  </a:lnTo>
                  <a:lnTo>
                    <a:pt x="4083405" y="413689"/>
                  </a:lnTo>
                  <a:lnTo>
                    <a:pt x="4089654" y="417499"/>
                  </a:lnTo>
                  <a:lnTo>
                    <a:pt x="4094226" y="421309"/>
                  </a:lnTo>
                  <a:lnTo>
                    <a:pt x="4103065" y="431469"/>
                  </a:lnTo>
                  <a:lnTo>
                    <a:pt x="4108297" y="432739"/>
                  </a:lnTo>
                  <a:lnTo>
                    <a:pt x="4117365" y="435279"/>
                  </a:lnTo>
                  <a:lnTo>
                    <a:pt x="4126585" y="436549"/>
                  </a:lnTo>
                  <a:lnTo>
                    <a:pt x="4144835" y="434009"/>
                  </a:lnTo>
                  <a:lnTo>
                    <a:pt x="4148696" y="431469"/>
                  </a:lnTo>
                  <a:lnTo>
                    <a:pt x="4148861" y="427659"/>
                  </a:lnTo>
                  <a:lnTo>
                    <a:pt x="4158056" y="430199"/>
                  </a:lnTo>
                  <a:lnTo>
                    <a:pt x="4166438" y="432739"/>
                  </a:lnTo>
                  <a:lnTo>
                    <a:pt x="4171594" y="434009"/>
                  </a:lnTo>
                  <a:lnTo>
                    <a:pt x="4177296" y="436549"/>
                  </a:lnTo>
                  <a:lnTo>
                    <a:pt x="4182757" y="437819"/>
                  </a:lnTo>
                  <a:lnTo>
                    <a:pt x="4187190" y="435279"/>
                  </a:lnTo>
                  <a:lnTo>
                    <a:pt x="4189272" y="432739"/>
                  </a:lnTo>
                  <a:lnTo>
                    <a:pt x="4190911" y="428929"/>
                  </a:lnTo>
                  <a:lnTo>
                    <a:pt x="4193260" y="427659"/>
                  </a:lnTo>
                  <a:lnTo>
                    <a:pt x="4197972" y="425119"/>
                  </a:lnTo>
                  <a:lnTo>
                    <a:pt x="4201134" y="426389"/>
                  </a:lnTo>
                  <a:lnTo>
                    <a:pt x="4202582" y="425119"/>
                  </a:lnTo>
                  <a:lnTo>
                    <a:pt x="4206913" y="421309"/>
                  </a:lnTo>
                  <a:lnTo>
                    <a:pt x="4203801" y="416229"/>
                  </a:lnTo>
                  <a:lnTo>
                    <a:pt x="4204563" y="409879"/>
                  </a:lnTo>
                  <a:lnTo>
                    <a:pt x="4212666" y="393369"/>
                  </a:lnTo>
                  <a:lnTo>
                    <a:pt x="4214495" y="390829"/>
                  </a:lnTo>
                  <a:lnTo>
                    <a:pt x="4226217" y="387019"/>
                  </a:lnTo>
                  <a:lnTo>
                    <a:pt x="4239374" y="384479"/>
                  </a:lnTo>
                  <a:lnTo>
                    <a:pt x="4251045" y="381939"/>
                  </a:lnTo>
                  <a:lnTo>
                    <a:pt x="4257814" y="380669"/>
                  </a:lnTo>
                  <a:lnTo>
                    <a:pt x="4263695" y="381939"/>
                  </a:lnTo>
                  <a:lnTo>
                    <a:pt x="4269359" y="385749"/>
                  </a:lnTo>
                  <a:lnTo>
                    <a:pt x="4275480" y="388289"/>
                  </a:lnTo>
                  <a:lnTo>
                    <a:pt x="4283189" y="390829"/>
                  </a:lnTo>
                  <a:lnTo>
                    <a:pt x="4291279" y="392099"/>
                  </a:lnTo>
                  <a:lnTo>
                    <a:pt x="4309592" y="397179"/>
                  </a:lnTo>
                  <a:lnTo>
                    <a:pt x="4307078" y="404799"/>
                  </a:lnTo>
                  <a:lnTo>
                    <a:pt x="4299407" y="412419"/>
                  </a:lnTo>
                  <a:lnTo>
                    <a:pt x="4292511" y="416229"/>
                  </a:lnTo>
                  <a:lnTo>
                    <a:pt x="4300347" y="420039"/>
                  </a:lnTo>
                  <a:lnTo>
                    <a:pt x="4303103" y="422579"/>
                  </a:lnTo>
                  <a:lnTo>
                    <a:pt x="4311332" y="417499"/>
                  </a:lnTo>
                  <a:lnTo>
                    <a:pt x="4308589" y="414959"/>
                  </a:lnTo>
                  <a:lnTo>
                    <a:pt x="4312920" y="408609"/>
                  </a:lnTo>
                  <a:lnTo>
                    <a:pt x="4320298" y="408609"/>
                  </a:lnTo>
                  <a:lnTo>
                    <a:pt x="4328287" y="406069"/>
                  </a:lnTo>
                  <a:lnTo>
                    <a:pt x="4336732" y="403529"/>
                  </a:lnTo>
                  <a:lnTo>
                    <a:pt x="4333595" y="395909"/>
                  </a:lnTo>
                  <a:lnTo>
                    <a:pt x="4338663" y="398449"/>
                  </a:lnTo>
                  <a:lnTo>
                    <a:pt x="4346867" y="400989"/>
                  </a:lnTo>
                  <a:lnTo>
                    <a:pt x="4353839" y="400989"/>
                  </a:lnTo>
                  <a:lnTo>
                    <a:pt x="4355185" y="395909"/>
                  </a:lnTo>
                  <a:lnTo>
                    <a:pt x="4354703" y="394639"/>
                  </a:lnTo>
                  <a:lnTo>
                    <a:pt x="4353255" y="390829"/>
                  </a:lnTo>
                  <a:lnTo>
                    <a:pt x="4343438" y="387019"/>
                  </a:lnTo>
                  <a:lnTo>
                    <a:pt x="4341393" y="394639"/>
                  </a:lnTo>
                  <a:lnTo>
                    <a:pt x="4339920" y="389559"/>
                  </a:lnTo>
                  <a:lnTo>
                    <a:pt x="4335069" y="388289"/>
                  </a:lnTo>
                  <a:lnTo>
                    <a:pt x="4330916" y="388289"/>
                  </a:lnTo>
                  <a:lnTo>
                    <a:pt x="4330979" y="392099"/>
                  </a:lnTo>
                  <a:lnTo>
                    <a:pt x="4331106" y="393369"/>
                  </a:lnTo>
                  <a:lnTo>
                    <a:pt x="4331665" y="394639"/>
                  </a:lnTo>
                  <a:lnTo>
                    <a:pt x="4328579" y="395909"/>
                  </a:lnTo>
                  <a:lnTo>
                    <a:pt x="4326737" y="394639"/>
                  </a:lnTo>
                  <a:lnTo>
                    <a:pt x="4326509" y="393369"/>
                  </a:lnTo>
                  <a:lnTo>
                    <a:pt x="4326293" y="392099"/>
                  </a:lnTo>
                  <a:lnTo>
                    <a:pt x="4322686" y="392099"/>
                  </a:lnTo>
                  <a:lnTo>
                    <a:pt x="4319067" y="393369"/>
                  </a:lnTo>
                  <a:lnTo>
                    <a:pt x="4315434" y="393369"/>
                  </a:lnTo>
                  <a:lnTo>
                    <a:pt x="4319917" y="390829"/>
                  </a:lnTo>
                  <a:lnTo>
                    <a:pt x="4319016" y="388289"/>
                  </a:lnTo>
                  <a:lnTo>
                    <a:pt x="4315269" y="387019"/>
                  </a:lnTo>
                  <a:lnTo>
                    <a:pt x="4311193" y="385749"/>
                  </a:lnTo>
                  <a:lnTo>
                    <a:pt x="4314571" y="383209"/>
                  </a:lnTo>
                  <a:lnTo>
                    <a:pt x="4311294" y="381939"/>
                  </a:lnTo>
                  <a:lnTo>
                    <a:pt x="4305389" y="381939"/>
                  </a:lnTo>
                  <a:lnTo>
                    <a:pt x="4300804" y="380669"/>
                  </a:lnTo>
                  <a:lnTo>
                    <a:pt x="4295927" y="379399"/>
                  </a:lnTo>
                  <a:lnTo>
                    <a:pt x="4286047" y="379399"/>
                  </a:lnTo>
                  <a:lnTo>
                    <a:pt x="4292689" y="376859"/>
                  </a:lnTo>
                  <a:lnTo>
                    <a:pt x="4301045" y="376859"/>
                  </a:lnTo>
                  <a:lnTo>
                    <a:pt x="4309605" y="378129"/>
                  </a:lnTo>
                  <a:lnTo>
                    <a:pt x="4316831" y="379399"/>
                  </a:lnTo>
                  <a:lnTo>
                    <a:pt x="4323550" y="379399"/>
                  </a:lnTo>
                  <a:lnTo>
                    <a:pt x="4329252" y="378129"/>
                  </a:lnTo>
                  <a:lnTo>
                    <a:pt x="4332008" y="376859"/>
                  </a:lnTo>
                  <a:lnTo>
                    <a:pt x="4334764" y="375589"/>
                  </a:lnTo>
                  <a:lnTo>
                    <a:pt x="4340898" y="374319"/>
                  </a:lnTo>
                  <a:lnTo>
                    <a:pt x="4342892" y="374319"/>
                  </a:lnTo>
                  <a:lnTo>
                    <a:pt x="4357141" y="37177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2" name="object 142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8076382" y="3492524"/>
              <a:ext cx="116828" cy="72508"/>
            </a:xfrm>
            <a:prstGeom prst="rect">
              <a:avLst/>
            </a:prstGeom>
          </p:spPr>
        </p:pic>
        <p:sp>
          <p:nvSpPr>
            <p:cNvPr id="143" name="object 143"/>
            <p:cNvSpPr/>
            <p:nvPr/>
          </p:nvSpPr>
          <p:spPr>
            <a:xfrm>
              <a:off x="8539753" y="2511576"/>
              <a:ext cx="8890" cy="5080"/>
            </a:xfrm>
            <a:custGeom>
              <a:avLst/>
              <a:gdLst/>
              <a:ahLst/>
              <a:cxnLst/>
              <a:rect l="l" t="t" r="r" b="b"/>
              <a:pathLst>
                <a:path w="8890" h="5080">
                  <a:moveTo>
                    <a:pt x="3697" y="0"/>
                  </a:moveTo>
                  <a:lnTo>
                    <a:pt x="6" y="549"/>
                  </a:lnTo>
                  <a:lnTo>
                    <a:pt x="0" y="3085"/>
                  </a:lnTo>
                  <a:lnTo>
                    <a:pt x="3010" y="4658"/>
                  </a:lnTo>
                  <a:lnTo>
                    <a:pt x="4141" y="4166"/>
                  </a:lnTo>
                  <a:lnTo>
                    <a:pt x="3155" y="3676"/>
                  </a:lnTo>
                  <a:lnTo>
                    <a:pt x="3697" y="0"/>
                  </a:lnTo>
                  <a:close/>
                </a:path>
                <a:path w="8890" h="5080">
                  <a:moveTo>
                    <a:pt x="8372" y="2321"/>
                  </a:moveTo>
                  <a:lnTo>
                    <a:pt x="4141" y="4166"/>
                  </a:lnTo>
                  <a:lnTo>
                    <a:pt x="4713" y="4450"/>
                  </a:lnTo>
                  <a:lnTo>
                    <a:pt x="8372" y="232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4" name="object 144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8552587" y="3423351"/>
              <a:ext cx="134664" cy="137889"/>
            </a:xfrm>
            <a:prstGeom prst="rect">
              <a:avLst/>
            </a:prstGeom>
          </p:spPr>
        </p:pic>
        <p:sp>
          <p:nvSpPr>
            <p:cNvPr id="145" name="object 145"/>
            <p:cNvSpPr/>
            <p:nvPr/>
          </p:nvSpPr>
          <p:spPr>
            <a:xfrm>
              <a:off x="3635286" y="3143389"/>
              <a:ext cx="8637270" cy="2339340"/>
            </a:xfrm>
            <a:custGeom>
              <a:avLst/>
              <a:gdLst/>
              <a:ahLst/>
              <a:cxnLst/>
              <a:rect l="l" t="t" r="r" b="b"/>
              <a:pathLst>
                <a:path w="8637270" h="2339340">
                  <a:moveTo>
                    <a:pt x="28092" y="1347304"/>
                  </a:moveTo>
                  <a:lnTo>
                    <a:pt x="24345" y="1343710"/>
                  </a:lnTo>
                  <a:lnTo>
                    <a:pt x="24980" y="1348917"/>
                  </a:lnTo>
                  <a:lnTo>
                    <a:pt x="19367" y="1352499"/>
                  </a:lnTo>
                  <a:lnTo>
                    <a:pt x="16611" y="1346809"/>
                  </a:lnTo>
                  <a:lnTo>
                    <a:pt x="17068" y="1350683"/>
                  </a:lnTo>
                  <a:lnTo>
                    <a:pt x="13982" y="1351203"/>
                  </a:lnTo>
                  <a:lnTo>
                    <a:pt x="12725" y="1356944"/>
                  </a:lnTo>
                  <a:lnTo>
                    <a:pt x="13741" y="1360576"/>
                  </a:lnTo>
                  <a:lnTo>
                    <a:pt x="13893" y="1363091"/>
                  </a:lnTo>
                  <a:lnTo>
                    <a:pt x="13474" y="1369720"/>
                  </a:lnTo>
                  <a:lnTo>
                    <a:pt x="11760" y="1376591"/>
                  </a:lnTo>
                  <a:lnTo>
                    <a:pt x="9283" y="1383296"/>
                  </a:lnTo>
                  <a:lnTo>
                    <a:pt x="6540" y="1389367"/>
                  </a:lnTo>
                  <a:lnTo>
                    <a:pt x="2679" y="1386649"/>
                  </a:lnTo>
                  <a:lnTo>
                    <a:pt x="1143" y="1391272"/>
                  </a:lnTo>
                  <a:lnTo>
                    <a:pt x="6261" y="1393761"/>
                  </a:lnTo>
                  <a:lnTo>
                    <a:pt x="2654" y="1406220"/>
                  </a:lnTo>
                  <a:lnTo>
                    <a:pt x="0" y="1412697"/>
                  </a:lnTo>
                  <a:lnTo>
                    <a:pt x="1130" y="1419923"/>
                  </a:lnTo>
                  <a:lnTo>
                    <a:pt x="12915" y="1381137"/>
                  </a:lnTo>
                  <a:lnTo>
                    <a:pt x="25717" y="1354670"/>
                  </a:lnTo>
                  <a:lnTo>
                    <a:pt x="28092" y="1347304"/>
                  </a:lnTo>
                  <a:close/>
                </a:path>
                <a:path w="8637270" h="2339340">
                  <a:moveTo>
                    <a:pt x="446176" y="2006727"/>
                  </a:moveTo>
                  <a:lnTo>
                    <a:pt x="443141" y="1998408"/>
                  </a:lnTo>
                  <a:lnTo>
                    <a:pt x="440093" y="1993125"/>
                  </a:lnTo>
                  <a:lnTo>
                    <a:pt x="437349" y="1987753"/>
                  </a:lnTo>
                  <a:lnTo>
                    <a:pt x="429590" y="1977339"/>
                  </a:lnTo>
                  <a:lnTo>
                    <a:pt x="422389" y="1975104"/>
                  </a:lnTo>
                  <a:lnTo>
                    <a:pt x="416902" y="1965947"/>
                  </a:lnTo>
                  <a:lnTo>
                    <a:pt x="410362" y="1963635"/>
                  </a:lnTo>
                  <a:lnTo>
                    <a:pt x="400469" y="1966087"/>
                  </a:lnTo>
                  <a:lnTo>
                    <a:pt x="404380" y="1979650"/>
                  </a:lnTo>
                  <a:lnTo>
                    <a:pt x="403123" y="1983994"/>
                  </a:lnTo>
                  <a:lnTo>
                    <a:pt x="407111" y="1990369"/>
                  </a:lnTo>
                  <a:lnTo>
                    <a:pt x="406196" y="1998560"/>
                  </a:lnTo>
                  <a:lnTo>
                    <a:pt x="417423" y="2007425"/>
                  </a:lnTo>
                  <a:lnTo>
                    <a:pt x="423468" y="2009521"/>
                  </a:lnTo>
                  <a:lnTo>
                    <a:pt x="429374" y="2011184"/>
                  </a:lnTo>
                  <a:lnTo>
                    <a:pt x="438150" y="2012683"/>
                  </a:lnTo>
                  <a:lnTo>
                    <a:pt x="444131" y="2011337"/>
                  </a:lnTo>
                  <a:lnTo>
                    <a:pt x="446176" y="2006727"/>
                  </a:lnTo>
                  <a:close/>
                </a:path>
                <a:path w="8637270" h="2339340">
                  <a:moveTo>
                    <a:pt x="645947" y="360248"/>
                  </a:moveTo>
                  <a:lnTo>
                    <a:pt x="644194" y="362140"/>
                  </a:lnTo>
                  <a:lnTo>
                    <a:pt x="639572" y="364680"/>
                  </a:lnTo>
                  <a:lnTo>
                    <a:pt x="644067" y="365950"/>
                  </a:lnTo>
                  <a:lnTo>
                    <a:pt x="645947" y="360248"/>
                  </a:lnTo>
                  <a:close/>
                </a:path>
                <a:path w="8637270" h="2339340">
                  <a:moveTo>
                    <a:pt x="646341" y="359816"/>
                  </a:moveTo>
                  <a:lnTo>
                    <a:pt x="646150" y="359600"/>
                  </a:lnTo>
                  <a:lnTo>
                    <a:pt x="645947" y="360248"/>
                  </a:lnTo>
                  <a:lnTo>
                    <a:pt x="646341" y="359816"/>
                  </a:lnTo>
                  <a:close/>
                </a:path>
                <a:path w="8637270" h="2339340">
                  <a:moveTo>
                    <a:pt x="798029" y="446544"/>
                  </a:moveTo>
                  <a:lnTo>
                    <a:pt x="795108" y="448500"/>
                  </a:lnTo>
                  <a:lnTo>
                    <a:pt x="797674" y="447230"/>
                  </a:lnTo>
                  <a:lnTo>
                    <a:pt x="798029" y="446544"/>
                  </a:lnTo>
                  <a:close/>
                </a:path>
                <a:path w="8637270" h="2339340">
                  <a:moveTo>
                    <a:pt x="962304" y="447230"/>
                  </a:moveTo>
                  <a:lnTo>
                    <a:pt x="961898" y="447230"/>
                  </a:lnTo>
                  <a:lnTo>
                    <a:pt x="959535" y="449770"/>
                  </a:lnTo>
                  <a:lnTo>
                    <a:pt x="962304" y="447230"/>
                  </a:lnTo>
                  <a:close/>
                </a:path>
                <a:path w="8637270" h="2339340">
                  <a:moveTo>
                    <a:pt x="1013307" y="444690"/>
                  </a:moveTo>
                  <a:lnTo>
                    <a:pt x="1011910" y="444690"/>
                  </a:lnTo>
                  <a:lnTo>
                    <a:pt x="1009065" y="447230"/>
                  </a:lnTo>
                  <a:lnTo>
                    <a:pt x="1009015" y="442150"/>
                  </a:lnTo>
                  <a:lnTo>
                    <a:pt x="1009002" y="440880"/>
                  </a:lnTo>
                  <a:lnTo>
                    <a:pt x="1005255" y="437070"/>
                  </a:lnTo>
                  <a:lnTo>
                    <a:pt x="1003261" y="433260"/>
                  </a:lnTo>
                  <a:lnTo>
                    <a:pt x="1008227" y="433260"/>
                  </a:lnTo>
                  <a:lnTo>
                    <a:pt x="1005459" y="426910"/>
                  </a:lnTo>
                  <a:lnTo>
                    <a:pt x="1004912" y="425640"/>
                  </a:lnTo>
                  <a:lnTo>
                    <a:pt x="1010500" y="424370"/>
                  </a:lnTo>
                  <a:lnTo>
                    <a:pt x="1009065" y="420560"/>
                  </a:lnTo>
                  <a:lnTo>
                    <a:pt x="1007491" y="421830"/>
                  </a:lnTo>
                  <a:lnTo>
                    <a:pt x="1002169" y="425640"/>
                  </a:lnTo>
                  <a:lnTo>
                    <a:pt x="998956" y="418020"/>
                  </a:lnTo>
                  <a:lnTo>
                    <a:pt x="1001750" y="414210"/>
                  </a:lnTo>
                  <a:lnTo>
                    <a:pt x="1001699" y="410400"/>
                  </a:lnTo>
                  <a:lnTo>
                    <a:pt x="994778" y="414210"/>
                  </a:lnTo>
                  <a:lnTo>
                    <a:pt x="996835" y="404050"/>
                  </a:lnTo>
                  <a:lnTo>
                    <a:pt x="995756" y="400240"/>
                  </a:lnTo>
                  <a:lnTo>
                    <a:pt x="993165" y="397700"/>
                  </a:lnTo>
                  <a:lnTo>
                    <a:pt x="991870" y="396430"/>
                  </a:lnTo>
                  <a:lnTo>
                    <a:pt x="986269" y="396430"/>
                  </a:lnTo>
                  <a:lnTo>
                    <a:pt x="982154" y="395160"/>
                  </a:lnTo>
                  <a:lnTo>
                    <a:pt x="982738" y="392620"/>
                  </a:lnTo>
                  <a:lnTo>
                    <a:pt x="977214" y="397700"/>
                  </a:lnTo>
                  <a:lnTo>
                    <a:pt x="974013" y="395160"/>
                  </a:lnTo>
                  <a:lnTo>
                    <a:pt x="969784" y="391807"/>
                  </a:lnTo>
                  <a:lnTo>
                    <a:pt x="973556" y="390080"/>
                  </a:lnTo>
                  <a:lnTo>
                    <a:pt x="964171" y="391350"/>
                  </a:lnTo>
                  <a:lnTo>
                    <a:pt x="965555" y="390080"/>
                  </a:lnTo>
                  <a:lnTo>
                    <a:pt x="966978" y="390080"/>
                  </a:lnTo>
                  <a:lnTo>
                    <a:pt x="968425" y="388810"/>
                  </a:lnTo>
                  <a:lnTo>
                    <a:pt x="965492" y="388810"/>
                  </a:lnTo>
                  <a:lnTo>
                    <a:pt x="962787" y="390080"/>
                  </a:lnTo>
                  <a:lnTo>
                    <a:pt x="960297" y="392620"/>
                  </a:lnTo>
                  <a:lnTo>
                    <a:pt x="961072" y="388810"/>
                  </a:lnTo>
                  <a:lnTo>
                    <a:pt x="957046" y="386270"/>
                  </a:lnTo>
                  <a:lnTo>
                    <a:pt x="951039" y="386270"/>
                  </a:lnTo>
                  <a:lnTo>
                    <a:pt x="945896" y="385000"/>
                  </a:lnTo>
                  <a:lnTo>
                    <a:pt x="939342" y="383730"/>
                  </a:lnTo>
                  <a:lnTo>
                    <a:pt x="932776" y="385000"/>
                  </a:lnTo>
                  <a:lnTo>
                    <a:pt x="912329" y="385000"/>
                  </a:lnTo>
                  <a:lnTo>
                    <a:pt x="905687" y="382460"/>
                  </a:lnTo>
                  <a:lnTo>
                    <a:pt x="897382" y="379920"/>
                  </a:lnTo>
                  <a:lnTo>
                    <a:pt x="893216" y="378650"/>
                  </a:lnTo>
                  <a:lnTo>
                    <a:pt x="886663" y="379920"/>
                  </a:lnTo>
                  <a:lnTo>
                    <a:pt x="881761" y="376110"/>
                  </a:lnTo>
                  <a:lnTo>
                    <a:pt x="885177" y="372300"/>
                  </a:lnTo>
                  <a:lnTo>
                    <a:pt x="883310" y="371030"/>
                  </a:lnTo>
                  <a:lnTo>
                    <a:pt x="881443" y="369760"/>
                  </a:lnTo>
                  <a:lnTo>
                    <a:pt x="869378" y="369760"/>
                  </a:lnTo>
                  <a:lnTo>
                    <a:pt x="870724" y="364680"/>
                  </a:lnTo>
                  <a:lnTo>
                    <a:pt x="875766" y="363410"/>
                  </a:lnTo>
                  <a:lnTo>
                    <a:pt x="876439" y="360870"/>
                  </a:lnTo>
                  <a:lnTo>
                    <a:pt x="877112" y="358330"/>
                  </a:lnTo>
                  <a:lnTo>
                    <a:pt x="874026" y="360870"/>
                  </a:lnTo>
                  <a:lnTo>
                    <a:pt x="874852" y="358330"/>
                  </a:lnTo>
                  <a:lnTo>
                    <a:pt x="878243" y="355790"/>
                  </a:lnTo>
                  <a:lnTo>
                    <a:pt x="882916" y="354520"/>
                  </a:lnTo>
                  <a:lnTo>
                    <a:pt x="883615" y="350710"/>
                  </a:lnTo>
                  <a:lnTo>
                    <a:pt x="875436" y="349440"/>
                  </a:lnTo>
                  <a:lnTo>
                    <a:pt x="871537" y="345630"/>
                  </a:lnTo>
                  <a:lnTo>
                    <a:pt x="880033" y="339280"/>
                  </a:lnTo>
                  <a:lnTo>
                    <a:pt x="881976" y="336740"/>
                  </a:lnTo>
                  <a:lnTo>
                    <a:pt x="887780" y="329120"/>
                  </a:lnTo>
                  <a:lnTo>
                    <a:pt x="880173" y="329120"/>
                  </a:lnTo>
                  <a:lnTo>
                    <a:pt x="875322" y="316420"/>
                  </a:lnTo>
                  <a:lnTo>
                    <a:pt x="886269" y="308800"/>
                  </a:lnTo>
                  <a:lnTo>
                    <a:pt x="887488" y="306260"/>
                  </a:lnTo>
                  <a:lnTo>
                    <a:pt x="888720" y="303720"/>
                  </a:lnTo>
                  <a:lnTo>
                    <a:pt x="879970" y="303720"/>
                  </a:lnTo>
                  <a:lnTo>
                    <a:pt x="869937" y="306260"/>
                  </a:lnTo>
                  <a:lnTo>
                    <a:pt x="860374" y="306260"/>
                  </a:lnTo>
                  <a:lnTo>
                    <a:pt x="853033" y="301180"/>
                  </a:lnTo>
                  <a:lnTo>
                    <a:pt x="850480" y="294830"/>
                  </a:lnTo>
                  <a:lnTo>
                    <a:pt x="850709" y="288480"/>
                  </a:lnTo>
                  <a:lnTo>
                    <a:pt x="850811" y="285940"/>
                  </a:lnTo>
                  <a:lnTo>
                    <a:pt x="851471" y="282130"/>
                  </a:lnTo>
                  <a:lnTo>
                    <a:pt x="852131" y="278320"/>
                  </a:lnTo>
                  <a:lnTo>
                    <a:pt x="852538" y="270700"/>
                  </a:lnTo>
                  <a:lnTo>
                    <a:pt x="852271" y="268160"/>
                  </a:lnTo>
                  <a:lnTo>
                    <a:pt x="852131" y="266890"/>
                  </a:lnTo>
                  <a:lnTo>
                    <a:pt x="832256" y="266890"/>
                  </a:lnTo>
                  <a:lnTo>
                    <a:pt x="825411" y="268160"/>
                  </a:lnTo>
                  <a:lnTo>
                    <a:pt x="811758" y="265620"/>
                  </a:lnTo>
                  <a:lnTo>
                    <a:pt x="805434" y="259270"/>
                  </a:lnTo>
                  <a:lnTo>
                    <a:pt x="797369" y="258000"/>
                  </a:lnTo>
                  <a:lnTo>
                    <a:pt x="791794" y="259270"/>
                  </a:lnTo>
                  <a:lnTo>
                    <a:pt x="789838" y="263080"/>
                  </a:lnTo>
                  <a:lnTo>
                    <a:pt x="788847" y="268160"/>
                  </a:lnTo>
                  <a:lnTo>
                    <a:pt x="786180" y="273240"/>
                  </a:lnTo>
                  <a:lnTo>
                    <a:pt x="782967" y="275780"/>
                  </a:lnTo>
                  <a:lnTo>
                    <a:pt x="779221" y="275780"/>
                  </a:lnTo>
                  <a:lnTo>
                    <a:pt x="771753" y="277050"/>
                  </a:lnTo>
                  <a:lnTo>
                    <a:pt x="770178" y="282130"/>
                  </a:lnTo>
                  <a:lnTo>
                    <a:pt x="766838" y="282130"/>
                  </a:lnTo>
                  <a:lnTo>
                    <a:pt x="768502" y="277050"/>
                  </a:lnTo>
                  <a:lnTo>
                    <a:pt x="775182" y="274510"/>
                  </a:lnTo>
                  <a:lnTo>
                    <a:pt x="784402" y="269430"/>
                  </a:lnTo>
                  <a:lnTo>
                    <a:pt x="781646" y="261810"/>
                  </a:lnTo>
                  <a:lnTo>
                    <a:pt x="778116" y="265620"/>
                  </a:lnTo>
                  <a:lnTo>
                    <a:pt x="771893" y="270700"/>
                  </a:lnTo>
                  <a:lnTo>
                    <a:pt x="765606" y="278320"/>
                  </a:lnTo>
                  <a:lnTo>
                    <a:pt x="758786" y="284670"/>
                  </a:lnTo>
                  <a:lnTo>
                    <a:pt x="750976" y="288480"/>
                  </a:lnTo>
                  <a:lnTo>
                    <a:pt x="755269" y="285940"/>
                  </a:lnTo>
                  <a:lnTo>
                    <a:pt x="757516" y="280860"/>
                  </a:lnTo>
                  <a:lnTo>
                    <a:pt x="761809" y="277050"/>
                  </a:lnTo>
                  <a:lnTo>
                    <a:pt x="751814" y="279590"/>
                  </a:lnTo>
                  <a:lnTo>
                    <a:pt x="745007" y="283400"/>
                  </a:lnTo>
                  <a:lnTo>
                    <a:pt x="739089" y="289750"/>
                  </a:lnTo>
                  <a:lnTo>
                    <a:pt x="731812" y="296100"/>
                  </a:lnTo>
                  <a:lnTo>
                    <a:pt x="721271" y="301180"/>
                  </a:lnTo>
                  <a:lnTo>
                    <a:pt x="710145" y="306260"/>
                  </a:lnTo>
                  <a:lnTo>
                    <a:pt x="698779" y="308800"/>
                  </a:lnTo>
                  <a:lnTo>
                    <a:pt x="687463" y="312610"/>
                  </a:lnTo>
                  <a:lnTo>
                    <a:pt x="675551" y="316420"/>
                  </a:lnTo>
                  <a:lnTo>
                    <a:pt x="664044" y="322770"/>
                  </a:lnTo>
                  <a:lnTo>
                    <a:pt x="652868" y="327850"/>
                  </a:lnTo>
                  <a:lnTo>
                    <a:pt x="641985" y="335470"/>
                  </a:lnTo>
                  <a:lnTo>
                    <a:pt x="631317" y="340550"/>
                  </a:lnTo>
                  <a:lnTo>
                    <a:pt x="620204" y="345630"/>
                  </a:lnTo>
                  <a:lnTo>
                    <a:pt x="609307" y="351980"/>
                  </a:lnTo>
                  <a:lnTo>
                    <a:pt x="599313" y="358330"/>
                  </a:lnTo>
                  <a:lnTo>
                    <a:pt x="609219" y="362140"/>
                  </a:lnTo>
                  <a:lnTo>
                    <a:pt x="624408" y="358330"/>
                  </a:lnTo>
                  <a:lnTo>
                    <a:pt x="640016" y="353250"/>
                  </a:lnTo>
                  <a:lnTo>
                    <a:pt x="651179" y="349440"/>
                  </a:lnTo>
                  <a:lnTo>
                    <a:pt x="650024" y="355790"/>
                  </a:lnTo>
                  <a:lnTo>
                    <a:pt x="646341" y="359816"/>
                  </a:lnTo>
                  <a:lnTo>
                    <a:pt x="652627" y="367220"/>
                  </a:lnTo>
                  <a:lnTo>
                    <a:pt x="655231" y="367220"/>
                  </a:lnTo>
                  <a:lnTo>
                    <a:pt x="658634" y="365950"/>
                  </a:lnTo>
                  <a:lnTo>
                    <a:pt x="682599" y="355790"/>
                  </a:lnTo>
                  <a:lnTo>
                    <a:pt x="689203" y="354520"/>
                  </a:lnTo>
                  <a:lnTo>
                    <a:pt x="695693" y="354520"/>
                  </a:lnTo>
                  <a:lnTo>
                    <a:pt x="702144" y="353250"/>
                  </a:lnTo>
                  <a:lnTo>
                    <a:pt x="708621" y="350710"/>
                  </a:lnTo>
                  <a:lnTo>
                    <a:pt x="710844" y="349440"/>
                  </a:lnTo>
                  <a:lnTo>
                    <a:pt x="715302" y="346900"/>
                  </a:lnTo>
                  <a:lnTo>
                    <a:pt x="721982" y="344360"/>
                  </a:lnTo>
                  <a:lnTo>
                    <a:pt x="735139" y="336740"/>
                  </a:lnTo>
                  <a:lnTo>
                    <a:pt x="733196" y="341820"/>
                  </a:lnTo>
                  <a:lnTo>
                    <a:pt x="737857" y="344360"/>
                  </a:lnTo>
                  <a:lnTo>
                    <a:pt x="737184" y="351980"/>
                  </a:lnTo>
                  <a:lnTo>
                    <a:pt x="733526" y="354520"/>
                  </a:lnTo>
                  <a:lnTo>
                    <a:pt x="732815" y="357060"/>
                  </a:lnTo>
                  <a:lnTo>
                    <a:pt x="736346" y="354520"/>
                  </a:lnTo>
                  <a:lnTo>
                    <a:pt x="741476" y="351980"/>
                  </a:lnTo>
                  <a:lnTo>
                    <a:pt x="744410" y="350710"/>
                  </a:lnTo>
                  <a:lnTo>
                    <a:pt x="741324" y="354520"/>
                  </a:lnTo>
                  <a:lnTo>
                    <a:pt x="749096" y="350710"/>
                  </a:lnTo>
                  <a:lnTo>
                    <a:pt x="755472" y="351980"/>
                  </a:lnTo>
                  <a:lnTo>
                    <a:pt x="760577" y="357060"/>
                  </a:lnTo>
                  <a:lnTo>
                    <a:pt x="764552" y="363410"/>
                  </a:lnTo>
                  <a:lnTo>
                    <a:pt x="767435" y="369760"/>
                  </a:lnTo>
                  <a:lnTo>
                    <a:pt x="780402" y="372300"/>
                  </a:lnTo>
                  <a:lnTo>
                    <a:pt x="786726" y="372300"/>
                  </a:lnTo>
                  <a:lnTo>
                    <a:pt x="794600" y="371030"/>
                  </a:lnTo>
                  <a:lnTo>
                    <a:pt x="817105" y="363410"/>
                  </a:lnTo>
                  <a:lnTo>
                    <a:pt x="827189" y="360870"/>
                  </a:lnTo>
                  <a:lnTo>
                    <a:pt x="848245" y="358330"/>
                  </a:lnTo>
                  <a:lnTo>
                    <a:pt x="858558" y="358330"/>
                  </a:lnTo>
                  <a:lnTo>
                    <a:pt x="856056" y="362140"/>
                  </a:lnTo>
                  <a:lnTo>
                    <a:pt x="853401" y="365950"/>
                  </a:lnTo>
                  <a:lnTo>
                    <a:pt x="852373" y="371030"/>
                  </a:lnTo>
                  <a:lnTo>
                    <a:pt x="855218" y="371030"/>
                  </a:lnTo>
                  <a:lnTo>
                    <a:pt x="863854" y="369760"/>
                  </a:lnTo>
                  <a:lnTo>
                    <a:pt x="870026" y="374840"/>
                  </a:lnTo>
                  <a:lnTo>
                    <a:pt x="868565" y="371030"/>
                  </a:lnTo>
                  <a:lnTo>
                    <a:pt x="878344" y="372300"/>
                  </a:lnTo>
                  <a:lnTo>
                    <a:pt x="881265" y="382460"/>
                  </a:lnTo>
                  <a:lnTo>
                    <a:pt x="873264" y="383730"/>
                  </a:lnTo>
                  <a:lnTo>
                    <a:pt x="878255" y="383730"/>
                  </a:lnTo>
                  <a:lnTo>
                    <a:pt x="878840" y="390080"/>
                  </a:lnTo>
                  <a:lnTo>
                    <a:pt x="881773" y="392620"/>
                  </a:lnTo>
                  <a:lnTo>
                    <a:pt x="876122" y="395160"/>
                  </a:lnTo>
                  <a:lnTo>
                    <a:pt x="862457" y="392620"/>
                  </a:lnTo>
                  <a:lnTo>
                    <a:pt x="856221" y="391350"/>
                  </a:lnTo>
                  <a:lnTo>
                    <a:pt x="851027" y="393890"/>
                  </a:lnTo>
                  <a:lnTo>
                    <a:pt x="848982" y="397700"/>
                  </a:lnTo>
                  <a:lnTo>
                    <a:pt x="846950" y="397700"/>
                  </a:lnTo>
                  <a:lnTo>
                    <a:pt x="845667" y="396430"/>
                  </a:lnTo>
                  <a:lnTo>
                    <a:pt x="841832" y="392620"/>
                  </a:lnTo>
                  <a:lnTo>
                    <a:pt x="833577" y="388810"/>
                  </a:lnTo>
                  <a:lnTo>
                    <a:pt x="824039" y="390080"/>
                  </a:lnTo>
                  <a:lnTo>
                    <a:pt x="814324" y="393890"/>
                  </a:lnTo>
                  <a:lnTo>
                    <a:pt x="805561" y="396430"/>
                  </a:lnTo>
                  <a:lnTo>
                    <a:pt x="796874" y="396430"/>
                  </a:lnTo>
                  <a:lnTo>
                    <a:pt x="795629" y="395160"/>
                  </a:lnTo>
                  <a:lnTo>
                    <a:pt x="784491" y="404050"/>
                  </a:lnTo>
                  <a:lnTo>
                    <a:pt x="777227" y="409130"/>
                  </a:lnTo>
                  <a:lnTo>
                    <a:pt x="772287" y="410400"/>
                  </a:lnTo>
                  <a:lnTo>
                    <a:pt x="773315" y="407860"/>
                  </a:lnTo>
                  <a:lnTo>
                    <a:pt x="774344" y="405320"/>
                  </a:lnTo>
                  <a:lnTo>
                    <a:pt x="779030" y="402780"/>
                  </a:lnTo>
                  <a:lnTo>
                    <a:pt x="782345" y="398970"/>
                  </a:lnTo>
                  <a:lnTo>
                    <a:pt x="774522" y="400240"/>
                  </a:lnTo>
                  <a:lnTo>
                    <a:pt x="770039" y="405320"/>
                  </a:lnTo>
                  <a:lnTo>
                    <a:pt x="763003" y="407860"/>
                  </a:lnTo>
                  <a:lnTo>
                    <a:pt x="763511" y="405320"/>
                  </a:lnTo>
                  <a:lnTo>
                    <a:pt x="764667" y="401510"/>
                  </a:lnTo>
                  <a:lnTo>
                    <a:pt x="766483" y="398970"/>
                  </a:lnTo>
                  <a:lnTo>
                    <a:pt x="758710" y="402780"/>
                  </a:lnTo>
                  <a:lnTo>
                    <a:pt x="753084" y="410400"/>
                  </a:lnTo>
                  <a:lnTo>
                    <a:pt x="747141" y="415480"/>
                  </a:lnTo>
                  <a:lnTo>
                    <a:pt x="742022" y="419290"/>
                  </a:lnTo>
                  <a:lnTo>
                    <a:pt x="736307" y="424370"/>
                  </a:lnTo>
                  <a:lnTo>
                    <a:pt x="730948" y="429450"/>
                  </a:lnTo>
                  <a:lnTo>
                    <a:pt x="726935" y="434530"/>
                  </a:lnTo>
                  <a:lnTo>
                    <a:pt x="720572" y="439610"/>
                  </a:lnTo>
                  <a:lnTo>
                    <a:pt x="712114" y="444690"/>
                  </a:lnTo>
                  <a:lnTo>
                    <a:pt x="704316" y="451040"/>
                  </a:lnTo>
                  <a:lnTo>
                    <a:pt x="699935" y="459930"/>
                  </a:lnTo>
                  <a:lnTo>
                    <a:pt x="706716" y="456120"/>
                  </a:lnTo>
                  <a:lnTo>
                    <a:pt x="717791" y="449770"/>
                  </a:lnTo>
                  <a:lnTo>
                    <a:pt x="726973" y="445960"/>
                  </a:lnTo>
                  <a:lnTo>
                    <a:pt x="728078" y="449770"/>
                  </a:lnTo>
                  <a:lnTo>
                    <a:pt x="725170" y="454850"/>
                  </a:lnTo>
                  <a:lnTo>
                    <a:pt x="720407" y="458660"/>
                  </a:lnTo>
                  <a:lnTo>
                    <a:pt x="713041" y="467550"/>
                  </a:lnTo>
                  <a:lnTo>
                    <a:pt x="712495" y="473900"/>
                  </a:lnTo>
                  <a:lnTo>
                    <a:pt x="703745" y="482790"/>
                  </a:lnTo>
                  <a:lnTo>
                    <a:pt x="696772" y="485330"/>
                  </a:lnTo>
                  <a:lnTo>
                    <a:pt x="693064" y="499300"/>
                  </a:lnTo>
                  <a:lnTo>
                    <a:pt x="671334" y="531050"/>
                  </a:lnTo>
                  <a:lnTo>
                    <a:pt x="669950" y="537400"/>
                  </a:lnTo>
                  <a:lnTo>
                    <a:pt x="671156" y="542480"/>
                  </a:lnTo>
                  <a:lnTo>
                    <a:pt x="663968" y="553910"/>
                  </a:lnTo>
                  <a:lnTo>
                    <a:pt x="657936" y="561530"/>
                  </a:lnTo>
                  <a:lnTo>
                    <a:pt x="659447" y="574230"/>
                  </a:lnTo>
                  <a:lnTo>
                    <a:pt x="657733" y="581850"/>
                  </a:lnTo>
                  <a:lnTo>
                    <a:pt x="658939" y="588200"/>
                  </a:lnTo>
                  <a:lnTo>
                    <a:pt x="663930" y="593280"/>
                  </a:lnTo>
                  <a:lnTo>
                    <a:pt x="672579" y="593280"/>
                  </a:lnTo>
                  <a:lnTo>
                    <a:pt x="706742" y="571690"/>
                  </a:lnTo>
                  <a:lnTo>
                    <a:pt x="733983" y="528510"/>
                  </a:lnTo>
                  <a:lnTo>
                    <a:pt x="731913" y="522160"/>
                  </a:lnTo>
                  <a:lnTo>
                    <a:pt x="737463" y="518350"/>
                  </a:lnTo>
                  <a:lnTo>
                    <a:pt x="732840" y="513270"/>
                  </a:lnTo>
                  <a:lnTo>
                    <a:pt x="733755" y="506920"/>
                  </a:lnTo>
                  <a:lnTo>
                    <a:pt x="737577" y="499300"/>
                  </a:lnTo>
                  <a:lnTo>
                    <a:pt x="741654" y="494220"/>
                  </a:lnTo>
                  <a:lnTo>
                    <a:pt x="744245" y="489140"/>
                  </a:lnTo>
                  <a:lnTo>
                    <a:pt x="743546" y="484060"/>
                  </a:lnTo>
                  <a:lnTo>
                    <a:pt x="750049" y="476440"/>
                  </a:lnTo>
                  <a:lnTo>
                    <a:pt x="754786" y="473900"/>
                  </a:lnTo>
                  <a:lnTo>
                    <a:pt x="762076" y="465010"/>
                  </a:lnTo>
                  <a:lnTo>
                    <a:pt x="763371" y="459930"/>
                  </a:lnTo>
                  <a:lnTo>
                    <a:pt x="768692" y="451040"/>
                  </a:lnTo>
                  <a:lnTo>
                    <a:pt x="773772" y="449770"/>
                  </a:lnTo>
                  <a:lnTo>
                    <a:pt x="777138" y="445960"/>
                  </a:lnTo>
                  <a:lnTo>
                    <a:pt x="781634" y="440880"/>
                  </a:lnTo>
                  <a:lnTo>
                    <a:pt x="784898" y="442150"/>
                  </a:lnTo>
                  <a:lnTo>
                    <a:pt x="787603" y="440880"/>
                  </a:lnTo>
                  <a:lnTo>
                    <a:pt x="795743" y="437070"/>
                  </a:lnTo>
                  <a:lnTo>
                    <a:pt x="798322" y="431990"/>
                  </a:lnTo>
                  <a:lnTo>
                    <a:pt x="803224" y="429450"/>
                  </a:lnTo>
                  <a:lnTo>
                    <a:pt x="799084" y="434530"/>
                  </a:lnTo>
                  <a:lnTo>
                    <a:pt x="797788" y="442150"/>
                  </a:lnTo>
                  <a:lnTo>
                    <a:pt x="792784" y="447230"/>
                  </a:lnTo>
                  <a:lnTo>
                    <a:pt x="795769" y="444690"/>
                  </a:lnTo>
                  <a:lnTo>
                    <a:pt x="798220" y="443420"/>
                  </a:lnTo>
                  <a:lnTo>
                    <a:pt x="800138" y="440880"/>
                  </a:lnTo>
                  <a:lnTo>
                    <a:pt x="799617" y="443420"/>
                  </a:lnTo>
                  <a:lnTo>
                    <a:pt x="798029" y="446544"/>
                  </a:lnTo>
                  <a:lnTo>
                    <a:pt x="800785" y="444690"/>
                  </a:lnTo>
                  <a:lnTo>
                    <a:pt x="803948" y="440880"/>
                  </a:lnTo>
                  <a:lnTo>
                    <a:pt x="804989" y="439610"/>
                  </a:lnTo>
                  <a:lnTo>
                    <a:pt x="808278" y="434530"/>
                  </a:lnTo>
                  <a:lnTo>
                    <a:pt x="810641" y="429450"/>
                  </a:lnTo>
                  <a:lnTo>
                    <a:pt x="811237" y="428180"/>
                  </a:lnTo>
                  <a:lnTo>
                    <a:pt x="815314" y="424370"/>
                  </a:lnTo>
                  <a:lnTo>
                    <a:pt x="820813" y="421830"/>
                  </a:lnTo>
                  <a:lnTo>
                    <a:pt x="826770" y="421830"/>
                  </a:lnTo>
                  <a:lnTo>
                    <a:pt x="832243" y="420560"/>
                  </a:lnTo>
                  <a:lnTo>
                    <a:pt x="828662" y="416750"/>
                  </a:lnTo>
                  <a:lnTo>
                    <a:pt x="830999" y="410400"/>
                  </a:lnTo>
                  <a:lnTo>
                    <a:pt x="831469" y="409130"/>
                  </a:lnTo>
                  <a:lnTo>
                    <a:pt x="838085" y="404050"/>
                  </a:lnTo>
                  <a:lnTo>
                    <a:pt x="845908" y="404050"/>
                  </a:lnTo>
                  <a:lnTo>
                    <a:pt x="850798" y="406590"/>
                  </a:lnTo>
                  <a:lnTo>
                    <a:pt x="856310" y="406590"/>
                  </a:lnTo>
                  <a:lnTo>
                    <a:pt x="864311" y="410400"/>
                  </a:lnTo>
                  <a:lnTo>
                    <a:pt x="864285" y="414210"/>
                  </a:lnTo>
                  <a:lnTo>
                    <a:pt x="876935" y="420560"/>
                  </a:lnTo>
                  <a:lnTo>
                    <a:pt x="885304" y="421830"/>
                  </a:lnTo>
                  <a:lnTo>
                    <a:pt x="884377" y="437070"/>
                  </a:lnTo>
                  <a:lnTo>
                    <a:pt x="878840" y="434530"/>
                  </a:lnTo>
                  <a:lnTo>
                    <a:pt x="877862" y="442150"/>
                  </a:lnTo>
                  <a:lnTo>
                    <a:pt x="857453" y="476440"/>
                  </a:lnTo>
                  <a:lnTo>
                    <a:pt x="841844" y="485330"/>
                  </a:lnTo>
                  <a:lnTo>
                    <a:pt x="834555" y="491680"/>
                  </a:lnTo>
                  <a:lnTo>
                    <a:pt x="834034" y="499300"/>
                  </a:lnTo>
                  <a:lnTo>
                    <a:pt x="841095" y="501840"/>
                  </a:lnTo>
                  <a:lnTo>
                    <a:pt x="850734" y="496760"/>
                  </a:lnTo>
                  <a:lnTo>
                    <a:pt x="860374" y="489140"/>
                  </a:lnTo>
                  <a:lnTo>
                    <a:pt x="867435" y="484060"/>
                  </a:lnTo>
                  <a:lnTo>
                    <a:pt x="881494" y="485330"/>
                  </a:lnTo>
                  <a:lnTo>
                    <a:pt x="882218" y="498030"/>
                  </a:lnTo>
                  <a:lnTo>
                    <a:pt x="877582" y="515810"/>
                  </a:lnTo>
                  <a:lnTo>
                    <a:pt x="875576" y="529780"/>
                  </a:lnTo>
                  <a:lnTo>
                    <a:pt x="885482" y="525970"/>
                  </a:lnTo>
                  <a:lnTo>
                    <a:pt x="895934" y="522160"/>
                  </a:lnTo>
                  <a:lnTo>
                    <a:pt x="905319" y="515810"/>
                  </a:lnTo>
                  <a:lnTo>
                    <a:pt x="911974" y="508190"/>
                  </a:lnTo>
                  <a:lnTo>
                    <a:pt x="914958" y="500570"/>
                  </a:lnTo>
                  <a:lnTo>
                    <a:pt x="917270" y="492950"/>
                  </a:lnTo>
                  <a:lnTo>
                    <a:pt x="919772" y="485330"/>
                  </a:lnTo>
                  <a:lnTo>
                    <a:pt x="920483" y="484060"/>
                  </a:lnTo>
                  <a:lnTo>
                    <a:pt x="923353" y="478980"/>
                  </a:lnTo>
                  <a:lnTo>
                    <a:pt x="934491" y="467550"/>
                  </a:lnTo>
                  <a:lnTo>
                    <a:pt x="947394" y="456120"/>
                  </a:lnTo>
                  <a:lnTo>
                    <a:pt x="954227" y="442150"/>
                  </a:lnTo>
                  <a:lnTo>
                    <a:pt x="951865" y="437070"/>
                  </a:lnTo>
                  <a:lnTo>
                    <a:pt x="947153" y="426910"/>
                  </a:lnTo>
                  <a:lnTo>
                    <a:pt x="951090" y="426910"/>
                  </a:lnTo>
                  <a:lnTo>
                    <a:pt x="958227" y="428180"/>
                  </a:lnTo>
                  <a:lnTo>
                    <a:pt x="960793" y="435800"/>
                  </a:lnTo>
                  <a:lnTo>
                    <a:pt x="957046" y="444690"/>
                  </a:lnTo>
                  <a:lnTo>
                    <a:pt x="966114" y="442150"/>
                  </a:lnTo>
                  <a:lnTo>
                    <a:pt x="964501" y="445960"/>
                  </a:lnTo>
                  <a:lnTo>
                    <a:pt x="962304" y="447230"/>
                  </a:lnTo>
                  <a:lnTo>
                    <a:pt x="964476" y="447230"/>
                  </a:lnTo>
                  <a:lnTo>
                    <a:pt x="967270" y="448500"/>
                  </a:lnTo>
                  <a:lnTo>
                    <a:pt x="965885" y="451040"/>
                  </a:lnTo>
                  <a:lnTo>
                    <a:pt x="964603" y="453580"/>
                  </a:lnTo>
                  <a:lnTo>
                    <a:pt x="963396" y="456120"/>
                  </a:lnTo>
                  <a:lnTo>
                    <a:pt x="971626" y="448500"/>
                  </a:lnTo>
                  <a:lnTo>
                    <a:pt x="972096" y="454850"/>
                  </a:lnTo>
                  <a:lnTo>
                    <a:pt x="983881" y="461200"/>
                  </a:lnTo>
                  <a:lnTo>
                    <a:pt x="994689" y="465010"/>
                  </a:lnTo>
                  <a:lnTo>
                    <a:pt x="998359" y="453580"/>
                  </a:lnTo>
                  <a:lnTo>
                    <a:pt x="997915" y="448500"/>
                  </a:lnTo>
                  <a:lnTo>
                    <a:pt x="997356" y="442150"/>
                  </a:lnTo>
                  <a:lnTo>
                    <a:pt x="1008773" y="448500"/>
                  </a:lnTo>
                  <a:lnTo>
                    <a:pt x="1010983" y="449770"/>
                  </a:lnTo>
                  <a:lnTo>
                    <a:pt x="1012139" y="447230"/>
                  </a:lnTo>
                  <a:lnTo>
                    <a:pt x="1013307" y="444690"/>
                  </a:lnTo>
                  <a:close/>
                </a:path>
                <a:path w="8637270" h="2339340">
                  <a:moveTo>
                    <a:pt x="1421777" y="1810156"/>
                  </a:moveTo>
                  <a:lnTo>
                    <a:pt x="1418958" y="1804174"/>
                  </a:lnTo>
                  <a:lnTo>
                    <a:pt x="1413725" y="1800631"/>
                  </a:lnTo>
                  <a:lnTo>
                    <a:pt x="1410589" y="1806765"/>
                  </a:lnTo>
                  <a:lnTo>
                    <a:pt x="1415821" y="1814233"/>
                  </a:lnTo>
                  <a:lnTo>
                    <a:pt x="1416418" y="1820367"/>
                  </a:lnTo>
                  <a:lnTo>
                    <a:pt x="1421257" y="1816315"/>
                  </a:lnTo>
                  <a:lnTo>
                    <a:pt x="1421777" y="1810156"/>
                  </a:lnTo>
                  <a:close/>
                </a:path>
                <a:path w="8637270" h="2339340">
                  <a:moveTo>
                    <a:pt x="4673612" y="2743"/>
                  </a:moveTo>
                  <a:lnTo>
                    <a:pt x="4667758" y="2298"/>
                  </a:lnTo>
                  <a:lnTo>
                    <a:pt x="4660951" y="0"/>
                  </a:lnTo>
                  <a:lnTo>
                    <a:pt x="4657598" y="4838"/>
                  </a:lnTo>
                  <a:lnTo>
                    <a:pt x="4652937" y="9867"/>
                  </a:lnTo>
                  <a:lnTo>
                    <a:pt x="4647628" y="13258"/>
                  </a:lnTo>
                  <a:lnTo>
                    <a:pt x="4641837" y="15976"/>
                  </a:lnTo>
                  <a:lnTo>
                    <a:pt x="4635728" y="18986"/>
                  </a:lnTo>
                  <a:lnTo>
                    <a:pt x="4638497" y="24752"/>
                  </a:lnTo>
                  <a:lnTo>
                    <a:pt x="4649851" y="17094"/>
                  </a:lnTo>
                  <a:lnTo>
                    <a:pt x="4656188" y="12992"/>
                  </a:lnTo>
                  <a:lnTo>
                    <a:pt x="4659414" y="7988"/>
                  </a:lnTo>
                  <a:lnTo>
                    <a:pt x="4667453" y="7175"/>
                  </a:lnTo>
                  <a:lnTo>
                    <a:pt x="4671111" y="5956"/>
                  </a:lnTo>
                  <a:lnTo>
                    <a:pt x="4673612" y="2743"/>
                  </a:lnTo>
                  <a:close/>
                </a:path>
                <a:path w="8637270" h="2339340">
                  <a:moveTo>
                    <a:pt x="5212880" y="385457"/>
                  </a:moveTo>
                  <a:lnTo>
                    <a:pt x="5212651" y="384657"/>
                  </a:lnTo>
                  <a:lnTo>
                    <a:pt x="5212194" y="385851"/>
                  </a:lnTo>
                  <a:lnTo>
                    <a:pt x="5212880" y="385457"/>
                  </a:lnTo>
                  <a:close/>
                </a:path>
                <a:path w="8637270" h="2339340">
                  <a:moveTo>
                    <a:pt x="5215026" y="395147"/>
                  </a:moveTo>
                  <a:lnTo>
                    <a:pt x="5211496" y="393230"/>
                  </a:lnTo>
                  <a:lnTo>
                    <a:pt x="5210111" y="391325"/>
                  </a:lnTo>
                  <a:lnTo>
                    <a:pt x="5210340" y="390728"/>
                  </a:lnTo>
                  <a:lnTo>
                    <a:pt x="5211407" y="387908"/>
                  </a:lnTo>
                  <a:lnTo>
                    <a:pt x="5212194" y="385851"/>
                  </a:lnTo>
                  <a:lnTo>
                    <a:pt x="5208625" y="387908"/>
                  </a:lnTo>
                  <a:lnTo>
                    <a:pt x="5208587" y="387692"/>
                  </a:lnTo>
                  <a:lnTo>
                    <a:pt x="5207051" y="379730"/>
                  </a:lnTo>
                  <a:lnTo>
                    <a:pt x="5206174" y="387692"/>
                  </a:lnTo>
                  <a:lnTo>
                    <a:pt x="5205476" y="386562"/>
                  </a:lnTo>
                  <a:lnTo>
                    <a:pt x="5204396" y="384771"/>
                  </a:lnTo>
                  <a:lnTo>
                    <a:pt x="5203876" y="384162"/>
                  </a:lnTo>
                  <a:lnTo>
                    <a:pt x="5202212" y="382193"/>
                  </a:lnTo>
                  <a:lnTo>
                    <a:pt x="5199608" y="379958"/>
                  </a:lnTo>
                  <a:lnTo>
                    <a:pt x="5199126" y="383844"/>
                  </a:lnTo>
                  <a:lnTo>
                    <a:pt x="5193665" y="384162"/>
                  </a:lnTo>
                  <a:lnTo>
                    <a:pt x="5186832" y="383070"/>
                  </a:lnTo>
                  <a:lnTo>
                    <a:pt x="5182209" y="382663"/>
                  </a:lnTo>
                  <a:lnTo>
                    <a:pt x="5182717" y="383997"/>
                  </a:lnTo>
                  <a:lnTo>
                    <a:pt x="5192395" y="391744"/>
                  </a:lnTo>
                  <a:lnTo>
                    <a:pt x="5193817" y="391947"/>
                  </a:lnTo>
                  <a:lnTo>
                    <a:pt x="5194706" y="386562"/>
                  </a:lnTo>
                  <a:lnTo>
                    <a:pt x="5199634" y="392087"/>
                  </a:lnTo>
                  <a:lnTo>
                    <a:pt x="5200002" y="395046"/>
                  </a:lnTo>
                  <a:lnTo>
                    <a:pt x="5201844" y="390728"/>
                  </a:lnTo>
                  <a:lnTo>
                    <a:pt x="5207178" y="392811"/>
                  </a:lnTo>
                  <a:lnTo>
                    <a:pt x="5212994" y="395922"/>
                  </a:lnTo>
                  <a:lnTo>
                    <a:pt x="5215026" y="395147"/>
                  </a:lnTo>
                  <a:close/>
                </a:path>
                <a:path w="8637270" h="2339340">
                  <a:moveTo>
                    <a:pt x="5215217" y="393496"/>
                  </a:moveTo>
                  <a:lnTo>
                    <a:pt x="5214340" y="384606"/>
                  </a:lnTo>
                  <a:lnTo>
                    <a:pt x="5212880" y="385457"/>
                  </a:lnTo>
                  <a:lnTo>
                    <a:pt x="5215217" y="393496"/>
                  </a:lnTo>
                  <a:close/>
                </a:path>
                <a:path w="8637270" h="2339340">
                  <a:moveTo>
                    <a:pt x="5216550" y="395973"/>
                  </a:moveTo>
                  <a:lnTo>
                    <a:pt x="5216512" y="395046"/>
                  </a:lnTo>
                  <a:lnTo>
                    <a:pt x="5216283" y="394665"/>
                  </a:lnTo>
                  <a:lnTo>
                    <a:pt x="5215026" y="395147"/>
                  </a:lnTo>
                  <a:lnTo>
                    <a:pt x="5216550" y="395973"/>
                  </a:lnTo>
                  <a:close/>
                </a:path>
                <a:path w="8637270" h="2339340">
                  <a:moveTo>
                    <a:pt x="5249164" y="426389"/>
                  </a:moveTo>
                  <a:lnTo>
                    <a:pt x="5246230" y="418833"/>
                  </a:lnTo>
                  <a:lnTo>
                    <a:pt x="5238801" y="414477"/>
                  </a:lnTo>
                  <a:lnTo>
                    <a:pt x="5229796" y="403034"/>
                  </a:lnTo>
                  <a:lnTo>
                    <a:pt x="5229009" y="398538"/>
                  </a:lnTo>
                  <a:lnTo>
                    <a:pt x="5227980" y="392684"/>
                  </a:lnTo>
                  <a:lnTo>
                    <a:pt x="5220525" y="390791"/>
                  </a:lnTo>
                  <a:lnTo>
                    <a:pt x="5223294" y="388175"/>
                  </a:lnTo>
                  <a:lnTo>
                    <a:pt x="5222633" y="385597"/>
                  </a:lnTo>
                  <a:lnTo>
                    <a:pt x="5218963" y="384606"/>
                  </a:lnTo>
                  <a:lnTo>
                    <a:pt x="5218163" y="386410"/>
                  </a:lnTo>
                  <a:lnTo>
                    <a:pt x="5216664" y="395312"/>
                  </a:lnTo>
                  <a:lnTo>
                    <a:pt x="5218201" y="397929"/>
                  </a:lnTo>
                  <a:lnTo>
                    <a:pt x="5216258" y="401243"/>
                  </a:lnTo>
                  <a:lnTo>
                    <a:pt x="5213540" y="403174"/>
                  </a:lnTo>
                  <a:lnTo>
                    <a:pt x="5221275" y="398538"/>
                  </a:lnTo>
                  <a:lnTo>
                    <a:pt x="5218544" y="403364"/>
                  </a:lnTo>
                  <a:lnTo>
                    <a:pt x="5231828" y="406196"/>
                  </a:lnTo>
                  <a:lnTo>
                    <a:pt x="5237607" y="413918"/>
                  </a:lnTo>
                  <a:lnTo>
                    <a:pt x="5237467" y="423341"/>
                  </a:lnTo>
                  <a:lnTo>
                    <a:pt x="5246408" y="424903"/>
                  </a:lnTo>
                  <a:lnTo>
                    <a:pt x="5249164" y="426389"/>
                  </a:lnTo>
                  <a:close/>
                </a:path>
                <a:path w="8637270" h="2339340">
                  <a:moveTo>
                    <a:pt x="5349367" y="939025"/>
                  </a:moveTo>
                  <a:lnTo>
                    <a:pt x="5348783" y="932332"/>
                  </a:lnTo>
                  <a:lnTo>
                    <a:pt x="5346001" y="927214"/>
                  </a:lnTo>
                  <a:lnTo>
                    <a:pt x="5348071" y="928001"/>
                  </a:lnTo>
                  <a:lnTo>
                    <a:pt x="5343880" y="923963"/>
                  </a:lnTo>
                  <a:lnTo>
                    <a:pt x="5338927" y="922121"/>
                  </a:lnTo>
                  <a:lnTo>
                    <a:pt x="5339067" y="922451"/>
                  </a:lnTo>
                  <a:lnTo>
                    <a:pt x="5338000" y="919949"/>
                  </a:lnTo>
                  <a:lnTo>
                    <a:pt x="5343156" y="911669"/>
                  </a:lnTo>
                  <a:lnTo>
                    <a:pt x="5332679" y="917905"/>
                  </a:lnTo>
                  <a:lnTo>
                    <a:pt x="5327662" y="916508"/>
                  </a:lnTo>
                  <a:lnTo>
                    <a:pt x="5324335" y="915797"/>
                  </a:lnTo>
                  <a:lnTo>
                    <a:pt x="5327167" y="922261"/>
                  </a:lnTo>
                  <a:lnTo>
                    <a:pt x="5318379" y="926858"/>
                  </a:lnTo>
                  <a:lnTo>
                    <a:pt x="5311025" y="936371"/>
                  </a:lnTo>
                  <a:lnTo>
                    <a:pt x="5315255" y="943864"/>
                  </a:lnTo>
                  <a:lnTo>
                    <a:pt x="5311648" y="949401"/>
                  </a:lnTo>
                  <a:lnTo>
                    <a:pt x="5307368" y="958837"/>
                  </a:lnTo>
                  <a:lnTo>
                    <a:pt x="5304371" y="969429"/>
                  </a:lnTo>
                  <a:lnTo>
                    <a:pt x="5301145" y="979792"/>
                  </a:lnTo>
                  <a:lnTo>
                    <a:pt x="5296128" y="988542"/>
                  </a:lnTo>
                  <a:lnTo>
                    <a:pt x="5300357" y="988669"/>
                  </a:lnTo>
                  <a:lnTo>
                    <a:pt x="5308282" y="991235"/>
                  </a:lnTo>
                  <a:lnTo>
                    <a:pt x="5313438" y="985037"/>
                  </a:lnTo>
                  <a:lnTo>
                    <a:pt x="5313032" y="981748"/>
                  </a:lnTo>
                  <a:lnTo>
                    <a:pt x="5314302" y="979246"/>
                  </a:lnTo>
                  <a:lnTo>
                    <a:pt x="5314747" y="980084"/>
                  </a:lnTo>
                  <a:lnTo>
                    <a:pt x="5315394" y="980732"/>
                  </a:lnTo>
                  <a:lnTo>
                    <a:pt x="5316232" y="981176"/>
                  </a:lnTo>
                  <a:lnTo>
                    <a:pt x="5316740" y="977709"/>
                  </a:lnTo>
                  <a:lnTo>
                    <a:pt x="5328297" y="966482"/>
                  </a:lnTo>
                  <a:lnTo>
                    <a:pt x="5331714" y="965708"/>
                  </a:lnTo>
                  <a:lnTo>
                    <a:pt x="5328577" y="959967"/>
                  </a:lnTo>
                  <a:lnTo>
                    <a:pt x="5331206" y="955840"/>
                  </a:lnTo>
                  <a:lnTo>
                    <a:pt x="5336972" y="953744"/>
                  </a:lnTo>
                  <a:lnTo>
                    <a:pt x="5343309" y="954100"/>
                  </a:lnTo>
                  <a:lnTo>
                    <a:pt x="5341810" y="948347"/>
                  </a:lnTo>
                  <a:lnTo>
                    <a:pt x="5349367" y="939025"/>
                  </a:lnTo>
                  <a:close/>
                </a:path>
                <a:path w="8637270" h="2339340">
                  <a:moveTo>
                    <a:pt x="5539079" y="1780108"/>
                  </a:moveTo>
                  <a:lnTo>
                    <a:pt x="5537174" y="1779981"/>
                  </a:lnTo>
                  <a:lnTo>
                    <a:pt x="5535904" y="1780755"/>
                  </a:lnTo>
                  <a:lnTo>
                    <a:pt x="5535257" y="1782432"/>
                  </a:lnTo>
                  <a:lnTo>
                    <a:pt x="5536527" y="1781644"/>
                  </a:lnTo>
                  <a:lnTo>
                    <a:pt x="5537809" y="1780882"/>
                  </a:lnTo>
                  <a:lnTo>
                    <a:pt x="5539079" y="1780108"/>
                  </a:lnTo>
                  <a:close/>
                </a:path>
                <a:path w="8637270" h="2339340">
                  <a:moveTo>
                    <a:pt x="5553049" y="1802955"/>
                  </a:moveTo>
                  <a:lnTo>
                    <a:pt x="5550293" y="1797037"/>
                  </a:lnTo>
                  <a:lnTo>
                    <a:pt x="5542546" y="1802765"/>
                  </a:lnTo>
                  <a:lnTo>
                    <a:pt x="5539752" y="1794306"/>
                  </a:lnTo>
                  <a:lnTo>
                    <a:pt x="5539676" y="1786737"/>
                  </a:lnTo>
                  <a:lnTo>
                    <a:pt x="5535257" y="1789417"/>
                  </a:lnTo>
                  <a:lnTo>
                    <a:pt x="5535549" y="1792452"/>
                  </a:lnTo>
                  <a:lnTo>
                    <a:pt x="5538686" y="1801583"/>
                  </a:lnTo>
                  <a:lnTo>
                    <a:pt x="5533275" y="1797151"/>
                  </a:lnTo>
                  <a:lnTo>
                    <a:pt x="5535612" y="1803996"/>
                  </a:lnTo>
                  <a:lnTo>
                    <a:pt x="5547461" y="1803361"/>
                  </a:lnTo>
                  <a:lnTo>
                    <a:pt x="5553049" y="1802955"/>
                  </a:lnTo>
                  <a:close/>
                </a:path>
                <a:path w="8637270" h="2339340">
                  <a:moveTo>
                    <a:pt x="5666511" y="1933575"/>
                  </a:moveTo>
                  <a:lnTo>
                    <a:pt x="5665089" y="1931060"/>
                  </a:lnTo>
                  <a:lnTo>
                    <a:pt x="5663527" y="1928304"/>
                  </a:lnTo>
                  <a:lnTo>
                    <a:pt x="5659285" y="1931060"/>
                  </a:lnTo>
                  <a:lnTo>
                    <a:pt x="5653875" y="1926653"/>
                  </a:lnTo>
                  <a:lnTo>
                    <a:pt x="5648718" y="1919719"/>
                  </a:lnTo>
                  <a:lnTo>
                    <a:pt x="5645264" y="1914906"/>
                  </a:lnTo>
                  <a:lnTo>
                    <a:pt x="5643524" y="1913077"/>
                  </a:lnTo>
                  <a:lnTo>
                    <a:pt x="5642343" y="1911845"/>
                  </a:lnTo>
                  <a:lnTo>
                    <a:pt x="5637314" y="1913077"/>
                  </a:lnTo>
                  <a:lnTo>
                    <a:pt x="5634355" y="1903679"/>
                  </a:lnTo>
                  <a:lnTo>
                    <a:pt x="5634253" y="1902091"/>
                  </a:lnTo>
                  <a:lnTo>
                    <a:pt x="5634279" y="1896021"/>
                  </a:lnTo>
                  <a:lnTo>
                    <a:pt x="5629084" y="1892706"/>
                  </a:lnTo>
                  <a:lnTo>
                    <a:pt x="5632869" y="1902091"/>
                  </a:lnTo>
                  <a:lnTo>
                    <a:pt x="5625274" y="1891690"/>
                  </a:lnTo>
                  <a:lnTo>
                    <a:pt x="5620601" y="1887080"/>
                  </a:lnTo>
                  <a:lnTo>
                    <a:pt x="5617324" y="1884210"/>
                  </a:lnTo>
                  <a:lnTo>
                    <a:pt x="5613616" y="1881873"/>
                  </a:lnTo>
                  <a:lnTo>
                    <a:pt x="5608307" y="1877707"/>
                  </a:lnTo>
                  <a:lnTo>
                    <a:pt x="5603913" y="1872792"/>
                  </a:lnTo>
                  <a:lnTo>
                    <a:pt x="5600052" y="1867408"/>
                  </a:lnTo>
                  <a:lnTo>
                    <a:pt x="5596331" y="1861794"/>
                  </a:lnTo>
                  <a:lnTo>
                    <a:pt x="5591111" y="1854009"/>
                  </a:lnTo>
                  <a:lnTo>
                    <a:pt x="5589854" y="1851482"/>
                  </a:lnTo>
                  <a:lnTo>
                    <a:pt x="5587390" y="1846491"/>
                  </a:lnTo>
                  <a:lnTo>
                    <a:pt x="5579338" y="1845386"/>
                  </a:lnTo>
                  <a:lnTo>
                    <a:pt x="5569089" y="1843976"/>
                  </a:lnTo>
                  <a:lnTo>
                    <a:pt x="5568988" y="1843214"/>
                  </a:lnTo>
                  <a:lnTo>
                    <a:pt x="5568480" y="1839645"/>
                  </a:lnTo>
                  <a:lnTo>
                    <a:pt x="5564441" y="1835137"/>
                  </a:lnTo>
                  <a:lnTo>
                    <a:pt x="5556847" y="1826679"/>
                  </a:lnTo>
                  <a:lnTo>
                    <a:pt x="5552922" y="1835137"/>
                  </a:lnTo>
                  <a:lnTo>
                    <a:pt x="5552757" y="1835061"/>
                  </a:lnTo>
                  <a:lnTo>
                    <a:pt x="5542280" y="1830222"/>
                  </a:lnTo>
                  <a:lnTo>
                    <a:pt x="5540756" y="1826552"/>
                  </a:lnTo>
                  <a:lnTo>
                    <a:pt x="5539003" y="1822386"/>
                  </a:lnTo>
                  <a:lnTo>
                    <a:pt x="5538241" y="1813864"/>
                  </a:lnTo>
                  <a:lnTo>
                    <a:pt x="5535104" y="1807248"/>
                  </a:lnTo>
                  <a:lnTo>
                    <a:pt x="5529834" y="1808124"/>
                  </a:lnTo>
                  <a:lnTo>
                    <a:pt x="5527954" y="1810854"/>
                  </a:lnTo>
                  <a:lnTo>
                    <a:pt x="5529478" y="1822259"/>
                  </a:lnTo>
                  <a:lnTo>
                    <a:pt x="5527738" y="1826552"/>
                  </a:lnTo>
                  <a:lnTo>
                    <a:pt x="5523611" y="1823364"/>
                  </a:lnTo>
                  <a:lnTo>
                    <a:pt x="5522633" y="1815350"/>
                  </a:lnTo>
                  <a:lnTo>
                    <a:pt x="5520118" y="1805609"/>
                  </a:lnTo>
                  <a:lnTo>
                    <a:pt x="5514124" y="1805203"/>
                  </a:lnTo>
                  <a:lnTo>
                    <a:pt x="5512003" y="1793430"/>
                  </a:lnTo>
                  <a:lnTo>
                    <a:pt x="5509069" y="1788375"/>
                  </a:lnTo>
                  <a:lnTo>
                    <a:pt x="5503126" y="1776107"/>
                  </a:lnTo>
                  <a:lnTo>
                    <a:pt x="5503227" y="1769922"/>
                  </a:lnTo>
                  <a:lnTo>
                    <a:pt x="5501830" y="1763674"/>
                  </a:lnTo>
                  <a:lnTo>
                    <a:pt x="5490756" y="1726196"/>
                  </a:lnTo>
                  <a:lnTo>
                    <a:pt x="5475071" y="1690370"/>
                  </a:lnTo>
                  <a:lnTo>
                    <a:pt x="5470893" y="1695665"/>
                  </a:lnTo>
                  <a:lnTo>
                    <a:pt x="5467693" y="1701368"/>
                  </a:lnTo>
                  <a:lnTo>
                    <a:pt x="5463972" y="1706587"/>
                  </a:lnTo>
                  <a:lnTo>
                    <a:pt x="5458257" y="1710423"/>
                  </a:lnTo>
                  <a:lnTo>
                    <a:pt x="5451754" y="1712988"/>
                  </a:lnTo>
                  <a:lnTo>
                    <a:pt x="5444566" y="1717890"/>
                  </a:lnTo>
                  <a:lnTo>
                    <a:pt x="5430596" y="1722310"/>
                  </a:lnTo>
                  <a:lnTo>
                    <a:pt x="5433593" y="1727314"/>
                  </a:lnTo>
                  <a:lnTo>
                    <a:pt x="5428234" y="1736267"/>
                  </a:lnTo>
                  <a:lnTo>
                    <a:pt x="5419242" y="1734451"/>
                  </a:lnTo>
                  <a:lnTo>
                    <a:pt x="5416829" y="1734781"/>
                  </a:lnTo>
                  <a:lnTo>
                    <a:pt x="5411025" y="1740776"/>
                  </a:lnTo>
                  <a:lnTo>
                    <a:pt x="5409819" y="1752866"/>
                  </a:lnTo>
                  <a:lnTo>
                    <a:pt x="5410365" y="1766062"/>
                  </a:lnTo>
                  <a:lnTo>
                    <a:pt x="5409806" y="1775345"/>
                  </a:lnTo>
                  <a:lnTo>
                    <a:pt x="5407482" y="1781492"/>
                  </a:lnTo>
                  <a:lnTo>
                    <a:pt x="5405107" y="1787639"/>
                  </a:lnTo>
                  <a:lnTo>
                    <a:pt x="5402821" y="1793811"/>
                  </a:lnTo>
                  <a:lnTo>
                    <a:pt x="5400764" y="1800047"/>
                  </a:lnTo>
                  <a:lnTo>
                    <a:pt x="5398579" y="1807248"/>
                  </a:lnTo>
                  <a:lnTo>
                    <a:pt x="5398554" y="1810854"/>
                  </a:lnTo>
                  <a:lnTo>
                    <a:pt x="5398795" y="1816862"/>
                  </a:lnTo>
                  <a:lnTo>
                    <a:pt x="5392318" y="1822678"/>
                  </a:lnTo>
                  <a:lnTo>
                    <a:pt x="5393702" y="1835137"/>
                  </a:lnTo>
                  <a:lnTo>
                    <a:pt x="5394591" y="1843430"/>
                  </a:lnTo>
                  <a:lnTo>
                    <a:pt x="5395900" y="1853793"/>
                  </a:lnTo>
                  <a:lnTo>
                    <a:pt x="5397690" y="1864080"/>
                  </a:lnTo>
                  <a:lnTo>
                    <a:pt x="5401462" y="1859076"/>
                  </a:lnTo>
                  <a:lnTo>
                    <a:pt x="5409285" y="1861134"/>
                  </a:lnTo>
                  <a:lnTo>
                    <a:pt x="5419801" y="1863128"/>
                  </a:lnTo>
                  <a:lnTo>
                    <a:pt x="5419509" y="1859076"/>
                  </a:lnTo>
                  <a:lnTo>
                    <a:pt x="5419407" y="1857578"/>
                  </a:lnTo>
                  <a:lnTo>
                    <a:pt x="5423357" y="1855444"/>
                  </a:lnTo>
                  <a:lnTo>
                    <a:pt x="5428183" y="1855990"/>
                  </a:lnTo>
                  <a:lnTo>
                    <a:pt x="5432831" y="1860778"/>
                  </a:lnTo>
                  <a:lnTo>
                    <a:pt x="5436781" y="1866900"/>
                  </a:lnTo>
                  <a:lnTo>
                    <a:pt x="5439499" y="1871433"/>
                  </a:lnTo>
                  <a:lnTo>
                    <a:pt x="5443055" y="1862480"/>
                  </a:lnTo>
                  <a:lnTo>
                    <a:pt x="5445709" y="1855444"/>
                  </a:lnTo>
                  <a:lnTo>
                    <a:pt x="5446458" y="1853450"/>
                  </a:lnTo>
                  <a:lnTo>
                    <a:pt x="5449570" y="1844319"/>
                  </a:lnTo>
                  <a:lnTo>
                    <a:pt x="5452237" y="1835061"/>
                  </a:lnTo>
                  <a:lnTo>
                    <a:pt x="5457507" y="1843214"/>
                  </a:lnTo>
                  <a:lnTo>
                    <a:pt x="5465203" y="1843214"/>
                  </a:lnTo>
                  <a:lnTo>
                    <a:pt x="5474043" y="1856651"/>
                  </a:lnTo>
                  <a:lnTo>
                    <a:pt x="5479478" y="1856105"/>
                  </a:lnTo>
                  <a:lnTo>
                    <a:pt x="5488749" y="1854415"/>
                  </a:lnTo>
                  <a:lnTo>
                    <a:pt x="5500497" y="1845932"/>
                  </a:lnTo>
                  <a:lnTo>
                    <a:pt x="5502580" y="1847367"/>
                  </a:lnTo>
                  <a:lnTo>
                    <a:pt x="5505589" y="1852612"/>
                  </a:lnTo>
                  <a:lnTo>
                    <a:pt x="5506453" y="1855952"/>
                  </a:lnTo>
                  <a:lnTo>
                    <a:pt x="5511457" y="1852587"/>
                  </a:lnTo>
                  <a:lnTo>
                    <a:pt x="5518099" y="1851482"/>
                  </a:lnTo>
                  <a:lnTo>
                    <a:pt x="5524995" y="1852091"/>
                  </a:lnTo>
                  <a:lnTo>
                    <a:pt x="5530774" y="1853869"/>
                  </a:lnTo>
                  <a:lnTo>
                    <a:pt x="5536616" y="1855431"/>
                  </a:lnTo>
                  <a:lnTo>
                    <a:pt x="5542077" y="1855724"/>
                  </a:lnTo>
                  <a:lnTo>
                    <a:pt x="5547449" y="1856689"/>
                  </a:lnTo>
                  <a:lnTo>
                    <a:pt x="5553037" y="1860257"/>
                  </a:lnTo>
                  <a:lnTo>
                    <a:pt x="5560009" y="1865401"/>
                  </a:lnTo>
                  <a:lnTo>
                    <a:pt x="5567464" y="1869516"/>
                  </a:lnTo>
                  <a:lnTo>
                    <a:pt x="5574652" y="1873973"/>
                  </a:lnTo>
                  <a:lnTo>
                    <a:pt x="5580824" y="1880095"/>
                  </a:lnTo>
                  <a:lnTo>
                    <a:pt x="5585587" y="1886661"/>
                  </a:lnTo>
                  <a:lnTo>
                    <a:pt x="5590273" y="1892719"/>
                  </a:lnTo>
                  <a:lnTo>
                    <a:pt x="5595442" y="1898357"/>
                  </a:lnTo>
                  <a:lnTo>
                    <a:pt x="5601601" y="1903679"/>
                  </a:lnTo>
                  <a:lnTo>
                    <a:pt x="5609793" y="1912861"/>
                  </a:lnTo>
                  <a:lnTo>
                    <a:pt x="5621820" y="1927898"/>
                  </a:lnTo>
                  <a:lnTo>
                    <a:pt x="5633682" y="1941296"/>
                  </a:lnTo>
                  <a:lnTo>
                    <a:pt x="5641352" y="1945551"/>
                  </a:lnTo>
                  <a:lnTo>
                    <a:pt x="5645328" y="1945551"/>
                  </a:lnTo>
                  <a:lnTo>
                    <a:pt x="5648312" y="1948891"/>
                  </a:lnTo>
                  <a:lnTo>
                    <a:pt x="5651449" y="1950834"/>
                  </a:lnTo>
                  <a:lnTo>
                    <a:pt x="5655932" y="1946643"/>
                  </a:lnTo>
                  <a:lnTo>
                    <a:pt x="5660098" y="1942045"/>
                  </a:lnTo>
                  <a:lnTo>
                    <a:pt x="5664492" y="1937918"/>
                  </a:lnTo>
                  <a:lnTo>
                    <a:pt x="5666511" y="1933575"/>
                  </a:lnTo>
                  <a:close/>
                </a:path>
                <a:path w="8637270" h="2339340">
                  <a:moveTo>
                    <a:pt x="7427227" y="1292250"/>
                  </a:moveTo>
                  <a:lnTo>
                    <a:pt x="7427100" y="1283411"/>
                  </a:lnTo>
                  <a:lnTo>
                    <a:pt x="7423925" y="1276324"/>
                  </a:lnTo>
                  <a:lnTo>
                    <a:pt x="7419937" y="1269504"/>
                  </a:lnTo>
                  <a:lnTo>
                    <a:pt x="7417359" y="1261503"/>
                  </a:lnTo>
                  <a:lnTo>
                    <a:pt x="7417841" y="1254531"/>
                  </a:lnTo>
                  <a:lnTo>
                    <a:pt x="7419086" y="1245146"/>
                  </a:lnTo>
                  <a:lnTo>
                    <a:pt x="7419010" y="1236383"/>
                  </a:lnTo>
                  <a:lnTo>
                    <a:pt x="7415479" y="1231277"/>
                  </a:lnTo>
                  <a:lnTo>
                    <a:pt x="7409294" y="1230833"/>
                  </a:lnTo>
                  <a:lnTo>
                    <a:pt x="7396124" y="1233957"/>
                  </a:lnTo>
                  <a:lnTo>
                    <a:pt x="7389863" y="1233093"/>
                  </a:lnTo>
                  <a:lnTo>
                    <a:pt x="7386117" y="1231353"/>
                  </a:lnTo>
                  <a:lnTo>
                    <a:pt x="7381888" y="1233893"/>
                  </a:lnTo>
                  <a:lnTo>
                    <a:pt x="7374471" y="1229995"/>
                  </a:lnTo>
                  <a:lnTo>
                    <a:pt x="7372667" y="1227074"/>
                  </a:lnTo>
                  <a:lnTo>
                    <a:pt x="7363866" y="1224254"/>
                  </a:lnTo>
                  <a:lnTo>
                    <a:pt x="7361212" y="1223149"/>
                  </a:lnTo>
                  <a:lnTo>
                    <a:pt x="7353020" y="1219073"/>
                  </a:lnTo>
                  <a:lnTo>
                    <a:pt x="7353846" y="1223822"/>
                  </a:lnTo>
                  <a:lnTo>
                    <a:pt x="7352551" y="1226324"/>
                  </a:lnTo>
                  <a:lnTo>
                    <a:pt x="7348677" y="1228445"/>
                  </a:lnTo>
                  <a:lnTo>
                    <a:pt x="7343572" y="1226248"/>
                  </a:lnTo>
                  <a:lnTo>
                    <a:pt x="7339089" y="1221892"/>
                  </a:lnTo>
                  <a:lnTo>
                    <a:pt x="7337069" y="1217587"/>
                  </a:lnTo>
                  <a:lnTo>
                    <a:pt x="7336041" y="1220901"/>
                  </a:lnTo>
                  <a:lnTo>
                    <a:pt x="7335139" y="1226146"/>
                  </a:lnTo>
                  <a:lnTo>
                    <a:pt x="7333716" y="1229499"/>
                  </a:lnTo>
                  <a:lnTo>
                    <a:pt x="7331126" y="1227124"/>
                  </a:lnTo>
                  <a:lnTo>
                    <a:pt x="7327620" y="1220381"/>
                  </a:lnTo>
                  <a:lnTo>
                    <a:pt x="7319023" y="1217015"/>
                  </a:lnTo>
                  <a:lnTo>
                    <a:pt x="7316533" y="1209459"/>
                  </a:lnTo>
                  <a:lnTo>
                    <a:pt x="7312876" y="1213091"/>
                  </a:lnTo>
                  <a:lnTo>
                    <a:pt x="7306234" y="1213192"/>
                  </a:lnTo>
                  <a:lnTo>
                    <a:pt x="7299236" y="1211262"/>
                  </a:lnTo>
                  <a:lnTo>
                    <a:pt x="7294486" y="1208811"/>
                  </a:lnTo>
                  <a:lnTo>
                    <a:pt x="7289686" y="1204976"/>
                  </a:lnTo>
                  <a:lnTo>
                    <a:pt x="7295934" y="1202448"/>
                  </a:lnTo>
                  <a:lnTo>
                    <a:pt x="7290778" y="1195603"/>
                  </a:lnTo>
                  <a:lnTo>
                    <a:pt x="7287895" y="1197470"/>
                  </a:lnTo>
                  <a:lnTo>
                    <a:pt x="7283361" y="1197876"/>
                  </a:lnTo>
                  <a:lnTo>
                    <a:pt x="7276363" y="1196644"/>
                  </a:lnTo>
                  <a:lnTo>
                    <a:pt x="7269150" y="1192860"/>
                  </a:lnTo>
                  <a:lnTo>
                    <a:pt x="7255878" y="1184198"/>
                  </a:lnTo>
                  <a:lnTo>
                    <a:pt x="7251738" y="1182014"/>
                  </a:lnTo>
                  <a:lnTo>
                    <a:pt x="7252094" y="1173861"/>
                  </a:lnTo>
                  <a:lnTo>
                    <a:pt x="7243699" y="1166482"/>
                  </a:lnTo>
                  <a:lnTo>
                    <a:pt x="7238416" y="1164704"/>
                  </a:lnTo>
                  <a:lnTo>
                    <a:pt x="7233475" y="1167320"/>
                  </a:lnTo>
                  <a:lnTo>
                    <a:pt x="7227392" y="1168946"/>
                  </a:lnTo>
                  <a:lnTo>
                    <a:pt x="7222566" y="1167142"/>
                  </a:lnTo>
                  <a:lnTo>
                    <a:pt x="7218235" y="1162951"/>
                  </a:lnTo>
                  <a:lnTo>
                    <a:pt x="7213613" y="1157452"/>
                  </a:lnTo>
                  <a:lnTo>
                    <a:pt x="7208672" y="1152918"/>
                  </a:lnTo>
                  <a:lnTo>
                    <a:pt x="7203529" y="1149985"/>
                  </a:lnTo>
                  <a:lnTo>
                    <a:pt x="7191451" y="1144574"/>
                  </a:lnTo>
                  <a:lnTo>
                    <a:pt x="7182231" y="1139558"/>
                  </a:lnTo>
                  <a:lnTo>
                    <a:pt x="7172299" y="1133436"/>
                  </a:lnTo>
                  <a:lnTo>
                    <a:pt x="7163067" y="1126477"/>
                  </a:lnTo>
                  <a:lnTo>
                    <a:pt x="7155980" y="1118920"/>
                  </a:lnTo>
                  <a:lnTo>
                    <a:pt x="7151789" y="1113078"/>
                  </a:lnTo>
                  <a:lnTo>
                    <a:pt x="7144448" y="1115301"/>
                  </a:lnTo>
                  <a:lnTo>
                    <a:pt x="7135431" y="1112393"/>
                  </a:lnTo>
                  <a:lnTo>
                    <a:pt x="7134593" y="1118095"/>
                  </a:lnTo>
                  <a:lnTo>
                    <a:pt x="7129704" y="1116215"/>
                  </a:lnTo>
                  <a:lnTo>
                    <a:pt x="7130453" y="1121168"/>
                  </a:lnTo>
                  <a:lnTo>
                    <a:pt x="7129526" y="1127620"/>
                  </a:lnTo>
                  <a:lnTo>
                    <a:pt x="7122452" y="1133068"/>
                  </a:lnTo>
                  <a:lnTo>
                    <a:pt x="7120179" y="1127899"/>
                  </a:lnTo>
                  <a:lnTo>
                    <a:pt x="7118477" y="1126667"/>
                  </a:lnTo>
                  <a:lnTo>
                    <a:pt x="7112076" y="1124927"/>
                  </a:lnTo>
                  <a:lnTo>
                    <a:pt x="7106818" y="1128255"/>
                  </a:lnTo>
                  <a:lnTo>
                    <a:pt x="7097979" y="1140040"/>
                  </a:lnTo>
                  <a:lnTo>
                    <a:pt x="7093877" y="1144905"/>
                  </a:lnTo>
                  <a:lnTo>
                    <a:pt x="7097776" y="1148588"/>
                  </a:lnTo>
                  <a:lnTo>
                    <a:pt x="7091578" y="1159548"/>
                  </a:lnTo>
                  <a:lnTo>
                    <a:pt x="7096798" y="1170508"/>
                  </a:lnTo>
                  <a:lnTo>
                    <a:pt x="7091921" y="1173721"/>
                  </a:lnTo>
                  <a:lnTo>
                    <a:pt x="7089826" y="1180045"/>
                  </a:lnTo>
                  <a:lnTo>
                    <a:pt x="7086473" y="1184554"/>
                  </a:lnTo>
                  <a:lnTo>
                    <a:pt x="7101332" y="1194130"/>
                  </a:lnTo>
                  <a:lnTo>
                    <a:pt x="7109168" y="1200721"/>
                  </a:lnTo>
                  <a:lnTo>
                    <a:pt x="7109168" y="1193596"/>
                  </a:lnTo>
                  <a:lnTo>
                    <a:pt x="7116331" y="1198054"/>
                  </a:lnTo>
                  <a:lnTo>
                    <a:pt x="7124243" y="1201153"/>
                  </a:lnTo>
                  <a:lnTo>
                    <a:pt x="7138302" y="1209725"/>
                  </a:lnTo>
                  <a:lnTo>
                    <a:pt x="7142480" y="1217104"/>
                  </a:lnTo>
                  <a:lnTo>
                    <a:pt x="7149655" y="1220406"/>
                  </a:lnTo>
                  <a:lnTo>
                    <a:pt x="7161060" y="1226553"/>
                  </a:lnTo>
                  <a:lnTo>
                    <a:pt x="7166800" y="1229106"/>
                  </a:lnTo>
                  <a:lnTo>
                    <a:pt x="7173239" y="1230553"/>
                  </a:lnTo>
                  <a:lnTo>
                    <a:pt x="7180161" y="1231252"/>
                  </a:lnTo>
                  <a:lnTo>
                    <a:pt x="7184504" y="1234490"/>
                  </a:lnTo>
                  <a:lnTo>
                    <a:pt x="7196353" y="1241640"/>
                  </a:lnTo>
                  <a:lnTo>
                    <a:pt x="7202208" y="1236103"/>
                  </a:lnTo>
                  <a:lnTo>
                    <a:pt x="7207390" y="1248879"/>
                  </a:lnTo>
                  <a:lnTo>
                    <a:pt x="7213778" y="1249172"/>
                  </a:lnTo>
                  <a:lnTo>
                    <a:pt x="7226744" y="1254912"/>
                  </a:lnTo>
                  <a:lnTo>
                    <a:pt x="7240829" y="1247965"/>
                  </a:lnTo>
                  <a:lnTo>
                    <a:pt x="7247115" y="1253159"/>
                  </a:lnTo>
                  <a:lnTo>
                    <a:pt x="7251573" y="1255128"/>
                  </a:lnTo>
                  <a:lnTo>
                    <a:pt x="7254659" y="1250657"/>
                  </a:lnTo>
                  <a:lnTo>
                    <a:pt x="7265594" y="1251648"/>
                  </a:lnTo>
                  <a:lnTo>
                    <a:pt x="7277887" y="1255864"/>
                  </a:lnTo>
                  <a:lnTo>
                    <a:pt x="7285088" y="1261071"/>
                  </a:lnTo>
                  <a:lnTo>
                    <a:pt x="7288390" y="1267675"/>
                  </a:lnTo>
                  <a:lnTo>
                    <a:pt x="7287552" y="1270698"/>
                  </a:lnTo>
                  <a:lnTo>
                    <a:pt x="7301458" y="1274165"/>
                  </a:lnTo>
                  <a:lnTo>
                    <a:pt x="7305865" y="1281633"/>
                  </a:lnTo>
                  <a:lnTo>
                    <a:pt x="7311542" y="1282966"/>
                  </a:lnTo>
                  <a:lnTo>
                    <a:pt x="7316800" y="1282738"/>
                  </a:lnTo>
                  <a:lnTo>
                    <a:pt x="7321359" y="1280985"/>
                  </a:lnTo>
                  <a:lnTo>
                    <a:pt x="7325754" y="1280223"/>
                  </a:lnTo>
                  <a:lnTo>
                    <a:pt x="7330503" y="1282966"/>
                  </a:lnTo>
                  <a:lnTo>
                    <a:pt x="7334974" y="1287640"/>
                  </a:lnTo>
                  <a:lnTo>
                    <a:pt x="7333501" y="1291793"/>
                  </a:lnTo>
                  <a:lnTo>
                    <a:pt x="7341857" y="1288503"/>
                  </a:lnTo>
                  <a:lnTo>
                    <a:pt x="7375792" y="1300340"/>
                  </a:lnTo>
                  <a:lnTo>
                    <a:pt x="7378192" y="1293901"/>
                  </a:lnTo>
                  <a:lnTo>
                    <a:pt x="7385431" y="1291475"/>
                  </a:lnTo>
                  <a:lnTo>
                    <a:pt x="7386866" y="1302537"/>
                  </a:lnTo>
                  <a:lnTo>
                    <a:pt x="7398017" y="1300187"/>
                  </a:lnTo>
                  <a:lnTo>
                    <a:pt x="7405954" y="1299222"/>
                  </a:lnTo>
                  <a:lnTo>
                    <a:pt x="7413218" y="1299159"/>
                  </a:lnTo>
                  <a:lnTo>
                    <a:pt x="7419518" y="1299400"/>
                  </a:lnTo>
                  <a:lnTo>
                    <a:pt x="7424344" y="1297813"/>
                  </a:lnTo>
                  <a:lnTo>
                    <a:pt x="7427227" y="1292250"/>
                  </a:lnTo>
                  <a:close/>
                </a:path>
                <a:path w="8637270" h="2339340">
                  <a:moveTo>
                    <a:pt x="8637041" y="2325624"/>
                  </a:moveTo>
                  <a:lnTo>
                    <a:pt x="8636978" y="2318651"/>
                  </a:lnTo>
                  <a:lnTo>
                    <a:pt x="8635733" y="2311590"/>
                  </a:lnTo>
                  <a:lnTo>
                    <a:pt x="8633308" y="2304872"/>
                  </a:lnTo>
                  <a:lnTo>
                    <a:pt x="8629675" y="2298928"/>
                  </a:lnTo>
                  <a:lnTo>
                    <a:pt x="8627707" y="2304694"/>
                  </a:lnTo>
                  <a:lnTo>
                    <a:pt x="8624164" y="2300325"/>
                  </a:lnTo>
                  <a:lnTo>
                    <a:pt x="8624710" y="2299881"/>
                  </a:lnTo>
                  <a:lnTo>
                    <a:pt x="8627288" y="2292159"/>
                  </a:lnTo>
                  <a:lnTo>
                    <a:pt x="8621471" y="2294407"/>
                  </a:lnTo>
                  <a:lnTo>
                    <a:pt x="8612822" y="2299500"/>
                  </a:lnTo>
                  <a:lnTo>
                    <a:pt x="8605380" y="2305786"/>
                  </a:lnTo>
                  <a:lnTo>
                    <a:pt x="8597481" y="2311196"/>
                  </a:lnTo>
                  <a:lnTo>
                    <a:pt x="8587448" y="2313660"/>
                  </a:lnTo>
                  <a:lnTo>
                    <a:pt x="8595271" y="2315337"/>
                  </a:lnTo>
                  <a:lnTo>
                    <a:pt x="8593696" y="2321725"/>
                  </a:lnTo>
                  <a:lnTo>
                    <a:pt x="8599487" y="2331021"/>
                  </a:lnTo>
                  <a:lnTo>
                    <a:pt x="8610841" y="2338882"/>
                  </a:lnTo>
                  <a:lnTo>
                    <a:pt x="8615629" y="2338057"/>
                  </a:lnTo>
                  <a:lnTo>
                    <a:pt x="8617115" y="2329853"/>
                  </a:lnTo>
                  <a:lnTo>
                    <a:pt x="8616836" y="2320315"/>
                  </a:lnTo>
                  <a:lnTo>
                    <a:pt x="8616353" y="2315464"/>
                  </a:lnTo>
                  <a:lnTo>
                    <a:pt x="8615362" y="2307399"/>
                  </a:lnTo>
                  <a:lnTo>
                    <a:pt x="8623960" y="2300490"/>
                  </a:lnTo>
                  <a:lnTo>
                    <a:pt x="8625053" y="2307044"/>
                  </a:lnTo>
                  <a:lnTo>
                    <a:pt x="8625535" y="2315184"/>
                  </a:lnTo>
                  <a:lnTo>
                    <a:pt x="8628113" y="2323617"/>
                  </a:lnTo>
                  <a:lnTo>
                    <a:pt x="8637041" y="232562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6" name="object 146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4446969" y="3604568"/>
              <a:ext cx="337785" cy="142171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8839403" y="5647756"/>
              <a:ext cx="133470" cy="160188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8733574" y="5824575"/>
              <a:ext cx="247650" cy="516255"/>
            </a:xfrm>
            <a:custGeom>
              <a:avLst/>
              <a:gdLst/>
              <a:ahLst/>
              <a:cxnLst/>
              <a:rect l="l" t="t" r="r" b="b"/>
              <a:pathLst>
                <a:path w="247650" h="516254">
                  <a:moveTo>
                    <a:pt x="86779" y="254838"/>
                  </a:moveTo>
                  <a:lnTo>
                    <a:pt x="83972" y="238772"/>
                  </a:lnTo>
                  <a:lnTo>
                    <a:pt x="78930" y="233946"/>
                  </a:lnTo>
                  <a:lnTo>
                    <a:pt x="64846" y="200012"/>
                  </a:lnTo>
                  <a:lnTo>
                    <a:pt x="61328" y="187617"/>
                  </a:lnTo>
                  <a:lnTo>
                    <a:pt x="59385" y="175336"/>
                  </a:lnTo>
                  <a:lnTo>
                    <a:pt x="56438" y="163398"/>
                  </a:lnTo>
                  <a:lnTo>
                    <a:pt x="49860" y="152095"/>
                  </a:lnTo>
                  <a:lnTo>
                    <a:pt x="47739" y="149593"/>
                  </a:lnTo>
                  <a:lnTo>
                    <a:pt x="45199" y="147218"/>
                  </a:lnTo>
                  <a:lnTo>
                    <a:pt x="38836" y="144386"/>
                  </a:lnTo>
                  <a:lnTo>
                    <a:pt x="38341" y="148386"/>
                  </a:lnTo>
                  <a:lnTo>
                    <a:pt x="34632" y="145808"/>
                  </a:lnTo>
                  <a:lnTo>
                    <a:pt x="29019" y="140360"/>
                  </a:lnTo>
                  <a:lnTo>
                    <a:pt x="27063" y="134607"/>
                  </a:lnTo>
                  <a:lnTo>
                    <a:pt x="28486" y="128739"/>
                  </a:lnTo>
                  <a:lnTo>
                    <a:pt x="33032" y="122936"/>
                  </a:lnTo>
                  <a:lnTo>
                    <a:pt x="39141" y="117157"/>
                  </a:lnTo>
                  <a:lnTo>
                    <a:pt x="34747" y="111252"/>
                  </a:lnTo>
                  <a:lnTo>
                    <a:pt x="30734" y="101282"/>
                  </a:lnTo>
                  <a:lnTo>
                    <a:pt x="28981" y="99822"/>
                  </a:lnTo>
                  <a:lnTo>
                    <a:pt x="29044" y="91008"/>
                  </a:lnTo>
                  <a:lnTo>
                    <a:pt x="33185" y="85966"/>
                  </a:lnTo>
                  <a:lnTo>
                    <a:pt x="27292" y="75158"/>
                  </a:lnTo>
                  <a:lnTo>
                    <a:pt x="21602" y="73418"/>
                  </a:lnTo>
                  <a:lnTo>
                    <a:pt x="23266" y="65417"/>
                  </a:lnTo>
                  <a:lnTo>
                    <a:pt x="24231" y="57988"/>
                  </a:lnTo>
                  <a:lnTo>
                    <a:pt x="23672" y="52057"/>
                  </a:lnTo>
                  <a:lnTo>
                    <a:pt x="21767" y="46278"/>
                  </a:lnTo>
                  <a:lnTo>
                    <a:pt x="16141" y="33451"/>
                  </a:lnTo>
                  <a:lnTo>
                    <a:pt x="13843" y="27254"/>
                  </a:lnTo>
                  <a:lnTo>
                    <a:pt x="12306" y="20878"/>
                  </a:lnTo>
                  <a:lnTo>
                    <a:pt x="11722" y="10452"/>
                  </a:lnTo>
                  <a:lnTo>
                    <a:pt x="10464" y="4140"/>
                  </a:lnTo>
                  <a:lnTo>
                    <a:pt x="8204" y="0"/>
                  </a:lnTo>
                  <a:lnTo>
                    <a:pt x="4876" y="2413"/>
                  </a:lnTo>
                  <a:lnTo>
                    <a:pt x="3073" y="12458"/>
                  </a:lnTo>
                  <a:lnTo>
                    <a:pt x="3937" y="24904"/>
                  </a:lnTo>
                  <a:lnTo>
                    <a:pt x="4051" y="37007"/>
                  </a:lnTo>
                  <a:lnTo>
                    <a:pt x="0" y="46024"/>
                  </a:lnTo>
                  <a:lnTo>
                    <a:pt x="5283" y="48590"/>
                  </a:lnTo>
                  <a:lnTo>
                    <a:pt x="5664" y="41554"/>
                  </a:lnTo>
                  <a:lnTo>
                    <a:pt x="6540" y="38277"/>
                  </a:lnTo>
                  <a:lnTo>
                    <a:pt x="8102" y="34417"/>
                  </a:lnTo>
                  <a:lnTo>
                    <a:pt x="8750" y="43522"/>
                  </a:lnTo>
                  <a:lnTo>
                    <a:pt x="6413" y="52705"/>
                  </a:lnTo>
                  <a:lnTo>
                    <a:pt x="3289" y="61912"/>
                  </a:lnTo>
                  <a:lnTo>
                    <a:pt x="1638" y="71069"/>
                  </a:lnTo>
                  <a:lnTo>
                    <a:pt x="2578" y="80314"/>
                  </a:lnTo>
                  <a:lnTo>
                    <a:pt x="5194" y="88226"/>
                  </a:lnTo>
                  <a:lnTo>
                    <a:pt x="8585" y="95821"/>
                  </a:lnTo>
                  <a:lnTo>
                    <a:pt x="11836" y="104089"/>
                  </a:lnTo>
                  <a:lnTo>
                    <a:pt x="11709" y="111061"/>
                  </a:lnTo>
                  <a:lnTo>
                    <a:pt x="5461" y="121589"/>
                  </a:lnTo>
                  <a:lnTo>
                    <a:pt x="6261" y="127482"/>
                  </a:lnTo>
                  <a:lnTo>
                    <a:pt x="10007" y="134835"/>
                  </a:lnTo>
                  <a:lnTo>
                    <a:pt x="13131" y="142417"/>
                  </a:lnTo>
                  <a:lnTo>
                    <a:pt x="18808" y="157924"/>
                  </a:lnTo>
                  <a:lnTo>
                    <a:pt x="22339" y="164706"/>
                  </a:lnTo>
                  <a:lnTo>
                    <a:pt x="27114" y="170548"/>
                  </a:lnTo>
                  <a:lnTo>
                    <a:pt x="32715" y="175666"/>
                  </a:lnTo>
                  <a:lnTo>
                    <a:pt x="38696" y="180251"/>
                  </a:lnTo>
                  <a:lnTo>
                    <a:pt x="43586" y="185635"/>
                  </a:lnTo>
                  <a:lnTo>
                    <a:pt x="45834" y="191871"/>
                  </a:lnTo>
                  <a:lnTo>
                    <a:pt x="48196" y="205752"/>
                  </a:lnTo>
                  <a:lnTo>
                    <a:pt x="51460" y="211797"/>
                  </a:lnTo>
                  <a:lnTo>
                    <a:pt x="56197" y="217246"/>
                  </a:lnTo>
                  <a:lnTo>
                    <a:pt x="60058" y="222859"/>
                  </a:lnTo>
                  <a:lnTo>
                    <a:pt x="60718" y="229425"/>
                  </a:lnTo>
                  <a:lnTo>
                    <a:pt x="60083" y="232079"/>
                  </a:lnTo>
                  <a:lnTo>
                    <a:pt x="57531" y="234530"/>
                  </a:lnTo>
                  <a:lnTo>
                    <a:pt x="56388" y="237020"/>
                  </a:lnTo>
                  <a:lnTo>
                    <a:pt x="56032" y="240436"/>
                  </a:lnTo>
                  <a:lnTo>
                    <a:pt x="60248" y="241465"/>
                  </a:lnTo>
                  <a:lnTo>
                    <a:pt x="58775" y="245275"/>
                  </a:lnTo>
                  <a:lnTo>
                    <a:pt x="63614" y="239903"/>
                  </a:lnTo>
                  <a:lnTo>
                    <a:pt x="70891" y="244729"/>
                  </a:lnTo>
                  <a:lnTo>
                    <a:pt x="77635" y="254571"/>
                  </a:lnTo>
                  <a:lnTo>
                    <a:pt x="86779" y="254838"/>
                  </a:lnTo>
                  <a:close/>
                </a:path>
                <a:path w="247650" h="516254">
                  <a:moveTo>
                    <a:pt x="247497" y="508736"/>
                  </a:moveTo>
                  <a:lnTo>
                    <a:pt x="245516" y="498919"/>
                  </a:lnTo>
                  <a:lnTo>
                    <a:pt x="241541" y="489496"/>
                  </a:lnTo>
                  <a:lnTo>
                    <a:pt x="237070" y="483641"/>
                  </a:lnTo>
                  <a:lnTo>
                    <a:pt x="232664" y="482841"/>
                  </a:lnTo>
                  <a:lnTo>
                    <a:pt x="231203" y="477481"/>
                  </a:lnTo>
                  <a:lnTo>
                    <a:pt x="231000" y="465594"/>
                  </a:lnTo>
                  <a:lnTo>
                    <a:pt x="229882" y="460641"/>
                  </a:lnTo>
                  <a:lnTo>
                    <a:pt x="230009" y="455612"/>
                  </a:lnTo>
                  <a:lnTo>
                    <a:pt x="227787" y="444779"/>
                  </a:lnTo>
                  <a:lnTo>
                    <a:pt x="230695" y="442976"/>
                  </a:lnTo>
                  <a:lnTo>
                    <a:pt x="230886" y="437591"/>
                  </a:lnTo>
                  <a:lnTo>
                    <a:pt x="229450" y="429196"/>
                  </a:lnTo>
                  <a:lnTo>
                    <a:pt x="226885" y="421640"/>
                  </a:lnTo>
                  <a:lnTo>
                    <a:pt x="226733" y="414312"/>
                  </a:lnTo>
                  <a:lnTo>
                    <a:pt x="232575" y="406641"/>
                  </a:lnTo>
                  <a:lnTo>
                    <a:pt x="236143" y="401497"/>
                  </a:lnTo>
                  <a:lnTo>
                    <a:pt x="237896" y="394474"/>
                  </a:lnTo>
                  <a:lnTo>
                    <a:pt x="238061" y="387083"/>
                  </a:lnTo>
                  <a:lnTo>
                    <a:pt x="236931" y="380860"/>
                  </a:lnTo>
                  <a:lnTo>
                    <a:pt x="233121" y="373075"/>
                  </a:lnTo>
                  <a:lnTo>
                    <a:pt x="228892" y="366674"/>
                  </a:lnTo>
                  <a:lnTo>
                    <a:pt x="225907" y="359854"/>
                  </a:lnTo>
                  <a:lnTo>
                    <a:pt x="225818" y="350812"/>
                  </a:lnTo>
                  <a:lnTo>
                    <a:pt x="226885" y="344754"/>
                  </a:lnTo>
                  <a:lnTo>
                    <a:pt x="223520" y="341680"/>
                  </a:lnTo>
                  <a:lnTo>
                    <a:pt x="223520" y="330365"/>
                  </a:lnTo>
                  <a:lnTo>
                    <a:pt x="224396" y="324891"/>
                  </a:lnTo>
                  <a:lnTo>
                    <a:pt x="223177" y="319062"/>
                  </a:lnTo>
                  <a:lnTo>
                    <a:pt x="220510" y="310896"/>
                  </a:lnTo>
                  <a:lnTo>
                    <a:pt x="215544" y="300824"/>
                  </a:lnTo>
                  <a:lnTo>
                    <a:pt x="208978" y="292188"/>
                  </a:lnTo>
                  <a:lnTo>
                    <a:pt x="201510" y="288315"/>
                  </a:lnTo>
                  <a:lnTo>
                    <a:pt x="197573" y="291642"/>
                  </a:lnTo>
                  <a:lnTo>
                    <a:pt x="197116" y="299605"/>
                  </a:lnTo>
                  <a:lnTo>
                    <a:pt x="198450" y="308305"/>
                  </a:lnTo>
                  <a:lnTo>
                    <a:pt x="199910" y="313817"/>
                  </a:lnTo>
                  <a:lnTo>
                    <a:pt x="201993" y="319455"/>
                  </a:lnTo>
                  <a:lnTo>
                    <a:pt x="207848" y="322694"/>
                  </a:lnTo>
                  <a:lnTo>
                    <a:pt x="212217" y="333730"/>
                  </a:lnTo>
                  <a:lnTo>
                    <a:pt x="206908" y="337870"/>
                  </a:lnTo>
                  <a:lnTo>
                    <a:pt x="207797" y="343585"/>
                  </a:lnTo>
                  <a:lnTo>
                    <a:pt x="208635" y="351586"/>
                  </a:lnTo>
                  <a:lnTo>
                    <a:pt x="209423" y="367411"/>
                  </a:lnTo>
                  <a:lnTo>
                    <a:pt x="210553" y="375450"/>
                  </a:lnTo>
                  <a:lnTo>
                    <a:pt x="212636" y="385673"/>
                  </a:lnTo>
                  <a:lnTo>
                    <a:pt x="209816" y="390055"/>
                  </a:lnTo>
                  <a:lnTo>
                    <a:pt x="201891" y="403301"/>
                  </a:lnTo>
                  <a:lnTo>
                    <a:pt x="195249" y="412991"/>
                  </a:lnTo>
                  <a:lnTo>
                    <a:pt x="199631" y="418528"/>
                  </a:lnTo>
                  <a:lnTo>
                    <a:pt x="210058" y="450545"/>
                  </a:lnTo>
                  <a:lnTo>
                    <a:pt x="209702" y="459638"/>
                  </a:lnTo>
                  <a:lnTo>
                    <a:pt x="210299" y="468388"/>
                  </a:lnTo>
                  <a:lnTo>
                    <a:pt x="213487" y="475475"/>
                  </a:lnTo>
                  <a:lnTo>
                    <a:pt x="216776" y="479298"/>
                  </a:lnTo>
                  <a:lnTo>
                    <a:pt x="221564" y="477634"/>
                  </a:lnTo>
                  <a:lnTo>
                    <a:pt x="220751" y="489673"/>
                  </a:lnTo>
                  <a:lnTo>
                    <a:pt x="218236" y="494538"/>
                  </a:lnTo>
                  <a:lnTo>
                    <a:pt x="218605" y="499478"/>
                  </a:lnTo>
                  <a:lnTo>
                    <a:pt x="221170" y="506260"/>
                  </a:lnTo>
                  <a:lnTo>
                    <a:pt x="225729" y="507352"/>
                  </a:lnTo>
                  <a:lnTo>
                    <a:pt x="229793" y="503834"/>
                  </a:lnTo>
                  <a:lnTo>
                    <a:pt x="230898" y="496747"/>
                  </a:lnTo>
                  <a:lnTo>
                    <a:pt x="245999" y="515721"/>
                  </a:lnTo>
                  <a:lnTo>
                    <a:pt x="247497" y="508736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9" name="object 149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9728934" y="3499103"/>
              <a:ext cx="99172" cy="133347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0274949" y="3496275"/>
              <a:ext cx="200163" cy="87537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1252790" y="3097317"/>
              <a:ext cx="139297" cy="191661"/>
            </a:xfrm>
            <a:prstGeom prst="rect">
              <a:avLst/>
            </a:prstGeom>
          </p:spPr>
        </p:pic>
        <p:sp>
          <p:nvSpPr>
            <p:cNvPr id="152" name="object 152"/>
            <p:cNvSpPr/>
            <p:nvPr/>
          </p:nvSpPr>
          <p:spPr>
            <a:xfrm>
              <a:off x="2375700" y="2624467"/>
              <a:ext cx="9775190" cy="2018030"/>
            </a:xfrm>
            <a:custGeom>
              <a:avLst/>
              <a:gdLst/>
              <a:ahLst/>
              <a:cxnLst/>
              <a:rect l="l" t="t" r="r" b="b"/>
              <a:pathLst>
                <a:path w="9775190" h="2018029">
                  <a:moveTo>
                    <a:pt x="26936" y="380441"/>
                  </a:moveTo>
                  <a:lnTo>
                    <a:pt x="19177" y="376847"/>
                  </a:lnTo>
                  <a:lnTo>
                    <a:pt x="12954" y="372770"/>
                  </a:lnTo>
                  <a:lnTo>
                    <a:pt x="4102" y="375412"/>
                  </a:lnTo>
                  <a:lnTo>
                    <a:pt x="0" y="379095"/>
                  </a:lnTo>
                  <a:lnTo>
                    <a:pt x="2844" y="382638"/>
                  </a:lnTo>
                  <a:lnTo>
                    <a:pt x="8547" y="385940"/>
                  </a:lnTo>
                  <a:lnTo>
                    <a:pt x="13004" y="388950"/>
                  </a:lnTo>
                  <a:lnTo>
                    <a:pt x="11684" y="390232"/>
                  </a:lnTo>
                  <a:lnTo>
                    <a:pt x="10274" y="391401"/>
                  </a:lnTo>
                  <a:lnTo>
                    <a:pt x="8750" y="392430"/>
                  </a:lnTo>
                  <a:lnTo>
                    <a:pt x="11226" y="391248"/>
                  </a:lnTo>
                  <a:lnTo>
                    <a:pt x="16713" y="390588"/>
                  </a:lnTo>
                  <a:lnTo>
                    <a:pt x="17411" y="383527"/>
                  </a:lnTo>
                  <a:lnTo>
                    <a:pt x="25209" y="383692"/>
                  </a:lnTo>
                  <a:lnTo>
                    <a:pt x="26936" y="380441"/>
                  </a:lnTo>
                  <a:close/>
                </a:path>
                <a:path w="9775190" h="2018029">
                  <a:moveTo>
                    <a:pt x="190563" y="300710"/>
                  </a:moveTo>
                  <a:lnTo>
                    <a:pt x="176542" y="300431"/>
                  </a:lnTo>
                  <a:lnTo>
                    <a:pt x="169443" y="300710"/>
                  </a:lnTo>
                  <a:lnTo>
                    <a:pt x="162598" y="301498"/>
                  </a:lnTo>
                  <a:lnTo>
                    <a:pt x="155232" y="302729"/>
                  </a:lnTo>
                  <a:lnTo>
                    <a:pt x="148450" y="305866"/>
                  </a:lnTo>
                  <a:lnTo>
                    <a:pt x="130213" y="307809"/>
                  </a:lnTo>
                  <a:lnTo>
                    <a:pt x="119634" y="309422"/>
                  </a:lnTo>
                  <a:lnTo>
                    <a:pt x="109880" y="313029"/>
                  </a:lnTo>
                  <a:lnTo>
                    <a:pt x="101587" y="320065"/>
                  </a:lnTo>
                  <a:lnTo>
                    <a:pt x="108750" y="320725"/>
                  </a:lnTo>
                  <a:lnTo>
                    <a:pt x="115722" y="319303"/>
                  </a:lnTo>
                  <a:lnTo>
                    <a:pt x="122669" y="317271"/>
                  </a:lnTo>
                  <a:lnTo>
                    <a:pt x="129717" y="316077"/>
                  </a:lnTo>
                  <a:lnTo>
                    <a:pt x="137096" y="315785"/>
                  </a:lnTo>
                  <a:lnTo>
                    <a:pt x="147345" y="318668"/>
                  </a:lnTo>
                  <a:lnTo>
                    <a:pt x="153809" y="313867"/>
                  </a:lnTo>
                  <a:lnTo>
                    <a:pt x="148437" y="315353"/>
                  </a:lnTo>
                  <a:lnTo>
                    <a:pt x="148615" y="314807"/>
                  </a:lnTo>
                  <a:lnTo>
                    <a:pt x="158623" y="310146"/>
                  </a:lnTo>
                  <a:lnTo>
                    <a:pt x="163131" y="308660"/>
                  </a:lnTo>
                  <a:lnTo>
                    <a:pt x="175374" y="305333"/>
                  </a:lnTo>
                  <a:lnTo>
                    <a:pt x="183197" y="303771"/>
                  </a:lnTo>
                  <a:lnTo>
                    <a:pt x="190563" y="300710"/>
                  </a:lnTo>
                  <a:close/>
                </a:path>
                <a:path w="9775190" h="2018029">
                  <a:moveTo>
                    <a:pt x="1588046" y="27178"/>
                  </a:moveTo>
                  <a:lnTo>
                    <a:pt x="1579372" y="29006"/>
                  </a:lnTo>
                  <a:lnTo>
                    <a:pt x="1583956" y="29400"/>
                  </a:lnTo>
                  <a:lnTo>
                    <a:pt x="1588046" y="27178"/>
                  </a:lnTo>
                  <a:close/>
                </a:path>
                <a:path w="9775190" h="2018029">
                  <a:moveTo>
                    <a:pt x="1617573" y="50292"/>
                  </a:moveTo>
                  <a:lnTo>
                    <a:pt x="1617065" y="50406"/>
                  </a:lnTo>
                  <a:lnTo>
                    <a:pt x="1617573" y="50292"/>
                  </a:lnTo>
                  <a:close/>
                </a:path>
                <a:path w="9775190" h="2018029">
                  <a:moveTo>
                    <a:pt x="1624025" y="2019"/>
                  </a:moveTo>
                  <a:lnTo>
                    <a:pt x="1620405" y="3492"/>
                  </a:lnTo>
                  <a:lnTo>
                    <a:pt x="1620558" y="3543"/>
                  </a:lnTo>
                  <a:lnTo>
                    <a:pt x="1624025" y="2019"/>
                  </a:lnTo>
                  <a:close/>
                </a:path>
                <a:path w="9775190" h="2018029">
                  <a:moveTo>
                    <a:pt x="1625193" y="47688"/>
                  </a:moveTo>
                  <a:lnTo>
                    <a:pt x="1621066" y="49123"/>
                  </a:lnTo>
                  <a:lnTo>
                    <a:pt x="1617573" y="50292"/>
                  </a:lnTo>
                  <a:lnTo>
                    <a:pt x="1619859" y="49771"/>
                  </a:lnTo>
                  <a:lnTo>
                    <a:pt x="1622577" y="48869"/>
                  </a:lnTo>
                  <a:lnTo>
                    <a:pt x="1625193" y="47688"/>
                  </a:lnTo>
                  <a:close/>
                </a:path>
                <a:path w="9775190" h="2018029">
                  <a:moveTo>
                    <a:pt x="1665033" y="14808"/>
                  </a:moveTo>
                  <a:lnTo>
                    <a:pt x="1636712" y="24333"/>
                  </a:lnTo>
                  <a:lnTo>
                    <a:pt x="1640662" y="23698"/>
                  </a:lnTo>
                  <a:lnTo>
                    <a:pt x="1632356" y="25857"/>
                  </a:lnTo>
                  <a:lnTo>
                    <a:pt x="1623771" y="27774"/>
                  </a:lnTo>
                  <a:lnTo>
                    <a:pt x="1615097" y="29019"/>
                  </a:lnTo>
                  <a:lnTo>
                    <a:pt x="1606537" y="29108"/>
                  </a:lnTo>
                  <a:lnTo>
                    <a:pt x="1601520" y="28740"/>
                  </a:lnTo>
                  <a:lnTo>
                    <a:pt x="1596720" y="27825"/>
                  </a:lnTo>
                  <a:lnTo>
                    <a:pt x="1589455" y="29489"/>
                  </a:lnTo>
                  <a:lnTo>
                    <a:pt x="1577301" y="29438"/>
                  </a:lnTo>
                  <a:lnTo>
                    <a:pt x="1579372" y="29006"/>
                  </a:lnTo>
                  <a:lnTo>
                    <a:pt x="1570507" y="28257"/>
                  </a:lnTo>
                  <a:lnTo>
                    <a:pt x="1567154" y="24853"/>
                  </a:lnTo>
                  <a:lnTo>
                    <a:pt x="1575257" y="22936"/>
                  </a:lnTo>
                  <a:lnTo>
                    <a:pt x="1583905" y="20269"/>
                  </a:lnTo>
                  <a:lnTo>
                    <a:pt x="1592478" y="17272"/>
                  </a:lnTo>
                  <a:lnTo>
                    <a:pt x="1600365" y="14389"/>
                  </a:lnTo>
                  <a:lnTo>
                    <a:pt x="1608328" y="12319"/>
                  </a:lnTo>
                  <a:lnTo>
                    <a:pt x="1616544" y="10960"/>
                  </a:lnTo>
                  <a:lnTo>
                    <a:pt x="1624622" y="9182"/>
                  </a:lnTo>
                  <a:lnTo>
                    <a:pt x="1632153" y="5892"/>
                  </a:lnTo>
                  <a:lnTo>
                    <a:pt x="1628178" y="5029"/>
                  </a:lnTo>
                  <a:lnTo>
                    <a:pt x="1623021" y="4368"/>
                  </a:lnTo>
                  <a:lnTo>
                    <a:pt x="1622691" y="4254"/>
                  </a:lnTo>
                  <a:lnTo>
                    <a:pt x="1620558" y="3543"/>
                  </a:lnTo>
                  <a:lnTo>
                    <a:pt x="1618919" y="4254"/>
                  </a:lnTo>
                  <a:lnTo>
                    <a:pt x="1613090" y="0"/>
                  </a:lnTo>
                  <a:lnTo>
                    <a:pt x="1603108" y="1612"/>
                  </a:lnTo>
                  <a:lnTo>
                    <a:pt x="1598625" y="3238"/>
                  </a:lnTo>
                  <a:lnTo>
                    <a:pt x="1584579" y="4533"/>
                  </a:lnTo>
                  <a:lnTo>
                    <a:pt x="1575244" y="5613"/>
                  </a:lnTo>
                  <a:lnTo>
                    <a:pt x="1565973" y="7112"/>
                  </a:lnTo>
                  <a:lnTo>
                    <a:pt x="1556880" y="9283"/>
                  </a:lnTo>
                  <a:lnTo>
                    <a:pt x="1549476" y="11442"/>
                  </a:lnTo>
                  <a:lnTo>
                    <a:pt x="1542161" y="13423"/>
                  </a:lnTo>
                  <a:lnTo>
                    <a:pt x="1534769" y="14998"/>
                  </a:lnTo>
                  <a:lnTo>
                    <a:pt x="1527124" y="15938"/>
                  </a:lnTo>
                  <a:lnTo>
                    <a:pt x="1520075" y="16421"/>
                  </a:lnTo>
                  <a:lnTo>
                    <a:pt x="1513700" y="19837"/>
                  </a:lnTo>
                  <a:lnTo>
                    <a:pt x="1467523" y="25971"/>
                  </a:lnTo>
                  <a:lnTo>
                    <a:pt x="1454111" y="29197"/>
                  </a:lnTo>
                  <a:lnTo>
                    <a:pt x="1446936" y="30492"/>
                  </a:lnTo>
                  <a:lnTo>
                    <a:pt x="1439125" y="30975"/>
                  </a:lnTo>
                  <a:lnTo>
                    <a:pt x="1431264" y="30949"/>
                  </a:lnTo>
                  <a:lnTo>
                    <a:pt x="1423924" y="30695"/>
                  </a:lnTo>
                  <a:lnTo>
                    <a:pt x="1418640" y="31851"/>
                  </a:lnTo>
                  <a:lnTo>
                    <a:pt x="1413522" y="35102"/>
                  </a:lnTo>
                  <a:lnTo>
                    <a:pt x="1410919" y="39624"/>
                  </a:lnTo>
                  <a:lnTo>
                    <a:pt x="1413154" y="44577"/>
                  </a:lnTo>
                  <a:lnTo>
                    <a:pt x="1416380" y="39306"/>
                  </a:lnTo>
                  <a:lnTo>
                    <a:pt x="1417421" y="44513"/>
                  </a:lnTo>
                  <a:lnTo>
                    <a:pt x="1424076" y="41287"/>
                  </a:lnTo>
                  <a:lnTo>
                    <a:pt x="1425409" y="39306"/>
                  </a:lnTo>
                  <a:lnTo>
                    <a:pt x="1425956" y="38506"/>
                  </a:lnTo>
                  <a:lnTo>
                    <a:pt x="1430997" y="34391"/>
                  </a:lnTo>
                  <a:lnTo>
                    <a:pt x="1439964" y="33451"/>
                  </a:lnTo>
                  <a:lnTo>
                    <a:pt x="1442796" y="35712"/>
                  </a:lnTo>
                  <a:lnTo>
                    <a:pt x="1449133" y="36588"/>
                  </a:lnTo>
                  <a:lnTo>
                    <a:pt x="1458912" y="35890"/>
                  </a:lnTo>
                  <a:lnTo>
                    <a:pt x="1467624" y="36169"/>
                  </a:lnTo>
                  <a:lnTo>
                    <a:pt x="1470799" y="39928"/>
                  </a:lnTo>
                  <a:lnTo>
                    <a:pt x="1477645" y="35890"/>
                  </a:lnTo>
                  <a:lnTo>
                    <a:pt x="1477962" y="35712"/>
                  </a:lnTo>
                  <a:lnTo>
                    <a:pt x="1483804" y="33451"/>
                  </a:lnTo>
                  <a:lnTo>
                    <a:pt x="1484287" y="33261"/>
                  </a:lnTo>
                  <a:lnTo>
                    <a:pt x="1491056" y="32105"/>
                  </a:lnTo>
                  <a:lnTo>
                    <a:pt x="1499438" y="31813"/>
                  </a:lnTo>
                  <a:lnTo>
                    <a:pt x="1504607" y="31800"/>
                  </a:lnTo>
                  <a:lnTo>
                    <a:pt x="1506956" y="30975"/>
                  </a:lnTo>
                  <a:lnTo>
                    <a:pt x="1510258" y="29832"/>
                  </a:lnTo>
                  <a:lnTo>
                    <a:pt x="1519923" y="33629"/>
                  </a:lnTo>
                  <a:lnTo>
                    <a:pt x="1521561" y="38811"/>
                  </a:lnTo>
                  <a:lnTo>
                    <a:pt x="1526133" y="40703"/>
                  </a:lnTo>
                  <a:lnTo>
                    <a:pt x="1514525" y="44780"/>
                  </a:lnTo>
                  <a:lnTo>
                    <a:pt x="1502206" y="44513"/>
                  </a:lnTo>
                  <a:lnTo>
                    <a:pt x="1489671" y="43103"/>
                  </a:lnTo>
                  <a:lnTo>
                    <a:pt x="1477391" y="43802"/>
                  </a:lnTo>
                  <a:lnTo>
                    <a:pt x="1481035" y="45986"/>
                  </a:lnTo>
                  <a:lnTo>
                    <a:pt x="1486344" y="45986"/>
                  </a:lnTo>
                  <a:lnTo>
                    <a:pt x="1487830" y="50761"/>
                  </a:lnTo>
                  <a:lnTo>
                    <a:pt x="1480756" y="53860"/>
                  </a:lnTo>
                  <a:lnTo>
                    <a:pt x="1474177" y="57404"/>
                  </a:lnTo>
                  <a:lnTo>
                    <a:pt x="1461655" y="59347"/>
                  </a:lnTo>
                  <a:lnTo>
                    <a:pt x="1454823" y="59601"/>
                  </a:lnTo>
                  <a:lnTo>
                    <a:pt x="1446631" y="67335"/>
                  </a:lnTo>
                  <a:lnTo>
                    <a:pt x="1450251" y="69748"/>
                  </a:lnTo>
                  <a:lnTo>
                    <a:pt x="1434388" y="74193"/>
                  </a:lnTo>
                  <a:lnTo>
                    <a:pt x="1425536" y="72809"/>
                  </a:lnTo>
                  <a:lnTo>
                    <a:pt x="1418564" y="76695"/>
                  </a:lnTo>
                  <a:lnTo>
                    <a:pt x="1430515" y="81127"/>
                  </a:lnTo>
                  <a:lnTo>
                    <a:pt x="1445272" y="83502"/>
                  </a:lnTo>
                  <a:lnTo>
                    <a:pt x="1460169" y="83197"/>
                  </a:lnTo>
                  <a:lnTo>
                    <a:pt x="1472476" y="79552"/>
                  </a:lnTo>
                  <a:lnTo>
                    <a:pt x="1481797" y="74193"/>
                  </a:lnTo>
                  <a:lnTo>
                    <a:pt x="1486916" y="71247"/>
                  </a:lnTo>
                  <a:lnTo>
                    <a:pt x="1501267" y="63792"/>
                  </a:lnTo>
                  <a:lnTo>
                    <a:pt x="1516456" y="59143"/>
                  </a:lnTo>
                  <a:lnTo>
                    <a:pt x="1533474" y="59283"/>
                  </a:lnTo>
                  <a:lnTo>
                    <a:pt x="1526362" y="66598"/>
                  </a:lnTo>
                  <a:lnTo>
                    <a:pt x="1517002" y="71539"/>
                  </a:lnTo>
                  <a:lnTo>
                    <a:pt x="1506740" y="74968"/>
                  </a:lnTo>
                  <a:lnTo>
                    <a:pt x="1496885" y="77762"/>
                  </a:lnTo>
                  <a:lnTo>
                    <a:pt x="1490421" y="79692"/>
                  </a:lnTo>
                  <a:lnTo>
                    <a:pt x="1484490" y="82994"/>
                  </a:lnTo>
                  <a:lnTo>
                    <a:pt x="1476883" y="84175"/>
                  </a:lnTo>
                  <a:lnTo>
                    <a:pt x="1466557" y="88417"/>
                  </a:lnTo>
                  <a:lnTo>
                    <a:pt x="1477124" y="92189"/>
                  </a:lnTo>
                  <a:lnTo>
                    <a:pt x="1488363" y="85852"/>
                  </a:lnTo>
                  <a:lnTo>
                    <a:pt x="1507401" y="80416"/>
                  </a:lnTo>
                  <a:lnTo>
                    <a:pt x="1514195" y="78320"/>
                  </a:lnTo>
                  <a:lnTo>
                    <a:pt x="1520913" y="76009"/>
                  </a:lnTo>
                  <a:lnTo>
                    <a:pt x="1527594" y="73571"/>
                  </a:lnTo>
                  <a:lnTo>
                    <a:pt x="1534198" y="69684"/>
                  </a:lnTo>
                  <a:lnTo>
                    <a:pt x="1545043" y="68999"/>
                  </a:lnTo>
                  <a:lnTo>
                    <a:pt x="1552346" y="69291"/>
                  </a:lnTo>
                  <a:lnTo>
                    <a:pt x="1552346" y="68999"/>
                  </a:lnTo>
                  <a:lnTo>
                    <a:pt x="1552435" y="64211"/>
                  </a:lnTo>
                  <a:lnTo>
                    <a:pt x="1552435" y="63919"/>
                  </a:lnTo>
                  <a:lnTo>
                    <a:pt x="1549641" y="64211"/>
                  </a:lnTo>
                  <a:lnTo>
                    <a:pt x="1542821" y="61175"/>
                  </a:lnTo>
                  <a:lnTo>
                    <a:pt x="1545297" y="59143"/>
                  </a:lnTo>
                  <a:lnTo>
                    <a:pt x="1547025" y="57721"/>
                  </a:lnTo>
                  <a:lnTo>
                    <a:pt x="1558480" y="55626"/>
                  </a:lnTo>
                  <a:lnTo>
                    <a:pt x="1563662" y="53111"/>
                  </a:lnTo>
                  <a:lnTo>
                    <a:pt x="1553692" y="52133"/>
                  </a:lnTo>
                  <a:lnTo>
                    <a:pt x="1566125" y="50342"/>
                  </a:lnTo>
                  <a:lnTo>
                    <a:pt x="1572425" y="51066"/>
                  </a:lnTo>
                  <a:lnTo>
                    <a:pt x="1575765" y="50342"/>
                  </a:lnTo>
                  <a:lnTo>
                    <a:pt x="1576108" y="50266"/>
                  </a:lnTo>
                  <a:lnTo>
                    <a:pt x="1584909" y="50482"/>
                  </a:lnTo>
                  <a:lnTo>
                    <a:pt x="1587322" y="55295"/>
                  </a:lnTo>
                  <a:lnTo>
                    <a:pt x="1595615" y="57861"/>
                  </a:lnTo>
                  <a:lnTo>
                    <a:pt x="1601546" y="56337"/>
                  </a:lnTo>
                  <a:lnTo>
                    <a:pt x="1605661" y="55765"/>
                  </a:lnTo>
                  <a:lnTo>
                    <a:pt x="1610271" y="54978"/>
                  </a:lnTo>
                  <a:lnTo>
                    <a:pt x="1616557" y="53530"/>
                  </a:lnTo>
                  <a:lnTo>
                    <a:pt x="1620240" y="51866"/>
                  </a:lnTo>
                  <a:lnTo>
                    <a:pt x="1617687" y="50685"/>
                  </a:lnTo>
                  <a:lnTo>
                    <a:pt x="1617129" y="50431"/>
                  </a:lnTo>
                  <a:lnTo>
                    <a:pt x="1616367" y="50685"/>
                  </a:lnTo>
                  <a:lnTo>
                    <a:pt x="1615960" y="50266"/>
                  </a:lnTo>
                  <a:lnTo>
                    <a:pt x="1612811" y="46913"/>
                  </a:lnTo>
                  <a:lnTo>
                    <a:pt x="1618856" y="46164"/>
                  </a:lnTo>
                  <a:lnTo>
                    <a:pt x="1619237" y="45948"/>
                  </a:lnTo>
                  <a:lnTo>
                    <a:pt x="1621231" y="44780"/>
                  </a:lnTo>
                  <a:lnTo>
                    <a:pt x="1626654" y="41630"/>
                  </a:lnTo>
                  <a:lnTo>
                    <a:pt x="1632927" y="39954"/>
                  </a:lnTo>
                  <a:lnTo>
                    <a:pt x="1630146" y="37960"/>
                  </a:lnTo>
                  <a:lnTo>
                    <a:pt x="1633905" y="36245"/>
                  </a:lnTo>
                  <a:lnTo>
                    <a:pt x="1640078" y="34785"/>
                  </a:lnTo>
                  <a:lnTo>
                    <a:pt x="1644523" y="33515"/>
                  </a:lnTo>
                  <a:lnTo>
                    <a:pt x="1650695" y="30187"/>
                  </a:lnTo>
                  <a:lnTo>
                    <a:pt x="1650898" y="29832"/>
                  </a:lnTo>
                  <a:lnTo>
                    <a:pt x="1651088" y="29489"/>
                  </a:lnTo>
                  <a:lnTo>
                    <a:pt x="1651292" y="29108"/>
                  </a:lnTo>
                  <a:lnTo>
                    <a:pt x="1653362" y="25387"/>
                  </a:lnTo>
                  <a:lnTo>
                    <a:pt x="1653578" y="25006"/>
                  </a:lnTo>
                  <a:lnTo>
                    <a:pt x="1661172" y="23317"/>
                  </a:lnTo>
                  <a:lnTo>
                    <a:pt x="1656943" y="22834"/>
                  </a:lnTo>
                  <a:lnTo>
                    <a:pt x="1652905" y="25387"/>
                  </a:lnTo>
                  <a:lnTo>
                    <a:pt x="1649552" y="23698"/>
                  </a:lnTo>
                  <a:lnTo>
                    <a:pt x="1648790" y="23317"/>
                  </a:lnTo>
                  <a:lnTo>
                    <a:pt x="1653997" y="21043"/>
                  </a:lnTo>
                  <a:lnTo>
                    <a:pt x="1659001" y="17856"/>
                  </a:lnTo>
                  <a:lnTo>
                    <a:pt x="1664487" y="16764"/>
                  </a:lnTo>
                  <a:lnTo>
                    <a:pt x="1664652" y="16738"/>
                  </a:lnTo>
                  <a:lnTo>
                    <a:pt x="1659356" y="16764"/>
                  </a:lnTo>
                  <a:lnTo>
                    <a:pt x="1659483" y="16129"/>
                  </a:lnTo>
                  <a:lnTo>
                    <a:pt x="1665033" y="14808"/>
                  </a:lnTo>
                  <a:close/>
                </a:path>
                <a:path w="9775190" h="2018029">
                  <a:moveTo>
                    <a:pt x="1716405" y="188493"/>
                  </a:moveTo>
                  <a:lnTo>
                    <a:pt x="1715325" y="188810"/>
                  </a:lnTo>
                  <a:lnTo>
                    <a:pt x="1716405" y="188493"/>
                  </a:lnTo>
                  <a:close/>
                </a:path>
                <a:path w="9775190" h="2018029">
                  <a:moveTo>
                    <a:pt x="1723834" y="186969"/>
                  </a:moveTo>
                  <a:lnTo>
                    <a:pt x="1719656" y="187198"/>
                  </a:lnTo>
                  <a:lnTo>
                    <a:pt x="1716405" y="188493"/>
                  </a:lnTo>
                  <a:lnTo>
                    <a:pt x="1719529" y="187540"/>
                  </a:lnTo>
                  <a:lnTo>
                    <a:pt x="1723834" y="186969"/>
                  </a:lnTo>
                  <a:close/>
                </a:path>
                <a:path w="9775190" h="2018029">
                  <a:moveTo>
                    <a:pt x="1738096" y="176326"/>
                  </a:moveTo>
                  <a:lnTo>
                    <a:pt x="1733715" y="175247"/>
                  </a:lnTo>
                  <a:lnTo>
                    <a:pt x="1732013" y="177241"/>
                  </a:lnTo>
                  <a:lnTo>
                    <a:pt x="1732191" y="177177"/>
                  </a:lnTo>
                  <a:lnTo>
                    <a:pt x="1738096" y="176326"/>
                  </a:lnTo>
                  <a:close/>
                </a:path>
                <a:path w="9775190" h="2018029">
                  <a:moveTo>
                    <a:pt x="1748599" y="178066"/>
                  </a:moveTo>
                  <a:lnTo>
                    <a:pt x="1740750" y="175945"/>
                  </a:lnTo>
                  <a:lnTo>
                    <a:pt x="1738096" y="176326"/>
                  </a:lnTo>
                  <a:lnTo>
                    <a:pt x="1743316" y="177609"/>
                  </a:lnTo>
                  <a:lnTo>
                    <a:pt x="1748599" y="178066"/>
                  </a:lnTo>
                  <a:close/>
                </a:path>
                <a:path w="9775190" h="2018029">
                  <a:moveTo>
                    <a:pt x="1779549" y="175361"/>
                  </a:moveTo>
                  <a:lnTo>
                    <a:pt x="1775536" y="174129"/>
                  </a:lnTo>
                  <a:lnTo>
                    <a:pt x="1767065" y="171526"/>
                  </a:lnTo>
                  <a:lnTo>
                    <a:pt x="1752879" y="169545"/>
                  </a:lnTo>
                  <a:lnTo>
                    <a:pt x="1711439" y="174726"/>
                  </a:lnTo>
                  <a:lnTo>
                    <a:pt x="1672158" y="193649"/>
                  </a:lnTo>
                  <a:lnTo>
                    <a:pt x="1660271" y="198945"/>
                  </a:lnTo>
                  <a:lnTo>
                    <a:pt x="1648548" y="202590"/>
                  </a:lnTo>
                  <a:lnTo>
                    <a:pt x="1636585" y="205257"/>
                  </a:lnTo>
                  <a:lnTo>
                    <a:pt x="1616621" y="208953"/>
                  </a:lnTo>
                  <a:lnTo>
                    <a:pt x="1612074" y="207657"/>
                  </a:lnTo>
                  <a:lnTo>
                    <a:pt x="1610652" y="207264"/>
                  </a:lnTo>
                  <a:lnTo>
                    <a:pt x="1597329" y="207657"/>
                  </a:lnTo>
                  <a:lnTo>
                    <a:pt x="1599387" y="197142"/>
                  </a:lnTo>
                  <a:lnTo>
                    <a:pt x="1599476" y="196710"/>
                  </a:lnTo>
                  <a:lnTo>
                    <a:pt x="1592681" y="195478"/>
                  </a:lnTo>
                  <a:lnTo>
                    <a:pt x="1593024" y="194945"/>
                  </a:lnTo>
                  <a:lnTo>
                    <a:pt x="1594675" y="192544"/>
                  </a:lnTo>
                  <a:lnTo>
                    <a:pt x="1595386" y="191617"/>
                  </a:lnTo>
                  <a:lnTo>
                    <a:pt x="1585607" y="190538"/>
                  </a:lnTo>
                  <a:lnTo>
                    <a:pt x="1584058" y="194945"/>
                  </a:lnTo>
                  <a:lnTo>
                    <a:pt x="1574546" y="188125"/>
                  </a:lnTo>
                  <a:lnTo>
                    <a:pt x="1569872" y="184772"/>
                  </a:lnTo>
                  <a:lnTo>
                    <a:pt x="1564106" y="183857"/>
                  </a:lnTo>
                  <a:lnTo>
                    <a:pt x="1556054" y="179565"/>
                  </a:lnTo>
                  <a:lnTo>
                    <a:pt x="1560017" y="176796"/>
                  </a:lnTo>
                  <a:lnTo>
                    <a:pt x="1552257" y="176326"/>
                  </a:lnTo>
                  <a:lnTo>
                    <a:pt x="1549501" y="177812"/>
                  </a:lnTo>
                  <a:lnTo>
                    <a:pt x="1551355" y="185267"/>
                  </a:lnTo>
                  <a:lnTo>
                    <a:pt x="1558239" y="189941"/>
                  </a:lnTo>
                  <a:lnTo>
                    <a:pt x="1562506" y="188125"/>
                  </a:lnTo>
                  <a:lnTo>
                    <a:pt x="1561909" y="192341"/>
                  </a:lnTo>
                  <a:lnTo>
                    <a:pt x="1561820" y="192646"/>
                  </a:lnTo>
                  <a:lnTo>
                    <a:pt x="1559242" y="196837"/>
                  </a:lnTo>
                  <a:lnTo>
                    <a:pt x="1554772" y="198183"/>
                  </a:lnTo>
                  <a:lnTo>
                    <a:pt x="1562100" y="197142"/>
                  </a:lnTo>
                  <a:lnTo>
                    <a:pt x="1557159" y="205054"/>
                  </a:lnTo>
                  <a:lnTo>
                    <a:pt x="1559991" y="208902"/>
                  </a:lnTo>
                  <a:lnTo>
                    <a:pt x="1560931" y="213334"/>
                  </a:lnTo>
                  <a:lnTo>
                    <a:pt x="1534210" y="219748"/>
                  </a:lnTo>
                  <a:lnTo>
                    <a:pt x="1528330" y="220256"/>
                  </a:lnTo>
                  <a:lnTo>
                    <a:pt x="1522095" y="222516"/>
                  </a:lnTo>
                  <a:lnTo>
                    <a:pt x="1517802" y="224866"/>
                  </a:lnTo>
                  <a:lnTo>
                    <a:pt x="1515160" y="227863"/>
                  </a:lnTo>
                  <a:lnTo>
                    <a:pt x="1507502" y="234111"/>
                  </a:lnTo>
                  <a:lnTo>
                    <a:pt x="1502422" y="232410"/>
                  </a:lnTo>
                  <a:lnTo>
                    <a:pt x="1497901" y="234162"/>
                  </a:lnTo>
                  <a:lnTo>
                    <a:pt x="1499831" y="238036"/>
                  </a:lnTo>
                  <a:lnTo>
                    <a:pt x="1493266" y="240893"/>
                  </a:lnTo>
                  <a:lnTo>
                    <a:pt x="1487563" y="240245"/>
                  </a:lnTo>
                  <a:lnTo>
                    <a:pt x="1473936" y="236461"/>
                  </a:lnTo>
                  <a:lnTo>
                    <a:pt x="1473695" y="238379"/>
                  </a:lnTo>
                  <a:lnTo>
                    <a:pt x="1464157" y="243763"/>
                  </a:lnTo>
                  <a:lnTo>
                    <a:pt x="1458760" y="243573"/>
                  </a:lnTo>
                  <a:lnTo>
                    <a:pt x="1448879" y="245351"/>
                  </a:lnTo>
                  <a:lnTo>
                    <a:pt x="1446060" y="237680"/>
                  </a:lnTo>
                  <a:lnTo>
                    <a:pt x="1440637" y="238036"/>
                  </a:lnTo>
                  <a:lnTo>
                    <a:pt x="1446530" y="239280"/>
                  </a:lnTo>
                  <a:lnTo>
                    <a:pt x="1443901" y="245681"/>
                  </a:lnTo>
                  <a:lnTo>
                    <a:pt x="1451495" y="250863"/>
                  </a:lnTo>
                  <a:lnTo>
                    <a:pt x="1456994" y="249377"/>
                  </a:lnTo>
                  <a:lnTo>
                    <a:pt x="1460906" y="249555"/>
                  </a:lnTo>
                  <a:lnTo>
                    <a:pt x="1467840" y="251002"/>
                  </a:lnTo>
                  <a:lnTo>
                    <a:pt x="1474292" y="253644"/>
                  </a:lnTo>
                  <a:lnTo>
                    <a:pt x="1480870" y="256019"/>
                  </a:lnTo>
                  <a:lnTo>
                    <a:pt x="1488236" y="256603"/>
                  </a:lnTo>
                  <a:lnTo>
                    <a:pt x="1500962" y="258406"/>
                  </a:lnTo>
                  <a:lnTo>
                    <a:pt x="1515186" y="256298"/>
                  </a:lnTo>
                  <a:lnTo>
                    <a:pt x="1529473" y="252780"/>
                  </a:lnTo>
                  <a:lnTo>
                    <a:pt x="1542376" y="250342"/>
                  </a:lnTo>
                  <a:lnTo>
                    <a:pt x="1549209" y="249707"/>
                  </a:lnTo>
                  <a:lnTo>
                    <a:pt x="1559382" y="252336"/>
                  </a:lnTo>
                  <a:lnTo>
                    <a:pt x="1561388" y="249707"/>
                  </a:lnTo>
                  <a:lnTo>
                    <a:pt x="1561642" y="249377"/>
                  </a:lnTo>
                  <a:lnTo>
                    <a:pt x="1564716" y="245351"/>
                  </a:lnTo>
                  <a:lnTo>
                    <a:pt x="1565935" y="243763"/>
                  </a:lnTo>
                  <a:lnTo>
                    <a:pt x="1568132" y="240893"/>
                  </a:lnTo>
                  <a:lnTo>
                    <a:pt x="1569427" y="239191"/>
                  </a:lnTo>
                  <a:lnTo>
                    <a:pt x="1572387" y="236308"/>
                  </a:lnTo>
                  <a:lnTo>
                    <a:pt x="1581073" y="234569"/>
                  </a:lnTo>
                  <a:lnTo>
                    <a:pt x="1584337" y="234111"/>
                  </a:lnTo>
                  <a:lnTo>
                    <a:pt x="1591208" y="233172"/>
                  </a:lnTo>
                  <a:lnTo>
                    <a:pt x="1600949" y="232422"/>
                  </a:lnTo>
                  <a:lnTo>
                    <a:pt x="1610690" y="231216"/>
                  </a:lnTo>
                  <a:lnTo>
                    <a:pt x="1646440" y="217779"/>
                  </a:lnTo>
                  <a:lnTo>
                    <a:pt x="1665033" y="208953"/>
                  </a:lnTo>
                  <a:lnTo>
                    <a:pt x="1668843" y="207098"/>
                  </a:lnTo>
                  <a:lnTo>
                    <a:pt x="1671218" y="205930"/>
                  </a:lnTo>
                  <a:lnTo>
                    <a:pt x="1668487" y="206146"/>
                  </a:lnTo>
                  <a:lnTo>
                    <a:pt x="1665782" y="206527"/>
                  </a:lnTo>
                  <a:lnTo>
                    <a:pt x="1663103" y="207098"/>
                  </a:lnTo>
                  <a:lnTo>
                    <a:pt x="1668881" y="204190"/>
                  </a:lnTo>
                  <a:lnTo>
                    <a:pt x="1674914" y="201841"/>
                  </a:lnTo>
                  <a:lnTo>
                    <a:pt x="1681022" y="199707"/>
                  </a:lnTo>
                  <a:lnTo>
                    <a:pt x="1686775" y="197535"/>
                  </a:lnTo>
                  <a:lnTo>
                    <a:pt x="1687080" y="197421"/>
                  </a:lnTo>
                  <a:lnTo>
                    <a:pt x="1684591" y="197535"/>
                  </a:lnTo>
                  <a:lnTo>
                    <a:pt x="1688769" y="195897"/>
                  </a:lnTo>
                  <a:lnTo>
                    <a:pt x="1695361" y="193814"/>
                  </a:lnTo>
                  <a:lnTo>
                    <a:pt x="1696453" y="193548"/>
                  </a:lnTo>
                  <a:lnTo>
                    <a:pt x="1700072" y="192646"/>
                  </a:lnTo>
                  <a:lnTo>
                    <a:pt x="1708023" y="191719"/>
                  </a:lnTo>
                  <a:lnTo>
                    <a:pt x="1715973" y="194716"/>
                  </a:lnTo>
                  <a:lnTo>
                    <a:pt x="1723834" y="192773"/>
                  </a:lnTo>
                  <a:lnTo>
                    <a:pt x="1721129" y="192341"/>
                  </a:lnTo>
                  <a:lnTo>
                    <a:pt x="1718411" y="192341"/>
                  </a:lnTo>
                  <a:lnTo>
                    <a:pt x="1715706" y="192773"/>
                  </a:lnTo>
                  <a:lnTo>
                    <a:pt x="1718729" y="191719"/>
                  </a:lnTo>
                  <a:lnTo>
                    <a:pt x="1721269" y="190830"/>
                  </a:lnTo>
                  <a:lnTo>
                    <a:pt x="1723428" y="190080"/>
                  </a:lnTo>
                  <a:lnTo>
                    <a:pt x="1731949" y="189979"/>
                  </a:lnTo>
                  <a:lnTo>
                    <a:pt x="1739315" y="186194"/>
                  </a:lnTo>
                  <a:lnTo>
                    <a:pt x="1732292" y="186994"/>
                  </a:lnTo>
                  <a:lnTo>
                    <a:pt x="1725269" y="187883"/>
                  </a:lnTo>
                  <a:lnTo>
                    <a:pt x="1718310" y="189090"/>
                  </a:lnTo>
                  <a:lnTo>
                    <a:pt x="1711452" y="190830"/>
                  </a:lnTo>
                  <a:lnTo>
                    <a:pt x="1715325" y="188810"/>
                  </a:lnTo>
                  <a:lnTo>
                    <a:pt x="1711452" y="186588"/>
                  </a:lnTo>
                  <a:lnTo>
                    <a:pt x="1721129" y="185877"/>
                  </a:lnTo>
                  <a:lnTo>
                    <a:pt x="1730844" y="185458"/>
                  </a:lnTo>
                  <a:lnTo>
                    <a:pt x="1740446" y="184340"/>
                  </a:lnTo>
                  <a:lnTo>
                    <a:pt x="1749755" y="181546"/>
                  </a:lnTo>
                  <a:lnTo>
                    <a:pt x="1745653" y="179997"/>
                  </a:lnTo>
                  <a:lnTo>
                    <a:pt x="1743430" y="179158"/>
                  </a:lnTo>
                  <a:lnTo>
                    <a:pt x="1736242" y="179819"/>
                  </a:lnTo>
                  <a:lnTo>
                    <a:pt x="1729638" y="179997"/>
                  </a:lnTo>
                  <a:lnTo>
                    <a:pt x="1732013" y="177241"/>
                  </a:lnTo>
                  <a:lnTo>
                    <a:pt x="1723517" y="179616"/>
                  </a:lnTo>
                  <a:lnTo>
                    <a:pt x="1715338" y="181089"/>
                  </a:lnTo>
                  <a:lnTo>
                    <a:pt x="1705254" y="182435"/>
                  </a:lnTo>
                  <a:lnTo>
                    <a:pt x="1695221" y="185356"/>
                  </a:lnTo>
                  <a:lnTo>
                    <a:pt x="1685480" y="189255"/>
                  </a:lnTo>
                  <a:lnTo>
                    <a:pt x="1676247" y="193548"/>
                  </a:lnTo>
                  <a:lnTo>
                    <a:pt x="1696885" y="182092"/>
                  </a:lnTo>
                  <a:lnTo>
                    <a:pt x="1720367" y="175285"/>
                  </a:lnTo>
                  <a:lnTo>
                    <a:pt x="1744611" y="174129"/>
                  </a:lnTo>
                  <a:lnTo>
                    <a:pt x="1767560" y="179616"/>
                  </a:lnTo>
                  <a:lnTo>
                    <a:pt x="1765185" y="181495"/>
                  </a:lnTo>
                  <a:lnTo>
                    <a:pt x="1762607" y="183045"/>
                  </a:lnTo>
                  <a:lnTo>
                    <a:pt x="1759826" y="184251"/>
                  </a:lnTo>
                  <a:lnTo>
                    <a:pt x="1766684" y="183286"/>
                  </a:lnTo>
                  <a:lnTo>
                    <a:pt x="1773821" y="180860"/>
                  </a:lnTo>
                  <a:lnTo>
                    <a:pt x="1777301" y="178447"/>
                  </a:lnTo>
                  <a:lnTo>
                    <a:pt x="1779549" y="176911"/>
                  </a:lnTo>
                  <a:lnTo>
                    <a:pt x="1776780" y="177050"/>
                  </a:lnTo>
                  <a:lnTo>
                    <a:pt x="1774063" y="177571"/>
                  </a:lnTo>
                  <a:lnTo>
                    <a:pt x="1771434" y="178447"/>
                  </a:lnTo>
                  <a:lnTo>
                    <a:pt x="1774101" y="177342"/>
                  </a:lnTo>
                  <a:lnTo>
                    <a:pt x="1776818" y="176314"/>
                  </a:lnTo>
                  <a:lnTo>
                    <a:pt x="1779549" y="175361"/>
                  </a:lnTo>
                  <a:close/>
                </a:path>
                <a:path w="9775190" h="2018029">
                  <a:moveTo>
                    <a:pt x="5433085" y="616877"/>
                  </a:moveTo>
                  <a:lnTo>
                    <a:pt x="5422646" y="612279"/>
                  </a:lnTo>
                  <a:lnTo>
                    <a:pt x="5418607" y="617397"/>
                  </a:lnTo>
                  <a:lnTo>
                    <a:pt x="5413832" y="619912"/>
                  </a:lnTo>
                  <a:lnTo>
                    <a:pt x="5410911" y="620788"/>
                  </a:lnTo>
                  <a:lnTo>
                    <a:pt x="5408511" y="622960"/>
                  </a:lnTo>
                  <a:lnTo>
                    <a:pt x="5407228" y="625716"/>
                  </a:lnTo>
                  <a:lnTo>
                    <a:pt x="5411368" y="625538"/>
                  </a:lnTo>
                  <a:lnTo>
                    <a:pt x="5417109" y="630974"/>
                  </a:lnTo>
                  <a:lnTo>
                    <a:pt x="5426062" y="624014"/>
                  </a:lnTo>
                  <a:lnTo>
                    <a:pt x="5431180" y="619925"/>
                  </a:lnTo>
                  <a:lnTo>
                    <a:pt x="5433085" y="616877"/>
                  </a:lnTo>
                  <a:close/>
                </a:path>
                <a:path w="9775190" h="2018029">
                  <a:moveTo>
                    <a:pt x="6941274" y="965263"/>
                  </a:moveTo>
                  <a:lnTo>
                    <a:pt x="6939013" y="962723"/>
                  </a:lnTo>
                  <a:lnTo>
                    <a:pt x="6939953" y="963993"/>
                  </a:lnTo>
                  <a:lnTo>
                    <a:pt x="6941172" y="965454"/>
                  </a:lnTo>
                  <a:lnTo>
                    <a:pt x="6941274" y="965263"/>
                  </a:lnTo>
                  <a:close/>
                </a:path>
                <a:path w="9775190" h="2018029">
                  <a:moveTo>
                    <a:pt x="7215086" y="1134249"/>
                  </a:moveTo>
                  <a:lnTo>
                    <a:pt x="7209523" y="1129855"/>
                  </a:lnTo>
                  <a:lnTo>
                    <a:pt x="7205281" y="1132865"/>
                  </a:lnTo>
                  <a:lnTo>
                    <a:pt x="7201217" y="1130871"/>
                  </a:lnTo>
                  <a:lnTo>
                    <a:pt x="7197280" y="1126934"/>
                  </a:lnTo>
                  <a:lnTo>
                    <a:pt x="7193458" y="1124127"/>
                  </a:lnTo>
                  <a:lnTo>
                    <a:pt x="7188619" y="1122565"/>
                  </a:lnTo>
                  <a:lnTo>
                    <a:pt x="7191337" y="1134059"/>
                  </a:lnTo>
                  <a:lnTo>
                    <a:pt x="7192480" y="1135659"/>
                  </a:lnTo>
                  <a:lnTo>
                    <a:pt x="7196607" y="1139837"/>
                  </a:lnTo>
                  <a:lnTo>
                    <a:pt x="7198500" y="1147749"/>
                  </a:lnTo>
                  <a:lnTo>
                    <a:pt x="7212330" y="1143317"/>
                  </a:lnTo>
                  <a:lnTo>
                    <a:pt x="7215086" y="1134249"/>
                  </a:lnTo>
                  <a:close/>
                </a:path>
                <a:path w="9775190" h="2018029">
                  <a:moveTo>
                    <a:pt x="7271169" y="1336103"/>
                  </a:moveTo>
                  <a:lnTo>
                    <a:pt x="7253706" y="1291653"/>
                  </a:lnTo>
                  <a:lnTo>
                    <a:pt x="7250506" y="1272603"/>
                  </a:lnTo>
                  <a:lnTo>
                    <a:pt x="7249185" y="1263713"/>
                  </a:lnTo>
                  <a:lnTo>
                    <a:pt x="7248588" y="1254823"/>
                  </a:lnTo>
                  <a:lnTo>
                    <a:pt x="7249566" y="1245933"/>
                  </a:lnTo>
                  <a:lnTo>
                    <a:pt x="7248665" y="1238313"/>
                  </a:lnTo>
                  <a:lnTo>
                    <a:pt x="7244283" y="1234503"/>
                  </a:lnTo>
                  <a:lnTo>
                    <a:pt x="7242734" y="1233233"/>
                  </a:lnTo>
                  <a:lnTo>
                    <a:pt x="7239648" y="1230693"/>
                  </a:lnTo>
                  <a:lnTo>
                    <a:pt x="7238035" y="1225613"/>
                  </a:lnTo>
                  <a:lnTo>
                    <a:pt x="7238035" y="1233233"/>
                  </a:lnTo>
                  <a:lnTo>
                    <a:pt x="7231786" y="1221803"/>
                  </a:lnTo>
                  <a:lnTo>
                    <a:pt x="7229907" y="1220533"/>
                  </a:lnTo>
                  <a:lnTo>
                    <a:pt x="7224255" y="1216723"/>
                  </a:lnTo>
                  <a:lnTo>
                    <a:pt x="7219074" y="1214183"/>
                  </a:lnTo>
                  <a:lnTo>
                    <a:pt x="7217194" y="1220533"/>
                  </a:lnTo>
                  <a:lnTo>
                    <a:pt x="7212533" y="1214183"/>
                  </a:lnTo>
                  <a:lnTo>
                    <a:pt x="7213155" y="1205293"/>
                  </a:lnTo>
                  <a:lnTo>
                    <a:pt x="7219505" y="1201483"/>
                  </a:lnTo>
                  <a:lnTo>
                    <a:pt x="7217740" y="1205293"/>
                  </a:lnTo>
                  <a:lnTo>
                    <a:pt x="7222033" y="1207833"/>
                  </a:lnTo>
                  <a:lnTo>
                    <a:pt x="7227557" y="1207833"/>
                  </a:lnTo>
                  <a:lnTo>
                    <a:pt x="7229716" y="1204023"/>
                  </a:lnTo>
                  <a:lnTo>
                    <a:pt x="7230440" y="1202753"/>
                  </a:lnTo>
                  <a:lnTo>
                    <a:pt x="7223353" y="1204023"/>
                  </a:lnTo>
                  <a:lnTo>
                    <a:pt x="7223531" y="1201483"/>
                  </a:lnTo>
                  <a:lnTo>
                    <a:pt x="7224154" y="1192593"/>
                  </a:lnTo>
                  <a:lnTo>
                    <a:pt x="7223684" y="1190053"/>
                  </a:lnTo>
                  <a:lnTo>
                    <a:pt x="7223214" y="1187513"/>
                  </a:lnTo>
                  <a:lnTo>
                    <a:pt x="7207694" y="1187513"/>
                  </a:lnTo>
                  <a:lnTo>
                    <a:pt x="7197877" y="1183703"/>
                  </a:lnTo>
                  <a:lnTo>
                    <a:pt x="7201725" y="1190053"/>
                  </a:lnTo>
                  <a:lnTo>
                    <a:pt x="7195756" y="1186243"/>
                  </a:lnTo>
                  <a:lnTo>
                    <a:pt x="7191667" y="1178623"/>
                  </a:lnTo>
                  <a:lnTo>
                    <a:pt x="7191426" y="1177353"/>
                  </a:lnTo>
                  <a:lnTo>
                    <a:pt x="7189940" y="1169733"/>
                  </a:lnTo>
                  <a:lnTo>
                    <a:pt x="7190994" y="1163383"/>
                  </a:lnTo>
                  <a:lnTo>
                    <a:pt x="7191807" y="1159573"/>
                  </a:lnTo>
                  <a:lnTo>
                    <a:pt x="7193166" y="1153223"/>
                  </a:lnTo>
                  <a:lnTo>
                    <a:pt x="7192048" y="1141793"/>
                  </a:lnTo>
                  <a:lnTo>
                    <a:pt x="7188086" y="1130363"/>
                  </a:lnTo>
                  <a:lnTo>
                    <a:pt x="7181710" y="1122743"/>
                  </a:lnTo>
                  <a:lnTo>
                    <a:pt x="7176452" y="1116393"/>
                  </a:lnTo>
                  <a:lnTo>
                    <a:pt x="7172084" y="1110043"/>
                  </a:lnTo>
                  <a:lnTo>
                    <a:pt x="7168629" y="1102423"/>
                  </a:lnTo>
                  <a:lnTo>
                    <a:pt x="7166102" y="1096073"/>
                  </a:lnTo>
                  <a:lnTo>
                    <a:pt x="7166369" y="1087183"/>
                  </a:lnTo>
                  <a:lnTo>
                    <a:pt x="7169150" y="1079563"/>
                  </a:lnTo>
                  <a:lnTo>
                    <a:pt x="7170407" y="1070673"/>
                  </a:lnTo>
                  <a:lnTo>
                    <a:pt x="7166102" y="1064323"/>
                  </a:lnTo>
                  <a:lnTo>
                    <a:pt x="7167296" y="1064323"/>
                  </a:lnTo>
                  <a:lnTo>
                    <a:pt x="7168578" y="1065593"/>
                  </a:lnTo>
                  <a:lnTo>
                    <a:pt x="7169963" y="1066863"/>
                  </a:lnTo>
                  <a:lnTo>
                    <a:pt x="7171690" y="1064323"/>
                  </a:lnTo>
                  <a:lnTo>
                    <a:pt x="7174281" y="1060513"/>
                  </a:lnTo>
                  <a:lnTo>
                    <a:pt x="7163752" y="1060513"/>
                  </a:lnTo>
                  <a:lnTo>
                    <a:pt x="7154850" y="1056703"/>
                  </a:lnTo>
                  <a:lnTo>
                    <a:pt x="7149224" y="1054163"/>
                  </a:lnTo>
                  <a:lnTo>
                    <a:pt x="7134580" y="1056703"/>
                  </a:lnTo>
                  <a:lnTo>
                    <a:pt x="7133437" y="1049083"/>
                  </a:lnTo>
                  <a:lnTo>
                    <a:pt x="7128497" y="1042733"/>
                  </a:lnTo>
                  <a:lnTo>
                    <a:pt x="7125538" y="1038923"/>
                  </a:lnTo>
                  <a:lnTo>
                    <a:pt x="7121538" y="1041463"/>
                  </a:lnTo>
                  <a:lnTo>
                    <a:pt x="7112190" y="1042733"/>
                  </a:lnTo>
                  <a:lnTo>
                    <a:pt x="7112254" y="1035113"/>
                  </a:lnTo>
                  <a:lnTo>
                    <a:pt x="7110831" y="1024953"/>
                  </a:lnTo>
                  <a:lnTo>
                    <a:pt x="7105663" y="1023683"/>
                  </a:lnTo>
                  <a:lnTo>
                    <a:pt x="7099084" y="1014793"/>
                  </a:lnTo>
                  <a:lnTo>
                    <a:pt x="7097039" y="1009713"/>
                  </a:lnTo>
                  <a:lnTo>
                    <a:pt x="7096519" y="1008443"/>
                  </a:lnTo>
                  <a:lnTo>
                    <a:pt x="7067321" y="988123"/>
                  </a:lnTo>
                  <a:lnTo>
                    <a:pt x="7060743" y="985583"/>
                  </a:lnTo>
                  <a:lnTo>
                    <a:pt x="7059346" y="975423"/>
                  </a:lnTo>
                  <a:lnTo>
                    <a:pt x="7073189" y="972883"/>
                  </a:lnTo>
                  <a:lnTo>
                    <a:pt x="7083552" y="974153"/>
                  </a:lnTo>
                  <a:lnTo>
                    <a:pt x="7095261" y="983043"/>
                  </a:lnTo>
                  <a:lnTo>
                    <a:pt x="7102678" y="979233"/>
                  </a:lnTo>
                  <a:lnTo>
                    <a:pt x="7110806" y="980503"/>
                  </a:lnTo>
                  <a:lnTo>
                    <a:pt x="7109625" y="979233"/>
                  </a:lnTo>
                  <a:lnTo>
                    <a:pt x="7106069" y="975423"/>
                  </a:lnTo>
                  <a:lnTo>
                    <a:pt x="7099643" y="972883"/>
                  </a:lnTo>
                  <a:lnTo>
                    <a:pt x="7093013" y="970343"/>
                  </a:lnTo>
                  <a:lnTo>
                    <a:pt x="7089051" y="966533"/>
                  </a:lnTo>
                  <a:lnTo>
                    <a:pt x="7087717" y="965263"/>
                  </a:lnTo>
                  <a:lnTo>
                    <a:pt x="7087540" y="960183"/>
                  </a:lnTo>
                  <a:lnTo>
                    <a:pt x="7090778" y="952563"/>
                  </a:lnTo>
                  <a:lnTo>
                    <a:pt x="7095490" y="946213"/>
                  </a:lnTo>
                  <a:lnTo>
                    <a:pt x="7099719" y="943673"/>
                  </a:lnTo>
                  <a:lnTo>
                    <a:pt x="7103554" y="942403"/>
                  </a:lnTo>
                  <a:lnTo>
                    <a:pt x="7107949" y="938593"/>
                  </a:lnTo>
                  <a:lnTo>
                    <a:pt x="7117677" y="939863"/>
                  </a:lnTo>
                  <a:lnTo>
                    <a:pt x="7137159" y="939863"/>
                  </a:lnTo>
                  <a:lnTo>
                    <a:pt x="7147052" y="942403"/>
                  </a:lnTo>
                  <a:lnTo>
                    <a:pt x="7156717" y="943673"/>
                  </a:lnTo>
                  <a:lnTo>
                    <a:pt x="7164972" y="942403"/>
                  </a:lnTo>
                  <a:lnTo>
                    <a:pt x="7159015" y="939863"/>
                  </a:lnTo>
                  <a:lnTo>
                    <a:pt x="7151891" y="938593"/>
                  </a:lnTo>
                  <a:lnTo>
                    <a:pt x="7144779" y="937323"/>
                  </a:lnTo>
                  <a:lnTo>
                    <a:pt x="7151624" y="911923"/>
                  </a:lnTo>
                  <a:lnTo>
                    <a:pt x="7152373" y="909383"/>
                  </a:lnTo>
                  <a:lnTo>
                    <a:pt x="7153516" y="905573"/>
                  </a:lnTo>
                  <a:lnTo>
                    <a:pt x="7153897" y="904303"/>
                  </a:lnTo>
                  <a:lnTo>
                    <a:pt x="7152780" y="900493"/>
                  </a:lnTo>
                  <a:lnTo>
                    <a:pt x="7151294" y="895413"/>
                  </a:lnTo>
                  <a:lnTo>
                    <a:pt x="7146658" y="889063"/>
                  </a:lnTo>
                  <a:lnTo>
                    <a:pt x="7151941" y="889063"/>
                  </a:lnTo>
                  <a:lnTo>
                    <a:pt x="7151725" y="887793"/>
                  </a:lnTo>
                  <a:lnTo>
                    <a:pt x="7150494" y="880173"/>
                  </a:lnTo>
                  <a:lnTo>
                    <a:pt x="7147344" y="876363"/>
                  </a:lnTo>
                  <a:lnTo>
                    <a:pt x="7143991" y="872553"/>
                  </a:lnTo>
                  <a:lnTo>
                    <a:pt x="7142874" y="871283"/>
                  </a:lnTo>
                  <a:lnTo>
                    <a:pt x="7139521" y="867473"/>
                  </a:lnTo>
                  <a:lnTo>
                    <a:pt x="7132028" y="871283"/>
                  </a:lnTo>
                  <a:lnTo>
                    <a:pt x="7118693" y="866203"/>
                  </a:lnTo>
                  <a:lnTo>
                    <a:pt x="7121652" y="870013"/>
                  </a:lnTo>
                  <a:lnTo>
                    <a:pt x="7118172" y="871283"/>
                  </a:lnTo>
                  <a:lnTo>
                    <a:pt x="7103834" y="872553"/>
                  </a:lnTo>
                  <a:lnTo>
                    <a:pt x="7088594" y="866203"/>
                  </a:lnTo>
                  <a:lnTo>
                    <a:pt x="7073887" y="862393"/>
                  </a:lnTo>
                  <a:lnTo>
                    <a:pt x="7061174" y="868743"/>
                  </a:lnTo>
                  <a:lnTo>
                    <a:pt x="7058901" y="872553"/>
                  </a:lnTo>
                  <a:lnTo>
                    <a:pt x="7052196" y="871283"/>
                  </a:lnTo>
                  <a:lnTo>
                    <a:pt x="7046455" y="871283"/>
                  </a:lnTo>
                  <a:lnTo>
                    <a:pt x="7042963" y="878903"/>
                  </a:lnTo>
                  <a:lnTo>
                    <a:pt x="7036905" y="882713"/>
                  </a:lnTo>
                  <a:lnTo>
                    <a:pt x="7030733" y="886523"/>
                  </a:lnTo>
                  <a:lnTo>
                    <a:pt x="7020471" y="887793"/>
                  </a:lnTo>
                  <a:lnTo>
                    <a:pt x="7012978" y="882713"/>
                  </a:lnTo>
                  <a:lnTo>
                    <a:pt x="7017525" y="890333"/>
                  </a:lnTo>
                  <a:lnTo>
                    <a:pt x="7014959" y="887793"/>
                  </a:lnTo>
                  <a:lnTo>
                    <a:pt x="7012254" y="886523"/>
                  </a:lnTo>
                  <a:lnTo>
                    <a:pt x="7009409" y="885253"/>
                  </a:lnTo>
                  <a:lnTo>
                    <a:pt x="7014070" y="890333"/>
                  </a:lnTo>
                  <a:lnTo>
                    <a:pt x="7010870" y="890333"/>
                  </a:lnTo>
                  <a:lnTo>
                    <a:pt x="7010603" y="892873"/>
                  </a:lnTo>
                  <a:lnTo>
                    <a:pt x="7010146" y="894143"/>
                  </a:lnTo>
                  <a:lnTo>
                    <a:pt x="7006349" y="894143"/>
                  </a:lnTo>
                  <a:lnTo>
                    <a:pt x="7008165" y="895413"/>
                  </a:lnTo>
                  <a:lnTo>
                    <a:pt x="7009320" y="897953"/>
                  </a:lnTo>
                  <a:lnTo>
                    <a:pt x="7009841" y="900493"/>
                  </a:lnTo>
                  <a:lnTo>
                    <a:pt x="7006984" y="897953"/>
                  </a:lnTo>
                  <a:lnTo>
                    <a:pt x="7005536" y="897953"/>
                  </a:lnTo>
                  <a:lnTo>
                    <a:pt x="7005790" y="900493"/>
                  </a:lnTo>
                  <a:lnTo>
                    <a:pt x="7006183" y="903033"/>
                  </a:lnTo>
                  <a:lnTo>
                    <a:pt x="7006717" y="905573"/>
                  </a:lnTo>
                  <a:lnTo>
                    <a:pt x="7003605" y="903033"/>
                  </a:lnTo>
                  <a:lnTo>
                    <a:pt x="6997205" y="903033"/>
                  </a:lnTo>
                  <a:lnTo>
                    <a:pt x="6997433" y="909383"/>
                  </a:lnTo>
                  <a:lnTo>
                    <a:pt x="6994804" y="906843"/>
                  </a:lnTo>
                  <a:lnTo>
                    <a:pt x="6992086" y="906843"/>
                  </a:lnTo>
                  <a:lnTo>
                    <a:pt x="6989318" y="908113"/>
                  </a:lnTo>
                  <a:lnTo>
                    <a:pt x="6992887" y="909383"/>
                  </a:lnTo>
                  <a:lnTo>
                    <a:pt x="6993179" y="911923"/>
                  </a:lnTo>
                  <a:lnTo>
                    <a:pt x="6991236" y="914463"/>
                  </a:lnTo>
                  <a:lnTo>
                    <a:pt x="6994436" y="914463"/>
                  </a:lnTo>
                  <a:lnTo>
                    <a:pt x="6996290" y="915733"/>
                  </a:lnTo>
                  <a:lnTo>
                    <a:pt x="6995871" y="919543"/>
                  </a:lnTo>
                  <a:lnTo>
                    <a:pt x="6992201" y="918273"/>
                  </a:lnTo>
                  <a:lnTo>
                    <a:pt x="6986333" y="915733"/>
                  </a:lnTo>
                  <a:lnTo>
                    <a:pt x="6982053" y="915733"/>
                  </a:lnTo>
                  <a:lnTo>
                    <a:pt x="6983133" y="919543"/>
                  </a:lnTo>
                  <a:lnTo>
                    <a:pt x="6979094" y="919543"/>
                  </a:lnTo>
                  <a:lnTo>
                    <a:pt x="6977659" y="924623"/>
                  </a:lnTo>
                  <a:lnTo>
                    <a:pt x="6968566" y="923353"/>
                  </a:lnTo>
                  <a:lnTo>
                    <a:pt x="6963804" y="923353"/>
                  </a:lnTo>
                  <a:lnTo>
                    <a:pt x="6964921" y="928433"/>
                  </a:lnTo>
                  <a:lnTo>
                    <a:pt x="6960832" y="927163"/>
                  </a:lnTo>
                  <a:lnTo>
                    <a:pt x="6957047" y="923353"/>
                  </a:lnTo>
                  <a:lnTo>
                    <a:pt x="6952551" y="922083"/>
                  </a:lnTo>
                  <a:lnTo>
                    <a:pt x="6955523" y="924623"/>
                  </a:lnTo>
                  <a:lnTo>
                    <a:pt x="6955739" y="928433"/>
                  </a:lnTo>
                  <a:lnTo>
                    <a:pt x="6956793" y="932243"/>
                  </a:lnTo>
                  <a:lnTo>
                    <a:pt x="6954520" y="928433"/>
                  </a:lnTo>
                  <a:lnTo>
                    <a:pt x="6951700" y="923353"/>
                  </a:lnTo>
                  <a:lnTo>
                    <a:pt x="6946760" y="923353"/>
                  </a:lnTo>
                  <a:lnTo>
                    <a:pt x="6952488" y="933513"/>
                  </a:lnTo>
                  <a:lnTo>
                    <a:pt x="6951116" y="944943"/>
                  </a:lnTo>
                  <a:lnTo>
                    <a:pt x="6946405" y="955103"/>
                  </a:lnTo>
                  <a:lnTo>
                    <a:pt x="6942137" y="966533"/>
                  </a:lnTo>
                  <a:lnTo>
                    <a:pt x="6941172" y="965454"/>
                  </a:lnTo>
                  <a:lnTo>
                    <a:pt x="6939915" y="967803"/>
                  </a:lnTo>
                  <a:lnTo>
                    <a:pt x="6936702" y="969073"/>
                  </a:lnTo>
                  <a:lnTo>
                    <a:pt x="6930822" y="977963"/>
                  </a:lnTo>
                  <a:lnTo>
                    <a:pt x="6936067" y="984313"/>
                  </a:lnTo>
                  <a:lnTo>
                    <a:pt x="6945935" y="989393"/>
                  </a:lnTo>
                  <a:lnTo>
                    <a:pt x="6953910" y="993203"/>
                  </a:lnTo>
                  <a:lnTo>
                    <a:pt x="6958012" y="997013"/>
                  </a:lnTo>
                  <a:lnTo>
                    <a:pt x="6960413" y="1003363"/>
                  </a:lnTo>
                  <a:lnTo>
                    <a:pt x="6966725" y="1013523"/>
                  </a:lnTo>
                  <a:lnTo>
                    <a:pt x="6961975" y="1023683"/>
                  </a:lnTo>
                  <a:lnTo>
                    <a:pt x="6968020" y="1024953"/>
                  </a:lnTo>
                  <a:lnTo>
                    <a:pt x="6967652" y="1019873"/>
                  </a:lnTo>
                  <a:lnTo>
                    <a:pt x="6967982" y="1013523"/>
                  </a:lnTo>
                  <a:lnTo>
                    <a:pt x="6969773" y="1009713"/>
                  </a:lnTo>
                  <a:lnTo>
                    <a:pt x="6973824" y="1009713"/>
                  </a:lnTo>
                  <a:lnTo>
                    <a:pt x="6971284" y="1014793"/>
                  </a:lnTo>
                  <a:lnTo>
                    <a:pt x="6969366" y="1023683"/>
                  </a:lnTo>
                  <a:lnTo>
                    <a:pt x="6969874" y="1031303"/>
                  </a:lnTo>
                  <a:lnTo>
                    <a:pt x="6974586" y="1035113"/>
                  </a:lnTo>
                  <a:lnTo>
                    <a:pt x="6971055" y="1040193"/>
                  </a:lnTo>
                  <a:lnTo>
                    <a:pt x="6971436" y="1044003"/>
                  </a:lnTo>
                  <a:lnTo>
                    <a:pt x="6974332" y="1047813"/>
                  </a:lnTo>
                  <a:lnTo>
                    <a:pt x="6983603" y="1056703"/>
                  </a:lnTo>
                  <a:lnTo>
                    <a:pt x="6986016" y="1064323"/>
                  </a:lnTo>
                  <a:lnTo>
                    <a:pt x="6996570" y="1075753"/>
                  </a:lnTo>
                  <a:lnTo>
                    <a:pt x="7002602" y="1082103"/>
                  </a:lnTo>
                  <a:lnTo>
                    <a:pt x="7008419" y="1088453"/>
                  </a:lnTo>
                  <a:lnTo>
                    <a:pt x="7013613" y="1096073"/>
                  </a:lnTo>
                  <a:lnTo>
                    <a:pt x="7018172" y="1102423"/>
                  </a:lnTo>
                  <a:lnTo>
                    <a:pt x="7027608" y="1104963"/>
                  </a:lnTo>
                  <a:lnTo>
                    <a:pt x="7033146" y="1111313"/>
                  </a:lnTo>
                  <a:lnTo>
                    <a:pt x="7038416" y="1117663"/>
                  </a:lnTo>
                  <a:lnTo>
                    <a:pt x="7042975" y="1124013"/>
                  </a:lnTo>
                  <a:lnTo>
                    <a:pt x="7047154" y="1129093"/>
                  </a:lnTo>
                  <a:lnTo>
                    <a:pt x="7051256" y="1136713"/>
                  </a:lnTo>
                  <a:lnTo>
                    <a:pt x="7054837" y="1143063"/>
                  </a:lnTo>
                  <a:lnTo>
                    <a:pt x="7062089" y="1145603"/>
                  </a:lnTo>
                  <a:lnTo>
                    <a:pt x="7069645" y="1154493"/>
                  </a:lnTo>
                  <a:lnTo>
                    <a:pt x="7068490" y="1158303"/>
                  </a:lnTo>
                  <a:lnTo>
                    <a:pt x="7077761" y="1162113"/>
                  </a:lnTo>
                  <a:lnTo>
                    <a:pt x="7081990" y="1159573"/>
                  </a:lnTo>
                  <a:lnTo>
                    <a:pt x="7095198" y="1162113"/>
                  </a:lnTo>
                  <a:lnTo>
                    <a:pt x="7100506" y="1169733"/>
                  </a:lnTo>
                  <a:lnTo>
                    <a:pt x="7103821" y="1177353"/>
                  </a:lnTo>
                  <a:lnTo>
                    <a:pt x="7094245" y="1171003"/>
                  </a:lnTo>
                  <a:lnTo>
                    <a:pt x="7083145" y="1172273"/>
                  </a:lnTo>
                  <a:lnTo>
                    <a:pt x="7068845" y="1205293"/>
                  </a:lnTo>
                  <a:lnTo>
                    <a:pt x="7069087" y="1209103"/>
                  </a:lnTo>
                  <a:lnTo>
                    <a:pt x="7071119" y="1215453"/>
                  </a:lnTo>
                  <a:lnTo>
                    <a:pt x="7072262" y="1217993"/>
                  </a:lnTo>
                  <a:lnTo>
                    <a:pt x="7067156" y="1221803"/>
                  </a:lnTo>
                  <a:lnTo>
                    <a:pt x="7066928" y="1230693"/>
                  </a:lnTo>
                  <a:lnTo>
                    <a:pt x="7069264" y="1234503"/>
                  </a:lnTo>
                  <a:lnTo>
                    <a:pt x="7062813" y="1233233"/>
                  </a:lnTo>
                  <a:lnTo>
                    <a:pt x="7063753" y="1229423"/>
                  </a:lnTo>
                  <a:lnTo>
                    <a:pt x="7061238" y="1228153"/>
                  </a:lnTo>
                  <a:lnTo>
                    <a:pt x="7058253" y="1228153"/>
                  </a:lnTo>
                  <a:lnTo>
                    <a:pt x="7057796" y="1233233"/>
                  </a:lnTo>
                  <a:lnTo>
                    <a:pt x="7059041" y="1239583"/>
                  </a:lnTo>
                  <a:lnTo>
                    <a:pt x="7056475" y="1244663"/>
                  </a:lnTo>
                  <a:lnTo>
                    <a:pt x="7059727" y="1257363"/>
                  </a:lnTo>
                  <a:lnTo>
                    <a:pt x="7060387" y="1263713"/>
                  </a:lnTo>
                  <a:lnTo>
                    <a:pt x="7061479" y="1268793"/>
                  </a:lnTo>
                  <a:lnTo>
                    <a:pt x="7088632" y="1303083"/>
                  </a:lnTo>
                  <a:lnTo>
                    <a:pt x="7108215" y="1305623"/>
                  </a:lnTo>
                  <a:lnTo>
                    <a:pt x="7116585" y="1309433"/>
                  </a:lnTo>
                  <a:lnTo>
                    <a:pt x="7120941" y="1311973"/>
                  </a:lnTo>
                  <a:lnTo>
                    <a:pt x="7122287" y="1318323"/>
                  </a:lnTo>
                  <a:lnTo>
                    <a:pt x="7131253" y="1324673"/>
                  </a:lnTo>
                  <a:lnTo>
                    <a:pt x="7135660" y="1328483"/>
                  </a:lnTo>
                  <a:lnTo>
                    <a:pt x="7140283" y="1331023"/>
                  </a:lnTo>
                  <a:lnTo>
                    <a:pt x="7148957" y="1336103"/>
                  </a:lnTo>
                  <a:lnTo>
                    <a:pt x="7157987" y="1338643"/>
                  </a:lnTo>
                  <a:lnTo>
                    <a:pt x="7176910" y="1343723"/>
                  </a:lnTo>
                  <a:lnTo>
                    <a:pt x="7199008" y="1343723"/>
                  </a:lnTo>
                  <a:lnTo>
                    <a:pt x="7220521" y="1338643"/>
                  </a:lnTo>
                  <a:lnTo>
                    <a:pt x="7242099" y="1332293"/>
                  </a:lnTo>
                  <a:lnTo>
                    <a:pt x="7264374" y="1331023"/>
                  </a:lnTo>
                  <a:lnTo>
                    <a:pt x="7260387" y="1332293"/>
                  </a:lnTo>
                  <a:lnTo>
                    <a:pt x="7252017" y="1332293"/>
                  </a:lnTo>
                  <a:lnTo>
                    <a:pt x="7255078" y="1334833"/>
                  </a:lnTo>
                  <a:lnTo>
                    <a:pt x="7260260" y="1336103"/>
                  </a:lnTo>
                  <a:lnTo>
                    <a:pt x="7271169" y="1336103"/>
                  </a:lnTo>
                  <a:close/>
                </a:path>
                <a:path w="9775190" h="2018029">
                  <a:moveTo>
                    <a:pt x="9738462" y="2016175"/>
                  </a:moveTo>
                  <a:lnTo>
                    <a:pt x="9738335" y="2014639"/>
                  </a:lnTo>
                  <a:lnTo>
                    <a:pt x="9737674" y="2013140"/>
                  </a:lnTo>
                  <a:lnTo>
                    <a:pt x="9738195" y="2016175"/>
                  </a:lnTo>
                  <a:lnTo>
                    <a:pt x="9737573" y="2013496"/>
                  </a:lnTo>
                  <a:lnTo>
                    <a:pt x="9736874" y="2013915"/>
                  </a:lnTo>
                  <a:lnTo>
                    <a:pt x="9738055" y="2017788"/>
                  </a:lnTo>
                  <a:lnTo>
                    <a:pt x="9738462" y="2016175"/>
                  </a:lnTo>
                  <a:close/>
                </a:path>
                <a:path w="9775190" h="2018029">
                  <a:moveTo>
                    <a:pt x="9755391" y="2007768"/>
                  </a:moveTo>
                  <a:lnTo>
                    <a:pt x="9754464" y="2007590"/>
                  </a:lnTo>
                  <a:lnTo>
                    <a:pt x="9750730" y="2003437"/>
                  </a:lnTo>
                  <a:lnTo>
                    <a:pt x="9752990" y="2000834"/>
                  </a:lnTo>
                  <a:lnTo>
                    <a:pt x="9754184" y="1999576"/>
                  </a:lnTo>
                  <a:lnTo>
                    <a:pt x="9751441" y="1998345"/>
                  </a:lnTo>
                  <a:lnTo>
                    <a:pt x="9749257" y="1998980"/>
                  </a:lnTo>
                  <a:lnTo>
                    <a:pt x="9747618" y="2001494"/>
                  </a:lnTo>
                  <a:lnTo>
                    <a:pt x="9748037" y="2004745"/>
                  </a:lnTo>
                  <a:lnTo>
                    <a:pt x="9748545" y="2007971"/>
                  </a:lnTo>
                  <a:lnTo>
                    <a:pt x="9749180" y="2011184"/>
                  </a:lnTo>
                  <a:lnTo>
                    <a:pt x="9751555" y="2010029"/>
                  </a:lnTo>
                  <a:lnTo>
                    <a:pt x="9753867" y="2008733"/>
                  </a:lnTo>
                  <a:lnTo>
                    <a:pt x="9755391" y="2007768"/>
                  </a:lnTo>
                  <a:close/>
                </a:path>
                <a:path w="9775190" h="2018029">
                  <a:moveTo>
                    <a:pt x="9756178" y="2007920"/>
                  </a:moveTo>
                  <a:lnTo>
                    <a:pt x="9756102" y="2007311"/>
                  </a:lnTo>
                  <a:lnTo>
                    <a:pt x="9755391" y="2007768"/>
                  </a:lnTo>
                  <a:lnTo>
                    <a:pt x="9756178" y="2007920"/>
                  </a:lnTo>
                  <a:close/>
                </a:path>
                <a:path w="9775190" h="2018029">
                  <a:moveTo>
                    <a:pt x="9763950" y="2001710"/>
                  </a:moveTo>
                  <a:lnTo>
                    <a:pt x="9763328" y="2001875"/>
                  </a:lnTo>
                  <a:lnTo>
                    <a:pt x="9761537" y="2003437"/>
                  </a:lnTo>
                  <a:lnTo>
                    <a:pt x="9762934" y="2002523"/>
                  </a:lnTo>
                  <a:lnTo>
                    <a:pt x="9763950" y="2001710"/>
                  </a:lnTo>
                  <a:close/>
                </a:path>
                <a:path w="9775190" h="2018029">
                  <a:moveTo>
                    <a:pt x="9775177" y="2012810"/>
                  </a:moveTo>
                  <a:lnTo>
                    <a:pt x="9767354" y="1995436"/>
                  </a:lnTo>
                  <a:lnTo>
                    <a:pt x="9761537" y="1997633"/>
                  </a:lnTo>
                  <a:lnTo>
                    <a:pt x="9765411" y="2000351"/>
                  </a:lnTo>
                  <a:lnTo>
                    <a:pt x="9764204" y="2001507"/>
                  </a:lnTo>
                  <a:lnTo>
                    <a:pt x="9763950" y="2001710"/>
                  </a:lnTo>
                  <a:lnTo>
                    <a:pt x="9768561" y="2000478"/>
                  </a:lnTo>
                  <a:lnTo>
                    <a:pt x="9769069" y="2004225"/>
                  </a:lnTo>
                  <a:lnTo>
                    <a:pt x="9768141" y="2006968"/>
                  </a:lnTo>
                  <a:lnTo>
                    <a:pt x="9765665" y="2006473"/>
                  </a:lnTo>
                  <a:lnTo>
                    <a:pt x="9764255" y="2006295"/>
                  </a:lnTo>
                  <a:lnTo>
                    <a:pt x="9766579" y="2010029"/>
                  </a:lnTo>
                  <a:lnTo>
                    <a:pt x="9761398" y="2008924"/>
                  </a:lnTo>
                  <a:lnTo>
                    <a:pt x="9756178" y="2007920"/>
                  </a:lnTo>
                  <a:lnTo>
                    <a:pt x="9756648" y="2011540"/>
                  </a:lnTo>
                  <a:lnTo>
                    <a:pt x="9752482" y="2014054"/>
                  </a:lnTo>
                  <a:lnTo>
                    <a:pt x="9748749" y="2013889"/>
                  </a:lnTo>
                  <a:lnTo>
                    <a:pt x="9754362" y="2016493"/>
                  </a:lnTo>
                  <a:lnTo>
                    <a:pt x="9762693" y="2017649"/>
                  </a:lnTo>
                  <a:lnTo>
                    <a:pt x="9770656" y="2016658"/>
                  </a:lnTo>
                  <a:lnTo>
                    <a:pt x="9773717" y="2014054"/>
                  </a:lnTo>
                  <a:lnTo>
                    <a:pt x="9775177" y="201281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3" name="object 153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4149874" y="3181159"/>
              <a:ext cx="65387" cy="159217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4699558" y="6381085"/>
              <a:ext cx="62230" cy="60325"/>
            </a:xfrm>
            <a:custGeom>
              <a:avLst/>
              <a:gdLst/>
              <a:ahLst/>
              <a:cxnLst/>
              <a:rect l="l" t="t" r="r" b="b"/>
              <a:pathLst>
                <a:path w="62229" h="60325">
                  <a:moveTo>
                    <a:pt x="13366" y="0"/>
                  </a:moveTo>
                  <a:lnTo>
                    <a:pt x="8512" y="52"/>
                  </a:lnTo>
                  <a:lnTo>
                    <a:pt x="5363" y="5380"/>
                  </a:lnTo>
                  <a:lnTo>
                    <a:pt x="4385" y="10049"/>
                  </a:lnTo>
                  <a:lnTo>
                    <a:pt x="10102" y="12742"/>
                  </a:lnTo>
                  <a:lnTo>
                    <a:pt x="8564" y="17884"/>
                  </a:lnTo>
                  <a:lnTo>
                    <a:pt x="5180" y="14182"/>
                  </a:lnTo>
                  <a:lnTo>
                    <a:pt x="0" y="23565"/>
                  </a:lnTo>
                  <a:lnTo>
                    <a:pt x="3986" y="24811"/>
                  </a:lnTo>
                  <a:lnTo>
                    <a:pt x="11897" y="29330"/>
                  </a:lnTo>
                  <a:lnTo>
                    <a:pt x="13939" y="21942"/>
                  </a:lnTo>
                  <a:lnTo>
                    <a:pt x="19141" y="32344"/>
                  </a:lnTo>
                  <a:lnTo>
                    <a:pt x="29415" y="32344"/>
                  </a:lnTo>
                  <a:lnTo>
                    <a:pt x="26959" y="39819"/>
                  </a:lnTo>
                  <a:lnTo>
                    <a:pt x="26029" y="41749"/>
                  </a:lnTo>
                  <a:lnTo>
                    <a:pt x="31194" y="42199"/>
                  </a:lnTo>
                  <a:lnTo>
                    <a:pt x="35972" y="43710"/>
                  </a:lnTo>
                  <a:lnTo>
                    <a:pt x="39970" y="42978"/>
                  </a:lnTo>
                  <a:lnTo>
                    <a:pt x="42795" y="36698"/>
                  </a:lnTo>
                  <a:lnTo>
                    <a:pt x="47030" y="42634"/>
                  </a:lnTo>
                  <a:lnTo>
                    <a:pt x="45759" y="50137"/>
                  </a:lnTo>
                  <a:lnTo>
                    <a:pt x="45773" y="56712"/>
                  </a:lnTo>
                  <a:lnTo>
                    <a:pt x="53865" y="59864"/>
                  </a:lnTo>
                  <a:lnTo>
                    <a:pt x="53865" y="56204"/>
                  </a:lnTo>
                  <a:lnTo>
                    <a:pt x="50539" y="52490"/>
                  </a:lnTo>
                  <a:lnTo>
                    <a:pt x="56283" y="53629"/>
                  </a:lnTo>
                  <a:lnTo>
                    <a:pt x="57191" y="45682"/>
                  </a:lnTo>
                  <a:lnTo>
                    <a:pt x="61931" y="47117"/>
                  </a:lnTo>
                  <a:lnTo>
                    <a:pt x="60990" y="40889"/>
                  </a:lnTo>
                  <a:lnTo>
                    <a:pt x="56676" y="44730"/>
                  </a:lnTo>
                  <a:lnTo>
                    <a:pt x="48776" y="41421"/>
                  </a:lnTo>
                  <a:lnTo>
                    <a:pt x="51281" y="32866"/>
                  </a:lnTo>
                  <a:lnTo>
                    <a:pt x="51876" y="29974"/>
                  </a:lnTo>
                  <a:lnTo>
                    <a:pt x="45203" y="31028"/>
                  </a:lnTo>
                  <a:lnTo>
                    <a:pt x="43654" y="24746"/>
                  </a:lnTo>
                  <a:lnTo>
                    <a:pt x="35057" y="15396"/>
                  </a:lnTo>
                  <a:lnTo>
                    <a:pt x="27797" y="12156"/>
                  </a:lnTo>
                  <a:lnTo>
                    <a:pt x="22644" y="6653"/>
                  </a:lnTo>
                  <a:lnTo>
                    <a:pt x="18540" y="2956"/>
                  </a:lnTo>
                  <a:lnTo>
                    <a:pt x="1336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5" name="object 155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9721033" y="3478489"/>
              <a:ext cx="120355" cy="166390"/>
            </a:xfrm>
            <a:prstGeom prst="rect">
              <a:avLst/>
            </a:prstGeom>
          </p:spPr>
        </p:pic>
        <p:sp>
          <p:nvSpPr>
            <p:cNvPr id="156" name="object 156"/>
            <p:cNvSpPr/>
            <p:nvPr/>
          </p:nvSpPr>
          <p:spPr>
            <a:xfrm>
              <a:off x="9304826" y="3484017"/>
              <a:ext cx="340995" cy="485140"/>
            </a:xfrm>
            <a:custGeom>
              <a:avLst/>
              <a:gdLst/>
              <a:ahLst/>
              <a:cxnLst/>
              <a:rect l="l" t="t" r="r" b="b"/>
              <a:pathLst>
                <a:path w="340995" h="485139">
                  <a:moveTo>
                    <a:pt x="129006" y="365760"/>
                  </a:moveTo>
                  <a:lnTo>
                    <a:pt x="127641" y="367029"/>
                  </a:lnTo>
                  <a:lnTo>
                    <a:pt x="128640" y="373379"/>
                  </a:lnTo>
                  <a:lnTo>
                    <a:pt x="130317" y="379729"/>
                  </a:lnTo>
                  <a:lnTo>
                    <a:pt x="125255" y="381000"/>
                  </a:lnTo>
                  <a:lnTo>
                    <a:pt x="127431" y="387350"/>
                  </a:lnTo>
                  <a:lnTo>
                    <a:pt x="128860" y="394969"/>
                  </a:lnTo>
                  <a:lnTo>
                    <a:pt x="132427" y="412750"/>
                  </a:lnTo>
                  <a:lnTo>
                    <a:pt x="135357" y="422910"/>
                  </a:lnTo>
                  <a:lnTo>
                    <a:pt x="139970" y="431800"/>
                  </a:lnTo>
                  <a:lnTo>
                    <a:pt x="147137" y="439419"/>
                  </a:lnTo>
                  <a:lnTo>
                    <a:pt x="154834" y="443229"/>
                  </a:lnTo>
                  <a:lnTo>
                    <a:pt x="162882" y="443229"/>
                  </a:lnTo>
                  <a:lnTo>
                    <a:pt x="178502" y="445769"/>
                  </a:lnTo>
                  <a:lnTo>
                    <a:pt x="177637" y="445769"/>
                  </a:lnTo>
                  <a:lnTo>
                    <a:pt x="177321" y="447039"/>
                  </a:lnTo>
                  <a:lnTo>
                    <a:pt x="186070" y="450850"/>
                  </a:lnTo>
                  <a:lnTo>
                    <a:pt x="193569" y="457200"/>
                  </a:lnTo>
                  <a:lnTo>
                    <a:pt x="230475" y="480060"/>
                  </a:lnTo>
                  <a:lnTo>
                    <a:pt x="253869" y="485139"/>
                  </a:lnTo>
                  <a:lnTo>
                    <a:pt x="266337" y="485139"/>
                  </a:lnTo>
                  <a:lnTo>
                    <a:pt x="279356" y="483869"/>
                  </a:lnTo>
                  <a:lnTo>
                    <a:pt x="292171" y="478789"/>
                  </a:lnTo>
                  <a:lnTo>
                    <a:pt x="304026" y="474979"/>
                  </a:lnTo>
                  <a:lnTo>
                    <a:pt x="311708" y="473710"/>
                  </a:lnTo>
                  <a:lnTo>
                    <a:pt x="321206" y="473710"/>
                  </a:lnTo>
                  <a:lnTo>
                    <a:pt x="322609" y="473514"/>
                  </a:lnTo>
                  <a:lnTo>
                    <a:pt x="325150" y="472439"/>
                  </a:lnTo>
                  <a:lnTo>
                    <a:pt x="330311" y="472439"/>
                  </a:lnTo>
                  <a:lnTo>
                    <a:pt x="336811" y="469900"/>
                  </a:lnTo>
                  <a:lnTo>
                    <a:pt x="339638" y="469900"/>
                  </a:lnTo>
                  <a:lnTo>
                    <a:pt x="334215" y="457200"/>
                  </a:lnTo>
                  <a:lnTo>
                    <a:pt x="330260" y="454660"/>
                  </a:lnTo>
                  <a:lnTo>
                    <a:pt x="329186" y="450850"/>
                  </a:lnTo>
                  <a:lnTo>
                    <a:pt x="326039" y="439419"/>
                  </a:lnTo>
                  <a:lnTo>
                    <a:pt x="322680" y="427989"/>
                  </a:lnTo>
                  <a:lnTo>
                    <a:pt x="320964" y="420369"/>
                  </a:lnTo>
                  <a:lnTo>
                    <a:pt x="320437" y="412750"/>
                  </a:lnTo>
                  <a:lnTo>
                    <a:pt x="320093" y="405129"/>
                  </a:lnTo>
                  <a:lnTo>
                    <a:pt x="317063" y="391160"/>
                  </a:lnTo>
                  <a:lnTo>
                    <a:pt x="319916" y="384810"/>
                  </a:lnTo>
                  <a:lnTo>
                    <a:pt x="320480" y="378460"/>
                  </a:lnTo>
                  <a:lnTo>
                    <a:pt x="319777" y="378460"/>
                  </a:lnTo>
                  <a:lnTo>
                    <a:pt x="315907" y="375919"/>
                  </a:lnTo>
                  <a:lnTo>
                    <a:pt x="132530" y="375919"/>
                  </a:lnTo>
                  <a:lnTo>
                    <a:pt x="134863" y="372110"/>
                  </a:lnTo>
                  <a:lnTo>
                    <a:pt x="136679" y="372110"/>
                  </a:lnTo>
                  <a:lnTo>
                    <a:pt x="129006" y="365760"/>
                  </a:lnTo>
                  <a:close/>
                </a:path>
                <a:path w="340995" h="485139">
                  <a:moveTo>
                    <a:pt x="327137" y="472882"/>
                  </a:moveTo>
                  <a:lnTo>
                    <a:pt x="322609" y="473514"/>
                  </a:lnTo>
                  <a:lnTo>
                    <a:pt x="322146" y="473710"/>
                  </a:lnTo>
                  <a:lnTo>
                    <a:pt x="326424" y="473710"/>
                  </a:lnTo>
                  <a:lnTo>
                    <a:pt x="331878" y="478789"/>
                  </a:lnTo>
                  <a:lnTo>
                    <a:pt x="337185" y="474979"/>
                  </a:lnTo>
                  <a:lnTo>
                    <a:pt x="336547" y="474979"/>
                  </a:lnTo>
                  <a:lnTo>
                    <a:pt x="327137" y="472882"/>
                  </a:lnTo>
                  <a:close/>
                </a:path>
                <a:path w="340995" h="485139">
                  <a:moveTo>
                    <a:pt x="339638" y="469900"/>
                  </a:moveTo>
                  <a:lnTo>
                    <a:pt x="336811" y="469900"/>
                  </a:lnTo>
                  <a:lnTo>
                    <a:pt x="336547" y="474979"/>
                  </a:lnTo>
                  <a:lnTo>
                    <a:pt x="337185" y="474979"/>
                  </a:lnTo>
                  <a:lnTo>
                    <a:pt x="340723" y="472439"/>
                  </a:lnTo>
                  <a:lnTo>
                    <a:pt x="339638" y="469900"/>
                  </a:lnTo>
                  <a:close/>
                </a:path>
                <a:path w="340995" h="485139">
                  <a:moveTo>
                    <a:pt x="325150" y="472439"/>
                  </a:moveTo>
                  <a:lnTo>
                    <a:pt x="322609" y="473514"/>
                  </a:lnTo>
                  <a:lnTo>
                    <a:pt x="327137" y="472882"/>
                  </a:lnTo>
                  <a:lnTo>
                    <a:pt x="325150" y="472439"/>
                  </a:lnTo>
                  <a:close/>
                </a:path>
                <a:path w="340995" h="485139">
                  <a:moveTo>
                    <a:pt x="330311" y="472439"/>
                  </a:moveTo>
                  <a:lnTo>
                    <a:pt x="325150" y="472439"/>
                  </a:lnTo>
                  <a:lnTo>
                    <a:pt x="327137" y="472882"/>
                  </a:lnTo>
                  <a:lnTo>
                    <a:pt x="330311" y="472439"/>
                  </a:lnTo>
                  <a:close/>
                </a:path>
                <a:path w="340995" h="485139">
                  <a:moveTo>
                    <a:pt x="320593" y="377189"/>
                  </a:moveTo>
                  <a:lnTo>
                    <a:pt x="319777" y="378460"/>
                  </a:lnTo>
                  <a:lnTo>
                    <a:pt x="320480" y="378460"/>
                  </a:lnTo>
                  <a:lnTo>
                    <a:pt x="320593" y="377189"/>
                  </a:lnTo>
                  <a:close/>
                </a:path>
                <a:path w="340995" h="485139">
                  <a:moveTo>
                    <a:pt x="139442" y="355600"/>
                  </a:moveTo>
                  <a:lnTo>
                    <a:pt x="138850" y="361950"/>
                  </a:lnTo>
                  <a:lnTo>
                    <a:pt x="138609" y="368300"/>
                  </a:lnTo>
                  <a:lnTo>
                    <a:pt x="138431" y="370839"/>
                  </a:lnTo>
                  <a:lnTo>
                    <a:pt x="137243" y="375919"/>
                  </a:lnTo>
                  <a:lnTo>
                    <a:pt x="315907" y="375919"/>
                  </a:lnTo>
                  <a:lnTo>
                    <a:pt x="308169" y="370839"/>
                  </a:lnTo>
                  <a:lnTo>
                    <a:pt x="306057" y="369569"/>
                  </a:lnTo>
                  <a:lnTo>
                    <a:pt x="304633" y="367029"/>
                  </a:lnTo>
                  <a:lnTo>
                    <a:pt x="304308" y="365760"/>
                  </a:lnTo>
                  <a:lnTo>
                    <a:pt x="303231" y="365760"/>
                  </a:lnTo>
                  <a:lnTo>
                    <a:pt x="301962" y="364489"/>
                  </a:lnTo>
                  <a:lnTo>
                    <a:pt x="288184" y="364489"/>
                  </a:lnTo>
                  <a:lnTo>
                    <a:pt x="285831" y="361950"/>
                  </a:lnTo>
                  <a:lnTo>
                    <a:pt x="144111" y="361950"/>
                  </a:lnTo>
                  <a:lnTo>
                    <a:pt x="139442" y="355600"/>
                  </a:lnTo>
                  <a:close/>
                </a:path>
                <a:path w="340995" h="485139">
                  <a:moveTo>
                    <a:pt x="308001" y="365760"/>
                  </a:moveTo>
                  <a:lnTo>
                    <a:pt x="312506" y="372110"/>
                  </a:lnTo>
                  <a:lnTo>
                    <a:pt x="308001" y="365760"/>
                  </a:lnTo>
                  <a:close/>
                </a:path>
                <a:path w="340995" h="485139">
                  <a:moveTo>
                    <a:pt x="307099" y="364489"/>
                  </a:moveTo>
                  <a:lnTo>
                    <a:pt x="307545" y="365760"/>
                  </a:lnTo>
                  <a:lnTo>
                    <a:pt x="307610" y="369569"/>
                  </a:lnTo>
                  <a:lnTo>
                    <a:pt x="308156" y="370681"/>
                  </a:lnTo>
                  <a:lnTo>
                    <a:pt x="307961" y="368300"/>
                  </a:lnTo>
                  <a:lnTo>
                    <a:pt x="308001" y="365760"/>
                  </a:lnTo>
                  <a:lnTo>
                    <a:pt x="307099" y="364489"/>
                  </a:lnTo>
                  <a:close/>
                </a:path>
                <a:path w="340995" h="485139">
                  <a:moveTo>
                    <a:pt x="303983" y="364489"/>
                  </a:moveTo>
                  <a:lnTo>
                    <a:pt x="303037" y="364489"/>
                  </a:lnTo>
                  <a:lnTo>
                    <a:pt x="303231" y="365760"/>
                  </a:lnTo>
                  <a:lnTo>
                    <a:pt x="304308" y="365760"/>
                  </a:lnTo>
                  <a:lnTo>
                    <a:pt x="303983" y="364489"/>
                  </a:lnTo>
                  <a:close/>
                </a:path>
                <a:path w="340995" h="485139">
                  <a:moveTo>
                    <a:pt x="293698" y="354329"/>
                  </a:moveTo>
                  <a:lnTo>
                    <a:pt x="286250" y="356869"/>
                  </a:lnTo>
                  <a:lnTo>
                    <a:pt x="289087" y="359410"/>
                  </a:lnTo>
                  <a:lnTo>
                    <a:pt x="286481" y="361950"/>
                  </a:lnTo>
                  <a:lnTo>
                    <a:pt x="288184" y="364489"/>
                  </a:lnTo>
                  <a:lnTo>
                    <a:pt x="301962" y="364489"/>
                  </a:lnTo>
                  <a:lnTo>
                    <a:pt x="301694" y="363219"/>
                  </a:lnTo>
                  <a:lnTo>
                    <a:pt x="300635" y="363219"/>
                  </a:lnTo>
                  <a:lnTo>
                    <a:pt x="293698" y="354329"/>
                  </a:lnTo>
                  <a:close/>
                </a:path>
                <a:path w="340995" h="485139">
                  <a:moveTo>
                    <a:pt x="302430" y="361950"/>
                  </a:moveTo>
                  <a:lnTo>
                    <a:pt x="300635" y="363219"/>
                  </a:lnTo>
                  <a:lnTo>
                    <a:pt x="301694" y="363219"/>
                  </a:lnTo>
                  <a:lnTo>
                    <a:pt x="302430" y="361950"/>
                  </a:lnTo>
                  <a:close/>
                </a:path>
                <a:path w="340995" h="485139">
                  <a:moveTo>
                    <a:pt x="157615" y="311150"/>
                  </a:moveTo>
                  <a:lnTo>
                    <a:pt x="140355" y="321310"/>
                  </a:lnTo>
                  <a:lnTo>
                    <a:pt x="141622" y="323850"/>
                  </a:lnTo>
                  <a:lnTo>
                    <a:pt x="140806" y="339089"/>
                  </a:lnTo>
                  <a:lnTo>
                    <a:pt x="142069" y="341629"/>
                  </a:lnTo>
                  <a:lnTo>
                    <a:pt x="137356" y="345439"/>
                  </a:lnTo>
                  <a:lnTo>
                    <a:pt x="137730" y="348019"/>
                  </a:lnTo>
                  <a:lnTo>
                    <a:pt x="141403" y="355600"/>
                  </a:lnTo>
                  <a:lnTo>
                    <a:pt x="142951" y="359410"/>
                  </a:lnTo>
                  <a:lnTo>
                    <a:pt x="144111" y="361950"/>
                  </a:lnTo>
                  <a:lnTo>
                    <a:pt x="285831" y="361950"/>
                  </a:lnTo>
                  <a:lnTo>
                    <a:pt x="282870" y="355600"/>
                  </a:lnTo>
                  <a:lnTo>
                    <a:pt x="283268" y="351789"/>
                  </a:lnTo>
                  <a:lnTo>
                    <a:pt x="287346" y="341629"/>
                  </a:lnTo>
                  <a:lnTo>
                    <a:pt x="293641" y="341629"/>
                  </a:lnTo>
                  <a:lnTo>
                    <a:pt x="291119" y="339089"/>
                  </a:lnTo>
                  <a:lnTo>
                    <a:pt x="291630" y="339089"/>
                  </a:lnTo>
                  <a:lnTo>
                    <a:pt x="293085" y="335279"/>
                  </a:lnTo>
                  <a:lnTo>
                    <a:pt x="273514" y="335279"/>
                  </a:lnTo>
                  <a:lnTo>
                    <a:pt x="266825" y="326389"/>
                  </a:lnTo>
                  <a:lnTo>
                    <a:pt x="263178" y="318769"/>
                  </a:lnTo>
                  <a:lnTo>
                    <a:pt x="174252" y="318769"/>
                  </a:lnTo>
                  <a:lnTo>
                    <a:pt x="169969" y="312419"/>
                  </a:lnTo>
                  <a:lnTo>
                    <a:pt x="157615" y="311150"/>
                  </a:lnTo>
                  <a:close/>
                </a:path>
                <a:path w="340995" h="485139">
                  <a:moveTo>
                    <a:pt x="299219" y="349168"/>
                  </a:moveTo>
                  <a:lnTo>
                    <a:pt x="298610" y="351789"/>
                  </a:lnTo>
                  <a:lnTo>
                    <a:pt x="299228" y="349250"/>
                  </a:lnTo>
                  <a:close/>
                </a:path>
                <a:path w="340995" h="485139">
                  <a:moveTo>
                    <a:pt x="293641" y="341629"/>
                  </a:moveTo>
                  <a:lnTo>
                    <a:pt x="287346" y="341629"/>
                  </a:lnTo>
                  <a:lnTo>
                    <a:pt x="289700" y="342900"/>
                  </a:lnTo>
                  <a:lnTo>
                    <a:pt x="287417" y="346710"/>
                  </a:lnTo>
                  <a:lnTo>
                    <a:pt x="290630" y="349250"/>
                  </a:lnTo>
                  <a:lnTo>
                    <a:pt x="295015" y="347979"/>
                  </a:lnTo>
                  <a:lnTo>
                    <a:pt x="296250" y="345439"/>
                  </a:lnTo>
                  <a:lnTo>
                    <a:pt x="297425" y="345439"/>
                  </a:lnTo>
                  <a:lnTo>
                    <a:pt x="293641" y="341629"/>
                  </a:lnTo>
                  <a:close/>
                </a:path>
                <a:path w="340995" h="485139">
                  <a:moveTo>
                    <a:pt x="300261" y="347979"/>
                  </a:moveTo>
                  <a:lnTo>
                    <a:pt x="299496" y="347979"/>
                  </a:lnTo>
                  <a:lnTo>
                    <a:pt x="299437" y="348396"/>
                  </a:lnTo>
                  <a:lnTo>
                    <a:pt x="299566" y="349250"/>
                  </a:lnTo>
                  <a:lnTo>
                    <a:pt x="300261" y="347979"/>
                  </a:lnTo>
                  <a:close/>
                </a:path>
                <a:path w="340995" h="485139">
                  <a:moveTo>
                    <a:pt x="300752" y="348019"/>
                  </a:moveTo>
                  <a:lnTo>
                    <a:pt x="301591" y="349250"/>
                  </a:lnTo>
                  <a:lnTo>
                    <a:pt x="301398" y="348396"/>
                  </a:lnTo>
                  <a:lnTo>
                    <a:pt x="300752" y="348019"/>
                  </a:lnTo>
                  <a:close/>
                </a:path>
                <a:path w="340995" h="485139">
                  <a:moveTo>
                    <a:pt x="301651" y="345439"/>
                  </a:moveTo>
                  <a:lnTo>
                    <a:pt x="300997" y="346634"/>
                  </a:lnTo>
                  <a:lnTo>
                    <a:pt x="301398" y="348396"/>
                  </a:lnTo>
                  <a:lnTo>
                    <a:pt x="302860" y="349250"/>
                  </a:lnTo>
                  <a:lnTo>
                    <a:pt x="301285" y="346710"/>
                  </a:lnTo>
                  <a:lnTo>
                    <a:pt x="303411" y="346710"/>
                  </a:lnTo>
                  <a:lnTo>
                    <a:pt x="301651" y="345439"/>
                  </a:lnTo>
                  <a:close/>
                </a:path>
                <a:path w="340995" h="485139">
                  <a:moveTo>
                    <a:pt x="298991" y="347017"/>
                  </a:moveTo>
                  <a:lnTo>
                    <a:pt x="299219" y="349168"/>
                  </a:lnTo>
                  <a:lnTo>
                    <a:pt x="299399" y="348396"/>
                  </a:lnTo>
                  <a:lnTo>
                    <a:pt x="299271" y="347299"/>
                  </a:lnTo>
                  <a:lnTo>
                    <a:pt x="298991" y="347017"/>
                  </a:lnTo>
                  <a:close/>
                </a:path>
                <a:path w="340995" h="485139">
                  <a:moveTo>
                    <a:pt x="300997" y="346634"/>
                  </a:moveTo>
                  <a:lnTo>
                    <a:pt x="300467" y="347603"/>
                  </a:lnTo>
                  <a:lnTo>
                    <a:pt x="300752" y="348019"/>
                  </a:lnTo>
                  <a:lnTo>
                    <a:pt x="301398" y="348396"/>
                  </a:lnTo>
                  <a:lnTo>
                    <a:pt x="300997" y="346634"/>
                  </a:lnTo>
                  <a:close/>
                </a:path>
                <a:path w="340995" h="485139">
                  <a:moveTo>
                    <a:pt x="300467" y="347603"/>
                  </a:moveTo>
                  <a:lnTo>
                    <a:pt x="300261" y="347979"/>
                  </a:lnTo>
                  <a:lnTo>
                    <a:pt x="300683" y="347979"/>
                  </a:lnTo>
                  <a:lnTo>
                    <a:pt x="300467" y="347603"/>
                  </a:lnTo>
                  <a:close/>
                </a:path>
                <a:path w="340995" h="485139">
                  <a:moveTo>
                    <a:pt x="299173" y="346651"/>
                  </a:moveTo>
                  <a:lnTo>
                    <a:pt x="299271" y="347299"/>
                  </a:lnTo>
                  <a:lnTo>
                    <a:pt x="299947" y="347979"/>
                  </a:lnTo>
                  <a:lnTo>
                    <a:pt x="299173" y="346651"/>
                  </a:lnTo>
                  <a:close/>
                </a:path>
                <a:path w="340995" h="485139">
                  <a:moveTo>
                    <a:pt x="303411" y="346710"/>
                  </a:moveTo>
                  <a:lnTo>
                    <a:pt x="301285" y="346710"/>
                  </a:lnTo>
                  <a:lnTo>
                    <a:pt x="302983" y="347979"/>
                  </a:lnTo>
                  <a:lnTo>
                    <a:pt x="305170" y="347979"/>
                  </a:lnTo>
                  <a:lnTo>
                    <a:pt x="303411" y="346710"/>
                  </a:lnTo>
                  <a:close/>
                </a:path>
                <a:path w="340995" h="485139">
                  <a:moveTo>
                    <a:pt x="300437" y="344169"/>
                  </a:moveTo>
                  <a:lnTo>
                    <a:pt x="300227" y="344169"/>
                  </a:lnTo>
                  <a:lnTo>
                    <a:pt x="300495" y="345439"/>
                  </a:lnTo>
                  <a:lnTo>
                    <a:pt x="298991" y="345439"/>
                  </a:lnTo>
                  <a:lnTo>
                    <a:pt x="300467" y="347603"/>
                  </a:lnTo>
                  <a:lnTo>
                    <a:pt x="300997" y="346634"/>
                  </a:lnTo>
                  <a:lnTo>
                    <a:pt x="300437" y="344169"/>
                  </a:lnTo>
                  <a:close/>
                </a:path>
                <a:path w="340995" h="485139">
                  <a:moveTo>
                    <a:pt x="297808" y="345439"/>
                  </a:moveTo>
                  <a:lnTo>
                    <a:pt x="297425" y="345439"/>
                  </a:lnTo>
                  <a:lnTo>
                    <a:pt x="298991" y="347017"/>
                  </a:lnTo>
                  <a:lnTo>
                    <a:pt x="298891" y="346634"/>
                  </a:lnTo>
                  <a:lnTo>
                    <a:pt x="297808" y="345439"/>
                  </a:lnTo>
                  <a:close/>
                </a:path>
                <a:path w="340995" h="485139">
                  <a:moveTo>
                    <a:pt x="296621" y="342268"/>
                  </a:moveTo>
                  <a:lnTo>
                    <a:pt x="299173" y="346651"/>
                  </a:lnTo>
                  <a:lnTo>
                    <a:pt x="298991" y="345439"/>
                  </a:lnTo>
                  <a:lnTo>
                    <a:pt x="300495" y="345439"/>
                  </a:lnTo>
                  <a:lnTo>
                    <a:pt x="299368" y="344169"/>
                  </a:lnTo>
                  <a:lnTo>
                    <a:pt x="298470" y="344169"/>
                  </a:lnTo>
                  <a:lnTo>
                    <a:pt x="297808" y="342900"/>
                  </a:lnTo>
                  <a:lnTo>
                    <a:pt x="296621" y="342268"/>
                  </a:lnTo>
                  <a:close/>
                </a:path>
                <a:path w="340995" h="485139">
                  <a:moveTo>
                    <a:pt x="296250" y="341629"/>
                  </a:moveTo>
                  <a:lnTo>
                    <a:pt x="296480" y="342024"/>
                  </a:lnTo>
                  <a:lnTo>
                    <a:pt x="305622" y="345439"/>
                  </a:lnTo>
                  <a:lnTo>
                    <a:pt x="296250" y="341629"/>
                  </a:lnTo>
                  <a:close/>
                </a:path>
                <a:path w="340995" h="485139">
                  <a:moveTo>
                    <a:pt x="295423" y="341629"/>
                  </a:moveTo>
                  <a:lnTo>
                    <a:pt x="296621" y="342268"/>
                  </a:lnTo>
                  <a:lnTo>
                    <a:pt x="296480" y="342024"/>
                  </a:lnTo>
                  <a:lnTo>
                    <a:pt x="295423" y="341629"/>
                  </a:lnTo>
                  <a:close/>
                </a:path>
                <a:path w="340995" h="485139">
                  <a:moveTo>
                    <a:pt x="271585" y="326389"/>
                  </a:moveTo>
                  <a:lnTo>
                    <a:pt x="267862" y="327660"/>
                  </a:lnTo>
                  <a:lnTo>
                    <a:pt x="272435" y="331469"/>
                  </a:lnTo>
                  <a:lnTo>
                    <a:pt x="273514" y="335279"/>
                  </a:lnTo>
                  <a:lnTo>
                    <a:pt x="293085" y="335279"/>
                  </a:lnTo>
                  <a:lnTo>
                    <a:pt x="294772" y="330200"/>
                  </a:lnTo>
                  <a:lnTo>
                    <a:pt x="289318" y="330200"/>
                  </a:lnTo>
                  <a:lnTo>
                    <a:pt x="288792" y="328929"/>
                  </a:lnTo>
                  <a:lnTo>
                    <a:pt x="270779" y="328929"/>
                  </a:lnTo>
                  <a:lnTo>
                    <a:pt x="270967" y="327660"/>
                  </a:lnTo>
                  <a:lnTo>
                    <a:pt x="271236" y="327660"/>
                  </a:lnTo>
                  <a:lnTo>
                    <a:pt x="271585" y="326389"/>
                  </a:lnTo>
                  <a:close/>
                </a:path>
                <a:path w="340995" h="485139">
                  <a:moveTo>
                    <a:pt x="295616" y="327660"/>
                  </a:moveTo>
                  <a:lnTo>
                    <a:pt x="289318" y="330200"/>
                  </a:lnTo>
                  <a:lnTo>
                    <a:pt x="294772" y="330200"/>
                  </a:lnTo>
                  <a:lnTo>
                    <a:pt x="295616" y="327660"/>
                  </a:lnTo>
                  <a:close/>
                </a:path>
                <a:path w="340995" h="485139">
                  <a:moveTo>
                    <a:pt x="288265" y="327660"/>
                  </a:moveTo>
                  <a:lnTo>
                    <a:pt x="274702" y="328929"/>
                  </a:lnTo>
                  <a:lnTo>
                    <a:pt x="288792" y="328929"/>
                  </a:lnTo>
                  <a:lnTo>
                    <a:pt x="288265" y="327660"/>
                  </a:lnTo>
                  <a:close/>
                </a:path>
                <a:path w="340995" h="485139">
                  <a:moveTo>
                    <a:pt x="183596" y="176529"/>
                  </a:moveTo>
                  <a:lnTo>
                    <a:pt x="43473" y="176529"/>
                  </a:lnTo>
                  <a:lnTo>
                    <a:pt x="45187" y="181610"/>
                  </a:lnTo>
                  <a:lnTo>
                    <a:pt x="38545" y="187960"/>
                  </a:lnTo>
                  <a:lnTo>
                    <a:pt x="52796" y="196850"/>
                  </a:lnTo>
                  <a:lnTo>
                    <a:pt x="52791" y="205739"/>
                  </a:lnTo>
                  <a:lnTo>
                    <a:pt x="60314" y="210819"/>
                  </a:lnTo>
                  <a:lnTo>
                    <a:pt x="66204" y="215900"/>
                  </a:lnTo>
                  <a:lnTo>
                    <a:pt x="71309" y="222250"/>
                  </a:lnTo>
                  <a:lnTo>
                    <a:pt x="76043" y="228600"/>
                  </a:lnTo>
                  <a:lnTo>
                    <a:pt x="80820" y="233679"/>
                  </a:lnTo>
                  <a:lnTo>
                    <a:pt x="86002" y="238760"/>
                  </a:lnTo>
                  <a:lnTo>
                    <a:pt x="97671" y="246379"/>
                  </a:lnTo>
                  <a:lnTo>
                    <a:pt x="102965" y="251460"/>
                  </a:lnTo>
                  <a:lnTo>
                    <a:pt x="125147" y="283210"/>
                  </a:lnTo>
                  <a:lnTo>
                    <a:pt x="129070" y="285750"/>
                  </a:lnTo>
                  <a:lnTo>
                    <a:pt x="139339" y="293369"/>
                  </a:lnTo>
                  <a:lnTo>
                    <a:pt x="136276" y="294639"/>
                  </a:lnTo>
                  <a:lnTo>
                    <a:pt x="139484" y="298450"/>
                  </a:lnTo>
                  <a:lnTo>
                    <a:pt x="144318" y="302260"/>
                  </a:lnTo>
                  <a:lnTo>
                    <a:pt x="155925" y="302260"/>
                  </a:lnTo>
                  <a:lnTo>
                    <a:pt x="160581" y="303529"/>
                  </a:lnTo>
                  <a:lnTo>
                    <a:pt x="166626" y="309879"/>
                  </a:lnTo>
                  <a:lnTo>
                    <a:pt x="170383" y="309879"/>
                  </a:lnTo>
                  <a:lnTo>
                    <a:pt x="174252" y="318769"/>
                  </a:lnTo>
                  <a:lnTo>
                    <a:pt x="263178" y="318769"/>
                  </a:lnTo>
                  <a:lnTo>
                    <a:pt x="261986" y="311150"/>
                  </a:lnTo>
                  <a:lnTo>
                    <a:pt x="262660" y="300989"/>
                  </a:lnTo>
                  <a:lnTo>
                    <a:pt x="251106" y="261619"/>
                  </a:lnTo>
                  <a:lnTo>
                    <a:pt x="249440" y="260350"/>
                  </a:lnTo>
                  <a:lnTo>
                    <a:pt x="246319" y="260350"/>
                  </a:lnTo>
                  <a:lnTo>
                    <a:pt x="243749" y="256539"/>
                  </a:lnTo>
                  <a:lnTo>
                    <a:pt x="245663" y="254000"/>
                  </a:lnTo>
                  <a:lnTo>
                    <a:pt x="243531" y="250189"/>
                  </a:lnTo>
                  <a:lnTo>
                    <a:pt x="238634" y="250189"/>
                  </a:lnTo>
                  <a:lnTo>
                    <a:pt x="239568" y="241300"/>
                  </a:lnTo>
                  <a:lnTo>
                    <a:pt x="236919" y="238760"/>
                  </a:lnTo>
                  <a:lnTo>
                    <a:pt x="232249" y="227329"/>
                  </a:lnTo>
                  <a:lnTo>
                    <a:pt x="240633" y="220979"/>
                  </a:lnTo>
                  <a:lnTo>
                    <a:pt x="239875" y="208279"/>
                  </a:lnTo>
                  <a:lnTo>
                    <a:pt x="235673" y="205739"/>
                  </a:lnTo>
                  <a:lnTo>
                    <a:pt x="234506" y="201929"/>
                  </a:lnTo>
                  <a:lnTo>
                    <a:pt x="237492" y="201929"/>
                  </a:lnTo>
                  <a:lnTo>
                    <a:pt x="236071" y="200660"/>
                  </a:lnTo>
                  <a:lnTo>
                    <a:pt x="223706" y="200660"/>
                  </a:lnTo>
                  <a:lnTo>
                    <a:pt x="221189" y="198119"/>
                  </a:lnTo>
                  <a:lnTo>
                    <a:pt x="211797" y="198119"/>
                  </a:lnTo>
                  <a:lnTo>
                    <a:pt x="207693" y="196850"/>
                  </a:lnTo>
                  <a:lnTo>
                    <a:pt x="204721" y="194310"/>
                  </a:lnTo>
                  <a:lnTo>
                    <a:pt x="202592" y="189229"/>
                  </a:lnTo>
                  <a:lnTo>
                    <a:pt x="200131" y="186689"/>
                  </a:lnTo>
                  <a:lnTo>
                    <a:pt x="194745" y="182879"/>
                  </a:lnTo>
                  <a:lnTo>
                    <a:pt x="189579" y="182879"/>
                  </a:lnTo>
                  <a:lnTo>
                    <a:pt x="185440" y="181610"/>
                  </a:lnTo>
                  <a:lnTo>
                    <a:pt x="183596" y="176529"/>
                  </a:lnTo>
                  <a:close/>
                </a:path>
                <a:path w="340995" h="485139">
                  <a:moveTo>
                    <a:pt x="242820" y="248919"/>
                  </a:moveTo>
                  <a:lnTo>
                    <a:pt x="238634" y="250189"/>
                  </a:lnTo>
                  <a:lnTo>
                    <a:pt x="243531" y="250189"/>
                  </a:lnTo>
                  <a:lnTo>
                    <a:pt x="242820" y="248919"/>
                  </a:lnTo>
                  <a:close/>
                </a:path>
                <a:path w="340995" h="485139">
                  <a:moveTo>
                    <a:pt x="237492" y="201929"/>
                  </a:moveTo>
                  <a:lnTo>
                    <a:pt x="234506" y="201929"/>
                  </a:lnTo>
                  <a:lnTo>
                    <a:pt x="236710" y="204469"/>
                  </a:lnTo>
                  <a:lnTo>
                    <a:pt x="239816" y="207010"/>
                  </a:lnTo>
                  <a:lnTo>
                    <a:pt x="241439" y="209550"/>
                  </a:lnTo>
                  <a:lnTo>
                    <a:pt x="240333" y="204469"/>
                  </a:lnTo>
                  <a:lnTo>
                    <a:pt x="237492" y="201929"/>
                  </a:lnTo>
                  <a:close/>
                </a:path>
                <a:path w="340995" h="485139">
                  <a:moveTo>
                    <a:pt x="227929" y="198119"/>
                  </a:moveTo>
                  <a:lnTo>
                    <a:pt x="223706" y="200660"/>
                  </a:lnTo>
                  <a:lnTo>
                    <a:pt x="236071" y="200660"/>
                  </a:lnTo>
                  <a:lnTo>
                    <a:pt x="234650" y="199389"/>
                  </a:lnTo>
                  <a:lnTo>
                    <a:pt x="227929" y="198119"/>
                  </a:lnTo>
                  <a:close/>
                </a:path>
                <a:path w="340995" h="485139">
                  <a:moveTo>
                    <a:pt x="219930" y="196850"/>
                  </a:moveTo>
                  <a:lnTo>
                    <a:pt x="215919" y="196850"/>
                  </a:lnTo>
                  <a:lnTo>
                    <a:pt x="211797" y="198119"/>
                  </a:lnTo>
                  <a:lnTo>
                    <a:pt x="221189" y="198119"/>
                  </a:lnTo>
                  <a:lnTo>
                    <a:pt x="219930" y="196850"/>
                  </a:lnTo>
                  <a:close/>
                </a:path>
                <a:path w="340995" h="485139">
                  <a:moveTo>
                    <a:pt x="166195" y="149860"/>
                  </a:moveTo>
                  <a:lnTo>
                    <a:pt x="39759" y="149860"/>
                  </a:lnTo>
                  <a:lnTo>
                    <a:pt x="44537" y="151129"/>
                  </a:lnTo>
                  <a:lnTo>
                    <a:pt x="40764" y="156210"/>
                  </a:lnTo>
                  <a:lnTo>
                    <a:pt x="39902" y="162560"/>
                  </a:lnTo>
                  <a:lnTo>
                    <a:pt x="39828" y="165100"/>
                  </a:lnTo>
                  <a:lnTo>
                    <a:pt x="40320" y="171450"/>
                  </a:lnTo>
                  <a:lnTo>
                    <a:pt x="41421" y="177800"/>
                  </a:lnTo>
                  <a:lnTo>
                    <a:pt x="41909" y="176529"/>
                  </a:lnTo>
                  <a:lnTo>
                    <a:pt x="183596" y="176529"/>
                  </a:lnTo>
                  <a:lnTo>
                    <a:pt x="179825" y="166369"/>
                  </a:lnTo>
                  <a:lnTo>
                    <a:pt x="173422" y="158750"/>
                  </a:lnTo>
                  <a:lnTo>
                    <a:pt x="166195" y="149860"/>
                  </a:lnTo>
                  <a:close/>
                </a:path>
                <a:path w="340995" h="485139">
                  <a:moveTo>
                    <a:pt x="156660" y="134619"/>
                  </a:moveTo>
                  <a:lnTo>
                    <a:pt x="24439" y="134619"/>
                  </a:lnTo>
                  <a:lnTo>
                    <a:pt x="29231" y="139700"/>
                  </a:lnTo>
                  <a:lnTo>
                    <a:pt x="34364" y="149860"/>
                  </a:lnTo>
                  <a:lnTo>
                    <a:pt x="36952" y="158750"/>
                  </a:lnTo>
                  <a:lnTo>
                    <a:pt x="34112" y="162560"/>
                  </a:lnTo>
                  <a:lnTo>
                    <a:pt x="34536" y="163829"/>
                  </a:lnTo>
                  <a:lnTo>
                    <a:pt x="35504" y="165100"/>
                  </a:lnTo>
                  <a:lnTo>
                    <a:pt x="37009" y="166369"/>
                  </a:lnTo>
                  <a:lnTo>
                    <a:pt x="38570" y="163829"/>
                  </a:lnTo>
                  <a:lnTo>
                    <a:pt x="38629" y="156210"/>
                  </a:lnTo>
                  <a:lnTo>
                    <a:pt x="39759" y="149860"/>
                  </a:lnTo>
                  <a:lnTo>
                    <a:pt x="166195" y="149860"/>
                  </a:lnTo>
                  <a:lnTo>
                    <a:pt x="160409" y="142239"/>
                  </a:lnTo>
                  <a:lnTo>
                    <a:pt x="156660" y="134619"/>
                  </a:lnTo>
                  <a:close/>
                </a:path>
                <a:path w="340995" h="485139">
                  <a:moveTo>
                    <a:pt x="10881" y="105467"/>
                  </a:moveTo>
                  <a:lnTo>
                    <a:pt x="13031" y="110489"/>
                  </a:lnTo>
                  <a:lnTo>
                    <a:pt x="6324" y="111760"/>
                  </a:lnTo>
                  <a:lnTo>
                    <a:pt x="1654" y="115569"/>
                  </a:lnTo>
                  <a:lnTo>
                    <a:pt x="3094" y="118110"/>
                  </a:lnTo>
                  <a:lnTo>
                    <a:pt x="0" y="121919"/>
                  </a:lnTo>
                  <a:lnTo>
                    <a:pt x="6416" y="127000"/>
                  </a:lnTo>
                  <a:lnTo>
                    <a:pt x="10828" y="127000"/>
                  </a:lnTo>
                  <a:lnTo>
                    <a:pt x="17120" y="130810"/>
                  </a:lnTo>
                  <a:lnTo>
                    <a:pt x="18980" y="133350"/>
                  </a:lnTo>
                  <a:lnTo>
                    <a:pt x="21376" y="135889"/>
                  </a:lnTo>
                  <a:lnTo>
                    <a:pt x="22477" y="135889"/>
                  </a:lnTo>
                  <a:lnTo>
                    <a:pt x="23498" y="134619"/>
                  </a:lnTo>
                  <a:lnTo>
                    <a:pt x="156660" y="134619"/>
                  </a:lnTo>
                  <a:lnTo>
                    <a:pt x="156036" y="133350"/>
                  </a:lnTo>
                  <a:lnTo>
                    <a:pt x="150817" y="133350"/>
                  </a:lnTo>
                  <a:lnTo>
                    <a:pt x="133857" y="130810"/>
                  </a:lnTo>
                  <a:lnTo>
                    <a:pt x="133809" y="124460"/>
                  </a:lnTo>
                  <a:lnTo>
                    <a:pt x="131396" y="118110"/>
                  </a:lnTo>
                  <a:lnTo>
                    <a:pt x="133946" y="118110"/>
                  </a:lnTo>
                  <a:lnTo>
                    <a:pt x="134049" y="115569"/>
                  </a:lnTo>
                  <a:lnTo>
                    <a:pt x="134132" y="114300"/>
                  </a:lnTo>
                  <a:lnTo>
                    <a:pt x="168979" y="114300"/>
                  </a:lnTo>
                  <a:lnTo>
                    <a:pt x="169034" y="113029"/>
                  </a:lnTo>
                  <a:lnTo>
                    <a:pt x="163306" y="109219"/>
                  </a:lnTo>
                  <a:lnTo>
                    <a:pt x="14019" y="109219"/>
                  </a:lnTo>
                  <a:lnTo>
                    <a:pt x="12236" y="106679"/>
                  </a:lnTo>
                  <a:lnTo>
                    <a:pt x="10881" y="105467"/>
                  </a:lnTo>
                  <a:close/>
                </a:path>
                <a:path w="340995" h="485139">
                  <a:moveTo>
                    <a:pt x="270648" y="86360"/>
                  </a:moveTo>
                  <a:lnTo>
                    <a:pt x="262289" y="86360"/>
                  </a:lnTo>
                  <a:lnTo>
                    <a:pt x="266693" y="90169"/>
                  </a:lnTo>
                  <a:lnTo>
                    <a:pt x="266064" y="92710"/>
                  </a:lnTo>
                  <a:lnTo>
                    <a:pt x="262422" y="96519"/>
                  </a:lnTo>
                  <a:lnTo>
                    <a:pt x="257785" y="97789"/>
                  </a:lnTo>
                  <a:lnTo>
                    <a:pt x="250483" y="99060"/>
                  </a:lnTo>
                  <a:lnTo>
                    <a:pt x="248855" y="102869"/>
                  </a:lnTo>
                  <a:lnTo>
                    <a:pt x="243733" y="113029"/>
                  </a:lnTo>
                  <a:lnTo>
                    <a:pt x="237984" y="120650"/>
                  </a:lnTo>
                  <a:lnTo>
                    <a:pt x="245447" y="129539"/>
                  </a:lnTo>
                  <a:lnTo>
                    <a:pt x="248446" y="116839"/>
                  </a:lnTo>
                  <a:lnTo>
                    <a:pt x="251370" y="109219"/>
                  </a:lnTo>
                  <a:lnTo>
                    <a:pt x="255805" y="101600"/>
                  </a:lnTo>
                  <a:lnTo>
                    <a:pt x="262514" y="99060"/>
                  </a:lnTo>
                  <a:lnTo>
                    <a:pt x="278305" y="99060"/>
                  </a:lnTo>
                  <a:lnTo>
                    <a:pt x="275591" y="92710"/>
                  </a:lnTo>
                  <a:lnTo>
                    <a:pt x="270648" y="86360"/>
                  </a:lnTo>
                  <a:close/>
                </a:path>
                <a:path w="340995" h="485139">
                  <a:moveTo>
                    <a:pt x="168979" y="114300"/>
                  </a:moveTo>
                  <a:lnTo>
                    <a:pt x="134132" y="114300"/>
                  </a:lnTo>
                  <a:lnTo>
                    <a:pt x="139922" y="115569"/>
                  </a:lnTo>
                  <a:lnTo>
                    <a:pt x="149017" y="116839"/>
                  </a:lnTo>
                  <a:lnTo>
                    <a:pt x="157133" y="118110"/>
                  </a:lnTo>
                  <a:lnTo>
                    <a:pt x="159985" y="120650"/>
                  </a:lnTo>
                  <a:lnTo>
                    <a:pt x="166519" y="123189"/>
                  </a:lnTo>
                  <a:lnTo>
                    <a:pt x="167432" y="119379"/>
                  </a:lnTo>
                  <a:lnTo>
                    <a:pt x="180840" y="119379"/>
                  </a:lnTo>
                  <a:lnTo>
                    <a:pt x="180098" y="118110"/>
                  </a:lnTo>
                  <a:lnTo>
                    <a:pt x="175585" y="116839"/>
                  </a:lnTo>
                  <a:lnTo>
                    <a:pt x="168868" y="116839"/>
                  </a:lnTo>
                  <a:lnTo>
                    <a:pt x="168979" y="114300"/>
                  </a:lnTo>
                  <a:close/>
                </a:path>
                <a:path w="340995" h="485139">
                  <a:moveTo>
                    <a:pt x="180840" y="119379"/>
                  </a:moveTo>
                  <a:lnTo>
                    <a:pt x="172333" y="119379"/>
                  </a:lnTo>
                  <a:lnTo>
                    <a:pt x="181582" y="120650"/>
                  </a:lnTo>
                  <a:lnTo>
                    <a:pt x="180840" y="119379"/>
                  </a:lnTo>
                  <a:close/>
                </a:path>
                <a:path w="340995" h="485139">
                  <a:moveTo>
                    <a:pt x="133946" y="118110"/>
                  </a:moveTo>
                  <a:lnTo>
                    <a:pt x="131396" y="118110"/>
                  </a:lnTo>
                  <a:lnTo>
                    <a:pt x="133927" y="119379"/>
                  </a:lnTo>
                  <a:lnTo>
                    <a:pt x="133946" y="118110"/>
                  </a:lnTo>
                  <a:close/>
                </a:path>
                <a:path w="340995" h="485139">
                  <a:moveTo>
                    <a:pt x="168099" y="81279"/>
                  </a:moveTo>
                  <a:lnTo>
                    <a:pt x="23310" y="81279"/>
                  </a:lnTo>
                  <a:lnTo>
                    <a:pt x="21318" y="86360"/>
                  </a:lnTo>
                  <a:lnTo>
                    <a:pt x="19135" y="93979"/>
                  </a:lnTo>
                  <a:lnTo>
                    <a:pt x="16527" y="100329"/>
                  </a:lnTo>
                  <a:lnTo>
                    <a:pt x="13262" y="101600"/>
                  </a:lnTo>
                  <a:lnTo>
                    <a:pt x="14676" y="104139"/>
                  </a:lnTo>
                  <a:lnTo>
                    <a:pt x="14928" y="106679"/>
                  </a:lnTo>
                  <a:lnTo>
                    <a:pt x="14019" y="109219"/>
                  </a:lnTo>
                  <a:lnTo>
                    <a:pt x="163306" y="109219"/>
                  </a:lnTo>
                  <a:lnTo>
                    <a:pt x="159217" y="107950"/>
                  </a:lnTo>
                  <a:lnTo>
                    <a:pt x="154251" y="102869"/>
                  </a:lnTo>
                  <a:lnTo>
                    <a:pt x="159092" y="102869"/>
                  </a:lnTo>
                  <a:lnTo>
                    <a:pt x="154605" y="100329"/>
                  </a:lnTo>
                  <a:lnTo>
                    <a:pt x="158577" y="99060"/>
                  </a:lnTo>
                  <a:lnTo>
                    <a:pt x="161871" y="95250"/>
                  </a:lnTo>
                  <a:lnTo>
                    <a:pt x="164580" y="95250"/>
                  </a:lnTo>
                  <a:lnTo>
                    <a:pt x="161645" y="91439"/>
                  </a:lnTo>
                  <a:lnTo>
                    <a:pt x="168045" y="87629"/>
                  </a:lnTo>
                  <a:lnTo>
                    <a:pt x="168099" y="81279"/>
                  </a:lnTo>
                  <a:close/>
                </a:path>
                <a:path w="340995" h="485139">
                  <a:moveTo>
                    <a:pt x="9770" y="102869"/>
                  </a:moveTo>
                  <a:lnTo>
                    <a:pt x="10817" y="105410"/>
                  </a:lnTo>
                  <a:lnTo>
                    <a:pt x="9770" y="102869"/>
                  </a:lnTo>
                  <a:close/>
                </a:path>
                <a:path w="340995" h="485139">
                  <a:moveTo>
                    <a:pt x="164580" y="95250"/>
                  </a:moveTo>
                  <a:lnTo>
                    <a:pt x="161871" y="95250"/>
                  </a:lnTo>
                  <a:lnTo>
                    <a:pt x="166536" y="97789"/>
                  </a:lnTo>
                  <a:lnTo>
                    <a:pt x="164580" y="95250"/>
                  </a:lnTo>
                  <a:close/>
                </a:path>
                <a:path w="340995" h="485139">
                  <a:moveTo>
                    <a:pt x="262977" y="73660"/>
                  </a:moveTo>
                  <a:lnTo>
                    <a:pt x="258140" y="78739"/>
                  </a:lnTo>
                  <a:lnTo>
                    <a:pt x="260521" y="81279"/>
                  </a:lnTo>
                  <a:lnTo>
                    <a:pt x="252121" y="82550"/>
                  </a:lnTo>
                  <a:lnTo>
                    <a:pt x="248291" y="83819"/>
                  </a:lnTo>
                  <a:lnTo>
                    <a:pt x="242116" y="85089"/>
                  </a:lnTo>
                  <a:lnTo>
                    <a:pt x="237295" y="85089"/>
                  </a:lnTo>
                  <a:lnTo>
                    <a:pt x="252954" y="90169"/>
                  </a:lnTo>
                  <a:lnTo>
                    <a:pt x="254336" y="87629"/>
                  </a:lnTo>
                  <a:lnTo>
                    <a:pt x="262289" y="86360"/>
                  </a:lnTo>
                  <a:lnTo>
                    <a:pt x="270648" y="86360"/>
                  </a:lnTo>
                  <a:lnTo>
                    <a:pt x="270010" y="80010"/>
                  </a:lnTo>
                  <a:lnTo>
                    <a:pt x="272977" y="77469"/>
                  </a:lnTo>
                  <a:lnTo>
                    <a:pt x="262977" y="73660"/>
                  </a:lnTo>
                  <a:close/>
                </a:path>
                <a:path w="340995" h="485139">
                  <a:moveTo>
                    <a:pt x="229791" y="78739"/>
                  </a:moveTo>
                  <a:lnTo>
                    <a:pt x="179277" y="78739"/>
                  </a:lnTo>
                  <a:lnTo>
                    <a:pt x="187885" y="82550"/>
                  </a:lnTo>
                  <a:lnTo>
                    <a:pt x="199328" y="85089"/>
                  </a:lnTo>
                  <a:lnTo>
                    <a:pt x="211247" y="86360"/>
                  </a:lnTo>
                  <a:lnTo>
                    <a:pt x="221282" y="86360"/>
                  </a:lnTo>
                  <a:lnTo>
                    <a:pt x="229031" y="87629"/>
                  </a:lnTo>
                  <a:lnTo>
                    <a:pt x="237295" y="85089"/>
                  </a:lnTo>
                  <a:lnTo>
                    <a:pt x="242116" y="85089"/>
                  </a:lnTo>
                  <a:lnTo>
                    <a:pt x="230901" y="80010"/>
                  </a:lnTo>
                  <a:lnTo>
                    <a:pt x="229791" y="78739"/>
                  </a:lnTo>
                  <a:close/>
                </a:path>
                <a:path w="340995" h="485139">
                  <a:moveTo>
                    <a:pt x="23034" y="72389"/>
                  </a:moveTo>
                  <a:lnTo>
                    <a:pt x="24336" y="74929"/>
                  </a:lnTo>
                  <a:lnTo>
                    <a:pt x="24737" y="78739"/>
                  </a:lnTo>
                  <a:lnTo>
                    <a:pt x="19818" y="80010"/>
                  </a:lnTo>
                  <a:lnTo>
                    <a:pt x="21010" y="80010"/>
                  </a:lnTo>
                  <a:lnTo>
                    <a:pt x="22171" y="81279"/>
                  </a:lnTo>
                  <a:lnTo>
                    <a:pt x="168099" y="81279"/>
                  </a:lnTo>
                  <a:lnTo>
                    <a:pt x="171173" y="85089"/>
                  </a:lnTo>
                  <a:lnTo>
                    <a:pt x="177981" y="82550"/>
                  </a:lnTo>
                  <a:lnTo>
                    <a:pt x="179277" y="78739"/>
                  </a:lnTo>
                  <a:lnTo>
                    <a:pt x="229791" y="78739"/>
                  </a:lnTo>
                  <a:lnTo>
                    <a:pt x="226464" y="74929"/>
                  </a:lnTo>
                  <a:lnTo>
                    <a:pt x="25251" y="74929"/>
                  </a:lnTo>
                  <a:lnTo>
                    <a:pt x="23034" y="72389"/>
                  </a:lnTo>
                  <a:close/>
                </a:path>
                <a:path w="340995" h="485139">
                  <a:moveTo>
                    <a:pt x="25691" y="72554"/>
                  </a:moveTo>
                  <a:lnTo>
                    <a:pt x="25251" y="74929"/>
                  </a:lnTo>
                  <a:lnTo>
                    <a:pt x="226464" y="74929"/>
                  </a:lnTo>
                  <a:lnTo>
                    <a:pt x="225354" y="73660"/>
                  </a:lnTo>
                  <a:lnTo>
                    <a:pt x="28690" y="73660"/>
                  </a:lnTo>
                  <a:lnTo>
                    <a:pt x="25691" y="72554"/>
                  </a:lnTo>
                  <a:close/>
                </a:path>
                <a:path w="340995" h="485139">
                  <a:moveTo>
                    <a:pt x="23317" y="63500"/>
                  </a:moveTo>
                  <a:lnTo>
                    <a:pt x="23317" y="64769"/>
                  </a:lnTo>
                  <a:lnTo>
                    <a:pt x="28158" y="69850"/>
                  </a:lnTo>
                  <a:lnTo>
                    <a:pt x="28690" y="73660"/>
                  </a:lnTo>
                  <a:lnTo>
                    <a:pt x="225354" y="73660"/>
                  </a:lnTo>
                  <a:lnTo>
                    <a:pt x="223136" y="71119"/>
                  </a:lnTo>
                  <a:lnTo>
                    <a:pt x="34493" y="71119"/>
                  </a:lnTo>
                  <a:lnTo>
                    <a:pt x="31983" y="67310"/>
                  </a:lnTo>
                  <a:lnTo>
                    <a:pt x="27830" y="64769"/>
                  </a:lnTo>
                  <a:lnTo>
                    <a:pt x="23317" y="63500"/>
                  </a:lnTo>
                  <a:close/>
                </a:path>
                <a:path w="340995" h="485139">
                  <a:moveTo>
                    <a:pt x="26427" y="68579"/>
                  </a:moveTo>
                  <a:lnTo>
                    <a:pt x="22929" y="68579"/>
                  </a:lnTo>
                  <a:lnTo>
                    <a:pt x="25246" y="72389"/>
                  </a:lnTo>
                  <a:lnTo>
                    <a:pt x="25691" y="72554"/>
                  </a:lnTo>
                  <a:lnTo>
                    <a:pt x="26427" y="68579"/>
                  </a:lnTo>
                  <a:close/>
                </a:path>
                <a:path w="340995" h="485139">
                  <a:moveTo>
                    <a:pt x="34864" y="66039"/>
                  </a:moveTo>
                  <a:lnTo>
                    <a:pt x="34745" y="69850"/>
                  </a:lnTo>
                  <a:lnTo>
                    <a:pt x="34493" y="71119"/>
                  </a:lnTo>
                  <a:lnTo>
                    <a:pt x="223136" y="71119"/>
                  </a:lnTo>
                  <a:lnTo>
                    <a:pt x="224013" y="67310"/>
                  </a:lnTo>
                  <a:lnTo>
                    <a:pt x="38883" y="67310"/>
                  </a:lnTo>
                  <a:lnTo>
                    <a:pt x="34864" y="66039"/>
                  </a:lnTo>
                  <a:close/>
                </a:path>
                <a:path w="340995" h="485139">
                  <a:moveTo>
                    <a:pt x="18877" y="64769"/>
                  </a:moveTo>
                  <a:lnTo>
                    <a:pt x="17131" y="64769"/>
                  </a:lnTo>
                  <a:lnTo>
                    <a:pt x="19076" y="68579"/>
                  </a:lnTo>
                  <a:lnTo>
                    <a:pt x="22929" y="68579"/>
                  </a:lnTo>
                  <a:lnTo>
                    <a:pt x="19452" y="67310"/>
                  </a:lnTo>
                  <a:lnTo>
                    <a:pt x="19743" y="66039"/>
                  </a:lnTo>
                  <a:lnTo>
                    <a:pt x="20548" y="66039"/>
                  </a:lnTo>
                  <a:lnTo>
                    <a:pt x="18877" y="64769"/>
                  </a:lnTo>
                  <a:close/>
                </a:path>
                <a:path w="340995" h="485139">
                  <a:moveTo>
                    <a:pt x="43978" y="63500"/>
                  </a:moveTo>
                  <a:lnTo>
                    <a:pt x="38883" y="67310"/>
                  </a:lnTo>
                  <a:lnTo>
                    <a:pt x="48788" y="67310"/>
                  </a:lnTo>
                  <a:lnTo>
                    <a:pt x="43978" y="63500"/>
                  </a:lnTo>
                  <a:close/>
                </a:path>
                <a:path w="340995" h="485139">
                  <a:moveTo>
                    <a:pt x="49969" y="59689"/>
                  </a:moveTo>
                  <a:lnTo>
                    <a:pt x="46794" y="63500"/>
                  </a:lnTo>
                  <a:lnTo>
                    <a:pt x="48788" y="67310"/>
                  </a:lnTo>
                  <a:lnTo>
                    <a:pt x="224013" y="67310"/>
                  </a:lnTo>
                  <a:lnTo>
                    <a:pt x="225183" y="62229"/>
                  </a:lnTo>
                  <a:lnTo>
                    <a:pt x="65387" y="62229"/>
                  </a:lnTo>
                  <a:lnTo>
                    <a:pt x="65007" y="60960"/>
                  </a:lnTo>
                  <a:lnTo>
                    <a:pt x="53290" y="60960"/>
                  </a:lnTo>
                  <a:lnTo>
                    <a:pt x="53094" y="60636"/>
                  </a:lnTo>
                  <a:lnTo>
                    <a:pt x="49969" y="59689"/>
                  </a:lnTo>
                  <a:close/>
                </a:path>
                <a:path w="340995" h="485139">
                  <a:moveTo>
                    <a:pt x="226967" y="57150"/>
                  </a:moveTo>
                  <a:lnTo>
                    <a:pt x="71610" y="57150"/>
                  </a:lnTo>
                  <a:lnTo>
                    <a:pt x="67463" y="60535"/>
                  </a:lnTo>
                  <a:lnTo>
                    <a:pt x="67703" y="60960"/>
                  </a:lnTo>
                  <a:lnTo>
                    <a:pt x="66942" y="60960"/>
                  </a:lnTo>
                  <a:lnTo>
                    <a:pt x="65387" y="62229"/>
                  </a:lnTo>
                  <a:lnTo>
                    <a:pt x="225183" y="62229"/>
                  </a:lnTo>
                  <a:lnTo>
                    <a:pt x="226967" y="57150"/>
                  </a:lnTo>
                  <a:close/>
                </a:path>
                <a:path w="340995" h="485139">
                  <a:moveTo>
                    <a:pt x="53094" y="60636"/>
                  </a:moveTo>
                  <a:lnTo>
                    <a:pt x="53290" y="60960"/>
                  </a:lnTo>
                  <a:lnTo>
                    <a:pt x="54161" y="60960"/>
                  </a:lnTo>
                  <a:lnTo>
                    <a:pt x="53094" y="60636"/>
                  </a:lnTo>
                  <a:close/>
                </a:path>
                <a:path w="340995" h="485139">
                  <a:moveTo>
                    <a:pt x="63108" y="54610"/>
                  </a:moveTo>
                  <a:lnTo>
                    <a:pt x="57482" y="55879"/>
                  </a:lnTo>
                  <a:lnTo>
                    <a:pt x="51845" y="59689"/>
                  </a:lnTo>
                  <a:lnTo>
                    <a:pt x="52522" y="59689"/>
                  </a:lnTo>
                  <a:lnTo>
                    <a:pt x="53094" y="60636"/>
                  </a:lnTo>
                  <a:lnTo>
                    <a:pt x="54161" y="60960"/>
                  </a:lnTo>
                  <a:lnTo>
                    <a:pt x="64833" y="60960"/>
                  </a:lnTo>
                  <a:lnTo>
                    <a:pt x="64880" y="60535"/>
                  </a:lnTo>
                  <a:lnTo>
                    <a:pt x="63108" y="54610"/>
                  </a:lnTo>
                  <a:close/>
                </a:path>
                <a:path w="340995" h="485139">
                  <a:moveTo>
                    <a:pt x="67009" y="59736"/>
                  </a:moveTo>
                  <a:lnTo>
                    <a:pt x="64982" y="60876"/>
                  </a:lnTo>
                  <a:lnTo>
                    <a:pt x="66942" y="60960"/>
                  </a:lnTo>
                  <a:lnTo>
                    <a:pt x="67463" y="60535"/>
                  </a:lnTo>
                  <a:lnTo>
                    <a:pt x="67009" y="59736"/>
                  </a:lnTo>
                  <a:close/>
                </a:path>
                <a:path w="340995" h="485139">
                  <a:moveTo>
                    <a:pt x="227625" y="53339"/>
                  </a:moveTo>
                  <a:lnTo>
                    <a:pt x="65801" y="53339"/>
                  </a:lnTo>
                  <a:lnTo>
                    <a:pt x="66263" y="58419"/>
                  </a:lnTo>
                  <a:lnTo>
                    <a:pt x="67009" y="59736"/>
                  </a:lnTo>
                  <a:lnTo>
                    <a:pt x="71610" y="57150"/>
                  </a:lnTo>
                  <a:lnTo>
                    <a:pt x="226967" y="57150"/>
                  </a:lnTo>
                  <a:lnTo>
                    <a:pt x="227413" y="55879"/>
                  </a:lnTo>
                  <a:lnTo>
                    <a:pt x="227625" y="53339"/>
                  </a:lnTo>
                  <a:close/>
                </a:path>
                <a:path w="340995" h="485139">
                  <a:moveTo>
                    <a:pt x="62749" y="48260"/>
                  </a:moveTo>
                  <a:lnTo>
                    <a:pt x="59970" y="49529"/>
                  </a:lnTo>
                  <a:lnTo>
                    <a:pt x="62856" y="50800"/>
                  </a:lnTo>
                  <a:lnTo>
                    <a:pt x="65725" y="53339"/>
                  </a:lnTo>
                  <a:lnTo>
                    <a:pt x="61528" y="54610"/>
                  </a:lnTo>
                  <a:lnTo>
                    <a:pt x="65801" y="53339"/>
                  </a:lnTo>
                  <a:lnTo>
                    <a:pt x="227625" y="53339"/>
                  </a:lnTo>
                  <a:lnTo>
                    <a:pt x="227837" y="50800"/>
                  </a:lnTo>
                  <a:lnTo>
                    <a:pt x="67273" y="50800"/>
                  </a:lnTo>
                  <a:lnTo>
                    <a:pt x="66707" y="50183"/>
                  </a:lnTo>
                  <a:lnTo>
                    <a:pt x="65911" y="49529"/>
                  </a:lnTo>
                  <a:lnTo>
                    <a:pt x="62749" y="48260"/>
                  </a:lnTo>
                  <a:close/>
                </a:path>
                <a:path w="340995" h="485139">
                  <a:moveTo>
                    <a:pt x="65392" y="46989"/>
                  </a:moveTo>
                  <a:lnTo>
                    <a:pt x="66107" y="49529"/>
                  </a:lnTo>
                  <a:lnTo>
                    <a:pt x="66707" y="50183"/>
                  </a:lnTo>
                  <a:lnTo>
                    <a:pt x="67458" y="50800"/>
                  </a:lnTo>
                  <a:lnTo>
                    <a:pt x="65392" y="46989"/>
                  </a:lnTo>
                  <a:close/>
                </a:path>
                <a:path w="340995" h="485139">
                  <a:moveTo>
                    <a:pt x="68162" y="45719"/>
                  </a:moveTo>
                  <a:lnTo>
                    <a:pt x="68575" y="46989"/>
                  </a:lnTo>
                  <a:lnTo>
                    <a:pt x="69427" y="48260"/>
                  </a:lnTo>
                  <a:lnTo>
                    <a:pt x="67831" y="48260"/>
                  </a:lnTo>
                  <a:lnTo>
                    <a:pt x="68884" y="50800"/>
                  </a:lnTo>
                  <a:lnTo>
                    <a:pt x="227837" y="50800"/>
                  </a:lnTo>
                  <a:lnTo>
                    <a:pt x="227943" y="49529"/>
                  </a:lnTo>
                  <a:lnTo>
                    <a:pt x="71572" y="49529"/>
                  </a:lnTo>
                  <a:lnTo>
                    <a:pt x="70435" y="48260"/>
                  </a:lnTo>
                  <a:lnTo>
                    <a:pt x="69427" y="48260"/>
                  </a:lnTo>
                  <a:lnTo>
                    <a:pt x="67332" y="46989"/>
                  </a:lnTo>
                  <a:lnTo>
                    <a:pt x="69299" y="46989"/>
                  </a:lnTo>
                  <a:lnTo>
                    <a:pt x="68162" y="45719"/>
                  </a:lnTo>
                  <a:close/>
                </a:path>
                <a:path w="340995" h="485139">
                  <a:moveTo>
                    <a:pt x="75011" y="43179"/>
                  </a:moveTo>
                  <a:lnTo>
                    <a:pt x="69949" y="44450"/>
                  </a:lnTo>
                  <a:lnTo>
                    <a:pt x="71572" y="49529"/>
                  </a:lnTo>
                  <a:lnTo>
                    <a:pt x="227943" y="49529"/>
                  </a:lnTo>
                  <a:lnTo>
                    <a:pt x="228155" y="46989"/>
                  </a:lnTo>
                  <a:lnTo>
                    <a:pt x="77376" y="46989"/>
                  </a:lnTo>
                  <a:lnTo>
                    <a:pt x="75011" y="43179"/>
                  </a:lnTo>
                  <a:close/>
                </a:path>
                <a:path w="340995" h="485139">
                  <a:moveTo>
                    <a:pt x="77376" y="38100"/>
                  </a:moveTo>
                  <a:lnTo>
                    <a:pt x="75860" y="39369"/>
                  </a:lnTo>
                  <a:lnTo>
                    <a:pt x="74700" y="40639"/>
                  </a:lnTo>
                  <a:lnTo>
                    <a:pt x="73882" y="41910"/>
                  </a:lnTo>
                  <a:lnTo>
                    <a:pt x="76203" y="43179"/>
                  </a:lnTo>
                  <a:lnTo>
                    <a:pt x="77370" y="44450"/>
                  </a:lnTo>
                  <a:lnTo>
                    <a:pt x="77376" y="46989"/>
                  </a:lnTo>
                  <a:lnTo>
                    <a:pt x="228155" y="46989"/>
                  </a:lnTo>
                  <a:lnTo>
                    <a:pt x="228473" y="43179"/>
                  </a:lnTo>
                  <a:lnTo>
                    <a:pt x="228120" y="41910"/>
                  </a:lnTo>
                  <a:lnTo>
                    <a:pt x="80723" y="41910"/>
                  </a:lnTo>
                  <a:lnTo>
                    <a:pt x="75844" y="40639"/>
                  </a:lnTo>
                  <a:lnTo>
                    <a:pt x="77376" y="38100"/>
                  </a:lnTo>
                  <a:close/>
                </a:path>
                <a:path w="340995" h="485139">
                  <a:moveTo>
                    <a:pt x="76945" y="34289"/>
                  </a:moveTo>
                  <a:lnTo>
                    <a:pt x="79385" y="36829"/>
                  </a:lnTo>
                  <a:lnTo>
                    <a:pt x="80213" y="40639"/>
                  </a:lnTo>
                  <a:lnTo>
                    <a:pt x="83120" y="41910"/>
                  </a:lnTo>
                  <a:lnTo>
                    <a:pt x="228120" y="41910"/>
                  </a:lnTo>
                  <a:lnTo>
                    <a:pt x="226710" y="36829"/>
                  </a:lnTo>
                  <a:lnTo>
                    <a:pt x="84372" y="36829"/>
                  </a:lnTo>
                  <a:lnTo>
                    <a:pt x="79928" y="35560"/>
                  </a:lnTo>
                  <a:lnTo>
                    <a:pt x="76945" y="34289"/>
                  </a:lnTo>
                  <a:close/>
                </a:path>
                <a:path w="340995" h="485139">
                  <a:moveTo>
                    <a:pt x="78127" y="31750"/>
                  </a:moveTo>
                  <a:lnTo>
                    <a:pt x="84372" y="36829"/>
                  </a:lnTo>
                  <a:lnTo>
                    <a:pt x="226710" y="36829"/>
                  </a:lnTo>
                  <a:lnTo>
                    <a:pt x="226357" y="35560"/>
                  </a:lnTo>
                  <a:lnTo>
                    <a:pt x="84307" y="35560"/>
                  </a:lnTo>
                  <a:lnTo>
                    <a:pt x="82438" y="34289"/>
                  </a:lnTo>
                  <a:lnTo>
                    <a:pt x="80379" y="33019"/>
                  </a:lnTo>
                  <a:lnTo>
                    <a:pt x="78127" y="31750"/>
                  </a:lnTo>
                  <a:close/>
                </a:path>
                <a:path w="340995" h="485139">
                  <a:moveTo>
                    <a:pt x="79691" y="29210"/>
                  </a:moveTo>
                  <a:lnTo>
                    <a:pt x="81094" y="31750"/>
                  </a:lnTo>
                  <a:lnTo>
                    <a:pt x="82631" y="34289"/>
                  </a:lnTo>
                  <a:lnTo>
                    <a:pt x="84307" y="35560"/>
                  </a:lnTo>
                  <a:lnTo>
                    <a:pt x="226357" y="35560"/>
                  </a:lnTo>
                  <a:lnTo>
                    <a:pt x="226005" y="34289"/>
                  </a:lnTo>
                  <a:lnTo>
                    <a:pt x="90460" y="34289"/>
                  </a:lnTo>
                  <a:lnTo>
                    <a:pt x="86532" y="31750"/>
                  </a:lnTo>
                  <a:lnTo>
                    <a:pt x="82609" y="31750"/>
                  </a:lnTo>
                  <a:lnTo>
                    <a:pt x="81072" y="30479"/>
                  </a:lnTo>
                  <a:lnTo>
                    <a:pt x="79691" y="29210"/>
                  </a:lnTo>
                  <a:close/>
                </a:path>
                <a:path w="340995" h="485139">
                  <a:moveTo>
                    <a:pt x="86236" y="26669"/>
                  </a:moveTo>
                  <a:lnTo>
                    <a:pt x="90460" y="34289"/>
                  </a:lnTo>
                  <a:lnTo>
                    <a:pt x="226005" y="34289"/>
                  </a:lnTo>
                  <a:lnTo>
                    <a:pt x="225652" y="33019"/>
                  </a:lnTo>
                  <a:lnTo>
                    <a:pt x="93738" y="33019"/>
                  </a:lnTo>
                  <a:lnTo>
                    <a:pt x="92738" y="30479"/>
                  </a:lnTo>
                  <a:lnTo>
                    <a:pt x="91239" y="30479"/>
                  </a:lnTo>
                  <a:lnTo>
                    <a:pt x="89707" y="29210"/>
                  </a:lnTo>
                  <a:lnTo>
                    <a:pt x="88031" y="27939"/>
                  </a:lnTo>
                  <a:lnTo>
                    <a:pt x="86236" y="26669"/>
                  </a:lnTo>
                  <a:close/>
                </a:path>
                <a:path w="340995" h="485139">
                  <a:moveTo>
                    <a:pt x="91610" y="26669"/>
                  </a:moveTo>
                  <a:lnTo>
                    <a:pt x="93738" y="33019"/>
                  </a:lnTo>
                  <a:lnTo>
                    <a:pt x="225652" y="33019"/>
                  </a:lnTo>
                  <a:lnTo>
                    <a:pt x="225299" y="31750"/>
                  </a:lnTo>
                  <a:lnTo>
                    <a:pt x="95957" y="31750"/>
                  </a:lnTo>
                  <a:lnTo>
                    <a:pt x="91610" y="26669"/>
                  </a:lnTo>
                  <a:close/>
                </a:path>
                <a:path w="340995" h="485139">
                  <a:moveTo>
                    <a:pt x="81764" y="28370"/>
                  </a:moveTo>
                  <a:lnTo>
                    <a:pt x="82942" y="30479"/>
                  </a:lnTo>
                  <a:lnTo>
                    <a:pt x="84307" y="31750"/>
                  </a:lnTo>
                  <a:lnTo>
                    <a:pt x="86532" y="31750"/>
                  </a:lnTo>
                  <a:lnTo>
                    <a:pt x="82604" y="29210"/>
                  </a:lnTo>
                  <a:lnTo>
                    <a:pt x="81764" y="28370"/>
                  </a:lnTo>
                  <a:close/>
                </a:path>
                <a:path w="340995" h="485139">
                  <a:moveTo>
                    <a:pt x="96662" y="27939"/>
                  </a:moveTo>
                  <a:lnTo>
                    <a:pt x="95887" y="27939"/>
                  </a:lnTo>
                  <a:lnTo>
                    <a:pt x="95957" y="31750"/>
                  </a:lnTo>
                  <a:lnTo>
                    <a:pt x="225299" y="31750"/>
                  </a:lnTo>
                  <a:lnTo>
                    <a:pt x="223744" y="29210"/>
                  </a:lnTo>
                  <a:lnTo>
                    <a:pt x="100638" y="29210"/>
                  </a:lnTo>
                  <a:lnTo>
                    <a:pt x="96662" y="27939"/>
                  </a:lnTo>
                  <a:close/>
                </a:path>
                <a:path w="340995" h="485139">
                  <a:moveTo>
                    <a:pt x="91239" y="26669"/>
                  </a:moveTo>
                  <a:lnTo>
                    <a:pt x="91239" y="30479"/>
                  </a:lnTo>
                  <a:lnTo>
                    <a:pt x="92738" y="30479"/>
                  </a:lnTo>
                  <a:lnTo>
                    <a:pt x="91239" y="26669"/>
                  </a:lnTo>
                  <a:close/>
                </a:path>
                <a:path w="340995" h="485139">
                  <a:moveTo>
                    <a:pt x="111111" y="16510"/>
                  </a:moveTo>
                  <a:lnTo>
                    <a:pt x="106953" y="24129"/>
                  </a:lnTo>
                  <a:lnTo>
                    <a:pt x="100455" y="26669"/>
                  </a:lnTo>
                  <a:lnTo>
                    <a:pt x="100638" y="29210"/>
                  </a:lnTo>
                  <a:lnTo>
                    <a:pt x="223744" y="29210"/>
                  </a:lnTo>
                  <a:lnTo>
                    <a:pt x="219076" y="21589"/>
                  </a:lnTo>
                  <a:lnTo>
                    <a:pt x="217920" y="20319"/>
                  </a:lnTo>
                  <a:lnTo>
                    <a:pt x="112090" y="20319"/>
                  </a:lnTo>
                  <a:lnTo>
                    <a:pt x="111111" y="16510"/>
                  </a:lnTo>
                  <a:close/>
                </a:path>
                <a:path w="340995" h="485139">
                  <a:moveTo>
                    <a:pt x="80062" y="26669"/>
                  </a:moveTo>
                  <a:lnTo>
                    <a:pt x="81764" y="28370"/>
                  </a:lnTo>
                  <a:lnTo>
                    <a:pt x="81523" y="27939"/>
                  </a:lnTo>
                  <a:lnTo>
                    <a:pt x="80062" y="26669"/>
                  </a:lnTo>
                  <a:close/>
                </a:path>
                <a:path w="340995" h="485139">
                  <a:moveTo>
                    <a:pt x="116324" y="13969"/>
                  </a:moveTo>
                  <a:lnTo>
                    <a:pt x="115168" y="16510"/>
                  </a:lnTo>
                  <a:lnTo>
                    <a:pt x="113760" y="19050"/>
                  </a:lnTo>
                  <a:lnTo>
                    <a:pt x="112090" y="20319"/>
                  </a:lnTo>
                  <a:lnTo>
                    <a:pt x="217920" y="20319"/>
                  </a:lnTo>
                  <a:lnTo>
                    <a:pt x="214453" y="16510"/>
                  </a:lnTo>
                  <a:lnTo>
                    <a:pt x="116700" y="16510"/>
                  </a:lnTo>
                  <a:lnTo>
                    <a:pt x="116592" y="15239"/>
                  </a:lnTo>
                  <a:lnTo>
                    <a:pt x="116324" y="13969"/>
                  </a:lnTo>
                  <a:close/>
                </a:path>
                <a:path w="340995" h="485139">
                  <a:moveTo>
                    <a:pt x="117882" y="12700"/>
                  </a:moveTo>
                  <a:lnTo>
                    <a:pt x="117543" y="13969"/>
                  </a:lnTo>
                  <a:lnTo>
                    <a:pt x="117151" y="15239"/>
                  </a:lnTo>
                  <a:lnTo>
                    <a:pt x="116700" y="16510"/>
                  </a:lnTo>
                  <a:lnTo>
                    <a:pt x="182081" y="16510"/>
                  </a:lnTo>
                  <a:lnTo>
                    <a:pt x="173817" y="15239"/>
                  </a:lnTo>
                  <a:lnTo>
                    <a:pt x="121358" y="15239"/>
                  </a:lnTo>
                  <a:lnTo>
                    <a:pt x="117882" y="12700"/>
                  </a:lnTo>
                  <a:close/>
                </a:path>
                <a:path w="340995" h="485139">
                  <a:moveTo>
                    <a:pt x="181991" y="12700"/>
                  </a:moveTo>
                  <a:lnTo>
                    <a:pt x="183113" y="13969"/>
                  </a:lnTo>
                  <a:lnTo>
                    <a:pt x="184134" y="15239"/>
                  </a:lnTo>
                  <a:lnTo>
                    <a:pt x="185047" y="16510"/>
                  </a:lnTo>
                  <a:lnTo>
                    <a:pt x="214453" y="16510"/>
                  </a:lnTo>
                  <a:lnTo>
                    <a:pt x="213297" y="15239"/>
                  </a:lnTo>
                  <a:lnTo>
                    <a:pt x="188363" y="15239"/>
                  </a:lnTo>
                  <a:lnTo>
                    <a:pt x="181991" y="12700"/>
                  </a:lnTo>
                  <a:close/>
                </a:path>
                <a:path w="340995" h="485139">
                  <a:moveTo>
                    <a:pt x="124701" y="10160"/>
                  </a:moveTo>
                  <a:lnTo>
                    <a:pt x="121358" y="15239"/>
                  </a:lnTo>
                  <a:lnTo>
                    <a:pt x="123686" y="15239"/>
                  </a:lnTo>
                  <a:lnTo>
                    <a:pt x="124272" y="11429"/>
                  </a:lnTo>
                  <a:lnTo>
                    <a:pt x="124482" y="11252"/>
                  </a:lnTo>
                  <a:lnTo>
                    <a:pt x="124701" y="10160"/>
                  </a:lnTo>
                  <a:close/>
                </a:path>
                <a:path w="340995" h="485139">
                  <a:moveTo>
                    <a:pt x="124482" y="11252"/>
                  </a:moveTo>
                  <a:lnTo>
                    <a:pt x="124272" y="11429"/>
                  </a:lnTo>
                  <a:lnTo>
                    <a:pt x="123686" y="15239"/>
                  </a:lnTo>
                  <a:lnTo>
                    <a:pt x="124482" y="11252"/>
                  </a:lnTo>
                  <a:close/>
                </a:path>
                <a:path w="340995" h="485139">
                  <a:moveTo>
                    <a:pt x="130322" y="6350"/>
                  </a:moveTo>
                  <a:lnTo>
                    <a:pt x="124482" y="11252"/>
                  </a:lnTo>
                  <a:lnTo>
                    <a:pt x="123686" y="15239"/>
                  </a:lnTo>
                  <a:lnTo>
                    <a:pt x="169797" y="15239"/>
                  </a:lnTo>
                  <a:lnTo>
                    <a:pt x="170241" y="13969"/>
                  </a:lnTo>
                  <a:lnTo>
                    <a:pt x="165493" y="13969"/>
                  </a:lnTo>
                  <a:lnTo>
                    <a:pt x="165308" y="11429"/>
                  </a:lnTo>
                  <a:lnTo>
                    <a:pt x="129059" y="11429"/>
                  </a:lnTo>
                  <a:lnTo>
                    <a:pt x="130322" y="6350"/>
                  </a:lnTo>
                  <a:close/>
                </a:path>
                <a:path w="340995" h="485139">
                  <a:moveTo>
                    <a:pt x="175428" y="10160"/>
                  </a:moveTo>
                  <a:lnTo>
                    <a:pt x="174332" y="12700"/>
                  </a:lnTo>
                  <a:lnTo>
                    <a:pt x="169797" y="15239"/>
                  </a:lnTo>
                  <a:lnTo>
                    <a:pt x="173817" y="15239"/>
                  </a:lnTo>
                  <a:lnTo>
                    <a:pt x="175428" y="10160"/>
                  </a:lnTo>
                  <a:close/>
                </a:path>
                <a:path w="340995" h="485139">
                  <a:moveTo>
                    <a:pt x="199428" y="7619"/>
                  </a:moveTo>
                  <a:lnTo>
                    <a:pt x="188137" y="7619"/>
                  </a:lnTo>
                  <a:lnTo>
                    <a:pt x="188363" y="15239"/>
                  </a:lnTo>
                  <a:lnTo>
                    <a:pt x="213297" y="15239"/>
                  </a:lnTo>
                  <a:lnTo>
                    <a:pt x="210986" y="12700"/>
                  </a:lnTo>
                  <a:lnTo>
                    <a:pt x="206359" y="8889"/>
                  </a:lnTo>
                  <a:lnTo>
                    <a:pt x="199428" y="7619"/>
                  </a:lnTo>
                  <a:close/>
                </a:path>
                <a:path w="340995" h="485139">
                  <a:moveTo>
                    <a:pt x="171129" y="11429"/>
                  </a:moveTo>
                  <a:lnTo>
                    <a:pt x="165493" y="13969"/>
                  </a:lnTo>
                  <a:lnTo>
                    <a:pt x="170241" y="13969"/>
                  </a:lnTo>
                  <a:lnTo>
                    <a:pt x="171129" y="11429"/>
                  </a:lnTo>
                  <a:close/>
                </a:path>
                <a:path w="340995" h="485139">
                  <a:moveTo>
                    <a:pt x="131805" y="6350"/>
                  </a:moveTo>
                  <a:lnTo>
                    <a:pt x="131865" y="8889"/>
                  </a:lnTo>
                  <a:lnTo>
                    <a:pt x="130950" y="10160"/>
                  </a:lnTo>
                  <a:lnTo>
                    <a:pt x="129059" y="11429"/>
                  </a:lnTo>
                  <a:lnTo>
                    <a:pt x="165308" y="11429"/>
                  </a:lnTo>
                  <a:lnTo>
                    <a:pt x="165123" y="8889"/>
                  </a:lnTo>
                  <a:lnTo>
                    <a:pt x="160334" y="8889"/>
                  </a:lnTo>
                  <a:lnTo>
                    <a:pt x="159244" y="7619"/>
                  </a:lnTo>
                  <a:lnTo>
                    <a:pt x="135045" y="7619"/>
                  </a:lnTo>
                  <a:lnTo>
                    <a:pt x="131805" y="6350"/>
                  </a:lnTo>
                  <a:close/>
                </a:path>
                <a:path w="340995" h="485139">
                  <a:moveTo>
                    <a:pt x="161151" y="6350"/>
                  </a:moveTo>
                  <a:lnTo>
                    <a:pt x="160301" y="6350"/>
                  </a:lnTo>
                  <a:lnTo>
                    <a:pt x="160022" y="7619"/>
                  </a:lnTo>
                  <a:lnTo>
                    <a:pt x="160334" y="8889"/>
                  </a:lnTo>
                  <a:lnTo>
                    <a:pt x="165123" y="8889"/>
                  </a:lnTo>
                  <a:lnTo>
                    <a:pt x="165031" y="7619"/>
                  </a:lnTo>
                  <a:lnTo>
                    <a:pt x="161151" y="6350"/>
                  </a:lnTo>
                  <a:close/>
                </a:path>
                <a:path w="340995" h="485139">
                  <a:moveTo>
                    <a:pt x="146368" y="0"/>
                  </a:moveTo>
                  <a:lnTo>
                    <a:pt x="137807" y="5079"/>
                  </a:lnTo>
                  <a:lnTo>
                    <a:pt x="135045" y="7619"/>
                  </a:lnTo>
                  <a:lnTo>
                    <a:pt x="159244" y="7619"/>
                  </a:lnTo>
                  <a:lnTo>
                    <a:pt x="155971" y="3810"/>
                  </a:lnTo>
                  <a:lnTo>
                    <a:pt x="14636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7" name="object 157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9729563" y="3499378"/>
              <a:ext cx="97395" cy="130031"/>
            </a:xfrm>
            <a:prstGeom prst="rect">
              <a:avLst/>
            </a:prstGeom>
          </p:spPr>
        </p:pic>
        <p:sp>
          <p:nvSpPr>
            <p:cNvPr id="158" name="object 158"/>
            <p:cNvSpPr/>
            <p:nvPr/>
          </p:nvSpPr>
          <p:spPr>
            <a:xfrm>
              <a:off x="4238841" y="3553370"/>
              <a:ext cx="7016115" cy="1466850"/>
            </a:xfrm>
            <a:custGeom>
              <a:avLst/>
              <a:gdLst/>
              <a:ahLst/>
              <a:cxnLst/>
              <a:rect l="l" t="t" r="r" b="b"/>
              <a:pathLst>
                <a:path w="7016115" h="1466850">
                  <a:moveTo>
                    <a:pt x="60096" y="2755"/>
                  </a:moveTo>
                  <a:lnTo>
                    <a:pt x="49022" y="0"/>
                  </a:lnTo>
                  <a:lnTo>
                    <a:pt x="42684" y="698"/>
                  </a:lnTo>
                  <a:lnTo>
                    <a:pt x="37096" y="914"/>
                  </a:lnTo>
                  <a:lnTo>
                    <a:pt x="5435" y="2679"/>
                  </a:lnTo>
                  <a:lnTo>
                    <a:pt x="0" y="2819"/>
                  </a:lnTo>
                  <a:lnTo>
                    <a:pt x="0" y="63614"/>
                  </a:lnTo>
                  <a:lnTo>
                    <a:pt x="32854" y="63804"/>
                  </a:lnTo>
                  <a:lnTo>
                    <a:pt x="51841" y="63588"/>
                  </a:lnTo>
                  <a:lnTo>
                    <a:pt x="56108" y="66001"/>
                  </a:lnTo>
                  <a:lnTo>
                    <a:pt x="55968" y="39293"/>
                  </a:lnTo>
                  <a:lnTo>
                    <a:pt x="56108" y="30378"/>
                  </a:lnTo>
                  <a:lnTo>
                    <a:pt x="56642" y="21501"/>
                  </a:lnTo>
                  <a:lnTo>
                    <a:pt x="56997" y="17602"/>
                  </a:lnTo>
                  <a:lnTo>
                    <a:pt x="60096" y="2755"/>
                  </a:lnTo>
                  <a:close/>
                </a:path>
                <a:path w="7016115" h="1466850">
                  <a:moveTo>
                    <a:pt x="3125978" y="444322"/>
                  </a:moveTo>
                  <a:lnTo>
                    <a:pt x="3111335" y="444322"/>
                  </a:lnTo>
                  <a:lnTo>
                    <a:pt x="3111335" y="455714"/>
                  </a:lnTo>
                  <a:lnTo>
                    <a:pt x="3118662" y="455714"/>
                  </a:lnTo>
                  <a:lnTo>
                    <a:pt x="3125978" y="455714"/>
                  </a:lnTo>
                  <a:lnTo>
                    <a:pt x="3125978" y="444322"/>
                  </a:lnTo>
                  <a:close/>
                </a:path>
                <a:path w="7016115" h="1466850">
                  <a:moveTo>
                    <a:pt x="3221088" y="468503"/>
                  </a:moveTo>
                  <a:lnTo>
                    <a:pt x="3206445" y="468503"/>
                  </a:lnTo>
                  <a:lnTo>
                    <a:pt x="3206445" y="479894"/>
                  </a:lnTo>
                  <a:lnTo>
                    <a:pt x="3213773" y="479894"/>
                  </a:lnTo>
                  <a:lnTo>
                    <a:pt x="3221088" y="479894"/>
                  </a:lnTo>
                  <a:lnTo>
                    <a:pt x="3221088" y="468503"/>
                  </a:lnTo>
                  <a:close/>
                </a:path>
                <a:path w="7016115" h="1466850">
                  <a:moveTo>
                    <a:pt x="3617658" y="84289"/>
                  </a:moveTo>
                  <a:lnTo>
                    <a:pt x="3603015" y="84289"/>
                  </a:lnTo>
                  <a:lnTo>
                    <a:pt x="3603015" y="95681"/>
                  </a:lnTo>
                  <a:lnTo>
                    <a:pt x="3610343" y="95681"/>
                  </a:lnTo>
                  <a:lnTo>
                    <a:pt x="3617658" y="95681"/>
                  </a:lnTo>
                  <a:lnTo>
                    <a:pt x="3617658" y="84289"/>
                  </a:lnTo>
                  <a:close/>
                </a:path>
                <a:path w="7016115" h="1466850">
                  <a:moveTo>
                    <a:pt x="3812184" y="78917"/>
                  </a:moveTo>
                  <a:lnTo>
                    <a:pt x="3797541" y="78917"/>
                  </a:lnTo>
                  <a:lnTo>
                    <a:pt x="3797541" y="90309"/>
                  </a:lnTo>
                  <a:lnTo>
                    <a:pt x="3804869" y="90309"/>
                  </a:lnTo>
                  <a:lnTo>
                    <a:pt x="3812184" y="90309"/>
                  </a:lnTo>
                  <a:lnTo>
                    <a:pt x="3812184" y="78917"/>
                  </a:lnTo>
                  <a:close/>
                </a:path>
                <a:path w="7016115" h="1466850">
                  <a:moveTo>
                    <a:pt x="6997890" y="1319403"/>
                  </a:moveTo>
                  <a:lnTo>
                    <a:pt x="6994982" y="1316736"/>
                  </a:lnTo>
                  <a:lnTo>
                    <a:pt x="6989915" y="1314742"/>
                  </a:lnTo>
                  <a:lnTo>
                    <a:pt x="6983006" y="1314653"/>
                  </a:lnTo>
                  <a:lnTo>
                    <a:pt x="6970344" y="1316253"/>
                  </a:lnTo>
                  <a:lnTo>
                    <a:pt x="6960984" y="1316812"/>
                  </a:lnTo>
                  <a:lnTo>
                    <a:pt x="6951573" y="1316926"/>
                  </a:lnTo>
                  <a:lnTo>
                    <a:pt x="6924611" y="1316736"/>
                  </a:lnTo>
                  <a:lnTo>
                    <a:pt x="6926935" y="1321168"/>
                  </a:lnTo>
                  <a:lnTo>
                    <a:pt x="6926732" y="1340002"/>
                  </a:lnTo>
                  <a:lnTo>
                    <a:pt x="6926910" y="1374381"/>
                  </a:lnTo>
                  <a:lnTo>
                    <a:pt x="6994309" y="1374381"/>
                  </a:lnTo>
                  <a:lnTo>
                    <a:pt x="6994436" y="1368259"/>
                  </a:lnTo>
                  <a:lnTo>
                    <a:pt x="6996392" y="1329067"/>
                  </a:lnTo>
                  <a:lnTo>
                    <a:pt x="6997890" y="1319403"/>
                  </a:lnTo>
                  <a:close/>
                </a:path>
                <a:path w="7016115" h="1466850">
                  <a:moveTo>
                    <a:pt x="7016039" y="1430451"/>
                  </a:moveTo>
                  <a:lnTo>
                    <a:pt x="7015835" y="1417332"/>
                  </a:lnTo>
                  <a:lnTo>
                    <a:pt x="7012724" y="1410487"/>
                  </a:lnTo>
                  <a:lnTo>
                    <a:pt x="7006755" y="1409255"/>
                  </a:lnTo>
                  <a:lnTo>
                    <a:pt x="7000164" y="1409319"/>
                  </a:lnTo>
                  <a:lnTo>
                    <a:pt x="6987438" y="1410741"/>
                  </a:lnTo>
                  <a:lnTo>
                    <a:pt x="6977685" y="1411287"/>
                  </a:lnTo>
                  <a:lnTo>
                    <a:pt x="6967880" y="1411376"/>
                  </a:lnTo>
                  <a:lnTo>
                    <a:pt x="6936854" y="1411160"/>
                  </a:lnTo>
                  <a:lnTo>
                    <a:pt x="6939293" y="1419618"/>
                  </a:lnTo>
                  <a:lnTo>
                    <a:pt x="6940080" y="1429004"/>
                  </a:lnTo>
                  <a:lnTo>
                    <a:pt x="6940563" y="1438338"/>
                  </a:lnTo>
                  <a:lnTo>
                    <a:pt x="6940601" y="1447723"/>
                  </a:lnTo>
                  <a:lnTo>
                    <a:pt x="6940334" y="1466481"/>
                  </a:lnTo>
                  <a:lnTo>
                    <a:pt x="6993674" y="1466481"/>
                  </a:lnTo>
                  <a:lnTo>
                    <a:pt x="7015035" y="1444510"/>
                  </a:lnTo>
                  <a:lnTo>
                    <a:pt x="7016039" y="143045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9" name="object 159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9554432" y="3707410"/>
              <a:ext cx="79536" cy="73671"/>
            </a:xfrm>
            <a:prstGeom prst="rect">
              <a:avLst/>
            </a:prstGeom>
          </p:spPr>
        </p:pic>
        <p:sp>
          <p:nvSpPr>
            <p:cNvPr id="160" name="object 160"/>
            <p:cNvSpPr/>
            <p:nvPr/>
          </p:nvSpPr>
          <p:spPr>
            <a:xfrm>
              <a:off x="8952468" y="5413338"/>
              <a:ext cx="60325" cy="43180"/>
            </a:xfrm>
            <a:custGeom>
              <a:avLst/>
              <a:gdLst/>
              <a:ahLst/>
              <a:cxnLst/>
              <a:rect l="l" t="t" r="r" b="b"/>
              <a:pathLst>
                <a:path w="60325" h="43179">
                  <a:moveTo>
                    <a:pt x="60099" y="41232"/>
                  </a:moveTo>
                  <a:lnTo>
                    <a:pt x="57240" y="41409"/>
                  </a:lnTo>
                  <a:lnTo>
                    <a:pt x="52909" y="41538"/>
                  </a:lnTo>
                  <a:lnTo>
                    <a:pt x="39125" y="22273"/>
                  </a:lnTo>
                  <a:lnTo>
                    <a:pt x="0" y="42688"/>
                  </a:lnTo>
                  <a:lnTo>
                    <a:pt x="709" y="38781"/>
                  </a:lnTo>
                  <a:lnTo>
                    <a:pt x="33950" y="0"/>
                  </a:lnTo>
                </a:path>
              </a:pathLst>
            </a:custGeom>
            <a:ln w="3175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1" name="object 161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8535795" y="5109181"/>
              <a:ext cx="399701" cy="159651"/>
            </a:xfrm>
            <a:prstGeom prst="rect">
              <a:avLst/>
            </a:prstGeom>
          </p:spPr>
        </p:pic>
        <p:sp>
          <p:nvSpPr>
            <p:cNvPr id="162" name="object 162"/>
            <p:cNvSpPr/>
            <p:nvPr/>
          </p:nvSpPr>
          <p:spPr>
            <a:xfrm>
              <a:off x="4222483" y="3801541"/>
              <a:ext cx="299720" cy="484505"/>
            </a:xfrm>
            <a:custGeom>
              <a:avLst/>
              <a:gdLst/>
              <a:ahLst/>
              <a:cxnLst/>
              <a:rect l="l" t="t" r="r" b="b"/>
              <a:pathLst>
                <a:path w="299720" h="484504">
                  <a:moveTo>
                    <a:pt x="188531" y="390207"/>
                  </a:moveTo>
                  <a:lnTo>
                    <a:pt x="181622" y="354736"/>
                  </a:lnTo>
                  <a:lnTo>
                    <a:pt x="160921" y="323557"/>
                  </a:lnTo>
                  <a:lnTo>
                    <a:pt x="129730" y="302844"/>
                  </a:lnTo>
                  <a:lnTo>
                    <a:pt x="94259" y="295948"/>
                  </a:lnTo>
                  <a:lnTo>
                    <a:pt x="58788" y="302844"/>
                  </a:lnTo>
                  <a:lnTo>
                    <a:pt x="27609" y="323557"/>
                  </a:lnTo>
                  <a:lnTo>
                    <a:pt x="6896" y="354736"/>
                  </a:lnTo>
                  <a:lnTo>
                    <a:pt x="0" y="390207"/>
                  </a:lnTo>
                  <a:lnTo>
                    <a:pt x="6896" y="425691"/>
                  </a:lnTo>
                  <a:lnTo>
                    <a:pt x="27609" y="456869"/>
                  </a:lnTo>
                  <a:lnTo>
                    <a:pt x="58788" y="477570"/>
                  </a:lnTo>
                  <a:lnTo>
                    <a:pt x="94259" y="484479"/>
                  </a:lnTo>
                  <a:lnTo>
                    <a:pt x="129730" y="477570"/>
                  </a:lnTo>
                  <a:lnTo>
                    <a:pt x="160921" y="456869"/>
                  </a:lnTo>
                  <a:lnTo>
                    <a:pt x="181622" y="425691"/>
                  </a:lnTo>
                  <a:lnTo>
                    <a:pt x="188531" y="390207"/>
                  </a:lnTo>
                  <a:close/>
                </a:path>
                <a:path w="299720" h="484504">
                  <a:moveTo>
                    <a:pt x="299275" y="94259"/>
                  </a:moveTo>
                  <a:lnTo>
                    <a:pt x="292366" y="58788"/>
                  </a:lnTo>
                  <a:lnTo>
                    <a:pt x="271665" y="27609"/>
                  </a:lnTo>
                  <a:lnTo>
                    <a:pt x="240474" y="6896"/>
                  </a:lnTo>
                  <a:lnTo>
                    <a:pt x="205003" y="0"/>
                  </a:lnTo>
                  <a:lnTo>
                    <a:pt x="169532" y="6896"/>
                  </a:lnTo>
                  <a:lnTo>
                    <a:pt x="138353" y="27609"/>
                  </a:lnTo>
                  <a:lnTo>
                    <a:pt x="117640" y="58788"/>
                  </a:lnTo>
                  <a:lnTo>
                    <a:pt x="110744" y="94259"/>
                  </a:lnTo>
                  <a:lnTo>
                    <a:pt x="117640" y="129743"/>
                  </a:lnTo>
                  <a:lnTo>
                    <a:pt x="138353" y="160921"/>
                  </a:lnTo>
                  <a:lnTo>
                    <a:pt x="169532" y="181622"/>
                  </a:lnTo>
                  <a:lnTo>
                    <a:pt x="205003" y="188531"/>
                  </a:lnTo>
                  <a:lnTo>
                    <a:pt x="240474" y="181622"/>
                  </a:lnTo>
                  <a:lnTo>
                    <a:pt x="271665" y="160921"/>
                  </a:lnTo>
                  <a:lnTo>
                    <a:pt x="292366" y="129743"/>
                  </a:lnTo>
                  <a:lnTo>
                    <a:pt x="299275" y="94259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3" name="object 163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4845011" y="3403835"/>
              <a:ext cx="188530" cy="188530"/>
            </a:xfrm>
            <a:prstGeom prst="rect">
              <a:avLst/>
            </a:prstGeom>
          </p:spPr>
        </p:pic>
        <p:sp>
          <p:nvSpPr>
            <p:cNvPr id="164" name="object 164"/>
            <p:cNvSpPr/>
            <p:nvPr/>
          </p:nvSpPr>
          <p:spPr>
            <a:xfrm>
              <a:off x="2824238" y="3557752"/>
              <a:ext cx="1586865" cy="315595"/>
            </a:xfrm>
            <a:custGeom>
              <a:avLst/>
              <a:gdLst/>
              <a:ahLst/>
              <a:cxnLst/>
              <a:rect l="l" t="t" r="r" b="b"/>
              <a:pathLst>
                <a:path w="1586864" h="315595">
                  <a:moveTo>
                    <a:pt x="371487" y="169113"/>
                  </a:moveTo>
                  <a:lnTo>
                    <a:pt x="364591" y="133629"/>
                  </a:lnTo>
                  <a:lnTo>
                    <a:pt x="343877" y="102450"/>
                  </a:lnTo>
                  <a:lnTo>
                    <a:pt x="312699" y="81749"/>
                  </a:lnTo>
                  <a:lnTo>
                    <a:pt x="310870" y="81407"/>
                  </a:lnTo>
                  <a:lnTo>
                    <a:pt x="306476" y="58788"/>
                  </a:lnTo>
                  <a:lnTo>
                    <a:pt x="285775" y="27609"/>
                  </a:lnTo>
                  <a:lnTo>
                    <a:pt x="254584" y="6908"/>
                  </a:lnTo>
                  <a:lnTo>
                    <a:pt x="219113" y="0"/>
                  </a:lnTo>
                  <a:lnTo>
                    <a:pt x="183642" y="6908"/>
                  </a:lnTo>
                  <a:lnTo>
                    <a:pt x="152463" y="27609"/>
                  </a:lnTo>
                  <a:lnTo>
                    <a:pt x="131749" y="58788"/>
                  </a:lnTo>
                  <a:lnTo>
                    <a:pt x="124853" y="94272"/>
                  </a:lnTo>
                  <a:lnTo>
                    <a:pt x="131749" y="129743"/>
                  </a:lnTo>
                  <a:lnTo>
                    <a:pt x="138290" y="139598"/>
                  </a:lnTo>
                  <a:lnTo>
                    <a:pt x="129730" y="133908"/>
                  </a:lnTo>
                  <a:lnTo>
                    <a:pt x="94259" y="127000"/>
                  </a:lnTo>
                  <a:lnTo>
                    <a:pt x="58788" y="133908"/>
                  </a:lnTo>
                  <a:lnTo>
                    <a:pt x="27609" y="154609"/>
                  </a:lnTo>
                  <a:lnTo>
                    <a:pt x="6896" y="185788"/>
                  </a:lnTo>
                  <a:lnTo>
                    <a:pt x="0" y="221272"/>
                  </a:lnTo>
                  <a:lnTo>
                    <a:pt x="6896" y="256743"/>
                  </a:lnTo>
                  <a:lnTo>
                    <a:pt x="27609" y="287921"/>
                  </a:lnTo>
                  <a:lnTo>
                    <a:pt x="58788" y="308635"/>
                  </a:lnTo>
                  <a:lnTo>
                    <a:pt x="94259" y="315531"/>
                  </a:lnTo>
                  <a:lnTo>
                    <a:pt x="129730" y="308635"/>
                  </a:lnTo>
                  <a:lnTo>
                    <a:pt x="160921" y="287921"/>
                  </a:lnTo>
                  <a:lnTo>
                    <a:pt x="181622" y="256743"/>
                  </a:lnTo>
                  <a:lnTo>
                    <a:pt x="188518" y="221272"/>
                  </a:lnTo>
                  <a:lnTo>
                    <a:pt x="181622" y="185788"/>
                  </a:lnTo>
                  <a:lnTo>
                    <a:pt x="175094" y="175958"/>
                  </a:lnTo>
                  <a:lnTo>
                    <a:pt x="183642" y="181635"/>
                  </a:lnTo>
                  <a:lnTo>
                    <a:pt x="185458" y="181991"/>
                  </a:lnTo>
                  <a:lnTo>
                    <a:pt x="189865" y="204584"/>
                  </a:lnTo>
                  <a:lnTo>
                    <a:pt x="210578" y="235762"/>
                  </a:lnTo>
                  <a:lnTo>
                    <a:pt x="241757" y="256463"/>
                  </a:lnTo>
                  <a:lnTo>
                    <a:pt x="277228" y="263372"/>
                  </a:lnTo>
                  <a:lnTo>
                    <a:pt x="312699" y="256463"/>
                  </a:lnTo>
                  <a:lnTo>
                    <a:pt x="343877" y="235762"/>
                  </a:lnTo>
                  <a:lnTo>
                    <a:pt x="364591" y="204584"/>
                  </a:lnTo>
                  <a:lnTo>
                    <a:pt x="371487" y="169113"/>
                  </a:lnTo>
                  <a:close/>
                </a:path>
                <a:path w="1586864" h="315595">
                  <a:moveTo>
                    <a:pt x="1586776" y="94272"/>
                  </a:moveTo>
                  <a:lnTo>
                    <a:pt x="1579867" y="58788"/>
                  </a:lnTo>
                  <a:lnTo>
                    <a:pt x="1559166" y="27609"/>
                  </a:lnTo>
                  <a:lnTo>
                    <a:pt x="1527975" y="6908"/>
                  </a:lnTo>
                  <a:lnTo>
                    <a:pt x="1492504" y="0"/>
                  </a:lnTo>
                  <a:lnTo>
                    <a:pt x="1457032" y="6908"/>
                  </a:lnTo>
                  <a:lnTo>
                    <a:pt x="1425854" y="27609"/>
                  </a:lnTo>
                  <a:lnTo>
                    <a:pt x="1405140" y="58788"/>
                  </a:lnTo>
                  <a:lnTo>
                    <a:pt x="1398244" y="94272"/>
                  </a:lnTo>
                  <a:lnTo>
                    <a:pt x="1405140" y="129743"/>
                  </a:lnTo>
                  <a:lnTo>
                    <a:pt x="1425854" y="160921"/>
                  </a:lnTo>
                  <a:lnTo>
                    <a:pt x="1457032" y="181635"/>
                  </a:lnTo>
                  <a:lnTo>
                    <a:pt x="1492504" y="188531"/>
                  </a:lnTo>
                  <a:lnTo>
                    <a:pt x="1527975" y="181635"/>
                  </a:lnTo>
                  <a:lnTo>
                    <a:pt x="1559166" y="160921"/>
                  </a:lnTo>
                  <a:lnTo>
                    <a:pt x="1579867" y="129743"/>
                  </a:lnTo>
                  <a:lnTo>
                    <a:pt x="1586776" y="94272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5" name="object 165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5536543" y="6648906"/>
              <a:ext cx="188530" cy="188530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7174679" y="3116999"/>
              <a:ext cx="188530" cy="188531"/>
            </a:xfrm>
            <a:prstGeom prst="rect">
              <a:avLst/>
            </a:prstGeom>
          </p:spPr>
        </p:pic>
        <p:sp>
          <p:nvSpPr>
            <p:cNvPr id="167" name="object 167"/>
            <p:cNvSpPr/>
            <p:nvPr/>
          </p:nvSpPr>
          <p:spPr>
            <a:xfrm>
              <a:off x="7497567" y="3116999"/>
              <a:ext cx="188595" cy="188595"/>
            </a:xfrm>
            <a:custGeom>
              <a:avLst/>
              <a:gdLst/>
              <a:ahLst/>
              <a:cxnLst/>
              <a:rect l="l" t="t" r="r" b="b"/>
              <a:pathLst>
                <a:path w="188595" h="188595">
                  <a:moveTo>
                    <a:pt x="94265" y="0"/>
                  </a:moveTo>
                  <a:lnTo>
                    <a:pt x="58792" y="6902"/>
                  </a:lnTo>
                  <a:lnTo>
                    <a:pt x="27609" y="27609"/>
                  </a:lnTo>
                  <a:lnTo>
                    <a:pt x="6902" y="58792"/>
                  </a:lnTo>
                  <a:lnTo>
                    <a:pt x="0" y="94265"/>
                  </a:lnTo>
                  <a:lnTo>
                    <a:pt x="6902" y="129737"/>
                  </a:lnTo>
                  <a:lnTo>
                    <a:pt x="27609" y="160921"/>
                  </a:lnTo>
                  <a:lnTo>
                    <a:pt x="58792" y="181628"/>
                  </a:lnTo>
                  <a:lnTo>
                    <a:pt x="94265" y="188531"/>
                  </a:lnTo>
                  <a:lnTo>
                    <a:pt x="129737" y="181628"/>
                  </a:lnTo>
                  <a:lnTo>
                    <a:pt x="160921" y="160921"/>
                  </a:lnTo>
                  <a:lnTo>
                    <a:pt x="181627" y="129737"/>
                  </a:lnTo>
                  <a:lnTo>
                    <a:pt x="188530" y="94265"/>
                  </a:lnTo>
                  <a:lnTo>
                    <a:pt x="181627" y="58792"/>
                  </a:lnTo>
                  <a:lnTo>
                    <a:pt x="160921" y="27609"/>
                  </a:lnTo>
                  <a:lnTo>
                    <a:pt x="129737" y="6902"/>
                  </a:lnTo>
                  <a:lnTo>
                    <a:pt x="9426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8" name="object 168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8033734" y="2782263"/>
              <a:ext cx="188530" cy="188530"/>
            </a:xfrm>
            <a:prstGeom prst="rect">
              <a:avLst/>
            </a:prstGeom>
          </p:spPr>
        </p:pic>
        <p:sp>
          <p:nvSpPr>
            <p:cNvPr id="169" name="object 169"/>
            <p:cNvSpPr/>
            <p:nvPr/>
          </p:nvSpPr>
          <p:spPr>
            <a:xfrm>
              <a:off x="7618641" y="3210102"/>
              <a:ext cx="3023235" cy="1712595"/>
            </a:xfrm>
            <a:custGeom>
              <a:avLst/>
              <a:gdLst/>
              <a:ahLst/>
              <a:cxnLst/>
              <a:rect l="l" t="t" r="r" b="b"/>
              <a:pathLst>
                <a:path w="3023234" h="1712595">
                  <a:moveTo>
                    <a:pt x="188531" y="288010"/>
                  </a:moveTo>
                  <a:lnTo>
                    <a:pt x="181622" y="252526"/>
                  </a:lnTo>
                  <a:lnTo>
                    <a:pt x="160921" y="221348"/>
                  </a:lnTo>
                  <a:lnTo>
                    <a:pt x="129730" y="200647"/>
                  </a:lnTo>
                  <a:lnTo>
                    <a:pt x="94259" y="193738"/>
                  </a:lnTo>
                  <a:lnTo>
                    <a:pt x="58788" y="200647"/>
                  </a:lnTo>
                  <a:lnTo>
                    <a:pt x="27609" y="221348"/>
                  </a:lnTo>
                  <a:lnTo>
                    <a:pt x="6896" y="252526"/>
                  </a:lnTo>
                  <a:lnTo>
                    <a:pt x="0" y="288010"/>
                  </a:lnTo>
                  <a:lnTo>
                    <a:pt x="6896" y="323481"/>
                  </a:lnTo>
                  <a:lnTo>
                    <a:pt x="27609" y="354660"/>
                  </a:lnTo>
                  <a:lnTo>
                    <a:pt x="58788" y="375361"/>
                  </a:lnTo>
                  <a:lnTo>
                    <a:pt x="94259" y="382270"/>
                  </a:lnTo>
                  <a:lnTo>
                    <a:pt x="129730" y="375361"/>
                  </a:lnTo>
                  <a:lnTo>
                    <a:pt x="160921" y="354660"/>
                  </a:lnTo>
                  <a:lnTo>
                    <a:pt x="181622" y="323481"/>
                  </a:lnTo>
                  <a:lnTo>
                    <a:pt x="188531" y="288010"/>
                  </a:lnTo>
                  <a:close/>
                </a:path>
                <a:path w="3023234" h="1712595">
                  <a:moveTo>
                    <a:pt x="390334" y="94259"/>
                  </a:moveTo>
                  <a:lnTo>
                    <a:pt x="383438" y="58788"/>
                  </a:lnTo>
                  <a:lnTo>
                    <a:pt x="362724" y="27609"/>
                  </a:lnTo>
                  <a:lnTo>
                    <a:pt x="331546" y="6896"/>
                  </a:lnTo>
                  <a:lnTo>
                    <a:pt x="296075" y="0"/>
                  </a:lnTo>
                  <a:lnTo>
                    <a:pt x="260604" y="6896"/>
                  </a:lnTo>
                  <a:lnTo>
                    <a:pt x="229412" y="27609"/>
                  </a:lnTo>
                  <a:lnTo>
                    <a:pt x="208711" y="58788"/>
                  </a:lnTo>
                  <a:lnTo>
                    <a:pt x="201803" y="94259"/>
                  </a:lnTo>
                  <a:lnTo>
                    <a:pt x="208711" y="129730"/>
                  </a:lnTo>
                  <a:lnTo>
                    <a:pt x="229412" y="160921"/>
                  </a:lnTo>
                  <a:lnTo>
                    <a:pt x="260604" y="181622"/>
                  </a:lnTo>
                  <a:lnTo>
                    <a:pt x="296075" y="188531"/>
                  </a:lnTo>
                  <a:lnTo>
                    <a:pt x="331546" y="181622"/>
                  </a:lnTo>
                  <a:lnTo>
                    <a:pt x="362724" y="160921"/>
                  </a:lnTo>
                  <a:lnTo>
                    <a:pt x="383438" y="129730"/>
                  </a:lnTo>
                  <a:lnTo>
                    <a:pt x="390334" y="94259"/>
                  </a:lnTo>
                  <a:close/>
                </a:path>
                <a:path w="3023234" h="1712595">
                  <a:moveTo>
                    <a:pt x="3022981" y="1618310"/>
                  </a:moveTo>
                  <a:lnTo>
                    <a:pt x="3016072" y="1582839"/>
                  </a:lnTo>
                  <a:lnTo>
                    <a:pt x="2995371" y="1551660"/>
                  </a:lnTo>
                  <a:lnTo>
                    <a:pt x="2964180" y="1530959"/>
                  </a:lnTo>
                  <a:lnTo>
                    <a:pt x="2928709" y="1524050"/>
                  </a:lnTo>
                  <a:lnTo>
                    <a:pt x="2893237" y="1530959"/>
                  </a:lnTo>
                  <a:lnTo>
                    <a:pt x="2862059" y="1551660"/>
                  </a:lnTo>
                  <a:lnTo>
                    <a:pt x="2841345" y="1582839"/>
                  </a:lnTo>
                  <a:lnTo>
                    <a:pt x="2834449" y="1618310"/>
                  </a:lnTo>
                  <a:lnTo>
                    <a:pt x="2841345" y="1653794"/>
                  </a:lnTo>
                  <a:lnTo>
                    <a:pt x="2862059" y="1684972"/>
                  </a:lnTo>
                  <a:lnTo>
                    <a:pt x="2893237" y="1705673"/>
                  </a:lnTo>
                  <a:lnTo>
                    <a:pt x="2928709" y="1712582"/>
                  </a:lnTo>
                  <a:lnTo>
                    <a:pt x="2964180" y="1705673"/>
                  </a:lnTo>
                  <a:lnTo>
                    <a:pt x="2995371" y="1684972"/>
                  </a:lnTo>
                  <a:lnTo>
                    <a:pt x="3016072" y="1653794"/>
                  </a:lnTo>
                  <a:lnTo>
                    <a:pt x="3022981" y="161831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0" name="object 170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1678467" y="5652011"/>
              <a:ext cx="188530" cy="188530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11317479" y="4097483"/>
              <a:ext cx="188530" cy="188530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1919546" y="3684747"/>
              <a:ext cx="188530" cy="188530"/>
            </a:xfrm>
            <a:prstGeom prst="rect">
              <a:avLst/>
            </a:prstGeom>
          </p:spPr>
        </p:pic>
        <p:sp>
          <p:nvSpPr>
            <p:cNvPr id="173" name="object 173"/>
            <p:cNvSpPr/>
            <p:nvPr/>
          </p:nvSpPr>
          <p:spPr>
            <a:xfrm>
              <a:off x="12382348" y="3906481"/>
              <a:ext cx="567690" cy="243840"/>
            </a:xfrm>
            <a:custGeom>
              <a:avLst/>
              <a:gdLst/>
              <a:ahLst/>
              <a:cxnLst/>
              <a:rect l="l" t="t" r="r" b="b"/>
              <a:pathLst>
                <a:path w="567690" h="243839">
                  <a:moveTo>
                    <a:pt x="188531" y="94259"/>
                  </a:moveTo>
                  <a:lnTo>
                    <a:pt x="181635" y="58788"/>
                  </a:lnTo>
                  <a:lnTo>
                    <a:pt x="160921" y="27609"/>
                  </a:lnTo>
                  <a:lnTo>
                    <a:pt x="129743" y="6896"/>
                  </a:lnTo>
                  <a:lnTo>
                    <a:pt x="94272" y="0"/>
                  </a:lnTo>
                  <a:lnTo>
                    <a:pt x="58788" y="6896"/>
                  </a:lnTo>
                  <a:lnTo>
                    <a:pt x="27609" y="27609"/>
                  </a:lnTo>
                  <a:lnTo>
                    <a:pt x="6908" y="58788"/>
                  </a:lnTo>
                  <a:lnTo>
                    <a:pt x="0" y="94259"/>
                  </a:lnTo>
                  <a:lnTo>
                    <a:pt x="6908" y="129743"/>
                  </a:lnTo>
                  <a:lnTo>
                    <a:pt x="27609" y="160921"/>
                  </a:lnTo>
                  <a:lnTo>
                    <a:pt x="58788" y="181622"/>
                  </a:lnTo>
                  <a:lnTo>
                    <a:pt x="94272" y="188531"/>
                  </a:lnTo>
                  <a:lnTo>
                    <a:pt x="129743" y="181622"/>
                  </a:lnTo>
                  <a:lnTo>
                    <a:pt x="160921" y="160921"/>
                  </a:lnTo>
                  <a:lnTo>
                    <a:pt x="181635" y="129743"/>
                  </a:lnTo>
                  <a:lnTo>
                    <a:pt x="188531" y="94259"/>
                  </a:lnTo>
                  <a:close/>
                </a:path>
                <a:path w="567690" h="243839">
                  <a:moveTo>
                    <a:pt x="567385" y="149161"/>
                  </a:moveTo>
                  <a:lnTo>
                    <a:pt x="560489" y="113690"/>
                  </a:lnTo>
                  <a:lnTo>
                    <a:pt x="539788" y="82499"/>
                  </a:lnTo>
                  <a:lnTo>
                    <a:pt x="508596" y="61798"/>
                  </a:lnTo>
                  <a:lnTo>
                    <a:pt x="473125" y="54889"/>
                  </a:lnTo>
                  <a:lnTo>
                    <a:pt x="437654" y="61798"/>
                  </a:lnTo>
                  <a:lnTo>
                    <a:pt x="406476" y="82499"/>
                  </a:lnTo>
                  <a:lnTo>
                    <a:pt x="385762" y="113690"/>
                  </a:lnTo>
                  <a:lnTo>
                    <a:pt x="378853" y="149161"/>
                  </a:lnTo>
                  <a:lnTo>
                    <a:pt x="385762" y="184632"/>
                  </a:lnTo>
                  <a:lnTo>
                    <a:pt x="406476" y="215811"/>
                  </a:lnTo>
                  <a:lnTo>
                    <a:pt x="437654" y="236524"/>
                  </a:lnTo>
                  <a:lnTo>
                    <a:pt x="473125" y="243420"/>
                  </a:lnTo>
                  <a:lnTo>
                    <a:pt x="508596" y="236524"/>
                  </a:lnTo>
                  <a:lnTo>
                    <a:pt x="539788" y="215811"/>
                  </a:lnTo>
                  <a:lnTo>
                    <a:pt x="560489" y="184632"/>
                  </a:lnTo>
                  <a:lnTo>
                    <a:pt x="567385" y="149161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4" name="object 174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3298712" y="7125617"/>
              <a:ext cx="188528" cy="188530"/>
            </a:xfrm>
            <a:prstGeom prst="rect">
              <a:avLst/>
            </a:prstGeom>
          </p:spPr>
        </p:pic>
        <p:sp>
          <p:nvSpPr>
            <p:cNvPr id="175" name="object 175"/>
            <p:cNvSpPr/>
            <p:nvPr/>
          </p:nvSpPr>
          <p:spPr>
            <a:xfrm>
              <a:off x="2824238" y="3801541"/>
              <a:ext cx="313690" cy="294005"/>
            </a:xfrm>
            <a:custGeom>
              <a:avLst/>
              <a:gdLst/>
              <a:ahLst/>
              <a:cxnLst/>
              <a:rect l="l" t="t" r="r" b="b"/>
              <a:pathLst>
                <a:path w="313689" h="294004">
                  <a:moveTo>
                    <a:pt x="313385" y="199199"/>
                  </a:moveTo>
                  <a:lnTo>
                    <a:pt x="306476" y="163728"/>
                  </a:lnTo>
                  <a:lnTo>
                    <a:pt x="285775" y="132549"/>
                  </a:lnTo>
                  <a:lnTo>
                    <a:pt x="254584" y="111836"/>
                  </a:lnTo>
                  <a:lnTo>
                    <a:pt x="219113" y="104940"/>
                  </a:lnTo>
                  <a:lnTo>
                    <a:pt x="185153" y="111544"/>
                  </a:lnTo>
                  <a:lnTo>
                    <a:pt x="188518" y="94259"/>
                  </a:lnTo>
                  <a:lnTo>
                    <a:pt x="181622" y="58788"/>
                  </a:lnTo>
                  <a:lnTo>
                    <a:pt x="160921" y="27609"/>
                  </a:lnTo>
                  <a:lnTo>
                    <a:pt x="129730" y="6896"/>
                  </a:lnTo>
                  <a:lnTo>
                    <a:pt x="94259" y="0"/>
                  </a:lnTo>
                  <a:lnTo>
                    <a:pt x="58788" y="6896"/>
                  </a:lnTo>
                  <a:lnTo>
                    <a:pt x="27609" y="27609"/>
                  </a:lnTo>
                  <a:lnTo>
                    <a:pt x="6896" y="58788"/>
                  </a:lnTo>
                  <a:lnTo>
                    <a:pt x="0" y="94259"/>
                  </a:lnTo>
                  <a:lnTo>
                    <a:pt x="6896" y="129743"/>
                  </a:lnTo>
                  <a:lnTo>
                    <a:pt x="27609" y="160921"/>
                  </a:lnTo>
                  <a:lnTo>
                    <a:pt x="58788" y="181622"/>
                  </a:lnTo>
                  <a:lnTo>
                    <a:pt x="94259" y="188531"/>
                  </a:lnTo>
                  <a:lnTo>
                    <a:pt x="128206" y="181927"/>
                  </a:lnTo>
                  <a:lnTo>
                    <a:pt x="124853" y="199199"/>
                  </a:lnTo>
                  <a:lnTo>
                    <a:pt x="131749" y="234683"/>
                  </a:lnTo>
                  <a:lnTo>
                    <a:pt x="152463" y="265861"/>
                  </a:lnTo>
                  <a:lnTo>
                    <a:pt x="183642" y="286562"/>
                  </a:lnTo>
                  <a:lnTo>
                    <a:pt x="219113" y="293471"/>
                  </a:lnTo>
                  <a:lnTo>
                    <a:pt x="254584" y="286562"/>
                  </a:lnTo>
                  <a:lnTo>
                    <a:pt x="285775" y="265861"/>
                  </a:lnTo>
                  <a:lnTo>
                    <a:pt x="306476" y="234683"/>
                  </a:lnTo>
                  <a:lnTo>
                    <a:pt x="313385" y="199199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6" name="object 176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3255345" y="3801535"/>
              <a:ext cx="386440" cy="348366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686451" y="4097483"/>
              <a:ext cx="188530" cy="188530"/>
            </a:xfrm>
            <a:prstGeom prst="rect">
              <a:avLst/>
            </a:prstGeom>
          </p:spPr>
        </p:pic>
        <p:sp>
          <p:nvSpPr>
            <p:cNvPr id="178" name="object 178"/>
            <p:cNvSpPr/>
            <p:nvPr/>
          </p:nvSpPr>
          <p:spPr>
            <a:xfrm>
              <a:off x="4117556" y="3450665"/>
              <a:ext cx="847090" cy="699770"/>
            </a:xfrm>
            <a:custGeom>
              <a:avLst/>
              <a:gdLst/>
              <a:ahLst/>
              <a:cxnLst/>
              <a:rect l="l" t="t" r="r" b="b"/>
              <a:pathLst>
                <a:path w="847089" h="699770">
                  <a:moveTo>
                    <a:pt x="188531" y="604977"/>
                  </a:moveTo>
                  <a:lnTo>
                    <a:pt x="181622" y="569506"/>
                  </a:lnTo>
                  <a:lnTo>
                    <a:pt x="160921" y="538314"/>
                  </a:lnTo>
                  <a:lnTo>
                    <a:pt x="129730" y="517613"/>
                  </a:lnTo>
                  <a:lnTo>
                    <a:pt x="94259" y="510705"/>
                  </a:lnTo>
                  <a:lnTo>
                    <a:pt x="58788" y="517613"/>
                  </a:lnTo>
                  <a:lnTo>
                    <a:pt x="27609" y="538314"/>
                  </a:lnTo>
                  <a:lnTo>
                    <a:pt x="6896" y="569506"/>
                  </a:lnTo>
                  <a:lnTo>
                    <a:pt x="0" y="604977"/>
                  </a:lnTo>
                  <a:lnTo>
                    <a:pt x="6896" y="640448"/>
                  </a:lnTo>
                  <a:lnTo>
                    <a:pt x="27609" y="671626"/>
                  </a:lnTo>
                  <a:lnTo>
                    <a:pt x="58788" y="692340"/>
                  </a:lnTo>
                  <a:lnTo>
                    <a:pt x="94259" y="699236"/>
                  </a:lnTo>
                  <a:lnTo>
                    <a:pt x="129730" y="692340"/>
                  </a:lnTo>
                  <a:lnTo>
                    <a:pt x="160921" y="671626"/>
                  </a:lnTo>
                  <a:lnTo>
                    <a:pt x="181622" y="640448"/>
                  </a:lnTo>
                  <a:lnTo>
                    <a:pt x="188531" y="604977"/>
                  </a:lnTo>
                  <a:close/>
                </a:path>
                <a:path w="847089" h="699770">
                  <a:moveTo>
                    <a:pt x="570153" y="94259"/>
                  </a:moveTo>
                  <a:lnTo>
                    <a:pt x="563245" y="58788"/>
                  </a:lnTo>
                  <a:lnTo>
                    <a:pt x="542544" y="27597"/>
                  </a:lnTo>
                  <a:lnTo>
                    <a:pt x="511352" y="6896"/>
                  </a:lnTo>
                  <a:lnTo>
                    <a:pt x="475881" y="0"/>
                  </a:lnTo>
                  <a:lnTo>
                    <a:pt x="440410" y="6896"/>
                  </a:lnTo>
                  <a:lnTo>
                    <a:pt x="409232" y="27597"/>
                  </a:lnTo>
                  <a:lnTo>
                    <a:pt x="388518" y="58788"/>
                  </a:lnTo>
                  <a:lnTo>
                    <a:pt x="381622" y="94259"/>
                  </a:lnTo>
                  <a:lnTo>
                    <a:pt x="384429" y="108724"/>
                  </a:lnTo>
                  <a:lnTo>
                    <a:pt x="376072" y="107086"/>
                  </a:lnTo>
                  <a:lnTo>
                    <a:pt x="340601" y="113995"/>
                  </a:lnTo>
                  <a:lnTo>
                    <a:pt x="309410" y="134696"/>
                  </a:lnTo>
                  <a:lnTo>
                    <a:pt x="288709" y="165874"/>
                  </a:lnTo>
                  <a:lnTo>
                    <a:pt x="281800" y="201358"/>
                  </a:lnTo>
                  <a:lnTo>
                    <a:pt x="288709" y="236829"/>
                  </a:lnTo>
                  <a:lnTo>
                    <a:pt x="289521" y="238061"/>
                  </a:lnTo>
                  <a:lnTo>
                    <a:pt x="274459" y="240995"/>
                  </a:lnTo>
                  <a:lnTo>
                    <a:pt x="243281" y="261696"/>
                  </a:lnTo>
                  <a:lnTo>
                    <a:pt x="222567" y="292874"/>
                  </a:lnTo>
                  <a:lnTo>
                    <a:pt x="215671" y="328358"/>
                  </a:lnTo>
                  <a:lnTo>
                    <a:pt x="222567" y="363829"/>
                  </a:lnTo>
                  <a:lnTo>
                    <a:pt x="243281" y="395008"/>
                  </a:lnTo>
                  <a:lnTo>
                    <a:pt x="274459" y="415721"/>
                  </a:lnTo>
                  <a:lnTo>
                    <a:pt x="309930" y="422617"/>
                  </a:lnTo>
                  <a:lnTo>
                    <a:pt x="345401" y="415721"/>
                  </a:lnTo>
                  <a:lnTo>
                    <a:pt x="376593" y="395008"/>
                  </a:lnTo>
                  <a:lnTo>
                    <a:pt x="397294" y="363829"/>
                  </a:lnTo>
                  <a:lnTo>
                    <a:pt x="404202" y="328358"/>
                  </a:lnTo>
                  <a:lnTo>
                    <a:pt x="397294" y="292874"/>
                  </a:lnTo>
                  <a:lnTo>
                    <a:pt x="396468" y="291655"/>
                  </a:lnTo>
                  <a:lnTo>
                    <a:pt x="411543" y="288721"/>
                  </a:lnTo>
                  <a:lnTo>
                    <a:pt x="442722" y="268008"/>
                  </a:lnTo>
                  <a:lnTo>
                    <a:pt x="463435" y="236829"/>
                  </a:lnTo>
                  <a:lnTo>
                    <a:pt x="470331" y="201358"/>
                  </a:lnTo>
                  <a:lnTo>
                    <a:pt x="467512" y="186905"/>
                  </a:lnTo>
                  <a:lnTo>
                    <a:pt x="475881" y="188518"/>
                  </a:lnTo>
                  <a:lnTo>
                    <a:pt x="511352" y="181622"/>
                  </a:lnTo>
                  <a:lnTo>
                    <a:pt x="542544" y="160909"/>
                  </a:lnTo>
                  <a:lnTo>
                    <a:pt x="563245" y="129730"/>
                  </a:lnTo>
                  <a:lnTo>
                    <a:pt x="570153" y="94259"/>
                  </a:lnTo>
                  <a:close/>
                </a:path>
                <a:path w="847089" h="699770">
                  <a:moveTo>
                    <a:pt x="846848" y="276199"/>
                  </a:moveTo>
                  <a:lnTo>
                    <a:pt x="839939" y="240715"/>
                  </a:lnTo>
                  <a:lnTo>
                    <a:pt x="819238" y="209537"/>
                  </a:lnTo>
                  <a:lnTo>
                    <a:pt x="788047" y="188836"/>
                  </a:lnTo>
                  <a:lnTo>
                    <a:pt x="752576" y="181927"/>
                  </a:lnTo>
                  <a:lnTo>
                    <a:pt x="717105" y="188836"/>
                  </a:lnTo>
                  <a:lnTo>
                    <a:pt x="685927" y="209537"/>
                  </a:lnTo>
                  <a:lnTo>
                    <a:pt x="669163" y="234772"/>
                  </a:lnTo>
                  <a:lnTo>
                    <a:pt x="665695" y="234086"/>
                  </a:lnTo>
                  <a:lnTo>
                    <a:pt x="630224" y="240995"/>
                  </a:lnTo>
                  <a:lnTo>
                    <a:pt x="599033" y="261696"/>
                  </a:lnTo>
                  <a:lnTo>
                    <a:pt x="578332" y="292874"/>
                  </a:lnTo>
                  <a:lnTo>
                    <a:pt x="571423" y="328358"/>
                  </a:lnTo>
                  <a:lnTo>
                    <a:pt x="578332" y="363829"/>
                  </a:lnTo>
                  <a:lnTo>
                    <a:pt x="599033" y="395008"/>
                  </a:lnTo>
                  <a:lnTo>
                    <a:pt x="630224" y="415721"/>
                  </a:lnTo>
                  <a:lnTo>
                    <a:pt x="665695" y="422617"/>
                  </a:lnTo>
                  <a:lnTo>
                    <a:pt x="701167" y="415721"/>
                  </a:lnTo>
                  <a:lnTo>
                    <a:pt x="732345" y="395008"/>
                  </a:lnTo>
                  <a:lnTo>
                    <a:pt x="749096" y="369785"/>
                  </a:lnTo>
                  <a:lnTo>
                    <a:pt x="752576" y="370459"/>
                  </a:lnTo>
                  <a:lnTo>
                    <a:pt x="788047" y="363550"/>
                  </a:lnTo>
                  <a:lnTo>
                    <a:pt x="819238" y="342849"/>
                  </a:lnTo>
                  <a:lnTo>
                    <a:pt x="839939" y="311670"/>
                  </a:lnTo>
                  <a:lnTo>
                    <a:pt x="846848" y="276199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9" name="object 179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4222485" y="4364994"/>
              <a:ext cx="188530" cy="188530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5326139" y="6760635"/>
              <a:ext cx="188530" cy="188530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8183639" y="7125617"/>
              <a:ext cx="188530" cy="188530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8602739" y="6760635"/>
              <a:ext cx="188530" cy="188530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2044439" y="7014635"/>
              <a:ext cx="188530" cy="188530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12984235" y="7382935"/>
              <a:ext cx="188537" cy="188530"/>
            </a:xfrm>
            <a:prstGeom prst="rect">
              <a:avLst/>
            </a:prstGeom>
          </p:spPr>
        </p:pic>
        <p:sp>
          <p:nvSpPr>
            <p:cNvPr id="185" name="object 185"/>
            <p:cNvSpPr/>
            <p:nvPr/>
          </p:nvSpPr>
          <p:spPr>
            <a:xfrm>
              <a:off x="12247639" y="4097489"/>
              <a:ext cx="518795" cy="324485"/>
            </a:xfrm>
            <a:custGeom>
              <a:avLst/>
              <a:gdLst/>
              <a:ahLst/>
              <a:cxnLst/>
              <a:rect l="l" t="t" r="r" b="b"/>
              <a:pathLst>
                <a:path w="518795" h="324485">
                  <a:moveTo>
                    <a:pt x="188518" y="230111"/>
                  </a:moveTo>
                  <a:lnTo>
                    <a:pt x="181622" y="194640"/>
                  </a:lnTo>
                  <a:lnTo>
                    <a:pt x="160921" y="163461"/>
                  </a:lnTo>
                  <a:lnTo>
                    <a:pt x="129730" y="142748"/>
                  </a:lnTo>
                  <a:lnTo>
                    <a:pt x="94259" y="135851"/>
                  </a:lnTo>
                  <a:lnTo>
                    <a:pt x="58788" y="142748"/>
                  </a:lnTo>
                  <a:lnTo>
                    <a:pt x="27609" y="163461"/>
                  </a:lnTo>
                  <a:lnTo>
                    <a:pt x="6896" y="194640"/>
                  </a:lnTo>
                  <a:lnTo>
                    <a:pt x="0" y="230111"/>
                  </a:lnTo>
                  <a:lnTo>
                    <a:pt x="6896" y="265595"/>
                  </a:lnTo>
                  <a:lnTo>
                    <a:pt x="27609" y="296773"/>
                  </a:lnTo>
                  <a:lnTo>
                    <a:pt x="58788" y="317474"/>
                  </a:lnTo>
                  <a:lnTo>
                    <a:pt x="94259" y="324383"/>
                  </a:lnTo>
                  <a:lnTo>
                    <a:pt x="129730" y="317474"/>
                  </a:lnTo>
                  <a:lnTo>
                    <a:pt x="160921" y="296773"/>
                  </a:lnTo>
                  <a:lnTo>
                    <a:pt x="181622" y="265595"/>
                  </a:lnTo>
                  <a:lnTo>
                    <a:pt x="188518" y="230111"/>
                  </a:lnTo>
                  <a:close/>
                </a:path>
                <a:path w="518795" h="324485">
                  <a:moveTo>
                    <a:pt x="518731" y="94259"/>
                  </a:moveTo>
                  <a:lnTo>
                    <a:pt x="511822" y="58788"/>
                  </a:lnTo>
                  <a:lnTo>
                    <a:pt x="491121" y="27609"/>
                  </a:lnTo>
                  <a:lnTo>
                    <a:pt x="459930" y="6896"/>
                  </a:lnTo>
                  <a:lnTo>
                    <a:pt x="424459" y="0"/>
                  </a:lnTo>
                  <a:lnTo>
                    <a:pt x="388988" y="6896"/>
                  </a:lnTo>
                  <a:lnTo>
                    <a:pt x="357809" y="27609"/>
                  </a:lnTo>
                  <a:lnTo>
                    <a:pt x="337096" y="58788"/>
                  </a:lnTo>
                  <a:lnTo>
                    <a:pt x="330200" y="94259"/>
                  </a:lnTo>
                  <a:lnTo>
                    <a:pt x="337096" y="129743"/>
                  </a:lnTo>
                  <a:lnTo>
                    <a:pt x="357809" y="160921"/>
                  </a:lnTo>
                  <a:lnTo>
                    <a:pt x="388988" y="181622"/>
                  </a:lnTo>
                  <a:lnTo>
                    <a:pt x="424459" y="188531"/>
                  </a:lnTo>
                  <a:lnTo>
                    <a:pt x="459930" y="181622"/>
                  </a:lnTo>
                  <a:lnTo>
                    <a:pt x="491121" y="160921"/>
                  </a:lnTo>
                  <a:lnTo>
                    <a:pt x="511822" y="129743"/>
                  </a:lnTo>
                  <a:lnTo>
                    <a:pt x="518731" y="94259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6" name="object 186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2044439" y="4560194"/>
              <a:ext cx="188530" cy="188530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2382354" y="5052579"/>
              <a:ext cx="188530" cy="188530"/>
            </a:xfrm>
            <a:prstGeom prst="rect">
              <a:avLst/>
            </a:prstGeom>
          </p:spPr>
        </p:pic>
        <p:pic>
          <p:nvPicPr>
            <p:cNvPr id="188" name="object 188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1589567" y="5347211"/>
              <a:ext cx="188530" cy="188530"/>
            </a:xfrm>
            <a:prstGeom prst="rect">
              <a:avLst/>
            </a:prstGeom>
          </p:spPr>
        </p:pic>
        <p:sp>
          <p:nvSpPr>
            <p:cNvPr id="189" name="object 189"/>
            <p:cNvSpPr/>
            <p:nvPr/>
          </p:nvSpPr>
          <p:spPr>
            <a:xfrm>
              <a:off x="10598967" y="4826511"/>
              <a:ext cx="188595" cy="188595"/>
            </a:xfrm>
            <a:custGeom>
              <a:avLst/>
              <a:gdLst/>
              <a:ahLst/>
              <a:cxnLst/>
              <a:rect l="l" t="t" r="r" b="b"/>
              <a:pathLst>
                <a:path w="188595" h="188595">
                  <a:moveTo>
                    <a:pt x="94265" y="0"/>
                  </a:moveTo>
                  <a:lnTo>
                    <a:pt x="58792" y="6902"/>
                  </a:lnTo>
                  <a:lnTo>
                    <a:pt x="27609" y="27609"/>
                  </a:lnTo>
                  <a:lnTo>
                    <a:pt x="6902" y="58792"/>
                  </a:lnTo>
                  <a:lnTo>
                    <a:pt x="0" y="94265"/>
                  </a:lnTo>
                  <a:lnTo>
                    <a:pt x="6902" y="129737"/>
                  </a:lnTo>
                  <a:lnTo>
                    <a:pt x="27609" y="160921"/>
                  </a:lnTo>
                  <a:lnTo>
                    <a:pt x="58792" y="181627"/>
                  </a:lnTo>
                  <a:lnTo>
                    <a:pt x="94265" y="188530"/>
                  </a:lnTo>
                  <a:lnTo>
                    <a:pt x="129737" y="181627"/>
                  </a:lnTo>
                  <a:lnTo>
                    <a:pt x="160921" y="160921"/>
                  </a:lnTo>
                  <a:lnTo>
                    <a:pt x="181627" y="129737"/>
                  </a:lnTo>
                  <a:lnTo>
                    <a:pt x="188530" y="94265"/>
                  </a:lnTo>
                  <a:lnTo>
                    <a:pt x="181627" y="58792"/>
                  </a:lnTo>
                  <a:lnTo>
                    <a:pt x="160921" y="27609"/>
                  </a:lnTo>
                  <a:lnTo>
                    <a:pt x="129737" y="6902"/>
                  </a:lnTo>
                  <a:lnTo>
                    <a:pt x="94265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0" name="object 190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0725967" y="5052579"/>
              <a:ext cx="188530" cy="188530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9468667" y="4364994"/>
              <a:ext cx="315530" cy="301270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8452834" y="2680663"/>
              <a:ext cx="188530" cy="188530"/>
            </a:xfrm>
            <a:prstGeom prst="rect">
              <a:avLst/>
            </a:prstGeom>
          </p:spPr>
        </p:pic>
        <p:sp>
          <p:nvSpPr>
            <p:cNvPr id="193" name="object 193"/>
            <p:cNvSpPr/>
            <p:nvPr/>
          </p:nvSpPr>
          <p:spPr>
            <a:xfrm>
              <a:off x="7694841" y="3117011"/>
              <a:ext cx="677545" cy="589915"/>
            </a:xfrm>
            <a:custGeom>
              <a:avLst/>
              <a:gdLst/>
              <a:ahLst/>
              <a:cxnLst/>
              <a:rect l="l" t="t" r="r" b="b"/>
              <a:pathLst>
                <a:path w="677545" h="589914">
                  <a:moveTo>
                    <a:pt x="188531" y="495401"/>
                  </a:moveTo>
                  <a:lnTo>
                    <a:pt x="181622" y="459917"/>
                  </a:lnTo>
                  <a:lnTo>
                    <a:pt x="160921" y="428739"/>
                  </a:lnTo>
                  <a:lnTo>
                    <a:pt x="129730" y="408038"/>
                  </a:lnTo>
                  <a:lnTo>
                    <a:pt x="94259" y="401129"/>
                  </a:lnTo>
                  <a:lnTo>
                    <a:pt x="58788" y="408038"/>
                  </a:lnTo>
                  <a:lnTo>
                    <a:pt x="27609" y="428739"/>
                  </a:lnTo>
                  <a:lnTo>
                    <a:pt x="6896" y="459917"/>
                  </a:lnTo>
                  <a:lnTo>
                    <a:pt x="0" y="495401"/>
                  </a:lnTo>
                  <a:lnTo>
                    <a:pt x="6896" y="530872"/>
                  </a:lnTo>
                  <a:lnTo>
                    <a:pt x="27609" y="562051"/>
                  </a:lnTo>
                  <a:lnTo>
                    <a:pt x="58788" y="582752"/>
                  </a:lnTo>
                  <a:lnTo>
                    <a:pt x="94259" y="589661"/>
                  </a:lnTo>
                  <a:lnTo>
                    <a:pt x="129730" y="582752"/>
                  </a:lnTo>
                  <a:lnTo>
                    <a:pt x="160921" y="562051"/>
                  </a:lnTo>
                  <a:lnTo>
                    <a:pt x="181622" y="530872"/>
                  </a:lnTo>
                  <a:lnTo>
                    <a:pt x="188531" y="495401"/>
                  </a:lnTo>
                  <a:close/>
                </a:path>
                <a:path w="677545" h="589914">
                  <a:moveTo>
                    <a:pt x="677316" y="94259"/>
                  </a:moveTo>
                  <a:lnTo>
                    <a:pt x="670420" y="58788"/>
                  </a:lnTo>
                  <a:lnTo>
                    <a:pt x="649719" y="27597"/>
                  </a:lnTo>
                  <a:lnTo>
                    <a:pt x="618528" y="6896"/>
                  </a:lnTo>
                  <a:lnTo>
                    <a:pt x="583057" y="0"/>
                  </a:lnTo>
                  <a:lnTo>
                    <a:pt x="547585" y="6896"/>
                  </a:lnTo>
                  <a:lnTo>
                    <a:pt x="516407" y="27597"/>
                  </a:lnTo>
                  <a:lnTo>
                    <a:pt x="495693" y="58788"/>
                  </a:lnTo>
                  <a:lnTo>
                    <a:pt x="488797" y="94259"/>
                  </a:lnTo>
                  <a:lnTo>
                    <a:pt x="495693" y="129730"/>
                  </a:lnTo>
                  <a:lnTo>
                    <a:pt x="503047" y="140804"/>
                  </a:lnTo>
                  <a:lnTo>
                    <a:pt x="495693" y="151879"/>
                  </a:lnTo>
                  <a:lnTo>
                    <a:pt x="488797" y="187350"/>
                  </a:lnTo>
                  <a:lnTo>
                    <a:pt x="492633" y="207124"/>
                  </a:lnTo>
                  <a:lnTo>
                    <a:pt x="476110" y="218097"/>
                  </a:lnTo>
                  <a:lnTo>
                    <a:pt x="455396" y="249288"/>
                  </a:lnTo>
                  <a:lnTo>
                    <a:pt x="448500" y="284759"/>
                  </a:lnTo>
                  <a:lnTo>
                    <a:pt x="455396" y="320230"/>
                  </a:lnTo>
                  <a:lnTo>
                    <a:pt x="476110" y="351409"/>
                  </a:lnTo>
                  <a:lnTo>
                    <a:pt x="507288" y="372122"/>
                  </a:lnTo>
                  <a:lnTo>
                    <a:pt x="542759" y="379018"/>
                  </a:lnTo>
                  <a:lnTo>
                    <a:pt x="578231" y="372122"/>
                  </a:lnTo>
                  <a:lnTo>
                    <a:pt x="609422" y="351409"/>
                  </a:lnTo>
                  <a:lnTo>
                    <a:pt x="630123" y="320230"/>
                  </a:lnTo>
                  <a:lnTo>
                    <a:pt x="637032" y="284759"/>
                  </a:lnTo>
                  <a:lnTo>
                    <a:pt x="633171" y="264998"/>
                  </a:lnTo>
                  <a:lnTo>
                    <a:pt x="649719" y="254012"/>
                  </a:lnTo>
                  <a:lnTo>
                    <a:pt x="670420" y="222821"/>
                  </a:lnTo>
                  <a:lnTo>
                    <a:pt x="677316" y="187350"/>
                  </a:lnTo>
                  <a:lnTo>
                    <a:pt x="670420" y="151879"/>
                  </a:lnTo>
                  <a:lnTo>
                    <a:pt x="663067" y="140804"/>
                  </a:lnTo>
                  <a:lnTo>
                    <a:pt x="670420" y="129730"/>
                  </a:lnTo>
                  <a:lnTo>
                    <a:pt x="677316" y="94259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4" name="object 194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7301143" y="3708635"/>
              <a:ext cx="188530" cy="188530"/>
            </a:xfrm>
            <a:prstGeom prst="rect">
              <a:avLst/>
            </a:prstGeom>
          </p:spPr>
        </p:pic>
        <p:sp>
          <p:nvSpPr>
            <p:cNvPr id="195" name="object 195"/>
            <p:cNvSpPr/>
            <p:nvPr/>
          </p:nvSpPr>
          <p:spPr>
            <a:xfrm>
              <a:off x="7446759" y="3218611"/>
              <a:ext cx="690880" cy="399415"/>
            </a:xfrm>
            <a:custGeom>
              <a:avLst/>
              <a:gdLst/>
              <a:ahLst/>
              <a:cxnLst/>
              <a:rect l="l" t="t" r="r" b="b"/>
              <a:pathLst>
                <a:path w="690879" h="399414">
                  <a:moveTo>
                    <a:pt x="188531" y="94259"/>
                  </a:moveTo>
                  <a:lnTo>
                    <a:pt x="181635" y="58788"/>
                  </a:lnTo>
                  <a:lnTo>
                    <a:pt x="160921" y="27597"/>
                  </a:lnTo>
                  <a:lnTo>
                    <a:pt x="129743" y="6896"/>
                  </a:lnTo>
                  <a:lnTo>
                    <a:pt x="94272" y="0"/>
                  </a:lnTo>
                  <a:lnTo>
                    <a:pt x="58801" y="6896"/>
                  </a:lnTo>
                  <a:lnTo>
                    <a:pt x="27609" y="27597"/>
                  </a:lnTo>
                  <a:lnTo>
                    <a:pt x="6908" y="58788"/>
                  </a:lnTo>
                  <a:lnTo>
                    <a:pt x="0" y="94259"/>
                  </a:lnTo>
                  <a:lnTo>
                    <a:pt x="6908" y="129730"/>
                  </a:lnTo>
                  <a:lnTo>
                    <a:pt x="27609" y="160909"/>
                  </a:lnTo>
                  <a:lnTo>
                    <a:pt x="58801" y="181622"/>
                  </a:lnTo>
                  <a:lnTo>
                    <a:pt x="94272" y="188531"/>
                  </a:lnTo>
                  <a:lnTo>
                    <a:pt x="129743" y="181622"/>
                  </a:lnTo>
                  <a:lnTo>
                    <a:pt x="160921" y="160909"/>
                  </a:lnTo>
                  <a:lnTo>
                    <a:pt x="181635" y="129730"/>
                  </a:lnTo>
                  <a:lnTo>
                    <a:pt x="188531" y="94259"/>
                  </a:lnTo>
                  <a:close/>
                </a:path>
                <a:path w="690879" h="399414">
                  <a:moveTo>
                    <a:pt x="442531" y="94259"/>
                  </a:moveTo>
                  <a:lnTo>
                    <a:pt x="435635" y="58788"/>
                  </a:lnTo>
                  <a:lnTo>
                    <a:pt x="414921" y="27597"/>
                  </a:lnTo>
                  <a:lnTo>
                    <a:pt x="383743" y="6896"/>
                  </a:lnTo>
                  <a:lnTo>
                    <a:pt x="348272" y="0"/>
                  </a:lnTo>
                  <a:lnTo>
                    <a:pt x="312801" y="6896"/>
                  </a:lnTo>
                  <a:lnTo>
                    <a:pt x="281609" y="27597"/>
                  </a:lnTo>
                  <a:lnTo>
                    <a:pt x="260908" y="58788"/>
                  </a:lnTo>
                  <a:lnTo>
                    <a:pt x="254000" y="94259"/>
                  </a:lnTo>
                  <a:lnTo>
                    <a:pt x="260908" y="129730"/>
                  </a:lnTo>
                  <a:lnTo>
                    <a:pt x="281609" y="160909"/>
                  </a:lnTo>
                  <a:lnTo>
                    <a:pt x="312801" y="181622"/>
                  </a:lnTo>
                  <a:lnTo>
                    <a:pt x="348272" y="188531"/>
                  </a:lnTo>
                  <a:lnTo>
                    <a:pt x="383743" y="181622"/>
                  </a:lnTo>
                  <a:lnTo>
                    <a:pt x="414921" y="160909"/>
                  </a:lnTo>
                  <a:lnTo>
                    <a:pt x="435635" y="129730"/>
                  </a:lnTo>
                  <a:lnTo>
                    <a:pt x="442531" y="94259"/>
                  </a:lnTo>
                  <a:close/>
                </a:path>
                <a:path w="690879" h="399414">
                  <a:moveTo>
                    <a:pt x="690613" y="241401"/>
                  </a:moveTo>
                  <a:lnTo>
                    <a:pt x="683704" y="205917"/>
                  </a:lnTo>
                  <a:lnTo>
                    <a:pt x="663003" y="174739"/>
                  </a:lnTo>
                  <a:lnTo>
                    <a:pt x="631812" y="154038"/>
                  </a:lnTo>
                  <a:lnTo>
                    <a:pt x="596341" y="147129"/>
                  </a:lnTo>
                  <a:lnTo>
                    <a:pt x="560870" y="154038"/>
                  </a:lnTo>
                  <a:lnTo>
                    <a:pt x="529691" y="174739"/>
                  </a:lnTo>
                  <a:lnTo>
                    <a:pt x="508977" y="205917"/>
                  </a:lnTo>
                  <a:lnTo>
                    <a:pt x="506501" y="218668"/>
                  </a:lnTo>
                  <a:lnTo>
                    <a:pt x="504812" y="217538"/>
                  </a:lnTo>
                  <a:lnTo>
                    <a:pt x="469341" y="210629"/>
                  </a:lnTo>
                  <a:lnTo>
                    <a:pt x="433870" y="217538"/>
                  </a:lnTo>
                  <a:lnTo>
                    <a:pt x="402691" y="238239"/>
                  </a:lnTo>
                  <a:lnTo>
                    <a:pt x="381977" y="269417"/>
                  </a:lnTo>
                  <a:lnTo>
                    <a:pt x="375081" y="304901"/>
                  </a:lnTo>
                  <a:lnTo>
                    <a:pt x="381977" y="340372"/>
                  </a:lnTo>
                  <a:lnTo>
                    <a:pt x="402691" y="371551"/>
                  </a:lnTo>
                  <a:lnTo>
                    <a:pt x="433870" y="392252"/>
                  </a:lnTo>
                  <a:lnTo>
                    <a:pt x="469341" y="399161"/>
                  </a:lnTo>
                  <a:lnTo>
                    <a:pt x="504812" y="392252"/>
                  </a:lnTo>
                  <a:lnTo>
                    <a:pt x="536003" y="371551"/>
                  </a:lnTo>
                  <a:lnTo>
                    <a:pt x="556704" y="340372"/>
                  </a:lnTo>
                  <a:lnTo>
                    <a:pt x="559181" y="327634"/>
                  </a:lnTo>
                  <a:lnTo>
                    <a:pt x="560870" y="328752"/>
                  </a:lnTo>
                  <a:lnTo>
                    <a:pt x="596341" y="335661"/>
                  </a:lnTo>
                  <a:lnTo>
                    <a:pt x="631812" y="328752"/>
                  </a:lnTo>
                  <a:lnTo>
                    <a:pt x="663003" y="308051"/>
                  </a:lnTo>
                  <a:lnTo>
                    <a:pt x="683704" y="276872"/>
                  </a:lnTo>
                  <a:lnTo>
                    <a:pt x="690613" y="241401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6" name="object 196"/>
          <p:cNvSpPr/>
          <p:nvPr/>
        </p:nvSpPr>
        <p:spPr>
          <a:xfrm>
            <a:off x="9774311" y="6641724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5486" y="0"/>
                </a:moveTo>
                <a:lnTo>
                  <a:pt x="8414" y="119"/>
                </a:lnTo>
                <a:lnTo>
                  <a:pt x="1894" y="4158"/>
                </a:lnTo>
                <a:lnTo>
                  <a:pt x="0" y="10885"/>
                </a:lnTo>
                <a:lnTo>
                  <a:pt x="6361" y="19631"/>
                </a:lnTo>
                <a:lnTo>
                  <a:pt x="15868" y="22169"/>
                </a:lnTo>
                <a:lnTo>
                  <a:pt x="22200" y="17601"/>
                </a:lnTo>
                <a:lnTo>
                  <a:pt x="19033" y="5028"/>
                </a:lnTo>
                <a:lnTo>
                  <a:pt x="1548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10053828" y="7926044"/>
            <a:ext cx="68580" cy="50800"/>
          </a:xfrm>
          <a:custGeom>
            <a:avLst/>
            <a:gdLst/>
            <a:ahLst/>
            <a:cxnLst/>
            <a:rect l="l" t="t" r="r" b="b"/>
            <a:pathLst>
              <a:path w="68579" h="50800">
                <a:moveTo>
                  <a:pt x="22631" y="11671"/>
                </a:moveTo>
                <a:lnTo>
                  <a:pt x="21082" y="14503"/>
                </a:lnTo>
                <a:lnTo>
                  <a:pt x="21869" y="13081"/>
                </a:lnTo>
                <a:lnTo>
                  <a:pt x="22631" y="11684"/>
                </a:lnTo>
                <a:close/>
              </a:path>
              <a:path w="68579" h="50800">
                <a:moveTo>
                  <a:pt x="28232" y="19138"/>
                </a:moveTo>
                <a:lnTo>
                  <a:pt x="27698" y="18973"/>
                </a:lnTo>
                <a:lnTo>
                  <a:pt x="27520" y="19177"/>
                </a:lnTo>
                <a:lnTo>
                  <a:pt x="28232" y="19138"/>
                </a:lnTo>
                <a:close/>
              </a:path>
              <a:path w="68579" h="50800">
                <a:moveTo>
                  <a:pt x="36779" y="22618"/>
                </a:moveTo>
                <a:lnTo>
                  <a:pt x="35344" y="22809"/>
                </a:lnTo>
                <a:lnTo>
                  <a:pt x="34061" y="23317"/>
                </a:lnTo>
                <a:lnTo>
                  <a:pt x="32905" y="24180"/>
                </a:lnTo>
                <a:lnTo>
                  <a:pt x="34201" y="23660"/>
                </a:lnTo>
                <a:lnTo>
                  <a:pt x="35483" y="23139"/>
                </a:lnTo>
                <a:lnTo>
                  <a:pt x="36779" y="22618"/>
                </a:lnTo>
                <a:close/>
              </a:path>
              <a:path w="68579" h="50800">
                <a:moveTo>
                  <a:pt x="38163" y="37757"/>
                </a:moveTo>
                <a:lnTo>
                  <a:pt x="35763" y="37807"/>
                </a:lnTo>
                <a:lnTo>
                  <a:pt x="35090" y="39243"/>
                </a:lnTo>
                <a:lnTo>
                  <a:pt x="37045" y="40093"/>
                </a:lnTo>
                <a:lnTo>
                  <a:pt x="38163" y="37757"/>
                </a:lnTo>
                <a:close/>
              </a:path>
              <a:path w="68579" h="50800">
                <a:moveTo>
                  <a:pt x="38785" y="22326"/>
                </a:moveTo>
                <a:lnTo>
                  <a:pt x="35737" y="13538"/>
                </a:lnTo>
                <a:lnTo>
                  <a:pt x="34074" y="18757"/>
                </a:lnTo>
                <a:lnTo>
                  <a:pt x="28232" y="19138"/>
                </a:lnTo>
                <a:lnTo>
                  <a:pt x="38785" y="22326"/>
                </a:lnTo>
                <a:close/>
              </a:path>
              <a:path w="68579" h="50800">
                <a:moveTo>
                  <a:pt x="68249" y="22326"/>
                </a:moveTo>
                <a:lnTo>
                  <a:pt x="68199" y="22009"/>
                </a:lnTo>
                <a:lnTo>
                  <a:pt x="65265" y="17284"/>
                </a:lnTo>
                <a:lnTo>
                  <a:pt x="58293" y="21310"/>
                </a:lnTo>
                <a:lnTo>
                  <a:pt x="56857" y="23075"/>
                </a:lnTo>
                <a:lnTo>
                  <a:pt x="48882" y="22009"/>
                </a:lnTo>
                <a:lnTo>
                  <a:pt x="43738" y="24320"/>
                </a:lnTo>
                <a:lnTo>
                  <a:pt x="41897" y="26758"/>
                </a:lnTo>
                <a:lnTo>
                  <a:pt x="37287" y="29146"/>
                </a:lnTo>
                <a:lnTo>
                  <a:pt x="28092" y="29133"/>
                </a:lnTo>
                <a:lnTo>
                  <a:pt x="33578" y="27673"/>
                </a:lnTo>
                <a:lnTo>
                  <a:pt x="37249" y="26708"/>
                </a:lnTo>
                <a:lnTo>
                  <a:pt x="33172" y="27673"/>
                </a:lnTo>
                <a:lnTo>
                  <a:pt x="28333" y="26276"/>
                </a:lnTo>
                <a:lnTo>
                  <a:pt x="28359" y="23215"/>
                </a:lnTo>
                <a:lnTo>
                  <a:pt x="28384" y="21272"/>
                </a:lnTo>
                <a:lnTo>
                  <a:pt x="26885" y="21780"/>
                </a:lnTo>
                <a:lnTo>
                  <a:pt x="25438" y="22428"/>
                </a:lnTo>
                <a:lnTo>
                  <a:pt x="24079" y="23215"/>
                </a:lnTo>
                <a:lnTo>
                  <a:pt x="27381" y="19342"/>
                </a:lnTo>
                <a:lnTo>
                  <a:pt x="27520" y="19177"/>
                </a:lnTo>
                <a:lnTo>
                  <a:pt x="27063" y="19215"/>
                </a:lnTo>
                <a:lnTo>
                  <a:pt x="22580" y="19342"/>
                </a:lnTo>
                <a:lnTo>
                  <a:pt x="23672" y="18999"/>
                </a:lnTo>
                <a:lnTo>
                  <a:pt x="26517" y="18338"/>
                </a:lnTo>
                <a:lnTo>
                  <a:pt x="30530" y="14732"/>
                </a:lnTo>
                <a:lnTo>
                  <a:pt x="30708" y="10058"/>
                </a:lnTo>
                <a:lnTo>
                  <a:pt x="26200" y="10909"/>
                </a:lnTo>
                <a:lnTo>
                  <a:pt x="22364" y="14617"/>
                </a:lnTo>
                <a:lnTo>
                  <a:pt x="22161" y="19342"/>
                </a:lnTo>
                <a:lnTo>
                  <a:pt x="20739" y="18313"/>
                </a:lnTo>
                <a:lnTo>
                  <a:pt x="19583" y="17005"/>
                </a:lnTo>
                <a:lnTo>
                  <a:pt x="18719" y="15468"/>
                </a:lnTo>
                <a:lnTo>
                  <a:pt x="17297" y="16637"/>
                </a:lnTo>
                <a:lnTo>
                  <a:pt x="16002" y="17919"/>
                </a:lnTo>
                <a:lnTo>
                  <a:pt x="14846" y="19342"/>
                </a:lnTo>
                <a:lnTo>
                  <a:pt x="17221" y="15671"/>
                </a:lnTo>
                <a:lnTo>
                  <a:pt x="19050" y="14300"/>
                </a:lnTo>
                <a:lnTo>
                  <a:pt x="22669" y="11582"/>
                </a:lnTo>
                <a:lnTo>
                  <a:pt x="25323" y="9601"/>
                </a:lnTo>
                <a:lnTo>
                  <a:pt x="24803" y="7493"/>
                </a:lnTo>
                <a:lnTo>
                  <a:pt x="24091" y="4622"/>
                </a:lnTo>
                <a:lnTo>
                  <a:pt x="21742" y="6591"/>
                </a:lnTo>
                <a:lnTo>
                  <a:pt x="19037" y="7493"/>
                </a:lnTo>
                <a:lnTo>
                  <a:pt x="15976" y="7302"/>
                </a:lnTo>
                <a:lnTo>
                  <a:pt x="18859" y="5930"/>
                </a:lnTo>
                <a:lnTo>
                  <a:pt x="21031" y="3314"/>
                </a:lnTo>
                <a:lnTo>
                  <a:pt x="21031" y="0"/>
                </a:lnTo>
                <a:lnTo>
                  <a:pt x="16840" y="1473"/>
                </a:lnTo>
                <a:lnTo>
                  <a:pt x="9436" y="9512"/>
                </a:lnTo>
                <a:lnTo>
                  <a:pt x="12903" y="14300"/>
                </a:lnTo>
                <a:lnTo>
                  <a:pt x="7670" y="13893"/>
                </a:lnTo>
                <a:lnTo>
                  <a:pt x="5334" y="19659"/>
                </a:lnTo>
                <a:lnTo>
                  <a:pt x="9042" y="23215"/>
                </a:lnTo>
                <a:lnTo>
                  <a:pt x="3721" y="22809"/>
                </a:lnTo>
                <a:lnTo>
                  <a:pt x="5016" y="35560"/>
                </a:lnTo>
                <a:lnTo>
                  <a:pt x="1358" y="40817"/>
                </a:lnTo>
                <a:lnTo>
                  <a:pt x="0" y="45389"/>
                </a:lnTo>
                <a:lnTo>
                  <a:pt x="3073" y="46786"/>
                </a:lnTo>
                <a:lnTo>
                  <a:pt x="7975" y="45643"/>
                </a:lnTo>
                <a:lnTo>
                  <a:pt x="12090" y="42621"/>
                </a:lnTo>
                <a:lnTo>
                  <a:pt x="16344" y="37071"/>
                </a:lnTo>
                <a:lnTo>
                  <a:pt x="18808" y="40106"/>
                </a:lnTo>
                <a:lnTo>
                  <a:pt x="29425" y="44335"/>
                </a:lnTo>
                <a:lnTo>
                  <a:pt x="36080" y="45288"/>
                </a:lnTo>
                <a:lnTo>
                  <a:pt x="35877" y="44856"/>
                </a:lnTo>
                <a:lnTo>
                  <a:pt x="44513" y="50571"/>
                </a:lnTo>
                <a:lnTo>
                  <a:pt x="46405" y="43230"/>
                </a:lnTo>
                <a:lnTo>
                  <a:pt x="47396" y="43116"/>
                </a:lnTo>
                <a:lnTo>
                  <a:pt x="58216" y="41821"/>
                </a:lnTo>
                <a:lnTo>
                  <a:pt x="51371" y="35814"/>
                </a:lnTo>
                <a:lnTo>
                  <a:pt x="43992" y="43116"/>
                </a:lnTo>
                <a:lnTo>
                  <a:pt x="37045" y="40093"/>
                </a:lnTo>
                <a:lnTo>
                  <a:pt x="35331" y="43688"/>
                </a:lnTo>
                <a:lnTo>
                  <a:pt x="32626" y="37871"/>
                </a:lnTo>
                <a:lnTo>
                  <a:pt x="35763" y="37807"/>
                </a:lnTo>
                <a:lnTo>
                  <a:pt x="36106" y="37071"/>
                </a:lnTo>
                <a:lnTo>
                  <a:pt x="38049" y="32880"/>
                </a:lnTo>
                <a:lnTo>
                  <a:pt x="41249" y="35534"/>
                </a:lnTo>
                <a:lnTo>
                  <a:pt x="44208" y="35433"/>
                </a:lnTo>
                <a:lnTo>
                  <a:pt x="43408" y="32880"/>
                </a:lnTo>
                <a:lnTo>
                  <a:pt x="42672" y="30518"/>
                </a:lnTo>
                <a:lnTo>
                  <a:pt x="46659" y="32308"/>
                </a:lnTo>
                <a:lnTo>
                  <a:pt x="49695" y="30518"/>
                </a:lnTo>
                <a:lnTo>
                  <a:pt x="51739" y="29324"/>
                </a:lnTo>
                <a:lnTo>
                  <a:pt x="57327" y="33147"/>
                </a:lnTo>
                <a:lnTo>
                  <a:pt x="66332" y="38265"/>
                </a:lnTo>
                <a:lnTo>
                  <a:pt x="60083" y="30518"/>
                </a:lnTo>
                <a:lnTo>
                  <a:pt x="64998" y="29324"/>
                </a:lnTo>
                <a:lnTo>
                  <a:pt x="65722" y="29146"/>
                </a:lnTo>
                <a:lnTo>
                  <a:pt x="66763" y="28892"/>
                </a:lnTo>
                <a:lnTo>
                  <a:pt x="68084" y="23075"/>
                </a:lnTo>
                <a:lnTo>
                  <a:pt x="68249" y="223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8" name="object 198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14163065" y="6604553"/>
            <a:ext cx="152196" cy="119954"/>
          </a:xfrm>
          <a:prstGeom prst="rect">
            <a:avLst/>
          </a:prstGeom>
        </p:spPr>
      </p:pic>
      <p:sp>
        <p:nvSpPr>
          <p:cNvPr id="199" name="object 199"/>
          <p:cNvSpPr/>
          <p:nvPr/>
        </p:nvSpPr>
        <p:spPr>
          <a:xfrm>
            <a:off x="14945576" y="6335289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70">
                <a:moveTo>
                  <a:pt x="1523" y="0"/>
                </a:moveTo>
                <a:lnTo>
                  <a:pt x="0" y="10"/>
                </a:lnTo>
                <a:lnTo>
                  <a:pt x="1409" y="381"/>
                </a:lnTo>
                <a:lnTo>
                  <a:pt x="2819" y="763"/>
                </a:lnTo>
                <a:lnTo>
                  <a:pt x="4241" y="1139"/>
                </a:lnTo>
                <a:lnTo>
                  <a:pt x="2946" y="370"/>
                </a:lnTo>
                <a:lnTo>
                  <a:pt x="152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1399413" y="6440804"/>
            <a:ext cx="9525" cy="15875"/>
          </a:xfrm>
          <a:custGeom>
            <a:avLst/>
            <a:gdLst/>
            <a:ahLst/>
            <a:cxnLst/>
            <a:rect l="l" t="t" r="r" b="b"/>
            <a:pathLst>
              <a:path w="9525" h="15875">
                <a:moveTo>
                  <a:pt x="5156" y="1270"/>
                </a:moveTo>
                <a:lnTo>
                  <a:pt x="4000" y="0"/>
                </a:lnTo>
                <a:lnTo>
                  <a:pt x="0" y="1270"/>
                </a:lnTo>
                <a:lnTo>
                  <a:pt x="1054" y="2654"/>
                </a:lnTo>
                <a:lnTo>
                  <a:pt x="2209" y="3949"/>
                </a:lnTo>
                <a:lnTo>
                  <a:pt x="3479" y="5143"/>
                </a:lnTo>
                <a:lnTo>
                  <a:pt x="5156" y="1270"/>
                </a:lnTo>
                <a:close/>
              </a:path>
              <a:path w="9525" h="15875">
                <a:moveTo>
                  <a:pt x="9448" y="11785"/>
                </a:moveTo>
                <a:lnTo>
                  <a:pt x="8674" y="10502"/>
                </a:lnTo>
                <a:lnTo>
                  <a:pt x="4216" y="11696"/>
                </a:lnTo>
                <a:lnTo>
                  <a:pt x="6540" y="15570"/>
                </a:lnTo>
                <a:lnTo>
                  <a:pt x="9448" y="1178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1473288" y="6480670"/>
            <a:ext cx="35560" cy="20955"/>
          </a:xfrm>
          <a:custGeom>
            <a:avLst/>
            <a:gdLst/>
            <a:ahLst/>
            <a:cxnLst/>
            <a:rect l="l" t="t" r="r" b="b"/>
            <a:pathLst>
              <a:path w="35559" h="20954">
                <a:moveTo>
                  <a:pt x="5092" y="3175"/>
                </a:moveTo>
                <a:lnTo>
                  <a:pt x="4762" y="0"/>
                </a:lnTo>
                <a:lnTo>
                  <a:pt x="0" y="3962"/>
                </a:lnTo>
                <a:lnTo>
                  <a:pt x="3860" y="6654"/>
                </a:lnTo>
                <a:lnTo>
                  <a:pt x="5092" y="3175"/>
                </a:lnTo>
                <a:close/>
              </a:path>
              <a:path w="35559" h="20954">
                <a:moveTo>
                  <a:pt x="35382" y="16217"/>
                </a:moveTo>
                <a:lnTo>
                  <a:pt x="32296" y="15875"/>
                </a:lnTo>
                <a:lnTo>
                  <a:pt x="24765" y="12484"/>
                </a:lnTo>
                <a:lnTo>
                  <a:pt x="25654" y="6375"/>
                </a:lnTo>
                <a:lnTo>
                  <a:pt x="16840" y="1854"/>
                </a:lnTo>
                <a:lnTo>
                  <a:pt x="11861" y="6299"/>
                </a:lnTo>
                <a:lnTo>
                  <a:pt x="17094" y="15049"/>
                </a:lnTo>
                <a:lnTo>
                  <a:pt x="22275" y="15100"/>
                </a:lnTo>
                <a:lnTo>
                  <a:pt x="26708" y="15570"/>
                </a:lnTo>
                <a:lnTo>
                  <a:pt x="28435" y="18173"/>
                </a:lnTo>
                <a:lnTo>
                  <a:pt x="31102" y="20574"/>
                </a:lnTo>
                <a:lnTo>
                  <a:pt x="34442" y="20574"/>
                </a:lnTo>
                <a:lnTo>
                  <a:pt x="35382" y="1621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1804250" y="6078130"/>
            <a:ext cx="62865" cy="50800"/>
          </a:xfrm>
          <a:custGeom>
            <a:avLst/>
            <a:gdLst/>
            <a:ahLst/>
            <a:cxnLst/>
            <a:rect l="l" t="t" r="r" b="b"/>
            <a:pathLst>
              <a:path w="62864" h="50800">
                <a:moveTo>
                  <a:pt x="9893" y="5270"/>
                </a:moveTo>
                <a:lnTo>
                  <a:pt x="9245" y="0"/>
                </a:lnTo>
                <a:lnTo>
                  <a:pt x="3848" y="1511"/>
                </a:lnTo>
                <a:lnTo>
                  <a:pt x="215" y="647"/>
                </a:lnTo>
                <a:lnTo>
                  <a:pt x="0" y="3937"/>
                </a:lnTo>
                <a:lnTo>
                  <a:pt x="1168" y="6629"/>
                </a:lnTo>
                <a:lnTo>
                  <a:pt x="3695" y="8750"/>
                </a:lnTo>
                <a:lnTo>
                  <a:pt x="5295" y="6756"/>
                </a:lnTo>
                <a:lnTo>
                  <a:pt x="7353" y="5588"/>
                </a:lnTo>
                <a:lnTo>
                  <a:pt x="9893" y="5270"/>
                </a:lnTo>
                <a:close/>
              </a:path>
              <a:path w="62864" h="50800">
                <a:moveTo>
                  <a:pt x="13119" y="28168"/>
                </a:moveTo>
                <a:lnTo>
                  <a:pt x="10883" y="26936"/>
                </a:lnTo>
                <a:lnTo>
                  <a:pt x="6794" y="27724"/>
                </a:lnTo>
                <a:lnTo>
                  <a:pt x="9499" y="31584"/>
                </a:lnTo>
                <a:lnTo>
                  <a:pt x="13119" y="28168"/>
                </a:lnTo>
                <a:close/>
              </a:path>
              <a:path w="62864" h="50800">
                <a:moveTo>
                  <a:pt x="30784" y="5689"/>
                </a:moveTo>
                <a:lnTo>
                  <a:pt x="26974" y="3162"/>
                </a:lnTo>
                <a:lnTo>
                  <a:pt x="25679" y="4064"/>
                </a:lnTo>
                <a:lnTo>
                  <a:pt x="26911" y="8369"/>
                </a:lnTo>
                <a:lnTo>
                  <a:pt x="30784" y="5689"/>
                </a:lnTo>
                <a:close/>
              </a:path>
              <a:path w="62864" h="50800">
                <a:moveTo>
                  <a:pt x="62509" y="45123"/>
                </a:moveTo>
                <a:lnTo>
                  <a:pt x="58686" y="45618"/>
                </a:lnTo>
                <a:lnTo>
                  <a:pt x="55664" y="42748"/>
                </a:lnTo>
                <a:lnTo>
                  <a:pt x="47777" y="46697"/>
                </a:lnTo>
                <a:lnTo>
                  <a:pt x="50838" y="50355"/>
                </a:lnTo>
                <a:lnTo>
                  <a:pt x="54000" y="50558"/>
                </a:lnTo>
                <a:lnTo>
                  <a:pt x="55079" y="46964"/>
                </a:lnTo>
                <a:lnTo>
                  <a:pt x="60337" y="47942"/>
                </a:lnTo>
                <a:lnTo>
                  <a:pt x="62509" y="45123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10157561" y="8119220"/>
            <a:ext cx="16510" cy="8255"/>
          </a:xfrm>
          <a:custGeom>
            <a:avLst/>
            <a:gdLst/>
            <a:ahLst/>
            <a:cxnLst/>
            <a:rect l="l" t="t" r="r" b="b"/>
            <a:pathLst>
              <a:path w="16509" h="8254">
                <a:moveTo>
                  <a:pt x="0" y="0"/>
                </a:moveTo>
                <a:lnTo>
                  <a:pt x="3816" y="5066"/>
                </a:lnTo>
                <a:lnTo>
                  <a:pt x="6202" y="7516"/>
                </a:lnTo>
                <a:lnTo>
                  <a:pt x="9545" y="7751"/>
                </a:lnTo>
                <a:lnTo>
                  <a:pt x="16234" y="6174"/>
                </a:lnTo>
                <a:lnTo>
                  <a:pt x="12090" y="1515"/>
                </a:lnTo>
                <a:lnTo>
                  <a:pt x="5734" y="972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7805220" y="5650844"/>
            <a:ext cx="13970" cy="19050"/>
          </a:xfrm>
          <a:custGeom>
            <a:avLst/>
            <a:gdLst/>
            <a:ahLst/>
            <a:cxnLst/>
            <a:rect l="l" t="t" r="r" b="b"/>
            <a:pathLst>
              <a:path w="13970" h="19050">
                <a:moveTo>
                  <a:pt x="13348" y="0"/>
                </a:moveTo>
                <a:lnTo>
                  <a:pt x="0" y="3691"/>
                </a:lnTo>
                <a:lnTo>
                  <a:pt x="3133" y="11892"/>
                </a:lnTo>
                <a:lnTo>
                  <a:pt x="4202" y="18559"/>
                </a:lnTo>
                <a:lnTo>
                  <a:pt x="7851" y="16572"/>
                </a:lnTo>
                <a:lnTo>
                  <a:pt x="11730" y="13455"/>
                </a:lnTo>
                <a:lnTo>
                  <a:pt x="13686" y="7157"/>
                </a:lnTo>
                <a:lnTo>
                  <a:pt x="1334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8835225" y="2092845"/>
            <a:ext cx="510540" cy="60960"/>
          </a:xfrm>
          <a:custGeom>
            <a:avLst/>
            <a:gdLst/>
            <a:ahLst/>
            <a:cxnLst/>
            <a:rect l="l" t="t" r="r" b="b"/>
            <a:pathLst>
              <a:path w="510540" h="60960">
                <a:moveTo>
                  <a:pt x="95605" y="35306"/>
                </a:moveTo>
                <a:lnTo>
                  <a:pt x="92798" y="34455"/>
                </a:lnTo>
                <a:lnTo>
                  <a:pt x="89954" y="33807"/>
                </a:lnTo>
                <a:lnTo>
                  <a:pt x="87058" y="33375"/>
                </a:lnTo>
                <a:lnTo>
                  <a:pt x="90220" y="32004"/>
                </a:lnTo>
                <a:lnTo>
                  <a:pt x="86652" y="30835"/>
                </a:lnTo>
                <a:lnTo>
                  <a:pt x="80683" y="30010"/>
                </a:lnTo>
                <a:lnTo>
                  <a:pt x="76669" y="29654"/>
                </a:lnTo>
                <a:lnTo>
                  <a:pt x="68465" y="29298"/>
                </a:lnTo>
                <a:lnTo>
                  <a:pt x="60274" y="30391"/>
                </a:lnTo>
                <a:lnTo>
                  <a:pt x="52222" y="31788"/>
                </a:lnTo>
                <a:lnTo>
                  <a:pt x="39192" y="33489"/>
                </a:lnTo>
                <a:lnTo>
                  <a:pt x="26162" y="34455"/>
                </a:lnTo>
                <a:lnTo>
                  <a:pt x="13106" y="35153"/>
                </a:lnTo>
                <a:lnTo>
                  <a:pt x="0" y="36080"/>
                </a:lnTo>
                <a:lnTo>
                  <a:pt x="2324" y="39827"/>
                </a:lnTo>
                <a:lnTo>
                  <a:pt x="15074" y="38163"/>
                </a:lnTo>
                <a:lnTo>
                  <a:pt x="27825" y="38595"/>
                </a:lnTo>
                <a:lnTo>
                  <a:pt x="32956" y="43078"/>
                </a:lnTo>
                <a:lnTo>
                  <a:pt x="48920" y="36512"/>
                </a:lnTo>
                <a:lnTo>
                  <a:pt x="58572" y="34620"/>
                </a:lnTo>
                <a:lnTo>
                  <a:pt x="66040" y="32613"/>
                </a:lnTo>
                <a:lnTo>
                  <a:pt x="73380" y="32321"/>
                </a:lnTo>
                <a:lnTo>
                  <a:pt x="88061" y="35763"/>
                </a:lnTo>
                <a:lnTo>
                  <a:pt x="95605" y="35306"/>
                </a:lnTo>
                <a:close/>
              </a:path>
              <a:path w="510540" h="60960">
                <a:moveTo>
                  <a:pt x="129032" y="53924"/>
                </a:moveTo>
                <a:lnTo>
                  <a:pt x="126314" y="52603"/>
                </a:lnTo>
                <a:lnTo>
                  <a:pt x="123621" y="52603"/>
                </a:lnTo>
                <a:lnTo>
                  <a:pt x="120916" y="53924"/>
                </a:lnTo>
                <a:lnTo>
                  <a:pt x="123621" y="54775"/>
                </a:lnTo>
                <a:lnTo>
                  <a:pt x="126326" y="54775"/>
                </a:lnTo>
                <a:lnTo>
                  <a:pt x="129032" y="53924"/>
                </a:lnTo>
                <a:close/>
              </a:path>
              <a:path w="510540" h="60960">
                <a:moveTo>
                  <a:pt x="141986" y="48856"/>
                </a:moveTo>
                <a:lnTo>
                  <a:pt x="136486" y="47498"/>
                </a:lnTo>
                <a:lnTo>
                  <a:pt x="129971" y="47434"/>
                </a:lnTo>
                <a:lnTo>
                  <a:pt x="125323" y="51168"/>
                </a:lnTo>
                <a:lnTo>
                  <a:pt x="133807" y="53492"/>
                </a:lnTo>
                <a:lnTo>
                  <a:pt x="137172" y="53517"/>
                </a:lnTo>
                <a:lnTo>
                  <a:pt x="140195" y="51650"/>
                </a:lnTo>
                <a:lnTo>
                  <a:pt x="141986" y="48856"/>
                </a:lnTo>
                <a:close/>
              </a:path>
              <a:path w="510540" h="60960">
                <a:moveTo>
                  <a:pt x="143103" y="21399"/>
                </a:moveTo>
                <a:lnTo>
                  <a:pt x="138811" y="19659"/>
                </a:lnTo>
                <a:lnTo>
                  <a:pt x="134162" y="19786"/>
                </a:lnTo>
                <a:lnTo>
                  <a:pt x="131114" y="23723"/>
                </a:lnTo>
                <a:lnTo>
                  <a:pt x="132588" y="25984"/>
                </a:lnTo>
                <a:lnTo>
                  <a:pt x="141300" y="21831"/>
                </a:lnTo>
                <a:lnTo>
                  <a:pt x="143103" y="21399"/>
                </a:lnTo>
                <a:close/>
              </a:path>
              <a:path w="510540" h="60960">
                <a:moveTo>
                  <a:pt x="166865" y="35344"/>
                </a:moveTo>
                <a:lnTo>
                  <a:pt x="158991" y="32042"/>
                </a:lnTo>
                <a:lnTo>
                  <a:pt x="150622" y="32143"/>
                </a:lnTo>
                <a:lnTo>
                  <a:pt x="142062" y="33248"/>
                </a:lnTo>
                <a:lnTo>
                  <a:pt x="133604" y="33020"/>
                </a:lnTo>
                <a:lnTo>
                  <a:pt x="142252" y="30403"/>
                </a:lnTo>
                <a:lnTo>
                  <a:pt x="146773" y="30302"/>
                </a:lnTo>
                <a:lnTo>
                  <a:pt x="140970" y="25196"/>
                </a:lnTo>
                <a:lnTo>
                  <a:pt x="131826" y="30187"/>
                </a:lnTo>
                <a:lnTo>
                  <a:pt x="125120" y="29146"/>
                </a:lnTo>
                <a:lnTo>
                  <a:pt x="127736" y="28168"/>
                </a:lnTo>
                <a:lnTo>
                  <a:pt x="130441" y="27774"/>
                </a:lnTo>
                <a:lnTo>
                  <a:pt x="133235" y="27990"/>
                </a:lnTo>
                <a:lnTo>
                  <a:pt x="125603" y="27063"/>
                </a:lnTo>
                <a:lnTo>
                  <a:pt x="117868" y="28028"/>
                </a:lnTo>
                <a:lnTo>
                  <a:pt x="102654" y="31457"/>
                </a:lnTo>
                <a:lnTo>
                  <a:pt x="106705" y="32893"/>
                </a:lnTo>
                <a:lnTo>
                  <a:pt x="111061" y="35013"/>
                </a:lnTo>
                <a:lnTo>
                  <a:pt x="115443" y="33401"/>
                </a:lnTo>
                <a:lnTo>
                  <a:pt x="108102" y="36334"/>
                </a:lnTo>
                <a:lnTo>
                  <a:pt x="102158" y="38061"/>
                </a:lnTo>
                <a:lnTo>
                  <a:pt x="96075" y="38557"/>
                </a:lnTo>
                <a:lnTo>
                  <a:pt x="88341" y="37769"/>
                </a:lnTo>
                <a:lnTo>
                  <a:pt x="80378" y="36499"/>
                </a:lnTo>
                <a:lnTo>
                  <a:pt x="72034" y="39954"/>
                </a:lnTo>
                <a:lnTo>
                  <a:pt x="64350" y="41516"/>
                </a:lnTo>
                <a:lnTo>
                  <a:pt x="71729" y="42024"/>
                </a:lnTo>
                <a:lnTo>
                  <a:pt x="79248" y="39585"/>
                </a:lnTo>
                <a:lnTo>
                  <a:pt x="86436" y="42291"/>
                </a:lnTo>
                <a:lnTo>
                  <a:pt x="82448" y="42799"/>
                </a:lnTo>
                <a:lnTo>
                  <a:pt x="74396" y="42684"/>
                </a:lnTo>
                <a:lnTo>
                  <a:pt x="77101" y="43967"/>
                </a:lnTo>
                <a:lnTo>
                  <a:pt x="79946" y="44602"/>
                </a:lnTo>
                <a:lnTo>
                  <a:pt x="82943" y="44615"/>
                </a:lnTo>
                <a:lnTo>
                  <a:pt x="74663" y="46748"/>
                </a:lnTo>
                <a:lnTo>
                  <a:pt x="66052" y="45974"/>
                </a:lnTo>
                <a:lnTo>
                  <a:pt x="57365" y="44805"/>
                </a:lnTo>
                <a:lnTo>
                  <a:pt x="48869" y="45783"/>
                </a:lnTo>
                <a:lnTo>
                  <a:pt x="57124" y="48272"/>
                </a:lnTo>
                <a:lnTo>
                  <a:pt x="65506" y="48374"/>
                </a:lnTo>
                <a:lnTo>
                  <a:pt x="74002" y="47764"/>
                </a:lnTo>
                <a:lnTo>
                  <a:pt x="82562" y="48094"/>
                </a:lnTo>
                <a:lnTo>
                  <a:pt x="80111" y="48996"/>
                </a:lnTo>
                <a:lnTo>
                  <a:pt x="78028" y="50419"/>
                </a:lnTo>
                <a:lnTo>
                  <a:pt x="76314" y="52362"/>
                </a:lnTo>
                <a:lnTo>
                  <a:pt x="82169" y="54102"/>
                </a:lnTo>
                <a:lnTo>
                  <a:pt x="88176" y="51981"/>
                </a:lnTo>
                <a:lnTo>
                  <a:pt x="94081" y="51981"/>
                </a:lnTo>
                <a:lnTo>
                  <a:pt x="98806" y="50609"/>
                </a:lnTo>
                <a:lnTo>
                  <a:pt x="101092" y="49657"/>
                </a:lnTo>
                <a:lnTo>
                  <a:pt x="109207" y="50812"/>
                </a:lnTo>
                <a:lnTo>
                  <a:pt x="107429" y="46164"/>
                </a:lnTo>
                <a:lnTo>
                  <a:pt x="98780" y="46558"/>
                </a:lnTo>
                <a:lnTo>
                  <a:pt x="104521" y="43395"/>
                </a:lnTo>
                <a:lnTo>
                  <a:pt x="112293" y="42608"/>
                </a:lnTo>
                <a:lnTo>
                  <a:pt x="120484" y="42494"/>
                </a:lnTo>
                <a:lnTo>
                  <a:pt x="127469" y="41338"/>
                </a:lnTo>
                <a:lnTo>
                  <a:pt x="137109" y="38823"/>
                </a:lnTo>
                <a:lnTo>
                  <a:pt x="147040" y="37757"/>
                </a:lnTo>
                <a:lnTo>
                  <a:pt x="157035" y="36982"/>
                </a:lnTo>
                <a:lnTo>
                  <a:pt x="166865" y="35344"/>
                </a:lnTo>
                <a:close/>
              </a:path>
              <a:path w="510540" h="60960">
                <a:moveTo>
                  <a:pt x="177177" y="57365"/>
                </a:moveTo>
                <a:lnTo>
                  <a:pt x="171094" y="55549"/>
                </a:lnTo>
                <a:lnTo>
                  <a:pt x="165227" y="54038"/>
                </a:lnTo>
                <a:lnTo>
                  <a:pt x="159334" y="53708"/>
                </a:lnTo>
                <a:lnTo>
                  <a:pt x="153149" y="55422"/>
                </a:lnTo>
                <a:lnTo>
                  <a:pt x="148780" y="56337"/>
                </a:lnTo>
                <a:lnTo>
                  <a:pt x="144322" y="54952"/>
                </a:lnTo>
                <a:lnTo>
                  <a:pt x="139992" y="56210"/>
                </a:lnTo>
                <a:lnTo>
                  <a:pt x="158623" y="58534"/>
                </a:lnTo>
                <a:lnTo>
                  <a:pt x="168021" y="58826"/>
                </a:lnTo>
                <a:lnTo>
                  <a:pt x="177177" y="57365"/>
                </a:lnTo>
                <a:close/>
              </a:path>
              <a:path w="510540" h="60960">
                <a:moveTo>
                  <a:pt x="196088" y="45034"/>
                </a:moveTo>
                <a:lnTo>
                  <a:pt x="193281" y="44323"/>
                </a:lnTo>
                <a:lnTo>
                  <a:pt x="190423" y="44069"/>
                </a:lnTo>
                <a:lnTo>
                  <a:pt x="187540" y="44259"/>
                </a:lnTo>
                <a:lnTo>
                  <a:pt x="190322" y="45339"/>
                </a:lnTo>
                <a:lnTo>
                  <a:pt x="193154" y="45605"/>
                </a:lnTo>
                <a:lnTo>
                  <a:pt x="196088" y="45034"/>
                </a:lnTo>
                <a:close/>
              </a:path>
              <a:path w="510540" h="60960">
                <a:moveTo>
                  <a:pt x="218770" y="39192"/>
                </a:moveTo>
                <a:lnTo>
                  <a:pt x="215087" y="36995"/>
                </a:lnTo>
                <a:lnTo>
                  <a:pt x="210743" y="35509"/>
                </a:lnTo>
                <a:lnTo>
                  <a:pt x="206400" y="36487"/>
                </a:lnTo>
                <a:lnTo>
                  <a:pt x="207746" y="37630"/>
                </a:lnTo>
                <a:lnTo>
                  <a:pt x="209156" y="38658"/>
                </a:lnTo>
                <a:lnTo>
                  <a:pt x="210654" y="39573"/>
                </a:lnTo>
                <a:lnTo>
                  <a:pt x="213410" y="40500"/>
                </a:lnTo>
                <a:lnTo>
                  <a:pt x="216115" y="40373"/>
                </a:lnTo>
                <a:lnTo>
                  <a:pt x="218770" y="39192"/>
                </a:lnTo>
                <a:close/>
              </a:path>
              <a:path w="510540" h="60960">
                <a:moveTo>
                  <a:pt x="227253" y="16751"/>
                </a:moveTo>
                <a:lnTo>
                  <a:pt x="224675" y="15519"/>
                </a:lnTo>
                <a:lnTo>
                  <a:pt x="221945" y="14871"/>
                </a:lnTo>
                <a:lnTo>
                  <a:pt x="219087" y="14820"/>
                </a:lnTo>
                <a:lnTo>
                  <a:pt x="223012" y="16370"/>
                </a:lnTo>
                <a:lnTo>
                  <a:pt x="227253" y="16751"/>
                </a:lnTo>
                <a:close/>
              </a:path>
              <a:path w="510540" h="60960">
                <a:moveTo>
                  <a:pt x="231775" y="46951"/>
                </a:moveTo>
                <a:lnTo>
                  <a:pt x="224218" y="46393"/>
                </a:lnTo>
                <a:lnTo>
                  <a:pt x="217233" y="42697"/>
                </a:lnTo>
                <a:lnTo>
                  <a:pt x="209613" y="42697"/>
                </a:lnTo>
                <a:lnTo>
                  <a:pt x="207111" y="42862"/>
                </a:lnTo>
                <a:lnTo>
                  <a:pt x="204787" y="43573"/>
                </a:lnTo>
                <a:lnTo>
                  <a:pt x="202628" y="44831"/>
                </a:lnTo>
                <a:lnTo>
                  <a:pt x="198043" y="47015"/>
                </a:lnTo>
                <a:lnTo>
                  <a:pt x="193865" y="45618"/>
                </a:lnTo>
                <a:lnTo>
                  <a:pt x="189217" y="46951"/>
                </a:lnTo>
                <a:lnTo>
                  <a:pt x="193459" y="48501"/>
                </a:lnTo>
                <a:lnTo>
                  <a:pt x="202831" y="50368"/>
                </a:lnTo>
                <a:lnTo>
                  <a:pt x="212763" y="50812"/>
                </a:lnTo>
                <a:lnTo>
                  <a:pt x="222618" y="49720"/>
                </a:lnTo>
                <a:lnTo>
                  <a:pt x="231775" y="46951"/>
                </a:lnTo>
                <a:close/>
              </a:path>
              <a:path w="510540" h="60960">
                <a:moveTo>
                  <a:pt x="239941" y="38785"/>
                </a:moveTo>
                <a:lnTo>
                  <a:pt x="235737" y="36639"/>
                </a:lnTo>
                <a:lnTo>
                  <a:pt x="230289" y="36245"/>
                </a:lnTo>
                <a:lnTo>
                  <a:pt x="226771" y="39954"/>
                </a:lnTo>
                <a:lnTo>
                  <a:pt x="230657" y="42811"/>
                </a:lnTo>
                <a:lnTo>
                  <a:pt x="236728" y="42583"/>
                </a:lnTo>
                <a:lnTo>
                  <a:pt x="239941" y="38785"/>
                </a:lnTo>
                <a:close/>
              </a:path>
              <a:path w="510540" h="60960">
                <a:moveTo>
                  <a:pt x="251917" y="41148"/>
                </a:moveTo>
                <a:lnTo>
                  <a:pt x="248793" y="39979"/>
                </a:lnTo>
                <a:lnTo>
                  <a:pt x="245960" y="40487"/>
                </a:lnTo>
                <a:lnTo>
                  <a:pt x="243433" y="42697"/>
                </a:lnTo>
                <a:lnTo>
                  <a:pt x="245884" y="43878"/>
                </a:lnTo>
                <a:lnTo>
                  <a:pt x="249872" y="42506"/>
                </a:lnTo>
                <a:lnTo>
                  <a:pt x="251917" y="41148"/>
                </a:lnTo>
                <a:close/>
              </a:path>
              <a:path w="510540" h="60960">
                <a:moveTo>
                  <a:pt x="259702" y="39573"/>
                </a:moveTo>
                <a:lnTo>
                  <a:pt x="255841" y="38023"/>
                </a:lnTo>
                <a:lnTo>
                  <a:pt x="251599" y="38023"/>
                </a:lnTo>
                <a:lnTo>
                  <a:pt x="247726" y="39573"/>
                </a:lnTo>
                <a:lnTo>
                  <a:pt x="251650" y="40386"/>
                </a:lnTo>
                <a:lnTo>
                  <a:pt x="255930" y="42024"/>
                </a:lnTo>
                <a:lnTo>
                  <a:pt x="259702" y="39573"/>
                </a:lnTo>
                <a:close/>
              </a:path>
              <a:path w="510540" h="60960">
                <a:moveTo>
                  <a:pt x="263956" y="41541"/>
                </a:moveTo>
                <a:lnTo>
                  <a:pt x="261378" y="42062"/>
                </a:lnTo>
                <a:lnTo>
                  <a:pt x="260083" y="42316"/>
                </a:lnTo>
                <a:lnTo>
                  <a:pt x="261429" y="42430"/>
                </a:lnTo>
                <a:lnTo>
                  <a:pt x="262724" y="42164"/>
                </a:lnTo>
                <a:lnTo>
                  <a:pt x="263956" y="41541"/>
                </a:lnTo>
                <a:close/>
              </a:path>
              <a:path w="510540" h="60960">
                <a:moveTo>
                  <a:pt x="270306" y="45377"/>
                </a:moveTo>
                <a:lnTo>
                  <a:pt x="265938" y="44208"/>
                </a:lnTo>
                <a:lnTo>
                  <a:pt x="262128" y="46888"/>
                </a:lnTo>
                <a:lnTo>
                  <a:pt x="257937" y="47320"/>
                </a:lnTo>
                <a:lnTo>
                  <a:pt x="261632" y="49060"/>
                </a:lnTo>
                <a:lnTo>
                  <a:pt x="267436" y="48437"/>
                </a:lnTo>
                <a:lnTo>
                  <a:pt x="270306" y="45377"/>
                </a:lnTo>
                <a:close/>
              </a:path>
              <a:path w="510540" h="60960">
                <a:moveTo>
                  <a:pt x="275450" y="31051"/>
                </a:moveTo>
                <a:lnTo>
                  <a:pt x="262902" y="29756"/>
                </a:lnTo>
                <a:lnTo>
                  <a:pt x="250266" y="28575"/>
                </a:lnTo>
                <a:lnTo>
                  <a:pt x="237642" y="28435"/>
                </a:lnTo>
                <a:lnTo>
                  <a:pt x="225158" y="30276"/>
                </a:lnTo>
                <a:lnTo>
                  <a:pt x="227952" y="33845"/>
                </a:lnTo>
                <a:lnTo>
                  <a:pt x="239941" y="32753"/>
                </a:lnTo>
                <a:lnTo>
                  <a:pt x="243903" y="32956"/>
                </a:lnTo>
                <a:lnTo>
                  <a:pt x="251879" y="33032"/>
                </a:lnTo>
                <a:lnTo>
                  <a:pt x="259702" y="32537"/>
                </a:lnTo>
                <a:lnTo>
                  <a:pt x="275450" y="31051"/>
                </a:lnTo>
                <a:close/>
              </a:path>
              <a:path w="510540" h="60960">
                <a:moveTo>
                  <a:pt x="291896" y="43078"/>
                </a:moveTo>
                <a:lnTo>
                  <a:pt x="287413" y="42659"/>
                </a:lnTo>
                <a:lnTo>
                  <a:pt x="282867" y="42011"/>
                </a:lnTo>
                <a:lnTo>
                  <a:pt x="278358" y="42697"/>
                </a:lnTo>
                <a:lnTo>
                  <a:pt x="282727" y="43700"/>
                </a:lnTo>
                <a:lnTo>
                  <a:pt x="287489" y="44373"/>
                </a:lnTo>
                <a:lnTo>
                  <a:pt x="291896" y="43078"/>
                </a:lnTo>
                <a:close/>
              </a:path>
              <a:path w="510540" h="60960">
                <a:moveTo>
                  <a:pt x="298183" y="39573"/>
                </a:moveTo>
                <a:lnTo>
                  <a:pt x="293941" y="39573"/>
                </a:lnTo>
                <a:lnTo>
                  <a:pt x="295338" y="39903"/>
                </a:lnTo>
                <a:lnTo>
                  <a:pt x="296748" y="39903"/>
                </a:lnTo>
                <a:lnTo>
                  <a:pt x="298183" y="39573"/>
                </a:lnTo>
                <a:close/>
              </a:path>
              <a:path w="510540" h="60960">
                <a:moveTo>
                  <a:pt x="313715" y="16357"/>
                </a:moveTo>
                <a:lnTo>
                  <a:pt x="303771" y="14312"/>
                </a:lnTo>
                <a:lnTo>
                  <a:pt x="293522" y="13309"/>
                </a:lnTo>
                <a:lnTo>
                  <a:pt x="283210" y="13258"/>
                </a:lnTo>
                <a:lnTo>
                  <a:pt x="273088" y="14020"/>
                </a:lnTo>
                <a:lnTo>
                  <a:pt x="275767" y="15608"/>
                </a:lnTo>
                <a:lnTo>
                  <a:pt x="278612" y="16776"/>
                </a:lnTo>
                <a:lnTo>
                  <a:pt x="281622" y="17513"/>
                </a:lnTo>
                <a:lnTo>
                  <a:pt x="274370" y="17043"/>
                </a:lnTo>
                <a:lnTo>
                  <a:pt x="267030" y="15976"/>
                </a:lnTo>
                <a:lnTo>
                  <a:pt x="259727" y="15582"/>
                </a:lnTo>
                <a:lnTo>
                  <a:pt x="252615" y="17119"/>
                </a:lnTo>
                <a:lnTo>
                  <a:pt x="256870" y="18669"/>
                </a:lnTo>
                <a:lnTo>
                  <a:pt x="263956" y="21450"/>
                </a:lnTo>
                <a:lnTo>
                  <a:pt x="280936" y="19964"/>
                </a:lnTo>
                <a:lnTo>
                  <a:pt x="297459" y="18910"/>
                </a:lnTo>
                <a:lnTo>
                  <a:pt x="305739" y="18034"/>
                </a:lnTo>
                <a:lnTo>
                  <a:pt x="313715" y="16357"/>
                </a:lnTo>
                <a:close/>
              </a:path>
              <a:path w="510540" h="60960">
                <a:moveTo>
                  <a:pt x="317373" y="18313"/>
                </a:moveTo>
                <a:lnTo>
                  <a:pt x="310248" y="18313"/>
                </a:lnTo>
                <a:lnTo>
                  <a:pt x="303187" y="19329"/>
                </a:lnTo>
                <a:lnTo>
                  <a:pt x="296087" y="19862"/>
                </a:lnTo>
                <a:lnTo>
                  <a:pt x="301891" y="23279"/>
                </a:lnTo>
                <a:lnTo>
                  <a:pt x="312000" y="22047"/>
                </a:lnTo>
                <a:lnTo>
                  <a:pt x="317373" y="18313"/>
                </a:lnTo>
                <a:close/>
              </a:path>
              <a:path w="510540" h="60960">
                <a:moveTo>
                  <a:pt x="317741" y="52349"/>
                </a:moveTo>
                <a:lnTo>
                  <a:pt x="311175" y="46761"/>
                </a:lnTo>
                <a:lnTo>
                  <a:pt x="302806" y="43954"/>
                </a:lnTo>
                <a:lnTo>
                  <a:pt x="293674" y="43688"/>
                </a:lnTo>
                <a:lnTo>
                  <a:pt x="284861" y="45770"/>
                </a:lnTo>
                <a:lnTo>
                  <a:pt x="287972" y="49644"/>
                </a:lnTo>
                <a:lnTo>
                  <a:pt x="283730" y="51181"/>
                </a:lnTo>
                <a:lnTo>
                  <a:pt x="289115" y="54063"/>
                </a:lnTo>
                <a:lnTo>
                  <a:pt x="299643" y="54444"/>
                </a:lnTo>
                <a:lnTo>
                  <a:pt x="310718" y="53505"/>
                </a:lnTo>
                <a:lnTo>
                  <a:pt x="317741" y="52349"/>
                </a:lnTo>
                <a:close/>
              </a:path>
              <a:path w="510540" h="60960">
                <a:moveTo>
                  <a:pt x="325170" y="12103"/>
                </a:moveTo>
                <a:lnTo>
                  <a:pt x="314617" y="10109"/>
                </a:lnTo>
                <a:lnTo>
                  <a:pt x="303796" y="9042"/>
                </a:lnTo>
                <a:lnTo>
                  <a:pt x="293027" y="9499"/>
                </a:lnTo>
                <a:lnTo>
                  <a:pt x="282600" y="12103"/>
                </a:lnTo>
                <a:lnTo>
                  <a:pt x="291236" y="12179"/>
                </a:lnTo>
                <a:lnTo>
                  <a:pt x="299847" y="12763"/>
                </a:lnTo>
                <a:lnTo>
                  <a:pt x="317042" y="14427"/>
                </a:lnTo>
                <a:lnTo>
                  <a:pt x="319938" y="14312"/>
                </a:lnTo>
                <a:lnTo>
                  <a:pt x="322643" y="13538"/>
                </a:lnTo>
                <a:lnTo>
                  <a:pt x="325170" y="12103"/>
                </a:lnTo>
                <a:close/>
              </a:path>
              <a:path w="510540" h="60960">
                <a:moveTo>
                  <a:pt x="327418" y="7099"/>
                </a:moveTo>
                <a:lnTo>
                  <a:pt x="324281" y="6896"/>
                </a:lnTo>
                <a:lnTo>
                  <a:pt x="321183" y="7162"/>
                </a:lnTo>
                <a:lnTo>
                  <a:pt x="318122" y="7874"/>
                </a:lnTo>
                <a:lnTo>
                  <a:pt x="321348" y="9042"/>
                </a:lnTo>
                <a:lnTo>
                  <a:pt x="324446" y="8788"/>
                </a:lnTo>
                <a:lnTo>
                  <a:pt x="327418" y="7099"/>
                </a:lnTo>
                <a:close/>
              </a:path>
              <a:path w="510540" h="60960">
                <a:moveTo>
                  <a:pt x="338861" y="21767"/>
                </a:moveTo>
                <a:lnTo>
                  <a:pt x="335788" y="22288"/>
                </a:lnTo>
                <a:lnTo>
                  <a:pt x="334238" y="22542"/>
                </a:lnTo>
                <a:lnTo>
                  <a:pt x="335838" y="22606"/>
                </a:lnTo>
                <a:lnTo>
                  <a:pt x="337375" y="22352"/>
                </a:lnTo>
                <a:lnTo>
                  <a:pt x="338861" y="21767"/>
                </a:lnTo>
                <a:close/>
              </a:path>
              <a:path w="510540" h="60960">
                <a:moveTo>
                  <a:pt x="341071" y="876"/>
                </a:moveTo>
                <a:lnTo>
                  <a:pt x="332168" y="127"/>
                </a:lnTo>
                <a:lnTo>
                  <a:pt x="323189" y="0"/>
                </a:lnTo>
                <a:lnTo>
                  <a:pt x="314248" y="596"/>
                </a:lnTo>
                <a:lnTo>
                  <a:pt x="305435" y="2044"/>
                </a:lnTo>
                <a:lnTo>
                  <a:pt x="310972" y="2171"/>
                </a:lnTo>
                <a:lnTo>
                  <a:pt x="311099" y="3073"/>
                </a:lnTo>
                <a:lnTo>
                  <a:pt x="305816" y="4749"/>
                </a:lnTo>
                <a:lnTo>
                  <a:pt x="310057" y="5130"/>
                </a:lnTo>
                <a:lnTo>
                  <a:pt x="326364" y="5600"/>
                </a:lnTo>
                <a:lnTo>
                  <a:pt x="334797" y="4546"/>
                </a:lnTo>
                <a:lnTo>
                  <a:pt x="341071" y="876"/>
                </a:lnTo>
                <a:close/>
              </a:path>
              <a:path w="510540" h="60960">
                <a:moveTo>
                  <a:pt x="347624" y="35737"/>
                </a:moveTo>
                <a:lnTo>
                  <a:pt x="343382" y="36512"/>
                </a:lnTo>
                <a:lnTo>
                  <a:pt x="344830" y="36410"/>
                </a:lnTo>
                <a:lnTo>
                  <a:pt x="346227" y="36156"/>
                </a:lnTo>
                <a:lnTo>
                  <a:pt x="347624" y="35737"/>
                </a:lnTo>
                <a:close/>
              </a:path>
              <a:path w="510540" h="60960">
                <a:moveTo>
                  <a:pt x="348970" y="14846"/>
                </a:moveTo>
                <a:lnTo>
                  <a:pt x="341668" y="13538"/>
                </a:lnTo>
                <a:lnTo>
                  <a:pt x="334454" y="13030"/>
                </a:lnTo>
                <a:lnTo>
                  <a:pt x="327253" y="15240"/>
                </a:lnTo>
                <a:lnTo>
                  <a:pt x="334035" y="17005"/>
                </a:lnTo>
                <a:lnTo>
                  <a:pt x="342404" y="17983"/>
                </a:lnTo>
                <a:lnTo>
                  <a:pt x="348970" y="14846"/>
                </a:lnTo>
                <a:close/>
              </a:path>
              <a:path w="510540" h="60960">
                <a:moveTo>
                  <a:pt x="349554" y="29133"/>
                </a:moveTo>
                <a:lnTo>
                  <a:pt x="343230" y="28143"/>
                </a:lnTo>
                <a:lnTo>
                  <a:pt x="336765" y="28041"/>
                </a:lnTo>
                <a:lnTo>
                  <a:pt x="334073" y="28308"/>
                </a:lnTo>
                <a:lnTo>
                  <a:pt x="339242" y="24117"/>
                </a:lnTo>
                <a:lnTo>
                  <a:pt x="332511" y="22885"/>
                </a:lnTo>
                <a:lnTo>
                  <a:pt x="329984" y="21920"/>
                </a:lnTo>
                <a:lnTo>
                  <a:pt x="330809" y="21882"/>
                </a:lnTo>
                <a:lnTo>
                  <a:pt x="333603" y="20650"/>
                </a:lnTo>
                <a:lnTo>
                  <a:pt x="330758" y="20574"/>
                </a:lnTo>
                <a:lnTo>
                  <a:pt x="327939" y="20701"/>
                </a:lnTo>
                <a:lnTo>
                  <a:pt x="327075" y="20815"/>
                </a:lnTo>
                <a:lnTo>
                  <a:pt x="324002" y="19621"/>
                </a:lnTo>
                <a:lnTo>
                  <a:pt x="317576" y="23723"/>
                </a:lnTo>
                <a:lnTo>
                  <a:pt x="328053" y="27203"/>
                </a:lnTo>
                <a:lnTo>
                  <a:pt x="300342" y="24307"/>
                </a:lnTo>
                <a:lnTo>
                  <a:pt x="286410" y="23012"/>
                </a:lnTo>
                <a:lnTo>
                  <a:pt x="272440" y="22174"/>
                </a:lnTo>
                <a:lnTo>
                  <a:pt x="286258" y="24650"/>
                </a:lnTo>
                <a:lnTo>
                  <a:pt x="293903" y="26212"/>
                </a:lnTo>
                <a:lnTo>
                  <a:pt x="281965" y="24523"/>
                </a:lnTo>
                <a:lnTo>
                  <a:pt x="270344" y="23850"/>
                </a:lnTo>
                <a:lnTo>
                  <a:pt x="250494" y="21678"/>
                </a:lnTo>
                <a:lnTo>
                  <a:pt x="239306" y="21577"/>
                </a:lnTo>
                <a:lnTo>
                  <a:pt x="232143" y="24472"/>
                </a:lnTo>
                <a:lnTo>
                  <a:pt x="243408" y="26809"/>
                </a:lnTo>
                <a:lnTo>
                  <a:pt x="255333" y="28194"/>
                </a:lnTo>
                <a:lnTo>
                  <a:pt x="278879" y="30086"/>
                </a:lnTo>
                <a:lnTo>
                  <a:pt x="292544" y="32753"/>
                </a:lnTo>
                <a:lnTo>
                  <a:pt x="290233" y="32512"/>
                </a:lnTo>
                <a:lnTo>
                  <a:pt x="281635" y="32499"/>
                </a:lnTo>
                <a:lnTo>
                  <a:pt x="264388" y="33401"/>
                </a:lnTo>
                <a:lnTo>
                  <a:pt x="272161" y="36055"/>
                </a:lnTo>
                <a:lnTo>
                  <a:pt x="281901" y="37477"/>
                </a:lnTo>
                <a:lnTo>
                  <a:pt x="291490" y="36868"/>
                </a:lnTo>
                <a:lnTo>
                  <a:pt x="297967" y="33820"/>
                </a:lnTo>
                <a:lnTo>
                  <a:pt x="298488" y="33909"/>
                </a:lnTo>
                <a:lnTo>
                  <a:pt x="308546" y="34213"/>
                </a:lnTo>
                <a:lnTo>
                  <a:pt x="317258" y="30670"/>
                </a:lnTo>
                <a:lnTo>
                  <a:pt x="301078" y="27584"/>
                </a:lnTo>
                <a:lnTo>
                  <a:pt x="314248" y="28930"/>
                </a:lnTo>
                <a:lnTo>
                  <a:pt x="328104" y="27216"/>
                </a:lnTo>
                <a:lnTo>
                  <a:pt x="332016" y="28511"/>
                </a:lnTo>
                <a:lnTo>
                  <a:pt x="330314" y="28676"/>
                </a:lnTo>
                <a:lnTo>
                  <a:pt x="324027" y="29908"/>
                </a:lnTo>
                <a:lnTo>
                  <a:pt x="328269" y="32994"/>
                </a:lnTo>
                <a:lnTo>
                  <a:pt x="336054" y="32943"/>
                </a:lnTo>
                <a:lnTo>
                  <a:pt x="344208" y="31191"/>
                </a:lnTo>
                <a:lnTo>
                  <a:pt x="349554" y="29133"/>
                </a:lnTo>
                <a:close/>
              </a:path>
              <a:path w="510540" h="60960">
                <a:moveTo>
                  <a:pt x="363855" y="19456"/>
                </a:moveTo>
                <a:lnTo>
                  <a:pt x="357174" y="17665"/>
                </a:lnTo>
                <a:lnTo>
                  <a:pt x="350177" y="18669"/>
                </a:lnTo>
                <a:lnTo>
                  <a:pt x="343382" y="18669"/>
                </a:lnTo>
                <a:lnTo>
                  <a:pt x="349885" y="20726"/>
                </a:lnTo>
                <a:lnTo>
                  <a:pt x="357174" y="20231"/>
                </a:lnTo>
                <a:lnTo>
                  <a:pt x="363855" y="19456"/>
                </a:lnTo>
                <a:close/>
              </a:path>
              <a:path w="510540" h="60960">
                <a:moveTo>
                  <a:pt x="366483" y="44640"/>
                </a:moveTo>
                <a:lnTo>
                  <a:pt x="351751" y="40906"/>
                </a:lnTo>
                <a:lnTo>
                  <a:pt x="336372" y="39357"/>
                </a:lnTo>
                <a:lnTo>
                  <a:pt x="321703" y="39484"/>
                </a:lnTo>
                <a:lnTo>
                  <a:pt x="325043" y="39014"/>
                </a:lnTo>
                <a:lnTo>
                  <a:pt x="328714" y="35737"/>
                </a:lnTo>
                <a:lnTo>
                  <a:pt x="323024" y="35737"/>
                </a:lnTo>
                <a:lnTo>
                  <a:pt x="317271" y="35267"/>
                </a:lnTo>
                <a:lnTo>
                  <a:pt x="311670" y="36512"/>
                </a:lnTo>
                <a:lnTo>
                  <a:pt x="315074" y="39979"/>
                </a:lnTo>
                <a:lnTo>
                  <a:pt x="305714" y="40767"/>
                </a:lnTo>
                <a:lnTo>
                  <a:pt x="312267" y="42710"/>
                </a:lnTo>
                <a:lnTo>
                  <a:pt x="323761" y="50253"/>
                </a:lnTo>
                <a:lnTo>
                  <a:pt x="330479" y="51993"/>
                </a:lnTo>
                <a:lnTo>
                  <a:pt x="335241" y="51777"/>
                </a:lnTo>
                <a:lnTo>
                  <a:pt x="341477" y="50355"/>
                </a:lnTo>
                <a:lnTo>
                  <a:pt x="344932" y="48399"/>
                </a:lnTo>
                <a:lnTo>
                  <a:pt x="341337" y="46570"/>
                </a:lnTo>
                <a:lnTo>
                  <a:pt x="347510" y="45173"/>
                </a:lnTo>
                <a:lnTo>
                  <a:pt x="353809" y="44818"/>
                </a:lnTo>
                <a:lnTo>
                  <a:pt x="360172" y="44856"/>
                </a:lnTo>
                <a:lnTo>
                  <a:pt x="366483" y="44640"/>
                </a:lnTo>
                <a:close/>
              </a:path>
              <a:path w="510540" h="60960">
                <a:moveTo>
                  <a:pt x="368909" y="58521"/>
                </a:moveTo>
                <a:lnTo>
                  <a:pt x="363550" y="58318"/>
                </a:lnTo>
                <a:lnTo>
                  <a:pt x="358457" y="55829"/>
                </a:lnTo>
                <a:lnTo>
                  <a:pt x="353047" y="57365"/>
                </a:lnTo>
                <a:lnTo>
                  <a:pt x="351066" y="57746"/>
                </a:lnTo>
                <a:lnTo>
                  <a:pt x="356984" y="57531"/>
                </a:lnTo>
                <a:lnTo>
                  <a:pt x="363042" y="60426"/>
                </a:lnTo>
                <a:lnTo>
                  <a:pt x="368909" y="58521"/>
                </a:lnTo>
                <a:close/>
              </a:path>
              <a:path w="510540" h="60960">
                <a:moveTo>
                  <a:pt x="380136" y="16370"/>
                </a:moveTo>
                <a:lnTo>
                  <a:pt x="374319" y="16560"/>
                </a:lnTo>
                <a:lnTo>
                  <a:pt x="368515" y="15633"/>
                </a:lnTo>
                <a:lnTo>
                  <a:pt x="362724" y="16370"/>
                </a:lnTo>
                <a:lnTo>
                  <a:pt x="359600" y="16751"/>
                </a:lnTo>
                <a:lnTo>
                  <a:pt x="366052" y="17589"/>
                </a:lnTo>
                <a:lnTo>
                  <a:pt x="374002" y="19494"/>
                </a:lnTo>
                <a:lnTo>
                  <a:pt x="380136" y="16370"/>
                </a:lnTo>
                <a:close/>
              </a:path>
              <a:path w="510540" h="60960">
                <a:moveTo>
                  <a:pt x="390893" y="55422"/>
                </a:moveTo>
                <a:lnTo>
                  <a:pt x="384276" y="52933"/>
                </a:lnTo>
                <a:lnTo>
                  <a:pt x="377101" y="51536"/>
                </a:lnTo>
                <a:lnTo>
                  <a:pt x="370039" y="52095"/>
                </a:lnTo>
                <a:lnTo>
                  <a:pt x="363804" y="55422"/>
                </a:lnTo>
                <a:lnTo>
                  <a:pt x="370611" y="56502"/>
                </a:lnTo>
                <a:lnTo>
                  <a:pt x="377444" y="57442"/>
                </a:lnTo>
                <a:lnTo>
                  <a:pt x="384225" y="57365"/>
                </a:lnTo>
                <a:lnTo>
                  <a:pt x="390893" y="55422"/>
                </a:lnTo>
                <a:close/>
              </a:path>
              <a:path w="510540" h="60960">
                <a:moveTo>
                  <a:pt x="395986" y="49631"/>
                </a:moveTo>
                <a:lnTo>
                  <a:pt x="393141" y="48729"/>
                </a:lnTo>
                <a:lnTo>
                  <a:pt x="390283" y="48729"/>
                </a:lnTo>
                <a:lnTo>
                  <a:pt x="387438" y="49631"/>
                </a:lnTo>
                <a:lnTo>
                  <a:pt x="390283" y="50076"/>
                </a:lnTo>
                <a:lnTo>
                  <a:pt x="393141" y="50076"/>
                </a:lnTo>
                <a:lnTo>
                  <a:pt x="395986" y="49631"/>
                </a:lnTo>
                <a:close/>
              </a:path>
              <a:path w="510540" h="60960">
                <a:moveTo>
                  <a:pt x="412965" y="21818"/>
                </a:moveTo>
                <a:lnTo>
                  <a:pt x="403453" y="21145"/>
                </a:lnTo>
                <a:lnTo>
                  <a:pt x="393852" y="21399"/>
                </a:lnTo>
                <a:lnTo>
                  <a:pt x="384340" y="22631"/>
                </a:lnTo>
                <a:lnTo>
                  <a:pt x="375081" y="24904"/>
                </a:lnTo>
                <a:lnTo>
                  <a:pt x="384238" y="27571"/>
                </a:lnTo>
                <a:lnTo>
                  <a:pt x="394741" y="28473"/>
                </a:lnTo>
                <a:lnTo>
                  <a:pt x="404888" y="26822"/>
                </a:lnTo>
                <a:lnTo>
                  <a:pt x="412965" y="21818"/>
                </a:lnTo>
                <a:close/>
              </a:path>
              <a:path w="510540" h="60960">
                <a:moveTo>
                  <a:pt x="413016" y="7886"/>
                </a:moveTo>
                <a:lnTo>
                  <a:pt x="410057" y="7518"/>
                </a:lnTo>
                <a:lnTo>
                  <a:pt x="407085" y="7391"/>
                </a:lnTo>
                <a:lnTo>
                  <a:pt x="404101" y="7493"/>
                </a:lnTo>
                <a:lnTo>
                  <a:pt x="406996" y="9245"/>
                </a:lnTo>
                <a:lnTo>
                  <a:pt x="409981" y="9385"/>
                </a:lnTo>
                <a:lnTo>
                  <a:pt x="413016" y="7886"/>
                </a:lnTo>
                <a:close/>
              </a:path>
              <a:path w="510540" h="60960">
                <a:moveTo>
                  <a:pt x="433590" y="31470"/>
                </a:moveTo>
                <a:lnTo>
                  <a:pt x="420281" y="27520"/>
                </a:lnTo>
                <a:lnTo>
                  <a:pt x="405968" y="27825"/>
                </a:lnTo>
                <a:lnTo>
                  <a:pt x="391452" y="29667"/>
                </a:lnTo>
                <a:lnTo>
                  <a:pt x="377494" y="30314"/>
                </a:lnTo>
                <a:lnTo>
                  <a:pt x="387642" y="29286"/>
                </a:lnTo>
                <a:lnTo>
                  <a:pt x="375145" y="29502"/>
                </a:lnTo>
                <a:lnTo>
                  <a:pt x="368579" y="30060"/>
                </a:lnTo>
                <a:lnTo>
                  <a:pt x="364147" y="32283"/>
                </a:lnTo>
                <a:lnTo>
                  <a:pt x="360464" y="35725"/>
                </a:lnTo>
                <a:lnTo>
                  <a:pt x="361632" y="36906"/>
                </a:lnTo>
                <a:lnTo>
                  <a:pt x="362927" y="37934"/>
                </a:lnTo>
                <a:lnTo>
                  <a:pt x="364337" y="38823"/>
                </a:lnTo>
                <a:lnTo>
                  <a:pt x="373989" y="41744"/>
                </a:lnTo>
                <a:lnTo>
                  <a:pt x="384797" y="42570"/>
                </a:lnTo>
                <a:lnTo>
                  <a:pt x="413499" y="41668"/>
                </a:lnTo>
                <a:lnTo>
                  <a:pt x="421741" y="40386"/>
                </a:lnTo>
                <a:lnTo>
                  <a:pt x="429044" y="37274"/>
                </a:lnTo>
                <a:lnTo>
                  <a:pt x="433590" y="31470"/>
                </a:lnTo>
                <a:close/>
              </a:path>
              <a:path w="510540" h="60960">
                <a:moveTo>
                  <a:pt x="450481" y="5130"/>
                </a:moveTo>
                <a:lnTo>
                  <a:pt x="441071" y="3479"/>
                </a:lnTo>
                <a:lnTo>
                  <a:pt x="431317" y="2959"/>
                </a:lnTo>
                <a:lnTo>
                  <a:pt x="421563" y="3517"/>
                </a:lnTo>
                <a:lnTo>
                  <a:pt x="412165" y="5130"/>
                </a:lnTo>
                <a:lnTo>
                  <a:pt x="421233" y="6997"/>
                </a:lnTo>
                <a:lnTo>
                  <a:pt x="431901" y="8915"/>
                </a:lnTo>
                <a:lnTo>
                  <a:pt x="442277" y="8940"/>
                </a:lnTo>
                <a:lnTo>
                  <a:pt x="450481" y="5130"/>
                </a:lnTo>
                <a:close/>
              </a:path>
              <a:path w="510540" h="60960">
                <a:moveTo>
                  <a:pt x="510120" y="27978"/>
                </a:moveTo>
                <a:lnTo>
                  <a:pt x="504583" y="21805"/>
                </a:lnTo>
                <a:lnTo>
                  <a:pt x="495274" y="19088"/>
                </a:lnTo>
                <a:lnTo>
                  <a:pt x="485051" y="18973"/>
                </a:lnTo>
                <a:lnTo>
                  <a:pt x="476783" y="20599"/>
                </a:lnTo>
                <a:lnTo>
                  <a:pt x="471398" y="22479"/>
                </a:lnTo>
                <a:lnTo>
                  <a:pt x="476986" y="25654"/>
                </a:lnTo>
                <a:lnTo>
                  <a:pt x="470408" y="25654"/>
                </a:lnTo>
                <a:lnTo>
                  <a:pt x="462610" y="25806"/>
                </a:lnTo>
                <a:lnTo>
                  <a:pt x="455104" y="26390"/>
                </a:lnTo>
                <a:lnTo>
                  <a:pt x="447675" y="27571"/>
                </a:lnTo>
                <a:lnTo>
                  <a:pt x="440105" y="29527"/>
                </a:lnTo>
                <a:lnTo>
                  <a:pt x="447294" y="33172"/>
                </a:lnTo>
                <a:lnTo>
                  <a:pt x="455472" y="34429"/>
                </a:lnTo>
                <a:lnTo>
                  <a:pt x="463931" y="34264"/>
                </a:lnTo>
                <a:lnTo>
                  <a:pt x="481647" y="32905"/>
                </a:lnTo>
                <a:lnTo>
                  <a:pt x="491223" y="31940"/>
                </a:lnTo>
                <a:lnTo>
                  <a:pt x="500710" y="30403"/>
                </a:lnTo>
                <a:lnTo>
                  <a:pt x="510120" y="27978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9650883" y="2118308"/>
            <a:ext cx="71755" cy="48260"/>
          </a:xfrm>
          <a:custGeom>
            <a:avLst/>
            <a:gdLst/>
            <a:ahLst/>
            <a:cxnLst/>
            <a:rect l="l" t="t" r="r" b="b"/>
            <a:pathLst>
              <a:path w="71754" h="48260">
                <a:moveTo>
                  <a:pt x="39827" y="46621"/>
                </a:moveTo>
                <a:lnTo>
                  <a:pt x="30048" y="44196"/>
                </a:lnTo>
                <a:lnTo>
                  <a:pt x="9423" y="44310"/>
                </a:lnTo>
                <a:lnTo>
                  <a:pt x="0" y="41986"/>
                </a:lnTo>
                <a:lnTo>
                  <a:pt x="4152" y="45212"/>
                </a:lnTo>
                <a:lnTo>
                  <a:pt x="10121" y="45554"/>
                </a:lnTo>
                <a:lnTo>
                  <a:pt x="15100" y="44691"/>
                </a:lnTo>
                <a:lnTo>
                  <a:pt x="20472" y="47307"/>
                </a:lnTo>
                <a:lnTo>
                  <a:pt x="27012" y="47713"/>
                </a:lnTo>
                <a:lnTo>
                  <a:pt x="33782" y="47091"/>
                </a:lnTo>
                <a:lnTo>
                  <a:pt x="39827" y="46621"/>
                </a:lnTo>
                <a:close/>
              </a:path>
              <a:path w="71754" h="48260">
                <a:moveTo>
                  <a:pt x="71691" y="3276"/>
                </a:moveTo>
                <a:lnTo>
                  <a:pt x="64477" y="330"/>
                </a:lnTo>
                <a:lnTo>
                  <a:pt x="56426" y="0"/>
                </a:lnTo>
                <a:lnTo>
                  <a:pt x="48171" y="723"/>
                </a:lnTo>
                <a:lnTo>
                  <a:pt x="40360" y="952"/>
                </a:lnTo>
                <a:lnTo>
                  <a:pt x="38430" y="4813"/>
                </a:lnTo>
                <a:lnTo>
                  <a:pt x="46710" y="5715"/>
                </a:lnTo>
                <a:lnTo>
                  <a:pt x="55206" y="6019"/>
                </a:lnTo>
                <a:lnTo>
                  <a:pt x="63627" y="5334"/>
                </a:lnTo>
                <a:lnTo>
                  <a:pt x="71691" y="327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14007541" y="6561632"/>
            <a:ext cx="4445" cy="8255"/>
          </a:xfrm>
          <a:custGeom>
            <a:avLst/>
            <a:gdLst/>
            <a:ahLst/>
            <a:cxnLst/>
            <a:rect l="l" t="t" r="r" b="b"/>
            <a:pathLst>
              <a:path w="4444" h="8254">
                <a:moveTo>
                  <a:pt x="3949" y="0"/>
                </a:moveTo>
                <a:lnTo>
                  <a:pt x="1854" y="1950"/>
                </a:lnTo>
                <a:lnTo>
                  <a:pt x="0" y="5132"/>
                </a:lnTo>
                <a:lnTo>
                  <a:pt x="825" y="8115"/>
                </a:lnTo>
                <a:lnTo>
                  <a:pt x="2324" y="5589"/>
                </a:lnTo>
                <a:lnTo>
                  <a:pt x="3378" y="2880"/>
                </a:lnTo>
                <a:lnTo>
                  <a:pt x="394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13478967" y="8010791"/>
            <a:ext cx="22225" cy="16510"/>
          </a:xfrm>
          <a:custGeom>
            <a:avLst/>
            <a:gdLst/>
            <a:ahLst/>
            <a:cxnLst/>
            <a:rect l="l" t="t" r="r" b="b"/>
            <a:pathLst>
              <a:path w="22225" h="16509">
                <a:moveTo>
                  <a:pt x="4406" y="12496"/>
                </a:moveTo>
                <a:lnTo>
                  <a:pt x="3098" y="12750"/>
                </a:lnTo>
                <a:lnTo>
                  <a:pt x="0" y="16484"/>
                </a:lnTo>
                <a:lnTo>
                  <a:pt x="3873" y="15735"/>
                </a:lnTo>
                <a:lnTo>
                  <a:pt x="4406" y="12496"/>
                </a:lnTo>
                <a:close/>
              </a:path>
              <a:path w="22225" h="16509">
                <a:moveTo>
                  <a:pt x="22136" y="685"/>
                </a:moveTo>
                <a:lnTo>
                  <a:pt x="17500" y="0"/>
                </a:lnTo>
                <a:lnTo>
                  <a:pt x="9982" y="3302"/>
                </a:lnTo>
                <a:lnTo>
                  <a:pt x="3136" y="8382"/>
                </a:lnTo>
                <a:lnTo>
                  <a:pt x="482" y="13055"/>
                </a:lnTo>
                <a:lnTo>
                  <a:pt x="3314" y="11709"/>
                </a:lnTo>
                <a:lnTo>
                  <a:pt x="8242" y="13792"/>
                </a:lnTo>
                <a:lnTo>
                  <a:pt x="13779" y="6311"/>
                </a:lnTo>
                <a:lnTo>
                  <a:pt x="16370" y="3822"/>
                </a:lnTo>
                <a:lnTo>
                  <a:pt x="22136" y="68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6384914" y="3834408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2127" y="0"/>
                </a:moveTo>
                <a:lnTo>
                  <a:pt x="0" y="2331"/>
                </a:lnTo>
                <a:lnTo>
                  <a:pt x="0" y="4653"/>
                </a:lnTo>
                <a:lnTo>
                  <a:pt x="2127" y="6963"/>
                </a:lnTo>
                <a:lnTo>
                  <a:pt x="3696" y="5845"/>
                </a:lnTo>
                <a:lnTo>
                  <a:pt x="5115" y="4556"/>
                </a:lnTo>
                <a:lnTo>
                  <a:pt x="6372" y="3094"/>
                </a:lnTo>
                <a:lnTo>
                  <a:pt x="5168" y="1772"/>
                </a:lnTo>
                <a:lnTo>
                  <a:pt x="3755" y="740"/>
                </a:lnTo>
                <a:lnTo>
                  <a:pt x="21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6469291" y="3853357"/>
            <a:ext cx="140335" cy="100330"/>
          </a:xfrm>
          <a:custGeom>
            <a:avLst/>
            <a:gdLst/>
            <a:ahLst/>
            <a:cxnLst/>
            <a:rect l="l" t="t" r="r" b="b"/>
            <a:pathLst>
              <a:path w="140334" h="100329">
                <a:moveTo>
                  <a:pt x="12915" y="23558"/>
                </a:moveTo>
                <a:lnTo>
                  <a:pt x="9931" y="20624"/>
                </a:lnTo>
                <a:lnTo>
                  <a:pt x="0" y="23063"/>
                </a:lnTo>
                <a:lnTo>
                  <a:pt x="6883" y="27736"/>
                </a:lnTo>
                <a:lnTo>
                  <a:pt x="10172" y="27089"/>
                </a:lnTo>
                <a:lnTo>
                  <a:pt x="12915" y="23558"/>
                </a:lnTo>
                <a:close/>
              </a:path>
              <a:path w="140334" h="100329">
                <a:moveTo>
                  <a:pt x="32308" y="32105"/>
                </a:moveTo>
                <a:lnTo>
                  <a:pt x="28168" y="29057"/>
                </a:lnTo>
                <a:lnTo>
                  <a:pt x="22694" y="26136"/>
                </a:lnTo>
                <a:lnTo>
                  <a:pt x="17386" y="25425"/>
                </a:lnTo>
                <a:lnTo>
                  <a:pt x="13716" y="29006"/>
                </a:lnTo>
                <a:lnTo>
                  <a:pt x="16751" y="31610"/>
                </a:lnTo>
                <a:lnTo>
                  <a:pt x="20802" y="31330"/>
                </a:lnTo>
                <a:lnTo>
                  <a:pt x="24142" y="33261"/>
                </a:lnTo>
                <a:lnTo>
                  <a:pt x="26784" y="32283"/>
                </a:lnTo>
                <a:lnTo>
                  <a:pt x="29502" y="31889"/>
                </a:lnTo>
                <a:lnTo>
                  <a:pt x="32308" y="32105"/>
                </a:lnTo>
                <a:close/>
              </a:path>
              <a:path w="140334" h="100329">
                <a:moveTo>
                  <a:pt x="38646" y="3873"/>
                </a:moveTo>
                <a:lnTo>
                  <a:pt x="38277" y="0"/>
                </a:lnTo>
                <a:lnTo>
                  <a:pt x="38074" y="1333"/>
                </a:lnTo>
                <a:lnTo>
                  <a:pt x="38188" y="2628"/>
                </a:lnTo>
                <a:lnTo>
                  <a:pt x="38646" y="3873"/>
                </a:lnTo>
                <a:close/>
              </a:path>
              <a:path w="140334" h="100329">
                <a:moveTo>
                  <a:pt x="41871" y="25527"/>
                </a:moveTo>
                <a:lnTo>
                  <a:pt x="37719" y="20993"/>
                </a:lnTo>
                <a:lnTo>
                  <a:pt x="31851" y="18567"/>
                </a:lnTo>
                <a:lnTo>
                  <a:pt x="26022" y="17018"/>
                </a:lnTo>
                <a:lnTo>
                  <a:pt x="28473" y="22809"/>
                </a:lnTo>
                <a:lnTo>
                  <a:pt x="36525" y="24180"/>
                </a:lnTo>
                <a:lnTo>
                  <a:pt x="41871" y="25527"/>
                </a:lnTo>
                <a:close/>
              </a:path>
              <a:path w="140334" h="100329">
                <a:moveTo>
                  <a:pt x="75920" y="18872"/>
                </a:moveTo>
                <a:lnTo>
                  <a:pt x="69316" y="11557"/>
                </a:lnTo>
                <a:lnTo>
                  <a:pt x="55295" y="16395"/>
                </a:lnTo>
                <a:lnTo>
                  <a:pt x="64249" y="20980"/>
                </a:lnTo>
                <a:lnTo>
                  <a:pt x="68199" y="21666"/>
                </a:lnTo>
                <a:lnTo>
                  <a:pt x="75920" y="18872"/>
                </a:lnTo>
                <a:close/>
              </a:path>
              <a:path w="140334" h="100329">
                <a:moveTo>
                  <a:pt x="138709" y="96837"/>
                </a:moveTo>
                <a:lnTo>
                  <a:pt x="136740" y="95504"/>
                </a:lnTo>
                <a:lnTo>
                  <a:pt x="133553" y="96354"/>
                </a:lnTo>
                <a:lnTo>
                  <a:pt x="134950" y="98018"/>
                </a:lnTo>
                <a:lnTo>
                  <a:pt x="136626" y="99314"/>
                </a:lnTo>
                <a:lnTo>
                  <a:pt x="138595" y="100215"/>
                </a:lnTo>
                <a:lnTo>
                  <a:pt x="138709" y="96837"/>
                </a:lnTo>
                <a:close/>
              </a:path>
              <a:path w="140334" h="100329">
                <a:moveTo>
                  <a:pt x="139814" y="63906"/>
                </a:moveTo>
                <a:lnTo>
                  <a:pt x="139509" y="58026"/>
                </a:lnTo>
                <a:lnTo>
                  <a:pt x="133248" y="57746"/>
                </a:lnTo>
                <a:lnTo>
                  <a:pt x="126707" y="58483"/>
                </a:lnTo>
                <a:lnTo>
                  <a:pt x="120472" y="58229"/>
                </a:lnTo>
                <a:lnTo>
                  <a:pt x="115112" y="54927"/>
                </a:lnTo>
                <a:lnTo>
                  <a:pt x="113487" y="59055"/>
                </a:lnTo>
                <a:lnTo>
                  <a:pt x="116916" y="61810"/>
                </a:lnTo>
                <a:lnTo>
                  <a:pt x="122351" y="63449"/>
                </a:lnTo>
                <a:lnTo>
                  <a:pt x="126771" y="64211"/>
                </a:lnTo>
                <a:lnTo>
                  <a:pt x="130632" y="64008"/>
                </a:lnTo>
                <a:lnTo>
                  <a:pt x="139814" y="6390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1" name="object 211"/>
          <p:cNvGrpSpPr/>
          <p:nvPr/>
        </p:nvGrpSpPr>
        <p:grpSpPr>
          <a:xfrm>
            <a:off x="1106680" y="4636596"/>
            <a:ext cx="198120" cy="153670"/>
            <a:chOff x="1106680" y="4636596"/>
            <a:chExt cx="198120" cy="153670"/>
          </a:xfrm>
        </p:grpSpPr>
        <p:sp>
          <p:nvSpPr>
            <p:cNvPr id="212" name="object 212"/>
            <p:cNvSpPr/>
            <p:nvPr/>
          </p:nvSpPr>
          <p:spPr>
            <a:xfrm>
              <a:off x="1106678" y="4636604"/>
              <a:ext cx="41910" cy="21590"/>
            </a:xfrm>
            <a:custGeom>
              <a:avLst/>
              <a:gdLst/>
              <a:ahLst/>
              <a:cxnLst/>
              <a:rect l="l" t="t" r="r" b="b"/>
              <a:pathLst>
                <a:path w="41909" h="21589">
                  <a:moveTo>
                    <a:pt x="9664" y="15417"/>
                  </a:moveTo>
                  <a:lnTo>
                    <a:pt x="9537" y="10287"/>
                  </a:lnTo>
                  <a:lnTo>
                    <a:pt x="6350" y="12801"/>
                  </a:lnTo>
                  <a:lnTo>
                    <a:pt x="0" y="15925"/>
                  </a:lnTo>
                  <a:lnTo>
                    <a:pt x="1790" y="21120"/>
                  </a:lnTo>
                  <a:lnTo>
                    <a:pt x="3594" y="16954"/>
                  </a:lnTo>
                  <a:lnTo>
                    <a:pt x="9664" y="15417"/>
                  </a:lnTo>
                  <a:close/>
                </a:path>
                <a:path w="41909" h="21589">
                  <a:moveTo>
                    <a:pt x="41287" y="2032"/>
                  </a:moveTo>
                  <a:lnTo>
                    <a:pt x="36372" y="0"/>
                  </a:lnTo>
                  <a:lnTo>
                    <a:pt x="27800" y="2552"/>
                  </a:lnTo>
                  <a:lnTo>
                    <a:pt x="23329" y="7747"/>
                  </a:lnTo>
                  <a:lnTo>
                    <a:pt x="24561" y="13271"/>
                  </a:lnTo>
                  <a:lnTo>
                    <a:pt x="33121" y="16827"/>
                  </a:lnTo>
                  <a:lnTo>
                    <a:pt x="37071" y="13030"/>
                  </a:lnTo>
                  <a:lnTo>
                    <a:pt x="40665" y="7239"/>
                  </a:lnTo>
                  <a:lnTo>
                    <a:pt x="41287" y="203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3" name="object 213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183613" y="4662825"/>
              <a:ext cx="120948" cy="126859"/>
            </a:xfrm>
            <a:prstGeom prst="rect">
              <a:avLst/>
            </a:prstGeom>
          </p:spPr>
        </p:pic>
      </p:grpSp>
      <p:sp>
        <p:nvSpPr>
          <p:cNvPr id="214" name="object 214"/>
          <p:cNvSpPr/>
          <p:nvPr/>
        </p:nvSpPr>
        <p:spPr>
          <a:xfrm>
            <a:off x="15171915" y="6294272"/>
            <a:ext cx="80645" cy="45085"/>
          </a:xfrm>
          <a:custGeom>
            <a:avLst/>
            <a:gdLst/>
            <a:ahLst/>
            <a:cxnLst/>
            <a:rect l="l" t="t" r="r" b="b"/>
            <a:pathLst>
              <a:path w="80644" h="45085">
                <a:moveTo>
                  <a:pt x="23304" y="8966"/>
                </a:moveTo>
                <a:lnTo>
                  <a:pt x="17932" y="0"/>
                </a:lnTo>
                <a:lnTo>
                  <a:pt x="11696" y="3429"/>
                </a:lnTo>
                <a:lnTo>
                  <a:pt x="7353" y="4279"/>
                </a:lnTo>
                <a:lnTo>
                  <a:pt x="4965" y="5448"/>
                </a:lnTo>
                <a:lnTo>
                  <a:pt x="2514" y="5562"/>
                </a:lnTo>
                <a:lnTo>
                  <a:pt x="0" y="4648"/>
                </a:lnTo>
                <a:lnTo>
                  <a:pt x="2641" y="10655"/>
                </a:lnTo>
                <a:lnTo>
                  <a:pt x="6845" y="15468"/>
                </a:lnTo>
                <a:lnTo>
                  <a:pt x="12319" y="17703"/>
                </a:lnTo>
                <a:lnTo>
                  <a:pt x="18783" y="16040"/>
                </a:lnTo>
                <a:lnTo>
                  <a:pt x="22745" y="13677"/>
                </a:lnTo>
                <a:lnTo>
                  <a:pt x="23304" y="8966"/>
                </a:lnTo>
                <a:close/>
              </a:path>
              <a:path w="80644" h="45085">
                <a:moveTo>
                  <a:pt x="49263" y="29806"/>
                </a:moveTo>
                <a:lnTo>
                  <a:pt x="47434" y="23177"/>
                </a:lnTo>
                <a:lnTo>
                  <a:pt x="40678" y="19786"/>
                </a:lnTo>
                <a:lnTo>
                  <a:pt x="32321" y="19367"/>
                </a:lnTo>
                <a:lnTo>
                  <a:pt x="25679" y="21678"/>
                </a:lnTo>
                <a:lnTo>
                  <a:pt x="30340" y="26276"/>
                </a:lnTo>
                <a:lnTo>
                  <a:pt x="36271" y="28448"/>
                </a:lnTo>
                <a:lnTo>
                  <a:pt x="42799" y="29260"/>
                </a:lnTo>
                <a:lnTo>
                  <a:pt x="49263" y="29806"/>
                </a:lnTo>
                <a:close/>
              </a:path>
              <a:path w="80644" h="45085">
                <a:moveTo>
                  <a:pt x="80492" y="39039"/>
                </a:moveTo>
                <a:lnTo>
                  <a:pt x="77558" y="39446"/>
                </a:lnTo>
                <a:lnTo>
                  <a:pt x="75450" y="41541"/>
                </a:lnTo>
                <a:lnTo>
                  <a:pt x="75069" y="44475"/>
                </a:lnTo>
                <a:lnTo>
                  <a:pt x="80492" y="3903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1003608" y="5490682"/>
            <a:ext cx="1270" cy="4445"/>
          </a:xfrm>
          <a:custGeom>
            <a:avLst/>
            <a:gdLst/>
            <a:ahLst/>
            <a:cxnLst/>
            <a:rect l="l" t="t" r="r" b="b"/>
            <a:pathLst>
              <a:path w="1269" h="4445">
                <a:moveTo>
                  <a:pt x="0" y="0"/>
                </a:moveTo>
                <a:lnTo>
                  <a:pt x="779" y="2579"/>
                </a:lnTo>
                <a:lnTo>
                  <a:pt x="1160" y="3868"/>
                </a:lnTo>
                <a:lnTo>
                  <a:pt x="918" y="2536"/>
                </a:lnTo>
                <a:lnTo>
                  <a:pt x="532" y="1252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1073256" y="5576956"/>
            <a:ext cx="14604" cy="14604"/>
          </a:xfrm>
          <a:custGeom>
            <a:avLst/>
            <a:gdLst/>
            <a:ahLst/>
            <a:cxnLst/>
            <a:rect l="l" t="t" r="r" b="b"/>
            <a:pathLst>
              <a:path w="14605" h="14604">
                <a:moveTo>
                  <a:pt x="3095" y="0"/>
                </a:moveTo>
                <a:lnTo>
                  <a:pt x="5051" y="4761"/>
                </a:lnTo>
                <a:lnTo>
                  <a:pt x="5986" y="8544"/>
                </a:lnTo>
                <a:lnTo>
                  <a:pt x="0" y="7345"/>
                </a:lnTo>
                <a:lnTo>
                  <a:pt x="3267" y="10935"/>
                </a:lnTo>
                <a:lnTo>
                  <a:pt x="8479" y="11092"/>
                </a:lnTo>
                <a:lnTo>
                  <a:pt x="11994" y="14320"/>
                </a:lnTo>
                <a:lnTo>
                  <a:pt x="14315" y="13536"/>
                </a:lnTo>
                <a:lnTo>
                  <a:pt x="11370" y="10269"/>
                </a:lnTo>
                <a:lnTo>
                  <a:pt x="8243" y="306"/>
                </a:lnTo>
                <a:lnTo>
                  <a:pt x="30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6291820" y="8165065"/>
            <a:ext cx="86360" cy="40640"/>
          </a:xfrm>
          <a:custGeom>
            <a:avLst/>
            <a:gdLst/>
            <a:ahLst/>
            <a:cxnLst/>
            <a:rect l="l" t="t" r="r" b="b"/>
            <a:pathLst>
              <a:path w="86360" h="40640">
                <a:moveTo>
                  <a:pt x="5604" y="0"/>
                </a:moveTo>
                <a:lnTo>
                  <a:pt x="28266" y="8318"/>
                </a:lnTo>
                <a:lnTo>
                  <a:pt x="18549" y="8570"/>
                </a:lnTo>
                <a:lnTo>
                  <a:pt x="28254" y="13068"/>
                </a:lnTo>
                <a:lnTo>
                  <a:pt x="37197" y="13138"/>
                </a:lnTo>
                <a:lnTo>
                  <a:pt x="41963" y="15755"/>
                </a:lnTo>
                <a:lnTo>
                  <a:pt x="51179" y="22150"/>
                </a:lnTo>
                <a:lnTo>
                  <a:pt x="55746" y="23982"/>
                </a:lnTo>
                <a:lnTo>
                  <a:pt x="67456" y="29818"/>
                </a:lnTo>
                <a:lnTo>
                  <a:pt x="72485" y="36170"/>
                </a:lnTo>
                <a:lnTo>
                  <a:pt x="78563" y="40393"/>
                </a:lnTo>
                <a:lnTo>
                  <a:pt x="81680" y="38083"/>
                </a:lnTo>
                <a:lnTo>
                  <a:pt x="80827" y="37347"/>
                </a:lnTo>
                <a:lnTo>
                  <a:pt x="80186" y="37347"/>
                </a:lnTo>
                <a:lnTo>
                  <a:pt x="77381" y="35020"/>
                </a:lnTo>
                <a:lnTo>
                  <a:pt x="85225" y="35020"/>
                </a:lnTo>
                <a:lnTo>
                  <a:pt x="85925" y="34219"/>
                </a:lnTo>
                <a:lnTo>
                  <a:pt x="83657" y="32247"/>
                </a:lnTo>
                <a:lnTo>
                  <a:pt x="73910" y="25895"/>
                </a:lnTo>
                <a:lnTo>
                  <a:pt x="75462" y="20446"/>
                </a:lnTo>
                <a:lnTo>
                  <a:pt x="67990" y="16215"/>
                </a:lnTo>
                <a:lnTo>
                  <a:pt x="61165" y="16215"/>
                </a:lnTo>
                <a:lnTo>
                  <a:pt x="58198" y="15429"/>
                </a:lnTo>
                <a:lnTo>
                  <a:pt x="53604" y="13304"/>
                </a:lnTo>
                <a:lnTo>
                  <a:pt x="49921" y="12563"/>
                </a:lnTo>
                <a:lnTo>
                  <a:pt x="51147" y="9074"/>
                </a:lnTo>
                <a:lnTo>
                  <a:pt x="47461" y="6992"/>
                </a:lnTo>
                <a:lnTo>
                  <a:pt x="37105" y="4589"/>
                </a:lnTo>
                <a:lnTo>
                  <a:pt x="35676" y="4046"/>
                </a:lnTo>
                <a:lnTo>
                  <a:pt x="25095" y="4046"/>
                </a:lnTo>
                <a:lnTo>
                  <a:pt x="13698" y="736"/>
                </a:lnTo>
                <a:lnTo>
                  <a:pt x="5604" y="0"/>
                </a:lnTo>
                <a:close/>
              </a:path>
              <a:path w="86360" h="40640">
                <a:moveTo>
                  <a:pt x="77381" y="35020"/>
                </a:moveTo>
                <a:lnTo>
                  <a:pt x="80186" y="37347"/>
                </a:lnTo>
                <a:lnTo>
                  <a:pt x="80744" y="37275"/>
                </a:lnTo>
                <a:lnTo>
                  <a:pt x="80318" y="36911"/>
                </a:lnTo>
                <a:lnTo>
                  <a:pt x="78907" y="35906"/>
                </a:lnTo>
                <a:lnTo>
                  <a:pt x="77381" y="35020"/>
                </a:lnTo>
                <a:close/>
              </a:path>
              <a:path w="86360" h="40640">
                <a:moveTo>
                  <a:pt x="80744" y="37275"/>
                </a:moveTo>
                <a:lnTo>
                  <a:pt x="80186" y="37347"/>
                </a:lnTo>
                <a:lnTo>
                  <a:pt x="80827" y="37347"/>
                </a:lnTo>
                <a:close/>
              </a:path>
              <a:path w="86360" h="40640">
                <a:moveTo>
                  <a:pt x="85225" y="35020"/>
                </a:moveTo>
                <a:lnTo>
                  <a:pt x="77381" y="35020"/>
                </a:lnTo>
                <a:lnTo>
                  <a:pt x="78907" y="35906"/>
                </a:lnTo>
                <a:lnTo>
                  <a:pt x="80341" y="36927"/>
                </a:lnTo>
                <a:lnTo>
                  <a:pt x="80744" y="37275"/>
                </a:lnTo>
                <a:lnTo>
                  <a:pt x="83571" y="36911"/>
                </a:lnTo>
                <a:lnTo>
                  <a:pt x="85225" y="35020"/>
                </a:lnTo>
                <a:close/>
              </a:path>
              <a:path w="86360" h="40640">
                <a:moveTo>
                  <a:pt x="59970" y="12939"/>
                </a:moveTo>
                <a:lnTo>
                  <a:pt x="61165" y="16215"/>
                </a:lnTo>
                <a:lnTo>
                  <a:pt x="67990" y="16215"/>
                </a:lnTo>
                <a:lnTo>
                  <a:pt x="62528" y="13122"/>
                </a:lnTo>
                <a:lnTo>
                  <a:pt x="59970" y="12939"/>
                </a:lnTo>
                <a:close/>
              </a:path>
              <a:path w="86360" h="40640">
                <a:moveTo>
                  <a:pt x="31898" y="2611"/>
                </a:moveTo>
                <a:lnTo>
                  <a:pt x="25095" y="4046"/>
                </a:lnTo>
                <a:lnTo>
                  <a:pt x="35676" y="4046"/>
                </a:lnTo>
                <a:lnTo>
                  <a:pt x="31898" y="261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15034894" y="6286937"/>
            <a:ext cx="635" cy="4445"/>
          </a:xfrm>
          <a:custGeom>
            <a:avLst/>
            <a:gdLst/>
            <a:ahLst/>
            <a:cxnLst/>
            <a:rect l="l" t="t" r="r" b="b"/>
            <a:pathLst>
              <a:path w="634" h="4445">
                <a:moveTo>
                  <a:pt x="0" y="0"/>
                </a:moveTo>
                <a:lnTo>
                  <a:pt x="114" y="1412"/>
                </a:lnTo>
                <a:lnTo>
                  <a:pt x="368" y="4244"/>
                </a:lnTo>
                <a:lnTo>
                  <a:pt x="406" y="2809"/>
                </a:lnTo>
                <a:lnTo>
                  <a:pt x="279" y="1402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9" name="object 219"/>
          <p:cNvGrpSpPr/>
          <p:nvPr/>
        </p:nvGrpSpPr>
        <p:grpSpPr>
          <a:xfrm>
            <a:off x="14723865" y="6422349"/>
            <a:ext cx="162560" cy="139065"/>
            <a:chOff x="14723865" y="6422349"/>
            <a:chExt cx="162560" cy="139065"/>
          </a:xfrm>
        </p:grpSpPr>
        <p:pic>
          <p:nvPicPr>
            <p:cNvPr id="220" name="object 220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4723865" y="6422349"/>
              <a:ext cx="129228" cy="138855"/>
            </a:xfrm>
            <a:prstGeom prst="rect">
              <a:avLst/>
            </a:prstGeom>
          </p:spPr>
        </p:pic>
        <p:sp>
          <p:nvSpPr>
            <p:cNvPr id="221" name="object 221"/>
            <p:cNvSpPr/>
            <p:nvPr/>
          </p:nvSpPr>
          <p:spPr>
            <a:xfrm>
              <a:off x="14882646" y="6471462"/>
              <a:ext cx="3810" cy="4445"/>
            </a:xfrm>
            <a:custGeom>
              <a:avLst/>
              <a:gdLst/>
              <a:ahLst/>
              <a:cxnLst/>
              <a:rect l="l" t="t" r="r" b="b"/>
              <a:pathLst>
                <a:path w="3809" h="4445">
                  <a:moveTo>
                    <a:pt x="3479" y="0"/>
                  </a:moveTo>
                  <a:lnTo>
                    <a:pt x="1917" y="1096"/>
                  </a:lnTo>
                  <a:lnTo>
                    <a:pt x="761" y="2520"/>
                  </a:lnTo>
                  <a:lnTo>
                    <a:pt x="0" y="4245"/>
                  </a:lnTo>
                  <a:lnTo>
                    <a:pt x="1168" y="2832"/>
                  </a:lnTo>
                  <a:lnTo>
                    <a:pt x="347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2" name="object 222"/>
          <p:cNvSpPr/>
          <p:nvPr/>
        </p:nvSpPr>
        <p:spPr>
          <a:xfrm>
            <a:off x="14983511" y="6651180"/>
            <a:ext cx="13970" cy="17145"/>
          </a:xfrm>
          <a:custGeom>
            <a:avLst/>
            <a:gdLst/>
            <a:ahLst/>
            <a:cxnLst/>
            <a:rect l="l" t="t" r="r" b="b"/>
            <a:pathLst>
              <a:path w="13969" h="17145">
                <a:moveTo>
                  <a:pt x="8864" y="4813"/>
                </a:moveTo>
                <a:lnTo>
                  <a:pt x="7708" y="6235"/>
                </a:lnTo>
                <a:lnTo>
                  <a:pt x="4660" y="0"/>
                </a:lnTo>
                <a:lnTo>
                  <a:pt x="0" y="952"/>
                </a:lnTo>
                <a:lnTo>
                  <a:pt x="1638" y="3810"/>
                </a:lnTo>
                <a:lnTo>
                  <a:pt x="3835" y="6146"/>
                </a:lnTo>
                <a:lnTo>
                  <a:pt x="6604" y="7937"/>
                </a:lnTo>
                <a:lnTo>
                  <a:pt x="7797" y="6235"/>
                </a:lnTo>
                <a:lnTo>
                  <a:pt x="8204" y="5676"/>
                </a:lnTo>
                <a:lnTo>
                  <a:pt x="8864" y="4813"/>
                </a:lnTo>
                <a:close/>
              </a:path>
              <a:path w="13969" h="17145">
                <a:moveTo>
                  <a:pt x="11658" y="1384"/>
                </a:moveTo>
                <a:lnTo>
                  <a:pt x="9880" y="3492"/>
                </a:lnTo>
                <a:lnTo>
                  <a:pt x="8864" y="4813"/>
                </a:lnTo>
                <a:lnTo>
                  <a:pt x="11658" y="1384"/>
                </a:lnTo>
                <a:close/>
              </a:path>
              <a:path w="13969" h="17145">
                <a:moveTo>
                  <a:pt x="13601" y="16852"/>
                </a:moveTo>
                <a:lnTo>
                  <a:pt x="13500" y="15354"/>
                </a:lnTo>
                <a:lnTo>
                  <a:pt x="13131" y="13919"/>
                </a:lnTo>
                <a:lnTo>
                  <a:pt x="12471" y="12547"/>
                </a:lnTo>
                <a:lnTo>
                  <a:pt x="12839" y="13995"/>
                </a:lnTo>
                <a:lnTo>
                  <a:pt x="13601" y="1685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15067622" y="6533742"/>
            <a:ext cx="5715" cy="6350"/>
          </a:xfrm>
          <a:custGeom>
            <a:avLst/>
            <a:gdLst/>
            <a:ahLst/>
            <a:cxnLst/>
            <a:rect l="l" t="t" r="r" b="b"/>
            <a:pathLst>
              <a:path w="5715" h="6350">
                <a:moveTo>
                  <a:pt x="5257" y="0"/>
                </a:moveTo>
                <a:lnTo>
                  <a:pt x="1917" y="440"/>
                </a:lnTo>
                <a:lnTo>
                  <a:pt x="0" y="2821"/>
                </a:lnTo>
                <a:lnTo>
                  <a:pt x="952" y="6179"/>
                </a:lnTo>
                <a:lnTo>
                  <a:pt x="2984" y="4546"/>
                </a:lnTo>
                <a:lnTo>
                  <a:pt x="4432" y="2482"/>
                </a:lnTo>
                <a:lnTo>
                  <a:pt x="525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4" name="object 224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15386874" y="8272019"/>
            <a:ext cx="582506" cy="582506"/>
          </a:xfrm>
          <a:prstGeom prst="rect">
            <a:avLst/>
          </a:prstGeom>
        </p:spPr>
      </p:pic>
      <p:sp>
        <p:nvSpPr>
          <p:cNvPr id="225" name="Slide Number Placeholder 2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784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Visualizing</a:t>
            </a:r>
            <a:r>
              <a:rPr spc="-260" dirty="0"/>
              <a:t> </a:t>
            </a:r>
            <a:r>
              <a:rPr spc="110" dirty="0"/>
              <a:t>AWS</a:t>
            </a:r>
            <a:r>
              <a:rPr spc="-254" dirty="0"/>
              <a:t> </a:t>
            </a:r>
            <a:r>
              <a:rPr spc="35" dirty="0"/>
              <a:t>Global</a:t>
            </a:r>
            <a:r>
              <a:rPr spc="-260" dirty="0"/>
              <a:t> </a:t>
            </a:r>
            <a:r>
              <a:rPr spc="-95" dirty="0"/>
              <a:t>Infrastructure</a:t>
            </a:r>
            <a:endParaRPr spc="-9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386874" y="8272019"/>
            <a:ext cx="582506" cy="5825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2238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Scenarios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386874" y="8272019"/>
            <a:ext cx="582506" cy="5825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92900" y="647700"/>
            <a:ext cx="288290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50" dirty="0">
                <a:solidFill>
                  <a:srgbClr val="232323"/>
                </a:solidFill>
              </a:rPr>
              <a:t>Scenario</a:t>
            </a:r>
            <a:r>
              <a:rPr sz="4600" spc="-330" dirty="0">
                <a:solidFill>
                  <a:srgbClr val="232323"/>
                </a:solidFill>
              </a:rPr>
              <a:t> </a:t>
            </a:r>
            <a:r>
              <a:rPr sz="4600" spc="-1385" dirty="0">
                <a:solidFill>
                  <a:srgbClr val="232323"/>
                </a:solidFill>
              </a:rPr>
              <a:t>1</a:t>
            </a:r>
            <a:endParaRPr sz="4600"/>
          </a:p>
        </p:txBody>
      </p:sp>
      <p:sp>
        <p:nvSpPr>
          <p:cNvPr id="4" name="object 4"/>
          <p:cNvSpPr txBox="1"/>
          <p:nvPr/>
        </p:nvSpPr>
        <p:spPr>
          <a:xfrm>
            <a:off x="6908800" y="2870200"/>
            <a:ext cx="7603490" cy="391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5570">
              <a:lnSpc>
                <a:spcPct val="100000"/>
              </a:lnSpc>
              <a:spcBef>
                <a:spcPts val="100"/>
              </a:spcBef>
            </a:pPr>
            <a:r>
              <a:rPr sz="3000" spc="20" dirty="0">
                <a:latin typeface="Verdana" panose="020B0604030504040204"/>
                <a:cs typeface="Verdana" panose="020B0604030504040204"/>
              </a:rPr>
              <a:t>Jane’s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company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60" dirty="0">
                <a:latin typeface="Verdana" panose="020B0604030504040204"/>
                <a:cs typeface="Verdana" panose="020B0604030504040204"/>
              </a:rPr>
              <a:t>looking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transition </a:t>
            </a:r>
            <a:r>
              <a:rPr sz="3000" spc="-104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80" dirty="0">
                <a:latin typeface="Verdana" panose="020B0604030504040204"/>
                <a:cs typeface="Verdana" panose="020B0604030504040204"/>
              </a:rPr>
              <a:t>AWS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spc="-5" dirty="0">
                <a:latin typeface="Verdana" panose="020B0604030504040204"/>
                <a:cs typeface="Verdana" panose="020B0604030504040204"/>
              </a:rPr>
              <a:t>They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0" dirty="0">
                <a:latin typeface="Verdana" panose="020B0604030504040204"/>
                <a:cs typeface="Verdana" panose="020B0604030504040204"/>
              </a:rPr>
              <a:t>are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starting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with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few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5" dirty="0">
                <a:latin typeface="Verdana" panose="020B0604030504040204"/>
                <a:cs typeface="Verdana" panose="020B0604030504040204"/>
              </a:rPr>
              <a:t>workloads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3000" spc="-135" dirty="0">
                <a:latin typeface="Verdana" panose="020B0604030504040204"/>
                <a:cs typeface="Verdana" panose="020B0604030504040204"/>
              </a:rPr>
              <a:t>It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0" dirty="0">
                <a:latin typeface="Verdana" panose="020B0604030504040204"/>
                <a:cs typeface="Verdana" panose="020B0604030504040204"/>
              </a:rPr>
              <a:t>r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equi</a:t>
            </a:r>
            <a:r>
              <a:rPr sz="3000" spc="-35" dirty="0">
                <a:latin typeface="Verdana" panose="020B0604030504040204"/>
                <a:cs typeface="Verdana" panose="020B0604030504040204"/>
              </a:rPr>
              <a:t>r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ement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t</a:t>
            </a:r>
            <a:r>
              <a:rPr sz="3000" spc="150" dirty="0">
                <a:latin typeface="Verdana" panose="020B0604030504040204"/>
                <a:cs typeface="Verdana" panose="020B0604030504040204"/>
              </a:rPr>
              <a:t>o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95" dirty="0">
                <a:latin typeface="Verdana" panose="020B0604030504040204"/>
                <a:cs typeface="Verdana" panose="020B0604030504040204"/>
              </a:rPr>
              <a:t>s</a:t>
            </a:r>
            <a:r>
              <a:rPr sz="3000" dirty="0">
                <a:latin typeface="Verdana" panose="020B0604030504040204"/>
                <a:cs typeface="Verdana" panose="020B0604030504040204"/>
              </a:rPr>
              <a:t>t</a:t>
            </a:r>
            <a:r>
              <a:rPr sz="3000" spc="60" dirty="0">
                <a:latin typeface="Verdana" panose="020B0604030504040204"/>
                <a:cs typeface="Verdana" panose="020B0604030504040204"/>
              </a:rPr>
              <a:t>o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e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bac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k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up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d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a</a:t>
            </a:r>
            <a:r>
              <a:rPr sz="3000" dirty="0">
                <a:latin typeface="Verdana" panose="020B0604030504040204"/>
                <a:cs typeface="Verdana" panose="020B0604030504040204"/>
              </a:rPr>
              <a:t>ta 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multiple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latin typeface="Verdana" panose="020B0604030504040204"/>
                <a:cs typeface="Verdana" panose="020B0604030504040204"/>
              </a:rPr>
              <a:t>geographic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areas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399415">
              <a:lnSpc>
                <a:spcPct val="100000"/>
              </a:lnSpc>
              <a:spcBef>
                <a:spcPts val="1800"/>
              </a:spcBef>
            </a:pPr>
            <a:r>
              <a:rPr sz="3000" spc="9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Which </a:t>
            </a:r>
            <a:r>
              <a:rPr sz="3000" spc="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element </a:t>
            </a:r>
            <a:r>
              <a:rPr sz="3000" spc="1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3000" spc="8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AWS </a:t>
            </a:r>
            <a:r>
              <a:rPr sz="3000" spc="7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global </a:t>
            </a:r>
            <a:r>
              <a:rPr sz="3000" spc="8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infrastructure</a:t>
            </a:r>
            <a:r>
              <a:rPr sz="3000" spc="-17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3000" spc="-1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best</a:t>
            </a:r>
            <a:r>
              <a:rPr sz="3000" spc="-1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suit</a:t>
            </a:r>
            <a:r>
              <a:rPr sz="3000" spc="-1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3000" spc="-1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2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need?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0335" y="2959643"/>
            <a:ext cx="3816085" cy="38160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86874" y="8272019"/>
            <a:ext cx="582506" cy="58250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16700" y="647700"/>
            <a:ext cx="303212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50" dirty="0">
                <a:solidFill>
                  <a:srgbClr val="232323"/>
                </a:solidFill>
              </a:rPr>
              <a:t>Scenario</a:t>
            </a:r>
            <a:r>
              <a:rPr sz="4600" spc="-325" dirty="0">
                <a:solidFill>
                  <a:srgbClr val="232323"/>
                </a:solidFill>
              </a:rPr>
              <a:t> </a:t>
            </a:r>
            <a:r>
              <a:rPr sz="4600" spc="-215" dirty="0">
                <a:solidFill>
                  <a:srgbClr val="232323"/>
                </a:solidFill>
              </a:rPr>
              <a:t>2</a:t>
            </a:r>
            <a:endParaRPr sz="4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55600" rIns="0" bIns="0" rtlCol="0">
            <a:spAutoFit/>
          </a:bodyPr>
          <a:lstStyle/>
          <a:p>
            <a:pPr marL="5398135" marR="8064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Tim’s</a:t>
            </a:r>
            <a:r>
              <a:rPr spc="-170" dirty="0"/>
              <a:t> </a:t>
            </a:r>
            <a:r>
              <a:rPr spc="30" dirty="0"/>
              <a:t>company</a:t>
            </a:r>
            <a:r>
              <a:rPr spc="-165" dirty="0"/>
              <a:t> </a:t>
            </a:r>
            <a:r>
              <a:rPr spc="-35" dirty="0"/>
              <a:t>serves</a:t>
            </a:r>
            <a:r>
              <a:rPr spc="-165" dirty="0"/>
              <a:t> </a:t>
            </a:r>
            <a:r>
              <a:rPr spc="35" dirty="0"/>
              <a:t>content</a:t>
            </a:r>
            <a:r>
              <a:rPr spc="-165" dirty="0"/>
              <a:t> </a:t>
            </a:r>
            <a:r>
              <a:rPr spc="15" dirty="0"/>
              <a:t>through </a:t>
            </a:r>
            <a:r>
              <a:rPr spc="-1040" dirty="0"/>
              <a:t> </a:t>
            </a:r>
            <a:r>
              <a:rPr spc="5" dirty="0"/>
              <a:t>their</a:t>
            </a:r>
            <a:r>
              <a:rPr spc="-160" dirty="0"/>
              <a:t> </a:t>
            </a:r>
            <a:r>
              <a:rPr spc="-5" dirty="0"/>
              <a:t>site</a:t>
            </a:r>
            <a:r>
              <a:rPr spc="-155" dirty="0"/>
              <a:t> </a:t>
            </a:r>
            <a:r>
              <a:rPr spc="75" dirty="0"/>
              <a:t>to</a:t>
            </a:r>
            <a:r>
              <a:rPr spc="-155" dirty="0"/>
              <a:t> </a:t>
            </a:r>
            <a:r>
              <a:rPr spc="-40" dirty="0"/>
              <a:t>users</a:t>
            </a:r>
            <a:r>
              <a:rPr spc="-160" dirty="0"/>
              <a:t> </a:t>
            </a:r>
            <a:r>
              <a:rPr spc="10" dirty="0"/>
              <a:t>around</a:t>
            </a:r>
            <a:r>
              <a:rPr spc="-155" dirty="0"/>
              <a:t> </a:t>
            </a:r>
            <a:r>
              <a:rPr spc="10" dirty="0"/>
              <a:t>the</a:t>
            </a:r>
            <a:r>
              <a:rPr spc="-155" dirty="0"/>
              <a:t> </a:t>
            </a:r>
            <a:r>
              <a:rPr spc="95" dirty="0"/>
              <a:t>globe</a:t>
            </a:r>
            <a:endParaRPr spc="95" dirty="0"/>
          </a:p>
          <a:p>
            <a:pPr marL="5398135" marR="508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They </a:t>
            </a:r>
            <a:r>
              <a:rPr spc="-40" dirty="0"/>
              <a:t>are </a:t>
            </a:r>
            <a:r>
              <a:rPr spc="60" dirty="0"/>
              <a:t>looking </a:t>
            </a:r>
            <a:r>
              <a:rPr spc="75" dirty="0"/>
              <a:t>to </a:t>
            </a:r>
            <a:r>
              <a:rPr spc="50" dirty="0"/>
              <a:t>optimize </a:t>
            </a:r>
            <a:r>
              <a:rPr spc="55" dirty="0"/>
              <a:t> </a:t>
            </a:r>
            <a:r>
              <a:rPr spc="20" dirty="0"/>
              <a:t>performance</a:t>
            </a:r>
            <a:r>
              <a:rPr spc="-160" dirty="0"/>
              <a:t> </a:t>
            </a:r>
            <a:r>
              <a:rPr spc="75" dirty="0"/>
              <a:t>to</a:t>
            </a:r>
            <a:r>
              <a:rPr spc="-155" dirty="0"/>
              <a:t> </a:t>
            </a:r>
            <a:r>
              <a:rPr spc="-40" dirty="0"/>
              <a:t>users</a:t>
            </a:r>
            <a:r>
              <a:rPr spc="-155" dirty="0"/>
              <a:t> </a:t>
            </a:r>
            <a:r>
              <a:rPr spc="10" dirty="0"/>
              <a:t>around</a:t>
            </a:r>
            <a:r>
              <a:rPr spc="-155" dirty="0"/>
              <a:t> </a:t>
            </a:r>
            <a:r>
              <a:rPr spc="10" dirty="0"/>
              <a:t>the</a:t>
            </a:r>
            <a:r>
              <a:rPr spc="-155" dirty="0"/>
              <a:t> </a:t>
            </a:r>
            <a:r>
              <a:rPr spc="65" dirty="0"/>
              <a:t>world</a:t>
            </a:r>
            <a:endParaRPr spc="65" dirty="0"/>
          </a:p>
          <a:p>
            <a:pPr marL="5398135" marR="127254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They</a:t>
            </a:r>
            <a:r>
              <a:rPr spc="-160" dirty="0"/>
              <a:t> </a:t>
            </a:r>
            <a:r>
              <a:rPr spc="5" dirty="0"/>
              <a:t>want</a:t>
            </a:r>
            <a:r>
              <a:rPr spc="-160" dirty="0"/>
              <a:t> </a:t>
            </a:r>
            <a:r>
              <a:rPr spc="75" dirty="0"/>
              <a:t>to</a:t>
            </a:r>
            <a:r>
              <a:rPr spc="-160" dirty="0"/>
              <a:t> </a:t>
            </a:r>
            <a:r>
              <a:rPr spc="-10" dirty="0"/>
              <a:t>leverage</a:t>
            </a:r>
            <a:r>
              <a:rPr spc="-160" dirty="0"/>
              <a:t> </a:t>
            </a:r>
            <a:r>
              <a:rPr spc="-45" dirty="0"/>
              <a:t>a</a:t>
            </a:r>
            <a:r>
              <a:rPr spc="-160" dirty="0"/>
              <a:t> </a:t>
            </a:r>
            <a:r>
              <a:rPr spc="30" dirty="0"/>
              <a:t>Content </a:t>
            </a:r>
            <a:r>
              <a:rPr spc="-1040" dirty="0"/>
              <a:t> </a:t>
            </a:r>
            <a:r>
              <a:rPr spc="5" dirty="0"/>
              <a:t>Delivery</a:t>
            </a:r>
            <a:r>
              <a:rPr spc="-160" dirty="0"/>
              <a:t> </a:t>
            </a:r>
            <a:r>
              <a:rPr spc="45" dirty="0"/>
              <a:t>Network</a:t>
            </a:r>
            <a:r>
              <a:rPr spc="-160" dirty="0"/>
              <a:t> </a:t>
            </a:r>
            <a:r>
              <a:rPr spc="20" dirty="0"/>
              <a:t>(CDN)</a:t>
            </a:r>
            <a:endParaRPr spc="20" dirty="0"/>
          </a:p>
          <a:p>
            <a:pPr marL="5398135" marR="85725">
              <a:lnSpc>
                <a:spcPct val="100000"/>
              </a:lnSpc>
              <a:spcBef>
                <a:spcPts val="1800"/>
              </a:spcBef>
            </a:pPr>
            <a:r>
              <a:rPr spc="90" dirty="0">
                <a:solidFill>
                  <a:srgbClr val="2B9FBC"/>
                </a:solidFill>
              </a:rPr>
              <a:t>Which </a:t>
            </a:r>
            <a:r>
              <a:rPr spc="5" dirty="0">
                <a:solidFill>
                  <a:srgbClr val="2B9FBC"/>
                </a:solidFill>
              </a:rPr>
              <a:t>element </a:t>
            </a:r>
            <a:r>
              <a:rPr spc="110" dirty="0">
                <a:solidFill>
                  <a:srgbClr val="2B9FBC"/>
                </a:solidFill>
              </a:rPr>
              <a:t>of </a:t>
            </a:r>
            <a:r>
              <a:rPr spc="10" dirty="0">
                <a:solidFill>
                  <a:srgbClr val="2B9FBC"/>
                </a:solidFill>
              </a:rPr>
              <a:t>the </a:t>
            </a:r>
            <a:r>
              <a:rPr spc="80" dirty="0">
                <a:solidFill>
                  <a:srgbClr val="2B9FBC"/>
                </a:solidFill>
              </a:rPr>
              <a:t>AWS </a:t>
            </a:r>
            <a:r>
              <a:rPr spc="75" dirty="0">
                <a:solidFill>
                  <a:srgbClr val="2B9FBC"/>
                </a:solidFill>
              </a:rPr>
              <a:t>global </a:t>
            </a:r>
            <a:r>
              <a:rPr spc="80" dirty="0">
                <a:solidFill>
                  <a:srgbClr val="2B9FBC"/>
                </a:solidFill>
              </a:rPr>
              <a:t> </a:t>
            </a:r>
            <a:r>
              <a:rPr spc="-10" dirty="0">
                <a:solidFill>
                  <a:srgbClr val="2B9FBC"/>
                </a:solidFill>
              </a:rPr>
              <a:t>infrastructure</a:t>
            </a:r>
            <a:r>
              <a:rPr spc="-165" dirty="0">
                <a:solidFill>
                  <a:srgbClr val="2B9FBC"/>
                </a:solidFill>
              </a:rPr>
              <a:t> </a:t>
            </a:r>
            <a:r>
              <a:rPr spc="55" dirty="0">
                <a:solidFill>
                  <a:srgbClr val="2B9FBC"/>
                </a:solidFill>
              </a:rPr>
              <a:t>will</a:t>
            </a:r>
            <a:r>
              <a:rPr spc="-160" dirty="0">
                <a:solidFill>
                  <a:srgbClr val="2B9FBC"/>
                </a:solidFill>
              </a:rPr>
              <a:t> </a:t>
            </a:r>
            <a:r>
              <a:rPr spc="80" dirty="0">
                <a:solidFill>
                  <a:srgbClr val="2B9FBC"/>
                </a:solidFill>
              </a:rPr>
              <a:t>be</a:t>
            </a:r>
            <a:r>
              <a:rPr spc="-165" dirty="0">
                <a:solidFill>
                  <a:srgbClr val="2B9FBC"/>
                </a:solidFill>
              </a:rPr>
              <a:t> </a:t>
            </a:r>
            <a:r>
              <a:rPr spc="15" dirty="0">
                <a:solidFill>
                  <a:srgbClr val="2B9FBC"/>
                </a:solidFill>
              </a:rPr>
              <a:t>used</a:t>
            </a:r>
            <a:r>
              <a:rPr spc="-160" dirty="0">
                <a:solidFill>
                  <a:srgbClr val="2B9FBC"/>
                </a:solidFill>
              </a:rPr>
              <a:t> </a:t>
            </a:r>
            <a:r>
              <a:rPr spc="-5" dirty="0">
                <a:solidFill>
                  <a:srgbClr val="2B9FBC"/>
                </a:solidFill>
              </a:rPr>
              <a:t>in</a:t>
            </a:r>
            <a:r>
              <a:rPr spc="-160" dirty="0">
                <a:solidFill>
                  <a:srgbClr val="2B9FBC"/>
                </a:solidFill>
              </a:rPr>
              <a:t> </a:t>
            </a:r>
            <a:r>
              <a:rPr spc="-5" dirty="0">
                <a:solidFill>
                  <a:srgbClr val="2B9FBC"/>
                </a:solidFill>
              </a:rPr>
              <a:t>this</a:t>
            </a:r>
            <a:r>
              <a:rPr spc="-165" dirty="0">
                <a:solidFill>
                  <a:srgbClr val="2B9FBC"/>
                </a:solidFill>
              </a:rPr>
              <a:t> </a:t>
            </a:r>
            <a:r>
              <a:rPr spc="-15" dirty="0">
                <a:solidFill>
                  <a:srgbClr val="2B9FBC"/>
                </a:solidFill>
              </a:rPr>
              <a:t>case?</a:t>
            </a:r>
            <a:endParaRPr spc="-15" dirty="0">
              <a:solidFill>
                <a:srgbClr val="2B9FBC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2320" y="2959643"/>
            <a:ext cx="3816085" cy="38160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86874" y="8272019"/>
            <a:ext cx="582506" cy="58250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2320" y="2959643"/>
            <a:ext cx="3816085" cy="38160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04000" y="647700"/>
            <a:ext cx="304355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50" dirty="0">
                <a:solidFill>
                  <a:srgbClr val="232323"/>
                </a:solidFill>
              </a:rPr>
              <a:t>Scenario</a:t>
            </a:r>
            <a:r>
              <a:rPr sz="4600" spc="-330" dirty="0">
                <a:solidFill>
                  <a:srgbClr val="232323"/>
                </a:solidFill>
              </a:rPr>
              <a:t> </a:t>
            </a:r>
            <a:r>
              <a:rPr sz="4600" spc="-120" dirty="0">
                <a:solidFill>
                  <a:srgbClr val="232323"/>
                </a:solidFill>
              </a:rPr>
              <a:t>3</a:t>
            </a:r>
            <a:endParaRPr sz="46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55600" rIns="0" bIns="0" rtlCol="0">
            <a:spAutoFit/>
          </a:bodyPr>
          <a:lstStyle/>
          <a:p>
            <a:pPr marL="5398135" marR="42164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Ellen’s</a:t>
            </a:r>
            <a:r>
              <a:rPr spc="-165" dirty="0"/>
              <a:t> </a:t>
            </a:r>
            <a:r>
              <a:rPr spc="30" dirty="0"/>
              <a:t>company</a:t>
            </a:r>
            <a:r>
              <a:rPr spc="-165" dirty="0"/>
              <a:t> </a:t>
            </a:r>
            <a:r>
              <a:rPr spc="-15" dirty="0"/>
              <a:t>is</a:t>
            </a:r>
            <a:r>
              <a:rPr spc="-165" dirty="0"/>
              <a:t> </a:t>
            </a:r>
            <a:r>
              <a:rPr spc="10" dirty="0"/>
              <a:t>transitioning</a:t>
            </a:r>
            <a:r>
              <a:rPr spc="-165" dirty="0"/>
              <a:t> </a:t>
            </a:r>
            <a:r>
              <a:rPr spc="45" dirty="0"/>
              <a:t>one</a:t>
            </a:r>
            <a:r>
              <a:rPr spc="-165" dirty="0"/>
              <a:t> </a:t>
            </a:r>
            <a:r>
              <a:rPr spc="110" dirty="0"/>
              <a:t>of </a:t>
            </a:r>
            <a:r>
              <a:rPr spc="-1045" dirty="0"/>
              <a:t> </a:t>
            </a:r>
            <a:r>
              <a:rPr spc="5" dirty="0"/>
              <a:t>their</a:t>
            </a:r>
            <a:r>
              <a:rPr spc="-160" dirty="0"/>
              <a:t> </a:t>
            </a:r>
            <a:r>
              <a:rPr spc="50" dirty="0"/>
              <a:t>legacy</a:t>
            </a:r>
            <a:r>
              <a:rPr spc="-155" dirty="0"/>
              <a:t> </a:t>
            </a:r>
            <a:r>
              <a:rPr spc="40" dirty="0"/>
              <a:t>applications</a:t>
            </a:r>
            <a:r>
              <a:rPr spc="-160" dirty="0"/>
              <a:t> </a:t>
            </a:r>
            <a:r>
              <a:rPr spc="75" dirty="0"/>
              <a:t>to</a:t>
            </a:r>
            <a:r>
              <a:rPr spc="-155" dirty="0"/>
              <a:t> </a:t>
            </a:r>
            <a:r>
              <a:rPr spc="80" dirty="0"/>
              <a:t>AWS</a:t>
            </a:r>
            <a:endParaRPr spc="80" dirty="0"/>
          </a:p>
          <a:p>
            <a:pPr marL="5398135" marR="638175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This</a:t>
            </a:r>
            <a:r>
              <a:rPr spc="-155" dirty="0"/>
              <a:t> </a:t>
            </a:r>
            <a:r>
              <a:rPr spc="50" dirty="0"/>
              <a:t>application</a:t>
            </a:r>
            <a:r>
              <a:rPr spc="-155" dirty="0"/>
              <a:t> </a:t>
            </a:r>
            <a:r>
              <a:rPr spc="-10" dirty="0"/>
              <a:t>requires</a:t>
            </a:r>
            <a:r>
              <a:rPr spc="-155" dirty="0"/>
              <a:t> </a:t>
            </a:r>
            <a:r>
              <a:rPr spc="20" dirty="0"/>
              <a:t>uptime</a:t>
            </a:r>
            <a:r>
              <a:rPr spc="-150" dirty="0"/>
              <a:t> </a:t>
            </a:r>
            <a:r>
              <a:rPr spc="110" dirty="0"/>
              <a:t>of</a:t>
            </a:r>
            <a:r>
              <a:rPr spc="-155" dirty="0"/>
              <a:t> </a:t>
            </a:r>
            <a:r>
              <a:rPr spc="-5" dirty="0"/>
              <a:t>at </a:t>
            </a:r>
            <a:r>
              <a:rPr spc="-1045" dirty="0"/>
              <a:t> </a:t>
            </a:r>
            <a:r>
              <a:rPr spc="-10" dirty="0"/>
              <a:t>least</a:t>
            </a:r>
            <a:r>
              <a:rPr spc="-160" dirty="0"/>
              <a:t> </a:t>
            </a:r>
            <a:r>
              <a:rPr spc="-185" dirty="0"/>
              <a:t>99.5%</a:t>
            </a:r>
            <a:endParaRPr spc="-185" dirty="0"/>
          </a:p>
          <a:p>
            <a:pPr marL="5398135" marR="508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They </a:t>
            </a:r>
            <a:r>
              <a:rPr spc="5" dirty="0"/>
              <a:t>want </a:t>
            </a:r>
            <a:r>
              <a:rPr spc="75" dirty="0"/>
              <a:t>to </a:t>
            </a:r>
            <a:r>
              <a:rPr spc="80" dirty="0"/>
              <a:t>be </a:t>
            </a:r>
            <a:r>
              <a:rPr spc="-45" dirty="0"/>
              <a:t>sure </a:t>
            </a:r>
            <a:r>
              <a:rPr spc="-40" dirty="0"/>
              <a:t>any </a:t>
            </a:r>
            <a:r>
              <a:rPr spc="-35" dirty="0"/>
              <a:t>issues </a:t>
            </a:r>
            <a:r>
              <a:rPr spc="-5" dirty="0"/>
              <a:t>at </a:t>
            </a:r>
            <a:r>
              <a:rPr spc="-45" dirty="0"/>
              <a:t>a </a:t>
            </a:r>
            <a:r>
              <a:rPr spc="-40" dirty="0"/>
              <a:t> </a:t>
            </a:r>
            <a:r>
              <a:rPr spc="20" dirty="0"/>
              <a:t>single</a:t>
            </a:r>
            <a:r>
              <a:rPr spc="-165" dirty="0"/>
              <a:t> </a:t>
            </a:r>
            <a:r>
              <a:rPr spc="20" dirty="0"/>
              <a:t>data</a:t>
            </a:r>
            <a:r>
              <a:rPr spc="-160" dirty="0"/>
              <a:t> </a:t>
            </a:r>
            <a:r>
              <a:rPr spc="10" dirty="0"/>
              <a:t>center</a:t>
            </a:r>
            <a:r>
              <a:rPr spc="-160" dirty="0"/>
              <a:t> </a:t>
            </a:r>
            <a:r>
              <a:rPr spc="60" dirty="0"/>
              <a:t>don’t</a:t>
            </a:r>
            <a:r>
              <a:rPr spc="-160" dirty="0"/>
              <a:t> </a:t>
            </a:r>
            <a:r>
              <a:rPr spc="5" dirty="0"/>
              <a:t>cause</a:t>
            </a:r>
            <a:r>
              <a:rPr spc="-160" dirty="0"/>
              <a:t> </a:t>
            </a:r>
            <a:r>
              <a:rPr spc="-40" dirty="0"/>
              <a:t>an</a:t>
            </a:r>
            <a:r>
              <a:rPr spc="-160" dirty="0"/>
              <a:t> </a:t>
            </a:r>
            <a:r>
              <a:rPr spc="45" dirty="0"/>
              <a:t>outage</a:t>
            </a:r>
            <a:endParaRPr spc="45" dirty="0"/>
          </a:p>
          <a:p>
            <a:pPr marL="5398135" marR="1311910">
              <a:lnSpc>
                <a:spcPct val="100000"/>
              </a:lnSpc>
              <a:spcBef>
                <a:spcPts val="1800"/>
              </a:spcBef>
            </a:pPr>
            <a:r>
              <a:rPr spc="90" dirty="0">
                <a:solidFill>
                  <a:srgbClr val="2B9FBC"/>
                </a:solidFill>
              </a:rPr>
              <a:t>Which</a:t>
            </a:r>
            <a:r>
              <a:rPr spc="-170" dirty="0">
                <a:solidFill>
                  <a:srgbClr val="2B9FBC"/>
                </a:solidFill>
              </a:rPr>
              <a:t> </a:t>
            </a:r>
            <a:r>
              <a:rPr spc="5" dirty="0">
                <a:solidFill>
                  <a:srgbClr val="2B9FBC"/>
                </a:solidFill>
              </a:rPr>
              <a:t>element</a:t>
            </a:r>
            <a:r>
              <a:rPr spc="-165" dirty="0">
                <a:solidFill>
                  <a:srgbClr val="2B9FBC"/>
                </a:solidFill>
              </a:rPr>
              <a:t> </a:t>
            </a:r>
            <a:r>
              <a:rPr spc="110" dirty="0">
                <a:solidFill>
                  <a:srgbClr val="2B9FBC"/>
                </a:solidFill>
              </a:rPr>
              <a:t>of</a:t>
            </a:r>
            <a:r>
              <a:rPr spc="-165" dirty="0">
                <a:solidFill>
                  <a:srgbClr val="2B9FBC"/>
                </a:solidFill>
              </a:rPr>
              <a:t> </a:t>
            </a:r>
            <a:r>
              <a:rPr spc="10" dirty="0">
                <a:solidFill>
                  <a:srgbClr val="2B9FBC"/>
                </a:solidFill>
              </a:rPr>
              <a:t>the</a:t>
            </a:r>
            <a:r>
              <a:rPr spc="-165" dirty="0">
                <a:solidFill>
                  <a:srgbClr val="2B9FBC"/>
                </a:solidFill>
              </a:rPr>
              <a:t> </a:t>
            </a:r>
            <a:r>
              <a:rPr spc="80" dirty="0">
                <a:solidFill>
                  <a:srgbClr val="2B9FBC"/>
                </a:solidFill>
              </a:rPr>
              <a:t>AWS</a:t>
            </a:r>
            <a:r>
              <a:rPr spc="-170" dirty="0">
                <a:solidFill>
                  <a:srgbClr val="2B9FBC"/>
                </a:solidFill>
              </a:rPr>
              <a:t> </a:t>
            </a:r>
            <a:r>
              <a:rPr spc="75" dirty="0">
                <a:solidFill>
                  <a:srgbClr val="2B9FBC"/>
                </a:solidFill>
              </a:rPr>
              <a:t>global </a:t>
            </a:r>
            <a:r>
              <a:rPr spc="-1045" dirty="0">
                <a:solidFill>
                  <a:srgbClr val="2B9FBC"/>
                </a:solidFill>
              </a:rPr>
              <a:t> </a:t>
            </a:r>
            <a:r>
              <a:rPr spc="-10" dirty="0">
                <a:solidFill>
                  <a:srgbClr val="2B9FBC"/>
                </a:solidFill>
              </a:rPr>
              <a:t>infrastructure</a:t>
            </a:r>
            <a:r>
              <a:rPr spc="-170" dirty="0">
                <a:solidFill>
                  <a:srgbClr val="2B9FBC"/>
                </a:solidFill>
              </a:rPr>
              <a:t> </a:t>
            </a:r>
            <a:r>
              <a:rPr spc="30" dirty="0">
                <a:solidFill>
                  <a:srgbClr val="2B9FBC"/>
                </a:solidFill>
              </a:rPr>
              <a:t>supports</a:t>
            </a:r>
            <a:r>
              <a:rPr spc="-165" dirty="0">
                <a:solidFill>
                  <a:srgbClr val="2B9FBC"/>
                </a:solidFill>
              </a:rPr>
              <a:t> </a:t>
            </a:r>
            <a:r>
              <a:rPr spc="-5" dirty="0">
                <a:solidFill>
                  <a:srgbClr val="2B9FBC"/>
                </a:solidFill>
              </a:rPr>
              <a:t>this</a:t>
            </a:r>
            <a:r>
              <a:rPr spc="-165" dirty="0">
                <a:solidFill>
                  <a:srgbClr val="2B9FBC"/>
                </a:solidFill>
              </a:rPr>
              <a:t> </a:t>
            </a:r>
            <a:r>
              <a:rPr spc="25" dirty="0">
                <a:solidFill>
                  <a:srgbClr val="2B9FBC"/>
                </a:solidFill>
              </a:rPr>
              <a:t>need?</a:t>
            </a:r>
            <a:endParaRPr spc="25" dirty="0">
              <a:solidFill>
                <a:srgbClr val="2B9FBC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86874" y="8272019"/>
            <a:ext cx="582506" cy="58250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946900" y="3759200"/>
            <a:ext cx="4150360" cy="149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8900" marR="5080" indent="-76200">
              <a:lnSpc>
                <a:spcPct val="101000"/>
              </a:lnSpc>
              <a:spcBef>
                <a:spcPts val="60"/>
              </a:spcBef>
            </a:pPr>
            <a:r>
              <a:rPr sz="4800" spc="10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AWS </a:t>
            </a:r>
            <a:r>
              <a:rPr sz="480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Global </a:t>
            </a:r>
            <a:r>
              <a:rPr sz="4800" spc="5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5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Inf</a:t>
            </a:r>
            <a:r>
              <a:rPr sz="4800" spc="-25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13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65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5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tructu</a:t>
            </a:r>
            <a:r>
              <a:rPr sz="4800" spc="-25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pc="-6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9895" y="3484879"/>
            <a:ext cx="3655060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solidFill>
                  <a:srgbClr val="000000"/>
                </a:solidFill>
              </a:rPr>
              <a:t>Regions</a:t>
            </a:r>
            <a:endParaRPr sz="3200"/>
          </a:p>
          <a:p>
            <a:pPr marL="473710" marR="5080" indent="-461645" algn="r">
              <a:lnSpc>
                <a:spcPts val="6200"/>
              </a:lnSpc>
              <a:spcBef>
                <a:spcPts val="400"/>
              </a:spcBef>
            </a:pPr>
            <a:r>
              <a:rPr sz="3200" spc="30" dirty="0">
                <a:solidFill>
                  <a:srgbClr val="000000"/>
                </a:solidFill>
              </a:rPr>
              <a:t>Availability</a:t>
            </a:r>
            <a:r>
              <a:rPr sz="3200" spc="-254" dirty="0">
                <a:solidFill>
                  <a:srgbClr val="000000"/>
                </a:solidFill>
              </a:rPr>
              <a:t> </a:t>
            </a:r>
            <a:r>
              <a:rPr sz="3200" spc="10" dirty="0">
                <a:solidFill>
                  <a:srgbClr val="000000"/>
                </a:solidFill>
              </a:rPr>
              <a:t>Zones </a:t>
            </a:r>
            <a:r>
              <a:rPr sz="3200" spc="-1115" dirty="0">
                <a:solidFill>
                  <a:srgbClr val="000000"/>
                </a:solidFill>
              </a:rPr>
              <a:t> </a:t>
            </a:r>
            <a:r>
              <a:rPr sz="3200" spc="100" dirty="0">
                <a:solidFill>
                  <a:srgbClr val="000000"/>
                </a:solidFill>
              </a:rPr>
              <a:t>Edge</a:t>
            </a:r>
            <a:r>
              <a:rPr sz="3200" spc="-235" dirty="0">
                <a:solidFill>
                  <a:srgbClr val="000000"/>
                </a:solidFill>
              </a:rPr>
              <a:t> </a:t>
            </a:r>
            <a:r>
              <a:rPr sz="3200" spc="60" dirty="0">
                <a:solidFill>
                  <a:srgbClr val="000000"/>
                </a:solidFill>
              </a:rPr>
              <a:t>Locations</a:t>
            </a:r>
            <a:endParaRPr sz="32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386874" y="8272019"/>
            <a:ext cx="582506" cy="58250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96250" y="3668605"/>
            <a:ext cx="2910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Summary</a:t>
            </a:r>
            <a:endParaRPr spc="-10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386874" y="8272019"/>
            <a:ext cx="582506" cy="5825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97700" y="1727200"/>
            <a:ext cx="728980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z="3200" spc="25" dirty="0">
                <a:solidFill>
                  <a:srgbClr val="000000"/>
                </a:solidFill>
              </a:rPr>
              <a:t>Reviewed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10" dirty="0">
                <a:solidFill>
                  <a:srgbClr val="000000"/>
                </a:solidFill>
              </a:rPr>
              <a:t>the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three</a:t>
            </a:r>
            <a:r>
              <a:rPr sz="3200" spc="-16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elements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114" dirty="0">
                <a:solidFill>
                  <a:srgbClr val="000000"/>
                </a:solidFill>
              </a:rPr>
              <a:t>of</a:t>
            </a:r>
            <a:r>
              <a:rPr sz="3200" spc="-165" dirty="0">
                <a:solidFill>
                  <a:srgbClr val="000000"/>
                </a:solidFill>
              </a:rPr>
              <a:t> </a:t>
            </a:r>
            <a:r>
              <a:rPr sz="3200" spc="10" dirty="0">
                <a:solidFill>
                  <a:srgbClr val="000000"/>
                </a:solidFill>
              </a:rPr>
              <a:t>the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80" dirty="0">
                <a:solidFill>
                  <a:srgbClr val="000000"/>
                </a:solidFill>
              </a:rPr>
              <a:t>AWS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80" dirty="0">
                <a:solidFill>
                  <a:srgbClr val="000000"/>
                </a:solidFill>
              </a:rPr>
              <a:t>global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infrastructure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6997700" y="2997200"/>
            <a:ext cx="7771765" cy="308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Understood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use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of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AWS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Regions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213360">
              <a:lnSpc>
                <a:spcPts val="3800"/>
              </a:lnSpc>
              <a:spcBef>
                <a:spcPts val="252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Understood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Availability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Zones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within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AWS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Regions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1464945">
              <a:lnSpc>
                <a:spcPts val="3800"/>
              </a:lnSpc>
              <a:spcBef>
                <a:spcPts val="24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Reviewed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purpose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of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0" dirty="0">
                <a:latin typeface="Verdana" panose="020B0604030504040204"/>
                <a:cs typeface="Verdana" panose="020B0604030504040204"/>
              </a:rPr>
              <a:t>Edge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Locations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86874" y="8272019"/>
            <a:ext cx="582506" cy="58250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92900" y="647700"/>
            <a:ext cx="288290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50" dirty="0">
                <a:solidFill>
                  <a:srgbClr val="232323"/>
                </a:solidFill>
              </a:rPr>
              <a:t>Scenario</a:t>
            </a:r>
            <a:r>
              <a:rPr sz="4600" spc="-330" dirty="0">
                <a:solidFill>
                  <a:srgbClr val="232323"/>
                </a:solidFill>
              </a:rPr>
              <a:t> </a:t>
            </a:r>
            <a:r>
              <a:rPr sz="4600" spc="-1385" dirty="0">
                <a:solidFill>
                  <a:srgbClr val="232323"/>
                </a:solidFill>
              </a:rPr>
              <a:t>1</a:t>
            </a:r>
            <a:endParaRPr sz="4600"/>
          </a:p>
        </p:txBody>
      </p:sp>
      <p:sp>
        <p:nvSpPr>
          <p:cNvPr id="4" name="object 4"/>
          <p:cNvSpPr txBox="1"/>
          <p:nvPr/>
        </p:nvSpPr>
        <p:spPr>
          <a:xfrm>
            <a:off x="6883400" y="2489200"/>
            <a:ext cx="7603490" cy="468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5570">
              <a:lnSpc>
                <a:spcPct val="100000"/>
              </a:lnSpc>
              <a:spcBef>
                <a:spcPts val="100"/>
              </a:spcBef>
            </a:pPr>
            <a:r>
              <a:rPr sz="3000" spc="20" dirty="0">
                <a:latin typeface="Verdana" panose="020B0604030504040204"/>
                <a:cs typeface="Verdana" panose="020B0604030504040204"/>
              </a:rPr>
              <a:t>Jane’s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company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60" dirty="0">
                <a:latin typeface="Verdana" panose="020B0604030504040204"/>
                <a:cs typeface="Verdana" panose="020B0604030504040204"/>
              </a:rPr>
              <a:t>looking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transition </a:t>
            </a:r>
            <a:r>
              <a:rPr sz="3000" spc="-104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80" dirty="0">
                <a:latin typeface="Verdana" panose="020B0604030504040204"/>
                <a:cs typeface="Verdana" panose="020B0604030504040204"/>
              </a:rPr>
              <a:t>AWS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spc="-5" dirty="0">
                <a:latin typeface="Verdana" panose="020B0604030504040204"/>
                <a:cs typeface="Verdana" panose="020B0604030504040204"/>
              </a:rPr>
              <a:t>They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0" dirty="0">
                <a:latin typeface="Verdana" panose="020B0604030504040204"/>
                <a:cs typeface="Verdana" panose="020B0604030504040204"/>
              </a:rPr>
              <a:t>are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starting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with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0" dirty="0">
                <a:latin typeface="Verdana" panose="020B0604030504040204"/>
                <a:cs typeface="Verdana" panose="020B0604030504040204"/>
              </a:rPr>
              <a:t>few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5" dirty="0">
                <a:latin typeface="Verdana" panose="020B0604030504040204"/>
                <a:cs typeface="Verdana" panose="020B0604030504040204"/>
              </a:rPr>
              <a:t>workloads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3000" spc="-135" dirty="0">
                <a:latin typeface="Verdana" panose="020B0604030504040204"/>
                <a:cs typeface="Verdana" panose="020B0604030504040204"/>
              </a:rPr>
              <a:t>It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latin typeface="Verdana" panose="020B0604030504040204"/>
                <a:cs typeface="Verdana" panose="020B0604030504040204"/>
              </a:rPr>
              <a:t>is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0" dirty="0">
                <a:latin typeface="Verdana" panose="020B0604030504040204"/>
                <a:cs typeface="Verdana" panose="020B0604030504040204"/>
              </a:rPr>
              <a:t>r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equi</a:t>
            </a:r>
            <a:r>
              <a:rPr sz="3000" spc="-35" dirty="0">
                <a:latin typeface="Verdana" panose="020B0604030504040204"/>
                <a:cs typeface="Verdana" panose="020B0604030504040204"/>
              </a:rPr>
              <a:t>r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ement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t</a:t>
            </a:r>
            <a:r>
              <a:rPr sz="3000" spc="150" dirty="0">
                <a:latin typeface="Verdana" panose="020B0604030504040204"/>
                <a:cs typeface="Verdana" panose="020B0604030504040204"/>
              </a:rPr>
              <a:t>o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95" dirty="0">
                <a:latin typeface="Verdana" panose="020B0604030504040204"/>
                <a:cs typeface="Verdana" panose="020B0604030504040204"/>
              </a:rPr>
              <a:t>s</a:t>
            </a:r>
            <a:r>
              <a:rPr sz="3000" dirty="0">
                <a:latin typeface="Verdana" panose="020B0604030504040204"/>
                <a:cs typeface="Verdana" panose="020B0604030504040204"/>
              </a:rPr>
              <a:t>t</a:t>
            </a:r>
            <a:r>
              <a:rPr sz="3000" spc="60" dirty="0">
                <a:latin typeface="Verdana" panose="020B0604030504040204"/>
                <a:cs typeface="Verdana" panose="020B0604030504040204"/>
              </a:rPr>
              <a:t>o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r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e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bac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k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up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d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a</a:t>
            </a:r>
            <a:r>
              <a:rPr sz="3000" dirty="0">
                <a:latin typeface="Verdana" panose="020B0604030504040204"/>
                <a:cs typeface="Verdana" panose="020B0604030504040204"/>
              </a:rPr>
              <a:t>ta 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in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5" dirty="0">
                <a:latin typeface="Verdana" panose="020B0604030504040204"/>
                <a:cs typeface="Verdana" panose="020B0604030504040204"/>
              </a:rPr>
              <a:t>multiple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latin typeface="Verdana" panose="020B0604030504040204"/>
                <a:cs typeface="Verdana" panose="020B0604030504040204"/>
              </a:rPr>
              <a:t>geographic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areas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399415">
              <a:lnSpc>
                <a:spcPct val="100000"/>
              </a:lnSpc>
              <a:spcBef>
                <a:spcPts val="1800"/>
              </a:spcBef>
            </a:pPr>
            <a:r>
              <a:rPr sz="3000" spc="9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Which </a:t>
            </a:r>
            <a:r>
              <a:rPr sz="3000" spc="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element </a:t>
            </a:r>
            <a:r>
              <a:rPr sz="3000" spc="1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3000" spc="8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AWS </a:t>
            </a:r>
            <a:r>
              <a:rPr sz="3000" spc="7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global </a:t>
            </a:r>
            <a:r>
              <a:rPr sz="3000" spc="8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infrastructure</a:t>
            </a:r>
            <a:r>
              <a:rPr sz="3000" spc="-17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3000" spc="-1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best</a:t>
            </a:r>
            <a:r>
              <a:rPr sz="3000" spc="-1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suit</a:t>
            </a:r>
            <a:r>
              <a:rPr sz="3000" spc="-1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3000" spc="-1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2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need?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3000" b="1" spc="-5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Solution:</a:t>
            </a:r>
            <a:r>
              <a:rPr sz="3000" b="1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000" spc="8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3000" spc="-17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6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Region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0335" y="2959643"/>
            <a:ext cx="3816085" cy="38160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86874" y="8272019"/>
            <a:ext cx="582506" cy="58250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16700" y="647700"/>
            <a:ext cx="303212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50" dirty="0">
                <a:solidFill>
                  <a:srgbClr val="232323"/>
                </a:solidFill>
              </a:rPr>
              <a:t>Scenario</a:t>
            </a:r>
            <a:r>
              <a:rPr sz="4600" spc="-325" dirty="0">
                <a:solidFill>
                  <a:srgbClr val="232323"/>
                </a:solidFill>
              </a:rPr>
              <a:t> </a:t>
            </a:r>
            <a:r>
              <a:rPr sz="4600" spc="-215" dirty="0">
                <a:solidFill>
                  <a:srgbClr val="232323"/>
                </a:solidFill>
              </a:rPr>
              <a:t>2</a:t>
            </a:r>
            <a:endParaRPr sz="4600"/>
          </a:p>
        </p:txBody>
      </p:sp>
      <p:sp>
        <p:nvSpPr>
          <p:cNvPr id="4" name="object 4"/>
          <p:cNvSpPr txBox="1"/>
          <p:nvPr/>
        </p:nvSpPr>
        <p:spPr>
          <a:xfrm>
            <a:off x="6870700" y="2298700"/>
            <a:ext cx="7521575" cy="506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0645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latin typeface="Verdana" panose="020B0604030504040204"/>
                <a:cs typeface="Verdana" panose="020B0604030504040204"/>
              </a:rPr>
              <a:t>Tim’s</a:t>
            </a:r>
            <a:r>
              <a:rPr sz="30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company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35" dirty="0">
                <a:latin typeface="Verdana" panose="020B0604030504040204"/>
                <a:cs typeface="Verdana" panose="020B0604030504040204"/>
              </a:rPr>
              <a:t>serves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5" dirty="0">
                <a:latin typeface="Verdana" panose="020B0604030504040204"/>
                <a:cs typeface="Verdana" panose="020B0604030504040204"/>
              </a:rPr>
              <a:t>content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5" dirty="0">
                <a:latin typeface="Verdana" panose="020B0604030504040204"/>
                <a:cs typeface="Verdana" panose="020B0604030504040204"/>
              </a:rPr>
              <a:t>through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their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latin typeface="Verdana" panose="020B0604030504040204"/>
                <a:cs typeface="Verdana" panose="020B0604030504040204"/>
              </a:rPr>
              <a:t>site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0" dirty="0">
                <a:latin typeface="Verdana" panose="020B0604030504040204"/>
                <a:cs typeface="Verdana" panose="020B0604030504040204"/>
              </a:rPr>
              <a:t>users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around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95" dirty="0">
                <a:latin typeface="Verdana" panose="020B0604030504040204"/>
                <a:cs typeface="Verdana" panose="020B0604030504040204"/>
              </a:rPr>
              <a:t>globe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3000" spc="-5" dirty="0">
                <a:latin typeface="Verdana" panose="020B0604030504040204"/>
                <a:cs typeface="Verdana" panose="020B0604030504040204"/>
              </a:rPr>
              <a:t>They </a:t>
            </a:r>
            <a:r>
              <a:rPr sz="3000" spc="-40" dirty="0">
                <a:latin typeface="Verdana" panose="020B0604030504040204"/>
                <a:cs typeface="Verdana" panose="020B0604030504040204"/>
              </a:rPr>
              <a:t>are </a:t>
            </a:r>
            <a:r>
              <a:rPr sz="3000" spc="60" dirty="0">
                <a:latin typeface="Verdana" panose="020B0604030504040204"/>
                <a:cs typeface="Verdana" panose="020B0604030504040204"/>
              </a:rPr>
              <a:t>looking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 </a:t>
            </a:r>
            <a:r>
              <a:rPr sz="3000" spc="50" dirty="0">
                <a:latin typeface="Verdana" panose="020B0604030504040204"/>
                <a:cs typeface="Verdana" panose="020B0604030504040204"/>
              </a:rPr>
              <a:t>optimize </a:t>
            </a:r>
            <a:r>
              <a:rPr sz="3000" spc="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performance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0" dirty="0">
                <a:latin typeface="Verdana" panose="020B0604030504040204"/>
                <a:cs typeface="Verdana" panose="020B0604030504040204"/>
              </a:rPr>
              <a:t>users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around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65" dirty="0">
                <a:latin typeface="Verdana" panose="020B0604030504040204"/>
                <a:cs typeface="Verdana" panose="020B0604030504040204"/>
              </a:rPr>
              <a:t>world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1272540">
              <a:lnSpc>
                <a:spcPct val="100000"/>
              </a:lnSpc>
              <a:spcBef>
                <a:spcPts val="1800"/>
              </a:spcBef>
            </a:pPr>
            <a:r>
              <a:rPr sz="3000" spc="-5" dirty="0">
                <a:latin typeface="Verdana" panose="020B0604030504040204"/>
                <a:cs typeface="Verdana" panose="020B0604030504040204"/>
              </a:rPr>
              <a:t>They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want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75" dirty="0">
                <a:latin typeface="Verdana" panose="020B0604030504040204"/>
                <a:cs typeface="Verdana" panose="020B0604030504040204"/>
              </a:rPr>
              <a:t>to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latin typeface="Verdana" panose="020B0604030504040204"/>
                <a:cs typeface="Verdana" panose="020B0604030504040204"/>
              </a:rPr>
              <a:t>leverage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30" dirty="0">
                <a:latin typeface="Verdana" panose="020B0604030504040204"/>
                <a:cs typeface="Verdana" panose="020B0604030504040204"/>
              </a:rPr>
              <a:t>Content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Delivery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45" dirty="0">
                <a:latin typeface="Verdana" panose="020B0604030504040204"/>
                <a:cs typeface="Verdana" panose="020B0604030504040204"/>
              </a:rPr>
              <a:t>Network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(CDN)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 marR="85725">
              <a:lnSpc>
                <a:spcPct val="100000"/>
              </a:lnSpc>
              <a:spcBef>
                <a:spcPts val="1800"/>
              </a:spcBef>
            </a:pPr>
            <a:r>
              <a:rPr sz="3000" spc="9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Which </a:t>
            </a:r>
            <a:r>
              <a:rPr sz="3000" spc="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element </a:t>
            </a:r>
            <a:r>
              <a:rPr sz="3000" spc="1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3000" spc="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000" spc="8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AWS </a:t>
            </a:r>
            <a:r>
              <a:rPr sz="3000" spc="7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global </a:t>
            </a:r>
            <a:r>
              <a:rPr sz="3000" spc="8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infrastructure</a:t>
            </a:r>
            <a:r>
              <a:rPr sz="3000" spc="-1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8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3000" spc="-1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1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000" spc="-160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3000" spc="-16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5" dirty="0">
                <a:solidFill>
                  <a:srgbClr val="2B9FBC"/>
                </a:solidFill>
                <a:latin typeface="Verdana" panose="020B0604030504040204"/>
                <a:cs typeface="Verdana" panose="020B0604030504040204"/>
              </a:rPr>
              <a:t>case?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3000" b="1" spc="-5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Solution:</a:t>
            </a:r>
            <a:r>
              <a:rPr sz="3000" b="1" spc="15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000" spc="8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3000" spc="-16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9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Edge</a:t>
            </a:r>
            <a:r>
              <a:rPr sz="3000" spc="-155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70" dirty="0">
                <a:solidFill>
                  <a:srgbClr val="F05929"/>
                </a:solidFill>
                <a:latin typeface="Verdana" panose="020B0604030504040204"/>
                <a:cs typeface="Verdana" panose="020B0604030504040204"/>
              </a:rPr>
              <a:t>Location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2320" y="2959643"/>
            <a:ext cx="3816085" cy="38160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86874" y="8272019"/>
            <a:ext cx="582506" cy="58250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02320" y="2959643"/>
            <a:ext cx="3816085" cy="38160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04000" y="647700"/>
            <a:ext cx="304355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50" dirty="0">
                <a:solidFill>
                  <a:srgbClr val="232323"/>
                </a:solidFill>
              </a:rPr>
              <a:t>Scenario</a:t>
            </a:r>
            <a:r>
              <a:rPr sz="4600" spc="-330" dirty="0">
                <a:solidFill>
                  <a:srgbClr val="232323"/>
                </a:solidFill>
              </a:rPr>
              <a:t> </a:t>
            </a:r>
            <a:r>
              <a:rPr sz="4600" spc="-120" dirty="0">
                <a:solidFill>
                  <a:srgbClr val="232323"/>
                </a:solidFill>
              </a:rPr>
              <a:t>3</a:t>
            </a:r>
            <a:endParaRPr sz="46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8135" marR="42164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Ellen’s</a:t>
            </a:r>
            <a:r>
              <a:rPr spc="-165" dirty="0"/>
              <a:t> </a:t>
            </a:r>
            <a:r>
              <a:rPr spc="30" dirty="0"/>
              <a:t>company</a:t>
            </a:r>
            <a:r>
              <a:rPr spc="-165" dirty="0"/>
              <a:t> </a:t>
            </a:r>
            <a:r>
              <a:rPr spc="-15" dirty="0"/>
              <a:t>is</a:t>
            </a:r>
            <a:r>
              <a:rPr spc="-165" dirty="0"/>
              <a:t> </a:t>
            </a:r>
            <a:r>
              <a:rPr spc="10" dirty="0"/>
              <a:t>transitioning</a:t>
            </a:r>
            <a:r>
              <a:rPr spc="-165" dirty="0"/>
              <a:t> </a:t>
            </a:r>
            <a:r>
              <a:rPr spc="45" dirty="0"/>
              <a:t>one</a:t>
            </a:r>
            <a:r>
              <a:rPr spc="-165" dirty="0"/>
              <a:t> </a:t>
            </a:r>
            <a:r>
              <a:rPr spc="110" dirty="0"/>
              <a:t>of </a:t>
            </a:r>
            <a:r>
              <a:rPr spc="-1045" dirty="0"/>
              <a:t> </a:t>
            </a:r>
            <a:r>
              <a:rPr spc="5" dirty="0"/>
              <a:t>their</a:t>
            </a:r>
            <a:r>
              <a:rPr spc="-160" dirty="0"/>
              <a:t> </a:t>
            </a:r>
            <a:r>
              <a:rPr spc="50" dirty="0"/>
              <a:t>legacy</a:t>
            </a:r>
            <a:r>
              <a:rPr spc="-155" dirty="0"/>
              <a:t> </a:t>
            </a:r>
            <a:r>
              <a:rPr spc="40" dirty="0"/>
              <a:t>applications</a:t>
            </a:r>
            <a:r>
              <a:rPr spc="-160" dirty="0"/>
              <a:t> </a:t>
            </a:r>
            <a:r>
              <a:rPr spc="75" dirty="0"/>
              <a:t>to</a:t>
            </a:r>
            <a:r>
              <a:rPr spc="-155" dirty="0"/>
              <a:t> </a:t>
            </a:r>
            <a:r>
              <a:rPr spc="80" dirty="0"/>
              <a:t>AWS</a:t>
            </a:r>
            <a:endParaRPr spc="80" dirty="0"/>
          </a:p>
          <a:p>
            <a:pPr marL="5398135" marR="638175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This</a:t>
            </a:r>
            <a:r>
              <a:rPr spc="-155" dirty="0"/>
              <a:t> </a:t>
            </a:r>
            <a:r>
              <a:rPr spc="50" dirty="0"/>
              <a:t>application</a:t>
            </a:r>
            <a:r>
              <a:rPr spc="-155" dirty="0"/>
              <a:t> </a:t>
            </a:r>
            <a:r>
              <a:rPr spc="-10" dirty="0"/>
              <a:t>requires</a:t>
            </a:r>
            <a:r>
              <a:rPr spc="-155" dirty="0"/>
              <a:t> </a:t>
            </a:r>
            <a:r>
              <a:rPr spc="20" dirty="0"/>
              <a:t>uptime</a:t>
            </a:r>
            <a:r>
              <a:rPr spc="-150" dirty="0"/>
              <a:t> </a:t>
            </a:r>
            <a:r>
              <a:rPr spc="110" dirty="0"/>
              <a:t>of</a:t>
            </a:r>
            <a:r>
              <a:rPr spc="-155" dirty="0"/>
              <a:t> </a:t>
            </a:r>
            <a:r>
              <a:rPr spc="-5" dirty="0"/>
              <a:t>at </a:t>
            </a:r>
            <a:r>
              <a:rPr spc="-1045" dirty="0"/>
              <a:t> </a:t>
            </a:r>
            <a:r>
              <a:rPr spc="-10" dirty="0"/>
              <a:t>least</a:t>
            </a:r>
            <a:r>
              <a:rPr spc="-160" dirty="0"/>
              <a:t> </a:t>
            </a:r>
            <a:r>
              <a:rPr spc="-185" dirty="0"/>
              <a:t>99.5%</a:t>
            </a:r>
            <a:endParaRPr spc="-185" dirty="0"/>
          </a:p>
          <a:p>
            <a:pPr marL="5398135" marR="5080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They </a:t>
            </a:r>
            <a:r>
              <a:rPr spc="5" dirty="0"/>
              <a:t>want </a:t>
            </a:r>
            <a:r>
              <a:rPr spc="75" dirty="0"/>
              <a:t>to </a:t>
            </a:r>
            <a:r>
              <a:rPr spc="80" dirty="0"/>
              <a:t>be </a:t>
            </a:r>
            <a:r>
              <a:rPr spc="-45" dirty="0"/>
              <a:t>sure </a:t>
            </a:r>
            <a:r>
              <a:rPr spc="-40" dirty="0"/>
              <a:t>any </a:t>
            </a:r>
            <a:r>
              <a:rPr spc="-35" dirty="0"/>
              <a:t>issues </a:t>
            </a:r>
            <a:r>
              <a:rPr spc="-5" dirty="0"/>
              <a:t>at </a:t>
            </a:r>
            <a:r>
              <a:rPr spc="-45" dirty="0"/>
              <a:t>a </a:t>
            </a:r>
            <a:r>
              <a:rPr spc="-40" dirty="0"/>
              <a:t> </a:t>
            </a:r>
            <a:r>
              <a:rPr spc="20" dirty="0"/>
              <a:t>single</a:t>
            </a:r>
            <a:r>
              <a:rPr spc="-165" dirty="0"/>
              <a:t> </a:t>
            </a:r>
            <a:r>
              <a:rPr spc="20" dirty="0"/>
              <a:t>data</a:t>
            </a:r>
            <a:r>
              <a:rPr spc="-160" dirty="0"/>
              <a:t> </a:t>
            </a:r>
            <a:r>
              <a:rPr spc="10" dirty="0"/>
              <a:t>center</a:t>
            </a:r>
            <a:r>
              <a:rPr spc="-160" dirty="0"/>
              <a:t> </a:t>
            </a:r>
            <a:r>
              <a:rPr spc="60" dirty="0"/>
              <a:t>don’t</a:t>
            </a:r>
            <a:r>
              <a:rPr spc="-160" dirty="0"/>
              <a:t> </a:t>
            </a:r>
            <a:r>
              <a:rPr spc="5" dirty="0"/>
              <a:t>cause</a:t>
            </a:r>
            <a:r>
              <a:rPr spc="-160" dirty="0"/>
              <a:t> </a:t>
            </a:r>
            <a:r>
              <a:rPr spc="-40" dirty="0"/>
              <a:t>an</a:t>
            </a:r>
            <a:r>
              <a:rPr spc="-160" dirty="0"/>
              <a:t> </a:t>
            </a:r>
            <a:r>
              <a:rPr spc="45" dirty="0"/>
              <a:t>outage</a:t>
            </a:r>
            <a:endParaRPr spc="45" dirty="0"/>
          </a:p>
          <a:p>
            <a:pPr marL="5398135" marR="1311910">
              <a:lnSpc>
                <a:spcPct val="100000"/>
              </a:lnSpc>
              <a:spcBef>
                <a:spcPts val="1800"/>
              </a:spcBef>
            </a:pPr>
            <a:r>
              <a:rPr spc="90" dirty="0">
                <a:solidFill>
                  <a:srgbClr val="2B9FBC"/>
                </a:solidFill>
              </a:rPr>
              <a:t>Which</a:t>
            </a:r>
            <a:r>
              <a:rPr spc="-170" dirty="0">
                <a:solidFill>
                  <a:srgbClr val="2B9FBC"/>
                </a:solidFill>
              </a:rPr>
              <a:t> </a:t>
            </a:r>
            <a:r>
              <a:rPr spc="5" dirty="0">
                <a:solidFill>
                  <a:srgbClr val="2B9FBC"/>
                </a:solidFill>
              </a:rPr>
              <a:t>element</a:t>
            </a:r>
            <a:r>
              <a:rPr spc="-165" dirty="0">
                <a:solidFill>
                  <a:srgbClr val="2B9FBC"/>
                </a:solidFill>
              </a:rPr>
              <a:t> </a:t>
            </a:r>
            <a:r>
              <a:rPr spc="110" dirty="0">
                <a:solidFill>
                  <a:srgbClr val="2B9FBC"/>
                </a:solidFill>
              </a:rPr>
              <a:t>of</a:t>
            </a:r>
            <a:r>
              <a:rPr spc="-165" dirty="0">
                <a:solidFill>
                  <a:srgbClr val="2B9FBC"/>
                </a:solidFill>
              </a:rPr>
              <a:t> </a:t>
            </a:r>
            <a:r>
              <a:rPr spc="10" dirty="0">
                <a:solidFill>
                  <a:srgbClr val="2B9FBC"/>
                </a:solidFill>
              </a:rPr>
              <a:t>the</a:t>
            </a:r>
            <a:r>
              <a:rPr spc="-165" dirty="0">
                <a:solidFill>
                  <a:srgbClr val="2B9FBC"/>
                </a:solidFill>
              </a:rPr>
              <a:t> </a:t>
            </a:r>
            <a:r>
              <a:rPr spc="80" dirty="0">
                <a:solidFill>
                  <a:srgbClr val="2B9FBC"/>
                </a:solidFill>
              </a:rPr>
              <a:t>AWS</a:t>
            </a:r>
            <a:r>
              <a:rPr spc="-170" dirty="0">
                <a:solidFill>
                  <a:srgbClr val="2B9FBC"/>
                </a:solidFill>
              </a:rPr>
              <a:t> </a:t>
            </a:r>
            <a:r>
              <a:rPr spc="75" dirty="0">
                <a:solidFill>
                  <a:srgbClr val="2B9FBC"/>
                </a:solidFill>
              </a:rPr>
              <a:t>global </a:t>
            </a:r>
            <a:r>
              <a:rPr spc="-1045" dirty="0">
                <a:solidFill>
                  <a:srgbClr val="2B9FBC"/>
                </a:solidFill>
              </a:rPr>
              <a:t> </a:t>
            </a:r>
            <a:r>
              <a:rPr spc="-10" dirty="0">
                <a:solidFill>
                  <a:srgbClr val="2B9FBC"/>
                </a:solidFill>
              </a:rPr>
              <a:t>infrastructure</a:t>
            </a:r>
            <a:r>
              <a:rPr spc="-170" dirty="0">
                <a:solidFill>
                  <a:srgbClr val="2B9FBC"/>
                </a:solidFill>
              </a:rPr>
              <a:t> </a:t>
            </a:r>
            <a:r>
              <a:rPr spc="30" dirty="0">
                <a:solidFill>
                  <a:srgbClr val="2B9FBC"/>
                </a:solidFill>
              </a:rPr>
              <a:t>supports</a:t>
            </a:r>
            <a:r>
              <a:rPr spc="-165" dirty="0">
                <a:solidFill>
                  <a:srgbClr val="2B9FBC"/>
                </a:solidFill>
              </a:rPr>
              <a:t> </a:t>
            </a:r>
            <a:r>
              <a:rPr spc="-5" dirty="0">
                <a:solidFill>
                  <a:srgbClr val="2B9FBC"/>
                </a:solidFill>
              </a:rPr>
              <a:t>this</a:t>
            </a:r>
            <a:r>
              <a:rPr spc="-165" dirty="0">
                <a:solidFill>
                  <a:srgbClr val="2B9FBC"/>
                </a:solidFill>
              </a:rPr>
              <a:t> </a:t>
            </a:r>
            <a:r>
              <a:rPr spc="25" dirty="0">
                <a:solidFill>
                  <a:srgbClr val="2B9FBC"/>
                </a:solidFill>
              </a:rPr>
              <a:t>need?</a:t>
            </a:r>
            <a:endParaRPr spc="25" dirty="0">
              <a:solidFill>
                <a:srgbClr val="2B9FBC"/>
              </a:solidFill>
            </a:endParaRPr>
          </a:p>
          <a:p>
            <a:pPr marL="5398135">
              <a:lnSpc>
                <a:spcPct val="100000"/>
              </a:lnSpc>
              <a:spcBef>
                <a:spcPts val="2500"/>
              </a:spcBef>
            </a:pPr>
            <a:r>
              <a:rPr b="1" spc="-5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Solution:</a:t>
            </a:r>
            <a:r>
              <a:rPr b="1" spc="20" dirty="0">
                <a:solidFill>
                  <a:srgbClr val="F05929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pc="80" dirty="0">
                <a:solidFill>
                  <a:srgbClr val="F05929"/>
                </a:solidFill>
              </a:rPr>
              <a:t>AWS</a:t>
            </a:r>
            <a:r>
              <a:rPr spc="-155" dirty="0">
                <a:solidFill>
                  <a:srgbClr val="F05929"/>
                </a:solidFill>
              </a:rPr>
              <a:t> </a:t>
            </a:r>
            <a:r>
              <a:rPr spc="25" dirty="0">
                <a:solidFill>
                  <a:srgbClr val="F05929"/>
                </a:solidFill>
              </a:rPr>
              <a:t>Availability</a:t>
            </a:r>
            <a:r>
              <a:rPr spc="-155" dirty="0">
                <a:solidFill>
                  <a:srgbClr val="F05929"/>
                </a:solidFill>
              </a:rPr>
              <a:t> </a:t>
            </a:r>
            <a:r>
              <a:rPr spc="25" dirty="0">
                <a:solidFill>
                  <a:srgbClr val="F05929"/>
                </a:solidFill>
              </a:rPr>
              <a:t>Zone</a:t>
            </a:r>
            <a:r>
              <a:rPr spc="-155" dirty="0">
                <a:solidFill>
                  <a:srgbClr val="F05929"/>
                </a:solidFill>
              </a:rPr>
              <a:t> </a:t>
            </a:r>
            <a:r>
              <a:rPr spc="70" dirty="0">
                <a:solidFill>
                  <a:srgbClr val="F05929"/>
                </a:solidFill>
              </a:rPr>
              <a:t>(AZ)</a:t>
            </a:r>
            <a:endParaRPr spc="70" dirty="0">
              <a:solidFill>
                <a:srgbClr val="F05929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86874" y="8272019"/>
            <a:ext cx="582506" cy="58250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63700" y="2667000"/>
            <a:ext cx="2852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ervi</a:t>
            </a:r>
            <a:r>
              <a:rPr sz="48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97700" y="1727200"/>
            <a:ext cx="742251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z="3200" spc="30" dirty="0">
                <a:solidFill>
                  <a:srgbClr val="000000"/>
                </a:solidFill>
              </a:rPr>
              <a:t>Reviewing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10" dirty="0">
                <a:solidFill>
                  <a:srgbClr val="000000"/>
                </a:solidFill>
              </a:rPr>
              <a:t>the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three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elements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114" dirty="0">
                <a:solidFill>
                  <a:srgbClr val="000000"/>
                </a:solidFill>
              </a:rPr>
              <a:t>of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10" dirty="0">
                <a:solidFill>
                  <a:srgbClr val="000000"/>
                </a:solidFill>
              </a:rPr>
              <a:t>the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80" dirty="0">
                <a:solidFill>
                  <a:srgbClr val="000000"/>
                </a:solidFill>
              </a:rPr>
              <a:t>AWS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80" dirty="0">
                <a:solidFill>
                  <a:srgbClr val="000000"/>
                </a:solidFill>
              </a:rPr>
              <a:t>global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-10" dirty="0">
                <a:solidFill>
                  <a:srgbClr val="000000"/>
                </a:solidFill>
              </a:rPr>
              <a:t>infrastructure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6997700" y="2997200"/>
            <a:ext cx="8166100" cy="432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Understanding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use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of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AWS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Regions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3800"/>
              </a:lnSpc>
              <a:spcBef>
                <a:spcPts val="252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Understanding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Availability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Zones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latin typeface="Verdana" panose="020B0604030504040204"/>
                <a:cs typeface="Verdana" panose="020B0604030504040204"/>
              </a:rPr>
              <a:t>within </a:t>
            </a:r>
            <a:r>
              <a:rPr sz="3200" spc="-111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AWS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Regions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1726565">
              <a:lnSpc>
                <a:spcPts val="3800"/>
              </a:lnSpc>
              <a:spcBef>
                <a:spcPts val="2400"/>
              </a:spcBef>
            </a:pPr>
            <a:r>
              <a:rPr sz="3200" spc="30" dirty="0">
                <a:latin typeface="Verdana" panose="020B0604030504040204"/>
                <a:cs typeface="Verdana" panose="020B0604030504040204"/>
              </a:rPr>
              <a:t>Reviewing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45" dirty="0">
                <a:latin typeface="Verdana" panose="020B0604030504040204"/>
                <a:cs typeface="Verdana" panose="020B0604030504040204"/>
              </a:rPr>
              <a:t>purpose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of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0" dirty="0">
                <a:latin typeface="Verdana" panose="020B0604030504040204"/>
                <a:cs typeface="Verdana" panose="020B0604030504040204"/>
              </a:rPr>
              <a:t>Edge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Locations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270510">
              <a:lnSpc>
                <a:spcPts val="3800"/>
              </a:lnSpc>
              <a:spcBef>
                <a:spcPts val="2380"/>
              </a:spcBef>
            </a:pPr>
            <a:r>
              <a:rPr sz="3200" spc="55" dirty="0">
                <a:latin typeface="Verdana" panose="020B0604030504040204"/>
                <a:cs typeface="Verdana" panose="020B0604030504040204"/>
              </a:rPr>
              <a:t>Utilizing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AWS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global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infrastructure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latin typeface="Verdana" panose="020B0604030504040204"/>
                <a:cs typeface="Verdana" panose="020B0604030504040204"/>
              </a:rPr>
              <a:t>visualization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86874" y="8272019"/>
            <a:ext cx="582506" cy="58250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015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AWS</a:t>
            </a:r>
            <a:r>
              <a:rPr spc="-260" dirty="0"/>
              <a:t> </a:t>
            </a:r>
            <a:r>
              <a:rPr spc="25" dirty="0"/>
              <a:t>Regions</a:t>
            </a:r>
            <a:r>
              <a:rPr spc="-260" dirty="0"/>
              <a:t> </a:t>
            </a:r>
            <a:r>
              <a:rPr dirty="0"/>
              <a:t>and</a:t>
            </a:r>
            <a:r>
              <a:rPr spc="-254" dirty="0"/>
              <a:t> </a:t>
            </a:r>
            <a:r>
              <a:rPr spc="-15" dirty="0"/>
              <a:t>Availability</a:t>
            </a:r>
            <a:r>
              <a:rPr spc="-260" dirty="0"/>
              <a:t> </a:t>
            </a:r>
            <a:r>
              <a:rPr spc="-25" dirty="0"/>
              <a:t>Zones</a:t>
            </a:r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386874" y="8272019"/>
            <a:ext cx="582506" cy="5825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92697" y="4139644"/>
            <a:ext cx="392684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9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AWS</a:t>
            </a:r>
            <a:r>
              <a:rPr sz="4600" spc="-29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600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Regions</a:t>
            </a:r>
            <a:endParaRPr sz="4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3149600"/>
            <a:ext cx="73964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45" dirty="0">
                <a:solidFill>
                  <a:srgbClr val="000000"/>
                </a:solidFill>
              </a:rPr>
              <a:t>Each</a:t>
            </a:r>
            <a:r>
              <a:rPr sz="3000" spc="-160" dirty="0">
                <a:solidFill>
                  <a:srgbClr val="000000"/>
                </a:solidFill>
              </a:rPr>
              <a:t> </a:t>
            </a:r>
            <a:r>
              <a:rPr sz="3000" spc="35" dirty="0">
                <a:solidFill>
                  <a:srgbClr val="000000"/>
                </a:solidFill>
              </a:rPr>
              <a:t>region</a:t>
            </a:r>
            <a:r>
              <a:rPr sz="3000" spc="-155" dirty="0">
                <a:solidFill>
                  <a:srgbClr val="000000"/>
                </a:solidFill>
              </a:rPr>
              <a:t> </a:t>
            </a:r>
            <a:r>
              <a:rPr sz="3000" spc="-15" dirty="0">
                <a:solidFill>
                  <a:srgbClr val="000000"/>
                </a:solidFill>
              </a:rPr>
              <a:t>is</a:t>
            </a:r>
            <a:r>
              <a:rPr sz="3000" spc="-16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in</a:t>
            </a:r>
            <a:r>
              <a:rPr sz="3000" spc="-160" dirty="0">
                <a:solidFill>
                  <a:srgbClr val="000000"/>
                </a:solidFill>
              </a:rPr>
              <a:t> </a:t>
            </a:r>
            <a:r>
              <a:rPr sz="3000" spc="-45" dirty="0">
                <a:solidFill>
                  <a:srgbClr val="000000"/>
                </a:solidFill>
              </a:rPr>
              <a:t>a</a:t>
            </a:r>
            <a:r>
              <a:rPr sz="3000" spc="-155" dirty="0">
                <a:solidFill>
                  <a:srgbClr val="000000"/>
                </a:solidFill>
              </a:rPr>
              <a:t> </a:t>
            </a:r>
            <a:r>
              <a:rPr sz="3000" spc="65" dirty="0">
                <a:solidFill>
                  <a:srgbClr val="000000"/>
                </a:solidFill>
              </a:rPr>
              <a:t>specific</a:t>
            </a:r>
            <a:r>
              <a:rPr sz="3000" spc="-160" dirty="0">
                <a:solidFill>
                  <a:srgbClr val="000000"/>
                </a:solidFill>
              </a:rPr>
              <a:t> </a:t>
            </a:r>
            <a:r>
              <a:rPr sz="3000" spc="55" dirty="0">
                <a:solidFill>
                  <a:srgbClr val="000000"/>
                </a:solidFill>
              </a:rPr>
              <a:t>geographic </a:t>
            </a:r>
            <a:r>
              <a:rPr sz="3000" spc="-1040" dirty="0">
                <a:solidFill>
                  <a:srgbClr val="000000"/>
                </a:solidFill>
              </a:rPr>
              <a:t> </a:t>
            </a:r>
            <a:r>
              <a:rPr sz="3000" spc="55" dirty="0">
                <a:solidFill>
                  <a:srgbClr val="000000"/>
                </a:solidFill>
              </a:rPr>
              <a:t>location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6908800" y="4292600"/>
            <a:ext cx="752919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760">
              <a:lnSpc>
                <a:spcPct val="100000"/>
              </a:lnSpc>
              <a:spcBef>
                <a:spcPts val="100"/>
              </a:spcBef>
            </a:pPr>
            <a:r>
              <a:rPr sz="3000" spc="45" dirty="0">
                <a:latin typeface="Verdana" panose="020B0604030504040204"/>
                <a:cs typeface="Verdana" panose="020B0604030504040204"/>
              </a:rPr>
              <a:t>Each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latin typeface="Verdana" panose="020B0604030504040204"/>
                <a:cs typeface="Verdana" panose="020B0604030504040204"/>
              </a:rPr>
              <a:t>geographic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5" dirty="0">
                <a:latin typeface="Verdana" panose="020B0604030504040204"/>
                <a:cs typeface="Verdana" panose="020B0604030504040204"/>
              </a:rPr>
              <a:t>location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0" dirty="0">
                <a:latin typeface="Verdana" panose="020B0604030504040204"/>
                <a:cs typeface="Verdana" panose="020B0604030504040204"/>
              </a:rPr>
              <a:t>has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cluster </a:t>
            </a:r>
            <a:r>
              <a:rPr sz="3000" spc="-104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110" dirty="0">
                <a:latin typeface="Verdana" panose="020B0604030504040204"/>
                <a:cs typeface="Verdana" panose="020B0604030504040204"/>
              </a:rPr>
              <a:t>of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data</a:t>
            </a:r>
            <a:r>
              <a:rPr sz="30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latin typeface="Verdana" panose="020B0604030504040204"/>
                <a:cs typeface="Verdana" panose="020B0604030504040204"/>
              </a:rPr>
              <a:t>centers</a:t>
            </a:r>
            <a:endParaRPr sz="3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spc="80" dirty="0">
                <a:latin typeface="Verdana" panose="020B0604030504040204"/>
                <a:cs typeface="Verdana" panose="020B0604030504040204"/>
              </a:rPr>
              <a:t>AWS</a:t>
            </a:r>
            <a:r>
              <a:rPr sz="30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5" dirty="0">
                <a:latin typeface="Verdana" panose="020B0604030504040204"/>
                <a:cs typeface="Verdana" panose="020B0604030504040204"/>
              </a:rPr>
              <a:t>currently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50" dirty="0">
                <a:latin typeface="Verdana" panose="020B0604030504040204"/>
                <a:cs typeface="Verdana" panose="020B0604030504040204"/>
              </a:rPr>
              <a:t>has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-70" dirty="0">
                <a:latin typeface="Verdana" panose="020B0604030504040204"/>
                <a:cs typeface="Verdana" panose="020B0604030504040204"/>
              </a:rPr>
              <a:t>22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launched</a:t>
            </a:r>
            <a:r>
              <a:rPr sz="30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3000" spc="20" dirty="0">
                <a:latin typeface="Verdana" panose="020B0604030504040204"/>
                <a:cs typeface="Verdana" panose="020B0604030504040204"/>
              </a:rPr>
              <a:t>regions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386874" y="8272019"/>
            <a:ext cx="582506" cy="58250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3300" y="647700"/>
            <a:ext cx="40963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AWS</a:t>
            </a:r>
            <a:r>
              <a:rPr spc="-31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Regions</a:t>
            </a:r>
            <a:endParaRPr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02322" y="2045765"/>
            <a:ext cx="12700635" cy="6202680"/>
            <a:chOff x="1702322" y="2045765"/>
            <a:chExt cx="12700635" cy="6202680"/>
          </a:xfrm>
        </p:grpSpPr>
        <p:sp>
          <p:nvSpPr>
            <p:cNvPr id="4" name="object 4"/>
            <p:cNvSpPr/>
            <p:nvPr/>
          </p:nvSpPr>
          <p:spPr>
            <a:xfrm>
              <a:off x="7327405" y="2943732"/>
              <a:ext cx="2272665" cy="3916679"/>
            </a:xfrm>
            <a:custGeom>
              <a:avLst/>
              <a:gdLst/>
              <a:ahLst/>
              <a:cxnLst/>
              <a:rect l="l" t="t" r="r" b="b"/>
              <a:pathLst>
                <a:path w="2272665" h="3916679">
                  <a:moveTo>
                    <a:pt x="45681" y="79844"/>
                  </a:moveTo>
                  <a:lnTo>
                    <a:pt x="44386" y="79197"/>
                  </a:lnTo>
                  <a:lnTo>
                    <a:pt x="40741" y="82042"/>
                  </a:lnTo>
                  <a:lnTo>
                    <a:pt x="44602" y="83985"/>
                  </a:lnTo>
                  <a:lnTo>
                    <a:pt x="45681" y="79844"/>
                  </a:lnTo>
                  <a:close/>
                </a:path>
                <a:path w="2272665" h="3916679">
                  <a:moveTo>
                    <a:pt x="46913" y="88633"/>
                  </a:moveTo>
                  <a:lnTo>
                    <a:pt x="42278" y="84912"/>
                  </a:lnTo>
                  <a:lnTo>
                    <a:pt x="39268" y="89014"/>
                  </a:lnTo>
                  <a:lnTo>
                    <a:pt x="39497" y="95046"/>
                  </a:lnTo>
                  <a:lnTo>
                    <a:pt x="42481" y="90131"/>
                  </a:lnTo>
                  <a:lnTo>
                    <a:pt x="46913" y="88633"/>
                  </a:lnTo>
                  <a:close/>
                </a:path>
                <a:path w="2272665" h="3916679">
                  <a:moveTo>
                    <a:pt x="53390" y="73812"/>
                  </a:moveTo>
                  <a:lnTo>
                    <a:pt x="46659" y="71793"/>
                  </a:lnTo>
                  <a:lnTo>
                    <a:pt x="38150" y="71132"/>
                  </a:lnTo>
                  <a:lnTo>
                    <a:pt x="38481" y="77025"/>
                  </a:lnTo>
                  <a:lnTo>
                    <a:pt x="41402" y="76949"/>
                  </a:lnTo>
                  <a:lnTo>
                    <a:pt x="43980" y="77863"/>
                  </a:lnTo>
                  <a:lnTo>
                    <a:pt x="46215" y="79730"/>
                  </a:lnTo>
                  <a:lnTo>
                    <a:pt x="46266" y="78562"/>
                  </a:lnTo>
                  <a:lnTo>
                    <a:pt x="53390" y="73812"/>
                  </a:lnTo>
                  <a:close/>
                </a:path>
                <a:path w="2272665" h="3916679">
                  <a:moveTo>
                    <a:pt x="58470" y="121907"/>
                  </a:moveTo>
                  <a:lnTo>
                    <a:pt x="55359" y="121208"/>
                  </a:lnTo>
                  <a:lnTo>
                    <a:pt x="53301" y="122732"/>
                  </a:lnTo>
                  <a:lnTo>
                    <a:pt x="52666" y="125793"/>
                  </a:lnTo>
                  <a:lnTo>
                    <a:pt x="54419" y="124231"/>
                  </a:lnTo>
                  <a:lnTo>
                    <a:pt x="56362" y="122936"/>
                  </a:lnTo>
                  <a:lnTo>
                    <a:pt x="58470" y="121907"/>
                  </a:lnTo>
                  <a:close/>
                </a:path>
                <a:path w="2272665" h="3916679">
                  <a:moveTo>
                    <a:pt x="68249" y="114935"/>
                  </a:moveTo>
                  <a:lnTo>
                    <a:pt x="65303" y="115709"/>
                  </a:lnTo>
                  <a:lnTo>
                    <a:pt x="62725" y="117678"/>
                  </a:lnTo>
                  <a:lnTo>
                    <a:pt x="61264" y="120357"/>
                  </a:lnTo>
                  <a:lnTo>
                    <a:pt x="64223" y="119367"/>
                  </a:lnTo>
                  <a:lnTo>
                    <a:pt x="66560" y="117563"/>
                  </a:lnTo>
                  <a:lnTo>
                    <a:pt x="68249" y="114935"/>
                  </a:lnTo>
                  <a:close/>
                </a:path>
                <a:path w="2272665" h="3916679">
                  <a:moveTo>
                    <a:pt x="77012" y="102920"/>
                  </a:moveTo>
                  <a:lnTo>
                    <a:pt x="76009" y="99237"/>
                  </a:lnTo>
                  <a:lnTo>
                    <a:pt x="73444" y="98602"/>
                  </a:lnTo>
                  <a:lnTo>
                    <a:pt x="70827" y="101371"/>
                  </a:lnTo>
                  <a:lnTo>
                    <a:pt x="74701" y="104076"/>
                  </a:lnTo>
                  <a:lnTo>
                    <a:pt x="77012" y="102920"/>
                  </a:lnTo>
                  <a:close/>
                </a:path>
                <a:path w="2272665" h="3916679">
                  <a:moveTo>
                    <a:pt x="81775" y="154635"/>
                  </a:moveTo>
                  <a:lnTo>
                    <a:pt x="67437" y="146646"/>
                  </a:lnTo>
                  <a:lnTo>
                    <a:pt x="64401" y="156019"/>
                  </a:lnTo>
                  <a:lnTo>
                    <a:pt x="62496" y="159410"/>
                  </a:lnTo>
                  <a:lnTo>
                    <a:pt x="65062" y="157835"/>
                  </a:lnTo>
                  <a:lnTo>
                    <a:pt x="67767" y="156552"/>
                  </a:lnTo>
                  <a:lnTo>
                    <a:pt x="70612" y="155549"/>
                  </a:lnTo>
                  <a:lnTo>
                    <a:pt x="71158" y="158330"/>
                  </a:lnTo>
                  <a:lnTo>
                    <a:pt x="70916" y="161036"/>
                  </a:lnTo>
                  <a:lnTo>
                    <a:pt x="69862" y="163664"/>
                  </a:lnTo>
                  <a:lnTo>
                    <a:pt x="76263" y="160832"/>
                  </a:lnTo>
                  <a:lnTo>
                    <a:pt x="81775" y="154635"/>
                  </a:lnTo>
                  <a:close/>
                </a:path>
                <a:path w="2272665" h="3916679">
                  <a:moveTo>
                    <a:pt x="88696" y="113182"/>
                  </a:moveTo>
                  <a:lnTo>
                    <a:pt x="85090" y="110998"/>
                  </a:lnTo>
                  <a:lnTo>
                    <a:pt x="79679" y="112268"/>
                  </a:lnTo>
                  <a:lnTo>
                    <a:pt x="76111" y="114808"/>
                  </a:lnTo>
                  <a:lnTo>
                    <a:pt x="82245" y="116078"/>
                  </a:lnTo>
                  <a:lnTo>
                    <a:pt x="88696" y="113182"/>
                  </a:lnTo>
                  <a:close/>
                </a:path>
                <a:path w="2272665" h="3916679">
                  <a:moveTo>
                    <a:pt x="88709" y="43180"/>
                  </a:moveTo>
                  <a:lnTo>
                    <a:pt x="87337" y="33616"/>
                  </a:lnTo>
                  <a:lnTo>
                    <a:pt x="76009" y="41440"/>
                  </a:lnTo>
                  <a:lnTo>
                    <a:pt x="71564" y="42049"/>
                  </a:lnTo>
                  <a:lnTo>
                    <a:pt x="63563" y="46837"/>
                  </a:lnTo>
                  <a:lnTo>
                    <a:pt x="67183" y="51193"/>
                  </a:lnTo>
                  <a:lnTo>
                    <a:pt x="61798" y="53022"/>
                  </a:lnTo>
                  <a:lnTo>
                    <a:pt x="61556" y="50190"/>
                  </a:lnTo>
                  <a:lnTo>
                    <a:pt x="61366" y="48768"/>
                  </a:lnTo>
                  <a:lnTo>
                    <a:pt x="58432" y="49339"/>
                  </a:lnTo>
                  <a:lnTo>
                    <a:pt x="55841" y="50634"/>
                  </a:lnTo>
                  <a:lnTo>
                    <a:pt x="53632" y="52641"/>
                  </a:lnTo>
                  <a:lnTo>
                    <a:pt x="56921" y="54978"/>
                  </a:lnTo>
                  <a:lnTo>
                    <a:pt x="58826" y="57531"/>
                  </a:lnTo>
                  <a:lnTo>
                    <a:pt x="53251" y="58826"/>
                  </a:lnTo>
                  <a:lnTo>
                    <a:pt x="56083" y="59423"/>
                  </a:lnTo>
                  <a:lnTo>
                    <a:pt x="58661" y="60591"/>
                  </a:lnTo>
                  <a:lnTo>
                    <a:pt x="60985" y="62306"/>
                  </a:lnTo>
                  <a:lnTo>
                    <a:pt x="58318" y="63550"/>
                  </a:lnTo>
                  <a:lnTo>
                    <a:pt x="55727" y="64973"/>
                  </a:lnTo>
                  <a:lnTo>
                    <a:pt x="53251" y="66560"/>
                  </a:lnTo>
                  <a:lnTo>
                    <a:pt x="57099" y="68999"/>
                  </a:lnTo>
                  <a:lnTo>
                    <a:pt x="61455" y="67094"/>
                  </a:lnTo>
                  <a:lnTo>
                    <a:pt x="65189" y="62992"/>
                  </a:lnTo>
                  <a:lnTo>
                    <a:pt x="67170" y="58826"/>
                  </a:lnTo>
                  <a:lnTo>
                    <a:pt x="71818" y="61366"/>
                  </a:lnTo>
                  <a:lnTo>
                    <a:pt x="75349" y="58623"/>
                  </a:lnTo>
                  <a:lnTo>
                    <a:pt x="76352" y="54724"/>
                  </a:lnTo>
                  <a:lnTo>
                    <a:pt x="73406" y="53797"/>
                  </a:lnTo>
                  <a:lnTo>
                    <a:pt x="77419" y="52679"/>
                  </a:lnTo>
                  <a:lnTo>
                    <a:pt x="81940" y="50558"/>
                  </a:lnTo>
                  <a:lnTo>
                    <a:pt x="84226" y="48221"/>
                  </a:lnTo>
                  <a:lnTo>
                    <a:pt x="81521" y="46456"/>
                  </a:lnTo>
                  <a:lnTo>
                    <a:pt x="88709" y="43180"/>
                  </a:lnTo>
                  <a:close/>
                </a:path>
                <a:path w="2272665" h="3916679">
                  <a:moveTo>
                    <a:pt x="89293" y="112915"/>
                  </a:moveTo>
                  <a:lnTo>
                    <a:pt x="88696" y="113182"/>
                  </a:lnTo>
                  <a:lnTo>
                    <a:pt x="89281" y="113538"/>
                  </a:lnTo>
                  <a:lnTo>
                    <a:pt x="89293" y="112915"/>
                  </a:lnTo>
                  <a:close/>
                </a:path>
                <a:path w="2272665" h="3916679">
                  <a:moveTo>
                    <a:pt x="91198" y="138518"/>
                  </a:moveTo>
                  <a:lnTo>
                    <a:pt x="86042" y="141605"/>
                  </a:lnTo>
                  <a:lnTo>
                    <a:pt x="83197" y="147637"/>
                  </a:lnTo>
                  <a:lnTo>
                    <a:pt x="77647" y="150126"/>
                  </a:lnTo>
                  <a:lnTo>
                    <a:pt x="78663" y="151561"/>
                  </a:lnTo>
                  <a:lnTo>
                    <a:pt x="79819" y="152844"/>
                  </a:lnTo>
                  <a:lnTo>
                    <a:pt x="81140" y="154000"/>
                  </a:lnTo>
                  <a:lnTo>
                    <a:pt x="84455" y="148945"/>
                  </a:lnTo>
                  <a:lnTo>
                    <a:pt x="90119" y="144805"/>
                  </a:lnTo>
                  <a:lnTo>
                    <a:pt x="91198" y="138518"/>
                  </a:lnTo>
                  <a:close/>
                </a:path>
                <a:path w="2272665" h="3916679">
                  <a:moveTo>
                    <a:pt x="95504" y="215036"/>
                  </a:moveTo>
                  <a:lnTo>
                    <a:pt x="92075" y="207797"/>
                  </a:lnTo>
                  <a:lnTo>
                    <a:pt x="90322" y="204292"/>
                  </a:lnTo>
                  <a:lnTo>
                    <a:pt x="88480" y="200596"/>
                  </a:lnTo>
                  <a:lnTo>
                    <a:pt x="80441" y="204025"/>
                  </a:lnTo>
                  <a:lnTo>
                    <a:pt x="77762" y="204292"/>
                  </a:lnTo>
                  <a:lnTo>
                    <a:pt x="78803" y="203250"/>
                  </a:lnTo>
                  <a:lnTo>
                    <a:pt x="86461" y="199504"/>
                  </a:lnTo>
                  <a:lnTo>
                    <a:pt x="80175" y="192163"/>
                  </a:lnTo>
                  <a:lnTo>
                    <a:pt x="79603" y="191503"/>
                  </a:lnTo>
                  <a:lnTo>
                    <a:pt x="79895" y="192163"/>
                  </a:lnTo>
                  <a:lnTo>
                    <a:pt x="79590" y="191503"/>
                  </a:lnTo>
                  <a:lnTo>
                    <a:pt x="78244" y="188480"/>
                  </a:lnTo>
                  <a:lnTo>
                    <a:pt x="76149" y="182753"/>
                  </a:lnTo>
                  <a:lnTo>
                    <a:pt x="73850" y="181165"/>
                  </a:lnTo>
                  <a:lnTo>
                    <a:pt x="72593" y="180301"/>
                  </a:lnTo>
                  <a:lnTo>
                    <a:pt x="65684" y="178308"/>
                  </a:lnTo>
                  <a:lnTo>
                    <a:pt x="58356" y="179552"/>
                  </a:lnTo>
                  <a:lnTo>
                    <a:pt x="51041" y="181165"/>
                  </a:lnTo>
                  <a:lnTo>
                    <a:pt x="44119" y="180301"/>
                  </a:lnTo>
                  <a:lnTo>
                    <a:pt x="41833" y="184797"/>
                  </a:lnTo>
                  <a:lnTo>
                    <a:pt x="37731" y="185839"/>
                  </a:lnTo>
                  <a:lnTo>
                    <a:pt x="33032" y="186080"/>
                  </a:lnTo>
                  <a:lnTo>
                    <a:pt x="28943" y="188150"/>
                  </a:lnTo>
                  <a:lnTo>
                    <a:pt x="25450" y="192976"/>
                  </a:lnTo>
                  <a:lnTo>
                    <a:pt x="21640" y="198069"/>
                  </a:lnTo>
                  <a:lnTo>
                    <a:pt x="16852" y="201549"/>
                  </a:lnTo>
                  <a:lnTo>
                    <a:pt x="10426" y="201587"/>
                  </a:lnTo>
                  <a:lnTo>
                    <a:pt x="12014" y="203111"/>
                  </a:lnTo>
                  <a:lnTo>
                    <a:pt x="13703" y="204533"/>
                  </a:lnTo>
                  <a:lnTo>
                    <a:pt x="15481" y="205841"/>
                  </a:lnTo>
                  <a:lnTo>
                    <a:pt x="10680" y="208851"/>
                  </a:lnTo>
                  <a:lnTo>
                    <a:pt x="3302" y="208749"/>
                  </a:lnTo>
                  <a:lnTo>
                    <a:pt x="0" y="213969"/>
                  </a:lnTo>
                  <a:lnTo>
                    <a:pt x="7810" y="219938"/>
                  </a:lnTo>
                  <a:lnTo>
                    <a:pt x="18046" y="225767"/>
                  </a:lnTo>
                  <a:lnTo>
                    <a:pt x="27241" y="226961"/>
                  </a:lnTo>
                  <a:lnTo>
                    <a:pt x="31953" y="219011"/>
                  </a:lnTo>
                  <a:lnTo>
                    <a:pt x="34874" y="215468"/>
                  </a:lnTo>
                  <a:lnTo>
                    <a:pt x="40474" y="217982"/>
                  </a:lnTo>
                  <a:lnTo>
                    <a:pt x="46304" y="222465"/>
                  </a:lnTo>
                  <a:lnTo>
                    <a:pt x="49872" y="224802"/>
                  </a:lnTo>
                  <a:lnTo>
                    <a:pt x="48145" y="230035"/>
                  </a:lnTo>
                  <a:lnTo>
                    <a:pt x="54546" y="232664"/>
                  </a:lnTo>
                  <a:lnTo>
                    <a:pt x="63017" y="227101"/>
                  </a:lnTo>
                  <a:lnTo>
                    <a:pt x="64008" y="228777"/>
                  </a:lnTo>
                  <a:lnTo>
                    <a:pt x="75780" y="232270"/>
                  </a:lnTo>
                  <a:lnTo>
                    <a:pt x="75780" y="227101"/>
                  </a:lnTo>
                  <a:lnTo>
                    <a:pt x="75768" y="223469"/>
                  </a:lnTo>
                  <a:lnTo>
                    <a:pt x="83058" y="222707"/>
                  </a:lnTo>
                  <a:lnTo>
                    <a:pt x="89115" y="219278"/>
                  </a:lnTo>
                  <a:lnTo>
                    <a:pt x="88722" y="216623"/>
                  </a:lnTo>
                  <a:lnTo>
                    <a:pt x="88366" y="216293"/>
                  </a:lnTo>
                  <a:lnTo>
                    <a:pt x="87604" y="215569"/>
                  </a:lnTo>
                  <a:lnTo>
                    <a:pt x="86271" y="215468"/>
                  </a:lnTo>
                  <a:lnTo>
                    <a:pt x="84696" y="216293"/>
                  </a:lnTo>
                  <a:lnTo>
                    <a:pt x="85318" y="215468"/>
                  </a:lnTo>
                  <a:lnTo>
                    <a:pt x="86563" y="213842"/>
                  </a:lnTo>
                  <a:lnTo>
                    <a:pt x="86944" y="210718"/>
                  </a:lnTo>
                  <a:lnTo>
                    <a:pt x="83934" y="208940"/>
                  </a:lnTo>
                  <a:lnTo>
                    <a:pt x="84289" y="208851"/>
                  </a:lnTo>
                  <a:lnTo>
                    <a:pt x="88925" y="207797"/>
                  </a:lnTo>
                  <a:lnTo>
                    <a:pt x="90322" y="212877"/>
                  </a:lnTo>
                  <a:lnTo>
                    <a:pt x="89369" y="216674"/>
                  </a:lnTo>
                  <a:lnTo>
                    <a:pt x="95504" y="215036"/>
                  </a:lnTo>
                  <a:close/>
                </a:path>
                <a:path w="2272665" h="3916679">
                  <a:moveTo>
                    <a:pt x="97015" y="95427"/>
                  </a:moveTo>
                  <a:lnTo>
                    <a:pt x="96240" y="89801"/>
                  </a:lnTo>
                  <a:lnTo>
                    <a:pt x="87414" y="90004"/>
                  </a:lnTo>
                  <a:lnTo>
                    <a:pt x="85598" y="87134"/>
                  </a:lnTo>
                  <a:lnTo>
                    <a:pt x="86626" y="84886"/>
                  </a:lnTo>
                  <a:lnTo>
                    <a:pt x="87401" y="82181"/>
                  </a:lnTo>
                  <a:lnTo>
                    <a:pt x="87757" y="79349"/>
                  </a:lnTo>
                  <a:lnTo>
                    <a:pt x="85331" y="81584"/>
                  </a:lnTo>
                  <a:lnTo>
                    <a:pt x="84569" y="84302"/>
                  </a:lnTo>
                  <a:lnTo>
                    <a:pt x="85153" y="86423"/>
                  </a:lnTo>
                  <a:lnTo>
                    <a:pt x="83858" y="84366"/>
                  </a:lnTo>
                  <a:lnTo>
                    <a:pt x="81762" y="77000"/>
                  </a:lnTo>
                  <a:lnTo>
                    <a:pt x="77330" y="71996"/>
                  </a:lnTo>
                  <a:lnTo>
                    <a:pt x="76390" y="74498"/>
                  </a:lnTo>
                  <a:lnTo>
                    <a:pt x="75857" y="77063"/>
                  </a:lnTo>
                  <a:lnTo>
                    <a:pt x="75768" y="79730"/>
                  </a:lnTo>
                  <a:lnTo>
                    <a:pt x="68097" y="77939"/>
                  </a:lnTo>
                  <a:lnTo>
                    <a:pt x="69100" y="82804"/>
                  </a:lnTo>
                  <a:lnTo>
                    <a:pt x="63360" y="81673"/>
                  </a:lnTo>
                  <a:lnTo>
                    <a:pt x="62433" y="89446"/>
                  </a:lnTo>
                  <a:lnTo>
                    <a:pt x="71882" y="84620"/>
                  </a:lnTo>
                  <a:lnTo>
                    <a:pt x="75399" y="88252"/>
                  </a:lnTo>
                  <a:lnTo>
                    <a:pt x="66611" y="88874"/>
                  </a:lnTo>
                  <a:lnTo>
                    <a:pt x="75577" y="94386"/>
                  </a:lnTo>
                  <a:lnTo>
                    <a:pt x="82638" y="94322"/>
                  </a:lnTo>
                  <a:lnTo>
                    <a:pt x="86829" y="92443"/>
                  </a:lnTo>
                  <a:lnTo>
                    <a:pt x="90436" y="94043"/>
                  </a:lnTo>
                  <a:lnTo>
                    <a:pt x="87274" y="94805"/>
                  </a:lnTo>
                  <a:lnTo>
                    <a:pt x="85191" y="97307"/>
                  </a:lnTo>
                  <a:lnTo>
                    <a:pt x="85445" y="100634"/>
                  </a:lnTo>
                  <a:lnTo>
                    <a:pt x="89916" y="99402"/>
                  </a:lnTo>
                  <a:lnTo>
                    <a:pt x="97015" y="95427"/>
                  </a:lnTo>
                  <a:close/>
                </a:path>
                <a:path w="2272665" h="3916679">
                  <a:moveTo>
                    <a:pt x="121285" y="140119"/>
                  </a:moveTo>
                  <a:lnTo>
                    <a:pt x="120599" y="138938"/>
                  </a:lnTo>
                  <a:lnTo>
                    <a:pt x="120777" y="140601"/>
                  </a:lnTo>
                  <a:lnTo>
                    <a:pt x="121285" y="140119"/>
                  </a:lnTo>
                  <a:close/>
                </a:path>
                <a:path w="2272665" h="3916679">
                  <a:moveTo>
                    <a:pt x="121412" y="146558"/>
                  </a:moveTo>
                  <a:lnTo>
                    <a:pt x="120777" y="140601"/>
                  </a:lnTo>
                  <a:lnTo>
                    <a:pt x="119849" y="141478"/>
                  </a:lnTo>
                  <a:lnTo>
                    <a:pt x="119468" y="144018"/>
                  </a:lnTo>
                  <a:lnTo>
                    <a:pt x="121412" y="146558"/>
                  </a:lnTo>
                  <a:close/>
                </a:path>
                <a:path w="2272665" h="3916679">
                  <a:moveTo>
                    <a:pt x="131711" y="218224"/>
                  </a:moveTo>
                  <a:lnTo>
                    <a:pt x="126631" y="216331"/>
                  </a:lnTo>
                  <a:lnTo>
                    <a:pt x="119227" y="219354"/>
                  </a:lnTo>
                  <a:lnTo>
                    <a:pt x="116382" y="225882"/>
                  </a:lnTo>
                  <a:lnTo>
                    <a:pt x="113919" y="230251"/>
                  </a:lnTo>
                  <a:lnTo>
                    <a:pt x="118706" y="229158"/>
                  </a:lnTo>
                  <a:lnTo>
                    <a:pt x="127965" y="226364"/>
                  </a:lnTo>
                  <a:lnTo>
                    <a:pt x="131711" y="218224"/>
                  </a:lnTo>
                  <a:close/>
                </a:path>
                <a:path w="2272665" h="3916679">
                  <a:moveTo>
                    <a:pt x="149923" y="533539"/>
                  </a:moveTo>
                  <a:lnTo>
                    <a:pt x="148209" y="531723"/>
                  </a:lnTo>
                  <a:lnTo>
                    <a:pt x="146265" y="530174"/>
                  </a:lnTo>
                  <a:lnTo>
                    <a:pt x="144119" y="528891"/>
                  </a:lnTo>
                  <a:lnTo>
                    <a:pt x="144627" y="531926"/>
                  </a:lnTo>
                  <a:lnTo>
                    <a:pt x="146672" y="534060"/>
                  </a:lnTo>
                  <a:lnTo>
                    <a:pt x="149923" y="533539"/>
                  </a:lnTo>
                  <a:close/>
                </a:path>
                <a:path w="2272665" h="3916679">
                  <a:moveTo>
                    <a:pt x="183248" y="550938"/>
                  </a:moveTo>
                  <a:lnTo>
                    <a:pt x="182168" y="548474"/>
                  </a:lnTo>
                  <a:lnTo>
                    <a:pt x="182194" y="547573"/>
                  </a:lnTo>
                  <a:lnTo>
                    <a:pt x="178943" y="548233"/>
                  </a:lnTo>
                  <a:lnTo>
                    <a:pt x="183248" y="550938"/>
                  </a:lnTo>
                  <a:close/>
                </a:path>
                <a:path w="2272665" h="3916679">
                  <a:moveTo>
                    <a:pt x="186702" y="21640"/>
                  </a:moveTo>
                  <a:lnTo>
                    <a:pt x="185712" y="18529"/>
                  </a:lnTo>
                  <a:lnTo>
                    <a:pt x="182067" y="18186"/>
                  </a:lnTo>
                  <a:lnTo>
                    <a:pt x="181254" y="21323"/>
                  </a:lnTo>
                  <a:lnTo>
                    <a:pt x="183070" y="23698"/>
                  </a:lnTo>
                  <a:lnTo>
                    <a:pt x="185928" y="24765"/>
                  </a:lnTo>
                  <a:lnTo>
                    <a:pt x="186702" y="21640"/>
                  </a:lnTo>
                  <a:close/>
                </a:path>
                <a:path w="2272665" h="3916679">
                  <a:moveTo>
                    <a:pt x="193560" y="444931"/>
                  </a:moveTo>
                  <a:lnTo>
                    <a:pt x="190487" y="443839"/>
                  </a:lnTo>
                  <a:lnTo>
                    <a:pt x="188645" y="445198"/>
                  </a:lnTo>
                  <a:lnTo>
                    <a:pt x="188506" y="448411"/>
                  </a:lnTo>
                  <a:lnTo>
                    <a:pt x="192379" y="448411"/>
                  </a:lnTo>
                  <a:lnTo>
                    <a:pt x="193560" y="444931"/>
                  </a:lnTo>
                  <a:close/>
                </a:path>
                <a:path w="2272665" h="3916679">
                  <a:moveTo>
                    <a:pt x="197535" y="22059"/>
                  </a:moveTo>
                  <a:lnTo>
                    <a:pt x="193408" y="21767"/>
                  </a:lnTo>
                  <a:lnTo>
                    <a:pt x="192760" y="23317"/>
                  </a:lnTo>
                  <a:lnTo>
                    <a:pt x="195605" y="26695"/>
                  </a:lnTo>
                  <a:lnTo>
                    <a:pt x="196900" y="25425"/>
                  </a:lnTo>
                  <a:lnTo>
                    <a:pt x="197535" y="23876"/>
                  </a:lnTo>
                  <a:lnTo>
                    <a:pt x="197535" y="22059"/>
                  </a:lnTo>
                  <a:close/>
                </a:path>
                <a:path w="2272665" h="3916679">
                  <a:moveTo>
                    <a:pt x="200469" y="2755"/>
                  </a:moveTo>
                  <a:lnTo>
                    <a:pt x="199428" y="952"/>
                  </a:lnTo>
                  <a:lnTo>
                    <a:pt x="196786" y="0"/>
                  </a:lnTo>
                  <a:lnTo>
                    <a:pt x="195376" y="3048"/>
                  </a:lnTo>
                  <a:lnTo>
                    <a:pt x="196634" y="5003"/>
                  </a:lnTo>
                  <a:lnTo>
                    <a:pt x="199898" y="5422"/>
                  </a:lnTo>
                  <a:lnTo>
                    <a:pt x="200469" y="2755"/>
                  </a:lnTo>
                  <a:close/>
                </a:path>
                <a:path w="2272665" h="3916679">
                  <a:moveTo>
                    <a:pt x="204089" y="16268"/>
                  </a:moveTo>
                  <a:lnTo>
                    <a:pt x="199898" y="15976"/>
                  </a:lnTo>
                  <a:lnTo>
                    <a:pt x="192786" y="16268"/>
                  </a:lnTo>
                  <a:lnTo>
                    <a:pt x="190042" y="6883"/>
                  </a:lnTo>
                  <a:lnTo>
                    <a:pt x="179463" y="10947"/>
                  </a:lnTo>
                  <a:lnTo>
                    <a:pt x="185928" y="16268"/>
                  </a:lnTo>
                  <a:lnTo>
                    <a:pt x="189979" y="19926"/>
                  </a:lnTo>
                  <a:lnTo>
                    <a:pt x="200698" y="21755"/>
                  </a:lnTo>
                  <a:lnTo>
                    <a:pt x="204089" y="16268"/>
                  </a:lnTo>
                  <a:close/>
                </a:path>
                <a:path w="2272665" h="3916679">
                  <a:moveTo>
                    <a:pt x="212801" y="585012"/>
                  </a:moveTo>
                  <a:lnTo>
                    <a:pt x="211391" y="581939"/>
                  </a:lnTo>
                  <a:lnTo>
                    <a:pt x="207225" y="582599"/>
                  </a:lnTo>
                  <a:lnTo>
                    <a:pt x="204685" y="583082"/>
                  </a:lnTo>
                  <a:lnTo>
                    <a:pt x="207518" y="583171"/>
                  </a:lnTo>
                  <a:lnTo>
                    <a:pt x="210223" y="583819"/>
                  </a:lnTo>
                  <a:lnTo>
                    <a:pt x="212801" y="585012"/>
                  </a:lnTo>
                  <a:close/>
                </a:path>
                <a:path w="2272665" h="3916679">
                  <a:moveTo>
                    <a:pt x="213169" y="2705"/>
                  </a:moveTo>
                  <a:lnTo>
                    <a:pt x="209765" y="2222"/>
                  </a:lnTo>
                  <a:lnTo>
                    <a:pt x="206997" y="4241"/>
                  </a:lnTo>
                  <a:lnTo>
                    <a:pt x="205816" y="7353"/>
                  </a:lnTo>
                  <a:lnTo>
                    <a:pt x="208076" y="5511"/>
                  </a:lnTo>
                  <a:lnTo>
                    <a:pt x="210540" y="3962"/>
                  </a:lnTo>
                  <a:lnTo>
                    <a:pt x="213169" y="2705"/>
                  </a:lnTo>
                  <a:close/>
                </a:path>
                <a:path w="2272665" h="3916679">
                  <a:moveTo>
                    <a:pt x="217043" y="597077"/>
                  </a:moveTo>
                  <a:lnTo>
                    <a:pt x="214096" y="590600"/>
                  </a:lnTo>
                  <a:lnTo>
                    <a:pt x="209042" y="593128"/>
                  </a:lnTo>
                  <a:lnTo>
                    <a:pt x="211455" y="595261"/>
                  </a:lnTo>
                  <a:lnTo>
                    <a:pt x="213258" y="597839"/>
                  </a:lnTo>
                  <a:lnTo>
                    <a:pt x="214414" y="600862"/>
                  </a:lnTo>
                  <a:lnTo>
                    <a:pt x="217043" y="597077"/>
                  </a:lnTo>
                  <a:close/>
                </a:path>
                <a:path w="2272665" h="3916679">
                  <a:moveTo>
                    <a:pt x="230378" y="84328"/>
                  </a:moveTo>
                  <a:lnTo>
                    <a:pt x="229171" y="80518"/>
                  </a:lnTo>
                  <a:lnTo>
                    <a:pt x="228371" y="77978"/>
                  </a:lnTo>
                  <a:lnTo>
                    <a:pt x="222948" y="72898"/>
                  </a:lnTo>
                  <a:lnTo>
                    <a:pt x="213931" y="71628"/>
                  </a:lnTo>
                  <a:lnTo>
                    <a:pt x="203987" y="71628"/>
                  </a:lnTo>
                  <a:lnTo>
                    <a:pt x="195834" y="72898"/>
                  </a:lnTo>
                  <a:lnTo>
                    <a:pt x="189280" y="72898"/>
                  </a:lnTo>
                  <a:lnTo>
                    <a:pt x="182803" y="71628"/>
                  </a:lnTo>
                  <a:lnTo>
                    <a:pt x="176364" y="71628"/>
                  </a:lnTo>
                  <a:lnTo>
                    <a:pt x="169938" y="72898"/>
                  </a:lnTo>
                  <a:lnTo>
                    <a:pt x="162699" y="75438"/>
                  </a:lnTo>
                  <a:lnTo>
                    <a:pt x="154482" y="79248"/>
                  </a:lnTo>
                  <a:lnTo>
                    <a:pt x="147307" y="80518"/>
                  </a:lnTo>
                  <a:lnTo>
                    <a:pt x="148399" y="76708"/>
                  </a:lnTo>
                  <a:lnTo>
                    <a:pt x="152641" y="76708"/>
                  </a:lnTo>
                  <a:lnTo>
                    <a:pt x="153047" y="75438"/>
                  </a:lnTo>
                  <a:lnTo>
                    <a:pt x="153860" y="72898"/>
                  </a:lnTo>
                  <a:lnTo>
                    <a:pt x="149618" y="72898"/>
                  </a:lnTo>
                  <a:lnTo>
                    <a:pt x="145821" y="74168"/>
                  </a:lnTo>
                  <a:lnTo>
                    <a:pt x="141884" y="75438"/>
                  </a:lnTo>
                  <a:lnTo>
                    <a:pt x="146532" y="70358"/>
                  </a:lnTo>
                  <a:lnTo>
                    <a:pt x="158318" y="74168"/>
                  </a:lnTo>
                  <a:lnTo>
                    <a:pt x="159397" y="70358"/>
                  </a:lnTo>
                  <a:lnTo>
                    <a:pt x="160108" y="67818"/>
                  </a:lnTo>
                  <a:lnTo>
                    <a:pt x="160477" y="66548"/>
                  </a:lnTo>
                  <a:lnTo>
                    <a:pt x="154901" y="65278"/>
                  </a:lnTo>
                  <a:lnTo>
                    <a:pt x="152107" y="65798"/>
                  </a:lnTo>
                  <a:lnTo>
                    <a:pt x="151244" y="64579"/>
                  </a:lnTo>
                  <a:lnTo>
                    <a:pt x="151244" y="65963"/>
                  </a:lnTo>
                  <a:lnTo>
                    <a:pt x="148221" y="66548"/>
                  </a:lnTo>
                  <a:lnTo>
                    <a:pt x="146621" y="65278"/>
                  </a:lnTo>
                  <a:lnTo>
                    <a:pt x="143433" y="62738"/>
                  </a:lnTo>
                  <a:lnTo>
                    <a:pt x="151244" y="65963"/>
                  </a:lnTo>
                  <a:lnTo>
                    <a:pt x="151244" y="64579"/>
                  </a:lnTo>
                  <a:lnTo>
                    <a:pt x="150850" y="64008"/>
                  </a:lnTo>
                  <a:lnTo>
                    <a:pt x="152679" y="62738"/>
                  </a:lnTo>
                  <a:lnTo>
                    <a:pt x="161836" y="56388"/>
                  </a:lnTo>
                  <a:lnTo>
                    <a:pt x="167792" y="55118"/>
                  </a:lnTo>
                  <a:lnTo>
                    <a:pt x="172808" y="52578"/>
                  </a:lnTo>
                  <a:lnTo>
                    <a:pt x="177888" y="48768"/>
                  </a:lnTo>
                  <a:lnTo>
                    <a:pt x="186042" y="42418"/>
                  </a:lnTo>
                  <a:lnTo>
                    <a:pt x="188645" y="38608"/>
                  </a:lnTo>
                  <a:lnTo>
                    <a:pt x="189509" y="37338"/>
                  </a:lnTo>
                  <a:lnTo>
                    <a:pt x="191236" y="34798"/>
                  </a:lnTo>
                  <a:lnTo>
                    <a:pt x="187464" y="30988"/>
                  </a:lnTo>
                  <a:lnTo>
                    <a:pt x="180898" y="30988"/>
                  </a:lnTo>
                  <a:lnTo>
                    <a:pt x="167055" y="33528"/>
                  </a:lnTo>
                  <a:lnTo>
                    <a:pt x="160604" y="34798"/>
                  </a:lnTo>
                  <a:lnTo>
                    <a:pt x="156070" y="36068"/>
                  </a:lnTo>
                  <a:lnTo>
                    <a:pt x="151231" y="37338"/>
                  </a:lnTo>
                  <a:lnTo>
                    <a:pt x="145427" y="36068"/>
                  </a:lnTo>
                  <a:lnTo>
                    <a:pt x="143878" y="36068"/>
                  </a:lnTo>
                  <a:lnTo>
                    <a:pt x="141820" y="33528"/>
                  </a:lnTo>
                  <a:lnTo>
                    <a:pt x="136385" y="37338"/>
                  </a:lnTo>
                  <a:lnTo>
                    <a:pt x="134518" y="38608"/>
                  </a:lnTo>
                  <a:lnTo>
                    <a:pt x="136169" y="36068"/>
                  </a:lnTo>
                  <a:lnTo>
                    <a:pt x="138658" y="32258"/>
                  </a:lnTo>
                  <a:lnTo>
                    <a:pt x="135013" y="36068"/>
                  </a:lnTo>
                  <a:lnTo>
                    <a:pt x="130873" y="33528"/>
                  </a:lnTo>
                  <a:lnTo>
                    <a:pt x="128816" y="30988"/>
                  </a:lnTo>
                  <a:lnTo>
                    <a:pt x="123774" y="32258"/>
                  </a:lnTo>
                  <a:lnTo>
                    <a:pt x="125056" y="42418"/>
                  </a:lnTo>
                  <a:lnTo>
                    <a:pt x="120218" y="44958"/>
                  </a:lnTo>
                  <a:lnTo>
                    <a:pt x="121704" y="44958"/>
                  </a:lnTo>
                  <a:lnTo>
                    <a:pt x="124841" y="46228"/>
                  </a:lnTo>
                  <a:lnTo>
                    <a:pt x="124841" y="48768"/>
                  </a:lnTo>
                  <a:lnTo>
                    <a:pt x="118529" y="47498"/>
                  </a:lnTo>
                  <a:lnTo>
                    <a:pt x="115646" y="50038"/>
                  </a:lnTo>
                  <a:lnTo>
                    <a:pt x="113880" y="55118"/>
                  </a:lnTo>
                  <a:lnTo>
                    <a:pt x="110921" y="57658"/>
                  </a:lnTo>
                  <a:lnTo>
                    <a:pt x="113868" y="58928"/>
                  </a:lnTo>
                  <a:lnTo>
                    <a:pt x="116306" y="61468"/>
                  </a:lnTo>
                  <a:lnTo>
                    <a:pt x="117487" y="64008"/>
                  </a:lnTo>
                  <a:lnTo>
                    <a:pt x="113703" y="65278"/>
                  </a:lnTo>
                  <a:lnTo>
                    <a:pt x="100241" y="60198"/>
                  </a:lnTo>
                  <a:lnTo>
                    <a:pt x="101257" y="67818"/>
                  </a:lnTo>
                  <a:lnTo>
                    <a:pt x="99364" y="66548"/>
                  </a:lnTo>
                  <a:lnTo>
                    <a:pt x="97066" y="69088"/>
                  </a:lnTo>
                  <a:lnTo>
                    <a:pt x="96761" y="74168"/>
                  </a:lnTo>
                  <a:lnTo>
                    <a:pt x="100876" y="79248"/>
                  </a:lnTo>
                  <a:lnTo>
                    <a:pt x="93141" y="79248"/>
                  </a:lnTo>
                  <a:lnTo>
                    <a:pt x="92544" y="86868"/>
                  </a:lnTo>
                  <a:lnTo>
                    <a:pt x="98729" y="86868"/>
                  </a:lnTo>
                  <a:lnTo>
                    <a:pt x="104381" y="85598"/>
                  </a:lnTo>
                  <a:lnTo>
                    <a:pt x="101523" y="86868"/>
                  </a:lnTo>
                  <a:lnTo>
                    <a:pt x="98933" y="88138"/>
                  </a:lnTo>
                  <a:lnTo>
                    <a:pt x="96634" y="89408"/>
                  </a:lnTo>
                  <a:lnTo>
                    <a:pt x="100088" y="88138"/>
                  </a:lnTo>
                  <a:lnTo>
                    <a:pt x="103886" y="89408"/>
                  </a:lnTo>
                  <a:lnTo>
                    <a:pt x="104559" y="90678"/>
                  </a:lnTo>
                  <a:lnTo>
                    <a:pt x="220510" y="90678"/>
                  </a:lnTo>
                  <a:lnTo>
                    <a:pt x="222326" y="88138"/>
                  </a:lnTo>
                  <a:lnTo>
                    <a:pt x="223240" y="86868"/>
                  </a:lnTo>
                  <a:lnTo>
                    <a:pt x="226809" y="85598"/>
                  </a:lnTo>
                  <a:lnTo>
                    <a:pt x="230378" y="84328"/>
                  </a:lnTo>
                  <a:close/>
                </a:path>
                <a:path w="2272665" h="3916679">
                  <a:moveTo>
                    <a:pt x="335521" y="295148"/>
                  </a:moveTo>
                  <a:lnTo>
                    <a:pt x="301879" y="277368"/>
                  </a:lnTo>
                  <a:lnTo>
                    <a:pt x="295275" y="281178"/>
                  </a:lnTo>
                  <a:lnTo>
                    <a:pt x="292887" y="282448"/>
                  </a:lnTo>
                  <a:lnTo>
                    <a:pt x="292061" y="287528"/>
                  </a:lnTo>
                  <a:lnTo>
                    <a:pt x="284086" y="290068"/>
                  </a:lnTo>
                  <a:lnTo>
                    <a:pt x="281622" y="283718"/>
                  </a:lnTo>
                  <a:lnTo>
                    <a:pt x="281139" y="282448"/>
                  </a:lnTo>
                  <a:lnTo>
                    <a:pt x="276110" y="283718"/>
                  </a:lnTo>
                  <a:lnTo>
                    <a:pt x="278295" y="281178"/>
                  </a:lnTo>
                  <a:lnTo>
                    <a:pt x="281584" y="277368"/>
                  </a:lnTo>
                  <a:lnTo>
                    <a:pt x="286715" y="272288"/>
                  </a:lnTo>
                  <a:lnTo>
                    <a:pt x="288163" y="268478"/>
                  </a:lnTo>
                  <a:lnTo>
                    <a:pt x="288645" y="267208"/>
                  </a:lnTo>
                  <a:lnTo>
                    <a:pt x="286562" y="263398"/>
                  </a:lnTo>
                  <a:lnTo>
                    <a:pt x="284492" y="259588"/>
                  </a:lnTo>
                  <a:lnTo>
                    <a:pt x="277558" y="253238"/>
                  </a:lnTo>
                  <a:lnTo>
                    <a:pt x="270103" y="249428"/>
                  </a:lnTo>
                  <a:lnTo>
                    <a:pt x="261962" y="248158"/>
                  </a:lnTo>
                  <a:lnTo>
                    <a:pt x="252945" y="246888"/>
                  </a:lnTo>
                  <a:lnTo>
                    <a:pt x="260261" y="245618"/>
                  </a:lnTo>
                  <a:lnTo>
                    <a:pt x="268643" y="245618"/>
                  </a:lnTo>
                  <a:lnTo>
                    <a:pt x="276707" y="248158"/>
                  </a:lnTo>
                  <a:lnTo>
                    <a:pt x="283095" y="251968"/>
                  </a:lnTo>
                  <a:lnTo>
                    <a:pt x="278841" y="245618"/>
                  </a:lnTo>
                  <a:lnTo>
                    <a:pt x="274624" y="239268"/>
                  </a:lnTo>
                  <a:lnTo>
                    <a:pt x="272161" y="232918"/>
                  </a:lnTo>
                  <a:lnTo>
                    <a:pt x="276542" y="227838"/>
                  </a:lnTo>
                  <a:lnTo>
                    <a:pt x="268617" y="226568"/>
                  </a:lnTo>
                  <a:lnTo>
                    <a:pt x="268173" y="224028"/>
                  </a:lnTo>
                  <a:lnTo>
                    <a:pt x="267093" y="217678"/>
                  </a:lnTo>
                  <a:lnTo>
                    <a:pt x="256882" y="208788"/>
                  </a:lnTo>
                  <a:lnTo>
                    <a:pt x="249301" y="208788"/>
                  </a:lnTo>
                  <a:lnTo>
                    <a:pt x="243103" y="207518"/>
                  </a:lnTo>
                  <a:lnTo>
                    <a:pt x="236651" y="202438"/>
                  </a:lnTo>
                  <a:lnTo>
                    <a:pt x="232537" y="192278"/>
                  </a:lnTo>
                  <a:lnTo>
                    <a:pt x="231965" y="189738"/>
                  </a:lnTo>
                  <a:lnTo>
                    <a:pt x="230251" y="182118"/>
                  </a:lnTo>
                  <a:lnTo>
                    <a:pt x="208724" y="149098"/>
                  </a:lnTo>
                  <a:lnTo>
                    <a:pt x="198704" y="146558"/>
                  </a:lnTo>
                  <a:lnTo>
                    <a:pt x="195326" y="145288"/>
                  </a:lnTo>
                  <a:lnTo>
                    <a:pt x="192519" y="140208"/>
                  </a:lnTo>
                  <a:lnTo>
                    <a:pt x="186524" y="146558"/>
                  </a:lnTo>
                  <a:lnTo>
                    <a:pt x="167309" y="146558"/>
                  </a:lnTo>
                  <a:lnTo>
                    <a:pt x="160578" y="144018"/>
                  </a:lnTo>
                  <a:lnTo>
                    <a:pt x="155041" y="140208"/>
                  </a:lnTo>
                  <a:lnTo>
                    <a:pt x="164109" y="144018"/>
                  </a:lnTo>
                  <a:lnTo>
                    <a:pt x="172415" y="142748"/>
                  </a:lnTo>
                  <a:lnTo>
                    <a:pt x="177965" y="140208"/>
                  </a:lnTo>
                  <a:lnTo>
                    <a:pt x="180733" y="138938"/>
                  </a:lnTo>
                  <a:lnTo>
                    <a:pt x="185305" y="137668"/>
                  </a:lnTo>
                  <a:lnTo>
                    <a:pt x="189865" y="136398"/>
                  </a:lnTo>
                  <a:lnTo>
                    <a:pt x="197294" y="136398"/>
                  </a:lnTo>
                  <a:lnTo>
                    <a:pt x="194627" y="131318"/>
                  </a:lnTo>
                  <a:lnTo>
                    <a:pt x="193052" y="130048"/>
                  </a:lnTo>
                  <a:lnTo>
                    <a:pt x="187109" y="125234"/>
                  </a:lnTo>
                  <a:lnTo>
                    <a:pt x="191109" y="123698"/>
                  </a:lnTo>
                  <a:lnTo>
                    <a:pt x="194398" y="122428"/>
                  </a:lnTo>
                  <a:lnTo>
                    <a:pt x="201498" y="117348"/>
                  </a:lnTo>
                  <a:lnTo>
                    <a:pt x="203263" y="116078"/>
                  </a:lnTo>
                  <a:lnTo>
                    <a:pt x="204393" y="114808"/>
                  </a:lnTo>
                  <a:lnTo>
                    <a:pt x="208889" y="109728"/>
                  </a:lnTo>
                  <a:lnTo>
                    <a:pt x="211137" y="107188"/>
                  </a:lnTo>
                  <a:lnTo>
                    <a:pt x="214452" y="103378"/>
                  </a:lnTo>
                  <a:lnTo>
                    <a:pt x="215557" y="102108"/>
                  </a:lnTo>
                  <a:lnTo>
                    <a:pt x="216877" y="95758"/>
                  </a:lnTo>
                  <a:lnTo>
                    <a:pt x="218694" y="93218"/>
                  </a:lnTo>
                  <a:lnTo>
                    <a:pt x="182283" y="93218"/>
                  </a:lnTo>
                  <a:lnTo>
                    <a:pt x="182283" y="127012"/>
                  </a:lnTo>
                  <a:lnTo>
                    <a:pt x="179603" y="130048"/>
                  </a:lnTo>
                  <a:lnTo>
                    <a:pt x="173583" y="130048"/>
                  </a:lnTo>
                  <a:lnTo>
                    <a:pt x="182283" y="127012"/>
                  </a:lnTo>
                  <a:lnTo>
                    <a:pt x="182283" y="93218"/>
                  </a:lnTo>
                  <a:lnTo>
                    <a:pt x="129527" y="93218"/>
                  </a:lnTo>
                  <a:lnTo>
                    <a:pt x="129527" y="149098"/>
                  </a:lnTo>
                  <a:lnTo>
                    <a:pt x="126492" y="149098"/>
                  </a:lnTo>
                  <a:lnTo>
                    <a:pt x="119761" y="146621"/>
                  </a:lnTo>
                  <a:lnTo>
                    <a:pt x="119291" y="145288"/>
                  </a:lnTo>
                  <a:lnTo>
                    <a:pt x="116116" y="137668"/>
                  </a:lnTo>
                  <a:lnTo>
                    <a:pt x="122542" y="138938"/>
                  </a:lnTo>
                  <a:lnTo>
                    <a:pt x="121285" y="140119"/>
                  </a:lnTo>
                  <a:lnTo>
                    <a:pt x="125056" y="146558"/>
                  </a:lnTo>
                  <a:lnTo>
                    <a:pt x="129527" y="149098"/>
                  </a:lnTo>
                  <a:lnTo>
                    <a:pt x="129527" y="93218"/>
                  </a:lnTo>
                  <a:lnTo>
                    <a:pt x="105930" y="93218"/>
                  </a:lnTo>
                  <a:lnTo>
                    <a:pt x="99542" y="93218"/>
                  </a:lnTo>
                  <a:lnTo>
                    <a:pt x="100050" y="95758"/>
                  </a:lnTo>
                  <a:lnTo>
                    <a:pt x="105511" y="97028"/>
                  </a:lnTo>
                  <a:lnTo>
                    <a:pt x="102120" y="98298"/>
                  </a:lnTo>
                  <a:lnTo>
                    <a:pt x="96799" y="98298"/>
                  </a:lnTo>
                  <a:lnTo>
                    <a:pt x="94932" y="100050"/>
                  </a:lnTo>
                  <a:lnTo>
                    <a:pt x="93027" y="98298"/>
                  </a:lnTo>
                  <a:lnTo>
                    <a:pt x="86817" y="107188"/>
                  </a:lnTo>
                  <a:lnTo>
                    <a:pt x="94335" y="108458"/>
                  </a:lnTo>
                  <a:lnTo>
                    <a:pt x="91224" y="108458"/>
                  </a:lnTo>
                  <a:lnTo>
                    <a:pt x="89382" y="109728"/>
                  </a:lnTo>
                  <a:lnTo>
                    <a:pt x="89293" y="112915"/>
                  </a:lnTo>
                  <a:lnTo>
                    <a:pt x="90741" y="112268"/>
                  </a:lnTo>
                  <a:lnTo>
                    <a:pt x="96215" y="116078"/>
                  </a:lnTo>
                  <a:lnTo>
                    <a:pt x="91846" y="113538"/>
                  </a:lnTo>
                  <a:lnTo>
                    <a:pt x="88976" y="118618"/>
                  </a:lnTo>
                  <a:lnTo>
                    <a:pt x="84607" y="117348"/>
                  </a:lnTo>
                  <a:lnTo>
                    <a:pt x="87718" y="121107"/>
                  </a:lnTo>
                  <a:lnTo>
                    <a:pt x="84455" y="119100"/>
                  </a:lnTo>
                  <a:lnTo>
                    <a:pt x="77673" y="118186"/>
                  </a:lnTo>
                  <a:lnTo>
                    <a:pt x="72605" y="121500"/>
                  </a:lnTo>
                  <a:lnTo>
                    <a:pt x="75704" y="121742"/>
                  </a:lnTo>
                  <a:lnTo>
                    <a:pt x="78282" y="123024"/>
                  </a:lnTo>
                  <a:lnTo>
                    <a:pt x="80340" y="125361"/>
                  </a:lnTo>
                  <a:lnTo>
                    <a:pt x="77647" y="127444"/>
                  </a:lnTo>
                  <a:lnTo>
                    <a:pt x="73939" y="130429"/>
                  </a:lnTo>
                  <a:lnTo>
                    <a:pt x="77863" y="129781"/>
                  </a:lnTo>
                  <a:lnTo>
                    <a:pt x="76047" y="130683"/>
                  </a:lnTo>
                  <a:lnTo>
                    <a:pt x="74155" y="132715"/>
                  </a:lnTo>
                  <a:lnTo>
                    <a:pt x="80962" y="132245"/>
                  </a:lnTo>
                  <a:lnTo>
                    <a:pt x="87261" y="129438"/>
                  </a:lnTo>
                  <a:lnTo>
                    <a:pt x="88239" y="129235"/>
                  </a:lnTo>
                  <a:lnTo>
                    <a:pt x="93878" y="128079"/>
                  </a:lnTo>
                  <a:lnTo>
                    <a:pt x="90944" y="123393"/>
                  </a:lnTo>
                  <a:lnTo>
                    <a:pt x="98475" y="121158"/>
                  </a:lnTo>
                  <a:lnTo>
                    <a:pt x="102108" y="118618"/>
                  </a:lnTo>
                  <a:lnTo>
                    <a:pt x="105752" y="116078"/>
                  </a:lnTo>
                  <a:lnTo>
                    <a:pt x="107569" y="114808"/>
                  </a:lnTo>
                  <a:lnTo>
                    <a:pt x="110998" y="112268"/>
                  </a:lnTo>
                  <a:lnTo>
                    <a:pt x="114427" y="109728"/>
                  </a:lnTo>
                  <a:lnTo>
                    <a:pt x="112115" y="113220"/>
                  </a:lnTo>
                  <a:lnTo>
                    <a:pt x="112115" y="124968"/>
                  </a:lnTo>
                  <a:lnTo>
                    <a:pt x="110515" y="126238"/>
                  </a:lnTo>
                  <a:lnTo>
                    <a:pt x="106705" y="126238"/>
                  </a:lnTo>
                  <a:lnTo>
                    <a:pt x="109435" y="124968"/>
                  </a:lnTo>
                  <a:lnTo>
                    <a:pt x="112115" y="124968"/>
                  </a:lnTo>
                  <a:lnTo>
                    <a:pt x="112115" y="113220"/>
                  </a:lnTo>
                  <a:lnTo>
                    <a:pt x="111899" y="113538"/>
                  </a:lnTo>
                  <a:lnTo>
                    <a:pt x="110515" y="117043"/>
                  </a:lnTo>
                  <a:lnTo>
                    <a:pt x="107200" y="118618"/>
                  </a:lnTo>
                  <a:lnTo>
                    <a:pt x="104394" y="121158"/>
                  </a:lnTo>
                  <a:lnTo>
                    <a:pt x="107873" y="121158"/>
                  </a:lnTo>
                  <a:lnTo>
                    <a:pt x="105244" y="123698"/>
                  </a:lnTo>
                  <a:lnTo>
                    <a:pt x="103949" y="126238"/>
                  </a:lnTo>
                  <a:lnTo>
                    <a:pt x="103200" y="126238"/>
                  </a:lnTo>
                  <a:lnTo>
                    <a:pt x="101422" y="128778"/>
                  </a:lnTo>
                  <a:lnTo>
                    <a:pt x="99428" y="130048"/>
                  </a:lnTo>
                  <a:lnTo>
                    <a:pt x="95618" y="132588"/>
                  </a:lnTo>
                  <a:lnTo>
                    <a:pt x="97053" y="136398"/>
                  </a:lnTo>
                  <a:lnTo>
                    <a:pt x="96812" y="137668"/>
                  </a:lnTo>
                  <a:lnTo>
                    <a:pt x="95148" y="141478"/>
                  </a:lnTo>
                  <a:lnTo>
                    <a:pt x="92748" y="145961"/>
                  </a:lnTo>
                  <a:lnTo>
                    <a:pt x="90512" y="147828"/>
                  </a:lnTo>
                  <a:lnTo>
                    <a:pt x="91224" y="157683"/>
                  </a:lnTo>
                  <a:lnTo>
                    <a:pt x="90665" y="157988"/>
                  </a:lnTo>
                  <a:lnTo>
                    <a:pt x="90462" y="165608"/>
                  </a:lnTo>
                  <a:lnTo>
                    <a:pt x="82575" y="175768"/>
                  </a:lnTo>
                  <a:lnTo>
                    <a:pt x="92748" y="178308"/>
                  </a:lnTo>
                  <a:lnTo>
                    <a:pt x="94538" y="164338"/>
                  </a:lnTo>
                  <a:lnTo>
                    <a:pt x="98120" y="161417"/>
                  </a:lnTo>
                  <a:lnTo>
                    <a:pt x="100355" y="170230"/>
                  </a:lnTo>
                  <a:lnTo>
                    <a:pt x="106400" y="169849"/>
                  </a:lnTo>
                  <a:lnTo>
                    <a:pt x="111556" y="167754"/>
                  </a:lnTo>
                  <a:lnTo>
                    <a:pt x="109931" y="156705"/>
                  </a:lnTo>
                  <a:lnTo>
                    <a:pt x="102057" y="157226"/>
                  </a:lnTo>
                  <a:lnTo>
                    <a:pt x="101015" y="154178"/>
                  </a:lnTo>
                  <a:lnTo>
                    <a:pt x="98856" y="147828"/>
                  </a:lnTo>
                  <a:lnTo>
                    <a:pt x="97561" y="144018"/>
                  </a:lnTo>
                  <a:lnTo>
                    <a:pt x="109474" y="138938"/>
                  </a:lnTo>
                  <a:lnTo>
                    <a:pt x="114427" y="136398"/>
                  </a:lnTo>
                  <a:lnTo>
                    <a:pt x="111150" y="138938"/>
                  </a:lnTo>
                  <a:lnTo>
                    <a:pt x="102425" y="144018"/>
                  </a:lnTo>
                  <a:lnTo>
                    <a:pt x="103339" y="149098"/>
                  </a:lnTo>
                  <a:lnTo>
                    <a:pt x="104000" y="151638"/>
                  </a:lnTo>
                  <a:lnTo>
                    <a:pt x="105511" y="152908"/>
                  </a:lnTo>
                  <a:lnTo>
                    <a:pt x="107873" y="151638"/>
                  </a:lnTo>
                  <a:lnTo>
                    <a:pt x="109143" y="154178"/>
                  </a:lnTo>
                  <a:lnTo>
                    <a:pt x="110820" y="155448"/>
                  </a:lnTo>
                  <a:lnTo>
                    <a:pt x="112877" y="157988"/>
                  </a:lnTo>
                  <a:lnTo>
                    <a:pt x="113804" y="154178"/>
                  </a:lnTo>
                  <a:lnTo>
                    <a:pt x="111861" y="151638"/>
                  </a:lnTo>
                  <a:lnTo>
                    <a:pt x="109004" y="149098"/>
                  </a:lnTo>
                  <a:lnTo>
                    <a:pt x="112039" y="145288"/>
                  </a:lnTo>
                  <a:lnTo>
                    <a:pt x="113690" y="147828"/>
                  </a:lnTo>
                  <a:lnTo>
                    <a:pt x="114427" y="151638"/>
                  </a:lnTo>
                  <a:lnTo>
                    <a:pt x="119494" y="146862"/>
                  </a:lnTo>
                  <a:lnTo>
                    <a:pt x="115811" y="159258"/>
                  </a:lnTo>
                  <a:lnTo>
                    <a:pt x="121513" y="159258"/>
                  </a:lnTo>
                  <a:lnTo>
                    <a:pt x="124180" y="164338"/>
                  </a:lnTo>
                  <a:lnTo>
                    <a:pt x="123278" y="171958"/>
                  </a:lnTo>
                  <a:lnTo>
                    <a:pt x="111099" y="184658"/>
                  </a:lnTo>
                  <a:lnTo>
                    <a:pt x="110185" y="193548"/>
                  </a:lnTo>
                  <a:lnTo>
                    <a:pt x="109689" y="192278"/>
                  </a:lnTo>
                  <a:lnTo>
                    <a:pt x="104584" y="187198"/>
                  </a:lnTo>
                  <a:lnTo>
                    <a:pt x="102552" y="196088"/>
                  </a:lnTo>
                  <a:lnTo>
                    <a:pt x="110807" y="202438"/>
                  </a:lnTo>
                  <a:lnTo>
                    <a:pt x="113690" y="206248"/>
                  </a:lnTo>
                  <a:lnTo>
                    <a:pt x="110655" y="197358"/>
                  </a:lnTo>
                  <a:lnTo>
                    <a:pt x="114223" y="194818"/>
                  </a:lnTo>
                  <a:lnTo>
                    <a:pt x="129413" y="202438"/>
                  </a:lnTo>
                  <a:lnTo>
                    <a:pt x="130733" y="201168"/>
                  </a:lnTo>
                  <a:lnTo>
                    <a:pt x="130987" y="194818"/>
                  </a:lnTo>
                  <a:lnTo>
                    <a:pt x="131038" y="193548"/>
                  </a:lnTo>
                  <a:lnTo>
                    <a:pt x="136613" y="197358"/>
                  </a:lnTo>
                  <a:lnTo>
                    <a:pt x="141706" y="198628"/>
                  </a:lnTo>
                  <a:lnTo>
                    <a:pt x="146989" y="197358"/>
                  </a:lnTo>
                  <a:lnTo>
                    <a:pt x="153111" y="196088"/>
                  </a:lnTo>
                  <a:lnTo>
                    <a:pt x="155905" y="194818"/>
                  </a:lnTo>
                  <a:lnTo>
                    <a:pt x="160274" y="193548"/>
                  </a:lnTo>
                  <a:lnTo>
                    <a:pt x="159677" y="189738"/>
                  </a:lnTo>
                  <a:lnTo>
                    <a:pt x="165862" y="191008"/>
                  </a:lnTo>
                  <a:lnTo>
                    <a:pt x="172085" y="189738"/>
                  </a:lnTo>
                  <a:lnTo>
                    <a:pt x="178269" y="191008"/>
                  </a:lnTo>
                  <a:lnTo>
                    <a:pt x="171310" y="194818"/>
                  </a:lnTo>
                  <a:lnTo>
                    <a:pt x="162966" y="196088"/>
                  </a:lnTo>
                  <a:lnTo>
                    <a:pt x="158927" y="203708"/>
                  </a:lnTo>
                  <a:lnTo>
                    <a:pt x="158318" y="210058"/>
                  </a:lnTo>
                  <a:lnTo>
                    <a:pt x="160058" y="217678"/>
                  </a:lnTo>
                  <a:lnTo>
                    <a:pt x="163753" y="222758"/>
                  </a:lnTo>
                  <a:lnTo>
                    <a:pt x="168973" y="222758"/>
                  </a:lnTo>
                  <a:lnTo>
                    <a:pt x="167855" y="225298"/>
                  </a:lnTo>
                  <a:lnTo>
                    <a:pt x="168376" y="227838"/>
                  </a:lnTo>
                  <a:lnTo>
                    <a:pt x="170535" y="230378"/>
                  </a:lnTo>
                  <a:lnTo>
                    <a:pt x="172161" y="227838"/>
                  </a:lnTo>
                  <a:lnTo>
                    <a:pt x="173583" y="226568"/>
                  </a:lnTo>
                  <a:lnTo>
                    <a:pt x="174777" y="224028"/>
                  </a:lnTo>
                  <a:lnTo>
                    <a:pt x="175920" y="227838"/>
                  </a:lnTo>
                  <a:lnTo>
                    <a:pt x="179959" y="225298"/>
                  </a:lnTo>
                  <a:lnTo>
                    <a:pt x="182524" y="224028"/>
                  </a:lnTo>
                  <a:lnTo>
                    <a:pt x="179997" y="227838"/>
                  </a:lnTo>
                  <a:lnTo>
                    <a:pt x="180035" y="231648"/>
                  </a:lnTo>
                  <a:lnTo>
                    <a:pt x="175387" y="237998"/>
                  </a:lnTo>
                  <a:lnTo>
                    <a:pt x="168554" y="246888"/>
                  </a:lnTo>
                  <a:lnTo>
                    <a:pt x="177901" y="245618"/>
                  </a:lnTo>
                  <a:lnTo>
                    <a:pt x="173101" y="250698"/>
                  </a:lnTo>
                  <a:lnTo>
                    <a:pt x="172567" y="257048"/>
                  </a:lnTo>
                  <a:lnTo>
                    <a:pt x="175958" y="262128"/>
                  </a:lnTo>
                  <a:lnTo>
                    <a:pt x="182892" y="262128"/>
                  </a:lnTo>
                  <a:lnTo>
                    <a:pt x="177533" y="263398"/>
                  </a:lnTo>
                  <a:lnTo>
                    <a:pt x="171411" y="260858"/>
                  </a:lnTo>
                  <a:lnTo>
                    <a:pt x="167741" y="260858"/>
                  </a:lnTo>
                  <a:lnTo>
                    <a:pt x="169786" y="267208"/>
                  </a:lnTo>
                  <a:lnTo>
                    <a:pt x="161036" y="263398"/>
                  </a:lnTo>
                  <a:lnTo>
                    <a:pt x="132219" y="267208"/>
                  </a:lnTo>
                  <a:lnTo>
                    <a:pt x="136512" y="262128"/>
                  </a:lnTo>
                  <a:lnTo>
                    <a:pt x="123012" y="257048"/>
                  </a:lnTo>
                  <a:lnTo>
                    <a:pt x="119583" y="260858"/>
                  </a:lnTo>
                  <a:lnTo>
                    <a:pt x="117436" y="264668"/>
                  </a:lnTo>
                  <a:lnTo>
                    <a:pt x="120002" y="268478"/>
                  </a:lnTo>
                  <a:lnTo>
                    <a:pt x="125120" y="271018"/>
                  </a:lnTo>
                  <a:lnTo>
                    <a:pt x="130670" y="268478"/>
                  </a:lnTo>
                  <a:lnTo>
                    <a:pt x="125526" y="273558"/>
                  </a:lnTo>
                  <a:lnTo>
                    <a:pt x="119926" y="277368"/>
                  </a:lnTo>
                  <a:lnTo>
                    <a:pt x="114363" y="282448"/>
                  </a:lnTo>
                  <a:lnTo>
                    <a:pt x="109385" y="287528"/>
                  </a:lnTo>
                  <a:lnTo>
                    <a:pt x="115150" y="286258"/>
                  </a:lnTo>
                  <a:lnTo>
                    <a:pt x="126453" y="281178"/>
                  </a:lnTo>
                  <a:lnTo>
                    <a:pt x="132219" y="282448"/>
                  </a:lnTo>
                  <a:lnTo>
                    <a:pt x="130263" y="286258"/>
                  </a:lnTo>
                  <a:lnTo>
                    <a:pt x="132029" y="288798"/>
                  </a:lnTo>
                  <a:lnTo>
                    <a:pt x="134962" y="291338"/>
                  </a:lnTo>
                  <a:lnTo>
                    <a:pt x="130314" y="292608"/>
                  </a:lnTo>
                  <a:lnTo>
                    <a:pt x="131546" y="298958"/>
                  </a:lnTo>
                  <a:lnTo>
                    <a:pt x="136893" y="297688"/>
                  </a:lnTo>
                  <a:lnTo>
                    <a:pt x="132511" y="298958"/>
                  </a:lnTo>
                  <a:lnTo>
                    <a:pt x="132194" y="302768"/>
                  </a:lnTo>
                  <a:lnTo>
                    <a:pt x="128333" y="310388"/>
                  </a:lnTo>
                  <a:lnTo>
                    <a:pt x="122796" y="312928"/>
                  </a:lnTo>
                  <a:lnTo>
                    <a:pt x="118592" y="314198"/>
                  </a:lnTo>
                  <a:lnTo>
                    <a:pt x="110998" y="316738"/>
                  </a:lnTo>
                  <a:lnTo>
                    <a:pt x="102920" y="319278"/>
                  </a:lnTo>
                  <a:lnTo>
                    <a:pt x="95440" y="323088"/>
                  </a:lnTo>
                  <a:lnTo>
                    <a:pt x="89662" y="328168"/>
                  </a:lnTo>
                  <a:lnTo>
                    <a:pt x="93002" y="329438"/>
                  </a:lnTo>
                  <a:lnTo>
                    <a:pt x="94195" y="331978"/>
                  </a:lnTo>
                  <a:lnTo>
                    <a:pt x="91592" y="334518"/>
                  </a:lnTo>
                  <a:lnTo>
                    <a:pt x="95758" y="335788"/>
                  </a:lnTo>
                  <a:lnTo>
                    <a:pt x="99949" y="335788"/>
                  </a:lnTo>
                  <a:lnTo>
                    <a:pt x="102831" y="331978"/>
                  </a:lnTo>
                  <a:lnTo>
                    <a:pt x="100812" y="335788"/>
                  </a:lnTo>
                  <a:lnTo>
                    <a:pt x="96735" y="337058"/>
                  </a:lnTo>
                  <a:lnTo>
                    <a:pt x="92786" y="337058"/>
                  </a:lnTo>
                  <a:lnTo>
                    <a:pt x="98412" y="339598"/>
                  </a:lnTo>
                  <a:lnTo>
                    <a:pt x="106070" y="338328"/>
                  </a:lnTo>
                  <a:lnTo>
                    <a:pt x="113779" y="334518"/>
                  </a:lnTo>
                  <a:lnTo>
                    <a:pt x="119481" y="331978"/>
                  </a:lnTo>
                  <a:lnTo>
                    <a:pt x="119202" y="337058"/>
                  </a:lnTo>
                  <a:lnTo>
                    <a:pt x="129540" y="337058"/>
                  </a:lnTo>
                  <a:lnTo>
                    <a:pt x="127901" y="338328"/>
                  </a:lnTo>
                  <a:lnTo>
                    <a:pt x="125704" y="339598"/>
                  </a:lnTo>
                  <a:lnTo>
                    <a:pt x="122923" y="338328"/>
                  </a:lnTo>
                  <a:lnTo>
                    <a:pt x="123990" y="344678"/>
                  </a:lnTo>
                  <a:lnTo>
                    <a:pt x="134035" y="339598"/>
                  </a:lnTo>
                  <a:lnTo>
                    <a:pt x="139090" y="337058"/>
                  </a:lnTo>
                  <a:lnTo>
                    <a:pt x="142468" y="347218"/>
                  </a:lnTo>
                  <a:lnTo>
                    <a:pt x="157581" y="353568"/>
                  </a:lnTo>
                  <a:lnTo>
                    <a:pt x="159181" y="344678"/>
                  </a:lnTo>
                  <a:lnTo>
                    <a:pt x="175844" y="342138"/>
                  </a:lnTo>
                  <a:lnTo>
                    <a:pt x="181737" y="337058"/>
                  </a:lnTo>
                  <a:lnTo>
                    <a:pt x="188696" y="331978"/>
                  </a:lnTo>
                  <a:lnTo>
                    <a:pt x="183286" y="338328"/>
                  </a:lnTo>
                  <a:lnTo>
                    <a:pt x="177317" y="343408"/>
                  </a:lnTo>
                  <a:lnTo>
                    <a:pt x="171234" y="347218"/>
                  </a:lnTo>
                  <a:lnTo>
                    <a:pt x="165481" y="353568"/>
                  </a:lnTo>
                  <a:lnTo>
                    <a:pt x="163588" y="354838"/>
                  </a:lnTo>
                  <a:lnTo>
                    <a:pt x="166382" y="357378"/>
                  </a:lnTo>
                  <a:lnTo>
                    <a:pt x="157822" y="358648"/>
                  </a:lnTo>
                  <a:lnTo>
                    <a:pt x="153212" y="358648"/>
                  </a:lnTo>
                  <a:lnTo>
                    <a:pt x="131546" y="354838"/>
                  </a:lnTo>
                  <a:lnTo>
                    <a:pt x="121729" y="359918"/>
                  </a:lnTo>
                  <a:lnTo>
                    <a:pt x="121500" y="364998"/>
                  </a:lnTo>
                  <a:lnTo>
                    <a:pt x="112585" y="370078"/>
                  </a:lnTo>
                  <a:lnTo>
                    <a:pt x="111582" y="362458"/>
                  </a:lnTo>
                  <a:lnTo>
                    <a:pt x="109004" y="375158"/>
                  </a:lnTo>
                  <a:lnTo>
                    <a:pt x="99910" y="389128"/>
                  </a:lnTo>
                  <a:lnTo>
                    <a:pt x="92316" y="387858"/>
                  </a:lnTo>
                  <a:lnTo>
                    <a:pt x="91579" y="387858"/>
                  </a:lnTo>
                  <a:lnTo>
                    <a:pt x="88734" y="395478"/>
                  </a:lnTo>
                  <a:lnTo>
                    <a:pt x="81470" y="398018"/>
                  </a:lnTo>
                  <a:lnTo>
                    <a:pt x="73329" y="401828"/>
                  </a:lnTo>
                  <a:lnTo>
                    <a:pt x="69329" y="403098"/>
                  </a:lnTo>
                  <a:lnTo>
                    <a:pt x="64973" y="406908"/>
                  </a:lnTo>
                  <a:lnTo>
                    <a:pt x="66573" y="410718"/>
                  </a:lnTo>
                  <a:lnTo>
                    <a:pt x="72821" y="408178"/>
                  </a:lnTo>
                  <a:lnTo>
                    <a:pt x="78727" y="404368"/>
                  </a:lnTo>
                  <a:lnTo>
                    <a:pt x="81140" y="411988"/>
                  </a:lnTo>
                  <a:lnTo>
                    <a:pt x="85877" y="411988"/>
                  </a:lnTo>
                  <a:lnTo>
                    <a:pt x="91694" y="404368"/>
                  </a:lnTo>
                  <a:lnTo>
                    <a:pt x="92659" y="403098"/>
                  </a:lnTo>
                  <a:lnTo>
                    <a:pt x="96291" y="400558"/>
                  </a:lnTo>
                  <a:lnTo>
                    <a:pt x="102273" y="398018"/>
                  </a:lnTo>
                  <a:lnTo>
                    <a:pt x="109270" y="396748"/>
                  </a:lnTo>
                  <a:lnTo>
                    <a:pt x="115836" y="395478"/>
                  </a:lnTo>
                  <a:lnTo>
                    <a:pt x="120586" y="391668"/>
                  </a:lnTo>
                  <a:lnTo>
                    <a:pt x="120611" y="396748"/>
                  </a:lnTo>
                  <a:lnTo>
                    <a:pt x="130581" y="401828"/>
                  </a:lnTo>
                  <a:lnTo>
                    <a:pt x="142367" y="401828"/>
                  </a:lnTo>
                  <a:lnTo>
                    <a:pt x="145681" y="391668"/>
                  </a:lnTo>
                  <a:lnTo>
                    <a:pt x="146507" y="389128"/>
                  </a:lnTo>
                  <a:lnTo>
                    <a:pt x="147332" y="386588"/>
                  </a:lnTo>
                  <a:lnTo>
                    <a:pt x="147294" y="381508"/>
                  </a:lnTo>
                  <a:lnTo>
                    <a:pt x="149707" y="385318"/>
                  </a:lnTo>
                  <a:lnTo>
                    <a:pt x="158153" y="381508"/>
                  </a:lnTo>
                  <a:lnTo>
                    <a:pt x="161251" y="380238"/>
                  </a:lnTo>
                  <a:lnTo>
                    <a:pt x="167347" y="378968"/>
                  </a:lnTo>
                  <a:lnTo>
                    <a:pt x="173291" y="380238"/>
                  </a:lnTo>
                  <a:lnTo>
                    <a:pt x="178803" y="382778"/>
                  </a:lnTo>
                  <a:lnTo>
                    <a:pt x="183680" y="386588"/>
                  </a:lnTo>
                  <a:lnTo>
                    <a:pt x="184175" y="381508"/>
                  </a:lnTo>
                  <a:lnTo>
                    <a:pt x="189280" y="382778"/>
                  </a:lnTo>
                  <a:lnTo>
                    <a:pt x="196278" y="384048"/>
                  </a:lnTo>
                  <a:lnTo>
                    <a:pt x="206705" y="381508"/>
                  </a:lnTo>
                  <a:lnTo>
                    <a:pt x="196837" y="378968"/>
                  </a:lnTo>
                  <a:lnTo>
                    <a:pt x="213842" y="378968"/>
                  </a:lnTo>
                  <a:lnTo>
                    <a:pt x="221665" y="376428"/>
                  </a:lnTo>
                  <a:lnTo>
                    <a:pt x="221551" y="371348"/>
                  </a:lnTo>
                  <a:lnTo>
                    <a:pt x="226275" y="376428"/>
                  </a:lnTo>
                  <a:lnTo>
                    <a:pt x="232270" y="372618"/>
                  </a:lnTo>
                  <a:lnTo>
                    <a:pt x="237832" y="373888"/>
                  </a:lnTo>
                  <a:lnTo>
                    <a:pt x="239293" y="373888"/>
                  </a:lnTo>
                  <a:lnTo>
                    <a:pt x="239941" y="375158"/>
                  </a:lnTo>
                  <a:lnTo>
                    <a:pt x="239801" y="376428"/>
                  </a:lnTo>
                  <a:lnTo>
                    <a:pt x="239979" y="378968"/>
                  </a:lnTo>
                  <a:lnTo>
                    <a:pt x="249148" y="376428"/>
                  </a:lnTo>
                  <a:lnTo>
                    <a:pt x="257302" y="375158"/>
                  </a:lnTo>
                  <a:lnTo>
                    <a:pt x="265163" y="375158"/>
                  </a:lnTo>
                  <a:lnTo>
                    <a:pt x="279958" y="378968"/>
                  </a:lnTo>
                  <a:lnTo>
                    <a:pt x="287108" y="375158"/>
                  </a:lnTo>
                  <a:lnTo>
                    <a:pt x="289483" y="373888"/>
                  </a:lnTo>
                  <a:lnTo>
                    <a:pt x="293662" y="372618"/>
                  </a:lnTo>
                  <a:lnTo>
                    <a:pt x="297827" y="371348"/>
                  </a:lnTo>
                  <a:lnTo>
                    <a:pt x="302006" y="370078"/>
                  </a:lnTo>
                  <a:lnTo>
                    <a:pt x="303301" y="368808"/>
                  </a:lnTo>
                  <a:lnTo>
                    <a:pt x="311442" y="361188"/>
                  </a:lnTo>
                  <a:lnTo>
                    <a:pt x="319671" y="362458"/>
                  </a:lnTo>
                  <a:lnTo>
                    <a:pt x="320179" y="361188"/>
                  </a:lnTo>
                  <a:lnTo>
                    <a:pt x="321195" y="358648"/>
                  </a:lnTo>
                  <a:lnTo>
                    <a:pt x="322211" y="356108"/>
                  </a:lnTo>
                  <a:lnTo>
                    <a:pt x="319062" y="352298"/>
                  </a:lnTo>
                  <a:lnTo>
                    <a:pt x="309143" y="349758"/>
                  </a:lnTo>
                  <a:lnTo>
                    <a:pt x="298107" y="348488"/>
                  </a:lnTo>
                  <a:lnTo>
                    <a:pt x="293725" y="348488"/>
                  </a:lnTo>
                  <a:lnTo>
                    <a:pt x="295808" y="347218"/>
                  </a:lnTo>
                  <a:lnTo>
                    <a:pt x="297815" y="345948"/>
                  </a:lnTo>
                  <a:lnTo>
                    <a:pt x="289750" y="344678"/>
                  </a:lnTo>
                  <a:lnTo>
                    <a:pt x="286207" y="347218"/>
                  </a:lnTo>
                  <a:lnTo>
                    <a:pt x="289699" y="343408"/>
                  </a:lnTo>
                  <a:lnTo>
                    <a:pt x="294436" y="344678"/>
                  </a:lnTo>
                  <a:lnTo>
                    <a:pt x="300329" y="343408"/>
                  </a:lnTo>
                  <a:lnTo>
                    <a:pt x="306222" y="342138"/>
                  </a:lnTo>
                  <a:lnTo>
                    <a:pt x="305955" y="334518"/>
                  </a:lnTo>
                  <a:lnTo>
                    <a:pt x="301434" y="334518"/>
                  </a:lnTo>
                  <a:lnTo>
                    <a:pt x="303225" y="331978"/>
                  </a:lnTo>
                  <a:lnTo>
                    <a:pt x="309981" y="329438"/>
                  </a:lnTo>
                  <a:lnTo>
                    <a:pt x="313347" y="333248"/>
                  </a:lnTo>
                  <a:lnTo>
                    <a:pt x="318287" y="329438"/>
                  </a:lnTo>
                  <a:lnTo>
                    <a:pt x="317055" y="326898"/>
                  </a:lnTo>
                  <a:lnTo>
                    <a:pt x="314998" y="324358"/>
                  </a:lnTo>
                  <a:lnTo>
                    <a:pt x="322592" y="324358"/>
                  </a:lnTo>
                  <a:lnTo>
                    <a:pt x="314426" y="321818"/>
                  </a:lnTo>
                  <a:lnTo>
                    <a:pt x="321271" y="321818"/>
                  </a:lnTo>
                  <a:lnTo>
                    <a:pt x="325691" y="319278"/>
                  </a:lnTo>
                  <a:lnTo>
                    <a:pt x="328904" y="315468"/>
                  </a:lnTo>
                  <a:lnTo>
                    <a:pt x="332117" y="309118"/>
                  </a:lnTo>
                  <a:lnTo>
                    <a:pt x="335368" y="301498"/>
                  </a:lnTo>
                  <a:lnTo>
                    <a:pt x="335470" y="297688"/>
                  </a:lnTo>
                  <a:lnTo>
                    <a:pt x="335521" y="295148"/>
                  </a:lnTo>
                  <a:close/>
                </a:path>
                <a:path w="2272665" h="3916679">
                  <a:moveTo>
                    <a:pt x="541426" y="673823"/>
                  </a:moveTo>
                  <a:lnTo>
                    <a:pt x="532434" y="677633"/>
                  </a:lnTo>
                  <a:lnTo>
                    <a:pt x="526148" y="677633"/>
                  </a:lnTo>
                  <a:lnTo>
                    <a:pt x="519137" y="675093"/>
                  </a:lnTo>
                  <a:lnTo>
                    <a:pt x="513080" y="671283"/>
                  </a:lnTo>
                  <a:lnTo>
                    <a:pt x="509612" y="664933"/>
                  </a:lnTo>
                  <a:lnTo>
                    <a:pt x="510425" y="661123"/>
                  </a:lnTo>
                  <a:lnTo>
                    <a:pt x="513549" y="656043"/>
                  </a:lnTo>
                  <a:lnTo>
                    <a:pt x="516064" y="650963"/>
                  </a:lnTo>
                  <a:lnTo>
                    <a:pt x="515340" y="648423"/>
                  </a:lnTo>
                  <a:lnTo>
                    <a:pt x="514985" y="647153"/>
                  </a:lnTo>
                  <a:lnTo>
                    <a:pt x="511429" y="644613"/>
                  </a:lnTo>
                  <a:lnTo>
                    <a:pt x="508850" y="643343"/>
                  </a:lnTo>
                  <a:lnTo>
                    <a:pt x="501116" y="639533"/>
                  </a:lnTo>
                  <a:lnTo>
                    <a:pt x="500786" y="633183"/>
                  </a:lnTo>
                  <a:lnTo>
                    <a:pt x="517677" y="628103"/>
                  </a:lnTo>
                  <a:lnTo>
                    <a:pt x="519938" y="623023"/>
                  </a:lnTo>
                  <a:lnTo>
                    <a:pt x="519938" y="617943"/>
                  </a:lnTo>
                  <a:lnTo>
                    <a:pt x="516369" y="611593"/>
                  </a:lnTo>
                  <a:lnTo>
                    <a:pt x="511568" y="607783"/>
                  </a:lnTo>
                  <a:lnTo>
                    <a:pt x="509701" y="605243"/>
                  </a:lnTo>
                  <a:lnTo>
                    <a:pt x="507834" y="602703"/>
                  </a:lnTo>
                  <a:lnTo>
                    <a:pt x="513956" y="597623"/>
                  </a:lnTo>
                  <a:lnTo>
                    <a:pt x="518134" y="595083"/>
                  </a:lnTo>
                  <a:lnTo>
                    <a:pt x="509803" y="586193"/>
                  </a:lnTo>
                  <a:lnTo>
                    <a:pt x="507428" y="583653"/>
                  </a:lnTo>
                  <a:lnTo>
                    <a:pt x="511086" y="574763"/>
                  </a:lnTo>
                  <a:lnTo>
                    <a:pt x="501230" y="572223"/>
                  </a:lnTo>
                  <a:lnTo>
                    <a:pt x="490156" y="570953"/>
                  </a:lnTo>
                  <a:lnTo>
                    <a:pt x="486791" y="583653"/>
                  </a:lnTo>
                  <a:lnTo>
                    <a:pt x="484454" y="586193"/>
                  </a:lnTo>
                  <a:lnTo>
                    <a:pt x="478066" y="586193"/>
                  </a:lnTo>
                  <a:lnTo>
                    <a:pt x="479526" y="583653"/>
                  </a:lnTo>
                  <a:lnTo>
                    <a:pt x="483069" y="581113"/>
                  </a:lnTo>
                  <a:lnTo>
                    <a:pt x="483603" y="578573"/>
                  </a:lnTo>
                  <a:lnTo>
                    <a:pt x="483870" y="577303"/>
                  </a:lnTo>
                  <a:lnTo>
                    <a:pt x="483577" y="576033"/>
                  </a:lnTo>
                  <a:lnTo>
                    <a:pt x="483069" y="573493"/>
                  </a:lnTo>
                  <a:lnTo>
                    <a:pt x="482307" y="572223"/>
                  </a:lnTo>
                  <a:lnTo>
                    <a:pt x="483336" y="565873"/>
                  </a:lnTo>
                  <a:lnTo>
                    <a:pt x="489813" y="563333"/>
                  </a:lnTo>
                  <a:lnTo>
                    <a:pt x="495122" y="556983"/>
                  </a:lnTo>
                  <a:lnTo>
                    <a:pt x="494906" y="553173"/>
                  </a:lnTo>
                  <a:lnTo>
                    <a:pt x="497230" y="550633"/>
                  </a:lnTo>
                  <a:lnTo>
                    <a:pt x="500049" y="549363"/>
                  </a:lnTo>
                  <a:lnTo>
                    <a:pt x="502945" y="546823"/>
                  </a:lnTo>
                  <a:lnTo>
                    <a:pt x="505904" y="545553"/>
                  </a:lnTo>
                  <a:lnTo>
                    <a:pt x="510730" y="541743"/>
                  </a:lnTo>
                  <a:lnTo>
                    <a:pt x="512965" y="537933"/>
                  </a:lnTo>
                  <a:lnTo>
                    <a:pt x="514464" y="535393"/>
                  </a:lnTo>
                  <a:lnTo>
                    <a:pt x="518693" y="531583"/>
                  </a:lnTo>
                  <a:lnTo>
                    <a:pt x="513067" y="532853"/>
                  </a:lnTo>
                  <a:lnTo>
                    <a:pt x="513130" y="531583"/>
                  </a:lnTo>
                  <a:lnTo>
                    <a:pt x="513384" y="526503"/>
                  </a:lnTo>
                  <a:lnTo>
                    <a:pt x="521423" y="521423"/>
                  </a:lnTo>
                  <a:lnTo>
                    <a:pt x="521754" y="527773"/>
                  </a:lnTo>
                  <a:lnTo>
                    <a:pt x="530250" y="529043"/>
                  </a:lnTo>
                  <a:lnTo>
                    <a:pt x="532625" y="525233"/>
                  </a:lnTo>
                  <a:lnTo>
                    <a:pt x="536651" y="521423"/>
                  </a:lnTo>
                  <a:lnTo>
                    <a:pt x="539343" y="518883"/>
                  </a:lnTo>
                  <a:lnTo>
                    <a:pt x="535216" y="515073"/>
                  </a:lnTo>
                  <a:lnTo>
                    <a:pt x="535597" y="513803"/>
                  </a:lnTo>
                  <a:lnTo>
                    <a:pt x="536371" y="511263"/>
                  </a:lnTo>
                  <a:lnTo>
                    <a:pt x="537527" y="507453"/>
                  </a:lnTo>
                  <a:lnTo>
                    <a:pt x="538302" y="504913"/>
                  </a:lnTo>
                  <a:lnTo>
                    <a:pt x="537121" y="503643"/>
                  </a:lnTo>
                  <a:lnTo>
                    <a:pt x="538099" y="497293"/>
                  </a:lnTo>
                  <a:lnTo>
                    <a:pt x="445173" y="497293"/>
                  </a:lnTo>
                  <a:lnTo>
                    <a:pt x="445173" y="710653"/>
                  </a:lnTo>
                  <a:lnTo>
                    <a:pt x="442696" y="710653"/>
                  </a:lnTo>
                  <a:lnTo>
                    <a:pt x="440118" y="706843"/>
                  </a:lnTo>
                  <a:lnTo>
                    <a:pt x="443191" y="706843"/>
                  </a:lnTo>
                  <a:lnTo>
                    <a:pt x="445008" y="708113"/>
                  </a:lnTo>
                  <a:lnTo>
                    <a:pt x="445173" y="710653"/>
                  </a:lnTo>
                  <a:lnTo>
                    <a:pt x="445173" y="497293"/>
                  </a:lnTo>
                  <a:lnTo>
                    <a:pt x="199491" y="497293"/>
                  </a:lnTo>
                  <a:lnTo>
                    <a:pt x="199491" y="537933"/>
                  </a:lnTo>
                  <a:lnTo>
                    <a:pt x="194868" y="537933"/>
                  </a:lnTo>
                  <a:lnTo>
                    <a:pt x="191262" y="532866"/>
                  </a:lnTo>
                  <a:lnTo>
                    <a:pt x="199491" y="537933"/>
                  </a:lnTo>
                  <a:lnTo>
                    <a:pt x="199491" y="497293"/>
                  </a:lnTo>
                  <a:lnTo>
                    <a:pt x="109359" y="497293"/>
                  </a:lnTo>
                  <a:lnTo>
                    <a:pt x="98298" y="497293"/>
                  </a:lnTo>
                  <a:lnTo>
                    <a:pt x="93510" y="499833"/>
                  </a:lnTo>
                  <a:lnTo>
                    <a:pt x="100990" y="501103"/>
                  </a:lnTo>
                  <a:lnTo>
                    <a:pt x="104609" y="504913"/>
                  </a:lnTo>
                  <a:lnTo>
                    <a:pt x="108953" y="511263"/>
                  </a:lnTo>
                  <a:lnTo>
                    <a:pt x="117652" y="507453"/>
                  </a:lnTo>
                  <a:lnTo>
                    <a:pt x="126987" y="511263"/>
                  </a:lnTo>
                  <a:lnTo>
                    <a:pt x="136296" y="513803"/>
                  </a:lnTo>
                  <a:lnTo>
                    <a:pt x="144907" y="511263"/>
                  </a:lnTo>
                  <a:lnTo>
                    <a:pt x="139636" y="517613"/>
                  </a:lnTo>
                  <a:lnTo>
                    <a:pt x="145389" y="517613"/>
                  </a:lnTo>
                  <a:lnTo>
                    <a:pt x="150152" y="521423"/>
                  </a:lnTo>
                  <a:lnTo>
                    <a:pt x="150329" y="525233"/>
                  </a:lnTo>
                  <a:lnTo>
                    <a:pt x="151625" y="518883"/>
                  </a:lnTo>
                  <a:lnTo>
                    <a:pt x="160578" y="517613"/>
                  </a:lnTo>
                  <a:lnTo>
                    <a:pt x="165430" y="520153"/>
                  </a:lnTo>
                  <a:lnTo>
                    <a:pt x="163004" y="521423"/>
                  </a:lnTo>
                  <a:lnTo>
                    <a:pt x="160426" y="522693"/>
                  </a:lnTo>
                  <a:lnTo>
                    <a:pt x="157695" y="522693"/>
                  </a:lnTo>
                  <a:lnTo>
                    <a:pt x="162648" y="527773"/>
                  </a:lnTo>
                  <a:lnTo>
                    <a:pt x="171310" y="522693"/>
                  </a:lnTo>
                  <a:lnTo>
                    <a:pt x="177419" y="523963"/>
                  </a:lnTo>
                  <a:lnTo>
                    <a:pt x="173405" y="525233"/>
                  </a:lnTo>
                  <a:lnTo>
                    <a:pt x="172504" y="526503"/>
                  </a:lnTo>
                  <a:lnTo>
                    <a:pt x="174726" y="529043"/>
                  </a:lnTo>
                  <a:lnTo>
                    <a:pt x="166776" y="530313"/>
                  </a:lnTo>
                  <a:lnTo>
                    <a:pt x="175145" y="536663"/>
                  </a:lnTo>
                  <a:lnTo>
                    <a:pt x="186499" y="534428"/>
                  </a:lnTo>
                  <a:lnTo>
                    <a:pt x="183476" y="536663"/>
                  </a:lnTo>
                  <a:lnTo>
                    <a:pt x="183172" y="539203"/>
                  </a:lnTo>
                  <a:lnTo>
                    <a:pt x="181660" y="541743"/>
                  </a:lnTo>
                  <a:lnTo>
                    <a:pt x="187528" y="543013"/>
                  </a:lnTo>
                  <a:lnTo>
                    <a:pt x="187947" y="545553"/>
                  </a:lnTo>
                  <a:lnTo>
                    <a:pt x="186156" y="549363"/>
                  </a:lnTo>
                  <a:lnTo>
                    <a:pt x="185381" y="554443"/>
                  </a:lnTo>
                  <a:lnTo>
                    <a:pt x="186563" y="559523"/>
                  </a:lnTo>
                  <a:lnTo>
                    <a:pt x="192493" y="563333"/>
                  </a:lnTo>
                  <a:lnTo>
                    <a:pt x="195122" y="568413"/>
                  </a:lnTo>
                  <a:lnTo>
                    <a:pt x="199301" y="572223"/>
                  </a:lnTo>
                  <a:lnTo>
                    <a:pt x="206070" y="577303"/>
                  </a:lnTo>
                  <a:lnTo>
                    <a:pt x="213474" y="579843"/>
                  </a:lnTo>
                  <a:lnTo>
                    <a:pt x="219583" y="578573"/>
                  </a:lnTo>
                  <a:lnTo>
                    <a:pt x="218071" y="583653"/>
                  </a:lnTo>
                  <a:lnTo>
                    <a:pt x="217855" y="592543"/>
                  </a:lnTo>
                  <a:lnTo>
                    <a:pt x="219075" y="600163"/>
                  </a:lnTo>
                  <a:lnTo>
                    <a:pt x="221894" y="605243"/>
                  </a:lnTo>
                  <a:lnTo>
                    <a:pt x="219786" y="603973"/>
                  </a:lnTo>
                  <a:lnTo>
                    <a:pt x="209423" y="601433"/>
                  </a:lnTo>
                  <a:lnTo>
                    <a:pt x="215836" y="607783"/>
                  </a:lnTo>
                  <a:lnTo>
                    <a:pt x="219100" y="610323"/>
                  </a:lnTo>
                  <a:lnTo>
                    <a:pt x="229019" y="615403"/>
                  </a:lnTo>
                  <a:lnTo>
                    <a:pt x="231787" y="620483"/>
                  </a:lnTo>
                  <a:lnTo>
                    <a:pt x="233057" y="633183"/>
                  </a:lnTo>
                  <a:lnTo>
                    <a:pt x="238556" y="638263"/>
                  </a:lnTo>
                  <a:lnTo>
                    <a:pt x="236994" y="643343"/>
                  </a:lnTo>
                  <a:lnTo>
                    <a:pt x="237070" y="639533"/>
                  </a:lnTo>
                  <a:lnTo>
                    <a:pt x="233629" y="638263"/>
                  </a:lnTo>
                  <a:lnTo>
                    <a:pt x="232371" y="635723"/>
                  </a:lnTo>
                  <a:lnTo>
                    <a:pt x="230809" y="626833"/>
                  </a:lnTo>
                  <a:lnTo>
                    <a:pt x="228485" y="620483"/>
                  </a:lnTo>
                  <a:lnTo>
                    <a:pt x="223075" y="617943"/>
                  </a:lnTo>
                  <a:lnTo>
                    <a:pt x="217652" y="614133"/>
                  </a:lnTo>
                  <a:lnTo>
                    <a:pt x="213982" y="624293"/>
                  </a:lnTo>
                  <a:lnTo>
                    <a:pt x="211505" y="634453"/>
                  </a:lnTo>
                  <a:lnTo>
                    <a:pt x="210261" y="644613"/>
                  </a:lnTo>
                  <a:lnTo>
                    <a:pt x="210286" y="654773"/>
                  </a:lnTo>
                  <a:lnTo>
                    <a:pt x="210908" y="648423"/>
                  </a:lnTo>
                  <a:lnTo>
                    <a:pt x="219735" y="649693"/>
                  </a:lnTo>
                  <a:lnTo>
                    <a:pt x="208635" y="659853"/>
                  </a:lnTo>
                  <a:lnTo>
                    <a:pt x="207645" y="667473"/>
                  </a:lnTo>
                  <a:lnTo>
                    <a:pt x="206540" y="673823"/>
                  </a:lnTo>
                  <a:lnTo>
                    <a:pt x="204482" y="685253"/>
                  </a:lnTo>
                  <a:lnTo>
                    <a:pt x="201523" y="696683"/>
                  </a:lnTo>
                  <a:lnTo>
                    <a:pt x="196202" y="706843"/>
                  </a:lnTo>
                  <a:lnTo>
                    <a:pt x="187071" y="714463"/>
                  </a:lnTo>
                  <a:lnTo>
                    <a:pt x="189611" y="717003"/>
                  </a:lnTo>
                  <a:lnTo>
                    <a:pt x="201790" y="715733"/>
                  </a:lnTo>
                  <a:lnTo>
                    <a:pt x="201091" y="723353"/>
                  </a:lnTo>
                  <a:lnTo>
                    <a:pt x="197523" y="727163"/>
                  </a:lnTo>
                  <a:lnTo>
                    <a:pt x="202552" y="728433"/>
                  </a:lnTo>
                  <a:lnTo>
                    <a:pt x="208368" y="727163"/>
                  </a:lnTo>
                  <a:lnTo>
                    <a:pt x="218909" y="730973"/>
                  </a:lnTo>
                  <a:lnTo>
                    <a:pt x="229984" y="736053"/>
                  </a:lnTo>
                  <a:lnTo>
                    <a:pt x="237363" y="739863"/>
                  </a:lnTo>
                  <a:lnTo>
                    <a:pt x="242925" y="739863"/>
                  </a:lnTo>
                  <a:lnTo>
                    <a:pt x="242506" y="737323"/>
                  </a:lnTo>
                  <a:lnTo>
                    <a:pt x="251053" y="744943"/>
                  </a:lnTo>
                  <a:lnTo>
                    <a:pt x="253453" y="743673"/>
                  </a:lnTo>
                  <a:lnTo>
                    <a:pt x="263550" y="742403"/>
                  </a:lnTo>
                  <a:lnTo>
                    <a:pt x="270814" y="743673"/>
                  </a:lnTo>
                  <a:lnTo>
                    <a:pt x="277241" y="744943"/>
                  </a:lnTo>
                  <a:lnTo>
                    <a:pt x="277583" y="742403"/>
                  </a:lnTo>
                  <a:lnTo>
                    <a:pt x="278117" y="738593"/>
                  </a:lnTo>
                  <a:lnTo>
                    <a:pt x="282244" y="737323"/>
                  </a:lnTo>
                  <a:lnTo>
                    <a:pt x="287794" y="738593"/>
                  </a:lnTo>
                  <a:lnTo>
                    <a:pt x="292925" y="741133"/>
                  </a:lnTo>
                  <a:lnTo>
                    <a:pt x="297091" y="744943"/>
                  </a:lnTo>
                  <a:lnTo>
                    <a:pt x="304761" y="741133"/>
                  </a:lnTo>
                  <a:lnTo>
                    <a:pt x="305879" y="748753"/>
                  </a:lnTo>
                  <a:lnTo>
                    <a:pt x="308292" y="744943"/>
                  </a:lnTo>
                  <a:lnTo>
                    <a:pt x="313397" y="746213"/>
                  </a:lnTo>
                  <a:lnTo>
                    <a:pt x="321132" y="751293"/>
                  </a:lnTo>
                  <a:lnTo>
                    <a:pt x="314172" y="751293"/>
                  </a:lnTo>
                  <a:lnTo>
                    <a:pt x="318389" y="753833"/>
                  </a:lnTo>
                  <a:lnTo>
                    <a:pt x="329272" y="758913"/>
                  </a:lnTo>
                  <a:lnTo>
                    <a:pt x="329831" y="758913"/>
                  </a:lnTo>
                  <a:lnTo>
                    <a:pt x="335254" y="756373"/>
                  </a:lnTo>
                  <a:lnTo>
                    <a:pt x="345186" y="758913"/>
                  </a:lnTo>
                  <a:lnTo>
                    <a:pt x="354190" y="758913"/>
                  </a:lnTo>
                  <a:lnTo>
                    <a:pt x="355473" y="756373"/>
                  </a:lnTo>
                  <a:lnTo>
                    <a:pt x="356120" y="755103"/>
                  </a:lnTo>
                  <a:lnTo>
                    <a:pt x="363562" y="755103"/>
                  </a:lnTo>
                  <a:lnTo>
                    <a:pt x="366788" y="756373"/>
                  </a:lnTo>
                  <a:lnTo>
                    <a:pt x="370471" y="756373"/>
                  </a:lnTo>
                  <a:lnTo>
                    <a:pt x="369697" y="755103"/>
                  </a:lnTo>
                  <a:lnTo>
                    <a:pt x="366560" y="750023"/>
                  </a:lnTo>
                  <a:lnTo>
                    <a:pt x="367944" y="746213"/>
                  </a:lnTo>
                  <a:lnTo>
                    <a:pt x="367525" y="744943"/>
                  </a:lnTo>
                  <a:lnTo>
                    <a:pt x="366242" y="741133"/>
                  </a:lnTo>
                  <a:lnTo>
                    <a:pt x="365823" y="739863"/>
                  </a:lnTo>
                  <a:lnTo>
                    <a:pt x="362991" y="737323"/>
                  </a:lnTo>
                  <a:lnTo>
                    <a:pt x="362788" y="736053"/>
                  </a:lnTo>
                  <a:lnTo>
                    <a:pt x="365201" y="733513"/>
                  </a:lnTo>
                  <a:lnTo>
                    <a:pt x="366255" y="732243"/>
                  </a:lnTo>
                  <a:lnTo>
                    <a:pt x="366826" y="729703"/>
                  </a:lnTo>
                  <a:lnTo>
                    <a:pt x="366928" y="728433"/>
                  </a:lnTo>
                  <a:lnTo>
                    <a:pt x="366737" y="727163"/>
                  </a:lnTo>
                  <a:lnTo>
                    <a:pt x="365975" y="722083"/>
                  </a:lnTo>
                  <a:lnTo>
                    <a:pt x="381127" y="717003"/>
                  </a:lnTo>
                  <a:lnTo>
                    <a:pt x="383578" y="715733"/>
                  </a:lnTo>
                  <a:lnTo>
                    <a:pt x="390944" y="711923"/>
                  </a:lnTo>
                  <a:lnTo>
                    <a:pt x="397751" y="705573"/>
                  </a:lnTo>
                  <a:lnTo>
                    <a:pt x="409028" y="705573"/>
                  </a:lnTo>
                  <a:lnTo>
                    <a:pt x="413270" y="709383"/>
                  </a:lnTo>
                  <a:lnTo>
                    <a:pt x="418465" y="709383"/>
                  </a:lnTo>
                  <a:lnTo>
                    <a:pt x="424180" y="710653"/>
                  </a:lnTo>
                  <a:lnTo>
                    <a:pt x="427837" y="711923"/>
                  </a:lnTo>
                  <a:lnTo>
                    <a:pt x="429412" y="710653"/>
                  </a:lnTo>
                  <a:lnTo>
                    <a:pt x="428993" y="705573"/>
                  </a:lnTo>
                  <a:lnTo>
                    <a:pt x="428891" y="704303"/>
                  </a:lnTo>
                  <a:lnTo>
                    <a:pt x="430479" y="710653"/>
                  </a:lnTo>
                  <a:lnTo>
                    <a:pt x="431114" y="711923"/>
                  </a:lnTo>
                  <a:lnTo>
                    <a:pt x="440474" y="710653"/>
                  </a:lnTo>
                  <a:lnTo>
                    <a:pt x="441540" y="710653"/>
                  </a:lnTo>
                  <a:lnTo>
                    <a:pt x="440563" y="711923"/>
                  </a:lnTo>
                  <a:lnTo>
                    <a:pt x="443014" y="714463"/>
                  </a:lnTo>
                  <a:lnTo>
                    <a:pt x="447967" y="714463"/>
                  </a:lnTo>
                  <a:lnTo>
                    <a:pt x="452208" y="715733"/>
                  </a:lnTo>
                  <a:lnTo>
                    <a:pt x="452539" y="719543"/>
                  </a:lnTo>
                  <a:lnTo>
                    <a:pt x="461530" y="719543"/>
                  </a:lnTo>
                  <a:lnTo>
                    <a:pt x="466140" y="725893"/>
                  </a:lnTo>
                  <a:lnTo>
                    <a:pt x="478612" y="724623"/>
                  </a:lnTo>
                  <a:lnTo>
                    <a:pt x="481965" y="727163"/>
                  </a:lnTo>
                  <a:lnTo>
                    <a:pt x="488721" y="724623"/>
                  </a:lnTo>
                  <a:lnTo>
                    <a:pt x="492086" y="723353"/>
                  </a:lnTo>
                  <a:lnTo>
                    <a:pt x="496455" y="720813"/>
                  </a:lnTo>
                  <a:lnTo>
                    <a:pt x="501662" y="720813"/>
                  </a:lnTo>
                  <a:lnTo>
                    <a:pt x="500710" y="719543"/>
                  </a:lnTo>
                  <a:lnTo>
                    <a:pt x="499795" y="718273"/>
                  </a:lnTo>
                  <a:lnTo>
                    <a:pt x="498919" y="717003"/>
                  </a:lnTo>
                  <a:lnTo>
                    <a:pt x="509549" y="709383"/>
                  </a:lnTo>
                  <a:lnTo>
                    <a:pt x="513715" y="706843"/>
                  </a:lnTo>
                  <a:lnTo>
                    <a:pt x="517880" y="704303"/>
                  </a:lnTo>
                  <a:lnTo>
                    <a:pt x="540410" y="677633"/>
                  </a:lnTo>
                  <a:lnTo>
                    <a:pt x="541426" y="673823"/>
                  </a:lnTo>
                  <a:close/>
                </a:path>
                <a:path w="2272665" h="3916679">
                  <a:moveTo>
                    <a:pt x="561632" y="457923"/>
                  </a:moveTo>
                  <a:lnTo>
                    <a:pt x="554850" y="456653"/>
                  </a:lnTo>
                  <a:lnTo>
                    <a:pt x="543661" y="456653"/>
                  </a:lnTo>
                  <a:lnTo>
                    <a:pt x="538403" y="452843"/>
                  </a:lnTo>
                  <a:lnTo>
                    <a:pt x="533158" y="449033"/>
                  </a:lnTo>
                  <a:lnTo>
                    <a:pt x="529996" y="451573"/>
                  </a:lnTo>
                  <a:lnTo>
                    <a:pt x="523684" y="451573"/>
                  </a:lnTo>
                  <a:lnTo>
                    <a:pt x="518756" y="452843"/>
                  </a:lnTo>
                  <a:lnTo>
                    <a:pt x="519061" y="450303"/>
                  </a:lnTo>
                  <a:lnTo>
                    <a:pt x="519518" y="449033"/>
                  </a:lnTo>
                  <a:lnTo>
                    <a:pt x="519252" y="449033"/>
                  </a:lnTo>
                  <a:lnTo>
                    <a:pt x="518261" y="447763"/>
                  </a:lnTo>
                  <a:lnTo>
                    <a:pt x="516496" y="447763"/>
                  </a:lnTo>
                  <a:lnTo>
                    <a:pt x="515670" y="445223"/>
                  </a:lnTo>
                  <a:lnTo>
                    <a:pt x="513994" y="447763"/>
                  </a:lnTo>
                  <a:lnTo>
                    <a:pt x="513334" y="449033"/>
                  </a:lnTo>
                  <a:lnTo>
                    <a:pt x="512445" y="449033"/>
                  </a:lnTo>
                  <a:lnTo>
                    <a:pt x="511340" y="450303"/>
                  </a:lnTo>
                  <a:lnTo>
                    <a:pt x="506171" y="449033"/>
                  </a:lnTo>
                  <a:lnTo>
                    <a:pt x="504253" y="443953"/>
                  </a:lnTo>
                  <a:lnTo>
                    <a:pt x="503783" y="442683"/>
                  </a:lnTo>
                  <a:lnTo>
                    <a:pt x="497357" y="436333"/>
                  </a:lnTo>
                  <a:lnTo>
                    <a:pt x="496074" y="435063"/>
                  </a:lnTo>
                  <a:lnTo>
                    <a:pt x="492010" y="436333"/>
                  </a:lnTo>
                  <a:lnTo>
                    <a:pt x="485419" y="435063"/>
                  </a:lnTo>
                  <a:lnTo>
                    <a:pt x="477951" y="433793"/>
                  </a:lnTo>
                  <a:lnTo>
                    <a:pt x="463029" y="431253"/>
                  </a:lnTo>
                  <a:lnTo>
                    <a:pt x="463537" y="433793"/>
                  </a:lnTo>
                  <a:lnTo>
                    <a:pt x="461746" y="427443"/>
                  </a:lnTo>
                  <a:lnTo>
                    <a:pt x="450164" y="419823"/>
                  </a:lnTo>
                  <a:lnTo>
                    <a:pt x="440499" y="419823"/>
                  </a:lnTo>
                  <a:lnTo>
                    <a:pt x="440982" y="414743"/>
                  </a:lnTo>
                  <a:lnTo>
                    <a:pt x="441706" y="407123"/>
                  </a:lnTo>
                  <a:lnTo>
                    <a:pt x="441312" y="404583"/>
                  </a:lnTo>
                  <a:lnTo>
                    <a:pt x="436714" y="405853"/>
                  </a:lnTo>
                  <a:lnTo>
                    <a:pt x="435660" y="410933"/>
                  </a:lnTo>
                  <a:lnTo>
                    <a:pt x="426453" y="414743"/>
                  </a:lnTo>
                  <a:lnTo>
                    <a:pt x="421182" y="413473"/>
                  </a:lnTo>
                  <a:lnTo>
                    <a:pt x="416547" y="412203"/>
                  </a:lnTo>
                  <a:lnTo>
                    <a:pt x="417944" y="407123"/>
                  </a:lnTo>
                  <a:lnTo>
                    <a:pt x="419404" y="403313"/>
                  </a:lnTo>
                  <a:lnTo>
                    <a:pt x="420865" y="399503"/>
                  </a:lnTo>
                  <a:lnTo>
                    <a:pt x="413766" y="396963"/>
                  </a:lnTo>
                  <a:lnTo>
                    <a:pt x="410222" y="395693"/>
                  </a:lnTo>
                  <a:lnTo>
                    <a:pt x="404177" y="394423"/>
                  </a:lnTo>
                  <a:lnTo>
                    <a:pt x="400697" y="396963"/>
                  </a:lnTo>
                  <a:lnTo>
                    <a:pt x="401218" y="390613"/>
                  </a:lnTo>
                  <a:lnTo>
                    <a:pt x="401421" y="388073"/>
                  </a:lnTo>
                  <a:lnTo>
                    <a:pt x="395274" y="390613"/>
                  </a:lnTo>
                  <a:lnTo>
                    <a:pt x="384949" y="385533"/>
                  </a:lnTo>
                  <a:lnTo>
                    <a:pt x="385635" y="382993"/>
                  </a:lnTo>
                  <a:lnTo>
                    <a:pt x="387007" y="377913"/>
                  </a:lnTo>
                  <a:lnTo>
                    <a:pt x="375005" y="375373"/>
                  </a:lnTo>
                  <a:lnTo>
                    <a:pt x="373837" y="382993"/>
                  </a:lnTo>
                  <a:lnTo>
                    <a:pt x="364109" y="374103"/>
                  </a:lnTo>
                  <a:lnTo>
                    <a:pt x="365455" y="366483"/>
                  </a:lnTo>
                  <a:lnTo>
                    <a:pt x="362559" y="363943"/>
                  </a:lnTo>
                  <a:lnTo>
                    <a:pt x="355714" y="362673"/>
                  </a:lnTo>
                  <a:lnTo>
                    <a:pt x="336372" y="367753"/>
                  </a:lnTo>
                  <a:lnTo>
                    <a:pt x="330288" y="371563"/>
                  </a:lnTo>
                  <a:lnTo>
                    <a:pt x="327304" y="377913"/>
                  </a:lnTo>
                  <a:lnTo>
                    <a:pt x="325450" y="388073"/>
                  </a:lnTo>
                  <a:lnTo>
                    <a:pt x="325437" y="398233"/>
                  </a:lnTo>
                  <a:lnTo>
                    <a:pt x="327939" y="403313"/>
                  </a:lnTo>
                  <a:lnTo>
                    <a:pt x="321843" y="400773"/>
                  </a:lnTo>
                  <a:lnTo>
                    <a:pt x="315315" y="410933"/>
                  </a:lnTo>
                  <a:lnTo>
                    <a:pt x="310413" y="413473"/>
                  </a:lnTo>
                  <a:lnTo>
                    <a:pt x="303911" y="416013"/>
                  </a:lnTo>
                  <a:lnTo>
                    <a:pt x="284200" y="419823"/>
                  </a:lnTo>
                  <a:lnTo>
                    <a:pt x="280327" y="422363"/>
                  </a:lnTo>
                  <a:lnTo>
                    <a:pt x="274866" y="426173"/>
                  </a:lnTo>
                  <a:lnTo>
                    <a:pt x="271183" y="431253"/>
                  </a:lnTo>
                  <a:lnTo>
                    <a:pt x="272630" y="435063"/>
                  </a:lnTo>
                  <a:lnTo>
                    <a:pt x="276021" y="436333"/>
                  </a:lnTo>
                  <a:lnTo>
                    <a:pt x="281914" y="436333"/>
                  </a:lnTo>
                  <a:lnTo>
                    <a:pt x="285381" y="435063"/>
                  </a:lnTo>
                  <a:lnTo>
                    <a:pt x="281012" y="437603"/>
                  </a:lnTo>
                  <a:lnTo>
                    <a:pt x="274523" y="437603"/>
                  </a:lnTo>
                  <a:lnTo>
                    <a:pt x="264325" y="443953"/>
                  </a:lnTo>
                  <a:lnTo>
                    <a:pt x="259130" y="443953"/>
                  </a:lnTo>
                  <a:lnTo>
                    <a:pt x="247053" y="441413"/>
                  </a:lnTo>
                  <a:lnTo>
                    <a:pt x="240995" y="438873"/>
                  </a:lnTo>
                  <a:lnTo>
                    <a:pt x="232562" y="438873"/>
                  </a:lnTo>
                  <a:lnTo>
                    <a:pt x="228815" y="441413"/>
                  </a:lnTo>
                  <a:lnTo>
                    <a:pt x="219506" y="436333"/>
                  </a:lnTo>
                  <a:lnTo>
                    <a:pt x="226009" y="428713"/>
                  </a:lnTo>
                  <a:lnTo>
                    <a:pt x="223875" y="427443"/>
                  </a:lnTo>
                  <a:lnTo>
                    <a:pt x="217449" y="423633"/>
                  </a:lnTo>
                  <a:lnTo>
                    <a:pt x="212737" y="427443"/>
                  </a:lnTo>
                  <a:lnTo>
                    <a:pt x="205435" y="426173"/>
                  </a:lnTo>
                  <a:lnTo>
                    <a:pt x="202234" y="424903"/>
                  </a:lnTo>
                  <a:lnTo>
                    <a:pt x="198716" y="423633"/>
                  </a:lnTo>
                  <a:lnTo>
                    <a:pt x="203327" y="427443"/>
                  </a:lnTo>
                  <a:lnTo>
                    <a:pt x="200367" y="433793"/>
                  </a:lnTo>
                  <a:lnTo>
                    <a:pt x="205447" y="441413"/>
                  </a:lnTo>
                  <a:lnTo>
                    <a:pt x="210947" y="445223"/>
                  </a:lnTo>
                  <a:lnTo>
                    <a:pt x="210540" y="447763"/>
                  </a:lnTo>
                  <a:lnTo>
                    <a:pt x="209638" y="455383"/>
                  </a:lnTo>
                  <a:lnTo>
                    <a:pt x="209219" y="463003"/>
                  </a:lnTo>
                  <a:lnTo>
                    <a:pt x="210858" y="469353"/>
                  </a:lnTo>
                  <a:lnTo>
                    <a:pt x="216128" y="473163"/>
                  </a:lnTo>
                  <a:lnTo>
                    <a:pt x="211366" y="474433"/>
                  </a:lnTo>
                  <a:lnTo>
                    <a:pt x="205257" y="475703"/>
                  </a:lnTo>
                  <a:lnTo>
                    <a:pt x="198501" y="473163"/>
                  </a:lnTo>
                  <a:lnTo>
                    <a:pt x="197345" y="468083"/>
                  </a:lnTo>
                  <a:lnTo>
                    <a:pt x="196824" y="468820"/>
                  </a:lnTo>
                  <a:lnTo>
                    <a:pt x="196824" y="476973"/>
                  </a:lnTo>
                  <a:lnTo>
                    <a:pt x="194094" y="478243"/>
                  </a:lnTo>
                  <a:lnTo>
                    <a:pt x="193992" y="475703"/>
                  </a:lnTo>
                  <a:lnTo>
                    <a:pt x="193967" y="475157"/>
                  </a:lnTo>
                  <a:lnTo>
                    <a:pt x="196824" y="476973"/>
                  </a:lnTo>
                  <a:lnTo>
                    <a:pt x="196824" y="468820"/>
                  </a:lnTo>
                  <a:lnTo>
                    <a:pt x="193865" y="472960"/>
                  </a:lnTo>
                  <a:lnTo>
                    <a:pt x="193814" y="471893"/>
                  </a:lnTo>
                  <a:lnTo>
                    <a:pt x="190639" y="475703"/>
                  </a:lnTo>
                  <a:lnTo>
                    <a:pt x="182283" y="474433"/>
                  </a:lnTo>
                  <a:lnTo>
                    <a:pt x="182613" y="470623"/>
                  </a:lnTo>
                  <a:lnTo>
                    <a:pt x="177571" y="473163"/>
                  </a:lnTo>
                  <a:lnTo>
                    <a:pt x="175272" y="474433"/>
                  </a:lnTo>
                  <a:lnTo>
                    <a:pt x="172872" y="475703"/>
                  </a:lnTo>
                  <a:lnTo>
                    <a:pt x="170370" y="476973"/>
                  </a:lnTo>
                  <a:lnTo>
                    <a:pt x="166662" y="478243"/>
                  </a:lnTo>
                  <a:lnTo>
                    <a:pt x="153403" y="466813"/>
                  </a:lnTo>
                  <a:lnTo>
                    <a:pt x="154647" y="463003"/>
                  </a:lnTo>
                  <a:lnTo>
                    <a:pt x="147116" y="463003"/>
                  </a:lnTo>
                  <a:lnTo>
                    <a:pt x="140550" y="466813"/>
                  </a:lnTo>
                  <a:lnTo>
                    <a:pt x="134188" y="469353"/>
                  </a:lnTo>
                  <a:lnTo>
                    <a:pt x="127266" y="470623"/>
                  </a:lnTo>
                  <a:lnTo>
                    <a:pt x="113677" y="470623"/>
                  </a:lnTo>
                  <a:lnTo>
                    <a:pt x="101574" y="473163"/>
                  </a:lnTo>
                  <a:lnTo>
                    <a:pt x="90728" y="478243"/>
                  </a:lnTo>
                  <a:lnTo>
                    <a:pt x="93751" y="489673"/>
                  </a:lnTo>
                  <a:lnTo>
                    <a:pt x="104317" y="484593"/>
                  </a:lnTo>
                  <a:lnTo>
                    <a:pt x="107416" y="484593"/>
                  </a:lnTo>
                  <a:lnTo>
                    <a:pt x="105664" y="487692"/>
                  </a:lnTo>
                  <a:lnTo>
                    <a:pt x="103098" y="487133"/>
                  </a:lnTo>
                  <a:lnTo>
                    <a:pt x="98120" y="489673"/>
                  </a:lnTo>
                  <a:lnTo>
                    <a:pt x="100393" y="494753"/>
                  </a:lnTo>
                  <a:lnTo>
                    <a:pt x="111201" y="489673"/>
                  </a:lnTo>
                  <a:lnTo>
                    <a:pt x="109664" y="496023"/>
                  </a:lnTo>
                  <a:lnTo>
                    <a:pt x="538302" y="496023"/>
                  </a:lnTo>
                  <a:lnTo>
                    <a:pt x="538492" y="494753"/>
                  </a:lnTo>
                  <a:lnTo>
                    <a:pt x="541655" y="489673"/>
                  </a:lnTo>
                  <a:lnTo>
                    <a:pt x="555586" y="464273"/>
                  </a:lnTo>
                  <a:lnTo>
                    <a:pt x="561632" y="457923"/>
                  </a:lnTo>
                  <a:close/>
                </a:path>
                <a:path w="2272665" h="3916679">
                  <a:moveTo>
                    <a:pt x="609307" y="760488"/>
                  </a:moveTo>
                  <a:lnTo>
                    <a:pt x="608101" y="749947"/>
                  </a:lnTo>
                  <a:lnTo>
                    <a:pt x="606221" y="739355"/>
                  </a:lnTo>
                  <a:lnTo>
                    <a:pt x="604913" y="729691"/>
                  </a:lnTo>
                  <a:lnTo>
                    <a:pt x="598106" y="729170"/>
                  </a:lnTo>
                  <a:lnTo>
                    <a:pt x="601637" y="738543"/>
                  </a:lnTo>
                  <a:lnTo>
                    <a:pt x="591032" y="745591"/>
                  </a:lnTo>
                  <a:lnTo>
                    <a:pt x="584365" y="746353"/>
                  </a:lnTo>
                  <a:lnTo>
                    <a:pt x="575487" y="750798"/>
                  </a:lnTo>
                  <a:lnTo>
                    <a:pt x="575043" y="755332"/>
                  </a:lnTo>
                  <a:lnTo>
                    <a:pt x="572833" y="757555"/>
                  </a:lnTo>
                  <a:lnTo>
                    <a:pt x="573557" y="759650"/>
                  </a:lnTo>
                  <a:lnTo>
                    <a:pt x="574573" y="761580"/>
                  </a:lnTo>
                  <a:lnTo>
                    <a:pt x="575894" y="763358"/>
                  </a:lnTo>
                  <a:lnTo>
                    <a:pt x="569556" y="764654"/>
                  </a:lnTo>
                  <a:lnTo>
                    <a:pt x="572465" y="770712"/>
                  </a:lnTo>
                  <a:lnTo>
                    <a:pt x="577075" y="771867"/>
                  </a:lnTo>
                  <a:lnTo>
                    <a:pt x="573951" y="774839"/>
                  </a:lnTo>
                  <a:lnTo>
                    <a:pt x="574738" y="780872"/>
                  </a:lnTo>
                  <a:lnTo>
                    <a:pt x="580136" y="779602"/>
                  </a:lnTo>
                  <a:lnTo>
                    <a:pt x="580440" y="782866"/>
                  </a:lnTo>
                  <a:lnTo>
                    <a:pt x="578561" y="785660"/>
                  </a:lnTo>
                  <a:lnTo>
                    <a:pt x="575894" y="787349"/>
                  </a:lnTo>
                  <a:lnTo>
                    <a:pt x="578319" y="788758"/>
                  </a:lnTo>
                  <a:lnTo>
                    <a:pt x="580898" y="789787"/>
                  </a:lnTo>
                  <a:lnTo>
                    <a:pt x="583628" y="790435"/>
                  </a:lnTo>
                  <a:lnTo>
                    <a:pt x="580758" y="793991"/>
                  </a:lnTo>
                  <a:lnTo>
                    <a:pt x="584492" y="797966"/>
                  </a:lnTo>
                  <a:lnTo>
                    <a:pt x="590511" y="801763"/>
                  </a:lnTo>
                  <a:lnTo>
                    <a:pt x="594487" y="804748"/>
                  </a:lnTo>
                  <a:lnTo>
                    <a:pt x="602386" y="787654"/>
                  </a:lnTo>
                  <a:lnTo>
                    <a:pt x="605878" y="778878"/>
                  </a:lnTo>
                  <a:lnTo>
                    <a:pt x="608584" y="769937"/>
                  </a:lnTo>
                  <a:lnTo>
                    <a:pt x="609307" y="760488"/>
                  </a:lnTo>
                  <a:close/>
                </a:path>
                <a:path w="2272665" h="3916679">
                  <a:moveTo>
                    <a:pt x="2062810" y="3319945"/>
                  </a:moveTo>
                  <a:lnTo>
                    <a:pt x="2057006" y="3317633"/>
                  </a:lnTo>
                  <a:lnTo>
                    <a:pt x="2055545" y="3320656"/>
                  </a:lnTo>
                  <a:lnTo>
                    <a:pt x="2054796" y="3327933"/>
                  </a:lnTo>
                  <a:lnTo>
                    <a:pt x="2057006" y="3330803"/>
                  </a:lnTo>
                  <a:lnTo>
                    <a:pt x="2059559" y="3327336"/>
                  </a:lnTo>
                  <a:lnTo>
                    <a:pt x="2062810" y="3319945"/>
                  </a:lnTo>
                  <a:close/>
                </a:path>
                <a:path w="2272665" h="3916679">
                  <a:moveTo>
                    <a:pt x="2188413" y="3347161"/>
                  </a:moveTo>
                  <a:lnTo>
                    <a:pt x="2186114" y="3343579"/>
                  </a:lnTo>
                  <a:lnTo>
                    <a:pt x="2183828" y="3341217"/>
                  </a:lnTo>
                  <a:lnTo>
                    <a:pt x="2180018" y="3344354"/>
                  </a:lnTo>
                  <a:lnTo>
                    <a:pt x="2180894" y="3350603"/>
                  </a:lnTo>
                  <a:lnTo>
                    <a:pt x="2186508" y="3350514"/>
                  </a:lnTo>
                  <a:lnTo>
                    <a:pt x="2188413" y="3347161"/>
                  </a:lnTo>
                  <a:close/>
                </a:path>
                <a:path w="2272665" h="3916679">
                  <a:moveTo>
                    <a:pt x="2237702" y="3306813"/>
                  </a:moveTo>
                  <a:lnTo>
                    <a:pt x="2235809" y="3304489"/>
                  </a:lnTo>
                  <a:lnTo>
                    <a:pt x="2234679" y="3296335"/>
                  </a:lnTo>
                  <a:lnTo>
                    <a:pt x="2234107" y="3292259"/>
                  </a:lnTo>
                  <a:lnTo>
                    <a:pt x="2227389" y="3296335"/>
                  </a:lnTo>
                  <a:lnTo>
                    <a:pt x="2226983" y="3294951"/>
                  </a:lnTo>
                  <a:lnTo>
                    <a:pt x="2226856" y="3293541"/>
                  </a:lnTo>
                  <a:lnTo>
                    <a:pt x="2227021" y="3292094"/>
                  </a:lnTo>
                  <a:lnTo>
                    <a:pt x="2231136" y="3290214"/>
                  </a:lnTo>
                  <a:lnTo>
                    <a:pt x="2228977" y="3286099"/>
                  </a:lnTo>
                  <a:lnTo>
                    <a:pt x="2224976" y="3284550"/>
                  </a:lnTo>
                  <a:lnTo>
                    <a:pt x="2223630" y="3290366"/>
                  </a:lnTo>
                  <a:lnTo>
                    <a:pt x="2224379" y="3296183"/>
                  </a:lnTo>
                  <a:lnTo>
                    <a:pt x="2212505" y="3306813"/>
                  </a:lnTo>
                  <a:lnTo>
                    <a:pt x="2237702" y="3306813"/>
                  </a:lnTo>
                  <a:close/>
                </a:path>
                <a:path w="2272665" h="3916679">
                  <a:moveTo>
                    <a:pt x="2247760" y="3503333"/>
                  </a:moveTo>
                  <a:lnTo>
                    <a:pt x="2245423" y="3507651"/>
                  </a:lnTo>
                  <a:lnTo>
                    <a:pt x="2239518" y="3512489"/>
                  </a:lnTo>
                  <a:lnTo>
                    <a:pt x="2241969" y="3518065"/>
                  </a:lnTo>
                  <a:lnTo>
                    <a:pt x="2244420" y="3514166"/>
                  </a:lnTo>
                  <a:lnTo>
                    <a:pt x="2245499" y="3509645"/>
                  </a:lnTo>
                  <a:lnTo>
                    <a:pt x="2247760" y="3505657"/>
                  </a:lnTo>
                  <a:lnTo>
                    <a:pt x="2247760" y="3503333"/>
                  </a:lnTo>
                  <a:close/>
                </a:path>
                <a:path w="2272665" h="3916679">
                  <a:moveTo>
                    <a:pt x="2272068" y="3434181"/>
                  </a:moveTo>
                  <a:lnTo>
                    <a:pt x="2261451" y="3396551"/>
                  </a:lnTo>
                  <a:lnTo>
                    <a:pt x="2261222" y="3388283"/>
                  </a:lnTo>
                  <a:lnTo>
                    <a:pt x="2261184" y="3387242"/>
                  </a:lnTo>
                  <a:lnTo>
                    <a:pt x="2259698" y="3369792"/>
                  </a:lnTo>
                  <a:lnTo>
                    <a:pt x="2259431" y="3368294"/>
                  </a:lnTo>
                  <a:lnTo>
                    <a:pt x="2257691" y="3358692"/>
                  </a:lnTo>
                  <a:lnTo>
                    <a:pt x="2256548" y="3352304"/>
                  </a:lnTo>
                  <a:lnTo>
                    <a:pt x="2251799" y="3335274"/>
                  </a:lnTo>
                  <a:lnTo>
                    <a:pt x="2246617" y="3321926"/>
                  </a:lnTo>
                  <a:lnTo>
                    <a:pt x="2245550" y="3319183"/>
                  </a:lnTo>
                  <a:lnTo>
                    <a:pt x="2244242" y="3320034"/>
                  </a:lnTo>
                  <a:lnTo>
                    <a:pt x="2242972" y="3320948"/>
                  </a:lnTo>
                  <a:lnTo>
                    <a:pt x="2241740" y="3321926"/>
                  </a:lnTo>
                  <a:lnTo>
                    <a:pt x="2242769" y="3318789"/>
                  </a:lnTo>
                  <a:lnTo>
                    <a:pt x="2241435" y="3318167"/>
                  </a:lnTo>
                  <a:lnTo>
                    <a:pt x="2236406" y="3313125"/>
                  </a:lnTo>
                  <a:lnTo>
                    <a:pt x="2241258" y="3311156"/>
                  </a:lnTo>
                  <a:lnTo>
                    <a:pt x="2237803" y="3306927"/>
                  </a:lnTo>
                  <a:lnTo>
                    <a:pt x="2212378" y="3306927"/>
                  </a:lnTo>
                  <a:lnTo>
                    <a:pt x="2206980" y="3306927"/>
                  </a:lnTo>
                  <a:lnTo>
                    <a:pt x="2211781" y="3312325"/>
                  </a:lnTo>
                  <a:lnTo>
                    <a:pt x="2212200" y="3318167"/>
                  </a:lnTo>
                  <a:lnTo>
                    <a:pt x="2212289" y="3320034"/>
                  </a:lnTo>
                  <a:lnTo>
                    <a:pt x="2210524" y="3327793"/>
                  </a:lnTo>
                  <a:lnTo>
                    <a:pt x="2208428" y="3334270"/>
                  </a:lnTo>
                  <a:lnTo>
                    <a:pt x="2205355" y="3344468"/>
                  </a:lnTo>
                  <a:lnTo>
                    <a:pt x="2205507" y="3350984"/>
                  </a:lnTo>
                  <a:lnTo>
                    <a:pt x="2192947" y="3351314"/>
                  </a:lnTo>
                  <a:lnTo>
                    <a:pt x="2194483" y="3358692"/>
                  </a:lnTo>
                  <a:lnTo>
                    <a:pt x="2192147" y="3352850"/>
                  </a:lnTo>
                  <a:lnTo>
                    <a:pt x="2186076" y="3360191"/>
                  </a:lnTo>
                  <a:lnTo>
                    <a:pt x="2185962" y="3364623"/>
                  </a:lnTo>
                  <a:lnTo>
                    <a:pt x="2184831" y="3368294"/>
                  </a:lnTo>
                  <a:lnTo>
                    <a:pt x="2181187" y="3364814"/>
                  </a:lnTo>
                  <a:lnTo>
                    <a:pt x="2176107" y="3358502"/>
                  </a:lnTo>
                  <a:lnTo>
                    <a:pt x="2171306" y="3355340"/>
                  </a:lnTo>
                  <a:lnTo>
                    <a:pt x="2168499" y="3361296"/>
                  </a:lnTo>
                  <a:lnTo>
                    <a:pt x="2167902" y="3367240"/>
                  </a:lnTo>
                  <a:lnTo>
                    <a:pt x="2169972" y="3371126"/>
                  </a:lnTo>
                  <a:lnTo>
                    <a:pt x="2172093" y="3376460"/>
                  </a:lnTo>
                  <a:lnTo>
                    <a:pt x="2172652" y="3381146"/>
                  </a:lnTo>
                  <a:lnTo>
                    <a:pt x="2171954" y="3386048"/>
                  </a:lnTo>
                  <a:lnTo>
                    <a:pt x="2170734" y="3388283"/>
                  </a:lnTo>
                  <a:lnTo>
                    <a:pt x="2169744" y="3384943"/>
                  </a:lnTo>
                  <a:lnTo>
                    <a:pt x="2167090" y="3387864"/>
                  </a:lnTo>
                  <a:lnTo>
                    <a:pt x="2162530" y="3390582"/>
                  </a:lnTo>
                  <a:lnTo>
                    <a:pt x="2159190" y="3394430"/>
                  </a:lnTo>
                  <a:lnTo>
                    <a:pt x="2160206" y="3400742"/>
                  </a:lnTo>
                  <a:lnTo>
                    <a:pt x="2163661" y="3403790"/>
                  </a:lnTo>
                  <a:lnTo>
                    <a:pt x="2167991" y="3405695"/>
                  </a:lnTo>
                  <a:lnTo>
                    <a:pt x="2168182" y="3405860"/>
                  </a:lnTo>
                  <a:lnTo>
                    <a:pt x="2164384" y="3405530"/>
                  </a:lnTo>
                  <a:lnTo>
                    <a:pt x="2153958" y="3413595"/>
                  </a:lnTo>
                  <a:lnTo>
                    <a:pt x="2154478" y="3424161"/>
                  </a:lnTo>
                  <a:lnTo>
                    <a:pt x="2146147" y="3426752"/>
                  </a:lnTo>
                  <a:lnTo>
                    <a:pt x="2145055" y="3420783"/>
                  </a:lnTo>
                  <a:lnTo>
                    <a:pt x="2150808" y="3416223"/>
                  </a:lnTo>
                  <a:lnTo>
                    <a:pt x="2149640" y="3410089"/>
                  </a:lnTo>
                  <a:lnTo>
                    <a:pt x="2143658" y="3411397"/>
                  </a:lnTo>
                  <a:lnTo>
                    <a:pt x="2145055" y="3415512"/>
                  </a:lnTo>
                  <a:lnTo>
                    <a:pt x="2140331" y="3423882"/>
                  </a:lnTo>
                  <a:lnTo>
                    <a:pt x="2139632" y="3424123"/>
                  </a:lnTo>
                  <a:lnTo>
                    <a:pt x="2139632" y="3446297"/>
                  </a:lnTo>
                  <a:lnTo>
                    <a:pt x="2129929" y="3447427"/>
                  </a:lnTo>
                  <a:lnTo>
                    <a:pt x="2126805" y="3449967"/>
                  </a:lnTo>
                  <a:lnTo>
                    <a:pt x="2127440" y="3446246"/>
                  </a:lnTo>
                  <a:lnTo>
                    <a:pt x="2133714" y="3436277"/>
                  </a:lnTo>
                  <a:lnTo>
                    <a:pt x="2135479" y="3438169"/>
                  </a:lnTo>
                  <a:lnTo>
                    <a:pt x="2139632" y="3446297"/>
                  </a:lnTo>
                  <a:lnTo>
                    <a:pt x="2139632" y="3424123"/>
                  </a:lnTo>
                  <a:lnTo>
                    <a:pt x="2133574" y="3426117"/>
                  </a:lnTo>
                  <a:lnTo>
                    <a:pt x="2131936" y="3434372"/>
                  </a:lnTo>
                  <a:lnTo>
                    <a:pt x="2132965" y="3435477"/>
                  </a:lnTo>
                  <a:lnTo>
                    <a:pt x="2119198" y="3435832"/>
                  </a:lnTo>
                  <a:lnTo>
                    <a:pt x="2114778" y="3442665"/>
                  </a:lnTo>
                  <a:lnTo>
                    <a:pt x="2107793" y="3447427"/>
                  </a:lnTo>
                  <a:lnTo>
                    <a:pt x="2100326" y="3451364"/>
                  </a:lnTo>
                  <a:lnTo>
                    <a:pt x="2101481" y="3457879"/>
                  </a:lnTo>
                  <a:lnTo>
                    <a:pt x="2099691" y="3460648"/>
                  </a:lnTo>
                  <a:lnTo>
                    <a:pt x="2101583" y="3465576"/>
                  </a:lnTo>
                  <a:lnTo>
                    <a:pt x="2105456" y="3465055"/>
                  </a:lnTo>
                  <a:lnTo>
                    <a:pt x="2106333" y="3468509"/>
                  </a:lnTo>
                  <a:lnTo>
                    <a:pt x="2102053" y="3468230"/>
                  </a:lnTo>
                  <a:lnTo>
                    <a:pt x="2097595" y="3469106"/>
                  </a:lnTo>
                  <a:lnTo>
                    <a:pt x="2096871" y="3463506"/>
                  </a:lnTo>
                  <a:lnTo>
                    <a:pt x="2095842" y="3455454"/>
                  </a:lnTo>
                  <a:lnTo>
                    <a:pt x="2088400" y="3455581"/>
                  </a:lnTo>
                  <a:lnTo>
                    <a:pt x="2088108" y="3463506"/>
                  </a:lnTo>
                  <a:lnTo>
                    <a:pt x="2086317" y="3460534"/>
                  </a:lnTo>
                  <a:lnTo>
                    <a:pt x="2077745" y="3459683"/>
                  </a:lnTo>
                  <a:lnTo>
                    <a:pt x="2070976" y="3463010"/>
                  </a:lnTo>
                  <a:lnTo>
                    <a:pt x="2072424" y="3469360"/>
                  </a:lnTo>
                  <a:lnTo>
                    <a:pt x="2069579" y="3472002"/>
                  </a:lnTo>
                  <a:lnTo>
                    <a:pt x="2069579" y="3463963"/>
                  </a:lnTo>
                  <a:lnTo>
                    <a:pt x="2060384" y="3470287"/>
                  </a:lnTo>
                  <a:lnTo>
                    <a:pt x="2059851" y="3475113"/>
                  </a:lnTo>
                  <a:lnTo>
                    <a:pt x="2058555" y="3472637"/>
                  </a:lnTo>
                  <a:lnTo>
                    <a:pt x="2056993" y="3470287"/>
                  </a:lnTo>
                  <a:lnTo>
                    <a:pt x="2055228" y="3468128"/>
                  </a:lnTo>
                  <a:lnTo>
                    <a:pt x="2050605" y="3471341"/>
                  </a:lnTo>
                  <a:lnTo>
                    <a:pt x="2047049" y="3476866"/>
                  </a:lnTo>
                  <a:lnTo>
                    <a:pt x="2036610" y="3480752"/>
                  </a:lnTo>
                  <a:lnTo>
                    <a:pt x="2027669" y="3476675"/>
                  </a:lnTo>
                  <a:lnTo>
                    <a:pt x="2021560" y="3482378"/>
                  </a:lnTo>
                  <a:lnTo>
                    <a:pt x="2023262" y="3497669"/>
                  </a:lnTo>
                  <a:lnTo>
                    <a:pt x="2021598" y="3496018"/>
                  </a:lnTo>
                  <a:lnTo>
                    <a:pt x="2023071" y="3502202"/>
                  </a:lnTo>
                  <a:lnTo>
                    <a:pt x="2018601" y="3509416"/>
                  </a:lnTo>
                  <a:lnTo>
                    <a:pt x="2015642" y="3514382"/>
                  </a:lnTo>
                  <a:lnTo>
                    <a:pt x="2010321" y="3521849"/>
                  </a:lnTo>
                  <a:lnTo>
                    <a:pt x="2003971" y="3530841"/>
                  </a:lnTo>
                  <a:lnTo>
                    <a:pt x="1999729" y="3540175"/>
                  </a:lnTo>
                  <a:lnTo>
                    <a:pt x="2000707" y="3548621"/>
                  </a:lnTo>
                  <a:lnTo>
                    <a:pt x="2002599" y="3554768"/>
                  </a:lnTo>
                  <a:lnTo>
                    <a:pt x="2002663" y="3562083"/>
                  </a:lnTo>
                  <a:lnTo>
                    <a:pt x="2002053" y="3569614"/>
                  </a:lnTo>
                  <a:lnTo>
                    <a:pt x="2001939" y="3576409"/>
                  </a:lnTo>
                  <a:lnTo>
                    <a:pt x="2003425" y="3583114"/>
                  </a:lnTo>
                  <a:lnTo>
                    <a:pt x="2005939" y="3589528"/>
                  </a:lnTo>
                  <a:lnTo>
                    <a:pt x="2008301" y="3595890"/>
                  </a:lnTo>
                  <a:lnTo>
                    <a:pt x="2009330" y="3602520"/>
                  </a:lnTo>
                  <a:lnTo>
                    <a:pt x="2009292" y="3611003"/>
                  </a:lnTo>
                  <a:lnTo>
                    <a:pt x="2008759" y="3616375"/>
                  </a:lnTo>
                  <a:lnTo>
                    <a:pt x="2018284" y="3631996"/>
                  </a:lnTo>
                  <a:lnTo>
                    <a:pt x="2015477" y="3635629"/>
                  </a:lnTo>
                  <a:lnTo>
                    <a:pt x="2011311" y="3649154"/>
                  </a:lnTo>
                  <a:lnTo>
                    <a:pt x="2018436" y="3650907"/>
                  </a:lnTo>
                  <a:lnTo>
                    <a:pt x="2011489" y="3663454"/>
                  </a:lnTo>
                  <a:lnTo>
                    <a:pt x="2006828" y="3669639"/>
                  </a:lnTo>
                  <a:lnTo>
                    <a:pt x="1998764" y="3682771"/>
                  </a:lnTo>
                  <a:lnTo>
                    <a:pt x="1993595" y="3689578"/>
                  </a:lnTo>
                  <a:lnTo>
                    <a:pt x="1988299" y="3702774"/>
                  </a:lnTo>
                  <a:lnTo>
                    <a:pt x="1990204" y="3712362"/>
                  </a:lnTo>
                  <a:lnTo>
                    <a:pt x="1974126" y="3717975"/>
                  </a:lnTo>
                  <a:lnTo>
                    <a:pt x="1972043" y="3718153"/>
                  </a:lnTo>
                  <a:lnTo>
                    <a:pt x="1971192" y="3728224"/>
                  </a:lnTo>
                  <a:lnTo>
                    <a:pt x="1969566" y="3734409"/>
                  </a:lnTo>
                  <a:lnTo>
                    <a:pt x="1966518" y="3740480"/>
                  </a:lnTo>
                  <a:lnTo>
                    <a:pt x="1963216" y="3746589"/>
                  </a:lnTo>
                  <a:lnTo>
                    <a:pt x="1960816" y="3752888"/>
                  </a:lnTo>
                  <a:lnTo>
                    <a:pt x="1961705" y="3762997"/>
                  </a:lnTo>
                  <a:lnTo>
                    <a:pt x="1961375" y="3773474"/>
                  </a:lnTo>
                  <a:lnTo>
                    <a:pt x="1962200" y="3783647"/>
                  </a:lnTo>
                  <a:lnTo>
                    <a:pt x="1966531" y="3792829"/>
                  </a:lnTo>
                  <a:lnTo>
                    <a:pt x="1971001" y="3798341"/>
                  </a:lnTo>
                  <a:lnTo>
                    <a:pt x="1970925" y="3804539"/>
                  </a:lnTo>
                  <a:lnTo>
                    <a:pt x="1975345" y="3816807"/>
                  </a:lnTo>
                  <a:lnTo>
                    <a:pt x="1981238" y="3817721"/>
                  </a:lnTo>
                  <a:lnTo>
                    <a:pt x="1975408" y="3824401"/>
                  </a:lnTo>
                  <a:lnTo>
                    <a:pt x="1972310" y="3831628"/>
                  </a:lnTo>
                  <a:lnTo>
                    <a:pt x="1971332" y="3841724"/>
                  </a:lnTo>
                  <a:lnTo>
                    <a:pt x="1972119" y="3852049"/>
                  </a:lnTo>
                  <a:lnTo>
                    <a:pt x="1974329" y="3859949"/>
                  </a:lnTo>
                  <a:lnTo>
                    <a:pt x="1977720" y="3866985"/>
                  </a:lnTo>
                  <a:lnTo>
                    <a:pt x="1981136" y="3872217"/>
                  </a:lnTo>
                  <a:lnTo>
                    <a:pt x="1985454" y="3890175"/>
                  </a:lnTo>
                  <a:lnTo>
                    <a:pt x="1992045" y="3893007"/>
                  </a:lnTo>
                  <a:lnTo>
                    <a:pt x="1999500" y="3899166"/>
                  </a:lnTo>
                  <a:lnTo>
                    <a:pt x="1990090" y="3893693"/>
                  </a:lnTo>
                  <a:lnTo>
                    <a:pt x="1998243" y="3900995"/>
                  </a:lnTo>
                  <a:lnTo>
                    <a:pt x="2004034" y="3902799"/>
                  </a:lnTo>
                  <a:lnTo>
                    <a:pt x="2007704" y="3902443"/>
                  </a:lnTo>
                  <a:lnTo>
                    <a:pt x="2019630" y="3905478"/>
                  </a:lnTo>
                  <a:lnTo>
                    <a:pt x="2024214" y="3914813"/>
                  </a:lnTo>
                  <a:lnTo>
                    <a:pt x="2032622" y="3916680"/>
                  </a:lnTo>
                  <a:lnTo>
                    <a:pt x="2043620" y="3915562"/>
                  </a:lnTo>
                  <a:lnTo>
                    <a:pt x="2054631" y="3909695"/>
                  </a:lnTo>
                  <a:lnTo>
                    <a:pt x="2065426" y="3902494"/>
                  </a:lnTo>
                  <a:lnTo>
                    <a:pt x="2072144" y="3899166"/>
                  </a:lnTo>
                  <a:lnTo>
                    <a:pt x="2075776" y="3897363"/>
                  </a:lnTo>
                  <a:lnTo>
                    <a:pt x="2080704" y="3895915"/>
                  </a:lnTo>
                  <a:lnTo>
                    <a:pt x="2085873" y="3898849"/>
                  </a:lnTo>
                  <a:lnTo>
                    <a:pt x="2093861" y="3895915"/>
                  </a:lnTo>
                  <a:lnTo>
                    <a:pt x="2093988" y="3895864"/>
                  </a:lnTo>
                  <a:lnTo>
                    <a:pt x="2097112" y="3893477"/>
                  </a:lnTo>
                  <a:lnTo>
                    <a:pt x="2106295" y="3891737"/>
                  </a:lnTo>
                  <a:lnTo>
                    <a:pt x="2109508" y="3885361"/>
                  </a:lnTo>
                  <a:lnTo>
                    <a:pt x="2114321" y="3874986"/>
                  </a:lnTo>
                  <a:lnTo>
                    <a:pt x="2116226" y="3868648"/>
                  </a:lnTo>
                  <a:lnTo>
                    <a:pt x="2117928" y="3862324"/>
                  </a:lnTo>
                  <a:lnTo>
                    <a:pt x="2120188" y="3856024"/>
                  </a:lnTo>
                  <a:lnTo>
                    <a:pt x="2123033" y="3850055"/>
                  </a:lnTo>
                  <a:lnTo>
                    <a:pt x="2125954" y="3844163"/>
                  </a:lnTo>
                  <a:lnTo>
                    <a:pt x="2128405" y="3838054"/>
                  </a:lnTo>
                  <a:lnTo>
                    <a:pt x="2135987" y="3814965"/>
                  </a:lnTo>
                  <a:lnTo>
                    <a:pt x="2139658" y="3803383"/>
                  </a:lnTo>
                  <a:lnTo>
                    <a:pt x="2143036" y="3791585"/>
                  </a:lnTo>
                  <a:lnTo>
                    <a:pt x="2148103" y="3774960"/>
                  </a:lnTo>
                  <a:lnTo>
                    <a:pt x="2153907" y="3758857"/>
                  </a:lnTo>
                  <a:lnTo>
                    <a:pt x="2160041" y="3742893"/>
                  </a:lnTo>
                  <a:lnTo>
                    <a:pt x="2166099" y="3726662"/>
                  </a:lnTo>
                  <a:lnTo>
                    <a:pt x="2170468" y="3713251"/>
                  </a:lnTo>
                  <a:lnTo>
                    <a:pt x="2174468" y="3699814"/>
                  </a:lnTo>
                  <a:lnTo>
                    <a:pt x="2178748" y="3686479"/>
                  </a:lnTo>
                  <a:lnTo>
                    <a:pt x="2183968" y="3673386"/>
                  </a:lnTo>
                  <a:lnTo>
                    <a:pt x="2186267" y="3668357"/>
                  </a:lnTo>
                  <a:lnTo>
                    <a:pt x="2190635" y="3660381"/>
                  </a:lnTo>
                  <a:lnTo>
                    <a:pt x="2188337" y="3654653"/>
                  </a:lnTo>
                  <a:lnTo>
                    <a:pt x="2191042" y="3654653"/>
                  </a:lnTo>
                  <a:lnTo>
                    <a:pt x="2194115" y="3643744"/>
                  </a:lnTo>
                  <a:lnTo>
                    <a:pt x="2194788" y="3641941"/>
                  </a:lnTo>
                  <a:lnTo>
                    <a:pt x="2197874" y="3632797"/>
                  </a:lnTo>
                  <a:lnTo>
                    <a:pt x="2200605" y="3623538"/>
                  </a:lnTo>
                  <a:lnTo>
                    <a:pt x="2203399" y="3614305"/>
                  </a:lnTo>
                  <a:lnTo>
                    <a:pt x="2206701" y="3605250"/>
                  </a:lnTo>
                  <a:lnTo>
                    <a:pt x="2211946" y="3592614"/>
                  </a:lnTo>
                  <a:lnTo>
                    <a:pt x="2216734" y="3580346"/>
                  </a:lnTo>
                  <a:lnTo>
                    <a:pt x="2220874" y="3567836"/>
                  </a:lnTo>
                  <a:lnTo>
                    <a:pt x="2224176" y="3554488"/>
                  </a:lnTo>
                  <a:lnTo>
                    <a:pt x="2224570" y="3543147"/>
                  </a:lnTo>
                  <a:lnTo>
                    <a:pt x="2223986" y="3531057"/>
                  </a:lnTo>
                  <a:lnTo>
                    <a:pt x="2226043" y="3519855"/>
                  </a:lnTo>
                  <a:lnTo>
                    <a:pt x="2234361" y="3511207"/>
                  </a:lnTo>
                  <a:lnTo>
                    <a:pt x="2237676" y="3509416"/>
                  </a:lnTo>
                  <a:lnTo>
                    <a:pt x="2241321" y="3498926"/>
                  </a:lnTo>
                  <a:lnTo>
                    <a:pt x="2241448" y="3497669"/>
                  </a:lnTo>
                  <a:lnTo>
                    <a:pt x="2242108" y="3490925"/>
                  </a:lnTo>
                  <a:lnTo>
                    <a:pt x="2241245" y="3487115"/>
                  </a:lnTo>
                  <a:lnTo>
                    <a:pt x="2242388" y="3480752"/>
                  </a:lnTo>
                  <a:lnTo>
                    <a:pt x="2242756" y="3478644"/>
                  </a:lnTo>
                  <a:lnTo>
                    <a:pt x="2242870" y="3478047"/>
                  </a:lnTo>
                  <a:lnTo>
                    <a:pt x="2236444" y="3478644"/>
                  </a:lnTo>
                  <a:lnTo>
                    <a:pt x="2236508" y="3475113"/>
                  </a:lnTo>
                  <a:lnTo>
                    <a:pt x="2236419" y="3472002"/>
                  </a:lnTo>
                  <a:lnTo>
                    <a:pt x="2236241" y="3469106"/>
                  </a:lnTo>
                  <a:lnTo>
                    <a:pt x="2236203" y="3468509"/>
                  </a:lnTo>
                  <a:lnTo>
                    <a:pt x="2236101" y="3466909"/>
                  </a:lnTo>
                  <a:lnTo>
                    <a:pt x="2236051" y="3465055"/>
                  </a:lnTo>
                  <a:lnTo>
                    <a:pt x="2235936" y="3460534"/>
                  </a:lnTo>
                  <a:lnTo>
                    <a:pt x="2235911" y="3455454"/>
                  </a:lnTo>
                  <a:lnTo>
                    <a:pt x="2236774" y="3449967"/>
                  </a:lnTo>
                  <a:lnTo>
                    <a:pt x="2237270" y="3446780"/>
                  </a:lnTo>
                  <a:lnTo>
                    <a:pt x="2242108" y="3444443"/>
                  </a:lnTo>
                  <a:lnTo>
                    <a:pt x="2246477" y="3449091"/>
                  </a:lnTo>
                  <a:lnTo>
                    <a:pt x="2251024" y="3463125"/>
                  </a:lnTo>
                  <a:lnTo>
                    <a:pt x="2255228" y="3467379"/>
                  </a:lnTo>
                  <a:lnTo>
                    <a:pt x="2261197" y="3465385"/>
                  </a:lnTo>
                  <a:lnTo>
                    <a:pt x="2265857" y="3457613"/>
                  </a:lnTo>
                  <a:lnTo>
                    <a:pt x="2269071" y="3448291"/>
                  </a:lnTo>
                  <a:lnTo>
                    <a:pt x="2269998" y="3444443"/>
                  </a:lnTo>
                  <a:lnTo>
                    <a:pt x="2270671" y="3441662"/>
                  </a:lnTo>
                  <a:lnTo>
                    <a:pt x="2271826" y="3435439"/>
                  </a:lnTo>
                  <a:lnTo>
                    <a:pt x="2272068" y="343418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805125" y="3454963"/>
              <a:ext cx="167873" cy="8779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571371" y="2883509"/>
              <a:ext cx="30480" cy="36830"/>
            </a:xfrm>
            <a:custGeom>
              <a:avLst/>
              <a:gdLst/>
              <a:ahLst/>
              <a:cxnLst/>
              <a:rect l="l" t="t" r="r" b="b"/>
              <a:pathLst>
                <a:path w="30479" h="36830">
                  <a:moveTo>
                    <a:pt x="19723" y="16891"/>
                  </a:moveTo>
                  <a:lnTo>
                    <a:pt x="16497" y="16637"/>
                  </a:lnTo>
                  <a:lnTo>
                    <a:pt x="14732" y="14782"/>
                  </a:lnTo>
                  <a:lnTo>
                    <a:pt x="15468" y="11493"/>
                  </a:lnTo>
                  <a:lnTo>
                    <a:pt x="11607" y="14198"/>
                  </a:lnTo>
                  <a:lnTo>
                    <a:pt x="11303" y="11468"/>
                  </a:lnTo>
                  <a:lnTo>
                    <a:pt x="11811" y="8877"/>
                  </a:lnTo>
                  <a:lnTo>
                    <a:pt x="13106" y="6451"/>
                  </a:lnTo>
                  <a:lnTo>
                    <a:pt x="8293" y="5791"/>
                  </a:lnTo>
                  <a:lnTo>
                    <a:pt x="9156" y="11925"/>
                  </a:lnTo>
                  <a:lnTo>
                    <a:pt x="4241" y="10706"/>
                  </a:lnTo>
                  <a:lnTo>
                    <a:pt x="6375" y="13335"/>
                  </a:lnTo>
                  <a:lnTo>
                    <a:pt x="8953" y="15392"/>
                  </a:lnTo>
                  <a:lnTo>
                    <a:pt x="11976" y="16891"/>
                  </a:lnTo>
                  <a:lnTo>
                    <a:pt x="8318" y="18948"/>
                  </a:lnTo>
                  <a:lnTo>
                    <a:pt x="4178" y="19862"/>
                  </a:lnTo>
                  <a:lnTo>
                    <a:pt x="0" y="19608"/>
                  </a:lnTo>
                  <a:lnTo>
                    <a:pt x="1333" y="26428"/>
                  </a:lnTo>
                  <a:lnTo>
                    <a:pt x="1828" y="21386"/>
                  </a:lnTo>
                  <a:lnTo>
                    <a:pt x="11277" y="24599"/>
                  </a:lnTo>
                  <a:lnTo>
                    <a:pt x="13449" y="28956"/>
                  </a:lnTo>
                  <a:lnTo>
                    <a:pt x="9664" y="32385"/>
                  </a:lnTo>
                  <a:lnTo>
                    <a:pt x="7734" y="36639"/>
                  </a:lnTo>
                  <a:lnTo>
                    <a:pt x="16167" y="36652"/>
                  </a:lnTo>
                  <a:lnTo>
                    <a:pt x="16611" y="22199"/>
                  </a:lnTo>
                  <a:lnTo>
                    <a:pt x="19723" y="16891"/>
                  </a:lnTo>
                  <a:close/>
                </a:path>
                <a:path w="30479" h="36830">
                  <a:moveTo>
                    <a:pt x="25247" y="3263"/>
                  </a:moveTo>
                  <a:lnTo>
                    <a:pt x="18643" y="3009"/>
                  </a:lnTo>
                  <a:lnTo>
                    <a:pt x="19011" y="5880"/>
                  </a:lnTo>
                  <a:lnTo>
                    <a:pt x="16484" y="9220"/>
                  </a:lnTo>
                  <a:lnTo>
                    <a:pt x="18262" y="11912"/>
                  </a:lnTo>
                  <a:lnTo>
                    <a:pt x="21082" y="9740"/>
                  </a:lnTo>
                  <a:lnTo>
                    <a:pt x="25247" y="3263"/>
                  </a:lnTo>
                  <a:close/>
                </a:path>
                <a:path w="30479" h="36830">
                  <a:moveTo>
                    <a:pt x="28765" y="0"/>
                  </a:moveTo>
                  <a:lnTo>
                    <a:pt x="25920" y="101"/>
                  </a:lnTo>
                  <a:lnTo>
                    <a:pt x="24079" y="2247"/>
                  </a:lnTo>
                  <a:lnTo>
                    <a:pt x="27940" y="4165"/>
                  </a:lnTo>
                  <a:lnTo>
                    <a:pt x="28765" y="0"/>
                  </a:lnTo>
                  <a:close/>
                </a:path>
                <a:path w="30479" h="36830">
                  <a:moveTo>
                    <a:pt x="30251" y="7251"/>
                  </a:moveTo>
                  <a:lnTo>
                    <a:pt x="26377" y="5156"/>
                  </a:lnTo>
                  <a:lnTo>
                    <a:pt x="25069" y="5664"/>
                  </a:lnTo>
                  <a:lnTo>
                    <a:pt x="26327" y="8788"/>
                  </a:lnTo>
                  <a:lnTo>
                    <a:pt x="30251" y="725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189851" y="3942905"/>
              <a:ext cx="1367790" cy="1524635"/>
            </a:xfrm>
            <a:custGeom>
              <a:avLst/>
              <a:gdLst/>
              <a:ahLst/>
              <a:cxnLst/>
              <a:rect l="l" t="t" r="r" b="b"/>
              <a:pathLst>
                <a:path w="1367790" h="1524635">
                  <a:moveTo>
                    <a:pt x="451116" y="1178725"/>
                  </a:moveTo>
                  <a:lnTo>
                    <a:pt x="450240" y="1170698"/>
                  </a:lnTo>
                  <a:lnTo>
                    <a:pt x="441972" y="1158252"/>
                  </a:lnTo>
                  <a:lnTo>
                    <a:pt x="441502" y="1153185"/>
                  </a:lnTo>
                  <a:lnTo>
                    <a:pt x="447243" y="1148880"/>
                  </a:lnTo>
                  <a:lnTo>
                    <a:pt x="445325" y="1144879"/>
                  </a:lnTo>
                  <a:lnTo>
                    <a:pt x="443992" y="1136738"/>
                  </a:lnTo>
                  <a:lnTo>
                    <a:pt x="432917" y="1133525"/>
                  </a:lnTo>
                  <a:lnTo>
                    <a:pt x="428510" y="1143863"/>
                  </a:lnTo>
                  <a:lnTo>
                    <a:pt x="419938" y="1139875"/>
                  </a:lnTo>
                  <a:lnTo>
                    <a:pt x="410933" y="1134325"/>
                  </a:lnTo>
                  <a:lnTo>
                    <a:pt x="402145" y="1126032"/>
                  </a:lnTo>
                  <a:lnTo>
                    <a:pt x="396506" y="1116177"/>
                  </a:lnTo>
                  <a:lnTo>
                    <a:pt x="396938" y="1105941"/>
                  </a:lnTo>
                  <a:lnTo>
                    <a:pt x="400456" y="1108494"/>
                  </a:lnTo>
                  <a:lnTo>
                    <a:pt x="403910" y="1108595"/>
                  </a:lnTo>
                  <a:lnTo>
                    <a:pt x="407746" y="1106716"/>
                  </a:lnTo>
                  <a:lnTo>
                    <a:pt x="404952" y="1104366"/>
                  </a:lnTo>
                  <a:lnTo>
                    <a:pt x="400456" y="1104671"/>
                  </a:lnTo>
                  <a:lnTo>
                    <a:pt x="396773" y="1098550"/>
                  </a:lnTo>
                  <a:lnTo>
                    <a:pt x="396481" y="1097114"/>
                  </a:lnTo>
                  <a:lnTo>
                    <a:pt x="389674" y="1094003"/>
                  </a:lnTo>
                  <a:lnTo>
                    <a:pt x="382003" y="1093787"/>
                  </a:lnTo>
                  <a:lnTo>
                    <a:pt x="378548" y="1086319"/>
                  </a:lnTo>
                  <a:lnTo>
                    <a:pt x="376389" y="1080020"/>
                  </a:lnTo>
                  <a:lnTo>
                    <a:pt x="368935" y="1072527"/>
                  </a:lnTo>
                  <a:lnTo>
                    <a:pt x="371995" y="1064031"/>
                  </a:lnTo>
                  <a:lnTo>
                    <a:pt x="367576" y="1058316"/>
                  </a:lnTo>
                  <a:lnTo>
                    <a:pt x="365480" y="1051699"/>
                  </a:lnTo>
                  <a:lnTo>
                    <a:pt x="365772" y="1036828"/>
                  </a:lnTo>
                  <a:lnTo>
                    <a:pt x="362940" y="1032459"/>
                  </a:lnTo>
                  <a:lnTo>
                    <a:pt x="358546" y="1030427"/>
                  </a:lnTo>
                  <a:lnTo>
                    <a:pt x="353910" y="1028738"/>
                  </a:lnTo>
                  <a:lnTo>
                    <a:pt x="345884" y="1026312"/>
                  </a:lnTo>
                  <a:lnTo>
                    <a:pt x="340753" y="1030719"/>
                  </a:lnTo>
                  <a:lnTo>
                    <a:pt x="338658" y="1028827"/>
                  </a:lnTo>
                  <a:lnTo>
                    <a:pt x="330174" y="1026236"/>
                  </a:lnTo>
                  <a:lnTo>
                    <a:pt x="321551" y="1030516"/>
                  </a:lnTo>
                  <a:lnTo>
                    <a:pt x="313118" y="1037272"/>
                  </a:lnTo>
                  <a:lnTo>
                    <a:pt x="305206" y="1042111"/>
                  </a:lnTo>
                  <a:lnTo>
                    <a:pt x="298246" y="1044333"/>
                  </a:lnTo>
                  <a:lnTo>
                    <a:pt x="293751" y="1050036"/>
                  </a:lnTo>
                  <a:lnTo>
                    <a:pt x="282536" y="1055865"/>
                  </a:lnTo>
                  <a:lnTo>
                    <a:pt x="275259" y="1054696"/>
                  </a:lnTo>
                  <a:lnTo>
                    <a:pt x="274472" y="1061834"/>
                  </a:lnTo>
                  <a:lnTo>
                    <a:pt x="271957" y="1067714"/>
                  </a:lnTo>
                  <a:lnTo>
                    <a:pt x="267296" y="1067739"/>
                  </a:lnTo>
                  <a:lnTo>
                    <a:pt x="261493" y="1065415"/>
                  </a:lnTo>
                  <a:lnTo>
                    <a:pt x="255587" y="1064247"/>
                  </a:lnTo>
                  <a:lnTo>
                    <a:pt x="246799" y="1068324"/>
                  </a:lnTo>
                  <a:lnTo>
                    <a:pt x="241871" y="1076388"/>
                  </a:lnTo>
                  <a:lnTo>
                    <a:pt x="238709" y="1085824"/>
                  </a:lnTo>
                  <a:lnTo>
                    <a:pt x="235204" y="1093952"/>
                  </a:lnTo>
                  <a:lnTo>
                    <a:pt x="231292" y="1091615"/>
                  </a:lnTo>
                  <a:lnTo>
                    <a:pt x="226771" y="1091298"/>
                  </a:lnTo>
                  <a:lnTo>
                    <a:pt x="225793" y="1091120"/>
                  </a:lnTo>
                  <a:lnTo>
                    <a:pt x="225793" y="1269695"/>
                  </a:lnTo>
                  <a:lnTo>
                    <a:pt x="225056" y="1269060"/>
                  </a:lnTo>
                  <a:lnTo>
                    <a:pt x="224663" y="1268437"/>
                  </a:lnTo>
                  <a:lnTo>
                    <a:pt x="223278" y="1266278"/>
                  </a:lnTo>
                  <a:lnTo>
                    <a:pt x="223583" y="1266126"/>
                  </a:lnTo>
                  <a:lnTo>
                    <a:pt x="225793" y="1269695"/>
                  </a:lnTo>
                  <a:lnTo>
                    <a:pt x="225793" y="1091120"/>
                  </a:lnTo>
                  <a:lnTo>
                    <a:pt x="222415" y="1090472"/>
                  </a:lnTo>
                  <a:lnTo>
                    <a:pt x="225450" y="1095895"/>
                  </a:lnTo>
                  <a:lnTo>
                    <a:pt x="222516" y="1103922"/>
                  </a:lnTo>
                  <a:lnTo>
                    <a:pt x="223215" y="1109814"/>
                  </a:lnTo>
                  <a:lnTo>
                    <a:pt x="218516" y="1109662"/>
                  </a:lnTo>
                  <a:lnTo>
                    <a:pt x="218516" y="1268399"/>
                  </a:lnTo>
                  <a:lnTo>
                    <a:pt x="211251" y="1268031"/>
                  </a:lnTo>
                  <a:lnTo>
                    <a:pt x="203669" y="1266977"/>
                  </a:lnTo>
                  <a:lnTo>
                    <a:pt x="198031" y="1267294"/>
                  </a:lnTo>
                  <a:lnTo>
                    <a:pt x="204050" y="1266939"/>
                  </a:lnTo>
                  <a:lnTo>
                    <a:pt x="211632" y="1268006"/>
                  </a:lnTo>
                  <a:lnTo>
                    <a:pt x="218516" y="1268399"/>
                  </a:lnTo>
                  <a:lnTo>
                    <a:pt x="218516" y="1109662"/>
                  </a:lnTo>
                  <a:lnTo>
                    <a:pt x="217982" y="1109637"/>
                  </a:lnTo>
                  <a:lnTo>
                    <a:pt x="213791" y="1108786"/>
                  </a:lnTo>
                  <a:lnTo>
                    <a:pt x="215099" y="1115237"/>
                  </a:lnTo>
                  <a:lnTo>
                    <a:pt x="209384" y="1113548"/>
                  </a:lnTo>
                  <a:lnTo>
                    <a:pt x="202260" y="1109840"/>
                  </a:lnTo>
                  <a:lnTo>
                    <a:pt x="196227" y="1104963"/>
                  </a:lnTo>
                  <a:lnTo>
                    <a:pt x="193827" y="1099756"/>
                  </a:lnTo>
                  <a:lnTo>
                    <a:pt x="191325" y="1103223"/>
                  </a:lnTo>
                  <a:lnTo>
                    <a:pt x="185813" y="1114513"/>
                  </a:lnTo>
                  <a:lnTo>
                    <a:pt x="176631" y="1117727"/>
                  </a:lnTo>
                  <a:lnTo>
                    <a:pt x="182600" y="1122210"/>
                  </a:lnTo>
                  <a:lnTo>
                    <a:pt x="184048" y="1129855"/>
                  </a:lnTo>
                  <a:lnTo>
                    <a:pt x="184404" y="1135824"/>
                  </a:lnTo>
                  <a:lnTo>
                    <a:pt x="180086" y="1134808"/>
                  </a:lnTo>
                  <a:lnTo>
                    <a:pt x="180086" y="1481823"/>
                  </a:lnTo>
                  <a:lnTo>
                    <a:pt x="172440" y="1483575"/>
                  </a:lnTo>
                  <a:lnTo>
                    <a:pt x="163322" y="1486357"/>
                  </a:lnTo>
                  <a:lnTo>
                    <a:pt x="155587" y="1485861"/>
                  </a:lnTo>
                  <a:lnTo>
                    <a:pt x="154203" y="1485112"/>
                  </a:lnTo>
                  <a:lnTo>
                    <a:pt x="164401" y="1483296"/>
                  </a:lnTo>
                  <a:lnTo>
                    <a:pt x="171411" y="1482039"/>
                  </a:lnTo>
                  <a:lnTo>
                    <a:pt x="176466" y="1481480"/>
                  </a:lnTo>
                  <a:lnTo>
                    <a:pt x="180086" y="1481823"/>
                  </a:lnTo>
                  <a:lnTo>
                    <a:pt x="180086" y="1134808"/>
                  </a:lnTo>
                  <a:lnTo>
                    <a:pt x="177152" y="1134122"/>
                  </a:lnTo>
                  <a:lnTo>
                    <a:pt x="177152" y="1281150"/>
                  </a:lnTo>
                  <a:lnTo>
                    <a:pt x="176009" y="1280960"/>
                  </a:lnTo>
                  <a:lnTo>
                    <a:pt x="177152" y="1281150"/>
                  </a:lnTo>
                  <a:lnTo>
                    <a:pt x="177152" y="1134122"/>
                  </a:lnTo>
                  <a:lnTo>
                    <a:pt x="175945" y="1133830"/>
                  </a:lnTo>
                  <a:lnTo>
                    <a:pt x="170700" y="1136802"/>
                  </a:lnTo>
                  <a:lnTo>
                    <a:pt x="173443" y="1139837"/>
                  </a:lnTo>
                  <a:lnTo>
                    <a:pt x="175691" y="1146835"/>
                  </a:lnTo>
                  <a:lnTo>
                    <a:pt x="173443" y="1155179"/>
                  </a:lnTo>
                  <a:lnTo>
                    <a:pt x="168605" y="1162900"/>
                  </a:lnTo>
                  <a:lnTo>
                    <a:pt x="163068" y="1168057"/>
                  </a:lnTo>
                  <a:lnTo>
                    <a:pt x="158229" y="1171016"/>
                  </a:lnTo>
                  <a:lnTo>
                    <a:pt x="158229" y="1272819"/>
                  </a:lnTo>
                  <a:lnTo>
                    <a:pt x="156171" y="1271295"/>
                  </a:lnTo>
                  <a:lnTo>
                    <a:pt x="154533" y="1269530"/>
                  </a:lnTo>
                  <a:lnTo>
                    <a:pt x="157124" y="1271346"/>
                  </a:lnTo>
                  <a:lnTo>
                    <a:pt x="158229" y="1272819"/>
                  </a:lnTo>
                  <a:lnTo>
                    <a:pt x="158229" y="1171016"/>
                  </a:lnTo>
                  <a:lnTo>
                    <a:pt x="157327" y="1171562"/>
                  </a:lnTo>
                  <a:lnTo>
                    <a:pt x="151041" y="1169225"/>
                  </a:lnTo>
                  <a:lnTo>
                    <a:pt x="151041" y="1260500"/>
                  </a:lnTo>
                  <a:lnTo>
                    <a:pt x="150736" y="1265389"/>
                  </a:lnTo>
                  <a:lnTo>
                    <a:pt x="147193" y="1260690"/>
                  </a:lnTo>
                  <a:lnTo>
                    <a:pt x="147078" y="1254429"/>
                  </a:lnTo>
                  <a:lnTo>
                    <a:pt x="147066" y="1253566"/>
                  </a:lnTo>
                  <a:lnTo>
                    <a:pt x="147053" y="1253426"/>
                  </a:lnTo>
                  <a:lnTo>
                    <a:pt x="151041" y="1260500"/>
                  </a:lnTo>
                  <a:lnTo>
                    <a:pt x="151041" y="1169225"/>
                  </a:lnTo>
                  <a:lnTo>
                    <a:pt x="149860" y="1168781"/>
                  </a:lnTo>
                  <a:lnTo>
                    <a:pt x="146443" y="1170876"/>
                  </a:lnTo>
                  <a:lnTo>
                    <a:pt x="146443" y="1252334"/>
                  </a:lnTo>
                  <a:lnTo>
                    <a:pt x="140258" y="1248905"/>
                  </a:lnTo>
                  <a:lnTo>
                    <a:pt x="136448" y="1246784"/>
                  </a:lnTo>
                  <a:lnTo>
                    <a:pt x="134962" y="1247279"/>
                  </a:lnTo>
                  <a:lnTo>
                    <a:pt x="136715" y="1246022"/>
                  </a:lnTo>
                  <a:lnTo>
                    <a:pt x="145656" y="1250911"/>
                  </a:lnTo>
                  <a:lnTo>
                    <a:pt x="146443" y="1252334"/>
                  </a:lnTo>
                  <a:lnTo>
                    <a:pt x="146443" y="1170876"/>
                  </a:lnTo>
                  <a:lnTo>
                    <a:pt x="140906" y="1174254"/>
                  </a:lnTo>
                  <a:lnTo>
                    <a:pt x="138709" y="1177759"/>
                  </a:lnTo>
                  <a:lnTo>
                    <a:pt x="134226" y="1177531"/>
                  </a:lnTo>
                  <a:lnTo>
                    <a:pt x="141859" y="1179449"/>
                  </a:lnTo>
                  <a:lnTo>
                    <a:pt x="136448" y="1186370"/>
                  </a:lnTo>
                  <a:lnTo>
                    <a:pt x="145491" y="1192517"/>
                  </a:lnTo>
                  <a:lnTo>
                    <a:pt x="139788" y="1204468"/>
                  </a:lnTo>
                  <a:lnTo>
                    <a:pt x="134416" y="1215009"/>
                  </a:lnTo>
                  <a:lnTo>
                    <a:pt x="130035" y="1210183"/>
                  </a:lnTo>
                  <a:lnTo>
                    <a:pt x="133642" y="1226820"/>
                  </a:lnTo>
                  <a:lnTo>
                    <a:pt x="131292" y="1234706"/>
                  </a:lnTo>
                  <a:lnTo>
                    <a:pt x="128422" y="1242136"/>
                  </a:lnTo>
                  <a:lnTo>
                    <a:pt x="130073" y="1248905"/>
                  </a:lnTo>
                  <a:lnTo>
                    <a:pt x="127647" y="1243431"/>
                  </a:lnTo>
                  <a:lnTo>
                    <a:pt x="122618" y="1240929"/>
                  </a:lnTo>
                  <a:lnTo>
                    <a:pt x="115544" y="1245095"/>
                  </a:lnTo>
                  <a:lnTo>
                    <a:pt x="108559" y="1250975"/>
                  </a:lnTo>
                  <a:lnTo>
                    <a:pt x="103771" y="1253566"/>
                  </a:lnTo>
                  <a:lnTo>
                    <a:pt x="100114" y="1249591"/>
                  </a:lnTo>
                  <a:lnTo>
                    <a:pt x="99885" y="1247140"/>
                  </a:lnTo>
                  <a:lnTo>
                    <a:pt x="99529" y="1243469"/>
                  </a:lnTo>
                  <a:lnTo>
                    <a:pt x="99517" y="1238110"/>
                  </a:lnTo>
                  <a:lnTo>
                    <a:pt x="99606" y="1234198"/>
                  </a:lnTo>
                  <a:lnTo>
                    <a:pt x="98640" y="1228242"/>
                  </a:lnTo>
                  <a:lnTo>
                    <a:pt x="95034" y="1229728"/>
                  </a:lnTo>
                  <a:lnTo>
                    <a:pt x="94348" y="1236192"/>
                  </a:lnTo>
                  <a:lnTo>
                    <a:pt x="87325" y="1238110"/>
                  </a:lnTo>
                  <a:lnTo>
                    <a:pt x="84607" y="1233182"/>
                  </a:lnTo>
                  <a:lnTo>
                    <a:pt x="81991" y="1231722"/>
                  </a:lnTo>
                  <a:lnTo>
                    <a:pt x="81800" y="1236192"/>
                  </a:lnTo>
                  <a:lnTo>
                    <a:pt x="84137" y="1247140"/>
                  </a:lnTo>
                  <a:lnTo>
                    <a:pt x="72517" y="1246962"/>
                  </a:lnTo>
                  <a:lnTo>
                    <a:pt x="65519" y="1247343"/>
                  </a:lnTo>
                  <a:lnTo>
                    <a:pt x="69634" y="1254163"/>
                  </a:lnTo>
                  <a:lnTo>
                    <a:pt x="63741" y="1254429"/>
                  </a:lnTo>
                  <a:lnTo>
                    <a:pt x="56781" y="1251813"/>
                  </a:lnTo>
                  <a:lnTo>
                    <a:pt x="51117" y="1247279"/>
                  </a:lnTo>
                  <a:lnTo>
                    <a:pt x="49733" y="1243469"/>
                  </a:lnTo>
                  <a:lnTo>
                    <a:pt x="49110" y="1241780"/>
                  </a:lnTo>
                  <a:lnTo>
                    <a:pt x="45313" y="1243469"/>
                  </a:lnTo>
                  <a:lnTo>
                    <a:pt x="41287" y="1241602"/>
                  </a:lnTo>
                  <a:lnTo>
                    <a:pt x="35560" y="1246454"/>
                  </a:lnTo>
                  <a:lnTo>
                    <a:pt x="36220" y="1250454"/>
                  </a:lnTo>
                  <a:lnTo>
                    <a:pt x="30162" y="1256398"/>
                  </a:lnTo>
                  <a:lnTo>
                    <a:pt x="22860" y="1256563"/>
                  </a:lnTo>
                  <a:lnTo>
                    <a:pt x="20840" y="1262278"/>
                  </a:lnTo>
                  <a:lnTo>
                    <a:pt x="19926" y="1269060"/>
                  </a:lnTo>
                  <a:lnTo>
                    <a:pt x="19862" y="1271854"/>
                  </a:lnTo>
                  <a:lnTo>
                    <a:pt x="20510" y="1281353"/>
                  </a:lnTo>
                  <a:lnTo>
                    <a:pt x="24155" y="1289583"/>
                  </a:lnTo>
                  <a:lnTo>
                    <a:pt x="31699" y="1289367"/>
                  </a:lnTo>
                  <a:lnTo>
                    <a:pt x="29578" y="1300010"/>
                  </a:lnTo>
                  <a:lnTo>
                    <a:pt x="30708" y="1298460"/>
                  </a:lnTo>
                  <a:lnTo>
                    <a:pt x="36753" y="1305610"/>
                  </a:lnTo>
                  <a:lnTo>
                    <a:pt x="29489" y="1306703"/>
                  </a:lnTo>
                  <a:lnTo>
                    <a:pt x="29464" y="1312735"/>
                  </a:lnTo>
                  <a:lnTo>
                    <a:pt x="27457" y="1318387"/>
                  </a:lnTo>
                  <a:lnTo>
                    <a:pt x="38455" y="1320203"/>
                  </a:lnTo>
                  <a:lnTo>
                    <a:pt x="37414" y="1329651"/>
                  </a:lnTo>
                  <a:lnTo>
                    <a:pt x="40182" y="1338110"/>
                  </a:lnTo>
                  <a:lnTo>
                    <a:pt x="34277" y="1335735"/>
                  </a:lnTo>
                  <a:lnTo>
                    <a:pt x="25285" y="1333157"/>
                  </a:lnTo>
                  <a:lnTo>
                    <a:pt x="17602" y="1333296"/>
                  </a:lnTo>
                  <a:lnTo>
                    <a:pt x="15633" y="1339075"/>
                  </a:lnTo>
                  <a:lnTo>
                    <a:pt x="17310" y="1345857"/>
                  </a:lnTo>
                  <a:lnTo>
                    <a:pt x="23761" y="1349260"/>
                  </a:lnTo>
                  <a:lnTo>
                    <a:pt x="27457" y="1354747"/>
                  </a:lnTo>
                  <a:lnTo>
                    <a:pt x="22580" y="1352143"/>
                  </a:lnTo>
                  <a:lnTo>
                    <a:pt x="19164" y="1359839"/>
                  </a:lnTo>
                  <a:lnTo>
                    <a:pt x="23812" y="1367929"/>
                  </a:lnTo>
                  <a:lnTo>
                    <a:pt x="17297" y="1372362"/>
                  </a:lnTo>
                  <a:lnTo>
                    <a:pt x="16598" y="1376413"/>
                  </a:lnTo>
                  <a:lnTo>
                    <a:pt x="13360" y="1374406"/>
                  </a:lnTo>
                  <a:lnTo>
                    <a:pt x="8978" y="1372679"/>
                  </a:lnTo>
                  <a:lnTo>
                    <a:pt x="5803" y="1376032"/>
                  </a:lnTo>
                  <a:lnTo>
                    <a:pt x="9093" y="1381023"/>
                  </a:lnTo>
                  <a:lnTo>
                    <a:pt x="11455" y="1387563"/>
                  </a:lnTo>
                  <a:lnTo>
                    <a:pt x="12801" y="1394421"/>
                  </a:lnTo>
                  <a:lnTo>
                    <a:pt x="13055" y="1400416"/>
                  </a:lnTo>
                  <a:lnTo>
                    <a:pt x="12814" y="1404188"/>
                  </a:lnTo>
                  <a:lnTo>
                    <a:pt x="11747" y="1409839"/>
                  </a:lnTo>
                  <a:lnTo>
                    <a:pt x="8267" y="1418729"/>
                  </a:lnTo>
                  <a:lnTo>
                    <a:pt x="2298" y="1419809"/>
                  </a:lnTo>
                  <a:lnTo>
                    <a:pt x="0" y="1424787"/>
                  </a:lnTo>
                  <a:lnTo>
                    <a:pt x="2362" y="1427137"/>
                  </a:lnTo>
                  <a:lnTo>
                    <a:pt x="5448" y="1428661"/>
                  </a:lnTo>
                  <a:lnTo>
                    <a:pt x="8851" y="1427873"/>
                  </a:lnTo>
                  <a:lnTo>
                    <a:pt x="9956" y="1432966"/>
                  </a:lnTo>
                  <a:lnTo>
                    <a:pt x="17945" y="1434376"/>
                  </a:lnTo>
                  <a:lnTo>
                    <a:pt x="26847" y="1435531"/>
                  </a:lnTo>
                  <a:lnTo>
                    <a:pt x="30708" y="1439824"/>
                  </a:lnTo>
                  <a:lnTo>
                    <a:pt x="29959" y="1447965"/>
                  </a:lnTo>
                  <a:lnTo>
                    <a:pt x="36677" y="1449717"/>
                  </a:lnTo>
                  <a:lnTo>
                    <a:pt x="41313" y="1453603"/>
                  </a:lnTo>
                  <a:lnTo>
                    <a:pt x="46101" y="1459103"/>
                  </a:lnTo>
                  <a:lnTo>
                    <a:pt x="48958" y="1465668"/>
                  </a:lnTo>
                  <a:lnTo>
                    <a:pt x="49784" y="1472857"/>
                  </a:lnTo>
                  <a:lnTo>
                    <a:pt x="48475" y="1480172"/>
                  </a:lnTo>
                  <a:lnTo>
                    <a:pt x="46189" y="1487208"/>
                  </a:lnTo>
                  <a:lnTo>
                    <a:pt x="44577" y="1492478"/>
                  </a:lnTo>
                  <a:lnTo>
                    <a:pt x="42710" y="1499222"/>
                  </a:lnTo>
                  <a:lnTo>
                    <a:pt x="41122" y="1505940"/>
                  </a:lnTo>
                  <a:lnTo>
                    <a:pt x="40652" y="1512862"/>
                  </a:lnTo>
                  <a:lnTo>
                    <a:pt x="41897" y="1520151"/>
                  </a:lnTo>
                  <a:lnTo>
                    <a:pt x="45326" y="1524241"/>
                  </a:lnTo>
                  <a:lnTo>
                    <a:pt x="51409" y="1521548"/>
                  </a:lnTo>
                  <a:lnTo>
                    <a:pt x="56134" y="1517967"/>
                  </a:lnTo>
                  <a:lnTo>
                    <a:pt x="62623" y="1514233"/>
                  </a:lnTo>
                  <a:lnTo>
                    <a:pt x="69405" y="1511211"/>
                  </a:lnTo>
                  <a:lnTo>
                    <a:pt x="75044" y="1509699"/>
                  </a:lnTo>
                  <a:lnTo>
                    <a:pt x="83642" y="1507566"/>
                  </a:lnTo>
                  <a:lnTo>
                    <a:pt x="91681" y="1503718"/>
                  </a:lnTo>
                  <a:lnTo>
                    <a:pt x="147015" y="1489011"/>
                  </a:lnTo>
                  <a:lnTo>
                    <a:pt x="145935" y="1488617"/>
                  </a:lnTo>
                  <a:lnTo>
                    <a:pt x="141008" y="1486827"/>
                  </a:lnTo>
                  <a:lnTo>
                    <a:pt x="137642" y="1486179"/>
                  </a:lnTo>
                  <a:lnTo>
                    <a:pt x="131546" y="1488617"/>
                  </a:lnTo>
                  <a:lnTo>
                    <a:pt x="135267" y="1485074"/>
                  </a:lnTo>
                  <a:lnTo>
                    <a:pt x="145630" y="1483296"/>
                  </a:lnTo>
                  <a:lnTo>
                    <a:pt x="149275" y="1490002"/>
                  </a:lnTo>
                  <a:lnTo>
                    <a:pt x="154190" y="1488998"/>
                  </a:lnTo>
                  <a:lnTo>
                    <a:pt x="164388" y="1487208"/>
                  </a:lnTo>
                  <a:lnTo>
                    <a:pt x="169849" y="1486357"/>
                  </a:lnTo>
                  <a:lnTo>
                    <a:pt x="172199" y="1485988"/>
                  </a:lnTo>
                  <a:lnTo>
                    <a:pt x="180047" y="1485011"/>
                  </a:lnTo>
                  <a:lnTo>
                    <a:pt x="188010" y="1484363"/>
                  </a:lnTo>
                  <a:lnTo>
                    <a:pt x="182410" y="1482039"/>
                  </a:lnTo>
                  <a:lnTo>
                    <a:pt x="190309" y="1482788"/>
                  </a:lnTo>
                  <a:lnTo>
                    <a:pt x="189712" y="1481556"/>
                  </a:lnTo>
                  <a:lnTo>
                    <a:pt x="189191" y="1480502"/>
                  </a:lnTo>
                  <a:lnTo>
                    <a:pt x="194564" y="1479092"/>
                  </a:lnTo>
                  <a:lnTo>
                    <a:pt x="197218" y="1485112"/>
                  </a:lnTo>
                  <a:lnTo>
                    <a:pt x="197332" y="1485265"/>
                  </a:lnTo>
                  <a:lnTo>
                    <a:pt x="197332" y="1484363"/>
                  </a:lnTo>
                  <a:lnTo>
                    <a:pt x="196240" y="1479092"/>
                  </a:lnTo>
                  <a:lnTo>
                    <a:pt x="196126" y="1478559"/>
                  </a:lnTo>
                  <a:lnTo>
                    <a:pt x="197599" y="1479372"/>
                  </a:lnTo>
                  <a:lnTo>
                    <a:pt x="198882" y="1480400"/>
                  </a:lnTo>
                  <a:lnTo>
                    <a:pt x="199847" y="1481480"/>
                  </a:lnTo>
                  <a:lnTo>
                    <a:pt x="199885" y="1481823"/>
                  </a:lnTo>
                  <a:lnTo>
                    <a:pt x="197688" y="1485011"/>
                  </a:lnTo>
                  <a:lnTo>
                    <a:pt x="197637" y="1485861"/>
                  </a:lnTo>
                  <a:lnTo>
                    <a:pt x="197535" y="1485366"/>
                  </a:lnTo>
                  <a:lnTo>
                    <a:pt x="197243" y="1485188"/>
                  </a:lnTo>
                  <a:lnTo>
                    <a:pt x="193700" y="1482077"/>
                  </a:lnTo>
                  <a:lnTo>
                    <a:pt x="190322" y="1482813"/>
                  </a:lnTo>
                  <a:lnTo>
                    <a:pt x="192201" y="1484566"/>
                  </a:lnTo>
                  <a:lnTo>
                    <a:pt x="197104" y="1488300"/>
                  </a:lnTo>
                  <a:lnTo>
                    <a:pt x="198196" y="1486293"/>
                  </a:lnTo>
                  <a:lnTo>
                    <a:pt x="199250" y="1484363"/>
                  </a:lnTo>
                  <a:lnTo>
                    <a:pt x="202018" y="1487068"/>
                  </a:lnTo>
                  <a:lnTo>
                    <a:pt x="206984" y="1488909"/>
                  </a:lnTo>
                  <a:lnTo>
                    <a:pt x="216839" y="1488186"/>
                  </a:lnTo>
                  <a:lnTo>
                    <a:pt x="217779" y="1484363"/>
                  </a:lnTo>
                  <a:lnTo>
                    <a:pt x="218160" y="1482813"/>
                  </a:lnTo>
                  <a:lnTo>
                    <a:pt x="221653" y="1478953"/>
                  </a:lnTo>
                  <a:lnTo>
                    <a:pt x="223291" y="1483296"/>
                  </a:lnTo>
                  <a:lnTo>
                    <a:pt x="223418" y="1483575"/>
                  </a:lnTo>
                  <a:lnTo>
                    <a:pt x="226314" y="1488084"/>
                  </a:lnTo>
                  <a:lnTo>
                    <a:pt x="230225" y="1489925"/>
                  </a:lnTo>
                  <a:lnTo>
                    <a:pt x="234823" y="1486293"/>
                  </a:lnTo>
                  <a:lnTo>
                    <a:pt x="233819" y="1487652"/>
                  </a:lnTo>
                  <a:lnTo>
                    <a:pt x="232930" y="1489075"/>
                  </a:lnTo>
                  <a:lnTo>
                    <a:pt x="232130" y="1490560"/>
                  </a:lnTo>
                  <a:lnTo>
                    <a:pt x="234772" y="1489722"/>
                  </a:lnTo>
                  <a:lnTo>
                    <a:pt x="237477" y="1489341"/>
                  </a:lnTo>
                  <a:lnTo>
                    <a:pt x="240245" y="1489392"/>
                  </a:lnTo>
                  <a:lnTo>
                    <a:pt x="240042" y="1486293"/>
                  </a:lnTo>
                  <a:lnTo>
                    <a:pt x="239801" y="1482788"/>
                  </a:lnTo>
                  <a:lnTo>
                    <a:pt x="239839" y="1478953"/>
                  </a:lnTo>
                  <a:lnTo>
                    <a:pt x="239839" y="1478559"/>
                  </a:lnTo>
                  <a:lnTo>
                    <a:pt x="239915" y="1473720"/>
                  </a:lnTo>
                  <a:lnTo>
                    <a:pt x="237896" y="1466951"/>
                  </a:lnTo>
                  <a:lnTo>
                    <a:pt x="230949" y="1465783"/>
                  </a:lnTo>
                  <a:lnTo>
                    <a:pt x="231216" y="1459712"/>
                  </a:lnTo>
                  <a:lnTo>
                    <a:pt x="229616" y="1453324"/>
                  </a:lnTo>
                  <a:lnTo>
                    <a:pt x="227215" y="1447025"/>
                  </a:lnTo>
                  <a:lnTo>
                    <a:pt x="225082" y="1441259"/>
                  </a:lnTo>
                  <a:lnTo>
                    <a:pt x="223062" y="1434109"/>
                  </a:lnTo>
                  <a:lnTo>
                    <a:pt x="221716" y="1427873"/>
                  </a:lnTo>
                  <a:lnTo>
                    <a:pt x="221361" y="1426197"/>
                  </a:lnTo>
                  <a:lnTo>
                    <a:pt x="220459" y="1418221"/>
                  </a:lnTo>
                  <a:lnTo>
                    <a:pt x="220865" y="1410830"/>
                  </a:lnTo>
                  <a:lnTo>
                    <a:pt x="223126" y="1404429"/>
                  </a:lnTo>
                  <a:lnTo>
                    <a:pt x="230124" y="1392682"/>
                  </a:lnTo>
                  <a:lnTo>
                    <a:pt x="232448" y="1386154"/>
                  </a:lnTo>
                  <a:lnTo>
                    <a:pt x="233502" y="1379702"/>
                  </a:lnTo>
                  <a:lnTo>
                    <a:pt x="234061" y="1376413"/>
                  </a:lnTo>
                  <a:lnTo>
                    <a:pt x="234581" y="1373314"/>
                  </a:lnTo>
                  <a:lnTo>
                    <a:pt x="236169" y="1367078"/>
                  </a:lnTo>
                  <a:lnTo>
                    <a:pt x="238721" y="1361020"/>
                  </a:lnTo>
                  <a:lnTo>
                    <a:pt x="241922" y="1355064"/>
                  </a:lnTo>
                  <a:lnTo>
                    <a:pt x="242443" y="1354747"/>
                  </a:lnTo>
                  <a:lnTo>
                    <a:pt x="247662" y="1351559"/>
                  </a:lnTo>
                  <a:lnTo>
                    <a:pt x="252501" y="1339189"/>
                  </a:lnTo>
                  <a:lnTo>
                    <a:pt x="252107" y="1338110"/>
                  </a:lnTo>
                  <a:lnTo>
                    <a:pt x="248678" y="1328762"/>
                  </a:lnTo>
                  <a:lnTo>
                    <a:pt x="247091" y="1315110"/>
                  </a:lnTo>
                  <a:lnTo>
                    <a:pt x="243928" y="1311783"/>
                  </a:lnTo>
                  <a:lnTo>
                    <a:pt x="239001" y="1299464"/>
                  </a:lnTo>
                  <a:lnTo>
                    <a:pt x="240004" y="1298460"/>
                  </a:lnTo>
                  <a:lnTo>
                    <a:pt x="245465" y="1292974"/>
                  </a:lnTo>
                  <a:lnTo>
                    <a:pt x="244792" y="1290523"/>
                  </a:lnTo>
                  <a:lnTo>
                    <a:pt x="244182" y="1288300"/>
                  </a:lnTo>
                  <a:lnTo>
                    <a:pt x="245516" y="1287259"/>
                  </a:lnTo>
                  <a:lnTo>
                    <a:pt x="241173" y="1280985"/>
                  </a:lnTo>
                  <a:lnTo>
                    <a:pt x="241173" y="1290307"/>
                  </a:lnTo>
                  <a:lnTo>
                    <a:pt x="240995" y="1290523"/>
                  </a:lnTo>
                  <a:lnTo>
                    <a:pt x="239445" y="1289367"/>
                  </a:lnTo>
                  <a:lnTo>
                    <a:pt x="236232" y="1286979"/>
                  </a:lnTo>
                  <a:lnTo>
                    <a:pt x="234302" y="1282750"/>
                  </a:lnTo>
                  <a:lnTo>
                    <a:pt x="236372" y="1285557"/>
                  </a:lnTo>
                  <a:lnTo>
                    <a:pt x="241173" y="1290307"/>
                  </a:lnTo>
                  <a:lnTo>
                    <a:pt x="241173" y="1280985"/>
                  </a:lnTo>
                  <a:lnTo>
                    <a:pt x="240449" y="1279931"/>
                  </a:lnTo>
                  <a:lnTo>
                    <a:pt x="242506" y="1267345"/>
                  </a:lnTo>
                  <a:lnTo>
                    <a:pt x="240982" y="1260094"/>
                  </a:lnTo>
                  <a:lnTo>
                    <a:pt x="238975" y="1246251"/>
                  </a:lnTo>
                  <a:lnTo>
                    <a:pt x="234442" y="1239037"/>
                  </a:lnTo>
                  <a:lnTo>
                    <a:pt x="234442" y="1226032"/>
                  </a:lnTo>
                  <a:lnTo>
                    <a:pt x="240474" y="1221663"/>
                  </a:lnTo>
                  <a:lnTo>
                    <a:pt x="238683" y="1215821"/>
                  </a:lnTo>
                  <a:lnTo>
                    <a:pt x="249745" y="1216647"/>
                  </a:lnTo>
                  <a:lnTo>
                    <a:pt x="260858" y="1217104"/>
                  </a:lnTo>
                  <a:lnTo>
                    <a:pt x="271970" y="1217117"/>
                  </a:lnTo>
                  <a:lnTo>
                    <a:pt x="283057" y="1216609"/>
                  </a:lnTo>
                  <a:lnTo>
                    <a:pt x="294043" y="1215580"/>
                  </a:lnTo>
                  <a:lnTo>
                    <a:pt x="306438" y="1214767"/>
                  </a:lnTo>
                  <a:lnTo>
                    <a:pt x="318477" y="1215529"/>
                  </a:lnTo>
                  <a:lnTo>
                    <a:pt x="328396" y="1219174"/>
                  </a:lnTo>
                  <a:lnTo>
                    <a:pt x="330441" y="1220546"/>
                  </a:lnTo>
                  <a:lnTo>
                    <a:pt x="342011" y="1210957"/>
                  </a:lnTo>
                  <a:lnTo>
                    <a:pt x="350050" y="1209446"/>
                  </a:lnTo>
                  <a:lnTo>
                    <a:pt x="355015" y="1211199"/>
                  </a:lnTo>
                  <a:lnTo>
                    <a:pt x="359435" y="1211910"/>
                  </a:lnTo>
                  <a:lnTo>
                    <a:pt x="366445" y="1213523"/>
                  </a:lnTo>
                  <a:lnTo>
                    <a:pt x="372986" y="1215415"/>
                  </a:lnTo>
                  <a:lnTo>
                    <a:pt x="379590" y="1216787"/>
                  </a:lnTo>
                  <a:lnTo>
                    <a:pt x="386778" y="1216825"/>
                  </a:lnTo>
                  <a:lnTo>
                    <a:pt x="393458" y="1214526"/>
                  </a:lnTo>
                  <a:lnTo>
                    <a:pt x="398868" y="1210094"/>
                  </a:lnTo>
                  <a:lnTo>
                    <a:pt x="403847" y="1204569"/>
                  </a:lnTo>
                  <a:lnTo>
                    <a:pt x="409270" y="1198943"/>
                  </a:lnTo>
                  <a:lnTo>
                    <a:pt x="413270" y="1195336"/>
                  </a:lnTo>
                  <a:lnTo>
                    <a:pt x="414337" y="1193380"/>
                  </a:lnTo>
                  <a:lnTo>
                    <a:pt x="420890" y="1198613"/>
                  </a:lnTo>
                  <a:lnTo>
                    <a:pt x="430276" y="1195908"/>
                  </a:lnTo>
                  <a:lnTo>
                    <a:pt x="432689" y="1195743"/>
                  </a:lnTo>
                  <a:lnTo>
                    <a:pt x="440296" y="1192974"/>
                  </a:lnTo>
                  <a:lnTo>
                    <a:pt x="447116" y="1186726"/>
                  </a:lnTo>
                  <a:lnTo>
                    <a:pt x="451116" y="1178725"/>
                  </a:lnTo>
                  <a:close/>
                </a:path>
                <a:path w="1367790" h="1524635">
                  <a:moveTo>
                    <a:pt x="1367421" y="797585"/>
                  </a:moveTo>
                  <a:lnTo>
                    <a:pt x="1364830" y="659079"/>
                  </a:lnTo>
                  <a:lnTo>
                    <a:pt x="1362367" y="566762"/>
                  </a:lnTo>
                  <a:lnTo>
                    <a:pt x="1359217" y="479094"/>
                  </a:lnTo>
                  <a:lnTo>
                    <a:pt x="1357668" y="421614"/>
                  </a:lnTo>
                  <a:lnTo>
                    <a:pt x="1354950" y="382028"/>
                  </a:lnTo>
                  <a:lnTo>
                    <a:pt x="1347050" y="341718"/>
                  </a:lnTo>
                  <a:lnTo>
                    <a:pt x="1344536" y="333794"/>
                  </a:lnTo>
                  <a:lnTo>
                    <a:pt x="1342936" y="325920"/>
                  </a:lnTo>
                  <a:lnTo>
                    <a:pt x="1343748" y="318833"/>
                  </a:lnTo>
                  <a:lnTo>
                    <a:pt x="1346657" y="312915"/>
                  </a:lnTo>
                  <a:lnTo>
                    <a:pt x="1349819" y="307111"/>
                  </a:lnTo>
                  <a:lnTo>
                    <a:pt x="1352067" y="301091"/>
                  </a:lnTo>
                  <a:lnTo>
                    <a:pt x="1352194" y="294487"/>
                  </a:lnTo>
                  <a:lnTo>
                    <a:pt x="1350632" y="286181"/>
                  </a:lnTo>
                  <a:lnTo>
                    <a:pt x="1344930" y="279577"/>
                  </a:lnTo>
                  <a:lnTo>
                    <a:pt x="1347254" y="264198"/>
                  </a:lnTo>
                  <a:lnTo>
                    <a:pt x="1354264" y="262724"/>
                  </a:lnTo>
                  <a:lnTo>
                    <a:pt x="1358049" y="251548"/>
                  </a:lnTo>
                  <a:lnTo>
                    <a:pt x="1350225" y="241198"/>
                  </a:lnTo>
                  <a:lnTo>
                    <a:pt x="1345031" y="240258"/>
                  </a:lnTo>
                  <a:lnTo>
                    <a:pt x="1338122" y="239725"/>
                  </a:lnTo>
                  <a:lnTo>
                    <a:pt x="1324229" y="240055"/>
                  </a:lnTo>
                  <a:lnTo>
                    <a:pt x="1317383" y="238988"/>
                  </a:lnTo>
                  <a:lnTo>
                    <a:pt x="1310982" y="236766"/>
                  </a:lnTo>
                  <a:lnTo>
                    <a:pt x="1305026" y="234365"/>
                  </a:lnTo>
                  <a:lnTo>
                    <a:pt x="1298930" y="232321"/>
                  </a:lnTo>
                  <a:lnTo>
                    <a:pt x="1292110" y="231165"/>
                  </a:lnTo>
                  <a:lnTo>
                    <a:pt x="1287043" y="230784"/>
                  </a:lnTo>
                  <a:lnTo>
                    <a:pt x="1275689" y="229298"/>
                  </a:lnTo>
                  <a:lnTo>
                    <a:pt x="1274800" y="213575"/>
                  </a:lnTo>
                  <a:lnTo>
                    <a:pt x="1277429" y="212229"/>
                  </a:lnTo>
                  <a:lnTo>
                    <a:pt x="1267510" y="208343"/>
                  </a:lnTo>
                  <a:lnTo>
                    <a:pt x="1249057" y="200609"/>
                  </a:lnTo>
                  <a:lnTo>
                    <a:pt x="1242631" y="198640"/>
                  </a:lnTo>
                  <a:lnTo>
                    <a:pt x="1235075" y="196799"/>
                  </a:lnTo>
                  <a:lnTo>
                    <a:pt x="1226845" y="196938"/>
                  </a:lnTo>
                  <a:lnTo>
                    <a:pt x="1211529" y="198107"/>
                  </a:lnTo>
                  <a:lnTo>
                    <a:pt x="1206754" y="204038"/>
                  </a:lnTo>
                  <a:lnTo>
                    <a:pt x="1198562" y="204304"/>
                  </a:lnTo>
                  <a:lnTo>
                    <a:pt x="1159814" y="227088"/>
                  </a:lnTo>
                  <a:lnTo>
                    <a:pt x="1151547" y="245122"/>
                  </a:lnTo>
                  <a:lnTo>
                    <a:pt x="1151712" y="251599"/>
                  </a:lnTo>
                  <a:lnTo>
                    <a:pt x="1152906" y="258025"/>
                  </a:lnTo>
                  <a:lnTo>
                    <a:pt x="1154747" y="264198"/>
                  </a:lnTo>
                  <a:lnTo>
                    <a:pt x="1157211" y="271437"/>
                  </a:lnTo>
                  <a:lnTo>
                    <a:pt x="1162634" y="277685"/>
                  </a:lnTo>
                  <a:lnTo>
                    <a:pt x="1160843" y="285724"/>
                  </a:lnTo>
                  <a:lnTo>
                    <a:pt x="1155446" y="298196"/>
                  </a:lnTo>
                  <a:lnTo>
                    <a:pt x="1146022" y="308787"/>
                  </a:lnTo>
                  <a:lnTo>
                    <a:pt x="1134084" y="316407"/>
                  </a:lnTo>
                  <a:lnTo>
                    <a:pt x="1121117" y="319963"/>
                  </a:lnTo>
                  <a:lnTo>
                    <a:pt x="1110767" y="318376"/>
                  </a:lnTo>
                  <a:lnTo>
                    <a:pt x="1101826" y="312902"/>
                  </a:lnTo>
                  <a:lnTo>
                    <a:pt x="1085926" y="298462"/>
                  </a:lnTo>
                  <a:lnTo>
                    <a:pt x="1074432" y="291109"/>
                  </a:lnTo>
                  <a:lnTo>
                    <a:pt x="1060729" y="285064"/>
                  </a:lnTo>
                  <a:lnTo>
                    <a:pt x="1046416" y="280466"/>
                  </a:lnTo>
                  <a:lnTo>
                    <a:pt x="1033094" y="277406"/>
                  </a:lnTo>
                  <a:lnTo>
                    <a:pt x="1008735" y="274726"/>
                  </a:lnTo>
                  <a:lnTo>
                    <a:pt x="997165" y="271881"/>
                  </a:lnTo>
                  <a:lnTo>
                    <a:pt x="973480" y="241693"/>
                  </a:lnTo>
                  <a:lnTo>
                    <a:pt x="970902" y="226110"/>
                  </a:lnTo>
                  <a:lnTo>
                    <a:pt x="958354" y="217436"/>
                  </a:lnTo>
                  <a:lnTo>
                    <a:pt x="949642" y="220091"/>
                  </a:lnTo>
                  <a:lnTo>
                    <a:pt x="935799" y="214668"/>
                  </a:lnTo>
                  <a:lnTo>
                    <a:pt x="929894" y="209029"/>
                  </a:lnTo>
                  <a:lnTo>
                    <a:pt x="922578" y="205905"/>
                  </a:lnTo>
                  <a:lnTo>
                    <a:pt x="916292" y="203784"/>
                  </a:lnTo>
                  <a:lnTo>
                    <a:pt x="903363" y="200901"/>
                  </a:lnTo>
                  <a:lnTo>
                    <a:pt x="896962" y="199034"/>
                  </a:lnTo>
                  <a:lnTo>
                    <a:pt x="890270" y="197980"/>
                  </a:lnTo>
                  <a:lnTo>
                    <a:pt x="884110" y="199085"/>
                  </a:lnTo>
                  <a:lnTo>
                    <a:pt x="878001" y="201015"/>
                  </a:lnTo>
                  <a:lnTo>
                    <a:pt x="871461" y="202450"/>
                  </a:lnTo>
                  <a:lnTo>
                    <a:pt x="864679" y="202704"/>
                  </a:lnTo>
                  <a:lnTo>
                    <a:pt x="858062" y="201904"/>
                  </a:lnTo>
                  <a:lnTo>
                    <a:pt x="851687" y="200025"/>
                  </a:lnTo>
                  <a:lnTo>
                    <a:pt x="839736" y="193890"/>
                  </a:lnTo>
                  <a:lnTo>
                    <a:pt x="832929" y="190830"/>
                  </a:lnTo>
                  <a:lnTo>
                    <a:pt x="832929" y="613016"/>
                  </a:lnTo>
                  <a:lnTo>
                    <a:pt x="829576" y="606894"/>
                  </a:lnTo>
                  <a:lnTo>
                    <a:pt x="822782" y="599376"/>
                  </a:lnTo>
                  <a:lnTo>
                    <a:pt x="813206" y="594017"/>
                  </a:lnTo>
                  <a:lnTo>
                    <a:pt x="806627" y="591629"/>
                  </a:lnTo>
                  <a:lnTo>
                    <a:pt x="801992" y="588416"/>
                  </a:lnTo>
                  <a:lnTo>
                    <a:pt x="832929" y="613016"/>
                  </a:lnTo>
                  <a:lnTo>
                    <a:pt x="832929" y="190830"/>
                  </a:lnTo>
                  <a:lnTo>
                    <a:pt x="827481" y="188379"/>
                  </a:lnTo>
                  <a:lnTo>
                    <a:pt x="821893" y="185127"/>
                  </a:lnTo>
                  <a:lnTo>
                    <a:pt x="821169" y="192341"/>
                  </a:lnTo>
                  <a:lnTo>
                    <a:pt x="820889" y="199580"/>
                  </a:lnTo>
                  <a:lnTo>
                    <a:pt x="819810" y="210731"/>
                  </a:lnTo>
                  <a:lnTo>
                    <a:pt x="823442" y="213029"/>
                  </a:lnTo>
                  <a:lnTo>
                    <a:pt x="823366" y="216738"/>
                  </a:lnTo>
                  <a:lnTo>
                    <a:pt x="820483" y="221780"/>
                  </a:lnTo>
                  <a:lnTo>
                    <a:pt x="813866" y="225869"/>
                  </a:lnTo>
                  <a:lnTo>
                    <a:pt x="800481" y="231444"/>
                  </a:lnTo>
                  <a:lnTo>
                    <a:pt x="797153" y="233121"/>
                  </a:lnTo>
                  <a:lnTo>
                    <a:pt x="797153" y="586206"/>
                  </a:lnTo>
                  <a:lnTo>
                    <a:pt x="791959" y="585812"/>
                  </a:lnTo>
                  <a:lnTo>
                    <a:pt x="796074" y="585698"/>
                  </a:lnTo>
                  <a:lnTo>
                    <a:pt x="797153" y="586206"/>
                  </a:lnTo>
                  <a:lnTo>
                    <a:pt x="797153" y="233121"/>
                  </a:lnTo>
                  <a:lnTo>
                    <a:pt x="793597" y="234899"/>
                  </a:lnTo>
                  <a:lnTo>
                    <a:pt x="788873" y="243509"/>
                  </a:lnTo>
                  <a:lnTo>
                    <a:pt x="785926" y="247230"/>
                  </a:lnTo>
                  <a:lnTo>
                    <a:pt x="785926" y="585978"/>
                  </a:lnTo>
                  <a:lnTo>
                    <a:pt x="780465" y="592112"/>
                  </a:lnTo>
                  <a:lnTo>
                    <a:pt x="780008" y="591629"/>
                  </a:lnTo>
                  <a:lnTo>
                    <a:pt x="785507" y="585978"/>
                  </a:lnTo>
                  <a:lnTo>
                    <a:pt x="785926" y="585978"/>
                  </a:lnTo>
                  <a:lnTo>
                    <a:pt x="785926" y="247230"/>
                  </a:lnTo>
                  <a:lnTo>
                    <a:pt x="784415" y="249123"/>
                  </a:lnTo>
                  <a:lnTo>
                    <a:pt x="779919" y="252463"/>
                  </a:lnTo>
                  <a:lnTo>
                    <a:pt x="774801" y="254482"/>
                  </a:lnTo>
                  <a:lnTo>
                    <a:pt x="770420" y="257352"/>
                  </a:lnTo>
                  <a:lnTo>
                    <a:pt x="768134" y="263232"/>
                  </a:lnTo>
                  <a:lnTo>
                    <a:pt x="767359" y="271119"/>
                  </a:lnTo>
                  <a:lnTo>
                    <a:pt x="772147" y="278498"/>
                  </a:lnTo>
                  <a:lnTo>
                    <a:pt x="775208" y="294830"/>
                  </a:lnTo>
                  <a:lnTo>
                    <a:pt x="769785" y="298386"/>
                  </a:lnTo>
                  <a:lnTo>
                    <a:pt x="760361" y="313664"/>
                  </a:lnTo>
                  <a:lnTo>
                    <a:pt x="757288" y="315125"/>
                  </a:lnTo>
                  <a:lnTo>
                    <a:pt x="757288" y="383374"/>
                  </a:lnTo>
                  <a:lnTo>
                    <a:pt x="757021" y="392176"/>
                  </a:lnTo>
                  <a:lnTo>
                    <a:pt x="755345" y="406908"/>
                  </a:lnTo>
                  <a:lnTo>
                    <a:pt x="755345" y="413473"/>
                  </a:lnTo>
                  <a:lnTo>
                    <a:pt x="754113" y="408127"/>
                  </a:lnTo>
                  <a:lnTo>
                    <a:pt x="754926" y="393611"/>
                  </a:lnTo>
                  <a:lnTo>
                    <a:pt x="756399" y="378853"/>
                  </a:lnTo>
                  <a:lnTo>
                    <a:pt x="755624" y="369773"/>
                  </a:lnTo>
                  <a:lnTo>
                    <a:pt x="756564" y="374624"/>
                  </a:lnTo>
                  <a:lnTo>
                    <a:pt x="757288" y="383374"/>
                  </a:lnTo>
                  <a:lnTo>
                    <a:pt x="757288" y="315125"/>
                  </a:lnTo>
                  <a:lnTo>
                    <a:pt x="744448" y="321195"/>
                  </a:lnTo>
                  <a:lnTo>
                    <a:pt x="742988" y="306552"/>
                  </a:lnTo>
                  <a:lnTo>
                    <a:pt x="740219" y="294436"/>
                  </a:lnTo>
                  <a:lnTo>
                    <a:pt x="740219" y="333832"/>
                  </a:lnTo>
                  <a:lnTo>
                    <a:pt x="737679" y="330441"/>
                  </a:lnTo>
                  <a:lnTo>
                    <a:pt x="738327" y="330987"/>
                  </a:lnTo>
                  <a:lnTo>
                    <a:pt x="740219" y="333832"/>
                  </a:lnTo>
                  <a:lnTo>
                    <a:pt x="740219" y="294436"/>
                  </a:lnTo>
                  <a:lnTo>
                    <a:pt x="739571" y="291592"/>
                  </a:lnTo>
                  <a:lnTo>
                    <a:pt x="735812" y="277622"/>
                  </a:lnTo>
                  <a:lnTo>
                    <a:pt x="735812" y="325285"/>
                  </a:lnTo>
                  <a:lnTo>
                    <a:pt x="734326" y="325983"/>
                  </a:lnTo>
                  <a:lnTo>
                    <a:pt x="733615" y="325018"/>
                  </a:lnTo>
                  <a:lnTo>
                    <a:pt x="735812" y="325285"/>
                  </a:lnTo>
                  <a:lnTo>
                    <a:pt x="735812" y="277622"/>
                  </a:lnTo>
                  <a:lnTo>
                    <a:pt x="735558" y="276669"/>
                  </a:lnTo>
                  <a:lnTo>
                    <a:pt x="732358" y="262153"/>
                  </a:lnTo>
                  <a:lnTo>
                    <a:pt x="731227" y="254901"/>
                  </a:lnTo>
                  <a:lnTo>
                    <a:pt x="729742" y="247319"/>
                  </a:lnTo>
                  <a:lnTo>
                    <a:pt x="727329" y="240118"/>
                  </a:lnTo>
                  <a:lnTo>
                    <a:pt x="723404" y="233946"/>
                  </a:lnTo>
                  <a:lnTo>
                    <a:pt x="718591" y="228612"/>
                  </a:lnTo>
                  <a:lnTo>
                    <a:pt x="711898" y="225539"/>
                  </a:lnTo>
                  <a:lnTo>
                    <a:pt x="706221" y="221284"/>
                  </a:lnTo>
                  <a:lnTo>
                    <a:pt x="699604" y="212902"/>
                  </a:lnTo>
                  <a:lnTo>
                    <a:pt x="695845" y="202946"/>
                  </a:lnTo>
                  <a:lnTo>
                    <a:pt x="691527" y="193624"/>
                  </a:lnTo>
                  <a:lnTo>
                    <a:pt x="683260" y="187147"/>
                  </a:lnTo>
                  <a:lnTo>
                    <a:pt x="677138" y="183019"/>
                  </a:lnTo>
                  <a:lnTo>
                    <a:pt x="674090" y="177393"/>
                  </a:lnTo>
                  <a:lnTo>
                    <a:pt x="672109" y="170865"/>
                  </a:lnTo>
                  <a:lnTo>
                    <a:pt x="666927" y="158673"/>
                  </a:lnTo>
                  <a:lnTo>
                    <a:pt x="665607" y="151942"/>
                  </a:lnTo>
                  <a:lnTo>
                    <a:pt x="665988" y="145313"/>
                  </a:lnTo>
                  <a:lnTo>
                    <a:pt x="668807" y="140246"/>
                  </a:lnTo>
                  <a:lnTo>
                    <a:pt x="676808" y="133438"/>
                  </a:lnTo>
                  <a:lnTo>
                    <a:pt x="685063" y="125907"/>
                  </a:lnTo>
                  <a:lnTo>
                    <a:pt x="692010" y="117525"/>
                  </a:lnTo>
                  <a:lnTo>
                    <a:pt x="696074" y="108165"/>
                  </a:lnTo>
                  <a:lnTo>
                    <a:pt x="698309" y="96735"/>
                  </a:lnTo>
                  <a:lnTo>
                    <a:pt x="699503" y="85991"/>
                  </a:lnTo>
                  <a:lnTo>
                    <a:pt x="699096" y="75196"/>
                  </a:lnTo>
                  <a:lnTo>
                    <a:pt x="696531" y="63652"/>
                  </a:lnTo>
                  <a:lnTo>
                    <a:pt x="696785" y="55016"/>
                  </a:lnTo>
                  <a:lnTo>
                    <a:pt x="699122" y="44881"/>
                  </a:lnTo>
                  <a:lnTo>
                    <a:pt x="699274" y="35928"/>
                  </a:lnTo>
                  <a:lnTo>
                    <a:pt x="693013" y="30784"/>
                  </a:lnTo>
                  <a:lnTo>
                    <a:pt x="697992" y="26352"/>
                  </a:lnTo>
                  <a:lnTo>
                    <a:pt x="703719" y="21844"/>
                  </a:lnTo>
                  <a:lnTo>
                    <a:pt x="708355" y="16687"/>
                  </a:lnTo>
                  <a:lnTo>
                    <a:pt x="710057" y="10287"/>
                  </a:lnTo>
                  <a:lnTo>
                    <a:pt x="703262" y="12547"/>
                  </a:lnTo>
                  <a:lnTo>
                    <a:pt x="695617" y="10833"/>
                  </a:lnTo>
                  <a:lnTo>
                    <a:pt x="673773" y="16217"/>
                  </a:lnTo>
                  <a:lnTo>
                    <a:pt x="678294" y="8737"/>
                  </a:lnTo>
                  <a:lnTo>
                    <a:pt x="672960" y="9029"/>
                  </a:lnTo>
                  <a:lnTo>
                    <a:pt x="669099" y="5410"/>
                  </a:lnTo>
                  <a:lnTo>
                    <a:pt x="657275" y="2463"/>
                  </a:lnTo>
                  <a:lnTo>
                    <a:pt x="659638" y="6248"/>
                  </a:lnTo>
                  <a:lnTo>
                    <a:pt x="656018" y="9156"/>
                  </a:lnTo>
                  <a:lnTo>
                    <a:pt x="650570" y="11798"/>
                  </a:lnTo>
                  <a:lnTo>
                    <a:pt x="644563" y="12141"/>
                  </a:lnTo>
                  <a:lnTo>
                    <a:pt x="638581" y="10693"/>
                  </a:lnTo>
                  <a:lnTo>
                    <a:pt x="633234" y="7924"/>
                  </a:lnTo>
                  <a:lnTo>
                    <a:pt x="630148" y="5854"/>
                  </a:lnTo>
                  <a:lnTo>
                    <a:pt x="617156" y="0"/>
                  </a:lnTo>
                  <a:lnTo>
                    <a:pt x="619887" y="14782"/>
                  </a:lnTo>
                  <a:lnTo>
                    <a:pt x="602056" y="15570"/>
                  </a:lnTo>
                  <a:lnTo>
                    <a:pt x="599186" y="15913"/>
                  </a:lnTo>
                  <a:lnTo>
                    <a:pt x="593293" y="18224"/>
                  </a:lnTo>
                  <a:lnTo>
                    <a:pt x="588276" y="21653"/>
                  </a:lnTo>
                  <a:lnTo>
                    <a:pt x="583006" y="23418"/>
                  </a:lnTo>
                  <a:lnTo>
                    <a:pt x="576351" y="20726"/>
                  </a:lnTo>
                  <a:lnTo>
                    <a:pt x="568274" y="14643"/>
                  </a:lnTo>
                  <a:lnTo>
                    <a:pt x="565759" y="12446"/>
                  </a:lnTo>
                  <a:lnTo>
                    <a:pt x="555155" y="12738"/>
                  </a:lnTo>
                  <a:lnTo>
                    <a:pt x="536397" y="12750"/>
                  </a:lnTo>
                  <a:lnTo>
                    <a:pt x="527215" y="13589"/>
                  </a:lnTo>
                  <a:lnTo>
                    <a:pt x="518109" y="16090"/>
                  </a:lnTo>
                  <a:lnTo>
                    <a:pt x="516026" y="16903"/>
                  </a:lnTo>
                  <a:lnTo>
                    <a:pt x="502018" y="16700"/>
                  </a:lnTo>
                  <a:lnTo>
                    <a:pt x="500380" y="19405"/>
                  </a:lnTo>
                  <a:lnTo>
                    <a:pt x="501180" y="20523"/>
                  </a:lnTo>
                  <a:lnTo>
                    <a:pt x="497662" y="18542"/>
                  </a:lnTo>
                  <a:lnTo>
                    <a:pt x="491820" y="17741"/>
                  </a:lnTo>
                  <a:lnTo>
                    <a:pt x="486181" y="20396"/>
                  </a:lnTo>
                  <a:lnTo>
                    <a:pt x="480314" y="23799"/>
                  </a:lnTo>
                  <a:lnTo>
                    <a:pt x="473786" y="25222"/>
                  </a:lnTo>
                  <a:lnTo>
                    <a:pt x="421398" y="31877"/>
                  </a:lnTo>
                  <a:lnTo>
                    <a:pt x="380390" y="56705"/>
                  </a:lnTo>
                  <a:lnTo>
                    <a:pt x="375208" y="62191"/>
                  </a:lnTo>
                  <a:lnTo>
                    <a:pt x="369633" y="61772"/>
                  </a:lnTo>
                  <a:lnTo>
                    <a:pt x="364070" y="59944"/>
                  </a:lnTo>
                  <a:lnTo>
                    <a:pt x="358978" y="61214"/>
                  </a:lnTo>
                  <a:lnTo>
                    <a:pt x="356539" y="63436"/>
                  </a:lnTo>
                  <a:lnTo>
                    <a:pt x="351929" y="68453"/>
                  </a:lnTo>
                  <a:lnTo>
                    <a:pt x="345465" y="63347"/>
                  </a:lnTo>
                  <a:lnTo>
                    <a:pt x="340296" y="67500"/>
                  </a:lnTo>
                  <a:lnTo>
                    <a:pt x="332905" y="71450"/>
                  </a:lnTo>
                  <a:lnTo>
                    <a:pt x="330987" y="75171"/>
                  </a:lnTo>
                  <a:lnTo>
                    <a:pt x="325577" y="84632"/>
                  </a:lnTo>
                  <a:lnTo>
                    <a:pt x="322580" y="84645"/>
                  </a:lnTo>
                  <a:lnTo>
                    <a:pt x="310705" y="90855"/>
                  </a:lnTo>
                  <a:lnTo>
                    <a:pt x="304749" y="93700"/>
                  </a:lnTo>
                  <a:lnTo>
                    <a:pt x="298424" y="95516"/>
                  </a:lnTo>
                  <a:lnTo>
                    <a:pt x="290220" y="96164"/>
                  </a:lnTo>
                  <a:lnTo>
                    <a:pt x="292849" y="103289"/>
                  </a:lnTo>
                  <a:lnTo>
                    <a:pt x="304507" y="105537"/>
                  </a:lnTo>
                  <a:lnTo>
                    <a:pt x="306857" y="117652"/>
                  </a:lnTo>
                  <a:lnTo>
                    <a:pt x="302679" y="121183"/>
                  </a:lnTo>
                  <a:lnTo>
                    <a:pt x="309626" y="124015"/>
                  </a:lnTo>
                  <a:lnTo>
                    <a:pt x="302933" y="129247"/>
                  </a:lnTo>
                  <a:lnTo>
                    <a:pt x="309486" y="135699"/>
                  </a:lnTo>
                  <a:lnTo>
                    <a:pt x="309333" y="147459"/>
                  </a:lnTo>
                  <a:lnTo>
                    <a:pt x="307352" y="152514"/>
                  </a:lnTo>
                  <a:lnTo>
                    <a:pt x="306184" y="162953"/>
                  </a:lnTo>
                  <a:lnTo>
                    <a:pt x="312191" y="163715"/>
                  </a:lnTo>
                  <a:lnTo>
                    <a:pt x="309981" y="175221"/>
                  </a:lnTo>
                  <a:lnTo>
                    <a:pt x="306082" y="179438"/>
                  </a:lnTo>
                  <a:lnTo>
                    <a:pt x="313817" y="191109"/>
                  </a:lnTo>
                  <a:lnTo>
                    <a:pt x="311810" y="197789"/>
                  </a:lnTo>
                  <a:lnTo>
                    <a:pt x="318973" y="206476"/>
                  </a:lnTo>
                  <a:lnTo>
                    <a:pt x="323545" y="209270"/>
                  </a:lnTo>
                  <a:lnTo>
                    <a:pt x="327634" y="212407"/>
                  </a:lnTo>
                  <a:lnTo>
                    <a:pt x="329082" y="218122"/>
                  </a:lnTo>
                  <a:lnTo>
                    <a:pt x="324637" y="224447"/>
                  </a:lnTo>
                  <a:lnTo>
                    <a:pt x="320954" y="230416"/>
                  </a:lnTo>
                  <a:lnTo>
                    <a:pt x="324662" y="235051"/>
                  </a:lnTo>
                  <a:lnTo>
                    <a:pt x="308914" y="234797"/>
                  </a:lnTo>
                  <a:lnTo>
                    <a:pt x="287261" y="232181"/>
                  </a:lnTo>
                  <a:lnTo>
                    <a:pt x="266877" y="232422"/>
                  </a:lnTo>
                  <a:lnTo>
                    <a:pt x="254927" y="240779"/>
                  </a:lnTo>
                  <a:lnTo>
                    <a:pt x="251079" y="247040"/>
                  </a:lnTo>
                  <a:lnTo>
                    <a:pt x="245491" y="251155"/>
                  </a:lnTo>
                  <a:lnTo>
                    <a:pt x="238620" y="253263"/>
                  </a:lnTo>
                  <a:lnTo>
                    <a:pt x="230974" y="253492"/>
                  </a:lnTo>
                  <a:lnTo>
                    <a:pt x="225005" y="254927"/>
                  </a:lnTo>
                  <a:lnTo>
                    <a:pt x="220472" y="258965"/>
                  </a:lnTo>
                  <a:lnTo>
                    <a:pt x="219456" y="263677"/>
                  </a:lnTo>
                  <a:lnTo>
                    <a:pt x="224066" y="267169"/>
                  </a:lnTo>
                  <a:lnTo>
                    <a:pt x="216484" y="274091"/>
                  </a:lnTo>
                  <a:lnTo>
                    <a:pt x="223723" y="276860"/>
                  </a:lnTo>
                  <a:lnTo>
                    <a:pt x="233133" y="288963"/>
                  </a:lnTo>
                  <a:lnTo>
                    <a:pt x="217792" y="289077"/>
                  </a:lnTo>
                  <a:lnTo>
                    <a:pt x="208114" y="291020"/>
                  </a:lnTo>
                  <a:lnTo>
                    <a:pt x="203593" y="298729"/>
                  </a:lnTo>
                  <a:lnTo>
                    <a:pt x="191147" y="303339"/>
                  </a:lnTo>
                  <a:lnTo>
                    <a:pt x="185242" y="304673"/>
                  </a:lnTo>
                  <a:lnTo>
                    <a:pt x="179946" y="307479"/>
                  </a:lnTo>
                  <a:lnTo>
                    <a:pt x="172034" y="313842"/>
                  </a:lnTo>
                  <a:lnTo>
                    <a:pt x="166014" y="321678"/>
                  </a:lnTo>
                  <a:lnTo>
                    <a:pt x="159575" y="329272"/>
                  </a:lnTo>
                  <a:lnTo>
                    <a:pt x="150406" y="334962"/>
                  </a:lnTo>
                  <a:lnTo>
                    <a:pt x="142913" y="337743"/>
                  </a:lnTo>
                  <a:lnTo>
                    <a:pt x="134912" y="340194"/>
                  </a:lnTo>
                  <a:lnTo>
                    <a:pt x="122555" y="341820"/>
                  </a:lnTo>
                  <a:lnTo>
                    <a:pt x="115214" y="339699"/>
                  </a:lnTo>
                  <a:lnTo>
                    <a:pt x="112928" y="344766"/>
                  </a:lnTo>
                  <a:lnTo>
                    <a:pt x="107188" y="351586"/>
                  </a:lnTo>
                  <a:lnTo>
                    <a:pt x="100977" y="351167"/>
                  </a:lnTo>
                  <a:lnTo>
                    <a:pt x="94145" y="348894"/>
                  </a:lnTo>
                  <a:lnTo>
                    <a:pt x="86525" y="350164"/>
                  </a:lnTo>
                  <a:lnTo>
                    <a:pt x="81749" y="353021"/>
                  </a:lnTo>
                  <a:lnTo>
                    <a:pt x="76796" y="361607"/>
                  </a:lnTo>
                  <a:lnTo>
                    <a:pt x="63893" y="360311"/>
                  </a:lnTo>
                  <a:lnTo>
                    <a:pt x="58216" y="367538"/>
                  </a:lnTo>
                  <a:lnTo>
                    <a:pt x="53924" y="371462"/>
                  </a:lnTo>
                  <a:lnTo>
                    <a:pt x="45542" y="377367"/>
                  </a:lnTo>
                  <a:lnTo>
                    <a:pt x="35560" y="383705"/>
                  </a:lnTo>
                  <a:lnTo>
                    <a:pt x="27190" y="391109"/>
                  </a:lnTo>
                  <a:lnTo>
                    <a:pt x="23698" y="400240"/>
                  </a:lnTo>
                  <a:lnTo>
                    <a:pt x="23545" y="414794"/>
                  </a:lnTo>
                  <a:lnTo>
                    <a:pt x="23075" y="429501"/>
                  </a:lnTo>
                  <a:lnTo>
                    <a:pt x="22225" y="444182"/>
                  </a:lnTo>
                  <a:lnTo>
                    <a:pt x="20955" y="458673"/>
                  </a:lnTo>
                  <a:lnTo>
                    <a:pt x="77914" y="497522"/>
                  </a:lnTo>
                  <a:lnTo>
                    <a:pt x="117233" y="525297"/>
                  </a:lnTo>
                  <a:lnTo>
                    <a:pt x="156057" y="553694"/>
                  </a:lnTo>
                  <a:lnTo>
                    <a:pt x="194475" y="582599"/>
                  </a:lnTo>
                  <a:lnTo>
                    <a:pt x="232613" y="611898"/>
                  </a:lnTo>
                  <a:lnTo>
                    <a:pt x="270560" y="641464"/>
                  </a:lnTo>
                  <a:lnTo>
                    <a:pt x="373138" y="722274"/>
                  </a:lnTo>
                  <a:lnTo>
                    <a:pt x="385457" y="731050"/>
                  </a:lnTo>
                  <a:lnTo>
                    <a:pt x="396925" y="738060"/>
                  </a:lnTo>
                  <a:lnTo>
                    <a:pt x="404368" y="741273"/>
                  </a:lnTo>
                  <a:lnTo>
                    <a:pt x="409943" y="750735"/>
                  </a:lnTo>
                  <a:lnTo>
                    <a:pt x="404355" y="759866"/>
                  </a:lnTo>
                  <a:lnTo>
                    <a:pt x="412115" y="765759"/>
                  </a:lnTo>
                  <a:lnTo>
                    <a:pt x="418769" y="766356"/>
                  </a:lnTo>
                  <a:lnTo>
                    <a:pt x="422986" y="769378"/>
                  </a:lnTo>
                  <a:lnTo>
                    <a:pt x="427685" y="775423"/>
                  </a:lnTo>
                  <a:lnTo>
                    <a:pt x="432460" y="783209"/>
                  </a:lnTo>
                  <a:lnTo>
                    <a:pt x="438531" y="788047"/>
                  </a:lnTo>
                  <a:lnTo>
                    <a:pt x="447090" y="785253"/>
                  </a:lnTo>
                  <a:lnTo>
                    <a:pt x="449732" y="783158"/>
                  </a:lnTo>
                  <a:lnTo>
                    <a:pt x="459206" y="795362"/>
                  </a:lnTo>
                  <a:lnTo>
                    <a:pt x="491490" y="807300"/>
                  </a:lnTo>
                  <a:lnTo>
                    <a:pt x="489712" y="819010"/>
                  </a:lnTo>
                  <a:lnTo>
                    <a:pt x="490512" y="827976"/>
                  </a:lnTo>
                  <a:lnTo>
                    <a:pt x="486333" y="830237"/>
                  </a:lnTo>
                  <a:lnTo>
                    <a:pt x="485622" y="836091"/>
                  </a:lnTo>
                  <a:lnTo>
                    <a:pt x="491871" y="843153"/>
                  </a:lnTo>
                  <a:lnTo>
                    <a:pt x="507974" y="842416"/>
                  </a:lnTo>
                  <a:lnTo>
                    <a:pt x="525462" y="838352"/>
                  </a:lnTo>
                  <a:lnTo>
                    <a:pt x="535863" y="835431"/>
                  </a:lnTo>
                  <a:lnTo>
                    <a:pt x="567905" y="828878"/>
                  </a:lnTo>
                  <a:lnTo>
                    <a:pt x="606615" y="811669"/>
                  </a:lnTo>
                  <a:lnTo>
                    <a:pt x="618604" y="798703"/>
                  </a:lnTo>
                  <a:lnTo>
                    <a:pt x="642277" y="775703"/>
                  </a:lnTo>
                  <a:lnTo>
                    <a:pt x="678357" y="745998"/>
                  </a:lnTo>
                  <a:lnTo>
                    <a:pt x="720013" y="716102"/>
                  </a:lnTo>
                  <a:lnTo>
                    <a:pt x="778751" y="675627"/>
                  </a:lnTo>
                  <a:lnTo>
                    <a:pt x="829614" y="642378"/>
                  </a:lnTo>
                  <a:lnTo>
                    <a:pt x="844130" y="633958"/>
                  </a:lnTo>
                  <a:lnTo>
                    <a:pt x="841476" y="633145"/>
                  </a:lnTo>
                  <a:lnTo>
                    <a:pt x="840943" y="631837"/>
                  </a:lnTo>
                  <a:lnTo>
                    <a:pt x="849718" y="637273"/>
                  </a:lnTo>
                  <a:lnTo>
                    <a:pt x="859053" y="638098"/>
                  </a:lnTo>
                  <a:lnTo>
                    <a:pt x="906741" y="653072"/>
                  </a:lnTo>
                  <a:lnTo>
                    <a:pt x="928598" y="675894"/>
                  </a:lnTo>
                  <a:lnTo>
                    <a:pt x="934745" y="674217"/>
                  </a:lnTo>
                  <a:lnTo>
                    <a:pt x="941501" y="671525"/>
                  </a:lnTo>
                  <a:lnTo>
                    <a:pt x="948156" y="667689"/>
                  </a:lnTo>
                  <a:lnTo>
                    <a:pt x="972616" y="652208"/>
                  </a:lnTo>
                  <a:lnTo>
                    <a:pt x="985812" y="644537"/>
                  </a:lnTo>
                  <a:lnTo>
                    <a:pt x="999388" y="639991"/>
                  </a:lnTo>
                  <a:lnTo>
                    <a:pt x="1012278" y="642048"/>
                  </a:lnTo>
                  <a:lnTo>
                    <a:pt x="1116838" y="698842"/>
                  </a:lnTo>
                  <a:lnTo>
                    <a:pt x="1159433" y="722604"/>
                  </a:lnTo>
                  <a:lnTo>
                    <a:pt x="1201851" y="746671"/>
                  </a:lnTo>
                  <a:lnTo>
                    <a:pt x="1244092" y="771042"/>
                  </a:lnTo>
                  <a:lnTo>
                    <a:pt x="1286141" y="795743"/>
                  </a:lnTo>
                  <a:lnTo>
                    <a:pt x="1327975" y="820801"/>
                  </a:lnTo>
                  <a:lnTo>
                    <a:pt x="1327315" y="813079"/>
                  </a:lnTo>
                  <a:lnTo>
                    <a:pt x="1327594" y="805319"/>
                  </a:lnTo>
                  <a:lnTo>
                    <a:pt x="1327226" y="797585"/>
                  </a:lnTo>
                  <a:lnTo>
                    <a:pt x="1367421" y="79758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996684" y="3485527"/>
              <a:ext cx="1275715" cy="1861185"/>
            </a:xfrm>
            <a:custGeom>
              <a:avLst/>
              <a:gdLst/>
              <a:ahLst/>
              <a:cxnLst/>
              <a:rect l="l" t="t" r="r" b="b"/>
              <a:pathLst>
                <a:path w="1275715" h="1861185">
                  <a:moveTo>
                    <a:pt x="34899" y="1833105"/>
                  </a:moveTo>
                  <a:lnTo>
                    <a:pt x="28587" y="1829092"/>
                  </a:lnTo>
                  <a:lnTo>
                    <a:pt x="22910" y="1830946"/>
                  </a:lnTo>
                  <a:lnTo>
                    <a:pt x="18516" y="1830679"/>
                  </a:lnTo>
                  <a:lnTo>
                    <a:pt x="17399" y="1833384"/>
                  </a:lnTo>
                  <a:lnTo>
                    <a:pt x="22631" y="1835023"/>
                  </a:lnTo>
                  <a:lnTo>
                    <a:pt x="27762" y="1837258"/>
                  </a:lnTo>
                  <a:lnTo>
                    <a:pt x="33248" y="1838032"/>
                  </a:lnTo>
                  <a:lnTo>
                    <a:pt x="34201" y="1835962"/>
                  </a:lnTo>
                  <a:lnTo>
                    <a:pt x="34899" y="1833105"/>
                  </a:lnTo>
                  <a:close/>
                </a:path>
                <a:path w="1275715" h="1861185">
                  <a:moveTo>
                    <a:pt x="127609" y="1787601"/>
                  </a:moveTo>
                  <a:lnTo>
                    <a:pt x="117602" y="1793608"/>
                  </a:lnTo>
                  <a:lnTo>
                    <a:pt x="108927" y="1798180"/>
                  </a:lnTo>
                  <a:lnTo>
                    <a:pt x="108051" y="1800123"/>
                  </a:lnTo>
                  <a:lnTo>
                    <a:pt x="109220" y="1795475"/>
                  </a:lnTo>
                  <a:lnTo>
                    <a:pt x="109448" y="1794573"/>
                  </a:lnTo>
                  <a:lnTo>
                    <a:pt x="112712" y="1788579"/>
                  </a:lnTo>
                  <a:lnTo>
                    <a:pt x="113728" y="1786585"/>
                  </a:lnTo>
                  <a:lnTo>
                    <a:pt x="19443" y="1786585"/>
                  </a:lnTo>
                  <a:lnTo>
                    <a:pt x="16560" y="1786585"/>
                  </a:lnTo>
                  <a:lnTo>
                    <a:pt x="16662" y="1786369"/>
                  </a:lnTo>
                  <a:lnTo>
                    <a:pt x="18681" y="1782318"/>
                  </a:lnTo>
                  <a:lnTo>
                    <a:pt x="19062" y="1781543"/>
                  </a:lnTo>
                  <a:lnTo>
                    <a:pt x="18605" y="1784667"/>
                  </a:lnTo>
                  <a:lnTo>
                    <a:pt x="17894" y="1784007"/>
                  </a:lnTo>
                  <a:lnTo>
                    <a:pt x="19304" y="1786369"/>
                  </a:lnTo>
                  <a:lnTo>
                    <a:pt x="113830" y="1786369"/>
                  </a:lnTo>
                  <a:lnTo>
                    <a:pt x="114681" y="1784667"/>
                  </a:lnTo>
                  <a:lnTo>
                    <a:pt x="115836" y="1782368"/>
                  </a:lnTo>
                  <a:lnTo>
                    <a:pt x="115798" y="1781543"/>
                  </a:lnTo>
                  <a:lnTo>
                    <a:pt x="115646" y="1778292"/>
                  </a:lnTo>
                  <a:lnTo>
                    <a:pt x="113157" y="1775675"/>
                  </a:lnTo>
                  <a:lnTo>
                    <a:pt x="114376" y="1770049"/>
                  </a:lnTo>
                  <a:lnTo>
                    <a:pt x="114338" y="1769262"/>
                  </a:lnTo>
                  <a:lnTo>
                    <a:pt x="114058" y="1764525"/>
                  </a:lnTo>
                  <a:lnTo>
                    <a:pt x="113969" y="1763217"/>
                  </a:lnTo>
                  <a:lnTo>
                    <a:pt x="113944" y="1762645"/>
                  </a:lnTo>
                  <a:lnTo>
                    <a:pt x="111277" y="1763217"/>
                  </a:lnTo>
                  <a:lnTo>
                    <a:pt x="106946" y="1758759"/>
                  </a:lnTo>
                  <a:lnTo>
                    <a:pt x="110083" y="1755368"/>
                  </a:lnTo>
                  <a:lnTo>
                    <a:pt x="107569" y="1748777"/>
                  </a:lnTo>
                  <a:lnTo>
                    <a:pt x="105194" y="1745284"/>
                  </a:lnTo>
                  <a:lnTo>
                    <a:pt x="98856" y="1735315"/>
                  </a:lnTo>
                  <a:lnTo>
                    <a:pt x="95745" y="1727238"/>
                  </a:lnTo>
                  <a:lnTo>
                    <a:pt x="89344" y="1722513"/>
                  </a:lnTo>
                  <a:lnTo>
                    <a:pt x="82473" y="1719783"/>
                  </a:lnTo>
                  <a:lnTo>
                    <a:pt x="73367" y="1718932"/>
                  </a:lnTo>
                  <a:lnTo>
                    <a:pt x="64249" y="1719834"/>
                  </a:lnTo>
                  <a:lnTo>
                    <a:pt x="57391" y="1722386"/>
                  </a:lnTo>
                  <a:lnTo>
                    <a:pt x="51104" y="1724367"/>
                  </a:lnTo>
                  <a:lnTo>
                    <a:pt x="44589" y="1724406"/>
                  </a:lnTo>
                  <a:lnTo>
                    <a:pt x="38823" y="1725434"/>
                  </a:lnTo>
                  <a:lnTo>
                    <a:pt x="34810" y="1730349"/>
                  </a:lnTo>
                  <a:lnTo>
                    <a:pt x="32639" y="1736153"/>
                  </a:lnTo>
                  <a:lnTo>
                    <a:pt x="29540" y="1742986"/>
                  </a:lnTo>
                  <a:lnTo>
                    <a:pt x="25501" y="1749056"/>
                  </a:lnTo>
                  <a:lnTo>
                    <a:pt x="20574" y="1752523"/>
                  </a:lnTo>
                  <a:lnTo>
                    <a:pt x="16230" y="1753793"/>
                  </a:lnTo>
                  <a:lnTo>
                    <a:pt x="17183" y="1759953"/>
                  </a:lnTo>
                  <a:lnTo>
                    <a:pt x="9956" y="1764525"/>
                  </a:lnTo>
                  <a:lnTo>
                    <a:pt x="5715" y="1761871"/>
                  </a:lnTo>
                  <a:lnTo>
                    <a:pt x="2400" y="1764906"/>
                  </a:lnTo>
                  <a:lnTo>
                    <a:pt x="4330" y="1769592"/>
                  </a:lnTo>
                  <a:lnTo>
                    <a:pt x="9982" y="1769262"/>
                  </a:lnTo>
                  <a:lnTo>
                    <a:pt x="12827" y="1773034"/>
                  </a:lnTo>
                  <a:lnTo>
                    <a:pt x="5435" y="1774786"/>
                  </a:lnTo>
                  <a:lnTo>
                    <a:pt x="1219" y="1778050"/>
                  </a:lnTo>
                  <a:lnTo>
                    <a:pt x="6273" y="1786585"/>
                  </a:lnTo>
                  <a:lnTo>
                    <a:pt x="6769" y="1784972"/>
                  </a:lnTo>
                  <a:lnTo>
                    <a:pt x="7239" y="1783715"/>
                  </a:lnTo>
                  <a:lnTo>
                    <a:pt x="7835" y="1782318"/>
                  </a:lnTo>
                  <a:lnTo>
                    <a:pt x="12166" y="1784972"/>
                  </a:lnTo>
                  <a:lnTo>
                    <a:pt x="14198" y="1787118"/>
                  </a:lnTo>
                  <a:lnTo>
                    <a:pt x="6375" y="1791665"/>
                  </a:lnTo>
                  <a:lnTo>
                    <a:pt x="4343" y="1790065"/>
                  </a:lnTo>
                  <a:lnTo>
                    <a:pt x="0" y="1797735"/>
                  </a:lnTo>
                  <a:lnTo>
                    <a:pt x="9283" y="1802650"/>
                  </a:lnTo>
                  <a:lnTo>
                    <a:pt x="15189" y="1801279"/>
                  </a:lnTo>
                  <a:lnTo>
                    <a:pt x="15290" y="1803565"/>
                  </a:lnTo>
                  <a:lnTo>
                    <a:pt x="17780" y="1822564"/>
                  </a:lnTo>
                  <a:lnTo>
                    <a:pt x="20650" y="1822170"/>
                  </a:lnTo>
                  <a:lnTo>
                    <a:pt x="23977" y="1823580"/>
                  </a:lnTo>
                  <a:lnTo>
                    <a:pt x="27711" y="1826412"/>
                  </a:lnTo>
                  <a:lnTo>
                    <a:pt x="31584" y="1827314"/>
                  </a:lnTo>
                  <a:lnTo>
                    <a:pt x="35293" y="1822958"/>
                  </a:lnTo>
                  <a:lnTo>
                    <a:pt x="33553" y="1828838"/>
                  </a:lnTo>
                  <a:lnTo>
                    <a:pt x="36144" y="1831479"/>
                  </a:lnTo>
                  <a:lnTo>
                    <a:pt x="41211" y="1831987"/>
                  </a:lnTo>
                  <a:lnTo>
                    <a:pt x="46901" y="1831467"/>
                  </a:lnTo>
                  <a:lnTo>
                    <a:pt x="43497" y="1834654"/>
                  </a:lnTo>
                  <a:lnTo>
                    <a:pt x="38646" y="1834667"/>
                  </a:lnTo>
                  <a:lnTo>
                    <a:pt x="34912" y="1837258"/>
                  </a:lnTo>
                  <a:lnTo>
                    <a:pt x="37160" y="1838706"/>
                  </a:lnTo>
                  <a:lnTo>
                    <a:pt x="44018" y="1842833"/>
                  </a:lnTo>
                  <a:lnTo>
                    <a:pt x="35293" y="1840357"/>
                  </a:lnTo>
                  <a:lnTo>
                    <a:pt x="43713" y="1845767"/>
                  </a:lnTo>
                  <a:lnTo>
                    <a:pt x="57569" y="1853336"/>
                  </a:lnTo>
                  <a:lnTo>
                    <a:pt x="70980" y="1859559"/>
                  </a:lnTo>
                  <a:lnTo>
                    <a:pt x="78041" y="1860918"/>
                  </a:lnTo>
                  <a:lnTo>
                    <a:pt x="82537" y="1855698"/>
                  </a:lnTo>
                  <a:lnTo>
                    <a:pt x="85991" y="1848510"/>
                  </a:lnTo>
                  <a:lnTo>
                    <a:pt x="90563" y="1842833"/>
                  </a:lnTo>
                  <a:lnTo>
                    <a:pt x="94754" y="1837639"/>
                  </a:lnTo>
                  <a:lnTo>
                    <a:pt x="101396" y="1835480"/>
                  </a:lnTo>
                  <a:lnTo>
                    <a:pt x="103759" y="1831467"/>
                  </a:lnTo>
                  <a:lnTo>
                    <a:pt x="108750" y="1822958"/>
                  </a:lnTo>
                  <a:lnTo>
                    <a:pt x="109029" y="1822488"/>
                  </a:lnTo>
                  <a:lnTo>
                    <a:pt x="111467" y="1822297"/>
                  </a:lnTo>
                  <a:lnTo>
                    <a:pt x="111480" y="1822170"/>
                  </a:lnTo>
                  <a:lnTo>
                    <a:pt x="113118" y="1804962"/>
                  </a:lnTo>
                  <a:lnTo>
                    <a:pt x="122174" y="1808048"/>
                  </a:lnTo>
                  <a:lnTo>
                    <a:pt x="123037" y="1804962"/>
                  </a:lnTo>
                  <a:lnTo>
                    <a:pt x="124066" y="1801279"/>
                  </a:lnTo>
                  <a:lnTo>
                    <a:pt x="124396" y="1800123"/>
                  </a:lnTo>
                  <a:lnTo>
                    <a:pt x="126072" y="1794090"/>
                  </a:lnTo>
                  <a:lnTo>
                    <a:pt x="127609" y="1787601"/>
                  </a:lnTo>
                  <a:close/>
                </a:path>
                <a:path w="1275715" h="1861185">
                  <a:moveTo>
                    <a:pt x="724496" y="1370952"/>
                  </a:moveTo>
                  <a:lnTo>
                    <a:pt x="723633" y="1345501"/>
                  </a:lnTo>
                  <a:lnTo>
                    <a:pt x="722134" y="1319949"/>
                  </a:lnTo>
                  <a:lnTo>
                    <a:pt x="723201" y="1294815"/>
                  </a:lnTo>
                  <a:lnTo>
                    <a:pt x="714070" y="1296631"/>
                  </a:lnTo>
                  <a:lnTo>
                    <a:pt x="704761" y="1299044"/>
                  </a:lnTo>
                  <a:lnTo>
                    <a:pt x="695413" y="1300848"/>
                  </a:lnTo>
                  <a:lnTo>
                    <a:pt x="686206" y="1300848"/>
                  </a:lnTo>
                  <a:lnTo>
                    <a:pt x="674738" y="1299210"/>
                  </a:lnTo>
                  <a:lnTo>
                    <a:pt x="679361" y="1292212"/>
                  </a:lnTo>
                  <a:lnTo>
                    <a:pt x="682536" y="1284998"/>
                  </a:lnTo>
                  <a:lnTo>
                    <a:pt x="683666" y="1279359"/>
                  </a:lnTo>
                  <a:lnTo>
                    <a:pt x="683526" y="1271778"/>
                  </a:lnTo>
                  <a:lnTo>
                    <a:pt x="681951" y="1264564"/>
                  </a:lnTo>
                  <a:lnTo>
                    <a:pt x="678789" y="1260068"/>
                  </a:lnTo>
                  <a:lnTo>
                    <a:pt x="673011" y="1257655"/>
                  </a:lnTo>
                  <a:lnTo>
                    <a:pt x="666838" y="1256398"/>
                  </a:lnTo>
                  <a:lnTo>
                    <a:pt x="660565" y="1255483"/>
                  </a:lnTo>
                  <a:lnTo>
                    <a:pt x="654469" y="1254099"/>
                  </a:lnTo>
                  <a:lnTo>
                    <a:pt x="649376" y="1252499"/>
                  </a:lnTo>
                  <a:lnTo>
                    <a:pt x="647877" y="1247584"/>
                  </a:lnTo>
                  <a:lnTo>
                    <a:pt x="637870" y="1237538"/>
                  </a:lnTo>
                  <a:lnTo>
                    <a:pt x="640867" y="1246492"/>
                  </a:lnTo>
                  <a:lnTo>
                    <a:pt x="631405" y="1242707"/>
                  </a:lnTo>
                  <a:lnTo>
                    <a:pt x="627608" y="1243342"/>
                  </a:lnTo>
                  <a:lnTo>
                    <a:pt x="620026" y="1235760"/>
                  </a:lnTo>
                  <a:lnTo>
                    <a:pt x="620826" y="1229931"/>
                  </a:lnTo>
                  <a:lnTo>
                    <a:pt x="615962" y="1226680"/>
                  </a:lnTo>
                  <a:lnTo>
                    <a:pt x="607796" y="1220787"/>
                  </a:lnTo>
                  <a:lnTo>
                    <a:pt x="598792" y="1220952"/>
                  </a:lnTo>
                  <a:lnTo>
                    <a:pt x="600710" y="1216748"/>
                  </a:lnTo>
                  <a:lnTo>
                    <a:pt x="600062" y="1202258"/>
                  </a:lnTo>
                  <a:lnTo>
                    <a:pt x="593826" y="1199146"/>
                  </a:lnTo>
                  <a:lnTo>
                    <a:pt x="548017" y="1164983"/>
                  </a:lnTo>
                  <a:lnTo>
                    <a:pt x="511009" y="1136218"/>
                  </a:lnTo>
                  <a:lnTo>
                    <a:pt x="474167" y="1107249"/>
                  </a:lnTo>
                  <a:lnTo>
                    <a:pt x="437184" y="1078534"/>
                  </a:lnTo>
                  <a:lnTo>
                    <a:pt x="368236" y="1025728"/>
                  </a:lnTo>
                  <a:lnTo>
                    <a:pt x="361137" y="1022477"/>
                  </a:lnTo>
                  <a:lnTo>
                    <a:pt x="353225" y="1021651"/>
                  </a:lnTo>
                  <a:lnTo>
                    <a:pt x="336969" y="1022438"/>
                  </a:lnTo>
                  <a:lnTo>
                    <a:pt x="292938" y="1022438"/>
                  </a:lnTo>
                  <a:lnTo>
                    <a:pt x="298018" y="1076121"/>
                  </a:lnTo>
                  <a:lnTo>
                    <a:pt x="302387" y="1129880"/>
                  </a:lnTo>
                  <a:lnTo>
                    <a:pt x="306273" y="1183703"/>
                  </a:lnTo>
                  <a:lnTo>
                    <a:pt x="317030" y="1345222"/>
                  </a:lnTo>
                  <a:lnTo>
                    <a:pt x="321602" y="1406017"/>
                  </a:lnTo>
                  <a:lnTo>
                    <a:pt x="322656" y="1412290"/>
                  </a:lnTo>
                  <a:lnTo>
                    <a:pt x="325094" y="1417942"/>
                  </a:lnTo>
                  <a:lnTo>
                    <a:pt x="329780" y="1423136"/>
                  </a:lnTo>
                  <a:lnTo>
                    <a:pt x="332524" y="1428153"/>
                  </a:lnTo>
                  <a:lnTo>
                    <a:pt x="332282" y="1434579"/>
                  </a:lnTo>
                  <a:lnTo>
                    <a:pt x="329501" y="1447088"/>
                  </a:lnTo>
                  <a:lnTo>
                    <a:pt x="328955" y="1452867"/>
                  </a:lnTo>
                  <a:lnTo>
                    <a:pt x="329933" y="1464868"/>
                  </a:lnTo>
                  <a:lnTo>
                    <a:pt x="322008" y="1465199"/>
                  </a:lnTo>
                  <a:lnTo>
                    <a:pt x="314883" y="1465148"/>
                  </a:lnTo>
                  <a:lnTo>
                    <a:pt x="300520" y="1464144"/>
                  </a:lnTo>
                  <a:lnTo>
                    <a:pt x="293370" y="1463890"/>
                  </a:lnTo>
                  <a:lnTo>
                    <a:pt x="252641" y="1463421"/>
                  </a:lnTo>
                  <a:lnTo>
                    <a:pt x="232232" y="1463522"/>
                  </a:lnTo>
                  <a:lnTo>
                    <a:pt x="211963" y="1464487"/>
                  </a:lnTo>
                  <a:lnTo>
                    <a:pt x="201142" y="1465719"/>
                  </a:lnTo>
                  <a:lnTo>
                    <a:pt x="187604" y="1466583"/>
                  </a:lnTo>
                  <a:lnTo>
                    <a:pt x="175056" y="1464691"/>
                  </a:lnTo>
                  <a:lnTo>
                    <a:pt x="167208" y="1457693"/>
                  </a:lnTo>
                  <a:lnTo>
                    <a:pt x="162458" y="1465719"/>
                  </a:lnTo>
                  <a:lnTo>
                    <a:pt x="153428" y="1469618"/>
                  </a:lnTo>
                  <a:lnTo>
                    <a:pt x="142938" y="1470177"/>
                  </a:lnTo>
                  <a:lnTo>
                    <a:pt x="123685" y="1465922"/>
                  </a:lnTo>
                  <a:lnTo>
                    <a:pt x="115874" y="1468031"/>
                  </a:lnTo>
                  <a:lnTo>
                    <a:pt x="110007" y="1473784"/>
                  </a:lnTo>
                  <a:lnTo>
                    <a:pt x="105727" y="1482458"/>
                  </a:lnTo>
                  <a:lnTo>
                    <a:pt x="100203" y="1474749"/>
                  </a:lnTo>
                  <a:lnTo>
                    <a:pt x="90144" y="1464691"/>
                  </a:lnTo>
                  <a:lnTo>
                    <a:pt x="79527" y="1459103"/>
                  </a:lnTo>
                  <a:lnTo>
                    <a:pt x="72351" y="1464830"/>
                  </a:lnTo>
                  <a:lnTo>
                    <a:pt x="71208" y="1471676"/>
                  </a:lnTo>
                  <a:lnTo>
                    <a:pt x="70713" y="1479473"/>
                  </a:lnTo>
                  <a:lnTo>
                    <a:pt x="69735" y="1486966"/>
                  </a:lnTo>
                  <a:lnTo>
                    <a:pt x="67170" y="1492935"/>
                  </a:lnTo>
                  <a:lnTo>
                    <a:pt x="61264" y="1500505"/>
                  </a:lnTo>
                  <a:lnTo>
                    <a:pt x="58026" y="1496580"/>
                  </a:lnTo>
                  <a:lnTo>
                    <a:pt x="50761" y="1498320"/>
                  </a:lnTo>
                  <a:lnTo>
                    <a:pt x="53047" y="1503921"/>
                  </a:lnTo>
                  <a:lnTo>
                    <a:pt x="54686" y="1503908"/>
                  </a:lnTo>
                  <a:lnTo>
                    <a:pt x="50939" y="1512925"/>
                  </a:lnTo>
                  <a:lnTo>
                    <a:pt x="53111" y="1515681"/>
                  </a:lnTo>
                  <a:lnTo>
                    <a:pt x="61163" y="1524622"/>
                  </a:lnTo>
                  <a:lnTo>
                    <a:pt x="60198" y="1528203"/>
                  </a:lnTo>
                  <a:lnTo>
                    <a:pt x="60591" y="1542262"/>
                  </a:lnTo>
                  <a:lnTo>
                    <a:pt x="56311" y="1547939"/>
                  </a:lnTo>
                  <a:lnTo>
                    <a:pt x="64452" y="1564322"/>
                  </a:lnTo>
                  <a:lnTo>
                    <a:pt x="67805" y="1565275"/>
                  </a:lnTo>
                  <a:lnTo>
                    <a:pt x="71716" y="1562811"/>
                  </a:lnTo>
                  <a:lnTo>
                    <a:pt x="77304" y="1569059"/>
                  </a:lnTo>
                  <a:lnTo>
                    <a:pt x="82016" y="1578368"/>
                  </a:lnTo>
                  <a:lnTo>
                    <a:pt x="83312" y="1585061"/>
                  </a:lnTo>
                  <a:lnTo>
                    <a:pt x="81851" y="1589036"/>
                  </a:lnTo>
                  <a:lnTo>
                    <a:pt x="79743" y="1598079"/>
                  </a:lnTo>
                  <a:lnTo>
                    <a:pt x="87096" y="1608455"/>
                  </a:lnTo>
                  <a:lnTo>
                    <a:pt x="77457" y="1613801"/>
                  </a:lnTo>
                  <a:lnTo>
                    <a:pt x="79781" y="1619631"/>
                  </a:lnTo>
                  <a:lnTo>
                    <a:pt x="85305" y="1626527"/>
                  </a:lnTo>
                  <a:lnTo>
                    <a:pt x="90957" y="1624088"/>
                  </a:lnTo>
                  <a:lnTo>
                    <a:pt x="96634" y="1618691"/>
                  </a:lnTo>
                  <a:lnTo>
                    <a:pt x="102247" y="1616722"/>
                  </a:lnTo>
                  <a:lnTo>
                    <a:pt x="107911" y="1621624"/>
                  </a:lnTo>
                  <a:lnTo>
                    <a:pt x="110261" y="1627454"/>
                  </a:lnTo>
                  <a:lnTo>
                    <a:pt x="112928" y="1629638"/>
                  </a:lnTo>
                  <a:lnTo>
                    <a:pt x="119557" y="1623568"/>
                  </a:lnTo>
                  <a:lnTo>
                    <a:pt x="124777" y="1617357"/>
                  </a:lnTo>
                  <a:lnTo>
                    <a:pt x="130454" y="1616811"/>
                  </a:lnTo>
                  <a:lnTo>
                    <a:pt x="141224" y="1621205"/>
                  </a:lnTo>
                  <a:lnTo>
                    <a:pt x="145884" y="1627200"/>
                  </a:lnTo>
                  <a:lnTo>
                    <a:pt x="156057" y="1622120"/>
                  </a:lnTo>
                  <a:lnTo>
                    <a:pt x="160743" y="1617357"/>
                  </a:lnTo>
                  <a:lnTo>
                    <a:pt x="171945" y="1612074"/>
                  </a:lnTo>
                  <a:lnTo>
                    <a:pt x="164134" y="1606346"/>
                  </a:lnTo>
                  <a:lnTo>
                    <a:pt x="168757" y="1601990"/>
                  </a:lnTo>
                  <a:lnTo>
                    <a:pt x="176187" y="1606105"/>
                  </a:lnTo>
                  <a:lnTo>
                    <a:pt x="183781" y="1609902"/>
                  </a:lnTo>
                  <a:lnTo>
                    <a:pt x="180822" y="1616494"/>
                  </a:lnTo>
                  <a:lnTo>
                    <a:pt x="186156" y="1627047"/>
                  </a:lnTo>
                  <a:lnTo>
                    <a:pt x="188988" y="1629765"/>
                  </a:lnTo>
                  <a:lnTo>
                    <a:pt x="187985" y="1636814"/>
                  </a:lnTo>
                  <a:lnTo>
                    <a:pt x="187109" y="1645424"/>
                  </a:lnTo>
                  <a:lnTo>
                    <a:pt x="191985" y="1642656"/>
                  </a:lnTo>
                  <a:lnTo>
                    <a:pt x="194856" y="1647355"/>
                  </a:lnTo>
                  <a:lnTo>
                    <a:pt x="200101" y="1651254"/>
                  </a:lnTo>
                  <a:lnTo>
                    <a:pt x="204673" y="1655203"/>
                  </a:lnTo>
                  <a:lnTo>
                    <a:pt x="205524" y="1660067"/>
                  </a:lnTo>
                  <a:lnTo>
                    <a:pt x="198031" y="1657502"/>
                  </a:lnTo>
                  <a:lnTo>
                    <a:pt x="192735" y="1675536"/>
                  </a:lnTo>
                  <a:lnTo>
                    <a:pt x="196303" y="1675701"/>
                  </a:lnTo>
                  <a:lnTo>
                    <a:pt x="206540" y="1666684"/>
                  </a:lnTo>
                  <a:lnTo>
                    <a:pt x="209715" y="1679816"/>
                  </a:lnTo>
                  <a:lnTo>
                    <a:pt x="208280" y="1686306"/>
                  </a:lnTo>
                  <a:lnTo>
                    <a:pt x="208305" y="1691868"/>
                  </a:lnTo>
                  <a:lnTo>
                    <a:pt x="211086" y="1697291"/>
                  </a:lnTo>
                  <a:lnTo>
                    <a:pt x="216738" y="1701507"/>
                  </a:lnTo>
                  <a:lnTo>
                    <a:pt x="221335" y="1706016"/>
                  </a:lnTo>
                  <a:lnTo>
                    <a:pt x="221005" y="1712302"/>
                  </a:lnTo>
                  <a:lnTo>
                    <a:pt x="228434" y="1711667"/>
                  </a:lnTo>
                  <a:lnTo>
                    <a:pt x="227952" y="1706308"/>
                  </a:lnTo>
                  <a:lnTo>
                    <a:pt x="234073" y="1698929"/>
                  </a:lnTo>
                  <a:lnTo>
                    <a:pt x="239141" y="1700542"/>
                  </a:lnTo>
                  <a:lnTo>
                    <a:pt x="242277" y="1699145"/>
                  </a:lnTo>
                  <a:lnTo>
                    <a:pt x="244284" y="1704644"/>
                  </a:lnTo>
                  <a:lnTo>
                    <a:pt x="249948" y="1709178"/>
                  </a:lnTo>
                  <a:lnTo>
                    <a:pt x="256908" y="1711794"/>
                  </a:lnTo>
                  <a:lnTo>
                    <a:pt x="262801" y="1711528"/>
                  </a:lnTo>
                  <a:lnTo>
                    <a:pt x="258686" y="1704721"/>
                  </a:lnTo>
                  <a:lnTo>
                    <a:pt x="265684" y="1704327"/>
                  </a:lnTo>
                  <a:lnTo>
                    <a:pt x="277304" y="1704505"/>
                  </a:lnTo>
                  <a:lnTo>
                    <a:pt x="274942" y="1693481"/>
                  </a:lnTo>
                  <a:lnTo>
                    <a:pt x="275158" y="1689087"/>
                  </a:lnTo>
                  <a:lnTo>
                    <a:pt x="277774" y="1690547"/>
                  </a:lnTo>
                  <a:lnTo>
                    <a:pt x="280492" y="1695475"/>
                  </a:lnTo>
                  <a:lnTo>
                    <a:pt x="287515" y="1693557"/>
                  </a:lnTo>
                  <a:lnTo>
                    <a:pt x="288201" y="1687093"/>
                  </a:lnTo>
                  <a:lnTo>
                    <a:pt x="291820" y="1685607"/>
                  </a:lnTo>
                  <a:lnTo>
                    <a:pt x="292836" y="1691830"/>
                  </a:lnTo>
                  <a:lnTo>
                    <a:pt x="292696" y="1700009"/>
                  </a:lnTo>
                  <a:lnTo>
                    <a:pt x="293700" y="1707273"/>
                  </a:lnTo>
                  <a:lnTo>
                    <a:pt x="298183" y="1710753"/>
                  </a:lnTo>
                  <a:lnTo>
                    <a:pt x="306578" y="1711515"/>
                  </a:lnTo>
                  <a:lnTo>
                    <a:pt x="303136" y="1702689"/>
                  </a:lnTo>
                  <a:lnTo>
                    <a:pt x="312953" y="1699958"/>
                  </a:lnTo>
                  <a:lnTo>
                    <a:pt x="319786" y="1700263"/>
                  </a:lnTo>
                  <a:lnTo>
                    <a:pt x="321779" y="1697126"/>
                  </a:lnTo>
                  <a:lnTo>
                    <a:pt x="324040" y="1691195"/>
                  </a:lnTo>
                  <a:lnTo>
                    <a:pt x="324548" y="1684680"/>
                  </a:lnTo>
                  <a:lnTo>
                    <a:pt x="324370" y="1678000"/>
                  </a:lnTo>
                  <a:lnTo>
                    <a:pt x="324764" y="1669973"/>
                  </a:lnTo>
                  <a:lnTo>
                    <a:pt x="329488" y="1666392"/>
                  </a:lnTo>
                  <a:lnTo>
                    <a:pt x="333387" y="1659966"/>
                  </a:lnTo>
                  <a:lnTo>
                    <a:pt x="337019" y="1650352"/>
                  </a:lnTo>
                  <a:lnTo>
                    <a:pt x="328536" y="1641881"/>
                  </a:lnTo>
                  <a:lnTo>
                    <a:pt x="334251" y="1636750"/>
                  </a:lnTo>
                  <a:lnTo>
                    <a:pt x="327012" y="1634921"/>
                  </a:lnTo>
                  <a:lnTo>
                    <a:pt x="333057" y="1635226"/>
                  </a:lnTo>
                  <a:lnTo>
                    <a:pt x="336181" y="1629168"/>
                  </a:lnTo>
                  <a:lnTo>
                    <a:pt x="347738" y="1627073"/>
                  </a:lnTo>
                  <a:lnTo>
                    <a:pt x="352209" y="1627847"/>
                  </a:lnTo>
                  <a:lnTo>
                    <a:pt x="357098" y="1623631"/>
                  </a:lnTo>
                  <a:lnTo>
                    <a:pt x="362991" y="1617002"/>
                  </a:lnTo>
                  <a:lnTo>
                    <a:pt x="365887" y="1610207"/>
                  </a:lnTo>
                  <a:lnTo>
                    <a:pt x="366585" y="1602867"/>
                  </a:lnTo>
                  <a:lnTo>
                    <a:pt x="365353" y="1589849"/>
                  </a:lnTo>
                  <a:lnTo>
                    <a:pt x="373113" y="1594421"/>
                  </a:lnTo>
                  <a:lnTo>
                    <a:pt x="378002" y="1588350"/>
                  </a:lnTo>
                  <a:lnTo>
                    <a:pt x="376440" y="1581683"/>
                  </a:lnTo>
                  <a:lnTo>
                    <a:pt x="374015" y="1578737"/>
                  </a:lnTo>
                  <a:lnTo>
                    <a:pt x="373443" y="1573542"/>
                  </a:lnTo>
                  <a:lnTo>
                    <a:pt x="377190" y="1567522"/>
                  </a:lnTo>
                  <a:lnTo>
                    <a:pt x="386613" y="1557147"/>
                  </a:lnTo>
                  <a:lnTo>
                    <a:pt x="389013" y="1562366"/>
                  </a:lnTo>
                  <a:lnTo>
                    <a:pt x="395046" y="1567230"/>
                  </a:lnTo>
                  <a:lnTo>
                    <a:pt x="402170" y="1570939"/>
                  </a:lnTo>
                  <a:lnTo>
                    <a:pt x="407885" y="1572628"/>
                  </a:lnTo>
                  <a:lnTo>
                    <a:pt x="406577" y="1566176"/>
                  </a:lnTo>
                  <a:lnTo>
                    <a:pt x="410768" y="1567027"/>
                  </a:lnTo>
                  <a:lnTo>
                    <a:pt x="416001" y="1567205"/>
                  </a:lnTo>
                  <a:lnTo>
                    <a:pt x="415302" y="1561312"/>
                  </a:lnTo>
                  <a:lnTo>
                    <a:pt x="418236" y="1553298"/>
                  </a:lnTo>
                  <a:lnTo>
                    <a:pt x="415201" y="1547863"/>
                  </a:lnTo>
                  <a:lnTo>
                    <a:pt x="418592" y="1548511"/>
                  </a:lnTo>
                  <a:lnTo>
                    <a:pt x="427672" y="1552244"/>
                  </a:lnTo>
                  <a:lnTo>
                    <a:pt x="430542" y="1546440"/>
                  </a:lnTo>
                  <a:lnTo>
                    <a:pt x="436689" y="1526997"/>
                  </a:lnTo>
                  <a:lnTo>
                    <a:pt x="448094" y="1519085"/>
                  </a:lnTo>
                  <a:lnTo>
                    <a:pt x="454088" y="1522971"/>
                  </a:lnTo>
                  <a:lnTo>
                    <a:pt x="459905" y="1525511"/>
                  </a:lnTo>
                  <a:lnTo>
                    <a:pt x="464743" y="1525993"/>
                  </a:lnTo>
                  <a:lnTo>
                    <a:pt x="466610" y="1522768"/>
                  </a:lnTo>
                  <a:lnTo>
                    <a:pt x="467779" y="1518170"/>
                  </a:lnTo>
                  <a:lnTo>
                    <a:pt x="470560" y="1514525"/>
                  </a:lnTo>
                  <a:lnTo>
                    <a:pt x="493547" y="1501914"/>
                  </a:lnTo>
                  <a:lnTo>
                    <a:pt x="504659" y="1495132"/>
                  </a:lnTo>
                  <a:lnTo>
                    <a:pt x="515404" y="1487512"/>
                  </a:lnTo>
                  <a:lnTo>
                    <a:pt x="522820" y="1481747"/>
                  </a:lnTo>
                  <a:lnTo>
                    <a:pt x="525716" y="1485633"/>
                  </a:lnTo>
                  <a:lnTo>
                    <a:pt x="538111" y="1486839"/>
                  </a:lnTo>
                  <a:lnTo>
                    <a:pt x="541210" y="1484325"/>
                  </a:lnTo>
                  <a:lnTo>
                    <a:pt x="550862" y="1487906"/>
                  </a:lnTo>
                  <a:lnTo>
                    <a:pt x="554482" y="1489913"/>
                  </a:lnTo>
                  <a:lnTo>
                    <a:pt x="558342" y="1491373"/>
                  </a:lnTo>
                  <a:lnTo>
                    <a:pt x="558342" y="1484718"/>
                  </a:lnTo>
                  <a:lnTo>
                    <a:pt x="561771" y="1488630"/>
                  </a:lnTo>
                  <a:lnTo>
                    <a:pt x="570077" y="1488655"/>
                  </a:lnTo>
                  <a:lnTo>
                    <a:pt x="573049" y="1488897"/>
                  </a:lnTo>
                  <a:lnTo>
                    <a:pt x="581075" y="1490560"/>
                  </a:lnTo>
                  <a:lnTo>
                    <a:pt x="588213" y="1489151"/>
                  </a:lnTo>
                  <a:lnTo>
                    <a:pt x="629691" y="1472387"/>
                  </a:lnTo>
                  <a:lnTo>
                    <a:pt x="652614" y="1472628"/>
                  </a:lnTo>
                  <a:lnTo>
                    <a:pt x="665454" y="1471714"/>
                  </a:lnTo>
                  <a:lnTo>
                    <a:pt x="671804" y="1468475"/>
                  </a:lnTo>
                  <a:lnTo>
                    <a:pt x="672452" y="1466037"/>
                  </a:lnTo>
                  <a:lnTo>
                    <a:pt x="686536" y="1469796"/>
                  </a:lnTo>
                  <a:lnTo>
                    <a:pt x="695210" y="1471282"/>
                  </a:lnTo>
                  <a:lnTo>
                    <a:pt x="691705" y="1466049"/>
                  </a:lnTo>
                  <a:lnTo>
                    <a:pt x="701040" y="1458836"/>
                  </a:lnTo>
                  <a:lnTo>
                    <a:pt x="706158" y="1457236"/>
                  </a:lnTo>
                  <a:lnTo>
                    <a:pt x="710666" y="1446542"/>
                  </a:lnTo>
                  <a:lnTo>
                    <a:pt x="710806" y="1440510"/>
                  </a:lnTo>
                  <a:lnTo>
                    <a:pt x="713854" y="1429372"/>
                  </a:lnTo>
                  <a:lnTo>
                    <a:pt x="720090" y="1425194"/>
                  </a:lnTo>
                  <a:lnTo>
                    <a:pt x="720090" y="1411427"/>
                  </a:lnTo>
                  <a:lnTo>
                    <a:pt x="719683" y="1403451"/>
                  </a:lnTo>
                  <a:lnTo>
                    <a:pt x="721563" y="1395755"/>
                  </a:lnTo>
                  <a:lnTo>
                    <a:pt x="724496" y="1370952"/>
                  </a:lnTo>
                  <a:close/>
                </a:path>
                <a:path w="1275715" h="1861185">
                  <a:moveTo>
                    <a:pt x="860653" y="153416"/>
                  </a:moveTo>
                  <a:lnTo>
                    <a:pt x="860501" y="152298"/>
                  </a:lnTo>
                  <a:lnTo>
                    <a:pt x="859828" y="152819"/>
                  </a:lnTo>
                  <a:lnTo>
                    <a:pt x="859307" y="153466"/>
                  </a:lnTo>
                  <a:lnTo>
                    <a:pt x="858951" y="154228"/>
                  </a:lnTo>
                  <a:lnTo>
                    <a:pt x="860132" y="154063"/>
                  </a:lnTo>
                  <a:lnTo>
                    <a:pt x="860653" y="153416"/>
                  </a:lnTo>
                  <a:close/>
                </a:path>
                <a:path w="1275715" h="1861185">
                  <a:moveTo>
                    <a:pt x="947877" y="300253"/>
                  </a:moveTo>
                  <a:lnTo>
                    <a:pt x="946353" y="292315"/>
                  </a:lnTo>
                  <a:lnTo>
                    <a:pt x="943013" y="285483"/>
                  </a:lnTo>
                  <a:lnTo>
                    <a:pt x="937933" y="282714"/>
                  </a:lnTo>
                  <a:lnTo>
                    <a:pt x="941755" y="279615"/>
                  </a:lnTo>
                  <a:lnTo>
                    <a:pt x="938466" y="279438"/>
                  </a:lnTo>
                  <a:lnTo>
                    <a:pt x="937298" y="277583"/>
                  </a:lnTo>
                  <a:lnTo>
                    <a:pt x="938695" y="274574"/>
                  </a:lnTo>
                  <a:lnTo>
                    <a:pt x="934770" y="276542"/>
                  </a:lnTo>
                  <a:lnTo>
                    <a:pt x="932865" y="271919"/>
                  </a:lnTo>
                  <a:lnTo>
                    <a:pt x="925944" y="267525"/>
                  </a:lnTo>
                  <a:lnTo>
                    <a:pt x="921880" y="271818"/>
                  </a:lnTo>
                  <a:lnTo>
                    <a:pt x="912126" y="280289"/>
                  </a:lnTo>
                  <a:lnTo>
                    <a:pt x="904125" y="285813"/>
                  </a:lnTo>
                  <a:lnTo>
                    <a:pt x="895718" y="287883"/>
                  </a:lnTo>
                  <a:lnTo>
                    <a:pt x="887641" y="283476"/>
                  </a:lnTo>
                  <a:lnTo>
                    <a:pt x="888415" y="288848"/>
                  </a:lnTo>
                  <a:lnTo>
                    <a:pt x="885736" y="293535"/>
                  </a:lnTo>
                  <a:lnTo>
                    <a:pt x="890993" y="301256"/>
                  </a:lnTo>
                  <a:lnTo>
                    <a:pt x="893610" y="303212"/>
                  </a:lnTo>
                  <a:lnTo>
                    <a:pt x="894943" y="306311"/>
                  </a:lnTo>
                  <a:lnTo>
                    <a:pt x="893965" y="310273"/>
                  </a:lnTo>
                  <a:lnTo>
                    <a:pt x="898563" y="313639"/>
                  </a:lnTo>
                  <a:lnTo>
                    <a:pt x="898652" y="321106"/>
                  </a:lnTo>
                  <a:lnTo>
                    <a:pt x="895184" y="324904"/>
                  </a:lnTo>
                  <a:lnTo>
                    <a:pt x="896264" y="330860"/>
                  </a:lnTo>
                  <a:lnTo>
                    <a:pt x="900188" y="329907"/>
                  </a:lnTo>
                  <a:lnTo>
                    <a:pt x="901763" y="334962"/>
                  </a:lnTo>
                  <a:lnTo>
                    <a:pt x="900671" y="337527"/>
                  </a:lnTo>
                  <a:lnTo>
                    <a:pt x="900747" y="339966"/>
                  </a:lnTo>
                  <a:lnTo>
                    <a:pt x="896886" y="336867"/>
                  </a:lnTo>
                  <a:lnTo>
                    <a:pt x="896391" y="343916"/>
                  </a:lnTo>
                  <a:lnTo>
                    <a:pt x="895375" y="350964"/>
                  </a:lnTo>
                  <a:lnTo>
                    <a:pt x="895883" y="363816"/>
                  </a:lnTo>
                  <a:lnTo>
                    <a:pt x="900137" y="368033"/>
                  </a:lnTo>
                  <a:lnTo>
                    <a:pt x="893394" y="369366"/>
                  </a:lnTo>
                  <a:lnTo>
                    <a:pt x="894181" y="370865"/>
                  </a:lnTo>
                  <a:lnTo>
                    <a:pt x="895223" y="372148"/>
                  </a:lnTo>
                  <a:lnTo>
                    <a:pt x="896505" y="373240"/>
                  </a:lnTo>
                  <a:lnTo>
                    <a:pt x="899629" y="369366"/>
                  </a:lnTo>
                  <a:lnTo>
                    <a:pt x="903401" y="376910"/>
                  </a:lnTo>
                  <a:lnTo>
                    <a:pt x="903528" y="374891"/>
                  </a:lnTo>
                  <a:lnTo>
                    <a:pt x="919137" y="377494"/>
                  </a:lnTo>
                  <a:lnTo>
                    <a:pt x="918210" y="366128"/>
                  </a:lnTo>
                  <a:lnTo>
                    <a:pt x="920902" y="362026"/>
                  </a:lnTo>
                  <a:lnTo>
                    <a:pt x="926071" y="361556"/>
                  </a:lnTo>
                  <a:lnTo>
                    <a:pt x="933792" y="367385"/>
                  </a:lnTo>
                  <a:lnTo>
                    <a:pt x="943444" y="361276"/>
                  </a:lnTo>
                  <a:lnTo>
                    <a:pt x="943025" y="350837"/>
                  </a:lnTo>
                  <a:lnTo>
                    <a:pt x="943279" y="345795"/>
                  </a:lnTo>
                  <a:lnTo>
                    <a:pt x="945108" y="332117"/>
                  </a:lnTo>
                  <a:lnTo>
                    <a:pt x="945261" y="324853"/>
                  </a:lnTo>
                  <a:lnTo>
                    <a:pt x="943356" y="319303"/>
                  </a:lnTo>
                  <a:lnTo>
                    <a:pt x="938898" y="313690"/>
                  </a:lnTo>
                  <a:lnTo>
                    <a:pt x="946086" y="311111"/>
                  </a:lnTo>
                  <a:lnTo>
                    <a:pt x="947559" y="306311"/>
                  </a:lnTo>
                  <a:lnTo>
                    <a:pt x="947877" y="300253"/>
                  </a:lnTo>
                  <a:close/>
                </a:path>
                <a:path w="1275715" h="1861185">
                  <a:moveTo>
                    <a:pt x="971664" y="196189"/>
                  </a:moveTo>
                  <a:lnTo>
                    <a:pt x="971257" y="193738"/>
                  </a:lnTo>
                  <a:lnTo>
                    <a:pt x="967778" y="196596"/>
                  </a:lnTo>
                  <a:lnTo>
                    <a:pt x="963180" y="196164"/>
                  </a:lnTo>
                  <a:lnTo>
                    <a:pt x="959281" y="197993"/>
                  </a:lnTo>
                  <a:lnTo>
                    <a:pt x="962914" y="200812"/>
                  </a:lnTo>
                  <a:lnTo>
                    <a:pt x="967447" y="198755"/>
                  </a:lnTo>
                  <a:lnTo>
                    <a:pt x="971257" y="201091"/>
                  </a:lnTo>
                  <a:lnTo>
                    <a:pt x="971664" y="198640"/>
                  </a:lnTo>
                  <a:lnTo>
                    <a:pt x="971664" y="196189"/>
                  </a:lnTo>
                  <a:close/>
                </a:path>
                <a:path w="1275715" h="1861185">
                  <a:moveTo>
                    <a:pt x="1034796" y="473837"/>
                  </a:moveTo>
                  <a:lnTo>
                    <a:pt x="1033881" y="472541"/>
                  </a:lnTo>
                  <a:lnTo>
                    <a:pt x="1029766" y="473049"/>
                  </a:lnTo>
                  <a:lnTo>
                    <a:pt x="1032510" y="476923"/>
                  </a:lnTo>
                  <a:lnTo>
                    <a:pt x="1034796" y="473837"/>
                  </a:lnTo>
                  <a:close/>
                </a:path>
                <a:path w="1275715" h="1861185">
                  <a:moveTo>
                    <a:pt x="1072261" y="269240"/>
                  </a:moveTo>
                  <a:lnTo>
                    <a:pt x="1071918" y="268973"/>
                  </a:lnTo>
                  <a:lnTo>
                    <a:pt x="1067092" y="270510"/>
                  </a:lnTo>
                  <a:lnTo>
                    <a:pt x="1072261" y="269240"/>
                  </a:lnTo>
                  <a:close/>
                </a:path>
                <a:path w="1275715" h="1861185">
                  <a:moveTo>
                    <a:pt x="1275702" y="322580"/>
                  </a:moveTo>
                  <a:lnTo>
                    <a:pt x="1275219" y="316230"/>
                  </a:lnTo>
                  <a:lnTo>
                    <a:pt x="1272959" y="312420"/>
                  </a:lnTo>
                  <a:lnTo>
                    <a:pt x="1272209" y="311150"/>
                  </a:lnTo>
                  <a:lnTo>
                    <a:pt x="1240459" y="289560"/>
                  </a:lnTo>
                  <a:lnTo>
                    <a:pt x="1238631" y="288290"/>
                  </a:lnTo>
                  <a:lnTo>
                    <a:pt x="1233144" y="284480"/>
                  </a:lnTo>
                  <a:lnTo>
                    <a:pt x="1226159" y="279400"/>
                  </a:lnTo>
                  <a:lnTo>
                    <a:pt x="1218882" y="275590"/>
                  </a:lnTo>
                  <a:lnTo>
                    <a:pt x="1211275" y="273050"/>
                  </a:lnTo>
                  <a:lnTo>
                    <a:pt x="1203299" y="269240"/>
                  </a:lnTo>
                  <a:lnTo>
                    <a:pt x="1197178" y="267970"/>
                  </a:lnTo>
                  <a:lnTo>
                    <a:pt x="1193596" y="266700"/>
                  </a:lnTo>
                  <a:lnTo>
                    <a:pt x="1190002" y="265430"/>
                  </a:lnTo>
                  <a:lnTo>
                    <a:pt x="1183170" y="261620"/>
                  </a:lnTo>
                  <a:lnTo>
                    <a:pt x="1178064" y="257810"/>
                  </a:lnTo>
                  <a:lnTo>
                    <a:pt x="1173403" y="252730"/>
                  </a:lnTo>
                  <a:lnTo>
                    <a:pt x="1186154" y="247650"/>
                  </a:lnTo>
                  <a:lnTo>
                    <a:pt x="1187221" y="243840"/>
                  </a:lnTo>
                  <a:lnTo>
                    <a:pt x="1185633" y="238760"/>
                  </a:lnTo>
                  <a:lnTo>
                    <a:pt x="1179664" y="237490"/>
                  </a:lnTo>
                  <a:lnTo>
                    <a:pt x="1167371" y="237490"/>
                  </a:lnTo>
                  <a:lnTo>
                    <a:pt x="1160081" y="238760"/>
                  </a:lnTo>
                  <a:lnTo>
                    <a:pt x="1148067" y="236220"/>
                  </a:lnTo>
                  <a:lnTo>
                    <a:pt x="1141399" y="233680"/>
                  </a:lnTo>
                  <a:lnTo>
                    <a:pt x="1137145" y="231140"/>
                  </a:lnTo>
                  <a:lnTo>
                    <a:pt x="1130744" y="227330"/>
                  </a:lnTo>
                  <a:lnTo>
                    <a:pt x="1104404" y="198120"/>
                  </a:lnTo>
                  <a:lnTo>
                    <a:pt x="1098283" y="181610"/>
                  </a:lnTo>
                  <a:lnTo>
                    <a:pt x="1094600" y="172720"/>
                  </a:lnTo>
                  <a:lnTo>
                    <a:pt x="1090041" y="165100"/>
                  </a:lnTo>
                  <a:lnTo>
                    <a:pt x="1085557" y="160020"/>
                  </a:lnTo>
                  <a:lnTo>
                    <a:pt x="1079754" y="157480"/>
                  </a:lnTo>
                  <a:lnTo>
                    <a:pt x="1073581" y="153670"/>
                  </a:lnTo>
                  <a:lnTo>
                    <a:pt x="1067993" y="151130"/>
                  </a:lnTo>
                  <a:lnTo>
                    <a:pt x="1056386" y="142240"/>
                  </a:lnTo>
                  <a:lnTo>
                    <a:pt x="1044930" y="132080"/>
                  </a:lnTo>
                  <a:lnTo>
                    <a:pt x="1041222" y="124460"/>
                  </a:lnTo>
                  <a:lnTo>
                    <a:pt x="1038123" y="118110"/>
                  </a:lnTo>
                  <a:lnTo>
                    <a:pt x="1040460" y="104140"/>
                  </a:lnTo>
                  <a:lnTo>
                    <a:pt x="1044613" y="105410"/>
                  </a:lnTo>
                  <a:lnTo>
                    <a:pt x="1045527" y="104140"/>
                  </a:lnTo>
                  <a:lnTo>
                    <a:pt x="1047381" y="101600"/>
                  </a:lnTo>
                  <a:lnTo>
                    <a:pt x="1047229" y="96520"/>
                  </a:lnTo>
                  <a:lnTo>
                    <a:pt x="1042619" y="92710"/>
                  </a:lnTo>
                  <a:lnTo>
                    <a:pt x="1041984" y="92710"/>
                  </a:lnTo>
                  <a:lnTo>
                    <a:pt x="1035380" y="83820"/>
                  </a:lnTo>
                  <a:lnTo>
                    <a:pt x="1035405" y="82550"/>
                  </a:lnTo>
                  <a:lnTo>
                    <a:pt x="1038745" y="82550"/>
                  </a:lnTo>
                  <a:lnTo>
                    <a:pt x="1037932" y="76200"/>
                  </a:lnTo>
                  <a:lnTo>
                    <a:pt x="1042098" y="73660"/>
                  </a:lnTo>
                  <a:lnTo>
                    <a:pt x="1046022" y="73660"/>
                  </a:lnTo>
                  <a:lnTo>
                    <a:pt x="1048943" y="72390"/>
                  </a:lnTo>
                  <a:lnTo>
                    <a:pt x="1045425" y="74930"/>
                  </a:lnTo>
                  <a:lnTo>
                    <a:pt x="1048486" y="74930"/>
                  </a:lnTo>
                  <a:lnTo>
                    <a:pt x="1053998" y="73660"/>
                  </a:lnTo>
                  <a:lnTo>
                    <a:pt x="1055890" y="72390"/>
                  </a:lnTo>
                  <a:lnTo>
                    <a:pt x="1057795" y="71120"/>
                  </a:lnTo>
                  <a:lnTo>
                    <a:pt x="1064056" y="68580"/>
                  </a:lnTo>
                  <a:lnTo>
                    <a:pt x="1069759" y="64770"/>
                  </a:lnTo>
                  <a:lnTo>
                    <a:pt x="1075372" y="60960"/>
                  </a:lnTo>
                  <a:lnTo>
                    <a:pt x="1079106" y="58420"/>
                  </a:lnTo>
                  <a:lnTo>
                    <a:pt x="1080287" y="66040"/>
                  </a:lnTo>
                  <a:lnTo>
                    <a:pt x="1084084" y="63500"/>
                  </a:lnTo>
                  <a:lnTo>
                    <a:pt x="1093063" y="63500"/>
                  </a:lnTo>
                  <a:lnTo>
                    <a:pt x="1092263" y="69850"/>
                  </a:lnTo>
                  <a:lnTo>
                    <a:pt x="1099794" y="71120"/>
                  </a:lnTo>
                  <a:lnTo>
                    <a:pt x="1098689" y="64770"/>
                  </a:lnTo>
                  <a:lnTo>
                    <a:pt x="1096518" y="63500"/>
                  </a:lnTo>
                  <a:lnTo>
                    <a:pt x="1090002" y="59690"/>
                  </a:lnTo>
                  <a:lnTo>
                    <a:pt x="1084834" y="59690"/>
                  </a:lnTo>
                  <a:lnTo>
                    <a:pt x="1085634" y="58420"/>
                  </a:lnTo>
                  <a:lnTo>
                    <a:pt x="1088821" y="53340"/>
                  </a:lnTo>
                  <a:lnTo>
                    <a:pt x="1080262" y="52070"/>
                  </a:lnTo>
                  <a:lnTo>
                    <a:pt x="1086853" y="46990"/>
                  </a:lnTo>
                  <a:lnTo>
                    <a:pt x="1089952" y="43180"/>
                  </a:lnTo>
                  <a:lnTo>
                    <a:pt x="1086307" y="41910"/>
                  </a:lnTo>
                  <a:lnTo>
                    <a:pt x="1083106" y="40640"/>
                  </a:lnTo>
                  <a:lnTo>
                    <a:pt x="1079906" y="38100"/>
                  </a:lnTo>
                  <a:lnTo>
                    <a:pt x="1082357" y="34290"/>
                  </a:lnTo>
                  <a:lnTo>
                    <a:pt x="1090917" y="33020"/>
                  </a:lnTo>
                  <a:lnTo>
                    <a:pt x="1091387" y="27940"/>
                  </a:lnTo>
                  <a:lnTo>
                    <a:pt x="1091514" y="26670"/>
                  </a:lnTo>
                  <a:lnTo>
                    <a:pt x="1069644" y="24130"/>
                  </a:lnTo>
                  <a:lnTo>
                    <a:pt x="1047775" y="19050"/>
                  </a:lnTo>
                  <a:lnTo>
                    <a:pt x="1045324" y="17780"/>
                  </a:lnTo>
                  <a:lnTo>
                    <a:pt x="1042885" y="16510"/>
                  </a:lnTo>
                  <a:lnTo>
                    <a:pt x="1037412" y="12700"/>
                  </a:lnTo>
                  <a:lnTo>
                    <a:pt x="1034427" y="6350"/>
                  </a:lnTo>
                  <a:lnTo>
                    <a:pt x="1036967" y="2540"/>
                  </a:lnTo>
                  <a:lnTo>
                    <a:pt x="1029335" y="0"/>
                  </a:lnTo>
                  <a:lnTo>
                    <a:pt x="1021791" y="6350"/>
                  </a:lnTo>
                  <a:lnTo>
                    <a:pt x="1009065" y="5080"/>
                  </a:lnTo>
                  <a:lnTo>
                    <a:pt x="1002766" y="5080"/>
                  </a:lnTo>
                  <a:lnTo>
                    <a:pt x="995756" y="11430"/>
                  </a:lnTo>
                  <a:lnTo>
                    <a:pt x="992162" y="17780"/>
                  </a:lnTo>
                  <a:lnTo>
                    <a:pt x="983145" y="13970"/>
                  </a:lnTo>
                  <a:lnTo>
                    <a:pt x="972400" y="7620"/>
                  </a:lnTo>
                  <a:lnTo>
                    <a:pt x="971715" y="16510"/>
                  </a:lnTo>
                  <a:lnTo>
                    <a:pt x="975690" y="27940"/>
                  </a:lnTo>
                  <a:lnTo>
                    <a:pt x="968108" y="25400"/>
                  </a:lnTo>
                  <a:lnTo>
                    <a:pt x="965200" y="21590"/>
                  </a:lnTo>
                  <a:lnTo>
                    <a:pt x="960069" y="22860"/>
                  </a:lnTo>
                  <a:lnTo>
                    <a:pt x="954709" y="29210"/>
                  </a:lnTo>
                  <a:lnTo>
                    <a:pt x="963256" y="33020"/>
                  </a:lnTo>
                  <a:lnTo>
                    <a:pt x="960526" y="36830"/>
                  </a:lnTo>
                  <a:lnTo>
                    <a:pt x="959967" y="40640"/>
                  </a:lnTo>
                  <a:lnTo>
                    <a:pt x="954074" y="38100"/>
                  </a:lnTo>
                  <a:lnTo>
                    <a:pt x="953935" y="36830"/>
                  </a:lnTo>
                  <a:lnTo>
                    <a:pt x="953655" y="34290"/>
                  </a:lnTo>
                  <a:lnTo>
                    <a:pt x="940981" y="35560"/>
                  </a:lnTo>
                  <a:lnTo>
                    <a:pt x="940752" y="36830"/>
                  </a:lnTo>
                  <a:lnTo>
                    <a:pt x="933856" y="29210"/>
                  </a:lnTo>
                  <a:lnTo>
                    <a:pt x="928662" y="24130"/>
                  </a:lnTo>
                  <a:lnTo>
                    <a:pt x="930465" y="39370"/>
                  </a:lnTo>
                  <a:lnTo>
                    <a:pt x="927569" y="40640"/>
                  </a:lnTo>
                  <a:lnTo>
                    <a:pt x="920038" y="48260"/>
                  </a:lnTo>
                  <a:lnTo>
                    <a:pt x="923683" y="57150"/>
                  </a:lnTo>
                  <a:lnTo>
                    <a:pt x="916762" y="60960"/>
                  </a:lnTo>
                  <a:lnTo>
                    <a:pt x="914869" y="55880"/>
                  </a:lnTo>
                  <a:lnTo>
                    <a:pt x="914400" y="54610"/>
                  </a:lnTo>
                  <a:lnTo>
                    <a:pt x="913447" y="52070"/>
                  </a:lnTo>
                  <a:lnTo>
                    <a:pt x="908875" y="46990"/>
                  </a:lnTo>
                  <a:lnTo>
                    <a:pt x="905129" y="44450"/>
                  </a:lnTo>
                  <a:lnTo>
                    <a:pt x="897699" y="38100"/>
                  </a:lnTo>
                  <a:lnTo>
                    <a:pt x="901357" y="33020"/>
                  </a:lnTo>
                  <a:lnTo>
                    <a:pt x="896874" y="30480"/>
                  </a:lnTo>
                  <a:lnTo>
                    <a:pt x="894130" y="34290"/>
                  </a:lnTo>
                  <a:lnTo>
                    <a:pt x="890892" y="36830"/>
                  </a:lnTo>
                  <a:lnTo>
                    <a:pt x="886460" y="38100"/>
                  </a:lnTo>
                  <a:lnTo>
                    <a:pt x="888276" y="40640"/>
                  </a:lnTo>
                  <a:lnTo>
                    <a:pt x="888441" y="43180"/>
                  </a:lnTo>
                  <a:lnTo>
                    <a:pt x="886942" y="45720"/>
                  </a:lnTo>
                  <a:lnTo>
                    <a:pt x="885088" y="48260"/>
                  </a:lnTo>
                  <a:lnTo>
                    <a:pt x="879779" y="54610"/>
                  </a:lnTo>
                  <a:lnTo>
                    <a:pt x="869442" y="53340"/>
                  </a:lnTo>
                  <a:lnTo>
                    <a:pt x="866343" y="52070"/>
                  </a:lnTo>
                  <a:lnTo>
                    <a:pt x="854608" y="55880"/>
                  </a:lnTo>
                  <a:lnTo>
                    <a:pt x="852627" y="55880"/>
                  </a:lnTo>
                  <a:lnTo>
                    <a:pt x="845210" y="54610"/>
                  </a:lnTo>
                  <a:lnTo>
                    <a:pt x="840117" y="59690"/>
                  </a:lnTo>
                  <a:lnTo>
                    <a:pt x="838479" y="60960"/>
                  </a:lnTo>
                  <a:lnTo>
                    <a:pt x="839914" y="63500"/>
                  </a:lnTo>
                  <a:lnTo>
                    <a:pt x="841476" y="64770"/>
                  </a:lnTo>
                  <a:lnTo>
                    <a:pt x="843153" y="67310"/>
                  </a:lnTo>
                  <a:lnTo>
                    <a:pt x="846226" y="69850"/>
                  </a:lnTo>
                  <a:lnTo>
                    <a:pt x="850341" y="73660"/>
                  </a:lnTo>
                  <a:lnTo>
                    <a:pt x="850607" y="78740"/>
                  </a:lnTo>
                  <a:lnTo>
                    <a:pt x="848677" y="85090"/>
                  </a:lnTo>
                  <a:lnTo>
                    <a:pt x="843356" y="87630"/>
                  </a:lnTo>
                  <a:lnTo>
                    <a:pt x="836904" y="88900"/>
                  </a:lnTo>
                  <a:lnTo>
                    <a:pt x="831545" y="91440"/>
                  </a:lnTo>
                  <a:lnTo>
                    <a:pt x="836637" y="96520"/>
                  </a:lnTo>
                  <a:lnTo>
                    <a:pt x="836282" y="100330"/>
                  </a:lnTo>
                  <a:lnTo>
                    <a:pt x="848233" y="106680"/>
                  </a:lnTo>
                  <a:lnTo>
                    <a:pt x="848842" y="109220"/>
                  </a:lnTo>
                  <a:lnTo>
                    <a:pt x="844384" y="113030"/>
                  </a:lnTo>
                  <a:lnTo>
                    <a:pt x="840346" y="121920"/>
                  </a:lnTo>
                  <a:lnTo>
                    <a:pt x="843940" y="128270"/>
                  </a:lnTo>
                  <a:lnTo>
                    <a:pt x="851814" y="133350"/>
                  </a:lnTo>
                  <a:lnTo>
                    <a:pt x="860602" y="135890"/>
                  </a:lnTo>
                  <a:lnTo>
                    <a:pt x="869365" y="135890"/>
                  </a:lnTo>
                  <a:lnTo>
                    <a:pt x="869188" y="139700"/>
                  </a:lnTo>
                  <a:lnTo>
                    <a:pt x="865441" y="144780"/>
                  </a:lnTo>
                  <a:lnTo>
                    <a:pt x="863536" y="151130"/>
                  </a:lnTo>
                  <a:lnTo>
                    <a:pt x="864196" y="156210"/>
                  </a:lnTo>
                  <a:lnTo>
                    <a:pt x="888593" y="144780"/>
                  </a:lnTo>
                  <a:lnTo>
                    <a:pt x="891933" y="138430"/>
                  </a:lnTo>
                  <a:lnTo>
                    <a:pt x="895959" y="133350"/>
                  </a:lnTo>
                  <a:lnTo>
                    <a:pt x="905395" y="125730"/>
                  </a:lnTo>
                  <a:lnTo>
                    <a:pt x="916139" y="124460"/>
                  </a:lnTo>
                  <a:lnTo>
                    <a:pt x="927277" y="127000"/>
                  </a:lnTo>
                  <a:lnTo>
                    <a:pt x="937945" y="133350"/>
                  </a:lnTo>
                  <a:lnTo>
                    <a:pt x="947483" y="138430"/>
                  </a:lnTo>
                  <a:lnTo>
                    <a:pt x="956005" y="142240"/>
                  </a:lnTo>
                  <a:lnTo>
                    <a:pt x="962787" y="147320"/>
                  </a:lnTo>
                  <a:lnTo>
                    <a:pt x="967092" y="157480"/>
                  </a:lnTo>
                  <a:lnTo>
                    <a:pt x="969010" y="163830"/>
                  </a:lnTo>
                  <a:lnTo>
                    <a:pt x="972781" y="175260"/>
                  </a:lnTo>
                  <a:lnTo>
                    <a:pt x="976337" y="185420"/>
                  </a:lnTo>
                  <a:lnTo>
                    <a:pt x="977569" y="190500"/>
                  </a:lnTo>
                  <a:lnTo>
                    <a:pt x="984326" y="193040"/>
                  </a:lnTo>
                  <a:lnTo>
                    <a:pt x="992174" y="200660"/>
                  </a:lnTo>
                  <a:lnTo>
                    <a:pt x="997915" y="209550"/>
                  </a:lnTo>
                  <a:lnTo>
                    <a:pt x="998296" y="217170"/>
                  </a:lnTo>
                  <a:lnTo>
                    <a:pt x="1004519" y="215900"/>
                  </a:lnTo>
                  <a:lnTo>
                    <a:pt x="1010843" y="217170"/>
                  </a:lnTo>
                  <a:lnTo>
                    <a:pt x="1016457" y="220980"/>
                  </a:lnTo>
                  <a:lnTo>
                    <a:pt x="1020521" y="226060"/>
                  </a:lnTo>
                  <a:lnTo>
                    <a:pt x="1024369" y="232410"/>
                  </a:lnTo>
                  <a:lnTo>
                    <a:pt x="1026617" y="231140"/>
                  </a:lnTo>
                  <a:lnTo>
                    <a:pt x="1039063" y="240030"/>
                  </a:lnTo>
                  <a:lnTo>
                    <a:pt x="1042644" y="248920"/>
                  </a:lnTo>
                  <a:lnTo>
                    <a:pt x="1054214" y="259080"/>
                  </a:lnTo>
                  <a:lnTo>
                    <a:pt x="1061186" y="260350"/>
                  </a:lnTo>
                  <a:lnTo>
                    <a:pt x="1071918" y="268973"/>
                  </a:lnTo>
                  <a:lnTo>
                    <a:pt x="1079017" y="266700"/>
                  </a:lnTo>
                  <a:lnTo>
                    <a:pt x="1082357" y="269240"/>
                  </a:lnTo>
                  <a:lnTo>
                    <a:pt x="1092657" y="271780"/>
                  </a:lnTo>
                  <a:lnTo>
                    <a:pt x="1097521" y="267970"/>
                  </a:lnTo>
                  <a:lnTo>
                    <a:pt x="1103947" y="279400"/>
                  </a:lnTo>
                  <a:lnTo>
                    <a:pt x="1107567" y="289560"/>
                  </a:lnTo>
                  <a:lnTo>
                    <a:pt x="1122578" y="288290"/>
                  </a:lnTo>
                  <a:lnTo>
                    <a:pt x="1123899" y="293370"/>
                  </a:lnTo>
                  <a:lnTo>
                    <a:pt x="1119720" y="299720"/>
                  </a:lnTo>
                  <a:lnTo>
                    <a:pt x="1126236" y="297180"/>
                  </a:lnTo>
                  <a:lnTo>
                    <a:pt x="1132941" y="297180"/>
                  </a:lnTo>
                  <a:lnTo>
                    <a:pt x="1138923" y="299720"/>
                  </a:lnTo>
                  <a:lnTo>
                    <a:pt x="1143254" y="304800"/>
                  </a:lnTo>
                  <a:lnTo>
                    <a:pt x="1145235" y="309880"/>
                  </a:lnTo>
                  <a:lnTo>
                    <a:pt x="1142784" y="311150"/>
                  </a:lnTo>
                  <a:lnTo>
                    <a:pt x="1144358" y="318770"/>
                  </a:lnTo>
                  <a:lnTo>
                    <a:pt x="1148930" y="318770"/>
                  </a:lnTo>
                  <a:lnTo>
                    <a:pt x="1154201" y="322580"/>
                  </a:lnTo>
                  <a:lnTo>
                    <a:pt x="1158100" y="328930"/>
                  </a:lnTo>
                  <a:lnTo>
                    <a:pt x="1165034" y="322580"/>
                  </a:lnTo>
                  <a:lnTo>
                    <a:pt x="1167371" y="322580"/>
                  </a:lnTo>
                  <a:lnTo>
                    <a:pt x="1170711" y="326390"/>
                  </a:lnTo>
                  <a:lnTo>
                    <a:pt x="1174127" y="331470"/>
                  </a:lnTo>
                  <a:lnTo>
                    <a:pt x="1176477" y="337820"/>
                  </a:lnTo>
                  <a:lnTo>
                    <a:pt x="1178560" y="344170"/>
                  </a:lnTo>
                  <a:lnTo>
                    <a:pt x="1181188" y="349250"/>
                  </a:lnTo>
                  <a:lnTo>
                    <a:pt x="1184706" y="355600"/>
                  </a:lnTo>
                  <a:lnTo>
                    <a:pt x="1185278" y="361950"/>
                  </a:lnTo>
                  <a:lnTo>
                    <a:pt x="1188173" y="372110"/>
                  </a:lnTo>
                  <a:lnTo>
                    <a:pt x="1193952" y="377190"/>
                  </a:lnTo>
                  <a:lnTo>
                    <a:pt x="1190790" y="387350"/>
                  </a:lnTo>
                  <a:lnTo>
                    <a:pt x="1184567" y="384810"/>
                  </a:lnTo>
                  <a:lnTo>
                    <a:pt x="1179487" y="391160"/>
                  </a:lnTo>
                  <a:lnTo>
                    <a:pt x="1180833" y="393700"/>
                  </a:lnTo>
                  <a:lnTo>
                    <a:pt x="1180604" y="396240"/>
                  </a:lnTo>
                  <a:lnTo>
                    <a:pt x="1178267" y="402590"/>
                  </a:lnTo>
                  <a:lnTo>
                    <a:pt x="1174089" y="407670"/>
                  </a:lnTo>
                  <a:lnTo>
                    <a:pt x="1170813" y="411480"/>
                  </a:lnTo>
                  <a:lnTo>
                    <a:pt x="1171194" y="417830"/>
                  </a:lnTo>
                  <a:lnTo>
                    <a:pt x="1173937" y="424180"/>
                  </a:lnTo>
                  <a:lnTo>
                    <a:pt x="1178572" y="425450"/>
                  </a:lnTo>
                  <a:lnTo>
                    <a:pt x="1189863" y="417830"/>
                  </a:lnTo>
                  <a:lnTo>
                    <a:pt x="1193647" y="411480"/>
                  </a:lnTo>
                  <a:lnTo>
                    <a:pt x="1204302" y="400050"/>
                  </a:lnTo>
                  <a:lnTo>
                    <a:pt x="1206741" y="398780"/>
                  </a:lnTo>
                  <a:lnTo>
                    <a:pt x="1205534" y="389890"/>
                  </a:lnTo>
                  <a:lnTo>
                    <a:pt x="1206296" y="387350"/>
                  </a:lnTo>
                  <a:lnTo>
                    <a:pt x="1208214" y="381000"/>
                  </a:lnTo>
                  <a:lnTo>
                    <a:pt x="1216418" y="377190"/>
                  </a:lnTo>
                  <a:lnTo>
                    <a:pt x="1224813" y="374650"/>
                  </a:lnTo>
                  <a:lnTo>
                    <a:pt x="1228064" y="367030"/>
                  </a:lnTo>
                  <a:lnTo>
                    <a:pt x="1227175" y="358140"/>
                  </a:lnTo>
                  <a:lnTo>
                    <a:pt x="1225550" y="351790"/>
                  </a:lnTo>
                  <a:lnTo>
                    <a:pt x="1210995" y="345440"/>
                  </a:lnTo>
                  <a:lnTo>
                    <a:pt x="1200670" y="342900"/>
                  </a:lnTo>
                  <a:lnTo>
                    <a:pt x="1203845" y="327660"/>
                  </a:lnTo>
                  <a:lnTo>
                    <a:pt x="1206195" y="322580"/>
                  </a:lnTo>
                  <a:lnTo>
                    <a:pt x="1206779" y="321310"/>
                  </a:lnTo>
                  <a:lnTo>
                    <a:pt x="1217345" y="304800"/>
                  </a:lnTo>
                  <a:lnTo>
                    <a:pt x="1219619" y="304800"/>
                  </a:lnTo>
                  <a:lnTo>
                    <a:pt x="1229982" y="303530"/>
                  </a:lnTo>
                  <a:lnTo>
                    <a:pt x="1231353" y="307340"/>
                  </a:lnTo>
                  <a:lnTo>
                    <a:pt x="1233335" y="313690"/>
                  </a:lnTo>
                  <a:lnTo>
                    <a:pt x="1243139" y="312420"/>
                  </a:lnTo>
                  <a:lnTo>
                    <a:pt x="1250238" y="313690"/>
                  </a:lnTo>
                  <a:lnTo>
                    <a:pt x="1254302" y="317500"/>
                  </a:lnTo>
                  <a:lnTo>
                    <a:pt x="1259979" y="328930"/>
                  </a:lnTo>
                  <a:lnTo>
                    <a:pt x="1262253" y="332740"/>
                  </a:lnTo>
                  <a:lnTo>
                    <a:pt x="1267523" y="335280"/>
                  </a:lnTo>
                  <a:lnTo>
                    <a:pt x="1274914" y="334010"/>
                  </a:lnTo>
                  <a:lnTo>
                    <a:pt x="1275359" y="325120"/>
                  </a:lnTo>
                  <a:lnTo>
                    <a:pt x="1275702" y="32258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887739" y="5060176"/>
              <a:ext cx="320040" cy="534035"/>
            </a:xfrm>
            <a:custGeom>
              <a:avLst/>
              <a:gdLst/>
              <a:ahLst/>
              <a:cxnLst/>
              <a:rect l="l" t="t" r="r" b="b"/>
              <a:pathLst>
                <a:path w="320040" h="534035">
                  <a:moveTo>
                    <a:pt x="315124" y="515551"/>
                  </a:moveTo>
                  <a:lnTo>
                    <a:pt x="280742" y="515551"/>
                  </a:lnTo>
                  <a:lnTo>
                    <a:pt x="291016" y="519080"/>
                  </a:lnTo>
                  <a:lnTo>
                    <a:pt x="302188" y="522659"/>
                  </a:lnTo>
                  <a:lnTo>
                    <a:pt x="308561" y="527748"/>
                  </a:lnTo>
                  <a:lnTo>
                    <a:pt x="314317" y="533407"/>
                  </a:lnTo>
                  <a:lnTo>
                    <a:pt x="315330" y="527199"/>
                  </a:lnTo>
                  <a:lnTo>
                    <a:pt x="314944" y="519080"/>
                  </a:lnTo>
                  <a:lnTo>
                    <a:pt x="314957" y="517668"/>
                  </a:lnTo>
                  <a:lnTo>
                    <a:pt x="315124" y="515551"/>
                  </a:lnTo>
                  <a:close/>
                </a:path>
                <a:path w="320040" h="534035">
                  <a:moveTo>
                    <a:pt x="315315" y="513133"/>
                  </a:moveTo>
                  <a:lnTo>
                    <a:pt x="264803" y="513133"/>
                  </a:lnTo>
                  <a:lnTo>
                    <a:pt x="264916" y="513396"/>
                  </a:lnTo>
                  <a:lnTo>
                    <a:pt x="266781" y="518044"/>
                  </a:lnTo>
                  <a:lnTo>
                    <a:pt x="273337" y="517668"/>
                  </a:lnTo>
                  <a:lnTo>
                    <a:pt x="280742" y="515551"/>
                  </a:lnTo>
                  <a:lnTo>
                    <a:pt x="315124" y="515551"/>
                  </a:lnTo>
                  <a:lnTo>
                    <a:pt x="315315" y="513133"/>
                  </a:lnTo>
                  <a:close/>
                </a:path>
                <a:path w="320040" h="534035">
                  <a:moveTo>
                    <a:pt x="264908" y="513392"/>
                  </a:moveTo>
                  <a:close/>
                </a:path>
                <a:path w="320040" h="534035">
                  <a:moveTo>
                    <a:pt x="319430" y="507302"/>
                  </a:moveTo>
                  <a:lnTo>
                    <a:pt x="249414" y="507302"/>
                  </a:lnTo>
                  <a:lnTo>
                    <a:pt x="264908" y="513392"/>
                  </a:lnTo>
                  <a:lnTo>
                    <a:pt x="264803" y="513133"/>
                  </a:lnTo>
                  <a:lnTo>
                    <a:pt x="315315" y="513133"/>
                  </a:lnTo>
                  <a:lnTo>
                    <a:pt x="315533" y="510370"/>
                  </a:lnTo>
                  <a:lnTo>
                    <a:pt x="319430" y="507302"/>
                  </a:lnTo>
                  <a:close/>
                </a:path>
                <a:path w="320040" h="534035">
                  <a:moveTo>
                    <a:pt x="318844" y="503777"/>
                  </a:moveTo>
                  <a:lnTo>
                    <a:pt x="201627" y="503787"/>
                  </a:lnTo>
                  <a:lnTo>
                    <a:pt x="196933" y="507055"/>
                  </a:lnTo>
                  <a:lnTo>
                    <a:pt x="201872" y="509473"/>
                  </a:lnTo>
                  <a:lnTo>
                    <a:pt x="206268" y="510166"/>
                  </a:lnTo>
                  <a:lnTo>
                    <a:pt x="207735" y="510371"/>
                  </a:lnTo>
                  <a:lnTo>
                    <a:pt x="214221" y="510745"/>
                  </a:lnTo>
                  <a:lnTo>
                    <a:pt x="221377" y="510370"/>
                  </a:lnTo>
                  <a:lnTo>
                    <a:pt x="227228" y="509954"/>
                  </a:lnTo>
                  <a:lnTo>
                    <a:pt x="239560" y="509918"/>
                  </a:lnTo>
                  <a:lnTo>
                    <a:pt x="249414" y="507302"/>
                  </a:lnTo>
                  <a:lnTo>
                    <a:pt x="319430" y="507302"/>
                  </a:lnTo>
                  <a:lnTo>
                    <a:pt x="319690" y="507098"/>
                  </a:lnTo>
                  <a:lnTo>
                    <a:pt x="318844" y="503777"/>
                  </a:lnTo>
                  <a:close/>
                </a:path>
                <a:path w="320040" h="534035">
                  <a:moveTo>
                    <a:pt x="239541" y="509924"/>
                  </a:moveTo>
                  <a:lnTo>
                    <a:pt x="233733" y="509924"/>
                  </a:lnTo>
                  <a:lnTo>
                    <a:pt x="238489" y="510203"/>
                  </a:lnTo>
                  <a:lnTo>
                    <a:pt x="239541" y="509924"/>
                  </a:lnTo>
                  <a:close/>
                </a:path>
                <a:path w="320040" h="534035">
                  <a:moveTo>
                    <a:pt x="282406" y="441335"/>
                  </a:moveTo>
                  <a:lnTo>
                    <a:pt x="57411" y="441335"/>
                  </a:lnTo>
                  <a:lnTo>
                    <a:pt x="52548" y="444124"/>
                  </a:lnTo>
                  <a:lnTo>
                    <a:pt x="48879" y="444124"/>
                  </a:lnTo>
                  <a:lnTo>
                    <a:pt x="56965" y="451383"/>
                  </a:lnTo>
                  <a:lnTo>
                    <a:pt x="59347" y="455650"/>
                  </a:lnTo>
                  <a:lnTo>
                    <a:pt x="61730" y="462609"/>
                  </a:lnTo>
                  <a:lnTo>
                    <a:pt x="61891" y="469802"/>
                  </a:lnTo>
                  <a:lnTo>
                    <a:pt x="60705" y="477053"/>
                  </a:lnTo>
                  <a:lnTo>
                    <a:pt x="59051" y="484184"/>
                  </a:lnTo>
                  <a:lnTo>
                    <a:pt x="57767" y="495185"/>
                  </a:lnTo>
                  <a:lnTo>
                    <a:pt x="59900" y="503355"/>
                  </a:lnTo>
                  <a:lnTo>
                    <a:pt x="66049" y="508373"/>
                  </a:lnTo>
                  <a:lnTo>
                    <a:pt x="76810" y="509918"/>
                  </a:lnTo>
                  <a:lnTo>
                    <a:pt x="85054" y="509736"/>
                  </a:lnTo>
                  <a:lnTo>
                    <a:pt x="93254" y="509430"/>
                  </a:lnTo>
                  <a:lnTo>
                    <a:pt x="121090" y="509430"/>
                  </a:lnTo>
                  <a:lnTo>
                    <a:pt x="120450" y="504437"/>
                  </a:lnTo>
                  <a:lnTo>
                    <a:pt x="128075" y="500236"/>
                  </a:lnTo>
                  <a:lnTo>
                    <a:pt x="317933" y="500236"/>
                  </a:lnTo>
                  <a:lnTo>
                    <a:pt x="316435" y="494625"/>
                  </a:lnTo>
                  <a:lnTo>
                    <a:pt x="315053" y="488334"/>
                  </a:lnTo>
                  <a:lnTo>
                    <a:pt x="314317" y="481943"/>
                  </a:lnTo>
                  <a:lnTo>
                    <a:pt x="314166" y="478542"/>
                  </a:lnTo>
                  <a:lnTo>
                    <a:pt x="314961" y="475372"/>
                  </a:lnTo>
                  <a:lnTo>
                    <a:pt x="311936" y="471095"/>
                  </a:lnTo>
                  <a:lnTo>
                    <a:pt x="309217" y="465705"/>
                  </a:lnTo>
                  <a:lnTo>
                    <a:pt x="302897" y="465705"/>
                  </a:lnTo>
                  <a:lnTo>
                    <a:pt x="299354" y="462609"/>
                  </a:lnTo>
                  <a:lnTo>
                    <a:pt x="296583" y="459530"/>
                  </a:lnTo>
                  <a:lnTo>
                    <a:pt x="290613" y="452396"/>
                  </a:lnTo>
                  <a:lnTo>
                    <a:pt x="284475" y="444124"/>
                  </a:lnTo>
                  <a:lnTo>
                    <a:pt x="52548" y="444124"/>
                  </a:lnTo>
                  <a:lnTo>
                    <a:pt x="51075" y="443406"/>
                  </a:lnTo>
                  <a:lnTo>
                    <a:pt x="283942" y="443406"/>
                  </a:lnTo>
                  <a:lnTo>
                    <a:pt x="282406" y="441335"/>
                  </a:lnTo>
                  <a:close/>
                </a:path>
                <a:path w="320040" h="534035">
                  <a:moveTo>
                    <a:pt x="318823" y="503695"/>
                  </a:moveTo>
                  <a:lnTo>
                    <a:pt x="159036" y="503695"/>
                  </a:lnTo>
                  <a:lnTo>
                    <a:pt x="165621" y="503787"/>
                  </a:lnTo>
                  <a:lnTo>
                    <a:pt x="172495" y="504723"/>
                  </a:lnTo>
                  <a:lnTo>
                    <a:pt x="180635" y="506464"/>
                  </a:lnTo>
                  <a:lnTo>
                    <a:pt x="187615" y="505169"/>
                  </a:lnTo>
                  <a:lnTo>
                    <a:pt x="201641" y="503777"/>
                  </a:lnTo>
                  <a:lnTo>
                    <a:pt x="318844" y="503777"/>
                  </a:lnTo>
                  <a:close/>
                </a:path>
                <a:path w="320040" h="534035">
                  <a:moveTo>
                    <a:pt x="317933" y="500236"/>
                  </a:moveTo>
                  <a:lnTo>
                    <a:pt x="128075" y="500236"/>
                  </a:lnTo>
                  <a:lnTo>
                    <a:pt x="139285" y="503787"/>
                  </a:lnTo>
                  <a:lnTo>
                    <a:pt x="145540" y="503981"/>
                  </a:lnTo>
                  <a:lnTo>
                    <a:pt x="152456" y="503934"/>
                  </a:lnTo>
                  <a:lnTo>
                    <a:pt x="159036" y="503695"/>
                  </a:lnTo>
                  <a:lnTo>
                    <a:pt x="318823" y="503695"/>
                  </a:lnTo>
                  <a:lnTo>
                    <a:pt x="317933" y="500236"/>
                  </a:lnTo>
                  <a:close/>
                </a:path>
                <a:path w="320040" h="534035">
                  <a:moveTo>
                    <a:pt x="57411" y="441335"/>
                  </a:moveTo>
                  <a:lnTo>
                    <a:pt x="51075" y="443406"/>
                  </a:lnTo>
                  <a:lnTo>
                    <a:pt x="52548" y="444124"/>
                  </a:lnTo>
                  <a:lnTo>
                    <a:pt x="57411" y="441335"/>
                  </a:lnTo>
                  <a:close/>
                </a:path>
                <a:path w="320040" h="534035">
                  <a:moveTo>
                    <a:pt x="273739" y="418894"/>
                  </a:moveTo>
                  <a:lnTo>
                    <a:pt x="52360" y="418894"/>
                  </a:lnTo>
                  <a:lnTo>
                    <a:pt x="52259" y="421408"/>
                  </a:lnTo>
                  <a:lnTo>
                    <a:pt x="51366" y="423602"/>
                  </a:lnTo>
                  <a:lnTo>
                    <a:pt x="49673" y="425466"/>
                  </a:lnTo>
                  <a:lnTo>
                    <a:pt x="58379" y="425777"/>
                  </a:lnTo>
                  <a:lnTo>
                    <a:pt x="51753" y="430926"/>
                  </a:lnTo>
                  <a:lnTo>
                    <a:pt x="43124" y="439529"/>
                  </a:lnTo>
                  <a:lnTo>
                    <a:pt x="51075" y="443406"/>
                  </a:lnTo>
                  <a:lnTo>
                    <a:pt x="57411" y="441335"/>
                  </a:lnTo>
                  <a:lnTo>
                    <a:pt x="282406" y="441335"/>
                  </a:lnTo>
                  <a:lnTo>
                    <a:pt x="281205" y="439715"/>
                  </a:lnTo>
                  <a:lnTo>
                    <a:pt x="274825" y="427555"/>
                  </a:lnTo>
                  <a:lnTo>
                    <a:pt x="277942" y="421984"/>
                  </a:lnTo>
                  <a:lnTo>
                    <a:pt x="273745" y="419028"/>
                  </a:lnTo>
                  <a:lnTo>
                    <a:pt x="273739" y="418894"/>
                  </a:lnTo>
                  <a:close/>
                </a:path>
                <a:path w="320040" h="534035">
                  <a:moveTo>
                    <a:pt x="42312" y="422763"/>
                  </a:moveTo>
                  <a:lnTo>
                    <a:pt x="37315" y="422763"/>
                  </a:lnTo>
                  <a:lnTo>
                    <a:pt x="36282" y="426073"/>
                  </a:lnTo>
                  <a:lnTo>
                    <a:pt x="38002" y="428819"/>
                  </a:lnTo>
                  <a:lnTo>
                    <a:pt x="41559" y="428953"/>
                  </a:lnTo>
                  <a:lnTo>
                    <a:pt x="42231" y="426944"/>
                  </a:lnTo>
                  <a:lnTo>
                    <a:pt x="42411" y="425466"/>
                  </a:lnTo>
                  <a:lnTo>
                    <a:pt x="42312" y="422763"/>
                  </a:lnTo>
                  <a:close/>
                </a:path>
                <a:path w="320040" h="534035">
                  <a:moveTo>
                    <a:pt x="260468" y="394519"/>
                  </a:moveTo>
                  <a:lnTo>
                    <a:pt x="17533" y="394519"/>
                  </a:lnTo>
                  <a:lnTo>
                    <a:pt x="22161" y="399592"/>
                  </a:lnTo>
                  <a:lnTo>
                    <a:pt x="22537" y="410721"/>
                  </a:lnTo>
                  <a:lnTo>
                    <a:pt x="25460" y="421345"/>
                  </a:lnTo>
                  <a:lnTo>
                    <a:pt x="34246" y="428357"/>
                  </a:lnTo>
                  <a:lnTo>
                    <a:pt x="37315" y="422763"/>
                  </a:lnTo>
                  <a:lnTo>
                    <a:pt x="44054" y="422763"/>
                  </a:lnTo>
                  <a:lnTo>
                    <a:pt x="42312" y="420442"/>
                  </a:lnTo>
                  <a:lnTo>
                    <a:pt x="46744" y="420249"/>
                  </a:lnTo>
                  <a:lnTo>
                    <a:pt x="51802" y="420249"/>
                  </a:lnTo>
                  <a:lnTo>
                    <a:pt x="52360" y="418894"/>
                  </a:lnTo>
                  <a:lnTo>
                    <a:pt x="273739" y="418894"/>
                  </a:lnTo>
                  <a:lnTo>
                    <a:pt x="273493" y="413504"/>
                  </a:lnTo>
                  <a:lnTo>
                    <a:pt x="270027" y="403848"/>
                  </a:lnTo>
                  <a:lnTo>
                    <a:pt x="265029" y="402074"/>
                  </a:lnTo>
                  <a:lnTo>
                    <a:pt x="261993" y="397733"/>
                  </a:lnTo>
                  <a:lnTo>
                    <a:pt x="260468" y="394519"/>
                  </a:lnTo>
                  <a:close/>
                </a:path>
                <a:path w="320040" h="534035">
                  <a:moveTo>
                    <a:pt x="51802" y="420249"/>
                  </a:moveTo>
                  <a:lnTo>
                    <a:pt x="46744" y="420249"/>
                  </a:lnTo>
                  <a:lnTo>
                    <a:pt x="49636" y="425509"/>
                  </a:lnTo>
                  <a:lnTo>
                    <a:pt x="51802" y="420249"/>
                  </a:lnTo>
                  <a:close/>
                </a:path>
                <a:path w="320040" h="534035">
                  <a:moveTo>
                    <a:pt x="44054" y="422763"/>
                  </a:moveTo>
                  <a:lnTo>
                    <a:pt x="42312" y="422763"/>
                  </a:lnTo>
                  <a:lnTo>
                    <a:pt x="45106" y="424197"/>
                  </a:lnTo>
                  <a:lnTo>
                    <a:pt x="44054" y="422763"/>
                  </a:lnTo>
                  <a:close/>
                </a:path>
                <a:path w="320040" h="534035">
                  <a:moveTo>
                    <a:pt x="73554" y="285445"/>
                  </a:moveTo>
                  <a:lnTo>
                    <a:pt x="63371" y="288325"/>
                  </a:lnTo>
                  <a:lnTo>
                    <a:pt x="56090" y="297460"/>
                  </a:lnTo>
                  <a:lnTo>
                    <a:pt x="52296" y="306875"/>
                  </a:lnTo>
                  <a:lnTo>
                    <a:pt x="46744" y="310126"/>
                  </a:lnTo>
                  <a:lnTo>
                    <a:pt x="42828" y="313775"/>
                  </a:lnTo>
                  <a:lnTo>
                    <a:pt x="38046" y="318831"/>
                  </a:lnTo>
                  <a:lnTo>
                    <a:pt x="29281" y="329624"/>
                  </a:lnTo>
                  <a:lnTo>
                    <a:pt x="24466" y="334624"/>
                  </a:lnTo>
                  <a:lnTo>
                    <a:pt x="18232" y="340272"/>
                  </a:lnTo>
                  <a:lnTo>
                    <a:pt x="17951" y="340272"/>
                  </a:lnTo>
                  <a:lnTo>
                    <a:pt x="21526" y="352567"/>
                  </a:lnTo>
                  <a:lnTo>
                    <a:pt x="16588" y="364346"/>
                  </a:lnTo>
                  <a:lnTo>
                    <a:pt x="14245" y="375550"/>
                  </a:lnTo>
                  <a:lnTo>
                    <a:pt x="12193" y="382062"/>
                  </a:lnTo>
                  <a:lnTo>
                    <a:pt x="7125" y="386388"/>
                  </a:lnTo>
                  <a:lnTo>
                    <a:pt x="5975" y="392170"/>
                  </a:lnTo>
                  <a:lnTo>
                    <a:pt x="0" y="402466"/>
                  </a:lnTo>
                  <a:lnTo>
                    <a:pt x="10977" y="401091"/>
                  </a:lnTo>
                  <a:lnTo>
                    <a:pt x="10816" y="398480"/>
                  </a:lnTo>
                  <a:lnTo>
                    <a:pt x="10419" y="395905"/>
                  </a:lnTo>
                  <a:lnTo>
                    <a:pt x="9801" y="393358"/>
                  </a:lnTo>
                  <a:lnTo>
                    <a:pt x="259918" y="393358"/>
                  </a:lnTo>
                  <a:lnTo>
                    <a:pt x="259187" y="391818"/>
                  </a:lnTo>
                  <a:lnTo>
                    <a:pt x="257537" y="384799"/>
                  </a:lnTo>
                  <a:lnTo>
                    <a:pt x="256549" y="377563"/>
                  </a:lnTo>
                  <a:lnTo>
                    <a:pt x="255733" y="370998"/>
                  </a:lnTo>
                  <a:lnTo>
                    <a:pt x="255652" y="370514"/>
                  </a:lnTo>
                  <a:lnTo>
                    <a:pt x="251736" y="363373"/>
                  </a:lnTo>
                  <a:lnTo>
                    <a:pt x="251240" y="363373"/>
                  </a:lnTo>
                  <a:lnTo>
                    <a:pt x="253605" y="359736"/>
                  </a:lnTo>
                  <a:lnTo>
                    <a:pt x="253841" y="356285"/>
                  </a:lnTo>
                  <a:lnTo>
                    <a:pt x="255244" y="342668"/>
                  </a:lnTo>
                  <a:lnTo>
                    <a:pt x="254957" y="340272"/>
                  </a:lnTo>
                  <a:lnTo>
                    <a:pt x="18232" y="340272"/>
                  </a:lnTo>
                  <a:lnTo>
                    <a:pt x="17932" y="340207"/>
                  </a:lnTo>
                  <a:lnTo>
                    <a:pt x="254949" y="340207"/>
                  </a:lnTo>
                  <a:lnTo>
                    <a:pt x="254642" y="337644"/>
                  </a:lnTo>
                  <a:lnTo>
                    <a:pt x="249392" y="332136"/>
                  </a:lnTo>
                  <a:lnTo>
                    <a:pt x="247639" y="326990"/>
                  </a:lnTo>
                  <a:lnTo>
                    <a:pt x="251386" y="323044"/>
                  </a:lnTo>
                  <a:lnTo>
                    <a:pt x="257037" y="319576"/>
                  </a:lnTo>
                  <a:lnTo>
                    <a:pt x="260993" y="315859"/>
                  </a:lnTo>
                  <a:lnTo>
                    <a:pt x="263043" y="311499"/>
                  </a:lnTo>
                  <a:lnTo>
                    <a:pt x="112317" y="311499"/>
                  </a:lnTo>
                  <a:lnTo>
                    <a:pt x="109724" y="306250"/>
                  </a:lnTo>
                  <a:lnTo>
                    <a:pt x="108189" y="299367"/>
                  </a:lnTo>
                  <a:lnTo>
                    <a:pt x="105538" y="294934"/>
                  </a:lnTo>
                  <a:lnTo>
                    <a:pt x="101852" y="293204"/>
                  </a:lnTo>
                  <a:lnTo>
                    <a:pt x="100857" y="292275"/>
                  </a:lnTo>
                  <a:lnTo>
                    <a:pt x="76300" y="292275"/>
                  </a:lnTo>
                  <a:lnTo>
                    <a:pt x="73554" y="285445"/>
                  </a:lnTo>
                  <a:close/>
                </a:path>
                <a:path w="320040" h="534035">
                  <a:moveTo>
                    <a:pt x="259918" y="393358"/>
                  </a:moveTo>
                  <a:lnTo>
                    <a:pt x="13246" y="393358"/>
                  </a:lnTo>
                  <a:lnTo>
                    <a:pt x="12219" y="401059"/>
                  </a:lnTo>
                  <a:lnTo>
                    <a:pt x="17533" y="394519"/>
                  </a:lnTo>
                  <a:lnTo>
                    <a:pt x="260468" y="394519"/>
                  </a:lnTo>
                  <a:lnTo>
                    <a:pt x="259918" y="393358"/>
                  </a:lnTo>
                  <a:close/>
                </a:path>
                <a:path w="320040" h="534035">
                  <a:moveTo>
                    <a:pt x="251509" y="362959"/>
                  </a:moveTo>
                  <a:lnTo>
                    <a:pt x="251240" y="363373"/>
                  </a:lnTo>
                  <a:lnTo>
                    <a:pt x="251736" y="363373"/>
                  </a:lnTo>
                  <a:lnTo>
                    <a:pt x="251509" y="362959"/>
                  </a:lnTo>
                  <a:close/>
                </a:path>
                <a:path w="320040" h="534035">
                  <a:moveTo>
                    <a:pt x="198267" y="140807"/>
                  </a:moveTo>
                  <a:lnTo>
                    <a:pt x="198267" y="150850"/>
                  </a:lnTo>
                  <a:lnTo>
                    <a:pt x="198793" y="155046"/>
                  </a:lnTo>
                  <a:lnTo>
                    <a:pt x="196966" y="167502"/>
                  </a:lnTo>
                  <a:lnTo>
                    <a:pt x="187831" y="171775"/>
                  </a:lnTo>
                  <a:lnTo>
                    <a:pt x="181232" y="175139"/>
                  </a:lnTo>
                  <a:lnTo>
                    <a:pt x="186971" y="176262"/>
                  </a:lnTo>
                  <a:lnTo>
                    <a:pt x="181023" y="192980"/>
                  </a:lnTo>
                  <a:lnTo>
                    <a:pt x="180640" y="196419"/>
                  </a:lnTo>
                  <a:lnTo>
                    <a:pt x="177657" y="203114"/>
                  </a:lnTo>
                  <a:lnTo>
                    <a:pt x="172277" y="206679"/>
                  </a:lnTo>
                  <a:lnTo>
                    <a:pt x="166870" y="209187"/>
                  </a:lnTo>
                  <a:lnTo>
                    <a:pt x="163805" y="212712"/>
                  </a:lnTo>
                  <a:lnTo>
                    <a:pt x="162891" y="216628"/>
                  </a:lnTo>
                  <a:lnTo>
                    <a:pt x="158028" y="217591"/>
                  </a:lnTo>
                  <a:lnTo>
                    <a:pt x="155395" y="226372"/>
                  </a:lnTo>
                  <a:lnTo>
                    <a:pt x="143460" y="261920"/>
                  </a:lnTo>
                  <a:lnTo>
                    <a:pt x="139592" y="270118"/>
                  </a:lnTo>
                  <a:lnTo>
                    <a:pt x="137480" y="275325"/>
                  </a:lnTo>
                  <a:lnTo>
                    <a:pt x="142708" y="278996"/>
                  </a:lnTo>
                  <a:lnTo>
                    <a:pt x="135238" y="284971"/>
                  </a:lnTo>
                  <a:lnTo>
                    <a:pt x="128409" y="289807"/>
                  </a:lnTo>
                  <a:lnTo>
                    <a:pt x="129548" y="300528"/>
                  </a:lnTo>
                  <a:lnTo>
                    <a:pt x="124244" y="307525"/>
                  </a:lnTo>
                  <a:lnTo>
                    <a:pt x="118145" y="311029"/>
                  </a:lnTo>
                  <a:lnTo>
                    <a:pt x="112317" y="311499"/>
                  </a:lnTo>
                  <a:lnTo>
                    <a:pt x="263043" y="311499"/>
                  </a:lnTo>
                  <a:lnTo>
                    <a:pt x="263325" y="310899"/>
                  </a:lnTo>
                  <a:lnTo>
                    <a:pt x="264647" y="305418"/>
                  </a:lnTo>
                  <a:lnTo>
                    <a:pt x="267797" y="297600"/>
                  </a:lnTo>
                  <a:lnTo>
                    <a:pt x="271595" y="297266"/>
                  </a:lnTo>
                  <a:lnTo>
                    <a:pt x="274443" y="287893"/>
                  </a:lnTo>
                  <a:lnTo>
                    <a:pt x="276828" y="280893"/>
                  </a:lnTo>
                  <a:lnTo>
                    <a:pt x="279800" y="274229"/>
                  </a:lnTo>
                  <a:lnTo>
                    <a:pt x="283557" y="268668"/>
                  </a:lnTo>
                  <a:lnTo>
                    <a:pt x="287025" y="264875"/>
                  </a:lnTo>
                  <a:lnTo>
                    <a:pt x="290948" y="259835"/>
                  </a:lnTo>
                  <a:lnTo>
                    <a:pt x="293134" y="254591"/>
                  </a:lnTo>
                  <a:lnTo>
                    <a:pt x="291387" y="250187"/>
                  </a:lnTo>
                  <a:lnTo>
                    <a:pt x="287189" y="243950"/>
                  </a:lnTo>
                  <a:lnTo>
                    <a:pt x="284260" y="235052"/>
                  </a:lnTo>
                  <a:lnTo>
                    <a:pt x="281829" y="225697"/>
                  </a:lnTo>
                  <a:lnTo>
                    <a:pt x="279124" y="218090"/>
                  </a:lnTo>
                  <a:lnTo>
                    <a:pt x="277023" y="214012"/>
                  </a:lnTo>
                  <a:lnTo>
                    <a:pt x="272660" y="210632"/>
                  </a:lnTo>
                  <a:lnTo>
                    <a:pt x="269403" y="207537"/>
                  </a:lnTo>
                  <a:lnTo>
                    <a:pt x="237379" y="176262"/>
                  </a:lnTo>
                  <a:lnTo>
                    <a:pt x="229553" y="163459"/>
                  </a:lnTo>
                  <a:lnTo>
                    <a:pt x="230589" y="157663"/>
                  </a:lnTo>
                  <a:lnTo>
                    <a:pt x="234802" y="150195"/>
                  </a:lnTo>
                  <a:lnTo>
                    <a:pt x="240592" y="145846"/>
                  </a:lnTo>
                  <a:lnTo>
                    <a:pt x="296650" y="145846"/>
                  </a:lnTo>
                  <a:lnTo>
                    <a:pt x="297287" y="145740"/>
                  </a:lnTo>
                  <a:lnTo>
                    <a:pt x="291448" y="141108"/>
                  </a:lnTo>
                  <a:lnTo>
                    <a:pt x="203640" y="141108"/>
                  </a:lnTo>
                  <a:lnTo>
                    <a:pt x="198267" y="140807"/>
                  </a:lnTo>
                  <a:close/>
                </a:path>
                <a:path w="320040" h="534035">
                  <a:moveTo>
                    <a:pt x="89498" y="278442"/>
                  </a:moveTo>
                  <a:lnTo>
                    <a:pt x="88315" y="282510"/>
                  </a:lnTo>
                  <a:lnTo>
                    <a:pt x="88021" y="289711"/>
                  </a:lnTo>
                  <a:lnTo>
                    <a:pt x="76300" y="292275"/>
                  </a:lnTo>
                  <a:lnTo>
                    <a:pt x="100857" y="292275"/>
                  </a:lnTo>
                  <a:lnTo>
                    <a:pt x="90476" y="282580"/>
                  </a:lnTo>
                  <a:lnTo>
                    <a:pt x="89498" y="278442"/>
                  </a:lnTo>
                  <a:close/>
                </a:path>
                <a:path w="320040" h="534035">
                  <a:moveTo>
                    <a:pt x="296650" y="145846"/>
                  </a:moveTo>
                  <a:lnTo>
                    <a:pt x="240592" y="145846"/>
                  </a:lnTo>
                  <a:lnTo>
                    <a:pt x="247621" y="145891"/>
                  </a:lnTo>
                  <a:lnTo>
                    <a:pt x="255069" y="147507"/>
                  </a:lnTo>
                  <a:lnTo>
                    <a:pt x="262116" y="147867"/>
                  </a:lnTo>
                  <a:lnTo>
                    <a:pt x="270912" y="147109"/>
                  </a:lnTo>
                  <a:lnTo>
                    <a:pt x="289048" y="147109"/>
                  </a:lnTo>
                  <a:lnTo>
                    <a:pt x="296650" y="145846"/>
                  </a:lnTo>
                  <a:close/>
                </a:path>
                <a:path w="320040" h="534035">
                  <a:moveTo>
                    <a:pt x="289048" y="147109"/>
                  </a:moveTo>
                  <a:lnTo>
                    <a:pt x="270912" y="147109"/>
                  </a:lnTo>
                  <a:lnTo>
                    <a:pt x="279756" y="147263"/>
                  </a:lnTo>
                  <a:lnTo>
                    <a:pt x="288573" y="147187"/>
                  </a:lnTo>
                  <a:lnTo>
                    <a:pt x="289048" y="147109"/>
                  </a:lnTo>
                  <a:close/>
                </a:path>
                <a:path w="320040" h="534035">
                  <a:moveTo>
                    <a:pt x="264028" y="35600"/>
                  </a:moveTo>
                  <a:lnTo>
                    <a:pt x="245452" y="35600"/>
                  </a:lnTo>
                  <a:lnTo>
                    <a:pt x="256630" y="40877"/>
                  </a:lnTo>
                  <a:lnTo>
                    <a:pt x="253798" y="51539"/>
                  </a:lnTo>
                  <a:lnTo>
                    <a:pt x="255201" y="57364"/>
                  </a:lnTo>
                  <a:lnTo>
                    <a:pt x="250880" y="66010"/>
                  </a:lnTo>
                  <a:lnTo>
                    <a:pt x="254953" y="68439"/>
                  </a:lnTo>
                  <a:lnTo>
                    <a:pt x="254363" y="71916"/>
                  </a:lnTo>
                  <a:lnTo>
                    <a:pt x="250366" y="78803"/>
                  </a:lnTo>
                  <a:lnTo>
                    <a:pt x="243031" y="82427"/>
                  </a:lnTo>
                  <a:lnTo>
                    <a:pt x="234712" y="84356"/>
                  </a:lnTo>
                  <a:lnTo>
                    <a:pt x="227763" y="86156"/>
                  </a:lnTo>
                  <a:lnTo>
                    <a:pt x="220879" y="88988"/>
                  </a:lnTo>
                  <a:lnTo>
                    <a:pt x="218057" y="101777"/>
                  </a:lnTo>
                  <a:lnTo>
                    <a:pt x="214995" y="107786"/>
                  </a:lnTo>
                  <a:lnTo>
                    <a:pt x="212387" y="115168"/>
                  </a:lnTo>
                  <a:lnTo>
                    <a:pt x="210837" y="123006"/>
                  </a:lnTo>
                  <a:lnTo>
                    <a:pt x="209111" y="130691"/>
                  </a:lnTo>
                  <a:lnTo>
                    <a:pt x="205978" y="137614"/>
                  </a:lnTo>
                  <a:lnTo>
                    <a:pt x="203640" y="141108"/>
                  </a:lnTo>
                  <a:lnTo>
                    <a:pt x="291448" y="141108"/>
                  </a:lnTo>
                  <a:lnTo>
                    <a:pt x="286471" y="137160"/>
                  </a:lnTo>
                  <a:lnTo>
                    <a:pt x="278263" y="125625"/>
                  </a:lnTo>
                  <a:lnTo>
                    <a:pt x="272959" y="112409"/>
                  </a:lnTo>
                  <a:lnTo>
                    <a:pt x="270854" y="98784"/>
                  </a:lnTo>
                  <a:lnTo>
                    <a:pt x="271860" y="87013"/>
                  </a:lnTo>
                  <a:lnTo>
                    <a:pt x="273632" y="72344"/>
                  </a:lnTo>
                  <a:lnTo>
                    <a:pt x="273494" y="58172"/>
                  </a:lnTo>
                  <a:lnTo>
                    <a:pt x="268770" y="47895"/>
                  </a:lnTo>
                  <a:lnTo>
                    <a:pt x="264963" y="41297"/>
                  </a:lnTo>
                  <a:lnTo>
                    <a:pt x="264028" y="35600"/>
                  </a:lnTo>
                  <a:close/>
                </a:path>
                <a:path w="320040" h="534035">
                  <a:moveTo>
                    <a:pt x="243169" y="0"/>
                  </a:moveTo>
                  <a:lnTo>
                    <a:pt x="235828" y="1817"/>
                  </a:lnTo>
                  <a:lnTo>
                    <a:pt x="231148" y="1817"/>
                  </a:lnTo>
                  <a:lnTo>
                    <a:pt x="231985" y="10586"/>
                  </a:lnTo>
                  <a:lnTo>
                    <a:pt x="233365" y="22140"/>
                  </a:lnTo>
                  <a:lnTo>
                    <a:pt x="236266" y="32064"/>
                  </a:lnTo>
                  <a:lnTo>
                    <a:pt x="241664" y="35939"/>
                  </a:lnTo>
                  <a:lnTo>
                    <a:pt x="245452" y="35600"/>
                  </a:lnTo>
                  <a:lnTo>
                    <a:pt x="264028" y="35600"/>
                  </a:lnTo>
                  <a:lnTo>
                    <a:pt x="263682" y="33491"/>
                  </a:lnTo>
                  <a:lnTo>
                    <a:pt x="262033" y="25989"/>
                  </a:lnTo>
                  <a:lnTo>
                    <a:pt x="257124" y="20307"/>
                  </a:lnTo>
                  <a:lnTo>
                    <a:pt x="249392" y="15901"/>
                  </a:lnTo>
                  <a:lnTo>
                    <a:pt x="251863" y="10119"/>
                  </a:lnTo>
                  <a:lnTo>
                    <a:pt x="24316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043170" y="5420357"/>
              <a:ext cx="782955" cy="875665"/>
            </a:xfrm>
            <a:custGeom>
              <a:avLst/>
              <a:gdLst/>
              <a:ahLst/>
              <a:cxnLst/>
              <a:rect l="l" t="t" r="r" b="b"/>
              <a:pathLst>
                <a:path w="782954" h="875664">
                  <a:moveTo>
                    <a:pt x="546120" y="0"/>
                  </a:moveTo>
                  <a:lnTo>
                    <a:pt x="537018" y="4556"/>
                  </a:lnTo>
                  <a:lnTo>
                    <a:pt x="540134" y="7646"/>
                  </a:lnTo>
                  <a:lnTo>
                    <a:pt x="538925" y="10742"/>
                  </a:lnTo>
                  <a:lnTo>
                    <a:pt x="534851" y="15734"/>
                  </a:lnTo>
                  <a:lnTo>
                    <a:pt x="528459" y="18686"/>
                  </a:lnTo>
                  <a:lnTo>
                    <a:pt x="521216" y="20229"/>
                  </a:lnTo>
                  <a:lnTo>
                    <a:pt x="508113" y="21645"/>
                  </a:lnTo>
                  <a:lnTo>
                    <a:pt x="505851" y="12386"/>
                  </a:lnTo>
                  <a:lnTo>
                    <a:pt x="499106" y="12677"/>
                  </a:lnTo>
                  <a:lnTo>
                    <a:pt x="495081" y="19608"/>
                  </a:lnTo>
                  <a:lnTo>
                    <a:pt x="483956" y="24756"/>
                  </a:lnTo>
                  <a:lnTo>
                    <a:pt x="471578" y="28734"/>
                  </a:lnTo>
                  <a:lnTo>
                    <a:pt x="463796" y="32156"/>
                  </a:lnTo>
                  <a:lnTo>
                    <a:pt x="456858" y="35565"/>
                  </a:lnTo>
                  <a:lnTo>
                    <a:pt x="451831" y="32800"/>
                  </a:lnTo>
                  <a:lnTo>
                    <a:pt x="447294" y="28132"/>
                  </a:lnTo>
                  <a:lnTo>
                    <a:pt x="441829" y="25831"/>
                  </a:lnTo>
                  <a:lnTo>
                    <a:pt x="433507" y="30507"/>
                  </a:lnTo>
                  <a:lnTo>
                    <a:pt x="429004" y="40407"/>
                  </a:lnTo>
                  <a:lnTo>
                    <a:pt x="425206" y="50917"/>
                  </a:lnTo>
                  <a:lnTo>
                    <a:pt x="419000" y="57429"/>
                  </a:lnTo>
                  <a:lnTo>
                    <a:pt x="412697" y="59648"/>
                  </a:lnTo>
                  <a:lnTo>
                    <a:pt x="404803" y="55483"/>
                  </a:lnTo>
                  <a:lnTo>
                    <a:pt x="395824" y="52162"/>
                  </a:lnTo>
                  <a:lnTo>
                    <a:pt x="391982" y="50313"/>
                  </a:lnTo>
                  <a:lnTo>
                    <a:pt x="383260" y="50872"/>
                  </a:lnTo>
                  <a:lnTo>
                    <a:pt x="382196" y="53602"/>
                  </a:lnTo>
                  <a:lnTo>
                    <a:pt x="373340" y="49077"/>
                  </a:lnTo>
                  <a:lnTo>
                    <a:pt x="372637" y="49691"/>
                  </a:lnTo>
                  <a:lnTo>
                    <a:pt x="365344" y="50040"/>
                  </a:lnTo>
                  <a:lnTo>
                    <a:pt x="363689" y="45499"/>
                  </a:lnTo>
                  <a:lnTo>
                    <a:pt x="354130" y="42623"/>
                  </a:lnTo>
                  <a:lnTo>
                    <a:pt x="343157" y="48326"/>
                  </a:lnTo>
                  <a:lnTo>
                    <a:pt x="340061" y="40689"/>
                  </a:lnTo>
                  <a:lnTo>
                    <a:pt x="336232" y="33530"/>
                  </a:lnTo>
                  <a:lnTo>
                    <a:pt x="330748" y="26727"/>
                  </a:lnTo>
                  <a:lnTo>
                    <a:pt x="324069" y="21255"/>
                  </a:lnTo>
                  <a:lnTo>
                    <a:pt x="316654" y="18088"/>
                  </a:lnTo>
                  <a:lnTo>
                    <a:pt x="312268" y="17115"/>
                  </a:lnTo>
                  <a:lnTo>
                    <a:pt x="309534" y="11188"/>
                  </a:lnTo>
                  <a:lnTo>
                    <a:pt x="273777" y="33875"/>
                  </a:lnTo>
                  <a:lnTo>
                    <a:pt x="268259" y="46450"/>
                  </a:lnTo>
                  <a:lnTo>
                    <a:pt x="258151" y="46294"/>
                  </a:lnTo>
                  <a:lnTo>
                    <a:pt x="260832" y="55730"/>
                  </a:lnTo>
                  <a:lnTo>
                    <a:pt x="263089" y="58889"/>
                  </a:lnTo>
                  <a:lnTo>
                    <a:pt x="264394" y="66928"/>
                  </a:lnTo>
                  <a:lnTo>
                    <a:pt x="262380" y="71485"/>
                  </a:lnTo>
                  <a:lnTo>
                    <a:pt x="262498" y="75827"/>
                  </a:lnTo>
                  <a:lnTo>
                    <a:pt x="263955" y="90164"/>
                  </a:lnTo>
                  <a:lnTo>
                    <a:pt x="264127" y="97332"/>
                  </a:lnTo>
                  <a:lnTo>
                    <a:pt x="262723" y="104367"/>
                  </a:lnTo>
                  <a:lnTo>
                    <a:pt x="257529" y="115947"/>
                  </a:lnTo>
                  <a:lnTo>
                    <a:pt x="251397" y="127164"/>
                  </a:lnTo>
                  <a:lnTo>
                    <a:pt x="245626" y="138536"/>
                  </a:lnTo>
                  <a:lnTo>
                    <a:pt x="241514" y="150581"/>
                  </a:lnTo>
                  <a:lnTo>
                    <a:pt x="240732" y="157341"/>
                  </a:lnTo>
                  <a:lnTo>
                    <a:pt x="241098" y="171127"/>
                  </a:lnTo>
                  <a:lnTo>
                    <a:pt x="240600" y="177938"/>
                  </a:lnTo>
                  <a:lnTo>
                    <a:pt x="238829" y="184753"/>
                  </a:lnTo>
                  <a:lnTo>
                    <a:pt x="234255" y="198125"/>
                  </a:lnTo>
                  <a:lnTo>
                    <a:pt x="233158" y="205075"/>
                  </a:lnTo>
                  <a:lnTo>
                    <a:pt x="233710" y="211630"/>
                  </a:lnTo>
                  <a:lnTo>
                    <a:pt x="236361" y="225185"/>
                  </a:lnTo>
                  <a:lnTo>
                    <a:pt x="236312" y="231546"/>
                  </a:lnTo>
                  <a:lnTo>
                    <a:pt x="235070" y="238752"/>
                  </a:lnTo>
                  <a:lnTo>
                    <a:pt x="229176" y="245609"/>
                  </a:lnTo>
                  <a:lnTo>
                    <a:pt x="227295" y="253089"/>
                  </a:lnTo>
                  <a:lnTo>
                    <a:pt x="226571" y="259824"/>
                  </a:lnTo>
                  <a:lnTo>
                    <a:pt x="226668" y="266892"/>
                  </a:lnTo>
                  <a:lnTo>
                    <a:pt x="226178" y="273756"/>
                  </a:lnTo>
                  <a:lnTo>
                    <a:pt x="223695" y="279877"/>
                  </a:lnTo>
                  <a:lnTo>
                    <a:pt x="215983" y="290870"/>
                  </a:lnTo>
                  <a:lnTo>
                    <a:pt x="211413" y="295553"/>
                  </a:lnTo>
                  <a:lnTo>
                    <a:pt x="205591" y="299098"/>
                  </a:lnTo>
                  <a:lnTo>
                    <a:pt x="194001" y="307246"/>
                  </a:lnTo>
                  <a:lnTo>
                    <a:pt x="187332" y="317757"/>
                  </a:lnTo>
                  <a:lnTo>
                    <a:pt x="181885" y="329272"/>
                  </a:lnTo>
                  <a:lnTo>
                    <a:pt x="173962" y="340433"/>
                  </a:lnTo>
                  <a:lnTo>
                    <a:pt x="168066" y="346409"/>
                  </a:lnTo>
                  <a:lnTo>
                    <a:pt x="162327" y="350240"/>
                  </a:lnTo>
                  <a:lnTo>
                    <a:pt x="163504" y="359601"/>
                  </a:lnTo>
                  <a:lnTo>
                    <a:pt x="164080" y="366776"/>
                  </a:lnTo>
                  <a:lnTo>
                    <a:pt x="164106" y="387963"/>
                  </a:lnTo>
                  <a:lnTo>
                    <a:pt x="163685" y="399685"/>
                  </a:lnTo>
                  <a:lnTo>
                    <a:pt x="141477" y="436407"/>
                  </a:lnTo>
                  <a:lnTo>
                    <a:pt x="135303" y="438185"/>
                  </a:lnTo>
                  <a:lnTo>
                    <a:pt x="133315" y="448423"/>
                  </a:lnTo>
                  <a:lnTo>
                    <a:pt x="123024" y="453393"/>
                  </a:lnTo>
                  <a:lnTo>
                    <a:pt x="115614" y="462469"/>
                  </a:lnTo>
                  <a:lnTo>
                    <a:pt x="111626" y="470927"/>
                  </a:lnTo>
                  <a:lnTo>
                    <a:pt x="100874" y="478402"/>
                  </a:lnTo>
                  <a:lnTo>
                    <a:pt x="93765" y="473162"/>
                  </a:lnTo>
                  <a:lnTo>
                    <a:pt x="90550" y="477311"/>
                  </a:lnTo>
                  <a:lnTo>
                    <a:pt x="90550" y="472174"/>
                  </a:lnTo>
                  <a:lnTo>
                    <a:pt x="87306" y="466575"/>
                  </a:lnTo>
                  <a:lnTo>
                    <a:pt x="89675" y="456912"/>
                  </a:lnTo>
                  <a:lnTo>
                    <a:pt x="96376" y="455301"/>
                  </a:lnTo>
                  <a:lnTo>
                    <a:pt x="89122" y="451662"/>
                  </a:lnTo>
                  <a:lnTo>
                    <a:pt x="83109" y="451882"/>
                  </a:lnTo>
                  <a:lnTo>
                    <a:pt x="76822" y="455439"/>
                  </a:lnTo>
                  <a:lnTo>
                    <a:pt x="70755" y="458107"/>
                  </a:lnTo>
                  <a:lnTo>
                    <a:pt x="65402" y="455660"/>
                  </a:lnTo>
                  <a:lnTo>
                    <a:pt x="61598" y="459658"/>
                  </a:lnTo>
                  <a:lnTo>
                    <a:pt x="63430" y="466053"/>
                  </a:lnTo>
                  <a:lnTo>
                    <a:pt x="55831" y="472158"/>
                  </a:lnTo>
                  <a:lnTo>
                    <a:pt x="52011" y="473937"/>
                  </a:lnTo>
                  <a:lnTo>
                    <a:pt x="49121" y="476940"/>
                  </a:lnTo>
                  <a:lnTo>
                    <a:pt x="48755" y="470454"/>
                  </a:lnTo>
                  <a:lnTo>
                    <a:pt x="39733" y="469557"/>
                  </a:lnTo>
                  <a:lnTo>
                    <a:pt x="38265" y="463398"/>
                  </a:lnTo>
                  <a:lnTo>
                    <a:pt x="20587" y="475155"/>
                  </a:lnTo>
                  <a:lnTo>
                    <a:pt x="12683" y="482652"/>
                  </a:lnTo>
                  <a:lnTo>
                    <a:pt x="12579" y="489676"/>
                  </a:lnTo>
                  <a:lnTo>
                    <a:pt x="15427" y="492944"/>
                  </a:lnTo>
                  <a:lnTo>
                    <a:pt x="13535" y="508151"/>
                  </a:lnTo>
                  <a:lnTo>
                    <a:pt x="10913" y="517216"/>
                  </a:lnTo>
                  <a:lnTo>
                    <a:pt x="3691" y="515571"/>
                  </a:lnTo>
                  <a:lnTo>
                    <a:pt x="0" y="518372"/>
                  </a:lnTo>
                  <a:lnTo>
                    <a:pt x="7257" y="527922"/>
                  </a:lnTo>
                  <a:lnTo>
                    <a:pt x="15757" y="527261"/>
                  </a:lnTo>
                  <a:lnTo>
                    <a:pt x="25404" y="522929"/>
                  </a:lnTo>
                  <a:lnTo>
                    <a:pt x="36106" y="521472"/>
                  </a:lnTo>
                  <a:lnTo>
                    <a:pt x="50663" y="523464"/>
                  </a:lnTo>
                  <a:lnTo>
                    <a:pt x="65927" y="524298"/>
                  </a:lnTo>
                  <a:lnTo>
                    <a:pt x="81260" y="524344"/>
                  </a:lnTo>
                  <a:lnTo>
                    <a:pt x="96027" y="523976"/>
                  </a:lnTo>
                  <a:lnTo>
                    <a:pt x="131245" y="522611"/>
                  </a:lnTo>
                  <a:lnTo>
                    <a:pt x="148845" y="522178"/>
                  </a:lnTo>
                  <a:lnTo>
                    <a:pt x="183897" y="537813"/>
                  </a:lnTo>
                  <a:lnTo>
                    <a:pt x="185633" y="550882"/>
                  </a:lnTo>
                  <a:lnTo>
                    <a:pt x="187270" y="557461"/>
                  </a:lnTo>
                  <a:lnTo>
                    <a:pt x="192738" y="569303"/>
                  </a:lnTo>
                  <a:lnTo>
                    <a:pt x="194494" y="575552"/>
                  </a:lnTo>
                  <a:lnTo>
                    <a:pt x="195182" y="580501"/>
                  </a:lnTo>
                  <a:lnTo>
                    <a:pt x="192711" y="583834"/>
                  </a:lnTo>
                  <a:lnTo>
                    <a:pt x="197783" y="590986"/>
                  </a:lnTo>
                  <a:lnTo>
                    <a:pt x="200329" y="592797"/>
                  </a:lnTo>
                  <a:lnTo>
                    <a:pt x="202065" y="595322"/>
                  </a:lnTo>
                  <a:lnTo>
                    <a:pt x="205526" y="602900"/>
                  </a:lnTo>
                  <a:lnTo>
                    <a:pt x="209088" y="612740"/>
                  </a:lnTo>
                  <a:lnTo>
                    <a:pt x="213565" y="621620"/>
                  </a:lnTo>
                  <a:lnTo>
                    <a:pt x="219767" y="626318"/>
                  </a:lnTo>
                  <a:lnTo>
                    <a:pt x="222840" y="626958"/>
                  </a:lnTo>
                  <a:lnTo>
                    <a:pt x="229106" y="626383"/>
                  </a:lnTo>
                  <a:lnTo>
                    <a:pt x="235409" y="622421"/>
                  </a:lnTo>
                  <a:lnTo>
                    <a:pt x="234819" y="627618"/>
                  </a:lnTo>
                  <a:lnTo>
                    <a:pt x="240922" y="626436"/>
                  </a:lnTo>
                  <a:lnTo>
                    <a:pt x="239961" y="626070"/>
                  </a:lnTo>
                  <a:lnTo>
                    <a:pt x="243158" y="620918"/>
                  </a:lnTo>
                  <a:lnTo>
                    <a:pt x="249972" y="622009"/>
                  </a:lnTo>
                  <a:lnTo>
                    <a:pt x="255760" y="621487"/>
                  </a:lnTo>
                  <a:lnTo>
                    <a:pt x="268361" y="614716"/>
                  </a:lnTo>
                  <a:lnTo>
                    <a:pt x="268688" y="624690"/>
                  </a:lnTo>
                  <a:lnTo>
                    <a:pt x="290065" y="622040"/>
                  </a:lnTo>
                  <a:lnTo>
                    <a:pt x="292902" y="622040"/>
                  </a:lnTo>
                  <a:lnTo>
                    <a:pt x="291505" y="615280"/>
                  </a:lnTo>
                  <a:lnTo>
                    <a:pt x="295556" y="608638"/>
                  </a:lnTo>
                  <a:lnTo>
                    <a:pt x="293278" y="601943"/>
                  </a:lnTo>
                  <a:lnTo>
                    <a:pt x="300280" y="603436"/>
                  </a:lnTo>
                  <a:lnTo>
                    <a:pt x="298904" y="596466"/>
                  </a:lnTo>
                  <a:lnTo>
                    <a:pt x="297336" y="586644"/>
                  </a:lnTo>
                  <a:lnTo>
                    <a:pt x="302268" y="580696"/>
                  </a:lnTo>
                  <a:lnTo>
                    <a:pt x="300264" y="575612"/>
                  </a:lnTo>
                  <a:lnTo>
                    <a:pt x="316414" y="576812"/>
                  </a:lnTo>
                  <a:lnTo>
                    <a:pt x="325509" y="576825"/>
                  </a:lnTo>
                  <a:lnTo>
                    <a:pt x="331431" y="575123"/>
                  </a:lnTo>
                  <a:lnTo>
                    <a:pt x="332840" y="573919"/>
                  </a:lnTo>
                  <a:lnTo>
                    <a:pt x="330266" y="572344"/>
                  </a:lnTo>
                  <a:lnTo>
                    <a:pt x="336482" y="569916"/>
                  </a:lnTo>
                  <a:lnTo>
                    <a:pt x="340949" y="571366"/>
                  </a:lnTo>
                  <a:lnTo>
                    <a:pt x="344758" y="571366"/>
                  </a:lnTo>
                  <a:lnTo>
                    <a:pt x="342720" y="580251"/>
                  </a:lnTo>
                  <a:lnTo>
                    <a:pt x="342291" y="585718"/>
                  </a:lnTo>
                  <a:lnTo>
                    <a:pt x="345499" y="588354"/>
                  </a:lnTo>
                  <a:lnTo>
                    <a:pt x="354366" y="588745"/>
                  </a:lnTo>
                  <a:lnTo>
                    <a:pt x="362642" y="588379"/>
                  </a:lnTo>
                  <a:lnTo>
                    <a:pt x="370895" y="587574"/>
                  </a:lnTo>
                  <a:lnTo>
                    <a:pt x="387908" y="587724"/>
                  </a:lnTo>
                  <a:lnTo>
                    <a:pt x="394868" y="587499"/>
                  </a:lnTo>
                  <a:lnTo>
                    <a:pt x="393541" y="604785"/>
                  </a:lnTo>
                  <a:lnTo>
                    <a:pt x="390644" y="610943"/>
                  </a:lnTo>
                  <a:lnTo>
                    <a:pt x="390466" y="623341"/>
                  </a:lnTo>
                  <a:lnTo>
                    <a:pt x="394368" y="628102"/>
                  </a:lnTo>
                  <a:lnTo>
                    <a:pt x="395808" y="633583"/>
                  </a:lnTo>
                  <a:lnTo>
                    <a:pt x="397060" y="644475"/>
                  </a:lnTo>
                  <a:lnTo>
                    <a:pt x="396078" y="655521"/>
                  </a:lnTo>
                  <a:lnTo>
                    <a:pt x="394195" y="666579"/>
                  </a:lnTo>
                  <a:lnTo>
                    <a:pt x="392744" y="677508"/>
                  </a:lnTo>
                  <a:lnTo>
                    <a:pt x="392825" y="686805"/>
                  </a:lnTo>
                  <a:lnTo>
                    <a:pt x="394609" y="694451"/>
                  </a:lnTo>
                  <a:lnTo>
                    <a:pt x="398108" y="701500"/>
                  </a:lnTo>
                  <a:lnTo>
                    <a:pt x="403336" y="709007"/>
                  </a:lnTo>
                  <a:lnTo>
                    <a:pt x="407969" y="717344"/>
                  </a:lnTo>
                  <a:lnTo>
                    <a:pt x="411418" y="727894"/>
                  </a:lnTo>
                  <a:lnTo>
                    <a:pt x="413028" y="738848"/>
                  </a:lnTo>
                  <a:lnTo>
                    <a:pt x="412144" y="748397"/>
                  </a:lnTo>
                  <a:lnTo>
                    <a:pt x="410790" y="753136"/>
                  </a:lnTo>
                  <a:lnTo>
                    <a:pt x="405566" y="753755"/>
                  </a:lnTo>
                  <a:lnTo>
                    <a:pt x="407549" y="764400"/>
                  </a:lnTo>
                  <a:lnTo>
                    <a:pt x="410414" y="768150"/>
                  </a:lnTo>
                  <a:lnTo>
                    <a:pt x="408979" y="772928"/>
                  </a:lnTo>
                  <a:lnTo>
                    <a:pt x="415336" y="773084"/>
                  </a:lnTo>
                  <a:lnTo>
                    <a:pt x="417700" y="766114"/>
                  </a:lnTo>
                  <a:lnTo>
                    <a:pt x="422531" y="763508"/>
                  </a:lnTo>
                  <a:lnTo>
                    <a:pt x="430575" y="764325"/>
                  </a:lnTo>
                  <a:lnTo>
                    <a:pt x="437685" y="762820"/>
                  </a:lnTo>
                  <a:lnTo>
                    <a:pt x="442366" y="766206"/>
                  </a:lnTo>
                  <a:lnTo>
                    <a:pt x="453746" y="762739"/>
                  </a:lnTo>
                  <a:lnTo>
                    <a:pt x="457686" y="758924"/>
                  </a:lnTo>
                  <a:lnTo>
                    <a:pt x="469562" y="761992"/>
                  </a:lnTo>
                  <a:lnTo>
                    <a:pt x="473909" y="763948"/>
                  </a:lnTo>
                  <a:lnTo>
                    <a:pt x="479932" y="757312"/>
                  </a:lnTo>
                  <a:lnTo>
                    <a:pt x="487757" y="753969"/>
                  </a:lnTo>
                  <a:lnTo>
                    <a:pt x="486914" y="765082"/>
                  </a:lnTo>
                  <a:lnTo>
                    <a:pt x="491164" y="761767"/>
                  </a:lnTo>
                  <a:lnTo>
                    <a:pt x="499267" y="768925"/>
                  </a:lnTo>
                  <a:lnTo>
                    <a:pt x="498036" y="775900"/>
                  </a:lnTo>
                  <a:lnTo>
                    <a:pt x="493711" y="779924"/>
                  </a:lnTo>
                  <a:lnTo>
                    <a:pt x="502857" y="781928"/>
                  </a:lnTo>
                  <a:lnTo>
                    <a:pt x="505114" y="779404"/>
                  </a:lnTo>
                  <a:lnTo>
                    <a:pt x="520907" y="774002"/>
                  </a:lnTo>
                  <a:lnTo>
                    <a:pt x="528377" y="772181"/>
                  </a:lnTo>
                  <a:lnTo>
                    <a:pt x="535889" y="771756"/>
                  </a:lnTo>
                  <a:lnTo>
                    <a:pt x="534231" y="779421"/>
                  </a:lnTo>
                  <a:lnTo>
                    <a:pt x="535709" y="787851"/>
                  </a:lnTo>
                  <a:lnTo>
                    <a:pt x="540290" y="794286"/>
                  </a:lnTo>
                  <a:lnTo>
                    <a:pt x="556228" y="797857"/>
                  </a:lnTo>
                  <a:lnTo>
                    <a:pt x="564407" y="801564"/>
                  </a:lnTo>
                  <a:lnTo>
                    <a:pt x="567041" y="804692"/>
                  </a:lnTo>
                  <a:lnTo>
                    <a:pt x="576132" y="804369"/>
                  </a:lnTo>
                  <a:lnTo>
                    <a:pt x="585295" y="805280"/>
                  </a:lnTo>
                  <a:lnTo>
                    <a:pt x="592712" y="806455"/>
                  </a:lnTo>
                  <a:lnTo>
                    <a:pt x="598613" y="804479"/>
                  </a:lnTo>
                  <a:lnTo>
                    <a:pt x="603227" y="795938"/>
                  </a:lnTo>
                  <a:lnTo>
                    <a:pt x="607118" y="789291"/>
                  </a:lnTo>
                  <a:lnTo>
                    <a:pt x="611037" y="791409"/>
                  </a:lnTo>
                  <a:lnTo>
                    <a:pt x="615101" y="797675"/>
                  </a:lnTo>
                  <a:lnTo>
                    <a:pt x="619428" y="803476"/>
                  </a:lnTo>
                  <a:lnTo>
                    <a:pt x="623636" y="807245"/>
                  </a:lnTo>
                  <a:lnTo>
                    <a:pt x="623238" y="812962"/>
                  </a:lnTo>
                  <a:lnTo>
                    <a:pt x="629837" y="823468"/>
                  </a:lnTo>
                  <a:lnTo>
                    <a:pt x="633136" y="820373"/>
                  </a:lnTo>
                  <a:lnTo>
                    <a:pt x="644964" y="821796"/>
                  </a:lnTo>
                  <a:lnTo>
                    <a:pt x="647833" y="828809"/>
                  </a:lnTo>
                  <a:lnTo>
                    <a:pt x="662541" y="829222"/>
                  </a:lnTo>
                  <a:lnTo>
                    <a:pt x="663078" y="836595"/>
                  </a:lnTo>
                  <a:lnTo>
                    <a:pt x="664949" y="846203"/>
                  </a:lnTo>
                  <a:lnTo>
                    <a:pt x="672369" y="849744"/>
                  </a:lnTo>
                  <a:lnTo>
                    <a:pt x="678017" y="857337"/>
                  </a:lnTo>
                  <a:lnTo>
                    <a:pt x="679108" y="862893"/>
                  </a:lnTo>
                  <a:lnTo>
                    <a:pt x="681564" y="868235"/>
                  </a:lnTo>
                  <a:lnTo>
                    <a:pt x="688376" y="873659"/>
                  </a:lnTo>
                  <a:lnTo>
                    <a:pt x="696704" y="870593"/>
                  </a:lnTo>
                  <a:lnTo>
                    <a:pt x="704957" y="866125"/>
                  </a:lnTo>
                  <a:lnTo>
                    <a:pt x="711549" y="867338"/>
                  </a:lnTo>
                  <a:lnTo>
                    <a:pt x="708287" y="869950"/>
                  </a:lnTo>
                  <a:lnTo>
                    <a:pt x="709340" y="875404"/>
                  </a:lnTo>
                  <a:lnTo>
                    <a:pt x="718089" y="874528"/>
                  </a:lnTo>
                  <a:lnTo>
                    <a:pt x="716293" y="864275"/>
                  </a:lnTo>
                  <a:lnTo>
                    <a:pt x="717299" y="815116"/>
                  </a:lnTo>
                  <a:lnTo>
                    <a:pt x="708352" y="818502"/>
                  </a:lnTo>
                  <a:lnTo>
                    <a:pt x="707320" y="817905"/>
                  </a:lnTo>
                  <a:lnTo>
                    <a:pt x="700215" y="830910"/>
                  </a:lnTo>
                  <a:lnTo>
                    <a:pt x="668306" y="803939"/>
                  </a:lnTo>
                  <a:lnTo>
                    <a:pt x="660365" y="784265"/>
                  </a:lnTo>
                  <a:lnTo>
                    <a:pt x="661653" y="777471"/>
                  </a:lnTo>
                  <a:lnTo>
                    <a:pt x="664970" y="764470"/>
                  </a:lnTo>
                  <a:lnTo>
                    <a:pt x="665201" y="758612"/>
                  </a:lnTo>
                  <a:lnTo>
                    <a:pt x="669264" y="749815"/>
                  </a:lnTo>
                  <a:lnTo>
                    <a:pt x="671622" y="747795"/>
                  </a:lnTo>
                  <a:lnTo>
                    <a:pt x="672337" y="735688"/>
                  </a:lnTo>
                  <a:lnTo>
                    <a:pt x="669296" y="728111"/>
                  </a:lnTo>
                  <a:lnTo>
                    <a:pt x="671116" y="710122"/>
                  </a:lnTo>
                  <a:lnTo>
                    <a:pt x="671478" y="698605"/>
                  </a:lnTo>
                  <a:lnTo>
                    <a:pt x="668919" y="688310"/>
                  </a:lnTo>
                  <a:lnTo>
                    <a:pt x="661252" y="682011"/>
                  </a:lnTo>
                  <a:lnTo>
                    <a:pt x="668191" y="673112"/>
                  </a:lnTo>
                  <a:lnTo>
                    <a:pt x="677861" y="664890"/>
                  </a:lnTo>
                  <a:lnTo>
                    <a:pt x="684640" y="655854"/>
                  </a:lnTo>
                  <a:lnTo>
                    <a:pt x="682908" y="644513"/>
                  </a:lnTo>
                  <a:lnTo>
                    <a:pt x="702016" y="640917"/>
                  </a:lnTo>
                  <a:lnTo>
                    <a:pt x="740413" y="634750"/>
                  </a:lnTo>
                  <a:lnTo>
                    <a:pt x="759482" y="630966"/>
                  </a:lnTo>
                  <a:lnTo>
                    <a:pt x="755659" y="619509"/>
                  </a:lnTo>
                  <a:lnTo>
                    <a:pt x="746339" y="597133"/>
                  </a:lnTo>
                  <a:lnTo>
                    <a:pt x="742270" y="585682"/>
                  </a:lnTo>
                  <a:lnTo>
                    <a:pt x="737120" y="575626"/>
                  </a:lnTo>
                  <a:lnTo>
                    <a:pt x="729763" y="567860"/>
                  </a:lnTo>
                  <a:lnTo>
                    <a:pt x="721677" y="560656"/>
                  </a:lnTo>
                  <a:lnTo>
                    <a:pt x="714338" y="552289"/>
                  </a:lnTo>
                  <a:lnTo>
                    <a:pt x="710125" y="546094"/>
                  </a:lnTo>
                  <a:lnTo>
                    <a:pt x="708550" y="536502"/>
                  </a:lnTo>
                  <a:lnTo>
                    <a:pt x="710200" y="520247"/>
                  </a:lnTo>
                  <a:lnTo>
                    <a:pt x="715407" y="516652"/>
                  </a:lnTo>
                  <a:lnTo>
                    <a:pt x="711732" y="507194"/>
                  </a:lnTo>
                  <a:lnTo>
                    <a:pt x="707741" y="496001"/>
                  </a:lnTo>
                  <a:lnTo>
                    <a:pt x="705194" y="485638"/>
                  </a:lnTo>
                  <a:lnTo>
                    <a:pt x="704334" y="475130"/>
                  </a:lnTo>
                  <a:lnTo>
                    <a:pt x="705407" y="463501"/>
                  </a:lnTo>
                  <a:lnTo>
                    <a:pt x="705289" y="452275"/>
                  </a:lnTo>
                  <a:lnTo>
                    <a:pt x="702494" y="441944"/>
                  </a:lnTo>
                  <a:lnTo>
                    <a:pt x="699398" y="431784"/>
                  </a:lnTo>
                  <a:lnTo>
                    <a:pt x="698373" y="421076"/>
                  </a:lnTo>
                  <a:lnTo>
                    <a:pt x="698851" y="414402"/>
                  </a:lnTo>
                  <a:lnTo>
                    <a:pt x="697857" y="407781"/>
                  </a:lnTo>
                  <a:lnTo>
                    <a:pt x="699545" y="393622"/>
                  </a:lnTo>
                  <a:lnTo>
                    <a:pt x="697014" y="392187"/>
                  </a:lnTo>
                  <a:lnTo>
                    <a:pt x="693681" y="385766"/>
                  </a:lnTo>
                  <a:lnTo>
                    <a:pt x="689926" y="379299"/>
                  </a:lnTo>
                  <a:lnTo>
                    <a:pt x="686487" y="372761"/>
                  </a:lnTo>
                  <a:lnTo>
                    <a:pt x="685106" y="366211"/>
                  </a:lnTo>
                  <a:lnTo>
                    <a:pt x="687523" y="359708"/>
                  </a:lnTo>
                  <a:lnTo>
                    <a:pt x="690485" y="355801"/>
                  </a:lnTo>
                  <a:lnTo>
                    <a:pt x="696106" y="352793"/>
                  </a:lnTo>
                  <a:lnTo>
                    <a:pt x="696487" y="339020"/>
                  </a:lnTo>
                  <a:lnTo>
                    <a:pt x="694015" y="334076"/>
                  </a:lnTo>
                  <a:lnTo>
                    <a:pt x="704542" y="322426"/>
                  </a:lnTo>
                  <a:lnTo>
                    <a:pt x="710818" y="319095"/>
                  </a:lnTo>
                  <a:lnTo>
                    <a:pt x="716144" y="308476"/>
                  </a:lnTo>
                  <a:lnTo>
                    <a:pt x="712092" y="300871"/>
                  </a:lnTo>
                  <a:lnTo>
                    <a:pt x="713473" y="288034"/>
                  </a:lnTo>
                  <a:lnTo>
                    <a:pt x="717186" y="281216"/>
                  </a:lnTo>
                  <a:lnTo>
                    <a:pt x="718191" y="266733"/>
                  </a:lnTo>
                  <a:lnTo>
                    <a:pt x="718099" y="260010"/>
                  </a:lnTo>
                  <a:lnTo>
                    <a:pt x="719679" y="245931"/>
                  </a:lnTo>
                  <a:lnTo>
                    <a:pt x="723559" y="236425"/>
                  </a:lnTo>
                  <a:lnTo>
                    <a:pt x="730980" y="224431"/>
                  </a:lnTo>
                  <a:lnTo>
                    <a:pt x="726461" y="218133"/>
                  </a:lnTo>
                  <a:lnTo>
                    <a:pt x="729368" y="212582"/>
                  </a:lnTo>
                  <a:lnTo>
                    <a:pt x="733790" y="206455"/>
                  </a:lnTo>
                  <a:lnTo>
                    <a:pt x="739502" y="201106"/>
                  </a:lnTo>
                  <a:lnTo>
                    <a:pt x="745596" y="196123"/>
                  </a:lnTo>
                  <a:lnTo>
                    <a:pt x="751164" y="191093"/>
                  </a:lnTo>
                  <a:lnTo>
                    <a:pt x="768966" y="173277"/>
                  </a:lnTo>
                  <a:lnTo>
                    <a:pt x="777226" y="163205"/>
                  </a:lnTo>
                  <a:lnTo>
                    <a:pt x="782702" y="152725"/>
                  </a:lnTo>
                  <a:lnTo>
                    <a:pt x="781009" y="145930"/>
                  </a:lnTo>
                  <a:lnTo>
                    <a:pt x="773424" y="141858"/>
                  </a:lnTo>
                  <a:lnTo>
                    <a:pt x="764965" y="138364"/>
                  </a:lnTo>
                  <a:lnTo>
                    <a:pt x="760648" y="133305"/>
                  </a:lnTo>
                  <a:lnTo>
                    <a:pt x="760094" y="127029"/>
                  </a:lnTo>
                  <a:lnTo>
                    <a:pt x="766650" y="122116"/>
                  </a:lnTo>
                  <a:lnTo>
                    <a:pt x="765378" y="111450"/>
                  </a:lnTo>
                  <a:lnTo>
                    <a:pt x="762281" y="108177"/>
                  </a:lnTo>
                  <a:lnTo>
                    <a:pt x="763464" y="100187"/>
                  </a:lnTo>
                  <a:lnTo>
                    <a:pt x="768343" y="94658"/>
                  </a:lnTo>
                  <a:lnTo>
                    <a:pt x="767656" y="91428"/>
                  </a:lnTo>
                  <a:lnTo>
                    <a:pt x="766554" y="90009"/>
                  </a:lnTo>
                  <a:lnTo>
                    <a:pt x="765699" y="88451"/>
                  </a:lnTo>
                  <a:lnTo>
                    <a:pt x="765077" y="86768"/>
                  </a:lnTo>
                  <a:lnTo>
                    <a:pt x="763846" y="80465"/>
                  </a:lnTo>
                  <a:lnTo>
                    <a:pt x="757854" y="80766"/>
                  </a:lnTo>
                  <a:lnTo>
                    <a:pt x="752905" y="81927"/>
                  </a:lnTo>
                  <a:lnTo>
                    <a:pt x="752933" y="73415"/>
                  </a:lnTo>
                  <a:lnTo>
                    <a:pt x="746476" y="67394"/>
                  </a:lnTo>
                  <a:lnTo>
                    <a:pt x="737857" y="62296"/>
                  </a:lnTo>
                  <a:lnTo>
                    <a:pt x="731399" y="56553"/>
                  </a:lnTo>
                  <a:lnTo>
                    <a:pt x="727557" y="50864"/>
                  </a:lnTo>
                  <a:lnTo>
                    <a:pt x="720006" y="41037"/>
                  </a:lnTo>
                  <a:lnTo>
                    <a:pt x="712130" y="33595"/>
                  </a:lnTo>
                  <a:lnTo>
                    <a:pt x="707315" y="35058"/>
                  </a:lnTo>
                  <a:lnTo>
                    <a:pt x="704504" y="45650"/>
                  </a:lnTo>
                  <a:lnTo>
                    <a:pt x="699013" y="46493"/>
                  </a:lnTo>
                  <a:lnTo>
                    <a:pt x="682429" y="38389"/>
                  </a:lnTo>
                  <a:lnTo>
                    <a:pt x="677877" y="39550"/>
                  </a:lnTo>
                  <a:lnTo>
                    <a:pt x="671714" y="45364"/>
                  </a:lnTo>
                  <a:lnTo>
                    <a:pt x="663749" y="48881"/>
                  </a:lnTo>
                  <a:lnTo>
                    <a:pt x="656066" y="46310"/>
                  </a:lnTo>
                  <a:lnTo>
                    <a:pt x="648512" y="41037"/>
                  </a:lnTo>
                  <a:lnTo>
                    <a:pt x="640933" y="36450"/>
                  </a:lnTo>
                  <a:lnTo>
                    <a:pt x="638510" y="35460"/>
                  </a:lnTo>
                  <a:lnTo>
                    <a:pt x="635275" y="29297"/>
                  </a:lnTo>
                  <a:lnTo>
                    <a:pt x="635275" y="21699"/>
                  </a:lnTo>
                  <a:lnTo>
                    <a:pt x="621583" y="13074"/>
                  </a:lnTo>
                  <a:lnTo>
                    <a:pt x="617639" y="10839"/>
                  </a:lnTo>
                  <a:lnTo>
                    <a:pt x="610893" y="9122"/>
                  </a:lnTo>
                  <a:lnTo>
                    <a:pt x="605427" y="10967"/>
                  </a:lnTo>
                  <a:lnTo>
                    <a:pt x="600062" y="13637"/>
                  </a:lnTo>
                  <a:lnTo>
                    <a:pt x="593618" y="14396"/>
                  </a:lnTo>
                  <a:lnTo>
                    <a:pt x="589470" y="13773"/>
                  </a:lnTo>
                  <a:lnTo>
                    <a:pt x="586686" y="15492"/>
                  </a:lnTo>
                  <a:lnTo>
                    <a:pt x="579415" y="11736"/>
                  </a:lnTo>
                  <a:lnTo>
                    <a:pt x="576578" y="9156"/>
                  </a:lnTo>
                  <a:lnTo>
                    <a:pt x="566224" y="4250"/>
                  </a:lnTo>
                  <a:lnTo>
                    <a:pt x="560415" y="11504"/>
                  </a:lnTo>
                  <a:lnTo>
                    <a:pt x="550237" y="1494"/>
                  </a:lnTo>
                  <a:lnTo>
                    <a:pt x="54612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5400" y="3888977"/>
              <a:ext cx="122451" cy="764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9054" y="3081574"/>
              <a:ext cx="645587" cy="52715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284445" y="3120154"/>
              <a:ext cx="111760" cy="41910"/>
            </a:xfrm>
            <a:custGeom>
              <a:avLst/>
              <a:gdLst/>
              <a:ahLst/>
              <a:cxnLst/>
              <a:rect l="l" t="t" r="r" b="b"/>
              <a:pathLst>
                <a:path w="111759" h="41910">
                  <a:moveTo>
                    <a:pt x="17039" y="28828"/>
                  </a:moveTo>
                  <a:lnTo>
                    <a:pt x="9886" y="32407"/>
                  </a:lnTo>
                  <a:lnTo>
                    <a:pt x="8935" y="35858"/>
                  </a:lnTo>
                  <a:lnTo>
                    <a:pt x="5808" y="37142"/>
                  </a:lnTo>
                  <a:lnTo>
                    <a:pt x="31561" y="39798"/>
                  </a:lnTo>
                  <a:lnTo>
                    <a:pt x="57416" y="41511"/>
                  </a:lnTo>
                  <a:lnTo>
                    <a:pt x="83303" y="41814"/>
                  </a:lnTo>
                  <a:lnTo>
                    <a:pt x="109150" y="40237"/>
                  </a:lnTo>
                  <a:lnTo>
                    <a:pt x="104985" y="37110"/>
                  </a:lnTo>
                  <a:lnTo>
                    <a:pt x="104180" y="30119"/>
                  </a:lnTo>
                  <a:lnTo>
                    <a:pt x="21532" y="30119"/>
                  </a:lnTo>
                  <a:lnTo>
                    <a:pt x="17039" y="28828"/>
                  </a:lnTo>
                  <a:close/>
                </a:path>
                <a:path w="111759" h="41910">
                  <a:moveTo>
                    <a:pt x="6629" y="30810"/>
                  </a:moveTo>
                  <a:lnTo>
                    <a:pt x="5433" y="32166"/>
                  </a:lnTo>
                  <a:lnTo>
                    <a:pt x="0" y="35981"/>
                  </a:lnTo>
                  <a:lnTo>
                    <a:pt x="5787" y="35143"/>
                  </a:lnTo>
                  <a:lnTo>
                    <a:pt x="6629" y="30810"/>
                  </a:lnTo>
                  <a:close/>
                </a:path>
                <a:path w="111759" h="41910">
                  <a:moveTo>
                    <a:pt x="9691" y="25708"/>
                  </a:moveTo>
                  <a:lnTo>
                    <a:pt x="7576" y="25938"/>
                  </a:lnTo>
                  <a:lnTo>
                    <a:pt x="6629" y="30810"/>
                  </a:lnTo>
                  <a:lnTo>
                    <a:pt x="9516" y="27539"/>
                  </a:lnTo>
                  <a:lnTo>
                    <a:pt x="9691" y="25708"/>
                  </a:lnTo>
                  <a:close/>
                </a:path>
                <a:path w="111759" h="41910">
                  <a:moveTo>
                    <a:pt x="106126" y="25003"/>
                  </a:moveTo>
                  <a:lnTo>
                    <a:pt x="16163" y="25003"/>
                  </a:lnTo>
                  <a:lnTo>
                    <a:pt x="20581" y="25610"/>
                  </a:lnTo>
                  <a:lnTo>
                    <a:pt x="24777" y="25921"/>
                  </a:lnTo>
                  <a:lnTo>
                    <a:pt x="21532" y="30119"/>
                  </a:lnTo>
                  <a:lnTo>
                    <a:pt x="104180" y="30119"/>
                  </a:lnTo>
                  <a:lnTo>
                    <a:pt x="103878" y="27496"/>
                  </a:lnTo>
                  <a:lnTo>
                    <a:pt x="106126" y="25003"/>
                  </a:lnTo>
                  <a:close/>
                </a:path>
                <a:path w="111759" h="41910">
                  <a:moveTo>
                    <a:pt x="20377" y="14072"/>
                  </a:moveTo>
                  <a:lnTo>
                    <a:pt x="10182" y="15320"/>
                  </a:lnTo>
                  <a:lnTo>
                    <a:pt x="10395" y="16253"/>
                  </a:lnTo>
                  <a:lnTo>
                    <a:pt x="10431" y="17985"/>
                  </a:lnTo>
                  <a:lnTo>
                    <a:pt x="9691" y="25708"/>
                  </a:lnTo>
                  <a:lnTo>
                    <a:pt x="16163" y="25003"/>
                  </a:lnTo>
                  <a:lnTo>
                    <a:pt x="106126" y="25003"/>
                  </a:lnTo>
                  <a:lnTo>
                    <a:pt x="111756" y="18759"/>
                  </a:lnTo>
                  <a:lnTo>
                    <a:pt x="108656" y="17985"/>
                  </a:lnTo>
                  <a:lnTo>
                    <a:pt x="107060" y="16253"/>
                  </a:lnTo>
                  <a:lnTo>
                    <a:pt x="45209" y="16253"/>
                  </a:lnTo>
                  <a:lnTo>
                    <a:pt x="29834" y="14702"/>
                  </a:lnTo>
                  <a:lnTo>
                    <a:pt x="26648" y="14674"/>
                  </a:lnTo>
                  <a:lnTo>
                    <a:pt x="20377" y="14072"/>
                  </a:lnTo>
                  <a:close/>
                </a:path>
                <a:path w="111759" h="41910">
                  <a:moveTo>
                    <a:pt x="53261" y="993"/>
                  </a:moveTo>
                  <a:lnTo>
                    <a:pt x="50797" y="6717"/>
                  </a:lnTo>
                  <a:lnTo>
                    <a:pt x="49544" y="14201"/>
                  </a:lnTo>
                  <a:lnTo>
                    <a:pt x="45209" y="16253"/>
                  </a:lnTo>
                  <a:lnTo>
                    <a:pt x="107060" y="16253"/>
                  </a:lnTo>
                  <a:lnTo>
                    <a:pt x="105275" y="14315"/>
                  </a:lnTo>
                  <a:lnTo>
                    <a:pt x="98059" y="10047"/>
                  </a:lnTo>
                  <a:lnTo>
                    <a:pt x="89533" y="9134"/>
                  </a:lnTo>
                  <a:lnTo>
                    <a:pt x="80635" y="9050"/>
                  </a:lnTo>
                  <a:lnTo>
                    <a:pt x="72307" y="7270"/>
                  </a:lnTo>
                  <a:lnTo>
                    <a:pt x="66915" y="4469"/>
                  </a:lnTo>
                  <a:lnTo>
                    <a:pt x="59600" y="1310"/>
                  </a:lnTo>
                  <a:lnTo>
                    <a:pt x="53261" y="993"/>
                  </a:lnTo>
                  <a:close/>
                </a:path>
                <a:path w="111759" h="41910">
                  <a:moveTo>
                    <a:pt x="31872" y="11147"/>
                  </a:moveTo>
                  <a:lnTo>
                    <a:pt x="26648" y="14674"/>
                  </a:lnTo>
                  <a:lnTo>
                    <a:pt x="29850" y="14674"/>
                  </a:lnTo>
                  <a:lnTo>
                    <a:pt x="31872" y="11147"/>
                  </a:lnTo>
                  <a:close/>
                </a:path>
                <a:path w="111759" h="41910">
                  <a:moveTo>
                    <a:pt x="36517" y="6488"/>
                  </a:moveTo>
                  <a:lnTo>
                    <a:pt x="33204" y="8823"/>
                  </a:lnTo>
                  <a:lnTo>
                    <a:pt x="31872" y="11147"/>
                  </a:lnTo>
                  <a:lnTo>
                    <a:pt x="35911" y="8420"/>
                  </a:lnTo>
                  <a:lnTo>
                    <a:pt x="36517" y="6488"/>
                  </a:lnTo>
                  <a:close/>
                </a:path>
                <a:path w="111759" h="41910">
                  <a:moveTo>
                    <a:pt x="44123" y="0"/>
                  </a:moveTo>
                  <a:lnTo>
                    <a:pt x="38475" y="241"/>
                  </a:lnTo>
                  <a:lnTo>
                    <a:pt x="36517" y="6488"/>
                  </a:lnTo>
                  <a:lnTo>
                    <a:pt x="39265" y="4551"/>
                  </a:lnTo>
                  <a:lnTo>
                    <a:pt x="44123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958845" y="3204908"/>
              <a:ext cx="2521585" cy="1618615"/>
            </a:xfrm>
            <a:custGeom>
              <a:avLst/>
              <a:gdLst/>
              <a:ahLst/>
              <a:cxnLst/>
              <a:rect l="l" t="t" r="r" b="b"/>
              <a:pathLst>
                <a:path w="2521584" h="1618614">
                  <a:moveTo>
                    <a:pt x="241477" y="1279944"/>
                  </a:moveTo>
                  <a:lnTo>
                    <a:pt x="240906" y="1279537"/>
                  </a:lnTo>
                  <a:lnTo>
                    <a:pt x="235597" y="1282077"/>
                  </a:lnTo>
                  <a:lnTo>
                    <a:pt x="239991" y="1282077"/>
                  </a:lnTo>
                  <a:lnTo>
                    <a:pt x="241477" y="1279944"/>
                  </a:lnTo>
                  <a:close/>
                </a:path>
                <a:path w="2521584" h="1618614">
                  <a:moveTo>
                    <a:pt x="550837" y="968387"/>
                  </a:moveTo>
                  <a:lnTo>
                    <a:pt x="550468" y="963307"/>
                  </a:lnTo>
                  <a:lnTo>
                    <a:pt x="546290" y="959497"/>
                  </a:lnTo>
                  <a:lnTo>
                    <a:pt x="536511" y="958227"/>
                  </a:lnTo>
                  <a:lnTo>
                    <a:pt x="530631" y="956957"/>
                  </a:lnTo>
                  <a:lnTo>
                    <a:pt x="524802" y="954417"/>
                  </a:lnTo>
                  <a:lnTo>
                    <a:pt x="521754" y="949337"/>
                  </a:lnTo>
                  <a:lnTo>
                    <a:pt x="518883" y="945527"/>
                  </a:lnTo>
                  <a:lnTo>
                    <a:pt x="513575" y="942987"/>
                  </a:lnTo>
                  <a:lnTo>
                    <a:pt x="507796" y="941717"/>
                  </a:lnTo>
                  <a:lnTo>
                    <a:pt x="506691" y="942987"/>
                  </a:lnTo>
                  <a:lnTo>
                    <a:pt x="506272" y="936637"/>
                  </a:lnTo>
                  <a:lnTo>
                    <a:pt x="505993" y="935367"/>
                  </a:lnTo>
                  <a:lnTo>
                    <a:pt x="505040" y="934097"/>
                  </a:lnTo>
                  <a:lnTo>
                    <a:pt x="503415" y="932827"/>
                  </a:lnTo>
                  <a:lnTo>
                    <a:pt x="499808" y="930287"/>
                  </a:lnTo>
                  <a:lnTo>
                    <a:pt x="496328" y="927747"/>
                  </a:lnTo>
                  <a:lnTo>
                    <a:pt x="331774" y="927747"/>
                  </a:lnTo>
                  <a:lnTo>
                    <a:pt x="319201" y="927747"/>
                  </a:lnTo>
                  <a:lnTo>
                    <a:pt x="313880" y="929017"/>
                  </a:lnTo>
                  <a:lnTo>
                    <a:pt x="317284" y="937907"/>
                  </a:lnTo>
                  <a:lnTo>
                    <a:pt x="317144" y="944257"/>
                  </a:lnTo>
                  <a:lnTo>
                    <a:pt x="314693" y="954417"/>
                  </a:lnTo>
                  <a:lnTo>
                    <a:pt x="309638" y="955687"/>
                  </a:lnTo>
                  <a:lnTo>
                    <a:pt x="312229" y="962037"/>
                  </a:lnTo>
                  <a:lnTo>
                    <a:pt x="314807" y="969657"/>
                  </a:lnTo>
                  <a:lnTo>
                    <a:pt x="315772" y="978547"/>
                  </a:lnTo>
                  <a:lnTo>
                    <a:pt x="314071" y="987437"/>
                  </a:lnTo>
                  <a:lnTo>
                    <a:pt x="308686" y="993787"/>
                  </a:lnTo>
                  <a:lnTo>
                    <a:pt x="304914" y="996327"/>
                  </a:lnTo>
                  <a:lnTo>
                    <a:pt x="300596" y="997597"/>
                  </a:lnTo>
                  <a:lnTo>
                    <a:pt x="296100" y="989977"/>
                  </a:lnTo>
                  <a:lnTo>
                    <a:pt x="295351" y="988707"/>
                  </a:lnTo>
                  <a:lnTo>
                    <a:pt x="294601" y="987437"/>
                  </a:lnTo>
                  <a:lnTo>
                    <a:pt x="292379" y="988707"/>
                  </a:lnTo>
                  <a:lnTo>
                    <a:pt x="287058" y="986167"/>
                  </a:lnTo>
                  <a:lnTo>
                    <a:pt x="285026" y="989977"/>
                  </a:lnTo>
                  <a:lnTo>
                    <a:pt x="280568" y="988707"/>
                  </a:lnTo>
                  <a:lnTo>
                    <a:pt x="275336" y="987437"/>
                  </a:lnTo>
                  <a:lnTo>
                    <a:pt x="270967" y="989977"/>
                  </a:lnTo>
                  <a:lnTo>
                    <a:pt x="267157" y="996327"/>
                  </a:lnTo>
                  <a:lnTo>
                    <a:pt x="259765" y="1000137"/>
                  </a:lnTo>
                  <a:lnTo>
                    <a:pt x="252615" y="1000137"/>
                  </a:lnTo>
                  <a:lnTo>
                    <a:pt x="253860" y="1005217"/>
                  </a:lnTo>
                  <a:lnTo>
                    <a:pt x="259283" y="1005217"/>
                  </a:lnTo>
                  <a:lnTo>
                    <a:pt x="262293" y="1009027"/>
                  </a:lnTo>
                  <a:lnTo>
                    <a:pt x="255016" y="1012837"/>
                  </a:lnTo>
                  <a:lnTo>
                    <a:pt x="247662" y="1015377"/>
                  </a:lnTo>
                  <a:lnTo>
                    <a:pt x="234467" y="1014107"/>
                  </a:lnTo>
                  <a:lnTo>
                    <a:pt x="232752" y="1009027"/>
                  </a:lnTo>
                  <a:lnTo>
                    <a:pt x="222885" y="1014107"/>
                  </a:lnTo>
                  <a:lnTo>
                    <a:pt x="221983" y="1019187"/>
                  </a:lnTo>
                  <a:lnTo>
                    <a:pt x="212432" y="1029347"/>
                  </a:lnTo>
                  <a:lnTo>
                    <a:pt x="210477" y="1026807"/>
                  </a:lnTo>
                  <a:lnTo>
                    <a:pt x="209486" y="1036967"/>
                  </a:lnTo>
                  <a:lnTo>
                    <a:pt x="209626" y="1044587"/>
                  </a:lnTo>
                  <a:lnTo>
                    <a:pt x="210743" y="1050937"/>
                  </a:lnTo>
                  <a:lnTo>
                    <a:pt x="211658" y="1058557"/>
                  </a:lnTo>
                  <a:lnTo>
                    <a:pt x="211239" y="1064907"/>
                  </a:lnTo>
                  <a:lnTo>
                    <a:pt x="210426" y="1069987"/>
                  </a:lnTo>
                  <a:lnTo>
                    <a:pt x="217373" y="1071257"/>
                  </a:lnTo>
                  <a:lnTo>
                    <a:pt x="214452" y="1076337"/>
                  </a:lnTo>
                  <a:lnTo>
                    <a:pt x="209169" y="1080147"/>
                  </a:lnTo>
                  <a:lnTo>
                    <a:pt x="201726" y="1083957"/>
                  </a:lnTo>
                  <a:lnTo>
                    <a:pt x="193751" y="1085227"/>
                  </a:lnTo>
                  <a:lnTo>
                    <a:pt x="180225" y="1087767"/>
                  </a:lnTo>
                  <a:lnTo>
                    <a:pt x="173774" y="1091577"/>
                  </a:lnTo>
                  <a:lnTo>
                    <a:pt x="158838" y="1092847"/>
                  </a:lnTo>
                  <a:lnTo>
                    <a:pt x="151218" y="1089037"/>
                  </a:lnTo>
                  <a:lnTo>
                    <a:pt x="136931" y="1094117"/>
                  </a:lnTo>
                  <a:lnTo>
                    <a:pt x="132054" y="1099197"/>
                  </a:lnTo>
                  <a:lnTo>
                    <a:pt x="125120" y="1097927"/>
                  </a:lnTo>
                  <a:lnTo>
                    <a:pt x="118198" y="1096657"/>
                  </a:lnTo>
                  <a:lnTo>
                    <a:pt x="112242" y="1094117"/>
                  </a:lnTo>
                  <a:lnTo>
                    <a:pt x="105194" y="1094117"/>
                  </a:lnTo>
                  <a:lnTo>
                    <a:pt x="63741" y="1097927"/>
                  </a:lnTo>
                  <a:lnTo>
                    <a:pt x="49428" y="1095387"/>
                  </a:lnTo>
                  <a:lnTo>
                    <a:pt x="37045" y="1090307"/>
                  </a:lnTo>
                  <a:lnTo>
                    <a:pt x="24853" y="1086497"/>
                  </a:lnTo>
                  <a:lnTo>
                    <a:pt x="12573" y="1081417"/>
                  </a:lnTo>
                  <a:lnTo>
                    <a:pt x="0" y="1077620"/>
                  </a:lnTo>
                  <a:lnTo>
                    <a:pt x="8064" y="1085227"/>
                  </a:lnTo>
                  <a:lnTo>
                    <a:pt x="16040" y="1094117"/>
                  </a:lnTo>
                  <a:lnTo>
                    <a:pt x="23406" y="1103007"/>
                  </a:lnTo>
                  <a:lnTo>
                    <a:pt x="29654" y="1111897"/>
                  </a:lnTo>
                  <a:lnTo>
                    <a:pt x="34721" y="1120787"/>
                  </a:lnTo>
                  <a:lnTo>
                    <a:pt x="40182" y="1128407"/>
                  </a:lnTo>
                  <a:lnTo>
                    <a:pt x="46888" y="1134757"/>
                  </a:lnTo>
                  <a:lnTo>
                    <a:pt x="55740" y="1139837"/>
                  </a:lnTo>
                  <a:lnTo>
                    <a:pt x="61874" y="1143647"/>
                  </a:lnTo>
                  <a:lnTo>
                    <a:pt x="67818" y="1144917"/>
                  </a:lnTo>
                  <a:lnTo>
                    <a:pt x="77089" y="1151267"/>
                  </a:lnTo>
                  <a:lnTo>
                    <a:pt x="84061" y="1151267"/>
                  </a:lnTo>
                  <a:lnTo>
                    <a:pt x="85369" y="1155077"/>
                  </a:lnTo>
                  <a:lnTo>
                    <a:pt x="87426" y="1162697"/>
                  </a:lnTo>
                  <a:lnTo>
                    <a:pt x="89268" y="1169047"/>
                  </a:lnTo>
                  <a:lnTo>
                    <a:pt x="90639" y="1176667"/>
                  </a:lnTo>
                  <a:lnTo>
                    <a:pt x="91313" y="1184287"/>
                  </a:lnTo>
                  <a:lnTo>
                    <a:pt x="91478" y="1189367"/>
                  </a:lnTo>
                  <a:lnTo>
                    <a:pt x="90449" y="1200797"/>
                  </a:lnTo>
                  <a:lnTo>
                    <a:pt x="102120" y="1200797"/>
                  </a:lnTo>
                  <a:lnTo>
                    <a:pt x="107721" y="1198257"/>
                  </a:lnTo>
                  <a:lnTo>
                    <a:pt x="113715" y="1203337"/>
                  </a:lnTo>
                  <a:lnTo>
                    <a:pt x="112204" y="1218577"/>
                  </a:lnTo>
                  <a:lnTo>
                    <a:pt x="111353" y="1223657"/>
                  </a:lnTo>
                  <a:lnTo>
                    <a:pt x="104114" y="1227467"/>
                  </a:lnTo>
                  <a:lnTo>
                    <a:pt x="90589" y="1228737"/>
                  </a:lnTo>
                  <a:lnTo>
                    <a:pt x="78663" y="1232547"/>
                  </a:lnTo>
                  <a:lnTo>
                    <a:pt x="76225" y="1240167"/>
                  </a:lnTo>
                  <a:lnTo>
                    <a:pt x="63677" y="1243977"/>
                  </a:lnTo>
                  <a:lnTo>
                    <a:pt x="57912" y="1259217"/>
                  </a:lnTo>
                  <a:lnTo>
                    <a:pt x="56273" y="1275727"/>
                  </a:lnTo>
                  <a:lnTo>
                    <a:pt x="56095" y="1288427"/>
                  </a:lnTo>
                  <a:lnTo>
                    <a:pt x="57162" y="1294777"/>
                  </a:lnTo>
                  <a:lnTo>
                    <a:pt x="60579" y="1298587"/>
                  </a:lnTo>
                  <a:lnTo>
                    <a:pt x="65874" y="1301127"/>
                  </a:lnTo>
                  <a:lnTo>
                    <a:pt x="72593" y="1298587"/>
                  </a:lnTo>
                  <a:lnTo>
                    <a:pt x="75018" y="1297317"/>
                  </a:lnTo>
                  <a:lnTo>
                    <a:pt x="75031" y="1292237"/>
                  </a:lnTo>
                  <a:lnTo>
                    <a:pt x="81267" y="1294777"/>
                  </a:lnTo>
                  <a:lnTo>
                    <a:pt x="83451" y="1299857"/>
                  </a:lnTo>
                  <a:lnTo>
                    <a:pt x="86271" y="1299857"/>
                  </a:lnTo>
                  <a:lnTo>
                    <a:pt x="90766" y="1293507"/>
                  </a:lnTo>
                  <a:lnTo>
                    <a:pt x="104660" y="1292237"/>
                  </a:lnTo>
                  <a:lnTo>
                    <a:pt x="120294" y="1292237"/>
                  </a:lnTo>
                  <a:lnTo>
                    <a:pt x="129997" y="1294777"/>
                  </a:lnTo>
                  <a:lnTo>
                    <a:pt x="130111" y="1292237"/>
                  </a:lnTo>
                  <a:lnTo>
                    <a:pt x="130289" y="1288427"/>
                  </a:lnTo>
                  <a:lnTo>
                    <a:pt x="136740" y="1287157"/>
                  </a:lnTo>
                  <a:lnTo>
                    <a:pt x="145237" y="1287157"/>
                  </a:lnTo>
                  <a:lnTo>
                    <a:pt x="151663" y="1288427"/>
                  </a:lnTo>
                  <a:lnTo>
                    <a:pt x="150749" y="1287157"/>
                  </a:lnTo>
                  <a:lnTo>
                    <a:pt x="148983" y="1283347"/>
                  </a:lnTo>
                  <a:lnTo>
                    <a:pt x="153784" y="1284617"/>
                  </a:lnTo>
                  <a:lnTo>
                    <a:pt x="159537" y="1288427"/>
                  </a:lnTo>
                  <a:lnTo>
                    <a:pt x="166204" y="1292237"/>
                  </a:lnTo>
                  <a:lnTo>
                    <a:pt x="173736" y="1292237"/>
                  </a:lnTo>
                  <a:lnTo>
                    <a:pt x="173888" y="1294777"/>
                  </a:lnTo>
                  <a:lnTo>
                    <a:pt x="175971" y="1296047"/>
                  </a:lnTo>
                  <a:lnTo>
                    <a:pt x="179171" y="1296047"/>
                  </a:lnTo>
                  <a:lnTo>
                    <a:pt x="179451" y="1290967"/>
                  </a:lnTo>
                  <a:lnTo>
                    <a:pt x="187223" y="1288427"/>
                  </a:lnTo>
                  <a:lnTo>
                    <a:pt x="197040" y="1288427"/>
                  </a:lnTo>
                  <a:lnTo>
                    <a:pt x="203479" y="1287157"/>
                  </a:lnTo>
                  <a:lnTo>
                    <a:pt x="210718" y="1284617"/>
                  </a:lnTo>
                  <a:lnTo>
                    <a:pt x="218008" y="1287157"/>
                  </a:lnTo>
                  <a:lnTo>
                    <a:pt x="227965" y="1284617"/>
                  </a:lnTo>
                  <a:lnTo>
                    <a:pt x="232943" y="1283347"/>
                  </a:lnTo>
                  <a:lnTo>
                    <a:pt x="235597" y="1282077"/>
                  </a:lnTo>
                  <a:lnTo>
                    <a:pt x="233337" y="1282077"/>
                  </a:lnTo>
                  <a:lnTo>
                    <a:pt x="236537" y="1276997"/>
                  </a:lnTo>
                  <a:lnTo>
                    <a:pt x="241846" y="1275727"/>
                  </a:lnTo>
                  <a:lnTo>
                    <a:pt x="243598" y="1276908"/>
                  </a:lnTo>
                  <a:lnTo>
                    <a:pt x="241477" y="1279944"/>
                  </a:lnTo>
                  <a:lnTo>
                    <a:pt x="248005" y="1284617"/>
                  </a:lnTo>
                  <a:lnTo>
                    <a:pt x="245364" y="1278089"/>
                  </a:lnTo>
                  <a:lnTo>
                    <a:pt x="247535" y="1279537"/>
                  </a:lnTo>
                  <a:lnTo>
                    <a:pt x="251879" y="1283347"/>
                  </a:lnTo>
                  <a:lnTo>
                    <a:pt x="257390" y="1292237"/>
                  </a:lnTo>
                  <a:lnTo>
                    <a:pt x="259930" y="1296047"/>
                  </a:lnTo>
                  <a:lnTo>
                    <a:pt x="258457" y="1312557"/>
                  </a:lnTo>
                  <a:lnTo>
                    <a:pt x="275729" y="1312557"/>
                  </a:lnTo>
                  <a:lnTo>
                    <a:pt x="279133" y="1315097"/>
                  </a:lnTo>
                  <a:lnTo>
                    <a:pt x="282155" y="1318907"/>
                  </a:lnTo>
                  <a:lnTo>
                    <a:pt x="283400" y="1323987"/>
                  </a:lnTo>
                  <a:lnTo>
                    <a:pt x="284899" y="1330337"/>
                  </a:lnTo>
                  <a:lnTo>
                    <a:pt x="288632" y="1334147"/>
                  </a:lnTo>
                  <a:lnTo>
                    <a:pt x="286270" y="1339227"/>
                  </a:lnTo>
                  <a:lnTo>
                    <a:pt x="288036" y="1343037"/>
                  </a:lnTo>
                  <a:lnTo>
                    <a:pt x="292239" y="1346847"/>
                  </a:lnTo>
                  <a:lnTo>
                    <a:pt x="297180" y="1346847"/>
                  </a:lnTo>
                  <a:lnTo>
                    <a:pt x="291820" y="1350657"/>
                  </a:lnTo>
                  <a:lnTo>
                    <a:pt x="297840" y="1357007"/>
                  </a:lnTo>
                  <a:lnTo>
                    <a:pt x="302552" y="1353197"/>
                  </a:lnTo>
                  <a:lnTo>
                    <a:pt x="302552" y="1359547"/>
                  </a:lnTo>
                  <a:lnTo>
                    <a:pt x="306819" y="1357007"/>
                  </a:lnTo>
                  <a:lnTo>
                    <a:pt x="312432" y="1360817"/>
                  </a:lnTo>
                  <a:lnTo>
                    <a:pt x="311365" y="1357007"/>
                  </a:lnTo>
                  <a:lnTo>
                    <a:pt x="310667" y="1354467"/>
                  </a:lnTo>
                  <a:lnTo>
                    <a:pt x="312724" y="1357007"/>
                  </a:lnTo>
                  <a:lnTo>
                    <a:pt x="315175" y="1359547"/>
                  </a:lnTo>
                  <a:lnTo>
                    <a:pt x="318033" y="1360817"/>
                  </a:lnTo>
                  <a:lnTo>
                    <a:pt x="318668" y="1358277"/>
                  </a:lnTo>
                  <a:lnTo>
                    <a:pt x="318274" y="1355737"/>
                  </a:lnTo>
                  <a:lnTo>
                    <a:pt x="317588" y="1354467"/>
                  </a:lnTo>
                  <a:lnTo>
                    <a:pt x="316903" y="1353197"/>
                  </a:lnTo>
                  <a:lnTo>
                    <a:pt x="318782" y="1355737"/>
                  </a:lnTo>
                  <a:lnTo>
                    <a:pt x="320497" y="1359547"/>
                  </a:lnTo>
                  <a:lnTo>
                    <a:pt x="323075" y="1360817"/>
                  </a:lnTo>
                  <a:lnTo>
                    <a:pt x="323926" y="1355737"/>
                  </a:lnTo>
                  <a:lnTo>
                    <a:pt x="324573" y="1355737"/>
                  </a:lnTo>
                  <a:lnTo>
                    <a:pt x="325005" y="1360817"/>
                  </a:lnTo>
                  <a:lnTo>
                    <a:pt x="324726" y="1355737"/>
                  </a:lnTo>
                  <a:lnTo>
                    <a:pt x="324586" y="1353197"/>
                  </a:lnTo>
                  <a:lnTo>
                    <a:pt x="324523" y="1351927"/>
                  </a:lnTo>
                  <a:lnTo>
                    <a:pt x="348881" y="1351927"/>
                  </a:lnTo>
                  <a:lnTo>
                    <a:pt x="345059" y="1339227"/>
                  </a:lnTo>
                  <a:lnTo>
                    <a:pt x="344728" y="1335417"/>
                  </a:lnTo>
                  <a:lnTo>
                    <a:pt x="350151" y="1337957"/>
                  </a:lnTo>
                  <a:lnTo>
                    <a:pt x="357911" y="1336687"/>
                  </a:lnTo>
                  <a:lnTo>
                    <a:pt x="363740" y="1336687"/>
                  </a:lnTo>
                  <a:lnTo>
                    <a:pt x="372046" y="1337957"/>
                  </a:lnTo>
                  <a:lnTo>
                    <a:pt x="388747" y="1343037"/>
                  </a:lnTo>
                  <a:lnTo>
                    <a:pt x="396773" y="1341767"/>
                  </a:lnTo>
                  <a:lnTo>
                    <a:pt x="399923" y="1340497"/>
                  </a:lnTo>
                  <a:lnTo>
                    <a:pt x="398068" y="1336687"/>
                  </a:lnTo>
                  <a:lnTo>
                    <a:pt x="401002" y="1335417"/>
                  </a:lnTo>
                  <a:lnTo>
                    <a:pt x="402767" y="1334147"/>
                  </a:lnTo>
                  <a:lnTo>
                    <a:pt x="404558" y="1334147"/>
                  </a:lnTo>
                  <a:lnTo>
                    <a:pt x="406387" y="1332877"/>
                  </a:lnTo>
                  <a:lnTo>
                    <a:pt x="410006" y="1331607"/>
                  </a:lnTo>
                  <a:lnTo>
                    <a:pt x="414388" y="1329067"/>
                  </a:lnTo>
                  <a:lnTo>
                    <a:pt x="417258" y="1332877"/>
                  </a:lnTo>
                  <a:lnTo>
                    <a:pt x="422148" y="1337957"/>
                  </a:lnTo>
                  <a:lnTo>
                    <a:pt x="427405" y="1337957"/>
                  </a:lnTo>
                  <a:lnTo>
                    <a:pt x="432879" y="1335417"/>
                  </a:lnTo>
                  <a:lnTo>
                    <a:pt x="438391" y="1331607"/>
                  </a:lnTo>
                  <a:lnTo>
                    <a:pt x="435622" y="1330337"/>
                  </a:lnTo>
                  <a:lnTo>
                    <a:pt x="434721" y="1329067"/>
                  </a:lnTo>
                  <a:lnTo>
                    <a:pt x="430225" y="1322717"/>
                  </a:lnTo>
                  <a:lnTo>
                    <a:pt x="435775" y="1318907"/>
                  </a:lnTo>
                  <a:lnTo>
                    <a:pt x="437629" y="1317637"/>
                  </a:lnTo>
                  <a:lnTo>
                    <a:pt x="435216" y="1318907"/>
                  </a:lnTo>
                  <a:lnTo>
                    <a:pt x="434086" y="1315097"/>
                  </a:lnTo>
                  <a:lnTo>
                    <a:pt x="431228" y="1307477"/>
                  </a:lnTo>
                  <a:lnTo>
                    <a:pt x="427304" y="1299857"/>
                  </a:lnTo>
                  <a:lnTo>
                    <a:pt x="418058" y="1288427"/>
                  </a:lnTo>
                  <a:lnTo>
                    <a:pt x="415023" y="1283347"/>
                  </a:lnTo>
                  <a:lnTo>
                    <a:pt x="417385" y="1275727"/>
                  </a:lnTo>
                  <a:lnTo>
                    <a:pt x="417779" y="1274457"/>
                  </a:lnTo>
                  <a:lnTo>
                    <a:pt x="414362" y="1271917"/>
                  </a:lnTo>
                  <a:lnTo>
                    <a:pt x="410933" y="1269377"/>
                  </a:lnTo>
                  <a:lnTo>
                    <a:pt x="406450" y="1271917"/>
                  </a:lnTo>
                  <a:lnTo>
                    <a:pt x="402551" y="1271917"/>
                  </a:lnTo>
                  <a:lnTo>
                    <a:pt x="394995" y="1268107"/>
                  </a:lnTo>
                  <a:lnTo>
                    <a:pt x="391566" y="1261757"/>
                  </a:lnTo>
                  <a:lnTo>
                    <a:pt x="390791" y="1252867"/>
                  </a:lnTo>
                  <a:lnTo>
                    <a:pt x="391147" y="1246517"/>
                  </a:lnTo>
                  <a:lnTo>
                    <a:pt x="392214" y="1232547"/>
                  </a:lnTo>
                  <a:lnTo>
                    <a:pt x="375462" y="1228737"/>
                  </a:lnTo>
                  <a:lnTo>
                    <a:pt x="367474" y="1226197"/>
                  </a:lnTo>
                  <a:lnTo>
                    <a:pt x="362013" y="1221117"/>
                  </a:lnTo>
                  <a:lnTo>
                    <a:pt x="359791" y="1214767"/>
                  </a:lnTo>
                  <a:lnTo>
                    <a:pt x="361480" y="1205877"/>
                  </a:lnTo>
                  <a:lnTo>
                    <a:pt x="365150" y="1198257"/>
                  </a:lnTo>
                  <a:lnTo>
                    <a:pt x="369506" y="1191907"/>
                  </a:lnTo>
                  <a:lnTo>
                    <a:pt x="373926" y="1184287"/>
                  </a:lnTo>
                  <a:lnTo>
                    <a:pt x="377837" y="1176667"/>
                  </a:lnTo>
                  <a:lnTo>
                    <a:pt x="381012" y="1171587"/>
                  </a:lnTo>
                  <a:lnTo>
                    <a:pt x="385953" y="1165237"/>
                  </a:lnTo>
                  <a:lnTo>
                    <a:pt x="391655" y="1162697"/>
                  </a:lnTo>
                  <a:lnTo>
                    <a:pt x="397129" y="1166507"/>
                  </a:lnTo>
                  <a:lnTo>
                    <a:pt x="399986" y="1170317"/>
                  </a:lnTo>
                  <a:lnTo>
                    <a:pt x="402590" y="1176667"/>
                  </a:lnTo>
                  <a:lnTo>
                    <a:pt x="413131" y="1177937"/>
                  </a:lnTo>
                  <a:lnTo>
                    <a:pt x="418160" y="1172857"/>
                  </a:lnTo>
                  <a:lnTo>
                    <a:pt x="422605" y="1171587"/>
                  </a:lnTo>
                  <a:lnTo>
                    <a:pt x="431482" y="1170317"/>
                  </a:lnTo>
                  <a:lnTo>
                    <a:pt x="438721" y="1169047"/>
                  </a:lnTo>
                  <a:lnTo>
                    <a:pt x="444563" y="1165237"/>
                  </a:lnTo>
                  <a:lnTo>
                    <a:pt x="446417" y="1162697"/>
                  </a:lnTo>
                  <a:lnTo>
                    <a:pt x="449211" y="1158887"/>
                  </a:lnTo>
                  <a:lnTo>
                    <a:pt x="451815" y="1152537"/>
                  </a:lnTo>
                  <a:lnTo>
                    <a:pt x="458114" y="1147457"/>
                  </a:lnTo>
                  <a:lnTo>
                    <a:pt x="459130" y="1136027"/>
                  </a:lnTo>
                  <a:lnTo>
                    <a:pt x="460121" y="1132217"/>
                  </a:lnTo>
                  <a:lnTo>
                    <a:pt x="463003" y="1128407"/>
                  </a:lnTo>
                  <a:lnTo>
                    <a:pt x="468858" y="1124597"/>
                  </a:lnTo>
                  <a:lnTo>
                    <a:pt x="475145" y="1119517"/>
                  </a:lnTo>
                  <a:lnTo>
                    <a:pt x="481050" y="1115707"/>
                  </a:lnTo>
                  <a:lnTo>
                    <a:pt x="485724" y="1109357"/>
                  </a:lnTo>
                  <a:lnTo>
                    <a:pt x="489102" y="1101737"/>
                  </a:lnTo>
                  <a:lnTo>
                    <a:pt x="489775" y="1099197"/>
                  </a:lnTo>
                  <a:lnTo>
                    <a:pt x="491134" y="1094117"/>
                  </a:lnTo>
                  <a:lnTo>
                    <a:pt x="491350" y="1092847"/>
                  </a:lnTo>
                  <a:lnTo>
                    <a:pt x="493090" y="1082687"/>
                  </a:lnTo>
                  <a:lnTo>
                    <a:pt x="492074" y="1075067"/>
                  </a:lnTo>
                  <a:lnTo>
                    <a:pt x="496392" y="1072527"/>
                  </a:lnTo>
                  <a:lnTo>
                    <a:pt x="501954" y="1069987"/>
                  </a:lnTo>
                  <a:lnTo>
                    <a:pt x="509257" y="1066177"/>
                  </a:lnTo>
                  <a:lnTo>
                    <a:pt x="513994" y="1062367"/>
                  </a:lnTo>
                  <a:lnTo>
                    <a:pt x="511873" y="1056017"/>
                  </a:lnTo>
                  <a:lnTo>
                    <a:pt x="510425" y="1050937"/>
                  </a:lnTo>
                  <a:lnTo>
                    <a:pt x="513702" y="1044587"/>
                  </a:lnTo>
                  <a:lnTo>
                    <a:pt x="518464" y="1038237"/>
                  </a:lnTo>
                  <a:lnTo>
                    <a:pt x="521550" y="1033157"/>
                  </a:lnTo>
                  <a:lnTo>
                    <a:pt x="522389" y="1029347"/>
                  </a:lnTo>
                  <a:lnTo>
                    <a:pt x="522668" y="1028077"/>
                  </a:lnTo>
                  <a:lnTo>
                    <a:pt x="533285" y="1024267"/>
                  </a:lnTo>
                  <a:lnTo>
                    <a:pt x="535114" y="1020457"/>
                  </a:lnTo>
                  <a:lnTo>
                    <a:pt x="529539" y="1017917"/>
                  </a:lnTo>
                  <a:lnTo>
                    <a:pt x="529031" y="1015377"/>
                  </a:lnTo>
                  <a:lnTo>
                    <a:pt x="528294" y="1011567"/>
                  </a:lnTo>
                  <a:lnTo>
                    <a:pt x="528294" y="1003947"/>
                  </a:lnTo>
                  <a:lnTo>
                    <a:pt x="526465" y="997597"/>
                  </a:lnTo>
                  <a:lnTo>
                    <a:pt x="523557" y="991247"/>
                  </a:lnTo>
                  <a:lnTo>
                    <a:pt x="525208" y="984897"/>
                  </a:lnTo>
                  <a:lnTo>
                    <a:pt x="529869" y="981087"/>
                  </a:lnTo>
                  <a:lnTo>
                    <a:pt x="535978" y="977277"/>
                  </a:lnTo>
                  <a:lnTo>
                    <a:pt x="540346" y="976007"/>
                  </a:lnTo>
                  <a:lnTo>
                    <a:pt x="546379" y="972197"/>
                  </a:lnTo>
                  <a:lnTo>
                    <a:pt x="550837" y="968387"/>
                  </a:lnTo>
                  <a:close/>
                </a:path>
                <a:path w="2521584" h="1618614">
                  <a:moveTo>
                    <a:pt x="2037181" y="1507121"/>
                  </a:moveTo>
                  <a:lnTo>
                    <a:pt x="2035213" y="1498600"/>
                  </a:lnTo>
                  <a:lnTo>
                    <a:pt x="2035429" y="1503629"/>
                  </a:lnTo>
                  <a:lnTo>
                    <a:pt x="2037181" y="1507121"/>
                  </a:lnTo>
                  <a:close/>
                </a:path>
                <a:path w="2521584" h="1618614">
                  <a:moveTo>
                    <a:pt x="2069287" y="1549781"/>
                  </a:moveTo>
                  <a:lnTo>
                    <a:pt x="2067890" y="1542821"/>
                  </a:lnTo>
                  <a:lnTo>
                    <a:pt x="2066226" y="1537728"/>
                  </a:lnTo>
                  <a:lnTo>
                    <a:pt x="2062035" y="1533296"/>
                  </a:lnTo>
                  <a:lnTo>
                    <a:pt x="2055901" y="1530718"/>
                  </a:lnTo>
                  <a:lnTo>
                    <a:pt x="2051659" y="1531975"/>
                  </a:lnTo>
                  <a:lnTo>
                    <a:pt x="2053183" y="1539074"/>
                  </a:lnTo>
                  <a:lnTo>
                    <a:pt x="2050072" y="1536776"/>
                  </a:lnTo>
                  <a:lnTo>
                    <a:pt x="2045982" y="1535163"/>
                  </a:lnTo>
                  <a:lnTo>
                    <a:pt x="2043455" y="1535595"/>
                  </a:lnTo>
                  <a:lnTo>
                    <a:pt x="2045055" y="1539468"/>
                  </a:lnTo>
                  <a:lnTo>
                    <a:pt x="2041321" y="1534642"/>
                  </a:lnTo>
                  <a:lnTo>
                    <a:pt x="2036241" y="1534299"/>
                  </a:lnTo>
                  <a:lnTo>
                    <a:pt x="2031225" y="1536750"/>
                  </a:lnTo>
                  <a:lnTo>
                    <a:pt x="2027656" y="1540243"/>
                  </a:lnTo>
                  <a:lnTo>
                    <a:pt x="2024735" y="1533664"/>
                  </a:lnTo>
                  <a:lnTo>
                    <a:pt x="2013381" y="1534515"/>
                  </a:lnTo>
                  <a:lnTo>
                    <a:pt x="2008682" y="1538312"/>
                  </a:lnTo>
                  <a:lnTo>
                    <a:pt x="2011426" y="1542567"/>
                  </a:lnTo>
                  <a:lnTo>
                    <a:pt x="2006828" y="1544129"/>
                  </a:lnTo>
                  <a:lnTo>
                    <a:pt x="2003945" y="1538236"/>
                  </a:lnTo>
                  <a:lnTo>
                    <a:pt x="1994471" y="1541068"/>
                  </a:lnTo>
                  <a:lnTo>
                    <a:pt x="1997075" y="1548193"/>
                  </a:lnTo>
                  <a:lnTo>
                    <a:pt x="2001380" y="1549146"/>
                  </a:lnTo>
                  <a:lnTo>
                    <a:pt x="1994763" y="1552219"/>
                  </a:lnTo>
                  <a:lnTo>
                    <a:pt x="1989010" y="1556854"/>
                  </a:lnTo>
                  <a:lnTo>
                    <a:pt x="1978545" y="1567332"/>
                  </a:lnTo>
                  <a:lnTo>
                    <a:pt x="1976589" y="1570482"/>
                  </a:lnTo>
                  <a:lnTo>
                    <a:pt x="1980488" y="1583156"/>
                  </a:lnTo>
                  <a:lnTo>
                    <a:pt x="1982203" y="1592478"/>
                  </a:lnTo>
                  <a:lnTo>
                    <a:pt x="1981911" y="1601089"/>
                  </a:lnTo>
                  <a:lnTo>
                    <a:pt x="1991614" y="1611198"/>
                  </a:lnTo>
                  <a:lnTo>
                    <a:pt x="2000618" y="1610144"/>
                  </a:lnTo>
                  <a:lnTo>
                    <a:pt x="2012924" y="1617535"/>
                  </a:lnTo>
                  <a:lnTo>
                    <a:pt x="2022386" y="1618195"/>
                  </a:lnTo>
                  <a:lnTo>
                    <a:pt x="2029218" y="1618018"/>
                  </a:lnTo>
                  <a:lnTo>
                    <a:pt x="2026577" y="1610423"/>
                  </a:lnTo>
                  <a:lnTo>
                    <a:pt x="2036559" y="1605927"/>
                  </a:lnTo>
                  <a:lnTo>
                    <a:pt x="2039556" y="1611033"/>
                  </a:lnTo>
                  <a:lnTo>
                    <a:pt x="2037511" y="1607527"/>
                  </a:lnTo>
                  <a:lnTo>
                    <a:pt x="2050453" y="1596999"/>
                  </a:lnTo>
                  <a:lnTo>
                    <a:pt x="2055533" y="1592211"/>
                  </a:lnTo>
                  <a:lnTo>
                    <a:pt x="2059343" y="1576539"/>
                  </a:lnTo>
                  <a:lnTo>
                    <a:pt x="2054745" y="1574685"/>
                  </a:lnTo>
                  <a:lnTo>
                    <a:pt x="2059736" y="1572031"/>
                  </a:lnTo>
                  <a:lnTo>
                    <a:pt x="2064766" y="1558772"/>
                  </a:lnTo>
                  <a:lnTo>
                    <a:pt x="2063661" y="1553400"/>
                  </a:lnTo>
                  <a:lnTo>
                    <a:pt x="2068512" y="1554632"/>
                  </a:lnTo>
                  <a:lnTo>
                    <a:pt x="2069287" y="1549781"/>
                  </a:lnTo>
                  <a:close/>
                </a:path>
                <a:path w="2521584" h="1618614">
                  <a:moveTo>
                    <a:pt x="2128824" y="1459484"/>
                  </a:moveTo>
                  <a:lnTo>
                    <a:pt x="2128062" y="1456778"/>
                  </a:lnTo>
                  <a:lnTo>
                    <a:pt x="2126157" y="1454365"/>
                  </a:lnTo>
                  <a:lnTo>
                    <a:pt x="2126488" y="1457198"/>
                  </a:lnTo>
                  <a:lnTo>
                    <a:pt x="2127262" y="1459915"/>
                  </a:lnTo>
                  <a:lnTo>
                    <a:pt x="2128469" y="1462493"/>
                  </a:lnTo>
                  <a:lnTo>
                    <a:pt x="2128824" y="1459484"/>
                  </a:lnTo>
                  <a:close/>
                </a:path>
                <a:path w="2521584" h="1618614">
                  <a:moveTo>
                    <a:pt x="2366480" y="1282700"/>
                  </a:moveTo>
                  <a:lnTo>
                    <a:pt x="2362390" y="1282700"/>
                  </a:lnTo>
                  <a:lnTo>
                    <a:pt x="2364816" y="1295400"/>
                  </a:lnTo>
                  <a:lnTo>
                    <a:pt x="2366480" y="1282700"/>
                  </a:lnTo>
                  <a:close/>
                </a:path>
                <a:path w="2521584" h="1618614">
                  <a:moveTo>
                    <a:pt x="2371420" y="1282700"/>
                  </a:moveTo>
                  <a:lnTo>
                    <a:pt x="2367902" y="1282700"/>
                  </a:lnTo>
                  <a:lnTo>
                    <a:pt x="2369121" y="1295400"/>
                  </a:lnTo>
                  <a:lnTo>
                    <a:pt x="2371420" y="1282700"/>
                  </a:lnTo>
                  <a:close/>
                </a:path>
                <a:path w="2521584" h="1618614">
                  <a:moveTo>
                    <a:pt x="2521483" y="330200"/>
                  </a:moveTo>
                  <a:lnTo>
                    <a:pt x="2517978" y="330200"/>
                  </a:lnTo>
                  <a:lnTo>
                    <a:pt x="2516416" y="317500"/>
                  </a:lnTo>
                  <a:lnTo>
                    <a:pt x="2513215" y="317500"/>
                  </a:lnTo>
                  <a:lnTo>
                    <a:pt x="2511704" y="304800"/>
                  </a:lnTo>
                  <a:lnTo>
                    <a:pt x="2507196" y="304800"/>
                  </a:lnTo>
                  <a:lnTo>
                    <a:pt x="2505481" y="292100"/>
                  </a:lnTo>
                  <a:lnTo>
                    <a:pt x="2506180" y="292100"/>
                  </a:lnTo>
                  <a:lnTo>
                    <a:pt x="2503284" y="279400"/>
                  </a:lnTo>
                  <a:lnTo>
                    <a:pt x="2502928" y="279400"/>
                  </a:lnTo>
                  <a:lnTo>
                    <a:pt x="2507297" y="266700"/>
                  </a:lnTo>
                  <a:lnTo>
                    <a:pt x="2509456" y="266700"/>
                  </a:lnTo>
                  <a:lnTo>
                    <a:pt x="2506332" y="254000"/>
                  </a:lnTo>
                  <a:lnTo>
                    <a:pt x="2496362" y="254000"/>
                  </a:lnTo>
                  <a:lnTo>
                    <a:pt x="2492718" y="241300"/>
                  </a:lnTo>
                  <a:lnTo>
                    <a:pt x="2491219" y="241300"/>
                  </a:lnTo>
                  <a:lnTo>
                    <a:pt x="2491740" y="228600"/>
                  </a:lnTo>
                  <a:lnTo>
                    <a:pt x="2463495" y="228600"/>
                  </a:lnTo>
                  <a:lnTo>
                    <a:pt x="2453957" y="241300"/>
                  </a:lnTo>
                  <a:lnTo>
                    <a:pt x="2429179" y="241300"/>
                  </a:lnTo>
                  <a:lnTo>
                    <a:pt x="2428392" y="254000"/>
                  </a:lnTo>
                  <a:lnTo>
                    <a:pt x="2417826" y="254000"/>
                  </a:lnTo>
                  <a:lnTo>
                    <a:pt x="2409621" y="266700"/>
                  </a:lnTo>
                  <a:lnTo>
                    <a:pt x="2397544" y="266700"/>
                  </a:lnTo>
                  <a:lnTo>
                    <a:pt x="2393010" y="254000"/>
                  </a:lnTo>
                  <a:lnTo>
                    <a:pt x="2380691" y="254000"/>
                  </a:lnTo>
                  <a:lnTo>
                    <a:pt x="2377135" y="266700"/>
                  </a:lnTo>
                  <a:lnTo>
                    <a:pt x="2370747" y="254000"/>
                  </a:lnTo>
                  <a:lnTo>
                    <a:pt x="2355443" y="254000"/>
                  </a:lnTo>
                  <a:lnTo>
                    <a:pt x="2351240" y="241300"/>
                  </a:lnTo>
                  <a:lnTo>
                    <a:pt x="2347722" y="228600"/>
                  </a:lnTo>
                  <a:lnTo>
                    <a:pt x="2337765" y="228600"/>
                  </a:lnTo>
                  <a:lnTo>
                    <a:pt x="2333066" y="215900"/>
                  </a:lnTo>
                  <a:lnTo>
                    <a:pt x="2328761" y="215900"/>
                  </a:lnTo>
                  <a:lnTo>
                    <a:pt x="2329777" y="203200"/>
                  </a:lnTo>
                  <a:lnTo>
                    <a:pt x="2295207" y="203200"/>
                  </a:lnTo>
                  <a:lnTo>
                    <a:pt x="2287143" y="190500"/>
                  </a:lnTo>
                  <a:lnTo>
                    <a:pt x="2270785" y="190500"/>
                  </a:lnTo>
                  <a:lnTo>
                    <a:pt x="2266531" y="177800"/>
                  </a:lnTo>
                  <a:lnTo>
                    <a:pt x="2266950" y="190500"/>
                  </a:lnTo>
                  <a:lnTo>
                    <a:pt x="2260244" y="177800"/>
                  </a:lnTo>
                  <a:lnTo>
                    <a:pt x="2210358" y="177800"/>
                  </a:lnTo>
                  <a:lnTo>
                    <a:pt x="2197709" y="165100"/>
                  </a:lnTo>
                  <a:lnTo>
                    <a:pt x="2186800" y="165100"/>
                  </a:lnTo>
                  <a:lnTo>
                    <a:pt x="2180234" y="152400"/>
                  </a:lnTo>
                  <a:lnTo>
                    <a:pt x="2177364" y="139700"/>
                  </a:lnTo>
                  <a:lnTo>
                    <a:pt x="2172436" y="152400"/>
                  </a:lnTo>
                  <a:lnTo>
                    <a:pt x="2160867" y="139700"/>
                  </a:lnTo>
                  <a:lnTo>
                    <a:pt x="2159076" y="127000"/>
                  </a:lnTo>
                  <a:lnTo>
                    <a:pt x="2153272" y="127000"/>
                  </a:lnTo>
                  <a:lnTo>
                    <a:pt x="2147938" y="114300"/>
                  </a:lnTo>
                  <a:lnTo>
                    <a:pt x="2131352" y="114300"/>
                  </a:lnTo>
                  <a:lnTo>
                    <a:pt x="2125078" y="101600"/>
                  </a:lnTo>
                  <a:lnTo>
                    <a:pt x="2122703" y="88900"/>
                  </a:lnTo>
                  <a:lnTo>
                    <a:pt x="2108847" y="88900"/>
                  </a:lnTo>
                  <a:lnTo>
                    <a:pt x="2104009" y="76200"/>
                  </a:lnTo>
                  <a:lnTo>
                    <a:pt x="2085035" y="76200"/>
                  </a:lnTo>
                  <a:lnTo>
                    <a:pt x="2084590" y="63500"/>
                  </a:lnTo>
                  <a:lnTo>
                    <a:pt x="2077161" y="63500"/>
                  </a:lnTo>
                  <a:lnTo>
                    <a:pt x="2073211" y="50800"/>
                  </a:lnTo>
                  <a:lnTo>
                    <a:pt x="2065832" y="50800"/>
                  </a:lnTo>
                  <a:lnTo>
                    <a:pt x="2057501" y="38100"/>
                  </a:lnTo>
                  <a:lnTo>
                    <a:pt x="2047468" y="38100"/>
                  </a:lnTo>
                  <a:lnTo>
                    <a:pt x="2045004" y="33642"/>
                  </a:lnTo>
                  <a:lnTo>
                    <a:pt x="2045004" y="1473200"/>
                  </a:lnTo>
                  <a:lnTo>
                    <a:pt x="2044217" y="1484579"/>
                  </a:lnTo>
                  <a:lnTo>
                    <a:pt x="2042083" y="1484566"/>
                  </a:lnTo>
                  <a:lnTo>
                    <a:pt x="2042236" y="1483779"/>
                  </a:lnTo>
                  <a:lnTo>
                    <a:pt x="2044344" y="1473200"/>
                  </a:lnTo>
                  <a:lnTo>
                    <a:pt x="2045004" y="1473200"/>
                  </a:lnTo>
                  <a:lnTo>
                    <a:pt x="2045004" y="33642"/>
                  </a:lnTo>
                  <a:lnTo>
                    <a:pt x="2040458" y="25400"/>
                  </a:lnTo>
                  <a:lnTo>
                    <a:pt x="2019935" y="25400"/>
                  </a:lnTo>
                  <a:lnTo>
                    <a:pt x="2009521" y="12700"/>
                  </a:lnTo>
                  <a:lnTo>
                    <a:pt x="1961349" y="12700"/>
                  </a:lnTo>
                  <a:lnTo>
                    <a:pt x="1954568" y="0"/>
                  </a:lnTo>
                  <a:lnTo>
                    <a:pt x="1879688" y="0"/>
                  </a:lnTo>
                  <a:lnTo>
                    <a:pt x="1868538" y="12700"/>
                  </a:lnTo>
                  <a:lnTo>
                    <a:pt x="1849869" y="12700"/>
                  </a:lnTo>
                  <a:lnTo>
                    <a:pt x="1845627" y="25400"/>
                  </a:lnTo>
                  <a:lnTo>
                    <a:pt x="1841754" y="25400"/>
                  </a:lnTo>
                  <a:lnTo>
                    <a:pt x="1835569" y="38100"/>
                  </a:lnTo>
                  <a:lnTo>
                    <a:pt x="1865782" y="38100"/>
                  </a:lnTo>
                  <a:lnTo>
                    <a:pt x="1869376" y="50800"/>
                  </a:lnTo>
                  <a:lnTo>
                    <a:pt x="1874139" y="50800"/>
                  </a:lnTo>
                  <a:lnTo>
                    <a:pt x="1879854" y="63500"/>
                  </a:lnTo>
                  <a:lnTo>
                    <a:pt x="1882724" y="63500"/>
                  </a:lnTo>
                  <a:lnTo>
                    <a:pt x="1878952" y="76200"/>
                  </a:lnTo>
                  <a:lnTo>
                    <a:pt x="1873758" y="76200"/>
                  </a:lnTo>
                  <a:lnTo>
                    <a:pt x="1872081" y="88900"/>
                  </a:lnTo>
                  <a:lnTo>
                    <a:pt x="1872272" y="88900"/>
                  </a:lnTo>
                  <a:lnTo>
                    <a:pt x="1872703" y="101600"/>
                  </a:lnTo>
                  <a:lnTo>
                    <a:pt x="1875599" y="101600"/>
                  </a:lnTo>
                  <a:lnTo>
                    <a:pt x="1872691" y="114300"/>
                  </a:lnTo>
                  <a:lnTo>
                    <a:pt x="1874227" y="114300"/>
                  </a:lnTo>
                  <a:lnTo>
                    <a:pt x="1876412" y="127000"/>
                  </a:lnTo>
                  <a:lnTo>
                    <a:pt x="1873161" y="127000"/>
                  </a:lnTo>
                  <a:lnTo>
                    <a:pt x="1873885" y="139700"/>
                  </a:lnTo>
                  <a:lnTo>
                    <a:pt x="1885670" y="139700"/>
                  </a:lnTo>
                  <a:lnTo>
                    <a:pt x="1886458" y="152400"/>
                  </a:lnTo>
                  <a:lnTo>
                    <a:pt x="1878672" y="152400"/>
                  </a:lnTo>
                  <a:lnTo>
                    <a:pt x="1871306" y="165100"/>
                  </a:lnTo>
                  <a:lnTo>
                    <a:pt x="1859724" y="165100"/>
                  </a:lnTo>
                  <a:lnTo>
                    <a:pt x="1854936" y="177800"/>
                  </a:lnTo>
                  <a:lnTo>
                    <a:pt x="1831086" y="177800"/>
                  </a:lnTo>
                  <a:lnTo>
                    <a:pt x="1821218" y="165100"/>
                  </a:lnTo>
                  <a:lnTo>
                    <a:pt x="1801507" y="165100"/>
                  </a:lnTo>
                  <a:lnTo>
                    <a:pt x="1802536" y="177800"/>
                  </a:lnTo>
                  <a:lnTo>
                    <a:pt x="1803501" y="190500"/>
                  </a:lnTo>
                  <a:lnTo>
                    <a:pt x="1804149" y="203200"/>
                  </a:lnTo>
                  <a:lnTo>
                    <a:pt x="1804250" y="215900"/>
                  </a:lnTo>
                  <a:lnTo>
                    <a:pt x="1804123" y="215900"/>
                  </a:lnTo>
                  <a:lnTo>
                    <a:pt x="1804200" y="228600"/>
                  </a:lnTo>
                  <a:lnTo>
                    <a:pt x="1810562" y="241300"/>
                  </a:lnTo>
                  <a:lnTo>
                    <a:pt x="1805152" y="241300"/>
                  </a:lnTo>
                  <a:lnTo>
                    <a:pt x="1810156" y="254000"/>
                  </a:lnTo>
                  <a:lnTo>
                    <a:pt x="1816849" y="254000"/>
                  </a:lnTo>
                  <a:lnTo>
                    <a:pt x="1829371" y="266700"/>
                  </a:lnTo>
                  <a:lnTo>
                    <a:pt x="1829498" y="254000"/>
                  </a:lnTo>
                  <a:lnTo>
                    <a:pt x="1885035" y="254000"/>
                  </a:lnTo>
                  <a:lnTo>
                    <a:pt x="1891207" y="241300"/>
                  </a:lnTo>
                  <a:lnTo>
                    <a:pt x="1908022" y="241300"/>
                  </a:lnTo>
                  <a:lnTo>
                    <a:pt x="1916214" y="254000"/>
                  </a:lnTo>
                  <a:lnTo>
                    <a:pt x="1932647" y="254000"/>
                  </a:lnTo>
                  <a:lnTo>
                    <a:pt x="1948878" y="266700"/>
                  </a:lnTo>
                  <a:lnTo>
                    <a:pt x="1964651" y="279400"/>
                  </a:lnTo>
                  <a:lnTo>
                    <a:pt x="1979714" y="292100"/>
                  </a:lnTo>
                  <a:lnTo>
                    <a:pt x="1987194" y="292100"/>
                  </a:lnTo>
                  <a:lnTo>
                    <a:pt x="1993938" y="304800"/>
                  </a:lnTo>
                  <a:lnTo>
                    <a:pt x="1959190" y="304800"/>
                  </a:lnTo>
                  <a:lnTo>
                    <a:pt x="1959190" y="1460500"/>
                  </a:lnTo>
                  <a:lnTo>
                    <a:pt x="1953895" y="1460500"/>
                  </a:lnTo>
                  <a:lnTo>
                    <a:pt x="1955139" y="1447800"/>
                  </a:lnTo>
                  <a:lnTo>
                    <a:pt x="1958263" y="1447800"/>
                  </a:lnTo>
                  <a:lnTo>
                    <a:pt x="1959190" y="1460500"/>
                  </a:lnTo>
                  <a:lnTo>
                    <a:pt x="1959190" y="304800"/>
                  </a:lnTo>
                  <a:lnTo>
                    <a:pt x="1952688" y="304800"/>
                  </a:lnTo>
                  <a:lnTo>
                    <a:pt x="1952688" y="1460500"/>
                  </a:lnTo>
                  <a:lnTo>
                    <a:pt x="1951012" y="1460500"/>
                  </a:lnTo>
                  <a:lnTo>
                    <a:pt x="1952015" y="1447800"/>
                  </a:lnTo>
                  <a:lnTo>
                    <a:pt x="1952688" y="1460500"/>
                  </a:lnTo>
                  <a:lnTo>
                    <a:pt x="1952688" y="304800"/>
                  </a:lnTo>
                  <a:lnTo>
                    <a:pt x="1933244" y="304800"/>
                  </a:lnTo>
                  <a:lnTo>
                    <a:pt x="1924265" y="317500"/>
                  </a:lnTo>
                  <a:lnTo>
                    <a:pt x="1918385" y="317500"/>
                  </a:lnTo>
                  <a:lnTo>
                    <a:pt x="1909559" y="304800"/>
                  </a:lnTo>
                  <a:lnTo>
                    <a:pt x="1911375" y="317500"/>
                  </a:lnTo>
                  <a:lnTo>
                    <a:pt x="1888388" y="317500"/>
                  </a:lnTo>
                  <a:lnTo>
                    <a:pt x="1884527" y="330200"/>
                  </a:lnTo>
                  <a:lnTo>
                    <a:pt x="1883422" y="330200"/>
                  </a:lnTo>
                  <a:lnTo>
                    <a:pt x="1884794" y="342900"/>
                  </a:lnTo>
                  <a:lnTo>
                    <a:pt x="1886331" y="342900"/>
                  </a:lnTo>
                  <a:lnTo>
                    <a:pt x="1885721" y="355600"/>
                  </a:lnTo>
                  <a:lnTo>
                    <a:pt x="1872462" y="355600"/>
                  </a:lnTo>
                  <a:lnTo>
                    <a:pt x="1864131" y="368300"/>
                  </a:lnTo>
                  <a:lnTo>
                    <a:pt x="1850720" y="368300"/>
                  </a:lnTo>
                  <a:lnTo>
                    <a:pt x="1839252" y="355600"/>
                  </a:lnTo>
                  <a:lnTo>
                    <a:pt x="1832267" y="368300"/>
                  </a:lnTo>
                  <a:lnTo>
                    <a:pt x="1830857" y="381000"/>
                  </a:lnTo>
                  <a:lnTo>
                    <a:pt x="1825840" y="381000"/>
                  </a:lnTo>
                  <a:lnTo>
                    <a:pt x="1819033" y="393700"/>
                  </a:lnTo>
                  <a:lnTo>
                    <a:pt x="1786140" y="393700"/>
                  </a:lnTo>
                  <a:lnTo>
                    <a:pt x="1773313" y="381000"/>
                  </a:lnTo>
                  <a:lnTo>
                    <a:pt x="1741182" y="381000"/>
                  </a:lnTo>
                  <a:lnTo>
                    <a:pt x="1738998" y="393700"/>
                  </a:lnTo>
                  <a:lnTo>
                    <a:pt x="1740166" y="406400"/>
                  </a:lnTo>
                  <a:lnTo>
                    <a:pt x="1743329" y="419100"/>
                  </a:lnTo>
                  <a:lnTo>
                    <a:pt x="1750834" y="419100"/>
                  </a:lnTo>
                  <a:lnTo>
                    <a:pt x="1762163" y="431800"/>
                  </a:lnTo>
                  <a:lnTo>
                    <a:pt x="1772043" y="431800"/>
                  </a:lnTo>
                  <a:lnTo>
                    <a:pt x="1775218" y="444500"/>
                  </a:lnTo>
                  <a:lnTo>
                    <a:pt x="1765325" y="444500"/>
                  </a:lnTo>
                  <a:lnTo>
                    <a:pt x="1756422" y="457200"/>
                  </a:lnTo>
                  <a:lnTo>
                    <a:pt x="1750301" y="457200"/>
                  </a:lnTo>
                  <a:lnTo>
                    <a:pt x="1743379" y="469900"/>
                  </a:lnTo>
                  <a:lnTo>
                    <a:pt x="1743062" y="482600"/>
                  </a:lnTo>
                  <a:lnTo>
                    <a:pt x="1733270" y="482600"/>
                  </a:lnTo>
                  <a:lnTo>
                    <a:pt x="1726730" y="495300"/>
                  </a:lnTo>
                  <a:lnTo>
                    <a:pt x="1648383" y="495300"/>
                  </a:lnTo>
                  <a:lnTo>
                    <a:pt x="1639925" y="508000"/>
                  </a:lnTo>
                  <a:lnTo>
                    <a:pt x="1604187" y="508000"/>
                  </a:lnTo>
                  <a:lnTo>
                    <a:pt x="1595285" y="520700"/>
                  </a:lnTo>
                  <a:lnTo>
                    <a:pt x="1579714" y="520700"/>
                  </a:lnTo>
                  <a:lnTo>
                    <a:pt x="1565122" y="533400"/>
                  </a:lnTo>
                  <a:lnTo>
                    <a:pt x="1534833" y="533400"/>
                  </a:lnTo>
                  <a:lnTo>
                    <a:pt x="1533867" y="520700"/>
                  </a:lnTo>
                  <a:lnTo>
                    <a:pt x="1525409" y="533400"/>
                  </a:lnTo>
                  <a:lnTo>
                    <a:pt x="1511858" y="533400"/>
                  </a:lnTo>
                  <a:lnTo>
                    <a:pt x="1498828" y="520700"/>
                  </a:lnTo>
                  <a:lnTo>
                    <a:pt x="1454353" y="520700"/>
                  </a:lnTo>
                  <a:lnTo>
                    <a:pt x="1445044" y="508000"/>
                  </a:lnTo>
                  <a:lnTo>
                    <a:pt x="1429080" y="508000"/>
                  </a:lnTo>
                  <a:lnTo>
                    <a:pt x="1424114" y="495300"/>
                  </a:lnTo>
                  <a:lnTo>
                    <a:pt x="1288110" y="495300"/>
                  </a:lnTo>
                  <a:lnTo>
                    <a:pt x="1273708" y="482600"/>
                  </a:lnTo>
                  <a:lnTo>
                    <a:pt x="1211668" y="482600"/>
                  </a:lnTo>
                  <a:lnTo>
                    <a:pt x="1206868" y="469900"/>
                  </a:lnTo>
                  <a:lnTo>
                    <a:pt x="1190383" y="469900"/>
                  </a:lnTo>
                  <a:lnTo>
                    <a:pt x="1185506" y="457200"/>
                  </a:lnTo>
                  <a:lnTo>
                    <a:pt x="1180401" y="457200"/>
                  </a:lnTo>
                  <a:lnTo>
                    <a:pt x="1175677" y="444500"/>
                  </a:lnTo>
                  <a:lnTo>
                    <a:pt x="1166025" y="431800"/>
                  </a:lnTo>
                  <a:lnTo>
                    <a:pt x="1161567" y="431800"/>
                  </a:lnTo>
                  <a:lnTo>
                    <a:pt x="1147902" y="419100"/>
                  </a:lnTo>
                  <a:lnTo>
                    <a:pt x="1127963" y="419100"/>
                  </a:lnTo>
                  <a:lnTo>
                    <a:pt x="1121854" y="406400"/>
                  </a:lnTo>
                  <a:lnTo>
                    <a:pt x="1103896" y="406400"/>
                  </a:lnTo>
                  <a:lnTo>
                    <a:pt x="1090968" y="393700"/>
                  </a:lnTo>
                  <a:lnTo>
                    <a:pt x="1078661" y="393700"/>
                  </a:lnTo>
                  <a:lnTo>
                    <a:pt x="1066012" y="381000"/>
                  </a:lnTo>
                  <a:lnTo>
                    <a:pt x="987361" y="381000"/>
                  </a:lnTo>
                  <a:lnTo>
                    <a:pt x="980668" y="368300"/>
                  </a:lnTo>
                  <a:lnTo>
                    <a:pt x="960805" y="368300"/>
                  </a:lnTo>
                  <a:lnTo>
                    <a:pt x="950252" y="355600"/>
                  </a:lnTo>
                  <a:lnTo>
                    <a:pt x="952690" y="342900"/>
                  </a:lnTo>
                  <a:lnTo>
                    <a:pt x="958964" y="330200"/>
                  </a:lnTo>
                  <a:lnTo>
                    <a:pt x="951687" y="330200"/>
                  </a:lnTo>
                  <a:lnTo>
                    <a:pt x="949121" y="317500"/>
                  </a:lnTo>
                  <a:lnTo>
                    <a:pt x="947305" y="317500"/>
                  </a:lnTo>
                  <a:lnTo>
                    <a:pt x="946289" y="304800"/>
                  </a:lnTo>
                  <a:lnTo>
                    <a:pt x="944105" y="304800"/>
                  </a:lnTo>
                  <a:lnTo>
                    <a:pt x="938822" y="292100"/>
                  </a:lnTo>
                  <a:lnTo>
                    <a:pt x="925690" y="292100"/>
                  </a:lnTo>
                  <a:lnTo>
                    <a:pt x="919810" y="279400"/>
                  </a:lnTo>
                  <a:lnTo>
                    <a:pt x="911771" y="279400"/>
                  </a:lnTo>
                  <a:lnTo>
                    <a:pt x="908088" y="266700"/>
                  </a:lnTo>
                  <a:lnTo>
                    <a:pt x="903566" y="266700"/>
                  </a:lnTo>
                  <a:lnTo>
                    <a:pt x="899858" y="254000"/>
                  </a:lnTo>
                  <a:lnTo>
                    <a:pt x="874623" y="254000"/>
                  </a:lnTo>
                  <a:lnTo>
                    <a:pt x="866838" y="241300"/>
                  </a:lnTo>
                  <a:lnTo>
                    <a:pt x="832408" y="241300"/>
                  </a:lnTo>
                  <a:lnTo>
                    <a:pt x="825627" y="228600"/>
                  </a:lnTo>
                  <a:lnTo>
                    <a:pt x="808113" y="228600"/>
                  </a:lnTo>
                  <a:lnTo>
                    <a:pt x="802043" y="215900"/>
                  </a:lnTo>
                  <a:lnTo>
                    <a:pt x="790371" y="215900"/>
                  </a:lnTo>
                  <a:lnTo>
                    <a:pt x="783971" y="203200"/>
                  </a:lnTo>
                  <a:lnTo>
                    <a:pt x="790943" y="203200"/>
                  </a:lnTo>
                  <a:lnTo>
                    <a:pt x="782358" y="190500"/>
                  </a:lnTo>
                  <a:lnTo>
                    <a:pt x="746353" y="190500"/>
                  </a:lnTo>
                  <a:lnTo>
                    <a:pt x="748931" y="203200"/>
                  </a:lnTo>
                  <a:lnTo>
                    <a:pt x="751166" y="215900"/>
                  </a:lnTo>
                  <a:lnTo>
                    <a:pt x="748347" y="215900"/>
                  </a:lnTo>
                  <a:lnTo>
                    <a:pt x="741362" y="228600"/>
                  </a:lnTo>
                  <a:lnTo>
                    <a:pt x="720877" y="228600"/>
                  </a:lnTo>
                  <a:lnTo>
                    <a:pt x="721893" y="241300"/>
                  </a:lnTo>
                  <a:lnTo>
                    <a:pt x="723252" y="254000"/>
                  </a:lnTo>
                  <a:lnTo>
                    <a:pt x="728014" y="254000"/>
                  </a:lnTo>
                  <a:lnTo>
                    <a:pt x="735393" y="266700"/>
                  </a:lnTo>
                  <a:lnTo>
                    <a:pt x="740638" y="279400"/>
                  </a:lnTo>
                  <a:lnTo>
                    <a:pt x="739013" y="292100"/>
                  </a:lnTo>
                  <a:lnTo>
                    <a:pt x="727113" y="292100"/>
                  </a:lnTo>
                  <a:lnTo>
                    <a:pt x="715327" y="304800"/>
                  </a:lnTo>
                  <a:lnTo>
                    <a:pt x="712800" y="292100"/>
                  </a:lnTo>
                  <a:lnTo>
                    <a:pt x="664806" y="292100"/>
                  </a:lnTo>
                  <a:lnTo>
                    <a:pt x="650417" y="279400"/>
                  </a:lnTo>
                  <a:lnTo>
                    <a:pt x="645858" y="279400"/>
                  </a:lnTo>
                  <a:lnTo>
                    <a:pt x="649173" y="304800"/>
                  </a:lnTo>
                  <a:lnTo>
                    <a:pt x="645985" y="304800"/>
                  </a:lnTo>
                  <a:lnTo>
                    <a:pt x="645934" y="317500"/>
                  </a:lnTo>
                  <a:lnTo>
                    <a:pt x="647827" y="330200"/>
                  </a:lnTo>
                  <a:lnTo>
                    <a:pt x="646798" y="342900"/>
                  </a:lnTo>
                  <a:lnTo>
                    <a:pt x="643394" y="355600"/>
                  </a:lnTo>
                  <a:lnTo>
                    <a:pt x="650405" y="368300"/>
                  </a:lnTo>
                  <a:lnTo>
                    <a:pt x="659739" y="355600"/>
                  </a:lnTo>
                  <a:lnTo>
                    <a:pt x="663549" y="368300"/>
                  </a:lnTo>
                  <a:lnTo>
                    <a:pt x="663422" y="381000"/>
                  </a:lnTo>
                  <a:lnTo>
                    <a:pt x="649732" y="368300"/>
                  </a:lnTo>
                  <a:lnTo>
                    <a:pt x="644334" y="381000"/>
                  </a:lnTo>
                  <a:lnTo>
                    <a:pt x="629983" y="368300"/>
                  </a:lnTo>
                  <a:lnTo>
                    <a:pt x="604405" y="368300"/>
                  </a:lnTo>
                  <a:lnTo>
                    <a:pt x="597217" y="381000"/>
                  </a:lnTo>
                  <a:lnTo>
                    <a:pt x="569633" y="381000"/>
                  </a:lnTo>
                  <a:lnTo>
                    <a:pt x="569595" y="393700"/>
                  </a:lnTo>
                  <a:lnTo>
                    <a:pt x="594817" y="393700"/>
                  </a:lnTo>
                  <a:lnTo>
                    <a:pt x="591172" y="406400"/>
                  </a:lnTo>
                  <a:lnTo>
                    <a:pt x="593369" y="406400"/>
                  </a:lnTo>
                  <a:lnTo>
                    <a:pt x="596366" y="419100"/>
                  </a:lnTo>
                  <a:lnTo>
                    <a:pt x="600113" y="419100"/>
                  </a:lnTo>
                  <a:lnTo>
                    <a:pt x="604342" y="431800"/>
                  </a:lnTo>
                  <a:lnTo>
                    <a:pt x="612990" y="444500"/>
                  </a:lnTo>
                  <a:lnTo>
                    <a:pt x="620610" y="444500"/>
                  </a:lnTo>
                  <a:lnTo>
                    <a:pt x="621436" y="457200"/>
                  </a:lnTo>
                  <a:lnTo>
                    <a:pt x="630021" y="457200"/>
                  </a:lnTo>
                  <a:lnTo>
                    <a:pt x="626897" y="469900"/>
                  </a:lnTo>
                  <a:lnTo>
                    <a:pt x="615657" y="469900"/>
                  </a:lnTo>
                  <a:lnTo>
                    <a:pt x="618540" y="482600"/>
                  </a:lnTo>
                  <a:lnTo>
                    <a:pt x="608342" y="482600"/>
                  </a:lnTo>
                  <a:lnTo>
                    <a:pt x="616000" y="495300"/>
                  </a:lnTo>
                  <a:lnTo>
                    <a:pt x="623506" y="520700"/>
                  </a:lnTo>
                  <a:lnTo>
                    <a:pt x="605802" y="520700"/>
                  </a:lnTo>
                  <a:lnTo>
                    <a:pt x="596328" y="533400"/>
                  </a:lnTo>
                  <a:lnTo>
                    <a:pt x="575132" y="533400"/>
                  </a:lnTo>
                  <a:lnTo>
                    <a:pt x="566547" y="546100"/>
                  </a:lnTo>
                  <a:lnTo>
                    <a:pt x="562762" y="546100"/>
                  </a:lnTo>
                  <a:lnTo>
                    <a:pt x="563435" y="558800"/>
                  </a:lnTo>
                  <a:lnTo>
                    <a:pt x="555815" y="571500"/>
                  </a:lnTo>
                  <a:lnTo>
                    <a:pt x="549681" y="558800"/>
                  </a:lnTo>
                  <a:lnTo>
                    <a:pt x="545261" y="558800"/>
                  </a:lnTo>
                  <a:lnTo>
                    <a:pt x="538962" y="571500"/>
                  </a:lnTo>
                  <a:lnTo>
                    <a:pt x="519887" y="571500"/>
                  </a:lnTo>
                  <a:lnTo>
                    <a:pt x="512978" y="558800"/>
                  </a:lnTo>
                  <a:lnTo>
                    <a:pt x="510070" y="571500"/>
                  </a:lnTo>
                  <a:lnTo>
                    <a:pt x="509028" y="571500"/>
                  </a:lnTo>
                  <a:lnTo>
                    <a:pt x="508000" y="584200"/>
                  </a:lnTo>
                  <a:lnTo>
                    <a:pt x="506133" y="584200"/>
                  </a:lnTo>
                  <a:lnTo>
                    <a:pt x="502424" y="596900"/>
                  </a:lnTo>
                  <a:lnTo>
                    <a:pt x="473113" y="596900"/>
                  </a:lnTo>
                  <a:lnTo>
                    <a:pt x="471157" y="584200"/>
                  </a:lnTo>
                  <a:lnTo>
                    <a:pt x="460044" y="584200"/>
                  </a:lnTo>
                  <a:lnTo>
                    <a:pt x="453605" y="596900"/>
                  </a:lnTo>
                  <a:lnTo>
                    <a:pt x="445541" y="596900"/>
                  </a:lnTo>
                  <a:lnTo>
                    <a:pt x="441553" y="584200"/>
                  </a:lnTo>
                  <a:lnTo>
                    <a:pt x="440969" y="596900"/>
                  </a:lnTo>
                  <a:lnTo>
                    <a:pt x="435444" y="596900"/>
                  </a:lnTo>
                  <a:lnTo>
                    <a:pt x="433108" y="609600"/>
                  </a:lnTo>
                  <a:lnTo>
                    <a:pt x="416521" y="609600"/>
                  </a:lnTo>
                  <a:lnTo>
                    <a:pt x="412102" y="622300"/>
                  </a:lnTo>
                  <a:lnTo>
                    <a:pt x="415963" y="622300"/>
                  </a:lnTo>
                  <a:lnTo>
                    <a:pt x="418757" y="635000"/>
                  </a:lnTo>
                  <a:lnTo>
                    <a:pt x="409460" y="635000"/>
                  </a:lnTo>
                  <a:lnTo>
                    <a:pt x="410883" y="647700"/>
                  </a:lnTo>
                  <a:lnTo>
                    <a:pt x="409524" y="647700"/>
                  </a:lnTo>
                  <a:lnTo>
                    <a:pt x="416179" y="660400"/>
                  </a:lnTo>
                  <a:lnTo>
                    <a:pt x="414058" y="660400"/>
                  </a:lnTo>
                  <a:lnTo>
                    <a:pt x="422986" y="673100"/>
                  </a:lnTo>
                  <a:lnTo>
                    <a:pt x="465848" y="673100"/>
                  </a:lnTo>
                  <a:lnTo>
                    <a:pt x="468312" y="685800"/>
                  </a:lnTo>
                  <a:lnTo>
                    <a:pt x="466940" y="698500"/>
                  </a:lnTo>
                  <a:lnTo>
                    <a:pt x="473532" y="698500"/>
                  </a:lnTo>
                  <a:lnTo>
                    <a:pt x="475881" y="711200"/>
                  </a:lnTo>
                  <a:lnTo>
                    <a:pt x="479488" y="711200"/>
                  </a:lnTo>
                  <a:lnTo>
                    <a:pt x="479717" y="723900"/>
                  </a:lnTo>
                  <a:lnTo>
                    <a:pt x="488010" y="723900"/>
                  </a:lnTo>
                  <a:lnTo>
                    <a:pt x="492023" y="736600"/>
                  </a:lnTo>
                  <a:lnTo>
                    <a:pt x="467321" y="736600"/>
                  </a:lnTo>
                  <a:lnTo>
                    <a:pt x="467410" y="746455"/>
                  </a:lnTo>
                  <a:lnTo>
                    <a:pt x="464299" y="747407"/>
                  </a:lnTo>
                  <a:lnTo>
                    <a:pt x="457720" y="751217"/>
                  </a:lnTo>
                  <a:lnTo>
                    <a:pt x="452805" y="755027"/>
                  </a:lnTo>
                  <a:lnTo>
                    <a:pt x="452399" y="753757"/>
                  </a:lnTo>
                  <a:lnTo>
                    <a:pt x="441667" y="748677"/>
                  </a:lnTo>
                  <a:lnTo>
                    <a:pt x="433489" y="751217"/>
                  </a:lnTo>
                  <a:lnTo>
                    <a:pt x="418884" y="752487"/>
                  </a:lnTo>
                  <a:lnTo>
                    <a:pt x="410121" y="752487"/>
                  </a:lnTo>
                  <a:lnTo>
                    <a:pt x="401434" y="753757"/>
                  </a:lnTo>
                  <a:lnTo>
                    <a:pt x="392938" y="756297"/>
                  </a:lnTo>
                  <a:lnTo>
                    <a:pt x="387731" y="757567"/>
                  </a:lnTo>
                  <a:lnTo>
                    <a:pt x="382714" y="760107"/>
                  </a:lnTo>
                  <a:lnTo>
                    <a:pt x="375183" y="767727"/>
                  </a:lnTo>
                  <a:lnTo>
                    <a:pt x="374815" y="772807"/>
                  </a:lnTo>
                  <a:lnTo>
                    <a:pt x="528066" y="772807"/>
                  </a:lnTo>
                  <a:lnTo>
                    <a:pt x="529031" y="774077"/>
                  </a:lnTo>
                  <a:lnTo>
                    <a:pt x="374726" y="774077"/>
                  </a:lnTo>
                  <a:lnTo>
                    <a:pt x="363867" y="774077"/>
                  </a:lnTo>
                  <a:lnTo>
                    <a:pt x="358279" y="780427"/>
                  </a:lnTo>
                  <a:lnTo>
                    <a:pt x="354380" y="786777"/>
                  </a:lnTo>
                  <a:lnTo>
                    <a:pt x="354812" y="791857"/>
                  </a:lnTo>
                  <a:lnTo>
                    <a:pt x="358216" y="794397"/>
                  </a:lnTo>
                  <a:lnTo>
                    <a:pt x="362800" y="796937"/>
                  </a:lnTo>
                  <a:lnTo>
                    <a:pt x="367550" y="803287"/>
                  </a:lnTo>
                  <a:lnTo>
                    <a:pt x="372465" y="809637"/>
                  </a:lnTo>
                  <a:lnTo>
                    <a:pt x="373913" y="814717"/>
                  </a:lnTo>
                  <a:lnTo>
                    <a:pt x="377609" y="819797"/>
                  </a:lnTo>
                  <a:lnTo>
                    <a:pt x="375450" y="822337"/>
                  </a:lnTo>
                  <a:lnTo>
                    <a:pt x="374142" y="822337"/>
                  </a:lnTo>
                  <a:lnTo>
                    <a:pt x="373786" y="823607"/>
                  </a:lnTo>
                  <a:lnTo>
                    <a:pt x="374345" y="824877"/>
                  </a:lnTo>
                  <a:lnTo>
                    <a:pt x="374992" y="826147"/>
                  </a:lnTo>
                  <a:lnTo>
                    <a:pt x="379869" y="828687"/>
                  </a:lnTo>
                  <a:lnTo>
                    <a:pt x="378472" y="829957"/>
                  </a:lnTo>
                  <a:lnTo>
                    <a:pt x="376656" y="832497"/>
                  </a:lnTo>
                  <a:lnTo>
                    <a:pt x="375716" y="835037"/>
                  </a:lnTo>
                  <a:lnTo>
                    <a:pt x="375678" y="841387"/>
                  </a:lnTo>
                  <a:lnTo>
                    <a:pt x="368744" y="846467"/>
                  </a:lnTo>
                  <a:lnTo>
                    <a:pt x="364667" y="851547"/>
                  </a:lnTo>
                  <a:lnTo>
                    <a:pt x="361518" y="855357"/>
                  </a:lnTo>
                  <a:lnTo>
                    <a:pt x="363321" y="859167"/>
                  </a:lnTo>
                  <a:lnTo>
                    <a:pt x="360464" y="859167"/>
                  </a:lnTo>
                  <a:lnTo>
                    <a:pt x="359435" y="860437"/>
                  </a:lnTo>
                  <a:lnTo>
                    <a:pt x="358292" y="862977"/>
                  </a:lnTo>
                  <a:lnTo>
                    <a:pt x="364299" y="866787"/>
                  </a:lnTo>
                  <a:lnTo>
                    <a:pt x="368757" y="870597"/>
                  </a:lnTo>
                  <a:lnTo>
                    <a:pt x="368782" y="873137"/>
                  </a:lnTo>
                  <a:lnTo>
                    <a:pt x="368007" y="876947"/>
                  </a:lnTo>
                  <a:lnTo>
                    <a:pt x="362750" y="884567"/>
                  </a:lnTo>
                  <a:lnTo>
                    <a:pt x="352996" y="887107"/>
                  </a:lnTo>
                  <a:lnTo>
                    <a:pt x="341934" y="887107"/>
                  </a:lnTo>
                  <a:lnTo>
                    <a:pt x="332778" y="884567"/>
                  </a:lnTo>
                  <a:lnTo>
                    <a:pt x="325069" y="884567"/>
                  </a:lnTo>
                  <a:lnTo>
                    <a:pt x="322541" y="887107"/>
                  </a:lnTo>
                  <a:lnTo>
                    <a:pt x="324510" y="892187"/>
                  </a:lnTo>
                  <a:lnTo>
                    <a:pt x="330327" y="897267"/>
                  </a:lnTo>
                  <a:lnTo>
                    <a:pt x="335445" y="899807"/>
                  </a:lnTo>
                  <a:lnTo>
                    <a:pt x="338607" y="906157"/>
                  </a:lnTo>
                  <a:lnTo>
                    <a:pt x="343547" y="917587"/>
                  </a:lnTo>
                  <a:lnTo>
                    <a:pt x="343738" y="917587"/>
                  </a:lnTo>
                  <a:lnTo>
                    <a:pt x="334759" y="925207"/>
                  </a:lnTo>
                  <a:lnTo>
                    <a:pt x="493191" y="925207"/>
                  </a:lnTo>
                  <a:lnTo>
                    <a:pt x="491401" y="920127"/>
                  </a:lnTo>
                  <a:lnTo>
                    <a:pt x="492188" y="915047"/>
                  </a:lnTo>
                  <a:lnTo>
                    <a:pt x="492455" y="909967"/>
                  </a:lnTo>
                  <a:lnTo>
                    <a:pt x="489089" y="904887"/>
                  </a:lnTo>
                  <a:lnTo>
                    <a:pt x="484530" y="901077"/>
                  </a:lnTo>
                  <a:lnTo>
                    <a:pt x="484593" y="897267"/>
                  </a:lnTo>
                  <a:lnTo>
                    <a:pt x="487540" y="893457"/>
                  </a:lnTo>
                  <a:lnTo>
                    <a:pt x="491693" y="890917"/>
                  </a:lnTo>
                  <a:lnTo>
                    <a:pt x="495363" y="887107"/>
                  </a:lnTo>
                  <a:lnTo>
                    <a:pt x="497814" y="884567"/>
                  </a:lnTo>
                  <a:lnTo>
                    <a:pt x="482155" y="884567"/>
                  </a:lnTo>
                  <a:lnTo>
                    <a:pt x="479818" y="883297"/>
                  </a:lnTo>
                  <a:lnTo>
                    <a:pt x="477456" y="880757"/>
                  </a:lnTo>
                  <a:lnTo>
                    <a:pt x="478497" y="878217"/>
                  </a:lnTo>
                  <a:lnTo>
                    <a:pt x="479259" y="874407"/>
                  </a:lnTo>
                  <a:lnTo>
                    <a:pt x="476059" y="871867"/>
                  </a:lnTo>
                  <a:lnTo>
                    <a:pt x="471436" y="868057"/>
                  </a:lnTo>
                  <a:lnTo>
                    <a:pt x="470916" y="862977"/>
                  </a:lnTo>
                  <a:lnTo>
                    <a:pt x="473519" y="856627"/>
                  </a:lnTo>
                  <a:lnTo>
                    <a:pt x="478294" y="852817"/>
                  </a:lnTo>
                  <a:lnTo>
                    <a:pt x="487083" y="850277"/>
                  </a:lnTo>
                  <a:lnTo>
                    <a:pt x="496697" y="850277"/>
                  </a:lnTo>
                  <a:lnTo>
                    <a:pt x="506374" y="852817"/>
                  </a:lnTo>
                  <a:lnTo>
                    <a:pt x="515353" y="855357"/>
                  </a:lnTo>
                  <a:lnTo>
                    <a:pt x="524941" y="857897"/>
                  </a:lnTo>
                  <a:lnTo>
                    <a:pt x="533514" y="860437"/>
                  </a:lnTo>
                  <a:lnTo>
                    <a:pt x="541858" y="860437"/>
                  </a:lnTo>
                  <a:lnTo>
                    <a:pt x="550786" y="857897"/>
                  </a:lnTo>
                  <a:lnTo>
                    <a:pt x="557009" y="855357"/>
                  </a:lnTo>
                  <a:lnTo>
                    <a:pt x="566407" y="852817"/>
                  </a:lnTo>
                  <a:lnTo>
                    <a:pt x="575144" y="851547"/>
                  </a:lnTo>
                  <a:lnTo>
                    <a:pt x="577291" y="850277"/>
                  </a:lnTo>
                  <a:lnTo>
                    <a:pt x="579437" y="849007"/>
                  </a:lnTo>
                  <a:lnTo>
                    <a:pt x="580453" y="846467"/>
                  </a:lnTo>
                  <a:lnTo>
                    <a:pt x="581164" y="838847"/>
                  </a:lnTo>
                  <a:lnTo>
                    <a:pt x="588035" y="843927"/>
                  </a:lnTo>
                  <a:lnTo>
                    <a:pt x="590435" y="838847"/>
                  </a:lnTo>
                  <a:lnTo>
                    <a:pt x="589635" y="836307"/>
                  </a:lnTo>
                  <a:lnTo>
                    <a:pt x="592112" y="831227"/>
                  </a:lnTo>
                  <a:lnTo>
                    <a:pt x="599097" y="825500"/>
                  </a:lnTo>
                  <a:lnTo>
                    <a:pt x="620610" y="825500"/>
                  </a:lnTo>
                  <a:lnTo>
                    <a:pt x="628421" y="812800"/>
                  </a:lnTo>
                  <a:lnTo>
                    <a:pt x="635838" y="812800"/>
                  </a:lnTo>
                  <a:lnTo>
                    <a:pt x="642912" y="800100"/>
                  </a:lnTo>
                  <a:lnTo>
                    <a:pt x="675767" y="800100"/>
                  </a:lnTo>
                  <a:lnTo>
                    <a:pt x="679729" y="812800"/>
                  </a:lnTo>
                  <a:lnTo>
                    <a:pt x="695020" y="812800"/>
                  </a:lnTo>
                  <a:lnTo>
                    <a:pt x="699884" y="825500"/>
                  </a:lnTo>
                  <a:lnTo>
                    <a:pt x="701662" y="825500"/>
                  </a:lnTo>
                  <a:lnTo>
                    <a:pt x="714730" y="812800"/>
                  </a:lnTo>
                  <a:lnTo>
                    <a:pt x="711288" y="825500"/>
                  </a:lnTo>
                  <a:lnTo>
                    <a:pt x="711949" y="838200"/>
                  </a:lnTo>
                  <a:lnTo>
                    <a:pt x="712393" y="850900"/>
                  </a:lnTo>
                  <a:lnTo>
                    <a:pt x="711187" y="850900"/>
                  </a:lnTo>
                  <a:lnTo>
                    <a:pt x="706920" y="863600"/>
                  </a:lnTo>
                  <a:lnTo>
                    <a:pt x="697826" y="863600"/>
                  </a:lnTo>
                  <a:lnTo>
                    <a:pt x="702652" y="876300"/>
                  </a:lnTo>
                  <a:lnTo>
                    <a:pt x="694474" y="876300"/>
                  </a:lnTo>
                  <a:lnTo>
                    <a:pt x="695617" y="889000"/>
                  </a:lnTo>
                  <a:lnTo>
                    <a:pt x="674827" y="889000"/>
                  </a:lnTo>
                  <a:lnTo>
                    <a:pt x="676440" y="901700"/>
                  </a:lnTo>
                  <a:lnTo>
                    <a:pt x="679132" y="901700"/>
                  </a:lnTo>
                  <a:lnTo>
                    <a:pt x="676478" y="914400"/>
                  </a:lnTo>
                  <a:lnTo>
                    <a:pt x="680046" y="914400"/>
                  </a:lnTo>
                  <a:lnTo>
                    <a:pt x="684390" y="927100"/>
                  </a:lnTo>
                  <a:lnTo>
                    <a:pt x="701421" y="927100"/>
                  </a:lnTo>
                  <a:lnTo>
                    <a:pt x="700151" y="939800"/>
                  </a:lnTo>
                  <a:lnTo>
                    <a:pt x="705802" y="939800"/>
                  </a:lnTo>
                  <a:lnTo>
                    <a:pt x="712203" y="952500"/>
                  </a:lnTo>
                  <a:lnTo>
                    <a:pt x="705053" y="965200"/>
                  </a:lnTo>
                  <a:lnTo>
                    <a:pt x="681863" y="965200"/>
                  </a:lnTo>
                  <a:lnTo>
                    <a:pt x="678192" y="952500"/>
                  </a:lnTo>
                  <a:lnTo>
                    <a:pt x="673684" y="952500"/>
                  </a:lnTo>
                  <a:lnTo>
                    <a:pt x="667169" y="965200"/>
                  </a:lnTo>
                  <a:lnTo>
                    <a:pt x="670407" y="965200"/>
                  </a:lnTo>
                  <a:lnTo>
                    <a:pt x="679170" y="977900"/>
                  </a:lnTo>
                  <a:lnTo>
                    <a:pt x="684301" y="977900"/>
                  </a:lnTo>
                  <a:lnTo>
                    <a:pt x="685952" y="990600"/>
                  </a:lnTo>
                  <a:lnTo>
                    <a:pt x="686981" y="990600"/>
                  </a:lnTo>
                  <a:lnTo>
                    <a:pt x="692213" y="1003300"/>
                  </a:lnTo>
                  <a:lnTo>
                    <a:pt x="690537" y="1003300"/>
                  </a:lnTo>
                  <a:lnTo>
                    <a:pt x="691934" y="1016000"/>
                  </a:lnTo>
                  <a:lnTo>
                    <a:pt x="713346" y="1016000"/>
                  </a:lnTo>
                  <a:lnTo>
                    <a:pt x="717524" y="1028700"/>
                  </a:lnTo>
                  <a:lnTo>
                    <a:pt x="738403" y="1028700"/>
                  </a:lnTo>
                  <a:lnTo>
                    <a:pt x="747585" y="1041400"/>
                  </a:lnTo>
                  <a:lnTo>
                    <a:pt x="754164" y="1041400"/>
                  </a:lnTo>
                  <a:lnTo>
                    <a:pt x="758063" y="1054100"/>
                  </a:lnTo>
                  <a:lnTo>
                    <a:pt x="779741" y="1054100"/>
                  </a:lnTo>
                  <a:lnTo>
                    <a:pt x="786206" y="1066800"/>
                  </a:lnTo>
                  <a:lnTo>
                    <a:pt x="811669" y="1066800"/>
                  </a:lnTo>
                  <a:lnTo>
                    <a:pt x="811720" y="1054100"/>
                  </a:lnTo>
                  <a:lnTo>
                    <a:pt x="827265" y="1054100"/>
                  </a:lnTo>
                  <a:lnTo>
                    <a:pt x="831278" y="1066800"/>
                  </a:lnTo>
                  <a:lnTo>
                    <a:pt x="839241" y="1066800"/>
                  </a:lnTo>
                  <a:lnTo>
                    <a:pt x="847432" y="1079500"/>
                  </a:lnTo>
                  <a:lnTo>
                    <a:pt x="855967" y="1079500"/>
                  </a:lnTo>
                  <a:lnTo>
                    <a:pt x="864895" y="1092200"/>
                  </a:lnTo>
                  <a:lnTo>
                    <a:pt x="883678" y="1092200"/>
                  </a:lnTo>
                  <a:lnTo>
                    <a:pt x="888492" y="1104900"/>
                  </a:lnTo>
                  <a:lnTo>
                    <a:pt x="896620" y="1104900"/>
                  </a:lnTo>
                  <a:lnTo>
                    <a:pt x="902055" y="1117600"/>
                  </a:lnTo>
                  <a:lnTo>
                    <a:pt x="906119" y="1117600"/>
                  </a:lnTo>
                  <a:lnTo>
                    <a:pt x="913726" y="1104900"/>
                  </a:lnTo>
                  <a:lnTo>
                    <a:pt x="920635" y="1117600"/>
                  </a:lnTo>
                  <a:lnTo>
                    <a:pt x="926223" y="1117600"/>
                  </a:lnTo>
                  <a:lnTo>
                    <a:pt x="929894" y="1130300"/>
                  </a:lnTo>
                  <a:lnTo>
                    <a:pt x="940752" y="1130300"/>
                  </a:lnTo>
                  <a:lnTo>
                    <a:pt x="948321" y="1143000"/>
                  </a:lnTo>
                  <a:lnTo>
                    <a:pt x="971232" y="1143000"/>
                  </a:lnTo>
                  <a:lnTo>
                    <a:pt x="968209" y="1155700"/>
                  </a:lnTo>
                  <a:lnTo>
                    <a:pt x="995451" y="1155700"/>
                  </a:lnTo>
                  <a:lnTo>
                    <a:pt x="1004112" y="1168400"/>
                  </a:lnTo>
                  <a:lnTo>
                    <a:pt x="1012101" y="1181100"/>
                  </a:lnTo>
                  <a:lnTo>
                    <a:pt x="1012329" y="1168400"/>
                  </a:lnTo>
                  <a:lnTo>
                    <a:pt x="1049896" y="1168400"/>
                  </a:lnTo>
                  <a:lnTo>
                    <a:pt x="1055243" y="1181100"/>
                  </a:lnTo>
                  <a:lnTo>
                    <a:pt x="1093939" y="1181100"/>
                  </a:lnTo>
                  <a:lnTo>
                    <a:pt x="1093381" y="1168400"/>
                  </a:lnTo>
                  <a:lnTo>
                    <a:pt x="1122146" y="1168400"/>
                  </a:lnTo>
                  <a:lnTo>
                    <a:pt x="1123124" y="1181100"/>
                  </a:lnTo>
                  <a:lnTo>
                    <a:pt x="1122680" y="1193800"/>
                  </a:lnTo>
                  <a:lnTo>
                    <a:pt x="1123721" y="1193800"/>
                  </a:lnTo>
                  <a:lnTo>
                    <a:pt x="1129131" y="1206500"/>
                  </a:lnTo>
                  <a:lnTo>
                    <a:pt x="1129626" y="1193800"/>
                  </a:lnTo>
                  <a:lnTo>
                    <a:pt x="1135303" y="1181100"/>
                  </a:lnTo>
                  <a:lnTo>
                    <a:pt x="1138110" y="1181100"/>
                  </a:lnTo>
                  <a:lnTo>
                    <a:pt x="1141209" y="1168400"/>
                  </a:lnTo>
                  <a:lnTo>
                    <a:pt x="1149413" y="1168400"/>
                  </a:lnTo>
                  <a:lnTo>
                    <a:pt x="1154480" y="1155700"/>
                  </a:lnTo>
                  <a:lnTo>
                    <a:pt x="1181785" y="1155700"/>
                  </a:lnTo>
                  <a:lnTo>
                    <a:pt x="1177340" y="1168400"/>
                  </a:lnTo>
                  <a:lnTo>
                    <a:pt x="1233170" y="1168400"/>
                  </a:lnTo>
                  <a:lnTo>
                    <a:pt x="1233500" y="1181100"/>
                  </a:lnTo>
                  <a:lnTo>
                    <a:pt x="1270812" y="1181100"/>
                  </a:lnTo>
                  <a:lnTo>
                    <a:pt x="1270889" y="1168400"/>
                  </a:lnTo>
                  <a:lnTo>
                    <a:pt x="1274470" y="1155700"/>
                  </a:lnTo>
                  <a:lnTo>
                    <a:pt x="1283144" y="1155700"/>
                  </a:lnTo>
                  <a:lnTo>
                    <a:pt x="1290510" y="1143000"/>
                  </a:lnTo>
                  <a:lnTo>
                    <a:pt x="1309433" y="1143000"/>
                  </a:lnTo>
                  <a:lnTo>
                    <a:pt x="1319644" y="1130300"/>
                  </a:lnTo>
                  <a:lnTo>
                    <a:pt x="1322946" y="1117600"/>
                  </a:lnTo>
                  <a:lnTo>
                    <a:pt x="1333347" y="1117600"/>
                  </a:lnTo>
                  <a:lnTo>
                    <a:pt x="1336763" y="1104900"/>
                  </a:lnTo>
                  <a:lnTo>
                    <a:pt x="1344917" y="1104900"/>
                  </a:lnTo>
                  <a:lnTo>
                    <a:pt x="1350391" y="1117600"/>
                  </a:lnTo>
                  <a:lnTo>
                    <a:pt x="1373339" y="1117600"/>
                  </a:lnTo>
                  <a:lnTo>
                    <a:pt x="1379728" y="1104900"/>
                  </a:lnTo>
                  <a:lnTo>
                    <a:pt x="1398701" y="1104900"/>
                  </a:lnTo>
                  <a:lnTo>
                    <a:pt x="1406906" y="1117600"/>
                  </a:lnTo>
                  <a:lnTo>
                    <a:pt x="1394193" y="1117600"/>
                  </a:lnTo>
                  <a:lnTo>
                    <a:pt x="1406842" y="1130300"/>
                  </a:lnTo>
                  <a:lnTo>
                    <a:pt x="1410449" y="1117600"/>
                  </a:lnTo>
                  <a:lnTo>
                    <a:pt x="1413891" y="1117600"/>
                  </a:lnTo>
                  <a:lnTo>
                    <a:pt x="1411947" y="1130300"/>
                  </a:lnTo>
                  <a:lnTo>
                    <a:pt x="1421714" y="1130300"/>
                  </a:lnTo>
                  <a:lnTo>
                    <a:pt x="1419491" y="1143000"/>
                  </a:lnTo>
                  <a:lnTo>
                    <a:pt x="1416253" y="1143000"/>
                  </a:lnTo>
                  <a:lnTo>
                    <a:pt x="1410652" y="1155700"/>
                  </a:lnTo>
                  <a:lnTo>
                    <a:pt x="1418882" y="1155700"/>
                  </a:lnTo>
                  <a:lnTo>
                    <a:pt x="1420622" y="1143000"/>
                  </a:lnTo>
                  <a:lnTo>
                    <a:pt x="1429981" y="1143000"/>
                  </a:lnTo>
                  <a:lnTo>
                    <a:pt x="1435227" y="1155700"/>
                  </a:lnTo>
                  <a:lnTo>
                    <a:pt x="1460411" y="1155700"/>
                  </a:lnTo>
                  <a:lnTo>
                    <a:pt x="1460690" y="1143000"/>
                  </a:lnTo>
                  <a:lnTo>
                    <a:pt x="1466113" y="1143000"/>
                  </a:lnTo>
                  <a:lnTo>
                    <a:pt x="1472526" y="1155700"/>
                  </a:lnTo>
                  <a:lnTo>
                    <a:pt x="1485074" y="1155700"/>
                  </a:lnTo>
                  <a:lnTo>
                    <a:pt x="1489392" y="1168400"/>
                  </a:lnTo>
                  <a:lnTo>
                    <a:pt x="1489214" y="1168400"/>
                  </a:lnTo>
                  <a:lnTo>
                    <a:pt x="1492580" y="1181100"/>
                  </a:lnTo>
                  <a:lnTo>
                    <a:pt x="1497787" y="1181100"/>
                  </a:lnTo>
                  <a:lnTo>
                    <a:pt x="1500568" y="1193800"/>
                  </a:lnTo>
                  <a:lnTo>
                    <a:pt x="1505204" y="1193800"/>
                  </a:lnTo>
                  <a:lnTo>
                    <a:pt x="1503629" y="1181100"/>
                  </a:lnTo>
                  <a:lnTo>
                    <a:pt x="1510728" y="1193800"/>
                  </a:lnTo>
                  <a:lnTo>
                    <a:pt x="1515275" y="1193800"/>
                  </a:lnTo>
                  <a:lnTo>
                    <a:pt x="1518399" y="1206500"/>
                  </a:lnTo>
                  <a:lnTo>
                    <a:pt x="1520012" y="1206500"/>
                  </a:lnTo>
                  <a:lnTo>
                    <a:pt x="1522310" y="1219200"/>
                  </a:lnTo>
                  <a:lnTo>
                    <a:pt x="1524355" y="1219200"/>
                  </a:lnTo>
                  <a:lnTo>
                    <a:pt x="1526057" y="1231900"/>
                  </a:lnTo>
                  <a:lnTo>
                    <a:pt x="1527213" y="1231900"/>
                  </a:lnTo>
                  <a:lnTo>
                    <a:pt x="1527644" y="1244600"/>
                  </a:lnTo>
                  <a:lnTo>
                    <a:pt x="1531734" y="1257300"/>
                  </a:lnTo>
                  <a:lnTo>
                    <a:pt x="1525308" y="1257300"/>
                  </a:lnTo>
                  <a:lnTo>
                    <a:pt x="1531239" y="1270000"/>
                  </a:lnTo>
                  <a:lnTo>
                    <a:pt x="1520444" y="1270000"/>
                  </a:lnTo>
                  <a:lnTo>
                    <a:pt x="1519720" y="1282700"/>
                  </a:lnTo>
                  <a:lnTo>
                    <a:pt x="1511084" y="1282700"/>
                  </a:lnTo>
                  <a:lnTo>
                    <a:pt x="1509649" y="1295400"/>
                  </a:lnTo>
                  <a:lnTo>
                    <a:pt x="1501317" y="1295400"/>
                  </a:lnTo>
                  <a:lnTo>
                    <a:pt x="1501698" y="1308100"/>
                  </a:lnTo>
                  <a:lnTo>
                    <a:pt x="1497926" y="1308100"/>
                  </a:lnTo>
                  <a:lnTo>
                    <a:pt x="1502117" y="1320800"/>
                  </a:lnTo>
                  <a:lnTo>
                    <a:pt x="1494396" y="1320800"/>
                  </a:lnTo>
                  <a:lnTo>
                    <a:pt x="1496529" y="1333500"/>
                  </a:lnTo>
                  <a:lnTo>
                    <a:pt x="1498473" y="1333500"/>
                  </a:lnTo>
                  <a:lnTo>
                    <a:pt x="1503756" y="1346200"/>
                  </a:lnTo>
                  <a:lnTo>
                    <a:pt x="1506359" y="1346200"/>
                  </a:lnTo>
                  <a:lnTo>
                    <a:pt x="1503299" y="1358900"/>
                  </a:lnTo>
                  <a:lnTo>
                    <a:pt x="1518551" y="1358900"/>
                  </a:lnTo>
                  <a:lnTo>
                    <a:pt x="1520799" y="1346200"/>
                  </a:lnTo>
                  <a:lnTo>
                    <a:pt x="1551609" y="1346200"/>
                  </a:lnTo>
                  <a:lnTo>
                    <a:pt x="1553210" y="1358900"/>
                  </a:lnTo>
                  <a:lnTo>
                    <a:pt x="1543837" y="1358900"/>
                  </a:lnTo>
                  <a:lnTo>
                    <a:pt x="1549755" y="1371600"/>
                  </a:lnTo>
                  <a:lnTo>
                    <a:pt x="1552778" y="1371600"/>
                  </a:lnTo>
                  <a:lnTo>
                    <a:pt x="1556397" y="1384300"/>
                  </a:lnTo>
                  <a:lnTo>
                    <a:pt x="1561084" y="1384300"/>
                  </a:lnTo>
                  <a:lnTo>
                    <a:pt x="1560156" y="1397000"/>
                  </a:lnTo>
                  <a:lnTo>
                    <a:pt x="1583664" y="1397000"/>
                  </a:lnTo>
                  <a:lnTo>
                    <a:pt x="1586420" y="1409700"/>
                  </a:lnTo>
                  <a:lnTo>
                    <a:pt x="1580489" y="1409700"/>
                  </a:lnTo>
                  <a:lnTo>
                    <a:pt x="1581264" y="1422400"/>
                  </a:lnTo>
                  <a:lnTo>
                    <a:pt x="1581531" y="1422400"/>
                  </a:lnTo>
                  <a:lnTo>
                    <a:pt x="1579994" y="1435100"/>
                  </a:lnTo>
                  <a:lnTo>
                    <a:pt x="1578076" y="1435100"/>
                  </a:lnTo>
                  <a:lnTo>
                    <a:pt x="1578267" y="1447800"/>
                  </a:lnTo>
                  <a:lnTo>
                    <a:pt x="1611718" y="1447800"/>
                  </a:lnTo>
                  <a:lnTo>
                    <a:pt x="1611922" y="1460500"/>
                  </a:lnTo>
                  <a:lnTo>
                    <a:pt x="1618043" y="1460500"/>
                  </a:lnTo>
                  <a:lnTo>
                    <a:pt x="1619148" y="1473200"/>
                  </a:lnTo>
                  <a:lnTo>
                    <a:pt x="1645196" y="1473200"/>
                  </a:lnTo>
                  <a:lnTo>
                    <a:pt x="1651939" y="1460500"/>
                  </a:lnTo>
                  <a:lnTo>
                    <a:pt x="1658112" y="1460500"/>
                  </a:lnTo>
                  <a:lnTo>
                    <a:pt x="1662150" y="1473200"/>
                  </a:lnTo>
                  <a:lnTo>
                    <a:pt x="1667725" y="1485900"/>
                  </a:lnTo>
                  <a:lnTo>
                    <a:pt x="1691805" y="1485900"/>
                  </a:lnTo>
                  <a:lnTo>
                    <a:pt x="1685569" y="1473200"/>
                  </a:lnTo>
                  <a:lnTo>
                    <a:pt x="1687398" y="1473200"/>
                  </a:lnTo>
                  <a:lnTo>
                    <a:pt x="1686483" y="1460500"/>
                  </a:lnTo>
                  <a:lnTo>
                    <a:pt x="1682877" y="1460500"/>
                  </a:lnTo>
                  <a:lnTo>
                    <a:pt x="1679244" y="1447800"/>
                  </a:lnTo>
                  <a:lnTo>
                    <a:pt x="1674355" y="1447800"/>
                  </a:lnTo>
                  <a:lnTo>
                    <a:pt x="1673021" y="1435100"/>
                  </a:lnTo>
                  <a:lnTo>
                    <a:pt x="1674063" y="1435100"/>
                  </a:lnTo>
                  <a:lnTo>
                    <a:pt x="1679092" y="1422400"/>
                  </a:lnTo>
                  <a:lnTo>
                    <a:pt x="1681403" y="1422400"/>
                  </a:lnTo>
                  <a:lnTo>
                    <a:pt x="1680756" y="1435100"/>
                  </a:lnTo>
                  <a:lnTo>
                    <a:pt x="1685366" y="1435100"/>
                  </a:lnTo>
                  <a:lnTo>
                    <a:pt x="1687360" y="1422400"/>
                  </a:lnTo>
                  <a:lnTo>
                    <a:pt x="1692427" y="1422400"/>
                  </a:lnTo>
                  <a:lnTo>
                    <a:pt x="1695792" y="1435100"/>
                  </a:lnTo>
                  <a:lnTo>
                    <a:pt x="1698345" y="1422400"/>
                  </a:lnTo>
                  <a:lnTo>
                    <a:pt x="1704784" y="1422400"/>
                  </a:lnTo>
                  <a:lnTo>
                    <a:pt x="1709242" y="1409700"/>
                  </a:lnTo>
                  <a:lnTo>
                    <a:pt x="1716049" y="1422400"/>
                  </a:lnTo>
                  <a:lnTo>
                    <a:pt x="1737842" y="1422400"/>
                  </a:lnTo>
                  <a:lnTo>
                    <a:pt x="1740738" y="1409700"/>
                  </a:lnTo>
                  <a:lnTo>
                    <a:pt x="1743951" y="1422400"/>
                  </a:lnTo>
                  <a:lnTo>
                    <a:pt x="1750631" y="1422400"/>
                  </a:lnTo>
                  <a:lnTo>
                    <a:pt x="1750187" y="1409700"/>
                  </a:lnTo>
                  <a:lnTo>
                    <a:pt x="1759165" y="1422400"/>
                  </a:lnTo>
                  <a:lnTo>
                    <a:pt x="1768094" y="1422400"/>
                  </a:lnTo>
                  <a:lnTo>
                    <a:pt x="1769808" y="1409700"/>
                  </a:lnTo>
                  <a:lnTo>
                    <a:pt x="1802180" y="1409700"/>
                  </a:lnTo>
                  <a:lnTo>
                    <a:pt x="1796300" y="1397000"/>
                  </a:lnTo>
                  <a:lnTo>
                    <a:pt x="1812239" y="1397000"/>
                  </a:lnTo>
                  <a:lnTo>
                    <a:pt x="1815058" y="1384300"/>
                  </a:lnTo>
                  <a:lnTo>
                    <a:pt x="1820252" y="1397000"/>
                  </a:lnTo>
                  <a:lnTo>
                    <a:pt x="1831809" y="1397000"/>
                  </a:lnTo>
                  <a:lnTo>
                    <a:pt x="1838071" y="1409700"/>
                  </a:lnTo>
                  <a:lnTo>
                    <a:pt x="1843760" y="1409700"/>
                  </a:lnTo>
                  <a:lnTo>
                    <a:pt x="1846516" y="1397000"/>
                  </a:lnTo>
                  <a:lnTo>
                    <a:pt x="1855952" y="1409700"/>
                  </a:lnTo>
                  <a:lnTo>
                    <a:pt x="1876844" y="1409700"/>
                  </a:lnTo>
                  <a:lnTo>
                    <a:pt x="1876755" y="1422400"/>
                  </a:lnTo>
                  <a:lnTo>
                    <a:pt x="1871954" y="1422400"/>
                  </a:lnTo>
                  <a:lnTo>
                    <a:pt x="1872856" y="1435100"/>
                  </a:lnTo>
                  <a:lnTo>
                    <a:pt x="1875142" y="1435100"/>
                  </a:lnTo>
                  <a:lnTo>
                    <a:pt x="1878037" y="1447800"/>
                  </a:lnTo>
                  <a:lnTo>
                    <a:pt x="1890191" y="1447800"/>
                  </a:lnTo>
                  <a:lnTo>
                    <a:pt x="1896935" y="1460500"/>
                  </a:lnTo>
                  <a:lnTo>
                    <a:pt x="1908035" y="1460500"/>
                  </a:lnTo>
                  <a:lnTo>
                    <a:pt x="1909838" y="1473200"/>
                  </a:lnTo>
                  <a:lnTo>
                    <a:pt x="1913712" y="1460500"/>
                  </a:lnTo>
                  <a:lnTo>
                    <a:pt x="1916137" y="1473200"/>
                  </a:lnTo>
                  <a:lnTo>
                    <a:pt x="1924545" y="1460500"/>
                  </a:lnTo>
                  <a:lnTo>
                    <a:pt x="1935048" y="1473200"/>
                  </a:lnTo>
                  <a:lnTo>
                    <a:pt x="1948878" y="1473200"/>
                  </a:lnTo>
                  <a:lnTo>
                    <a:pt x="1947392" y="1460500"/>
                  </a:lnTo>
                  <a:lnTo>
                    <a:pt x="1949589" y="1460500"/>
                  </a:lnTo>
                  <a:lnTo>
                    <a:pt x="1954923" y="1473200"/>
                  </a:lnTo>
                  <a:lnTo>
                    <a:pt x="1959698" y="1460500"/>
                  </a:lnTo>
                  <a:lnTo>
                    <a:pt x="1970976" y="1460500"/>
                  </a:lnTo>
                  <a:lnTo>
                    <a:pt x="1965058" y="1473200"/>
                  </a:lnTo>
                  <a:lnTo>
                    <a:pt x="1975104" y="1460500"/>
                  </a:lnTo>
                  <a:lnTo>
                    <a:pt x="1977923" y="1460500"/>
                  </a:lnTo>
                  <a:lnTo>
                    <a:pt x="1979536" y="1473200"/>
                  </a:lnTo>
                  <a:lnTo>
                    <a:pt x="1995614" y="1473200"/>
                  </a:lnTo>
                  <a:lnTo>
                    <a:pt x="1994230" y="1460500"/>
                  </a:lnTo>
                  <a:lnTo>
                    <a:pt x="1998789" y="1460500"/>
                  </a:lnTo>
                  <a:lnTo>
                    <a:pt x="2001761" y="1473200"/>
                  </a:lnTo>
                  <a:lnTo>
                    <a:pt x="2020189" y="1473200"/>
                  </a:lnTo>
                  <a:lnTo>
                    <a:pt x="2006942" y="1485900"/>
                  </a:lnTo>
                  <a:lnTo>
                    <a:pt x="2005939" y="1485900"/>
                  </a:lnTo>
                  <a:lnTo>
                    <a:pt x="2006752" y="1498600"/>
                  </a:lnTo>
                  <a:lnTo>
                    <a:pt x="2014207" y="1498600"/>
                  </a:lnTo>
                  <a:lnTo>
                    <a:pt x="2010791" y="1511300"/>
                  </a:lnTo>
                  <a:lnTo>
                    <a:pt x="2016239" y="1511300"/>
                  </a:lnTo>
                  <a:lnTo>
                    <a:pt x="2011540" y="1524000"/>
                  </a:lnTo>
                  <a:lnTo>
                    <a:pt x="2023364" y="1511300"/>
                  </a:lnTo>
                  <a:lnTo>
                    <a:pt x="2024786" y="1524000"/>
                  </a:lnTo>
                  <a:lnTo>
                    <a:pt x="2044738" y="1524000"/>
                  </a:lnTo>
                  <a:lnTo>
                    <a:pt x="2045220" y="1511300"/>
                  </a:lnTo>
                  <a:lnTo>
                    <a:pt x="2039264" y="1511300"/>
                  </a:lnTo>
                  <a:lnTo>
                    <a:pt x="2037181" y="1507121"/>
                  </a:lnTo>
                  <a:lnTo>
                    <a:pt x="2038146" y="1511300"/>
                  </a:lnTo>
                  <a:lnTo>
                    <a:pt x="2035771" y="1511300"/>
                  </a:lnTo>
                  <a:lnTo>
                    <a:pt x="2035429" y="1503629"/>
                  </a:lnTo>
                  <a:lnTo>
                    <a:pt x="2032927" y="1498600"/>
                  </a:lnTo>
                  <a:lnTo>
                    <a:pt x="2024964" y="1498600"/>
                  </a:lnTo>
                  <a:lnTo>
                    <a:pt x="2030945" y="1485900"/>
                  </a:lnTo>
                  <a:lnTo>
                    <a:pt x="2031657" y="1485900"/>
                  </a:lnTo>
                  <a:lnTo>
                    <a:pt x="2033651" y="1473200"/>
                  </a:lnTo>
                  <a:lnTo>
                    <a:pt x="2038134" y="1484553"/>
                  </a:lnTo>
                  <a:lnTo>
                    <a:pt x="2032685" y="1484515"/>
                  </a:lnTo>
                  <a:lnTo>
                    <a:pt x="2030133" y="1490700"/>
                  </a:lnTo>
                  <a:lnTo>
                    <a:pt x="2034451" y="1489849"/>
                  </a:lnTo>
                  <a:lnTo>
                    <a:pt x="2038781" y="1488059"/>
                  </a:lnTo>
                  <a:lnTo>
                    <a:pt x="2041740" y="1492643"/>
                  </a:lnTo>
                  <a:lnTo>
                    <a:pt x="2044636" y="1484579"/>
                  </a:lnTo>
                  <a:lnTo>
                    <a:pt x="2044446" y="1484579"/>
                  </a:lnTo>
                  <a:lnTo>
                    <a:pt x="2047214" y="1473200"/>
                  </a:lnTo>
                  <a:lnTo>
                    <a:pt x="2083396" y="1473200"/>
                  </a:lnTo>
                  <a:lnTo>
                    <a:pt x="2085784" y="1460500"/>
                  </a:lnTo>
                  <a:lnTo>
                    <a:pt x="2089531" y="1460500"/>
                  </a:lnTo>
                  <a:lnTo>
                    <a:pt x="2089238" y="1463243"/>
                  </a:lnTo>
                  <a:lnTo>
                    <a:pt x="2091347" y="1462239"/>
                  </a:lnTo>
                  <a:lnTo>
                    <a:pt x="2092502" y="1460563"/>
                  </a:lnTo>
                  <a:lnTo>
                    <a:pt x="2108657" y="1460500"/>
                  </a:lnTo>
                  <a:lnTo>
                    <a:pt x="2110994" y="1460500"/>
                  </a:lnTo>
                  <a:lnTo>
                    <a:pt x="2117140" y="1460500"/>
                  </a:lnTo>
                  <a:lnTo>
                    <a:pt x="2117433" y="1459877"/>
                  </a:lnTo>
                  <a:lnTo>
                    <a:pt x="2117179" y="1460906"/>
                  </a:lnTo>
                  <a:lnTo>
                    <a:pt x="2120315" y="1461084"/>
                  </a:lnTo>
                  <a:lnTo>
                    <a:pt x="2121941" y="1459395"/>
                  </a:lnTo>
                  <a:lnTo>
                    <a:pt x="2121484" y="1456258"/>
                  </a:lnTo>
                  <a:lnTo>
                    <a:pt x="2119185" y="1457007"/>
                  </a:lnTo>
                  <a:lnTo>
                    <a:pt x="2118360" y="1457896"/>
                  </a:lnTo>
                  <a:lnTo>
                    <a:pt x="2123135" y="1447800"/>
                  </a:lnTo>
                  <a:lnTo>
                    <a:pt x="2127008" y="1447800"/>
                  </a:lnTo>
                  <a:lnTo>
                    <a:pt x="2132304" y="1460500"/>
                  </a:lnTo>
                  <a:lnTo>
                    <a:pt x="2136889" y="1447800"/>
                  </a:lnTo>
                  <a:lnTo>
                    <a:pt x="2144153" y="1447800"/>
                  </a:lnTo>
                  <a:lnTo>
                    <a:pt x="2147036" y="1435100"/>
                  </a:lnTo>
                  <a:lnTo>
                    <a:pt x="2155304" y="1435100"/>
                  </a:lnTo>
                  <a:lnTo>
                    <a:pt x="2152218" y="1422400"/>
                  </a:lnTo>
                  <a:lnTo>
                    <a:pt x="2147316" y="1422400"/>
                  </a:lnTo>
                  <a:lnTo>
                    <a:pt x="2144090" y="1413344"/>
                  </a:lnTo>
                  <a:lnTo>
                    <a:pt x="2144090" y="1435100"/>
                  </a:lnTo>
                  <a:lnTo>
                    <a:pt x="2136597" y="1435100"/>
                  </a:lnTo>
                  <a:lnTo>
                    <a:pt x="2136610" y="1447800"/>
                  </a:lnTo>
                  <a:lnTo>
                    <a:pt x="2129574" y="1447800"/>
                  </a:lnTo>
                  <a:lnTo>
                    <a:pt x="2136597" y="1435100"/>
                  </a:lnTo>
                  <a:lnTo>
                    <a:pt x="2135454" y="1435100"/>
                  </a:lnTo>
                  <a:lnTo>
                    <a:pt x="2135797" y="1422400"/>
                  </a:lnTo>
                  <a:lnTo>
                    <a:pt x="2139035" y="1422400"/>
                  </a:lnTo>
                  <a:lnTo>
                    <a:pt x="2144090" y="1435100"/>
                  </a:lnTo>
                  <a:lnTo>
                    <a:pt x="2144090" y="1413344"/>
                  </a:lnTo>
                  <a:lnTo>
                    <a:pt x="2142794" y="1409700"/>
                  </a:lnTo>
                  <a:lnTo>
                    <a:pt x="2143518" y="1409700"/>
                  </a:lnTo>
                  <a:lnTo>
                    <a:pt x="2144217" y="1402156"/>
                  </a:lnTo>
                  <a:lnTo>
                    <a:pt x="2149576" y="1409306"/>
                  </a:lnTo>
                  <a:lnTo>
                    <a:pt x="2149805" y="1410665"/>
                  </a:lnTo>
                  <a:lnTo>
                    <a:pt x="2149818" y="1411516"/>
                  </a:lnTo>
                  <a:lnTo>
                    <a:pt x="2152548" y="1412201"/>
                  </a:lnTo>
                  <a:lnTo>
                    <a:pt x="2150046" y="1409115"/>
                  </a:lnTo>
                  <a:lnTo>
                    <a:pt x="2152065" y="1407172"/>
                  </a:lnTo>
                  <a:lnTo>
                    <a:pt x="2150300" y="1404975"/>
                  </a:lnTo>
                  <a:lnTo>
                    <a:pt x="2151278" y="1397000"/>
                  </a:lnTo>
                  <a:lnTo>
                    <a:pt x="2152599" y="1409700"/>
                  </a:lnTo>
                  <a:lnTo>
                    <a:pt x="2157057" y="1409700"/>
                  </a:lnTo>
                  <a:lnTo>
                    <a:pt x="2161921" y="1422400"/>
                  </a:lnTo>
                  <a:lnTo>
                    <a:pt x="2188832" y="1422400"/>
                  </a:lnTo>
                  <a:lnTo>
                    <a:pt x="2191321" y="1409700"/>
                  </a:lnTo>
                  <a:lnTo>
                    <a:pt x="2196757" y="1409700"/>
                  </a:lnTo>
                  <a:lnTo>
                    <a:pt x="2196566" y="1422400"/>
                  </a:lnTo>
                  <a:lnTo>
                    <a:pt x="2206129" y="1422400"/>
                  </a:lnTo>
                  <a:lnTo>
                    <a:pt x="2209952" y="1422400"/>
                  </a:lnTo>
                  <a:lnTo>
                    <a:pt x="2208288" y="1419301"/>
                  </a:lnTo>
                  <a:lnTo>
                    <a:pt x="2215019" y="1409700"/>
                  </a:lnTo>
                  <a:lnTo>
                    <a:pt x="2221026" y="1409700"/>
                  </a:lnTo>
                  <a:lnTo>
                    <a:pt x="2226945" y="1422400"/>
                  </a:lnTo>
                  <a:lnTo>
                    <a:pt x="2230221" y="1422400"/>
                  </a:lnTo>
                  <a:lnTo>
                    <a:pt x="2234006" y="1409700"/>
                  </a:lnTo>
                  <a:lnTo>
                    <a:pt x="2258644" y="1409700"/>
                  </a:lnTo>
                  <a:lnTo>
                    <a:pt x="2268931" y="1397000"/>
                  </a:lnTo>
                  <a:lnTo>
                    <a:pt x="2271242" y="1397000"/>
                  </a:lnTo>
                  <a:lnTo>
                    <a:pt x="2270912" y="1384300"/>
                  </a:lnTo>
                  <a:lnTo>
                    <a:pt x="2275878" y="1397000"/>
                  </a:lnTo>
                  <a:lnTo>
                    <a:pt x="2274659" y="1384300"/>
                  </a:lnTo>
                  <a:lnTo>
                    <a:pt x="2275586" y="1384300"/>
                  </a:lnTo>
                  <a:lnTo>
                    <a:pt x="2277072" y="1371600"/>
                  </a:lnTo>
                  <a:lnTo>
                    <a:pt x="2279548" y="1371600"/>
                  </a:lnTo>
                  <a:lnTo>
                    <a:pt x="2287422" y="1384300"/>
                  </a:lnTo>
                  <a:lnTo>
                    <a:pt x="2290508" y="1371600"/>
                  </a:lnTo>
                  <a:lnTo>
                    <a:pt x="2295474" y="1371600"/>
                  </a:lnTo>
                  <a:lnTo>
                    <a:pt x="2303310" y="1358900"/>
                  </a:lnTo>
                  <a:lnTo>
                    <a:pt x="2303729" y="1371600"/>
                  </a:lnTo>
                  <a:lnTo>
                    <a:pt x="2303780" y="1358900"/>
                  </a:lnTo>
                  <a:lnTo>
                    <a:pt x="2313203" y="1358900"/>
                  </a:lnTo>
                  <a:lnTo>
                    <a:pt x="2311120" y="1346200"/>
                  </a:lnTo>
                  <a:lnTo>
                    <a:pt x="2315311" y="1346200"/>
                  </a:lnTo>
                  <a:lnTo>
                    <a:pt x="2316086" y="1333500"/>
                  </a:lnTo>
                  <a:lnTo>
                    <a:pt x="2329827" y="1333500"/>
                  </a:lnTo>
                  <a:lnTo>
                    <a:pt x="2331174" y="1320800"/>
                  </a:lnTo>
                  <a:lnTo>
                    <a:pt x="2333282" y="1333500"/>
                  </a:lnTo>
                  <a:lnTo>
                    <a:pt x="2339810" y="1333500"/>
                  </a:lnTo>
                  <a:lnTo>
                    <a:pt x="2343620" y="1320800"/>
                  </a:lnTo>
                  <a:lnTo>
                    <a:pt x="2338921" y="1320800"/>
                  </a:lnTo>
                  <a:lnTo>
                    <a:pt x="2334653" y="1320800"/>
                  </a:lnTo>
                  <a:lnTo>
                    <a:pt x="2338921" y="1308100"/>
                  </a:lnTo>
                  <a:lnTo>
                    <a:pt x="2338921" y="1320800"/>
                  </a:lnTo>
                  <a:lnTo>
                    <a:pt x="2347950" y="1308100"/>
                  </a:lnTo>
                  <a:lnTo>
                    <a:pt x="2343099" y="1308100"/>
                  </a:lnTo>
                  <a:lnTo>
                    <a:pt x="2347747" y="1295400"/>
                  </a:lnTo>
                  <a:lnTo>
                    <a:pt x="2350439" y="1295400"/>
                  </a:lnTo>
                  <a:lnTo>
                    <a:pt x="2351328" y="1308100"/>
                  </a:lnTo>
                  <a:lnTo>
                    <a:pt x="2352217" y="1295400"/>
                  </a:lnTo>
                  <a:lnTo>
                    <a:pt x="2352598" y="1295400"/>
                  </a:lnTo>
                  <a:lnTo>
                    <a:pt x="2354491" y="1282700"/>
                  </a:lnTo>
                  <a:lnTo>
                    <a:pt x="2360942" y="1282700"/>
                  </a:lnTo>
                  <a:lnTo>
                    <a:pt x="2364257" y="1270000"/>
                  </a:lnTo>
                  <a:lnTo>
                    <a:pt x="2366797" y="1270000"/>
                  </a:lnTo>
                  <a:lnTo>
                    <a:pt x="2361920" y="1257300"/>
                  </a:lnTo>
                  <a:lnTo>
                    <a:pt x="2359863" y="1270000"/>
                  </a:lnTo>
                  <a:lnTo>
                    <a:pt x="2357132" y="1270000"/>
                  </a:lnTo>
                  <a:lnTo>
                    <a:pt x="2348014" y="1270000"/>
                  </a:lnTo>
                  <a:lnTo>
                    <a:pt x="2345423" y="1257300"/>
                  </a:lnTo>
                  <a:lnTo>
                    <a:pt x="2352954" y="1257300"/>
                  </a:lnTo>
                  <a:lnTo>
                    <a:pt x="2357132" y="1270000"/>
                  </a:lnTo>
                  <a:lnTo>
                    <a:pt x="2358694" y="1257300"/>
                  </a:lnTo>
                  <a:lnTo>
                    <a:pt x="2360409" y="1257300"/>
                  </a:lnTo>
                  <a:lnTo>
                    <a:pt x="2367026" y="1244600"/>
                  </a:lnTo>
                  <a:lnTo>
                    <a:pt x="2363813" y="1244600"/>
                  </a:lnTo>
                  <a:lnTo>
                    <a:pt x="2363292" y="1231900"/>
                  </a:lnTo>
                  <a:lnTo>
                    <a:pt x="2374468" y="1231900"/>
                  </a:lnTo>
                  <a:lnTo>
                    <a:pt x="2371433" y="1219200"/>
                  </a:lnTo>
                  <a:lnTo>
                    <a:pt x="2379230" y="1219200"/>
                  </a:lnTo>
                  <a:lnTo>
                    <a:pt x="2377236" y="1206500"/>
                  </a:lnTo>
                  <a:lnTo>
                    <a:pt x="2387104" y="1206500"/>
                  </a:lnTo>
                  <a:lnTo>
                    <a:pt x="2385352" y="1193800"/>
                  </a:lnTo>
                  <a:lnTo>
                    <a:pt x="2382202" y="1193800"/>
                  </a:lnTo>
                  <a:lnTo>
                    <a:pt x="2387955" y="1181100"/>
                  </a:lnTo>
                  <a:lnTo>
                    <a:pt x="2391003" y="1168400"/>
                  </a:lnTo>
                  <a:lnTo>
                    <a:pt x="2392540" y="1168400"/>
                  </a:lnTo>
                  <a:lnTo>
                    <a:pt x="2395550" y="1155700"/>
                  </a:lnTo>
                  <a:lnTo>
                    <a:pt x="2402763" y="1155700"/>
                  </a:lnTo>
                  <a:lnTo>
                    <a:pt x="2407805" y="1168400"/>
                  </a:lnTo>
                  <a:lnTo>
                    <a:pt x="2405977" y="1155700"/>
                  </a:lnTo>
                  <a:lnTo>
                    <a:pt x="2417013" y="1155700"/>
                  </a:lnTo>
                  <a:lnTo>
                    <a:pt x="2409748" y="1143000"/>
                  </a:lnTo>
                  <a:lnTo>
                    <a:pt x="2403805" y="1143000"/>
                  </a:lnTo>
                  <a:lnTo>
                    <a:pt x="2394940" y="1143000"/>
                  </a:lnTo>
                  <a:lnTo>
                    <a:pt x="2393378" y="1130300"/>
                  </a:lnTo>
                  <a:lnTo>
                    <a:pt x="2395690" y="1130300"/>
                  </a:lnTo>
                  <a:lnTo>
                    <a:pt x="2403805" y="1143000"/>
                  </a:lnTo>
                  <a:lnTo>
                    <a:pt x="2414206" y="1130300"/>
                  </a:lnTo>
                  <a:lnTo>
                    <a:pt x="2410866" y="1130300"/>
                  </a:lnTo>
                  <a:lnTo>
                    <a:pt x="2410129" y="1117600"/>
                  </a:lnTo>
                  <a:lnTo>
                    <a:pt x="2409926" y="1117600"/>
                  </a:lnTo>
                  <a:lnTo>
                    <a:pt x="2409545" y="1104900"/>
                  </a:lnTo>
                  <a:lnTo>
                    <a:pt x="2411425" y="1104900"/>
                  </a:lnTo>
                  <a:lnTo>
                    <a:pt x="2411133" y="1117600"/>
                  </a:lnTo>
                  <a:lnTo>
                    <a:pt x="2418918" y="1117600"/>
                  </a:lnTo>
                  <a:lnTo>
                    <a:pt x="2414244" y="1104900"/>
                  </a:lnTo>
                  <a:lnTo>
                    <a:pt x="2411819" y="1104900"/>
                  </a:lnTo>
                  <a:lnTo>
                    <a:pt x="2416149" y="1092200"/>
                  </a:lnTo>
                  <a:lnTo>
                    <a:pt x="2408961" y="1092200"/>
                  </a:lnTo>
                  <a:lnTo>
                    <a:pt x="2410980" y="1079500"/>
                  </a:lnTo>
                  <a:lnTo>
                    <a:pt x="2408555" y="1079500"/>
                  </a:lnTo>
                  <a:lnTo>
                    <a:pt x="2408555" y="1104900"/>
                  </a:lnTo>
                  <a:lnTo>
                    <a:pt x="2404262" y="1092200"/>
                  </a:lnTo>
                  <a:lnTo>
                    <a:pt x="2403271" y="1094968"/>
                  </a:lnTo>
                  <a:lnTo>
                    <a:pt x="2403271" y="1117600"/>
                  </a:lnTo>
                  <a:lnTo>
                    <a:pt x="2400897" y="1117600"/>
                  </a:lnTo>
                  <a:lnTo>
                    <a:pt x="2401570" y="1104900"/>
                  </a:lnTo>
                  <a:lnTo>
                    <a:pt x="2403271" y="1117600"/>
                  </a:lnTo>
                  <a:lnTo>
                    <a:pt x="2403271" y="1094968"/>
                  </a:lnTo>
                  <a:lnTo>
                    <a:pt x="2399715" y="1104900"/>
                  </a:lnTo>
                  <a:lnTo>
                    <a:pt x="2401989" y="1092200"/>
                  </a:lnTo>
                  <a:lnTo>
                    <a:pt x="2404262" y="1092200"/>
                  </a:lnTo>
                  <a:lnTo>
                    <a:pt x="2406307" y="1092200"/>
                  </a:lnTo>
                  <a:lnTo>
                    <a:pt x="2408555" y="1104900"/>
                  </a:lnTo>
                  <a:lnTo>
                    <a:pt x="2408555" y="1079500"/>
                  </a:lnTo>
                  <a:lnTo>
                    <a:pt x="2397887" y="1079500"/>
                  </a:lnTo>
                  <a:lnTo>
                    <a:pt x="2388781" y="1066800"/>
                  </a:lnTo>
                  <a:lnTo>
                    <a:pt x="2361374" y="1066800"/>
                  </a:lnTo>
                  <a:lnTo>
                    <a:pt x="2361374" y="1231900"/>
                  </a:lnTo>
                  <a:lnTo>
                    <a:pt x="2358961" y="1231900"/>
                  </a:lnTo>
                  <a:lnTo>
                    <a:pt x="2360574" y="1219200"/>
                  </a:lnTo>
                  <a:lnTo>
                    <a:pt x="2361374" y="1231900"/>
                  </a:lnTo>
                  <a:lnTo>
                    <a:pt x="2361374" y="1066800"/>
                  </a:lnTo>
                  <a:lnTo>
                    <a:pt x="2360142" y="1066800"/>
                  </a:lnTo>
                  <a:lnTo>
                    <a:pt x="2360511" y="1054100"/>
                  </a:lnTo>
                  <a:lnTo>
                    <a:pt x="2365527" y="1054100"/>
                  </a:lnTo>
                  <a:lnTo>
                    <a:pt x="2373617" y="1041400"/>
                  </a:lnTo>
                  <a:lnTo>
                    <a:pt x="2391880" y="1041400"/>
                  </a:lnTo>
                  <a:lnTo>
                    <a:pt x="2390254" y="1028700"/>
                  </a:lnTo>
                  <a:lnTo>
                    <a:pt x="2385974" y="1028700"/>
                  </a:lnTo>
                  <a:lnTo>
                    <a:pt x="2380665" y="1016000"/>
                  </a:lnTo>
                  <a:lnTo>
                    <a:pt x="2369172" y="1016000"/>
                  </a:lnTo>
                  <a:lnTo>
                    <a:pt x="2362517" y="1003300"/>
                  </a:lnTo>
                  <a:lnTo>
                    <a:pt x="2359368" y="1003300"/>
                  </a:lnTo>
                  <a:lnTo>
                    <a:pt x="2359368" y="1079500"/>
                  </a:lnTo>
                  <a:lnTo>
                    <a:pt x="2353259" y="1079500"/>
                  </a:lnTo>
                  <a:lnTo>
                    <a:pt x="2353170" y="1066800"/>
                  </a:lnTo>
                  <a:lnTo>
                    <a:pt x="2357691" y="1066800"/>
                  </a:lnTo>
                  <a:lnTo>
                    <a:pt x="2359368" y="1079500"/>
                  </a:lnTo>
                  <a:lnTo>
                    <a:pt x="2359368" y="1003300"/>
                  </a:lnTo>
                  <a:lnTo>
                    <a:pt x="2352522" y="1003300"/>
                  </a:lnTo>
                  <a:lnTo>
                    <a:pt x="2352522" y="1065745"/>
                  </a:lnTo>
                  <a:lnTo>
                    <a:pt x="2347430" y="1057529"/>
                  </a:lnTo>
                  <a:lnTo>
                    <a:pt x="2350058" y="1054100"/>
                  </a:lnTo>
                  <a:lnTo>
                    <a:pt x="2352522" y="1065745"/>
                  </a:lnTo>
                  <a:lnTo>
                    <a:pt x="2352522" y="1003300"/>
                  </a:lnTo>
                  <a:lnTo>
                    <a:pt x="2348801" y="1003300"/>
                  </a:lnTo>
                  <a:lnTo>
                    <a:pt x="2344343" y="990600"/>
                  </a:lnTo>
                  <a:lnTo>
                    <a:pt x="2371166" y="990600"/>
                  </a:lnTo>
                  <a:lnTo>
                    <a:pt x="2377592" y="1003300"/>
                  </a:lnTo>
                  <a:lnTo>
                    <a:pt x="2377757" y="990600"/>
                  </a:lnTo>
                  <a:lnTo>
                    <a:pt x="2373782" y="990600"/>
                  </a:lnTo>
                  <a:lnTo>
                    <a:pt x="2367940" y="977900"/>
                  </a:lnTo>
                  <a:lnTo>
                    <a:pt x="2355151" y="977900"/>
                  </a:lnTo>
                  <a:lnTo>
                    <a:pt x="2349804" y="965200"/>
                  </a:lnTo>
                  <a:lnTo>
                    <a:pt x="2334666" y="965200"/>
                  </a:lnTo>
                  <a:lnTo>
                    <a:pt x="2334666" y="990600"/>
                  </a:lnTo>
                  <a:lnTo>
                    <a:pt x="2330196" y="990600"/>
                  </a:lnTo>
                  <a:lnTo>
                    <a:pt x="2325230" y="977900"/>
                  </a:lnTo>
                  <a:lnTo>
                    <a:pt x="2328481" y="977900"/>
                  </a:lnTo>
                  <a:lnTo>
                    <a:pt x="2334666" y="990600"/>
                  </a:lnTo>
                  <a:lnTo>
                    <a:pt x="2334666" y="965200"/>
                  </a:lnTo>
                  <a:lnTo>
                    <a:pt x="2332672" y="965200"/>
                  </a:lnTo>
                  <a:lnTo>
                    <a:pt x="2326614" y="952500"/>
                  </a:lnTo>
                  <a:lnTo>
                    <a:pt x="2323808" y="952500"/>
                  </a:lnTo>
                  <a:lnTo>
                    <a:pt x="2323274" y="939800"/>
                  </a:lnTo>
                  <a:lnTo>
                    <a:pt x="2317331" y="927100"/>
                  </a:lnTo>
                  <a:lnTo>
                    <a:pt x="2317254" y="990600"/>
                  </a:lnTo>
                  <a:lnTo>
                    <a:pt x="2310549" y="990600"/>
                  </a:lnTo>
                  <a:lnTo>
                    <a:pt x="2317013" y="983119"/>
                  </a:lnTo>
                  <a:lnTo>
                    <a:pt x="2317254" y="990600"/>
                  </a:lnTo>
                  <a:lnTo>
                    <a:pt x="2317254" y="927100"/>
                  </a:lnTo>
                  <a:lnTo>
                    <a:pt x="2304986" y="927100"/>
                  </a:lnTo>
                  <a:lnTo>
                    <a:pt x="2304542" y="926096"/>
                  </a:lnTo>
                  <a:lnTo>
                    <a:pt x="2304542" y="990600"/>
                  </a:lnTo>
                  <a:lnTo>
                    <a:pt x="2301608" y="990600"/>
                  </a:lnTo>
                  <a:lnTo>
                    <a:pt x="2296261" y="977900"/>
                  </a:lnTo>
                  <a:lnTo>
                    <a:pt x="2284971" y="977900"/>
                  </a:lnTo>
                  <a:lnTo>
                    <a:pt x="2284069" y="965200"/>
                  </a:lnTo>
                  <a:lnTo>
                    <a:pt x="2291410" y="965200"/>
                  </a:lnTo>
                  <a:lnTo>
                    <a:pt x="2297684" y="977900"/>
                  </a:lnTo>
                  <a:lnTo>
                    <a:pt x="2300147" y="977900"/>
                  </a:lnTo>
                  <a:lnTo>
                    <a:pt x="2304542" y="990600"/>
                  </a:lnTo>
                  <a:lnTo>
                    <a:pt x="2304542" y="926096"/>
                  </a:lnTo>
                  <a:lnTo>
                    <a:pt x="2299360" y="914400"/>
                  </a:lnTo>
                  <a:lnTo>
                    <a:pt x="2294115" y="901700"/>
                  </a:lnTo>
                  <a:lnTo>
                    <a:pt x="2288984" y="901700"/>
                  </a:lnTo>
                  <a:lnTo>
                    <a:pt x="2285796" y="889000"/>
                  </a:lnTo>
                  <a:lnTo>
                    <a:pt x="2282634" y="889000"/>
                  </a:lnTo>
                  <a:lnTo>
                    <a:pt x="2278900" y="876300"/>
                  </a:lnTo>
                  <a:lnTo>
                    <a:pt x="2259215" y="876300"/>
                  </a:lnTo>
                  <a:lnTo>
                    <a:pt x="2252053" y="863600"/>
                  </a:lnTo>
                  <a:lnTo>
                    <a:pt x="2240826" y="863600"/>
                  </a:lnTo>
                  <a:lnTo>
                    <a:pt x="2231872" y="850900"/>
                  </a:lnTo>
                  <a:lnTo>
                    <a:pt x="2226322" y="863600"/>
                  </a:lnTo>
                  <a:lnTo>
                    <a:pt x="2224189" y="850900"/>
                  </a:lnTo>
                  <a:lnTo>
                    <a:pt x="2220442" y="850900"/>
                  </a:lnTo>
                  <a:lnTo>
                    <a:pt x="2227618" y="838200"/>
                  </a:lnTo>
                  <a:lnTo>
                    <a:pt x="2228799" y="825500"/>
                  </a:lnTo>
                  <a:lnTo>
                    <a:pt x="2228634" y="812800"/>
                  </a:lnTo>
                  <a:lnTo>
                    <a:pt x="2238362" y="812800"/>
                  </a:lnTo>
                  <a:lnTo>
                    <a:pt x="2240877" y="800100"/>
                  </a:lnTo>
                  <a:lnTo>
                    <a:pt x="2241143" y="800100"/>
                  </a:lnTo>
                  <a:lnTo>
                    <a:pt x="2234920" y="787400"/>
                  </a:lnTo>
                  <a:lnTo>
                    <a:pt x="2245601" y="787400"/>
                  </a:lnTo>
                  <a:lnTo>
                    <a:pt x="2243302" y="800100"/>
                  </a:lnTo>
                  <a:lnTo>
                    <a:pt x="2250516" y="800100"/>
                  </a:lnTo>
                  <a:lnTo>
                    <a:pt x="2256332" y="787400"/>
                  </a:lnTo>
                  <a:lnTo>
                    <a:pt x="2252992" y="787400"/>
                  </a:lnTo>
                  <a:lnTo>
                    <a:pt x="2254694" y="774700"/>
                  </a:lnTo>
                  <a:lnTo>
                    <a:pt x="2260092" y="774700"/>
                  </a:lnTo>
                  <a:lnTo>
                    <a:pt x="2264562" y="774700"/>
                  </a:lnTo>
                  <a:lnTo>
                    <a:pt x="2268550" y="774700"/>
                  </a:lnTo>
                  <a:lnTo>
                    <a:pt x="2276475" y="762000"/>
                  </a:lnTo>
                  <a:lnTo>
                    <a:pt x="2288578" y="762000"/>
                  </a:lnTo>
                  <a:lnTo>
                    <a:pt x="2291842" y="749300"/>
                  </a:lnTo>
                  <a:lnTo>
                    <a:pt x="2295487" y="749300"/>
                  </a:lnTo>
                  <a:lnTo>
                    <a:pt x="2296337" y="762000"/>
                  </a:lnTo>
                  <a:lnTo>
                    <a:pt x="2297531" y="749300"/>
                  </a:lnTo>
                  <a:lnTo>
                    <a:pt x="2302408" y="749300"/>
                  </a:lnTo>
                  <a:lnTo>
                    <a:pt x="2303132" y="762000"/>
                  </a:lnTo>
                  <a:lnTo>
                    <a:pt x="2314486" y="762000"/>
                  </a:lnTo>
                  <a:lnTo>
                    <a:pt x="2314892" y="749300"/>
                  </a:lnTo>
                  <a:lnTo>
                    <a:pt x="2309965" y="749300"/>
                  </a:lnTo>
                  <a:lnTo>
                    <a:pt x="2310993" y="736600"/>
                  </a:lnTo>
                  <a:lnTo>
                    <a:pt x="2298573" y="736600"/>
                  </a:lnTo>
                  <a:lnTo>
                    <a:pt x="2291372" y="723900"/>
                  </a:lnTo>
                  <a:lnTo>
                    <a:pt x="2284323" y="723900"/>
                  </a:lnTo>
                  <a:lnTo>
                    <a:pt x="2283815" y="736600"/>
                  </a:lnTo>
                  <a:lnTo>
                    <a:pt x="2283180" y="736600"/>
                  </a:lnTo>
                  <a:lnTo>
                    <a:pt x="2278532" y="723900"/>
                  </a:lnTo>
                  <a:lnTo>
                    <a:pt x="2273211" y="736600"/>
                  </a:lnTo>
                  <a:lnTo>
                    <a:pt x="2267902" y="736600"/>
                  </a:lnTo>
                  <a:lnTo>
                    <a:pt x="2263305" y="723900"/>
                  </a:lnTo>
                  <a:lnTo>
                    <a:pt x="2256332" y="723900"/>
                  </a:lnTo>
                  <a:lnTo>
                    <a:pt x="2256332" y="769010"/>
                  </a:lnTo>
                  <a:lnTo>
                    <a:pt x="2253780" y="774700"/>
                  </a:lnTo>
                  <a:lnTo>
                    <a:pt x="2251710" y="762000"/>
                  </a:lnTo>
                  <a:lnTo>
                    <a:pt x="2256332" y="769010"/>
                  </a:lnTo>
                  <a:lnTo>
                    <a:pt x="2256332" y="723900"/>
                  </a:lnTo>
                  <a:lnTo>
                    <a:pt x="2244394" y="723900"/>
                  </a:lnTo>
                  <a:lnTo>
                    <a:pt x="2235479" y="711200"/>
                  </a:lnTo>
                  <a:lnTo>
                    <a:pt x="2224087" y="711200"/>
                  </a:lnTo>
                  <a:lnTo>
                    <a:pt x="2218118" y="723900"/>
                  </a:lnTo>
                  <a:lnTo>
                    <a:pt x="2213406" y="723900"/>
                  </a:lnTo>
                  <a:lnTo>
                    <a:pt x="2208377" y="736600"/>
                  </a:lnTo>
                  <a:lnTo>
                    <a:pt x="2211070" y="736600"/>
                  </a:lnTo>
                  <a:lnTo>
                    <a:pt x="2203818" y="749300"/>
                  </a:lnTo>
                  <a:lnTo>
                    <a:pt x="2179256" y="749300"/>
                  </a:lnTo>
                  <a:lnTo>
                    <a:pt x="2173732" y="736600"/>
                  </a:lnTo>
                  <a:lnTo>
                    <a:pt x="2168741" y="736600"/>
                  </a:lnTo>
                  <a:lnTo>
                    <a:pt x="2167572" y="723900"/>
                  </a:lnTo>
                  <a:lnTo>
                    <a:pt x="2167394" y="723900"/>
                  </a:lnTo>
                  <a:lnTo>
                    <a:pt x="2165426" y="711200"/>
                  </a:lnTo>
                  <a:lnTo>
                    <a:pt x="2161502" y="711200"/>
                  </a:lnTo>
                  <a:lnTo>
                    <a:pt x="2155850" y="698500"/>
                  </a:lnTo>
                  <a:lnTo>
                    <a:pt x="2147849" y="698500"/>
                  </a:lnTo>
                  <a:lnTo>
                    <a:pt x="2147849" y="1401622"/>
                  </a:lnTo>
                  <a:lnTo>
                    <a:pt x="2147430" y="1401025"/>
                  </a:lnTo>
                  <a:lnTo>
                    <a:pt x="2144357" y="1400695"/>
                  </a:lnTo>
                  <a:lnTo>
                    <a:pt x="2144699" y="1397000"/>
                  </a:lnTo>
                  <a:lnTo>
                    <a:pt x="2146655" y="1397000"/>
                  </a:lnTo>
                  <a:lnTo>
                    <a:pt x="2147849" y="1401622"/>
                  </a:lnTo>
                  <a:lnTo>
                    <a:pt x="2147849" y="698500"/>
                  </a:lnTo>
                  <a:lnTo>
                    <a:pt x="2144420" y="698500"/>
                  </a:lnTo>
                  <a:lnTo>
                    <a:pt x="2143150" y="711200"/>
                  </a:lnTo>
                  <a:lnTo>
                    <a:pt x="2138464" y="711200"/>
                  </a:lnTo>
                  <a:lnTo>
                    <a:pt x="2137194" y="698500"/>
                  </a:lnTo>
                  <a:lnTo>
                    <a:pt x="2113394" y="698500"/>
                  </a:lnTo>
                  <a:lnTo>
                    <a:pt x="2113394" y="1447800"/>
                  </a:lnTo>
                  <a:lnTo>
                    <a:pt x="2110028" y="1456804"/>
                  </a:lnTo>
                  <a:lnTo>
                    <a:pt x="2107692" y="1447800"/>
                  </a:lnTo>
                  <a:lnTo>
                    <a:pt x="2113394" y="1447800"/>
                  </a:lnTo>
                  <a:lnTo>
                    <a:pt x="2113394" y="698500"/>
                  </a:lnTo>
                  <a:lnTo>
                    <a:pt x="2111121" y="698500"/>
                  </a:lnTo>
                  <a:lnTo>
                    <a:pt x="2103462" y="685800"/>
                  </a:lnTo>
                  <a:lnTo>
                    <a:pt x="2096744" y="685800"/>
                  </a:lnTo>
                  <a:lnTo>
                    <a:pt x="2092109" y="673100"/>
                  </a:lnTo>
                  <a:lnTo>
                    <a:pt x="2090039" y="673100"/>
                  </a:lnTo>
                  <a:lnTo>
                    <a:pt x="2088654" y="660400"/>
                  </a:lnTo>
                  <a:lnTo>
                    <a:pt x="2089708" y="660400"/>
                  </a:lnTo>
                  <a:lnTo>
                    <a:pt x="2094979" y="647700"/>
                  </a:lnTo>
                  <a:lnTo>
                    <a:pt x="2105647" y="647700"/>
                  </a:lnTo>
                  <a:lnTo>
                    <a:pt x="2110803" y="660400"/>
                  </a:lnTo>
                  <a:lnTo>
                    <a:pt x="2115832" y="660400"/>
                  </a:lnTo>
                  <a:lnTo>
                    <a:pt x="2123224" y="647700"/>
                  </a:lnTo>
                  <a:lnTo>
                    <a:pt x="2136356" y="647700"/>
                  </a:lnTo>
                  <a:lnTo>
                    <a:pt x="2140585" y="635000"/>
                  </a:lnTo>
                  <a:lnTo>
                    <a:pt x="2135314" y="635000"/>
                  </a:lnTo>
                  <a:lnTo>
                    <a:pt x="2141093" y="622300"/>
                  </a:lnTo>
                  <a:lnTo>
                    <a:pt x="2144687" y="622300"/>
                  </a:lnTo>
                  <a:lnTo>
                    <a:pt x="2148573" y="609600"/>
                  </a:lnTo>
                  <a:lnTo>
                    <a:pt x="2167090" y="609600"/>
                  </a:lnTo>
                  <a:lnTo>
                    <a:pt x="2169579" y="596900"/>
                  </a:lnTo>
                  <a:lnTo>
                    <a:pt x="2168944" y="596900"/>
                  </a:lnTo>
                  <a:lnTo>
                    <a:pt x="2173465" y="584200"/>
                  </a:lnTo>
                  <a:lnTo>
                    <a:pt x="2181098" y="584200"/>
                  </a:lnTo>
                  <a:lnTo>
                    <a:pt x="2177605" y="571500"/>
                  </a:lnTo>
                  <a:lnTo>
                    <a:pt x="2211044" y="571500"/>
                  </a:lnTo>
                  <a:lnTo>
                    <a:pt x="2220480" y="584200"/>
                  </a:lnTo>
                  <a:lnTo>
                    <a:pt x="2229243" y="584200"/>
                  </a:lnTo>
                  <a:lnTo>
                    <a:pt x="2232507" y="596900"/>
                  </a:lnTo>
                  <a:lnTo>
                    <a:pt x="2232101" y="596900"/>
                  </a:lnTo>
                  <a:lnTo>
                    <a:pt x="2230704" y="609600"/>
                  </a:lnTo>
                  <a:lnTo>
                    <a:pt x="2227262" y="609600"/>
                  </a:lnTo>
                  <a:lnTo>
                    <a:pt x="2222271" y="622300"/>
                  </a:lnTo>
                  <a:lnTo>
                    <a:pt x="2218677" y="622300"/>
                  </a:lnTo>
                  <a:lnTo>
                    <a:pt x="2221039" y="632206"/>
                  </a:lnTo>
                  <a:lnTo>
                    <a:pt x="2219668" y="632561"/>
                  </a:lnTo>
                  <a:lnTo>
                    <a:pt x="2220887" y="633818"/>
                  </a:lnTo>
                  <a:lnTo>
                    <a:pt x="2221573" y="634428"/>
                  </a:lnTo>
                  <a:lnTo>
                    <a:pt x="2221712" y="635000"/>
                  </a:lnTo>
                  <a:lnTo>
                    <a:pt x="2222220" y="635000"/>
                  </a:lnTo>
                  <a:lnTo>
                    <a:pt x="2223579" y="636041"/>
                  </a:lnTo>
                  <a:lnTo>
                    <a:pt x="2223808" y="635000"/>
                  </a:lnTo>
                  <a:lnTo>
                    <a:pt x="2227567" y="635000"/>
                  </a:lnTo>
                  <a:lnTo>
                    <a:pt x="2234450" y="647700"/>
                  </a:lnTo>
                  <a:lnTo>
                    <a:pt x="2242553" y="635000"/>
                  </a:lnTo>
                  <a:lnTo>
                    <a:pt x="2240813" y="647700"/>
                  </a:lnTo>
                  <a:lnTo>
                    <a:pt x="2239238" y="647700"/>
                  </a:lnTo>
                  <a:lnTo>
                    <a:pt x="2234730" y="660400"/>
                  </a:lnTo>
                  <a:lnTo>
                    <a:pt x="2223516" y="660400"/>
                  </a:lnTo>
                  <a:lnTo>
                    <a:pt x="2228596" y="673100"/>
                  </a:lnTo>
                  <a:lnTo>
                    <a:pt x="2235530" y="673100"/>
                  </a:lnTo>
                  <a:lnTo>
                    <a:pt x="2240940" y="660400"/>
                  </a:lnTo>
                  <a:lnTo>
                    <a:pt x="2254415" y="660400"/>
                  </a:lnTo>
                  <a:lnTo>
                    <a:pt x="2255520" y="647700"/>
                  </a:lnTo>
                  <a:lnTo>
                    <a:pt x="2259088" y="647700"/>
                  </a:lnTo>
                  <a:lnTo>
                    <a:pt x="2269490" y="635000"/>
                  </a:lnTo>
                  <a:lnTo>
                    <a:pt x="2274354" y="635000"/>
                  </a:lnTo>
                  <a:lnTo>
                    <a:pt x="2284272" y="622300"/>
                  </a:lnTo>
                  <a:lnTo>
                    <a:pt x="2317902" y="622300"/>
                  </a:lnTo>
                  <a:lnTo>
                    <a:pt x="2320582" y="609600"/>
                  </a:lnTo>
                  <a:lnTo>
                    <a:pt x="2321674" y="609600"/>
                  </a:lnTo>
                  <a:lnTo>
                    <a:pt x="2324811" y="596900"/>
                  </a:lnTo>
                  <a:lnTo>
                    <a:pt x="2336774" y="596900"/>
                  </a:lnTo>
                  <a:lnTo>
                    <a:pt x="2339086" y="584200"/>
                  </a:lnTo>
                  <a:lnTo>
                    <a:pt x="2353513" y="584200"/>
                  </a:lnTo>
                  <a:lnTo>
                    <a:pt x="2352344" y="571500"/>
                  </a:lnTo>
                  <a:lnTo>
                    <a:pt x="2365718" y="571500"/>
                  </a:lnTo>
                  <a:lnTo>
                    <a:pt x="2366327" y="558800"/>
                  </a:lnTo>
                  <a:lnTo>
                    <a:pt x="2370531" y="546100"/>
                  </a:lnTo>
                  <a:lnTo>
                    <a:pt x="2369794" y="546100"/>
                  </a:lnTo>
                  <a:lnTo>
                    <a:pt x="2369477" y="533400"/>
                  </a:lnTo>
                  <a:lnTo>
                    <a:pt x="2389035" y="533400"/>
                  </a:lnTo>
                  <a:lnTo>
                    <a:pt x="2398280" y="546100"/>
                  </a:lnTo>
                  <a:lnTo>
                    <a:pt x="2434780" y="546100"/>
                  </a:lnTo>
                  <a:lnTo>
                    <a:pt x="2433345" y="533400"/>
                  </a:lnTo>
                  <a:lnTo>
                    <a:pt x="2427694" y="533400"/>
                  </a:lnTo>
                  <a:lnTo>
                    <a:pt x="2420670" y="520700"/>
                  </a:lnTo>
                  <a:lnTo>
                    <a:pt x="2449677" y="520700"/>
                  </a:lnTo>
                  <a:lnTo>
                    <a:pt x="2450338" y="508000"/>
                  </a:lnTo>
                  <a:lnTo>
                    <a:pt x="2451519" y="508000"/>
                  </a:lnTo>
                  <a:lnTo>
                    <a:pt x="2454897" y="495300"/>
                  </a:lnTo>
                  <a:lnTo>
                    <a:pt x="2462149" y="508000"/>
                  </a:lnTo>
                  <a:lnTo>
                    <a:pt x="2464612" y="495300"/>
                  </a:lnTo>
                  <a:lnTo>
                    <a:pt x="2465197" y="495300"/>
                  </a:lnTo>
                  <a:lnTo>
                    <a:pt x="2463279" y="482600"/>
                  </a:lnTo>
                  <a:lnTo>
                    <a:pt x="2458478" y="482600"/>
                  </a:lnTo>
                  <a:lnTo>
                    <a:pt x="2466492" y="469900"/>
                  </a:lnTo>
                  <a:lnTo>
                    <a:pt x="2472525" y="482600"/>
                  </a:lnTo>
                  <a:lnTo>
                    <a:pt x="2477109" y="482600"/>
                  </a:lnTo>
                  <a:lnTo>
                    <a:pt x="2482024" y="495300"/>
                  </a:lnTo>
                  <a:lnTo>
                    <a:pt x="2495169" y="495300"/>
                  </a:lnTo>
                  <a:lnTo>
                    <a:pt x="2485567" y="482600"/>
                  </a:lnTo>
                  <a:lnTo>
                    <a:pt x="2503652" y="482600"/>
                  </a:lnTo>
                  <a:lnTo>
                    <a:pt x="2504109" y="469900"/>
                  </a:lnTo>
                  <a:lnTo>
                    <a:pt x="2502852" y="457200"/>
                  </a:lnTo>
                  <a:lnTo>
                    <a:pt x="2498585" y="457200"/>
                  </a:lnTo>
                  <a:lnTo>
                    <a:pt x="2493010" y="444500"/>
                  </a:lnTo>
                  <a:lnTo>
                    <a:pt x="2487752" y="444500"/>
                  </a:lnTo>
                  <a:lnTo>
                    <a:pt x="2482100" y="431800"/>
                  </a:lnTo>
                  <a:lnTo>
                    <a:pt x="2475839" y="419100"/>
                  </a:lnTo>
                  <a:lnTo>
                    <a:pt x="2468816" y="406400"/>
                  </a:lnTo>
                  <a:lnTo>
                    <a:pt x="2460891" y="393700"/>
                  </a:lnTo>
                  <a:lnTo>
                    <a:pt x="2449207" y="393700"/>
                  </a:lnTo>
                  <a:lnTo>
                    <a:pt x="2453767" y="381000"/>
                  </a:lnTo>
                  <a:lnTo>
                    <a:pt x="2468346" y="381000"/>
                  </a:lnTo>
                  <a:lnTo>
                    <a:pt x="2467953" y="368300"/>
                  </a:lnTo>
                  <a:lnTo>
                    <a:pt x="2485466" y="368300"/>
                  </a:lnTo>
                  <a:lnTo>
                    <a:pt x="2493073" y="381000"/>
                  </a:lnTo>
                  <a:lnTo>
                    <a:pt x="2519756" y="381000"/>
                  </a:lnTo>
                  <a:lnTo>
                    <a:pt x="2517698" y="368300"/>
                  </a:lnTo>
                  <a:lnTo>
                    <a:pt x="2512060" y="355600"/>
                  </a:lnTo>
                  <a:lnTo>
                    <a:pt x="2519489" y="368300"/>
                  </a:lnTo>
                  <a:lnTo>
                    <a:pt x="2521064" y="355600"/>
                  </a:lnTo>
                  <a:lnTo>
                    <a:pt x="2515920" y="342900"/>
                  </a:lnTo>
                  <a:lnTo>
                    <a:pt x="2515387" y="342900"/>
                  </a:lnTo>
                  <a:lnTo>
                    <a:pt x="2521483" y="33020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178514" y="3836702"/>
              <a:ext cx="5080" cy="4445"/>
            </a:xfrm>
            <a:custGeom>
              <a:avLst/>
              <a:gdLst/>
              <a:ahLst/>
              <a:cxnLst/>
              <a:rect l="l" t="t" r="r" b="b"/>
              <a:pathLst>
                <a:path w="5079" h="4445">
                  <a:moveTo>
                    <a:pt x="2917" y="0"/>
                  </a:moveTo>
                  <a:lnTo>
                    <a:pt x="0" y="763"/>
                  </a:lnTo>
                  <a:lnTo>
                    <a:pt x="1219" y="2015"/>
                  </a:lnTo>
                  <a:lnTo>
                    <a:pt x="2525" y="3170"/>
                  </a:lnTo>
                  <a:lnTo>
                    <a:pt x="3917" y="4239"/>
                  </a:lnTo>
                  <a:lnTo>
                    <a:pt x="4632" y="1080"/>
                  </a:lnTo>
                  <a:lnTo>
                    <a:pt x="2917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178514" y="3836702"/>
              <a:ext cx="5080" cy="4445"/>
            </a:xfrm>
            <a:custGeom>
              <a:avLst/>
              <a:gdLst/>
              <a:ahLst/>
              <a:cxnLst/>
              <a:rect l="l" t="t" r="r" b="b"/>
              <a:pathLst>
                <a:path w="5079" h="4445">
                  <a:moveTo>
                    <a:pt x="3917" y="4239"/>
                  </a:moveTo>
                  <a:lnTo>
                    <a:pt x="4632" y="1080"/>
                  </a:lnTo>
                  <a:lnTo>
                    <a:pt x="2917" y="0"/>
                  </a:lnTo>
                  <a:lnTo>
                    <a:pt x="0" y="763"/>
                  </a:lnTo>
                  <a:lnTo>
                    <a:pt x="1219" y="2015"/>
                  </a:lnTo>
                  <a:lnTo>
                    <a:pt x="2525" y="3170"/>
                  </a:lnTo>
                  <a:lnTo>
                    <a:pt x="3917" y="4239"/>
                  </a:lnTo>
                </a:path>
              </a:pathLst>
            </a:custGeom>
            <a:ln w="3175">
              <a:solidFill>
                <a:srgbClr val="0092C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225833" y="3844264"/>
              <a:ext cx="4445" cy="1905"/>
            </a:xfrm>
            <a:custGeom>
              <a:avLst/>
              <a:gdLst/>
              <a:ahLst/>
              <a:cxnLst/>
              <a:rect l="l" t="t" r="r" b="b"/>
              <a:pathLst>
                <a:path w="4445" h="1904">
                  <a:moveTo>
                    <a:pt x="3886" y="1739"/>
                  </a:moveTo>
                  <a:lnTo>
                    <a:pt x="2908" y="520"/>
                  </a:lnTo>
                  <a:lnTo>
                    <a:pt x="1625" y="12"/>
                  </a:lnTo>
                  <a:lnTo>
                    <a:pt x="0" y="190"/>
                  </a:lnTo>
                  <a:lnTo>
                    <a:pt x="3886" y="173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225844" y="3844265"/>
              <a:ext cx="4445" cy="1905"/>
            </a:xfrm>
            <a:custGeom>
              <a:avLst/>
              <a:gdLst/>
              <a:ahLst/>
              <a:cxnLst/>
              <a:rect l="l" t="t" r="r" b="b"/>
              <a:pathLst>
                <a:path w="4445" h="1904">
                  <a:moveTo>
                    <a:pt x="3874" y="1730"/>
                  </a:moveTo>
                  <a:lnTo>
                    <a:pt x="2907" y="510"/>
                  </a:lnTo>
                  <a:lnTo>
                    <a:pt x="1617" y="0"/>
                  </a:lnTo>
                  <a:lnTo>
                    <a:pt x="0" y="182"/>
                  </a:lnTo>
                  <a:lnTo>
                    <a:pt x="1300" y="698"/>
                  </a:lnTo>
                  <a:lnTo>
                    <a:pt x="2584" y="1214"/>
                  </a:lnTo>
                  <a:lnTo>
                    <a:pt x="3874" y="1730"/>
                  </a:lnTo>
                </a:path>
              </a:pathLst>
            </a:custGeom>
            <a:ln w="3175">
              <a:solidFill>
                <a:srgbClr val="0092C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8503692" y="2233967"/>
              <a:ext cx="5023485" cy="2417445"/>
            </a:xfrm>
            <a:custGeom>
              <a:avLst/>
              <a:gdLst/>
              <a:ahLst/>
              <a:cxnLst/>
              <a:rect l="l" t="t" r="r" b="b"/>
              <a:pathLst>
                <a:path w="5023484" h="2417445">
                  <a:moveTo>
                    <a:pt x="160324" y="412026"/>
                  </a:moveTo>
                  <a:lnTo>
                    <a:pt x="158305" y="406400"/>
                  </a:lnTo>
                  <a:lnTo>
                    <a:pt x="158254" y="406565"/>
                  </a:lnTo>
                  <a:lnTo>
                    <a:pt x="160286" y="412076"/>
                  </a:lnTo>
                  <a:close/>
                </a:path>
                <a:path w="5023484" h="2417445">
                  <a:moveTo>
                    <a:pt x="176606" y="431800"/>
                  </a:moveTo>
                  <a:lnTo>
                    <a:pt x="174840" y="419100"/>
                  </a:lnTo>
                  <a:lnTo>
                    <a:pt x="169849" y="419100"/>
                  </a:lnTo>
                  <a:lnTo>
                    <a:pt x="176606" y="431800"/>
                  </a:lnTo>
                  <a:close/>
                </a:path>
                <a:path w="5023484" h="2417445">
                  <a:moveTo>
                    <a:pt x="255714" y="473367"/>
                  </a:moveTo>
                  <a:lnTo>
                    <a:pt x="254393" y="466420"/>
                  </a:lnTo>
                  <a:lnTo>
                    <a:pt x="250012" y="465467"/>
                  </a:lnTo>
                  <a:lnTo>
                    <a:pt x="243738" y="466801"/>
                  </a:lnTo>
                  <a:lnTo>
                    <a:pt x="245986" y="469379"/>
                  </a:lnTo>
                  <a:lnTo>
                    <a:pt x="248564" y="471576"/>
                  </a:lnTo>
                  <a:lnTo>
                    <a:pt x="251472" y="473367"/>
                  </a:lnTo>
                  <a:lnTo>
                    <a:pt x="252882" y="474002"/>
                  </a:lnTo>
                  <a:lnTo>
                    <a:pt x="254279" y="474002"/>
                  </a:lnTo>
                  <a:lnTo>
                    <a:pt x="255714" y="473367"/>
                  </a:lnTo>
                  <a:close/>
                </a:path>
                <a:path w="5023484" h="2417445">
                  <a:moveTo>
                    <a:pt x="260616" y="471055"/>
                  </a:moveTo>
                  <a:lnTo>
                    <a:pt x="259295" y="471170"/>
                  </a:lnTo>
                  <a:lnTo>
                    <a:pt x="258000" y="471424"/>
                  </a:lnTo>
                  <a:lnTo>
                    <a:pt x="256743" y="471843"/>
                  </a:lnTo>
                  <a:lnTo>
                    <a:pt x="260616" y="471055"/>
                  </a:lnTo>
                  <a:close/>
                </a:path>
                <a:path w="5023484" h="2417445">
                  <a:moveTo>
                    <a:pt x="266522" y="465632"/>
                  </a:moveTo>
                  <a:lnTo>
                    <a:pt x="263601" y="464934"/>
                  </a:lnTo>
                  <a:lnTo>
                    <a:pt x="260781" y="465188"/>
                  </a:lnTo>
                  <a:lnTo>
                    <a:pt x="258025" y="466407"/>
                  </a:lnTo>
                  <a:lnTo>
                    <a:pt x="266522" y="465632"/>
                  </a:lnTo>
                  <a:close/>
                </a:path>
                <a:path w="5023484" h="2417445">
                  <a:moveTo>
                    <a:pt x="448792" y="401447"/>
                  </a:moveTo>
                  <a:lnTo>
                    <a:pt x="444919" y="400672"/>
                  </a:lnTo>
                  <a:lnTo>
                    <a:pt x="443636" y="404393"/>
                  </a:lnTo>
                  <a:lnTo>
                    <a:pt x="444919" y="404647"/>
                  </a:lnTo>
                  <a:lnTo>
                    <a:pt x="448792" y="401447"/>
                  </a:lnTo>
                  <a:close/>
                </a:path>
                <a:path w="5023484" h="2417445">
                  <a:moveTo>
                    <a:pt x="470001" y="1282700"/>
                  </a:moveTo>
                  <a:lnTo>
                    <a:pt x="460400" y="1282700"/>
                  </a:lnTo>
                  <a:lnTo>
                    <a:pt x="463880" y="1295400"/>
                  </a:lnTo>
                  <a:lnTo>
                    <a:pt x="470001" y="1282700"/>
                  </a:lnTo>
                  <a:close/>
                </a:path>
                <a:path w="5023484" h="2417445">
                  <a:moveTo>
                    <a:pt x="470865" y="342900"/>
                  </a:moveTo>
                  <a:lnTo>
                    <a:pt x="465645" y="330200"/>
                  </a:lnTo>
                  <a:lnTo>
                    <a:pt x="448373" y="330200"/>
                  </a:lnTo>
                  <a:lnTo>
                    <a:pt x="455688" y="342900"/>
                  </a:lnTo>
                  <a:lnTo>
                    <a:pt x="470865" y="342900"/>
                  </a:lnTo>
                  <a:close/>
                </a:path>
                <a:path w="5023484" h="2417445">
                  <a:moveTo>
                    <a:pt x="526110" y="1168400"/>
                  </a:moveTo>
                  <a:lnTo>
                    <a:pt x="514286" y="1168400"/>
                  </a:lnTo>
                  <a:lnTo>
                    <a:pt x="520585" y="1181100"/>
                  </a:lnTo>
                  <a:lnTo>
                    <a:pt x="526110" y="1168400"/>
                  </a:lnTo>
                  <a:close/>
                </a:path>
                <a:path w="5023484" h="2417445">
                  <a:moveTo>
                    <a:pt x="653300" y="305269"/>
                  </a:moveTo>
                  <a:lnTo>
                    <a:pt x="642632" y="301586"/>
                  </a:lnTo>
                  <a:lnTo>
                    <a:pt x="638911" y="300824"/>
                  </a:lnTo>
                  <a:lnTo>
                    <a:pt x="629970" y="297776"/>
                  </a:lnTo>
                  <a:lnTo>
                    <a:pt x="620814" y="294855"/>
                  </a:lnTo>
                  <a:lnTo>
                    <a:pt x="611492" y="293179"/>
                  </a:lnTo>
                  <a:lnTo>
                    <a:pt x="602081" y="293903"/>
                  </a:lnTo>
                  <a:lnTo>
                    <a:pt x="597941" y="294894"/>
                  </a:lnTo>
                  <a:lnTo>
                    <a:pt x="593547" y="296773"/>
                  </a:lnTo>
                  <a:lnTo>
                    <a:pt x="586447" y="305625"/>
                  </a:lnTo>
                  <a:lnTo>
                    <a:pt x="591134" y="308825"/>
                  </a:lnTo>
                  <a:lnTo>
                    <a:pt x="591210" y="314312"/>
                  </a:lnTo>
                  <a:lnTo>
                    <a:pt x="594677" y="319849"/>
                  </a:lnTo>
                  <a:lnTo>
                    <a:pt x="602640" y="322402"/>
                  </a:lnTo>
                  <a:lnTo>
                    <a:pt x="611797" y="322884"/>
                  </a:lnTo>
                  <a:lnTo>
                    <a:pt x="618794" y="322237"/>
                  </a:lnTo>
                  <a:lnTo>
                    <a:pt x="624573" y="321183"/>
                  </a:lnTo>
                  <a:lnTo>
                    <a:pt x="630961" y="320713"/>
                  </a:lnTo>
                  <a:lnTo>
                    <a:pt x="635850" y="317068"/>
                  </a:lnTo>
                  <a:lnTo>
                    <a:pt x="643013" y="309537"/>
                  </a:lnTo>
                  <a:lnTo>
                    <a:pt x="646811" y="307428"/>
                  </a:lnTo>
                  <a:lnTo>
                    <a:pt x="648957" y="310883"/>
                  </a:lnTo>
                  <a:lnTo>
                    <a:pt x="653300" y="305269"/>
                  </a:lnTo>
                  <a:close/>
                </a:path>
                <a:path w="5023484" h="2417445">
                  <a:moveTo>
                    <a:pt x="2290813" y="76200"/>
                  </a:moveTo>
                  <a:lnTo>
                    <a:pt x="2287613" y="63500"/>
                  </a:lnTo>
                  <a:lnTo>
                    <a:pt x="2279548" y="63500"/>
                  </a:lnTo>
                  <a:lnTo>
                    <a:pt x="2290813" y="76200"/>
                  </a:lnTo>
                  <a:close/>
                </a:path>
                <a:path w="5023484" h="2417445">
                  <a:moveTo>
                    <a:pt x="3168027" y="190500"/>
                  </a:moveTo>
                  <a:lnTo>
                    <a:pt x="3161766" y="177800"/>
                  </a:lnTo>
                  <a:lnTo>
                    <a:pt x="3156508" y="190500"/>
                  </a:lnTo>
                  <a:lnTo>
                    <a:pt x="3155924" y="190500"/>
                  </a:lnTo>
                  <a:lnTo>
                    <a:pt x="3161423" y="203200"/>
                  </a:lnTo>
                  <a:lnTo>
                    <a:pt x="3162617" y="203200"/>
                  </a:lnTo>
                  <a:lnTo>
                    <a:pt x="3165398" y="190500"/>
                  </a:lnTo>
                  <a:lnTo>
                    <a:pt x="3168027" y="190500"/>
                  </a:lnTo>
                  <a:close/>
                </a:path>
                <a:path w="5023484" h="2417445">
                  <a:moveTo>
                    <a:pt x="3178162" y="177800"/>
                  </a:moveTo>
                  <a:lnTo>
                    <a:pt x="3166389" y="165100"/>
                  </a:lnTo>
                  <a:lnTo>
                    <a:pt x="3170224" y="177800"/>
                  </a:lnTo>
                  <a:lnTo>
                    <a:pt x="3178162" y="177800"/>
                  </a:lnTo>
                  <a:close/>
                </a:path>
                <a:path w="5023484" h="2417445">
                  <a:moveTo>
                    <a:pt x="3610470" y="2406675"/>
                  </a:moveTo>
                  <a:lnTo>
                    <a:pt x="3610343" y="2405138"/>
                  </a:lnTo>
                  <a:lnTo>
                    <a:pt x="3609683" y="2403640"/>
                  </a:lnTo>
                  <a:lnTo>
                    <a:pt x="3610203" y="2406675"/>
                  </a:lnTo>
                  <a:lnTo>
                    <a:pt x="3609581" y="2403995"/>
                  </a:lnTo>
                  <a:lnTo>
                    <a:pt x="3608882" y="2404414"/>
                  </a:lnTo>
                  <a:lnTo>
                    <a:pt x="3610064" y="2408288"/>
                  </a:lnTo>
                  <a:lnTo>
                    <a:pt x="3610470" y="2406675"/>
                  </a:lnTo>
                  <a:close/>
                </a:path>
                <a:path w="5023484" h="2417445">
                  <a:moveTo>
                    <a:pt x="3628593" y="2402078"/>
                  </a:moveTo>
                  <a:lnTo>
                    <a:pt x="3628059" y="2397836"/>
                  </a:lnTo>
                  <a:lnTo>
                    <a:pt x="3625519" y="2399461"/>
                  </a:lnTo>
                  <a:lnTo>
                    <a:pt x="3620528" y="2400376"/>
                  </a:lnTo>
                  <a:lnTo>
                    <a:pt x="3620693" y="2404414"/>
                  </a:lnTo>
                  <a:lnTo>
                    <a:pt x="3624427" y="2404592"/>
                  </a:lnTo>
                  <a:lnTo>
                    <a:pt x="3628593" y="2402078"/>
                  </a:lnTo>
                  <a:close/>
                </a:path>
                <a:path w="5023484" h="2417445">
                  <a:moveTo>
                    <a:pt x="3637254" y="2404414"/>
                  </a:moveTo>
                  <a:lnTo>
                    <a:pt x="3636759" y="2402662"/>
                  </a:lnTo>
                  <a:lnTo>
                    <a:pt x="3635730" y="2401379"/>
                  </a:lnTo>
                  <a:lnTo>
                    <a:pt x="3634130" y="2400554"/>
                  </a:lnTo>
                  <a:lnTo>
                    <a:pt x="3634143" y="2402560"/>
                  </a:lnTo>
                  <a:lnTo>
                    <a:pt x="3635171" y="2403856"/>
                  </a:lnTo>
                  <a:lnTo>
                    <a:pt x="3637254" y="2404414"/>
                  </a:lnTo>
                  <a:close/>
                </a:path>
                <a:path w="5023484" h="2417445">
                  <a:moveTo>
                    <a:pt x="3641572" y="2395169"/>
                  </a:moveTo>
                  <a:lnTo>
                    <a:pt x="3640683" y="2393937"/>
                  </a:lnTo>
                  <a:lnTo>
                    <a:pt x="3640023" y="2393023"/>
                  </a:lnTo>
                  <a:lnTo>
                    <a:pt x="3638080" y="2391537"/>
                  </a:lnTo>
                  <a:lnTo>
                    <a:pt x="3635730" y="2392299"/>
                  </a:lnTo>
                  <a:lnTo>
                    <a:pt x="3636111" y="2391994"/>
                  </a:lnTo>
                  <a:lnTo>
                    <a:pt x="3637305" y="2390838"/>
                  </a:lnTo>
                  <a:lnTo>
                    <a:pt x="3634016" y="2386711"/>
                  </a:lnTo>
                  <a:lnTo>
                    <a:pt x="3630142" y="2388679"/>
                  </a:lnTo>
                  <a:lnTo>
                    <a:pt x="3626078" y="2390063"/>
                  </a:lnTo>
                  <a:lnTo>
                    <a:pt x="3623500" y="2394089"/>
                  </a:lnTo>
                  <a:lnTo>
                    <a:pt x="3627132" y="2397175"/>
                  </a:lnTo>
                  <a:lnTo>
                    <a:pt x="3633343" y="2399322"/>
                  </a:lnTo>
                  <a:lnTo>
                    <a:pt x="3638486" y="2400516"/>
                  </a:lnTo>
                  <a:lnTo>
                    <a:pt x="3637369" y="2397023"/>
                  </a:lnTo>
                  <a:lnTo>
                    <a:pt x="3639540" y="2395867"/>
                  </a:lnTo>
                  <a:lnTo>
                    <a:pt x="3641572" y="2395169"/>
                  </a:lnTo>
                  <a:close/>
                </a:path>
                <a:path w="5023484" h="2417445">
                  <a:moveTo>
                    <a:pt x="3757371" y="2332063"/>
                  </a:moveTo>
                  <a:lnTo>
                    <a:pt x="3749459" y="2329751"/>
                  </a:lnTo>
                  <a:lnTo>
                    <a:pt x="3749129" y="2334780"/>
                  </a:lnTo>
                  <a:lnTo>
                    <a:pt x="3752240" y="2337485"/>
                  </a:lnTo>
                  <a:lnTo>
                    <a:pt x="3757371" y="2332063"/>
                  </a:lnTo>
                  <a:close/>
                </a:path>
                <a:path w="5023484" h="2417445">
                  <a:moveTo>
                    <a:pt x="3776954" y="2297658"/>
                  </a:moveTo>
                  <a:lnTo>
                    <a:pt x="3775773" y="2295283"/>
                  </a:lnTo>
                  <a:lnTo>
                    <a:pt x="3772776" y="2295652"/>
                  </a:lnTo>
                  <a:lnTo>
                    <a:pt x="3771646" y="2298827"/>
                  </a:lnTo>
                  <a:lnTo>
                    <a:pt x="3772738" y="2300757"/>
                  </a:lnTo>
                  <a:lnTo>
                    <a:pt x="3776256" y="2300300"/>
                  </a:lnTo>
                  <a:lnTo>
                    <a:pt x="3776954" y="2297658"/>
                  </a:lnTo>
                  <a:close/>
                </a:path>
                <a:path w="5023484" h="2417445">
                  <a:moveTo>
                    <a:pt x="3789324" y="2300706"/>
                  </a:moveTo>
                  <a:lnTo>
                    <a:pt x="3788397" y="2299309"/>
                  </a:lnTo>
                  <a:lnTo>
                    <a:pt x="3787368" y="2298027"/>
                  </a:lnTo>
                  <a:lnTo>
                    <a:pt x="3786200" y="2296845"/>
                  </a:lnTo>
                  <a:lnTo>
                    <a:pt x="3784816" y="2298001"/>
                  </a:lnTo>
                  <a:lnTo>
                    <a:pt x="3783279" y="2298903"/>
                  </a:lnTo>
                  <a:lnTo>
                    <a:pt x="3781590" y="2299551"/>
                  </a:lnTo>
                  <a:lnTo>
                    <a:pt x="3784015" y="2300986"/>
                  </a:lnTo>
                  <a:lnTo>
                    <a:pt x="3786581" y="2301367"/>
                  </a:lnTo>
                  <a:lnTo>
                    <a:pt x="3789324" y="2300706"/>
                  </a:lnTo>
                  <a:close/>
                </a:path>
                <a:path w="5023484" h="2417445">
                  <a:moveTo>
                    <a:pt x="3809911" y="2227554"/>
                  </a:moveTo>
                  <a:lnTo>
                    <a:pt x="3807104" y="2226614"/>
                  </a:lnTo>
                  <a:lnTo>
                    <a:pt x="3804399" y="2225459"/>
                  </a:lnTo>
                  <a:lnTo>
                    <a:pt x="3801783" y="2224074"/>
                  </a:lnTo>
                  <a:lnTo>
                    <a:pt x="3803256" y="2227173"/>
                  </a:lnTo>
                  <a:lnTo>
                    <a:pt x="3806507" y="2229434"/>
                  </a:lnTo>
                  <a:lnTo>
                    <a:pt x="3809911" y="2227554"/>
                  </a:lnTo>
                  <a:close/>
                </a:path>
                <a:path w="5023484" h="2417445">
                  <a:moveTo>
                    <a:pt x="3831742" y="2248865"/>
                  </a:moveTo>
                  <a:lnTo>
                    <a:pt x="3830751" y="2245791"/>
                  </a:lnTo>
                  <a:lnTo>
                    <a:pt x="3829278" y="2245918"/>
                  </a:lnTo>
                  <a:lnTo>
                    <a:pt x="3827856" y="2246312"/>
                  </a:lnTo>
                  <a:lnTo>
                    <a:pt x="3826510" y="2246960"/>
                  </a:lnTo>
                  <a:lnTo>
                    <a:pt x="3830751" y="2250440"/>
                  </a:lnTo>
                  <a:lnTo>
                    <a:pt x="3826510" y="2251595"/>
                  </a:lnTo>
                  <a:lnTo>
                    <a:pt x="3830421" y="2258644"/>
                  </a:lnTo>
                  <a:lnTo>
                    <a:pt x="3831742" y="2248865"/>
                  </a:lnTo>
                  <a:close/>
                </a:path>
                <a:path w="5023484" h="2417445">
                  <a:moveTo>
                    <a:pt x="3835108" y="2171103"/>
                  </a:moveTo>
                  <a:lnTo>
                    <a:pt x="3833571" y="2169414"/>
                  </a:lnTo>
                  <a:lnTo>
                    <a:pt x="3831907" y="2167864"/>
                  </a:lnTo>
                  <a:lnTo>
                    <a:pt x="3830104" y="2166455"/>
                  </a:lnTo>
                  <a:lnTo>
                    <a:pt x="3829977" y="2169731"/>
                  </a:lnTo>
                  <a:lnTo>
                    <a:pt x="3831907" y="2171344"/>
                  </a:lnTo>
                  <a:lnTo>
                    <a:pt x="3835108" y="2171103"/>
                  </a:lnTo>
                  <a:close/>
                </a:path>
                <a:path w="5023484" h="2417445">
                  <a:moveTo>
                    <a:pt x="3838067" y="1971078"/>
                  </a:moveTo>
                  <a:lnTo>
                    <a:pt x="3831729" y="1966328"/>
                  </a:lnTo>
                  <a:lnTo>
                    <a:pt x="3822382" y="1960587"/>
                  </a:lnTo>
                  <a:lnTo>
                    <a:pt x="3812743" y="1956904"/>
                  </a:lnTo>
                  <a:lnTo>
                    <a:pt x="3805555" y="1958301"/>
                  </a:lnTo>
                  <a:lnTo>
                    <a:pt x="3812578" y="1962975"/>
                  </a:lnTo>
                  <a:lnTo>
                    <a:pt x="3821379" y="1969338"/>
                  </a:lnTo>
                  <a:lnTo>
                    <a:pt x="3830396" y="1973376"/>
                  </a:lnTo>
                  <a:lnTo>
                    <a:pt x="3838067" y="1971078"/>
                  </a:lnTo>
                  <a:close/>
                </a:path>
                <a:path w="5023484" h="2417445">
                  <a:moveTo>
                    <a:pt x="3846614" y="939800"/>
                  </a:moveTo>
                  <a:lnTo>
                    <a:pt x="3836682" y="939800"/>
                  </a:lnTo>
                  <a:lnTo>
                    <a:pt x="3842080" y="952500"/>
                  </a:lnTo>
                  <a:lnTo>
                    <a:pt x="3846614" y="939800"/>
                  </a:lnTo>
                  <a:close/>
                </a:path>
                <a:path w="5023484" h="2417445">
                  <a:moveTo>
                    <a:pt x="3862451" y="2130133"/>
                  </a:moveTo>
                  <a:lnTo>
                    <a:pt x="3856456" y="2121763"/>
                  </a:lnTo>
                  <a:lnTo>
                    <a:pt x="3854996" y="2130094"/>
                  </a:lnTo>
                  <a:lnTo>
                    <a:pt x="3855745" y="2132025"/>
                  </a:lnTo>
                  <a:lnTo>
                    <a:pt x="3862451" y="2130133"/>
                  </a:lnTo>
                  <a:close/>
                </a:path>
                <a:path w="5023484" h="2417445">
                  <a:moveTo>
                    <a:pt x="3869017" y="2029891"/>
                  </a:moveTo>
                  <a:lnTo>
                    <a:pt x="3868636" y="2026386"/>
                  </a:lnTo>
                  <a:lnTo>
                    <a:pt x="3866375" y="2025421"/>
                  </a:lnTo>
                  <a:lnTo>
                    <a:pt x="3863581" y="2027567"/>
                  </a:lnTo>
                  <a:lnTo>
                    <a:pt x="3864902" y="2029460"/>
                  </a:lnTo>
                  <a:lnTo>
                    <a:pt x="3866718" y="2030234"/>
                  </a:lnTo>
                  <a:lnTo>
                    <a:pt x="3869017" y="2029891"/>
                  </a:lnTo>
                  <a:close/>
                </a:path>
                <a:path w="5023484" h="2417445">
                  <a:moveTo>
                    <a:pt x="3874541" y="2053094"/>
                  </a:moveTo>
                  <a:lnTo>
                    <a:pt x="3873246" y="2052701"/>
                  </a:lnTo>
                  <a:lnTo>
                    <a:pt x="3869918" y="2055050"/>
                  </a:lnTo>
                  <a:lnTo>
                    <a:pt x="3873792" y="2056206"/>
                  </a:lnTo>
                  <a:lnTo>
                    <a:pt x="3874541" y="2053094"/>
                  </a:lnTo>
                  <a:close/>
                </a:path>
                <a:path w="5023484" h="2417445">
                  <a:moveTo>
                    <a:pt x="3877551" y="2041486"/>
                  </a:moveTo>
                  <a:lnTo>
                    <a:pt x="3875011" y="2037295"/>
                  </a:lnTo>
                  <a:lnTo>
                    <a:pt x="3867023" y="2033524"/>
                  </a:lnTo>
                  <a:lnTo>
                    <a:pt x="3862844" y="2037613"/>
                  </a:lnTo>
                  <a:lnTo>
                    <a:pt x="3865194" y="2041486"/>
                  </a:lnTo>
                  <a:lnTo>
                    <a:pt x="3869410" y="2040915"/>
                  </a:lnTo>
                  <a:lnTo>
                    <a:pt x="3873462" y="2043569"/>
                  </a:lnTo>
                  <a:lnTo>
                    <a:pt x="3877551" y="2041486"/>
                  </a:lnTo>
                  <a:close/>
                </a:path>
                <a:path w="5023484" h="2417445">
                  <a:moveTo>
                    <a:pt x="3907040" y="1219200"/>
                  </a:moveTo>
                  <a:lnTo>
                    <a:pt x="3906634" y="1218501"/>
                  </a:lnTo>
                  <a:lnTo>
                    <a:pt x="3906062" y="1219200"/>
                  </a:lnTo>
                  <a:lnTo>
                    <a:pt x="3907040" y="1219200"/>
                  </a:lnTo>
                  <a:close/>
                </a:path>
                <a:path w="5023484" h="2417445">
                  <a:moveTo>
                    <a:pt x="3923258" y="2274455"/>
                  </a:moveTo>
                  <a:lnTo>
                    <a:pt x="3917048" y="2268867"/>
                  </a:lnTo>
                  <a:lnTo>
                    <a:pt x="3904831" y="2259203"/>
                  </a:lnTo>
                  <a:lnTo>
                    <a:pt x="3896906" y="2267115"/>
                  </a:lnTo>
                  <a:lnTo>
                    <a:pt x="3887228" y="2268321"/>
                  </a:lnTo>
                  <a:lnTo>
                    <a:pt x="3881691" y="2282177"/>
                  </a:lnTo>
                  <a:lnTo>
                    <a:pt x="3882479" y="2286279"/>
                  </a:lnTo>
                  <a:lnTo>
                    <a:pt x="3872903" y="2297811"/>
                  </a:lnTo>
                  <a:lnTo>
                    <a:pt x="3871861" y="2305697"/>
                  </a:lnTo>
                  <a:lnTo>
                    <a:pt x="3870033" y="2312378"/>
                  </a:lnTo>
                  <a:lnTo>
                    <a:pt x="3867404" y="2319794"/>
                  </a:lnTo>
                  <a:lnTo>
                    <a:pt x="3864394" y="2327338"/>
                  </a:lnTo>
                  <a:lnTo>
                    <a:pt x="3862324" y="2335022"/>
                  </a:lnTo>
                  <a:lnTo>
                    <a:pt x="3862514" y="2342883"/>
                  </a:lnTo>
                  <a:lnTo>
                    <a:pt x="3863530" y="2346744"/>
                  </a:lnTo>
                  <a:lnTo>
                    <a:pt x="3865613" y="2349957"/>
                  </a:lnTo>
                  <a:lnTo>
                    <a:pt x="3863314" y="2357399"/>
                  </a:lnTo>
                  <a:lnTo>
                    <a:pt x="3862209" y="2360333"/>
                  </a:lnTo>
                  <a:lnTo>
                    <a:pt x="3870528" y="2368423"/>
                  </a:lnTo>
                  <a:lnTo>
                    <a:pt x="3872306" y="2377059"/>
                  </a:lnTo>
                  <a:lnTo>
                    <a:pt x="3879672" y="2391765"/>
                  </a:lnTo>
                  <a:lnTo>
                    <a:pt x="3888308" y="2394051"/>
                  </a:lnTo>
                  <a:lnTo>
                    <a:pt x="3895001" y="2403068"/>
                  </a:lnTo>
                  <a:lnTo>
                    <a:pt x="3898455" y="2417229"/>
                  </a:lnTo>
                  <a:lnTo>
                    <a:pt x="3907726" y="2412403"/>
                  </a:lnTo>
                  <a:lnTo>
                    <a:pt x="3904653" y="2403437"/>
                  </a:lnTo>
                  <a:lnTo>
                    <a:pt x="3903078" y="2392057"/>
                  </a:lnTo>
                  <a:lnTo>
                    <a:pt x="3905072" y="2386787"/>
                  </a:lnTo>
                  <a:lnTo>
                    <a:pt x="3909047" y="2381059"/>
                  </a:lnTo>
                  <a:lnTo>
                    <a:pt x="3914787" y="2368905"/>
                  </a:lnTo>
                  <a:lnTo>
                    <a:pt x="3918077" y="2354300"/>
                  </a:lnTo>
                  <a:lnTo>
                    <a:pt x="3919385" y="2339225"/>
                  </a:lnTo>
                  <a:lnTo>
                    <a:pt x="3919169" y="2325662"/>
                  </a:lnTo>
                  <a:lnTo>
                    <a:pt x="3918940" y="2322309"/>
                  </a:lnTo>
                  <a:lnTo>
                    <a:pt x="3916718" y="2317267"/>
                  </a:lnTo>
                  <a:lnTo>
                    <a:pt x="3918928" y="2310663"/>
                  </a:lnTo>
                  <a:lnTo>
                    <a:pt x="3920680" y="2308745"/>
                  </a:lnTo>
                  <a:lnTo>
                    <a:pt x="3921963" y="2296591"/>
                  </a:lnTo>
                  <a:lnTo>
                    <a:pt x="3919042" y="2290381"/>
                  </a:lnTo>
                  <a:lnTo>
                    <a:pt x="3919042" y="2277884"/>
                  </a:lnTo>
                  <a:lnTo>
                    <a:pt x="3923258" y="2274455"/>
                  </a:lnTo>
                  <a:close/>
                </a:path>
                <a:path w="5023484" h="2417445">
                  <a:moveTo>
                    <a:pt x="3998569" y="723900"/>
                  </a:moveTo>
                  <a:lnTo>
                    <a:pt x="3997299" y="720178"/>
                  </a:lnTo>
                  <a:lnTo>
                    <a:pt x="3997566" y="723900"/>
                  </a:lnTo>
                  <a:lnTo>
                    <a:pt x="3998569" y="723900"/>
                  </a:lnTo>
                  <a:close/>
                </a:path>
                <a:path w="5023484" h="2417445">
                  <a:moveTo>
                    <a:pt x="4200893" y="711200"/>
                  </a:moveTo>
                  <a:lnTo>
                    <a:pt x="4196550" y="698500"/>
                  </a:lnTo>
                  <a:lnTo>
                    <a:pt x="4193794" y="698500"/>
                  </a:lnTo>
                  <a:lnTo>
                    <a:pt x="4200893" y="711200"/>
                  </a:lnTo>
                  <a:close/>
                </a:path>
                <a:path w="5023484" h="2417445">
                  <a:moveTo>
                    <a:pt x="4396727" y="622300"/>
                  </a:moveTo>
                  <a:lnTo>
                    <a:pt x="4391571" y="609600"/>
                  </a:lnTo>
                  <a:lnTo>
                    <a:pt x="4380230" y="609600"/>
                  </a:lnTo>
                  <a:lnTo>
                    <a:pt x="4387596" y="622300"/>
                  </a:lnTo>
                  <a:lnTo>
                    <a:pt x="4396727" y="622300"/>
                  </a:lnTo>
                  <a:close/>
                </a:path>
                <a:path w="5023484" h="2417445">
                  <a:moveTo>
                    <a:pt x="4672914" y="990600"/>
                  </a:moveTo>
                  <a:lnTo>
                    <a:pt x="4668380" y="977900"/>
                  </a:lnTo>
                  <a:lnTo>
                    <a:pt x="4659757" y="977900"/>
                  </a:lnTo>
                  <a:lnTo>
                    <a:pt x="4663681" y="990600"/>
                  </a:lnTo>
                  <a:lnTo>
                    <a:pt x="4672914" y="990600"/>
                  </a:lnTo>
                  <a:close/>
                </a:path>
                <a:path w="5023484" h="2417445">
                  <a:moveTo>
                    <a:pt x="4757077" y="469900"/>
                  </a:moveTo>
                  <a:lnTo>
                    <a:pt x="4747463" y="469900"/>
                  </a:lnTo>
                  <a:lnTo>
                    <a:pt x="4750879" y="482600"/>
                  </a:lnTo>
                  <a:lnTo>
                    <a:pt x="4757077" y="469900"/>
                  </a:lnTo>
                  <a:close/>
                </a:path>
                <a:path w="5023484" h="2417445">
                  <a:moveTo>
                    <a:pt x="4797120" y="545909"/>
                  </a:moveTo>
                  <a:lnTo>
                    <a:pt x="4794326" y="533400"/>
                  </a:lnTo>
                  <a:lnTo>
                    <a:pt x="4791710" y="533400"/>
                  </a:lnTo>
                  <a:lnTo>
                    <a:pt x="4797120" y="545909"/>
                  </a:lnTo>
                  <a:close/>
                </a:path>
                <a:path w="5023484" h="2417445">
                  <a:moveTo>
                    <a:pt x="5011178" y="508000"/>
                  </a:moveTo>
                  <a:lnTo>
                    <a:pt x="5007343" y="495300"/>
                  </a:lnTo>
                  <a:lnTo>
                    <a:pt x="4989779" y="495300"/>
                  </a:lnTo>
                  <a:lnTo>
                    <a:pt x="4994999" y="482600"/>
                  </a:lnTo>
                  <a:lnTo>
                    <a:pt x="4992713" y="482600"/>
                  </a:lnTo>
                  <a:lnTo>
                    <a:pt x="4987747" y="469900"/>
                  </a:lnTo>
                  <a:lnTo>
                    <a:pt x="4973891" y="469900"/>
                  </a:lnTo>
                  <a:lnTo>
                    <a:pt x="4968900" y="457200"/>
                  </a:lnTo>
                  <a:lnTo>
                    <a:pt x="4987341" y="457200"/>
                  </a:lnTo>
                  <a:lnTo>
                    <a:pt x="4977879" y="444500"/>
                  </a:lnTo>
                  <a:lnTo>
                    <a:pt x="4979276" y="444500"/>
                  </a:lnTo>
                  <a:lnTo>
                    <a:pt x="4988699" y="457200"/>
                  </a:lnTo>
                  <a:lnTo>
                    <a:pt x="5007940" y="457200"/>
                  </a:lnTo>
                  <a:lnTo>
                    <a:pt x="5005032" y="444500"/>
                  </a:lnTo>
                  <a:lnTo>
                    <a:pt x="4998237" y="444500"/>
                  </a:lnTo>
                  <a:lnTo>
                    <a:pt x="5002949" y="431800"/>
                  </a:lnTo>
                  <a:lnTo>
                    <a:pt x="4971618" y="431800"/>
                  </a:lnTo>
                  <a:lnTo>
                    <a:pt x="4966322" y="419100"/>
                  </a:lnTo>
                  <a:lnTo>
                    <a:pt x="4928222" y="419100"/>
                  </a:lnTo>
                  <a:lnTo>
                    <a:pt x="4921897" y="406400"/>
                  </a:lnTo>
                  <a:lnTo>
                    <a:pt x="4894135" y="406400"/>
                  </a:lnTo>
                  <a:lnTo>
                    <a:pt x="4883721" y="393700"/>
                  </a:lnTo>
                  <a:lnTo>
                    <a:pt x="4866665" y="393700"/>
                  </a:lnTo>
                  <a:lnTo>
                    <a:pt x="4873714" y="406400"/>
                  </a:lnTo>
                  <a:lnTo>
                    <a:pt x="4866373" y="406400"/>
                  </a:lnTo>
                  <a:lnTo>
                    <a:pt x="4866373" y="431800"/>
                  </a:lnTo>
                  <a:lnTo>
                    <a:pt x="4864493" y="431800"/>
                  </a:lnTo>
                  <a:lnTo>
                    <a:pt x="4857026" y="419100"/>
                  </a:lnTo>
                  <a:lnTo>
                    <a:pt x="4864176" y="419100"/>
                  </a:lnTo>
                  <a:lnTo>
                    <a:pt x="4866373" y="431800"/>
                  </a:lnTo>
                  <a:lnTo>
                    <a:pt x="4866373" y="406400"/>
                  </a:lnTo>
                  <a:lnTo>
                    <a:pt x="4858296" y="406400"/>
                  </a:lnTo>
                  <a:lnTo>
                    <a:pt x="4851679" y="393700"/>
                  </a:lnTo>
                  <a:lnTo>
                    <a:pt x="4852771" y="406400"/>
                  </a:lnTo>
                  <a:lnTo>
                    <a:pt x="4845405" y="406400"/>
                  </a:lnTo>
                  <a:lnTo>
                    <a:pt x="4843170" y="393700"/>
                  </a:lnTo>
                  <a:lnTo>
                    <a:pt x="4808512" y="393700"/>
                  </a:lnTo>
                  <a:lnTo>
                    <a:pt x="4824196" y="406400"/>
                  </a:lnTo>
                  <a:lnTo>
                    <a:pt x="4837468" y="406400"/>
                  </a:lnTo>
                  <a:lnTo>
                    <a:pt x="4838890" y="419100"/>
                  </a:lnTo>
                  <a:lnTo>
                    <a:pt x="4820869" y="419100"/>
                  </a:lnTo>
                  <a:lnTo>
                    <a:pt x="4815510" y="406400"/>
                  </a:lnTo>
                  <a:lnTo>
                    <a:pt x="4801400" y="406400"/>
                  </a:lnTo>
                  <a:lnTo>
                    <a:pt x="4793932" y="393700"/>
                  </a:lnTo>
                  <a:lnTo>
                    <a:pt x="4781321" y="393700"/>
                  </a:lnTo>
                  <a:lnTo>
                    <a:pt x="4775746" y="381000"/>
                  </a:lnTo>
                  <a:lnTo>
                    <a:pt x="4751743" y="381000"/>
                  </a:lnTo>
                  <a:lnTo>
                    <a:pt x="4742243" y="368300"/>
                  </a:lnTo>
                  <a:lnTo>
                    <a:pt x="4704816" y="368300"/>
                  </a:lnTo>
                  <a:lnTo>
                    <a:pt x="4694313" y="355600"/>
                  </a:lnTo>
                  <a:lnTo>
                    <a:pt x="4653826" y="355600"/>
                  </a:lnTo>
                  <a:lnTo>
                    <a:pt x="4649355" y="342900"/>
                  </a:lnTo>
                  <a:lnTo>
                    <a:pt x="4641545" y="355600"/>
                  </a:lnTo>
                  <a:lnTo>
                    <a:pt x="4631855" y="342900"/>
                  </a:lnTo>
                  <a:lnTo>
                    <a:pt x="4595571" y="342900"/>
                  </a:lnTo>
                  <a:lnTo>
                    <a:pt x="4588497" y="330200"/>
                  </a:lnTo>
                  <a:lnTo>
                    <a:pt x="4549394" y="330200"/>
                  </a:lnTo>
                  <a:lnTo>
                    <a:pt x="4527283" y="317500"/>
                  </a:lnTo>
                  <a:lnTo>
                    <a:pt x="4498098" y="317500"/>
                  </a:lnTo>
                  <a:lnTo>
                    <a:pt x="4490224" y="304800"/>
                  </a:lnTo>
                  <a:lnTo>
                    <a:pt x="4445889" y="304800"/>
                  </a:lnTo>
                  <a:lnTo>
                    <a:pt x="4445889" y="647700"/>
                  </a:lnTo>
                  <a:lnTo>
                    <a:pt x="4441215" y="660400"/>
                  </a:lnTo>
                  <a:lnTo>
                    <a:pt x="4436554" y="647700"/>
                  </a:lnTo>
                  <a:lnTo>
                    <a:pt x="4445889" y="647700"/>
                  </a:lnTo>
                  <a:lnTo>
                    <a:pt x="4445889" y="304800"/>
                  </a:lnTo>
                  <a:lnTo>
                    <a:pt x="4424515" y="304800"/>
                  </a:lnTo>
                  <a:lnTo>
                    <a:pt x="4411154" y="292100"/>
                  </a:lnTo>
                  <a:lnTo>
                    <a:pt x="4357890" y="292100"/>
                  </a:lnTo>
                  <a:lnTo>
                    <a:pt x="4345394" y="279400"/>
                  </a:lnTo>
                  <a:lnTo>
                    <a:pt x="4332846" y="292100"/>
                  </a:lnTo>
                  <a:lnTo>
                    <a:pt x="4319689" y="292100"/>
                  </a:lnTo>
                  <a:lnTo>
                    <a:pt x="4311307" y="279400"/>
                  </a:lnTo>
                  <a:lnTo>
                    <a:pt x="4302912" y="292100"/>
                  </a:lnTo>
                  <a:lnTo>
                    <a:pt x="4286148" y="279400"/>
                  </a:lnTo>
                  <a:lnTo>
                    <a:pt x="4278033" y="279400"/>
                  </a:lnTo>
                  <a:lnTo>
                    <a:pt x="4282122" y="292100"/>
                  </a:lnTo>
                  <a:lnTo>
                    <a:pt x="4278198" y="292100"/>
                  </a:lnTo>
                  <a:lnTo>
                    <a:pt x="4266425" y="279400"/>
                  </a:lnTo>
                  <a:lnTo>
                    <a:pt x="4194225" y="279400"/>
                  </a:lnTo>
                  <a:lnTo>
                    <a:pt x="4199750" y="292100"/>
                  </a:lnTo>
                  <a:lnTo>
                    <a:pt x="4211078" y="292100"/>
                  </a:lnTo>
                  <a:lnTo>
                    <a:pt x="4217327" y="304800"/>
                  </a:lnTo>
                  <a:lnTo>
                    <a:pt x="4236110" y="304800"/>
                  </a:lnTo>
                  <a:lnTo>
                    <a:pt x="4245267" y="317500"/>
                  </a:lnTo>
                  <a:lnTo>
                    <a:pt x="4250042" y="317500"/>
                  </a:lnTo>
                  <a:lnTo>
                    <a:pt x="4252760" y="317500"/>
                  </a:lnTo>
                  <a:lnTo>
                    <a:pt x="4255351" y="330200"/>
                  </a:lnTo>
                  <a:lnTo>
                    <a:pt x="4252722" y="330200"/>
                  </a:lnTo>
                  <a:lnTo>
                    <a:pt x="4250042" y="317500"/>
                  </a:lnTo>
                  <a:lnTo>
                    <a:pt x="4251414" y="330200"/>
                  </a:lnTo>
                  <a:lnTo>
                    <a:pt x="4215676" y="330200"/>
                  </a:lnTo>
                  <a:lnTo>
                    <a:pt x="4210024" y="317500"/>
                  </a:lnTo>
                  <a:lnTo>
                    <a:pt x="4175963" y="317500"/>
                  </a:lnTo>
                  <a:lnTo>
                    <a:pt x="4162882" y="304800"/>
                  </a:lnTo>
                  <a:lnTo>
                    <a:pt x="4143806" y="304800"/>
                  </a:lnTo>
                  <a:lnTo>
                    <a:pt x="4132275" y="292100"/>
                  </a:lnTo>
                  <a:lnTo>
                    <a:pt x="4108031" y="292100"/>
                  </a:lnTo>
                  <a:lnTo>
                    <a:pt x="4098721" y="304800"/>
                  </a:lnTo>
                  <a:lnTo>
                    <a:pt x="4079875" y="304800"/>
                  </a:lnTo>
                  <a:lnTo>
                    <a:pt x="4064343" y="292100"/>
                  </a:lnTo>
                  <a:lnTo>
                    <a:pt x="3880942" y="292100"/>
                  </a:lnTo>
                  <a:lnTo>
                    <a:pt x="3870731" y="279400"/>
                  </a:lnTo>
                  <a:lnTo>
                    <a:pt x="3868940" y="279400"/>
                  </a:lnTo>
                  <a:lnTo>
                    <a:pt x="3861498" y="266700"/>
                  </a:lnTo>
                  <a:lnTo>
                    <a:pt x="3847173" y="266700"/>
                  </a:lnTo>
                  <a:lnTo>
                    <a:pt x="3838714" y="254000"/>
                  </a:lnTo>
                  <a:lnTo>
                    <a:pt x="3812832" y="254000"/>
                  </a:lnTo>
                  <a:lnTo>
                    <a:pt x="3804005" y="241300"/>
                  </a:lnTo>
                  <a:lnTo>
                    <a:pt x="3649180" y="241300"/>
                  </a:lnTo>
                  <a:lnTo>
                    <a:pt x="3631869" y="254000"/>
                  </a:lnTo>
                  <a:lnTo>
                    <a:pt x="3614178" y="254000"/>
                  </a:lnTo>
                  <a:lnTo>
                    <a:pt x="3596576" y="241300"/>
                  </a:lnTo>
                  <a:lnTo>
                    <a:pt x="3584359" y="241300"/>
                  </a:lnTo>
                  <a:lnTo>
                    <a:pt x="3575443" y="228600"/>
                  </a:lnTo>
                  <a:lnTo>
                    <a:pt x="3529368" y="228600"/>
                  </a:lnTo>
                  <a:lnTo>
                    <a:pt x="3508502" y="215900"/>
                  </a:lnTo>
                  <a:lnTo>
                    <a:pt x="3505720" y="228600"/>
                  </a:lnTo>
                  <a:lnTo>
                    <a:pt x="3498748" y="215900"/>
                  </a:lnTo>
                  <a:lnTo>
                    <a:pt x="3485781" y="215900"/>
                  </a:lnTo>
                  <a:lnTo>
                    <a:pt x="3483470" y="203200"/>
                  </a:lnTo>
                  <a:lnTo>
                    <a:pt x="3472091" y="203200"/>
                  </a:lnTo>
                  <a:lnTo>
                    <a:pt x="3477145" y="215900"/>
                  </a:lnTo>
                  <a:lnTo>
                    <a:pt x="3466579" y="215900"/>
                  </a:lnTo>
                  <a:lnTo>
                    <a:pt x="3466579" y="203200"/>
                  </a:lnTo>
                  <a:lnTo>
                    <a:pt x="3462172" y="203200"/>
                  </a:lnTo>
                  <a:lnTo>
                    <a:pt x="3448494" y="190500"/>
                  </a:lnTo>
                  <a:lnTo>
                    <a:pt x="3378390" y="190500"/>
                  </a:lnTo>
                  <a:lnTo>
                    <a:pt x="3379736" y="203200"/>
                  </a:lnTo>
                  <a:lnTo>
                    <a:pt x="3379012" y="203200"/>
                  </a:lnTo>
                  <a:lnTo>
                    <a:pt x="3374021" y="215900"/>
                  </a:lnTo>
                  <a:lnTo>
                    <a:pt x="3347021" y="215900"/>
                  </a:lnTo>
                  <a:lnTo>
                    <a:pt x="3344570" y="203200"/>
                  </a:lnTo>
                  <a:lnTo>
                    <a:pt x="3346958" y="203200"/>
                  </a:lnTo>
                  <a:lnTo>
                    <a:pt x="3347631" y="190500"/>
                  </a:lnTo>
                  <a:lnTo>
                    <a:pt x="3348304" y="190500"/>
                  </a:lnTo>
                  <a:lnTo>
                    <a:pt x="3356330" y="203200"/>
                  </a:lnTo>
                  <a:lnTo>
                    <a:pt x="3360585" y="203200"/>
                  </a:lnTo>
                  <a:lnTo>
                    <a:pt x="3367163" y="190500"/>
                  </a:lnTo>
                  <a:lnTo>
                    <a:pt x="3366135" y="203200"/>
                  </a:lnTo>
                  <a:lnTo>
                    <a:pt x="3373336" y="203200"/>
                  </a:lnTo>
                  <a:lnTo>
                    <a:pt x="3367748" y="190500"/>
                  </a:lnTo>
                  <a:lnTo>
                    <a:pt x="3370630" y="190500"/>
                  </a:lnTo>
                  <a:lnTo>
                    <a:pt x="3346196" y="177800"/>
                  </a:lnTo>
                  <a:lnTo>
                    <a:pt x="3316097" y="177800"/>
                  </a:lnTo>
                  <a:lnTo>
                    <a:pt x="3316097" y="190500"/>
                  </a:lnTo>
                  <a:lnTo>
                    <a:pt x="3310077" y="203200"/>
                  </a:lnTo>
                  <a:lnTo>
                    <a:pt x="3304756" y="203200"/>
                  </a:lnTo>
                  <a:lnTo>
                    <a:pt x="3299066" y="190500"/>
                  </a:lnTo>
                  <a:lnTo>
                    <a:pt x="3316097" y="190500"/>
                  </a:lnTo>
                  <a:lnTo>
                    <a:pt x="3316097" y="177800"/>
                  </a:lnTo>
                  <a:lnTo>
                    <a:pt x="3187611" y="177800"/>
                  </a:lnTo>
                  <a:lnTo>
                    <a:pt x="3180931" y="190500"/>
                  </a:lnTo>
                  <a:lnTo>
                    <a:pt x="3188792" y="190500"/>
                  </a:lnTo>
                  <a:lnTo>
                    <a:pt x="3185884" y="203200"/>
                  </a:lnTo>
                  <a:lnTo>
                    <a:pt x="3196564" y="215900"/>
                  </a:lnTo>
                  <a:lnTo>
                    <a:pt x="3206889" y="215900"/>
                  </a:lnTo>
                  <a:lnTo>
                    <a:pt x="3216630" y="228600"/>
                  </a:lnTo>
                  <a:lnTo>
                    <a:pt x="3194723" y="228600"/>
                  </a:lnTo>
                  <a:lnTo>
                    <a:pt x="3187204" y="215900"/>
                  </a:lnTo>
                  <a:lnTo>
                    <a:pt x="3156699" y="215900"/>
                  </a:lnTo>
                  <a:lnTo>
                    <a:pt x="3160687" y="228600"/>
                  </a:lnTo>
                  <a:lnTo>
                    <a:pt x="3172764" y="228600"/>
                  </a:lnTo>
                  <a:lnTo>
                    <a:pt x="3176422" y="241300"/>
                  </a:lnTo>
                  <a:lnTo>
                    <a:pt x="3158693" y="228600"/>
                  </a:lnTo>
                  <a:lnTo>
                    <a:pt x="3123666" y="228600"/>
                  </a:lnTo>
                  <a:lnTo>
                    <a:pt x="3105924" y="215900"/>
                  </a:lnTo>
                  <a:lnTo>
                    <a:pt x="3082404" y="215900"/>
                  </a:lnTo>
                  <a:lnTo>
                    <a:pt x="3076486" y="228600"/>
                  </a:lnTo>
                  <a:lnTo>
                    <a:pt x="3030105" y="228600"/>
                  </a:lnTo>
                  <a:lnTo>
                    <a:pt x="3020377" y="215900"/>
                  </a:lnTo>
                  <a:lnTo>
                    <a:pt x="2995561" y="215900"/>
                  </a:lnTo>
                  <a:lnTo>
                    <a:pt x="2988399" y="203200"/>
                  </a:lnTo>
                  <a:lnTo>
                    <a:pt x="2982671" y="203200"/>
                  </a:lnTo>
                  <a:lnTo>
                    <a:pt x="2981591" y="215900"/>
                  </a:lnTo>
                  <a:lnTo>
                    <a:pt x="2983877" y="215900"/>
                  </a:lnTo>
                  <a:lnTo>
                    <a:pt x="2987941" y="228600"/>
                  </a:lnTo>
                  <a:lnTo>
                    <a:pt x="2998838" y="228600"/>
                  </a:lnTo>
                  <a:lnTo>
                    <a:pt x="2995688" y="241300"/>
                  </a:lnTo>
                  <a:lnTo>
                    <a:pt x="2995942" y="241300"/>
                  </a:lnTo>
                  <a:lnTo>
                    <a:pt x="2994609" y="254000"/>
                  </a:lnTo>
                  <a:lnTo>
                    <a:pt x="2978213" y="254000"/>
                  </a:lnTo>
                  <a:lnTo>
                    <a:pt x="2969615" y="241300"/>
                  </a:lnTo>
                  <a:lnTo>
                    <a:pt x="2942310" y="241300"/>
                  </a:lnTo>
                  <a:lnTo>
                    <a:pt x="2931718" y="228600"/>
                  </a:lnTo>
                  <a:lnTo>
                    <a:pt x="2905734" y="228600"/>
                  </a:lnTo>
                  <a:lnTo>
                    <a:pt x="2900870" y="215900"/>
                  </a:lnTo>
                  <a:lnTo>
                    <a:pt x="2893352" y="215900"/>
                  </a:lnTo>
                  <a:lnTo>
                    <a:pt x="2887446" y="203200"/>
                  </a:lnTo>
                  <a:lnTo>
                    <a:pt x="2883878" y="203200"/>
                  </a:lnTo>
                  <a:lnTo>
                    <a:pt x="2888196" y="215900"/>
                  </a:lnTo>
                  <a:lnTo>
                    <a:pt x="2878607" y="215900"/>
                  </a:lnTo>
                  <a:lnTo>
                    <a:pt x="2864066" y="203200"/>
                  </a:lnTo>
                  <a:lnTo>
                    <a:pt x="2873756" y="203200"/>
                  </a:lnTo>
                  <a:lnTo>
                    <a:pt x="2880830" y="190500"/>
                  </a:lnTo>
                  <a:lnTo>
                    <a:pt x="2843072" y="190500"/>
                  </a:lnTo>
                  <a:lnTo>
                    <a:pt x="2841333" y="190500"/>
                  </a:lnTo>
                  <a:lnTo>
                    <a:pt x="2851200" y="203200"/>
                  </a:lnTo>
                  <a:lnTo>
                    <a:pt x="2849880" y="203200"/>
                  </a:lnTo>
                  <a:lnTo>
                    <a:pt x="2841333" y="190500"/>
                  </a:lnTo>
                  <a:lnTo>
                    <a:pt x="2838526" y="190500"/>
                  </a:lnTo>
                  <a:lnTo>
                    <a:pt x="2832468" y="177800"/>
                  </a:lnTo>
                  <a:lnTo>
                    <a:pt x="2837624" y="177800"/>
                  </a:lnTo>
                  <a:lnTo>
                    <a:pt x="2843072" y="190500"/>
                  </a:lnTo>
                  <a:lnTo>
                    <a:pt x="2847568" y="177800"/>
                  </a:lnTo>
                  <a:lnTo>
                    <a:pt x="2838272" y="177800"/>
                  </a:lnTo>
                  <a:lnTo>
                    <a:pt x="2831617" y="165100"/>
                  </a:lnTo>
                  <a:lnTo>
                    <a:pt x="2818561" y="165100"/>
                  </a:lnTo>
                  <a:lnTo>
                    <a:pt x="2812402" y="152400"/>
                  </a:lnTo>
                  <a:lnTo>
                    <a:pt x="2762046" y="152400"/>
                  </a:lnTo>
                  <a:lnTo>
                    <a:pt x="2754541" y="139700"/>
                  </a:lnTo>
                  <a:lnTo>
                    <a:pt x="2748102" y="152400"/>
                  </a:lnTo>
                  <a:lnTo>
                    <a:pt x="2734183" y="152400"/>
                  </a:lnTo>
                  <a:lnTo>
                    <a:pt x="2726740" y="139700"/>
                  </a:lnTo>
                  <a:lnTo>
                    <a:pt x="2720949" y="152400"/>
                  </a:lnTo>
                  <a:lnTo>
                    <a:pt x="2711183" y="152400"/>
                  </a:lnTo>
                  <a:lnTo>
                    <a:pt x="2708668" y="139700"/>
                  </a:lnTo>
                  <a:lnTo>
                    <a:pt x="2645575" y="139700"/>
                  </a:lnTo>
                  <a:lnTo>
                    <a:pt x="2647353" y="152400"/>
                  </a:lnTo>
                  <a:lnTo>
                    <a:pt x="2667660" y="152400"/>
                  </a:lnTo>
                  <a:lnTo>
                    <a:pt x="2665057" y="165100"/>
                  </a:lnTo>
                  <a:lnTo>
                    <a:pt x="2528582" y="165100"/>
                  </a:lnTo>
                  <a:lnTo>
                    <a:pt x="2519362" y="152400"/>
                  </a:lnTo>
                  <a:lnTo>
                    <a:pt x="2523706" y="152400"/>
                  </a:lnTo>
                  <a:lnTo>
                    <a:pt x="2512136" y="139700"/>
                  </a:lnTo>
                  <a:lnTo>
                    <a:pt x="2392908" y="139700"/>
                  </a:lnTo>
                  <a:lnTo>
                    <a:pt x="2369324" y="152400"/>
                  </a:lnTo>
                  <a:lnTo>
                    <a:pt x="2361857" y="152400"/>
                  </a:lnTo>
                  <a:lnTo>
                    <a:pt x="2367076" y="139700"/>
                  </a:lnTo>
                  <a:lnTo>
                    <a:pt x="2349830" y="139700"/>
                  </a:lnTo>
                  <a:lnTo>
                    <a:pt x="2342159" y="127000"/>
                  </a:lnTo>
                  <a:lnTo>
                    <a:pt x="2337409" y="127000"/>
                  </a:lnTo>
                  <a:lnTo>
                    <a:pt x="2340279" y="139700"/>
                  </a:lnTo>
                  <a:lnTo>
                    <a:pt x="2298331" y="139700"/>
                  </a:lnTo>
                  <a:lnTo>
                    <a:pt x="2291880" y="127000"/>
                  </a:lnTo>
                  <a:lnTo>
                    <a:pt x="2286431" y="127000"/>
                  </a:lnTo>
                  <a:lnTo>
                    <a:pt x="2285758" y="139700"/>
                  </a:lnTo>
                  <a:lnTo>
                    <a:pt x="2273223" y="127000"/>
                  </a:lnTo>
                  <a:lnTo>
                    <a:pt x="2249652" y="127000"/>
                  </a:lnTo>
                  <a:lnTo>
                    <a:pt x="2251595" y="139700"/>
                  </a:lnTo>
                  <a:lnTo>
                    <a:pt x="2279231" y="139700"/>
                  </a:lnTo>
                  <a:lnTo>
                    <a:pt x="2269325" y="152400"/>
                  </a:lnTo>
                  <a:lnTo>
                    <a:pt x="2226640" y="152400"/>
                  </a:lnTo>
                  <a:lnTo>
                    <a:pt x="2220341" y="165100"/>
                  </a:lnTo>
                  <a:lnTo>
                    <a:pt x="2174938" y="165100"/>
                  </a:lnTo>
                  <a:lnTo>
                    <a:pt x="2168817" y="177800"/>
                  </a:lnTo>
                  <a:lnTo>
                    <a:pt x="2159330" y="177800"/>
                  </a:lnTo>
                  <a:lnTo>
                    <a:pt x="2169833" y="165100"/>
                  </a:lnTo>
                  <a:lnTo>
                    <a:pt x="2168664" y="165100"/>
                  </a:lnTo>
                  <a:lnTo>
                    <a:pt x="2165921" y="152400"/>
                  </a:lnTo>
                  <a:lnTo>
                    <a:pt x="2183650" y="152400"/>
                  </a:lnTo>
                  <a:lnTo>
                    <a:pt x="2189048" y="139700"/>
                  </a:lnTo>
                  <a:lnTo>
                    <a:pt x="2217674" y="139700"/>
                  </a:lnTo>
                  <a:lnTo>
                    <a:pt x="2223312" y="127000"/>
                  </a:lnTo>
                  <a:lnTo>
                    <a:pt x="2236851" y="127000"/>
                  </a:lnTo>
                  <a:lnTo>
                    <a:pt x="2240508" y="114300"/>
                  </a:lnTo>
                  <a:lnTo>
                    <a:pt x="2255278" y="114300"/>
                  </a:lnTo>
                  <a:lnTo>
                    <a:pt x="2267140" y="101600"/>
                  </a:lnTo>
                  <a:lnTo>
                    <a:pt x="2276106" y="101600"/>
                  </a:lnTo>
                  <a:lnTo>
                    <a:pt x="2278100" y="88900"/>
                  </a:lnTo>
                  <a:lnTo>
                    <a:pt x="2284171" y="101600"/>
                  </a:lnTo>
                  <a:lnTo>
                    <a:pt x="2291842" y="88900"/>
                  </a:lnTo>
                  <a:lnTo>
                    <a:pt x="2298293" y="88900"/>
                  </a:lnTo>
                  <a:lnTo>
                    <a:pt x="2299512" y="76200"/>
                  </a:lnTo>
                  <a:lnTo>
                    <a:pt x="2290813" y="76200"/>
                  </a:lnTo>
                  <a:lnTo>
                    <a:pt x="2280374" y="76200"/>
                  </a:lnTo>
                  <a:lnTo>
                    <a:pt x="2274303" y="63500"/>
                  </a:lnTo>
                  <a:lnTo>
                    <a:pt x="2269528" y="76200"/>
                  </a:lnTo>
                  <a:lnTo>
                    <a:pt x="2258961" y="63500"/>
                  </a:lnTo>
                  <a:lnTo>
                    <a:pt x="2269540" y="63500"/>
                  </a:lnTo>
                  <a:lnTo>
                    <a:pt x="2263724" y="50800"/>
                  </a:lnTo>
                  <a:lnTo>
                    <a:pt x="2234057" y="50800"/>
                  </a:lnTo>
                  <a:lnTo>
                    <a:pt x="2226132" y="38100"/>
                  </a:lnTo>
                  <a:lnTo>
                    <a:pt x="2187321" y="38100"/>
                  </a:lnTo>
                  <a:lnTo>
                    <a:pt x="2169172" y="25400"/>
                  </a:lnTo>
                  <a:lnTo>
                    <a:pt x="2088451" y="25400"/>
                  </a:lnTo>
                  <a:lnTo>
                    <a:pt x="2091334" y="38100"/>
                  </a:lnTo>
                  <a:lnTo>
                    <a:pt x="2056853" y="38100"/>
                  </a:lnTo>
                  <a:lnTo>
                    <a:pt x="2061083" y="25400"/>
                  </a:lnTo>
                  <a:lnTo>
                    <a:pt x="2013229" y="25400"/>
                  </a:lnTo>
                  <a:lnTo>
                    <a:pt x="2013432" y="12700"/>
                  </a:lnTo>
                  <a:lnTo>
                    <a:pt x="2011870" y="12700"/>
                  </a:lnTo>
                  <a:lnTo>
                    <a:pt x="2003882" y="0"/>
                  </a:lnTo>
                  <a:lnTo>
                    <a:pt x="1908606" y="0"/>
                  </a:lnTo>
                  <a:lnTo>
                    <a:pt x="1902777" y="12700"/>
                  </a:lnTo>
                  <a:lnTo>
                    <a:pt x="1892681" y="12700"/>
                  </a:lnTo>
                  <a:lnTo>
                    <a:pt x="1893912" y="25400"/>
                  </a:lnTo>
                  <a:lnTo>
                    <a:pt x="1906866" y="25400"/>
                  </a:lnTo>
                  <a:lnTo>
                    <a:pt x="1905850" y="38100"/>
                  </a:lnTo>
                  <a:lnTo>
                    <a:pt x="1863534" y="38100"/>
                  </a:lnTo>
                  <a:lnTo>
                    <a:pt x="1874380" y="50800"/>
                  </a:lnTo>
                  <a:lnTo>
                    <a:pt x="1841258" y="50800"/>
                  </a:lnTo>
                  <a:lnTo>
                    <a:pt x="1836966" y="63500"/>
                  </a:lnTo>
                  <a:lnTo>
                    <a:pt x="1831454" y="63500"/>
                  </a:lnTo>
                  <a:lnTo>
                    <a:pt x="1821624" y="50800"/>
                  </a:lnTo>
                  <a:lnTo>
                    <a:pt x="1817789" y="63500"/>
                  </a:lnTo>
                  <a:lnTo>
                    <a:pt x="1807565" y="63500"/>
                  </a:lnTo>
                  <a:lnTo>
                    <a:pt x="1804352" y="50800"/>
                  </a:lnTo>
                  <a:lnTo>
                    <a:pt x="1794827" y="63500"/>
                  </a:lnTo>
                  <a:lnTo>
                    <a:pt x="1788299" y="63500"/>
                  </a:lnTo>
                  <a:lnTo>
                    <a:pt x="1791004" y="50800"/>
                  </a:lnTo>
                  <a:lnTo>
                    <a:pt x="1704428" y="50800"/>
                  </a:lnTo>
                  <a:lnTo>
                    <a:pt x="1713191" y="63500"/>
                  </a:lnTo>
                  <a:lnTo>
                    <a:pt x="1669237" y="63500"/>
                  </a:lnTo>
                  <a:lnTo>
                    <a:pt x="1655787" y="76200"/>
                  </a:lnTo>
                  <a:lnTo>
                    <a:pt x="1652181" y="76200"/>
                  </a:lnTo>
                  <a:lnTo>
                    <a:pt x="1652181" y="952500"/>
                  </a:lnTo>
                  <a:lnTo>
                    <a:pt x="1641055" y="952500"/>
                  </a:lnTo>
                  <a:lnTo>
                    <a:pt x="1649310" y="939800"/>
                  </a:lnTo>
                  <a:lnTo>
                    <a:pt x="1652181" y="952500"/>
                  </a:lnTo>
                  <a:lnTo>
                    <a:pt x="1652181" y="76200"/>
                  </a:lnTo>
                  <a:lnTo>
                    <a:pt x="1613293" y="76200"/>
                  </a:lnTo>
                  <a:lnTo>
                    <a:pt x="1609407" y="88900"/>
                  </a:lnTo>
                  <a:lnTo>
                    <a:pt x="1591043" y="88900"/>
                  </a:lnTo>
                  <a:lnTo>
                    <a:pt x="1581429" y="101600"/>
                  </a:lnTo>
                  <a:lnTo>
                    <a:pt x="1564881" y="101600"/>
                  </a:lnTo>
                  <a:lnTo>
                    <a:pt x="1573466" y="114300"/>
                  </a:lnTo>
                  <a:lnTo>
                    <a:pt x="1570012" y="114300"/>
                  </a:lnTo>
                  <a:lnTo>
                    <a:pt x="1575295" y="127000"/>
                  </a:lnTo>
                  <a:lnTo>
                    <a:pt x="1584452" y="114300"/>
                  </a:lnTo>
                  <a:lnTo>
                    <a:pt x="1591411" y="114300"/>
                  </a:lnTo>
                  <a:lnTo>
                    <a:pt x="1597799" y="127000"/>
                  </a:lnTo>
                  <a:lnTo>
                    <a:pt x="1615313" y="127000"/>
                  </a:lnTo>
                  <a:lnTo>
                    <a:pt x="1608924" y="139700"/>
                  </a:lnTo>
                  <a:lnTo>
                    <a:pt x="1448892" y="139700"/>
                  </a:lnTo>
                  <a:lnTo>
                    <a:pt x="1440014" y="152400"/>
                  </a:lnTo>
                  <a:lnTo>
                    <a:pt x="1439303" y="152400"/>
                  </a:lnTo>
                  <a:lnTo>
                    <a:pt x="1450898" y="165100"/>
                  </a:lnTo>
                  <a:lnTo>
                    <a:pt x="1460995" y="165100"/>
                  </a:lnTo>
                  <a:lnTo>
                    <a:pt x="1464386" y="177800"/>
                  </a:lnTo>
                  <a:lnTo>
                    <a:pt x="1468272" y="177800"/>
                  </a:lnTo>
                  <a:lnTo>
                    <a:pt x="1474571" y="190500"/>
                  </a:lnTo>
                  <a:lnTo>
                    <a:pt x="1517370" y="190500"/>
                  </a:lnTo>
                  <a:lnTo>
                    <a:pt x="1525892" y="203200"/>
                  </a:lnTo>
                  <a:lnTo>
                    <a:pt x="1545602" y="203200"/>
                  </a:lnTo>
                  <a:lnTo>
                    <a:pt x="1547964" y="215900"/>
                  </a:lnTo>
                  <a:lnTo>
                    <a:pt x="1538668" y="215900"/>
                  </a:lnTo>
                  <a:lnTo>
                    <a:pt x="1538668" y="381000"/>
                  </a:lnTo>
                  <a:lnTo>
                    <a:pt x="1527759" y="381000"/>
                  </a:lnTo>
                  <a:lnTo>
                    <a:pt x="1508658" y="381000"/>
                  </a:lnTo>
                  <a:lnTo>
                    <a:pt x="1492148" y="368300"/>
                  </a:lnTo>
                  <a:lnTo>
                    <a:pt x="1527886" y="368300"/>
                  </a:lnTo>
                  <a:lnTo>
                    <a:pt x="1527759" y="381000"/>
                  </a:lnTo>
                  <a:lnTo>
                    <a:pt x="1534375" y="368300"/>
                  </a:lnTo>
                  <a:lnTo>
                    <a:pt x="1538668" y="381000"/>
                  </a:lnTo>
                  <a:lnTo>
                    <a:pt x="1538668" y="215900"/>
                  </a:lnTo>
                  <a:lnTo>
                    <a:pt x="1503362" y="215900"/>
                  </a:lnTo>
                  <a:lnTo>
                    <a:pt x="1499755" y="209448"/>
                  </a:lnTo>
                  <a:lnTo>
                    <a:pt x="1499755" y="355600"/>
                  </a:lnTo>
                  <a:lnTo>
                    <a:pt x="1486192" y="355600"/>
                  </a:lnTo>
                  <a:lnTo>
                    <a:pt x="1491729" y="368300"/>
                  </a:lnTo>
                  <a:lnTo>
                    <a:pt x="1486738" y="368300"/>
                  </a:lnTo>
                  <a:lnTo>
                    <a:pt x="1481074" y="355600"/>
                  </a:lnTo>
                  <a:lnTo>
                    <a:pt x="1477733" y="355600"/>
                  </a:lnTo>
                  <a:lnTo>
                    <a:pt x="1475943" y="342900"/>
                  </a:lnTo>
                  <a:lnTo>
                    <a:pt x="1468678" y="330200"/>
                  </a:lnTo>
                  <a:lnTo>
                    <a:pt x="1447457" y="330200"/>
                  </a:lnTo>
                  <a:lnTo>
                    <a:pt x="1441399" y="317500"/>
                  </a:lnTo>
                  <a:lnTo>
                    <a:pt x="1460360" y="317500"/>
                  </a:lnTo>
                  <a:lnTo>
                    <a:pt x="1476959" y="330200"/>
                  </a:lnTo>
                  <a:lnTo>
                    <a:pt x="1478191" y="330200"/>
                  </a:lnTo>
                  <a:lnTo>
                    <a:pt x="1489049" y="342900"/>
                  </a:lnTo>
                  <a:lnTo>
                    <a:pt x="1494129" y="342900"/>
                  </a:lnTo>
                  <a:lnTo>
                    <a:pt x="1499755" y="355600"/>
                  </a:lnTo>
                  <a:lnTo>
                    <a:pt x="1499755" y="209448"/>
                  </a:lnTo>
                  <a:lnTo>
                    <a:pt x="1496275" y="203200"/>
                  </a:lnTo>
                  <a:lnTo>
                    <a:pt x="1473352" y="203200"/>
                  </a:lnTo>
                  <a:lnTo>
                    <a:pt x="1468247" y="190500"/>
                  </a:lnTo>
                  <a:lnTo>
                    <a:pt x="1436966" y="190500"/>
                  </a:lnTo>
                  <a:lnTo>
                    <a:pt x="1436966" y="241300"/>
                  </a:lnTo>
                  <a:lnTo>
                    <a:pt x="1427962" y="241300"/>
                  </a:lnTo>
                  <a:lnTo>
                    <a:pt x="1407858" y="228600"/>
                  </a:lnTo>
                  <a:lnTo>
                    <a:pt x="1398651" y="241300"/>
                  </a:lnTo>
                  <a:lnTo>
                    <a:pt x="1393126" y="228600"/>
                  </a:lnTo>
                  <a:lnTo>
                    <a:pt x="1407858" y="228600"/>
                  </a:lnTo>
                  <a:lnTo>
                    <a:pt x="1428750" y="228600"/>
                  </a:lnTo>
                  <a:lnTo>
                    <a:pt x="1436966" y="241300"/>
                  </a:lnTo>
                  <a:lnTo>
                    <a:pt x="1436966" y="190500"/>
                  </a:lnTo>
                  <a:lnTo>
                    <a:pt x="1414119" y="190500"/>
                  </a:lnTo>
                  <a:lnTo>
                    <a:pt x="1414119" y="203200"/>
                  </a:lnTo>
                  <a:lnTo>
                    <a:pt x="1406055" y="215900"/>
                  </a:lnTo>
                  <a:lnTo>
                    <a:pt x="1397762" y="203200"/>
                  </a:lnTo>
                  <a:lnTo>
                    <a:pt x="1414119" y="203200"/>
                  </a:lnTo>
                  <a:lnTo>
                    <a:pt x="1414119" y="190500"/>
                  </a:lnTo>
                  <a:lnTo>
                    <a:pt x="1386230" y="190500"/>
                  </a:lnTo>
                  <a:lnTo>
                    <a:pt x="1383411" y="203200"/>
                  </a:lnTo>
                  <a:lnTo>
                    <a:pt x="1351407" y="203200"/>
                  </a:lnTo>
                  <a:lnTo>
                    <a:pt x="1357757" y="215900"/>
                  </a:lnTo>
                  <a:lnTo>
                    <a:pt x="1363078" y="215900"/>
                  </a:lnTo>
                  <a:lnTo>
                    <a:pt x="1376654" y="228600"/>
                  </a:lnTo>
                  <a:lnTo>
                    <a:pt x="1349730" y="228600"/>
                  </a:lnTo>
                  <a:lnTo>
                    <a:pt x="1342859" y="215900"/>
                  </a:lnTo>
                  <a:lnTo>
                    <a:pt x="1331048" y="215900"/>
                  </a:lnTo>
                  <a:lnTo>
                    <a:pt x="1332572" y="203200"/>
                  </a:lnTo>
                  <a:lnTo>
                    <a:pt x="1329461" y="190500"/>
                  </a:lnTo>
                  <a:lnTo>
                    <a:pt x="1319377" y="177800"/>
                  </a:lnTo>
                  <a:lnTo>
                    <a:pt x="1301343" y="177800"/>
                  </a:lnTo>
                  <a:lnTo>
                    <a:pt x="1310792" y="190500"/>
                  </a:lnTo>
                  <a:lnTo>
                    <a:pt x="1316101" y="190500"/>
                  </a:lnTo>
                  <a:lnTo>
                    <a:pt x="1311300" y="203200"/>
                  </a:lnTo>
                  <a:lnTo>
                    <a:pt x="1291424" y="203200"/>
                  </a:lnTo>
                  <a:lnTo>
                    <a:pt x="1285633" y="215900"/>
                  </a:lnTo>
                  <a:lnTo>
                    <a:pt x="1282382" y="215900"/>
                  </a:lnTo>
                  <a:lnTo>
                    <a:pt x="1279029" y="228600"/>
                  </a:lnTo>
                  <a:lnTo>
                    <a:pt x="1288364" y="228600"/>
                  </a:lnTo>
                  <a:lnTo>
                    <a:pt x="1299679" y="241300"/>
                  </a:lnTo>
                  <a:lnTo>
                    <a:pt x="1310614" y="241300"/>
                  </a:lnTo>
                  <a:lnTo>
                    <a:pt x="1321485" y="254000"/>
                  </a:lnTo>
                  <a:lnTo>
                    <a:pt x="1334198" y="254000"/>
                  </a:lnTo>
                  <a:lnTo>
                    <a:pt x="1335062" y="266700"/>
                  </a:lnTo>
                  <a:lnTo>
                    <a:pt x="1329791" y="266700"/>
                  </a:lnTo>
                  <a:lnTo>
                    <a:pt x="1327861" y="279400"/>
                  </a:lnTo>
                  <a:lnTo>
                    <a:pt x="1328902" y="279400"/>
                  </a:lnTo>
                  <a:lnTo>
                    <a:pt x="1330401" y="292100"/>
                  </a:lnTo>
                  <a:lnTo>
                    <a:pt x="1336687" y="292100"/>
                  </a:lnTo>
                  <a:lnTo>
                    <a:pt x="1348486" y="304800"/>
                  </a:lnTo>
                  <a:lnTo>
                    <a:pt x="1349133" y="317500"/>
                  </a:lnTo>
                  <a:lnTo>
                    <a:pt x="1387132" y="317500"/>
                  </a:lnTo>
                  <a:lnTo>
                    <a:pt x="1399870" y="304800"/>
                  </a:lnTo>
                  <a:lnTo>
                    <a:pt x="1412989" y="304800"/>
                  </a:lnTo>
                  <a:lnTo>
                    <a:pt x="1419809" y="317500"/>
                  </a:lnTo>
                  <a:lnTo>
                    <a:pt x="1406867" y="317500"/>
                  </a:lnTo>
                  <a:lnTo>
                    <a:pt x="1398181" y="330200"/>
                  </a:lnTo>
                  <a:lnTo>
                    <a:pt x="1382255" y="330200"/>
                  </a:lnTo>
                  <a:lnTo>
                    <a:pt x="1385112" y="342900"/>
                  </a:lnTo>
                  <a:lnTo>
                    <a:pt x="1389710" y="342900"/>
                  </a:lnTo>
                  <a:lnTo>
                    <a:pt x="1398358" y="355600"/>
                  </a:lnTo>
                  <a:lnTo>
                    <a:pt x="1407033" y="355600"/>
                  </a:lnTo>
                  <a:lnTo>
                    <a:pt x="1410525" y="368300"/>
                  </a:lnTo>
                  <a:lnTo>
                    <a:pt x="1403642" y="381000"/>
                  </a:lnTo>
                  <a:lnTo>
                    <a:pt x="1396809" y="381000"/>
                  </a:lnTo>
                  <a:lnTo>
                    <a:pt x="1397330" y="393700"/>
                  </a:lnTo>
                  <a:lnTo>
                    <a:pt x="1397063" y="393700"/>
                  </a:lnTo>
                  <a:lnTo>
                    <a:pt x="1395018" y="406400"/>
                  </a:lnTo>
                  <a:lnTo>
                    <a:pt x="1383157" y="406400"/>
                  </a:lnTo>
                  <a:lnTo>
                    <a:pt x="1370838" y="419100"/>
                  </a:lnTo>
                  <a:lnTo>
                    <a:pt x="1362087" y="406400"/>
                  </a:lnTo>
                  <a:lnTo>
                    <a:pt x="1366278" y="419100"/>
                  </a:lnTo>
                  <a:lnTo>
                    <a:pt x="1360995" y="431800"/>
                  </a:lnTo>
                  <a:lnTo>
                    <a:pt x="1346212" y="431800"/>
                  </a:lnTo>
                  <a:lnTo>
                    <a:pt x="1340637" y="419100"/>
                  </a:lnTo>
                  <a:lnTo>
                    <a:pt x="1293380" y="419100"/>
                  </a:lnTo>
                  <a:lnTo>
                    <a:pt x="1264462" y="419100"/>
                  </a:lnTo>
                  <a:lnTo>
                    <a:pt x="1259484" y="406400"/>
                  </a:lnTo>
                  <a:lnTo>
                    <a:pt x="1288440" y="406400"/>
                  </a:lnTo>
                  <a:lnTo>
                    <a:pt x="1293380" y="419100"/>
                  </a:lnTo>
                  <a:lnTo>
                    <a:pt x="1301877" y="406400"/>
                  </a:lnTo>
                  <a:lnTo>
                    <a:pt x="1331137" y="406400"/>
                  </a:lnTo>
                  <a:lnTo>
                    <a:pt x="1337183" y="393700"/>
                  </a:lnTo>
                  <a:lnTo>
                    <a:pt x="1340612" y="393700"/>
                  </a:lnTo>
                  <a:lnTo>
                    <a:pt x="1345653" y="381000"/>
                  </a:lnTo>
                  <a:lnTo>
                    <a:pt x="1348663" y="381000"/>
                  </a:lnTo>
                  <a:lnTo>
                    <a:pt x="1352486" y="368300"/>
                  </a:lnTo>
                  <a:lnTo>
                    <a:pt x="1356347" y="368300"/>
                  </a:lnTo>
                  <a:lnTo>
                    <a:pt x="1358087" y="355600"/>
                  </a:lnTo>
                  <a:lnTo>
                    <a:pt x="1351178" y="355600"/>
                  </a:lnTo>
                  <a:lnTo>
                    <a:pt x="1355191" y="342900"/>
                  </a:lnTo>
                  <a:lnTo>
                    <a:pt x="1360182" y="342900"/>
                  </a:lnTo>
                  <a:lnTo>
                    <a:pt x="1350657" y="330200"/>
                  </a:lnTo>
                  <a:lnTo>
                    <a:pt x="1333792" y="330200"/>
                  </a:lnTo>
                  <a:lnTo>
                    <a:pt x="1322501" y="317500"/>
                  </a:lnTo>
                  <a:lnTo>
                    <a:pt x="1313027" y="317500"/>
                  </a:lnTo>
                  <a:lnTo>
                    <a:pt x="1310881" y="304800"/>
                  </a:lnTo>
                  <a:lnTo>
                    <a:pt x="1308468" y="304800"/>
                  </a:lnTo>
                  <a:lnTo>
                    <a:pt x="1305344" y="292100"/>
                  </a:lnTo>
                  <a:lnTo>
                    <a:pt x="1302893" y="292100"/>
                  </a:lnTo>
                  <a:lnTo>
                    <a:pt x="1302245" y="279400"/>
                  </a:lnTo>
                  <a:lnTo>
                    <a:pt x="1288999" y="279400"/>
                  </a:lnTo>
                  <a:lnTo>
                    <a:pt x="1285633" y="266700"/>
                  </a:lnTo>
                  <a:lnTo>
                    <a:pt x="1293355" y="266700"/>
                  </a:lnTo>
                  <a:lnTo>
                    <a:pt x="1285824" y="254000"/>
                  </a:lnTo>
                  <a:lnTo>
                    <a:pt x="1284897" y="254000"/>
                  </a:lnTo>
                  <a:lnTo>
                    <a:pt x="1276057" y="241300"/>
                  </a:lnTo>
                  <a:lnTo>
                    <a:pt x="1263332" y="241300"/>
                  </a:lnTo>
                  <a:lnTo>
                    <a:pt x="1250073" y="228600"/>
                  </a:lnTo>
                  <a:lnTo>
                    <a:pt x="1239634" y="215900"/>
                  </a:lnTo>
                  <a:lnTo>
                    <a:pt x="1246263" y="215900"/>
                  </a:lnTo>
                  <a:lnTo>
                    <a:pt x="1251191" y="203200"/>
                  </a:lnTo>
                  <a:lnTo>
                    <a:pt x="1251673" y="203200"/>
                  </a:lnTo>
                  <a:lnTo>
                    <a:pt x="1251508" y="190500"/>
                  </a:lnTo>
                  <a:lnTo>
                    <a:pt x="1248778" y="190500"/>
                  </a:lnTo>
                  <a:lnTo>
                    <a:pt x="1242479" y="177800"/>
                  </a:lnTo>
                  <a:lnTo>
                    <a:pt x="1214437" y="177800"/>
                  </a:lnTo>
                  <a:lnTo>
                    <a:pt x="1201267" y="165100"/>
                  </a:lnTo>
                  <a:lnTo>
                    <a:pt x="1141666" y="165100"/>
                  </a:lnTo>
                  <a:lnTo>
                    <a:pt x="1135062" y="177800"/>
                  </a:lnTo>
                  <a:lnTo>
                    <a:pt x="1132497" y="177800"/>
                  </a:lnTo>
                  <a:lnTo>
                    <a:pt x="1133284" y="190500"/>
                  </a:lnTo>
                  <a:lnTo>
                    <a:pt x="1135303" y="203200"/>
                  </a:lnTo>
                  <a:lnTo>
                    <a:pt x="1136142" y="203200"/>
                  </a:lnTo>
                  <a:lnTo>
                    <a:pt x="1133360" y="215900"/>
                  </a:lnTo>
                  <a:lnTo>
                    <a:pt x="1128509" y="215900"/>
                  </a:lnTo>
                  <a:lnTo>
                    <a:pt x="1122489" y="228600"/>
                  </a:lnTo>
                  <a:lnTo>
                    <a:pt x="1104709" y="228600"/>
                  </a:lnTo>
                  <a:lnTo>
                    <a:pt x="1101420" y="241300"/>
                  </a:lnTo>
                  <a:lnTo>
                    <a:pt x="1102690" y="241300"/>
                  </a:lnTo>
                  <a:lnTo>
                    <a:pt x="1105014" y="254000"/>
                  </a:lnTo>
                  <a:lnTo>
                    <a:pt x="1114552" y="254000"/>
                  </a:lnTo>
                  <a:lnTo>
                    <a:pt x="1125778" y="241300"/>
                  </a:lnTo>
                  <a:lnTo>
                    <a:pt x="1124788" y="254000"/>
                  </a:lnTo>
                  <a:lnTo>
                    <a:pt x="1128991" y="266700"/>
                  </a:lnTo>
                  <a:lnTo>
                    <a:pt x="1133729" y="266700"/>
                  </a:lnTo>
                  <a:lnTo>
                    <a:pt x="1136154" y="279400"/>
                  </a:lnTo>
                  <a:lnTo>
                    <a:pt x="1127379" y="279400"/>
                  </a:lnTo>
                  <a:lnTo>
                    <a:pt x="1128725" y="292100"/>
                  </a:lnTo>
                  <a:lnTo>
                    <a:pt x="1155192" y="292100"/>
                  </a:lnTo>
                  <a:lnTo>
                    <a:pt x="1159992" y="304800"/>
                  </a:lnTo>
                  <a:lnTo>
                    <a:pt x="1168158" y="304800"/>
                  </a:lnTo>
                  <a:lnTo>
                    <a:pt x="1172679" y="292100"/>
                  </a:lnTo>
                  <a:lnTo>
                    <a:pt x="1175829" y="304800"/>
                  </a:lnTo>
                  <a:lnTo>
                    <a:pt x="1174750" y="304800"/>
                  </a:lnTo>
                  <a:lnTo>
                    <a:pt x="1182992" y="317500"/>
                  </a:lnTo>
                  <a:lnTo>
                    <a:pt x="1208976" y="317500"/>
                  </a:lnTo>
                  <a:lnTo>
                    <a:pt x="1217574" y="330200"/>
                  </a:lnTo>
                  <a:lnTo>
                    <a:pt x="1213967" y="330200"/>
                  </a:lnTo>
                  <a:lnTo>
                    <a:pt x="1210919" y="342900"/>
                  </a:lnTo>
                  <a:lnTo>
                    <a:pt x="1212418" y="342900"/>
                  </a:lnTo>
                  <a:lnTo>
                    <a:pt x="1211846" y="355600"/>
                  </a:lnTo>
                  <a:lnTo>
                    <a:pt x="1204912" y="342900"/>
                  </a:lnTo>
                  <a:lnTo>
                    <a:pt x="1180465" y="342900"/>
                  </a:lnTo>
                  <a:lnTo>
                    <a:pt x="1168882" y="330200"/>
                  </a:lnTo>
                  <a:lnTo>
                    <a:pt x="1157312" y="330200"/>
                  </a:lnTo>
                  <a:lnTo>
                    <a:pt x="1145438" y="317500"/>
                  </a:lnTo>
                  <a:lnTo>
                    <a:pt x="1105992" y="317500"/>
                  </a:lnTo>
                  <a:lnTo>
                    <a:pt x="1097749" y="304800"/>
                  </a:lnTo>
                  <a:lnTo>
                    <a:pt x="1090053" y="304800"/>
                  </a:lnTo>
                  <a:lnTo>
                    <a:pt x="1085799" y="317500"/>
                  </a:lnTo>
                  <a:lnTo>
                    <a:pt x="1083564" y="317500"/>
                  </a:lnTo>
                  <a:lnTo>
                    <a:pt x="1076198" y="304800"/>
                  </a:lnTo>
                  <a:lnTo>
                    <a:pt x="1061034" y="304800"/>
                  </a:lnTo>
                  <a:lnTo>
                    <a:pt x="1049401" y="292100"/>
                  </a:lnTo>
                  <a:lnTo>
                    <a:pt x="960056" y="292100"/>
                  </a:lnTo>
                  <a:lnTo>
                    <a:pt x="954341" y="279400"/>
                  </a:lnTo>
                  <a:lnTo>
                    <a:pt x="949756" y="292100"/>
                  </a:lnTo>
                  <a:lnTo>
                    <a:pt x="935939" y="292100"/>
                  </a:lnTo>
                  <a:lnTo>
                    <a:pt x="942479" y="304800"/>
                  </a:lnTo>
                  <a:lnTo>
                    <a:pt x="950264" y="304800"/>
                  </a:lnTo>
                  <a:lnTo>
                    <a:pt x="959129" y="317500"/>
                  </a:lnTo>
                  <a:lnTo>
                    <a:pt x="964641" y="304800"/>
                  </a:lnTo>
                  <a:lnTo>
                    <a:pt x="967968" y="317500"/>
                  </a:lnTo>
                  <a:lnTo>
                    <a:pt x="968946" y="330200"/>
                  </a:lnTo>
                  <a:lnTo>
                    <a:pt x="943698" y="330200"/>
                  </a:lnTo>
                  <a:lnTo>
                    <a:pt x="950671" y="342900"/>
                  </a:lnTo>
                  <a:lnTo>
                    <a:pt x="922870" y="342900"/>
                  </a:lnTo>
                  <a:lnTo>
                    <a:pt x="922997" y="330200"/>
                  </a:lnTo>
                  <a:lnTo>
                    <a:pt x="928941" y="330200"/>
                  </a:lnTo>
                  <a:lnTo>
                    <a:pt x="918121" y="317500"/>
                  </a:lnTo>
                  <a:lnTo>
                    <a:pt x="898156" y="317500"/>
                  </a:lnTo>
                  <a:lnTo>
                    <a:pt x="893318" y="328485"/>
                  </a:lnTo>
                  <a:lnTo>
                    <a:pt x="882332" y="317500"/>
                  </a:lnTo>
                  <a:lnTo>
                    <a:pt x="883831" y="330200"/>
                  </a:lnTo>
                  <a:lnTo>
                    <a:pt x="869797" y="330200"/>
                  </a:lnTo>
                  <a:lnTo>
                    <a:pt x="861618" y="342900"/>
                  </a:lnTo>
                  <a:lnTo>
                    <a:pt x="857592" y="330200"/>
                  </a:lnTo>
                  <a:lnTo>
                    <a:pt x="821499" y="330200"/>
                  </a:lnTo>
                  <a:lnTo>
                    <a:pt x="806107" y="342900"/>
                  </a:lnTo>
                  <a:lnTo>
                    <a:pt x="801268" y="355600"/>
                  </a:lnTo>
                  <a:lnTo>
                    <a:pt x="796264" y="355600"/>
                  </a:lnTo>
                  <a:lnTo>
                    <a:pt x="791972" y="342900"/>
                  </a:lnTo>
                  <a:lnTo>
                    <a:pt x="785152" y="342900"/>
                  </a:lnTo>
                  <a:lnTo>
                    <a:pt x="779297" y="355600"/>
                  </a:lnTo>
                  <a:lnTo>
                    <a:pt x="779614" y="342900"/>
                  </a:lnTo>
                  <a:lnTo>
                    <a:pt x="773899" y="355600"/>
                  </a:lnTo>
                  <a:lnTo>
                    <a:pt x="757682" y="355600"/>
                  </a:lnTo>
                  <a:lnTo>
                    <a:pt x="750976" y="342900"/>
                  </a:lnTo>
                  <a:lnTo>
                    <a:pt x="766381" y="342900"/>
                  </a:lnTo>
                  <a:lnTo>
                    <a:pt x="762635" y="330200"/>
                  </a:lnTo>
                  <a:lnTo>
                    <a:pt x="757059" y="330200"/>
                  </a:lnTo>
                  <a:lnTo>
                    <a:pt x="752906" y="317500"/>
                  </a:lnTo>
                  <a:lnTo>
                    <a:pt x="746620" y="317500"/>
                  </a:lnTo>
                  <a:lnTo>
                    <a:pt x="731177" y="330200"/>
                  </a:lnTo>
                  <a:lnTo>
                    <a:pt x="724662" y="330200"/>
                  </a:lnTo>
                  <a:lnTo>
                    <a:pt x="728967" y="342900"/>
                  </a:lnTo>
                  <a:lnTo>
                    <a:pt x="729729" y="342900"/>
                  </a:lnTo>
                  <a:lnTo>
                    <a:pt x="719442" y="355600"/>
                  </a:lnTo>
                  <a:lnTo>
                    <a:pt x="715835" y="342900"/>
                  </a:lnTo>
                  <a:lnTo>
                    <a:pt x="720623" y="342900"/>
                  </a:lnTo>
                  <a:lnTo>
                    <a:pt x="709866" y="330200"/>
                  </a:lnTo>
                  <a:lnTo>
                    <a:pt x="702589" y="342900"/>
                  </a:lnTo>
                  <a:lnTo>
                    <a:pt x="673315" y="342900"/>
                  </a:lnTo>
                  <a:lnTo>
                    <a:pt x="666229" y="355600"/>
                  </a:lnTo>
                  <a:lnTo>
                    <a:pt x="644245" y="355600"/>
                  </a:lnTo>
                  <a:lnTo>
                    <a:pt x="636244" y="368300"/>
                  </a:lnTo>
                  <a:lnTo>
                    <a:pt x="608914" y="368300"/>
                  </a:lnTo>
                  <a:lnTo>
                    <a:pt x="604278" y="381000"/>
                  </a:lnTo>
                  <a:lnTo>
                    <a:pt x="599821" y="368300"/>
                  </a:lnTo>
                  <a:lnTo>
                    <a:pt x="596201" y="381000"/>
                  </a:lnTo>
                  <a:lnTo>
                    <a:pt x="599147" y="381000"/>
                  </a:lnTo>
                  <a:lnTo>
                    <a:pt x="596328" y="393700"/>
                  </a:lnTo>
                  <a:lnTo>
                    <a:pt x="604875" y="393700"/>
                  </a:lnTo>
                  <a:lnTo>
                    <a:pt x="594474" y="406400"/>
                  </a:lnTo>
                  <a:lnTo>
                    <a:pt x="550443" y="406400"/>
                  </a:lnTo>
                  <a:lnTo>
                    <a:pt x="538899" y="393700"/>
                  </a:lnTo>
                  <a:lnTo>
                    <a:pt x="517486" y="393700"/>
                  </a:lnTo>
                  <a:lnTo>
                    <a:pt x="507466" y="381000"/>
                  </a:lnTo>
                  <a:lnTo>
                    <a:pt x="515785" y="381000"/>
                  </a:lnTo>
                  <a:lnTo>
                    <a:pt x="520763" y="368300"/>
                  </a:lnTo>
                  <a:lnTo>
                    <a:pt x="559828" y="368300"/>
                  </a:lnTo>
                  <a:lnTo>
                    <a:pt x="555447" y="355600"/>
                  </a:lnTo>
                  <a:lnTo>
                    <a:pt x="542556" y="355600"/>
                  </a:lnTo>
                  <a:lnTo>
                    <a:pt x="535787" y="342900"/>
                  </a:lnTo>
                  <a:lnTo>
                    <a:pt x="516547" y="342900"/>
                  </a:lnTo>
                  <a:lnTo>
                    <a:pt x="508698" y="330200"/>
                  </a:lnTo>
                  <a:lnTo>
                    <a:pt x="499275" y="330200"/>
                  </a:lnTo>
                  <a:lnTo>
                    <a:pt x="489610" y="342900"/>
                  </a:lnTo>
                  <a:lnTo>
                    <a:pt x="482714" y="342900"/>
                  </a:lnTo>
                  <a:lnTo>
                    <a:pt x="477431" y="355600"/>
                  </a:lnTo>
                  <a:lnTo>
                    <a:pt x="480479" y="355600"/>
                  </a:lnTo>
                  <a:lnTo>
                    <a:pt x="483628" y="368300"/>
                  </a:lnTo>
                  <a:lnTo>
                    <a:pt x="481076" y="368300"/>
                  </a:lnTo>
                  <a:lnTo>
                    <a:pt x="479704" y="381000"/>
                  </a:lnTo>
                  <a:lnTo>
                    <a:pt x="477062" y="381000"/>
                  </a:lnTo>
                  <a:lnTo>
                    <a:pt x="474167" y="393700"/>
                  </a:lnTo>
                  <a:lnTo>
                    <a:pt x="493852" y="393700"/>
                  </a:lnTo>
                  <a:lnTo>
                    <a:pt x="503834" y="406400"/>
                  </a:lnTo>
                  <a:lnTo>
                    <a:pt x="507974" y="406400"/>
                  </a:lnTo>
                  <a:lnTo>
                    <a:pt x="500888" y="419100"/>
                  </a:lnTo>
                  <a:lnTo>
                    <a:pt x="499313" y="431800"/>
                  </a:lnTo>
                  <a:lnTo>
                    <a:pt x="501484" y="431800"/>
                  </a:lnTo>
                  <a:lnTo>
                    <a:pt x="505663" y="444500"/>
                  </a:lnTo>
                  <a:lnTo>
                    <a:pt x="500570" y="444500"/>
                  </a:lnTo>
                  <a:lnTo>
                    <a:pt x="498246" y="431800"/>
                  </a:lnTo>
                  <a:lnTo>
                    <a:pt x="484759" y="431800"/>
                  </a:lnTo>
                  <a:lnTo>
                    <a:pt x="483349" y="419100"/>
                  </a:lnTo>
                  <a:lnTo>
                    <a:pt x="432917" y="419100"/>
                  </a:lnTo>
                  <a:lnTo>
                    <a:pt x="421995" y="431800"/>
                  </a:lnTo>
                  <a:lnTo>
                    <a:pt x="414997" y="431800"/>
                  </a:lnTo>
                  <a:lnTo>
                    <a:pt x="400037" y="442976"/>
                  </a:lnTo>
                  <a:lnTo>
                    <a:pt x="400037" y="485114"/>
                  </a:lnTo>
                  <a:lnTo>
                    <a:pt x="396684" y="482600"/>
                  </a:lnTo>
                  <a:lnTo>
                    <a:pt x="399338" y="482600"/>
                  </a:lnTo>
                  <a:lnTo>
                    <a:pt x="400037" y="485114"/>
                  </a:lnTo>
                  <a:lnTo>
                    <a:pt x="400037" y="442976"/>
                  </a:lnTo>
                  <a:lnTo>
                    <a:pt x="397992" y="444500"/>
                  </a:lnTo>
                  <a:lnTo>
                    <a:pt x="393014" y="444500"/>
                  </a:lnTo>
                  <a:lnTo>
                    <a:pt x="381977" y="457200"/>
                  </a:lnTo>
                  <a:lnTo>
                    <a:pt x="370522" y="457200"/>
                  </a:lnTo>
                  <a:lnTo>
                    <a:pt x="372021" y="469900"/>
                  </a:lnTo>
                  <a:lnTo>
                    <a:pt x="386105" y="469900"/>
                  </a:lnTo>
                  <a:lnTo>
                    <a:pt x="390499" y="482600"/>
                  </a:lnTo>
                  <a:lnTo>
                    <a:pt x="393674" y="482600"/>
                  </a:lnTo>
                  <a:lnTo>
                    <a:pt x="391198" y="483235"/>
                  </a:lnTo>
                  <a:lnTo>
                    <a:pt x="396138" y="488073"/>
                  </a:lnTo>
                  <a:lnTo>
                    <a:pt x="393547" y="486321"/>
                  </a:lnTo>
                  <a:lnTo>
                    <a:pt x="390829" y="485940"/>
                  </a:lnTo>
                  <a:lnTo>
                    <a:pt x="387959" y="486918"/>
                  </a:lnTo>
                  <a:lnTo>
                    <a:pt x="393306" y="488149"/>
                  </a:lnTo>
                  <a:lnTo>
                    <a:pt x="398716" y="489254"/>
                  </a:lnTo>
                  <a:lnTo>
                    <a:pt x="401497" y="490296"/>
                  </a:lnTo>
                  <a:lnTo>
                    <a:pt x="402907" y="495300"/>
                  </a:lnTo>
                  <a:lnTo>
                    <a:pt x="353529" y="495300"/>
                  </a:lnTo>
                  <a:lnTo>
                    <a:pt x="347091" y="482600"/>
                  </a:lnTo>
                  <a:lnTo>
                    <a:pt x="340588" y="482600"/>
                  </a:lnTo>
                  <a:lnTo>
                    <a:pt x="335114" y="495300"/>
                  </a:lnTo>
                  <a:lnTo>
                    <a:pt x="328625" y="495300"/>
                  </a:lnTo>
                  <a:lnTo>
                    <a:pt x="326936" y="482600"/>
                  </a:lnTo>
                  <a:lnTo>
                    <a:pt x="311061" y="482600"/>
                  </a:lnTo>
                  <a:lnTo>
                    <a:pt x="302907" y="469900"/>
                  </a:lnTo>
                  <a:lnTo>
                    <a:pt x="289737" y="469900"/>
                  </a:lnTo>
                  <a:lnTo>
                    <a:pt x="283654" y="482600"/>
                  </a:lnTo>
                  <a:lnTo>
                    <a:pt x="279971" y="482600"/>
                  </a:lnTo>
                  <a:lnTo>
                    <a:pt x="286613" y="495300"/>
                  </a:lnTo>
                  <a:lnTo>
                    <a:pt x="293611" y="495300"/>
                  </a:lnTo>
                  <a:lnTo>
                    <a:pt x="300405" y="508000"/>
                  </a:lnTo>
                  <a:lnTo>
                    <a:pt x="329438" y="508000"/>
                  </a:lnTo>
                  <a:lnTo>
                    <a:pt x="331825" y="520700"/>
                  </a:lnTo>
                  <a:lnTo>
                    <a:pt x="317893" y="520700"/>
                  </a:lnTo>
                  <a:lnTo>
                    <a:pt x="316484" y="533400"/>
                  </a:lnTo>
                  <a:lnTo>
                    <a:pt x="301332" y="520700"/>
                  </a:lnTo>
                  <a:lnTo>
                    <a:pt x="279196" y="520700"/>
                  </a:lnTo>
                  <a:lnTo>
                    <a:pt x="275602" y="508000"/>
                  </a:lnTo>
                  <a:lnTo>
                    <a:pt x="267055" y="508000"/>
                  </a:lnTo>
                  <a:lnTo>
                    <a:pt x="267500" y="520700"/>
                  </a:lnTo>
                  <a:lnTo>
                    <a:pt x="264210" y="508000"/>
                  </a:lnTo>
                  <a:lnTo>
                    <a:pt x="237324" y="508000"/>
                  </a:lnTo>
                  <a:lnTo>
                    <a:pt x="232333" y="495300"/>
                  </a:lnTo>
                  <a:lnTo>
                    <a:pt x="225450" y="495300"/>
                  </a:lnTo>
                  <a:lnTo>
                    <a:pt x="225412" y="482600"/>
                  </a:lnTo>
                  <a:lnTo>
                    <a:pt x="219722" y="482600"/>
                  </a:lnTo>
                  <a:lnTo>
                    <a:pt x="220789" y="469900"/>
                  </a:lnTo>
                  <a:lnTo>
                    <a:pt x="208559" y="469900"/>
                  </a:lnTo>
                  <a:lnTo>
                    <a:pt x="209080" y="457200"/>
                  </a:lnTo>
                  <a:lnTo>
                    <a:pt x="216293" y="457200"/>
                  </a:lnTo>
                  <a:lnTo>
                    <a:pt x="215480" y="444500"/>
                  </a:lnTo>
                  <a:lnTo>
                    <a:pt x="211010" y="444500"/>
                  </a:lnTo>
                  <a:lnTo>
                    <a:pt x="206997" y="431800"/>
                  </a:lnTo>
                  <a:lnTo>
                    <a:pt x="176606" y="431800"/>
                  </a:lnTo>
                  <a:lnTo>
                    <a:pt x="165925" y="431800"/>
                  </a:lnTo>
                  <a:lnTo>
                    <a:pt x="169849" y="419100"/>
                  </a:lnTo>
                  <a:lnTo>
                    <a:pt x="168681" y="419100"/>
                  </a:lnTo>
                  <a:lnTo>
                    <a:pt x="163703" y="406400"/>
                  </a:lnTo>
                  <a:lnTo>
                    <a:pt x="160324" y="412026"/>
                  </a:lnTo>
                  <a:lnTo>
                    <a:pt x="162877" y="419100"/>
                  </a:lnTo>
                  <a:lnTo>
                    <a:pt x="160286" y="412076"/>
                  </a:lnTo>
                  <a:lnTo>
                    <a:pt x="156070" y="419100"/>
                  </a:lnTo>
                  <a:lnTo>
                    <a:pt x="154647" y="419100"/>
                  </a:lnTo>
                  <a:lnTo>
                    <a:pt x="158254" y="406565"/>
                  </a:lnTo>
                  <a:lnTo>
                    <a:pt x="158191" y="406400"/>
                  </a:lnTo>
                  <a:lnTo>
                    <a:pt x="163703" y="406400"/>
                  </a:lnTo>
                  <a:lnTo>
                    <a:pt x="188010" y="406400"/>
                  </a:lnTo>
                  <a:lnTo>
                    <a:pt x="186588" y="419100"/>
                  </a:lnTo>
                  <a:lnTo>
                    <a:pt x="196392" y="406400"/>
                  </a:lnTo>
                  <a:lnTo>
                    <a:pt x="200393" y="419100"/>
                  </a:lnTo>
                  <a:lnTo>
                    <a:pt x="237896" y="419100"/>
                  </a:lnTo>
                  <a:lnTo>
                    <a:pt x="249008" y="431800"/>
                  </a:lnTo>
                  <a:lnTo>
                    <a:pt x="371563" y="431800"/>
                  </a:lnTo>
                  <a:lnTo>
                    <a:pt x="380263" y="419100"/>
                  </a:lnTo>
                  <a:lnTo>
                    <a:pt x="388277" y="419100"/>
                  </a:lnTo>
                  <a:lnTo>
                    <a:pt x="396303" y="406400"/>
                  </a:lnTo>
                  <a:lnTo>
                    <a:pt x="401561" y="406400"/>
                  </a:lnTo>
                  <a:lnTo>
                    <a:pt x="405015" y="393700"/>
                  </a:lnTo>
                  <a:lnTo>
                    <a:pt x="395554" y="393700"/>
                  </a:lnTo>
                  <a:lnTo>
                    <a:pt x="392315" y="381000"/>
                  </a:lnTo>
                  <a:lnTo>
                    <a:pt x="389039" y="368300"/>
                  </a:lnTo>
                  <a:lnTo>
                    <a:pt x="368515" y="368300"/>
                  </a:lnTo>
                  <a:lnTo>
                    <a:pt x="358533" y="355600"/>
                  </a:lnTo>
                  <a:lnTo>
                    <a:pt x="328815" y="355600"/>
                  </a:lnTo>
                  <a:lnTo>
                    <a:pt x="318922" y="342900"/>
                  </a:lnTo>
                  <a:lnTo>
                    <a:pt x="294106" y="342900"/>
                  </a:lnTo>
                  <a:lnTo>
                    <a:pt x="284518" y="330200"/>
                  </a:lnTo>
                  <a:lnTo>
                    <a:pt x="262382" y="330200"/>
                  </a:lnTo>
                  <a:lnTo>
                    <a:pt x="250240" y="317500"/>
                  </a:lnTo>
                  <a:lnTo>
                    <a:pt x="216103" y="317500"/>
                  </a:lnTo>
                  <a:lnTo>
                    <a:pt x="206222" y="304800"/>
                  </a:lnTo>
                  <a:lnTo>
                    <a:pt x="151638" y="304800"/>
                  </a:lnTo>
                  <a:lnTo>
                    <a:pt x="151269" y="307124"/>
                  </a:lnTo>
                  <a:lnTo>
                    <a:pt x="151269" y="406400"/>
                  </a:lnTo>
                  <a:lnTo>
                    <a:pt x="136867" y="406400"/>
                  </a:lnTo>
                  <a:lnTo>
                    <a:pt x="138099" y="393700"/>
                  </a:lnTo>
                  <a:lnTo>
                    <a:pt x="146329" y="393700"/>
                  </a:lnTo>
                  <a:lnTo>
                    <a:pt x="151269" y="406400"/>
                  </a:lnTo>
                  <a:lnTo>
                    <a:pt x="151269" y="307124"/>
                  </a:lnTo>
                  <a:lnTo>
                    <a:pt x="149618" y="317500"/>
                  </a:lnTo>
                  <a:lnTo>
                    <a:pt x="147764" y="317500"/>
                  </a:lnTo>
                  <a:lnTo>
                    <a:pt x="139750" y="304800"/>
                  </a:lnTo>
                  <a:lnTo>
                    <a:pt x="116433" y="304800"/>
                  </a:lnTo>
                  <a:lnTo>
                    <a:pt x="111518" y="292100"/>
                  </a:lnTo>
                  <a:lnTo>
                    <a:pt x="120040" y="292100"/>
                  </a:lnTo>
                  <a:lnTo>
                    <a:pt x="108762" y="279400"/>
                  </a:lnTo>
                  <a:lnTo>
                    <a:pt x="96291" y="279400"/>
                  </a:lnTo>
                  <a:lnTo>
                    <a:pt x="100152" y="292100"/>
                  </a:lnTo>
                  <a:lnTo>
                    <a:pt x="97904" y="292100"/>
                  </a:lnTo>
                  <a:lnTo>
                    <a:pt x="91960" y="279400"/>
                  </a:lnTo>
                  <a:lnTo>
                    <a:pt x="90868" y="292100"/>
                  </a:lnTo>
                  <a:lnTo>
                    <a:pt x="71958" y="292100"/>
                  </a:lnTo>
                  <a:lnTo>
                    <a:pt x="59499" y="304800"/>
                  </a:lnTo>
                  <a:lnTo>
                    <a:pt x="53517" y="292100"/>
                  </a:lnTo>
                  <a:lnTo>
                    <a:pt x="47929" y="292100"/>
                  </a:lnTo>
                  <a:lnTo>
                    <a:pt x="48031" y="304800"/>
                  </a:lnTo>
                  <a:lnTo>
                    <a:pt x="21831" y="304800"/>
                  </a:lnTo>
                  <a:lnTo>
                    <a:pt x="27660" y="317500"/>
                  </a:lnTo>
                  <a:lnTo>
                    <a:pt x="0" y="317500"/>
                  </a:lnTo>
                  <a:lnTo>
                    <a:pt x="4216" y="330200"/>
                  </a:lnTo>
                  <a:lnTo>
                    <a:pt x="8509" y="330200"/>
                  </a:lnTo>
                  <a:lnTo>
                    <a:pt x="2273" y="342900"/>
                  </a:lnTo>
                  <a:lnTo>
                    <a:pt x="3314" y="342900"/>
                  </a:lnTo>
                  <a:lnTo>
                    <a:pt x="17945" y="355600"/>
                  </a:lnTo>
                  <a:lnTo>
                    <a:pt x="39509" y="355600"/>
                  </a:lnTo>
                  <a:lnTo>
                    <a:pt x="49682" y="368300"/>
                  </a:lnTo>
                  <a:lnTo>
                    <a:pt x="53949" y="368300"/>
                  </a:lnTo>
                  <a:lnTo>
                    <a:pt x="53314" y="381000"/>
                  </a:lnTo>
                  <a:lnTo>
                    <a:pt x="43611" y="381000"/>
                  </a:lnTo>
                  <a:lnTo>
                    <a:pt x="34467" y="393700"/>
                  </a:lnTo>
                  <a:lnTo>
                    <a:pt x="35547" y="406400"/>
                  </a:lnTo>
                  <a:lnTo>
                    <a:pt x="45466" y="419100"/>
                  </a:lnTo>
                  <a:lnTo>
                    <a:pt x="55968" y="431800"/>
                  </a:lnTo>
                  <a:lnTo>
                    <a:pt x="65455" y="431800"/>
                  </a:lnTo>
                  <a:lnTo>
                    <a:pt x="72301" y="457200"/>
                  </a:lnTo>
                  <a:lnTo>
                    <a:pt x="62941" y="457200"/>
                  </a:lnTo>
                  <a:lnTo>
                    <a:pt x="58280" y="469900"/>
                  </a:lnTo>
                  <a:lnTo>
                    <a:pt x="59309" y="469900"/>
                  </a:lnTo>
                  <a:lnTo>
                    <a:pt x="60845" y="482600"/>
                  </a:lnTo>
                  <a:lnTo>
                    <a:pt x="72961" y="495300"/>
                  </a:lnTo>
                  <a:lnTo>
                    <a:pt x="78409" y="482600"/>
                  </a:lnTo>
                  <a:lnTo>
                    <a:pt x="81216" y="495300"/>
                  </a:lnTo>
                  <a:lnTo>
                    <a:pt x="76009" y="495300"/>
                  </a:lnTo>
                  <a:lnTo>
                    <a:pt x="79489" y="508000"/>
                  </a:lnTo>
                  <a:lnTo>
                    <a:pt x="93332" y="508000"/>
                  </a:lnTo>
                  <a:lnTo>
                    <a:pt x="97777" y="520700"/>
                  </a:lnTo>
                  <a:lnTo>
                    <a:pt x="94284" y="520700"/>
                  </a:lnTo>
                  <a:lnTo>
                    <a:pt x="87185" y="533400"/>
                  </a:lnTo>
                  <a:lnTo>
                    <a:pt x="92735" y="533400"/>
                  </a:lnTo>
                  <a:lnTo>
                    <a:pt x="104609" y="546100"/>
                  </a:lnTo>
                  <a:lnTo>
                    <a:pt x="116408" y="546100"/>
                  </a:lnTo>
                  <a:lnTo>
                    <a:pt x="128104" y="558800"/>
                  </a:lnTo>
                  <a:lnTo>
                    <a:pt x="137312" y="558800"/>
                  </a:lnTo>
                  <a:lnTo>
                    <a:pt x="130556" y="584200"/>
                  </a:lnTo>
                  <a:lnTo>
                    <a:pt x="120878" y="584200"/>
                  </a:lnTo>
                  <a:lnTo>
                    <a:pt x="111887" y="594156"/>
                  </a:lnTo>
                  <a:lnTo>
                    <a:pt x="111887" y="698500"/>
                  </a:lnTo>
                  <a:lnTo>
                    <a:pt x="103339" y="698500"/>
                  </a:lnTo>
                  <a:lnTo>
                    <a:pt x="96710" y="685800"/>
                  </a:lnTo>
                  <a:lnTo>
                    <a:pt x="107899" y="685800"/>
                  </a:lnTo>
                  <a:lnTo>
                    <a:pt x="111887" y="698500"/>
                  </a:lnTo>
                  <a:lnTo>
                    <a:pt x="111887" y="594156"/>
                  </a:lnTo>
                  <a:lnTo>
                    <a:pt x="109397" y="596900"/>
                  </a:lnTo>
                  <a:lnTo>
                    <a:pt x="98564" y="609600"/>
                  </a:lnTo>
                  <a:lnTo>
                    <a:pt x="87845" y="622300"/>
                  </a:lnTo>
                  <a:lnTo>
                    <a:pt x="76669" y="635000"/>
                  </a:lnTo>
                  <a:lnTo>
                    <a:pt x="64909" y="635000"/>
                  </a:lnTo>
                  <a:lnTo>
                    <a:pt x="52628" y="647700"/>
                  </a:lnTo>
                  <a:lnTo>
                    <a:pt x="40627" y="660400"/>
                  </a:lnTo>
                  <a:lnTo>
                    <a:pt x="50647" y="660400"/>
                  </a:lnTo>
                  <a:lnTo>
                    <a:pt x="55194" y="673100"/>
                  </a:lnTo>
                  <a:lnTo>
                    <a:pt x="56007" y="673100"/>
                  </a:lnTo>
                  <a:lnTo>
                    <a:pt x="53301" y="660400"/>
                  </a:lnTo>
                  <a:lnTo>
                    <a:pt x="57785" y="660400"/>
                  </a:lnTo>
                  <a:lnTo>
                    <a:pt x="58762" y="673100"/>
                  </a:lnTo>
                  <a:lnTo>
                    <a:pt x="67475" y="673100"/>
                  </a:lnTo>
                  <a:lnTo>
                    <a:pt x="73050" y="685800"/>
                  </a:lnTo>
                  <a:lnTo>
                    <a:pt x="75234" y="685800"/>
                  </a:lnTo>
                  <a:lnTo>
                    <a:pt x="73748" y="698500"/>
                  </a:lnTo>
                  <a:lnTo>
                    <a:pt x="40208" y="698500"/>
                  </a:lnTo>
                  <a:lnTo>
                    <a:pt x="42176" y="711200"/>
                  </a:lnTo>
                  <a:lnTo>
                    <a:pt x="39865" y="711200"/>
                  </a:lnTo>
                  <a:lnTo>
                    <a:pt x="40627" y="723900"/>
                  </a:lnTo>
                  <a:lnTo>
                    <a:pt x="35026" y="736600"/>
                  </a:lnTo>
                  <a:lnTo>
                    <a:pt x="27876" y="736600"/>
                  </a:lnTo>
                  <a:lnTo>
                    <a:pt x="28130" y="749300"/>
                  </a:lnTo>
                  <a:lnTo>
                    <a:pt x="33197" y="749300"/>
                  </a:lnTo>
                  <a:lnTo>
                    <a:pt x="31470" y="762000"/>
                  </a:lnTo>
                  <a:lnTo>
                    <a:pt x="30327" y="762000"/>
                  </a:lnTo>
                  <a:lnTo>
                    <a:pt x="37058" y="774700"/>
                  </a:lnTo>
                  <a:lnTo>
                    <a:pt x="44475" y="774700"/>
                  </a:lnTo>
                  <a:lnTo>
                    <a:pt x="37122" y="787400"/>
                  </a:lnTo>
                  <a:lnTo>
                    <a:pt x="33426" y="787400"/>
                  </a:lnTo>
                  <a:lnTo>
                    <a:pt x="35090" y="800100"/>
                  </a:lnTo>
                  <a:lnTo>
                    <a:pt x="47650" y="800100"/>
                  </a:lnTo>
                  <a:lnTo>
                    <a:pt x="48552" y="812800"/>
                  </a:lnTo>
                  <a:lnTo>
                    <a:pt x="47256" y="812800"/>
                  </a:lnTo>
                  <a:lnTo>
                    <a:pt x="44475" y="825500"/>
                  </a:lnTo>
                  <a:lnTo>
                    <a:pt x="55892" y="825500"/>
                  </a:lnTo>
                  <a:lnTo>
                    <a:pt x="60363" y="838200"/>
                  </a:lnTo>
                  <a:lnTo>
                    <a:pt x="65303" y="838200"/>
                  </a:lnTo>
                  <a:lnTo>
                    <a:pt x="67043" y="863600"/>
                  </a:lnTo>
                  <a:lnTo>
                    <a:pt x="109131" y="863600"/>
                  </a:lnTo>
                  <a:lnTo>
                    <a:pt x="113423" y="876300"/>
                  </a:lnTo>
                  <a:lnTo>
                    <a:pt x="121869" y="876300"/>
                  </a:lnTo>
                  <a:lnTo>
                    <a:pt x="131102" y="863600"/>
                  </a:lnTo>
                  <a:lnTo>
                    <a:pt x="143179" y="863600"/>
                  </a:lnTo>
                  <a:lnTo>
                    <a:pt x="151701" y="876300"/>
                  </a:lnTo>
                  <a:lnTo>
                    <a:pt x="163207" y="876300"/>
                  </a:lnTo>
                  <a:lnTo>
                    <a:pt x="163703" y="889000"/>
                  </a:lnTo>
                  <a:lnTo>
                    <a:pt x="161061" y="889000"/>
                  </a:lnTo>
                  <a:lnTo>
                    <a:pt x="166916" y="901700"/>
                  </a:lnTo>
                  <a:lnTo>
                    <a:pt x="165684" y="901700"/>
                  </a:lnTo>
                  <a:lnTo>
                    <a:pt x="164439" y="914400"/>
                  </a:lnTo>
                  <a:lnTo>
                    <a:pt x="168643" y="914400"/>
                  </a:lnTo>
                  <a:lnTo>
                    <a:pt x="174713" y="927100"/>
                  </a:lnTo>
                  <a:lnTo>
                    <a:pt x="179070" y="927100"/>
                  </a:lnTo>
                  <a:lnTo>
                    <a:pt x="182270" y="939800"/>
                  </a:lnTo>
                  <a:lnTo>
                    <a:pt x="203288" y="939800"/>
                  </a:lnTo>
                  <a:lnTo>
                    <a:pt x="205486" y="952500"/>
                  </a:lnTo>
                  <a:lnTo>
                    <a:pt x="199618" y="965200"/>
                  </a:lnTo>
                  <a:lnTo>
                    <a:pt x="213766" y="952500"/>
                  </a:lnTo>
                  <a:lnTo>
                    <a:pt x="215506" y="952500"/>
                  </a:lnTo>
                  <a:lnTo>
                    <a:pt x="231165" y="965200"/>
                  </a:lnTo>
                  <a:lnTo>
                    <a:pt x="238036" y="965200"/>
                  </a:lnTo>
                  <a:lnTo>
                    <a:pt x="240106" y="977900"/>
                  </a:lnTo>
                  <a:lnTo>
                    <a:pt x="223177" y="990600"/>
                  </a:lnTo>
                  <a:lnTo>
                    <a:pt x="205816" y="990600"/>
                  </a:lnTo>
                  <a:lnTo>
                    <a:pt x="199136" y="977900"/>
                  </a:lnTo>
                  <a:lnTo>
                    <a:pt x="192112" y="990600"/>
                  </a:lnTo>
                  <a:lnTo>
                    <a:pt x="194779" y="990600"/>
                  </a:lnTo>
                  <a:lnTo>
                    <a:pt x="203250" y="1003300"/>
                  </a:lnTo>
                  <a:lnTo>
                    <a:pt x="201510" y="1003300"/>
                  </a:lnTo>
                  <a:lnTo>
                    <a:pt x="202730" y="1016000"/>
                  </a:lnTo>
                  <a:lnTo>
                    <a:pt x="204381" y="1016000"/>
                  </a:lnTo>
                  <a:lnTo>
                    <a:pt x="207048" y="1028700"/>
                  </a:lnTo>
                  <a:lnTo>
                    <a:pt x="217881" y="1028700"/>
                  </a:lnTo>
                  <a:lnTo>
                    <a:pt x="226364" y="1041400"/>
                  </a:lnTo>
                  <a:lnTo>
                    <a:pt x="233502" y="1028700"/>
                  </a:lnTo>
                  <a:lnTo>
                    <a:pt x="257454" y="1028700"/>
                  </a:lnTo>
                  <a:lnTo>
                    <a:pt x="263525" y="1016000"/>
                  </a:lnTo>
                  <a:lnTo>
                    <a:pt x="269011" y="1028700"/>
                  </a:lnTo>
                  <a:lnTo>
                    <a:pt x="293179" y="1028700"/>
                  </a:lnTo>
                  <a:lnTo>
                    <a:pt x="295567" y="1041400"/>
                  </a:lnTo>
                  <a:lnTo>
                    <a:pt x="306552" y="1041400"/>
                  </a:lnTo>
                  <a:lnTo>
                    <a:pt x="309067" y="1054100"/>
                  </a:lnTo>
                  <a:lnTo>
                    <a:pt x="299669" y="1054100"/>
                  </a:lnTo>
                  <a:lnTo>
                    <a:pt x="303085" y="1066800"/>
                  </a:lnTo>
                  <a:lnTo>
                    <a:pt x="304076" y="1066800"/>
                  </a:lnTo>
                  <a:lnTo>
                    <a:pt x="322021" y="1079500"/>
                  </a:lnTo>
                  <a:lnTo>
                    <a:pt x="335102" y="1066800"/>
                  </a:lnTo>
                  <a:lnTo>
                    <a:pt x="338277" y="1079500"/>
                  </a:lnTo>
                  <a:lnTo>
                    <a:pt x="343611" y="1079500"/>
                  </a:lnTo>
                  <a:lnTo>
                    <a:pt x="350481" y="1092200"/>
                  </a:lnTo>
                  <a:lnTo>
                    <a:pt x="354990" y="1104900"/>
                  </a:lnTo>
                  <a:lnTo>
                    <a:pt x="360260" y="1117600"/>
                  </a:lnTo>
                  <a:lnTo>
                    <a:pt x="374027" y="1104900"/>
                  </a:lnTo>
                  <a:lnTo>
                    <a:pt x="378066" y="1104900"/>
                  </a:lnTo>
                  <a:lnTo>
                    <a:pt x="384327" y="1117600"/>
                  </a:lnTo>
                  <a:lnTo>
                    <a:pt x="408266" y="1117600"/>
                  </a:lnTo>
                  <a:lnTo>
                    <a:pt x="415302" y="1104900"/>
                  </a:lnTo>
                  <a:lnTo>
                    <a:pt x="428879" y="1104900"/>
                  </a:lnTo>
                  <a:lnTo>
                    <a:pt x="431952" y="1117600"/>
                  </a:lnTo>
                  <a:lnTo>
                    <a:pt x="439343" y="1130300"/>
                  </a:lnTo>
                  <a:lnTo>
                    <a:pt x="489775" y="1130300"/>
                  </a:lnTo>
                  <a:lnTo>
                    <a:pt x="493839" y="1143000"/>
                  </a:lnTo>
                  <a:lnTo>
                    <a:pt x="500278" y="1130300"/>
                  </a:lnTo>
                  <a:lnTo>
                    <a:pt x="508114" y="1143000"/>
                  </a:lnTo>
                  <a:lnTo>
                    <a:pt x="526161" y="1143000"/>
                  </a:lnTo>
                  <a:lnTo>
                    <a:pt x="524789" y="1155700"/>
                  </a:lnTo>
                  <a:lnTo>
                    <a:pt x="526542" y="1155700"/>
                  </a:lnTo>
                  <a:lnTo>
                    <a:pt x="526846" y="1168400"/>
                  </a:lnTo>
                  <a:lnTo>
                    <a:pt x="526110" y="1168400"/>
                  </a:lnTo>
                  <a:lnTo>
                    <a:pt x="526910" y="1181100"/>
                  </a:lnTo>
                  <a:lnTo>
                    <a:pt x="520585" y="1181100"/>
                  </a:lnTo>
                  <a:lnTo>
                    <a:pt x="514350" y="1181100"/>
                  </a:lnTo>
                  <a:lnTo>
                    <a:pt x="516940" y="1193800"/>
                  </a:lnTo>
                  <a:lnTo>
                    <a:pt x="527037" y="1193800"/>
                  </a:lnTo>
                  <a:lnTo>
                    <a:pt x="524979" y="1206500"/>
                  </a:lnTo>
                  <a:lnTo>
                    <a:pt x="531406" y="1206500"/>
                  </a:lnTo>
                  <a:lnTo>
                    <a:pt x="527342" y="1219200"/>
                  </a:lnTo>
                  <a:lnTo>
                    <a:pt x="515848" y="1231900"/>
                  </a:lnTo>
                  <a:lnTo>
                    <a:pt x="509485" y="1219200"/>
                  </a:lnTo>
                  <a:lnTo>
                    <a:pt x="492683" y="1219200"/>
                  </a:lnTo>
                  <a:lnTo>
                    <a:pt x="487578" y="1231900"/>
                  </a:lnTo>
                  <a:lnTo>
                    <a:pt x="477520" y="1231900"/>
                  </a:lnTo>
                  <a:lnTo>
                    <a:pt x="473621" y="1244600"/>
                  </a:lnTo>
                  <a:lnTo>
                    <a:pt x="476237" y="1244600"/>
                  </a:lnTo>
                  <a:lnTo>
                    <a:pt x="470636" y="1257300"/>
                  </a:lnTo>
                  <a:lnTo>
                    <a:pt x="497268" y="1257300"/>
                  </a:lnTo>
                  <a:lnTo>
                    <a:pt x="513181" y="1244600"/>
                  </a:lnTo>
                  <a:lnTo>
                    <a:pt x="509028" y="1257300"/>
                  </a:lnTo>
                  <a:lnTo>
                    <a:pt x="511289" y="1257300"/>
                  </a:lnTo>
                  <a:lnTo>
                    <a:pt x="505472" y="1270000"/>
                  </a:lnTo>
                  <a:lnTo>
                    <a:pt x="493369" y="1270000"/>
                  </a:lnTo>
                  <a:lnTo>
                    <a:pt x="493369" y="1308100"/>
                  </a:lnTo>
                  <a:lnTo>
                    <a:pt x="488175" y="1308100"/>
                  </a:lnTo>
                  <a:lnTo>
                    <a:pt x="485292" y="1299616"/>
                  </a:lnTo>
                  <a:lnTo>
                    <a:pt x="493369" y="1308100"/>
                  </a:lnTo>
                  <a:lnTo>
                    <a:pt x="493369" y="1270000"/>
                  </a:lnTo>
                  <a:lnTo>
                    <a:pt x="486473" y="1270000"/>
                  </a:lnTo>
                  <a:lnTo>
                    <a:pt x="487057" y="1282700"/>
                  </a:lnTo>
                  <a:lnTo>
                    <a:pt x="470001" y="1282700"/>
                  </a:lnTo>
                  <a:lnTo>
                    <a:pt x="481279" y="1295400"/>
                  </a:lnTo>
                  <a:lnTo>
                    <a:pt x="482917" y="1297127"/>
                  </a:lnTo>
                  <a:lnTo>
                    <a:pt x="476910" y="1308100"/>
                  </a:lnTo>
                  <a:lnTo>
                    <a:pt x="470954" y="1308100"/>
                  </a:lnTo>
                  <a:lnTo>
                    <a:pt x="468706" y="1319809"/>
                  </a:lnTo>
                  <a:lnTo>
                    <a:pt x="468706" y="1333500"/>
                  </a:lnTo>
                  <a:lnTo>
                    <a:pt x="466572" y="1346200"/>
                  </a:lnTo>
                  <a:lnTo>
                    <a:pt x="461302" y="1333500"/>
                  </a:lnTo>
                  <a:lnTo>
                    <a:pt x="468706" y="1333500"/>
                  </a:lnTo>
                  <a:lnTo>
                    <a:pt x="468706" y="1319809"/>
                  </a:lnTo>
                  <a:lnTo>
                    <a:pt x="468515" y="1320800"/>
                  </a:lnTo>
                  <a:lnTo>
                    <a:pt x="460768" y="1320800"/>
                  </a:lnTo>
                  <a:lnTo>
                    <a:pt x="460425" y="1333500"/>
                  </a:lnTo>
                  <a:lnTo>
                    <a:pt x="447954" y="1333500"/>
                  </a:lnTo>
                  <a:lnTo>
                    <a:pt x="449541" y="1346200"/>
                  </a:lnTo>
                  <a:lnTo>
                    <a:pt x="444868" y="1333500"/>
                  </a:lnTo>
                  <a:lnTo>
                    <a:pt x="432765" y="1333500"/>
                  </a:lnTo>
                  <a:lnTo>
                    <a:pt x="435038" y="1346200"/>
                  </a:lnTo>
                  <a:lnTo>
                    <a:pt x="436460" y="1346200"/>
                  </a:lnTo>
                  <a:lnTo>
                    <a:pt x="444385" y="1358900"/>
                  </a:lnTo>
                  <a:lnTo>
                    <a:pt x="457517" y="1358900"/>
                  </a:lnTo>
                  <a:lnTo>
                    <a:pt x="462191" y="1371600"/>
                  </a:lnTo>
                  <a:lnTo>
                    <a:pt x="484987" y="1371600"/>
                  </a:lnTo>
                  <a:lnTo>
                    <a:pt x="492010" y="1384300"/>
                  </a:lnTo>
                  <a:lnTo>
                    <a:pt x="510489" y="1384300"/>
                  </a:lnTo>
                  <a:lnTo>
                    <a:pt x="516534" y="1397000"/>
                  </a:lnTo>
                  <a:lnTo>
                    <a:pt x="528916" y="1397000"/>
                  </a:lnTo>
                  <a:lnTo>
                    <a:pt x="551472" y="1422400"/>
                  </a:lnTo>
                  <a:lnTo>
                    <a:pt x="601687" y="1422400"/>
                  </a:lnTo>
                  <a:lnTo>
                    <a:pt x="612889" y="1435100"/>
                  </a:lnTo>
                  <a:lnTo>
                    <a:pt x="676173" y="1435100"/>
                  </a:lnTo>
                  <a:lnTo>
                    <a:pt x="683679" y="1447800"/>
                  </a:lnTo>
                  <a:lnTo>
                    <a:pt x="695452" y="1447800"/>
                  </a:lnTo>
                  <a:lnTo>
                    <a:pt x="705548" y="1460500"/>
                  </a:lnTo>
                  <a:lnTo>
                    <a:pt x="760234" y="1460500"/>
                  </a:lnTo>
                  <a:lnTo>
                    <a:pt x="769975" y="1473200"/>
                  </a:lnTo>
                  <a:lnTo>
                    <a:pt x="773811" y="1460500"/>
                  </a:lnTo>
                  <a:lnTo>
                    <a:pt x="785952" y="1473200"/>
                  </a:lnTo>
                  <a:lnTo>
                    <a:pt x="782396" y="1473200"/>
                  </a:lnTo>
                  <a:lnTo>
                    <a:pt x="783323" y="1485900"/>
                  </a:lnTo>
                  <a:lnTo>
                    <a:pt x="796061" y="1485900"/>
                  </a:lnTo>
                  <a:lnTo>
                    <a:pt x="805535" y="1498600"/>
                  </a:lnTo>
                  <a:lnTo>
                    <a:pt x="832065" y="1498600"/>
                  </a:lnTo>
                  <a:lnTo>
                    <a:pt x="836053" y="1511300"/>
                  </a:lnTo>
                  <a:lnTo>
                    <a:pt x="848715" y="1511300"/>
                  </a:lnTo>
                  <a:lnTo>
                    <a:pt x="848474" y="1524000"/>
                  </a:lnTo>
                  <a:lnTo>
                    <a:pt x="877443" y="1524000"/>
                  </a:lnTo>
                  <a:lnTo>
                    <a:pt x="883983" y="1511300"/>
                  </a:lnTo>
                  <a:lnTo>
                    <a:pt x="889292" y="1511300"/>
                  </a:lnTo>
                  <a:lnTo>
                    <a:pt x="896213" y="1498600"/>
                  </a:lnTo>
                  <a:lnTo>
                    <a:pt x="890663" y="1498600"/>
                  </a:lnTo>
                  <a:lnTo>
                    <a:pt x="881367" y="1485900"/>
                  </a:lnTo>
                  <a:lnTo>
                    <a:pt x="878116" y="1485900"/>
                  </a:lnTo>
                  <a:lnTo>
                    <a:pt x="867676" y="1473200"/>
                  </a:lnTo>
                  <a:lnTo>
                    <a:pt x="861263" y="1473200"/>
                  </a:lnTo>
                  <a:lnTo>
                    <a:pt x="854036" y="1460500"/>
                  </a:lnTo>
                  <a:lnTo>
                    <a:pt x="852297" y="1447800"/>
                  </a:lnTo>
                  <a:lnTo>
                    <a:pt x="841463" y="1447800"/>
                  </a:lnTo>
                  <a:lnTo>
                    <a:pt x="842848" y="1435100"/>
                  </a:lnTo>
                  <a:lnTo>
                    <a:pt x="846480" y="1435100"/>
                  </a:lnTo>
                  <a:lnTo>
                    <a:pt x="841781" y="1422400"/>
                  </a:lnTo>
                  <a:lnTo>
                    <a:pt x="841273" y="1422400"/>
                  </a:lnTo>
                  <a:lnTo>
                    <a:pt x="843191" y="1409700"/>
                  </a:lnTo>
                  <a:lnTo>
                    <a:pt x="839558" y="1409700"/>
                  </a:lnTo>
                  <a:lnTo>
                    <a:pt x="839939" y="1422400"/>
                  </a:lnTo>
                  <a:lnTo>
                    <a:pt x="832891" y="1422400"/>
                  </a:lnTo>
                  <a:lnTo>
                    <a:pt x="838250" y="1409700"/>
                  </a:lnTo>
                  <a:lnTo>
                    <a:pt x="837742" y="1409700"/>
                  </a:lnTo>
                  <a:lnTo>
                    <a:pt x="833970" y="1397000"/>
                  </a:lnTo>
                  <a:lnTo>
                    <a:pt x="826795" y="1397000"/>
                  </a:lnTo>
                  <a:lnTo>
                    <a:pt x="823366" y="1384300"/>
                  </a:lnTo>
                  <a:lnTo>
                    <a:pt x="802513" y="1384300"/>
                  </a:lnTo>
                  <a:lnTo>
                    <a:pt x="803656" y="1371600"/>
                  </a:lnTo>
                  <a:lnTo>
                    <a:pt x="815200" y="1358900"/>
                  </a:lnTo>
                  <a:lnTo>
                    <a:pt x="814031" y="1358900"/>
                  </a:lnTo>
                  <a:lnTo>
                    <a:pt x="818286" y="1346200"/>
                  </a:lnTo>
                  <a:lnTo>
                    <a:pt x="822528" y="1346200"/>
                  </a:lnTo>
                  <a:lnTo>
                    <a:pt x="823683" y="1333500"/>
                  </a:lnTo>
                  <a:lnTo>
                    <a:pt x="818654" y="1320800"/>
                  </a:lnTo>
                  <a:lnTo>
                    <a:pt x="826427" y="1320800"/>
                  </a:lnTo>
                  <a:lnTo>
                    <a:pt x="828700" y="1333500"/>
                  </a:lnTo>
                  <a:lnTo>
                    <a:pt x="827646" y="1320800"/>
                  </a:lnTo>
                  <a:lnTo>
                    <a:pt x="855027" y="1320800"/>
                  </a:lnTo>
                  <a:lnTo>
                    <a:pt x="853960" y="1308100"/>
                  </a:lnTo>
                  <a:lnTo>
                    <a:pt x="864095" y="1308100"/>
                  </a:lnTo>
                  <a:lnTo>
                    <a:pt x="867765" y="1320800"/>
                  </a:lnTo>
                  <a:lnTo>
                    <a:pt x="868184" y="1308100"/>
                  </a:lnTo>
                  <a:lnTo>
                    <a:pt x="869327" y="1308100"/>
                  </a:lnTo>
                  <a:lnTo>
                    <a:pt x="869099" y="1295400"/>
                  </a:lnTo>
                  <a:lnTo>
                    <a:pt x="875512" y="1295400"/>
                  </a:lnTo>
                  <a:lnTo>
                    <a:pt x="878624" y="1308100"/>
                  </a:lnTo>
                  <a:lnTo>
                    <a:pt x="878078" y="1295400"/>
                  </a:lnTo>
                  <a:lnTo>
                    <a:pt x="876185" y="1295400"/>
                  </a:lnTo>
                  <a:lnTo>
                    <a:pt x="865365" y="1282700"/>
                  </a:lnTo>
                  <a:lnTo>
                    <a:pt x="851547" y="1282700"/>
                  </a:lnTo>
                  <a:lnTo>
                    <a:pt x="855624" y="1270000"/>
                  </a:lnTo>
                  <a:lnTo>
                    <a:pt x="866800" y="1270000"/>
                  </a:lnTo>
                  <a:lnTo>
                    <a:pt x="860082" y="1257300"/>
                  </a:lnTo>
                  <a:lnTo>
                    <a:pt x="856564" y="1257300"/>
                  </a:lnTo>
                  <a:lnTo>
                    <a:pt x="848182" y="1244600"/>
                  </a:lnTo>
                  <a:lnTo>
                    <a:pt x="839927" y="1244600"/>
                  </a:lnTo>
                  <a:lnTo>
                    <a:pt x="830414" y="1231900"/>
                  </a:lnTo>
                  <a:lnTo>
                    <a:pt x="813816" y="1231900"/>
                  </a:lnTo>
                  <a:lnTo>
                    <a:pt x="804100" y="1219200"/>
                  </a:lnTo>
                  <a:lnTo>
                    <a:pt x="796759" y="1231900"/>
                  </a:lnTo>
                  <a:lnTo>
                    <a:pt x="791273" y="1219200"/>
                  </a:lnTo>
                  <a:lnTo>
                    <a:pt x="792695" y="1219200"/>
                  </a:lnTo>
                  <a:lnTo>
                    <a:pt x="787107" y="1206500"/>
                  </a:lnTo>
                  <a:lnTo>
                    <a:pt x="769302" y="1206500"/>
                  </a:lnTo>
                  <a:lnTo>
                    <a:pt x="766673" y="1193800"/>
                  </a:lnTo>
                  <a:lnTo>
                    <a:pt x="765009" y="1193800"/>
                  </a:lnTo>
                  <a:lnTo>
                    <a:pt x="766622" y="1181100"/>
                  </a:lnTo>
                  <a:lnTo>
                    <a:pt x="770369" y="1181100"/>
                  </a:lnTo>
                  <a:lnTo>
                    <a:pt x="775144" y="1168400"/>
                  </a:lnTo>
                  <a:lnTo>
                    <a:pt x="777722" y="1168400"/>
                  </a:lnTo>
                  <a:lnTo>
                    <a:pt x="774496" y="1155700"/>
                  </a:lnTo>
                  <a:lnTo>
                    <a:pt x="766203" y="1155700"/>
                  </a:lnTo>
                  <a:lnTo>
                    <a:pt x="765365" y="1143000"/>
                  </a:lnTo>
                  <a:lnTo>
                    <a:pt x="766686" y="1143000"/>
                  </a:lnTo>
                  <a:lnTo>
                    <a:pt x="770255" y="1130300"/>
                  </a:lnTo>
                  <a:lnTo>
                    <a:pt x="776160" y="1130300"/>
                  </a:lnTo>
                  <a:lnTo>
                    <a:pt x="777925" y="1117600"/>
                  </a:lnTo>
                  <a:lnTo>
                    <a:pt x="777240" y="1117600"/>
                  </a:lnTo>
                  <a:lnTo>
                    <a:pt x="778154" y="1104900"/>
                  </a:lnTo>
                  <a:lnTo>
                    <a:pt x="793407" y="1104900"/>
                  </a:lnTo>
                  <a:lnTo>
                    <a:pt x="801204" y="1117600"/>
                  </a:lnTo>
                  <a:lnTo>
                    <a:pt x="808647" y="1130300"/>
                  </a:lnTo>
                  <a:lnTo>
                    <a:pt x="837260" y="1130300"/>
                  </a:lnTo>
                  <a:lnTo>
                    <a:pt x="831862" y="1117600"/>
                  </a:lnTo>
                  <a:lnTo>
                    <a:pt x="827252" y="1117600"/>
                  </a:lnTo>
                  <a:lnTo>
                    <a:pt x="824966" y="1104900"/>
                  </a:lnTo>
                  <a:lnTo>
                    <a:pt x="818273" y="1092200"/>
                  </a:lnTo>
                  <a:lnTo>
                    <a:pt x="846594" y="1092200"/>
                  </a:lnTo>
                  <a:lnTo>
                    <a:pt x="842098" y="1079500"/>
                  </a:lnTo>
                  <a:lnTo>
                    <a:pt x="857313" y="1079500"/>
                  </a:lnTo>
                  <a:lnTo>
                    <a:pt x="859307" y="1066800"/>
                  </a:lnTo>
                  <a:lnTo>
                    <a:pt x="873023" y="1066800"/>
                  </a:lnTo>
                  <a:lnTo>
                    <a:pt x="879132" y="1054100"/>
                  </a:lnTo>
                  <a:lnTo>
                    <a:pt x="916025" y="1054100"/>
                  </a:lnTo>
                  <a:lnTo>
                    <a:pt x="919632" y="1066800"/>
                  </a:lnTo>
                  <a:lnTo>
                    <a:pt x="921715" y="1054100"/>
                  </a:lnTo>
                  <a:lnTo>
                    <a:pt x="933932" y="1054100"/>
                  </a:lnTo>
                  <a:lnTo>
                    <a:pt x="938961" y="1041400"/>
                  </a:lnTo>
                  <a:lnTo>
                    <a:pt x="945375" y="1054100"/>
                  </a:lnTo>
                  <a:lnTo>
                    <a:pt x="977099" y="1054100"/>
                  </a:lnTo>
                  <a:lnTo>
                    <a:pt x="985697" y="1066800"/>
                  </a:lnTo>
                  <a:lnTo>
                    <a:pt x="986828" y="1066800"/>
                  </a:lnTo>
                  <a:lnTo>
                    <a:pt x="999413" y="1079500"/>
                  </a:lnTo>
                  <a:lnTo>
                    <a:pt x="1004277" y="1066800"/>
                  </a:lnTo>
                  <a:lnTo>
                    <a:pt x="1012393" y="1079500"/>
                  </a:lnTo>
                  <a:lnTo>
                    <a:pt x="1025423" y="1092200"/>
                  </a:lnTo>
                  <a:lnTo>
                    <a:pt x="1024267" y="1092200"/>
                  </a:lnTo>
                  <a:lnTo>
                    <a:pt x="1025334" y="1104900"/>
                  </a:lnTo>
                  <a:lnTo>
                    <a:pt x="1033665" y="1104900"/>
                  </a:lnTo>
                  <a:lnTo>
                    <a:pt x="1035037" y="1092200"/>
                  </a:lnTo>
                  <a:lnTo>
                    <a:pt x="1026756" y="1092200"/>
                  </a:lnTo>
                  <a:lnTo>
                    <a:pt x="1025271" y="1079500"/>
                  </a:lnTo>
                  <a:lnTo>
                    <a:pt x="1036789" y="1079500"/>
                  </a:lnTo>
                  <a:lnTo>
                    <a:pt x="1042352" y="1092200"/>
                  </a:lnTo>
                  <a:lnTo>
                    <a:pt x="1060462" y="1092200"/>
                  </a:lnTo>
                  <a:lnTo>
                    <a:pt x="1070152" y="1104900"/>
                  </a:lnTo>
                  <a:lnTo>
                    <a:pt x="1080528" y="1104900"/>
                  </a:lnTo>
                  <a:lnTo>
                    <a:pt x="1084351" y="1092200"/>
                  </a:lnTo>
                  <a:lnTo>
                    <a:pt x="1092606" y="1092200"/>
                  </a:lnTo>
                  <a:lnTo>
                    <a:pt x="1092174" y="1079500"/>
                  </a:lnTo>
                  <a:lnTo>
                    <a:pt x="1119847" y="1079500"/>
                  </a:lnTo>
                  <a:lnTo>
                    <a:pt x="1127061" y="1092200"/>
                  </a:lnTo>
                  <a:lnTo>
                    <a:pt x="1133792" y="1092200"/>
                  </a:lnTo>
                  <a:lnTo>
                    <a:pt x="1135532" y="1079500"/>
                  </a:lnTo>
                  <a:lnTo>
                    <a:pt x="1139405" y="1092200"/>
                  </a:lnTo>
                  <a:lnTo>
                    <a:pt x="1140040" y="1079500"/>
                  </a:lnTo>
                  <a:lnTo>
                    <a:pt x="1168031" y="1079500"/>
                  </a:lnTo>
                  <a:lnTo>
                    <a:pt x="1170863" y="1092200"/>
                  </a:lnTo>
                  <a:lnTo>
                    <a:pt x="1211033" y="1092200"/>
                  </a:lnTo>
                  <a:lnTo>
                    <a:pt x="1207122" y="1104900"/>
                  </a:lnTo>
                  <a:lnTo>
                    <a:pt x="1218679" y="1104900"/>
                  </a:lnTo>
                  <a:lnTo>
                    <a:pt x="1219441" y="1092200"/>
                  </a:lnTo>
                  <a:lnTo>
                    <a:pt x="1272209" y="1092200"/>
                  </a:lnTo>
                  <a:lnTo>
                    <a:pt x="1272260" y="1079500"/>
                  </a:lnTo>
                  <a:lnTo>
                    <a:pt x="1266228" y="1066800"/>
                  </a:lnTo>
                  <a:lnTo>
                    <a:pt x="1248803" y="1066800"/>
                  </a:lnTo>
                  <a:lnTo>
                    <a:pt x="1246085" y="1054100"/>
                  </a:lnTo>
                  <a:lnTo>
                    <a:pt x="1229004" y="1054100"/>
                  </a:lnTo>
                  <a:lnTo>
                    <a:pt x="1221282" y="1041400"/>
                  </a:lnTo>
                  <a:lnTo>
                    <a:pt x="1205915" y="1041400"/>
                  </a:lnTo>
                  <a:lnTo>
                    <a:pt x="1219466" y="1028700"/>
                  </a:lnTo>
                  <a:lnTo>
                    <a:pt x="1237691" y="1028700"/>
                  </a:lnTo>
                  <a:lnTo>
                    <a:pt x="1235341" y="1016000"/>
                  </a:lnTo>
                  <a:lnTo>
                    <a:pt x="1220444" y="1003300"/>
                  </a:lnTo>
                  <a:lnTo>
                    <a:pt x="1230782" y="1003300"/>
                  </a:lnTo>
                  <a:lnTo>
                    <a:pt x="1226845" y="990600"/>
                  </a:lnTo>
                  <a:lnTo>
                    <a:pt x="1255293" y="990600"/>
                  </a:lnTo>
                  <a:lnTo>
                    <a:pt x="1247673" y="977900"/>
                  </a:lnTo>
                  <a:lnTo>
                    <a:pt x="1235329" y="977900"/>
                  </a:lnTo>
                  <a:lnTo>
                    <a:pt x="1239202" y="965200"/>
                  </a:lnTo>
                  <a:lnTo>
                    <a:pt x="1221130" y="965200"/>
                  </a:lnTo>
                  <a:lnTo>
                    <a:pt x="1221003" y="952500"/>
                  </a:lnTo>
                  <a:lnTo>
                    <a:pt x="1269873" y="952500"/>
                  </a:lnTo>
                  <a:lnTo>
                    <a:pt x="1275829" y="939800"/>
                  </a:lnTo>
                  <a:lnTo>
                    <a:pt x="1321181" y="939800"/>
                  </a:lnTo>
                  <a:lnTo>
                    <a:pt x="1326908" y="927100"/>
                  </a:lnTo>
                  <a:lnTo>
                    <a:pt x="1330528" y="927100"/>
                  </a:lnTo>
                  <a:lnTo>
                    <a:pt x="1340256" y="939800"/>
                  </a:lnTo>
                  <a:lnTo>
                    <a:pt x="1343240" y="927100"/>
                  </a:lnTo>
                  <a:lnTo>
                    <a:pt x="1351165" y="939800"/>
                  </a:lnTo>
                  <a:lnTo>
                    <a:pt x="1351368" y="927100"/>
                  </a:lnTo>
                  <a:lnTo>
                    <a:pt x="1356779" y="927100"/>
                  </a:lnTo>
                  <a:lnTo>
                    <a:pt x="1369606" y="914400"/>
                  </a:lnTo>
                  <a:lnTo>
                    <a:pt x="1436204" y="914400"/>
                  </a:lnTo>
                  <a:lnTo>
                    <a:pt x="1443151" y="901700"/>
                  </a:lnTo>
                  <a:lnTo>
                    <a:pt x="1446999" y="901700"/>
                  </a:lnTo>
                  <a:lnTo>
                    <a:pt x="1452727" y="889000"/>
                  </a:lnTo>
                  <a:lnTo>
                    <a:pt x="1497533" y="889000"/>
                  </a:lnTo>
                  <a:lnTo>
                    <a:pt x="1503972" y="901700"/>
                  </a:lnTo>
                  <a:lnTo>
                    <a:pt x="1515503" y="901700"/>
                  </a:lnTo>
                  <a:lnTo>
                    <a:pt x="1522272" y="889000"/>
                  </a:lnTo>
                  <a:lnTo>
                    <a:pt x="1526832" y="889000"/>
                  </a:lnTo>
                  <a:lnTo>
                    <a:pt x="1540344" y="901700"/>
                  </a:lnTo>
                  <a:lnTo>
                    <a:pt x="1547647" y="914400"/>
                  </a:lnTo>
                  <a:lnTo>
                    <a:pt x="1555699" y="914400"/>
                  </a:lnTo>
                  <a:lnTo>
                    <a:pt x="1554734" y="927100"/>
                  </a:lnTo>
                  <a:lnTo>
                    <a:pt x="1556778" y="927100"/>
                  </a:lnTo>
                  <a:lnTo>
                    <a:pt x="1557705" y="939800"/>
                  </a:lnTo>
                  <a:lnTo>
                    <a:pt x="1590484" y="939800"/>
                  </a:lnTo>
                  <a:lnTo>
                    <a:pt x="1591271" y="927100"/>
                  </a:lnTo>
                  <a:lnTo>
                    <a:pt x="1596923" y="939800"/>
                  </a:lnTo>
                  <a:lnTo>
                    <a:pt x="1607553" y="939800"/>
                  </a:lnTo>
                  <a:lnTo>
                    <a:pt x="1602117" y="952500"/>
                  </a:lnTo>
                  <a:lnTo>
                    <a:pt x="1610245" y="952500"/>
                  </a:lnTo>
                  <a:lnTo>
                    <a:pt x="1616227" y="952500"/>
                  </a:lnTo>
                  <a:lnTo>
                    <a:pt x="1614563" y="945184"/>
                  </a:lnTo>
                  <a:lnTo>
                    <a:pt x="1617751" y="939800"/>
                  </a:lnTo>
                  <a:lnTo>
                    <a:pt x="1629283" y="952500"/>
                  </a:lnTo>
                  <a:lnTo>
                    <a:pt x="1639887" y="952500"/>
                  </a:lnTo>
                  <a:lnTo>
                    <a:pt x="1643481" y="965200"/>
                  </a:lnTo>
                  <a:lnTo>
                    <a:pt x="1650733" y="965200"/>
                  </a:lnTo>
                  <a:lnTo>
                    <a:pt x="1652422" y="977900"/>
                  </a:lnTo>
                  <a:lnTo>
                    <a:pt x="1656143" y="965200"/>
                  </a:lnTo>
                  <a:lnTo>
                    <a:pt x="1691271" y="965200"/>
                  </a:lnTo>
                  <a:lnTo>
                    <a:pt x="1703539" y="952500"/>
                  </a:lnTo>
                  <a:lnTo>
                    <a:pt x="1715147" y="952500"/>
                  </a:lnTo>
                  <a:lnTo>
                    <a:pt x="1710080" y="939800"/>
                  </a:lnTo>
                  <a:lnTo>
                    <a:pt x="1742808" y="939800"/>
                  </a:lnTo>
                  <a:lnTo>
                    <a:pt x="1748231" y="927100"/>
                  </a:lnTo>
                  <a:lnTo>
                    <a:pt x="1751076" y="927100"/>
                  </a:lnTo>
                  <a:lnTo>
                    <a:pt x="1756549" y="939800"/>
                  </a:lnTo>
                  <a:lnTo>
                    <a:pt x="1743341" y="939800"/>
                  </a:lnTo>
                  <a:lnTo>
                    <a:pt x="1757400" y="952500"/>
                  </a:lnTo>
                  <a:lnTo>
                    <a:pt x="1772208" y="965200"/>
                  </a:lnTo>
                  <a:lnTo>
                    <a:pt x="1787232" y="965200"/>
                  </a:lnTo>
                  <a:lnTo>
                    <a:pt x="1801990" y="977900"/>
                  </a:lnTo>
                  <a:lnTo>
                    <a:pt x="1814779" y="977900"/>
                  </a:lnTo>
                  <a:lnTo>
                    <a:pt x="1826641" y="990600"/>
                  </a:lnTo>
                  <a:lnTo>
                    <a:pt x="1837982" y="1003300"/>
                  </a:lnTo>
                  <a:lnTo>
                    <a:pt x="1849234" y="1016000"/>
                  </a:lnTo>
                  <a:lnTo>
                    <a:pt x="1872869" y="1041400"/>
                  </a:lnTo>
                  <a:lnTo>
                    <a:pt x="1884680" y="1041400"/>
                  </a:lnTo>
                  <a:lnTo>
                    <a:pt x="1896389" y="1054100"/>
                  </a:lnTo>
                  <a:lnTo>
                    <a:pt x="1904466" y="1066800"/>
                  </a:lnTo>
                  <a:lnTo>
                    <a:pt x="1913788" y="1079500"/>
                  </a:lnTo>
                  <a:lnTo>
                    <a:pt x="1923821" y="1092200"/>
                  </a:lnTo>
                  <a:lnTo>
                    <a:pt x="1938197" y="1092200"/>
                  </a:lnTo>
                  <a:lnTo>
                    <a:pt x="1944116" y="1079500"/>
                  </a:lnTo>
                  <a:lnTo>
                    <a:pt x="1938896" y="1079500"/>
                  </a:lnTo>
                  <a:lnTo>
                    <a:pt x="1941245" y="1066800"/>
                  </a:lnTo>
                  <a:lnTo>
                    <a:pt x="1954085" y="1066800"/>
                  </a:lnTo>
                  <a:lnTo>
                    <a:pt x="1956447" y="1079500"/>
                  </a:lnTo>
                  <a:lnTo>
                    <a:pt x="1967407" y="1066800"/>
                  </a:lnTo>
                  <a:lnTo>
                    <a:pt x="1963229" y="1079500"/>
                  </a:lnTo>
                  <a:lnTo>
                    <a:pt x="1978279" y="1079500"/>
                  </a:lnTo>
                  <a:lnTo>
                    <a:pt x="1980539" y="1092200"/>
                  </a:lnTo>
                  <a:lnTo>
                    <a:pt x="2024621" y="1092200"/>
                  </a:lnTo>
                  <a:lnTo>
                    <a:pt x="2035149" y="1079500"/>
                  </a:lnTo>
                  <a:lnTo>
                    <a:pt x="2032952" y="1092200"/>
                  </a:lnTo>
                  <a:lnTo>
                    <a:pt x="2038743" y="1079500"/>
                  </a:lnTo>
                  <a:lnTo>
                    <a:pt x="2056320" y="1079500"/>
                  </a:lnTo>
                  <a:lnTo>
                    <a:pt x="2068271" y="1092200"/>
                  </a:lnTo>
                  <a:lnTo>
                    <a:pt x="2078774" y="1104900"/>
                  </a:lnTo>
                  <a:lnTo>
                    <a:pt x="2087079" y="1104900"/>
                  </a:lnTo>
                  <a:lnTo>
                    <a:pt x="2094217" y="1117600"/>
                  </a:lnTo>
                  <a:lnTo>
                    <a:pt x="2120239" y="1117600"/>
                  </a:lnTo>
                  <a:lnTo>
                    <a:pt x="2125370" y="1130300"/>
                  </a:lnTo>
                  <a:lnTo>
                    <a:pt x="2129383" y="1143000"/>
                  </a:lnTo>
                  <a:lnTo>
                    <a:pt x="2167877" y="1143000"/>
                  </a:lnTo>
                  <a:lnTo>
                    <a:pt x="2174379" y="1155700"/>
                  </a:lnTo>
                  <a:lnTo>
                    <a:pt x="2177529" y="1143000"/>
                  </a:lnTo>
                  <a:lnTo>
                    <a:pt x="2180755" y="1143000"/>
                  </a:lnTo>
                  <a:lnTo>
                    <a:pt x="2186190" y="1130300"/>
                  </a:lnTo>
                  <a:lnTo>
                    <a:pt x="2190318" y="1130300"/>
                  </a:lnTo>
                  <a:lnTo>
                    <a:pt x="2186584" y="1143000"/>
                  </a:lnTo>
                  <a:lnTo>
                    <a:pt x="2193925" y="1143000"/>
                  </a:lnTo>
                  <a:lnTo>
                    <a:pt x="2202662" y="1155700"/>
                  </a:lnTo>
                  <a:lnTo>
                    <a:pt x="2219121" y="1155700"/>
                  </a:lnTo>
                  <a:lnTo>
                    <a:pt x="2217966" y="1168400"/>
                  </a:lnTo>
                  <a:lnTo>
                    <a:pt x="2244217" y="1168400"/>
                  </a:lnTo>
                  <a:lnTo>
                    <a:pt x="2247239" y="1155700"/>
                  </a:lnTo>
                  <a:lnTo>
                    <a:pt x="2247646" y="1155700"/>
                  </a:lnTo>
                  <a:lnTo>
                    <a:pt x="2252205" y="1143000"/>
                  </a:lnTo>
                  <a:lnTo>
                    <a:pt x="2263305" y="1155700"/>
                  </a:lnTo>
                  <a:lnTo>
                    <a:pt x="2270252" y="1155700"/>
                  </a:lnTo>
                  <a:lnTo>
                    <a:pt x="2269515" y="1143000"/>
                  </a:lnTo>
                  <a:lnTo>
                    <a:pt x="2273325" y="1155700"/>
                  </a:lnTo>
                  <a:lnTo>
                    <a:pt x="2277732" y="1155700"/>
                  </a:lnTo>
                  <a:lnTo>
                    <a:pt x="2281491" y="1143000"/>
                  </a:lnTo>
                  <a:lnTo>
                    <a:pt x="2292756" y="1143000"/>
                  </a:lnTo>
                  <a:lnTo>
                    <a:pt x="2290749" y="1130300"/>
                  </a:lnTo>
                  <a:lnTo>
                    <a:pt x="2301671" y="1130300"/>
                  </a:lnTo>
                  <a:lnTo>
                    <a:pt x="2300617" y="1117600"/>
                  </a:lnTo>
                  <a:lnTo>
                    <a:pt x="2319286" y="1117600"/>
                  </a:lnTo>
                  <a:lnTo>
                    <a:pt x="2325928" y="1104900"/>
                  </a:lnTo>
                  <a:lnTo>
                    <a:pt x="2341397" y="1104900"/>
                  </a:lnTo>
                  <a:lnTo>
                    <a:pt x="2347506" y="1092200"/>
                  </a:lnTo>
                  <a:lnTo>
                    <a:pt x="2389441" y="1092200"/>
                  </a:lnTo>
                  <a:lnTo>
                    <a:pt x="2395093" y="1104900"/>
                  </a:lnTo>
                  <a:lnTo>
                    <a:pt x="2444000" y="1104900"/>
                  </a:lnTo>
                  <a:lnTo>
                    <a:pt x="2447912" y="1117600"/>
                  </a:lnTo>
                  <a:lnTo>
                    <a:pt x="2464193" y="1117600"/>
                  </a:lnTo>
                  <a:lnTo>
                    <a:pt x="2470467" y="1130300"/>
                  </a:lnTo>
                  <a:lnTo>
                    <a:pt x="2552268" y="1130300"/>
                  </a:lnTo>
                  <a:lnTo>
                    <a:pt x="2560929" y="1143000"/>
                  </a:lnTo>
                  <a:lnTo>
                    <a:pt x="2574010" y="1130300"/>
                  </a:lnTo>
                  <a:lnTo>
                    <a:pt x="2587980" y="1130300"/>
                  </a:lnTo>
                  <a:lnTo>
                    <a:pt x="2589847" y="1117600"/>
                  </a:lnTo>
                  <a:lnTo>
                    <a:pt x="2587726" y="1104900"/>
                  </a:lnTo>
                  <a:lnTo>
                    <a:pt x="2584386" y="1104900"/>
                  </a:lnTo>
                  <a:lnTo>
                    <a:pt x="2570683" y="1092200"/>
                  </a:lnTo>
                  <a:lnTo>
                    <a:pt x="2563926" y="1092200"/>
                  </a:lnTo>
                  <a:lnTo>
                    <a:pt x="2559075" y="1079500"/>
                  </a:lnTo>
                  <a:lnTo>
                    <a:pt x="2555570" y="1066800"/>
                  </a:lnTo>
                  <a:lnTo>
                    <a:pt x="2560815" y="1066800"/>
                  </a:lnTo>
                  <a:lnTo>
                    <a:pt x="2557526" y="1054100"/>
                  </a:lnTo>
                  <a:lnTo>
                    <a:pt x="2558453" y="1054100"/>
                  </a:lnTo>
                  <a:lnTo>
                    <a:pt x="2571877" y="1041400"/>
                  </a:lnTo>
                  <a:lnTo>
                    <a:pt x="2569565" y="1041400"/>
                  </a:lnTo>
                  <a:lnTo>
                    <a:pt x="2568549" y="1028700"/>
                  </a:lnTo>
                  <a:lnTo>
                    <a:pt x="2579332" y="1041400"/>
                  </a:lnTo>
                  <a:lnTo>
                    <a:pt x="2611513" y="1041400"/>
                  </a:lnTo>
                  <a:lnTo>
                    <a:pt x="2623032" y="1054100"/>
                  </a:lnTo>
                  <a:lnTo>
                    <a:pt x="2666758" y="1054100"/>
                  </a:lnTo>
                  <a:lnTo>
                    <a:pt x="2675953" y="1066800"/>
                  </a:lnTo>
                  <a:lnTo>
                    <a:pt x="2701645" y="1066800"/>
                  </a:lnTo>
                  <a:lnTo>
                    <a:pt x="2706890" y="1079500"/>
                  </a:lnTo>
                  <a:lnTo>
                    <a:pt x="2711285" y="1079500"/>
                  </a:lnTo>
                  <a:lnTo>
                    <a:pt x="2715666" y="1092200"/>
                  </a:lnTo>
                  <a:lnTo>
                    <a:pt x="2722816" y="1092200"/>
                  </a:lnTo>
                  <a:lnTo>
                    <a:pt x="2728442" y="1104900"/>
                  </a:lnTo>
                  <a:lnTo>
                    <a:pt x="2741409" y="1104900"/>
                  </a:lnTo>
                  <a:lnTo>
                    <a:pt x="2749626" y="1117600"/>
                  </a:lnTo>
                  <a:lnTo>
                    <a:pt x="2814980" y="1117600"/>
                  </a:lnTo>
                  <a:lnTo>
                    <a:pt x="2829928" y="1104900"/>
                  </a:lnTo>
                  <a:lnTo>
                    <a:pt x="2863786" y="1104900"/>
                  </a:lnTo>
                  <a:lnTo>
                    <a:pt x="2872079" y="1117600"/>
                  </a:lnTo>
                  <a:lnTo>
                    <a:pt x="2877451" y="1104900"/>
                  </a:lnTo>
                  <a:lnTo>
                    <a:pt x="2893110" y="1117600"/>
                  </a:lnTo>
                  <a:lnTo>
                    <a:pt x="2898978" y="1117600"/>
                  </a:lnTo>
                  <a:lnTo>
                    <a:pt x="2912630" y="1130300"/>
                  </a:lnTo>
                  <a:lnTo>
                    <a:pt x="2941370" y="1130300"/>
                  </a:lnTo>
                  <a:lnTo>
                    <a:pt x="2952102" y="1143000"/>
                  </a:lnTo>
                  <a:lnTo>
                    <a:pt x="2958477" y="1143000"/>
                  </a:lnTo>
                  <a:lnTo>
                    <a:pt x="2964357" y="1155700"/>
                  </a:lnTo>
                  <a:lnTo>
                    <a:pt x="3020593" y="1155700"/>
                  </a:lnTo>
                  <a:lnTo>
                    <a:pt x="3028721" y="1168400"/>
                  </a:lnTo>
                  <a:lnTo>
                    <a:pt x="3059176" y="1168400"/>
                  </a:lnTo>
                  <a:lnTo>
                    <a:pt x="3069120" y="1155700"/>
                  </a:lnTo>
                  <a:lnTo>
                    <a:pt x="3110827" y="1155700"/>
                  </a:lnTo>
                  <a:lnTo>
                    <a:pt x="3116491" y="1143000"/>
                  </a:lnTo>
                  <a:lnTo>
                    <a:pt x="3133509" y="1143000"/>
                  </a:lnTo>
                  <a:lnTo>
                    <a:pt x="3133852" y="1130300"/>
                  </a:lnTo>
                  <a:lnTo>
                    <a:pt x="3139427" y="1130300"/>
                  </a:lnTo>
                  <a:lnTo>
                    <a:pt x="3150501" y="1117600"/>
                  </a:lnTo>
                  <a:lnTo>
                    <a:pt x="3193504" y="1117600"/>
                  </a:lnTo>
                  <a:lnTo>
                    <a:pt x="3199574" y="1130300"/>
                  </a:lnTo>
                  <a:lnTo>
                    <a:pt x="3259582" y="1130300"/>
                  </a:lnTo>
                  <a:lnTo>
                    <a:pt x="3265474" y="1143000"/>
                  </a:lnTo>
                  <a:lnTo>
                    <a:pt x="3313798" y="1143000"/>
                  </a:lnTo>
                  <a:lnTo>
                    <a:pt x="3316071" y="1130300"/>
                  </a:lnTo>
                  <a:lnTo>
                    <a:pt x="3341497" y="1130300"/>
                  </a:lnTo>
                  <a:lnTo>
                    <a:pt x="3342005" y="1117600"/>
                  </a:lnTo>
                  <a:lnTo>
                    <a:pt x="3330714" y="1117600"/>
                  </a:lnTo>
                  <a:lnTo>
                    <a:pt x="3328784" y="1104900"/>
                  </a:lnTo>
                  <a:lnTo>
                    <a:pt x="3329203" y="1104900"/>
                  </a:lnTo>
                  <a:lnTo>
                    <a:pt x="3331375" y="1092200"/>
                  </a:lnTo>
                  <a:lnTo>
                    <a:pt x="3326701" y="1092200"/>
                  </a:lnTo>
                  <a:lnTo>
                    <a:pt x="3330257" y="1079500"/>
                  </a:lnTo>
                  <a:lnTo>
                    <a:pt x="3329851" y="1079500"/>
                  </a:lnTo>
                  <a:lnTo>
                    <a:pt x="3328962" y="1066800"/>
                  </a:lnTo>
                  <a:lnTo>
                    <a:pt x="3325863" y="1054100"/>
                  </a:lnTo>
                  <a:lnTo>
                    <a:pt x="3331794" y="1041400"/>
                  </a:lnTo>
                  <a:lnTo>
                    <a:pt x="3340049" y="1041400"/>
                  </a:lnTo>
                  <a:lnTo>
                    <a:pt x="3334308" y="1028700"/>
                  </a:lnTo>
                  <a:lnTo>
                    <a:pt x="3325990" y="1016000"/>
                  </a:lnTo>
                  <a:lnTo>
                    <a:pt x="3298406" y="1016000"/>
                  </a:lnTo>
                  <a:lnTo>
                    <a:pt x="3296094" y="1003300"/>
                  </a:lnTo>
                  <a:lnTo>
                    <a:pt x="3297732" y="1003300"/>
                  </a:lnTo>
                  <a:lnTo>
                    <a:pt x="3301225" y="990600"/>
                  </a:lnTo>
                  <a:lnTo>
                    <a:pt x="3305162" y="977900"/>
                  </a:lnTo>
                  <a:lnTo>
                    <a:pt x="3369780" y="977900"/>
                  </a:lnTo>
                  <a:lnTo>
                    <a:pt x="3382708" y="965200"/>
                  </a:lnTo>
                  <a:lnTo>
                    <a:pt x="3395446" y="965200"/>
                  </a:lnTo>
                  <a:lnTo>
                    <a:pt x="3407740" y="977900"/>
                  </a:lnTo>
                  <a:lnTo>
                    <a:pt x="3425825" y="977900"/>
                  </a:lnTo>
                  <a:lnTo>
                    <a:pt x="3435845" y="990600"/>
                  </a:lnTo>
                  <a:lnTo>
                    <a:pt x="3450323" y="990600"/>
                  </a:lnTo>
                  <a:lnTo>
                    <a:pt x="3450412" y="977900"/>
                  </a:lnTo>
                  <a:lnTo>
                    <a:pt x="3458248" y="990600"/>
                  </a:lnTo>
                  <a:lnTo>
                    <a:pt x="3478111" y="990600"/>
                  </a:lnTo>
                  <a:lnTo>
                    <a:pt x="3483343" y="1003300"/>
                  </a:lnTo>
                  <a:lnTo>
                    <a:pt x="3502253" y="1003300"/>
                  </a:lnTo>
                  <a:lnTo>
                    <a:pt x="3505962" y="1016000"/>
                  </a:lnTo>
                  <a:lnTo>
                    <a:pt x="3520567" y="1016000"/>
                  </a:lnTo>
                  <a:lnTo>
                    <a:pt x="3527514" y="1028700"/>
                  </a:lnTo>
                  <a:lnTo>
                    <a:pt x="3540087" y="1028700"/>
                  </a:lnTo>
                  <a:lnTo>
                    <a:pt x="3541191" y="1041400"/>
                  </a:lnTo>
                  <a:lnTo>
                    <a:pt x="3552787" y="1054100"/>
                  </a:lnTo>
                  <a:lnTo>
                    <a:pt x="3568154" y="1054100"/>
                  </a:lnTo>
                  <a:lnTo>
                    <a:pt x="3575799" y="1066800"/>
                  </a:lnTo>
                  <a:lnTo>
                    <a:pt x="3578072" y="1066800"/>
                  </a:lnTo>
                  <a:lnTo>
                    <a:pt x="3586784" y="1079500"/>
                  </a:lnTo>
                  <a:lnTo>
                    <a:pt x="3596995" y="1079500"/>
                  </a:lnTo>
                  <a:lnTo>
                    <a:pt x="3606977" y="1092200"/>
                  </a:lnTo>
                  <a:lnTo>
                    <a:pt x="3614978" y="1104900"/>
                  </a:lnTo>
                  <a:lnTo>
                    <a:pt x="3619906" y="1104900"/>
                  </a:lnTo>
                  <a:lnTo>
                    <a:pt x="3623526" y="1117600"/>
                  </a:lnTo>
                  <a:lnTo>
                    <a:pt x="3635845" y="1117600"/>
                  </a:lnTo>
                  <a:lnTo>
                    <a:pt x="3637115" y="1130300"/>
                  </a:lnTo>
                  <a:lnTo>
                    <a:pt x="3645852" y="1130300"/>
                  </a:lnTo>
                  <a:lnTo>
                    <a:pt x="3651072" y="1143000"/>
                  </a:lnTo>
                  <a:lnTo>
                    <a:pt x="3695700" y="1143000"/>
                  </a:lnTo>
                  <a:lnTo>
                    <a:pt x="3707892" y="1155700"/>
                  </a:lnTo>
                  <a:lnTo>
                    <a:pt x="3739959" y="1155700"/>
                  </a:lnTo>
                  <a:lnTo>
                    <a:pt x="3744595" y="1168400"/>
                  </a:lnTo>
                  <a:lnTo>
                    <a:pt x="3758171" y="1168400"/>
                  </a:lnTo>
                  <a:lnTo>
                    <a:pt x="3765854" y="1181100"/>
                  </a:lnTo>
                  <a:lnTo>
                    <a:pt x="3784460" y="1181100"/>
                  </a:lnTo>
                  <a:lnTo>
                    <a:pt x="3788676" y="1193800"/>
                  </a:lnTo>
                  <a:lnTo>
                    <a:pt x="3800221" y="1193800"/>
                  </a:lnTo>
                  <a:lnTo>
                    <a:pt x="3803751" y="1206500"/>
                  </a:lnTo>
                  <a:lnTo>
                    <a:pt x="3804907" y="1206500"/>
                  </a:lnTo>
                  <a:lnTo>
                    <a:pt x="3808590" y="1219200"/>
                  </a:lnTo>
                  <a:lnTo>
                    <a:pt x="3817289" y="1219200"/>
                  </a:lnTo>
                  <a:lnTo>
                    <a:pt x="3827068" y="1231900"/>
                  </a:lnTo>
                  <a:lnTo>
                    <a:pt x="3883660" y="1231900"/>
                  </a:lnTo>
                  <a:lnTo>
                    <a:pt x="3886073" y="1219200"/>
                  </a:lnTo>
                  <a:lnTo>
                    <a:pt x="3892042" y="1219200"/>
                  </a:lnTo>
                  <a:lnTo>
                    <a:pt x="3899674" y="1206500"/>
                  </a:lnTo>
                  <a:lnTo>
                    <a:pt x="3906634" y="1218501"/>
                  </a:lnTo>
                  <a:lnTo>
                    <a:pt x="3916476" y="1206500"/>
                  </a:lnTo>
                  <a:lnTo>
                    <a:pt x="3924477" y="1206500"/>
                  </a:lnTo>
                  <a:lnTo>
                    <a:pt x="3932707" y="1193800"/>
                  </a:lnTo>
                  <a:lnTo>
                    <a:pt x="3945305" y="1206500"/>
                  </a:lnTo>
                  <a:lnTo>
                    <a:pt x="3946448" y="1206500"/>
                  </a:lnTo>
                  <a:lnTo>
                    <a:pt x="3947528" y="1219200"/>
                  </a:lnTo>
                  <a:lnTo>
                    <a:pt x="3956088" y="1219200"/>
                  </a:lnTo>
                  <a:lnTo>
                    <a:pt x="3962400" y="1231900"/>
                  </a:lnTo>
                  <a:lnTo>
                    <a:pt x="3966349" y="1244600"/>
                  </a:lnTo>
                  <a:lnTo>
                    <a:pt x="3954107" y="1244600"/>
                  </a:lnTo>
                  <a:lnTo>
                    <a:pt x="3958869" y="1257300"/>
                  </a:lnTo>
                  <a:lnTo>
                    <a:pt x="3960914" y="1257300"/>
                  </a:lnTo>
                  <a:lnTo>
                    <a:pt x="3962971" y="1270000"/>
                  </a:lnTo>
                  <a:lnTo>
                    <a:pt x="3966057" y="1270000"/>
                  </a:lnTo>
                  <a:lnTo>
                    <a:pt x="3967962" y="1282700"/>
                  </a:lnTo>
                  <a:lnTo>
                    <a:pt x="3966553" y="1282700"/>
                  </a:lnTo>
                  <a:lnTo>
                    <a:pt x="3970566" y="1295400"/>
                  </a:lnTo>
                  <a:lnTo>
                    <a:pt x="3978402" y="1295400"/>
                  </a:lnTo>
                  <a:lnTo>
                    <a:pt x="3969956" y="1308100"/>
                  </a:lnTo>
                  <a:lnTo>
                    <a:pt x="3971264" y="1308100"/>
                  </a:lnTo>
                  <a:lnTo>
                    <a:pt x="3971721" y="1320800"/>
                  </a:lnTo>
                  <a:lnTo>
                    <a:pt x="3978795" y="1320800"/>
                  </a:lnTo>
                  <a:lnTo>
                    <a:pt x="3965511" y="1333500"/>
                  </a:lnTo>
                  <a:lnTo>
                    <a:pt x="3972636" y="1346200"/>
                  </a:lnTo>
                  <a:lnTo>
                    <a:pt x="3943350" y="1346200"/>
                  </a:lnTo>
                  <a:lnTo>
                    <a:pt x="3931488" y="1333500"/>
                  </a:lnTo>
                  <a:lnTo>
                    <a:pt x="3923614" y="1346200"/>
                  </a:lnTo>
                  <a:lnTo>
                    <a:pt x="3921569" y="1346200"/>
                  </a:lnTo>
                  <a:lnTo>
                    <a:pt x="3916845" y="1358900"/>
                  </a:lnTo>
                  <a:lnTo>
                    <a:pt x="3903446" y="1358900"/>
                  </a:lnTo>
                  <a:lnTo>
                    <a:pt x="3915829" y="1371600"/>
                  </a:lnTo>
                  <a:lnTo>
                    <a:pt x="3917086" y="1371600"/>
                  </a:lnTo>
                  <a:lnTo>
                    <a:pt x="3924808" y="1384300"/>
                  </a:lnTo>
                  <a:lnTo>
                    <a:pt x="3931755" y="1384300"/>
                  </a:lnTo>
                  <a:lnTo>
                    <a:pt x="3938003" y="1397000"/>
                  </a:lnTo>
                  <a:lnTo>
                    <a:pt x="3943629" y="1409700"/>
                  </a:lnTo>
                  <a:lnTo>
                    <a:pt x="3948646" y="1422400"/>
                  </a:lnTo>
                  <a:lnTo>
                    <a:pt x="3953827" y="1422400"/>
                  </a:lnTo>
                  <a:lnTo>
                    <a:pt x="3957866" y="1435100"/>
                  </a:lnTo>
                  <a:lnTo>
                    <a:pt x="3959504" y="1447800"/>
                  </a:lnTo>
                  <a:lnTo>
                    <a:pt x="3944861" y="1447800"/>
                  </a:lnTo>
                  <a:lnTo>
                    <a:pt x="3940937" y="1460500"/>
                  </a:lnTo>
                  <a:lnTo>
                    <a:pt x="3952925" y="1460500"/>
                  </a:lnTo>
                  <a:lnTo>
                    <a:pt x="3957701" y="1473200"/>
                  </a:lnTo>
                  <a:lnTo>
                    <a:pt x="3963251" y="1473200"/>
                  </a:lnTo>
                  <a:lnTo>
                    <a:pt x="3960749" y="1460500"/>
                  </a:lnTo>
                  <a:lnTo>
                    <a:pt x="3974058" y="1460500"/>
                  </a:lnTo>
                  <a:lnTo>
                    <a:pt x="3975100" y="1447800"/>
                  </a:lnTo>
                  <a:lnTo>
                    <a:pt x="3975925" y="1447800"/>
                  </a:lnTo>
                  <a:lnTo>
                    <a:pt x="3976230" y="1435100"/>
                  </a:lnTo>
                  <a:lnTo>
                    <a:pt x="3988600" y="1435100"/>
                  </a:lnTo>
                  <a:lnTo>
                    <a:pt x="3981386" y="1447800"/>
                  </a:lnTo>
                  <a:lnTo>
                    <a:pt x="3991978" y="1447800"/>
                  </a:lnTo>
                  <a:lnTo>
                    <a:pt x="3996017" y="1435100"/>
                  </a:lnTo>
                  <a:lnTo>
                    <a:pt x="3997337" y="1435100"/>
                  </a:lnTo>
                  <a:lnTo>
                    <a:pt x="4005821" y="1447800"/>
                  </a:lnTo>
                  <a:lnTo>
                    <a:pt x="4024096" y="1447800"/>
                  </a:lnTo>
                  <a:lnTo>
                    <a:pt x="4037025" y="1460500"/>
                  </a:lnTo>
                  <a:lnTo>
                    <a:pt x="4050258" y="1460500"/>
                  </a:lnTo>
                  <a:lnTo>
                    <a:pt x="4061015" y="1447800"/>
                  </a:lnTo>
                  <a:lnTo>
                    <a:pt x="4070820" y="1447800"/>
                  </a:lnTo>
                  <a:lnTo>
                    <a:pt x="4080078" y="1435100"/>
                  </a:lnTo>
                  <a:lnTo>
                    <a:pt x="4089171" y="1435100"/>
                  </a:lnTo>
                  <a:lnTo>
                    <a:pt x="4093248" y="1422400"/>
                  </a:lnTo>
                  <a:lnTo>
                    <a:pt x="4097388" y="1409700"/>
                  </a:lnTo>
                  <a:lnTo>
                    <a:pt x="4099229" y="1409700"/>
                  </a:lnTo>
                  <a:lnTo>
                    <a:pt x="4096448" y="1397000"/>
                  </a:lnTo>
                  <a:lnTo>
                    <a:pt x="4099090" y="1397000"/>
                  </a:lnTo>
                  <a:lnTo>
                    <a:pt x="4101046" y="1384300"/>
                  </a:lnTo>
                  <a:lnTo>
                    <a:pt x="4100855" y="1384300"/>
                  </a:lnTo>
                  <a:lnTo>
                    <a:pt x="4109288" y="1371600"/>
                  </a:lnTo>
                  <a:lnTo>
                    <a:pt x="4101338" y="1358900"/>
                  </a:lnTo>
                  <a:lnTo>
                    <a:pt x="4110113" y="1358900"/>
                  </a:lnTo>
                  <a:lnTo>
                    <a:pt x="4112514" y="1346200"/>
                  </a:lnTo>
                  <a:lnTo>
                    <a:pt x="4111244" y="1346200"/>
                  </a:lnTo>
                  <a:lnTo>
                    <a:pt x="4117086" y="1333500"/>
                  </a:lnTo>
                  <a:lnTo>
                    <a:pt x="4120286" y="1333500"/>
                  </a:lnTo>
                  <a:lnTo>
                    <a:pt x="4123791" y="1320800"/>
                  </a:lnTo>
                  <a:lnTo>
                    <a:pt x="4126598" y="1308100"/>
                  </a:lnTo>
                  <a:lnTo>
                    <a:pt x="4127944" y="1295400"/>
                  </a:lnTo>
                  <a:lnTo>
                    <a:pt x="4127081" y="1295400"/>
                  </a:lnTo>
                  <a:lnTo>
                    <a:pt x="4125772" y="1282700"/>
                  </a:lnTo>
                  <a:lnTo>
                    <a:pt x="4124706" y="1282700"/>
                  </a:lnTo>
                  <a:lnTo>
                    <a:pt x="4123321" y="1270000"/>
                  </a:lnTo>
                  <a:lnTo>
                    <a:pt x="4120819" y="1257300"/>
                  </a:lnTo>
                  <a:lnTo>
                    <a:pt x="4124121" y="1257300"/>
                  </a:lnTo>
                  <a:lnTo>
                    <a:pt x="4126763" y="1244600"/>
                  </a:lnTo>
                  <a:lnTo>
                    <a:pt x="4126115" y="1231900"/>
                  </a:lnTo>
                  <a:lnTo>
                    <a:pt x="4125239" y="1231900"/>
                  </a:lnTo>
                  <a:lnTo>
                    <a:pt x="4127246" y="1219200"/>
                  </a:lnTo>
                  <a:lnTo>
                    <a:pt x="4131399" y="1206500"/>
                  </a:lnTo>
                  <a:lnTo>
                    <a:pt x="4135043" y="1206500"/>
                  </a:lnTo>
                  <a:lnTo>
                    <a:pt x="4136301" y="1193800"/>
                  </a:lnTo>
                  <a:lnTo>
                    <a:pt x="4133278" y="1193800"/>
                  </a:lnTo>
                  <a:lnTo>
                    <a:pt x="4130243" y="1181100"/>
                  </a:lnTo>
                  <a:lnTo>
                    <a:pt x="4129100" y="1168400"/>
                  </a:lnTo>
                  <a:lnTo>
                    <a:pt x="4126700" y="1168400"/>
                  </a:lnTo>
                  <a:lnTo>
                    <a:pt x="4121442" y="1155700"/>
                  </a:lnTo>
                  <a:lnTo>
                    <a:pt x="4117492" y="1155700"/>
                  </a:lnTo>
                  <a:lnTo>
                    <a:pt x="4114965" y="1143000"/>
                  </a:lnTo>
                  <a:lnTo>
                    <a:pt x="4110278" y="1143000"/>
                  </a:lnTo>
                  <a:lnTo>
                    <a:pt x="4105605" y="1130300"/>
                  </a:lnTo>
                  <a:lnTo>
                    <a:pt x="4103001" y="1130300"/>
                  </a:lnTo>
                  <a:lnTo>
                    <a:pt x="4104563" y="1117600"/>
                  </a:lnTo>
                  <a:lnTo>
                    <a:pt x="4089806" y="1117600"/>
                  </a:lnTo>
                  <a:lnTo>
                    <a:pt x="4083215" y="1104900"/>
                  </a:lnTo>
                  <a:lnTo>
                    <a:pt x="4075303" y="1092200"/>
                  </a:lnTo>
                  <a:lnTo>
                    <a:pt x="4076839" y="1079500"/>
                  </a:lnTo>
                  <a:lnTo>
                    <a:pt x="4069943" y="1079500"/>
                  </a:lnTo>
                  <a:lnTo>
                    <a:pt x="4060723" y="1066800"/>
                  </a:lnTo>
                  <a:lnTo>
                    <a:pt x="4063517" y="1066800"/>
                  </a:lnTo>
                  <a:lnTo>
                    <a:pt x="4060329" y="1054100"/>
                  </a:lnTo>
                  <a:lnTo>
                    <a:pt x="4068267" y="1054100"/>
                  </a:lnTo>
                  <a:lnTo>
                    <a:pt x="4062603" y="1041400"/>
                  </a:lnTo>
                  <a:lnTo>
                    <a:pt x="4063174" y="1041400"/>
                  </a:lnTo>
                  <a:lnTo>
                    <a:pt x="4061815" y="1028700"/>
                  </a:lnTo>
                  <a:lnTo>
                    <a:pt x="4040530" y="1028700"/>
                  </a:lnTo>
                  <a:lnTo>
                    <a:pt x="4040022" y="1016000"/>
                  </a:lnTo>
                  <a:lnTo>
                    <a:pt x="4035044" y="1003300"/>
                  </a:lnTo>
                  <a:lnTo>
                    <a:pt x="4024503" y="1003300"/>
                  </a:lnTo>
                  <a:lnTo>
                    <a:pt x="4011955" y="990600"/>
                  </a:lnTo>
                  <a:lnTo>
                    <a:pt x="4024592" y="990600"/>
                  </a:lnTo>
                  <a:lnTo>
                    <a:pt x="4022255" y="977900"/>
                  </a:lnTo>
                  <a:lnTo>
                    <a:pt x="3992524" y="977900"/>
                  </a:lnTo>
                  <a:lnTo>
                    <a:pt x="3986936" y="965200"/>
                  </a:lnTo>
                  <a:lnTo>
                    <a:pt x="3966324" y="965200"/>
                  </a:lnTo>
                  <a:lnTo>
                    <a:pt x="3960660" y="952500"/>
                  </a:lnTo>
                  <a:lnTo>
                    <a:pt x="3952697" y="952500"/>
                  </a:lnTo>
                  <a:lnTo>
                    <a:pt x="3943604" y="939800"/>
                  </a:lnTo>
                  <a:lnTo>
                    <a:pt x="3906278" y="939800"/>
                  </a:lnTo>
                  <a:lnTo>
                    <a:pt x="3906278" y="965200"/>
                  </a:lnTo>
                  <a:lnTo>
                    <a:pt x="3901173" y="965200"/>
                  </a:lnTo>
                  <a:lnTo>
                    <a:pt x="3902405" y="956881"/>
                  </a:lnTo>
                  <a:lnTo>
                    <a:pt x="3906278" y="965200"/>
                  </a:lnTo>
                  <a:lnTo>
                    <a:pt x="3906278" y="939800"/>
                  </a:lnTo>
                  <a:lnTo>
                    <a:pt x="3891826" y="939800"/>
                  </a:lnTo>
                  <a:lnTo>
                    <a:pt x="3898950" y="952500"/>
                  </a:lnTo>
                  <a:lnTo>
                    <a:pt x="3889921" y="952500"/>
                  </a:lnTo>
                  <a:lnTo>
                    <a:pt x="3895712" y="965200"/>
                  </a:lnTo>
                  <a:lnTo>
                    <a:pt x="3863111" y="965200"/>
                  </a:lnTo>
                  <a:lnTo>
                    <a:pt x="3868953" y="952500"/>
                  </a:lnTo>
                  <a:lnTo>
                    <a:pt x="3852316" y="952500"/>
                  </a:lnTo>
                  <a:lnTo>
                    <a:pt x="3847261" y="939800"/>
                  </a:lnTo>
                  <a:lnTo>
                    <a:pt x="3846614" y="939800"/>
                  </a:lnTo>
                  <a:lnTo>
                    <a:pt x="3851160" y="952500"/>
                  </a:lnTo>
                  <a:lnTo>
                    <a:pt x="3845077" y="952500"/>
                  </a:lnTo>
                  <a:lnTo>
                    <a:pt x="3835298" y="965200"/>
                  </a:lnTo>
                  <a:lnTo>
                    <a:pt x="3831018" y="952500"/>
                  </a:lnTo>
                  <a:lnTo>
                    <a:pt x="3828885" y="939800"/>
                  </a:lnTo>
                  <a:lnTo>
                    <a:pt x="3819080" y="939800"/>
                  </a:lnTo>
                  <a:lnTo>
                    <a:pt x="3818864" y="927100"/>
                  </a:lnTo>
                  <a:lnTo>
                    <a:pt x="3777208" y="927100"/>
                  </a:lnTo>
                  <a:lnTo>
                    <a:pt x="3769550" y="914400"/>
                  </a:lnTo>
                  <a:lnTo>
                    <a:pt x="3748621" y="914400"/>
                  </a:lnTo>
                  <a:lnTo>
                    <a:pt x="3746169" y="901700"/>
                  </a:lnTo>
                  <a:lnTo>
                    <a:pt x="3754869" y="901700"/>
                  </a:lnTo>
                  <a:lnTo>
                    <a:pt x="3759682" y="889000"/>
                  </a:lnTo>
                  <a:lnTo>
                    <a:pt x="3764191" y="889000"/>
                  </a:lnTo>
                  <a:lnTo>
                    <a:pt x="3762070" y="876300"/>
                  </a:lnTo>
                  <a:lnTo>
                    <a:pt x="3771468" y="876300"/>
                  </a:lnTo>
                  <a:lnTo>
                    <a:pt x="3774427" y="863600"/>
                  </a:lnTo>
                  <a:lnTo>
                    <a:pt x="3783660" y="863600"/>
                  </a:lnTo>
                  <a:lnTo>
                    <a:pt x="3785184" y="850900"/>
                  </a:lnTo>
                  <a:lnTo>
                    <a:pt x="3787419" y="850900"/>
                  </a:lnTo>
                  <a:lnTo>
                    <a:pt x="3792334" y="838200"/>
                  </a:lnTo>
                  <a:lnTo>
                    <a:pt x="3785082" y="838200"/>
                  </a:lnTo>
                  <a:lnTo>
                    <a:pt x="3786924" y="825500"/>
                  </a:lnTo>
                  <a:lnTo>
                    <a:pt x="3785311" y="825500"/>
                  </a:lnTo>
                  <a:lnTo>
                    <a:pt x="3791953" y="812800"/>
                  </a:lnTo>
                  <a:lnTo>
                    <a:pt x="3791750" y="812800"/>
                  </a:lnTo>
                  <a:lnTo>
                    <a:pt x="3799713" y="800100"/>
                  </a:lnTo>
                  <a:lnTo>
                    <a:pt x="3802354" y="800100"/>
                  </a:lnTo>
                  <a:lnTo>
                    <a:pt x="3805580" y="787400"/>
                  </a:lnTo>
                  <a:lnTo>
                    <a:pt x="3815397" y="787400"/>
                  </a:lnTo>
                  <a:lnTo>
                    <a:pt x="3810190" y="774700"/>
                  </a:lnTo>
                  <a:lnTo>
                    <a:pt x="3805656" y="762000"/>
                  </a:lnTo>
                  <a:lnTo>
                    <a:pt x="3808869" y="749300"/>
                  </a:lnTo>
                  <a:lnTo>
                    <a:pt x="3817175" y="749300"/>
                  </a:lnTo>
                  <a:lnTo>
                    <a:pt x="3824122" y="736600"/>
                  </a:lnTo>
                  <a:lnTo>
                    <a:pt x="3819499" y="736600"/>
                  </a:lnTo>
                  <a:lnTo>
                    <a:pt x="3824427" y="723900"/>
                  </a:lnTo>
                  <a:lnTo>
                    <a:pt x="3832707" y="723900"/>
                  </a:lnTo>
                  <a:lnTo>
                    <a:pt x="3846068" y="711200"/>
                  </a:lnTo>
                  <a:lnTo>
                    <a:pt x="3931996" y="711200"/>
                  </a:lnTo>
                  <a:lnTo>
                    <a:pt x="3933317" y="723900"/>
                  </a:lnTo>
                  <a:lnTo>
                    <a:pt x="3954081" y="723900"/>
                  </a:lnTo>
                  <a:lnTo>
                    <a:pt x="3948544" y="711200"/>
                  </a:lnTo>
                  <a:lnTo>
                    <a:pt x="3980294" y="711200"/>
                  </a:lnTo>
                  <a:lnTo>
                    <a:pt x="3990683" y="723900"/>
                  </a:lnTo>
                  <a:lnTo>
                    <a:pt x="3994264" y="711200"/>
                  </a:lnTo>
                  <a:lnTo>
                    <a:pt x="3997299" y="720178"/>
                  </a:lnTo>
                  <a:lnTo>
                    <a:pt x="3996652" y="711200"/>
                  </a:lnTo>
                  <a:lnTo>
                    <a:pt x="4014838" y="711200"/>
                  </a:lnTo>
                  <a:lnTo>
                    <a:pt x="4020655" y="723900"/>
                  </a:lnTo>
                  <a:lnTo>
                    <a:pt x="4036872" y="723900"/>
                  </a:lnTo>
                  <a:lnTo>
                    <a:pt x="4034396" y="711200"/>
                  </a:lnTo>
                  <a:lnTo>
                    <a:pt x="4029087" y="711200"/>
                  </a:lnTo>
                  <a:lnTo>
                    <a:pt x="4026306" y="698500"/>
                  </a:lnTo>
                  <a:lnTo>
                    <a:pt x="4060520" y="698500"/>
                  </a:lnTo>
                  <a:lnTo>
                    <a:pt x="4067225" y="711200"/>
                  </a:lnTo>
                  <a:lnTo>
                    <a:pt x="4125137" y="711200"/>
                  </a:lnTo>
                  <a:lnTo>
                    <a:pt x="4131170" y="723900"/>
                  </a:lnTo>
                  <a:lnTo>
                    <a:pt x="4116133" y="723900"/>
                  </a:lnTo>
                  <a:lnTo>
                    <a:pt x="4125925" y="736600"/>
                  </a:lnTo>
                  <a:lnTo>
                    <a:pt x="4178706" y="736600"/>
                  </a:lnTo>
                  <a:lnTo>
                    <a:pt x="4182364" y="723900"/>
                  </a:lnTo>
                  <a:lnTo>
                    <a:pt x="4245013" y="723900"/>
                  </a:lnTo>
                  <a:lnTo>
                    <a:pt x="4237431" y="711200"/>
                  </a:lnTo>
                  <a:lnTo>
                    <a:pt x="4200893" y="711200"/>
                  </a:lnTo>
                  <a:lnTo>
                    <a:pt x="4196753" y="711200"/>
                  </a:lnTo>
                  <a:lnTo>
                    <a:pt x="4193794" y="698500"/>
                  </a:lnTo>
                  <a:lnTo>
                    <a:pt x="4191597" y="698500"/>
                  </a:lnTo>
                  <a:lnTo>
                    <a:pt x="4188002" y="685800"/>
                  </a:lnTo>
                  <a:lnTo>
                    <a:pt x="4185742" y="685800"/>
                  </a:lnTo>
                  <a:lnTo>
                    <a:pt x="4186301" y="673100"/>
                  </a:lnTo>
                  <a:lnTo>
                    <a:pt x="4190657" y="673100"/>
                  </a:lnTo>
                  <a:lnTo>
                    <a:pt x="4196372" y="660400"/>
                  </a:lnTo>
                  <a:lnTo>
                    <a:pt x="4199267" y="660400"/>
                  </a:lnTo>
                  <a:lnTo>
                    <a:pt x="4196740" y="647700"/>
                  </a:lnTo>
                  <a:lnTo>
                    <a:pt x="4190517" y="635000"/>
                  </a:lnTo>
                  <a:lnTo>
                    <a:pt x="4203420" y="635000"/>
                  </a:lnTo>
                  <a:lnTo>
                    <a:pt x="4193463" y="622300"/>
                  </a:lnTo>
                  <a:lnTo>
                    <a:pt x="4197426" y="622300"/>
                  </a:lnTo>
                  <a:lnTo>
                    <a:pt x="4195470" y="609600"/>
                  </a:lnTo>
                  <a:lnTo>
                    <a:pt x="4203649" y="622300"/>
                  </a:lnTo>
                  <a:lnTo>
                    <a:pt x="4202849" y="609600"/>
                  </a:lnTo>
                  <a:lnTo>
                    <a:pt x="4273715" y="609600"/>
                  </a:lnTo>
                  <a:lnTo>
                    <a:pt x="4276115" y="622300"/>
                  </a:lnTo>
                  <a:lnTo>
                    <a:pt x="4283634" y="609600"/>
                  </a:lnTo>
                  <a:lnTo>
                    <a:pt x="4296346" y="609600"/>
                  </a:lnTo>
                  <a:lnTo>
                    <a:pt x="4299788" y="622300"/>
                  </a:lnTo>
                  <a:lnTo>
                    <a:pt x="4298670" y="622300"/>
                  </a:lnTo>
                  <a:lnTo>
                    <a:pt x="4304614" y="635000"/>
                  </a:lnTo>
                  <a:lnTo>
                    <a:pt x="4313339" y="635000"/>
                  </a:lnTo>
                  <a:lnTo>
                    <a:pt x="4321657" y="647700"/>
                  </a:lnTo>
                  <a:lnTo>
                    <a:pt x="4334535" y="647700"/>
                  </a:lnTo>
                  <a:lnTo>
                    <a:pt x="4342155" y="660400"/>
                  </a:lnTo>
                  <a:lnTo>
                    <a:pt x="4359961" y="660400"/>
                  </a:lnTo>
                  <a:lnTo>
                    <a:pt x="4357433" y="647700"/>
                  </a:lnTo>
                  <a:lnTo>
                    <a:pt x="4359122" y="647700"/>
                  </a:lnTo>
                  <a:lnTo>
                    <a:pt x="4362196" y="635000"/>
                  </a:lnTo>
                  <a:lnTo>
                    <a:pt x="4363847" y="635000"/>
                  </a:lnTo>
                  <a:lnTo>
                    <a:pt x="4363847" y="622300"/>
                  </a:lnTo>
                  <a:lnTo>
                    <a:pt x="4369879" y="622300"/>
                  </a:lnTo>
                  <a:lnTo>
                    <a:pt x="4380230" y="609600"/>
                  </a:lnTo>
                  <a:lnTo>
                    <a:pt x="4375061" y="609600"/>
                  </a:lnTo>
                  <a:lnTo>
                    <a:pt x="4371149" y="596900"/>
                  </a:lnTo>
                  <a:lnTo>
                    <a:pt x="4362767" y="596900"/>
                  </a:lnTo>
                  <a:lnTo>
                    <a:pt x="4364215" y="584200"/>
                  </a:lnTo>
                  <a:lnTo>
                    <a:pt x="4362602" y="584200"/>
                  </a:lnTo>
                  <a:lnTo>
                    <a:pt x="4372724" y="571500"/>
                  </a:lnTo>
                  <a:lnTo>
                    <a:pt x="4392727" y="571500"/>
                  </a:lnTo>
                  <a:lnTo>
                    <a:pt x="4402645" y="584200"/>
                  </a:lnTo>
                  <a:lnTo>
                    <a:pt x="4399953" y="584200"/>
                  </a:lnTo>
                  <a:lnTo>
                    <a:pt x="4395838" y="596900"/>
                  </a:lnTo>
                  <a:lnTo>
                    <a:pt x="4398492" y="596900"/>
                  </a:lnTo>
                  <a:lnTo>
                    <a:pt x="4404499" y="609600"/>
                  </a:lnTo>
                  <a:lnTo>
                    <a:pt x="4416018" y="609600"/>
                  </a:lnTo>
                  <a:lnTo>
                    <a:pt x="4421517" y="635000"/>
                  </a:lnTo>
                  <a:lnTo>
                    <a:pt x="4428477" y="622300"/>
                  </a:lnTo>
                  <a:lnTo>
                    <a:pt x="4440237" y="635000"/>
                  </a:lnTo>
                  <a:lnTo>
                    <a:pt x="4434065" y="635000"/>
                  </a:lnTo>
                  <a:lnTo>
                    <a:pt x="4435183" y="647700"/>
                  </a:lnTo>
                  <a:lnTo>
                    <a:pt x="4431538" y="647700"/>
                  </a:lnTo>
                  <a:lnTo>
                    <a:pt x="4426534" y="660400"/>
                  </a:lnTo>
                  <a:lnTo>
                    <a:pt x="4420578" y="660400"/>
                  </a:lnTo>
                  <a:lnTo>
                    <a:pt x="4415904" y="673100"/>
                  </a:lnTo>
                  <a:lnTo>
                    <a:pt x="4418368" y="673100"/>
                  </a:lnTo>
                  <a:lnTo>
                    <a:pt x="4421009" y="685800"/>
                  </a:lnTo>
                  <a:lnTo>
                    <a:pt x="4415841" y="685800"/>
                  </a:lnTo>
                  <a:lnTo>
                    <a:pt x="4414088" y="698500"/>
                  </a:lnTo>
                  <a:lnTo>
                    <a:pt x="4416717" y="698500"/>
                  </a:lnTo>
                  <a:lnTo>
                    <a:pt x="4410532" y="711200"/>
                  </a:lnTo>
                  <a:lnTo>
                    <a:pt x="4405947" y="698500"/>
                  </a:lnTo>
                  <a:lnTo>
                    <a:pt x="4408144" y="711200"/>
                  </a:lnTo>
                  <a:lnTo>
                    <a:pt x="4406125" y="723900"/>
                  </a:lnTo>
                  <a:lnTo>
                    <a:pt x="4405325" y="723900"/>
                  </a:lnTo>
                  <a:lnTo>
                    <a:pt x="4408754" y="736600"/>
                  </a:lnTo>
                  <a:lnTo>
                    <a:pt x="4411294" y="736600"/>
                  </a:lnTo>
                  <a:lnTo>
                    <a:pt x="4411129" y="749300"/>
                  </a:lnTo>
                  <a:lnTo>
                    <a:pt x="4410418" y="749300"/>
                  </a:lnTo>
                  <a:lnTo>
                    <a:pt x="4406963" y="762000"/>
                  </a:lnTo>
                  <a:lnTo>
                    <a:pt x="4401375" y="762000"/>
                  </a:lnTo>
                  <a:lnTo>
                    <a:pt x="4398937" y="774700"/>
                  </a:lnTo>
                  <a:lnTo>
                    <a:pt x="4382757" y="774700"/>
                  </a:lnTo>
                  <a:lnTo>
                    <a:pt x="4386516" y="787400"/>
                  </a:lnTo>
                  <a:lnTo>
                    <a:pt x="4377652" y="787400"/>
                  </a:lnTo>
                  <a:lnTo>
                    <a:pt x="4370870" y="774700"/>
                  </a:lnTo>
                  <a:lnTo>
                    <a:pt x="4364952" y="787400"/>
                  </a:lnTo>
                  <a:lnTo>
                    <a:pt x="4377588" y="787400"/>
                  </a:lnTo>
                  <a:lnTo>
                    <a:pt x="4388243" y="800100"/>
                  </a:lnTo>
                  <a:lnTo>
                    <a:pt x="4387520" y="812800"/>
                  </a:lnTo>
                  <a:lnTo>
                    <a:pt x="4386072" y="812800"/>
                  </a:lnTo>
                  <a:lnTo>
                    <a:pt x="4385221" y="825500"/>
                  </a:lnTo>
                  <a:lnTo>
                    <a:pt x="4383417" y="825500"/>
                  </a:lnTo>
                  <a:lnTo>
                    <a:pt x="4385957" y="838200"/>
                  </a:lnTo>
                  <a:lnTo>
                    <a:pt x="4391164" y="838200"/>
                  </a:lnTo>
                  <a:lnTo>
                    <a:pt x="4395228" y="850900"/>
                  </a:lnTo>
                  <a:lnTo>
                    <a:pt x="4399343" y="850900"/>
                  </a:lnTo>
                  <a:lnTo>
                    <a:pt x="4403522" y="863600"/>
                  </a:lnTo>
                  <a:lnTo>
                    <a:pt x="4407751" y="863600"/>
                  </a:lnTo>
                  <a:lnTo>
                    <a:pt x="4442193" y="901700"/>
                  </a:lnTo>
                  <a:lnTo>
                    <a:pt x="4503318" y="952500"/>
                  </a:lnTo>
                  <a:lnTo>
                    <a:pt x="4519142" y="977900"/>
                  </a:lnTo>
                  <a:lnTo>
                    <a:pt x="4530255" y="977900"/>
                  </a:lnTo>
                  <a:lnTo>
                    <a:pt x="4543310" y="1003300"/>
                  </a:lnTo>
                  <a:lnTo>
                    <a:pt x="4557573" y="1003300"/>
                  </a:lnTo>
                  <a:lnTo>
                    <a:pt x="4572317" y="1016000"/>
                  </a:lnTo>
                  <a:lnTo>
                    <a:pt x="4578858" y="1028700"/>
                  </a:lnTo>
                  <a:lnTo>
                    <a:pt x="4586186" y="1028700"/>
                  </a:lnTo>
                  <a:lnTo>
                    <a:pt x="4591685" y="1041400"/>
                  </a:lnTo>
                  <a:lnTo>
                    <a:pt x="4602264" y="1041400"/>
                  </a:lnTo>
                  <a:lnTo>
                    <a:pt x="4607128" y="1054100"/>
                  </a:lnTo>
                  <a:lnTo>
                    <a:pt x="4611255" y="1054100"/>
                  </a:lnTo>
                  <a:lnTo>
                    <a:pt x="4615510" y="1066800"/>
                  </a:lnTo>
                  <a:lnTo>
                    <a:pt x="4625365" y="1066800"/>
                  </a:lnTo>
                  <a:lnTo>
                    <a:pt x="4631791" y="1079500"/>
                  </a:lnTo>
                  <a:lnTo>
                    <a:pt x="4647692" y="1079500"/>
                  </a:lnTo>
                  <a:lnTo>
                    <a:pt x="4648759" y="1066800"/>
                  </a:lnTo>
                  <a:lnTo>
                    <a:pt x="4650702" y="1066800"/>
                  </a:lnTo>
                  <a:lnTo>
                    <a:pt x="4654220" y="1054100"/>
                  </a:lnTo>
                  <a:lnTo>
                    <a:pt x="4658334" y="1054100"/>
                  </a:lnTo>
                  <a:lnTo>
                    <a:pt x="4658626" y="1041400"/>
                  </a:lnTo>
                  <a:lnTo>
                    <a:pt x="4656404" y="1028700"/>
                  </a:lnTo>
                  <a:lnTo>
                    <a:pt x="4652975" y="1028700"/>
                  </a:lnTo>
                  <a:lnTo>
                    <a:pt x="4650930" y="1016000"/>
                  </a:lnTo>
                  <a:lnTo>
                    <a:pt x="4639830" y="1016000"/>
                  </a:lnTo>
                  <a:lnTo>
                    <a:pt x="4640542" y="1003300"/>
                  </a:lnTo>
                  <a:lnTo>
                    <a:pt x="4635932" y="1003300"/>
                  </a:lnTo>
                  <a:lnTo>
                    <a:pt x="4633252" y="990600"/>
                  </a:lnTo>
                  <a:lnTo>
                    <a:pt x="4639081" y="990600"/>
                  </a:lnTo>
                  <a:lnTo>
                    <a:pt x="4646473" y="977900"/>
                  </a:lnTo>
                  <a:lnTo>
                    <a:pt x="4656188" y="977900"/>
                  </a:lnTo>
                  <a:lnTo>
                    <a:pt x="4650117" y="965200"/>
                  </a:lnTo>
                  <a:lnTo>
                    <a:pt x="4642637" y="965200"/>
                  </a:lnTo>
                  <a:lnTo>
                    <a:pt x="4638865" y="952500"/>
                  </a:lnTo>
                  <a:lnTo>
                    <a:pt x="4632083" y="952500"/>
                  </a:lnTo>
                  <a:lnTo>
                    <a:pt x="4630788" y="939800"/>
                  </a:lnTo>
                  <a:lnTo>
                    <a:pt x="4632795" y="939800"/>
                  </a:lnTo>
                  <a:lnTo>
                    <a:pt x="4637748" y="927100"/>
                  </a:lnTo>
                  <a:lnTo>
                    <a:pt x="4673168" y="927100"/>
                  </a:lnTo>
                  <a:lnTo>
                    <a:pt x="4677778" y="914400"/>
                  </a:lnTo>
                  <a:lnTo>
                    <a:pt x="4671098" y="914400"/>
                  </a:lnTo>
                  <a:lnTo>
                    <a:pt x="4663897" y="901700"/>
                  </a:lnTo>
                  <a:lnTo>
                    <a:pt x="4651578" y="901700"/>
                  </a:lnTo>
                  <a:lnTo>
                    <a:pt x="4644669" y="889000"/>
                  </a:lnTo>
                  <a:lnTo>
                    <a:pt x="4632083" y="889000"/>
                  </a:lnTo>
                  <a:lnTo>
                    <a:pt x="4627727" y="876300"/>
                  </a:lnTo>
                  <a:lnTo>
                    <a:pt x="4624387" y="876300"/>
                  </a:lnTo>
                  <a:lnTo>
                    <a:pt x="4621441" y="863600"/>
                  </a:lnTo>
                  <a:lnTo>
                    <a:pt x="4618317" y="863600"/>
                  </a:lnTo>
                  <a:lnTo>
                    <a:pt x="4618418" y="850900"/>
                  </a:lnTo>
                  <a:lnTo>
                    <a:pt x="4615675" y="850900"/>
                  </a:lnTo>
                  <a:lnTo>
                    <a:pt x="4617148" y="838200"/>
                  </a:lnTo>
                  <a:lnTo>
                    <a:pt x="4625695" y="838200"/>
                  </a:lnTo>
                  <a:lnTo>
                    <a:pt x="4628985" y="850900"/>
                  </a:lnTo>
                  <a:lnTo>
                    <a:pt x="4633341" y="850900"/>
                  </a:lnTo>
                  <a:lnTo>
                    <a:pt x="4639869" y="863600"/>
                  </a:lnTo>
                  <a:lnTo>
                    <a:pt x="4646625" y="863600"/>
                  </a:lnTo>
                  <a:lnTo>
                    <a:pt x="4651705" y="850900"/>
                  </a:lnTo>
                  <a:lnTo>
                    <a:pt x="4650308" y="850900"/>
                  </a:lnTo>
                  <a:lnTo>
                    <a:pt x="4642078" y="838200"/>
                  </a:lnTo>
                  <a:lnTo>
                    <a:pt x="4631563" y="838200"/>
                  </a:lnTo>
                  <a:lnTo>
                    <a:pt x="4623346" y="825500"/>
                  </a:lnTo>
                  <a:lnTo>
                    <a:pt x="4612335" y="825500"/>
                  </a:lnTo>
                  <a:lnTo>
                    <a:pt x="4600054" y="812800"/>
                  </a:lnTo>
                  <a:lnTo>
                    <a:pt x="4587964" y="812800"/>
                  </a:lnTo>
                  <a:lnTo>
                    <a:pt x="4582744" y="800100"/>
                  </a:lnTo>
                  <a:lnTo>
                    <a:pt x="4584725" y="800100"/>
                  </a:lnTo>
                  <a:lnTo>
                    <a:pt x="4587697" y="787400"/>
                  </a:lnTo>
                  <a:lnTo>
                    <a:pt x="4576927" y="787400"/>
                  </a:lnTo>
                  <a:lnTo>
                    <a:pt x="4570514" y="774700"/>
                  </a:lnTo>
                  <a:lnTo>
                    <a:pt x="4552988" y="774700"/>
                  </a:lnTo>
                  <a:lnTo>
                    <a:pt x="4550588" y="774700"/>
                  </a:lnTo>
                  <a:lnTo>
                    <a:pt x="4550981" y="776808"/>
                  </a:lnTo>
                  <a:lnTo>
                    <a:pt x="4540923" y="787400"/>
                  </a:lnTo>
                  <a:lnTo>
                    <a:pt x="4527512" y="774700"/>
                  </a:lnTo>
                  <a:lnTo>
                    <a:pt x="4522089" y="774700"/>
                  </a:lnTo>
                  <a:lnTo>
                    <a:pt x="4517326" y="762000"/>
                  </a:lnTo>
                  <a:lnTo>
                    <a:pt x="4514875" y="762000"/>
                  </a:lnTo>
                  <a:lnTo>
                    <a:pt x="4511649" y="749300"/>
                  </a:lnTo>
                  <a:lnTo>
                    <a:pt x="4510964" y="736600"/>
                  </a:lnTo>
                  <a:lnTo>
                    <a:pt x="4516209" y="736600"/>
                  </a:lnTo>
                  <a:lnTo>
                    <a:pt x="4513783" y="723900"/>
                  </a:lnTo>
                  <a:lnTo>
                    <a:pt x="4510036" y="723900"/>
                  </a:lnTo>
                  <a:lnTo>
                    <a:pt x="4508398" y="711200"/>
                  </a:lnTo>
                  <a:lnTo>
                    <a:pt x="4493196" y="711200"/>
                  </a:lnTo>
                  <a:lnTo>
                    <a:pt x="4499254" y="698500"/>
                  </a:lnTo>
                  <a:lnTo>
                    <a:pt x="4493641" y="698500"/>
                  </a:lnTo>
                  <a:lnTo>
                    <a:pt x="4493806" y="685800"/>
                  </a:lnTo>
                  <a:lnTo>
                    <a:pt x="4524210" y="685800"/>
                  </a:lnTo>
                  <a:lnTo>
                    <a:pt x="4527829" y="698500"/>
                  </a:lnTo>
                  <a:lnTo>
                    <a:pt x="4542777" y="698500"/>
                  </a:lnTo>
                  <a:lnTo>
                    <a:pt x="4536706" y="685800"/>
                  </a:lnTo>
                  <a:lnTo>
                    <a:pt x="4533811" y="685800"/>
                  </a:lnTo>
                  <a:lnTo>
                    <a:pt x="4542510" y="673100"/>
                  </a:lnTo>
                  <a:lnTo>
                    <a:pt x="4550651" y="660400"/>
                  </a:lnTo>
                  <a:lnTo>
                    <a:pt x="4558652" y="673100"/>
                  </a:lnTo>
                  <a:lnTo>
                    <a:pt x="4561548" y="673100"/>
                  </a:lnTo>
                  <a:lnTo>
                    <a:pt x="4565116" y="685800"/>
                  </a:lnTo>
                  <a:lnTo>
                    <a:pt x="4570044" y="685800"/>
                  </a:lnTo>
                  <a:lnTo>
                    <a:pt x="4575632" y="698500"/>
                  </a:lnTo>
                  <a:lnTo>
                    <a:pt x="4581195" y="698500"/>
                  </a:lnTo>
                  <a:lnTo>
                    <a:pt x="4585970" y="685800"/>
                  </a:lnTo>
                  <a:lnTo>
                    <a:pt x="4582896" y="673100"/>
                  </a:lnTo>
                  <a:lnTo>
                    <a:pt x="4600054" y="673100"/>
                  </a:lnTo>
                  <a:lnTo>
                    <a:pt x="4607026" y="660400"/>
                  </a:lnTo>
                  <a:lnTo>
                    <a:pt x="4644796" y="660400"/>
                  </a:lnTo>
                  <a:lnTo>
                    <a:pt x="4661255" y="673100"/>
                  </a:lnTo>
                  <a:lnTo>
                    <a:pt x="4677270" y="673100"/>
                  </a:lnTo>
                  <a:lnTo>
                    <a:pt x="4692980" y="685800"/>
                  </a:lnTo>
                  <a:lnTo>
                    <a:pt x="4704245" y="685800"/>
                  </a:lnTo>
                  <a:lnTo>
                    <a:pt x="4698301" y="673100"/>
                  </a:lnTo>
                  <a:lnTo>
                    <a:pt x="4697615" y="673100"/>
                  </a:lnTo>
                  <a:lnTo>
                    <a:pt x="4694987" y="660400"/>
                  </a:lnTo>
                  <a:lnTo>
                    <a:pt x="4709973" y="660400"/>
                  </a:lnTo>
                  <a:lnTo>
                    <a:pt x="4714519" y="647700"/>
                  </a:lnTo>
                  <a:lnTo>
                    <a:pt x="4720514" y="647700"/>
                  </a:lnTo>
                  <a:lnTo>
                    <a:pt x="4717631" y="635000"/>
                  </a:lnTo>
                  <a:lnTo>
                    <a:pt x="4718202" y="635000"/>
                  </a:lnTo>
                  <a:lnTo>
                    <a:pt x="4713529" y="622300"/>
                  </a:lnTo>
                  <a:lnTo>
                    <a:pt x="4718951" y="622300"/>
                  </a:lnTo>
                  <a:lnTo>
                    <a:pt x="4724730" y="635000"/>
                  </a:lnTo>
                  <a:lnTo>
                    <a:pt x="4729810" y="622300"/>
                  </a:lnTo>
                  <a:lnTo>
                    <a:pt x="4725949" y="622300"/>
                  </a:lnTo>
                  <a:lnTo>
                    <a:pt x="4723993" y="609600"/>
                  </a:lnTo>
                  <a:lnTo>
                    <a:pt x="4727537" y="609600"/>
                  </a:lnTo>
                  <a:lnTo>
                    <a:pt x="4730712" y="622300"/>
                  </a:lnTo>
                  <a:lnTo>
                    <a:pt x="4738357" y="622300"/>
                  </a:lnTo>
                  <a:lnTo>
                    <a:pt x="4741557" y="609600"/>
                  </a:lnTo>
                  <a:lnTo>
                    <a:pt x="4756620" y="609600"/>
                  </a:lnTo>
                  <a:lnTo>
                    <a:pt x="4761890" y="596900"/>
                  </a:lnTo>
                  <a:lnTo>
                    <a:pt x="4774984" y="596900"/>
                  </a:lnTo>
                  <a:lnTo>
                    <a:pt x="4786706" y="584200"/>
                  </a:lnTo>
                  <a:lnTo>
                    <a:pt x="4787417" y="584200"/>
                  </a:lnTo>
                  <a:lnTo>
                    <a:pt x="4780165" y="571500"/>
                  </a:lnTo>
                  <a:lnTo>
                    <a:pt x="4797552" y="571500"/>
                  </a:lnTo>
                  <a:lnTo>
                    <a:pt x="4800790" y="584200"/>
                  </a:lnTo>
                  <a:lnTo>
                    <a:pt x="4859045" y="584200"/>
                  </a:lnTo>
                  <a:lnTo>
                    <a:pt x="4870221" y="596900"/>
                  </a:lnTo>
                  <a:lnTo>
                    <a:pt x="4869612" y="584200"/>
                  </a:lnTo>
                  <a:lnTo>
                    <a:pt x="4869154" y="571500"/>
                  </a:lnTo>
                  <a:lnTo>
                    <a:pt x="4847679" y="571500"/>
                  </a:lnTo>
                  <a:lnTo>
                    <a:pt x="4841760" y="558800"/>
                  </a:lnTo>
                  <a:lnTo>
                    <a:pt x="4835283" y="558800"/>
                  </a:lnTo>
                  <a:lnTo>
                    <a:pt x="4820374" y="546100"/>
                  </a:lnTo>
                  <a:lnTo>
                    <a:pt x="4797209" y="546100"/>
                  </a:lnTo>
                  <a:lnTo>
                    <a:pt x="4797120" y="545909"/>
                  </a:lnTo>
                  <a:lnTo>
                    <a:pt x="4797158" y="546100"/>
                  </a:lnTo>
                  <a:lnTo>
                    <a:pt x="4790745" y="546100"/>
                  </a:lnTo>
                  <a:lnTo>
                    <a:pt x="4785906" y="533400"/>
                  </a:lnTo>
                  <a:lnTo>
                    <a:pt x="4778210" y="533400"/>
                  </a:lnTo>
                  <a:lnTo>
                    <a:pt x="4774425" y="520700"/>
                  </a:lnTo>
                  <a:lnTo>
                    <a:pt x="4754562" y="520700"/>
                  </a:lnTo>
                  <a:lnTo>
                    <a:pt x="4748161" y="508000"/>
                  </a:lnTo>
                  <a:lnTo>
                    <a:pt x="4703165" y="508000"/>
                  </a:lnTo>
                  <a:lnTo>
                    <a:pt x="4695037" y="495300"/>
                  </a:lnTo>
                  <a:lnTo>
                    <a:pt x="4651629" y="495300"/>
                  </a:lnTo>
                  <a:lnTo>
                    <a:pt x="4645330" y="482600"/>
                  </a:lnTo>
                  <a:lnTo>
                    <a:pt x="4635766" y="482600"/>
                  </a:lnTo>
                  <a:lnTo>
                    <a:pt x="4647730" y="469900"/>
                  </a:lnTo>
                  <a:lnTo>
                    <a:pt x="4660785" y="482600"/>
                  </a:lnTo>
                  <a:lnTo>
                    <a:pt x="4684306" y="482600"/>
                  </a:lnTo>
                  <a:lnTo>
                    <a:pt x="4695266" y="495300"/>
                  </a:lnTo>
                  <a:lnTo>
                    <a:pt x="4741748" y="495300"/>
                  </a:lnTo>
                  <a:lnTo>
                    <a:pt x="4745710" y="482600"/>
                  </a:lnTo>
                  <a:lnTo>
                    <a:pt x="4745431" y="482600"/>
                  </a:lnTo>
                  <a:lnTo>
                    <a:pt x="4747463" y="469900"/>
                  </a:lnTo>
                  <a:lnTo>
                    <a:pt x="4746422" y="469900"/>
                  </a:lnTo>
                  <a:lnTo>
                    <a:pt x="4742561" y="457200"/>
                  </a:lnTo>
                  <a:lnTo>
                    <a:pt x="4737722" y="457200"/>
                  </a:lnTo>
                  <a:lnTo>
                    <a:pt x="4736109" y="465683"/>
                  </a:lnTo>
                  <a:lnTo>
                    <a:pt x="4730966" y="457200"/>
                  </a:lnTo>
                  <a:lnTo>
                    <a:pt x="4732439" y="457200"/>
                  </a:lnTo>
                  <a:lnTo>
                    <a:pt x="4723308" y="444500"/>
                  </a:lnTo>
                  <a:lnTo>
                    <a:pt x="4704766" y="444500"/>
                  </a:lnTo>
                  <a:lnTo>
                    <a:pt x="4699673" y="431800"/>
                  </a:lnTo>
                  <a:lnTo>
                    <a:pt x="4704664" y="431800"/>
                  </a:lnTo>
                  <a:lnTo>
                    <a:pt x="4703280" y="419100"/>
                  </a:lnTo>
                  <a:lnTo>
                    <a:pt x="4707521" y="419100"/>
                  </a:lnTo>
                  <a:lnTo>
                    <a:pt x="4712957" y="431800"/>
                  </a:lnTo>
                  <a:lnTo>
                    <a:pt x="4720437" y="431800"/>
                  </a:lnTo>
                  <a:lnTo>
                    <a:pt x="4718583" y="419100"/>
                  </a:lnTo>
                  <a:lnTo>
                    <a:pt x="4724679" y="431800"/>
                  </a:lnTo>
                  <a:lnTo>
                    <a:pt x="4732667" y="431800"/>
                  </a:lnTo>
                  <a:lnTo>
                    <a:pt x="4729810" y="444500"/>
                  </a:lnTo>
                  <a:lnTo>
                    <a:pt x="4761598" y="444500"/>
                  </a:lnTo>
                  <a:lnTo>
                    <a:pt x="4765700" y="457200"/>
                  </a:lnTo>
                  <a:lnTo>
                    <a:pt x="4853305" y="457200"/>
                  </a:lnTo>
                  <a:lnTo>
                    <a:pt x="4867173" y="469900"/>
                  </a:lnTo>
                  <a:lnTo>
                    <a:pt x="4880026" y="469900"/>
                  </a:lnTo>
                  <a:lnTo>
                    <a:pt x="4885690" y="482600"/>
                  </a:lnTo>
                  <a:lnTo>
                    <a:pt x="4916652" y="482600"/>
                  </a:lnTo>
                  <a:lnTo>
                    <a:pt x="4928997" y="495300"/>
                  </a:lnTo>
                  <a:lnTo>
                    <a:pt x="4968964" y="495300"/>
                  </a:lnTo>
                  <a:lnTo>
                    <a:pt x="4978628" y="508000"/>
                  </a:lnTo>
                  <a:lnTo>
                    <a:pt x="4989284" y="508000"/>
                  </a:lnTo>
                  <a:lnTo>
                    <a:pt x="4980851" y="495300"/>
                  </a:lnTo>
                  <a:lnTo>
                    <a:pt x="4988788" y="495300"/>
                  </a:lnTo>
                  <a:lnTo>
                    <a:pt x="4996281" y="508000"/>
                  </a:lnTo>
                  <a:lnTo>
                    <a:pt x="5011178" y="508000"/>
                  </a:lnTo>
                  <a:close/>
                </a:path>
                <a:path w="5023484" h="2417445">
                  <a:moveTo>
                    <a:pt x="5023421" y="508000"/>
                  </a:moveTo>
                  <a:lnTo>
                    <a:pt x="5016766" y="495300"/>
                  </a:lnTo>
                  <a:lnTo>
                    <a:pt x="5007597" y="495300"/>
                  </a:lnTo>
                  <a:lnTo>
                    <a:pt x="5012779" y="508000"/>
                  </a:lnTo>
                  <a:lnTo>
                    <a:pt x="5023421" y="50800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6555" y="2378957"/>
              <a:ext cx="203168" cy="10743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179674" y="2108758"/>
              <a:ext cx="1273175" cy="538480"/>
            </a:xfrm>
            <a:custGeom>
              <a:avLst/>
              <a:gdLst/>
              <a:ahLst/>
              <a:cxnLst/>
              <a:rect l="l" t="t" r="r" b="b"/>
              <a:pathLst>
                <a:path w="1273175" h="538480">
                  <a:moveTo>
                    <a:pt x="17411" y="458520"/>
                  </a:moveTo>
                  <a:lnTo>
                    <a:pt x="11366" y="457809"/>
                  </a:lnTo>
                  <a:lnTo>
                    <a:pt x="5461" y="458355"/>
                  </a:lnTo>
                  <a:lnTo>
                    <a:pt x="0" y="461238"/>
                  </a:lnTo>
                  <a:lnTo>
                    <a:pt x="4686" y="463473"/>
                  </a:lnTo>
                  <a:lnTo>
                    <a:pt x="12915" y="460044"/>
                  </a:lnTo>
                  <a:lnTo>
                    <a:pt x="17411" y="458520"/>
                  </a:lnTo>
                  <a:close/>
                </a:path>
                <a:path w="1273175" h="538480">
                  <a:moveTo>
                    <a:pt x="27774" y="355333"/>
                  </a:moveTo>
                  <a:lnTo>
                    <a:pt x="24434" y="351878"/>
                  </a:lnTo>
                  <a:lnTo>
                    <a:pt x="19113" y="349427"/>
                  </a:lnTo>
                  <a:lnTo>
                    <a:pt x="14084" y="346354"/>
                  </a:lnTo>
                  <a:lnTo>
                    <a:pt x="16840" y="347294"/>
                  </a:lnTo>
                  <a:lnTo>
                    <a:pt x="19570" y="348335"/>
                  </a:lnTo>
                  <a:lnTo>
                    <a:pt x="22250" y="349453"/>
                  </a:lnTo>
                  <a:lnTo>
                    <a:pt x="17348" y="346735"/>
                  </a:lnTo>
                  <a:lnTo>
                    <a:pt x="10655" y="345236"/>
                  </a:lnTo>
                  <a:lnTo>
                    <a:pt x="4533" y="346138"/>
                  </a:lnTo>
                  <a:lnTo>
                    <a:pt x="1346" y="350608"/>
                  </a:lnTo>
                  <a:lnTo>
                    <a:pt x="8229" y="352298"/>
                  </a:lnTo>
                  <a:lnTo>
                    <a:pt x="14935" y="354253"/>
                  </a:lnTo>
                  <a:lnTo>
                    <a:pt x="21234" y="357111"/>
                  </a:lnTo>
                  <a:lnTo>
                    <a:pt x="26873" y="361442"/>
                  </a:lnTo>
                  <a:lnTo>
                    <a:pt x="27774" y="355333"/>
                  </a:lnTo>
                  <a:close/>
                </a:path>
                <a:path w="1273175" h="538480">
                  <a:moveTo>
                    <a:pt x="96304" y="463943"/>
                  </a:moveTo>
                  <a:lnTo>
                    <a:pt x="92430" y="465099"/>
                  </a:lnTo>
                  <a:lnTo>
                    <a:pt x="93764" y="464858"/>
                  </a:lnTo>
                  <a:lnTo>
                    <a:pt x="95046" y="464477"/>
                  </a:lnTo>
                  <a:lnTo>
                    <a:pt x="96304" y="463943"/>
                  </a:lnTo>
                  <a:close/>
                </a:path>
                <a:path w="1273175" h="538480">
                  <a:moveTo>
                    <a:pt x="112572" y="176491"/>
                  </a:moveTo>
                  <a:lnTo>
                    <a:pt x="109677" y="177393"/>
                  </a:lnTo>
                  <a:lnTo>
                    <a:pt x="106730" y="178041"/>
                  </a:lnTo>
                  <a:lnTo>
                    <a:pt x="103708" y="178422"/>
                  </a:lnTo>
                  <a:lnTo>
                    <a:pt x="106451" y="179514"/>
                  </a:lnTo>
                  <a:lnTo>
                    <a:pt x="110299" y="177825"/>
                  </a:lnTo>
                  <a:lnTo>
                    <a:pt x="112572" y="176491"/>
                  </a:lnTo>
                  <a:close/>
                </a:path>
                <a:path w="1273175" h="538480">
                  <a:moveTo>
                    <a:pt x="115481" y="178015"/>
                  </a:moveTo>
                  <a:lnTo>
                    <a:pt x="112661" y="178549"/>
                  </a:lnTo>
                  <a:lnTo>
                    <a:pt x="111239" y="178803"/>
                  </a:lnTo>
                  <a:lnTo>
                    <a:pt x="112699" y="178892"/>
                  </a:lnTo>
                  <a:lnTo>
                    <a:pt x="114122" y="178638"/>
                  </a:lnTo>
                  <a:lnTo>
                    <a:pt x="115481" y="178015"/>
                  </a:lnTo>
                  <a:close/>
                </a:path>
                <a:path w="1273175" h="538480">
                  <a:moveTo>
                    <a:pt x="126060" y="173024"/>
                  </a:moveTo>
                  <a:lnTo>
                    <a:pt x="121450" y="173799"/>
                  </a:lnTo>
                  <a:lnTo>
                    <a:pt x="123024" y="173786"/>
                  </a:lnTo>
                  <a:lnTo>
                    <a:pt x="124561" y="173532"/>
                  </a:lnTo>
                  <a:lnTo>
                    <a:pt x="126060" y="173024"/>
                  </a:lnTo>
                  <a:close/>
                </a:path>
                <a:path w="1273175" h="538480">
                  <a:moveTo>
                    <a:pt x="132791" y="441528"/>
                  </a:moveTo>
                  <a:lnTo>
                    <a:pt x="130136" y="440283"/>
                  </a:lnTo>
                  <a:lnTo>
                    <a:pt x="127431" y="440156"/>
                  </a:lnTo>
                  <a:lnTo>
                    <a:pt x="124675" y="441134"/>
                  </a:lnTo>
                  <a:lnTo>
                    <a:pt x="127368" y="441274"/>
                  </a:lnTo>
                  <a:lnTo>
                    <a:pt x="130111" y="441096"/>
                  </a:lnTo>
                  <a:lnTo>
                    <a:pt x="132791" y="441528"/>
                  </a:lnTo>
                  <a:close/>
                </a:path>
                <a:path w="1273175" h="538480">
                  <a:moveTo>
                    <a:pt x="141973" y="234530"/>
                  </a:moveTo>
                  <a:lnTo>
                    <a:pt x="139395" y="234276"/>
                  </a:lnTo>
                  <a:lnTo>
                    <a:pt x="138099" y="234149"/>
                  </a:lnTo>
                  <a:lnTo>
                    <a:pt x="139382" y="234378"/>
                  </a:lnTo>
                  <a:lnTo>
                    <a:pt x="140677" y="234505"/>
                  </a:lnTo>
                  <a:lnTo>
                    <a:pt x="141973" y="234530"/>
                  </a:lnTo>
                  <a:close/>
                </a:path>
                <a:path w="1273175" h="538480">
                  <a:moveTo>
                    <a:pt x="157454" y="378447"/>
                  </a:moveTo>
                  <a:lnTo>
                    <a:pt x="154609" y="377558"/>
                  </a:lnTo>
                  <a:lnTo>
                    <a:pt x="151765" y="377558"/>
                  </a:lnTo>
                  <a:lnTo>
                    <a:pt x="148907" y="378447"/>
                  </a:lnTo>
                  <a:lnTo>
                    <a:pt x="153149" y="379615"/>
                  </a:lnTo>
                  <a:lnTo>
                    <a:pt x="154355" y="378536"/>
                  </a:lnTo>
                  <a:lnTo>
                    <a:pt x="155790" y="378155"/>
                  </a:lnTo>
                  <a:lnTo>
                    <a:pt x="157454" y="378447"/>
                  </a:lnTo>
                  <a:close/>
                </a:path>
                <a:path w="1273175" h="538480">
                  <a:moveTo>
                    <a:pt x="204851" y="445757"/>
                  </a:moveTo>
                  <a:lnTo>
                    <a:pt x="199504" y="447116"/>
                  </a:lnTo>
                  <a:lnTo>
                    <a:pt x="193967" y="446443"/>
                  </a:lnTo>
                  <a:lnTo>
                    <a:pt x="188620" y="447687"/>
                  </a:lnTo>
                  <a:lnTo>
                    <a:pt x="191681" y="450088"/>
                  </a:lnTo>
                  <a:lnTo>
                    <a:pt x="202044" y="447916"/>
                  </a:lnTo>
                  <a:lnTo>
                    <a:pt x="204851" y="445757"/>
                  </a:lnTo>
                  <a:close/>
                </a:path>
                <a:path w="1273175" h="538480">
                  <a:moveTo>
                    <a:pt x="240741" y="432650"/>
                  </a:moveTo>
                  <a:lnTo>
                    <a:pt x="237070" y="427240"/>
                  </a:lnTo>
                  <a:lnTo>
                    <a:pt x="229971" y="427088"/>
                  </a:lnTo>
                  <a:lnTo>
                    <a:pt x="224459" y="424903"/>
                  </a:lnTo>
                  <a:lnTo>
                    <a:pt x="229412" y="428205"/>
                  </a:lnTo>
                  <a:lnTo>
                    <a:pt x="235051" y="430911"/>
                  </a:lnTo>
                  <a:lnTo>
                    <a:pt x="240741" y="432650"/>
                  </a:lnTo>
                  <a:close/>
                </a:path>
                <a:path w="1273175" h="538480">
                  <a:moveTo>
                    <a:pt x="267093" y="408241"/>
                  </a:moveTo>
                  <a:lnTo>
                    <a:pt x="264274" y="403745"/>
                  </a:lnTo>
                  <a:lnTo>
                    <a:pt x="256857" y="399402"/>
                  </a:lnTo>
                  <a:lnTo>
                    <a:pt x="248970" y="395909"/>
                  </a:lnTo>
                  <a:lnTo>
                    <a:pt x="226415" y="387756"/>
                  </a:lnTo>
                  <a:lnTo>
                    <a:pt x="217106" y="380784"/>
                  </a:lnTo>
                  <a:lnTo>
                    <a:pt x="205879" y="382397"/>
                  </a:lnTo>
                  <a:lnTo>
                    <a:pt x="203263" y="387464"/>
                  </a:lnTo>
                  <a:lnTo>
                    <a:pt x="198513" y="385800"/>
                  </a:lnTo>
                  <a:lnTo>
                    <a:pt x="204393" y="387934"/>
                  </a:lnTo>
                  <a:lnTo>
                    <a:pt x="207365" y="388899"/>
                  </a:lnTo>
                  <a:lnTo>
                    <a:pt x="204508" y="389445"/>
                  </a:lnTo>
                  <a:lnTo>
                    <a:pt x="201688" y="389318"/>
                  </a:lnTo>
                  <a:lnTo>
                    <a:pt x="198882" y="388505"/>
                  </a:lnTo>
                  <a:lnTo>
                    <a:pt x="202399" y="392214"/>
                  </a:lnTo>
                  <a:lnTo>
                    <a:pt x="205193" y="396862"/>
                  </a:lnTo>
                  <a:lnTo>
                    <a:pt x="210108" y="398957"/>
                  </a:lnTo>
                  <a:lnTo>
                    <a:pt x="214299" y="401015"/>
                  </a:lnTo>
                  <a:lnTo>
                    <a:pt x="218859" y="402259"/>
                  </a:lnTo>
                  <a:lnTo>
                    <a:pt x="222846" y="404749"/>
                  </a:lnTo>
                  <a:lnTo>
                    <a:pt x="219278" y="401751"/>
                  </a:lnTo>
                  <a:lnTo>
                    <a:pt x="241820" y="410210"/>
                  </a:lnTo>
                  <a:lnTo>
                    <a:pt x="247243" y="410743"/>
                  </a:lnTo>
                  <a:lnTo>
                    <a:pt x="253250" y="410946"/>
                  </a:lnTo>
                  <a:lnTo>
                    <a:pt x="261645" y="410375"/>
                  </a:lnTo>
                  <a:lnTo>
                    <a:pt x="267093" y="408241"/>
                  </a:lnTo>
                  <a:close/>
                </a:path>
                <a:path w="1273175" h="538480">
                  <a:moveTo>
                    <a:pt x="364667" y="155625"/>
                  </a:moveTo>
                  <a:lnTo>
                    <a:pt x="360578" y="155308"/>
                  </a:lnTo>
                  <a:lnTo>
                    <a:pt x="358216" y="148818"/>
                  </a:lnTo>
                  <a:lnTo>
                    <a:pt x="354317" y="146735"/>
                  </a:lnTo>
                  <a:lnTo>
                    <a:pt x="315404" y="140271"/>
                  </a:lnTo>
                  <a:lnTo>
                    <a:pt x="302298" y="142011"/>
                  </a:lnTo>
                  <a:lnTo>
                    <a:pt x="289814" y="145948"/>
                  </a:lnTo>
                  <a:lnTo>
                    <a:pt x="279120" y="152527"/>
                  </a:lnTo>
                  <a:lnTo>
                    <a:pt x="281533" y="154165"/>
                  </a:lnTo>
                  <a:lnTo>
                    <a:pt x="284137" y="155460"/>
                  </a:lnTo>
                  <a:lnTo>
                    <a:pt x="286905" y="156400"/>
                  </a:lnTo>
                  <a:lnTo>
                    <a:pt x="281292" y="157492"/>
                  </a:lnTo>
                  <a:lnTo>
                    <a:pt x="275856" y="154749"/>
                  </a:lnTo>
                  <a:lnTo>
                    <a:pt x="266788" y="156159"/>
                  </a:lnTo>
                  <a:lnTo>
                    <a:pt x="263575" y="158813"/>
                  </a:lnTo>
                  <a:lnTo>
                    <a:pt x="256222" y="157911"/>
                  </a:lnTo>
                  <a:lnTo>
                    <a:pt x="253136" y="162572"/>
                  </a:lnTo>
                  <a:lnTo>
                    <a:pt x="240461" y="164261"/>
                  </a:lnTo>
                  <a:lnTo>
                    <a:pt x="231990" y="163106"/>
                  </a:lnTo>
                  <a:lnTo>
                    <a:pt x="223723" y="164744"/>
                  </a:lnTo>
                  <a:lnTo>
                    <a:pt x="213931" y="166319"/>
                  </a:lnTo>
                  <a:lnTo>
                    <a:pt x="204749" y="167043"/>
                  </a:lnTo>
                  <a:lnTo>
                    <a:pt x="195516" y="167017"/>
                  </a:lnTo>
                  <a:lnTo>
                    <a:pt x="185572" y="166357"/>
                  </a:lnTo>
                  <a:lnTo>
                    <a:pt x="171526" y="165036"/>
                  </a:lnTo>
                  <a:lnTo>
                    <a:pt x="170103" y="165125"/>
                  </a:lnTo>
                  <a:lnTo>
                    <a:pt x="170103" y="209715"/>
                  </a:lnTo>
                  <a:lnTo>
                    <a:pt x="165989" y="211467"/>
                  </a:lnTo>
                  <a:lnTo>
                    <a:pt x="166052" y="210959"/>
                  </a:lnTo>
                  <a:lnTo>
                    <a:pt x="166535" y="207086"/>
                  </a:lnTo>
                  <a:lnTo>
                    <a:pt x="168960" y="209296"/>
                  </a:lnTo>
                  <a:lnTo>
                    <a:pt x="170103" y="209715"/>
                  </a:lnTo>
                  <a:lnTo>
                    <a:pt x="170103" y="165125"/>
                  </a:lnTo>
                  <a:lnTo>
                    <a:pt x="164274" y="165455"/>
                  </a:lnTo>
                  <a:lnTo>
                    <a:pt x="164274" y="212191"/>
                  </a:lnTo>
                  <a:lnTo>
                    <a:pt x="159258" y="214312"/>
                  </a:lnTo>
                  <a:lnTo>
                    <a:pt x="155359" y="210959"/>
                  </a:lnTo>
                  <a:lnTo>
                    <a:pt x="159054" y="211035"/>
                  </a:lnTo>
                  <a:lnTo>
                    <a:pt x="164274" y="212191"/>
                  </a:lnTo>
                  <a:lnTo>
                    <a:pt x="164274" y="165455"/>
                  </a:lnTo>
                  <a:lnTo>
                    <a:pt x="159334" y="165735"/>
                  </a:lnTo>
                  <a:lnTo>
                    <a:pt x="151968" y="170395"/>
                  </a:lnTo>
                  <a:lnTo>
                    <a:pt x="160731" y="173037"/>
                  </a:lnTo>
                  <a:lnTo>
                    <a:pt x="156413" y="172808"/>
                  </a:lnTo>
                  <a:lnTo>
                    <a:pt x="152552" y="177215"/>
                  </a:lnTo>
                  <a:lnTo>
                    <a:pt x="150520" y="175742"/>
                  </a:lnTo>
                  <a:lnTo>
                    <a:pt x="148374" y="174193"/>
                  </a:lnTo>
                  <a:lnTo>
                    <a:pt x="148882" y="173850"/>
                  </a:lnTo>
                  <a:lnTo>
                    <a:pt x="149758" y="173253"/>
                  </a:lnTo>
                  <a:lnTo>
                    <a:pt x="151180" y="172351"/>
                  </a:lnTo>
                  <a:lnTo>
                    <a:pt x="152615" y="171488"/>
                  </a:lnTo>
                  <a:lnTo>
                    <a:pt x="147002" y="170611"/>
                  </a:lnTo>
                  <a:lnTo>
                    <a:pt x="140144" y="170548"/>
                  </a:lnTo>
                  <a:lnTo>
                    <a:pt x="141300" y="169748"/>
                  </a:lnTo>
                  <a:lnTo>
                    <a:pt x="144551" y="168757"/>
                  </a:lnTo>
                  <a:lnTo>
                    <a:pt x="140385" y="168973"/>
                  </a:lnTo>
                  <a:lnTo>
                    <a:pt x="136347" y="170078"/>
                  </a:lnTo>
                  <a:lnTo>
                    <a:pt x="132194" y="170307"/>
                  </a:lnTo>
                  <a:lnTo>
                    <a:pt x="135267" y="173913"/>
                  </a:lnTo>
                  <a:lnTo>
                    <a:pt x="138087" y="171970"/>
                  </a:lnTo>
                  <a:lnTo>
                    <a:pt x="135204" y="174193"/>
                  </a:lnTo>
                  <a:lnTo>
                    <a:pt x="138188" y="173850"/>
                  </a:lnTo>
                  <a:lnTo>
                    <a:pt x="141020" y="174371"/>
                  </a:lnTo>
                  <a:lnTo>
                    <a:pt x="143687" y="175742"/>
                  </a:lnTo>
                  <a:lnTo>
                    <a:pt x="136994" y="175653"/>
                  </a:lnTo>
                  <a:lnTo>
                    <a:pt x="130009" y="176047"/>
                  </a:lnTo>
                  <a:lnTo>
                    <a:pt x="125793" y="176784"/>
                  </a:lnTo>
                  <a:lnTo>
                    <a:pt x="125793" y="231038"/>
                  </a:lnTo>
                  <a:lnTo>
                    <a:pt x="120967" y="230416"/>
                  </a:lnTo>
                  <a:lnTo>
                    <a:pt x="113931" y="226428"/>
                  </a:lnTo>
                  <a:lnTo>
                    <a:pt x="119786" y="228244"/>
                  </a:lnTo>
                  <a:lnTo>
                    <a:pt x="125793" y="231038"/>
                  </a:lnTo>
                  <a:lnTo>
                    <a:pt x="125793" y="176784"/>
                  </a:lnTo>
                  <a:lnTo>
                    <a:pt x="123151" y="177228"/>
                  </a:lnTo>
                  <a:lnTo>
                    <a:pt x="116865" y="179501"/>
                  </a:lnTo>
                  <a:lnTo>
                    <a:pt x="111493" y="182181"/>
                  </a:lnTo>
                  <a:lnTo>
                    <a:pt x="103911" y="183489"/>
                  </a:lnTo>
                  <a:lnTo>
                    <a:pt x="98107" y="185305"/>
                  </a:lnTo>
                  <a:lnTo>
                    <a:pt x="94361" y="186118"/>
                  </a:lnTo>
                  <a:lnTo>
                    <a:pt x="89331" y="187299"/>
                  </a:lnTo>
                  <a:lnTo>
                    <a:pt x="86652" y="188785"/>
                  </a:lnTo>
                  <a:lnTo>
                    <a:pt x="89966" y="190449"/>
                  </a:lnTo>
                  <a:lnTo>
                    <a:pt x="85750" y="191325"/>
                  </a:lnTo>
                  <a:lnTo>
                    <a:pt x="81356" y="191719"/>
                  </a:lnTo>
                  <a:lnTo>
                    <a:pt x="77546" y="193929"/>
                  </a:lnTo>
                  <a:lnTo>
                    <a:pt x="80606" y="194652"/>
                  </a:lnTo>
                  <a:lnTo>
                    <a:pt x="83248" y="196697"/>
                  </a:lnTo>
                  <a:lnTo>
                    <a:pt x="84899" y="199351"/>
                  </a:lnTo>
                  <a:lnTo>
                    <a:pt x="78536" y="198945"/>
                  </a:lnTo>
                  <a:lnTo>
                    <a:pt x="74485" y="198132"/>
                  </a:lnTo>
                  <a:lnTo>
                    <a:pt x="74485" y="222567"/>
                  </a:lnTo>
                  <a:lnTo>
                    <a:pt x="68148" y="223532"/>
                  </a:lnTo>
                  <a:lnTo>
                    <a:pt x="65900" y="222465"/>
                  </a:lnTo>
                  <a:lnTo>
                    <a:pt x="64528" y="221818"/>
                  </a:lnTo>
                  <a:lnTo>
                    <a:pt x="64897" y="221970"/>
                  </a:lnTo>
                  <a:lnTo>
                    <a:pt x="69697" y="222910"/>
                  </a:lnTo>
                  <a:lnTo>
                    <a:pt x="74485" y="222567"/>
                  </a:lnTo>
                  <a:lnTo>
                    <a:pt x="74485" y="198132"/>
                  </a:lnTo>
                  <a:lnTo>
                    <a:pt x="71945" y="197612"/>
                  </a:lnTo>
                  <a:lnTo>
                    <a:pt x="65646" y="197548"/>
                  </a:lnTo>
                  <a:lnTo>
                    <a:pt x="60147" y="200901"/>
                  </a:lnTo>
                  <a:lnTo>
                    <a:pt x="64008" y="203606"/>
                  </a:lnTo>
                  <a:lnTo>
                    <a:pt x="58039" y="206857"/>
                  </a:lnTo>
                  <a:lnTo>
                    <a:pt x="50596" y="205282"/>
                  </a:lnTo>
                  <a:lnTo>
                    <a:pt x="43446" y="203200"/>
                  </a:lnTo>
                  <a:lnTo>
                    <a:pt x="38379" y="204901"/>
                  </a:lnTo>
                  <a:lnTo>
                    <a:pt x="39624" y="209892"/>
                  </a:lnTo>
                  <a:lnTo>
                    <a:pt x="48183" y="211201"/>
                  </a:lnTo>
                  <a:lnTo>
                    <a:pt x="55638" y="211264"/>
                  </a:lnTo>
                  <a:lnTo>
                    <a:pt x="53581" y="212496"/>
                  </a:lnTo>
                  <a:lnTo>
                    <a:pt x="56184" y="212686"/>
                  </a:lnTo>
                  <a:lnTo>
                    <a:pt x="58762" y="213067"/>
                  </a:lnTo>
                  <a:lnTo>
                    <a:pt x="61315" y="213664"/>
                  </a:lnTo>
                  <a:lnTo>
                    <a:pt x="55930" y="214731"/>
                  </a:lnTo>
                  <a:lnTo>
                    <a:pt x="49288" y="214528"/>
                  </a:lnTo>
                  <a:lnTo>
                    <a:pt x="45085" y="218694"/>
                  </a:lnTo>
                  <a:lnTo>
                    <a:pt x="50190" y="220383"/>
                  </a:lnTo>
                  <a:lnTo>
                    <a:pt x="55422" y="218008"/>
                  </a:lnTo>
                  <a:lnTo>
                    <a:pt x="62039" y="220776"/>
                  </a:lnTo>
                  <a:lnTo>
                    <a:pt x="52882" y="222465"/>
                  </a:lnTo>
                  <a:lnTo>
                    <a:pt x="42748" y="221208"/>
                  </a:lnTo>
                  <a:lnTo>
                    <a:pt x="40957" y="223926"/>
                  </a:lnTo>
                  <a:lnTo>
                    <a:pt x="42240" y="227063"/>
                  </a:lnTo>
                  <a:lnTo>
                    <a:pt x="48564" y="228904"/>
                  </a:lnTo>
                  <a:lnTo>
                    <a:pt x="56083" y="229857"/>
                  </a:lnTo>
                  <a:lnTo>
                    <a:pt x="60934" y="230301"/>
                  </a:lnTo>
                  <a:lnTo>
                    <a:pt x="54622" y="230555"/>
                  </a:lnTo>
                  <a:lnTo>
                    <a:pt x="48056" y="230593"/>
                  </a:lnTo>
                  <a:lnTo>
                    <a:pt x="41732" y="231559"/>
                  </a:lnTo>
                  <a:lnTo>
                    <a:pt x="36169" y="234556"/>
                  </a:lnTo>
                  <a:lnTo>
                    <a:pt x="40754" y="234619"/>
                  </a:lnTo>
                  <a:lnTo>
                    <a:pt x="45288" y="235877"/>
                  </a:lnTo>
                  <a:lnTo>
                    <a:pt x="49326" y="238036"/>
                  </a:lnTo>
                  <a:lnTo>
                    <a:pt x="44526" y="236639"/>
                  </a:lnTo>
                  <a:lnTo>
                    <a:pt x="36296" y="235115"/>
                  </a:lnTo>
                  <a:lnTo>
                    <a:pt x="31915" y="238429"/>
                  </a:lnTo>
                  <a:lnTo>
                    <a:pt x="40233" y="238874"/>
                  </a:lnTo>
                  <a:lnTo>
                    <a:pt x="49174" y="239979"/>
                  </a:lnTo>
                  <a:lnTo>
                    <a:pt x="56692" y="243840"/>
                  </a:lnTo>
                  <a:lnTo>
                    <a:pt x="50253" y="244170"/>
                  </a:lnTo>
                  <a:lnTo>
                    <a:pt x="43967" y="241579"/>
                  </a:lnTo>
                  <a:lnTo>
                    <a:pt x="37566" y="241223"/>
                  </a:lnTo>
                  <a:lnTo>
                    <a:pt x="32956" y="242252"/>
                  </a:lnTo>
                  <a:lnTo>
                    <a:pt x="28054" y="244779"/>
                  </a:lnTo>
                  <a:lnTo>
                    <a:pt x="25768" y="247446"/>
                  </a:lnTo>
                  <a:lnTo>
                    <a:pt x="29171" y="248869"/>
                  </a:lnTo>
                  <a:lnTo>
                    <a:pt x="21958" y="250799"/>
                  </a:lnTo>
                  <a:lnTo>
                    <a:pt x="14770" y="252844"/>
                  </a:lnTo>
                  <a:lnTo>
                    <a:pt x="7632" y="255041"/>
                  </a:lnTo>
                  <a:lnTo>
                    <a:pt x="533" y="257378"/>
                  </a:lnTo>
                  <a:lnTo>
                    <a:pt x="6057" y="258851"/>
                  </a:lnTo>
                  <a:lnTo>
                    <a:pt x="11493" y="261175"/>
                  </a:lnTo>
                  <a:lnTo>
                    <a:pt x="16954" y="262496"/>
                  </a:lnTo>
                  <a:lnTo>
                    <a:pt x="22542" y="260934"/>
                  </a:lnTo>
                  <a:lnTo>
                    <a:pt x="29502" y="256489"/>
                  </a:lnTo>
                  <a:lnTo>
                    <a:pt x="38481" y="258546"/>
                  </a:lnTo>
                  <a:lnTo>
                    <a:pt x="46202" y="258546"/>
                  </a:lnTo>
                  <a:lnTo>
                    <a:pt x="42011" y="258762"/>
                  </a:lnTo>
                  <a:lnTo>
                    <a:pt x="38061" y="260375"/>
                  </a:lnTo>
                  <a:lnTo>
                    <a:pt x="33858" y="260477"/>
                  </a:lnTo>
                  <a:lnTo>
                    <a:pt x="30530" y="261924"/>
                  </a:lnTo>
                  <a:lnTo>
                    <a:pt x="18364" y="263842"/>
                  </a:lnTo>
                  <a:lnTo>
                    <a:pt x="23812" y="269773"/>
                  </a:lnTo>
                  <a:lnTo>
                    <a:pt x="22301" y="270510"/>
                  </a:lnTo>
                  <a:lnTo>
                    <a:pt x="20739" y="271157"/>
                  </a:lnTo>
                  <a:lnTo>
                    <a:pt x="19138" y="271703"/>
                  </a:lnTo>
                  <a:lnTo>
                    <a:pt x="24930" y="272859"/>
                  </a:lnTo>
                  <a:lnTo>
                    <a:pt x="31076" y="271894"/>
                  </a:lnTo>
                  <a:lnTo>
                    <a:pt x="37249" y="270141"/>
                  </a:lnTo>
                  <a:lnTo>
                    <a:pt x="43116" y="268998"/>
                  </a:lnTo>
                  <a:lnTo>
                    <a:pt x="47917" y="268668"/>
                  </a:lnTo>
                  <a:lnTo>
                    <a:pt x="52959" y="270256"/>
                  </a:lnTo>
                  <a:lnTo>
                    <a:pt x="57683" y="270967"/>
                  </a:lnTo>
                  <a:lnTo>
                    <a:pt x="62293" y="271957"/>
                  </a:lnTo>
                  <a:lnTo>
                    <a:pt x="68364" y="273037"/>
                  </a:lnTo>
                  <a:lnTo>
                    <a:pt x="72618" y="272592"/>
                  </a:lnTo>
                  <a:lnTo>
                    <a:pt x="71755" y="268986"/>
                  </a:lnTo>
                  <a:lnTo>
                    <a:pt x="74066" y="272757"/>
                  </a:lnTo>
                  <a:lnTo>
                    <a:pt x="78917" y="274307"/>
                  </a:lnTo>
                  <a:lnTo>
                    <a:pt x="100012" y="278282"/>
                  </a:lnTo>
                  <a:lnTo>
                    <a:pt x="94957" y="271310"/>
                  </a:lnTo>
                  <a:lnTo>
                    <a:pt x="99644" y="275145"/>
                  </a:lnTo>
                  <a:lnTo>
                    <a:pt x="103886" y="271310"/>
                  </a:lnTo>
                  <a:lnTo>
                    <a:pt x="104609" y="270662"/>
                  </a:lnTo>
                  <a:lnTo>
                    <a:pt x="105613" y="268986"/>
                  </a:lnTo>
                  <a:lnTo>
                    <a:pt x="105803" y="268668"/>
                  </a:lnTo>
                  <a:lnTo>
                    <a:pt x="106819" y="266979"/>
                  </a:lnTo>
                  <a:lnTo>
                    <a:pt x="106997" y="266674"/>
                  </a:lnTo>
                  <a:lnTo>
                    <a:pt x="106616" y="266522"/>
                  </a:lnTo>
                  <a:lnTo>
                    <a:pt x="112229" y="261594"/>
                  </a:lnTo>
                  <a:lnTo>
                    <a:pt x="110642" y="259702"/>
                  </a:lnTo>
                  <a:lnTo>
                    <a:pt x="109791" y="258686"/>
                  </a:lnTo>
                  <a:lnTo>
                    <a:pt x="102628" y="256489"/>
                  </a:lnTo>
                  <a:lnTo>
                    <a:pt x="100545" y="255854"/>
                  </a:lnTo>
                  <a:lnTo>
                    <a:pt x="100545" y="264477"/>
                  </a:lnTo>
                  <a:lnTo>
                    <a:pt x="94615" y="264375"/>
                  </a:lnTo>
                  <a:lnTo>
                    <a:pt x="90335" y="259702"/>
                  </a:lnTo>
                  <a:lnTo>
                    <a:pt x="96266" y="262547"/>
                  </a:lnTo>
                  <a:lnTo>
                    <a:pt x="100545" y="264477"/>
                  </a:lnTo>
                  <a:lnTo>
                    <a:pt x="100545" y="255854"/>
                  </a:lnTo>
                  <a:lnTo>
                    <a:pt x="100228" y="255752"/>
                  </a:lnTo>
                  <a:lnTo>
                    <a:pt x="90589" y="253593"/>
                  </a:lnTo>
                  <a:lnTo>
                    <a:pt x="90055" y="253466"/>
                  </a:lnTo>
                  <a:lnTo>
                    <a:pt x="95529" y="251968"/>
                  </a:lnTo>
                  <a:lnTo>
                    <a:pt x="96304" y="251752"/>
                  </a:lnTo>
                  <a:lnTo>
                    <a:pt x="106629" y="255282"/>
                  </a:lnTo>
                  <a:lnTo>
                    <a:pt x="111429" y="258686"/>
                  </a:lnTo>
                  <a:lnTo>
                    <a:pt x="116027" y="256895"/>
                  </a:lnTo>
                  <a:lnTo>
                    <a:pt x="118237" y="253276"/>
                  </a:lnTo>
                  <a:lnTo>
                    <a:pt x="116052" y="251752"/>
                  </a:lnTo>
                  <a:lnTo>
                    <a:pt x="112585" y="249313"/>
                  </a:lnTo>
                  <a:lnTo>
                    <a:pt x="104355" y="246062"/>
                  </a:lnTo>
                  <a:lnTo>
                    <a:pt x="98818" y="244614"/>
                  </a:lnTo>
                  <a:lnTo>
                    <a:pt x="107188" y="245160"/>
                  </a:lnTo>
                  <a:lnTo>
                    <a:pt x="106108" y="244614"/>
                  </a:lnTo>
                  <a:lnTo>
                    <a:pt x="105232" y="244170"/>
                  </a:lnTo>
                  <a:lnTo>
                    <a:pt x="99250" y="241134"/>
                  </a:lnTo>
                  <a:lnTo>
                    <a:pt x="105511" y="242227"/>
                  </a:lnTo>
                  <a:lnTo>
                    <a:pt x="111277" y="245059"/>
                  </a:lnTo>
                  <a:lnTo>
                    <a:pt x="117119" y="247294"/>
                  </a:lnTo>
                  <a:lnTo>
                    <a:pt x="123596" y="246557"/>
                  </a:lnTo>
                  <a:lnTo>
                    <a:pt x="122669" y="245059"/>
                  </a:lnTo>
                  <a:lnTo>
                    <a:pt x="121805" y="243840"/>
                  </a:lnTo>
                  <a:lnTo>
                    <a:pt x="120904" y="242684"/>
                  </a:lnTo>
                  <a:lnTo>
                    <a:pt x="123888" y="244729"/>
                  </a:lnTo>
                  <a:lnTo>
                    <a:pt x="132854" y="242684"/>
                  </a:lnTo>
                  <a:lnTo>
                    <a:pt x="134708" y="242252"/>
                  </a:lnTo>
                  <a:lnTo>
                    <a:pt x="124777" y="241134"/>
                  </a:lnTo>
                  <a:lnTo>
                    <a:pt x="127393" y="240144"/>
                  </a:lnTo>
                  <a:lnTo>
                    <a:pt x="130098" y="239763"/>
                  </a:lnTo>
                  <a:lnTo>
                    <a:pt x="132892" y="239966"/>
                  </a:lnTo>
                  <a:lnTo>
                    <a:pt x="132816" y="239763"/>
                  </a:lnTo>
                  <a:lnTo>
                    <a:pt x="132130" y="238036"/>
                  </a:lnTo>
                  <a:lnTo>
                    <a:pt x="129717" y="231876"/>
                  </a:lnTo>
                  <a:lnTo>
                    <a:pt x="129578" y="231521"/>
                  </a:lnTo>
                  <a:lnTo>
                    <a:pt x="129298" y="231482"/>
                  </a:lnTo>
                  <a:lnTo>
                    <a:pt x="137058" y="229666"/>
                  </a:lnTo>
                  <a:lnTo>
                    <a:pt x="142443" y="226428"/>
                  </a:lnTo>
                  <a:lnTo>
                    <a:pt x="145199" y="224764"/>
                  </a:lnTo>
                  <a:lnTo>
                    <a:pt x="143014" y="224485"/>
                  </a:lnTo>
                  <a:lnTo>
                    <a:pt x="142836" y="224459"/>
                  </a:lnTo>
                  <a:lnTo>
                    <a:pt x="142836" y="223723"/>
                  </a:lnTo>
                  <a:lnTo>
                    <a:pt x="142722" y="223532"/>
                  </a:lnTo>
                  <a:lnTo>
                    <a:pt x="140589" y="222567"/>
                  </a:lnTo>
                  <a:lnTo>
                    <a:pt x="137147" y="221018"/>
                  </a:lnTo>
                  <a:lnTo>
                    <a:pt x="142125" y="222935"/>
                  </a:lnTo>
                  <a:lnTo>
                    <a:pt x="147739" y="225056"/>
                  </a:lnTo>
                  <a:lnTo>
                    <a:pt x="153187" y="225539"/>
                  </a:lnTo>
                  <a:lnTo>
                    <a:pt x="157657" y="222567"/>
                  </a:lnTo>
                  <a:lnTo>
                    <a:pt x="154343" y="222008"/>
                  </a:lnTo>
                  <a:lnTo>
                    <a:pt x="151688" y="221018"/>
                  </a:lnTo>
                  <a:lnTo>
                    <a:pt x="151244" y="220853"/>
                  </a:lnTo>
                  <a:lnTo>
                    <a:pt x="151066" y="220738"/>
                  </a:lnTo>
                  <a:lnTo>
                    <a:pt x="148374" y="219075"/>
                  </a:lnTo>
                  <a:lnTo>
                    <a:pt x="152260" y="220891"/>
                  </a:lnTo>
                  <a:lnTo>
                    <a:pt x="156679" y="221691"/>
                  </a:lnTo>
                  <a:lnTo>
                    <a:pt x="163880" y="220853"/>
                  </a:lnTo>
                  <a:lnTo>
                    <a:pt x="173113" y="219075"/>
                  </a:lnTo>
                  <a:lnTo>
                    <a:pt x="174650" y="218782"/>
                  </a:lnTo>
                  <a:lnTo>
                    <a:pt x="171411" y="218008"/>
                  </a:lnTo>
                  <a:lnTo>
                    <a:pt x="164604" y="216382"/>
                  </a:lnTo>
                  <a:lnTo>
                    <a:pt x="172720" y="216382"/>
                  </a:lnTo>
                  <a:lnTo>
                    <a:pt x="172758" y="214731"/>
                  </a:lnTo>
                  <a:lnTo>
                    <a:pt x="172770" y="214312"/>
                  </a:lnTo>
                  <a:lnTo>
                    <a:pt x="172821" y="212534"/>
                  </a:lnTo>
                  <a:lnTo>
                    <a:pt x="172872" y="210337"/>
                  </a:lnTo>
                  <a:lnTo>
                    <a:pt x="175082" y="210185"/>
                  </a:lnTo>
                  <a:lnTo>
                    <a:pt x="174434" y="208521"/>
                  </a:lnTo>
                  <a:lnTo>
                    <a:pt x="173875" y="207086"/>
                  </a:lnTo>
                  <a:lnTo>
                    <a:pt x="173786" y="206857"/>
                  </a:lnTo>
                  <a:lnTo>
                    <a:pt x="172580" y="203758"/>
                  </a:lnTo>
                  <a:lnTo>
                    <a:pt x="184264" y="205384"/>
                  </a:lnTo>
                  <a:lnTo>
                    <a:pt x="184404" y="203758"/>
                  </a:lnTo>
                  <a:lnTo>
                    <a:pt x="184759" y="199351"/>
                  </a:lnTo>
                  <a:lnTo>
                    <a:pt x="188569" y="204571"/>
                  </a:lnTo>
                  <a:lnTo>
                    <a:pt x="193382" y="200533"/>
                  </a:lnTo>
                  <a:lnTo>
                    <a:pt x="202920" y="193814"/>
                  </a:lnTo>
                  <a:lnTo>
                    <a:pt x="210286" y="193713"/>
                  </a:lnTo>
                  <a:lnTo>
                    <a:pt x="221056" y="191744"/>
                  </a:lnTo>
                  <a:lnTo>
                    <a:pt x="235572" y="191173"/>
                  </a:lnTo>
                  <a:lnTo>
                    <a:pt x="239293" y="186283"/>
                  </a:lnTo>
                  <a:lnTo>
                    <a:pt x="253720" y="185534"/>
                  </a:lnTo>
                  <a:lnTo>
                    <a:pt x="257429" y="184797"/>
                  </a:lnTo>
                  <a:lnTo>
                    <a:pt x="285076" y="179908"/>
                  </a:lnTo>
                  <a:lnTo>
                    <a:pt x="299364" y="177215"/>
                  </a:lnTo>
                  <a:lnTo>
                    <a:pt x="312483" y="174739"/>
                  </a:lnTo>
                  <a:lnTo>
                    <a:pt x="318579" y="173037"/>
                  </a:lnTo>
                  <a:lnTo>
                    <a:pt x="339178" y="167297"/>
                  </a:lnTo>
                  <a:lnTo>
                    <a:pt x="339750" y="167043"/>
                  </a:lnTo>
                  <a:lnTo>
                    <a:pt x="345821" y="164261"/>
                  </a:lnTo>
                  <a:lnTo>
                    <a:pt x="357708" y="158813"/>
                  </a:lnTo>
                  <a:lnTo>
                    <a:pt x="360591" y="157492"/>
                  </a:lnTo>
                  <a:lnTo>
                    <a:pt x="364667" y="155625"/>
                  </a:lnTo>
                  <a:close/>
                </a:path>
                <a:path w="1273175" h="538480">
                  <a:moveTo>
                    <a:pt x="462229" y="440347"/>
                  </a:moveTo>
                  <a:lnTo>
                    <a:pt x="455650" y="437464"/>
                  </a:lnTo>
                  <a:lnTo>
                    <a:pt x="449186" y="433641"/>
                  </a:lnTo>
                  <a:lnTo>
                    <a:pt x="441718" y="434149"/>
                  </a:lnTo>
                  <a:lnTo>
                    <a:pt x="448703" y="435737"/>
                  </a:lnTo>
                  <a:lnTo>
                    <a:pt x="455218" y="438861"/>
                  </a:lnTo>
                  <a:lnTo>
                    <a:pt x="462229" y="440347"/>
                  </a:lnTo>
                  <a:close/>
                </a:path>
                <a:path w="1273175" h="538480">
                  <a:moveTo>
                    <a:pt x="474713" y="413270"/>
                  </a:moveTo>
                  <a:lnTo>
                    <a:pt x="468261" y="415759"/>
                  </a:lnTo>
                  <a:lnTo>
                    <a:pt x="465886" y="418668"/>
                  </a:lnTo>
                  <a:lnTo>
                    <a:pt x="468591" y="420319"/>
                  </a:lnTo>
                  <a:lnTo>
                    <a:pt x="471436" y="420573"/>
                  </a:lnTo>
                  <a:lnTo>
                    <a:pt x="474433" y="419442"/>
                  </a:lnTo>
                  <a:lnTo>
                    <a:pt x="474713" y="413270"/>
                  </a:lnTo>
                  <a:close/>
                </a:path>
                <a:path w="1273175" h="538480">
                  <a:moveTo>
                    <a:pt x="507453" y="274739"/>
                  </a:moveTo>
                  <a:lnTo>
                    <a:pt x="506679" y="270154"/>
                  </a:lnTo>
                  <a:lnTo>
                    <a:pt x="502424" y="272084"/>
                  </a:lnTo>
                  <a:lnTo>
                    <a:pt x="506018" y="275386"/>
                  </a:lnTo>
                  <a:lnTo>
                    <a:pt x="507453" y="274739"/>
                  </a:lnTo>
                  <a:close/>
                </a:path>
                <a:path w="1273175" h="538480">
                  <a:moveTo>
                    <a:pt x="521182" y="277469"/>
                  </a:moveTo>
                  <a:lnTo>
                    <a:pt x="514134" y="272694"/>
                  </a:lnTo>
                  <a:lnTo>
                    <a:pt x="514477" y="275551"/>
                  </a:lnTo>
                  <a:lnTo>
                    <a:pt x="503364" y="275513"/>
                  </a:lnTo>
                  <a:lnTo>
                    <a:pt x="499351" y="271322"/>
                  </a:lnTo>
                  <a:lnTo>
                    <a:pt x="503021" y="267792"/>
                  </a:lnTo>
                  <a:lnTo>
                    <a:pt x="494347" y="266725"/>
                  </a:lnTo>
                  <a:lnTo>
                    <a:pt x="485622" y="266217"/>
                  </a:lnTo>
                  <a:lnTo>
                    <a:pt x="476986" y="266903"/>
                  </a:lnTo>
                  <a:lnTo>
                    <a:pt x="468579" y="269341"/>
                  </a:lnTo>
                  <a:lnTo>
                    <a:pt x="471335" y="274904"/>
                  </a:lnTo>
                  <a:lnTo>
                    <a:pt x="473646" y="275094"/>
                  </a:lnTo>
                  <a:lnTo>
                    <a:pt x="472262" y="288658"/>
                  </a:lnTo>
                  <a:lnTo>
                    <a:pt x="478332" y="281292"/>
                  </a:lnTo>
                  <a:lnTo>
                    <a:pt x="489331" y="282067"/>
                  </a:lnTo>
                  <a:lnTo>
                    <a:pt x="499846" y="281533"/>
                  </a:lnTo>
                  <a:lnTo>
                    <a:pt x="510374" y="279933"/>
                  </a:lnTo>
                  <a:lnTo>
                    <a:pt x="521182" y="277469"/>
                  </a:lnTo>
                  <a:close/>
                </a:path>
                <a:path w="1273175" h="538480">
                  <a:moveTo>
                    <a:pt x="570242" y="298780"/>
                  </a:moveTo>
                  <a:lnTo>
                    <a:pt x="568947" y="298259"/>
                  </a:lnTo>
                  <a:lnTo>
                    <a:pt x="567677" y="297738"/>
                  </a:lnTo>
                  <a:lnTo>
                    <a:pt x="566381" y="297230"/>
                  </a:lnTo>
                  <a:lnTo>
                    <a:pt x="567601" y="297916"/>
                  </a:lnTo>
                  <a:lnTo>
                    <a:pt x="568883" y="298437"/>
                  </a:lnTo>
                  <a:lnTo>
                    <a:pt x="570242" y="298780"/>
                  </a:lnTo>
                  <a:close/>
                </a:path>
                <a:path w="1273175" h="538480">
                  <a:moveTo>
                    <a:pt x="592086" y="525767"/>
                  </a:moveTo>
                  <a:lnTo>
                    <a:pt x="591172" y="523608"/>
                  </a:lnTo>
                  <a:lnTo>
                    <a:pt x="585825" y="527037"/>
                  </a:lnTo>
                  <a:lnTo>
                    <a:pt x="592086" y="525767"/>
                  </a:lnTo>
                  <a:close/>
                </a:path>
                <a:path w="1273175" h="538480">
                  <a:moveTo>
                    <a:pt x="596442" y="529082"/>
                  </a:moveTo>
                  <a:lnTo>
                    <a:pt x="594321" y="525322"/>
                  </a:lnTo>
                  <a:lnTo>
                    <a:pt x="592086" y="525767"/>
                  </a:lnTo>
                  <a:lnTo>
                    <a:pt x="593255" y="528535"/>
                  </a:lnTo>
                  <a:lnTo>
                    <a:pt x="596442" y="529082"/>
                  </a:lnTo>
                  <a:close/>
                </a:path>
                <a:path w="1273175" h="538480">
                  <a:moveTo>
                    <a:pt x="610831" y="527532"/>
                  </a:moveTo>
                  <a:lnTo>
                    <a:pt x="609904" y="527812"/>
                  </a:lnTo>
                  <a:lnTo>
                    <a:pt x="605980" y="527812"/>
                  </a:lnTo>
                  <a:lnTo>
                    <a:pt x="608190" y="528485"/>
                  </a:lnTo>
                  <a:lnTo>
                    <a:pt x="610831" y="527532"/>
                  </a:lnTo>
                  <a:close/>
                </a:path>
                <a:path w="1273175" h="538480">
                  <a:moveTo>
                    <a:pt x="613714" y="290271"/>
                  </a:moveTo>
                  <a:lnTo>
                    <a:pt x="611517" y="287921"/>
                  </a:lnTo>
                  <a:lnTo>
                    <a:pt x="611200" y="287604"/>
                  </a:lnTo>
                  <a:lnTo>
                    <a:pt x="605586" y="280644"/>
                  </a:lnTo>
                  <a:lnTo>
                    <a:pt x="607034" y="280771"/>
                  </a:lnTo>
                  <a:lnTo>
                    <a:pt x="606691" y="280644"/>
                  </a:lnTo>
                  <a:lnTo>
                    <a:pt x="598309" y="277431"/>
                  </a:lnTo>
                  <a:lnTo>
                    <a:pt x="593242" y="283692"/>
                  </a:lnTo>
                  <a:lnTo>
                    <a:pt x="598995" y="288213"/>
                  </a:lnTo>
                  <a:lnTo>
                    <a:pt x="607072" y="287921"/>
                  </a:lnTo>
                  <a:lnTo>
                    <a:pt x="613714" y="290271"/>
                  </a:lnTo>
                  <a:close/>
                </a:path>
                <a:path w="1273175" h="538480">
                  <a:moveTo>
                    <a:pt x="613714" y="281368"/>
                  </a:moveTo>
                  <a:lnTo>
                    <a:pt x="607034" y="280771"/>
                  </a:lnTo>
                  <a:lnTo>
                    <a:pt x="613714" y="281368"/>
                  </a:lnTo>
                  <a:close/>
                </a:path>
                <a:path w="1273175" h="538480">
                  <a:moveTo>
                    <a:pt x="615645" y="532625"/>
                  </a:moveTo>
                  <a:lnTo>
                    <a:pt x="611860" y="529983"/>
                  </a:lnTo>
                  <a:lnTo>
                    <a:pt x="610984" y="529374"/>
                  </a:lnTo>
                  <a:lnTo>
                    <a:pt x="606539" y="528561"/>
                  </a:lnTo>
                  <a:lnTo>
                    <a:pt x="601853" y="529983"/>
                  </a:lnTo>
                  <a:lnTo>
                    <a:pt x="596442" y="529082"/>
                  </a:lnTo>
                  <a:lnTo>
                    <a:pt x="599122" y="533831"/>
                  </a:lnTo>
                  <a:lnTo>
                    <a:pt x="606298" y="536333"/>
                  </a:lnTo>
                  <a:lnTo>
                    <a:pt x="611670" y="536956"/>
                  </a:lnTo>
                  <a:lnTo>
                    <a:pt x="615327" y="535444"/>
                  </a:lnTo>
                  <a:lnTo>
                    <a:pt x="615645" y="532625"/>
                  </a:lnTo>
                  <a:close/>
                </a:path>
                <a:path w="1273175" h="538480">
                  <a:moveTo>
                    <a:pt x="634898" y="271703"/>
                  </a:moveTo>
                  <a:lnTo>
                    <a:pt x="633806" y="263537"/>
                  </a:lnTo>
                  <a:lnTo>
                    <a:pt x="627926" y="264312"/>
                  </a:lnTo>
                  <a:lnTo>
                    <a:pt x="621550" y="263486"/>
                  </a:lnTo>
                  <a:lnTo>
                    <a:pt x="617969" y="269341"/>
                  </a:lnTo>
                  <a:lnTo>
                    <a:pt x="621665" y="266001"/>
                  </a:lnTo>
                  <a:lnTo>
                    <a:pt x="634898" y="271703"/>
                  </a:lnTo>
                  <a:close/>
                </a:path>
                <a:path w="1273175" h="538480">
                  <a:moveTo>
                    <a:pt x="642150" y="536308"/>
                  </a:moveTo>
                  <a:lnTo>
                    <a:pt x="638606" y="533260"/>
                  </a:lnTo>
                  <a:lnTo>
                    <a:pt x="634301" y="531241"/>
                  </a:lnTo>
                  <a:lnTo>
                    <a:pt x="629780" y="530123"/>
                  </a:lnTo>
                  <a:lnTo>
                    <a:pt x="626986" y="530174"/>
                  </a:lnTo>
                  <a:lnTo>
                    <a:pt x="624293" y="530694"/>
                  </a:lnTo>
                  <a:lnTo>
                    <a:pt x="621665" y="531672"/>
                  </a:lnTo>
                  <a:lnTo>
                    <a:pt x="626427" y="536892"/>
                  </a:lnTo>
                  <a:lnTo>
                    <a:pt x="635622" y="538226"/>
                  </a:lnTo>
                  <a:lnTo>
                    <a:pt x="642150" y="536308"/>
                  </a:lnTo>
                  <a:close/>
                </a:path>
                <a:path w="1273175" h="538480">
                  <a:moveTo>
                    <a:pt x="658583" y="268579"/>
                  </a:moveTo>
                  <a:lnTo>
                    <a:pt x="652373" y="265531"/>
                  </a:lnTo>
                  <a:lnTo>
                    <a:pt x="644182" y="263804"/>
                  </a:lnTo>
                  <a:lnTo>
                    <a:pt x="637311" y="265099"/>
                  </a:lnTo>
                  <a:lnTo>
                    <a:pt x="644055" y="267538"/>
                  </a:lnTo>
                  <a:lnTo>
                    <a:pt x="651560" y="267512"/>
                  </a:lnTo>
                  <a:lnTo>
                    <a:pt x="658583" y="268579"/>
                  </a:lnTo>
                  <a:close/>
                </a:path>
                <a:path w="1273175" h="538480">
                  <a:moveTo>
                    <a:pt x="661860" y="277863"/>
                  </a:moveTo>
                  <a:lnTo>
                    <a:pt x="657593" y="278015"/>
                  </a:lnTo>
                  <a:lnTo>
                    <a:pt x="653275" y="277050"/>
                  </a:lnTo>
                  <a:lnTo>
                    <a:pt x="649135" y="278638"/>
                  </a:lnTo>
                  <a:lnTo>
                    <a:pt x="653440" y="279323"/>
                  </a:lnTo>
                  <a:lnTo>
                    <a:pt x="658012" y="281216"/>
                  </a:lnTo>
                  <a:lnTo>
                    <a:pt x="661860" y="277863"/>
                  </a:lnTo>
                  <a:close/>
                </a:path>
                <a:path w="1273175" h="538480">
                  <a:moveTo>
                    <a:pt x="701852" y="124244"/>
                  </a:moveTo>
                  <a:lnTo>
                    <a:pt x="699287" y="122948"/>
                  </a:lnTo>
                  <a:lnTo>
                    <a:pt x="696582" y="122428"/>
                  </a:lnTo>
                  <a:lnTo>
                    <a:pt x="693724" y="122694"/>
                  </a:lnTo>
                  <a:lnTo>
                    <a:pt x="696341" y="123672"/>
                  </a:lnTo>
                  <a:lnTo>
                    <a:pt x="699046" y="124193"/>
                  </a:lnTo>
                  <a:lnTo>
                    <a:pt x="701852" y="124244"/>
                  </a:lnTo>
                  <a:close/>
                </a:path>
                <a:path w="1273175" h="538480">
                  <a:moveTo>
                    <a:pt x="708240" y="228752"/>
                  </a:moveTo>
                  <a:lnTo>
                    <a:pt x="705027" y="224688"/>
                  </a:lnTo>
                  <a:lnTo>
                    <a:pt x="700125" y="224993"/>
                  </a:lnTo>
                  <a:lnTo>
                    <a:pt x="695502" y="224497"/>
                  </a:lnTo>
                  <a:lnTo>
                    <a:pt x="701040" y="225615"/>
                  </a:lnTo>
                  <a:lnTo>
                    <a:pt x="701167" y="225996"/>
                  </a:lnTo>
                  <a:lnTo>
                    <a:pt x="695883" y="225653"/>
                  </a:lnTo>
                  <a:lnTo>
                    <a:pt x="699820" y="227215"/>
                  </a:lnTo>
                  <a:lnTo>
                    <a:pt x="703922" y="228701"/>
                  </a:lnTo>
                  <a:lnTo>
                    <a:pt x="708240" y="228752"/>
                  </a:lnTo>
                  <a:close/>
                </a:path>
                <a:path w="1273175" h="538480">
                  <a:moveTo>
                    <a:pt x="729246" y="303784"/>
                  </a:moveTo>
                  <a:lnTo>
                    <a:pt x="723061" y="300545"/>
                  </a:lnTo>
                  <a:lnTo>
                    <a:pt x="715721" y="299135"/>
                  </a:lnTo>
                  <a:lnTo>
                    <a:pt x="700608" y="299161"/>
                  </a:lnTo>
                  <a:lnTo>
                    <a:pt x="695934" y="305841"/>
                  </a:lnTo>
                  <a:lnTo>
                    <a:pt x="689432" y="309587"/>
                  </a:lnTo>
                  <a:lnTo>
                    <a:pt x="698373" y="313283"/>
                  </a:lnTo>
                  <a:lnTo>
                    <a:pt x="709828" y="312724"/>
                  </a:lnTo>
                  <a:lnTo>
                    <a:pt x="721055" y="309143"/>
                  </a:lnTo>
                  <a:lnTo>
                    <a:pt x="729246" y="303784"/>
                  </a:lnTo>
                  <a:close/>
                </a:path>
                <a:path w="1273175" h="538480">
                  <a:moveTo>
                    <a:pt x="743115" y="180365"/>
                  </a:moveTo>
                  <a:lnTo>
                    <a:pt x="737768" y="178498"/>
                  </a:lnTo>
                  <a:lnTo>
                    <a:pt x="732040" y="178803"/>
                  </a:lnTo>
                  <a:lnTo>
                    <a:pt x="726503" y="178041"/>
                  </a:lnTo>
                  <a:lnTo>
                    <a:pt x="731812" y="180009"/>
                  </a:lnTo>
                  <a:lnTo>
                    <a:pt x="737577" y="179768"/>
                  </a:lnTo>
                  <a:lnTo>
                    <a:pt x="743115" y="180365"/>
                  </a:lnTo>
                  <a:close/>
                </a:path>
                <a:path w="1273175" h="538480">
                  <a:moveTo>
                    <a:pt x="751243" y="199288"/>
                  </a:moveTo>
                  <a:lnTo>
                    <a:pt x="744677" y="196977"/>
                  </a:lnTo>
                  <a:lnTo>
                    <a:pt x="742429" y="195084"/>
                  </a:lnTo>
                  <a:lnTo>
                    <a:pt x="740625" y="199859"/>
                  </a:lnTo>
                  <a:lnTo>
                    <a:pt x="745451" y="201612"/>
                  </a:lnTo>
                  <a:lnTo>
                    <a:pt x="751243" y="199288"/>
                  </a:lnTo>
                  <a:close/>
                </a:path>
                <a:path w="1273175" h="538480">
                  <a:moveTo>
                    <a:pt x="752157" y="199618"/>
                  </a:moveTo>
                  <a:lnTo>
                    <a:pt x="751751" y="199085"/>
                  </a:lnTo>
                  <a:lnTo>
                    <a:pt x="751243" y="199288"/>
                  </a:lnTo>
                  <a:lnTo>
                    <a:pt x="752157" y="199618"/>
                  </a:lnTo>
                  <a:close/>
                </a:path>
                <a:path w="1273175" h="538480">
                  <a:moveTo>
                    <a:pt x="755573" y="290347"/>
                  </a:moveTo>
                  <a:lnTo>
                    <a:pt x="750697" y="287769"/>
                  </a:lnTo>
                  <a:lnTo>
                    <a:pt x="737031" y="280898"/>
                  </a:lnTo>
                  <a:lnTo>
                    <a:pt x="734999" y="282841"/>
                  </a:lnTo>
                  <a:lnTo>
                    <a:pt x="727049" y="288683"/>
                  </a:lnTo>
                  <a:lnTo>
                    <a:pt x="731659" y="293433"/>
                  </a:lnTo>
                  <a:lnTo>
                    <a:pt x="738962" y="295402"/>
                  </a:lnTo>
                  <a:lnTo>
                    <a:pt x="746988" y="295846"/>
                  </a:lnTo>
                  <a:lnTo>
                    <a:pt x="753757" y="296037"/>
                  </a:lnTo>
                  <a:lnTo>
                    <a:pt x="755573" y="290347"/>
                  </a:lnTo>
                  <a:close/>
                </a:path>
                <a:path w="1273175" h="538480">
                  <a:moveTo>
                    <a:pt x="758215" y="266280"/>
                  </a:moveTo>
                  <a:lnTo>
                    <a:pt x="755891" y="263931"/>
                  </a:lnTo>
                  <a:lnTo>
                    <a:pt x="752538" y="262991"/>
                  </a:lnTo>
                  <a:lnTo>
                    <a:pt x="749350" y="263956"/>
                  </a:lnTo>
                  <a:lnTo>
                    <a:pt x="752182" y="265214"/>
                  </a:lnTo>
                  <a:lnTo>
                    <a:pt x="755129" y="265988"/>
                  </a:lnTo>
                  <a:lnTo>
                    <a:pt x="758215" y="266280"/>
                  </a:lnTo>
                  <a:close/>
                </a:path>
                <a:path w="1273175" h="538480">
                  <a:moveTo>
                    <a:pt x="760209" y="199339"/>
                  </a:moveTo>
                  <a:lnTo>
                    <a:pt x="757923" y="196850"/>
                  </a:lnTo>
                  <a:lnTo>
                    <a:pt x="755497" y="195859"/>
                  </a:lnTo>
                  <a:lnTo>
                    <a:pt x="755091" y="195694"/>
                  </a:lnTo>
                  <a:lnTo>
                    <a:pt x="751725" y="195859"/>
                  </a:lnTo>
                  <a:lnTo>
                    <a:pt x="752843" y="193154"/>
                  </a:lnTo>
                  <a:lnTo>
                    <a:pt x="748601" y="193154"/>
                  </a:lnTo>
                  <a:lnTo>
                    <a:pt x="754532" y="200456"/>
                  </a:lnTo>
                  <a:lnTo>
                    <a:pt x="752157" y="199618"/>
                  </a:lnTo>
                  <a:lnTo>
                    <a:pt x="755929" y="204431"/>
                  </a:lnTo>
                  <a:lnTo>
                    <a:pt x="758647" y="204749"/>
                  </a:lnTo>
                  <a:lnTo>
                    <a:pt x="757694" y="203504"/>
                  </a:lnTo>
                  <a:lnTo>
                    <a:pt x="756793" y="202222"/>
                  </a:lnTo>
                  <a:lnTo>
                    <a:pt x="755967" y="200888"/>
                  </a:lnTo>
                  <a:lnTo>
                    <a:pt x="757047" y="200456"/>
                  </a:lnTo>
                  <a:lnTo>
                    <a:pt x="758774" y="199821"/>
                  </a:lnTo>
                  <a:lnTo>
                    <a:pt x="760209" y="199339"/>
                  </a:lnTo>
                  <a:close/>
                </a:path>
                <a:path w="1273175" h="538480">
                  <a:moveTo>
                    <a:pt x="769924" y="178409"/>
                  </a:moveTo>
                  <a:lnTo>
                    <a:pt x="764070" y="176403"/>
                  </a:lnTo>
                  <a:lnTo>
                    <a:pt x="757720" y="175450"/>
                  </a:lnTo>
                  <a:lnTo>
                    <a:pt x="751281" y="175501"/>
                  </a:lnTo>
                  <a:lnTo>
                    <a:pt x="745159" y="176479"/>
                  </a:lnTo>
                  <a:lnTo>
                    <a:pt x="750519" y="177812"/>
                  </a:lnTo>
                  <a:lnTo>
                    <a:pt x="756373" y="176098"/>
                  </a:lnTo>
                  <a:lnTo>
                    <a:pt x="761441" y="178803"/>
                  </a:lnTo>
                  <a:lnTo>
                    <a:pt x="764235" y="177990"/>
                  </a:lnTo>
                  <a:lnTo>
                    <a:pt x="767067" y="177863"/>
                  </a:lnTo>
                  <a:lnTo>
                    <a:pt x="769924" y="178409"/>
                  </a:lnTo>
                  <a:close/>
                </a:path>
                <a:path w="1273175" h="538480">
                  <a:moveTo>
                    <a:pt x="807427" y="245745"/>
                  </a:moveTo>
                  <a:lnTo>
                    <a:pt x="806056" y="244271"/>
                  </a:lnTo>
                  <a:lnTo>
                    <a:pt x="804519" y="242976"/>
                  </a:lnTo>
                  <a:lnTo>
                    <a:pt x="802817" y="241884"/>
                  </a:lnTo>
                  <a:lnTo>
                    <a:pt x="798944" y="242277"/>
                  </a:lnTo>
                  <a:lnTo>
                    <a:pt x="801446" y="244208"/>
                  </a:lnTo>
                  <a:lnTo>
                    <a:pt x="804278" y="245376"/>
                  </a:lnTo>
                  <a:lnTo>
                    <a:pt x="807427" y="245745"/>
                  </a:lnTo>
                  <a:close/>
                </a:path>
                <a:path w="1273175" h="538480">
                  <a:moveTo>
                    <a:pt x="814260" y="5892"/>
                  </a:moveTo>
                  <a:lnTo>
                    <a:pt x="806183" y="1638"/>
                  </a:lnTo>
                  <a:lnTo>
                    <a:pt x="795858" y="825"/>
                  </a:lnTo>
                  <a:lnTo>
                    <a:pt x="785152" y="1879"/>
                  </a:lnTo>
                  <a:lnTo>
                    <a:pt x="775944" y="3187"/>
                  </a:lnTo>
                  <a:lnTo>
                    <a:pt x="783526" y="7556"/>
                  </a:lnTo>
                  <a:lnTo>
                    <a:pt x="794461" y="9131"/>
                  </a:lnTo>
                  <a:lnTo>
                    <a:pt x="805713" y="8407"/>
                  </a:lnTo>
                  <a:lnTo>
                    <a:pt x="814260" y="5892"/>
                  </a:lnTo>
                  <a:close/>
                </a:path>
                <a:path w="1273175" h="538480">
                  <a:moveTo>
                    <a:pt x="832637" y="244957"/>
                  </a:moveTo>
                  <a:lnTo>
                    <a:pt x="828052" y="241808"/>
                  </a:lnTo>
                  <a:lnTo>
                    <a:pt x="816864" y="240144"/>
                  </a:lnTo>
                  <a:lnTo>
                    <a:pt x="812482" y="244576"/>
                  </a:lnTo>
                  <a:lnTo>
                    <a:pt x="819086" y="244398"/>
                  </a:lnTo>
                  <a:lnTo>
                    <a:pt x="826223" y="247777"/>
                  </a:lnTo>
                  <a:lnTo>
                    <a:pt x="832637" y="244957"/>
                  </a:lnTo>
                  <a:close/>
                </a:path>
                <a:path w="1273175" h="538480">
                  <a:moveTo>
                    <a:pt x="839838" y="37363"/>
                  </a:moveTo>
                  <a:lnTo>
                    <a:pt x="837209" y="37198"/>
                  </a:lnTo>
                  <a:lnTo>
                    <a:pt x="839838" y="37363"/>
                  </a:lnTo>
                  <a:close/>
                </a:path>
                <a:path w="1273175" h="538480">
                  <a:moveTo>
                    <a:pt x="857034" y="230644"/>
                  </a:moveTo>
                  <a:lnTo>
                    <a:pt x="852792" y="229095"/>
                  </a:lnTo>
                  <a:lnTo>
                    <a:pt x="848537" y="230251"/>
                  </a:lnTo>
                  <a:lnTo>
                    <a:pt x="850887" y="232587"/>
                  </a:lnTo>
                  <a:lnTo>
                    <a:pt x="853732" y="233616"/>
                  </a:lnTo>
                  <a:lnTo>
                    <a:pt x="857034" y="233349"/>
                  </a:lnTo>
                  <a:lnTo>
                    <a:pt x="851357" y="231736"/>
                  </a:lnTo>
                  <a:lnTo>
                    <a:pt x="851357" y="230835"/>
                  </a:lnTo>
                  <a:lnTo>
                    <a:pt x="857034" y="230644"/>
                  </a:lnTo>
                  <a:close/>
                </a:path>
                <a:path w="1273175" h="538480">
                  <a:moveTo>
                    <a:pt x="858164" y="226034"/>
                  </a:moveTo>
                  <a:lnTo>
                    <a:pt x="854290" y="227203"/>
                  </a:lnTo>
                  <a:lnTo>
                    <a:pt x="855738" y="227228"/>
                  </a:lnTo>
                  <a:lnTo>
                    <a:pt x="857034" y="226834"/>
                  </a:lnTo>
                  <a:lnTo>
                    <a:pt x="858164" y="226034"/>
                  </a:lnTo>
                  <a:close/>
                </a:path>
                <a:path w="1273175" h="538480">
                  <a:moveTo>
                    <a:pt x="859294" y="249262"/>
                  </a:moveTo>
                  <a:lnTo>
                    <a:pt x="855789" y="245173"/>
                  </a:lnTo>
                  <a:lnTo>
                    <a:pt x="850277" y="247611"/>
                  </a:lnTo>
                  <a:lnTo>
                    <a:pt x="845807" y="246938"/>
                  </a:lnTo>
                  <a:lnTo>
                    <a:pt x="850061" y="248653"/>
                  </a:lnTo>
                  <a:lnTo>
                    <a:pt x="854684" y="249542"/>
                  </a:lnTo>
                  <a:lnTo>
                    <a:pt x="859294" y="249262"/>
                  </a:lnTo>
                  <a:close/>
                </a:path>
                <a:path w="1273175" h="538480">
                  <a:moveTo>
                    <a:pt x="872604" y="50749"/>
                  </a:moveTo>
                  <a:lnTo>
                    <a:pt x="867702" y="47459"/>
                  </a:lnTo>
                  <a:lnTo>
                    <a:pt x="861123" y="48463"/>
                  </a:lnTo>
                  <a:lnTo>
                    <a:pt x="855573" y="48031"/>
                  </a:lnTo>
                  <a:lnTo>
                    <a:pt x="859472" y="50355"/>
                  </a:lnTo>
                  <a:lnTo>
                    <a:pt x="864006" y="50406"/>
                  </a:lnTo>
                  <a:lnTo>
                    <a:pt x="868375" y="50749"/>
                  </a:lnTo>
                  <a:lnTo>
                    <a:pt x="872604" y="50749"/>
                  </a:lnTo>
                  <a:close/>
                </a:path>
                <a:path w="1273175" h="538480">
                  <a:moveTo>
                    <a:pt x="873315" y="221399"/>
                  </a:moveTo>
                  <a:lnTo>
                    <a:pt x="871105" y="219036"/>
                  </a:lnTo>
                  <a:lnTo>
                    <a:pt x="868387" y="217881"/>
                  </a:lnTo>
                  <a:lnTo>
                    <a:pt x="865149" y="217919"/>
                  </a:lnTo>
                  <a:lnTo>
                    <a:pt x="862609" y="219252"/>
                  </a:lnTo>
                  <a:lnTo>
                    <a:pt x="859891" y="219900"/>
                  </a:lnTo>
                  <a:lnTo>
                    <a:pt x="857034" y="219849"/>
                  </a:lnTo>
                  <a:lnTo>
                    <a:pt x="862114" y="221107"/>
                  </a:lnTo>
                  <a:lnTo>
                    <a:pt x="868070" y="222643"/>
                  </a:lnTo>
                  <a:lnTo>
                    <a:pt x="873315" y="221399"/>
                  </a:lnTo>
                  <a:close/>
                </a:path>
                <a:path w="1273175" h="538480">
                  <a:moveTo>
                    <a:pt x="877506" y="227965"/>
                  </a:moveTo>
                  <a:lnTo>
                    <a:pt x="873671" y="226542"/>
                  </a:lnTo>
                  <a:lnTo>
                    <a:pt x="869556" y="226161"/>
                  </a:lnTo>
                  <a:lnTo>
                    <a:pt x="865530" y="226809"/>
                  </a:lnTo>
                  <a:lnTo>
                    <a:pt x="867498" y="229577"/>
                  </a:lnTo>
                  <a:lnTo>
                    <a:pt x="871664" y="231673"/>
                  </a:lnTo>
                  <a:lnTo>
                    <a:pt x="868908" y="232206"/>
                  </a:lnTo>
                  <a:lnTo>
                    <a:pt x="871753" y="232511"/>
                  </a:lnTo>
                  <a:lnTo>
                    <a:pt x="873709" y="232689"/>
                  </a:lnTo>
                  <a:lnTo>
                    <a:pt x="876896" y="234276"/>
                  </a:lnTo>
                  <a:lnTo>
                    <a:pt x="877023" y="232956"/>
                  </a:lnTo>
                  <a:lnTo>
                    <a:pt x="877455" y="232981"/>
                  </a:lnTo>
                  <a:lnTo>
                    <a:pt x="877036" y="232829"/>
                  </a:lnTo>
                  <a:lnTo>
                    <a:pt x="877506" y="227965"/>
                  </a:lnTo>
                  <a:close/>
                </a:path>
                <a:path w="1273175" h="538480">
                  <a:moveTo>
                    <a:pt x="885571" y="135483"/>
                  </a:moveTo>
                  <a:lnTo>
                    <a:pt x="880719" y="134010"/>
                  </a:lnTo>
                  <a:lnTo>
                    <a:pt x="879551" y="135305"/>
                  </a:lnTo>
                  <a:lnTo>
                    <a:pt x="882078" y="139357"/>
                  </a:lnTo>
                  <a:lnTo>
                    <a:pt x="884034" y="138709"/>
                  </a:lnTo>
                  <a:lnTo>
                    <a:pt x="885190" y="137414"/>
                  </a:lnTo>
                  <a:lnTo>
                    <a:pt x="885571" y="135483"/>
                  </a:lnTo>
                  <a:close/>
                </a:path>
                <a:path w="1273175" h="538480">
                  <a:moveTo>
                    <a:pt x="890511" y="229146"/>
                  </a:moveTo>
                  <a:lnTo>
                    <a:pt x="887755" y="226745"/>
                  </a:lnTo>
                  <a:lnTo>
                    <a:pt x="881761" y="224891"/>
                  </a:lnTo>
                  <a:lnTo>
                    <a:pt x="882015" y="230682"/>
                  </a:lnTo>
                  <a:lnTo>
                    <a:pt x="886637" y="231457"/>
                  </a:lnTo>
                  <a:lnTo>
                    <a:pt x="890511" y="229146"/>
                  </a:lnTo>
                  <a:close/>
                </a:path>
                <a:path w="1273175" h="538480">
                  <a:moveTo>
                    <a:pt x="891476" y="241503"/>
                  </a:moveTo>
                  <a:lnTo>
                    <a:pt x="882992" y="240728"/>
                  </a:lnTo>
                  <a:lnTo>
                    <a:pt x="885723" y="242341"/>
                  </a:lnTo>
                  <a:lnTo>
                    <a:pt x="888555" y="242595"/>
                  </a:lnTo>
                  <a:lnTo>
                    <a:pt x="891476" y="241503"/>
                  </a:lnTo>
                  <a:close/>
                </a:path>
                <a:path w="1273175" h="538480">
                  <a:moveTo>
                    <a:pt x="895985" y="58470"/>
                  </a:moveTo>
                  <a:lnTo>
                    <a:pt x="891616" y="56921"/>
                  </a:lnTo>
                  <a:lnTo>
                    <a:pt x="887272" y="59055"/>
                  </a:lnTo>
                  <a:lnTo>
                    <a:pt x="882878" y="58864"/>
                  </a:lnTo>
                  <a:lnTo>
                    <a:pt x="887209" y="59283"/>
                  </a:lnTo>
                  <a:lnTo>
                    <a:pt x="891794" y="60312"/>
                  </a:lnTo>
                  <a:lnTo>
                    <a:pt x="895985" y="58470"/>
                  </a:lnTo>
                  <a:close/>
                </a:path>
                <a:path w="1273175" h="538480">
                  <a:moveTo>
                    <a:pt x="900722" y="219849"/>
                  </a:moveTo>
                  <a:lnTo>
                    <a:pt x="898131" y="218643"/>
                  </a:lnTo>
                  <a:lnTo>
                    <a:pt x="895413" y="217995"/>
                  </a:lnTo>
                  <a:lnTo>
                    <a:pt x="892556" y="217919"/>
                  </a:lnTo>
                  <a:lnTo>
                    <a:pt x="895045" y="219544"/>
                  </a:lnTo>
                  <a:lnTo>
                    <a:pt x="897775" y="220192"/>
                  </a:lnTo>
                  <a:lnTo>
                    <a:pt x="900722" y="219849"/>
                  </a:lnTo>
                  <a:close/>
                </a:path>
                <a:path w="1273175" h="538480">
                  <a:moveTo>
                    <a:pt x="901153" y="130860"/>
                  </a:moveTo>
                  <a:lnTo>
                    <a:pt x="897178" y="129273"/>
                  </a:lnTo>
                  <a:lnTo>
                    <a:pt x="892759" y="129324"/>
                  </a:lnTo>
                  <a:lnTo>
                    <a:pt x="888796" y="130860"/>
                  </a:lnTo>
                  <a:lnTo>
                    <a:pt x="889546" y="132257"/>
                  </a:lnTo>
                  <a:lnTo>
                    <a:pt x="890435" y="133540"/>
                  </a:lnTo>
                  <a:lnTo>
                    <a:pt x="891476" y="134734"/>
                  </a:lnTo>
                  <a:lnTo>
                    <a:pt x="895248" y="134429"/>
                  </a:lnTo>
                  <a:lnTo>
                    <a:pt x="899388" y="135191"/>
                  </a:lnTo>
                  <a:lnTo>
                    <a:pt x="901153" y="130860"/>
                  </a:lnTo>
                  <a:close/>
                </a:path>
                <a:path w="1273175" h="538480">
                  <a:moveTo>
                    <a:pt x="905713" y="215163"/>
                  </a:moveTo>
                  <a:lnTo>
                    <a:pt x="902233" y="211683"/>
                  </a:lnTo>
                  <a:lnTo>
                    <a:pt x="896975" y="212077"/>
                  </a:lnTo>
                  <a:lnTo>
                    <a:pt x="889368" y="210693"/>
                  </a:lnTo>
                  <a:lnTo>
                    <a:pt x="885190" y="214782"/>
                  </a:lnTo>
                  <a:lnTo>
                    <a:pt x="890333" y="218008"/>
                  </a:lnTo>
                  <a:lnTo>
                    <a:pt x="896531" y="216763"/>
                  </a:lnTo>
                  <a:lnTo>
                    <a:pt x="902233" y="217487"/>
                  </a:lnTo>
                  <a:lnTo>
                    <a:pt x="891565" y="214922"/>
                  </a:lnTo>
                  <a:lnTo>
                    <a:pt x="903541" y="215036"/>
                  </a:lnTo>
                  <a:lnTo>
                    <a:pt x="905713" y="215163"/>
                  </a:lnTo>
                  <a:close/>
                </a:path>
                <a:path w="1273175" h="538480">
                  <a:moveTo>
                    <a:pt x="910882" y="59296"/>
                  </a:moveTo>
                  <a:lnTo>
                    <a:pt x="908126" y="57937"/>
                  </a:lnTo>
                  <a:lnTo>
                    <a:pt x="905421" y="57937"/>
                  </a:lnTo>
                  <a:lnTo>
                    <a:pt x="902766" y="59296"/>
                  </a:lnTo>
                  <a:lnTo>
                    <a:pt x="905471" y="59715"/>
                  </a:lnTo>
                  <a:lnTo>
                    <a:pt x="908177" y="59715"/>
                  </a:lnTo>
                  <a:lnTo>
                    <a:pt x="910882" y="59296"/>
                  </a:lnTo>
                  <a:close/>
                </a:path>
                <a:path w="1273175" h="538480">
                  <a:moveTo>
                    <a:pt x="912266" y="45326"/>
                  </a:moveTo>
                  <a:lnTo>
                    <a:pt x="906526" y="40741"/>
                  </a:lnTo>
                  <a:lnTo>
                    <a:pt x="898817" y="39027"/>
                  </a:lnTo>
                  <a:lnTo>
                    <a:pt x="890422" y="38874"/>
                  </a:lnTo>
                  <a:lnTo>
                    <a:pt x="883018" y="39027"/>
                  </a:lnTo>
                  <a:lnTo>
                    <a:pt x="871626" y="38785"/>
                  </a:lnTo>
                  <a:lnTo>
                    <a:pt x="860107" y="38404"/>
                  </a:lnTo>
                  <a:lnTo>
                    <a:pt x="848588" y="37884"/>
                  </a:lnTo>
                  <a:lnTo>
                    <a:pt x="839838" y="37363"/>
                  </a:lnTo>
                  <a:lnTo>
                    <a:pt x="842060" y="38112"/>
                  </a:lnTo>
                  <a:lnTo>
                    <a:pt x="844194" y="39509"/>
                  </a:lnTo>
                  <a:lnTo>
                    <a:pt x="848626" y="41668"/>
                  </a:lnTo>
                  <a:lnTo>
                    <a:pt x="852792" y="44526"/>
                  </a:lnTo>
                  <a:lnTo>
                    <a:pt x="857745" y="45377"/>
                  </a:lnTo>
                  <a:lnTo>
                    <a:pt x="863955" y="45923"/>
                  </a:lnTo>
                  <a:lnTo>
                    <a:pt x="870165" y="45974"/>
                  </a:lnTo>
                  <a:lnTo>
                    <a:pt x="876350" y="46291"/>
                  </a:lnTo>
                  <a:lnTo>
                    <a:pt x="882510" y="47650"/>
                  </a:lnTo>
                  <a:lnTo>
                    <a:pt x="879805" y="48209"/>
                  </a:lnTo>
                  <a:lnTo>
                    <a:pt x="877074" y="48590"/>
                  </a:lnTo>
                  <a:lnTo>
                    <a:pt x="874331" y="48806"/>
                  </a:lnTo>
                  <a:lnTo>
                    <a:pt x="883793" y="50711"/>
                  </a:lnTo>
                  <a:lnTo>
                    <a:pt x="893572" y="50546"/>
                  </a:lnTo>
                  <a:lnTo>
                    <a:pt x="903211" y="48641"/>
                  </a:lnTo>
                  <a:lnTo>
                    <a:pt x="912266" y="45326"/>
                  </a:lnTo>
                  <a:close/>
                </a:path>
                <a:path w="1273175" h="538480">
                  <a:moveTo>
                    <a:pt x="919416" y="251180"/>
                  </a:moveTo>
                  <a:lnTo>
                    <a:pt x="916813" y="249999"/>
                  </a:lnTo>
                  <a:lnTo>
                    <a:pt x="914107" y="249097"/>
                  </a:lnTo>
                  <a:lnTo>
                    <a:pt x="911301" y="248475"/>
                  </a:lnTo>
                  <a:lnTo>
                    <a:pt x="913841" y="249897"/>
                  </a:lnTo>
                  <a:lnTo>
                    <a:pt x="916533" y="250799"/>
                  </a:lnTo>
                  <a:lnTo>
                    <a:pt x="919416" y="251180"/>
                  </a:lnTo>
                  <a:close/>
                </a:path>
                <a:path w="1273175" h="538480">
                  <a:moveTo>
                    <a:pt x="920013" y="136652"/>
                  </a:moveTo>
                  <a:lnTo>
                    <a:pt x="914590" y="135483"/>
                  </a:lnTo>
                  <a:lnTo>
                    <a:pt x="909967" y="135483"/>
                  </a:lnTo>
                  <a:lnTo>
                    <a:pt x="913231" y="136601"/>
                  </a:lnTo>
                  <a:lnTo>
                    <a:pt x="916584" y="136982"/>
                  </a:lnTo>
                  <a:lnTo>
                    <a:pt x="920013" y="136652"/>
                  </a:lnTo>
                  <a:close/>
                </a:path>
                <a:path w="1273175" h="538480">
                  <a:moveTo>
                    <a:pt x="990523" y="29095"/>
                  </a:moveTo>
                  <a:lnTo>
                    <a:pt x="985481" y="29527"/>
                  </a:lnTo>
                  <a:lnTo>
                    <a:pt x="973302" y="24828"/>
                  </a:lnTo>
                  <a:lnTo>
                    <a:pt x="972362" y="19037"/>
                  </a:lnTo>
                  <a:lnTo>
                    <a:pt x="977925" y="19913"/>
                  </a:lnTo>
                  <a:lnTo>
                    <a:pt x="985202" y="20383"/>
                  </a:lnTo>
                  <a:lnTo>
                    <a:pt x="990142" y="17106"/>
                  </a:lnTo>
                  <a:lnTo>
                    <a:pt x="978547" y="14274"/>
                  </a:lnTo>
                  <a:lnTo>
                    <a:pt x="954773" y="11239"/>
                  </a:lnTo>
                  <a:lnTo>
                    <a:pt x="943368" y="7708"/>
                  </a:lnTo>
                  <a:lnTo>
                    <a:pt x="933018" y="3670"/>
                  </a:lnTo>
                  <a:lnTo>
                    <a:pt x="921677" y="825"/>
                  </a:lnTo>
                  <a:lnTo>
                    <a:pt x="910145" y="0"/>
                  </a:lnTo>
                  <a:lnTo>
                    <a:pt x="899223" y="2019"/>
                  </a:lnTo>
                  <a:lnTo>
                    <a:pt x="903592" y="2578"/>
                  </a:lnTo>
                  <a:lnTo>
                    <a:pt x="908024" y="2286"/>
                  </a:lnTo>
                  <a:lnTo>
                    <a:pt x="912393" y="2794"/>
                  </a:lnTo>
                  <a:lnTo>
                    <a:pt x="897356" y="4025"/>
                  </a:lnTo>
                  <a:lnTo>
                    <a:pt x="882586" y="6896"/>
                  </a:lnTo>
                  <a:lnTo>
                    <a:pt x="867905" y="10121"/>
                  </a:lnTo>
                  <a:lnTo>
                    <a:pt x="853173" y="12458"/>
                  </a:lnTo>
                  <a:lnTo>
                    <a:pt x="854532" y="19062"/>
                  </a:lnTo>
                  <a:lnTo>
                    <a:pt x="863866" y="15405"/>
                  </a:lnTo>
                  <a:lnTo>
                    <a:pt x="868273" y="17106"/>
                  </a:lnTo>
                  <a:lnTo>
                    <a:pt x="864692" y="18326"/>
                  </a:lnTo>
                  <a:lnTo>
                    <a:pt x="863879" y="21005"/>
                  </a:lnTo>
                  <a:lnTo>
                    <a:pt x="866724" y="23685"/>
                  </a:lnTo>
                  <a:lnTo>
                    <a:pt x="861339" y="23685"/>
                  </a:lnTo>
                  <a:lnTo>
                    <a:pt x="855230" y="22733"/>
                  </a:lnTo>
                  <a:lnTo>
                    <a:pt x="850480" y="26009"/>
                  </a:lnTo>
                  <a:lnTo>
                    <a:pt x="856272" y="26619"/>
                  </a:lnTo>
                  <a:lnTo>
                    <a:pt x="862203" y="26111"/>
                  </a:lnTo>
                  <a:lnTo>
                    <a:pt x="867892" y="27559"/>
                  </a:lnTo>
                  <a:lnTo>
                    <a:pt x="854214" y="26619"/>
                  </a:lnTo>
                  <a:lnTo>
                    <a:pt x="847356" y="27266"/>
                  </a:lnTo>
                  <a:lnTo>
                    <a:pt x="841565" y="30264"/>
                  </a:lnTo>
                  <a:lnTo>
                    <a:pt x="845807" y="30645"/>
                  </a:lnTo>
                  <a:lnTo>
                    <a:pt x="867587" y="28117"/>
                  </a:lnTo>
                  <a:lnTo>
                    <a:pt x="878713" y="28384"/>
                  </a:lnTo>
                  <a:lnTo>
                    <a:pt x="888796" y="31419"/>
                  </a:lnTo>
                  <a:lnTo>
                    <a:pt x="881507" y="30226"/>
                  </a:lnTo>
                  <a:lnTo>
                    <a:pt x="874102" y="29933"/>
                  </a:lnTo>
                  <a:lnTo>
                    <a:pt x="866686" y="30276"/>
                  </a:lnTo>
                  <a:lnTo>
                    <a:pt x="859345" y="31038"/>
                  </a:lnTo>
                  <a:lnTo>
                    <a:pt x="866267" y="32423"/>
                  </a:lnTo>
                  <a:lnTo>
                    <a:pt x="873455" y="32423"/>
                  </a:lnTo>
                  <a:lnTo>
                    <a:pt x="880249" y="34518"/>
                  </a:lnTo>
                  <a:lnTo>
                    <a:pt x="874737" y="34023"/>
                  </a:lnTo>
                  <a:lnTo>
                    <a:pt x="869124" y="33121"/>
                  </a:lnTo>
                  <a:lnTo>
                    <a:pt x="863638" y="34518"/>
                  </a:lnTo>
                  <a:lnTo>
                    <a:pt x="872070" y="34823"/>
                  </a:lnTo>
                  <a:lnTo>
                    <a:pt x="880440" y="35902"/>
                  </a:lnTo>
                  <a:lnTo>
                    <a:pt x="897115" y="38671"/>
                  </a:lnTo>
                  <a:lnTo>
                    <a:pt x="906576" y="39128"/>
                  </a:lnTo>
                  <a:lnTo>
                    <a:pt x="915289" y="38188"/>
                  </a:lnTo>
                  <a:lnTo>
                    <a:pt x="933030" y="34696"/>
                  </a:lnTo>
                  <a:lnTo>
                    <a:pt x="940790" y="33642"/>
                  </a:lnTo>
                  <a:lnTo>
                    <a:pt x="948702" y="33058"/>
                  </a:lnTo>
                  <a:lnTo>
                    <a:pt x="956627" y="32918"/>
                  </a:lnTo>
                  <a:lnTo>
                    <a:pt x="964463" y="33223"/>
                  </a:lnTo>
                  <a:lnTo>
                    <a:pt x="970940" y="33743"/>
                  </a:lnTo>
                  <a:lnTo>
                    <a:pt x="978230" y="33896"/>
                  </a:lnTo>
                  <a:lnTo>
                    <a:pt x="985151" y="32689"/>
                  </a:lnTo>
                  <a:lnTo>
                    <a:pt x="990523" y="29095"/>
                  </a:lnTo>
                  <a:close/>
                </a:path>
                <a:path w="1273175" h="538480">
                  <a:moveTo>
                    <a:pt x="1034948" y="180352"/>
                  </a:moveTo>
                  <a:lnTo>
                    <a:pt x="1030719" y="181140"/>
                  </a:lnTo>
                  <a:lnTo>
                    <a:pt x="1032332" y="181673"/>
                  </a:lnTo>
                  <a:lnTo>
                    <a:pt x="1033754" y="181406"/>
                  </a:lnTo>
                  <a:lnTo>
                    <a:pt x="1034948" y="180352"/>
                  </a:lnTo>
                  <a:close/>
                </a:path>
                <a:path w="1273175" h="538480">
                  <a:moveTo>
                    <a:pt x="1070902" y="152920"/>
                  </a:moveTo>
                  <a:lnTo>
                    <a:pt x="1066660" y="150583"/>
                  </a:lnTo>
                  <a:lnTo>
                    <a:pt x="1062355" y="151752"/>
                  </a:lnTo>
                  <a:lnTo>
                    <a:pt x="1065123" y="152730"/>
                  </a:lnTo>
                  <a:lnTo>
                    <a:pt x="1067968" y="153123"/>
                  </a:lnTo>
                  <a:lnTo>
                    <a:pt x="1070902" y="152920"/>
                  </a:lnTo>
                  <a:close/>
                </a:path>
                <a:path w="1273175" h="538480">
                  <a:moveTo>
                    <a:pt x="1077556" y="169151"/>
                  </a:moveTo>
                  <a:lnTo>
                    <a:pt x="1076045" y="167970"/>
                  </a:lnTo>
                  <a:lnTo>
                    <a:pt x="1074381" y="167068"/>
                  </a:lnTo>
                  <a:lnTo>
                    <a:pt x="1072565" y="166433"/>
                  </a:lnTo>
                  <a:lnTo>
                    <a:pt x="1068705" y="167601"/>
                  </a:lnTo>
                  <a:lnTo>
                    <a:pt x="1071575" y="168516"/>
                  </a:lnTo>
                  <a:lnTo>
                    <a:pt x="1074547" y="169037"/>
                  </a:lnTo>
                  <a:lnTo>
                    <a:pt x="1077556" y="169151"/>
                  </a:lnTo>
                  <a:close/>
                </a:path>
                <a:path w="1273175" h="538480">
                  <a:moveTo>
                    <a:pt x="1086485" y="151714"/>
                  </a:moveTo>
                  <a:lnTo>
                    <a:pt x="1082243" y="151714"/>
                  </a:lnTo>
                  <a:lnTo>
                    <a:pt x="1078369" y="150558"/>
                  </a:lnTo>
                  <a:lnTo>
                    <a:pt x="1080795" y="152895"/>
                  </a:lnTo>
                  <a:lnTo>
                    <a:pt x="1083500" y="153276"/>
                  </a:lnTo>
                  <a:lnTo>
                    <a:pt x="1086485" y="151714"/>
                  </a:lnTo>
                  <a:close/>
                </a:path>
                <a:path w="1273175" h="538480">
                  <a:moveTo>
                    <a:pt x="1089431" y="50355"/>
                  </a:moveTo>
                  <a:lnTo>
                    <a:pt x="1086802" y="50292"/>
                  </a:lnTo>
                  <a:lnTo>
                    <a:pt x="1084237" y="49911"/>
                  </a:lnTo>
                  <a:lnTo>
                    <a:pt x="1081697" y="49187"/>
                  </a:lnTo>
                  <a:lnTo>
                    <a:pt x="1083906" y="53530"/>
                  </a:lnTo>
                  <a:lnTo>
                    <a:pt x="1086078" y="53263"/>
                  </a:lnTo>
                  <a:lnTo>
                    <a:pt x="1089431" y="50355"/>
                  </a:lnTo>
                  <a:close/>
                </a:path>
                <a:path w="1273175" h="538480">
                  <a:moveTo>
                    <a:pt x="1089914" y="136766"/>
                  </a:moveTo>
                  <a:lnTo>
                    <a:pt x="1086535" y="133553"/>
                  </a:lnTo>
                  <a:lnTo>
                    <a:pt x="1080401" y="135229"/>
                  </a:lnTo>
                  <a:lnTo>
                    <a:pt x="1074013" y="136067"/>
                  </a:lnTo>
                  <a:lnTo>
                    <a:pt x="1067701" y="137096"/>
                  </a:lnTo>
                  <a:lnTo>
                    <a:pt x="1061770" y="139357"/>
                  </a:lnTo>
                  <a:lnTo>
                    <a:pt x="1065936" y="141706"/>
                  </a:lnTo>
                  <a:lnTo>
                    <a:pt x="1073746" y="140144"/>
                  </a:lnTo>
                  <a:lnTo>
                    <a:pt x="1078585" y="140970"/>
                  </a:lnTo>
                  <a:lnTo>
                    <a:pt x="1083195" y="140817"/>
                  </a:lnTo>
                  <a:lnTo>
                    <a:pt x="1087882" y="139293"/>
                  </a:lnTo>
                  <a:lnTo>
                    <a:pt x="1089914" y="136766"/>
                  </a:lnTo>
                  <a:close/>
                </a:path>
                <a:path w="1273175" h="538480">
                  <a:moveTo>
                    <a:pt x="1092441" y="143230"/>
                  </a:moveTo>
                  <a:lnTo>
                    <a:pt x="1089634" y="142455"/>
                  </a:lnTo>
                  <a:lnTo>
                    <a:pt x="1086777" y="142328"/>
                  </a:lnTo>
                  <a:lnTo>
                    <a:pt x="1083906" y="142849"/>
                  </a:lnTo>
                  <a:lnTo>
                    <a:pt x="1086700" y="144462"/>
                  </a:lnTo>
                  <a:lnTo>
                    <a:pt x="1089533" y="144576"/>
                  </a:lnTo>
                  <a:lnTo>
                    <a:pt x="1092441" y="143230"/>
                  </a:lnTo>
                  <a:close/>
                </a:path>
                <a:path w="1273175" h="538480">
                  <a:moveTo>
                    <a:pt x="1103198" y="150583"/>
                  </a:moveTo>
                  <a:lnTo>
                    <a:pt x="1098842" y="150634"/>
                  </a:lnTo>
                  <a:lnTo>
                    <a:pt x="1094803" y="152641"/>
                  </a:lnTo>
                  <a:lnTo>
                    <a:pt x="1090409" y="152133"/>
                  </a:lnTo>
                  <a:lnTo>
                    <a:pt x="1093266" y="153631"/>
                  </a:lnTo>
                  <a:lnTo>
                    <a:pt x="1102842" y="156235"/>
                  </a:lnTo>
                  <a:lnTo>
                    <a:pt x="1103198" y="150583"/>
                  </a:lnTo>
                  <a:close/>
                </a:path>
                <a:path w="1273175" h="538480">
                  <a:moveTo>
                    <a:pt x="1108405" y="73177"/>
                  </a:moveTo>
                  <a:lnTo>
                    <a:pt x="1100048" y="70027"/>
                  </a:lnTo>
                  <a:lnTo>
                    <a:pt x="1082649" y="65773"/>
                  </a:lnTo>
                  <a:lnTo>
                    <a:pt x="1074394" y="62331"/>
                  </a:lnTo>
                  <a:lnTo>
                    <a:pt x="1078814" y="62484"/>
                  </a:lnTo>
                  <a:lnTo>
                    <a:pt x="1083119" y="64617"/>
                  </a:lnTo>
                  <a:lnTo>
                    <a:pt x="1087564" y="63119"/>
                  </a:lnTo>
                  <a:lnTo>
                    <a:pt x="1085062" y="56730"/>
                  </a:lnTo>
                  <a:lnTo>
                    <a:pt x="1079157" y="53263"/>
                  </a:lnTo>
                  <a:lnTo>
                    <a:pt x="1075143" y="48018"/>
                  </a:lnTo>
                  <a:lnTo>
                    <a:pt x="1080185" y="46863"/>
                  </a:lnTo>
                  <a:lnTo>
                    <a:pt x="1068666" y="41643"/>
                  </a:lnTo>
                  <a:lnTo>
                    <a:pt x="1055408" y="38112"/>
                  </a:lnTo>
                  <a:lnTo>
                    <a:pt x="1041844" y="37134"/>
                  </a:lnTo>
                  <a:lnTo>
                    <a:pt x="1029462" y="39509"/>
                  </a:lnTo>
                  <a:lnTo>
                    <a:pt x="1032662" y="39141"/>
                  </a:lnTo>
                  <a:lnTo>
                    <a:pt x="1033627" y="40906"/>
                  </a:lnTo>
                  <a:lnTo>
                    <a:pt x="1032573" y="43764"/>
                  </a:lnTo>
                  <a:lnTo>
                    <a:pt x="1023747" y="42125"/>
                  </a:lnTo>
                  <a:lnTo>
                    <a:pt x="1019416" y="43383"/>
                  </a:lnTo>
                  <a:lnTo>
                    <a:pt x="1022134" y="48641"/>
                  </a:lnTo>
                  <a:lnTo>
                    <a:pt x="1015377" y="48653"/>
                  </a:lnTo>
                  <a:lnTo>
                    <a:pt x="1012113" y="48412"/>
                  </a:lnTo>
                  <a:lnTo>
                    <a:pt x="1018387" y="48107"/>
                  </a:lnTo>
                  <a:lnTo>
                    <a:pt x="1014920" y="40716"/>
                  </a:lnTo>
                  <a:lnTo>
                    <a:pt x="1018286" y="37579"/>
                  </a:lnTo>
                  <a:lnTo>
                    <a:pt x="1011529" y="37477"/>
                  </a:lnTo>
                  <a:lnTo>
                    <a:pt x="1005357" y="34099"/>
                  </a:lnTo>
                  <a:lnTo>
                    <a:pt x="998588" y="34099"/>
                  </a:lnTo>
                  <a:lnTo>
                    <a:pt x="991730" y="34429"/>
                  </a:lnTo>
                  <a:lnTo>
                    <a:pt x="978065" y="35852"/>
                  </a:lnTo>
                  <a:lnTo>
                    <a:pt x="971207" y="36118"/>
                  </a:lnTo>
                  <a:lnTo>
                    <a:pt x="952182" y="35458"/>
                  </a:lnTo>
                  <a:lnTo>
                    <a:pt x="942225" y="36372"/>
                  </a:lnTo>
                  <a:lnTo>
                    <a:pt x="933932" y="39509"/>
                  </a:lnTo>
                  <a:lnTo>
                    <a:pt x="930871" y="39903"/>
                  </a:lnTo>
                  <a:lnTo>
                    <a:pt x="928039" y="40944"/>
                  </a:lnTo>
                  <a:lnTo>
                    <a:pt x="925436" y="42608"/>
                  </a:lnTo>
                  <a:lnTo>
                    <a:pt x="934085" y="44119"/>
                  </a:lnTo>
                  <a:lnTo>
                    <a:pt x="938174" y="45707"/>
                  </a:lnTo>
                  <a:lnTo>
                    <a:pt x="929868" y="48018"/>
                  </a:lnTo>
                  <a:lnTo>
                    <a:pt x="921702" y="50723"/>
                  </a:lnTo>
                  <a:lnTo>
                    <a:pt x="913460" y="53060"/>
                  </a:lnTo>
                  <a:lnTo>
                    <a:pt x="904925" y="54216"/>
                  </a:lnTo>
                  <a:lnTo>
                    <a:pt x="913193" y="56324"/>
                  </a:lnTo>
                  <a:lnTo>
                    <a:pt x="917359" y="56870"/>
                  </a:lnTo>
                  <a:lnTo>
                    <a:pt x="928484" y="56235"/>
                  </a:lnTo>
                  <a:lnTo>
                    <a:pt x="933411" y="56261"/>
                  </a:lnTo>
                  <a:lnTo>
                    <a:pt x="930452" y="57315"/>
                  </a:lnTo>
                  <a:lnTo>
                    <a:pt x="933818" y="58534"/>
                  </a:lnTo>
                  <a:lnTo>
                    <a:pt x="936802" y="57327"/>
                  </a:lnTo>
                  <a:lnTo>
                    <a:pt x="945311" y="56426"/>
                  </a:lnTo>
                  <a:lnTo>
                    <a:pt x="948575" y="61010"/>
                  </a:lnTo>
                  <a:lnTo>
                    <a:pt x="960501" y="66167"/>
                  </a:lnTo>
                  <a:lnTo>
                    <a:pt x="967994" y="68338"/>
                  </a:lnTo>
                  <a:lnTo>
                    <a:pt x="975664" y="69367"/>
                  </a:lnTo>
                  <a:lnTo>
                    <a:pt x="983830" y="69138"/>
                  </a:lnTo>
                  <a:lnTo>
                    <a:pt x="989952" y="68478"/>
                  </a:lnTo>
                  <a:lnTo>
                    <a:pt x="994422" y="70586"/>
                  </a:lnTo>
                  <a:lnTo>
                    <a:pt x="1007097" y="73456"/>
                  </a:lnTo>
                  <a:lnTo>
                    <a:pt x="1015263" y="72783"/>
                  </a:lnTo>
                  <a:lnTo>
                    <a:pt x="1028306" y="72783"/>
                  </a:lnTo>
                  <a:lnTo>
                    <a:pt x="1040117" y="75311"/>
                  </a:lnTo>
                  <a:lnTo>
                    <a:pt x="1049693" y="76669"/>
                  </a:lnTo>
                  <a:lnTo>
                    <a:pt x="1052741" y="77609"/>
                  </a:lnTo>
                  <a:lnTo>
                    <a:pt x="1049248" y="78587"/>
                  </a:lnTo>
                  <a:lnTo>
                    <a:pt x="1073658" y="79019"/>
                  </a:lnTo>
                  <a:lnTo>
                    <a:pt x="1081849" y="78854"/>
                  </a:lnTo>
                  <a:lnTo>
                    <a:pt x="1096251" y="79095"/>
                  </a:lnTo>
                  <a:lnTo>
                    <a:pt x="1103223" y="77635"/>
                  </a:lnTo>
                  <a:lnTo>
                    <a:pt x="1108405" y="73177"/>
                  </a:lnTo>
                  <a:close/>
                </a:path>
                <a:path w="1273175" h="538480">
                  <a:moveTo>
                    <a:pt x="1122540" y="164884"/>
                  </a:moveTo>
                  <a:lnTo>
                    <a:pt x="1120051" y="163880"/>
                  </a:lnTo>
                  <a:lnTo>
                    <a:pt x="1117473" y="163487"/>
                  </a:lnTo>
                  <a:lnTo>
                    <a:pt x="1114806" y="163715"/>
                  </a:lnTo>
                  <a:lnTo>
                    <a:pt x="1117409" y="163906"/>
                  </a:lnTo>
                  <a:lnTo>
                    <a:pt x="1119987" y="164299"/>
                  </a:lnTo>
                  <a:lnTo>
                    <a:pt x="1122540" y="164884"/>
                  </a:lnTo>
                  <a:close/>
                </a:path>
                <a:path w="1273175" h="538480">
                  <a:moveTo>
                    <a:pt x="1123378" y="167436"/>
                  </a:moveTo>
                  <a:lnTo>
                    <a:pt x="1122616" y="166687"/>
                  </a:lnTo>
                  <a:lnTo>
                    <a:pt x="1120571" y="164617"/>
                  </a:lnTo>
                  <a:lnTo>
                    <a:pt x="1110348" y="164871"/>
                  </a:lnTo>
                  <a:lnTo>
                    <a:pt x="1099197" y="166700"/>
                  </a:lnTo>
                  <a:lnTo>
                    <a:pt x="1090688" y="165684"/>
                  </a:lnTo>
                  <a:lnTo>
                    <a:pt x="1097445" y="169570"/>
                  </a:lnTo>
                  <a:lnTo>
                    <a:pt x="1105649" y="170472"/>
                  </a:lnTo>
                  <a:lnTo>
                    <a:pt x="1114196" y="170522"/>
                  </a:lnTo>
                  <a:lnTo>
                    <a:pt x="1122006" y="171869"/>
                  </a:lnTo>
                  <a:lnTo>
                    <a:pt x="1120368" y="170980"/>
                  </a:lnTo>
                  <a:lnTo>
                    <a:pt x="1118831" y="169951"/>
                  </a:lnTo>
                  <a:lnTo>
                    <a:pt x="1117396" y="168770"/>
                  </a:lnTo>
                  <a:lnTo>
                    <a:pt x="1120444" y="166700"/>
                  </a:lnTo>
                  <a:lnTo>
                    <a:pt x="1123378" y="167436"/>
                  </a:lnTo>
                  <a:close/>
                </a:path>
                <a:path w="1273175" h="538480">
                  <a:moveTo>
                    <a:pt x="1126248" y="170332"/>
                  </a:moveTo>
                  <a:lnTo>
                    <a:pt x="1123950" y="167589"/>
                  </a:lnTo>
                  <a:lnTo>
                    <a:pt x="1123378" y="167436"/>
                  </a:lnTo>
                  <a:lnTo>
                    <a:pt x="1126248" y="170332"/>
                  </a:lnTo>
                  <a:close/>
                </a:path>
                <a:path w="1273175" h="538480">
                  <a:moveTo>
                    <a:pt x="1128445" y="149783"/>
                  </a:moveTo>
                  <a:lnTo>
                    <a:pt x="1125893" y="148348"/>
                  </a:lnTo>
                  <a:lnTo>
                    <a:pt x="1123188" y="147967"/>
                  </a:lnTo>
                  <a:lnTo>
                    <a:pt x="1120330" y="148628"/>
                  </a:lnTo>
                  <a:lnTo>
                    <a:pt x="1123010" y="149250"/>
                  </a:lnTo>
                  <a:lnTo>
                    <a:pt x="1125715" y="149631"/>
                  </a:lnTo>
                  <a:lnTo>
                    <a:pt x="1128445" y="149783"/>
                  </a:lnTo>
                  <a:close/>
                </a:path>
                <a:path w="1273175" h="538480">
                  <a:moveTo>
                    <a:pt x="1134846" y="167233"/>
                  </a:moveTo>
                  <a:lnTo>
                    <a:pt x="1130465" y="168402"/>
                  </a:lnTo>
                  <a:lnTo>
                    <a:pt x="1131239" y="166725"/>
                  </a:lnTo>
                  <a:lnTo>
                    <a:pt x="1132547" y="164376"/>
                  </a:lnTo>
                  <a:lnTo>
                    <a:pt x="1129741" y="163537"/>
                  </a:lnTo>
                  <a:lnTo>
                    <a:pt x="1125601" y="163957"/>
                  </a:lnTo>
                  <a:lnTo>
                    <a:pt x="1128560" y="168694"/>
                  </a:lnTo>
                  <a:lnTo>
                    <a:pt x="1130604" y="169557"/>
                  </a:lnTo>
                  <a:lnTo>
                    <a:pt x="1134846" y="167233"/>
                  </a:lnTo>
                  <a:close/>
                </a:path>
                <a:path w="1273175" h="538480">
                  <a:moveTo>
                    <a:pt x="1135976" y="155206"/>
                  </a:moveTo>
                  <a:lnTo>
                    <a:pt x="1133525" y="152857"/>
                  </a:lnTo>
                  <a:lnTo>
                    <a:pt x="1130681" y="151180"/>
                  </a:lnTo>
                  <a:lnTo>
                    <a:pt x="1127429" y="150177"/>
                  </a:lnTo>
                  <a:lnTo>
                    <a:pt x="1128395" y="154482"/>
                  </a:lnTo>
                  <a:lnTo>
                    <a:pt x="1132243" y="155181"/>
                  </a:lnTo>
                  <a:lnTo>
                    <a:pt x="1135976" y="155206"/>
                  </a:lnTo>
                  <a:close/>
                </a:path>
                <a:path w="1273175" h="538480">
                  <a:moveTo>
                    <a:pt x="1273111" y="88671"/>
                  </a:moveTo>
                  <a:lnTo>
                    <a:pt x="1266964" y="82918"/>
                  </a:lnTo>
                  <a:lnTo>
                    <a:pt x="1258443" y="79489"/>
                  </a:lnTo>
                  <a:lnTo>
                    <a:pt x="1246606" y="77089"/>
                  </a:lnTo>
                  <a:lnTo>
                    <a:pt x="1242822" y="78066"/>
                  </a:lnTo>
                  <a:lnTo>
                    <a:pt x="1233589" y="77241"/>
                  </a:lnTo>
                  <a:lnTo>
                    <a:pt x="1227810" y="73266"/>
                  </a:lnTo>
                  <a:lnTo>
                    <a:pt x="1209179" y="67995"/>
                  </a:lnTo>
                  <a:lnTo>
                    <a:pt x="1202194" y="67043"/>
                  </a:lnTo>
                  <a:lnTo>
                    <a:pt x="1195908" y="68135"/>
                  </a:lnTo>
                  <a:lnTo>
                    <a:pt x="1191171" y="70192"/>
                  </a:lnTo>
                  <a:lnTo>
                    <a:pt x="1183601" y="79540"/>
                  </a:lnTo>
                  <a:lnTo>
                    <a:pt x="1177937" y="77444"/>
                  </a:lnTo>
                  <a:lnTo>
                    <a:pt x="1180477" y="71729"/>
                  </a:lnTo>
                  <a:lnTo>
                    <a:pt x="1172908" y="66954"/>
                  </a:lnTo>
                  <a:lnTo>
                    <a:pt x="1177937" y="61582"/>
                  </a:lnTo>
                  <a:lnTo>
                    <a:pt x="1173327" y="61556"/>
                  </a:lnTo>
                  <a:lnTo>
                    <a:pt x="1168857" y="59702"/>
                  </a:lnTo>
                  <a:lnTo>
                    <a:pt x="1164348" y="58889"/>
                  </a:lnTo>
                  <a:lnTo>
                    <a:pt x="1160145" y="58978"/>
                  </a:lnTo>
                  <a:lnTo>
                    <a:pt x="1154950" y="60045"/>
                  </a:lnTo>
                  <a:lnTo>
                    <a:pt x="1152347" y="61874"/>
                  </a:lnTo>
                  <a:lnTo>
                    <a:pt x="1155915" y="64287"/>
                  </a:lnTo>
                  <a:lnTo>
                    <a:pt x="1150289" y="64439"/>
                  </a:lnTo>
                  <a:lnTo>
                    <a:pt x="1145781" y="60617"/>
                  </a:lnTo>
                  <a:lnTo>
                    <a:pt x="1136662" y="60071"/>
                  </a:lnTo>
                  <a:lnTo>
                    <a:pt x="1135938" y="65887"/>
                  </a:lnTo>
                  <a:lnTo>
                    <a:pt x="1132268" y="67005"/>
                  </a:lnTo>
                  <a:lnTo>
                    <a:pt x="1134084" y="71970"/>
                  </a:lnTo>
                  <a:lnTo>
                    <a:pt x="1139355" y="71132"/>
                  </a:lnTo>
                  <a:lnTo>
                    <a:pt x="1143495" y="72034"/>
                  </a:lnTo>
                  <a:lnTo>
                    <a:pt x="1140993" y="71653"/>
                  </a:lnTo>
                  <a:lnTo>
                    <a:pt x="1135646" y="72186"/>
                  </a:lnTo>
                  <a:lnTo>
                    <a:pt x="1131887" y="76263"/>
                  </a:lnTo>
                  <a:lnTo>
                    <a:pt x="1146619" y="80924"/>
                  </a:lnTo>
                  <a:lnTo>
                    <a:pt x="1130554" y="77381"/>
                  </a:lnTo>
                  <a:lnTo>
                    <a:pt x="1129677" y="85471"/>
                  </a:lnTo>
                  <a:lnTo>
                    <a:pt x="1132967" y="89268"/>
                  </a:lnTo>
                  <a:lnTo>
                    <a:pt x="1133830" y="92925"/>
                  </a:lnTo>
                  <a:lnTo>
                    <a:pt x="1135761" y="94856"/>
                  </a:lnTo>
                  <a:lnTo>
                    <a:pt x="1132420" y="97459"/>
                  </a:lnTo>
                  <a:lnTo>
                    <a:pt x="1130096" y="101117"/>
                  </a:lnTo>
                  <a:lnTo>
                    <a:pt x="1128395" y="104927"/>
                  </a:lnTo>
                  <a:lnTo>
                    <a:pt x="1138796" y="106705"/>
                  </a:lnTo>
                  <a:lnTo>
                    <a:pt x="1148588" y="106451"/>
                  </a:lnTo>
                  <a:lnTo>
                    <a:pt x="1158303" y="104749"/>
                  </a:lnTo>
                  <a:lnTo>
                    <a:pt x="1168450" y="102171"/>
                  </a:lnTo>
                  <a:lnTo>
                    <a:pt x="1179106" y="100215"/>
                  </a:lnTo>
                  <a:lnTo>
                    <a:pt x="1189710" y="99593"/>
                  </a:lnTo>
                  <a:lnTo>
                    <a:pt x="1218882" y="99733"/>
                  </a:lnTo>
                  <a:lnTo>
                    <a:pt x="1227886" y="97726"/>
                  </a:lnTo>
                  <a:lnTo>
                    <a:pt x="1245641" y="96316"/>
                  </a:lnTo>
                  <a:lnTo>
                    <a:pt x="1255090" y="94805"/>
                  </a:lnTo>
                  <a:lnTo>
                    <a:pt x="1264259" y="92354"/>
                  </a:lnTo>
                  <a:lnTo>
                    <a:pt x="1273111" y="8867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0308069" y="2167648"/>
              <a:ext cx="1537335" cy="287020"/>
            </a:xfrm>
            <a:custGeom>
              <a:avLst/>
              <a:gdLst/>
              <a:ahLst/>
              <a:cxnLst/>
              <a:rect l="l" t="t" r="r" b="b"/>
              <a:pathLst>
                <a:path w="1537334" h="287019">
                  <a:moveTo>
                    <a:pt x="19939" y="112979"/>
                  </a:moveTo>
                  <a:lnTo>
                    <a:pt x="15748" y="113550"/>
                  </a:lnTo>
                  <a:lnTo>
                    <a:pt x="11772" y="115112"/>
                  </a:lnTo>
                  <a:lnTo>
                    <a:pt x="7581" y="115684"/>
                  </a:lnTo>
                  <a:lnTo>
                    <a:pt x="11811" y="117970"/>
                  </a:lnTo>
                  <a:lnTo>
                    <a:pt x="17246" y="117170"/>
                  </a:lnTo>
                  <a:lnTo>
                    <a:pt x="19939" y="112979"/>
                  </a:lnTo>
                  <a:close/>
                </a:path>
                <a:path w="1537334" h="287019">
                  <a:moveTo>
                    <a:pt x="144716" y="29781"/>
                  </a:moveTo>
                  <a:lnTo>
                    <a:pt x="138569" y="24028"/>
                  </a:lnTo>
                  <a:lnTo>
                    <a:pt x="130048" y="20599"/>
                  </a:lnTo>
                  <a:lnTo>
                    <a:pt x="118211" y="18199"/>
                  </a:lnTo>
                  <a:lnTo>
                    <a:pt x="114427" y="19177"/>
                  </a:lnTo>
                  <a:lnTo>
                    <a:pt x="105194" y="18351"/>
                  </a:lnTo>
                  <a:lnTo>
                    <a:pt x="99415" y="14376"/>
                  </a:lnTo>
                  <a:lnTo>
                    <a:pt x="80784" y="9105"/>
                  </a:lnTo>
                  <a:lnTo>
                    <a:pt x="73799" y="8153"/>
                  </a:lnTo>
                  <a:lnTo>
                    <a:pt x="67513" y="9245"/>
                  </a:lnTo>
                  <a:lnTo>
                    <a:pt x="62776" y="11303"/>
                  </a:lnTo>
                  <a:lnTo>
                    <a:pt x="55206" y="20650"/>
                  </a:lnTo>
                  <a:lnTo>
                    <a:pt x="49542" y="18554"/>
                  </a:lnTo>
                  <a:lnTo>
                    <a:pt x="52082" y="12839"/>
                  </a:lnTo>
                  <a:lnTo>
                    <a:pt x="44513" y="8064"/>
                  </a:lnTo>
                  <a:lnTo>
                    <a:pt x="49542" y="2692"/>
                  </a:lnTo>
                  <a:lnTo>
                    <a:pt x="44932" y="2667"/>
                  </a:lnTo>
                  <a:lnTo>
                    <a:pt x="40462" y="812"/>
                  </a:lnTo>
                  <a:lnTo>
                    <a:pt x="35953" y="0"/>
                  </a:lnTo>
                  <a:lnTo>
                    <a:pt x="31750" y="88"/>
                  </a:lnTo>
                  <a:lnTo>
                    <a:pt x="26555" y="1155"/>
                  </a:lnTo>
                  <a:lnTo>
                    <a:pt x="23952" y="2984"/>
                  </a:lnTo>
                  <a:lnTo>
                    <a:pt x="27520" y="5397"/>
                  </a:lnTo>
                  <a:lnTo>
                    <a:pt x="21894" y="5549"/>
                  </a:lnTo>
                  <a:lnTo>
                    <a:pt x="17386" y="1727"/>
                  </a:lnTo>
                  <a:lnTo>
                    <a:pt x="8267" y="1181"/>
                  </a:lnTo>
                  <a:lnTo>
                    <a:pt x="7543" y="6997"/>
                  </a:lnTo>
                  <a:lnTo>
                    <a:pt x="3873" y="8115"/>
                  </a:lnTo>
                  <a:lnTo>
                    <a:pt x="5689" y="13081"/>
                  </a:lnTo>
                  <a:lnTo>
                    <a:pt x="10960" y="12242"/>
                  </a:lnTo>
                  <a:lnTo>
                    <a:pt x="15100" y="13144"/>
                  </a:lnTo>
                  <a:lnTo>
                    <a:pt x="12598" y="12763"/>
                  </a:lnTo>
                  <a:lnTo>
                    <a:pt x="7251" y="13296"/>
                  </a:lnTo>
                  <a:lnTo>
                    <a:pt x="3492" y="17373"/>
                  </a:lnTo>
                  <a:lnTo>
                    <a:pt x="18224" y="22034"/>
                  </a:lnTo>
                  <a:lnTo>
                    <a:pt x="2159" y="18491"/>
                  </a:lnTo>
                  <a:lnTo>
                    <a:pt x="1282" y="26581"/>
                  </a:lnTo>
                  <a:lnTo>
                    <a:pt x="4572" y="30378"/>
                  </a:lnTo>
                  <a:lnTo>
                    <a:pt x="5435" y="34036"/>
                  </a:lnTo>
                  <a:lnTo>
                    <a:pt x="7366" y="35966"/>
                  </a:lnTo>
                  <a:lnTo>
                    <a:pt x="4025" y="38569"/>
                  </a:lnTo>
                  <a:lnTo>
                    <a:pt x="1701" y="42227"/>
                  </a:lnTo>
                  <a:lnTo>
                    <a:pt x="0" y="46037"/>
                  </a:lnTo>
                  <a:lnTo>
                    <a:pt x="10401" y="47815"/>
                  </a:lnTo>
                  <a:lnTo>
                    <a:pt x="20193" y="47561"/>
                  </a:lnTo>
                  <a:lnTo>
                    <a:pt x="29908" y="45859"/>
                  </a:lnTo>
                  <a:lnTo>
                    <a:pt x="40055" y="43281"/>
                  </a:lnTo>
                  <a:lnTo>
                    <a:pt x="50711" y="41325"/>
                  </a:lnTo>
                  <a:lnTo>
                    <a:pt x="61315" y="40703"/>
                  </a:lnTo>
                  <a:lnTo>
                    <a:pt x="90487" y="40843"/>
                  </a:lnTo>
                  <a:lnTo>
                    <a:pt x="99491" y="38836"/>
                  </a:lnTo>
                  <a:lnTo>
                    <a:pt x="117246" y="37426"/>
                  </a:lnTo>
                  <a:lnTo>
                    <a:pt x="126695" y="35915"/>
                  </a:lnTo>
                  <a:lnTo>
                    <a:pt x="135864" y="33464"/>
                  </a:lnTo>
                  <a:lnTo>
                    <a:pt x="144716" y="29781"/>
                  </a:lnTo>
                  <a:close/>
                </a:path>
                <a:path w="1537334" h="287019">
                  <a:moveTo>
                    <a:pt x="181800" y="37934"/>
                  </a:moveTo>
                  <a:lnTo>
                    <a:pt x="177431" y="34251"/>
                  </a:lnTo>
                  <a:lnTo>
                    <a:pt x="173736" y="39827"/>
                  </a:lnTo>
                  <a:lnTo>
                    <a:pt x="169011" y="38315"/>
                  </a:lnTo>
                  <a:lnTo>
                    <a:pt x="173621" y="41021"/>
                  </a:lnTo>
                  <a:lnTo>
                    <a:pt x="176466" y="40309"/>
                  </a:lnTo>
                  <a:lnTo>
                    <a:pt x="179184" y="39281"/>
                  </a:lnTo>
                  <a:lnTo>
                    <a:pt x="181800" y="37934"/>
                  </a:lnTo>
                  <a:close/>
                </a:path>
                <a:path w="1537334" h="287019">
                  <a:moveTo>
                    <a:pt x="217258" y="43319"/>
                  </a:moveTo>
                  <a:lnTo>
                    <a:pt x="209296" y="40551"/>
                  </a:lnTo>
                  <a:lnTo>
                    <a:pt x="200558" y="40398"/>
                  </a:lnTo>
                  <a:lnTo>
                    <a:pt x="191655" y="41313"/>
                  </a:lnTo>
                  <a:lnTo>
                    <a:pt x="183184" y="41770"/>
                  </a:lnTo>
                  <a:lnTo>
                    <a:pt x="190639" y="43395"/>
                  </a:lnTo>
                  <a:lnTo>
                    <a:pt x="198450" y="43281"/>
                  </a:lnTo>
                  <a:lnTo>
                    <a:pt x="206171" y="43370"/>
                  </a:lnTo>
                  <a:lnTo>
                    <a:pt x="213385" y="45643"/>
                  </a:lnTo>
                  <a:lnTo>
                    <a:pt x="217258" y="43319"/>
                  </a:lnTo>
                  <a:close/>
                </a:path>
                <a:path w="1537334" h="287019">
                  <a:moveTo>
                    <a:pt x="224193" y="67322"/>
                  </a:moveTo>
                  <a:lnTo>
                    <a:pt x="221386" y="65354"/>
                  </a:lnTo>
                  <a:lnTo>
                    <a:pt x="218427" y="65100"/>
                  </a:lnTo>
                  <a:lnTo>
                    <a:pt x="215328" y="66548"/>
                  </a:lnTo>
                  <a:lnTo>
                    <a:pt x="216077" y="68491"/>
                  </a:lnTo>
                  <a:lnTo>
                    <a:pt x="218871" y="68770"/>
                  </a:lnTo>
                  <a:lnTo>
                    <a:pt x="221576" y="68389"/>
                  </a:lnTo>
                  <a:lnTo>
                    <a:pt x="224193" y="67322"/>
                  </a:lnTo>
                  <a:close/>
                </a:path>
                <a:path w="1537334" h="287019">
                  <a:moveTo>
                    <a:pt x="253580" y="72364"/>
                  </a:moveTo>
                  <a:lnTo>
                    <a:pt x="249732" y="69938"/>
                  </a:lnTo>
                  <a:lnTo>
                    <a:pt x="245186" y="70053"/>
                  </a:lnTo>
                  <a:lnTo>
                    <a:pt x="240855" y="69659"/>
                  </a:lnTo>
                  <a:lnTo>
                    <a:pt x="246405" y="71386"/>
                  </a:lnTo>
                  <a:lnTo>
                    <a:pt x="246532" y="72542"/>
                  </a:lnTo>
                  <a:lnTo>
                    <a:pt x="241223" y="73126"/>
                  </a:lnTo>
                  <a:lnTo>
                    <a:pt x="245097" y="73914"/>
                  </a:lnTo>
                  <a:lnTo>
                    <a:pt x="253580" y="72364"/>
                  </a:lnTo>
                  <a:close/>
                </a:path>
                <a:path w="1537334" h="287019">
                  <a:moveTo>
                    <a:pt x="418973" y="100990"/>
                  </a:moveTo>
                  <a:lnTo>
                    <a:pt x="411924" y="96647"/>
                  </a:lnTo>
                  <a:lnTo>
                    <a:pt x="406171" y="93611"/>
                  </a:lnTo>
                  <a:lnTo>
                    <a:pt x="397700" y="95186"/>
                  </a:lnTo>
                  <a:lnTo>
                    <a:pt x="403313" y="99301"/>
                  </a:lnTo>
                  <a:lnTo>
                    <a:pt x="412254" y="100304"/>
                  </a:lnTo>
                  <a:lnTo>
                    <a:pt x="418973" y="100990"/>
                  </a:lnTo>
                  <a:close/>
                </a:path>
                <a:path w="1537334" h="287019">
                  <a:moveTo>
                    <a:pt x="424027" y="102908"/>
                  </a:moveTo>
                  <a:lnTo>
                    <a:pt x="422630" y="102476"/>
                  </a:lnTo>
                  <a:lnTo>
                    <a:pt x="421195" y="102222"/>
                  </a:lnTo>
                  <a:lnTo>
                    <a:pt x="419735" y="102120"/>
                  </a:lnTo>
                  <a:lnTo>
                    <a:pt x="424027" y="102908"/>
                  </a:lnTo>
                  <a:close/>
                </a:path>
                <a:path w="1537334" h="287019">
                  <a:moveTo>
                    <a:pt x="446328" y="104063"/>
                  </a:moveTo>
                  <a:lnTo>
                    <a:pt x="443395" y="103505"/>
                  </a:lnTo>
                  <a:lnTo>
                    <a:pt x="440563" y="102603"/>
                  </a:lnTo>
                  <a:lnTo>
                    <a:pt x="437845" y="101358"/>
                  </a:lnTo>
                  <a:lnTo>
                    <a:pt x="437464" y="103682"/>
                  </a:lnTo>
                  <a:lnTo>
                    <a:pt x="440410" y="104025"/>
                  </a:lnTo>
                  <a:lnTo>
                    <a:pt x="443369" y="104152"/>
                  </a:lnTo>
                  <a:lnTo>
                    <a:pt x="446328" y="104063"/>
                  </a:lnTo>
                  <a:close/>
                </a:path>
                <a:path w="1537334" h="287019">
                  <a:moveTo>
                    <a:pt x="528167" y="174485"/>
                  </a:moveTo>
                  <a:lnTo>
                    <a:pt x="522274" y="171538"/>
                  </a:lnTo>
                  <a:lnTo>
                    <a:pt x="513067" y="169989"/>
                  </a:lnTo>
                  <a:lnTo>
                    <a:pt x="503542" y="169443"/>
                  </a:lnTo>
                  <a:lnTo>
                    <a:pt x="493953" y="169214"/>
                  </a:lnTo>
                  <a:lnTo>
                    <a:pt x="484593" y="168668"/>
                  </a:lnTo>
                  <a:lnTo>
                    <a:pt x="488823" y="173380"/>
                  </a:lnTo>
                  <a:lnTo>
                    <a:pt x="482219" y="175907"/>
                  </a:lnTo>
                  <a:lnTo>
                    <a:pt x="478421" y="175234"/>
                  </a:lnTo>
                  <a:lnTo>
                    <a:pt x="486105" y="181025"/>
                  </a:lnTo>
                  <a:lnTo>
                    <a:pt x="499122" y="184086"/>
                  </a:lnTo>
                  <a:lnTo>
                    <a:pt x="512902" y="185229"/>
                  </a:lnTo>
                  <a:lnTo>
                    <a:pt x="522909" y="185305"/>
                  </a:lnTo>
                  <a:lnTo>
                    <a:pt x="524764" y="181648"/>
                  </a:lnTo>
                  <a:lnTo>
                    <a:pt x="527761" y="177952"/>
                  </a:lnTo>
                  <a:lnTo>
                    <a:pt x="528167" y="174485"/>
                  </a:lnTo>
                  <a:close/>
                </a:path>
                <a:path w="1537334" h="287019">
                  <a:moveTo>
                    <a:pt x="605663" y="178333"/>
                  </a:moveTo>
                  <a:lnTo>
                    <a:pt x="604240" y="177088"/>
                  </a:lnTo>
                  <a:lnTo>
                    <a:pt x="602678" y="176060"/>
                  </a:lnTo>
                  <a:lnTo>
                    <a:pt x="600989" y="175234"/>
                  </a:lnTo>
                  <a:lnTo>
                    <a:pt x="601243" y="177038"/>
                  </a:lnTo>
                  <a:lnTo>
                    <a:pt x="601357" y="177939"/>
                  </a:lnTo>
                  <a:lnTo>
                    <a:pt x="605663" y="178333"/>
                  </a:lnTo>
                  <a:close/>
                </a:path>
                <a:path w="1537334" h="287019">
                  <a:moveTo>
                    <a:pt x="772020" y="221691"/>
                  </a:moveTo>
                  <a:lnTo>
                    <a:pt x="769099" y="220776"/>
                  </a:lnTo>
                  <a:lnTo>
                    <a:pt x="766140" y="220129"/>
                  </a:lnTo>
                  <a:lnTo>
                    <a:pt x="763104" y="219748"/>
                  </a:lnTo>
                  <a:lnTo>
                    <a:pt x="760437" y="219506"/>
                  </a:lnTo>
                  <a:lnTo>
                    <a:pt x="758113" y="220294"/>
                  </a:lnTo>
                  <a:lnTo>
                    <a:pt x="756119" y="222072"/>
                  </a:lnTo>
                  <a:lnTo>
                    <a:pt x="760196" y="226428"/>
                  </a:lnTo>
                  <a:lnTo>
                    <a:pt x="767994" y="225679"/>
                  </a:lnTo>
                  <a:lnTo>
                    <a:pt x="772020" y="221691"/>
                  </a:lnTo>
                  <a:close/>
                </a:path>
                <a:path w="1537334" h="287019">
                  <a:moveTo>
                    <a:pt x="861974" y="194983"/>
                  </a:moveTo>
                  <a:lnTo>
                    <a:pt x="859624" y="192659"/>
                  </a:lnTo>
                  <a:lnTo>
                    <a:pt x="856386" y="191274"/>
                  </a:lnTo>
                  <a:lnTo>
                    <a:pt x="853059" y="191503"/>
                  </a:lnTo>
                  <a:lnTo>
                    <a:pt x="855408" y="193802"/>
                  </a:lnTo>
                  <a:lnTo>
                    <a:pt x="858659" y="195186"/>
                  </a:lnTo>
                  <a:lnTo>
                    <a:pt x="861974" y="194983"/>
                  </a:lnTo>
                  <a:close/>
                </a:path>
                <a:path w="1537334" h="287019">
                  <a:moveTo>
                    <a:pt x="912495" y="206959"/>
                  </a:moveTo>
                  <a:lnTo>
                    <a:pt x="910374" y="205219"/>
                  </a:lnTo>
                  <a:lnTo>
                    <a:pt x="908316" y="203415"/>
                  </a:lnTo>
                  <a:lnTo>
                    <a:pt x="906310" y="201549"/>
                  </a:lnTo>
                  <a:lnTo>
                    <a:pt x="906830" y="204749"/>
                  </a:lnTo>
                  <a:lnTo>
                    <a:pt x="909218" y="206921"/>
                  </a:lnTo>
                  <a:lnTo>
                    <a:pt x="912495" y="206959"/>
                  </a:lnTo>
                  <a:close/>
                </a:path>
                <a:path w="1537334" h="287019">
                  <a:moveTo>
                    <a:pt x="975093" y="207746"/>
                  </a:moveTo>
                  <a:lnTo>
                    <a:pt x="969365" y="206756"/>
                  </a:lnTo>
                  <a:lnTo>
                    <a:pt x="963434" y="204901"/>
                  </a:lnTo>
                  <a:lnTo>
                    <a:pt x="957630" y="206590"/>
                  </a:lnTo>
                  <a:lnTo>
                    <a:pt x="963434" y="207111"/>
                  </a:lnTo>
                  <a:lnTo>
                    <a:pt x="969238" y="207975"/>
                  </a:lnTo>
                  <a:lnTo>
                    <a:pt x="975093" y="207746"/>
                  </a:lnTo>
                  <a:close/>
                </a:path>
                <a:path w="1537334" h="287019">
                  <a:moveTo>
                    <a:pt x="1032433" y="229425"/>
                  </a:moveTo>
                  <a:lnTo>
                    <a:pt x="1029741" y="227952"/>
                  </a:lnTo>
                  <a:lnTo>
                    <a:pt x="1026909" y="227571"/>
                  </a:lnTo>
                  <a:lnTo>
                    <a:pt x="1023937" y="228257"/>
                  </a:lnTo>
                  <a:lnTo>
                    <a:pt x="1028560" y="229425"/>
                  </a:lnTo>
                  <a:lnTo>
                    <a:pt x="1032433" y="229425"/>
                  </a:lnTo>
                  <a:close/>
                </a:path>
                <a:path w="1537334" h="287019">
                  <a:moveTo>
                    <a:pt x="1043063" y="231355"/>
                  </a:moveTo>
                  <a:lnTo>
                    <a:pt x="1040650" y="230022"/>
                  </a:lnTo>
                  <a:lnTo>
                    <a:pt x="1038072" y="229501"/>
                  </a:lnTo>
                  <a:lnTo>
                    <a:pt x="1035329" y="229806"/>
                  </a:lnTo>
                  <a:lnTo>
                    <a:pt x="1037831" y="230657"/>
                  </a:lnTo>
                  <a:lnTo>
                    <a:pt x="1040422" y="231165"/>
                  </a:lnTo>
                  <a:lnTo>
                    <a:pt x="1043063" y="231355"/>
                  </a:lnTo>
                  <a:close/>
                </a:path>
                <a:path w="1537334" h="287019">
                  <a:moveTo>
                    <a:pt x="1105712" y="138099"/>
                  </a:moveTo>
                  <a:lnTo>
                    <a:pt x="1100353" y="135483"/>
                  </a:lnTo>
                  <a:lnTo>
                    <a:pt x="1104265" y="130073"/>
                  </a:lnTo>
                  <a:lnTo>
                    <a:pt x="1090383" y="127889"/>
                  </a:lnTo>
                  <a:lnTo>
                    <a:pt x="1084287" y="123825"/>
                  </a:lnTo>
                  <a:lnTo>
                    <a:pt x="1077074" y="122237"/>
                  </a:lnTo>
                  <a:lnTo>
                    <a:pt x="1081074" y="128993"/>
                  </a:lnTo>
                  <a:lnTo>
                    <a:pt x="1087920" y="134264"/>
                  </a:lnTo>
                  <a:lnTo>
                    <a:pt x="1094117" y="138874"/>
                  </a:lnTo>
                  <a:lnTo>
                    <a:pt x="1098003" y="138874"/>
                  </a:lnTo>
                  <a:lnTo>
                    <a:pt x="1101928" y="139128"/>
                  </a:lnTo>
                  <a:lnTo>
                    <a:pt x="1105712" y="138099"/>
                  </a:lnTo>
                  <a:close/>
                </a:path>
                <a:path w="1537334" h="287019">
                  <a:moveTo>
                    <a:pt x="1186484" y="193421"/>
                  </a:moveTo>
                  <a:lnTo>
                    <a:pt x="1181303" y="186994"/>
                  </a:lnTo>
                  <a:lnTo>
                    <a:pt x="1170228" y="183032"/>
                  </a:lnTo>
                  <a:lnTo>
                    <a:pt x="1157871" y="180873"/>
                  </a:lnTo>
                  <a:lnTo>
                    <a:pt x="1148930" y="179882"/>
                  </a:lnTo>
                  <a:lnTo>
                    <a:pt x="1157528" y="184899"/>
                  </a:lnTo>
                  <a:lnTo>
                    <a:pt x="1167206" y="187680"/>
                  </a:lnTo>
                  <a:lnTo>
                    <a:pt x="1177124" y="189953"/>
                  </a:lnTo>
                  <a:lnTo>
                    <a:pt x="1186484" y="193421"/>
                  </a:lnTo>
                  <a:close/>
                </a:path>
                <a:path w="1537334" h="287019">
                  <a:moveTo>
                    <a:pt x="1224699" y="128828"/>
                  </a:moveTo>
                  <a:lnTo>
                    <a:pt x="1221752" y="128016"/>
                  </a:lnTo>
                  <a:lnTo>
                    <a:pt x="1218780" y="127368"/>
                  </a:lnTo>
                  <a:lnTo>
                    <a:pt x="1215771" y="126898"/>
                  </a:lnTo>
                  <a:lnTo>
                    <a:pt x="1218488" y="128727"/>
                  </a:lnTo>
                  <a:lnTo>
                    <a:pt x="1221460" y="129374"/>
                  </a:lnTo>
                  <a:lnTo>
                    <a:pt x="1224699" y="128828"/>
                  </a:lnTo>
                  <a:close/>
                </a:path>
                <a:path w="1537334" h="287019">
                  <a:moveTo>
                    <a:pt x="1316799" y="187642"/>
                  </a:moveTo>
                  <a:lnTo>
                    <a:pt x="1308989" y="182956"/>
                  </a:lnTo>
                  <a:lnTo>
                    <a:pt x="1300784" y="179616"/>
                  </a:lnTo>
                  <a:lnTo>
                    <a:pt x="1292174" y="178346"/>
                  </a:lnTo>
                  <a:lnTo>
                    <a:pt x="1283157" y="179895"/>
                  </a:lnTo>
                  <a:lnTo>
                    <a:pt x="1286167" y="185635"/>
                  </a:lnTo>
                  <a:lnTo>
                    <a:pt x="1292491" y="189179"/>
                  </a:lnTo>
                  <a:lnTo>
                    <a:pt x="1299933" y="191287"/>
                  </a:lnTo>
                  <a:lnTo>
                    <a:pt x="1306372" y="192671"/>
                  </a:lnTo>
                  <a:lnTo>
                    <a:pt x="1309852" y="191020"/>
                  </a:lnTo>
                  <a:lnTo>
                    <a:pt x="1313484" y="189661"/>
                  </a:lnTo>
                  <a:lnTo>
                    <a:pt x="1316799" y="187642"/>
                  </a:lnTo>
                  <a:close/>
                </a:path>
                <a:path w="1537334" h="287019">
                  <a:moveTo>
                    <a:pt x="1351508" y="282028"/>
                  </a:moveTo>
                  <a:lnTo>
                    <a:pt x="1345692" y="279514"/>
                  </a:lnTo>
                  <a:lnTo>
                    <a:pt x="1339202" y="278587"/>
                  </a:lnTo>
                  <a:lnTo>
                    <a:pt x="1332572" y="278892"/>
                  </a:lnTo>
                  <a:lnTo>
                    <a:pt x="1326349" y="280098"/>
                  </a:lnTo>
                  <a:lnTo>
                    <a:pt x="1329232" y="283883"/>
                  </a:lnTo>
                  <a:lnTo>
                    <a:pt x="1333665" y="284264"/>
                  </a:lnTo>
                  <a:lnTo>
                    <a:pt x="1337957" y="285127"/>
                  </a:lnTo>
                  <a:lnTo>
                    <a:pt x="1328280" y="282346"/>
                  </a:lnTo>
                  <a:lnTo>
                    <a:pt x="1338694" y="283667"/>
                  </a:lnTo>
                  <a:lnTo>
                    <a:pt x="1344244" y="285000"/>
                  </a:lnTo>
                  <a:lnTo>
                    <a:pt x="1349197" y="286550"/>
                  </a:lnTo>
                  <a:lnTo>
                    <a:pt x="1351508" y="282028"/>
                  </a:lnTo>
                  <a:close/>
                </a:path>
                <a:path w="1537334" h="287019">
                  <a:moveTo>
                    <a:pt x="1359611" y="143256"/>
                  </a:moveTo>
                  <a:lnTo>
                    <a:pt x="1355559" y="140754"/>
                  </a:lnTo>
                  <a:lnTo>
                    <a:pt x="1350137" y="138836"/>
                  </a:lnTo>
                  <a:lnTo>
                    <a:pt x="1346682" y="136575"/>
                  </a:lnTo>
                  <a:lnTo>
                    <a:pt x="1350759" y="135648"/>
                  </a:lnTo>
                  <a:lnTo>
                    <a:pt x="1354505" y="133680"/>
                  </a:lnTo>
                  <a:lnTo>
                    <a:pt x="1358671" y="133096"/>
                  </a:lnTo>
                  <a:lnTo>
                    <a:pt x="1349248" y="130937"/>
                  </a:lnTo>
                  <a:lnTo>
                    <a:pt x="1330172" y="127939"/>
                  </a:lnTo>
                  <a:lnTo>
                    <a:pt x="1320698" y="126098"/>
                  </a:lnTo>
                  <a:lnTo>
                    <a:pt x="1304594" y="121767"/>
                  </a:lnTo>
                  <a:lnTo>
                    <a:pt x="1296212" y="120688"/>
                  </a:lnTo>
                  <a:lnTo>
                    <a:pt x="1288300" y="121881"/>
                  </a:lnTo>
                  <a:lnTo>
                    <a:pt x="1270304" y="124142"/>
                  </a:lnTo>
                  <a:lnTo>
                    <a:pt x="1252016" y="120573"/>
                  </a:lnTo>
                  <a:lnTo>
                    <a:pt x="1233779" y="115036"/>
                  </a:lnTo>
                  <a:lnTo>
                    <a:pt x="1215898" y="111429"/>
                  </a:lnTo>
                  <a:lnTo>
                    <a:pt x="1220025" y="113131"/>
                  </a:lnTo>
                  <a:lnTo>
                    <a:pt x="1224292" y="114503"/>
                  </a:lnTo>
                  <a:lnTo>
                    <a:pt x="1228305" y="116459"/>
                  </a:lnTo>
                  <a:lnTo>
                    <a:pt x="1223505" y="115328"/>
                  </a:lnTo>
                  <a:lnTo>
                    <a:pt x="1215682" y="112610"/>
                  </a:lnTo>
                  <a:lnTo>
                    <a:pt x="1212024" y="117614"/>
                  </a:lnTo>
                  <a:lnTo>
                    <a:pt x="1217612" y="123596"/>
                  </a:lnTo>
                  <a:lnTo>
                    <a:pt x="1225943" y="125501"/>
                  </a:lnTo>
                  <a:lnTo>
                    <a:pt x="1232547" y="129997"/>
                  </a:lnTo>
                  <a:lnTo>
                    <a:pt x="1228356" y="129997"/>
                  </a:lnTo>
                  <a:lnTo>
                    <a:pt x="1223873" y="130937"/>
                  </a:lnTo>
                  <a:lnTo>
                    <a:pt x="1215466" y="128219"/>
                  </a:lnTo>
                  <a:lnTo>
                    <a:pt x="1212519" y="124663"/>
                  </a:lnTo>
                  <a:lnTo>
                    <a:pt x="1203960" y="122237"/>
                  </a:lnTo>
                  <a:lnTo>
                    <a:pt x="1199667" y="123761"/>
                  </a:lnTo>
                  <a:lnTo>
                    <a:pt x="1191209" y="122326"/>
                  </a:lnTo>
                  <a:lnTo>
                    <a:pt x="1188161" y="119291"/>
                  </a:lnTo>
                  <a:lnTo>
                    <a:pt x="1184186" y="118008"/>
                  </a:lnTo>
                  <a:lnTo>
                    <a:pt x="1177048" y="116370"/>
                  </a:lnTo>
                  <a:lnTo>
                    <a:pt x="1162494" y="114554"/>
                  </a:lnTo>
                  <a:lnTo>
                    <a:pt x="1155369" y="112953"/>
                  </a:lnTo>
                  <a:lnTo>
                    <a:pt x="1150366" y="111556"/>
                  </a:lnTo>
                  <a:lnTo>
                    <a:pt x="1142644" y="109969"/>
                  </a:lnTo>
                  <a:lnTo>
                    <a:pt x="1137081" y="110172"/>
                  </a:lnTo>
                  <a:lnTo>
                    <a:pt x="1138516" y="114147"/>
                  </a:lnTo>
                  <a:lnTo>
                    <a:pt x="1137043" y="113080"/>
                  </a:lnTo>
                  <a:lnTo>
                    <a:pt x="1128217" y="109321"/>
                  </a:lnTo>
                  <a:lnTo>
                    <a:pt x="1131125" y="117246"/>
                  </a:lnTo>
                  <a:lnTo>
                    <a:pt x="1123022" y="115912"/>
                  </a:lnTo>
                  <a:lnTo>
                    <a:pt x="1119619" y="118897"/>
                  </a:lnTo>
                  <a:lnTo>
                    <a:pt x="1134656" y="125361"/>
                  </a:lnTo>
                  <a:lnTo>
                    <a:pt x="1130363" y="124256"/>
                  </a:lnTo>
                  <a:lnTo>
                    <a:pt x="1125575" y="123901"/>
                  </a:lnTo>
                  <a:lnTo>
                    <a:pt x="1121867" y="126911"/>
                  </a:lnTo>
                  <a:lnTo>
                    <a:pt x="1124204" y="130759"/>
                  </a:lnTo>
                  <a:lnTo>
                    <a:pt x="1128788" y="127495"/>
                  </a:lnTo>
                  <a:lnTo>
                    <a:pt x="1132560" y="132562"/>
                  </a:lnTo>
                  <a:lnTo>
                    <a:pt x="1139266" y="138607"/>
                  </a:lnTo>
                  <a:lnTo>
                    <a:pt x="1140002" y="138315"/>
                  </a:lnTo>
                  <a:lnTo>
                    <a:pt x="1144790" y="136385"/>
                  </a:lnTo>
                  <a:lnTo>
                    <a:pt x="1148549" y="139661"/>
                  </a:lnTo>
                  <a:lnTo>
                    <a:pt x="1144257" y="141122"/>
                  </a:lnTo>
                  <a:lnTo>
                    <a:pt x="1140002" y="138315"/>
                  </a:lnTo>
                  <a:lnTo>
                    <a:pt x="1135811" y="140436"/>
                  </a:lnTo>
                  <a:lnTo>
                    <a:pt x="1142949" y="144208"/>
                  </a:lnTo>
                  <a:lnTo>
                    <a:pt x="1150569" y="147066"/>
                  </a:lnTo>
                  <a:lnTo>
                    <a:pt x="1158430" y="149212"/>
                  </a:lnTo>
                  <a:lnTo>
                    <a:pt x="1166342" y="150876"/>
                  </a:lnTo>
                  <a:lnTo>
                    <a:pt x="1174318" y="152971"/>
                  </a:lnTo>
                  <a:lnTo>
                    <a:pt x="1215618" y="163487"/>
                  </a:lnTo>
                  <a:lnTo>
                    <a:pt x="1233258" y="164909"/>
                  </a:lnTo>
                  <a:lnTo>
                    <a:pt x="1241145" y="164261"/>
                  </a:lnTo>
                  <a:lnTo>
                    <a:pt x="1230426" y="155511"/>
                  </a:lnTo>
                  <a:lnTo>
                    <a:pt x="1228674" y="153593"/>
                  </a:lnTo>
                  <a:lnTo>
                    <a:pt x="1235646" y="153390"/>
                  </a:lnTo>
                  <a:lnTo>
                    <a:pt x="1240980" y="157810"/>
                  </a:lnTo>
                  <a:lnTo>
                    <a:pt x="1254137" y="160197"/>
                  </a:lnTo>
                  <a:lnTo>
                    <a:pt x="1261059" y="157187"/>
                  </a:lnTo>
                  <a:lnTo>
                    <a:pt x="1276680" y="153885"/>
                  </a:lnTo>
                  <a:lnTo>
                    <a:pt x="1286700" y="152184"/>
                  </a:lnTo>
                  <a:lnTo>
                    <a:pt x="1296619" y="152146"/>
                  </a:lnTo>
                  <a:lnTo>
                    <a:pt x="1305636" y="155143"/>
                  </a:lnTo>
                  <a:lnTo>
                    <a:pt x="1302829" y="154343"/>
                  </a:lnTo>
                  <a:lnTo>
                    <a:pt x="1299997" y="154203"/>
                  </a:lnTo>
                  <a:lnTo>
                    <a:pt x="1297139" y="154762"/>
                  </a:lnTo>
                  <a:lnTo>
                    <a:pt x="1303070" y="157416"/>
                  </a:lnTo>
                  <a:lnTo>
                    <a:pt x="1312443" y="160362"/>
                  </a:lnTo>
                  <a:lnTo>
                    <a:pt x="1317790" y="156654"/>
                  </a:lnTo>
                  <a:lnTo>
                    <a:pt x="1323276" y="155206"/>
                  </a:lnTo>
                  <a:lnTo>
                    <a:pt x="1337805" y="155841"/>
                  </a:lnTo>
                  <a:lnTo>
                    <a:pt x="1344320" y="154368"/>
                  </a:lnTo>
                  <a:lnTo>
                    <a:pt x="1333881" y="151612"/>
                  </a:lnTo>
                  <a:lnTo>
                    <a:pt x="1312341" y="149186"/>
                  </a:lnTo>
                  <a:lnTo>
                    <a:pt x="1301851" y="146621"/>
                  </a:lnTo>
                  <a:lnTo>
                    <a:pt x="1294968" y="144119"/>
                  </a:lnTo>
                  <a:lnTo>
                    <a:pt x="1287627" y="142989"/>
                  </a:lnTo>
                  <a:lnTo>
                    <a:pt x="1274445" y="136969"/>
                  </a:lnTo>
                  <a:lnTo>
                    <a:pt x="1268730" y="130124"/>
                  </a:lnTo>
                  <a:lnTo>
                    <a:pt x="1261135" y="129997"/>
                  </a:lnTo>
                  <a:lnTo>
                    <a:pt x="1267002" y="129933"/>
                  </a:lnTo>
                  <a:lnTo>
                    <a:pt x="1266875" y="129425"/>
                  </a:lnTo>
                  <a:lnTo>
                    <a:pt x="1260754" y="128447"/>
                  </a:lnTo>
                  <a:lnTo>
                    <a:pt x="1267574" y="128562"/>
                  </a:lnTo>
                  <a:lnTo>
                    <a:pt x="1269326" y="128066"/>
                  </a:lnTo>
                  <a:lnTo>
                    <a:pt x="1265440" y="126898"/>
                  </a:lnTo>
                  <a:lnTo>
                    <a:pt x="1272108" y="127038"/>
                  </a:lnTo>
                  <a:lnTo>
                    <a:pt x="1281061" y="127812"/>
                  </a:lnTo>
                  <a:lnTo>
                    <a:pt x="1286725" y="130365"/>
                  </a:lnTo>
                  <a:lnTo>
                    <a:pt x="1283601" y="135801"/>
                  </a:lnTo>
                  <a:lnTo>
                    <a:pt x="1297584" y="141211"/>
                  </a:lnTo>
                  <a:lnTo>
                    <a:pt x="1311808" y="145897"/>
                  </a:lnTo>
                  <a:lnTo>
                    <a:pt x="1326337" y="149352"/>
                  </a:lnTo>
                  <a:lnTo>
                    <a:pt x="1341247" y="151091"/>
                  </a:lnTo>
                  <a:lnTo>
                    <a:pt x="1355204" y="151980"/>
                  </a:lnTo>
                  <a:lnTo>
                    <a:pt x="1358938" y="147332"/>
                  </a:lnTo>
                  <a:lnTo>
                    <a:pt x="1359611" y="143256"/>
                  </a:lnTo>
                  <a:close/>
                </a:path>
                <a:path w="1537334" h="287019">
                  <a:moveTo>
                    <a:pt x="1363281" y="275831"/>
                  </a:moveTo>
                  <a:lnTo>
                    <a:pt x="1360487" y="274624"/>
                  </a:lnTo>
                  <a:lnTo>
                    <a:pt x="1357668" y="274497"/>
                  </a:lnTo>
                  <a:lnTo>
                    <a:pt x="1354785" y="275437"/>
                  </a:lnTo>
                  <a:lnTo>
                    <a:pt x="1359039" y="276606"/>
                  </a:lnTo>
                  <a:lnTo>
                    <a:pt x="1363281" y="275831"/>
                  </a:lnTo>
                  <a:close/>
                </a:path>
                <a:path w="1537334" h="287019">
                  <a:moveTo>
                    <a:pt x="1399006" y="86448"/>
                  </a:moveTo>
                  <a:lnTo>
                    <a:pt x="1381429" y="90182"/>
                  </a:lnTo>
                  <a:lnTo>
                    <a:pt x="1378381" y="92456"/>
                  </a:lnTo>
                  <a:lnTo>
                    <a:pt x="1380274" y="97155"/>
                  </a:lnTo>
                  <a:lnTo>
                    <a:pt x="1394612" y="93002"/>
                  </a:lnTo>
                  <a:lnTo>
                    <a:pt x="1398473" y="93611"/>
                  </a:lnTo>
                  <a:lnTo>
                    <a:pt x="1399006" y="86448"/>
                  </a:lnTo>
                  <a:close/>
                </a:path>
                <a:path w="1537334" h="287019">
                  <a:moveTo>
                    <a:pt x="1426679" y="217462"/>
                  </a:moveTo>
                  <a:lnTo>
                    <a:pt x="1390027" y="200647"/>
                  </a:lnTo>
                  <a:lnTo>
                    <a:pt x="1350556" y="192341"/>
                  </a:lnTo>
                  <a:lnTo>
                    <a:pt x="1345311" y="192074"/>
                  </a:lnTo>
                  <a:lnTo>
                    <a:pt x="1337500" y="192176"/>
                  </a:lnTo>
                  <a:lnTo>
                    <a:pt x="1329778" y="193078"/>
                  </a:lnTo>
                  <a:lnTo>
                    <a:pt x="1324813" y="195224"/>
                  </a:lnTo>
                  <a:lnTo>
                    <a:pt x="1322590" y="197637"/>
                  </a:lnTo>
                  <a:lnTo>
                    <a:pt x="1327378" y="202323"/>
                  </a:lnTo>
                  <a:lnTo>
                    <a:pt x="1326349" y="209219"/>
                  </a:lnTo>
                  <a:lnTo>
                    <a:pt x="1318793" y="208851"/>
                  </a:lnTo>
                  <a:lnTo>
                    <a:pt x="1316050" y="209321"/>
                  </a:lnTo>
                  <a:lnTo>
                    <a:pt x="1313294" y="209143"/>
                  </a:lnTo>
                  <a:lnTo>
                    <a:pt x="1310589" y="209397"/>
                  </a:lnTo>
                  <a:lnTo>
                    <a:pt x="1307922" y="210108"/>
                  </a:lnTo>
                  <a:lnTo>
                    <a:pt x="1313840" y="212775"/>
                  </a:lnTo>
                  <a:lnTo>
                    <a:pt x="1320088" y="212648"/>
                  </a:lnTo>
                  <a:lnTo>
                    <a:pt x="1332712" y="209638"/>
                  </a:lnTo>
                  <a:lnTo>
                    <a:pt x="1340281" y="209359"/>
                  </a:lnTo>
                  <a:lnTo>
                    <a:pt x="1347939" y="210477"/>
                  </a:lnTo>
                  <a:lnTo>
                    <a:pt x="1362976" y="213779"/>
                  </a:lnTo>
                  <a:lnTo>
                    <a:pt x="1378661" y="216039"/>
                  </a:lnTo>
                  <a:lnTo>
                    <a:pt x="1394752" y="217576"/>
                  </a:lnTo>
                  <a:lnTo>
                    <a:pt x="1410868" y="218122"/>
                  </a:lnTo>
                  <a:lnTo>
                    <a:pt x="1426679" y="217462"/>
                  </a:lnTo>
                  <a:close/>
                </a:path>
                <a:path w="1537334" h="287019">
                  <a:moveTo>
                    <a:pt x="1525562" y="112941"/>
                  </a:moveTo>
                  <a:lnTo>
                    <a:pt x="1523606" y="109880"/>
                  </a:lnTo>
                  <a:lnTo>
                    <a:pt x="1520202" y="108318"/>
                  </a:lnTo>
                  <a:lnTo>
                    <a:pt x="1516646" y="109474"/>
                  </a:lnTo>
                  <a:lnTo>
                    <a:pt x="1521320" y="112179"/>
                  </a:lnTo>
                  <a:lnTo>
                    <a:pt x="1525562" y="112941"/>
                  </a:lnTo>
                  <a:close/>
                </a:path>
                <a:path w="1537334" h="287019">
                  <a:moveTo>
                    <a:pt x="1536890" y="154000"/>
                  </a:moveTo>
                  <a:lnTo>
                    <a:pt x="1531315" y="152323"/>
                  </a:lnTo>
                  <a:lnTo>
                    <a:pt x="1535290" y="145707"/>
                  </a:lnTo>
                  <a:lnTo>
                    <a:pt x="1520088" y="148590"/>
                  </a:lnTo>
                  <a:lnTo>
                    <a:pt x="1513001" y="145834"/>
                  </a:lnTo>
                  <a:lnTo>
                    <a:pt x="1489570" y="142214"/>
                  </a:lnTo>
                  <a:lnTo>
                    <a:pt x="1473263" y="142608"/>
                  </a:lnTo>
                  <a:lnTo>
                    <a:pt x="1466329" y="146024"/>
                  </a:lnTo>
                  <a:lnTo>
                    <a:pt x="1457807" y="142100"/>
                  </a:lnTo>
                  <a:lnTo>
                    <a:pt x="1449603" y="138861"/>
                  </a:lnTo>
                  <a:lnTo>
                    <a:pt x="1439494" y="136144"/>
                  </a:lnTo>
                  <a:lnTo>
                    <a:pt x="1429321" y="135318"/>
                  </a:lnTo>
                  <a:lnTo>
                    <a:pt x="1420952" y="137744"/>
                  </a:lnTo>
                  <a:lnTo>
                    <a:pt x="1411427" y="140106"/>
                  </a:lnTo>
                  <a:lnTo>
                    <a:pt x="1402575" y="136994"/>
                  </a:lnTo>
                  <a:lnTo>
                    <a:pt x="1393774" y="133019"/>
                  </a:lnTo>
                  <a:lnTo>
                    <a:pt x="1384452" y="132715"/>
                  </a:lnTo>
                  <a:lnTo>
                    <a:pt x="1389697" y="134315"/>
                  </a:lnTo>
                  <a:lnTo>
                    <a:pt x="1391767" y="142341"/>
                  </a:lnTo>
                  <a:lnTo>
                    <a:pt x="1398193" y="144843"/>
                  </a:lnTo>
                  <a:lnTo>
                    <a:pt x="1406118" y="147218"/>
                  </a:lnTo>
                  <a:lnTo>
                    <a:pt x="1414627" y="148844"/>
                  </a:lnTo>
                  <a:lnTo>
                    <a:pt x="1431467" y="151638"/>
                  </a:lnTo>
                  <a:lnTo>
                    <a:pt x="1449476" y="155194"/>
                  </a:lnTo>
                  <a:lnTo>
                    <a:pt x="1468120" y="158165"/>
                  </a:lnTo>
                  <a:lnTo>
                    <a:pt x="1486877" y="160210"/>
                  </a:lnTo>
                  <a:lnTo>
                    <a:pt x="1505191" y="160959"/>
                  </a:lnTo>
                  <a:lnTo>
                    <a:pt x="1513255" y="160870"/>
                  </a:lnTo>
                  <a:lnTo>
                    <a:pt x="1521802" y="160134"/>
                  </a:lnTo>
                  <a:lnTo>
                    <a:pt x="1529969" y="158076"/>
                  </a:lnTo>
                  <a:lnTo>
                    <a:pt x="1536890" y="15400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276727" y="4785893"/>
              <a:ext cx="489584" cy="320040"/>
            </a:xfrm>
            <a:custGeom>
              <a:avLst/>
              <a:gdLst/>
              <a:ahLst/>
              <a:cxnLst/>
              <a:rect l="l" t="t" r="r" b="b"/>
              <a:pathLst>
                <a:path w="489584" h="320039">
                  <a:moveTo>
                    <a:pt x="11061" y="234251"/>
                  </a:moveTo>
                  <a:lnTo>
                    <a:pt x="10795" y="232410"/>
                  </a:lnTo>
                  <a:lnTo>
                    <a:pt x="4864" y="233362"/>
                  </a:lnTo>
                  <a:lnTo>
                    <a:pt x="7277" y="235724"/>
                  </a:lnTo>
                  <a:lnTo>
                    <a:pt x="10426" y="237832"/>
                  </a:lnTo>
                  <a:lnTo>
                    <a:pt x="10934" y="236054"/>
                  </a:lnTo>
                  <a:lnTo>
                    <a:pt x="11061" y="234251"/>
                  </a:lnTo>
                  <a:close/>
                </a:path>
                <a:path w="489584" h="320039">
                  <a:moveTo>
                    <a:pt x="403225" y="319836"/>
                  </a:moveTo>
                  <a:lnTo>
                    <a:pt x="403009" y="315658"/>
                  </a:lnTo>
                  <a:lnTo>
                    <a:pt x="397840" y="317119"/>
                  </a:lnTo>
                  <a:lnTo>
                    <a:pt x="395490" y="317512"/>
                  </a:lnTo>
                  <a:lnTo>
                    <a:pt x="403225" y="319836"/>
                  </a:lnTo>
                  <a:close/>
                </a:path>
                <a:path w="489584" h="320039">
                  <a:moveTo>
                    <a:pt x="427672" y="109004"/>
                  </a:moveTo>
                  <a:lnTo>
                    <a:pt x="420827" y="104508"/>
                  </a:lnTo>
                  <a:lnTo>
                    <a:pt x="414312" y="85064"/>
                  </a:lnTo>
                  <a:lnTo>
                    <a:pt x="407530" y="79984"/>
                  </a:lnTo>
                  <a:lnTo>
                    <a:pt x="408114" y="70700"/>
                  </a:lnTo>
                  <a:lnTo>
                    <a:pt x="402209" y="56984"/>
                  </a:lnTo>
                  <a:lnTo>
                    <a:pt x="388950" y="33921"/>
                  </a:lnTo>
                  <a:lnTo>
                    <a:pt x="386181" y="27889"/>
                  </a:lnTo>
                  <a:lnTo>
                    <a:pt x="382638" y="17399"/>
                  </a:lnTo>
                  <a:lnTo>
                    <a:pt x="379361" y="10210"/>
                  </a:lnTo>
                  <a:lnTo>
                    <a:pt x="376275" y="6159"/>
                  </a:lnTo>
                  <a:lnTo>
                    <a:pt x="373481" y="0"/>
                  </a:lnTo>
                  <a:lnTo>
                    <a:pt x="371348" y="1701"/>
                  </a:lnTo>
                  <a:lnTo>
                    <a:pt x="369011" y="2324"/>
                  </a:lnTo>
                  <a:lnTo>
                    <a:pt x="365709" y="1270"/>
                  </a:lnTo>
                  <a:lnTo>
                    <a:pt x="352640" y="2349"/>
                  </a:lnTo>
                  <a:lnTo>
                    <a:pt x="328917" y="7162"/>
                  </a:lnTo>
                  <a:lnTo>
                    <a:pt x="271957" y="14579"/>
                  </a:lnTo>
                  <a:lnTo>
                    <a:pt x="259689" y="16967"/>
                  </a:lnTo>
                  <a:lnTo>
                    <a:pt x="220535" y="38620"/>
                  </a:lnTo>
                  <a:lnTo>
                    <a:pt x="195491" y="81381"/>
                  </a:lnTo>
                  <a:lnTo>
                    <a:pt x="188887" y="90678"/>
                  </a:lnTo>
                  <a:lnTo>
                    <a:pt x="179146" y="94145"/>
                  </a:lnTo>
                  <a:lnTo>
                    <a:pt x="172986" y="91287"/>
                  </a:lnTo>
                  <a:lnTo>
                    <a:pt x="169075" y="85712"/>
                  </a:lnTo>
                  <a:lnTo>
                    <a:pt x="165252" y="80479"/>
                  </a:lnTo>
                  <a:lnTo>
                    <a:pt x="162547" y="79654"/>
                  </a:lnTo>
                  <a:lnTo>
                    <a:pt x="159308" y="78663"/>
                  </a:lnTo>
                  <a:lnTo>
                    <a:pt x="149948" y="79489"/>
                  </a:lnTo>
                  <a:lnTo>
                    <a:pt x="107454" y="71755"/>
                  </a:lnTo>
                  <a:lnTo>
                    <a:pt x="92036" y="71755"/>
                  </a:lnTo>
                  <a:lnTo>
                    <a:pt x="75920" y="73291"/>
                  </a:lnTo>
                  <a:lnTo>
                    <a:pt x="68745" y="74510"/>
                  </a:lnTo>
                  <a:lnTo>
                    <a:pt x="67487" y="74828"/>
                  </a:lnTo>
                  <a:lnTo>
                    <a:pt x="62242" y="75526"/>
                  </a:lnTo>
                  <a:lnTo>
                    <a:pt x="54775" y="77724"/>
                  </a:lnTo>
                  <a:lnTo>
                    <a:pt x="47459" y="78092"/>
                  </a:lnTo>
                  <a:lnTo>
                    <a:pt x="45859" y="78016"/>
                  </a:lnTo>
                  <a:lnTo>
                    <a:pt x="40982" y="75272"/>
                  </a:lnTo>
                  <a:lnTo>
                    <a:pt x="39738" y="71526"/>
                  </a:lnTo>
                  <a:lnTo>
                    <a:pt x="34861" y="70916"/>
                  </a:lnTo>
                  <a:lnTo>
                    <a:pt x="33947" y="70256"/>
                  </a:lnTo>
                  <a:lnTo>
                    <a:pt x="32537" y="70637"/>
                  </a:lnTo>
                  <a:lnTo>
                    <a:pt x="28473" y="70116"/>
                  </a:lnTo>
                  <a:lnTo>
                    <a:pt x="24244" y="73825"/>
                  </a:lnTo>
                  <a:lnTo>
                    <a:pt x="19418" y="83566"/>
                  </a:lnTo>
                  <a:lnTo>
                    <a:pt x="18605" y="89712"/>
                  </a:lnTo>
                  <a:lnTo>
                    <a:pt x="20167" y="98907"/>
                  </a:lnTo>
                  <a:lnTo>
                    <a:pt x="21678" y="99987"/>
                  </a:lnTo>
                  <a:lnTo>
                    <a:pt x="23037" y="105448"/>
                  </a:lnTo>
                  <a:lnTo>
                    <a:pt x="21170" y="107962"/>
                  </a:lnTo>
                  <a:lnTo>
                    <a:pt x="18757" y="106730"/>
                  </a:lnTo>
                  <a:lnTo>
                    <a:pt x="17348" y="113944"/>
                  </a:lnTo>
                  <a:lnTo>
                    <a:pt x="15151" y="116967"/>
                  </a:lnTo>
                  <a:lnTo>
                    <a:pt x="13716" y="118960"/>
                  </a:lnTo>
                  <a:lnTo>
                    <a:pt x="11912" y="120535"/>
                  </a:lnTo>
                  <a:lnTo>
                    <a:pt x="9753" y="121691"/>
                  </a:lnTo>
                  <a:lnTo>
                    <a:pt x="7569" y="122783"/>
                  </a:lnTo>
                  <a:lnTo>
                    <a:pt x="6337" y="122923"/>
                  </a:lnTo>
                  <a:lnTo>
                    <a:pt x="6400" y="123367"/>
                  </a:lnTo>
                  <a:lnTo>
                    <a:pt x="4584" y="124269"/>
                  </a:lnTo>
                  <a:lnTo>
                    <a:pt x="6832" y="125971"/>
                  </a:lnTo>
                  <a:lnTo>
                    <a:pt x="7353" y="129019"/>
                  </a:lnTo>
                  <a:lnTo>
                    <a:pt x="8242" y="131737"/>
                  </a:lnTo>
                  <a:lnTo>
                    <a:pt x="9232" y="137007"/>
                  </a:lnTo>
                  <a:lnTo>
                    <a:pt x="8915" y="142125"/>
                  </a:lnTo>
                  <a:lnTo>
                    <a:pt x="6578" y="145008"/>
                  </a:lnTo>
                  <a:lnTo>
                    <a:pt x="5346" y="151307"/>
                  </a:lnTo>
                  <a:lnTo>
                    <a:pt x="3289" y="152996"/>
                  </a:lnTo>
                  <a:lnTo>
                    <a:pt x="4318" y="156540"/>
                  </a:lnTo>
                  <a:lnTo>
                    <a:pt x="3505" y="160731"/>
                  </a:lnTo>
                  <a:lnTo>
                    <a:pt x="6438" y="163779"/>
                  </a:lnTo>
                  <a:lnTo>
                    <a:pt x="6896" y="165315"/>
                  </a:lnTo>
                  <a:lnTo>
                    <a:pt x="9588" y="170053"/>
                  </a:lnTo>
                  <a:lnTo>
                    <a:pt x="9385" y="172161"/>
                  </a:lnTo>
                  <a:lnTo>
                    <a:pt x="9055" y="174777"/>
                  </a:lnTo>
                  <a:lnTo>
                    <a:pt x="7696" y="173532"/>
                  </a:lnTo>
                  <a:lnTo>
                    <a:pt x="6997" y="173520"/>
                  </a:lnTo>
                  <a:lnTo>
                    <a:pt x="6184" y="172847"/>
                  </a:lnTo>
                  <a:lnTo>
                    <a:pt x="3619" y="173101"/>
                  </a:lnTo>
                  <a:lnTo>
                    <a:pt x="3340" y="173431"/>
                  </a:lnTo>
                  <a:lnTo>
                    <a:pt x="0" y="173342"/>
                  </a:lnTo>
                  <a:lnTo>
                    <a:pt x="1016" y="175717"/>
                  </a:lnTo>
                  <a:lnTo>
                    <a:pt x="1308" y="175895"/>
                  </a:lnTo>
                  <a:lnTo>
                    <a:pt x="6578" y="179489"/>
                  </a:lnTo>
                  <a:lnTo>
                    <a:pt x="8305" y="179819"/>
                  </a:lnTo>
                  <a:lnTo>
                    <a:pt x="9042" y="180238"/>
                  </a:lnTo>
                  <a:lnTo>
                    <a:pt x="12928" y="184391"/>
                  </a:lnTo>
                  <a:lnTo>
                    <a:pt x="15252" y="193268"/>
                  </a:lnTo>
                  <a:lnTo>
                    <a:pt x="16370" y="198602"/>
                  </a:lnTo>
                  <a:lnTo>
                    <a:pt x="18059" y="204038"/>
                  </a:lnTo>
                  <a:lnTo>
                    <a:pt x="18186" y="204660"/>
                  </a:lnTo>
                  <a:lnTo>
                    <a:pt x="19532" y="213944"/>
                  </a:lnTo>
                  <a:lnTo>
                    <a:pt x="20662" y="220929"/>
                  </a:lnTo>
                  <a:lnTo>
                    <a:pt x="20840" y="222656"/>
                  </a:lnTo>
                  <a:lnTo>
                    <a:pt x="22694" y="231533"/>
                  </a:lnTo>
                  <a:lnTo>
                    <a:pt x="23609" y="233184"/>
                  </a:lnTo>
                  <a:lnTo>
                    <a:pt x="24777" y="236753"/>
                  </a:lnTo>
                  <a:lnTo>
                    <a:pt x="26593" y="238455"/>
                  </a:lnTo>
                  <a:lnTo>
                    <a:pt x="27292" y="239674"/>
                  </a:lnTo>
                  <a:lnTo>
                    <a:pt x="30759" y="247345"/>
                  </a:lnTo>
                  <a:lnTo>
                    <a:pt x="30518" y="255485"/>
                  </a:lnTo>
                  <a:lnTo>
                    <a:pt x="29451" y="263702"/>
                  </a:lnTo>
                  <a:lnTo>
                    <a:pt x="30480" y="271627"/>
                  </a:lnTo>
                  <a:lnTo>
                    <a:pt x="33629" y="277114"/>
                  </a:lnTo>
                  <a:lnTo>
                    <a:pt x="37477" y="282613"/>
                  </a:lnTo>
                  <a:lnTo>
                    <a:pt x="40030" y="288048"/>
                  </a:lnTo>
                  <a:lnTo>
                    <a:pt x="40030" y="292912"/>
                  </a:lnTo>
                  <a:lnTo>
                    <a:pt x="39966" y="294716"/>
                  </a:lnTo>
                  <a:lnTo>
                    <a:pt x="46113" y="295198"/>
                  </a:lnTo>
                  <a:lnTo>
                    <a:pt x="46824" y="292976"/>
                  </a:lnTo>
                  <a:lnTo>
                    <a:pt x="47917" y="292074"/>
                  </a:lnTo>
                  <a:lnTo>
                    <a:pt x="60909" y="297497"/>
                  </a:lnTo>
                  <a:lnTo>
                    <a:pt x="65278" y="298043"/>
                  </a:lnTo>
                  <a:lnTo>
                    <a:pt x="72390" y="296062"/>
                  </a:lnTo>
                  <a:lnTo>
                    <a:pt x="79641" y="293268"/>
                  </a:lnTo>
                  <a:lnTo>
                    <a:pt x="85128" y="290779"/>
                  </a:lnTo>
                  <a:lnTo>
                    <a:pt x="90741" y="290106"/>
                  </a:lnTo>
                  <a:lnTo>
                    <a:pt x="98374" y="292785"/>
                  </a:lnTo>
                  <a:lnTo>
                    <a:pt x="98247" y="292188"/>
                  </a:lnTo>
                  <a:lnTo>
                    <a:pt x="97878" y="289852"/>
                  </a:lnTo>
                  <a:lnTo>
                    <a:pt x="101625" y="286385"/>
                  </a:lnTo>
                  <a:lnTo>
                    <a:pt x="102590" y="290271"/>
                  </a:lnTo>
                  <a:lnTo>
                    <a:pt x="102946" y="289877"/>
                  </a:lnTo>
                  <a:lnTo>
                    <a:pt x="102628" y="290855"/>
                  </a:lnTo>
                  <a:lnTo>
                    <a:pt x="105549" y="287705"/>
                  </a:lnTo>
                  <a:lnTo>
                    <a:pt x="105727" y="285673"/>
                  </a:lnTo>
                  <a:lnTo>
                    <a:pt x="105918" y="285267"/>
                  </a:lnTo>
                  <a:lnTo>
                    <a:pt x="108788" y="280911"/>
                  </a:lnTo>
                  <a:lnTo>
                    <a:pt x="111480" y="278726"/>
                  </a:lnTo>
                  <a:lnTo>
                    <a:pt x="114579" y="278790"/>
                  </a:lnTo>
                  <a:lnTo>
                    <a:pt x="115709" y="277939"/>
                  </a:lnTo>
                  <a:lnTo>
                    <a:pt x="117462" y="278104"/>
                  </a:lnTo>
                  <a:lnTo>
                    <a:pt x="120548" y="274281"/>
                  </a:lnTo>
                  <a:lnTo>
                    <a:pt x="126085" y="270090"/>
                  </a:lnTo>
                  <a:lnTo>
                    <a:pt x="126530" y="267093"/>
                  </a:lnTo>
                  <a:lnTo>
                    <a:pt x="130441" y="263245"/>
                  </a:lnTo>
                  <a:lnTo>
                    <a:pt x="130822" y="263156"/>
                  </a:lnTo>
                  <a:lnTo>
                    <a:pt x="139001" y="261835"/>
                  </a:lnTo>
                  <a:lnTo>
                    <a:pt x="147078" y="261073"/>
                  </a:lnTo>
                  <a:lnTo>
                    <a:pt x="163385" y="260362"/>
                  </a:lnTo>
                  <a:lnTo>
                    <a:pt x="167563" y="259575"/>
                  </a:lnTo>
                  <a:lnTo>
                    <a:pt x="169405" y="259676"/>
                  </a:lnTo>
                  <a:lnTo>
                    <a:pt x="175539" y="260235"/>
                  </a:lnTo>
                  <a:lnTo>
                    <a:pt x="177012" y="259232"/>
                  </a:lnTo>
                  <a:lnTo>
                    <a:pt x="183083" y="255092"/>
                  </a:lnTo>
                  <a:lnTo>
                    <a:pt x="193319" y="251256"/>
                  </a:lnTo>
                  <a:lnTo>
                    <a:pt x="199097" y="248500"/>
                  </a:lnTo>
                  <a:lnTo>
                    <a:pt x="204597" y="244919"/>
                  </a:lnTo>
                  <a:lnTo>
                    <a:pt x="223126" y="231203"/>
                  </a:lnTo>
                  <a:lnTo>
                    <a:pt x="224294" y="231254"/>
                  </a:lnTo>
                  <a:lnTo>
                    <a:pt x="227444" y="234213"/>
                  </a:lnTo>
                  <a:lnTo>
                    <a:pt x="245605" y="232333"/>
                  </a:lnTo>
                  <a:lnTo>
                    <a:pt x="253923" y="230314"/>
                  </a:lnTo>
                  <a:lnTo>
                    <a:pt x="262978" y="217131"/>
                  </a:lnTo>
                  <a:lnTo>
                    <a:pt x="263220" y="216052"/>
                  </a:lnTo>
                  <a:lnTo>
                    <a:pt x="270052" y="208457"/>
                  </a:lnTo>
                  <a:lnTo>
                    <a:pt x="273862" y="205651"/>
                  </a:lnTo>
                  <a:lnTo>
                    <a:pt x="283692" y="200939"/>
                  </a:lnTo>
                  <a:lnTo>
                    <a:pt x="296951" y="196469"/>
                  </a:lnTo>
                  <a:lnTo>
                    <a:pt x="310337" y="192303"/>
                  </a:lnTo>
                  <a:lnTo>
                    <a:pt x="310730" y="192151"/>
                  </a:lnTo>
                  <a:lnTo>
                    <a:pt x="312953" y="191503"/>
                  </a:lnTo>
                  <a:lnTo>
                    <a:pt x="317271" y="189585"/>
                  </a:lnTo>
                  <a:lnTo>
                    <a:pt x="334924" y="182626"/>
                  </a:lnTo>
                  <a:lnTo>
                    <a:pt x="339890" y="181089"/>
                  </a:lnTo>
                  <a:lnTo>
                    <a:pt x="342696" y="180416"/>
                  </a:lnTo>
                  <a:lnTo>
                    <a:pt x="343763" y="180225"/>
                  </a:lnTo>
                  <a:lnTo>
                    <a:pt x="350139" y="179044"/>
                  </a:lnTo>
                  <a:lnTo>
                    <a:pt x="361797" y="174828"/>
                  </a:lnTo>
                  <a:lnTo>
                    <a:pt x="364350" y="173901"/>
                  </a:lnTo>
                  <a:lnTo>
                    <a:pt x="365061" y="172300"/>
                  </a:lnTo>
                  <a:lnTo>
                    <a:pt x="369481" y="170281"/>
                  </a:lnTo>
                  <a:lnTo>
                    <a:pt x="374878" y="167220"/>
                  </a:lnTo>
                  <a:lnTo>
                    <a:pt x="385673" y="162864"/>
                  </a:lnTo>
                  <a:lnTo>
                    <a:pt x="388632" y="162941"/>
                  </a:lnTo>
                  <a:lnTo>
                    <a:pt x="388708" y="162623"/>
                  </a:lnTo>
                  <a:lnTo>
                    <a:pt x="390499" y="154686"/>
                  </a:lnTo>
                  <a:lnTo>
                    <a:pt x="392023" y="150863"/>
                  </a:lnTo>
                  <a:lnTo>
                    <a:pt x="391566" y="150012"/>
                  </a:lnTo>
                  <a:lnTo>
                    <a:pt x="391947" y="148323"/>
                  </a:lnTo>
                  <a:lnTo>
                    <a:pt x="387807" y="142925"/>
                  </a:lnTo>
                  <a:lnTo>
                    <a:pt x="387654" y="142621"/>
                  </a:lnTo>
                  <a:lnTo>
                    <a:pt x="388645" y="136817"/>
                  </a:lnTo>
                  <a:lnTo>
                    <a:pt x="394309" y="126314"/>
                  </a:lnTo>
                  <a:lnTo>
                    <a:pt x="404799" y="119583"/>
                  </a:lnTo>
                  <a:lnTo>
                    <a:pt x="416966" y="114528"/>
                  </a:lnTo>
                  <a:lnTo>
                    <a:pt x="427672" y="109004"/>
                  </a:lnTo>
                  <a:close/>
                </a:path>
                <a:path w="489584" h="320039">
                  <a:moveTo>
                    <a:pt x="489585" y="300875"/>
                  </a:moveTo>
                  <a:lnTo>
                    <a:pt x="484149" y="297611"/>
                  </a:lnTo>
                  <a:lnTo>
                    <a:pt x="476961" y="292608"/>
                  </a:lnTo>
                  <a:lnTo>
                    <a:pt x="467080" y="294843"/>
                  </a:lnTo>
                  <a:lnTo>
                    <a:pt x="464337" y="296926"/>
                  </a:lnTo>
                  <a:lnTo>
                    <a:pt x="457339" y="296252"/>
                  </a:lnTo>
                  <a:lnTo>
                    <a:pt x="454253" y="293116"/>
                  </a:lnTo>
                  <a:lnTo>
                    <a:pt x="446417" y="294525"/>
                  </a:lnTo>
                  <a:lnTo>
                    <a:pt x="442785" y="302475"/>
                  </a:lnTo>
                  <a:lnTo>
                    <a:pt x="449681" y="308584"/>
                  </a:lnTo>
                  <a:lnTo>
                    <a:pt x="455498" y="311416"/>
                  </a:lnTo>
                  <a:lnTo>
                    <a:pt x="460184" y="312089"/>
                  </a:lnTo>
                  <a:lnTo>
                    <a:pt x="476542" y="309499"/>
                  </a:lnTo>
                  <a:lnTo>
                    <a:pt x="484314" y="306603"/>
                  </a:lnTo>
                  <a:lnTo>
                    <a:pt x="489585" y="30087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240190" y="4398174"/>
              <a:ext cx="288925" cy="502284"/>
            </a:xfrm>
            <a:custGeom>
              <a:avLst/>
              <a:gdLst/>
              <a:ahLst/>
              <a:cxnLst/>
              <a:rect l="l" t="t" r="r" b="b"/>
              <a:pathLst>
                <a:path w="288925" h="502285">
                  <a:moveTo>
                    <a:pt x="7797" y="486562"/>
                  </a:moveTo>
                  <a:lnTo>
                    <a:pt x="7594" y="483374"/>
                  </a:lnTo>
                  <a:lnTo>
                    <a:pt x="4508" y="481596"/>
                  </a:lnTo>
                  <a:lnTo>
                    <a:pt x="6756" y="484085"/>
                  </a:lnTo>
                  <a:lnTo>
                    <a:pt x="6362" y="486143"/>
                  </a:lnTo>
                  <a:lnTo>
                    <a:pt x="3327" y="487781"/>
                  </a:lnTo>
                  <a:lnTo>
                    <a:pt x="4495" y="488683"/>
                  </a:lnTo>
                  <a:lnTo>
                    <a:pt x="5778" y="489318"/>
                  </a:lnTo>
                  <a:lnTo>
                    <a:pt x="7200" y="489712"/>
                  </a:lnTo>
                  <a:lnTo>
                    <a:pt x="7797" y="486562"/>
                  </a:lnTo>
                  <a:close/>
                </a:path>
                <a:path w="288925" h="502285">
                  <a:moveTo>
                    <a:pt x="17399" y="502119"/>
                  </a:moveTo>
                  <a:lnTo>
                    <a:pt x="17183" y="497763"/>
                  </a:lnTo>
                  <a:lnTo>
                    <a:pt x="15379" y="493699"/>
                  </a:lnTo>
                  <a:lnTo>
                    <a:pt x="11607" y="491274"/>
                  </a:lnTo>
                  <a:lnTo>
                    <a:pt x="11518" y="492709"/>
                  </a:lnTo>
                  <a:lnTo>
                    <a:pt x="11379" y="494118"/>
                  </a:lnTo>
                  <a:lnTo>
                    <a:pt x="11176" y="495541"/>
                  </a:lnTo>
                  <a:lnTo>
                    <a:pt x="6134" y="495731"/>
                  </a:lnTo>
                  <a:lnTo>
                    <a:pt x="4330" y="490410"/>
                  </a:lnTo>
                  <a:lnTo>
                    <a:pt x="0" y="488962"/>
                  </a:lnTo>
                  <a:lnTo>
                    <a:pt x="4191" y="495935"/>
                  </a:lnTo>
                  <a:lnTo>
                    <a:pt x="14986" y="495795"/>
                  </a:lnTo>
                  <a:lnTo>
                    <a:pt x="17399" y="502119"/>
                  </a:lnTo>
                  <a:close/>
                </a:path>
                <a:path w="288925" h="502285">
                  <a:moveTo>
                    <a:pt x="288721" y="2616"/>
                  </a:moveTo>
                  <a:lnTo>
                    <a:pt x="286131" y="0"/>
                  </a:lnTo>
                  <a:lnTo>
                    <a:pt x="281851" y="368"/>
                  </a:lnTo>
                  <a:lnTo>
                    <a:pt x="280174" y="3771"/>
                  </a:lnTo>
                  <a:lnTo>
                    <a:pt x="282956" y="2844"/>
                  </a:lnTo>
                  <a:lnTo>
                    <a:pt x="285800" y="2463"/>
                  </a:lnTo>
                  <a:lnTo>
                    <a:pt x="288721" y="2616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76818" y="4583827"/>
              <a:ext cx="76528" cy="8819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934933" y="5454929"/>
              <a:ext cx="327025" cy="433705"/>
            </a:xfrm>
            <a:custGeom>
              <a:avLst/>
              <a:gdLst/>
              <a:ahLst/>
              <a:cxnLst/>
              <a:rect l="l" t="t" r="r" b="b"/>
              <a:pathLst>
                <a:path w="327025" h="433704">
                  <a:moveTo>
                    <a:pt x="326732" y="30327"/>
                  </a:moveTo>
                  <a:lnTo>
                    <a:pt x="322440" y="32702"/>
                  </a:lnTo>
                  <a:lnTo>
                    <a:pt x="316979" y="29692"/>
                  </a:lnTo>
                  <a:lnTo>
                    <a:pt x="306781" y="31546"/>
                  </a:lnTo>
                  <a:lnTo>
                    <a:pt x="300913" y="33616"/>
                  </a:lnTo>
                  <a:lnTo>
                    <a:pt x="295490" y="30441"/>
                  </a:lnTo>
                  <a:lnTo>
                    <a:pt x="290461" y="26035"/>
                  </a:lnTo>
                  <a:lnTo>
                    <a:pt x="286321" y="21221"/>
                  </a:lnTo>
                  <a:lnTo>
                    <a:pt x="281686" y="18186"/>
                  </a:lnTo>
                  <a:lnTo>
                    <a:pt x="244195" y="36830"/>
                  </a:lnTo>
                  <a:lnTo>
                    <a:pt x="240423" y="42087"/>
                  </a:lnTo>
                  <a:lnTo>
                    <a:pt x="232054" y="50939"/>
                  </a:lnTo>
                  <a:lnTo>
                    <a:pt x="230822" y="57035"/>
                  </a:lnTo>
                  <a:lnTo>
                    <a:pt x="223050" y="52895"/>
                  </a:lnTo>
                  <a:lnTo>
                    <a:pt x="213893" y="51625"/>
                  </a:lnTo>
                  <a:lnTo>
                    <a:pt x="204495" y="50749"/>
                  </a:lnTo>
                  <a:lnTo>
                    <a:pt x="195986" y="47739"/>
                  </a:lnTo>
                  <a:lnTo>
                    <a:pt x="192328" y="45402"/>
                  </a:lnTo>
                  <a:lnTo>
                    <a:pt x="181711" y="48298"/>
                  </a:lnTo>
                  <a:lnTo>
                    <a:pt x="169887" y="47002"/>
                  </a:lnTo>
                  <a:lnTo>
                    <a:pt x="165938" y="43586"/>
                  </a:lnTo>
                  <a:lnTo>
                    <a:pt x="160959" y="38722"/>
                  </a:lnTo>
                  <a:lnTo>
                    <a:pt x="153035" y="31432"/>
                  </a:lnTo>
                  <a:lnTo>
                    <a:pt x="116179" y="10248"/>
                  </a:lnTo>
                  <a:lnTo>
                    <a:pt x="97574" y="9969"/>
                  </a:lnTo>
                  <a:lnTo>
                    <a:pt x="88569" y="8115"/>
                  </a:lnTo>
                  <a:lnTo>
                    <a:pt x="84759" y="6629"/>
                  </a:lnTo>
                  <a:lnTo>
                    <a:pt x="83794" y="1079"/>
                  </a:lnTo>
                  <a:lnTo>
                    <a:pt x="76949" y="0"/>
                  </a:lnTo>
                  <a:lnTo>
                    <a:pt x="61887" y="304"/>
                  </a:lnTo>
                  <a:lnTo>
                    <a:pt x="54343" y="927"/>
                  </a:lnTo>
                  <a:lnTo>
                    <a:pt x="46799" y="927"/>
                  </a:lnTo>
                  <a:lnTo>
                    <a:pt x="37134" y="622"/>
                  </a:lnTo>
                  <a:lnTo>
                    <a:pt x="27927" y="723"/>
                  </a:lnTo>
                  <a:lnTo>
                    <a:pt x="19304" y="2806"/>
                  </a:lnTo>
                  <a:lnTo>
                    <a:pt x="11391" y="8420"/>
                  </a:lnTo>
                  <a:lnTo>
                    <a:pt x="8521" y="11430"/>
                  </a:lnTo>
                  <a:lnTo>
                    <a:pt x="4318" y="14909"/>
                  </a:lnTo>
                  <a:lnTo>
                    <a:pt x="1435" y="23164"/>
                  </a:lnTo>
                  <a:lnTo>
                    <a:pt x="8902" y="28943"/>
                  </a:lnTo>
                  <a:lnTo>
                    <a:pt x="6807" y="34975"/>
                  </a:lnTo>
                  <a:lnTo>
                    <a:pt x="13233" y="34315"/>
                  </a:lnTo>
                  <a:lnTo>
                    <a:pt x="8801" y="38925"/>
                  </a:lnTo>
                  <a:lnTo>
                    <a:pt x="17538" y="42189"/>
                  </a:lnTo>
                  <a:lnTo>
                    <a:pt x="21005" y="43014"/>
                  </a:lnTo>
                  <a:lnTo>
                    <a:pt x="22923" y="49784"/>
                  </a:lnTo>
                  <a:lnTo>
                    <a:pt x="19164" y="51689"/>
                  </a:lnTo>
                  <a:lnTo>
                    <a:pt x="19316" y="57531"/>
                  </a:lnTo>
                  <a:lnTo>
                    <a:pt x="19977" y="59855"/>
                  </a:lnTo>
                  <a:lnTo>
                    <a:pt x="21158" y="62064"/>
                  </a:lnTo>
                  <a:lnTo>
                    <a:pt x="22923" y="67056"/>
                  </a:lnTo>
                  <a:lnTo>
                    <a:pt x="25844" y="71513"/>
                  </a:lnTo>
                  <a:lnTo>
                    <a:pt x="26924" y="76771"/>
                  </a:lnTo>
                  <a:lnTo>
                    <a:pt x="30226" y="82346"/>
                  </a:lnTo>
                  <a:lnTo>
                    <a:pt x="35801" y="88760"/>
                  </a:lnTo>
                  <a:lnTo>
                    <a:pt x="40297" y="95389"/>
                  </a:lnTo>
                  <a:lnTo>
                    <a:pt x="40360" y="101663"/>
                  </a:lnTo>
                  <a:lnTo>
                    <a:pt x="37045" y="107607"/>
                  </a:lnTo>
                  <a:lnTo>
                    <a:pt x="43967" y="112572"/>
                  </a:lnTo>
                  <a:lnTo>
                    <a:pt x="42722" y="125183"/>
                  </a:lnTo>
                  <a:lnTo>
                    <a:pt x="45834" y="131673"/>
                  </a:lnTo>
                  <a:lnTo>
                    <a:pt x="42341" y="143852"/>
                  </a:lnTo>
                  <a:lnTo>
                    <a:pt x="35052" y="146850"/>
                  </a:lnTo>
                  <a:lnTo>
                    <a:pt x="35699" y="157162"/>
                  </a:lnTo>
                  <a:lnTo>
                    <a:pt x="36461" y="158089"/>
                  </a:lnTo>
                  <a:lnTo>
                    <a:pt x="31788" y="159931"/>
                  </a:lnTo>
                  <a:lnTo>
                    <a:pt x="25349" y="164731"/>
                  </a:lnTo>
                  <a:lnTo>
                    <a:pt x="20243" y="172161"/>
                  </a:lnTo>
                  <a:lnTo>
                    <a:pt x="15824" y="180352"/>
                  </a:lnTo>
                  <a:lnTo>
                    <a:pt x="6807" y="194818"/>
                  </a:lnTo>
                  <a:lnTo>
                    <a:pt x="3302" y="203187"/>
                  </a:lnTo>
                  <a:lnTo>
                    <a:pt x="1511" y="211861"/>
                  </a:lnTo>
                  <a:lnTo>
                    <a:pt x="1981" y="220078"/>
                  </a:lnTo>
                  <a:lnTo>
                    <a:pt x="3365" y="226085"/>
                  </a:lnTo>
                  <a:lnTo>
                    <a:pt x="546" y="233946"/>
                  </a:lnTo>
                  <a:lnTo>
                    <a:pt x="0" y="247434"/>
                  </a:lnTo>
                  <a:lnTo>
                    <a:pt x="241" y="262089"/>
                  </a:lnTo>
                  <a:lnTo>
                    <a:pt x="7734" y="263093"/>
                  </a:lnTo>
                  <a:lnTo>
                    <a:pt x="15316" y="267258"/>
                  </a:lnTo>
                  <a:lnTo>
                    <a:pt x="28371" y="277571"/>
                  </a:lnTo>
                  <a:lnTo>
                    <a:pt x="37477" y="284035"/>
                  </a:lnTo>
                  <a:lnTo>
                    <a:pt x="46926" y="290156"/>
                  </a:lnTo>
                  <a:lnTo>
                    <a:pt x="85090" y="313397"/>
                  </a:lnTo>
                  <a:lnTo>
                    <a:pt x="122682" y="337159"/>
                  </a:lnTo>
                  <a:lnTo>
                    <a:pt x="141757" y="348526"/>
                  </a:lnTo>
                  <a:lnTo>
                    <a:pt x="147624" y="352628"/>
                  </a:lnTo>
                  <a:lnTo>
                    <a:pt x="152946" y="358279"/>
                  </a:lnTo>
                  <a:lnTo>
                    <a:pt x="155460" y="364769"/>
                  </a:lnTo>
                  <a:lnTo>
                    <a:pt x="152920" y="371386"/>
                  </a:lnTo>
                  <a:lnTo>
                    <a:pt x="147408" y="377482"/>
                  </a:lnTo>
                  <a:lnTo>
                    <a:pt x="153631" y="376834"/>
                  </a:lnTo>
                  <a:lnTo>
                    <a:pt x="159994" y="383921"/>
                  </a:lnTo>
                  <a:lnTo>
                    <a:pt x="160820" y="387756"/>
                  </a:lnTo>
                  <a:lnTo>
                    <a:pt x="174002" y="398856"/>
                  </a:lnTo>
                  <a:lnTo>
                    <a:pt x="192265" y="413207"/>
                  </a:lnTo>
                  <a:lnTo>
                    <a:pt x="204800" y="423494"/>
                  </a:lnTo>
                  <a:lnTo>
                    <a:pt x="210985" y="431596"/>
                  </a:lnTo>
                  <a:lnTo>
                    <a:pt x="219481" y="433590"/>
                  </a:lnTo>
                  <a:lnTo>
                    <a:pt x="218960" y="427875"/>
                  </a:lnTo>
                  <a:lnTo>
                    <a:pt x="223456" y="431152"/>
                  </a:lnTo>
                  <a:lnTo>
                    <a:pt x="226250" y="423900"/>
                  </a:lnTo>
                  <a:lnTo>
                    <a:pt x="230339" y="416991"/>
                  </a:lnTo>
                  <a:lnTo>
                    <a:pt x="233591" y="409905"/>
                  </a:lnTo>
                  <a:lnTo>
                    <a:pt x="233883" y="402132"/>
                  </a:lnTo>
                  <a:lnTo>
                    <a:pt x="238010" y="399021"/>
                  </a:lnTo>
                  <a:lnTo>
                    <a:pt x="241820" y="389470"/>
                  </a:lnTo>
                  <a:lnTo>
                    <a:pt x="245516" y="378675"/>
                  </a:lnTo>
                  <a:lnTo>
                    <a:pt x="249313" y="371805"/>
                  </a:lnTo>
                  <a:lnTo>
                    <a:pt x="252374" y="369316"/>
                  </a:lnTo>
                  <a:lnTo>
                    <a:pt x="259803" y="357555"/>
                  </a:lnTo>
                  <a:lnTo>
                    <a:pt x="258279" y="353479"/>
                  </a:lnTo>
                  <a:lnTo>
                    <a:pt x="257162" y="346862"/>
                  </a:lnTo>
                  <a:lnTo>
                    <a:pt x="258775" y="340868"/>
                  </a:lnTo>
                  <a:lnTo>
                    <a:pt x="263004" y="336257"/>
                  </a:lnTo>
                  <a:lnTo>
                    <a:pt x="269709" y="333806"/>
                  </a:lnTo>
                  <a:lnTo>
                    <a:pt x="274459" y="333133"/>
                  </a:lnTo>
                  <a:lnTo>
                    <a:pt x="278625" y="332168"/>
                  </a:lnTo>
                  <a:lnTo>
                    <a:pt x="282092" y="324078"/>
                  </a:lnTo>
                  <a:lnTo>
                    <a:pt x="283984" y="320370"/>
                  </a:lnTo>
                  <a:lnTo>
                    <a:pt x="285800" y="319087"/>
                  </a:lnTo>
                  <a:lnTo>
                    <a:pt x="286918" y="323240"/>
                  </a:lnTo>
                  <a:lnTo>
                    <a:pt x="291109" y="318985"/>
                  </a:lnTo>
                  <a:lnTo>
                    <a:pt x="289547" y="316395"/>
                  </a:lnTo>
                  <a:lnTo>
                    <a:pt x="290423" y="317817"/>
                  </a:lnTo>
                  <a:lnTo>
                    <a:pt x="291973" y="315036"/>
                  </a:lnTo>
                  <a:lnTo>
                    <a:pt x="294284" y="313232"/>
                  </a:lnTo>
                  <a:lnTo>
                    <a:pt x="297345" y="312381"/>
                  </a:lnTo>
                  <a:lnTo>
                    <a:pt x="293420" y="308927"/>
                  </a:lnTo>
                  <a:lnTo>
                    <a:pt x="287502" y="312991"/>
                  </a:lnTo>
                  <a:lnTo>
                    <a:pt x="286435" y="311188"/>
                  </a:lnTo>
                  <a:lnTo>
                    <a:pt x="284607" y="306971"/>
                  </a:lnTo>
                  <a:lnTo>
                    <a:pt x="287667" y="311213"/>
                  </a:lnTo>
                  <a:lnTo>
                    <a:pt x="289229" y="306971"/>
                  </a:lnTo>
                  <a:lnTo>
                    <a:pt x="313258" y="290652"/>
                  </a:lnTo>
                  <a:lnTo>
                    <a:pt x="311429" y="283870"/>
                  </a:lnTo>
                  <a:lnTo>
                    <a:pt x="307314" y="277520"/>
                  </a:lnTo>
                  <a:lnTo>
                    <a:pt x="302602" y="271754"/>
                  </a:lnTo>
                  <a:lnTo>
                    <a:pt x="293331" y="255231"/>
                  </a:lnTo>
                  <a:lnTo>
                    <a:pt x="289941" y="237629"/>
                  </a:lnTo>
                  <a:lnTo>
                    <a:pt x="289814" y="219125"/>
                  </a:lnTo>
                  <a:lnTo>
                    <a:pt x="290372" y="199936"/>
                  </a:lnTo>
                  <a:lnTo>
                    <a:pt x="290042" y="95973"/>
                  </a:lnTo>
                  <a:lnTo>
                    <a:pt x="291338" y="86372"/>
                  </a:lnTo>
                  <a:lnTo>
                    <a:pt x="294868" y="78740"/>
                  </a:lnTo>
                  <a:lnTo>
                    <a:pt x="299986" y="71805"/>
                  </a:lnTo>
                  <a:lnTo>
                    <a:pt x="306070" y="64300"/>
                  </a:lnTo>
                  <a:lnTo>
                    <a:pt x="311759" y="56222"/>
                  </a:lnTo>
                  <a:lnTo>
                    <a:pt x="316941" y="47675"/>
                  </a:lnTo>
                  <a:lnTo>
                    <a:pt x="326732" y="3032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224252" y="2180780"/>
              <a:ext cx="1217930" cy="3568065"/>
            </a:xfrm>
            <a:custGeom>
              <a:avLst/>
              <a:gdLst/>
              <a:ahLst/>
              <a:cxnLst/>
              <a:rect l="l" t="t" r="r" b="b"/>
              <a:pathLst>
                <a:path w="1217929" h="3568065">
                  <a:moveTo>
                    <a:pt x="297675" y="2220010"/>
                  </a:moveTo>
                  <a:lnTo>
                    <a:pt x="296621" y="2219553"/>
                  </a:lnTo>
                  <a:lnTo>
                    <a:pt x="296087" y="2219947"/>
                  </a:lnTo>
                  <a:lnTo>
                    <a:pt x="296113" y="2221166"/>
                  </a:lnTo>
                  <a:lnTo>
                    <a:pt x="297154" y="2220391"/>
                  </a:lnTo>
                  <a:lnTo>
                    <a:pt x="297675" y="2220010"/>
                  </a:lnTo>
                  <a:close/>
                </a:path>
                <a:path w="1217929" h="3568065">
                  <a:moveTo>
                    <a:pt x="420331" y="3003486"/>
                  </a:moveTo>
                  <a:lnTo>
                    <a:pt x="417398" y="3002838"/>
                  </a:lnTo>
                  <a:lnTo>
                    <a:pt x="414680" y="3001683"/>
                  </a:lnTo>
                  <a:lnTo>
                    <a:pt x="412178" y="3000006"/>
                  </a:lnTo>
                  <a:lnTo>
                    <a:pt x="413283" y="3005366"/>
                  </a:lnTo>
                  <a:lnTo>
                    <a:pt x="409105" y="3006547"/>
                  </a:lnTo>
                  <a:lnTo>
                    <a:pt x="404050" y="3004655"/>
                  </a:lnTo>
                  <a:lnTo>
                    <a:pt x="408063" y="2998711"/>
                  </a:lnTo>
                  <a:lnTo>
                    <a:pt x="409371" y="2991510"/>
                  </a:lnTo>
                  <a:lnTo>
                    <a:pt x="408978" y="2983915"/>
                  </a:lnTo>
                  <a:lnTo>
                    <a:pt x="407885" y="2976842"/>
                  </a:lnTo>
                  <a:lnTo>
                    <a:pt x="407022" y="2968333"/>
                  </a:lnTo>
                  <a:lnTo>
                    <a:pt x="407479" y="2960878"/>
                  </a:lnTo>
                  <a:lnTo>
                    <a:pt x="408952" y="2953550"/>
                  </a:lnTo>
                  <a:lnTo>
                    <a:pt x="411137" y="2945434"/>
                  </a:lnTo>
                  <a:lnTo>
                    <a:pt x="409308" y="2939389"/>
                  </a:lnTo>
                  <a:lnTo>
                    <a:pt x="402374" y="2935186"/>
                  </a:lnTo>
                  <a:lnTo>
                    <a:pt x="393788" y="2933255"/>
                  </a:lnTo>
                  <a:lnTo>
                    <a:pt x="387019" y="2934055"/>
                  </a:lnTo>
                  <a:lnTo>
                    <a:pt x="380530" y="2937256"/>
                  </a:lnTo>
                  <a:lnTo>
                    <a:pt x="379755" y="2947238"/>
                  </a:lnTo>
                  <a:lnTo>
                    <a:pt x="372122" y="2951111"/>
                  </a:lnTo>
                  <a:lnTo>
                    <a:pt x="365061" y="2953601"/>
                  </a:lnTo>
                  <a:lnTo>
                    <a:pt x="350520" y="2955874"/>
                  </a:lnTo>
                  <a:lnTo>
                    <a:pt x="343496" y="2957830"/>
                  </a:lnTo>
                  <a:lnTo>
                    <a:pt x="330733" y="2963799"/>
                  </a:lnTo>
                  <a:lnTo>
                    <a:pt x="324129" y="2965945"/>
                  </a:lnTo>
                  <a:lnTo>
                    <a:pt x="316953" y="2966351"/>
                  </a:lnTo>
                  <a:lnTo>
                    <a:pt x="310794" y="2965742"/>
                  </a:lnTo>
                  <a:lnTo>
                    <a:pt x="306476" y="2962935"/>
                  </a:lnTo>
                  <a:lnTo>
                    <a:pt x="294373" y="2965627"/>
                  </a:lnTo>
                  <a:lnTo>
                    <a:pt x="289229" y="2968383"/>
                  </a:lnTo>
                  <a:lnTo>
                    <a:pt x="274789" y="2973349"/>
                  </a:lnTo>
                  <a:lnTo>
                    <a:pt x="268998" y="2972981"/>
                  </a:lnTo>
                  <a:lnTo>
                    <a:pt x="260616" y="2969996"/>
                  </a:lnTo>
                  <a:lnTo>
                    <a:pt x="254012" y="2970644"/>
                  </a:lnTo>
                  <a:lnTo>
                    <a:pt x="246443" y="2974962"/>
                  </a:lnTo>
                  <a:lnTo>
                    <a:pt x="233553" y="2984728"/>
                  </a:lnTo>
                  <a:lnTo>
                    <a:pt x="225717" y="2988500"/>
                  </a:lnTo>
                  <a:lnTo>
                    <a:pt x="218935" y="2989542"/>
                  </a:lnTo>
                  <a:lnTo>
                    <a:pt x="211988" y="2988830"/>
                  </a:lnTo>
                  <a:lnTo>
                    <a:pt x="196088" y="2986113"/>
                  </a:lnTo>
                  <a:lnTo>
                    <a:pt x="190461" y="2985884"/>
                  </a:lnTo>
                  <a:lnTo>
                    <a:pt x="185254" y="2987408"/>
                  </a:lnTo>
                  <a:lnTo>
                    <a:pt x="178930" y="2991396"/>
                  </a:lnTo>
                  <a:lnTo>
                    <a:pt x="173355" y="2995511"/>
                  </a:lnTo>
                  <a:lnTo>
                    <a:pt x="164896" y="3001340"/>
                  </a:lnTo>
                  <a:lnTo>
                    <a:pt x="158369" y="3003486"/>
                  </a:lnTo>
                  <a:lnTo>
                    <a:pt x="145719" y="3005912"/>
                  </a:lnTo>
                  <a:lnTo>
                    <a:pt x="133680" y="3004731"/>
                  </a:lnTo>
                  <a:lnTo>
                    <a:pt x="122758" y="2999892"/>
                  </a:lnTo>
                  <a:lnTo>
                    <a:pt x="113499" y="2991345"/>
                  </a:lnTo>
                  <a:lnTo>
                    <a:pt x="107226" y="2982176"/>
                  </a:lnTo>
                  <a:lnTo>
                    <a:pt x="101079" y="2972333"/>
                  </a:lnTo>
                  <a:lnTo>
                    <a:pt x="94170" y="2963227"/>
                  </a:lnTo>
                  <a:lnTo>
                    <a:pt x="85610" y="2956280"/>
                  </a:lnTo>
                  <a:lnTo>
                    <a:pt x="80873" y="2965259"/>
                  </a:lnTo>
                  <a:lnTo>
                    <a:pt x="69253" y="2982582"/>
                  </a:lnTo>
                  <a:lnTo>
                    <a:pt x="65290" y="2991650"/>
                  </a:lnTo>
                  <a:lnTo>
                    <a:pt x="64833" y="2999905"/>
                  </a:lnTo>
                  <a:lnTo>
                    <a:pt x="67487" y="3007512"/>
                  </a:lnTo>
                  <a:lnTo>
                    <a:pt x="72059" y="3014408"/>
                  </a:lnTo>
                  <a:lnTo>
                    <a:pt x="77343" y="3020555"/>
                  </a:lnTo>
                  <a:lnTo>
                    <a:pt x="83223" y="3026994"/>
                  </a:lnTo>
                  <a:lnTo>
                    <a:pt x="85979" y="3032887"/>
                  </a:lnTo>
                  <a:lnTo>
                    <a:pt x="92583" y="3044469"/>
                  </a:lnTo>
                  <a:lnTo>
                    <a:pt x="94615" y="3052572"/>
                  </a:lnTo>
                  <a:lnTo>
                    <a:pt x="105003" y="3055340"/>
                  </a:lnTo>
                  <a:lnTo>
                    <a:pt x="137617" y="3077489"/>
                  </a:lnTo>
                  <a:lnTo>
                    <a:pt x="194945" y="3099206"/>
                  </a:lnTo>
                  <a:lnTo>
                    <a:pt x="217678" y="3108439"/>
                  </a:lnTo>
                  <a:lnTo>
                    <a:pt x="229158" y="3112859"/>
                  </a:lnTo>
                  <a:lnTo>
                    <a:pt x="240817" y="3116453"/>
                  </a:lnTo>
                  <a:lnTo>
                    <a:pt x="251320" y="3118142"/>
                  </a:lnTo>
                  <a:lnTo>
                    <a:pt x="262001" y="3118370"/>
                  </a:lnTo>
                  <a:lnTo>
                    <a:pt x="283375" y="3117621"/>
                  </a:lnTo>
                  <a:lnTo>
                    <a:pt x="262699" y="3140087"/>
                  </a:lnTo>
                  <a:lnTo>
                    <a:pt x="222351" y="3186226"/>
                  </a:lnTo>
                  <a:lnTo>
                    <a:pt x="184581" y="3232378"/>
                  </a:lnTo>
                  <a:lnTo>
                    <a:pt x="166814" y="3255429"/>
                  </a:lnTo>
                  <a:lnTo>
                    <a:pt x="157657" y="3261017"/>
                  </a:lnTo>
                  <a:lnTo>
                    <a:pt x="145453" y="3261601"/>
                  </a:lnTo>
                  <a:lnTo>
                    <a:pt x="132473" y="3260255"/>
                  </a:lnTo>
                  <a:lnTo>
                    <a:pt x="121005" y="3260077"/>
                  </a:lnTo>
                  <a:lnTo>
                    <a:pt x="108813" y="3263036"/>
                  </a:lnTo>
                  <a:lnTo>
                    <a:pt x="98437" y="3268014"/>
                  </a:lnTo>
                  <a:lnTo>
                    <a:pt x="89204" y="3274860"/>
                  </a:lnTo>
                  <a:lnTo>
                    <a:pt x="80403" y="3283470"/>
                  </a:lnTo>
                  <a:lnTo>
                    <a:pt x="72085" y="3289274"/>
                  </a:lnTo>
                  <a:lnTo>
                    <a:pt x="62979" y="3291763"/>
                  </a:lnTo>
                  <a:lnTo>
                    <a:pt x="53594" y="3293516"/>
                  </a:lnTo>
                  <a:lnTo>
                    <a:pt x="44450" y="3297085"/>
                  </a:lnTo>
                  <a:lnTo>
                    <a:pt x="35839" y="3305264"/>
                  </a:lnTo>
                  <a:lnTo>
                    <a:pt x="28854" y="3316541"/>
                  </a:lnTo>
                  <a:lnTo>
                    <a:pt x="22694" y="3328632"/>
                  </a:lnTo>
                  <a:lnTo>
                    <a:pt x="16548" y="3339236"/>
                  </a:lnTo>
                  <a:lnTo>
                    <a:pt x="12293" y="3345307"/>
                  </a:lnTo>
                  <a:lnTo>
                    <a:pt x="4978" y="3350031"/>
                  </a:lnTo>
                  <a:lnTo>
                    <a:pt x="1879" y="3356762"/>
                  </a:lnTo>
                  <a:lnTo>
                    <a:pt x="292" y="3362604"/>
                  </a:lnTo>
                  <a:lnTo>
                    <a:pt x="0" y="3369132"/>
                  </a:lnTo>
                  <a:lnTo>
                    <a:pt x="571" y="3381857"/>
                  </a:lnTo>
                  <a:lnTo>
                    <a:pt x="1079" y="3505428"/>
                  </a:lnTo>
                  <a:lnTo>
                    <a:pt x="901" y="3514737"/>
                  </a:lnTo>
                  <a:lnTo>
                    <a:pt x="1028" y="3522738"/>
                  </a:lnTo>
                  <a:lnTo>
                    <a:pt x="2819" y="3530282"/>
                  </a:lnTo>
                  <a:lnTo>
                    <a:pt x="7607" y="3538207"/>
                  </a:lnTo>
                  <a:lnTo>
                    <a:pt x="12839" y="3544493"/>
                  </a:lnTo>
                  <a:lnTo>
                    <a:pt x="18389" y="3551758"/>
                  </a:lnTo>
                  <a:lnTo>
                    <a:pt x="22682" y="3559594"/>
                  </a:lnTo>
                  <a:lnTo>
                    <a:pt x="24155" y="3567582"/>
                  </a:lnTo>
                  <a:lnTo>
                    <a:pt x="30073" y="3559530"/>
                  </a:lnTo>
                  <a:lnTo>
                    <a:pt x="35267" y="3550615"/>
                  </a:lnTo>
                  <a:lnTo>
                    <a:pt x="38963" y="3541077"/>
                  </a:lnTo>
                  <a:lnTo>
                    <a:pt x="40373" y="3531197"/>
                  </a:lnTo>
                  <a:lnTo>
                    <a:pt x="42748" y="3533673"/>
                  </a:lnTo>
                  <a:lnTo>
                    <a:pt x="46634" y="3530854"/>
                  </a:lnTo>
                  <a:lnTo>
                    <a:pt x="50787" y="3525774"/>
                  </a:lnTo>
                  <a:lnTo>
                    <a:pt x="58801" y="3515169"/>
                  </a:lnTo>
                  <a:lnTo>
                    <a:pt x="63157" y="3508514"/>
                  </a:lnTo>
                  <a:lnTo>
                    <a:pt x="99593" y="3464674"/>
                  </a:lnTo>
                  <a:lnTo>
                    <a:pt x="134848" y="3428390"/>
                  </a:lnTo>
                  <a:lnTo>
                    <a:pt x="169659" y="3401720"/>
                  </a:lnTo>
                  <a:lnTo>
                    <a:pt x="190500" y="3386975"/>
                  </a:lnTo>
                  <a:lnTo>
                    <a:pt x="226923" y="3353346"/>
                  </a:lnTo>
                  <a:lnTo>
                    <a:pt x="276377" y="3293656"/>
                  </a:lnTo>
                  <a:lnTo>
                    <a:pt x="294309" y="3263379"/>
                  </a:lnTo>
                  <a:lnTo>
                    <a:pt x="300266" y="3253270"/>
                  </a:lnTo>
                  <a:lnTo>
                    <a:pt x="324662" y="3211639"/>
                  </a:lnTo>
                  <a:lnTo>
                    <a:pt x="331203" y="3189147"/>
                  </a:lnTo>
                  <a:lnTo>
                    <a:pt x="334352" y="3177933"/>
                  </a:lnTo>
                  <a:lnTo>
                    <a:pt x="338988" y="3167037"/>
                  </a:lnTo>
                  <a:lnTo>
                    <a:pt x="343700" y="3159226"/>
                  </a:lnTo>
                  <a:lnTo>
                    <a:pt x="348716" y="3151619"/>
                  </a:lnTo>
                  <a:lnTo>
                    <a:pt x="353428" y="3143834"/>
                  </a:lnTo>
                  <a:lnTo>
                    <a:pt x="357200" y="3135515"/>
                  </a:lnTo>
                  <a:lnTo>
                    <a:pt x="358990" y="3130435"/>
                  </a:lnTo>
                  <a:lnTo>
                    <a:pt x="357124" y="3125000"/>
                  </a:lnTo>
                  <a:lnTo>
                    <a:pt x="361454" y="3115360"/>
                  </a:lnTo>
                  <a:lnTo>
                    <a:pt x="378980" y="3085084"/>
                  </a:lnTo>
                  <a:lnTo>
                    <a:pt x="382803" y="3076994"/>
                  </a:lnTo>
                  <a:lnTo>
                    <a:pt x="399084" y="3042069"/>
                  </a:lnTo>
                  <a:lnTo>
                    <a:pt x="399732" y="3033077"/>
                  </a:lnTo>
                  <a:lnTo>
                    <a:pt x="399694" y="3015030"/>
                  </a:lnTo>
                  <a:lnTo>
                    <a:pt x="402704" y="3008236"/>
                  </a:lnTo>
                  <a:lnTo>
                    <a:pt x="409409" y="3006902"/>
                  </a:lnTo>
                  <a:lnTo>
                    <a:pt x="416407" y="3006750"/>
                  </a:lnTo>
                  <a:lnTo>
                    <a:pt x="420331" y="3003486"/>
                  </a:lnTo>
                  <a:close/>
                </a:path>
                <a:path w="1217929" h="3568065">
                  <a:moveTo>
                    <a:pt x="604824" y="449580"/>
                  </a:moveTo>
                  <a:lnTo>
                    <a:pt x="599630" y="449402"/>
                  </a:lnTo>
                  <a:lnTo>
                    <a:pt x="593242" y="451777"/>
                  </a:lnTo>
                  <a:lnTo>
                    <a:pt x="588975" y="454609"/>
                  </a:lnTo>
                  <a:lnTo>
                    <a:pt x="593940" y="452285"/>
                  </a:lnTo>
                  <a:lnTo>
                    <a:pt x="599389" y="450418"/>
                  </a:lnTo>
                  <a:lnTo>
                    <a:pt x="604824" y="449580"/>
                  </a:lnTo>
                  <a:close/>
                </a:path>
                <a:path w="1217929" h="3568065">
                  <a:moveTo>
                    <a:pt x="614603" y="459676"/>
                  </a:moveTo>
                  <a:lnTo>
                    <a:pt x="610298" y="452805"/>
                  </a:lnTo>
                  <a:lnTo>
                    <a:pt x="603211" y="450672"/>
                  </a:lnTo>
                  <a:lnTo>
                    <a:pt x="595147" y="451993"/>
                  </a:lnTo>
                  <a:lnTo>
                    <a:pt x="587895" y="455409"/>
                  </a:lnTo>
                  <a:lnTo>
                    <a:pt x="592201" y="461060"/>
                  </a:lnTo>
                  <a:lnTo>
                    <a:pt x="599452" y="462191"/>
                  </a:lnTo>
                  <a:lnTo>
                    <a:pt x="607593" y="460997"/>
                  </a:lnTo>
                  <a:lnTo>
                    <a:pt x="614603" y="459676"/>
                  </a:lnTo>
                  <a:close/>
                </a:path>
                <a:path w="1217929" h="3568065">
                  <a:moveTo>
                    <a:pt x="1107186" y="1168"/>
                  </a:moveTo>
                  <a:lnTo>
                    <a:pt x="1104646" y="571"/>
                  </a:lnTo>
                  <a:lnTo>
                    <a:pt x="1102067" y="177"/>
                  </a:lnTo>
                  <a:lnTo>
                    <a:pt x="1099464" y="0"/>
                  </a:lnTo>
                  <a:lnTo>
                    <a:pt x="1101991" y="673"/>
                  </a:lnTo>
                  <a:lnTo>
                    <a:pt x="1104569" y="1066"/>
                  </a:lnTo>
                  <a:lnTo>
                    <a:pt x="1107186" y="1168"/>
                  </a:lnTo>
                  <a:close/>
                </a:path>
                <a:path w="1217929" h="3568065">
                  <a:moveTo>
                    <a:pt x="1217612" y="1758429"/>
                  </a:moveTo>
                  <a:lnTo>
                    <a:pt x="1213167" y="1755013"/>
                  </a:lnTo>
                  <a:lnTo>
                    <a:pt x="1206182" y="1751888"/>
                  </a:lnTo>
                  <a:lnTo>
                    <a:pt x="1198880" y="1750009"/>
                  </a:lnTo>
                  <a:lnTo>
                    <a:pt x="1193457" y="1750339"/>
                  </a:lnTo>
                  <a:lnTo>
                    <a:pt x="1181785" y="1756321"/>
                  </a:lnTo>
                  <a:lnTo>
                    <a:pt x="1175334" y="1758429"/>
                  </a:lnTo>
                  <a:lnTo>
                    <a:pt x="1169619" y="1758048"/>
                  </a:lnTo>
                  <a:lnTo>
                    <a:pt x="1171587" y="1751787"/>
                  </a:lnTo>
                  <a:lnTo>
                    <a:pt x="1166063" y="1748713"/>
                  </a:lnTo>
                  <a:lnTo>
                    <a:pt x="1132192" y="1772234"/>
                  </a:lnTo>
                  <a:lnTo>
                    <a:pt x="1122997" y="1767967"/>
                  </a:lnTo>
                  <a:lnTo>
                    <a:pt x="1110107" y="1778533"/>
                  </a:lnTo>
                  <a:lnTo>
                    <a:pt x="1101979" y="1782851"/>
                  </a:lnTo>
                  <a:lnTo>
                    <a:pt x="1094486" y="1781759"/>
                  </a:lnTo>
                  <a:lnTo>
                    <a:pt x="1088059" y="1772246"/>
                  </a:lnTo>
                  <a:lnTo>
                    <a:pt x="1085583" y="1765922"/>
                  </a:lnTo>
                  <a:lnTo>
                    <a:pt x="1084491" y="1758975"/>
                  </a:lnTo>
                  <a:lnTo>
                    <a:pt x="1083919" y="1746186"/>
                  </a:lnTo>
                  <a:lnTo>
                    <a:pt x="1085329" y="1734350"/>
                  </a:lnTo>
                  <a:lnTo>
                    <a:pt x="1080681" y="1723580"/>
                  </a:lnTo>
                  <a:lnTo>
                    <a:pt x="1075436" y="1728457"/>
                  </a:lnTo>
                  <a:lnTo>
                    <a:pt x="1068222" y="1726095"/>
                  </a:lnTo>
                  <a:lnTo>
                    <a:pt x="1070927" y="1715706"/>
                  </a:lnTo>
                  <a:lnTo>
                    <a:pt x="1069098" y="1712455"/>
                  </a:lnTo>
                  <a:lnTo>
                    <a:pt x="1061567" y="1704809"/>
                  </a:lnTo>
                  <a:lnTo>
                    <a:pt x="1052334" y="1702638"/>
                  </a:lnTo>
                  <a:lnTo>
                    <a:pt x="1043597" y="1705724"/>
                  </a:lnTo>
                  <a:lnTo>
                    <a:pt x="1037615" y="1713865"/>
                  </a:lnTo>
                  <a:lnTo>
                    <a:pt x="1035735" y="1718983"/>
                  </a:lnTo>
                  <a:lnTo>
                    <a:pt x="1028471" y="1725041"/>
                  </a:lnTo>
                  <a:lnTo>
                    <a:pt x="1030579" y="1734604"/>
                  </a:lnTo>
                  <a:lnTo>
                    <a:pt x="1039355" y="1736915"/>
                  </a:lnTo>
                  <a:lnTo>
                    <a:pt x="1033589" y="1743202"/>
                  </a:lnTo>
                  <a:lnTo>
                    <a:pt x="1028230" y="1744332"/>
                  </a:lnTo>
                  <a:lnTo>
                    <a:pt x="1020457" y="1742643"/>
                  </a:lnTo>
                  <a:lnTo>
                    <a:pt x="1012177" y="1741982"/>
                  </a:lnTo>
                  <a:lnTo>
                    <a:pt x="1005255" y="1746275"/>
                  </a:lnTo>
                  <a:lnTo>
                    <a:pt x="1004557" y="1750961"/>
                  </a:lnTo>
                  <a:lnTo>
                    <a:pt x="1005827" y="1756435"/>
                  </a:lnTo>
                  <a:lnTo>
                    <a:pt x="1006132" y="1761337"/>
                  </a:lnTo>
                  <a:lnTo>
                    <a:pt x="1002563" y="1764258"/>
                  </a:lnTo>
                  <a:lnTo>
                    <a:pt x="995349" y="1765922"/>
                  </a:lnTo>
                  <a:lnTo>
                    <a:pt x="993368" y="1754962"/>
                  </a:lnTo>
                  <a:lnTo>
                    <a:pt x="985380" y="1753730"/>
                  </a:lnTo>
                  <a:lnTo>
                    <a:pt x="985520" y="1757387"/>
                  </a:lnTo>
                  <a:lnTo>
                    <a:pt x="980643" y="1759369"/>
                  </a:lnTo>
                  <a:lnTo>
                    <a:pt x="981151" y="1754911"/>
                  </a:lnTo>
                  <a:lnTo>
                    <a:pt x="974445" y="1762290"/>
                  </a:lnTo>
                  <a:lnTo>
                    <a:pt x="963206" y="1762607"/>
                  </a:lnTo>
                  <a:lnTo>
                    <a:pt x="964209" y="1769262"/>
                  </a:lnTo>
                  <a:lnTo>
                    <a:pt x="958303" y="1768005"/>
                  </a:lnTo>
                  <a:lnTo>
                    <a:pt x="957694" y="1774291"/>
                  </a:lnTo>
                  <a:lnTo>
                    <a:pt x="949363" y="1766785"/>
                  </a:lnTo>
                  <a:lnTo>
                    <a:pt x="943940" y="1759712"/>
                  </a:lnTo>
                  <a:lnTo>
                    <a:pt x="941019" y="1758911"/>
                  </a:lnTo>
                  <a:lnTo>
                    <a:pt x="935596" y="1758708"/>
                  </a:lnTo>
                  <a:lnTo>
                    <a:pt x="930325" y="1759750"/>
                  </a:lnTo>
                  <a:lnTo>
                    <a:pt x="925283" y="1759966"/>
                  </a:lnTo>
                  <a:lnTo>
                    <a:pt x="920559" y="1757324"/>
                  </a:lnTo>
                  <a:lnTo>
                    <a:pt x="914527" y="1751012"/>
                  </a:lnTo>
                  <a:lnTo>
                    <a:pt x="907173" y="1751228"/>
                  </a:lnTo>
                  <a:lnTo>
                    <a:pt x="891857" y="1753222"/>
                  </a:lnTo>
                  <a:lnTo>
                    <a:pt x="886104" y="1755190"/>
                  </a:lnTo>
                  <a:lnTo>
                    <a:pt x="875157" y="1749171"/>
                  </a:lnTo>
                  <a:lnTo>
                    <a:pt x="869111" y="1743570"/>
                  </a:lnTo>
                  <a:lnTo>
                    <a:pt x="856513" y="1745602"/>
                  </a:lnTo>
                  <a:lnTo>
                    <a:pt x="862406" y="1754873"/>
                  </a:lnTo>
                  <a:lnTo>
                    <a:pt x="852754" y="1761032"/>
                  </a:lnTo>
                  <a:lnTo>
                    <a:pt x="842746" y="1757680"/>
                  </a:lnTo>
                  <a:lnTo>
                    <a:pt x="837057" y="1760016"/>
                  </a:lnTo>
                  <a:lnTo>
                    <a:pt x="830300" y="1768322"/>
                  </a:lnTo>
                  <a:lnTo>
                    <a:pt x="829779" y="1780997"/>
                  </a:lnTo>
                  <a:lnTo>
                    <a:pt x="829818" y="1794154"/>
                  </a:lnTo>
                  <a:lnTo>
                    <a:pt x="824738" y="1803908"/>
                  </a:lnTo>
                  <a:lnTo>
                    <a:pt x="814209" y="1810956"/>
                  </a:lnTo>
                  <a:lnTo>
                    <a:pt x="802424" y="1817344"/>
                  </a:lnTo>
                  <a:lnTo>
                    <a:pt x="789940" y="1821599"/>
                  </a:lnTo>
                  <a:lnTo>
                    <a:pt x="777316" y="1822272"/>
                  </a:lnTo>
                  <a:lnTo>
                    <a:pt x="778459" y="1825421"/>
                  </a:lnTo>
                  <a:lnTo>
                    <a:pt x="780757" y="1828101"/>
                  </a:lnTo>
                  <a:lnTo>
                    <a:pt x="783488" y="1830006"/>
                  </a:lnTo>
                  <a:lnTo>
                    <a:pt x="778408" y="1832749"/>
                  </a:lnTo>
                  <a:lnTo>
                    <a:pt x="782243" y="1834349"/>
                  </a:lnTo>
                  <a:lnTo>
                    <a:pt x="778471" y="1842185"/>
                  </a:lnTo>
                  <a:lnTo>
                    <a:pt x="774941" y="1843646"/>
                  </a:lnTo>
                  <a:lnTo>
                    <a:pt x="771766" y="1846516"/>
                  </a:lnTo>
                  <a:lnTo>
                    <a:pt x="766673" y="1849043"/>
                  </a:lnTo>
                  <a:lnTo>
                    <a:pt x="760984" y="1849983"/>
                  </a:lnTo>
                  <a:lnTo>
                    <a:pt x="755700" y="1851444"/>
                  </a:lnTo>
                  <a:lnTo>
                    <a:pt x="751789" y="1855546"/>
                  </a:lnTo>
                  <a:lnTo>
                    <a:pt x="749884" y="1849805"/>
                  </a:lnTo>
                  <a:lnTo>
                    <a:pt x="745312" y="1844001"/>
                  </a:lnTo>
                  <a:lnTo>
                    <a:pt x="733742" y="1840814"/>
                  </a:lnTo>
                  <a:lnTo>
                    <a:pt x="729564" y="1844446"/>
                  </a:lnTo>
                  <a:lnTo>
                    <a:pt x="724065" y="1841627"/>
                  </a:lnTo>
                  <a:lnTo>
                    <a:pt x="715111" y="1835518"/>
                  </a:lnTo>
                  <a:lnTo>
                    <a:pt x="710450" y="1833956"/>
                  </a:lnTo>
                  <a:lnTo>
                    <a:pt x="707859" y="1836940"/>
                  </a:lnTo>
                  <a:lnTo>
                    <a:pt x="707237" y="1840687"/>
                  </a:lnTo>
                  <a:lnTo>
                    <a:pt x="707186" y="1845805"/>
                  </a:lnTo>
                  <a:lnTo>
                    <a:pt x="702932" y="1852930"/>
                  </a:lnTo>
                  <a:lnTo>
                    <a:pt x="707364" y="1857489"/>
                  </a:lnTo>
                  <a:lnTo>
                    <a:pt x="706335" y="1869059"/>
                  </a:lnTo>
                  <a:lnTo>
                    <a:pt x="706755" y="1882228"/>
                  </a:lnTo>
                  <a:lnTo>
                    <a:pt x="696442" y="1883397"/>
                  </a:lnTo>
                  <a:lnTo>
                    <a:pt x="699719" y="1888007"/>
                  </a:lnTo>
                  <a:lnTo>
                    <a:pt x="702995" y="1890661"/>
                  </a:lnTo>
                  <a:lnTo>
                    <a:pt x="692988" y="1897049"/>
                  </a:lnTo>
                  <a:lnTo>
                    <a:pt x="689635" y="1900859"/>
                  </a:lnTo>
                  <a:lnTo>
                    <a:pt x="691070" y="1905850"/>
                  </a:lnTo>
                  <a:lnTo>
                    <a:pt x="693242" y="1918957"/>
                  </a:lnTo>
                  <a:lnTo>
                    <a:pt x="695655" y="1925040"/>
                  </a:lnTo>
                  <a:lnTo>
                    <a:pt x="700709" y="1928647"/>
                  </a:lnTo>
                  <a:lnTo>
                    <a:pt x="710653" y="1931365"/>
                  </a:lnTo>
                  <a:lnTo>
                    <a:pt x="712127" y="1930298"/>
                  </a:lnTo>
                  <a:lnTo>
                    <a:pt x="705726" y="1939899"/>
                  </a:lnTo>
                  <a:lnTo>
                    <a:pt x="702373" y="1948700"/>
                  </a:lnTo>
                  <a:lnTo>
                    <a:pt x="703160" y="1957311"/>
                  </a:lnTo>
                  <a:lnTo>
                    <a:pt x="706475" y="1965858"/>
                  </a:lnTo>
                  <a:lnTo>
                    <a:pt x="710717" y="1974418"/>
                  </a:lnTo>
                  <a:lnTo>
                    <a:pt x="714565" y="1984260"/>
                  </a:lnTo>
                  <a:lnTo>
                    <a:pt x="717003" y="1993988"/>
                  </a:lnTo>
                  <a:lnTo>
                    <a:pt x="720826" y="2014169"/>
                  </a:lnTo>
                  <a:lnTo>
                    <a:pt x="728687" y="2024875"/>
                  </a:lnTo>
                  <a:lnTo>
                    <a:pt x="741680" y="2028190"/>
                  </a:lnTo>
                  <a:lnTo>
                    <a:pt x="755002" y="2031149"/>
                  </a:lnTo>
                  <a:lnTo>
                    <a:pt x="763879" y="2040775"/>
                  </a:lnTo>
                  <a:lnTo>
                    <a:pt x="745350" y="2086127"/>
                  </a:lnTo>
                  <a:lnTo>
                    <a:pt x="734364" y="2101227"/>
                  </a:lnTo>
                  <a:lnTo>
                    <a:pt x="748563" y="2105190"/>
                  </a:lnTo>
                  <a:lnTo>
                    <a:pt x="776224" y="2115274"/>
                  </a:lnTo>
                  <a:lnTo>
                    <a:pt x="790194" y="2119922"/>
                  </a:lnTo>
                  <a:lnTo>
                    <a:pt x="802055" y="2121992"/>
                  </a:lnTo>
                  <a:lnTo>
                    <a:pt x="813663" y="2121801"/>
                  </a:lnTo>
                  <a:lnTo>
                    <a:pt x="825284" y="2120303"/>
                  </a:lnTo>
                  <a:lnTo>
                    <a:pt x="844410" y="2117483"/>
                  </a:lnTo>
                  <a:lnTo>
                    <a:pt x="850963" y="2118360"/>
                  </a:lnTo>
                  <a:lnTo>
                    <a:pt x="865517" y="2122411"/>
                  </a:lnTo>
                  <a:lnTo>
                    <a:pt x="868083" y="2119553"/>
                  </a:lnTo>
                  <a:lnTo>
                    <a:pt x="881214" y="2112505"/>
                  </a:lnTo>
                  <a:lnTo>
                    <a:pt x="889914" y="2114029"/>
                  </a:lnTo>
                  <a:lnTo>
                    <a:pt x="904240" y="2114626"/>
                  </a:lnTo>
                  <a:lnTo>
                    <a:pt x="910463" y="2112924"/>
                  </a:lnTo>
                  <a:lnTo>
                    <a:pt x="924433" y="2109749"/>
                  </a:lnTo>
                  <a:lnTo>
                    <a:pt x="935913" y="2106663"/>
                  </a:lnTo>
                  <a:lnTo>
                    <a:pt x="945934" y="2102218"/>
                  </a:lnTo>
                  <a:lnTo>
                    <a:pt x="948728" y="2096541"/>
                  </a:lnTo>
                  <a:lnTo>
                    <a:pt x="947712" y="2094242"/>
                  </a:lnTo>
                  <a:lnTo>
                    <a:pt x="945591" y="2093595"/>
                  </a:lnTo>
                  <a:lnTo>
                    <a:pt x="945235" y="2090775"/>
                  </a:lnTo>
                  <a:lnTo>
                    <a:pt x="947064" y="2081936"/>
                  </a:lnTo>
                  <a:lnTo>
                    <a:pt x="946404" y="2074468"/>
                  </a:lnTo>
                  <a:lnTo>
                    <a:pt x="943317" y="2068461"/>
                  </a:lnTo>
                  <a:lnTo>
                    <a:pt x="944181" y="2052447"/>
                  </a:lnTo>
                  <a:lnTo>
                    <a:pt x="946137" y="2053488"/>
                  </a:lnTo>
                  <a:lnTo>
                    <a:pt x="954519" y="2045093"/>
                  </a:lnTo>
                  <a:lnTo>
                    <a:pt x="958862" y="2033346"/>
                  </a:lnTo>
                  <a:lnTo>
                    <a:pt x="968794" y="2033587"/>
                  </a:lnTo>
                  <a:lnTo>
                    <a:pt x="972527" y="2038032"/>
                  </a:lnTo>
                  <a:lnTo>
                    <a:pt x="984224" y="2038426"/>
                  </a:lnTo>
                  <a:lnTo>
                    <a:pt x="990765" y="2035492"/>
                  </a:lnTo>
                  <a:lnTo>
                    <a:pt x="996657" y="2032355"/>
                  </a:lnTo>
                  <a:lnTo>
                    <a:pt x="993660" y="2029218"/>
                  </a:lnTo>
                  <a:lnTo>
                    <a:pt x="988225" y="2029015"/>
                  </a:lnTo>
                  <a:lnTo>
                    <a:pt x="986980" y="2024227"/>
                  </a:lnTo>
                  <a:lnTo>
                    <a:pt x="996378" y="2021573"/>
                  </a:lnTo>
                  <a:lnTo>
                    <a:pt x="1003401" y="2016480"/>
                  </a:lnTo>
                  <a:lnTo>
                    <a:pt x="1010539" y="2012657"/>
                  </a:lnTo>
                  <a:lnTo>
                    <a:pt x="1020305" y="2013775"/>
                  </a:lnTo>
                  <a:lnTo>
                    <a:pt x="1020597" y="2007590"/>
                  </a:lnTo>
                  <a:lnTo>
                    <a:pt x="1028369" y="2010460"/>
                  </a:lnTo>
                  <a:lnTo>
                    <a:pt x="1033411" y="2018538"/>
                  </a:lnTo>
                  <a:lnTo>
                    <a:pt x="1034948" y="2021547"/>
                  </a:lnTo>
                  <a:lnTo>
                    <a:pt x="1040561" y="2018626"/>
                  </a:lnTo>
                  <a:lnTo>
                    <a:pt x="1046213" y="2013826"/>
                  </a:lnTo>
                  <a:lnTo>
                    <a:pt x="1049235" y="2007387"/>
                  </a:lnTo>
                  <a:lnTo>
                    <a:pt x="1050023" y="2000135"/>
                  </a:lnTo>
                  <a:lnTo>
                    <a:pt x="1049007" y="1992909"/>
                  </a:lnTo>
                  <a:lnTo>
                    <a:pt x="1047737" y="1987969"/>
                  </a:lnTo>
                  <a:lnTo>
                    <a:pt x="1043571" y="1981949"/>
                  </a:lnTo>
                  <a:lnTo>
                    <a:pt x="1051204" y="1973211"/>
                  </a:lnTo>
                  <a:lnTo>
                    <a:pt x="1051166" y="1968144"/>
                  </a:lnTo>
                  <a:lnTo>
                    <a:pt x="1050544" y="1956104"/>
                  </a:lnTo>
                  <a:lnTo>
                    <a:pt x="1051445" y="1945919"/>
                  </a:lnTo>
                  <a:lnTo>
                    <a:pt x="1066622" y="1952142"/>
                  </a:lnTo>
                  <a:lnTo>
                    <a:pt x="1075461" y="1945233"/>
                  </a:lnTo>
                  <a:lnTo>
                    <a:pt x="1079119" y="1937893"/>
                  </a:lnTo>
                  <a:lnTo>
                    <a:pt x="1073645" y="1931098"/>
                  </a:lnTo>
                  <a:lnTo>
                    <a:pt x="1071626" y="1927821"/>
                  </a:lnTo>
                  <a:lnTo>
                    <a:pt x="1067396" y="1923707"/>
                  </a:lnTo>
                  <a:lnTo>
                    <a:pt x="1061110" y="1918335"/>
                  </a:lnTo>
                  <a:lnTo>
                    <a:pt x="1056449" y="1912620"/>
                  </a:lnTo>
                  <a:lnTo>
                    <a:pt x="1057084" y="1907463"/>
                  </a:lnTo>
                  <a:lnTo>
                    <a:pt x="1059865" y="1904657"/>
                  </a:lnTo>
                  <a:lnTo>
                    <a:pt x="1069263" y="1909254"/>
                  </a:lnTo>
                  <a:lnTo>
                    <a:pt x="1078064" y="1911019"/>
                  </a:lnTo>
                  <a:lnTo>
                    <a:pt x="1103922" y="1898446"/>
                  </a:lnTo>
                  <a:lnTo>
                    <a:pt x="1101471" y="1892376"/>
                  </a:lnTo>
                  <a:lnTo>
                    <a:pt x="1099146" y="1889975"/>
                  </a:lnTo>
                  <a:lnTo>
                    <a:pt x="1095133" y="1887994"/>
                  </a:lnTo>
                  <a:lnTo>
                    <a:pt x="1092911" y="1882495"/>
                  </a:lnTo>
                  <a:lnTo>
                    <a:pt x="1097673" y="1882228"/>
                  </a:lnTo>
                  <a:lnTo>
                    <a:pt x="1096899" y="1880158"/>
                  </a:lnTo>
                  <a:lnTo>
                    <a:pt x="1097114" y="1878190"/>
                  </a:lnTo>
                  <a:lnTo>
                    <a:pt x="1098296" y="1876323"/>
                  </a:lnTo>
                  <a:lnTo>
                    <a:pt x="1103287" y="1866811"/>
                  </a:lnTo>
                  <a:lnTo>
                    <a:pt x="1111250" y="1863737"/>
                  </a:lnTo>
                  <a:lnTo>
                    <a:pt x="1110551" y="1857019"/>
                  </a:lnTo>
                  <a:lnTo>
                    <a:pt x="1112075" y="1854873"/>
                  </a:lnTo>
                  <a:lnTo>
                    <a:pt x="1109472" y="1844471"/>
                  </a:lnTo>
                  <a:lnTo>
                    <a:pt x="1109052" y="1839391"/>
                  </a:lnTo>
                  <a:lnTo>
                    <a:pt x="1107795" y="1835683"/>
                  </a:lnTo>
                  <a:lnTo>
                    <a:pt x="1101559" y="1831936"/>
                  </a:lnTo>
                  <a:lnTo>
                    <a:pt x="1099489" y="1823986"/>
                  </a:lnTo>
                  <a:lnTo>
                    <a:pt x="1093025" y="1819109"/>
                  </a:lnTo>
                  <a:lnTo>
                    <a:pt x="1086726" y="1815007"/>
                  </a:lnTo>
                  <a:lnTo>
                    <a:pt x="1089088" y="1807146"/>
                  </a:lnTo>
                  <a:lnTo>
                    <a:pt x="1094625" y="1802968"/>
                  </a:lnTo>
                  <a:lnTo>
                    <a:pt x="1101178" y="1793659"/>
                  </a:lnTo>
                  <a:lnTo>
                    <a:pt x="1100353" y="1797710"/>
                  </a:lnTo>
                  <a:lnTo>
                    <a:pt x="1111656" y="1793773"/>
                  </a:lnTo>
                  <a:lnTo>
                    <a:pt x="1115174" y="1786178"/>
                  </a:lnTo>
                  <a:lnTo>
                    <a:pt x="1124839" y="1779905"/>
                  </a:lnTo>
                  <a:lnTo>
                    <a:pt x="1130579" y="1778254"/>
                  </a:lnTo>
                  <a:lnTo>
                    <a:pt x="1145984" y="1775675"/>
                  </a:lnTo>
                  <a:lnTo>
                    <a:pt x="1155992" y="1774367"/>
                  </a:lnTo>
                  <a:lnTo>
                    <a:pt x="1166037" y="1773643"/>
                  </a:lnTo>
                  <a:lnTo>
                    <a:pt x="1175702" y="1773859"/>
                  </a:lnTo>
                  <a:lnTo>
                    <a:pt x="1182090" y="1774393"/>
                  </a:lnTo>
                  <a:lnTo>
                    <a:pt x="1186599" y="1778228"/>
                  </a:lnTo>
                  <a:lnTo>
                    <a:pt x="1197571" y="1773110"/>
                  </a:lnTo>
                  <a:lnTo>
                    <a:pt x="1201534" y="1769770"/>
                  </a:lnTo>
                  <a:lnTo>
                    <a:pt x="1206385" y="1768106"/>
                  </a:lnTo>
                  <a:lnTo>
                    <a:pt x="1200746" y="1766265"/>
                  </a:lnTo>
                  <a:lnTo>
                    <a:pt x="1200238" y="1760651"/>
                  </a:lnTo>
                  <a:lnTo>
                    <a:pt x="1210183" y="1755838"/>
                  </a:lnTo>
                  <a:lnTo>
                    <a:pt x="1213091" y="1760474"/>
                  </a:lnTo>
                  <a:lnTo>
                    <a:pt x="1217612" y="175842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1445710" y="5395366"/>
              <a:ext cx="1036319" cy="753110"/>
            </a:xfrm>
            <a:custGeom>
              <a:avLst/>
              <a:gdLst/>
              <a:ahLst/>
              <a:cxnLst/>
              <a:rect l="l" t="t" r="r" b="b"/>
              <a:pathLst>
                <a:path w="1036320" h="753110">
                  <a:moveTo>
                    <a:pt x="8509" y="7416"/>
                  </a:moveTo>
                  <a:lnTo>
                    <a:pt x="5511" y="0"/>
                  </a:lnTo>
                  <a:lnTo>
                    <a:pt x="0" y="1701"/>
                  </a:lnTo>
                  <a:lnTo>
                    <a:pt x="2692" y="5575"/>
                  </a:lnTo>
                  <a:lnTo>
                    <a:pt x="8509" y="7416"/>
                  </a:lnTo>
                  <a:close/>
                </a:path>
                <a:path w="1036320" h="753110">
                  <a:moveTo>
                    <a:pt x="58305" y="166408"/>
                  </a:moveTo>
                  <a:lnTo>
                    <a:pt x="56896" y="160337"/>
                  </a:lnTo>
                  <a:lnTo>
                    <a:pt x="50203" y="156210"/>
                  </a:lnTo>
                  <a:lnTo>
                    <a:pt x="46621" y="152615"/>
                  </a:lnTo>
                  <a:lnTo>
                    <a:pt x="44246" y="150799"/>
                  </a:lnTo>
                  <a:lnTo>
                    <a:pt x="41211" y="151434"/>
                  </a:lnTo>
                  <a:lnTo>
                    <a:pt x="42748" y="147129"/>
                  </a:lnTo>
                  <a:lnTo>
                    <a:pt x="36855" y="143878"/>
                  </a:lnTo>
                  <a:lnTo>
                    <a:pt x="32270" y="141820"/>
                  </a:lnTo>
                  <a:lnTo>
                    <a:pt x="30988" y="138607"/>
                  </a:lnTo>
                  <a:lnTo>
                    <a:pt x="24980" y="143548"/>
                  </a:lnTo>
                  <a:lnTo>
                    <a:pt x="25057" y="146773"/>
                  </a:lnTo>
                  <a:lnTo>
                    <a:pt x="28943" y="150152"/>
                  </a:lnTo>
                  <a:lnTo>
                    <a:pt x="34518" y="153555"/>
                  </a:lnTo>
                  <a:lnTo>
                    <a:pt x="40767" y="156197"/>
                  </a:lnTo>
                  <a:lnTo>
                    <a:pt x="46482" y="159435"/>
                  </a:lnTo>
                  <a:lnTo>
                    <a:pt x="50507" y="164592"/>
                  </a:lnTo>
                  <a:lnTo>
                    <a:pt x="52197" y="165760"/>
                  </a:lnTo>
                  <a:lnTo>
                    <a:pt x="58305" y="166408"/>
                  </a:lnTo>
                  <a:close/>
                </a:path>
                <a:path w="1036320" h="753110">
                  <a:moveTo>
                    <a:pt x="92964" y="179679"/>
                  </a:moveTo>
                  <a:lnTo>
                    <a:pt x="92900" y="175818"/>
                  </a:lnTo>
                  <a:lnTo>
                    <a:pt x="90043" y="169443"/>
                  </a:lnTo>
                  <a:lnTo>
                    <a:pt x="85229" y="173113"/>
                  </a:lnTo>
                  <a:lnTo>
                    <a:pt x="88138" y="174904"/>
                  </a:lnTo>
                  <a:lnTo>
                    <a:pt x="90716" y="177101"/>
                  </a:lnTo>
                  <a:lnTo>
                    <a:pt x="92964" y="179679"/>
                  </a:lnTo>
                  <a:close/>
                </a:path>
                <a:path w="1036320" h="753110">
                  <a:moveTo>
                    <a:pt x="116751" y="232422"/>
                  </a:moveTo>
                  <a:lnTo>
                    <a:pt x="92798" y="204508"/>
                  </a:lnTo>
                  <a:lnTo>
                    <a:pt x="89992" y="211429"/>
                  </a:lnTo>
                  <a:lnTo>
                    <a:pt x="84797" y="208292"/>
                  </a:lnTo>
                  <a:lnTo>
                    <a:pt x="85610" y="215506"/>
                  </a:lnTo>
                  <a:lnTo>
                    <a:pt x="91998" y="220827"/>
                  </a:lnTo>
                  <a:lnTo>
                    <a:pt x="97015" y="230886"/>
                  </a:lnTo>
                  <a:lnTo>
                    <a:pt x="101473" y="232219"/>
                  </a:lnTo>
                  <a:lnTo>
                    <a:pt x="105752" y="239026"/>
                  </a:lnTo>
                  <a:lnTo>
                    <a:pt x="106121" y="242912"/>
                  </a:lnTo>
                  <a:lnTo>
                    <a:pt x="108013" y="246214"/>
                  </a:lnTo>
                  <a:lnTo>
                    <a:pt x="113030" y="247357"/>
                  </a:lnTo>
                  <a:lnTo>
                    <a:pt x="115976" y="241147"/>
                  </a:lnTo>
                  <a:lnTo>
                    <a:pt x="116751" y="232422"/>
                  </a:lnTo>
                  <a:close/>
                </a:path>
                <a:path w="1036320" h="753110">
                  <a:moveTo>
                    <a:pt x="142862" y="303669"/>
                  </a:moveTo>
                  <a:lnTo>
                    <a:pt x="141325" y="296887"/>
                  </a:lnTo>
                  <a:lnTo>
                    <a:pt x="142354" y="293458"/>
                  </a:lnTo>
                  <a:lnTo>
                    <a:pt x="141008" y="290068"/>
                  </a:lnTo>
                  <a:lnTo>
                    <a:pt x="138214" y="287959"/>
                  </a:lnTo>
                  <a:lnTo>
                    <a:pt x="136080" y="290868"/>
                  </a:lnTo>
                  <a:lnTo>
                    <a:pt x="134505" y="295351"/>
                  </a:lnTo>
                  <a:lnTo>
                    <a:pt x="132562" y="303491"/>
                  </a:lnTo>
                  <a:lnTo>
                    <a:pt x="142862" y="303669"/>
                  </a:lnTo>
                  <a:close/>
                </a:path>
                <a:path w="1036320" h="753110">
                  <a:moveTo>
                    <a:pt x="143776" y="286804"/>
                  </a:moveTo>
                  <a:lnTo>
                    <a:pt x="140385" y="274154"/>
                  </a:lnTo>
                  <a:lnTo>
                    <a:pt x="134340" y="274853"/>
                  </a:lnTo>
                  <a:lnTo>
                    <a:pt x="136359" y="280581"/>
                  </a:lnTo>
                  <a:lnTo>
                    <a:pt x="139395" y="285851"/>
                  </a:lnTo>
                  <a:lnTo>
                    <a:pt x="142455" y="291084"/>
                  </a:lnTo>
                  <a:lnTo>
                    <a:pt x="143776" y="286804"/>
                  </a:lnTo>
                  <a:close/>
                </a:path>
                <a:path w="1036320" h="753110">
                  <a:moveTo>
                    <a:pt x="144589" y="196380"/>
                  </a:moveTo>
                  <a:lnTo>
                    <a:pt x="143294" y="196380"/>
                  </a:lnTo>
                  <a:lnTo>
                    <a:pt x="140131" y="199402"/>
                  </a:lnTo>
                  <a:lnTo>
                    <a:pt x="144005" y="199402"/>
                  </a:lnTo>
                  <a:lnTo>
                    <a:pt x="144589" y="196380"/>
                  </a:lnTo>
                  <a:close/>
                </a:path>
                <a:path w="1036320" h="753110">
                  <a:moveTo>
                    <a:pt x="154228" y="270611"/>
                  </a:moveTo>
                  <a:lnTo>
                    <a:pt x="153174" y="265493"/>
                  </a:lnTo>
                  <a:lnTo>
                    <a:pt x="145084" y="266306"/>
                  </a:lnTo>
                  <a:lnTo>
                    <a:pt x="142240" y="269049"/>
                  </a:lnTo>
                  <a:lnTo>
                    <a:pt x="145834" y="271437"/>
                  </a:lnTo>
                  <a:lnTo>
                    <a:pt x="150139" y="271729"/>
                  </a:lnTo>
                  <a:lnTo>
                    <a:pt x="154228" y="270611"/>
                  </a:lnTo>
                  <a:close/>
                </a:path>
                <a:path w="1036320" h="753110">
                  <a:moveTo>
                    <a:pt x="171424" y="352475"/>
                  </a:moveTo>
                  <a:lnTo>
                    <a:pt x="167627" y="340220"/>
                  </a:lnTo>
                  <a:lnTo>
                    <a:pt x="160909" y="327012"/>
                  </a:lnTo>
                  <a:lnTo>
                    <a:pt x="157492" y="317779"/>
                  </a:lnTo>
                  <a:lnTo>
                    <a:pt x="154863" y="319239"/>
                  </a:lnTo>
                  <a:lnTo>
                    <a:pt x="150393" y="318528"/>
                  </a:lnTo>
                  <a:lnTo>
                    <a:pt x="145834" y="324904"/>
                  </a:lnTo>
                  <a:lnTo>
                    <a:pt x="144119" y="332155"/>
                  </a:lnTo>
                  <a:lnTo>
                    <a:pt x="146977" y="336207"/>
                  </a:lnTo>
                  <a:lnTo>
                    <a:pt x="150761" y="342646"/>
                  </a:lnTo>
                  <a:lnTo>
                    <a:pt x="154609" y="349516"/>
                  </a:lnTo>
                  <a:lnTo>
                    <a:pt x="159397" y="355384"/>
                  </a:lnTo>
                  <a:lnTo>
                    <a:pt x="166052" y="358787"/>
                  </a:lnTo>
                  <a:lnTo>
                    <a:pt x="171424" y="352475"/>
                  </a:lnTo>
                  <a:close/>
                </a:path>
                <a:path w="1036320" h="753110">
                  <a:moveTo>
                    <a:pt x="196138" y="385495"/>
                  </a:moveTo>
                  <a:lnTo>
                    <a:pt x="194640" y="380885"/>
                  </a:lnTo>
                  <a:lnTo>
                    <a:pt x="191909" y="375069"/>
                  </a:lnTo>
                  <a:lnTo>
                    <a:pt x="188290" y="370751"/>
                  </a:lnTo>
                  <a:lnTo>
                    <a:pt x="184162" y="370649"/>
                  </a:lnTo>
                  <a:lnTo>
                    <a:pt x="182981" y="374535"/>
                  </a:lnTo>
                  <a:lnTo>
                    <a:pt x="186728" y="379044"/>
                  </a:lnTo>
                  <a:lnTo>
                    <a:pt x="192176" y="383057"/>
                  </a:lnTo>
                  <a:lnTo>
                    <a:pt x="196138" y="385495"/>
                  </a:lnTo>
                  <a:close/>
                </a:path>
                <a:path w="1036320" h="753110">
                  <a:moveTo>
                    <a:pt x="212140" y="399275"/>
                  </a:moveTo>
                  <a:lnTo>
                    <a:pt x="204165" y="392709"/>
                  </a:lnTo>
                  <a:lnTo>
                    <a:pt x="201079" y="390918"/>
                  </a:lnTo>
                  <a:lnTo>
                    <a:pt x="199440" y="395351"/>
                  </a:lnTo>
                  <a:lnTo>
                    <a:pt x="202336" y="399618"/>
                  </a:lnTo>
                  <a:lnTo>
                    <a:pt x="201510" y="404088"/>
                  </a:lnTo>
                  <a:lnTo>
                    <a:pt x="202730" y="408673"/>
                  </a:lnTo>
                  <a:lnTo>
                    <a:pt x="208076" y="406552"/>
                  </a:lnTo>
                  <a:lnTo>
                    <a:pt x="212140" y="399275"/>
                  </a:lnTo>
                  <a:close/>
                </a:path>
                <a:path w="1036320" h="753110">
                  <a:moveTo>
                    <a:pt x="220624" y="419023"/>
                  </a:moveTo>
                  <a:lnTo>
                    <a:pt x="218694" y="412572"/>
                  </a:lnTo>
                  <a:lnTo>
                    <a:pt x="215353" y="404139"/>
                  </a:lnTo>
                  <a:lnTo>
                    <a:pt x="211201" y="405714"/>
                  </a:lnTo>
                  <a:lnTo>
                    <a:pt x="209499" y="410146"/>
                  </a:lnTo>
                  <a:lnTo>
                    <a:pt x="212039" y="417804"/>
                  </a:lnTo>
                  <a:lnTo>
                    <a:pt x="216306" y="425488"/>
                  </a:lnTo>
                  <a:lnTo>
                    <a:pt x="219773" y="429983"/>
                  </a:lnTo>
                  <a:lnTo>
                    <a:pt x="219938" y="427024"/>
                  </a:lnTo>
                  <a:lnTo>
                    <a:pt x="217208" y="424802"/>
                  </a:lnTo>
                  <a:lnTo>
                    <a:pt x="218401" y="418147"/>
                  </a:lnTo>
                  <a:lnTo>
                    <a:pt x="220624" y="419023"/>
                  </a:lnTo>
                  <a:close/>
                </a:path>
                <a:path w="1036320" h="753110">
                  <a:moveTo>
                    <a:pt x="275120" y="184683"/>
                  </a:moveTo>
                  <a:lnTo>
                    <a:pt x="273519" y="177025"/>
                  </a:lnTo>
                  <a:lnTo>
                    <a:pt x="262851" y="174675"/>
                  </a:lnTo>
                  <a:lnTo>
                    <a:pt x="258584" y="187553"/>
                  </a:lnTo>
                  <a:lnTo>
                    <a:pt x="261505" y="194119"/>
                  </a:lnTo>
                  <a:lnTo>
                    <a:pt x="272719" y="196354"/>
                  </a:lnTo>
                  <a:lnTo>
                    <a:pt x="272923" y="188239"/>
                  </a:lnTo>
                  <a:lnTo>
                    <a:pt x="275120" y="184683"/>
                  </a:lnTo>
                  <a:close/>
                </a:path>
                <a:path w="1036320" h="753110">
                  <a:moveTo>
                    <a:pt x="295579" y="524967"/>
                  </a:moveTo>
                  <a:lnTo>
                    <a:pt x="288048" y="518960"/>
                  </a:lnTo>
                  <a:lnTo>
                    <a:pt x="284048" y="524027"/>
                  </a:lnTo>
                  <a:lnTo>
                    <a:pt x="287807" y="525843"/>
                  </a:lnTo>
                  <a:lnTo>
                    <a:pt x="289369" y="532142"/>
                  </a:lnTo>
                  <a:lnTo>
                    <a:pt x="294474" y="530199"/>
                  </a:lnTo>
                  <a:lnTo>
                    <a:pt x="295579" y="524967"/>
                  </a:lnTo>
                  <a:close/>
                </a:path>
                <a:path w="1036320" h="753110">
                  <a:moveTo>
                    <a:pt x="305625" y="208559"/>
                  </a:moveTo>
                  <a:lnTo>
                    <a:pt x="304139" y="204838"/>
                  </a:lnTo>
                  <a:lnTo>
                    <a:pt x="298386" y="202387"/>
                  </a:lnTo>
                  <a:lnTo>
                    <a:pt x="291731" y="202742"/>
                  </a:lnTo>
                  <a:lnTo>
                    <a:pt x="286308" y="199415"/>
                  </a:lnTo>
                  <a:lnTo>
                    <a:pt x="285242" y="205079"/>
                  </a:lnTo>
                  <a:lnTo>
                    <a:pt x="290042" y="207657"/>
                  </a:lnTo>
                  <a:lnTo>
                    <a:pt x="299415" y="209372"/>
                  </a:lnTo>
                  <a:lnTo>
                    <a:pt x="301904" y="213652"/>
                  </a:lnTo>
                  <a:lnTo>
                    <a:pt x="305269" y="216433"/>
                  </a:lnTo>
                  <a:lnTo>
                    <a:pt x="305269" y="212547"/>
                  </a:lnTo>
                  <a:lnTo>
                    <a:pt x="305625" y="208559"/>
                  </a:lnTo>
                  <a:close/>
                </a:path>
                <a:path w="1036320" h="753110">
                  <a:moveTo>
                    <a:pt x="328333" y="238467"/>
                  </a:moveTo>
                  <a:lnTo>
                    <a:pt x="325653" y="233387"/>
                  </a:lnTo>
                  <a:lnTo>
                    <a:pt x="320433" y="229908"/>
                  </a:lnTo>
                  <a:lnTo>
                    <a:pt x="312026" y="227457"/>
                  </a:lnTo>
                  <a:lnTo>
                    <a:pt x="309270" y="223139"/>
                  </a:lnTo>
                  <a:lnTo>
                    <a:pt x="305054" y="222326"/>
                  </a:lnTo>
                  <a:lnTo>
                    <a:pt x="303022" y="235178"/>
                  </a:lnTo>
                  <a:lnTo>
                    <a:pt x="305777" y="237020"/>
                  </a:lnTo>
                  <a:lnTo>
                    <a:pt x="310972" y="238874"/>
                  </a:lnTo>
                  <a:lnTo>
                    <a:pt x="316699" y="239229"/>
                  </a:lnTo>
                  <a:lnTo>
                    <a:pt x="322414" y="239814"/>
                  </a:lnTo>
                  <a:lnTo>
                    <a:pt x="327571" y="242341"/>
                  </a:lnTo>
                  <a:lnTo>
                    <a:pt x="328333" y="238467"/>
                  </a:lnTo>
                  <a:close/>
                </a:path>
                <a:path w="1036320" h="753110">
                  <a:moveTo>
                    <a:pt x="333159" y="235356"/>
                  </a:moveTo>
                  <a:lnTo>
                    <a:pt x="328968" y="229704"/>
                  </a:lnTo>
                  <a:lnTo>
                    <a:pt x="321564" y="224612"/>
                  </a:lnTo>
                  <a:lnTo>
                    <a:pt x="315023" y="222961"/>
                  </a:lnTo>
                  <a:lnTo>
                    <a:pt x="313385" y="227622"/>
                  </a:lnTo>
                  <a:lnTo>
                    <a:pt x="318719" y="227672"/>
                  </a:lnTo>
                  <a:lnTo>
                    <a:pt x="323215" y="231114"/>
                  </a:lnTo>
                  <a:lnTo>
                    <a:pt x="327736" y="234734"/>
                  </a:lnTo>
                  <a:lnTo>
                    <a:pt x="333159" y="235356"/>
                  </a:lnTo>
                  <a:close/>
                </a:path>
                <a:path w="1036320" h="753110">
                  <a:moveTo>
                    <a:pt x="338531" y="247764"/>
                  </a:moveTo>
                  <a:lnTo>
                    <a:pt x="337972" y="245008"/>
                  </a:lnTo>
                  <a:lnTo>
                    <a:pt x="336283" y="243459"/>
                  </a:lnTo>
                  <a:lnTo>
                    <a:pt x="333489" y="243090"/>
                  </a:lnTo>
                  <a:lnTo>
                    <a:pt x="331533" y="245999"/>
                  </a:lnTo>
                  <a:lnTo>
                    <a:pt x="331914" y="248577"/>
                  </a:lnTo>
                  <a:lnTo>
                    <a:pt x="334619" y="250825"/>
                  </a:lnTo>
                  <a:lnTo>
                    <a:pt x="336042" y="249974"/>
                  </a:lnTo>
                  <a:lnTo>
                    <a:pt x="337350" y="248945"/>
                  </a:lnTo>
                  <a:lnTo>
                    <a:pt x="338531" y="247764"/>
                  </a:lnTo>
                  <a:close/>
                </a:path>
                <a:path w="1036320" h="753110">
                  <a:moveTo>
                    <a:pt x="343903" y="227241"/>
                  </a:moveTo>
                  <a:lnTo>
                    <a:pt x="342823" y="225679"/>
                  </a:lnTo>
                  <a:lnTo>
                    <a:pt x="341401" y="224523"/>
                  </a:lnTo>
                  <a:lnTo>
                    <a:pt x="339661" y="223774"/>
                  </a:lnTo>
                  <a:lnTo>
                    <a:pt x="339191" y="227025"/>
                  </a:lnTo>
                  <a:lnTo>
                    <a:pt x="340804" y="228333"/>
                  </a:lnTo>
                  <a:lnTo>
                    <a:pt x="343903" y="227241"/>
                  </a:lnTo>
                  <a:close/>
                </a:path>
                <a:path w="1036320" h="753110">
                  <a:moveTo>
                    <a:pt x="347129" y="240779"/>
                  </a:moveTo>
                  <a:lnTo>
                    <a:pt x="346189" y="237744"/>
                  </a:lnTo>
                  <a:lnTo>
                    <a:pt x="343827" y="235712"/>
                  </a:lnTo>
                  <a:lnTo>
                    <a:pt x="340525" y="236918"/>
                  </a:lnTo>
                  <a:lnTo>
                    <a:pt x="340639" y="240144"/>
                  </a:lnTo>
                  <a:lnTo>
                    <a:pt x="342569" y="242912"/>
                  </a:lnTo>
                  <a:lnTo>
                    <a:pt x="345198" y="244652"/>
                  </a:lnTo>
                  <a:lnTo>
                    <a:pt x="347129" y="240779"/>
                  </a:lnTo>
                  <a:close/>
                </a:path>
                <a:path w="1036320" h="753110">
                  <a:moveTo>
                    <a:pt x="373494" y="226656"/>
                  </a:moveTo>
                  <a:lnTo>
                    <a:pt x="372922" y="222250"/>
                  </a:lnTo>
                  <a:lnTo>
                    <a:pt x="370128" y="215785"/>
                  </a:lnTo>
                  <a:lnTo>
                    <a:pt x="364807" y="223126"/>
                  </a:lnTo>
                  <a:lnTo>
                    <a:pt x="364807" y="227190"/>
                  </a:lnTo>
                  <a:lnTo>
                    <a:pt x="364566" y="227050"/>
                  </a:lnTo>
                  <a:lnTo>
                    <a:pt x="360629" y="229552"/>
                  </a:lnTo>
                  <a:lnTo>
                    <a:pt x="364871" y="231863"/>
                  </a:lnTo>
                  <a:lnTo>
                    <a:pt x="364972" y="231470"/>
                  </a:lnTo>
                  <a:lnTo>
                    <a:pt x="373494" y="226656"/>
                  </a:lnTo>
                  <a:close/>
                </a:path>
                <a:path w="1036320" h="753110">
                  <a:moveTo>
                    <a:pt x="376656" y="234238"/>
                  </a:moveTo>
                  <a:lnTo>
                    <a:pt x="375615" y="232956"/>
                  </a:lnTo>
                  <a:lnTo>
                    <a:pt x="371424" y="234226"/>
                  </a:lnTo>
                  <a:lnTo>
                    <a:pt x="374535" y="238099"/>
                  </a:lnTo>
                  <a:lnTo>
                    <a:pt x="376656" y="234238"/>
                  </a:lnTo>
                  <a:close/>
                </a:path>
                <a:path w="1036320" h="753110">
                  <a:moveTo>
                    <a:pt x="378841" y="246214"/>
                  </a:moveTo>
                  <a:lnTo>
                    <a:pt x="378180" y="244741"/>
                  </a:lnTo>
                  <a:lnTo>
                    <a:pt x="377393" y="243319"/>
                  </a:lnTo>
                  <a:lnTo>
                    <a:pt x="376516" y="241973"/>
                  </a:lnTo>
                  <a:lnTo>
                    <a:pt x="378841" y="246214"/>
                  </a:lnTo>
                  <a:close/>
                </a:path>
                <a:path w="1036320" h="753110">
                  <a:moveTo>
                    <a:pt x="378841" y="242341"/>
                  </a:moveTo>
                  <a:lnTo>
                    <a:pt x="378802" y="240842"/>
                  </a:lnTo>
                  <a:lnTo>
                    <a:pt x="378434" y="239433"/>
                  </a:lnTo>
                  <a:lnTo>
                    <a:pt x="377710" y="238099"/>
                  </a:lnTo>
                  <a:lnTo>
                    <a:pt x="378091" y="239509"/>
                  </a:lnTo>
                  <a:lnTo>
                    <a:pt x="378841" y="242341"/>
                  </a:lnTo>
                  <a:close/>
                </a:path>
                <a:path w="1036320" h="753110">
                  <a:moveTo>
                    <a:pt x="387426" y="271729"/>
                  </a:moveTo>
                  <a:lnTo>
                    <a:pt x="384746" y="267487"/>
                  </a:lnTo>
                  <a:lnTo>
                    <a:pt x="382536" y="269925"/>
                  </a:lnTo>
                  <a:lnTo>
                    <a:pt x="383425" y="271335"/>
                  </a:lnTo>
                  <a:lnTo>
                    <a:pt x="387426" y="271729"/>
                  </a:lnTo>
                  <a:close/>
                </a:path>
                <a:path w="1036320" h="753110">
                  <a:moveTo>
                    <a:pt x="392442" y="294335"/>
                  </a:moveTo>
                  <a:lnTo>
                    <a:pt x="386892" y="291084"/>
                  </a:lnTo>
                  <a:lnTo>
                    <a:pt x="385051" y="292557"/>
                  </a:lnTo>
                  <a:lnTo>
                    <a:pt x="381393" y="293306"/>
                  </a:lnTo>
                  <a:lnTo>
                    <a:pt x="374878" y="295414"/>
                  </a:lnTo>
                  <a:lnTo>
                    <a:pt x="382092" y="303911"/>
                  </a:lnTo>
                  <a:lnTo>
                    <a:pt x="382600" y="306184"/>
                  </a:lnTo>
                  <a:lnTo>
                    <a:pt x="382892" y="302310"/>
                  </a:lnTo>
                  <a:lnTo>
                    <a:pt x="384860" y="301091"/>
                  </a:lnTo>
                  <a:lnTo>
                    <a:pt x="388035" y="303491"/>
                  </a:lnTo>
                  <a:lnTo>
                    <a:pt x="389077" y="298881"/>
                  </a:lnTo>
                  <a:lnTo>
                    <a:pt x="392442" y="294335"/>
                  </a:lnTo>
                  <a:close/>
                </a:path>
                <a:path w="1036320" h="753110">
                  <a:moveTo>
                    <a:pt x="394563" y="230251"/>
                  </a:moveTo>
                  <a:lnTo>
                    <a:pt x="394423" y="227241"/>
                  </a:lnTo>
                  <a:lnTo>
                    <a:pt x="388899" y="221449"/>
                  </a:lnTo>
                  <a:lnTo>
                    <a:pt x="382638" y="222059"/>
                  </a:lnTo>
                  <a:lnTo>
                    <a:pt x="378637" y="225666"/>
                  </a:lnTo>
                  <a:lnTo>
                    <a:pt x="379869" y="228828"/>
                  </a:lnTo>
                  <a:lnTo>
                    <a:pt x="384175" y="230428"/>
                  </a:lnTo>
                  <a:lnTo>
                    <a:pt x="386092" y="226275"/>
                  </a:lnTo>
                  <a:lnTo>
                    <a:pt x="388721" y="239877"/>
                  </a:lnTo>
                  <a:lnTo>
                    <a:pt x="388404" y="240030"/>
                  </a:lnTo>
                  <a:lnTo>
                    <a:pt x="388747" y="239966"/>
                  </a:lnTo>
                  <a:lnTo>
                    <a:pt x="388874" y="240601"/>
                  </a:lnTo>
                  <a:lnTo>
                    <a:pt x="389280" y="239852"/>
                  </a:lnTo>
                  <a:lnTo>
                    <a:pt x="389699" y="239763"/>
                  </a:lnTo>
                  <a:lnTo>
                    <a:pt x="392264" y="239229"/>
                  </a:lnTo>
                  <a:lnTo>
                    <a:pt x="390918" y="239153"/>
                  </a:lnTo>
                  <a:lnTo>
                    <a:pt x="389636" y="239420"/>
                  </a:lnTo>
                  <a:lnTo>
                    <a:pt x="389470" y="239509"/>
                  </a:lnTo>
                  <a:lnTo>
                    <a:pt x="394563" y="230251"/>
                  </a:lnTo>
                  <a:close/>
                </a:path>
                <a:path w="1036320" h="753110">
                  <a:moveTo>
                    <a:pt x="394741" y="546061"/>
                  </a:moveTo>
                  <a:lnTo>
                    <a:pt x="394106" y="544766"/>
                  </a:lnTo>
                  <a:lnTo>
                    <a:pt x="392811" y="542188"/>
                  </a:lnTo>
                  <a:lnTo>
                    <a:pt x="393331" y="543547"/>
                  </a:lnTo>
                  <a:lnTo>
                    <a:pt x="393966" y="544830"/>
                  </a:lnTo>
                  <a:lnTo>
                    <a:pt x="394741" y="546061"/>
                  </a:lnTo>
                  <a:close/>
                </a:path>
                <a:path w="1036320" h="753110">
                  <a:moveTo>
                    <a:pt x="396354" y="273304"/>
                  </a:moveTo>
                  <a:lnTo>
                    <a:pt x="394385" y="270497"/>
                  </a:lnTo>
                  <a:lnTo>
                    <a:pt x="392303" y="267792"/>
                  </a:lnTo>
                  <a:lnTo>
                    <a:pt x="390118" y="265176"/>
                  </a:lnTo>
                  <a:lnTo>
                    <a:pt x="388378" y="268947"/>
                  </a:lnTo>
                  <a:lnTo>
                    <a:pt x="394017" y="271995"/>
                  </a:lnTo>
                  <a:lnTo>
                    <a:pt x="396354" y="273304"/>
                  </a:lnTo>
                  <a:close/>
                </a:path>
                <a:path w="1036320" h="753110">
                  <a:moveTo>
                    <a:pt x="408660" y="288772"/>
                  </a:moveTo>
                  <a:lnTo>
                    <a:pt x="406603" y="285508"/>
                  </a:lnTo>
                  <a:lnTo>
                    <a:pt x="392315" y="274459"/>
                  </a:lnTo>
                  <a:lnTo>
                    <a:pt x="388505" y="274853"/>
                  </a:lnTo>
                  <a:lnTo>
                    <a:pt x="389064" y="277609"/>
                  </a:lnTo>
                  <a:lnTo>
                    <a:pt x="384200" y="287769"/>
                  </a:lnTo>
                  <a:lnTo>
                    <a:pt x="393306" y="286613"/>
                  </a:lnTo>
                  <a:lnTo>
                    <a:pt x="395274" y="284822"/>
                  </a:lnTo>
                  <a:lnTo>
                    <a:pt x="401878" y="288175"/>
                  </a:lnTo>
                  <a:lnTo>
                    <a:pt x="404698" y="290880"/>
                  </a:lnTo>
                  <a:lnTo>
                    <a:pt x="408660" y="288772"/>
                  </a:lnTo>
                  <a:close/>
                </a:path>
                <a:path w="1036320" h="753110">
                  <a:moveTo>
                    <a:pt x="411429" y="583082"/>
                  </a:moveTo>
                  <a:lnTo>
                    <a:pt x="410540" y="578942"/>
                  </a:lnTo>
                  <a:lnTo>
                    <a:pt x="408889" y="579666"/>
                  </a:lnTo>
                  <a:lnTo>
                    <a:pt x="407492" y="580694"/>
                  </a:lnTo>
                  <a:lnTo>
                    <a:pt x="406298" y="582053"/>
                  </a:lnTo>
                  <a:lnTo>
                    <a:pt x="410019" y="584123"/>
                  </a:lnTo>
                  <a:lnTo>
                    <a:pt x="411429" y="583082"/>
                  </a:lnTo>
                  <a:close/>
                </a:path>
                <a:path w="1036320" h="753110">
                  <a:moveTo>
                    <a:pt x="439293" y="135801"/>
                  </a:moveTo>
                  <a:lnTo>
                    <a:pt x="434454" y="134810"/>
                  </a:lnTo>
                  <a:lnTo>
                    <a:pt x="435190" y="137464"/>
                  </a:lnTo>
                  <a:lnTo>
                    <a:pt x="435457" y="140169"/>
                  </a:lnTo>
                  <a:lnTo>
                    <a:pt x="435254" y="142925"/>
                  </a:lnTo>
                  <a:lnTo>
                    <a:pt x="439051" y="140741"/>
                  </a:lnTo>
                  <a:lnTo>
                    <a:pt x="439293" y="135801"/>
                  </a:lnTo>
                  <a:close/>
                </a:path>
                <a:path w="1036320" h="753110">
                  <a:moveTo>
                    <a:pt x="450519" y="423265"/>
                  </a:moveTo>
                  <a:lnTo>
                    <a:pt x="448589" y="412381"/>
                  </a:lnTo>
                  <a:lnTo>
                    <a:pt x="444220" y="414540"/>
                  </a:lnTo>
                  <a:lnTo>
                    <a:pt x="441236" y="411429"/>
                  </a:lnTo>
                  <a:lnTo>
                    <a:pt x="437921" y="406666"/>
                  </a:lnTo>
                  <a:lnTo>
                    <a:pt x="434746" y="399935"/>
                  </a:lnTo>
                  <a:lnTo>
                    <a:pt x="432790" y="392950"/>
                  </a:lnTo>
                  <a:lnTo>
                    <a:pt x="433120" y="387464"/>
                  </a:lnTo>
                  <a:lnTo>
                    <a:pt x="417550" y="384429"/>
                  </a:lnTo>
                  <a:lnTo>
                    <a:pt x="408762" y="383730"/>
                  </a:lnTo>
                  <a:lnTo>
                    <a:pt x="404101" y="385533"/>
                  </a:lnTo>
                  <a:lnTo>
                    <a:pt x="402170" y="381292"/>
                  </a:lnTo>
                  <a:lnTo>
                    <a:pt x="397256" y="387400"/>
                  </a:lnTo>
                  <a:lnTo>
                    <a:pt x="396621" y="395986"/>
                  </a:lnTo>
                  <a:lnTo>
                    <a:pt x="389382" y="400253"/>
                  </a:lnTo>
                  <a:lnTo>
                    <a:pt x="391998" y="396748"/>
                  </a:lnTo>
                  <a:lnTo>
                    <a:pt x="394957" y="392112"/>
                  </a:lnTo>
                  <a:lnTo>
                    <a:pt x="395706" y="388061"/>
                  </a:lnTo>
                  <a:lnTo>
                    <a:pt x="391693" y="386283"/>
                  </a:lnTo>
                  <a:lnTo>
                    <a:pt x="396925" y="384162"/>
                  </a:lnTo>
                  <a:lnTo>
                    <a:pt x="403148" y="379590"/>
                  </a:lnTo>
                  <a:lnTo>
                    <a:pt x="401637" y="368363"/>
                  </a:lnTo>
                  <a:lnTo>
                    <a:pt x="396557" y="370039"/>
                  </a:lnTo>
                  <a:lnTo>
                    <a:pt x="390474" y="366369"/>
                  </a:lnTo>
                  <a:lnTo>
                    <a:pt x="385076" y="341909"/>
                  </a:lnTo>
                  <a:lnTo>
                    <a:pt x="383768" y="335191"/>
                  </a:lnTo>
                  <a:lnTo>
                    <a:pt x="382028" y="322618"/>
                  </a:lnTo>
                  <a:lnTo>
                    <a:pt x="365277" y="322008"/>
                  </a:lnTo>
                  <a:lnTo>
                    <a:pt x="356501" y="324040"/>
                  </a:lnTo>
                  <a:lnTo>
                    <a:pt x="349110" y="316407"/>
                  </a:lnTo>
                  <a:lnTo>
                    <a:pt x="341515" y="310108"/>
                  </a:lnTo>
                  <a:lnTo>
                    <a:pt x="343446" y="301790"/>
                  </a:lnTo>
                  <a:lnTo>
                    <a:pt x="341401" y="296164"/>
                  </a:lnTo>
                  <a:lnTo>
                    <a:pt x="343547" y="298754"/>
                  </a:lnTo>
                  <a:lnTo>
                    <a:pt x="346748" y="299262"/>
                  </a:lnTo>
                  <a:lnTo>
                    <a:pt x="349516" y="297294"/>
                  </a:lnTo>
                  <a:lnTo>
                    <a:pt x="348767" y="294233"/>
                  </a:lnTo>
                  <a:lnTo>
                    <a:pt x="349313" y="294868"/>
                  </a:lnTo>
                  <a:lnTo>
                    <a:pt x="355269" y="290563"/>
                  </a:lnTo>
                  <a:lnTo>
                    <a:pt x="355727" y="287591"/>
                  </a:lnTo>
                  <a:lnTo>
                    <a:pt x="352907" y="285661"/>
                  </a:lnTo>
                  <a:lnTo>
                    <a:pt x="347459" y="286245"/>
                  </a:lnTo>
                  <a:lnTo>
                    <a:pt x="347459" y="292709"/>
                  </a:lnTo>
                  <a:lnTo>
                    <a:pt x="340220" y="291922"/>
                  </a:lnTo>
                  <a:lnTo>
                    <a:pt x="343357" y="291693"/>
                  </a:lnTo>
                  <a:lnTo>
                    <a:pt x="345135" y="289991"/>
                  </a:lnTo>
                  <a:lnTo>
                    <a:pt x="347459" y="292709"/>
                  </a:lnTo>
                  <a:lnTo>
                    <a:pt x="347459" y="286245"/>
                  </a:lnTo>
                  <a:lnTo>
                    <a:pt x="345554" y="286435"/>
                  </a:lnTo>
                  <a:lnTo>
                    <a:pt x="343839" y="286334"/>
                  </a:lnTo>
                  <a:lnTo>
                    <a:pt x="341261" y="286588"/>
                  </a:lnTo>
                  <a:lnTo>
                    <a:pt x="338721" y="287248"/>
                  </a:lnTo>
                  <a:lnTo>
                    <a:pt x="343281" y="285915"/>
                  </a:lnTo>
                  <a:lnTo>
                    <a:pt x="345986" y="281876"/>
                  </a:lnTo>
                  <a:lnTo>
                    <a:pt x="351904" y="276529"/>
                  </a:lnTo>
                  <a:lnTo>
                    <a:pt x="358635" y="277215"/>
                  </a:lnTo>
                  <a:lnTo>
                    <a:pt x="362775" y="270281"/>
                  </a:lnTo>
                  <a:lnTo>
                    <a:pt x="353301" y="260921"/>
                  </a:lnTo>
                  <a:lnTo>
                    <a:pt x="343954" y="250418"/>
                  </a:lnTo>
                  <a:lnTo>
                    <a:pt x="338861" y="251066"/>
                  </a:lnTo>
                  <a:lnTo>
                    <a:pt x="324878" y="260794"/>
                  </a:lnTo>
                  <a:lnTo>
                    <a:pt x="317017" y="264896"/>
                  </a:lnTo>
                  <a:lnTo>
                    <a:pt x="309054" y="266560"/>
                  </a:lnTo>
                  <a:lnTo>
                    <a:pt x="302717" y="263271"/>
                  </a:lnTo>
                  <a:lnTo>
                    <a:pt x="314375" y="263931"/>
                  </a:lnTo>
                  <a:lnTo>
                    <a:pt x="324777" y="257302"/>
                  </a:lnTo>
                  <a:lnTo>
                    <a:pt x="327926" y="248132"/>
                  </a:lnTo>
                  <a:lnTo>
                    <a:pt x="317830" y="241198"/>
                  </a:lnTo>
                  <a:lnTo>
                    <a:pt x="313842" y="240296"/>
                  </a:lnTo>
                  <a:lnTo>
                    <a:pt x="309740" y="242023"/>
                  </a:lnTo>
                  <a:lnTo>
                    <a:pt x="301421" y="238645"/>
                  </a:lnTo>
                  <a:lnTo>
                    <a:pt x="299567" y="233641"/>
                  </a:lnTo>
                  <a:lnTo>
                    <a:pt x="295986" y="230809"/>
                  </a:lnTo>
                  <a:lnTo>
                    <a:pt x="295351" y="229920"/>
                  </a:lnTo>
                  <a:lnTo>
                    <a:pt x="302361" y="231114"/>
                  </a:lnTo>
                  <a:lnTo>
                    <a:pt x="303796" y="227228"/>
                  </a:lnTo>
                  <a:lnTo>
                    <a:pt x="303085" y="222986"/>
                  </a:lnTo>
                  <a:lnTo>
                    <a:pt x="304685" y="219125"/>
                  </a:lnTo>
                  <a:lnTo>
                    <a:pt x="302323" y="215112"/>
                  </a:lnTo>
                  <a:lnTo>
                    <a:pt x="298843" y="210591"/>
                  </a:lnTo>
                  <a:lnTo>
                    <a:pt x="293878" y="209842"/>
                  </a:lnTo>
                  <a:lnTo>
                    <a:pt x="292582" y="216903"/>
                  </a:lnTo>
                  <a:lnTo>
                    <a:pt x="293116" y="226707"/>
                  </a:lnTo>
                  <a:lnTo>
                    <a:pt x="292265" y="225475"/>
                  </a:lnTo>
                  <a:lnTo>
                    <a:pt x="288861" y="212382"/>
                  </a:lnTo>
                  <a:lnTo>
                    <a:pt x="284746" y="206857"/>
                  </a:lnTo>
                  <a:lnTo>
                    <a:pt x="281787" y="204571"/>
                  </a:lnTo>
                  <a:lnTo>
                    <a:pt x="278714" y="201041"/>
                  </a:lnTo>
                  <a:lnTo>
                    <a:pt x="272110" y="197231"/>
                  </a:lnTo>
                  <a:lnTo>
                    <a:pt x="267563" y="198907"/>
                  </a:lnTo>
                  <a:lnTo>
                    <a:pt x="257657" y="193751"/>
                  </a:lnTo>
                  <a:lnTo>
                    <a:pt x="239344" y="168529"/>
                  </a:lnTo>
                  <a:lnTo>
                    <a:pt x="235407" y="171043"/>
                  </a:lnTo>
                  <a:lnTo>
                    <a:pt x="233146" y="177038"/>
                  </a:lnTo>
                  <a:lnTo>
                    <a:pt x="240449" y="184696"/>
                  </a:lnTo>
                  <a:lnTo>
                    <a:pt x="241198" y="190525"/>
                  </a:lnTo>
                  <a:lnTo>
                    <a:pt x="238671" y="187960"/>
                  </a:lnTo>
                  <a:lnTo>
                    <a:pt x="237947" y="184492"/>
                  </a:lnTo>
                  <a:lnTo>
                    <a:pt x="232511" y="176911"/>
                  </a:lnTo>
                  <a:lnTo>
                    <a:pt x="226314" y="176199"/>
                  </a:lnTo>
                  <a:lnTo>
                    <a:pt x="222224" y="172339"/>
                  </a:lnTo>
                  <a:lnTo>
                    <a:pt x="218097" y="166966"/>
                  </a:lnTo>
                  <a:lnTo>
                    <a:pt x="212255" y="154660"/>
                  </a:lnTo>
                  <a:lnTo>
                    <a:pt x="208305" y="149136"/>
                  </a:lnTo>
                  <a:lnTo>
                    <a:pt x="206463" y="151638"/>
                  </a:lnTo>
                  <a:lnTo>
                    <a:pt x="206082" y="154343"/>
                  </a:lnTo>
                  <a:lnTo>
                    <a:pt x="207175" y="157264"/>
                  </a:lnTo>
                  <a:lnTo>
                    <a:pt x="203161" y="150279"/>
                  </a:lnTo>
                  <a:lnTo>
                    <a:pt x="201447" y="148653"/>
                  </a:lnTo>
                  <a:lnTo>
                    <a:pt x="201752" y="152615"/>
                  </a:lnTo>
                  <a:lnTo>
                    <a:pt x="197408" y="147624"/>
                  </a:lnTo>
                  <a:lnTo>
                    <a:pt x="203885" y="141401"/>
                  </a:lnTo>
                  <a:lnTo>
                    <a:pt x="191338" y="133210"/>
                  </a:lnTo>
                  <a:lnTo>
                    <a:pt x="186715" y="126415"/>
                  </a:lnTo>
                  <a:lnTo>
                    <a:pt x="180848" y="122059"/>
                  </a:lnTo>
                  <a:lnTo>
                    <a:pt x="175971" y="117843"/>
                  </a:lnTo>
                  <a:lnTo>
                    <a:pt x="171246" y="113195"/>
                  </a:lnTo>
                  <a:lnTo>
                    <a:pt x="166319" y="108864"/>
                  </a:lnTo>
                  <a:lnTo>
                    <a:pt x="160832" y="105549"/>
                  </a:lnTo>
                  <a:lnTo>
                    <a:pt x="158051" y="104343"/>
                  </a:lnTo>
                  <a:lnTo>
                    <a:pt x="155067" y="103695"/>
                  </a:lnTo>
                  <a:lnTo>
                    <a:pt x="147535" y="100253"/>
                  </a:lnTo>
                  <a:lnTo>
                    <a:pt x="148259" y="96723"/>
                  </a:lnTo>
                  <a:lnTo>
                    <a:pt x="141097" y="89141"/>
                  </a:lnTo>
                  <a:lnTo>
                    <a:pt x="133896" y="88861"/>
                  </a:lnTo>
                  <a:lnTo>
                    <a:pt x="124637" y="79946"/>
                  </a:lnTo>
                  <a:lnTo>
                    <a:pt x="131495" y="71259"/>
                  </a:lnTo>
                  <a:lnTo>
                    <a:pt x="119354" y="61341"/>
                  </a:lnTo>
                  <a:lnTo>
                    <a:pt x="118084" y="61290"/>
                  </a:lnTo>
                  <a:lnTo>
                    <a:pt x="115163" y="52743"/>
                  </a:lnTo>
                  <a:lnTo>
                    <a:pt x="111709" y="46964"/>
                  </a:lnTo>
                  <a:lnTo>
                    <a:pt x="106108" y="40944"/>
                  </a:lnTo>
                  <a:lnTo>
                    <a:pt x="94576" y="30734"/>
                  </a:lnTo>
                  <a:lnTo>
                    <a:pt x="91160" y="32715"/>
                  </a:lnTo>
                  <a:lnTo>
                    <a:pt x="86753" y="35699"/>
                  </a:lnTo>
                  <a:lnTo>
                    <a:pt x="78473" y="33401"/>
                  </a:lnTo>
                  <a:lnTo>
                    <a:pt x="77343" y="29743"/>
                  </a:lnTo>
                  <a:lnTo>
                    <a:pt x="65112" y="29425"/>
                  </a:lnTo>
                  <a:lnTo>
                    <a:pt x="58483" y="33375"/>
                  </a:lnTo>
                  <a:lnTo>
                    <a:pt x="41363" y="31724"/>
                  </a:lnTo>
                  <a:lnTo>
                    <a:pt x="35306" y="28702"/>
                  </a:lnTo>
                  <a:lnTo>
                    <a:pt x="29260" y="21767"/>
                  </a:lnTo>
                  <a:lnTo>
                    <a:pt x="24599" y="17716"/>
                  </a:lnTo>
                  <a:lnTo>
                    <a:pt x="18224" y="14224"/>
                  </a:lnTo>
                  <a:lnTo>
                    <a:pt x="11404" y="12611"/>
                  </a:lnTo>
                  <a:lnTo>
                    <a:pt x="5422" y="14173"/>
                  </a:lnTo>
                  <a:lnTo>
                    <a:pt x="533" y="32359"/>
                  </a:lnTo>
                  <a:lnTo>
                    <a:pt x="15163" y="56070"/>
                  </a:lnTo>
                  <a:lnTo>
                    <a:pt x="36360" y="78892"/>
                  </a:lnTo>
                  <a:lnTo>
                    <a:pt x="51142" y="94411"/>
                  </a:lnTo>
                  <a:lnTo>
                    <a:pt x="54838" y="99352"/>
                  </a:lnTo>
                  <a:lnTo>
                    <a:pt x="59842" y="99542"/>
                  </a:lnTo>
                  <a:lnTo>
                    <a:pt x="74828" y="102285"/>
                  </a:lnTo>
                  <a:lnTo>
                    <a:pt x="77812" y="112712"/>
                  </a:lnTo>
                  <a:lnTo>
                    <a:pt x="88925" y="131089"/>
                  </a:lnTo>
                  <a:lnTo>
                    <a:pt x="93230" y="136918"/>
                  </a:lnTo>
                  <a:lnTo>
                    <a:pt x="102692" y="144462"/>
                  </a:lnTo>
                  <a:lnTo>
                    <a:pt x="104597" y="149923"/>
                  </a:lnTo>
                  <a:lnTo>
                    <a:pt x="105168" y="156248"/>
                  </a:lnTo>
                  <a:lnTo>
                    <a:pt x="106299" y="162852"/>
                  </a:lnTo>
                  <a:lnTo>
                    <a:pt x="108851" y="171094"/>
                  </a:lnTo>
                  <a:lnTo>
                    <a:pt x="117335" y="169024"/>
                  </a:lnTo>
                  <a:lnTo>
                    <a:pt x="127685" y="176212"/>
                  </a:lnTo>
                  <a:lnTo>
                    <a:pt x="145440" y="189242"/>
                  </a:lnTo>
                  <a:lnTo>
                    <a:pt x="155562" y="199669"/>
                  </a:lnTo>
                  <a:lnTo>
                    <a:pt x="149910" y="200329"/>
                  </a:lnTo>
                  <a:lnTo>
                    <a:pt x="153860" y="215214"/>
                  </a:lnTo>
                  <a:lnTo>
                    <a:pt x="157365" y="223012"/>
                  </a:lnTo>
                  <a:lnTo>
                    <a:pt x="159575" y="231216"/>
                  </a:lnTo>
                  <a:lnTo>
                    <a:pt x="161886" y="237794"/>
                  </a:lnTo>
                  <a:lnTo>
                    <a:pt x="164642" y="244475"/>
                  </a:lnTo>
                  <a:lnTo>
                    <a:pt x="166852" y="251256"/>
                  </a:lnTo>
                  <a:lnTo>
                    <a:pt x="167500" y="258102"/>
                  </a:lnTo>
                  <a:lnTo>
                    <a:pt x="166852" y="267766"/>
                  </a:lnTo>
                  <a:lnTo>
                    <a:pt x="174345" y="261835"/>
                  </a:lnTo>
                  <a:lnTo>
                    <a:pt x="178003" y="266179"/>
                  </a:lnTo>
                  <a:lnTo>
                    <a:pt x="182880" y="270205"/>
                  </a:lnTo>
                  <a:lnTo>
                    <a:pt x="187871" y="273011"/>
                  </a:lnTo>
                  <a:lnTo>
                    <a:pt x="192049" y="276656"/>
                  </a:lnTo>
                  <a:lnTo>
                    <a:pt x="194475" y="283210"/>
                  </a:lnTo>
                  <a:lnTo>
                    <a:pt x="198856" y="293738"/>
                  </a:lnTo>
                  <a:lnTo>
                    <a:pt x="214795" y="313067"/>
                  </a:lnTo>
                  <a:lnTo>
                    <a:pt x="219887" y="324002"/>
                  </a:lnTo>
                  <a:lnTo>
                    <a:pt x="220370" y="326263"/>
                  </a:lnTo>
                  <a:lnTo>
                    <a:pt x="216598" y="326517"/>
                  </a:lnTo>
                  <a:lnTo>
                    <a:pt x="220827" y="332282"/>
                  </a:lnTo>
                  <a:lnTo>
                    <a:pt x="222986" y="335788"/>
                  </a:lnTo>
                  <a:lnTo>
                    <a:pt x="224828" y="339458"/>
                  </a:lnTo>
                  <a:lnTo>
                    <a:pt x="232892" y="353377"/>
                  </a:lnTo>
                  <a:lnTo>
                    <a:pt x="236435" y="360845"/>
                  </a:lnTo>
                  <a:lnTo>
                    <a:pt x="238048" y="368134"/>
                  </a:lnTo>
                  <a:lnTo>
                    <a:pt x="238366" y="377266"/>
                  </a:lnTo>
                  <a:lnTo>
                    <a:pt x="238137" y="383057"/>
                  </a:lnTo>
                  <a:lnTo>
                    <a:pt x="247980" y="396925"/>
                  </a:lnTo>
                  <a:lnTo>
                    <a:pt x="254457" y="401116"/>
                  </a:lnTo>
                  <a:lnTo>
                    <a:pt x="262242" y="415201"/>
                  </a:lnTo>
                  <a:lnTo>
                    <a:pt x="264452" y="422910"/>
                  </a:lnTo>
                  <a:lnTo>
                    <a:pt x="271195" y="428993"/>
                  </a:lnTo>
                  <a:lnTo>
                    <a:pt x="276567" y="433235"/>
                  </a:lnTo>
                  <a:lnTo>
                    <a:pt x="282206" y="437337"/>
                  </a:lnTo>
                  <a:lnTo>
                    <a:pt x="287362" y="441883"/>
                  </a:lnTo>
                  <a:lnTo>
                    <a:pt x="291287" y="447497"/>
                  </a:lnTo>
                  <a:lnTo>
                    <a:pt x="295313" y="455841"/>
                  </a:lnTo>
                  <a:lnTo>
                    <a:pt x="294601" y="460730"/>
                  </a:lnTo>
                  <a:lnTo>
                    <a:pt x="308038" y="472059"/>
                  </a:lnTo>
                  <a:lnTo>
                    <a:pt x="339521" y="499859"/>
                  </a:lnTo>
                  <a:lnTo>
                    <a:pt x="352856" y="507199"/>
                  </a:lnTo>
                  <a:lnTo>
                    <a:pt x="353885" y="510197"/>
                  </a:lnTo>
                  <a:lnTo>
                    <a:pt x="373735" y="535406"/>
                  </a:lnTo>
                  <a:lnTo>
                    <a:pt x="371830" y="536981"/>
                  </a:lnTo>
                  <a:lnTo>
                    <a:pt x="373837" y="538403"/>
                  </a:lnTo>
                  <a:lnTo>
                    <a:pt x="381533" y="546569"/>
                  </a:lnTo>
                  <a:lnTo>
                    <a:pt x="386130" y="549808"/>
                  </a:lnTo>
                  <a:lnTo>
                    <a:pt x="388200" y="547319"/>
                  </a:lnTo>
                  <a:lnTo>
                    <a:pt x="388239" y="542112"/>
                  </a:lnTo>
                  <a:lnTo>
                    <a:pt x="383298" y="538149"/>
                  </a:lnTo>
                  <a:lnTo>
                    <a:pt x="382016" y="525805"/>
                  </a:lnTo>
                  <a:lnTo>
                    <a:pt x="394703" y="536308"/>
                  </a:lnTo>
                  <a:lnTo>
                    <a:pt x="401726" y="541007"/>
                  </a:lnTo>
                  <a:lnTo>
                    <a:pt x="407695" y="541782"/>
                  </a:lnTo>
                  <a:lnTo>
                    <a:pt x="411645" y="537921"/>
                  </a:lnTo>
                  <a:lnTo>
                    <a:pt x="412597" y="528688"/>
                  </a:lnTo>
                  <a:lnTo>
                    <a:pt x="416839" y="533374"/>
                  </a:lnTo>
                  <a:lnTo>
                    <a:pt x="420941" y="538721"/>
                  </a:lnTo>
                  <a:lnTo>
                    <a:pt x="425526" y="543407"/>
                  </a:lnTo>
                  <a:lnTo>
                    <a:pt x="431190" y="546100"/>
                  </a:lnTo>
                  <a:lnTo>
                    <a:pt x="436295" y="547090"/>
                  </a:lnTo>
                  <a:lnTo>
                    <a:pt x="436118" y="531634"/>
                  </a:lnTo>
                  <a:lnTo>
                    <a:pt x="436740" y="521487"/>
                  </a:lnTo>
                  <a:lnTo>
                    <a:pt x="439318" y="493560"/>
                  </a:lnTo>
                  <a:lnTo>
                    <a:pt x="442798" y="485965"/>
                  </a:lnTo>
                  <a:lnTo>
                    <a:pt x="438556" y="476859"/>
                  </a:lnTo>
                  <a:lnTo>
                    <a:pt x="437273" y="474599"/>
                  </a:lnTo>
                  <a:lnTo>
                    <a:pt x="440080" y="465150"/>
                  </a:lnTo>
                  <a:lnTo>
                    <a:pt x="444284" y="458203"/>
                  </a:lnTo>
                  <a:lnTo>
                    <a:pt x="443115" y="448551"/>
                  </a:lnTo>
                  <a:lnTo>
                    <a:pt x="438518" y="448373"/>
                  </a:lnTo>
                  <a:lnTo>
                    <a:pt x="440474" y="438010"/>
                  </a:lnTo>
                  <a:lnTo>
                    <a:pt x="443433" y="433793"/>
                  </a:lnTo>
                  <a:lnTo>
                    <a:pt x="448462" y="425170"/>
                  </a:lnTo>
                  <a:lnTo>
                    <a:pt x="450519" y="423265"/>
                  </a:lnTo>
                  <a:close/>
                </a:path>
                <a:path w="1036320" h="753110">
                  <a:moveTo>
                    <a:pt x="481965" y="395541"/>
                  </a:moveTo>
                  <a:lnTo>
                    <a:pt x="475843" y="391845"/>
                  </a:lnTo>
                  <a:lnTo>
                    <a:pt x="467448" y="393636"/>
                  </a:lnTo>
                  <a:lnTo>
                    <a:pt x="456628" y="384683"/>
                  </a:lnTo>
                  <a:lnTo>
                    <a:pt x="454787" y="374065"/>
                  </a:lnTo>
                  <a:lnTo>
                    <a:pt x="455688" y="363969"/>
                  </a:lnTo>
                  <a:lnTo>
                    <a:pt x="453148" y="351815"/>
                  </a:lnTo>
                  <a:lnTo>
                    <a:pt x="450634" y="348742"/>
                  </a:lnTo>
                  <a:lnTo>
                    <a:pt x="445198" y="345376"/>
                  </a:lnTo>
                  <a:lnTo>
                    <a:pt x="440651" y="347116"/>
                  </a:lnTo>
                  <a:lnTo>
                    <a:pt x="438658" y="351980"/>
                  </a:lnTo>
                  <a:lnTo>
                    <a:pt x="440905" y="358025"/>
                  </a:lnTo>
                  <a:lnTo>
                    <a:pt x="436918" y="355231"/>
                  </a:lnTo>
                  <a:lnTo>
                    <a:pt x="430809" y="350037"/>
                  </a:lnTo>
                  <a:lnTo>
                    <a:pt x="425107" y="348056"/>
                  </a:lnTo>
                  <a:lnTo>
                    <a:pt x="422363" y="354914"/>
                  </a:lnTo>
                  <a:lnTo>
                    <a:pt x="426897" y="361137"/>
                  </a:lnTo>
                  <a:lnTo>
                    <a:pt x="415391" y="363956"/>
                  </a:lnTo>
                  <a:lnTo>
                    <a:pt x="413067" y="368084"/>
                  </a:lnTo>
                  <a:lnTo>
                    <a:pt x="417817" y="371932"/>
                  </a:lnTo>
                  <a:lnTo>
                    <a:pt x="421436" y="375069"/>
                  </a:lnTo>
                  <a:lnTo>
                    <a:pt x="432117" y="371157"/>
                  </a:lnTo>
                  <a:lnTo>
                    <a:pt x="439242" y="374827"/>
                  </a:lnTo>
                  <a:lnTo>
                    <a:pt x="441553" y="383133"/>
                  </a:lnTo>
                  <a:lnTo>
                    <a:pt x="444538" y="387819"/>
                  </a:lnTo>
                  <a:lnTo>
                    <a:pt x="446659" y="399148"/>
                  </a:lnTo>
                  <a:lnTo>
                    <a:pt x="441985" y="402463"/>
                  </a:lnTo>
                  <a:lnTo>
                    <a:pt x="450989" y="407403"/>
                  </a:lnTo>
                  <a:lnTo>
                    <a:pt x="463638" y="415493"/>
                  </a:lnTo>
                  <a:lnTo>
                    <a:pt x="471309" y="419201"/>
                  </a:lnTo>
                  <a:lnTo>
                    <a:pt x="476529" y="419138"/>
                  </a:lnTo>
                  <a:lnTo>
                    <a:pt x="480707" y="415328"/>
                  </a:lnTo>
                  <a:lnTo>
                    <a:pt x="474306" y="413575"/>
                  </a:lnTo>
                  <a:lnTo>
                    <a:pt x="471055" y="405472"/>
                  </a:lnTo>
                  <a:lnTo>
                    <a:pt x="477151" y="396494"/>
                  </a:lnTo>
                  <a:lnTo>
                    <a:pt x="481965" y="395541"/>
                  </a:lnTo>
                  <a:close/>
                </a:path>
                <a:path w="1036320" h="753110">
                  <a:moveTo>
                    <a:pt x="484162" y="413766"/>
                  </a:moveTo>
                  <a:lnTo>
                    <a:pt x="483412" y="412369"/>
                  </a:lnTo>
                  <a:lnTo>
                    <a:pt x="482511" y="411086"/>
                  </a:lnTo>
                  <a:lnTo>
                    <a:pt x="481469" y="409892"/>
                  </a:lnTo>
                  <a:lnTo>
                    <a:pt x="477989" y="411010"/>
                  </a:lnTo>
                  <a:lnTo>
                    <a:pt x="478777" y="414223"/>
                  </a:lnTo>
                  <a:lnTo>
                    <a:pt x="480707" y="415328"/>
                  </a:lnTo>
                  <a:lnTo>
                    <a:pt x="481203" y="415607"/>
                  </a:lnTo>
                  <a:lnTo>
                    <a:pt x="484162" y="413766"/>
                  </a:lnTo>
                  <a:close/>
                </a:path>
                <a:path w="1036320" h="753110">
                  <a:moveTo>
                    <a:pt x="492213" y="410260"/>
                  </a:moveTo>
                  <a:lnTo>
                    <a:pt x="492112" y="408940"/>
                  </a:lnTo>
                  <a:lnTo>
                    <a:pt x="491832" y="407657"/>
                  </a:lnTo>
                  <a:lnTo>
                    <a:pt x="491426" y="406400"/>
                  </a:lnTo>
                  <a:lnTo>
                    <a:pt x="491680" y="407695"/>
                  </a:lnTo>
                  <a:lnTo>
                    <a:pt x="492213" y="410260"/>
                  </a:lnTo>
                  <a:close/>
                </a:path>
                <a:path w="1036320" h="753110">
                  <a:moveTo>
                    <a:pt x="508990" y="409740"/>
                  </a:moveTo>
                  <a:lnTo>
                    <a:pt x="508876" y="406400"/>
                  </a:lnTo>
                  <a:lnTo>
                    <a:pt x="507072" y="407047"/>
                  </a:lnTo>
                  <a:lnTo>
                    <a:pt x="505510" y="408063"/>
                  </a:lnTo>
                  <a:lnTo>
                    <a:pt x="504202" y="409460"/>
                  </a:lnTo>
                  <a:lnTo>
                    <a:pt x="507225" y="410908"/>
                  </a:lnTo>
                  <a:lnTo>
                    <a:pt x="508990" y="409740"/>
                  </a:lnTo>
                  <a:close/>
                </a:path>
                <a:path w="1036320" h="753110">
                  <a:moveTo>
                    <a:pt x="541731" y="411416"/>
                  </a:moveTo>
                  <a:lnTo>
                    <a:pt x="541032" y="405142"/>
                  </a:lnTo>
                  <a:lnTo>
                    <a:pt x="538035" y="399326"/>
                  </a:lnTo>
                  <a:lnTo>
                    <a:pt x="531926" y="395566"/>
                  </a:lnTo>
                  <a:lnTo>
                    <a:pt x="524598" y="393814"/>
                  </a:lnTo>
                  <a:lnTo>
                    <a:pt x="518007" y="393979"/>
                  </a:lnTo>
                  <a:lnTo>
                    <a:pt x="512902" y="399186"/>
                  </a:lnTo>
                  <a:lnTo>
                    <a:pt x="511708" y="408165"/>
                  </a:lnTo>
                  <a:lnTo>
                    <a:pt x="512851" y="422338"/>
                  </a:lnTo>
                  <a:lnTo>
                    <a:pt x="523684" y="426186"/>
                  </a:lnTo>
                  <a:lnTo>
                    <a:pt x="521881" y="418388"/>
                  </a:lnTo>
                  <a:lnTo>
                    <a:pt x="525068" y="418592"/>
                  </a:lnTo>
                  <a:lnTo>
                    <a:pt x="529831" y="427443"/>
                  </a:lnTo>
                  <a:lnTo>
                    <a:pt x="537311" y="420065"/>
                  </a:lnTo>
                  <a:lnTo>
                    <a:pt x="541731" y="411416"/>
                  </a:lnTo>
                  <a:close/>
                </a:path>
                <a:path w="1036320" h="753110">
                  <a:moveTo>
                    <a:pt x="546303" y="95999"/>
                  </a:moveTo>
                  <a:lnTo>
                    <a:pt x="542569" y="88709"/>
                  </a:lnTo>
                  <a:lnTo>
                    <a:pt x="537502" y="83007"/>
                  </a:lnTo>
                  <a:lnTo>
                    <a:pt x="533057" y="83794"/>
                  </a:lnTo>
                  <a:lnTo>
                    <a:pt x="530453" y="88900"/>
                  </a:lnTo>
                  <a:lnTo>
                    <a:pt x="530910" y="96126"/>
                  </a:lnTo>
                  <a:lnTo>
                    <a:pt x="534238" y="96685"/>
                  </a:lnTo>
                  <a:lnTo>
                    <a:pt x="537273" y="98564"/>
                  </a:lnTo>
                  <a:lnTo>
                    <a:pt x="539407" y="101155"/>
                  </a:lnTo>
                  <a:lnTo>
                    <a:pt x="536257" y="99187"/>
                  </a:lnTo>
                  <a:lnTo>
                    <a:pt x="534187" y="100825"/>
                  </a:lnTo>
                  <a:lnTo>
                    <a:pt x="533971" y="104254"/>
                  </a:lnTo>
                  <a:lnTo>
                    <a:pt x="543572" y="105638"/>
                  </a:lnTo>
                  <a:lnTo>
                    <a:pt x="546303" y="95999"/>
                  </a:lnTo>
                  <a:close/>
                </a:path>
                <a:path w="1036320" h="753110">
                  <a:moveTo>
                    <a:pt x="562127" y="636219"/>
                  </a:moveTo>
                  <a:lnTo>
                    <a:pt x="559650" y="634441"/>
                  </a:lnTo>
                  <a:lnTo>
                    <a:pt x="556945" y="633145"/>
                  </a:lnTo>
                  <a:lnTo>
                    <a:pt x="554012" y="632358"/>
                  </a:lnTo>
                  <a:lnTo>
                    <a:pt x="554418" y="636422"/>
                  </a:lnTo>
                  <a:lnTo>
                    <a:pt x="559346" y="636041"/>
                  </a:lnTo>
                  <a:lnTo>
                    <a:pt x="562127" y="636219"/>
                  </a:lnTo>
                  <a:close/>
                </a:path>
                <a:path w="1036320" h="753110">
                  <a:moveTo>
                    <a:pt x="562991" y="354164"/>
                  </a:moveTo>
                  <a:lnTo>
                    <a:pt x="561365" y="354012"/>
                  </a:lnTo>
                  <a:lnTo>
                    <a:pt x="559803" y="354266"/>
                  </a:lnTo>
                  <a:lnTo>
                    <a:pt x="558317" y="354914"/>
                  </a:lnTo>
                  <a:lnTo>
                    <a:pt x="559943" y="355066"/>
                  </a:lnTo>
                  <a:lnTo>
                    <a:pt x="561492" y="354825"/>
                  </a:lnTo>
                  <a:lnTo>
                    <a:pt x="562991" y="354164"/>
                  </a:lnTo>
                  <a:close/>
                </a:path>
                <a:path w="1036320" h="753110">
                  <a:moveTo>
                    <a:pt x="566318" y="140195"/>
                  </a:moveTo>
                  <a:lnTo>
                    <a:pt x="565924" y="138772"/>
                  </a:lnTo>
                  <a:lnTo>
                    <a:pt x="565277" y="137490"/>
                  </a:lnTo>
                  <a:lnTo>
                    <a:pt x="564388" y="136321"/>
                  </a:lnTo>
                  <a:lnTo>
                    <a:pt x="562076" y="140195"/>
                  </a:lnTo>
                  <a:lnTo>
                    <a:pt x="563410" y="141274"/>
                  </a:lnTo>
                  <a:lnTo>
                    <a:pt x="564832" y="141274"/>
                  </a:lnTo>
                  <a:lnTo>
                    <a:pt x="566318" y="140195"/>
                  </a:lnTo>
                  <a:close/>
                </a:path>
                <a:path w="1036320" h="753110">
                  <a:moveTo>
                    <a:pt x="570674" y="347980"/>
                  </a:moveTo>
                  <a:lnTo>
                    <a:pt x="568502" y="346265"/>
                  </a:lnTo>
                  <a:lnTo>
                    <a:pt x="566305" y="346265"/>
                  </a:lnTo>
                  <a:lnTo>
                    <a:pt x="564108" y="347980"/>
                  </a:lnTo>
                  <a:lnTo>
                    <a:pt x="565010" y="349516"/>
                  </a:lnTo>
                  <a:lnTo>
                    <a:pt x="566178" y="350799"/>
                  </a:lnTo>
                  <a:lnTo>
                    <a:pt x="567613" y="351853"/>
                  </a:lnTo>
                  <a:lnTo>
                    <a:pt x="568782" y="350685"/>
                  </a:lnTo>
                  <a:lnTo>
                    <a:pt x="569798" y="349389"/>
                  </a:lnTo>
                  <a:lnTo>
                    <a:pt x="570674" y="347980"/>
                  </a:lnTo>
                  <a:close/>
                </a:path>
                <a:path w="1036320" h="753110">
                  <a:moveTo>
                    <a:pt x="579272" y="278345"/>
                  </a:moveTo>
                  <a:lnTo>
                    <a:pt x="578840" y="279755"/>
                  </a:lnTo>
                  <a:lnTo>
                    <a:pt x="578840" y="281165"/>
                  </a:lnTo>
                  <a:lnTo>
                    <a:pt x="579272" y="282587"/>
                  </a:lnTo>
                  <a:lnTo>
                    <a:pt x="579272" y="278345"/>
                  </a:lnTo>
                  <a:close/>
                </a:path>
                <a:path w="1036320" h="753110">
                  <a:moveTo>
                    <a:pt x="605891" y="330276"/>
                  </a:moveTo>
                  <a:lnTo>
                    <a:pt x="603453" y="323215"/>
                  </a:lnTo>
                  <a:lnTo>
                    <a:pt x="598131" y="320459"/>
                  </a:lnTo>
                  <a:lnTo>
                    <a:pt x="592912" y="323367"/>
                  </a:lnTo>
                  <a:lnTo>
                    <a:pt x="590270" y="329272"/>
                  </a:lnTo>
                  <a:lnTo>
                    <a:pt x="592645" y="335584"/>
                  </a:lnTo>
                  <a:lnTo>
                    <a:pt x="596290" y="331939"/>
                  </a:lnTo>
                  <a:lnTo>
                    <a:pt x="605891" y="330276"/>
                  </a:lnTo>
                  <a:close/>
                </a:path>
                <a:path w="1036320" h="753110">
                  <a:moveTo>
                    <a:pt x="719175" y="544347"/>
                  </a:moveTo>
                  <a:lnTo>
                    <a:pt x="717372" y="541426"/>
                  </a:lnTo>
                  <a:lnTo>
                    <a:pt x="714286" y="541921"/>
                  </a:lnTo>
                  <a:lnTo>
                    <a:pt x="713663" y="544131"/>
                  </a:lnTo>
                  <a:lnTo>
                    <a:pt x="714679" y="546811"/>
                  </a:lnTo>
                  <a:lnTo>
                    <a:pt x="718350" y="546747"/>
                  </a:lnTo>
                  <a:lnTo>
                    <a:pt x="719175" y="544347"/>
                  </a:lnTo>
                  <a:close/>
                </a:path>
                <a:path w="1036320" h="753110">
                  <a:moveTo>
                    <a:pt x="784263" y="607580"/>
                  </a:moveTo>
                  <a:lnTo>
                    <a:pt x="783196" y="606094"/>
                  </a:lnTo>
                  <a:lnTo>
                    <a:pt x="782027" y="604672"/>
                  </a:lnTo>
                  <a:lnTo>
                    <a:pt x="780783" y="603338"/>
                  </a:lnTo>
                  <a:lnTo>
                    <a:pt x="781126" y="606196"/>
                  </a:lnTo>
                  <a:lnTo>
                    <a:pt x="780605" y="607504"/>
                  </a:lnTo>
                  <a:lnTo>
                    <a:pt x="784263" y="607580"/>
                  </a:lnTo>
                  <a:close/>
                </a:path>
                <a:path w="1036320" h="753110">
                  <a:moveTo>
                    <a:pt x="788949" y="682002"/>
                  </a:moveTo>
                  <a:lnTo>
                    <a:pt x="781837" y="672795"/>
                  </a:lnTo>
                  <a:lnTo>
                    <a:pt x="779322" y="665302"/>
                  </a:lnTo>
                  <a:lnTo>
                    <a:pt x="780211" y="657796"/>
                  </a:lnTo>
                  <a:lnTo>
                    <a:pt x="782497" y="650240"/>
                  </a:lnTo>
                  <a:lnTo>
                    <a:pt x="784186" y="642581"/>
                  </a:lnTo>
                  <a:lnTo>
                    <a:pt x="784783" y="636117"/>
                  </a:lnTo>
                  <a:lnTo>
                    <a:pt x="778370" y="634911"/>
                  </a:lnTo>
                  <a:lnTo>
                    <a:pt x="765708" y="630923"/>
                  </a:lnTo>
                  <a:lnTo>
                    <a:pt x="763219" y="634415"/>
                  </a:lnTo>
                  <a:lnTo>
                    <a:pt x="748690" y="632993"/>
                  </a:lnTo>
                  <a:lnTo>
                    <a:pt x="739076" y="638111"/>
                  </a:lnTo>
                  <a:lnTo>
                    <a:pt x="729081" y="633183"/>
                  </a:lnTo>
                  <a:lnTo>
                    <a:pt x="717943" y="629450"/>
                  </a:lnTo>
                  <a:lnTo>
                    <a:pt x="716140" y="625182"/>
                  </a:lnTo>
                  <a:lnTo>
                    <a:pt x="716178" y="620496"/>
                  </a:lnTo>
                  <a:lnTo>
                    <a:pt x="717067" y="614299"/>
                  </a:lnTo>
                  <a:lnTo>
                    <a:pt x="716584" y="610209"/>
                  </a:lnTo>
                  <a:lnTo>
                    <a:pt x="712444" y="611835"/>
                  </a:lnTo>
                  <a:lnTo>
                    <a:pt x="714197" y="606120"/>
                  </a:lnTo>
                  <a:lnTo>
                    <a:pt x="713651" y="605510"/>
                  </a:lnTo>
                  <a:lnTo>
                    <a:pt x="719416" y="610311"/>
                  </a:lnTo>
                  <a:lnTo>
                    <a:pt x="729919" y="613473"/>
                  </a:lnTo>
                  <a:lnTo>
                    <a:pt x="730529" y="607212"/>
                  </a:lnTo>
                  <a:lnTo>
                    <a:pt x="735584" y="610831"/>
                  </a:lnTo>
                  <a:lnTo>
                    <a:pt x="741083" y="611263"/>
                  </a:lnTo>
                  <a:lnTo>
                    <a:pt x="746810" y="609790"/>
                  </a:lnTo>
                  <a:lnTo>
                    <a:pt x="755611" y="606552"/>
                  </a:lnTo>
                  <a:lnTo>
                    <a:pt x="758990" y="605663"/>
                  </a:lnTo>
                  <a:lnTo>
                    <a:pt x="762292" y="606399"/>
                  </a:lnTo>
                  <a:lnTo>
                    <a:pt x="761619" y="601192"/>
                  </a:lnTo>
                  <a:lnTo>
                    <a:pt x="767384" y="601306"/>
                  </a:lnTo>
                  <a:lnTo>
                    <a:pt x="770788" y="600214"/>
                  </a:lnTo>
                  <a:lnTo>
                    <a:pt x="769454" y="592480"/>
                  </a:lnTo>
                  <a:lnTo>
                    <a:pt x="759053" y="594296"/>
                  </a:lnTo>
                  <a:lnTo>
                    <a:pt x="753630" y="595045"/>
                  </a:lnTo>
                  <a:lnTo>
                    <a:pt x="746302" y="595337"/>
                  </a:lnTo>
                  <a:lnTo>
                    <a:pt x="738924" y="594855"/>
                  </a:lnTo>
                  <a:lnTo>
                    <a:pt x="731570" y="594614"/>
                  </a:lnTo>
                  <a:lnTo>
                    <a:pt x="724357" y="595604"/>
                  </a:lnTo>
                  <a:lnTo>
                    <a:pt x="720432" y="594969"/>
                  </a:lnTo>
                  <a:lnTo>
                    <a:pt x="710857" y="602386"/>
                  </a:lnTo>
                  <a:lnTo>
                    <a:pt x="709256" y="600570"/>
                  </a:lnTo>
                  <a:lnTo>
                    <a:pt x="709701" y="594804"/>
                  </a:lnTo>
                  <a:lnTo>
                    <a:pt x="704481" y="597471"/>
                  </a:lnTo>
                  <a:lnTo>
                    <a:pt x="697509" y="595630"/>
                  </a:lnTo>
                  <a:lnTo>
                    <a:pt x="691908" y="596163"/>
                  </a:lnTo>
                  <a:lnTo>
                    <a:pt x="689711" y="595934"/>
                  </a:lnTo>
                  <a:lnTo>
                    <a:pt x="687908" y="594944"/>
                  </a:lnTo>
                  <a:lnTo>
                    <a:pt x="686511" y="593229"/>
                  </a:lnTo>
                  <a:lnTo>
                    <a:pt x="682637" y="589876"/>
                  </a:lnTo>
                  <a:lnTo>
                    <a:pt x="678624" y="592391"/>
                  </a:lnTo>
                  <a:lnTo>
                    <a:pt x="672338" y="589026"/>
                  </a:lnTo>
                  <a:lnTo>
                    <a:pt x="668705" y="580021"/>
                  </a:lnTo>
                  <a:lnTo>
                    <a:pt x="661212" y="589000"/>
                  </a:lnTo>
                  <a:lnTo>
                    <a:pt x="653732" y="588238"/>
                  </a:lnTo>
                  <a:lnTo>
                    <a:pt x="650849" y="583184"/>
                  </a:lnTo>
                  <a:lnTo>
                    <a:pt x="645579" y="576275"/>
                  </a:lnTo>
                  <a:lnTo>
                    <a:pt x="625309" y="601014"/>
                  </a:lnTo>
                  <a:lnTo>
                    <a:pt x="613422" y="597103"/>
                  </a:lnTo>
                  <a:lnTo>
                    <a:pt x="612533" y="594868"/>
                  </a:lnTo>
                  <a:lnTo>
                    <a:pt x="603897" y="595464"/>
                  </a:lnTo>
                  <a:lnTo>
                    <a:pt x="599859" y="596480"/>
                  </a:lnTo>
                  <a:lnTo>
                    <a:pt x="588429" y="593928"/>
                  </a:lnTo>
                  <a:lnTo>
                    <a:pt x="585254" y="594360"/>
                  </a:lnTo>
                  <a:lnTo>
                    <a:pt x="573684" y="595083"/>
                  </a:lnTo>
                  <a:lnTo>
                    <a:pt x="566915" y="589495"/>
                  </a:lnTo>
                  <a:lnTo>
                    <a:pt x="563130" y="591540"/>
                  </a:lnTo>
                  <a:lnTo>
                    <a:pt x="553694" y="592874"/>
                  </a:lnTo>
                  <a:lnTo>
                    <a:pt x="547395" y="587070"/>
                  </a:lnTo>
                  <a:lnTo>
                    <a:pt x="538746" y="570230"/>
                  </a:lnTo>
                  <a:lnTo>
                    <a:pt x="533374" y="562673"/>
                  </a:lnTo>
                  <a:lnTo>
                    <a:pt x="534365" y="569671"/>
                  </a:lnTo>
                  <a:lnTo>
                    <a:pt x="523798" y="569671"/>
                  </a:lnTo>
                  <a:lnTo>
                    <a:pt x="518858" y="561416"/>
                  </a:lnTo>
                  <a:lnTo>
                    <a:pt x="507326" y="567169"/>
                  </a:lnTo>
                  <a:lnTo>
                    <a:pt x="503478" y="559777"/>
                  </a:lnTo>
                  <a:lnTo>
                    <a:pt x="494347" y="552107"/>
                  </a:lnTo>
                  <a:lnTo>
                    <a:pt x="490067" y="554050"/>
                  </a:lnTo>
                  <a:lnTo>
                    <a:pt x="483793" y="550316"/>
                  </a:lnTo>
                  <a:lnTo>
                    <a:pt x="482650" y="555752"/>
                  </a:lnTo>
                  <a:lnTo>
                    <a:pt x="477253" y="563206"/>
                  </a:lnTo>
                  <a:lnTo>
                    <a:pt x="471805" y="556856"/>
                  </a:lnTo>
                  <a:lnTo>
                    <a:pt x="467067" y="554863"/>
                  </a:lnTo>
                  <a:lnTo>
                    <a:pt x="459765" y="553326"/>
                  </a:lnTo>
                  <a:lnTo>
                    <a:pt x="452462" y="552881"/>
                  </a:lnTo>
                  <a:lnTo>
                    <a:pt x="447776" y="554164"/>
                  </a:lnTo>
                  <a:lnTo>
                    <a:pt x="445922" y="550138"/>
                  </a:lnTo>
                  <a:lnTo>
                    <a:pt x="442137" y="552208"/>
                  </a:lnTo>
                  <a:lnTo>
                    <a:pt x="438188" y="556996"/>
                  </a:lnTo>
                  <a:lnTo>
                    <a:pt x="435800" y="561149"/>
                  </a:lnTo>
                  <a:lnTo>
                    <a:pt x="433514" y="572274"/>
                  </a:lnTo>
                  <a:lnTo>
                    <a:pt x="431012" y="576656"/>
                  </a:lnTo>
                  <a:lnTo>
                    <a:pt x="426504" y="575449"/>
                  </a:lnTo>
                  <a:lnTo>
                    <a:pt x="425196" y="581228"/>
                  </a:lnTo>
                  <a:lnTo>
                    <a:pt x="421627" y="585851"/>
                  </a:lnTo>
                  <a:lnTo>
                    <a:pt x="419519" y="591299"/>
                  </a:lnTo>
                  <a:lnTo>
                    <a:pt x="417233" y="585876"/>
                  </a:lnTo>
                  <a:lnTo>
                    <a:pt x="412292" y="587362"/>
                  </a:lnTo>
                  <a:lnTo>
                    <a:pt x="408343" y="589800"/>
                  </a:lnTo>
                  <a:lnTo>
                    <a:pt x="418033" y="592277"/>
                  </a:lnTo>
                  <a:lnTo>
                    <a:pt x="428028" y="592442"/>
                  </a:lnTo>
                  <a:lnTo>
                    <a:pt x="437781" y="592924"/>
                  </a:lnTo>
                  <a:lnTo>
                    <a:pt x="446786" y="596404"/>
                  </a:lnTo>
                  <a:lnTo>
                    <a:pt x="450278" y="598843"/>
                  </a:lnTo>
                  <a:lnTo>
                    <a:pt x="455307" y="599033"/>
                  </a:lnTo>
                  <a:lnTo>
                    <a:pt x="465277" y="603808"/>
                  </a:lnTo>
                  <a:lnTo>
                    <a:pt x="456704" y="608291"/>
                  </a:lnTo>
                  <a:lnTo>
                    <a:pt x="455790" y="612533"/>
                  </a:lnTo>
                  <a:lnTo>
                    <a:pt x="459613" y="618858"/>
                  </a:lnTo>
                  <a:lnTo>
                    <a:pt x="470865" y="621690"/>
                  </a:lnTo>
                  <a:lnTo>
                    <a:pt x="492379" y="623087"/>
                  </a:lnTo>
                  <a:lnTo>
                    <a:pt x="500888" y="625703"/>
                  </a:lnTo>
                  <a:lnTo>
                    <a:pt x="517144" y="633691"/>
                  </a:lnTo>
                  <a:lnTo>
                    <a:pt x="525640" y="636816"/>
                  </a:lnTo>
                  <a:lnTo>
                    <a:pt x="534416" y="639025"/>
                  </a:lnTo>
                  <a:lnTo>
                    <a:pt x="541972" y="635139"/>
                  </a:lnTo>
                  <a:lnTo>
                    <a:pt x="541045" y="631723"/>
                  </a:lnTo>
                  <a:lnTo>
                    <a:pt x="546646" y="631571"/>
                  </a:lnTo>
                  <a:lnTo>
                    <a:pt x="588581" y="638924"/>
                  </a:lnTo>
                  <a:lnTo>
                    <a:pt x="612990" y="648576"/>
                  </a:lnTo>
                  <a:lnTo>
                    <a:pt x="625246" y="653338"/>
                  </a:lnTo>
                  <a:lnTo>
                    <a:pt x="637717" y="657021"/>
                  </a:lnTo>
                  <a:lnTo>
                    <a:pt x="644715" y="658622"/>
                  </a:lnTo>
                  <a:lnTo>
                    <a:pt x="654697" y="657148"/>
                  </a:lnTo>
                  <a:lnTo>
                    <a:pt x="667423" y="663359"/>
                  </a:lnTo>
                  <a:lnTo>
                    <a:pt x="672947" y="660476"/>
                  </a:lnTo>
                  <a:lnTo>
                    <a:pt x="679983" y="661149"/>
                  </a:lnTo>
                  <a:lnTo>
                    <a:pt x="691019" y="663206"/>
                  </a:lnTo>
                  <a:lnTo>
                    <a:pt x="702271" y="665708"/>
                  </a:lnTo>
                  <a:lnTo>
                    <a:pt x="713282" y="666254"/>
                  </a:lnTo>
                  <a:lnTo>
                    <a:pt x="723658" y="662444"/>
                  </a:lnTo>
                  <a:lnTo>
                    <a:pt x="731964" y="660349"/>
                  </a:lnTo>
                  <a:lnTo>
                    <a:pt x="740460" y="663321"/>
                  </a:lnTo>
                  <a:lnTo>
                    <a:pt x="756158" y="673328"/>
                  </a:lnTo>
                  <a:lnTo>
                    <a:pt x="759294" y="674954"/>
                  </a:lnTo>
                  <a:lnTo>
                    <a:pt x="778421" y="676122"/>
                  </a:lnTo>
                  <a:lnTo>
                    <a:pt x="777303" y="682345"/>
                  </a:lnTo>
                  <a:lnTo>
                    <a:pt x="783297" y="684758"/>
                  </a:lnTo>
                  <a:lnTo>
                    <a:pt x="788949" y="682002"/>
                  </a:lnTo>
                  <a:close/>
                </a:path>
                <a:path w="1036320" h="753110">
                  <a:moveTo>
                    <a:pt x="792175" y="606780"/>
                  </a:moveTo>
                  <a:lnTo>
                    <a:pt x="788301" y="606780"/>
                  </a:lnTo>
                  <a:lnTo>
                    <a:pt x="789419" y="607758"/>
                  </a:lnTo>
                  <a:lnTo>
                    <a:pt x="790702" y="607758"/>
                  </a:lnTo>
                  <a:lnTo>
                    <a:pt x="792175" y="606780"/>
                  </a:lnTo>
                  <a:close/>
                </a:path>
                <a:path w="1036320" h="753110">
                  <a:moveTo>
                    <a:pt x="812393" y="682548"/>
                  </a:moveTo>
                  <a:lnTo>
                    <a:pt x="807212" y="681088"/>
                  </a:lnTo>
                  <a:lnTo>
                    <a:pt x="806665" y="689025"/>
                  </a:lnTo>
                  <a:lnTo>
                    <a:pt x="812393" y="682548"/>
                  </a:lnTo>
                  <a:close/>
                </a:path>
                <a:path w="1036320" h="753110">
                  <a:moveTo>
                    <a:pt x="813511" y="682853"/>
                  </a:moveTo>
                  <a:lnTo>
                    <a:pt x="812863" y="682015"/>
                  </a:lnTo>
                  <a:lnTo>
                    <a:pt x="812393" y="682548"/>
                  </a:lnTo>
                  <a:lnTo>
                    <a:pt x="813511" y="682853"/>
                  </a:lnTo>
                  <a:close/>
                </a:path>
                <a:path w="1036320" h="753110">
                  <a:moveTo>
                    <a:pt x="828763" y="680440"/>
                  </a:moveTo>
                  <a:lnTo>
                    <a:pt x="827532" y="678357"/>
                  </a:lnTo>
                  <a:lnTo>
                    <a:pt x="826020" y="679259"/>
                  </a:lnTo>
                  <a:lnTo>
                    <a:pt x="824725" y="680440"/>
                  </a:lnTo>
                  <a:lnTo>
                    <a:pt x="823658" y="681850"/>
                  </a:lnTo>
                  <a:lnTo>
                    <a:pt x="827532" y="684580"/>
                  </a:lnTo>
                  <a:lnTo>
                    <a:pt x="828763" y="682510"/>
                  </a:lnTo>
                  <a:lnTo>
                    <a:pt x="828763" y="680440"/>
                  </a:lnTo>
                  <a:close/>
                </a:path>
                <a:path w="1036320" h="753110">
                  <a:moveTo>
                    <a:pt x="831938" y="597903"/>
                  </a:moveTo>
                  <a:lnTo>
                    <a:pt x="830135" y="593242"/>
                  </a:lnTo>
                  <a:lnTo>
                    <a:pt x="825284" y="593153"/>
                  </a:lnTo>
                  <a:lnTo>
                    <a:pt x="821080" y="592861"/>
                  </a:lnTo>
                  <a:lnTo>
                    <a:pt x="817829" y="594601"/>
                  </a:lnTo>
                  <a:lnTo>
                    <a:pt x="817092" y="597585"/>
                  </a:lnTo>
                  <a:lnTo>
                    <a:pt x="819899" y="600227"/>
                  </a:lnTo>
                  <a:lnTo>
                    <a:pt x="822883" y="596544"/>
                  </a:lnTo>
                  <a:lnTo>
                    <a:pt x="827811" y="595985"/>
                  </a:lnTo>
                  <a:lnTo>
                    <a:pt x="831938" y="597903"/>
                  </a:lnTo>
                  <a:close/>
                </a:path>
                <a:path w="1036320" h="753110">
                  <a:moveTo>
                    <a:pt x="833412" y="665314"/>
                  </a:moveTo>
                  <a:lnTo>
                    <a:pt x="831748" y="660463"/>
                  </a:lnTo>
                  <a:lnTo>
                    <a:pt x="827405" y="656513"/>
                  </a:lnTo>
                  <a:lnTo>
                    <a:pt x="825944" y="655586"/>
                  </a:lnTo>
                  <a:lnTo>
                    <a:pt x="821956" y="653021"/>
                  </a:lnTo>
                  <a:lnTo>
                    <a:pt x="816063" y="651205"/>
                  </a:lnTo>
                  <a:lnTo>
                    <a:pt x="810387" y="652284"/>
                  </a:lnTo>
                  <a:lnTo>
                    <a:pt x="803948" y="654824"/>
                  </a:lnTo>
                  <a:lnTo>
                    <a:pt x="797153" y="655586"/>
                  </a:lnTo>
                  <a:lnTo>
                    <a:pt x="790371" y="654443"/>
                  </a:lnTo>
                  <a:lnTo>
                    <a:pt x="784009" y="651268"/>
                  </a:lnTo>
                  <a:lnTo>
                    <a:pt x="783183" y="657555"/>
                  </a:lnTo>
                  <a:lnTo>
                    <a:pt x="786790" y="662330"/>
                  </a:lnTo>
                  <a:lnTo>
                    <a:pt x="792568" y="665886"/>
                  </a:lnTo>
                  <a:lnTo>
                    <a:pt x="802386" y="670521"/>
                  </a:lnTo>
                  <a:lnTo>
                    <a:pt x="805675" y="672515"/>
                  </a:lnTo>
                  <a:lnTo>
                    <a:pt x="812863" y="682015"/>
                  </a:lnTo>
                  <a:lnTo>
                    <a:pt x="819365" y="674662"/>
                  </a:lnTo>
                  <a:lnTo>
                    <a:pt x="819924" y="674471"/>
                  </a:lnTo>
                  <a:lnTo>
                    <a:pt x="824915" y="672477"/>
                  </a:lnTo>
                  <a:lnTo>
                    <a:pt x="830275" y="669378"/>
                  </a:lnTo>
                  <a:lnTo>
                    <a:pt x="833412" y="665314"/>
                  </a:lnTo>
                  <a:close/>
                </a:path>
                <a:path w="1036320" h="753110">
                  <a:moveTo>
                    <a:pt x="869975" y="457885"/>
                  </a:moveTo>
                  <a:lnTo>
                    <a:pt x="869022" y="442988"/>
                  </a:lnTo>
                  <a:lnTo>
                    <a:pt x="866343" y="433933"/>
                  </a:lnTo>
                  <a:lnTo>
                    <a:pt x="868908" y="427672"/>
                  </a:lnTo>
                  <a:lnTo>
                    <a:pt x="861542" y="429920"/>
                  </a:lnTo>
                  <a:lnTo>
                    <a:pt x="859243" y="440931"/>
                  </a:lnTo>
                  <a:lnTo>
                    <a:pt x="860132" y="453936"/>
                  </a:lnTo>
                  <a:lnTo>
                    <a:pt x="862304" y="462114"/>
                  </a:lnTo>
                  <a:lnTo>
                    <a:pt x="866000" y="456018"/>
                  </a:lnTo>
                  <a:lnTo>
                    <a:pt x="869975" y="457885"/>
                  </a:lnTo>
                  <a:close/>
                </a:path>
                <a:path w="1036320" h="753110">
                  <a:moveTo>
                    <a:pt x="874229" y="663130"/>
                  </a:moveTo>
                  <a:lnTo>
                    <a:pt x="870432" y="659193"/>
                  </a:lnTo>
                  <a:lnTo>
                    <a:pt x="864844" y="656958"/>
                  </a:lnTo>
                  <a:lnTo>
                    <a:pt x="859764" y="657072"/>
                  </a:lnTo>
                  <a:lnTo>
                    <a:pt x="854189" y="659866"/>
                  </a:lnTo>
                  <a:lnTo>
                    <a:pt x="847293" y="665060"/>
                  </a:lnTo>
                  <a:lnTo>
                    <a:pt x="848525" y="677824"/>
                  </a:lnTo>
                  <a:lnTo>
                    <a:pt x="846556" y="686981"/>
                  </a:lnTo>
                  <a:lnTo>
                    <a:pt x="839304" y="681101"/>
                  </a:lnTo>
                  <a:lnTo>
                    <a:pt x="840714" y="686054"/>
                  </a:lnTo>
                  <a:lnTo>
                    <a:pt x="849744" y="688073"/>
                  </a:lnTo>
                  <a:lnTo>
                    <a:pt x="860132" y="688619"/>
                  </a:lnTo>
                  <a:lnTo>
                    <a:pt x="865581" y="689203"/>
                  </a:lnTo>
                  <a:lnTo>
                    <a:pt x="863015" y="683552"/>
                  </a:lnTo>
                  <a:lnTo>
                    <a:pt x="871181" y="672693"/>
                  </a:lnTo>
                  <a:lnTo>
                    <a:pt x="873925" y="668108"/>
                  </a:lnTo>
                  <a:lnTo>
                    <a:pt x="874229" y="663130"/>
                  </a:lnTo>
                  <a:close/>
                </a:path>
                <a:path w="1036320" h="753110">
                  <a:moveTo>
                    <a:pt x="874814" y="433476"/>
                  </a:moveTo>
                  <a:lnTo>
                    <a:pt x="870445" y="434276"/>
                  </a:lnTo>
                  <a:lnTo>
                    <a:pt x="870800" y="438950"/>
                  </a:lnTo>
                  <a:lnTo>
                    <a:pt x="873633" y="441210"/>
                  </a:lnTo>
                  <a:lnTo>
                    <a:pt x="874255" y="438683"/>
                  </a:lnTo>
                  <a:lnTo>
                    <a:pt x="874661" y="436092"/>
                  </a:lnTo>
                  <a:lnTo>
                    <a:pt x="874814" y="433476"/>
                  </a:lnTo>
                  <a:close/>
                </a:path>
                <a:path w="1036320" h="753110">
                  <a:moveTo>
                    <a:pt x="914692" y="654380"/>
                  </a:moveTo>
                  <a:lnTo>
                    <a:pt x="906614" y="650684"/>
                  </a:lnTo>
                  <a:lnTo>
                    <a:pt x="907313" y="660209"/>
                  </a:lnTo>
                  <a:lnTo>
                    <a:pt x="908138" y="665238"/>
                  </a:lnTo>
                  <a:lnTo>
                    <a:pt x="910856" y="661949"/>
                  </a:lnTo>
                  <a:lnTo>
                    <a:pt x="912406" y="657961"/>
                  </a:lnTo>
                  <a:lnTo>
                    <a:pt x="914692" y="654380"/>
                  </a:lnTo>
                  <a:close/>
                </a:path>
                <a:path w="1036320" h="753110">
                  <a:moveTo>
                    <a:pt x="920064" y="121246"/>
                  </a:moveTo>
                  <a:lnTo>
                    <a:pt x="918768" y="120865"/>
                  </a:lnTo>
                  <a:lnTo>
                    <a:pt x="917486" y="120484"/>
                  </a:lnTo>
                  <a:lnTo>
                    <a:pt x="916190" y="120091"/>
                  </a:lnTo>
                  <a:lnTo>
                    <a:pt x="915352" y="123621"/>
                  </a:lnTo>
                  <a:lnTo>
                    <a:pt x="916647" y="124015"/>
                  </a:lnTo>
                  <a:lnTo>
                    <a:pt x="920064" y="121246"/>
                  </a:lnTo>
                  <a:close/>
                </a:path>
                <a:path w="1036320" h="753110">
                  <a:moveTo>
                    <a:pt x="923721" y="292265"/>
                  </a:moveTo>
                  <a:lnTo>
                    <a:pt x="922502" y="293382"/>
                  </a:lnTo>
                  <a:lnTo>
                    <a:pt x="921994" y="294805"/>
                  </a:lnTo>
                  <a:lnTo>
                    <a:pt x="922159" y="296506"/>
                  </a:lnTo>
                  <a:lnTo>
                    <a:pt x="923188" y="293674"/>
                  </a:lnTo>
                  <a:lnTo>
                    <a:pt x="923721" y="292265"/>
                  </a:lnTo>
                  <a:close/>
                </a:path>
                <a:path w="1036320" h="753110">
                  <a:moveTo>
                    <a:pt x="926363" y="114236"/>
                  </a:moveTo>
                  <a:lnTo>
                    <a:pt x="921029" y="115468"/>
                  </a:lnTo>
                  <a:lnTo>
                    <a:pt x="919353" y="119202"/>
                  </a:lnTo>
                  <a:lnTo>
                    <a:pt x="922934" y="122491"/>
                  </a:lnTo>
                  <a:lnTo>
                    <a:pt x="926033" y="123609"/>
                  </a:lnTo>
                  <a:lnTo>
                    <a:pt x="926287" y="120116"/>
                  </a:lnTo>
                  <a:lnTo>
                    <a:pt x="926363" y="114236"/>
                  </a:lnTo>
                  <a:close/>
                </a:path>
                <a:path w="1036320" h="753110">
                  <a:moveTo>
                    <a:pt x="927531" y="88392"/>
                  </a:moveTo>
                  <a:lnTo>
                    <a:pt x="927138" y="85280"/>
                  </a:lnTo>
                  <a:lnTo>
                    <a:pt x="925195" y="83781"/>
                  </a:lnTo>
                  <a:lnTo>
                    <a:pt x="922108" y="84518"/>
                  </a:lnTo>
                  <a:lnTo>
                    <a:pt x="922020" y="87858"/>
                  </a:lnTo>
                  <a:lnTo>
                    <a:pt x="924166" y="90093"/>
                  </a:lnTo>
                  <a:lnTo>
                    <a:pt x="927531" y="88392"/>
                  </a:lnTo>
                  <a:close/>
                </a:path>
                <a:path w="1036320" h="753110">
                  <a:moveTo>
                    <a:pt x="934504" y="111455"/>
                  </a:moveTo>
                  <a:lnTo>
                    <a:pt x="932789" y="109613"/>
                  </a:lnTo>
                  <a:lnTo>
                    <a:pt x="930160" y="108864"/>
                  </a:lnTo>
                  <a:lnTo>
                    <a:pt x="930300" y="111645"/>
                  </a:lnTo>
                  <a:lnTo>
                    <a:pt x="931722" y="113449"/>
                  </a:lnTo>
                  <a:lnTo>
                    <a:pt x="934402" y="114274"/>
                  </a:lnTo>
                  <a:lnTo>
                    <a:pt x="934504" y="111455"/>
                  </a:lnTo>
                  <a:close/>
                </a:path>
                <a:path w="1036320" h="753110">
                  <a:moveTo>
                    <a:pt x="967892" y="173850"/>
                  </a:moveTo>
                  <a:lnTo>
                    <a:pt x="966724" y="171589"/>
                  </a:lnTo>
                  <a:lnTo>
                    <a:pt x="965441" y="169392"/>
                  </a:lnTo>
                  <a:lnTo>
                    <a:pt x="964018" y="167271"/>
                  </a:lnTo>
                  <a:lnTo>
                    <a:pt x="964311" y="170053"/>
                  </a:lnTo>
                  <a:lnTo>
                    <a:pt x="965593" y="172250"/>
                  </a:lnTo>
                  <a:lnTo>
                    <a:pt x="967892" y="173850"/>
                  </a:lnTo>
                  <a:close/>
                </a:path>
                <a:path w="1036320" h="753110">
                  <a:moveTo>
                    <a:pt x="975360" y="674116"/>
                  </a:moveTo>
                  <a:lnTo>
                    <a:pt x="971588" y="676465"/>
                  </a:lnTo>
                  <a:lnTo>
                    <a:pt x="969708" y="673290"/>
                  </a:lnTo>
                  <a:lnTo>
                    <a:pt x="968768" y="667943"/>
                  </a:lnTo>
                  <a:lnTo>
                    <a:pt x="967867" y="663816"/>
                  </a:lnTo>
                  <a:lnTo>
                    <a:pt x="963955" y="656018"/>
                  </a:lnTo>
                  <a:lnTo>
                    <a:pt x="955789" y="664019"/>
                  </a:lnTo>
                  <a:lnTo>
                    <a:pt x="956017" y="669874"/>
                  </a:lnTo>
                  <a:lnTo>
                    <a:pt x="954544" y="665073"/>
                  </a:lnTo>
                  <a:lnTo>
                    <a:pt x="951941" y="660742"/>
                  </a:lnTo>
                  <a:lnTo>
                    <a:pt x="948309" y="658888"/>
                  </a:lnTo>
                  <a:lnTo>
                    <a:pt x="943749" y="661504"/>
                  </a:lnTo>
                  <a:lnTo>
                    <a:pt x="938720" y="667067"/>
                  </a:lnTo>
                  <a:lnTo>
                    <a:pt x="934542" y="656107"/>
                  </a:lnTo>
                  <a:lnTo>
                    <a:pt x="931976" y="653275"/>
                  </a:lnTo>
                  <a:lnTo>
                    <a:pt x="927481" y="651484"/>
                  </a:lnTo>
                  <a:lnTo>
                    <a:pt x="921562" y="652094"/>
                  </a:lnTo>
                  <a:lnTo>
                    <a:pt x="917168" y="654786"/>
                  </a:lnTo>
                  <a:lnTo>
                    <a:pt x="917282" y="659218"/>
                  </a:lnTo>
                  <a:lnTo>
                    <a:pt x="921677" y="664502"/>
                  </a:lnTo>
                  <a:lnTo>
                    <a:pt x="926655" y="668235"/>
                  </a:lnTo>
                  <a:lnTo>
                    <a:pt x="938225" y="674484"/>
                  </a:lnTo>
                  <a:lnTo>
                    <a:pt x="935596" y="678014"/>
                  </a:lnTo>
                  <a:lnTo>
                    <a:pt x="928522" y="679919"/>
                  </a:lnTo>
                  <a:lnTo>
                    <a:pt x="917536" y="682383"/>
                  </a:lnTo>
                  <a:lnTo>
                    <a:pt x="916724" y="675970"/>
                  </a:lnTo>
                  <a:lnTo>
                    <a:pt x="913803" y="671588"/>
                  </a:lnTo>
                  <a:lnTo>
                    <a:pt x="906424" y="666369"/>
                  </a:lnTo>
                  <a:lnTo>
                    <a:pt x="896302" y="665467"/>
                  </a:lnTo>
                  <a:lnTo>
                    <a:pt x="886117" y="668007"/>
                  </a:lnTo>
                  <a:lnTo>
                    <a:pt x="878586" y="673100"/>
                  </a:lnTo>
                  <a:lnTo>
                    <a:pt x="875182" y="676986"/>
                  </a:lnTo>
                  <a:lnTo>
                    <a:pt x="878700" y="683056"/>
                  </a:lnTo>
                  <a:lnTo>
                    <a:pt x="871359" y="692340"/>
                  </a:lnTo>
                  <a:lnTo>
                    <a:pt x="878890" y="696607"/>
                  </a:lnTo>
                  <a:lnTo>
                    <a:pt x="885812" y="698436"/>
                  </a:lnTo>
                  <a:lnTo>
                    <a:pt x="888085" y="698563"/>
                  </a:lnTo>
                  <a:lnTo>
                    <a:pt x="894575" y="693534"/>
                  </a:lnTo>
                  <a:lnTo>
                    <a:pt x="894422" y="695693"/>
                  </a:lnTo>
                  <a:lnTo>
                    <a:pt x="907567" y="695159"/>
                  </a:lnTo>
                  <a:lnTo>
                    <a:pt x="913841" y="687451"/>
                  </a:lnTo>
                  <a:lnTo>
                    <a:pt x="921562" y="689952"/>
                  </a:lnTo>
                  <a:lnTo>
                    <a:pt x="933551" y="684377"/>
                  </a:lnTo>
                  <a:lnTo>
                    <a:pt x="938695" y="680770"/>
                  </a:lnTo>
                  <a:lnTo>
                    <a:pt x="942848" y="675297"/>
                  </a:lnTo>
                  <a:lnTo>
                    <a:pt x="944626" y="678268"/>
                  </a:lnTo>
                  <a:lnTo>
                    <a:pt x="940574" y="684441"/>
                  </a:lnTo>
                  <a:lnTo>
                    <a:pt x="946912" y="687730"/>
                  </a:lnTo>
                  <a:lnTo>
                    <a:pt x="949210" y="686485"/>
                  </a:lnTo>
                  <a:lnTo>
                    <a:pt x="956068" y="683717"/>
                  </a:lnTo>
                  <a:lnTo>
                    <a:pt x="959192" y="685977"/>
                  </a:lnTo>
                  <a:lnTo>
                    <a:pt x="962939" y="686523"/>
                  </a:lnTo>
                  <a:lnTo>
                    <a:pt x="961021" y="683945"/>
                  </a:lnTo>
                  <a:lnTo>
                    <a:pt x="958456" y="682523"/>
                  </a:lnTo>
                  <a:lnTo>
                    <a:pt x="955255" y="682231"/>
                  </a:lnTo>
                  <a:lnTo>
                    <a:pt x="961224" y="680770"/>
                  </a:lnTo>
                  <a:lnTo>
                    <a:pt x="967295" y="680999"/>
                  </a:lnTo>
                  <a:lnTo>
                    <a:pt x="972375" y="679818"/>
                  </a:lnTo>
                  <a:lnTo>
                    <a:pt x="975360" y="674116"/>
                  </a:lnTo>
                  <a:close/>
                </a:path>
                <a:path w="1036320" h="753110">
                  <a:moveTo>
                    <a:pt x="1035824" y="743419"/>
                  </a:moveTo>
                  <a:lnTo>
                    <a:pt x="1032103" y="732751"/>
                  </a:lnTo>
                  <a:lnTo>
                    <a:pt x="1027760" y="727938"/>
                  </a:lnTo>
                  <a:lnTo>
                    <a:pt x="1024470" y="723938"/>
                  </a:lnTo>
                  <a:lnTo>
                    <a:pt x="1018070" y="723925"/>
                  </a:lnTo>
                  <a:lnTo>
                    <a:pt x="1018374" y="723925"/>
                  </a:lnTo>
                  <a:lnTo>
                    <a:pt x="1007999" y="711517"/>
                  </a:lnTo>
                  <a:lnTo>
                    <a:pt x="1005725" y="709472"/>
                  </a:lnTo>
                  <a:lnTo>
                    <a:pt x="988529" y="709739"/>
                  </a:lnTo>
                  <a:lnTo>
                    <a:pt x="987717" y="710272"/>
                  </a:lnTo>
                  <a:lnTo>
                    <a:pt x="981240" y="712139"/>
                  </a:lnTo>
                  <a:lnTo>
                    <a:pt x="974318" y="712101"/>
                  </a:lnTo>
                  <a:lnTo>
                    <a:pt x="967625" y="713232"/>
                  </a:lnTo>
                  <a:lnTo>
                    <a:pt x="961872" y="718604"/>
                  </a:lnTo>
                  <a:lnTo>
                    <a:pt x="965530" y="728205"/>
                  </a:lnTo>
                  <a:lnTo>
                    <a:pt x="974471" y="727887"/>
                  </a:lnTo>
                  <a:lnTo>
                    <a:pt x="983145" y="728865"/>
                  </a:lnTo>
                  <a:lnTo>
                    <a:pt x="990460" y="731126"/>
                  </a:lnTo>
                  <a:lnTo>
                    <a:pt x="997000" y="735545"/>
                  </a:lnTo>
                  <a:lnTo>
                    <a:pt x="1002753" y="741121"/>
                  </a:lnTo>
                  <a:lnTo>
                    <a:pt x="1007770" y="746887"/>
                  </a:lnTo>
                  <a:lnTo>
                    <a:pt x="1018425" y="752678"/>
                  </a:lnTo>
                  <a:lnTo>
                    <a:pt x="1029512" y="750798"/>
                  </a:lnTo>
                  <a:lnTo>
                    <a:pt x="1035824" y="74341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2409729" y="5456452"/>
              <a:ext cx="502920" cy="722630"/>
            </a:xfrm>
            <a:custGeom>
              <a:avLst/>
              <a:gdLst/>
              <a:ahLst/>
              <a:cxnLst/>
              <a:rect l="l" t="t" r="r" b="b"/>
              <a:pathLst>
                <a:path w="502920" h="722629">
                  <a:moveTo>
                    <a:pt x="3873" y="112763"/>
                  </a:moveTo>
                  <a:lnTo>
                    <a:pt x="2705" y="110502"/>
                  </a:lnTo>
                  <a:lnTo>
                    <a:pt x="1422" y="108305"/>
                  </a:lnTo>
                  <a:lnTo>
                    <a:pt x="0" y="106184"/>
                  </a:lnTo>
                  <a:lnTo>
                    <a:pt x="292" y="108966"/>
                  </a:lnTo>
                  <a:lnTo>
                    <a:pt x="1574" y="111163"/>
                  </a:lnTo>
                  <a:lnTo>
                    <a:pt x="3873" y="112763"/>
                  </a:lnTo>
                  <a:close/>
                </a:path>
                <a:path w="502920" h="722629">
                  <a:moveTo>
                    <a:pt x="10922" y="595071"/>
                  </a:moveTo>
                  <a:lnTo>
                    <a:pt x="9131" y="592112"/>
                  </a:lnTo>
                  <a:lnTo>
                    <a:pt x="6426" y="593178"/>
                  </a:lnTo>
                  <a:lnTo>
                    <a:pt x="5511" y="595122"/>
                  </a:lnTo>
                  <a:lnTo>
                    <a:pt x="6388" y="597916"/>
                  </a:lnTo>
                  <a:lnTo>
                    <a:pt x="9994" y="597585"/>
                  </a:lnTo>
                  <a:lnTo>
                    <a:pt x="10922" y="595071"/>
                  </a:lnTo>
                  <a:close/>
                </a:path>
                <a:path w="502920" h="722629">
                  <a:moveTo>
                    <a:pt x="32067" y="609765"/>
                  </a:moveTo>
                  <a:lnTo>
                    <a:pt x="22567" y="606031"/>
                  </a:lnTo>
                  <a:lnTo>
                    <a:pt x="20396" y="609638"/>
                  </a:lnTo>
                  <a:lnTo>
                    <a:pt x="17716" y="613854"/>
                  </a:lnTo>
                  <a:lnTo>
                    <a:pt x="21386" y="617689"/>
                  </a:lnTo>
                  <a:lnTo>
                    <a:pt x="21513" y="612355"/>
                  </a:lnTo>
                  <a:lnTo>
                    <a:pt x="32067" y="609765"/>
                  </a:lnTo>
                  <a:close/>
                </a:path>
                <a:path w="502920" h="722629">
                  <a:moveTo>
                    <a:pt x="33794" y="614578"/>
                  </a:moveTo>
                  <a:lnTo>
                    <a:pt x="29552" y="613778"/>
                  </a:lnTo>
                  <a:lnTo>
                    <a:pt x="30645" y="616813"/>
                  </a:lnTo>
                  <a:lnTo>
                    <a:pt x="30276" y="619658"/>
                  </a:lnTo>
                  <a:lnTo>
                    <a:pt x="28422" y="622312"/>
                  </a:lnTo>
                  <a:lnTo>
                    <a:pt x="33604" y="623595"/>
                  </a:lnTo>
                  <a:lnTo>
                    <a:pt x="32715" y="617626"/>
                  </a:lnTo>
                  <a:lnTo>
                    <a:pt x="33794" y="614578"/>
                  </a:lnTo>
                  <a:close/>
                </a:path>
                <a:path w="502920" h="722629">
                  <a:moveTo>
                    <a:pt x="73177" y="491020"/>
                  </a:moveTo>
                  <a:lnTo>
                    <a:pt x="72542" y="483031"/>
                  </a:lnTo>
                  <a:lnTo>
                    <a:pt x="69240" y="488226"/>
                  </a:lnTo>
                  <a:lnTo>
                    <a:pt x="68554" y="497852"/>
                  </a:lnTo>
                  <a:lnTo>
                    <a:pt x="69367" y="508000"/>
                  </a:lnTo>
                  <a:lnTo>
                    <a:pt x="70612" y="514731"/>
                  </a:lnTo>
                  <a:lnTo>
                    <a:pt x="71729" y="506818"/>
                  </a:lnTo>
                  <a:lnTo>
                    <a:pt x="72745" y="498932"/>
                  </a:lnTo>
                  <a:lnTo>
                    <a:pt x="73177" y="491020"/>
                  </a:lnTo>
                  <a:close/>
                </a:path>
                <a:path w="502920" h="722629">
                  <a:moveTo>
                    <a:pt x="80175" y="543001"/>
                  </a:moveTo>
                  <a:lnTo>
                    <a:pt x="76301" y="540321"/>
                  </a:lnTo>
                  <a:lnTo>
                    <a:pt x="75133" y="542239"/>
                  </a:lnTo>
                  <a:lnTo>
                    <a:pt x="75133" y="544169"/>
                  </a:lnTo>
                  <a:lnTo>
                    <a:pt x="76301" y="546125"/>
                  </a:lnTo>
                  <a:lnTo>
                    <a:pt x="77787" y="545338"/>
                  </a:lnTo>
                  <a:lnTo>
                    <a:pt x="79082" y="544296"/>
                  </a:lnTo>
                  <a:lnTo>
                    <a:pt x="80175" y="543001"/>
                  </a:lnTo>
                  <a:close/>
                </a:path>
                <a:path w="502920" h="722629">
                  <a:moveTo>
                    <a:pt x="90487" y="552678"/>
                  </a:moveTo>
                  <a:lnTo>
                    <a:pt x="87871" y="552831"/>
                  </a:lnTo>
                  <a:lnTo>
                    <a:pt x="85293" y="552589"/>
                  </a:lnTo>
                  <a:lnTo>
                    <a:pt x="82753" y="551929"/>
                  </a:lnTo>
                  <a:lnTo>
                    <a:pt x="83807" y="555231"/>
                  </a:lnTo>
                  <a:lnTo>
                    <a:pt x="88557" y="553529"/>
                  </a:lnTo>
                  <a:lnTo>
                    <a:pt x="90487" y="552678"/>
                  </a:lnTo>
                  <a:close/>
                </a:path>
                <a:path w="502920" h="722629">
                  <a:moveTo>
                    <a:pt x="103822" y="706259"/>
                  </a:moveTo>
                  <a:lnTo>
                    <a:pt x="99949" y="707059"/>
                  </a:lnTo>
                  <a:lnTo>
                    <a:pt x="101307" y="707631"/>
                  </a:lnTo>
                  <a:lnTo>
                    <a:pt x="102590" y="707364"/>
                  </a:lnTo>
                  <a:lnTo>
                    <a:pt x="103822" y="706259"/>
                  </a:lnTo>
                  <a:close/>
                </a:path>
                <a:path w="502920" h="722629">
                  <a:moveTo>
                    <a:pt x="118910" y="702183"/>
                  </a:moveTo>
                  <a:lnTo>
                    <a:pt x="118262" y="700722"/>
                  </a:lnTo>
                  <a:lnTo>
                    <a:pt x="115646" y="695794"/>
                  </a:lnTo>
                  <a:lnTo>
                    <a:pt x="111112" y="702678"/>
                  </a:lnTo>
                  <a:lnTo>
                    <a:pt x="108000" y="704316"/>
                  </a:lnTo>
                  <a:lnTo>
                    <a:pt x="107213" y="706247"/>
                  </a:lnTo>
                  <a:lnTo>
                    <a:pt x="110299" y="707428"/>
                  </a:lnTo>
                  <a:lnTo>
                    <a:pt x="114871" y="706551"/>
                  </a:lnTo>
                  <a:lnTo>
                    <a:pt x="117360" y="704405"/>
                  </a:lnTo>
                  <a:lnTo>
                    <a:pt x="118605" y="703402"/>
                  </a:lnTo>
                  <a:lnTo>
                    <a:pt x="118910" y="702183"/>
                  </a:lnTo>
                  <a:close/>
                </a:path>
                <a:path w="502920" h="722629">
                  <a:moveTo>
                    <a:pt x="138137" y="464794"/>
                  </a:moveTo>
                  <a:lnTo>
                    <a:pt x="137807" y="453618"/>
                  </a:lnTo>
                  <a:lnTo>
                    <a:pt x="135420" y="450151"/>
                  </a:lnTo>
                  <a:lnTo>
                    <a:pt x="129946" y="454825"/>
                  </a:lnTo>
                  <a:lnTo>
                    <a:pt x="130162" y="460857"/>
                  </a:lnTo>
                  <a:lnTo>
                    <a:pt x="132842" y="465950"/>
                  </a:lnTo>
                  <a:lnTo>
                    <a:pt x="134785" y="467855"/>
                  </a:lnTo>
                  <a:lnTo>
                    <a:pt x="138137" y="464794"/>
                  </a:lnTo>
                  <a:close/>
                </a:path>
                <a:path w="502920" h="722629">
                  <a:moveTo>
                    <a:pt x="138633" y="235800"/>
                  </a:moveTo>
                  <a:lnTo>
                    <a:pt x="136550" y="231914"/>
                  </a:lnTo>
                  <a:lnTo>
                    <a:pt x="131064" y="231749"/>
                  </a:lnTo>
                  <a:lnTo>
                    <a:pt x="130898" y="236982"/>
                  </a:lnTo>
                  <a:lnTo>
                    <a:pt x="133692" y="238036"/>
                  </a:lnTo>
                  <a:lnTo>
                    <a:pt x="136283" y="237642"/>
                  </a:lnTo>
                  <a:lnTo>
                    <a:pt x="138633" y="235800"/>
                  </a:lnTo>
                  <a:close/>
                </a:path>
                <a:path w="502920" h="722629">
                  <a:moveTo>
                    <a:pt x="144551" y="231546"/>
                  </a:moveTo>
                  <a:lnTo>
                    <a:pt x="142074" y="228028"/>
                  </a:lnTo>
                  <a:lnTo>
                    <a:pt x="139014" y="228130"/>
                  </a:lnTo>
                  <a:lnTo>
                    <a:pt x="136423" y="231546"/>
                  </a:lnTo>
                  <a:lnTo>
                    <a:pt x="138950" y="233337"/>
                  </a:lnTo>
                  <a:lnTo>
                    <a:pt x="141973" y="233273"/>
                  </a:lnTo>
                  <a:lnTo>
                    <a:pt x="144551" y="231546"/>
                  </a:lnTo>
                  <a:close/>
                </a:path>
                <a:path w="502920" h="722629">
                  <a:moveTo>
                    <a:pt x="157276" y="376262"/>
                  </a:moveTo>
                  <a:lnTo>
                    <a:pt x="156908" y="372389"/>
                  </a:lnTo>
                  <a:lnTo>
                    <a:pt x="156654" y="373710"/>
                  </a:lnTo>
                  <a:lnTo>
                    <a:pt x="156781" y="374980"/>
                  </a:lnTo>
                  <a:lnTo>
                    <a:pt x="157276" y="376262"/>
                  </a:lnTo>
                  <a:close/>
                </a:path>
                <a:path w="502920" h="722629">
                  <a:moveTo>
                    <a:pt x="169316" y="600290"/>
                  </a:moveTo>
                  <a:lnTo>
                    <a:pt x="166954" y="595299"/>
                  </a:lnTo>
                  <a:lnTo>
                    <a:pt x="163753" y="591477"/>
                  </a:lnTo>
                  <a:lnTo>
                    <a:pt x="160616" y="591197"/>
                  </a:lnTo>
                  <a:lnTo>
                    <a:pt x="158470" y="596798"/>
                  </a:lnTo>
                  <a:lnTo>
                    <a:pt x="160909" y="595261"/>
                  </a:lnTo>
                  <a:lnTo>
                    <a:pt x="163499" y="594995"/>
                  </a:lnTo>
                  <a:lnTo>
                    <a:pt x="166192" y="595985"/>
                  </a:lnTo>
                  <a:lnTo>
                    <a:pt x="160807" y="602183"/>
                  </a:lnTo>
                  <a:lnTo>
                    <a:pt x="151206" y="602602"/>
                  </a:lnTo>
                  <a:lnTo>
                    <a:pt x="147142" y="610184"/>
                  </a:lnTo>
                  <a:lnTo>
                    <a:pt x="142925" y="614451"/>
                  </a:lnTo>
                  <a:lnTo>
                    <a:pt x="138061" y="614553"/>
                  </a:lnTo>
                  <a:lnTo>
                    <a:pt x="133134" y="612025"/>
                  </a:lnTo>
                  <a:lnTo>
                    <a:pt x="128778" y="608418"/>
                  </a:lnTo>
                  <a:lnTo>
                    <a:pt x="123863" y="603846"/>
                  </a:lnTo>
                  <a:lnTo>
                    <a:pt x="117792" y="611403"/>
                  </a:lnTo>
                  <a:lnTo>
                    <a:pt x="109791" y="608228"/>
                  </a:lnTo>
                  <a:lnTo>
                    <a:pt x="109994" y="610412"/>
                  </a:lnTo>
                  <a:lnTo>
                    <a:pt x="105511" y="614641"/>
                  </a:lnTo>
                  <a:lnTo>
                    <a:pt x="64960" y="598093"/>
                  </a:lnTo>
                  <a:lnTo>
                    <a:pt x="58737" y="599427"/>
                  </a:lnTo>
                  <a:lnTo>
                    <a:pt x="52908" y="602272"/>
                  </a:lnTo>
                  <a:lnTo>
                    <a:pt x="40868" y="608571"/>
                  </a:lnTo>
                  <a:lnTo>
                    <a:pt x="37477" y="608495"/>
                  </a:lnTo>
                  <a:lnTo>
                    <a:pt x="36588" y="619493"/>
                  </a:lnTo>
                  <a:lnTo>
                    <a:pt x="38036" y="630618"/>
                  </a:lnTo>
                  <a:lnTo>
                    <a:pt x="43522" y="623874"/>
                  </a:lnTo>
                  <a:lnTo>
                    <a:pt x="47663" y="621665"/>
                  </a:lnTo>
                  <a:lnTo>
                    <a:pt x="55626" y="624154"/>
                  </a:lnTo>
                  <a:lnTo>
                    <a:pt x="64897" y="623112"/>
                  </a:lnTo>
                  <a:lnTo>
                    <a:pt x="71577" y="624090"/>
                  </a:lnTo>
                  <a:lnTo>
                    <a:pt x="80721" y="625957"/>
                  </a:lnTo>
                  <a:lnTo>
                    <a:pt x="83261" y="631291"/>
                  </a:lnTo>
                  <a:lnTo>
                    <a:pt x="92532" y="627075"/>
                  </a:lnTo>
                  <a:lnTo>
                    <a:pt x="101561" y="630402"/>
                  </a:lnTo>
                  <a:lnTo>
                    <a:pt x="100063" y="623062"/>
                  </a:lnTo>
                  <a:lnTo>
                    <a:pt x="107988" y="625398"/>
                  </a:lnTo>
                  <a:lnTo>
                    <a:pt x="114579" y="625297"/>
                  </a:lnTo>
                  <a:lnTo>
                    <a:pt x="121107" y="623455"/>
                  </a:lnTo>
                  <a:lnTo>
                    <a:pt x="128790" y="620572"/>
                  </a:lnTo>
                  <a:lnTo>
                    <a:pt x="137439" y="619302"/>
                  </a:lnTo>
                  <a:lnTo>
                    <a:pt x="148615" y="618070"/>
                  </a:lnTo>
                  <a:lnTo>
                    <a:pt x="157594" y="614464"/>
                  </a:lnTo>
                  <a:lnTo>
                    <a:pt x="159651" y="606031"/>
                  </a:lnTo>
                  <a:lnTo>
                    <a:pt x="164998" y="607060"/>
                  </a:lnTo>
                  <a:lnTo>
                    <a:pt x="164363" y="600430"/>
                  </a:lnTo>
                  <a:lnTo>
                    <a:pt x="169316" y="600290"/>
                  </a:lnTo>
                  <a:close/>
                </a:path>
                <a:path w="502920" h="722629">
                  <a:moveTo>
                    <a:pt x="171627" y="606463"/>
                  </a:moveTo>
                  <a:lnTo>
                    <a:pt x="168478" y="606348"/>
                  </a:lnTo>
                  <a:lnTo>
                    <a:pt x="165900" y="607517"/>
                  </a:lnTo>
                  <a:lnTo>
                    <a:pt x="163893" y="609955"/>
                  </a:lnTo>
                  <a:lnTo>
                    <a:pt x="165023" y="613397"/>
                  </a:lnTo>
                  <a:lnTo>
                    <a:pt x="166649" y="610539"/>
                  </a:lnTo>
                  <a:lnTo>
                    <a:pt x="168859" y="608228"/>
                  </a:lnTo>
                  <a:lnTo>
                    <a:pt x="171627" y="606463"/>
                  </a:lnTo>
                  <a:close/>
                </a:path>
                <a:path w="502920" h="722629">
                  <a:moveTo>
                    <a:pt x="176352" y="710120"/>
                  </a:moveTo>
                  <a:lnTo>
                    <a:pt x="175006" y="707631"/>
                  </a:lnTo>
                  <a:lnTo>
                    <a:pt x="173850" y="705053"/>
                  </a:lnTo>
                  <a:lnTo>
                    <a:pt x="172872" y="702386"/>
                  </a:lnTo>
                  <a:lnTo>
                    <a:pt x="165506" y="705764"/>
                  </a:lnTo>
                  <a:lnTo>
                    <a:pt x="161353" y="711492"/>
                  </a:lnTo>
                  <a:lnTo>
                    <a:pt x="153149" y="714425"/>
                  </a:lnTo>
                  <a:lnTo>
                    <a:pt x="151485" y="716927"/>
                  </a:lnTo>
                  <a:lnTo>
                    <a:pt x="151371" y="719505"/>
                  </a:lnTo>
                  <a:lnTo>
                    <a:pt x="152768" y="722160"/>
                  </a:lnTo>
                  <a:lnTo>
                    <a:pt x="158216" y="718959"/>
                  </a:lnTo>
                  <a:lnTo>
                    <a:pt x="164350" y="715429"/>
                  </a:lnTo>
                  <a:lnTo>
                    <a:pt x="170586" y="712254"/>
                  </a:lnTo>
                  <a:lnTo>
                    <a:pt x="176352" y="710120"/>
                  </a:lnTo>
                  <a:close/>
                </a:path>
                <a:path w="502920" h="722629">
                  <a:moveTo>
                    <a:pt x="180365" y="689838"/>
                  </a:moveTo>
                  <a:lnTo>
                    <a:pt x="178943" y="686155"/>
                  </a:lnTo>
                  <a:lnTo>
                    <a:pt x="176212" y="687920"/>
                  </a:lnTo>
                  <a:lnTo>
                    <a:pt x="174434" y="691019"/>
                  </a:lnTo>
                  <a:lnTo>
                    <a:pt x="174320" y="694270"/>
                  </a:lnTo>
                  <a:lnTo>
                    <a:pt x="179349" y="694944"/>
                  </a:lnTo>
                  <a:lnTo>
                    <a:pt x="180365" y="689838"/>
                  </a:lnTo>
                  <a:close/>
                </a:path>
                <a:path w="502920" h="722629">
                  <a:moveTo>
                    <a:pt x="188264" y="406336"/>
                  </a:moveTo>
                  <a:lnTo>
                    <a:pt x="187096" y="401802"/>
                  </a:lnTo>
                  <a:lnTo>
                    <a:pt x="181622" y="399046"/>
                  </a:lnTo>
                  <a:lnTo>
                    <a:pt x="177215" y="400900"/>
                  </a:lnTo>
                  <a:lnTo>
                    <a:pt x="177736" y="408978"/>
                  </a:lnTo>
                  <a:lnTo>
                    <a:pt x="182067" y="410679"/>
                  </a:lnTo>
                  <a:lnTo>
                    <a:pt x="186232" y="410121"/>
                  </a:lnTo>
                  <a:lnTo>
                    <a:pt x="188264" y="406336"/>
                  </a:lnTo>
                  <a:close/>
                </a:path>
                <a:path w="502920" h="722629">
                  <a:moveTo>
                    <a:pt x="189445" y="429806"/>
                  </a:moveTo>
                  <a:lnTo>
                    <a:pt x="181190" y="425640"/>
                  </a:lnTo>
                  <a:lnTo>
                    <a:pt x="181622" y="418820"/>
                  </a:lnTo>
                  <a:lnTo>
                    <a:pt x="175298" y="422389"/>
                  </a:lnTo>
                  <a:lnTo>
                    <a:pt x="171056" y="430644"/>
                  </a:lnTo>
                  <a:lnTo>
                    <a:pt x="168579" y="440270"/>
                  </a:lnTo>
                  <a:lnTo>
                    <a:pt x="167601" y="448005"/>
                  </a:lnTo>
                  <a:lnTo>
                    <a:pt x="167144" y="455917"/>
                  </a:lnTo>
                  <a:lnTo>
                    <a:pt x="164033" y="459333"/>
                  </a:lnTo>
                  <a:lnTo>
                    <a:pt x="163550" y="460540"/>
                  </a:lnTo>
                  <a:lnTo>
                    <a:pt x="159435" y="452310"/>
                  </a:lnTo>
                  <a:lnTo>
                    <a:pt x="164782" y="449910"/>
                  </a:lnTo>
                  <a:lnTo>
                    <a:pt x="166217" y="445312"/>
                  </a:lnTo>
                  <a:lnTo>
                    <a:pt x="167081" y="441248"/>
                  </a:lnTo>
                  <a:lnTo>
                    <a:pt x="167678" y="435025"/>
                  </a:lnTo>
                  <a:lnTo>
                    <a:pt x="166839" y="429958"/>
                  </a:lnTo>
                  <a:lnTo>
                    <a:pt x="163372" y="429387"/>
                  </a:lnTo>
                  <a:lnTo>
                    <a:pt x="155448" y="433628"/>
                  </a:lnTo>
                  <a:lnTo>
                    <a:pt x="146926" y="440702"/>
                  </a:lnTo>
                  <a:lnTo>
                    <a:pt x="155346" y="446608"/>
                  </a:lnTo>
                  <a:lnTo>
                    <a:pt x="149847" y="453440"/>
                  </a:lnTo>
                  <a:lnTo>
                    <a:pt x="145859" y="460006"/>
                  </a:lnTo>
                  <a:lnTo>
                    <a:pt x="149212" y="466572"/>
                  </a:lnTo>
                  <a:lnTo>
                    <a:pt x="156044" y="465366"/>
                  </a:lnTo>
                  <a:lnTo>
                    <a:pt x="156006" y="460578"/>
                  </a:lnTo>
                  <a:lnTo>
                    <a:pt x="157264" y="464756"/>
                  </a:lnTo>
                  <a:lnTo>
                    <a:pt x="157975" y="466801"/>
                  </a:lnTo>
                  <a:lnTo>
                    <a:pt x="159588" y="464820"/>
                  </a:lnTo>
                  <a:lnTo>
                    <a:pt x="163525" y="460590"/>
                  </a:lnTo>
                  <a:lnTo>
                    <a:pt x="157530" y="475513"/>
                  </a:lnTo>
                  <a:lnTo>
                    <a:pt x="163093" y="473113"/>
                  </a:lnTo>
                  <a:lnTo>
                    <a:pt x="168084" y="478409"/>
                  </a:lnTo>
                  <a:lnTo>
                    <a:pt x="170497" y="475119"/>
                  </a:lnTo>
                  <a:lnTo>
                    <a:pt x="170751" y="470712"/>
                  </a:lnTo>
                  <a:lnTo>
                    <a:pt x="175844" y="464388"/>
                  </a:lnTo>
                  <a:lnTo>
                    <a:pt x="180568" y="466115"/>
                  </a:lnTo>
                  <a:lnTo>
                    <a:pt x="186474" y="458762"/>
                  </a:lnTo>
                  <a:lnTo>
                    <a:pt x="179285" y="451129"/>
                  </a:lnTo>
                  <a:lnTo>
                    <a:pt x="175018" y="455574"/>
                  </a:lnTo>
                  <a:lnTo>
                    <a:pt x="176199" y="450862"/>
                  </a:lnTo>
                  <a:lnTo>
                    <a:pt x="175958" y="445935"/>
                  </a:lnTo>
                  <a:lnTo>
                    <a:pt x="178117" y="438150"/>
                  </a:lnTo>
                  <a:lnTo>
                    <a:pt x="183845" y="427901"/>
                  </a:lnTo>
                  <a:lnTo>
                    <a:pt x="185127" y="436981"/>
                  </a:lnTo>
                  <a:lnTo>
                    <a:pt x="189445" y="429806"/>
                  </a:lnTo>
                  <a:close/>
                </a:path>
                <a:path w="502920" h="722629">
                  <a:moveTo>
                    <a:pt x="198285" y="292696"/>
                  </a:moveTo>
                  <a:lnTo>
                    <a:pt x="196583" y="293370"/>
                  </a:lnTo>
                  <a:lnTo>
                    <a:pt x="195681" y="294652"/>
                  </a:lnTo>
                  <a:lnTo>
                    <a:pt x="195592" y="296570"/>
                  </a:lnTo>
                  <a:lnTo>
                    <a:pt x="198285" y="292696"/>
                  </a:lnTo>
                  <a:close/>
                </a:path>
                <a:path w="502920" h="722629">
                  <a:moveTo>
                    <a:pt x="202311" y="462140"/>
                  </a:moveTo>
                  <a:lnTo>
                    <a:pt x="201142" y="460832"/>
                  </a:lnTo>
                  <a:lnTo>
                    <a:pt x="198818" y="458266"/>
                  </a:lnTo>
                  <a:lnTo>
                    <a:pt x="199212" y="461010"/>
                  </a:lnTo>
                  <a:lnTo>
                    <a:pt x="198831" y="462114"/>
                  </a:lnTo>
                  <a:lnTo>
                    <a:pt x="202311" y="462140"/>
                  </a:lnTo>
                  <a:close/>
                </a:path>
                <a:path w="502920" h="722629">
                  <a:moveTo>
                    <a:pt x="203250" y="276593"/>
                  </a:moveTo>
                  <a:lnTo>
                    <a:pt x="200088" y="272745"/>
                  </a:lnTo>
                  <a:lnTo>
                    <a:pt x="192913" y="278739"/>
                  </a:lnTo>
                  <a:lnTo>
                    <a:pt x="189052" y="273011"/>
                  </a:lnTo>
                  <a:lnTo>
                    <a:pt x="194894" y="271805"/>
                  </a:lnTo>
                  <a:lnTo>
                    <a:pt x="195872" y="273735"/>
                  </a:lnTo>
                  <a:lnTo>
                    <a:pt x="196329" y="271513"/>
                  </a:lnTo>
                  <a:lnTo>
                    <a:pt x="196786" y="271411"/>
                  </a:lnTo>
                  <a:lnTo>
                    <a:pt x="196367" y="271297"/>
                  </a:lnTo>
                  <a:lnTo>
                    <a:pt x="196672" y="269862"/>
                  </a:lnTo>
                  <a:lnTo>
                    <a:pt x="195707" y="271094"/>
                  </a:lnTo>
                  <a:lnTo>
                    <a:pt x="186296" y="268185"/>
                  </a:lnTo>
                  <a:lnTo>
                    <a:pt x="183134" y="267843"/>
                  </a:lnTo>
                  <a:lnTo>
                    <a:pt x="174980" y="273138"/>
                  </a:lnTo>
                  <a:lnTo>
                    <a:pt x="176314" y="282613"/>
                  </a:lnTo>
                  <a:lnTo>
                    <a:pt x="177812" y="288023"/>
                  </a:lnTo>
                  <a:lnTo>
                    <a:pt x="182156" y="285800"/>
                  </a:lnTo>
                  <a:lnTo>
                    <a:pt x="184619" y="281432"/>
                  </a:lnTo>
                  <a:lnTo>
                    <a:pt x="186677" y="277228"/>
                  </a:lnTo>
                  <a:lnTo>
                    <a:pt x="190919" y="280276"/>
                  </a:lnTo>
                  <a:lnTo>
                    <a:pt x="186867" y="289890"/>
                  </a:lnTo>
                  <a:lnTo>
                    <a:pt x="192913" y="290334"/>
                  </a:lnTo>
                  <a:lnTo>
                    <a:pt x="192735" y="287591"/>
                  </a:lnTo>
                  <a:lnTo>
                    <a:pt x="192989" y="284886"/>
                  </a:lnTo>
                  <a:lnTo>
                    <a:pt x="193662" y="282219"/>
                  </a:lnTo>
                  <a:lnTo>
                    <a:pt x="201434" y="282371"/>
                  </a:lnTo>
                  <a:lnTo>
                    <a:pt x="203250" y="276593"/>
                  </a:lnTo>
                  <a:close/>
                </a:path>
                <a:path w="502920" h="722629">
                  <a:moveTo>
                    <a:pt x="206895" y="598347"/>
                  </a:moveTo>
                  <a:lnTo>
                    <a:pt x="201841" y="595274"/>
                  </a:lnTo>
                  <a:lnTo>
                    <a:pt x="197688" y="596785"/>
                  </a:lnTo>
                  <a:lnTo>
                    <a:pt x="193979" y="600329"/>
                  </a:lnTo>
                  <a:lnTo>
                    <a:pt x="190220" y="603338"/>
                  </a:lnTo>
                  <a:lnTo>
                    <a:pt x="192824" y="597750"/>
                  </a:lnTo>
                  <a:lnTo>
                    <a:pt x="188861" y="598106"/>
                  </a:lnTo>
                  <a:lnTo>
                    <a:pt x="184848" y="598728"/>
                  </a:lnTo>
                  <a:lnTo>
                    <a:pt x="185902" y="599909"/>
                  </a:lnTo>
                  <a:lnTo>
                    <a:pt x="186791" y="601192"/>
                  </a:lnTo>
                  <a:lnTo>
                    <a:pt x="187540" y="602602"/>
                  </a:lnTo>
                  <a:lnTo>
                    <a:pt x="184518" y="603821"/>
                  </a:lnTo>
                  <a:lnTo>
                    <a:pt x="180086" y="605878"/>
                  </a:lnTo>
                  <a:lnTo>
                    <a:pt x="182753" y="595680"/>
                  </a:lnTo>
                  <a:lnTo>
                    <a:pt x="174586" y="597585"/>
                  </a:lnTo>
                  <a:lnTo>
                    <a:pt x="171958" y="599097"/>
                  </a:lnTo>
                  <a:lnTo>
                    <a:pt x="170154" y="600621"/>
                  </a:lnTo>
                  <a:lnTo>
                    <a:pt x="169265" y="602551"/>
                  </a:lnTo>
                  <a:lnTo>
                    <a:pt x="169265" y="604901"/>
                  </a:lnTo>
                  <a:lnTo>
                    <a:pt x="172554" y="604481"/>
                  </a:lnTo>
                  <a:lnTo>
                    <a:pt x="179959" y="605942"/>
                  </a:lnTo>
                  <a:lnTo>
                    <a:pt x="179730" y="606044"/>
                  </a:lnTo>
                  <a:lnTo>
                    <a:pt x="176898" y="615569"/>
                  </a:lnTo>
                  <a:lnTo>
                    <a:pt x="188353" y="610971"/>
                  </a:lnTo>
                  <a:lnTo>
                    <a:pt x="190652" y="612648"/>
                  </a:lnTo>
                  <a:lnTo>
                    <a:pt x="189877" y="605345"/>
                  </a:lnTo>
                  <a:lnTo>
                    <a:pt x="201053" y="599478"/>
                  </a:lnTo>
                  <a:lnTo>
                    <a:pt x="206895" y="598347"/>
                  </a:lnTo>
                  <a:close/>
                </a:path>
                <a:path w="502920" h="722629">
                  <a:moveTo>
                    <a:pt x="209143" y="471805"/>
                  </a:moveTo>
                  <a:lnTo>
                    <a:pt x="207848" y="470636"/>
                  </a:lnTo>
                  <a:lnTo>
                    <a:pt x="206565" y="469468"/>
                  </a:lnTo>
                  <a:lnTo>
                    <a:pt x="205270" y="468312"/>
                  </a:lnTo>
                  <a:lnTo>
                    <a:pt x="205574" y="470496"/>
                  </a:lnTo>
                  <a:lnTo>
                    <a:pt x="206857" y="471665"/>
                  </a:lnTo>
                  <a:lnTo>
                    <a:pt x="209143" y="471805"/>
                  </a:lnTo>
                  <a:close/>
                </a:path>
                <a:path w="502920" h="722629">
                  <a:moveTo>
                    <a:pt x="218706" y="491959"/>
                  </a:moveTo>
                  <a:lnTo>
                    <a:pt x="216014" y="488086"/>
                  </a:lnTo>
                  <a:lnTo>
                    <a:pt x="213233" y="490867"/>
                  </a:lnTo>
                  <a:lnTo>
                    <a:pt x="214134" y="492163"/>
                  </a:lnTo>
                  <a:lnTo>
                    <a:pt x="218706" y="491959"/>
                  </a:lnTo>
                  <a:close/>
                </a:path>
                <a:path w="502920" h="722629">
                  <a:moveTo>
                    <a:pt x="223520" y="600303"/>
                  </a:moveTo>
                  <a:lnTo>
                    <a:pt x="219290" y="595617"/>
                  </a:lnTo>
                  <a:lnTo>
                    <a:pt x="217208" y="599909"/>
                  </a:lnTo>
                  <a:lnTo>
                    <a:pt x="212610" y="600608"/>
                  </a:lnTo>
                  <a:lnTo>
                    <a:pt x="208495" y="601789"/>
                  </a:lnTo>
                  <a:lnTo>
                    <a:pt x="206844" y="603364"/>
                  </a:lnTo>
                  <a:lnTo>
                    <a:pt x="206082" y="605307"/>
                  </a:lnTo>
                  <a:lnTo>
                    <a:pt x="206184" y="607580"/>
                  </a:lnTo>
                  <a:lnTo>
                    <a:pt x="209499" y="606806"/>
                  </a:lnTo>
                  <a:lnTo>
                    <a:pt x="212432" y="608507"/>
                  </a:lnTo>
                  <a:lnTo>
                    <a:pt x="213918" y="611454"/>
                  </a:lnTo>
                  <a:lnTo>
                    <a:pt x="217055" y="608190"/>
                  </a:lnTo>
                  <a:lnTo>
                    <a:pt x="223520" y="600303"/>
                  </a:lnTo>
                  <a:close/>
                </a:path>
                <a:path w="502920" h="722629">
                  <a:moveTo>
                    <a:pt x="258724" y="600532"/>
                  </a:moveTo>
                  <a:lnTo>
                    <a:pt x="257644" y="597166"/>
                  </a:lnTo>
                  <a:lnTo>
                    <a:pt x="256806" y="594601"/>
                  </a:lnTo>
                  <a:lnTo>
                    <a:pt x="255828" y="594423"/>
                  </a:lnTo>
                  <a:lnTo>
                    <a:pt x="247929" y="593039"/>
                  </a:lnTo>
                  <a:lnTo>
                    <a:pt x="245046" y="594423"/>
                  </a:lnTo>
                  <a:lnTo>
                    <a:pt x="237617" y="593712"/>
                  </a:lnTo>
                  <a:lnTo>
                    <a:pt x="233705" y="591553"/>
                  </a:lnTo>
                  <a:lnTo>
                    <a:pt x="229450" y="592112"/>
                  </a:lnTo>
                  <a:lnTo>
                    <a:pt x="227177" y="594626"/>
                  </a:lnTo>
                  <a:lnTo>
                    <a:pt x="224142" y="601040"/>
                  </a:lnTo>
                  <a:lnTo>
                    <a:pt x="226656" y="599694"/>
                  </a:lnTo>
                  <a:lnTo>
                    <a:pt x="223875" y="602627"/>
                  </a:lnTo>
                  <a:lnTo>
                    <a:pt x="223647" y="607225"/>
                  </a:lnTo>
                  <a:lnTo>
                    <a:pt x="238594" y="606310"/>
                  </a:lnTo>
                  <a:lnTo>
                    <a:pt x="246062" y="605282"/>
                  </a:lnTo>
                  <a:lnTo>
                    <a:pt x="253085" y="603072"/>
                  </a:lnTo>
                  <a:lnTo>
                    <a:pt x="258724" y="600532"/>
                  </a:lnTo>
                  <a:close/>
                </a:path>
                <a:path w="502920" h="722629">
                  <a:moveTo>
                    <a:pt x="275310" y="144106"/>
                  </a:moveTo>
                  <a:lnTo>
                    <a:pt x="272389" y="142265"/>
                  </a:lnTo>
                  <a:lnTo>
                    <a:pt x="270725" y="139026"/>
                  </a:lnTo>
                  <a:lnTo>
                    <a:pt x="271818" y="135597"/>
                  </a:lnTo>
                  <a:lnTo>
                    <a:pt x="268782" y="136372"/>
                  </a:lnTo>
                  <a:lnTo>
                    <a:pt x="264515" y="134226"/>
                  </a:lnTo>
                  <a:lnTo>
                    <a:pt x="258089" y="139674"/>
                  </a:lnTo>
                  <a:lnTo>
                    <a:pt x="258318" y="146037"/>
                  </a:lnTo>
                  <a:lnTo>
                    <a:pt x="244983" y="150126"/>
                  </a:lnTo>
                  <a:lnTo>
                    <a:pt x="250101" y="152603"/>
                  </a:lnTo>
                  <a:lnTo>
                    <a:pt x="244106" y="160553"/>
                  </a:lnTo>
                  <a:lnTo>
                    <a:pt x="238721" y="159423"/>
                  </a:lnTo>
                  <a:lnTo>
                    <a:pt x="237185" y="163410"/>
                  </a:lnTo>
                  <a:lnTo>
                    <a:pt x="232435" y="169430"/>
                  </a:lnTo>
                  <a:lnTo>
                    <a:pt x="225107" y="172808"/>
                  </a:lnTo>
                  <a:lnTo>
                    <a:pt x="216916" y="173964"/>
                  </a:lnTo>
                  <a:lnTo>
                    <a:pt x="209575" y="173329"/>
                  </a:lnTo>
                  <a:lnTo>
                    <a:pt x="193890" y="170129"/>
                  </a:lnTo>
                  <a:lnTo>
                    <a:pt x="182359" y="170713"/>
                  </a:lnTo>
                  <a:lnTo>
                    <a:pt x="178384" y="175298"/>
                  </a:lnTo>
                  <a:lnTo>
                    <a:pt x="167436" y="171094"/>
                  </a:lnTo>
                  <a:lnTo>
                    <a:pt x="160401" y="168986"/>
                  </a:lnTo>
                  <a:lnTo>
                    <a:pt x="153225" y="167449"/>
                  </a:lnTo>
                  <a:lnTo>
                    <a:pt x="139357" y="165760"/>
                  </a:lnTo>
                  <a:lnTo>
                    <a:pt x="135928" y="164033"/>
                  </a:lnTo>
                  <a:lnTo>
                    <a:pt x="122516" y="165379"/>
                  </a:lnTo>
                  <a:lnTo>
                    <a:pt x="120383" y="155625"/>
                  </a:lnTo>
                  <a:lnTo>
                    <a:pt x="116763" y="155702"/>
                  </a:lnTo>
                  <a:lnTo>
                    <a:pt x="103873" y="152717"/>
                  </a:lnTo>
                  <a:lnTo>
                    <a:pt x="97104" y="152679"/>
                  </a:lnTo>
                  <a:lnTo>
                    <a:pt x="93751" y="156946"/>
                  </a:lnTo>
                  <a:lnTo>
                    <a:pt x="90944" y="166344"/>
                  </a:lnTo>
                  <a:lnTo>
                    <a:pt x="85356" y="173088"/>
                  </a:lnTo>
                  <a:lnTo>
                    <a:pt x="78206" y="174752"/>
                  </a:lnTo>
                  <a:lnTo>
                    <a:pt x="70700" y="168897"/>
                  </a:lnTo>
                  <a:lnTo>
                    <a:pt x="69773" y="173240"/>
                  </a:lnTo>
                  <a:lnTo>
                    <a:pt x="68364" y="176530"/>
                  </a:lnTo>
                  <a:lnTo>
                    <a:pt x="60464" y="183502"/>
                  </a:lnTo>
                  <a:lnTo>
                    <a:pt x="61379" y="189674"/>
                  </a:lnTo>
                  <a:lnTo>
                    <a:pt x="56984" y="193243"/>
                  </a:lnTo>
                  <a:lnTo>
                    <a:pt x="53695" y="199110"/>
                  </a:lnTo>
                  <a:lnTo>
                    <a:pt x="54317" y="212496"/>
                  </a:lnTo>
                  <a:lnTo>
                    <a:pt x="50927" y="218020"/>
                  </a:lnTo>
                  <a:lnTo>
                    <a:pt x="50203" y="214972"/>
                  </a:lnTo>
                  <a:lnTo>
                    <a:pt x="48031" y="212915"/>
                  </a:lnTo>
                  <a:lnTo>
                    <a:pt x="44742" y="213766"/>
                  </a:lnTo>
                  <a:lnTo>
                    <a:pt x="46875" y="221983"/>
                  </a:lnTo>
                  <a:lnTo>
                    <a:pt x="53238" y="219976"/>
                  </a:lnTo>
                  <a:lnTo>
                    <a:pt x="50634" y="229438"/>
                  </a:lnTo>
                  <a:lnTo>
                    <a:pt x="50457" y="235800"/>
                  </a:lnTo>
                  <a:lnTo>
                    <a:pt x="53898" y="248323"/>
                  </a:lnTo>
                  <a:lnTo>
                    <a:pt x="53670" y="254774"/>
                  </a:lnTo>
                  <a:lnTo>
                    <a:pt x="51879" y="251498"/>
                  </a:lnTo>
                  <a:lnTo>
                    <a:pt x="51130" y="247713"/>
                  </a:lnTo>
                  <a:lnTo>
                    <a:pt x="48234" y="245097"/>
                  </a:lnTo>
                  <a:lnTo>
                    <a:pt x="43815" y="253974"/>
                  </a:lnTo>
                  <a:lnTo>
                    <a:pt x="38760" y="261835"/>
                  </a:lnTo>
                  <a:lnTo>
                    <a:pt x="34480" y="270040"/>
                  </a:lnTo>
                  <a:lnTo>
                    <a:pt x="32385" y="279920"/>
                  </a:lnTo>
                  <a:lnTo>
                    <a:pt x="32054" y="286575"/>
                  </a:lnTo>
                  <a:lnTo>
                    <a:pt x="32651" y="293649"/>
                  </a:lnTo>
                  <a:lnTo>
                    <a:pt x="31610" y="307721"/>
                  </a:lnTo>
                  <a:lnTo>
                    <a:pt x="24511" y="312635"/>
                  </a:lnTo>
                  <a:lnTo>
                    <a:pt x="24003" y="320751"/>
                  </a:lnTo>
                  <a:lnTo>
                    <a:pt x="20904" y="327888"/>
                  </a:lnTo>
                  <a:lnTo>
                    <a:pt x="9664" y="339305"/>
                  </a:lnTo>
                  <a:lnTo>
                    <a:pt x="8483" y="345440"/>
                  </a:lnTo>
                  <a:lnTo>
                    <a:pt x="10033" y="350494"/>
                  </a:lnTo>
                  <a:lnTo>
                    <a:pt x="14084" y="347345"/>
                  </a:lnTo>
                  <a:lnTo>
                    <a:pt x="9715" y="354507"/>
                  </a:lnTo>
                  <a:lnTo>
                    <a:pt x="8356" y="360286"/>
                  </a:lnTo>
                  <a:lnTo>
                    <a:pt x="9207" y="367436"/>
                  </a:lnTo>
                  <a:lnTo>
                    <a:pt x="11252" y="374624"/>
                  </a:lnTo>
                  <a:lnTo>
                    <a:pt x="13411" y="380517"/>
                  </a:lnTo>
                  <a:lnTo>
                    <a:pt x="16903" y="376593"/>
                  </a:lnTo>
                  <a:lnTo>
                    <a:pt x="25908" y="375145"/>
                  </a:lnTo>
                  <a:lnTo>
                    <a:pt x="30797" y="374878"/>
                  </a:lnTo>
                  <a:lnTo>
                    <a:pt x="35712" y="376262"/>
                  </a:lnTo>
                  <a:lnTo>
                    <a:pt x="36347" y="380339"/>
                  </a:lnTo>
                  <a:lnTo>
                    <a:pt x="35636" y="385673"/>
                  </a:lnTo>
                  <a:lnTo>
                    <a:pt x="36487" y="390880"/>
                  </a:lnTo>
                  <a:lnTo>
                    <a:pt x="39573" y="398411"/>
                  </a:lnTo>
                  <a:lnTo>
                    <a:pt x="40614" y="405803"/>
                  </a:lnTo>
                  <a:lnTo>
                    <a:pt x="40220" y="413499"/>
                  </a:lnTo>
                  <a:lnTo>
                    <a:pt x="37668" y="430009"/>
                  </a:lnTo>
                  <a:lnTo>
                    <a:pt x="35648" y="438937"/>
                  </a:lnTo>
                  <a:lnTo>
                    <a:pt x="32677" y="447471"/>
                  </a:lnTo>
                  <a:lnTo>
                    <a:pt x="28486" y="454393"/>
                  </a:lnTo>
                  <a:lnTo>
                    <a:pt x="26682" y="460908"/>
                  </a:lnTo>
                  <a:lnTo>
                    <a:pt x="30137" y="466890"/>
                  </a:lnTo>
                  <a:lnTo>
                    <a:pt x="29235" y="473354"/>
                  </a:lnTo>
                  <a:lnTo>
                    <a:pt x="35242" y="470573"/>
                  </a:lnTo>
                  <a:lnTo>
                    <a:pt x="38722" y="482104"/>
                  </a:lnTo>
                  <a:lnTo>
                    <a:pt x="50025" y="473710"/>
                  </a:lnTo>
                  <a:lnTo>
                    <a:pt x="50088" y="473049"/>
                  </a:lnTo>
                  <a:lnTo>
                    <a:pt x="61595" y="474383"/>
                  </a:lnTo>
                  <a:lnTo>
                    <a:pt x="65328" y="467995"/>
                  </a:lnTo>
                  <a:lnTo>
                    <a:pt x="70675" y="472173"/>
                  </a:lnTo>
                  <a:lnTo>
                    <a:pt x="69303" y="465569"/>
                  </a:lnTo>
                  <a:lnTo>
                    <a:pt x="67043" y="459168"/>
                  </a:lnTo>
                  <a:lnTo>
                    <a:pt x="65506" y="452716"/>
                  </a:lnTo>
                  <a:lnTo>
                    <a:pt x="66306" y="445973"/>
                  </a:lnTo>
                  <a:lnTo>
                    <a:pt x="68973" y="438035"/>
                  </a:lnTo>
                  <a:lnTo>
                    <a:pt x="70764" y="430733"/>
                  </a:lnTo>
                  <a:lnTo>
                    <a:pt x="71539" y="423227"/>
                  </a:lnTo>
                  <a:lnTo>
                    <a:pt x="70827" y="407200"/>
                  </a:lnTo>
                  <a:lnTo>
                    <a:pt x="71386" y="400189"/>
                  </a:lnTo>
                  <a:lnTo>
                    <a:pt x="73672" y="381279"/>
                  </a:lnTo>
                  <a:lnTo>
                    <a:pt x="73202" y="376669"/>
                  </a:lnTo>
                  <a:lnTo>
                    <a:pt x="74549" y="364248"/>
                  </a:lnTo>
                  <a:lnTo>
                    <a:pt x="71043" y="364261"/>
                  </a:lnTo>
                  <a:lnTo>
                    <a:pt x="69113" y="357657"/>
                  </a:lnTo>
                  <a:lnTo>
                    <a:pt x="70586" y="348653"/>
                  </a:lnTo>
                  <a:lnTo>
                    <a:pt x="78168" y="341566"/>
                  </a:lnTo>
                  <a:lnTo>
                    <a:pt x="88290" y="337464"/>
                  </a:lnTo>
                  <a:lnTo>
                    <a:pt x="97320" y="337388"/>
                  </a:lnTo>
                  <a:lnTo>
                    <a:pt x="101892" y="342112"/>
                  </a:lnTo>
                  <a:lnTo>
                    <a:pt x="103060" y="350227"/>
                  </a:lnTo>
                  <a:lnTo>
                    <a:pt x="101714" y="358787"/>
                  </a:lnTo>
                  <a:lnTo>
                    <a:pt x="98755" y="364858"/>
                  </a:lnTo>
                  <a:lnTo>
                    <a:pt x="94881" y="375856"/>
                  </a:lnTo>
                  <a:lnTo>
                    <a:pt x="99936" y="386499"/>
                  </a:lnTo>
                  <a:lnTo>
                    <a:pt x="109740" y="395681"/>
                  </a:lnTo>
                  <a:lnTo>
                    <a:pt x="120142" y="402323"/>
                  </a:lnTo>
                  <a:lnTo>
                    <a:pt x="121196" y="407162"/>
                  </a:lnTo>
                  <a:lnTo>
                    <a:pt x="118795" y="415658"/>
                  </a:lnTo>
                  <a:lnTo>
                    <a:pt x="116420" y="425145"/>
                  </a:lnTo>
                  <a:lnTo>
                    <a:pt x="117538" y="432904"/>
                  </a:lnTo>
                  <a:lnTo>
                    <a:pt x="120421" y="437248"/>
                  </a:lnTo>
                  <a:lnTo>
                    <a:pt x="129959" y="439458"/>
                  </a:lnTo>
                  <a:lnTo>
                    <a:pt x="140830" y="441058"/>
                  </a:lnTo>
                  <a:lnTo>
                    <a:pt x="139319" y="431330"/>
                  </a:lnTo>
                  <a:lnTo>
                    <a:pt x="141465" y="420166"/>
                  </a:lnTo>
                  <a:lnTo>
                    <a:pt x="152400" y="421576"/>
                  </a:lnTo>
                  <a:lnTo>
                    <a:pt x="157822" y="419366"/>
                  </a:lnTo>
                  <a:lnTo>
                    <a:pt x="161620" y="419506"/>
                  </a:lnTo>
                  <a:lnTo>
                    <a:pt x="166255" y="420382"/>
                  </a:lnTo>
                  <a:lnTo>
                    <a:pt x="168859" y="419735"/>
                  </a:lnTo>
                  <a:lnTo>
                    <a:pt x="166598" y="415328"/>
                  </a:lnTo>
                  <a:lnTo>
                    <a:pt x="171081" y="417880"/>
                  </a:lnTo>
                  <a:lnTo>
                    <a:pt x="174421" y="413575"/>
                  </a:lnTo>
                  <a:lnTo>
                    <a:pt x="174726" y="406869"/>
                  </a:lnTo>
                  <a:lnTo>
                    <a:pt x="170103" y="402158"/>
                  </a:lnTo>
                  <a:lnTo>
                    <a:pt x="168249" y="411619"/>
                  </a:lnTo>
                  <a:lnTo>
                    <a:pt x="165722" y="398589"/>
                  </a:lnTo>
                  <a:lnTo>
                    <a:pt x="160794" y="398665"/>
                  </a:lnTo>
                  <a:lnTo>
                    <a:pt x="163918" y="394423"/>
                  </a:lnTo>
                  <a:lnTo>
                    <a:pt x="159651" y="394246"/>
                  </a:lnTo>
                  <a:lnTo>
                    <a:pt x="154368" y="388670"/>
                  </a:lnTo>
                  <a:lnTo>
                    <a:pt x="147967" y="380479"/>
                  </a:lnTo>
                  <a:lnTo>
                    <a:pt x="153162" y="376313"/>
                  </a:lnTo>
                  <a:lnTo>
                    <a:pt x="149567" y="371221"/>
                  </a:lnTo>
                  <a:lnTo>
                    <a:pt x="155371" y="372402"/>
                  </a:lnTo>
                  <a:lnTo>
                    <a:pt x="150939" y="369697"/>
                  </a:lnTo>
                  <a:lnTo>
                    <a:pt x="152133" y="363169"/>
                  </a:lnTo>
                  <a:lnTo>
                    <a:pt x="157746" y="363474"/>
                  </a:lnTo>
                  <a:lnTo>
                    <a:pt x="156705" y="361492"/>
                  </a:lnTo>
                  <a:lnTo>
                    <a:pt x="155346" y="359752"/>
                  </a:lnTo>
                  <a:lnTo>
                    <a:pt x="153670" y="358279"/>
                  </a:lnTo>
                  <a:lnTo>
                    <a:pt x="150596" y="354901"/>
                  </a:lnTo>
                  <a:lnTo>
                    <a:pt x="152831" y="351307"/>
                  </a:lnTo>
                  <a:lnTo>
                    <a:pt x="149021" y="344551"/>
                  </a:lnTo>
                  <a:lnTo>
                    <a:pt x="144945" y="344309"/>
                  </a:lnTo>
                  <a:lnTo>
                    <a:pt x="140830" y="338201"/>
                  </a:lnTo>
                  <a:lnTo>
                    <a:pt x="140106" y="333032"/>
                  </a:lnTo>
                  <a:lnTo>
                    <a:pt x="135597" y="323964"/>
                  </a:lnTo>
                  <a:lnTo>
                    <a:pt x="133311" y="318617"/>
                  </a:lnTo>
                  <a:lnTo>
                    <a:pt x="122859" y="313512"/>
                  </a:lnTo>
                  <a:lnTo>
                    <a:pt x="120624" y="303695"/>
                  </a:lnTo>
                  <a:lnTo>
                    <a:pt x="114376" y="306628"/>
                  </a:lnTo>
                  <a:lnTo>
                    <a:pt x="114782" y="299935"/>
                  </a:lnTo>
                  <a:lnTo>
                    <a:pt x="114757" y="296583"/>
                  </a:lnTo>
                  <a:lnTo>
                    <a:pt x="119443" y="300431"/>
                  </a:lnTo>
                  <a:lnTo>
                    <a:pt x="123888" y="302818"/>
                  </a:lnTo>
                  <a:lnTo>
                    <a:pt x="128346" y="302450"/>
                  </a:lnTo>
                  <a:lnTo>
                    <a:pt x="133083" y="298043"/>
                  </a:lnTo>
                  <a:lnTo>
                    <a:pt x="138836" y="290106"/>
                  </a:lnTo>
                  <a:lnTo>
                    <a:pt x="144818" y="289991"/>
                  </a:lnTo>
                  <a:lnTo>
                    <a:pt x="152946" y="285457"/>
                  </a:lnTo>
                  <a:lnTo>
                    <a:pt x="160883" y="277787"/>
                  </a:lnTo>
                  <a:lnTo>
                    <a:pt x="168592" y="267017"/>
                  </a:lnTo>
                  <a:lnTo>
                    <a:pt x="176961" y="257492"/>
                  </a:lnTo>
                  <a:lnTo>
                    <a:pt x="186855" y="253580"/>
                  </a:lnTo>
                  <a:lnTo>
                    <a:pt x="191020" y="253707"/>
                  </a:lnTo>
                  <a:lnTo>
                    <a:pt x="191770" y="265760"/>
                  </a:lnTo>
                  <a:lnTo>
                    <a:pt x="199478" y="257670"/>
                  </a:lnTo>
                  <a:lnTo>
                    <a:pt x="204965" y="249923"/>
                  </a:lnTo>
                  <a:lnTo>
                    <a:pt x="202031" y="245605"/>
                  </a:lnTo>
                  <a:lnTo>
                    <a:pt x="196176" y="241896"/>
                  </a:lnTo>
                  <a:lnTo>
                    <a:pt x="187579" y="241046"/>
                  </a:lnTo>
                  <a:lnTo>
                    <a:pt x="178816" y="242455"/>
                  </a:lnTo>
                  <a:lnTo>
                    <a:pt x="172415" y="245465"/>
                  </a:lnTo>
                  <a:lnTo>
                    <a:pt x="175577" y="245808"/>
                  </a:lnTo>
                  <a:lnTo>
                    <a:pt x="178282" y="247103"/>
                  </a:lnTo>
                  <a:lnTo>
                    <a:pt x="180530" y="249351"/>
                  </a:lnTo>
                  <a:lnTo>
                    <a:pt x="162572" y="248145"/>
                  </a:lnTo>
                  <a:lnTo>
                    <a:pt x="153416" y="249262"/>
                  </a:lnTo>
                  <a:lnTo>
                    <a:pt x="144208" y="257771"/>
                  </a:lnTo>
                  <a:lnTo>
                    <a:pt x="136982" y="258635"/>
                  </a:lnTo>
                  <a:lnTo>
                    <a:pt x="130327" y="256540"/>
                  </a:lnTo>
                  <a:lnTo>
                    <a:pt x="127927" y="251282"/>
                  </a:lnTo>
                  <a:lnTo>
                    <a:pt x="121297" y="255346"/>
                  </a:lnTo>
                  <a:lnTo>
                    <a:pt x="114427" y="262089"/>
                  </a:lnTo>
                  <a:lnTo>
                    <a:pt x="107467" y="276885"/>
                  </a:lnTo>
                  <a:lnTo>
                    <a:pt x="105803" y="281432"/>
                  </a:lnTo>
                  <a:lnTo>
                    <a:pt x="91033" y="278218"/>
                  </a:lnTo>
                  <a:lnTo>
                    <a:pt x="85483" y="276694"/>
                  </a:lnTo>
                  <a:lnTo>
                    <a:pt x="83058" y="266763"/>
                  </a:lnTo>
                  <a:lnTo>
                    <a:pt x="82765" y="263398"/>
                  </a:lnTo>
                  <a:lnTo>
                    <a:pt x="77546" y="254876"/>
                  </a:lnTo>
                  <a:lnTo>
                    <a:pt x="75247" y="259372"/>
                  </a:lnTo>
                  <a:lnTo>
                    <a:pt x="71513" y="256654"/>
                  </a:lnTo>
                  <a:lnTo>
                    <a:pt x="64566" y="247167"/>
                  </a:lnTo>
                  <a:lnTo>
                    <a:pt x="61391" y="233895"/>
                  </a:lnTo>
                  <a:lnTo>
                    <a:pt x="61442" y="220014"/>
                  </a:lnTo>
                  <a:lnTo>
                    <a:pt x="84505" y="189344"/>
                  </a:lnTo>
                  <a:lnTo>
                    <a:pt x="91592" y="190398"/>
                  </a:lnTo>
                  <a:lnTo>
                    <a:pt x="98729" y="192430"/>
                  </a:lnTo>
                  <a:lnTo>
                    <a:pt x="108585" y="195910"/>
                  </a:lnTo>
                  <a:lnTo>
                    <a:pt x="128092" y="187096"/>
                  </a:lnTo>
                  <a:lnTo>
                    <a:pt x="130238" y="192570"/>
                  </a:lnTo>
                  <a:lnTo>
                    <a:pt x="137731" y="193713"/>
                  </a:lnTo>
                  <a:lnTo>
                    <a:pt x="144424" y="193738"/>
                  </a:lnTo>
                  <a:lnTo>
                    <a:pt x="159080" y="191249"/>
                  </a:lnTo>
                  <a:lnTo>
                    <a:pt x="166103" y="190690"/>
                  </a:lnTo>
                  <a:lnTo>
                    <a:pt x="173482" y="191033"/>
                  </a:lnTo>
                  <a:lnTo>
                    <a:pt x="179946" y="191998"/>
                  </a:lnTo>
                  <a:lnTo>
                    <a:pt x="186004" y="194056"/>
                  </a:lnTo>
                  <a:lnTo>
                    <a:pt x="192189" y="197726"/>
                  </a:lnTo>
                  <a:lnTo>
                    <a:pt x="203619" y="201193"/>
                  </a:lnTo>
                  <a:lnTo>
                    <a:pt x="244475" y="190106"/>
                  </a:lnTo>
                  <a:lnTo>
                    <a:pt x="255104" y="173990"/>
                  </a:lnTo>
                  <a:lnTo>
                    <a:pt x="259664" y="168948"/>
                  </a:lnTo>
                  <a:lnTo>
                    <a:pt x="264185" y="163017"/>
                  </a:lnTo>
                  <a:lnTo>
                    <a:pt x="270446" y="149631"/>
                  </a:lnTo>
                  <a:lnTo>
                    <a:pt x="275310" y="144106"/>
                  </a:lnTo>
                  <a:close/>
                </a:path>
                <a:path w="502920" h="722629">
                  <a:moveTo>
                    <a:pt x="277279" y="592924"/>
                  </a:moveTo>
                  <a:lnTo>
                    <a:pt x="274269" y="592607"/>
                  </a:lnTo>
                  <a:lnTo>
                    <a:pt x="272021" y="597750"/>
                  </a:lnTo>
                  <a:lnTo>
                    <a:pt x="271475" y="599859"/>
                  </a:lnTo>
                  <a:lnTo>
                    <a:pt x="274370" y="598576"/>
                  </a:lnTo>
                  <a:lnTo>
                    <a:pt x="276517" y="595998"/>
                  </a:lnTo>
                  <a:lnTo>
                    <a:pt x="277279" y="592924"/>
                  </a:lnTo>
                  <a:close/>
                </a:path>
                <a:path w="502920" h="722629">
                  <a:moveTo>
                    <a:pt x="277380" y="146177"/>
                  </a:moveTo>
                  <a:lnTo>
                    <a:pt x="277279" y="142938"/>
                  </a:lnTo>
                  <a:lnTo>
                    <a:pt x="276009" y="145427"/>
                  </a:lnTo>
                  <a:lnTo>
                    <a:pt x="274332" y="147624"/>
                  </a:lnTo>
                  <a:lnTo>
                    <a:pt x="272275" y="149517"/>
                  </a:lnTo>
                  <a:lnTo>
                    <a:pt x="275209" y="148513"/>
                  </a:lnTo>
                  <a:lnTo>
                    <a:pt x="277380" y="146177"/>
                  </a:lnTo>
                  <a:close/>
                </a:path>
                <a:path w="502920" h="722629">
                  <a:moveTo>
                    <a:pt x="278028" y="297332"/>
                  </a:moveTo>
                  <a:lnTo>
                    <a:pt x="274929" y="297700"/>
                  </a:lnTo>
                  <a:lnTo>
                    <a:pt x="272872" y="296087"/>
                  </a:lnTo>
                  <a:lnTo>
                    <a:pt x="272224" y="293077"/>
                  </a:lnTo>
                  <a:lnTo>
                    <a:pt x="266331" y="295376"/>
                  </a:lnTo>
                  <a:lnTo>
                    <a:pt x="257670" y="293763"/>
                  </a:lnTo>
                  <a:lnTo>
                    <a:pt x="248551" y="291325"/>
                  </a:lnTo>
                  <a:lnTo>
                    <a:pt x="241274" y="291147"/>
                  </a:lnTo>
                  <a:lnTo>
                    <a:pt x="238379" y="298132"/>
                  </a:lnTo>
                  <a:lnTo>
                    <a:pt x="239522" y="303606"/>
                  </a:lnTo>
                  <a:lnTo>
                    <a:pt x="244132" y="306514"/>
                  </a:lnTo>
                  <a:lnTo>
                    <a:pt x="251688" y="305816"/>
                  </a:lnTo>
                  <a:lnTo>
                    <a:pt x="253555" y="304660"/>
                  </a:lnTo>
                  <a:lnTo>
                    <a:pt x="255485" y="303631"/>
                  </a:lnTo>
                  <a:lnTo>
                    <a:pt x="257492" y="302729"/>
                  </a:lnTo>
                  <a:lnTo>
                    <a:pt x="259740" y="303174"/>
                  </a:lnTo>
                  <a:lnTo>
                    <a:pt x="262013" y="303390"/>
                  </a:lnTo>
                  <a:lnTo>
                    <a:pt x="264299" y="303377"/>
                  </a:lnTo>
                  <a:lnTo>
                    <a:pt x="268579" y="301231"/>
                  </a:lnTo>
                  <a:lnTo>
                    <a:pt x="276047" y="302933"/>
                  </a:lnTo>
                  <a:lnTo>
                    <a:pt x="278028" y="297332"/>
                  </a:lnTo>
                  <a:close/>
                </a:path>
                <a:path w="502920" h="722629">
                  <a:moveTo>
                    <a:pt x="282105" y="86093"/>
                  </a:moveTo>
                  <a:lnTo>
                    <a:pt x="278130" y="85153"/>
                  </a:lnTo>
                  <a:lnTo>
                    <a:pt x="277736" y="86448"/>
                  </a:lnTo>
                  <a:lnTo>
                    <a:pt x="280924" y="89954"/>
                  </a:lnTo>
                  <a:lnTo>
                    <a:pt x="281724" y="87376"/>
                  </a:lnTo>
                  <a:lnTo>
                    <a:pt x="282105" y="86093"/>
                  </a:lnTo>
                  <a:close/>
                </a:path>
                <a:path w="502920" h="722629">
                  <a:moveTo>
                    <a:pt x="290360" y="53149"/>
                  </a:moveTo>
                  <a:lnTo>
                    <a:pt x="288048" y="47129"/>
                  </a:lnTo>
                  <a:lnTo>
                    <a:pt x="284187" y="43294"/>
                  </a:lnTo>
                  <a:lnTo>
                    <a:pt x="279692" y="44704"/>
                  </a:lnTo>
                  <a:lnTo>
                    <a:pt x="286029" y="46443"/>
                  </a:lnTo>
                  <a:lnTo>
                    <a:pt x="283883" y="55626"/>
                  </a:lnTo>
                  <a:lnTo>
                    <a:pt x="290169" y="58254"/>
                  </a:lnTo>
                  <a:lnTo>
                    <a:pt x="290360" y="53149"/>
                  </a:lnTo>
                  <a:close/>
                </a:path>
                <a:path w="502920" h="722629">
                  <a:moveTo>
                    <a:pt x="309359" y="326453"/>
                  </a:moveTo>
                  <a:lnTo>
                    <a:pt x="306095" y="308851"/>
                  </a:lnTo>
                  <a:lnTo>
                    <a:pt x="304152" y="305816"/>
                  </a:lnTo>
                  <a:lnTo>
                    <a:pt x="300596" y="309854"/>
                  </a:lnTo>
                  <a:lnTo>
                    <a:pt x="301193" y="317207"/>
                  </a:lnTo>
                  <a:lnTo>
                    <a:pt x="304139" y="324764"/>
                  </a:lnTo>
                  <a:lnTo>
                    <a:pt x="307644" y="329450"/>
                  </a:lnTo>
                  <a:lnTo>
                    <a:pt x="309359" y="326453"/>
                  </a:lnTo>
                  <a:close/>
                </a:path>
                <a:path w="502920" h="722629">
                  <a:moveTo>
                    <a:pt x="318071" y="298500"/>
                  </a:moveTo>
                  <a:lnTo>
                    <a:pt x="309067" y="298119"/>
                  </a:lnTo>
                  <a:lnTo>
                    <a:pt x="299974" y="298653"/>
                  </a:lnTo>
                  <a:lnTo>
                    <a:pt x="290931" y="298716"/>
                  </a:lnTo>
                  <a:lnTo>
                    <a:pt x="282105" y="296951"/>
                  </a:lnTo>
                  <a:lnTo>
                    <a:pt x="276555" y="302780"/>
                  </a:lnTo>
                  <a:lnTo>
                    <a:pt x="299770" y="303288"/>
                  </a:lnTo>
                  <a:lnTo>
                    <a:pt x="306476" y="303072"/>
                  </a:lnTo>
                  <a:lnTo>
                    <a:pt x="312851" y="301739"/>
                  </a:lnTo>
                  <a:lnTo>
                    <a:pt x="318071" y="298500"/>
                  </a:lnTo>
                  <a:close/>
                </a:path>
                <a:path w="502920" h="722629">
                  <a:moveTo>
                    <a:pt x="325374" y="574332"/>
                  </a:moveTo>
                  <a:lnTo>
                    <a:pt x="319633" y="568985"/>
                  </a:lnTo>
                  <a:lnTo>
                    <a:pt x="314325" y="567690"/>
                  </a:lnTo>
                  <a:lnTo>
                    <a:pt x="308305" y="569226"/>
                  </a:lnTo>
                  <a:lnTo>
                    <a:pt x="297091" y="573697"/>
                  </a:lnTo>
                  <a:lnTo>
                    <a:pt x="294728" y="570611"/>
                  </a:lnTo>
                  <a:lnTo>
                    <a:pt x="286613" y="574090"/>
                  </a:lnTo>
                  <a:lnTo>
                    <a:pt x="283946" y="581596"/>
                  </a:lnTo>
                  <a:lnTo>
                    <a:pt x="283184" y="586740"/>
                  </a:lnTo>
                  <a:lnTo>
                    <a:pt x="289242" y="583107"/>
                  </a:lnTo>
                  <a:lnTo>
                    <a:pt x="295389" y="581812"/>
                  </a:lnTo>
                  <a:lnTo>
                    <a:pt x="301815" y="582091"/>
                  </a:lnTo>
                  <a:lnTo>
                    <a:pt x="313804" y="584073"/>
                  </a:lnTo>
                  <a:lnTo>
                    <a:pt x="318935" y="574205"/>
                  </a:lnTo>
                  <a:lnTo>
                    <a:pt x="325374" y="574332"/>
                  </a:lnTo>
                  <a:close/>
                </a:path>
                <a:path w="502920" h="722629">
                  <a:moveTo>
                    <a:pt x="333146" y="34620"/>
                  </a:moveTo>
                  <a:lnTo>
                    <a:pt x="331978" y="31521"/>
                  </a:lnTo>
                  <a:lnTo>
                    <a:pt x="329399" y="29603"/>
                  </a:lnTo>
                  <a:lnTo>
                    <a:pt x="330174" y="32346"/>
                  </a:lnTo>
                  <a:lnTo>
                    <a:pt x="331063" y="35064"/>
                  </a:lnTo>
                  <a:lnTo>
                    <a:pt x="332092" y="37731"/>
                  </a:lnTo>
                  <a:lnTo>
                    <a:pt x="333146" y="34620"/>
                  </a:lnTo>
                  <a:close/>
                </a:path>
                <a:path w="502920" h="722629">
                  <a:moveTo>
                    <a:pt x="338950" y="17614"/>
                  </a:moveTo>
                  <a:lnTo>
                    <a:pt x="337743" y="8826"/>
                  </a:lnTo>
                  <a:lnTo>
                    <a:pt x="335140" y="0"/>
                  </a:lnTo>
                  <a:lnTo>
                    <a:pt x="330466" y="12001"/>
                  </a:lnTo>
                  <a:lnTo>
                    <a:pt x="336181" y="15913"/>
                  </a:lnTo>
                  <a:lnTo>
                    <a:pt x="332600" y="23075"/>
                  </a:lnTo>
                  <a:lnTo>
                    <a:pt x="329158" y="25615"/>
                  </a:lnTo>
                  <a:lnTo>
                    <a:pt x="333705" y="28803"/>
                  </a:lnTo>
                  <a:lnTo>
                    <a:pt x="337921" y="24434"/>
                  </a:lnTo>
                  <a:lnTo>
                    <a:pt x="338950" y="17614"/>
                  </a:lnTo>
                  <a:close/>
                </a:path>
                <a:path w="502920" h="722629">
                  <a:moveTo>
                    <a:pt x="342430" y="607314"/>
                  </a:moveTo>
                  <a:lnTo>
                    <a:pt x="340321" y="601421"/>
                  </a:lnTo>
                  <a:lnTo>
                    <a:pt x="333768" y="600595"/>
                  </a:lnTo>
                  <a:lnTo>
                    <a:pt x="326199" y="603504"/>
                  </a:lnTo>
                  <a:lnTo>
                    <a:pt x="318541" y="606983"/>
                  </a:lnTo>
                  <a:lnTo>
                    <a:pt x="311734" y="607860"/>
                  </a:lnTo>
                  <a:lnTo>
                    <a:pt x="304253" y="606056"/>
                  </a:lnTo>
                  <a:lnTo>
                    <a:pt x="299034" y="609739"/>
                  </a:lnTo>
                  <a:lnTo>
                    <a:pt x="291363" y="609053"/>
                  </a:lnTo>
                  <a:lnTo>
                    <a:pt x="250939" y="620395"/>
                  </a:lnTo>
                  <a:lnTo>
                    <a:pt x="241985" y="628954"/>
                  </a:lnTo>
                  <a:lnTo>
                    <a:pt x="232498" y="636993"/>
                  </a:lnTo>
                  <a:lnTo>
                    <a:pt x="207848" y="646988"/>
                  </a:lnTo>
                  <a:lnTo>
                    <a:pt x="198196" y="655586"/>
                  </a:lnTo>
                  <a:lnTo>
                    <a:pt x="191008" y="666597"/>
                  </a:lnTo>
                  <a:lnTo>
                    <a:pt x="185928" y="678789"/>
                  </a:lnTo>
                  <a:lnTo>
                    <a:pt x="188048" y="680377"/>
                  </a:lnTo>
                  <a:lnTo>
                    <a:pt x="187756" y="682040"/>
                  </a:lnTo>
                  <a:lnTo>
                    <a:pt x="190969" y="680732"/>
                  </a:lnTo>
                  <a:lnTo>
                    <a:pt x="192036" y="686460"/>
                  </a:lnTo>
                  <a:lnTo>
                    <a:pt x="181457" y="688289"/>
                  </a:lnTo>
                  <a:lnTo>
                    <a:pt x="180492" y="695833"/>
                  </a:lnTo>
                  <a:lnTo>
                    <a:pt x="185127" y="694397"/>
                  </a:lnTo>
                  <a:lnTo>
                    <a:pt x="189814" y="695655"/>
                  </a:lnTo>
                  <a:lnTo>
                    <a:pt x="200583" y="693597"/>
                  </a:lnTo>
                  <a:lnTo>
                    <a:pt x="205130" y="687070"/>
                  </a:lnTo>
                  <a:lnTo>
                    <a:pt x="221272" y="686612"/>
                  </a:lnTo>
                  <a:lnTo>
                    <a:pt x="224663" y="683768"/>
                  </a:lnTo>
                  <a:lnTo>
                    <a:pt x="235572" y="671614"/>
                  </a:lnTo>
                  <a:lnTo>
                    <a:pt x="242722" y="665581"/>
                  </a:lnTo>
                  <a:lnTo>
                    <a:pt x="244513" y="659599"/>
                  </a:lnTo>
                  <a:lnTo>
                    <a:pt x="249212" y="653173"/>
                  </a:lnTo>
                  <a:lnTo>
                    <a:pt x="257492" y="647712"/>
                  </a:lnTo>
                  <a:lnTo>
                    <a:pt x="266750" y="643458"/>
                  </a:lnTo>
                  <a:lnTo>
                    <a:pt x="280581" y="638149"/>
                  </a:lnTo>
                  <a:lnTo>
                    <a:pt x="286689" y="635317"/>
                  </a:lnTo>
                  <a:lnTo>
                    <a:pt x="292887" y="632904"/>
                  </a:lnTo>
                  <a:lnTo>
                    <a:pt x="299339" y="631659"/>
                  </a:lnTo>
                  <a:lnTo>
                    <a:pt x="308305" y="631126"/>
                  </a:lnTo>
                  <a:lnTo>
                    <a:pt x="311937" y="624395"/>
                  </a:lnTo>
                  <a:lnTo>
                    <a:pt x="326364" y="618324"/>
                  </a:lnTo>
                  <a:lnTo>
                    <a:pt x="335864" y="613333"/>
                  </a:lnTo>
                  <a:lnTo>
                    <a:pt x="342430" y="607314"/>
                  </a:lnTo>
                  <a:close/>
                </a:path>
                <a:path w="502920" h="722629">
                  <a:moveTo>
                    <a:pt x="354190" y="566178"/>
                  </a:moveTo>
                  <a:lnTo>
                    <a:pt x="351434" y="563105"/>
                  </a:lnTo>
                  <a:lnTo>
                    <a:pt x="349770" y="565137"/>
                  </a:lnTo>
                  <a:lnTo>
                    <a:pt x="348996" y="567461"/>
                  </a:lnTo>
                  <a:lnTo>
                    <a:pt x="349084" y="570090"/>
                  </a:lnTo>
                  <a:lnTo>
                    <a:pt x="352539" y="568896"/>
                  </a:lnTo>
                  <a:lnTo>
                    <a:pt x="354190" y="566178"/>
                  </a:lnTo>
                  <a:close/>
                </a:path>
                <a:path w="502920" h="722629">
                  <a:moveTo>
                    <a:pt x="357339" y="375132"/>
                  </a:moveTo>
                  <a:lnTo>
                    <a:pt x="354825" y="370090"/>
                  </a:lnTo>
                  <a:lnTo>
                    <a:pt x="347687" y="368515"/>
                  </a:lnTo>
                  <a:lnTo>
                    <a:pt x="353352" y="362127"/>
                  </a:lnTo>
                  <a:lnTo>
                    <a:pt x="341020" y="358178"/>
                  </a:lnTo>
                  <a:lnTo>
                    <a:pt x="328764" y="355130"/>
                  </a:lnTo>
                  <a:lnTo>
                    <a:pt x="321652" y="357619"/>
                  </a:lnTo>
                  <a:lnTo>
                    <a:pt x="304012" y="359537"/>
                  </a:lnTo>
                  <a:lnTo>
                    <a:pt x="331012" y="392112"/>
                  </a:lnTo>
                  <a:lnTo>
                    <a:pt x="336702" y="389293"/>
                  </a:lnTo>
                  <a:lnTo>
                    <a:pt x="349148" y="387413"/>
                  </a:lnTo>
                  <a:lnTo>
                    <a:pt x="357339" y="375132"/>
                  </a:lnTo>
                  <a:close/>
                </a:path>
                <a:path w="502920" h="722629">
                  <a:moveTo>
                    <a:pt x="360997" y="250520"/>
                  </a:moveTo>
                  <a:lnTo>
                    <a:pt x="360413" y="247637"/>
                  </a:lnTo>
                  <a:lnTo>
                    <a:pt x="359371" y="244932"/>
                  </a:lnTo>
                  <a:lnTo>
                    <a:pt x="358101" y="242785"/>
                  </a:lnTo>
                  <a:lnTo>
                    <a:pt x="358648" y="229438"/>
                  </a:lnTo>
                  <a:lnTo>
                    <a:pt x="357886" y="226504"/>
                  </a:lnTo>
                  <a:lnTo>
                    <a:pt x="353034" y="224421"/>
                  </a:lnTo>
                  <a:lnTo>
                    <a:pt x="349199" y="235318"/>
                  </a:lnTo>
                  <a:lnTo>
                    <a:pt x="357632" y="242544"/>
                  </a:lnTo>
                  <a:lnTo>
                    <a:pt x="353225" y="244830"/>
                  </a:lnTo>
                  <a:lnTo>
                    <a:pt x="355587" y="252120"/>
                  </a:lnTo>
                  <a:lnTo>
                    <a:pt x="360997" y="250520"/>
                  </a:lnTo>
                  <a:close/>
                </a:path>
                <a:path w="502920" h="722629">
                  <a:moveTo>
                    <a:pt x="362826" y="178511"/>
                  </a:moveTo>
                  <a:lnTo>
                    <a:pt x="361645" y="174269"/>
                  </a:lnTo>
                  <a:lnTo>
                    <a:pt x="360476" y="176110"/>
                  </a:lnTo>
                  <a:lnTo>
                    <a:pt x="361162" y="176834"/>
                  </a:lnTo>
                  <a:lnTo>
                    <a:pt x="362826" y="178511"/>
                  </a:lnTo>
                  <a:close/>
                </a:path>
                <a:path w="502920" h="722629">
                  <a:moveTo>
                    <a:pt x="363905" y="594487"/>
                  </a:moveTo>
                  <a:lnTo>
                    <a:pt x="362610" y="594220"/>
                  </a:lnTo>
                  <a:lnTo>
                    <a:pt x="360032" y="593674"/>
                  </a:lnTo>
                  <a:lnTo>
                    <a:pt x="359079" y="598246"/>
                  </a:lnTo>
                  <a:lnTo>
                    <a:pt x="360375" y="598500"/>
                  </a:lnTo>
                  <a:lnTo>
                    <a:pt x="363905" y="594487"/>
                  </a:lnTo>
                  <a:close/>
                </a:path>
                <a:path w="502920" h="722629">
                  <a:moveTo>
                    <a:pt x="364337" y="196735"/>
                  </a:moveTo>
                  <a:lnTo>
                    <a:pt x="363347" y="198564"/>
                  </a:lnTo>
                  <a:lnTo>
                    <a:pt x="362559" y="198081"/>
                  </a:lnTo>
                  <a:lnTo>
                    <a:pt x="364337" y="200609"/>
                  </a:lnTo>
                  <a:lnTo>
                    <a:pt x="364337" y="196735"/>
                  </a:lnTo>
                  <a:close/>
                </a:path>
                <a:path w="502920" h="722629">
                  <a:moveTo>
                    <a:pt x="365404" y="213766"/>
                  </a:moveTo>
                  <a:lnTo>
                    <a:pt x="365315" y="212394"/>
                  </a:lnTo>
                  <a:lnTo>
                    <a:pt x="364934" y="211099"/>
                  </a:lnTo>
                  <a:lnTo>
                    <a:pt x="364223" y="209892"/>
                  </a:lnTo>
                  <a:lnTo>
                    <a:pt x="365404" y="213766"/>
                  </a:lnTo>
                  <a:close/>
                </a:path>
                <a:path w="502920" h="722629">
                  <a:moveTo>
                    <a:pt x="365937" y="179692"/>
                  </a:moveTo>
                  <a:lnTo>
                    <a:pt x="363258" y="179324"/>
                  </a:lnTo>
                  <a:lnTo>
                    <a:pt x="363956" y="180860"/>
                  </a:lnTo>
                  <a:lnTo>
                    <a:pt x="364858" y="182283"/>
                  </a:lnTo>
                  <a:lnTo>
                    <a:pt x="365937" y="183565"/>
                  </a:lnTo>
                  <a:lnTo>
                    <a:pt x="365937" y="179692"/>
                  </a:lnTo>
                  <a:close/>
                </a:path>
                <a:path w="502920" h="722629">
                  <a:moveTo>
                    <a:pt x="371741" y="369658"/>
                  </a:moveTo>
                  <a:lnTo>
                    <a:pt x="370713" y="368363"/>
                  </a:lnTo>
                  <a:lnTo>
                    <a:pt x="368630" y="365785"/>
                  </a:lnTo>
                  <a:lnTo>
                    <a:pt x="366293" y="369023"/>
                  </a:lnTo>
                  <a:lnTo>
                    <a:pt x="367347" y="370306"/>
                  </a:lnTo>
                  <a:lnTo>
                    <a:pt x="371741" y="369658"/>
                  </a:lnTo>
                  <a:close/>
                </a:path>
                <a:path w="502920" h="722629">
                  <a:moveTo>
                    <a:pt x="374650" y="270243"/>
                  </a:moveTo>
                  <a:lnTo>
                    <a:pt x="370776" y="268681"/>
                  </a:lnTo>
                  <a:lnTo>
                    <a:pt x="366547" y="271805"/>
                  </a:lnTo>
                  <a:lnTo>
                    <a:pt x="369417" y="272173"/>
                  </a:lnTo>
                  <a:lnTo>
                    <a:pt x="372122" y="271665"/>
                  </a:lnTo>
                  <a:lnTo>
                    <a:pt x="374650" y="270243"/>
                  </a:lnTo>
                  <a:close/>
                </a:path>
                <a:path w="502920" h="722629">
                  <a:moveTo>
                    <a:pt x="377659" y="364655"/>
                  </a:moveTo>
                  <a:lnTo>
                    <a:pt x="376758" y="363258"/>
                  </a:lnTo>
                  <a:lnTo>
                    <a:pt x="375716" y="361962"/>
                  </a:lnTo>
                  <a:lnTo>
                    <a:pt x="374548" y="360781"/>
                  </a:lnTo>
                  <a:lnTo>
                    <a:pt x="373608" y="362178"/>
                  </a:lnTo>
                  <a:lnTo>
                    <a:pt x="373227" y="363728"/>
                  </a:lnTo>
                  <a:lnTo>
                    <a:pt x="373418" y="365404"/>
                  </a:lnTo>
                  <a:lnTo>
                    <a:pt x="374878" y="365429"/>
                  </a:lnTo>
                  <a:lnTo>
                    <a:pt x="376301" y="365163"/>
                  </a:lnTo>
                  <a:lnTo>
                    <a:pt x="377659" y="364655"/>
                  </a:lnTo>
                  <a:close/>
                </a:path>
                <a:path w="502920" h="722629">
                  <a:moveTo>
                    <a:pt x="377761" y="592112"/>
                  </a:moveTo>
                  <a:lnTo>
                    <a:pt x="373557" y="592899"/>
                  </a:lnTo>
                  <a:lnTo>
                    <a:pt x="369404" y="591781"/>
                  </a:lnTo>
                  <a:lnTo>
                    <a:pt x="365404" y="590613"/>
                  </a:lnTo>
                  <a:lnTo>
                    <a:pt x="363677" y="597357"/>
                  </a:lnTo>
                  <a:lnTo>
                    <a:pt x="376478" y="599617"/>
                  </a:lnTo>
                  <a:lnTo>
                    <a:pt x="377761" y="592112"/>
                  </a:lnTo>
                  <a:close/>
                </a:path>
                <a:path w="502920" h="722629">
                  <a:moveTo>
                    <a:pt x="382016" y="595617"/>
                  </a:moveTo>
                  <a:lnTo>
                    <a:pt x="377761" y="595617"/>
                  </a:lnTo>
                  <a:lnTo>
                    <a:pt x="377901" y="596773"/>
                  </a:lnTo>
                  <a:lnTo>
                    <a:pt x="378066" y="597941"/>
                  </a:lnTo>
                  <a:lnTo>
                    <a:pt x="378193" y="599097"/>
                  </a:lnTo>
                  <a:lnTo>
                    <a:pt x="379653" y="598144"/>
                  </a:lnTo>
                  <a:lnTo>
                    <a:pt x="380936" y="596976"/>
                  </a:lnTo>
                  <a:lnTo>
                    <a:pt x="382016" y="595617"/>
                  </a:lnTo>
                  <a:close/>
                </a:path>
                <a:path w="502920" h="722629">
                  <a:moveTo>
                    <a:pt x="383870" y="249466"/>
                  </a:moveTo>
                  <a:lnTo>
                    <a:pt x="378841" y="246329"/>
                  </a:lnTo>
                  <a:lnTo>
                    <a:pt x="373583" y="244881"/>
                  </a:lnTo>
                  <a:lnTo>
                    <a:pt x="372338" y="241846"/>
                  </a:lnTo>
                  <a:lnTo>
                    <a:pt x="376974" y="234442"/>
                  </a:lnTo>
                  <a:lnTo>
                    <a:pt x="371284" y="230009"/>
                  </a:lnTo>
                  <a:lnTo>
                    <a:pt x="369709" y="228434"/>
                  </a:lnTo>
                  <a:lnTo>
                    <a:pt x="365836" y="233476"/>
                  </a:lnTo>
                  <a:lnTo>
                    <a:pt x="361975" y="229616"/>
                  </a:lnTo>
                  <a:lnTo>
                    <a:pt x="358406" y="240347"/>
                  </a:lnTo>
                  <a:lnTo>
                    <a:pt x="363651" y="236423"/>
                  </a:lnTo>
                  <a:lnTo>
                    <a:pt x="367766" y="245567"/>
                  </a:lnTo>
                  <a:lnTo>
                    <a:pt x="362800" y="252666"/>
                  </a:lnTo>
                  <a:lnTo>
                    <a:pt x="370954" y="250710"/>
                  </a:lnTo>
                  <a:lnTo>
                    <a:pt x="374053" y="249059"/>
                  </a:lnTo>
                  <a:lnTo>
                    <a:pt x="375094" y="252831"/>
                  </a:lnTo>
                  <a:lnTo>
                    <a:pt x="378002" y="254165"/>
                  </a:lnTo>
                  <a:lnTo>
                    <a:pt x="382257" y="252552"/>
                  </a:lnTo>
                  <a:lnTo>
                    <a:pt x="383870" y="249466"/>
                  </a:lnTo>
                  <a:close/>
                </a:path>
                <a:path w="502920" h="722629">
                  <a:moveTo>
                    <a:pt x="385457" y="352666"/>
                  </a:moveTo>
                  <a:lnTo>
                    <a:pt x="384746" y="349554"/>
                  </a:lnTo>
                  <a:lnTo>
                    <a:pt x="383527" y="351536"/>
                  </a:lnTo>
                  <a:lnTo>
                    <a:pt x="382244" y="353479"/>
                  </a:lnTo>
                  <a:lnTo>
                    <a:pt x="380885" y="355358"/>
                  </a:lnTo>
                  <a:lnTo>
                    <a:pt x="383946" y="354723"/>
                  </a:lnTo>
                  <a:lnTo>
                    <a:pt x="385457" y="352666"/>
                  </a:lnTo>
                  <a:close/>
                </a:path>
                <a:path w="502920" h="722629">
                  <a:moveTo>
                    <a:pt x="393661" y="292595"/>
                  </a:moveTo>
                  <a:lnTo>
                    <a:pt x="392861" y="288963"/>
                  </a:lnTo>
                  <a:lnTo>
                    <a:pt x="389369" y="284886"/>
                  </a:lnTo>
                  <a:lnTo>
                    <a:pt x="385953" y="282270"/>
                  </a:lnTo>
                  <a:lnTo>
                    <a:pt x="378714" y="278574"/>
                  </a:lnTo>
                  <a:lnTo>
                    <a:pt x="373608" y="275082"/>
                  </a:lnTo>
                  <a:lnTo>
                    <a:pt x="366483" y="280670"/>
                  </a:lnTo>
                  <a:lnTo>
                    <a:pt x="360502" y="285318"/>
                  </a:lnTo>
                  <a:lnTo>
                    <a:pt x="363613" y="293674"/>
                  </a:lnTo>
                  <a:lnTo>
                    <a:pt x="373735" y="295046"/>
                  </a:lnTo>
                  <a:lnTo>
                    <a:pt x="376389" y="292709"/>
                  </a:lnTo>
                  <a:lnTo>
                    <a:pt x="382587" y="292709"/>
                  </a:lnTo>
                  <a:lnTo>
                    <a:pt x="385813" y="293738"/>
                  </a:lnTo>
                  <a:lnTo>
                    <a:pt x="389039" y="293916"/>
                  </a:lnTo>
                  <a:lnTo>
                    <a:pt x="393661" y="292595"/>
                  </a:lnTo>
                  <a:close/>
                </a:path>
                <a:path w="502920" h="722629">
                  <a:moveTo>
                    <a:pt x="394830" y="106172"/>
                  </a:moveTo>
                  <a:lnTo>
                    <a:pt x="393192" y="103505"/>
                  </a:lnTo>
                  <a:lnTo>
                    <a:pt x="392811" y="107365"/>
                  </a:lnTo>
                  <a:lnTo>
                    <a:pt x="393979" y="105600"/>
                  </a:lnTo>
                  <a:lnTo>
                    <a:pt x="394830" y="106172"/>
                  </a:lnTo>
                  <a:close/>
                </a:path>
                <a:path w="502920" h="722629">
                  <a:moveTo>
                    <a:pt x="399808" y="383921"/>
                  </a:moveTo>
                  <a:lnTo>
                    <a:pt x="398881" y="377393"/>
                  </a:lnTo>
                  <a:lnTo>
                    <a:pt x="394525" y="377685"/>
                  </a:lnTo>
                  <a:lnTo>
                    <a:pt x="391490" y="381812"/>
                  </a:lnTo>
                  <a:lnTo>
                    <a:pt x="386905" y="380885"/>
                  </a:lnTo>
                  <a:lnTo>
                    <a:pt x="383832" y="382346"/>
                  </a:lnTo>
                  <a:lnTo>
                    <a:pt x="381482" y="385419"/>
                  </a:lnTo>
                  <a:lnTo>
                    <a:pt x="382231" y="389001"/>
                  </a:lnTo>
                  <a:lnTo>
                    <a:pt x="386791" y="388416"/>
                  </a:lnTo>
                  <a:lnTo>
                    <a:pt x="389953" y="384873"/>
                  </a:lnTo>
                  <a:lnTo>
                    <a:pt x="394258" y="383628"/>
                  </a:lnTo>
                  <a:lnTo>
                    <a:pt x="390118" y="390563"/>
                  </a:lnTo>
                  <a:lnTo>
                    <a:pt x="399808" y="383921"/>
                  </a:lnTo>
                  <a:close/>
                </a:path>
                <a:path w="502920" h="722629">
                  <a:moveTo>
                    <a:pt x="404914" y="546188"/>
                  </a:moveTo>
                  <a:lnTo>
                    <a:pt x="402488" y="542620"/>
                  </a:lnTo>
                  <a:lnTo>
                    <a:pt x="400748" y="543661"/>
                  </a:lnTo>
                  <a:lnTo>
                    <a:pt x="399859" y="545211"/>
                  </a:lnTo>
                  <a:lnTo>
                    <a:pt x="399796" y="547243"/>
                  </a:lnTo>
                  <a:lnTo>
                    <a:pt x="404025" y="547725"/>
                  </a:lnTo>
                  <a:lnTo>
                    <a:pt x="404914" y="546188"/>
                  </a:lnTo>
                  <a:close/>
                </a:path>
                <a:path w="502920" h="722629">
                  <a:moveTo>
                    <a:pt x="407974" y="378955"/>
                  </a:moveTo>
                  <a:lnTo>
                    <a:pt x="404101" y="377393"/>
                  </a:lnTo>
                  <a:lnTo>
                    <a:pt x="402971" y="378828"/>
                  </a:lnTo>
                  <a:lnTo>
                    <a:pt x="402818" y="380390"/>
                  </a:lnTo>
                  <a:lnTo>
                    <a:pt x="403669" y="382066"/>
                  </a:lnTo>
                  <a:lnTo>
                    <a:pt x="405295" y="381292"/>
                  </a:lnTo>
                  <a:lnTo>
                    <a:pt x="406717" y="380250"/>
                  </a:lnTo>
                  <a:lnTo>
                    <a:pt x="407974" y="378955"/>
                  </a:lnTo>
                  <a:close/>
                </a:path>
                <a:path w="502920" h="722629">
                  <a:moveTo>
                    <a:pt x="414439" y="101028"/>
                  </a:moveTo>
                  <a:lnTo>
                    <a:pt x="410502" y="91528"/>
                  </a:lnTo>
                  <a:lnTo>
                    <a:pt x="408787" y="95719"/>
                  </a:lnTo>
                  <a:lnTo>
                    <a:pt x="404063" y="96786"/>
                  </a:lnTo>
                  <a:lnTo>
                    <a:pt x="396240" y="105270"/>
                  </a:lnTo>
                  <a:lnTo>
                    <a:pt x="396125" y="113995"/>
                  </a:lnTo>
                  <a:lnTo>
                    <a:pt x="399262" y="120154"/>
                  </a:lnTo>
                  <a:lnTo>
                    <a:pt x="408368" y="116128"/>
                  </a:lnTo>
                  <a:lnTo>
                    <a:pt x="413575" y="109486"/>
                  </a:lnTo>
                  <a:lnTo>
                    <a:pt x="414439" y="101028"/>
                  </a:lnTo>
                  <a:close/>
                </a:path>
                <a:path w="502920" h="722629">
                  <a:moveTo>
                    <a:pt x="414566" y="598347"/>
                  </a:moveTo>
                  <a:lnTo>
                    <a:pt x="413994" y="595083"/>
                  </a:lnTo>
                  <a:lnTo>
                    <a:pt x="411505" y="593648"/>
                  </a:lnTo>
                  <a:lnTo>
                    <a:pt x="408393" y="594855"/>
                  </a:lnTo>
                  <a:lnTo>
                    <a:pt x="409625" y="597484"/>
                  </a:lnTo>
                  <a:lnTo>
                    <a:pt x="411695" y="598652"/>
                  </a:lnTo>
                  <a:lnTo>
                    <a:pt x="414566" y="598347"/>
                  </a:lnTo>
                  <a:close/>
                </a:path>
                <a:path w="502920" h="722629">
                  <a:moveTo>
                    <a:pt x="415277" y="381685"/>
                  </a:moveTo>
                  <a:lnTo>
                    <a:pt x="414807" y="378637"/>
                  </a:lnTo>
                  <a:lnTo>
                    <a:pt x="412635" y="376389"/>
                  </a:lnTo>
                  <a:lnTo>
                    <a:pt x="409473" y="376262"/>
                  </a:lnTo>
                  <a:lnTo>
                    <a:pt x="408038" y="380276"/>
                  </a:lnTo>
                  <a:lnTo>
                    <a:pt x="411187" y="383692"/>
                  </a:lnTo>
                  <a:lnTo>
                    <a:pt x="415277" y="381685"/>
                  </a:lnTo>
                  <a:close/>
                </a:path>
                <a:path w="502920" h="722629">
                  <a:moveTo>
                    <a:pt x="424878" y="201777"/>
                  </a:moveTo>
                  <a:lnTo>
                    <a:pt x="418960" y="198882"/>
                  </a:lnTo>
                  <a:lnTo>
                    <a:pt x="418858" y="191668"/>
                  </a:lnTo>
                  <a:lnTo>
                    <a:pt x="414045" y="187871"/>
                  </a:lnTo>
                  <a:lnTo>
                    <a:pt x="409219" y="185610"/>
                  </a:lnTo>
                  <a:lnTo>
                    <a:pt x="403758" y="183616"/>
                  </a:lnTo>
                  <a:lnTo>
                    <a:pt x="400304" y="180479"/>
                  </a:lnTo>
                  <a:lnTo>
                    <a:pt x="401510" y="174828"/>
                  </a:lnTo>
                  <a:lnTo>
                    <a:pt x="405447" y="168249"/>
                  </a:lnTo>
                  <a:lnTo>
                    <a:pt x="415836" y="168033"/>
                  </a:lnTo>
                  <a:lnTo>
                    <a:pt x="419138" y="154317"/>
                  </a:lnTo>
                  <a:lnTo>
                    <a:pt x="415226" y="145046"/>
                  </a:lnTo>
                  <a:lnTo>
                    <a:pt x="417576" y="141008"/>
                  </a:lnTo>
                  <a:lnTo>
                    <a:pt x="410083" y="141211"/>
                  </a:lnTo>
                  <a:lnTo>
                    <a:pt x="402971" y="144729"/>
                  </a:lnTo>
                  <a:lnTo>
                    <a:pt x="396963" y="150253"/>
                  </a:lnTo>
                  <a:lnTo>
                    <a:pt x="392798" y="156489"/>
                  </a:lnTo>
                  <a:lnTo>
                    <a:pt x="402056" y="156933"/>
                  </a:lnTo>
                  <a:lnTo>
                    <a:pt x="393026" y="161734"/>
                  </a:lnTo>
                  <a:lnTo>
                    <a:pt x="384848" y="164960"/>
                  </a:lnTo>
                  <a:lnTo>
                    <a:pt x="387299" y="170980"/>
                  </a:lnTo>
                  <a:lnTo>
                    <a:pt x="381901" y="179362"/>
                  </a:lnTo>
                  <a:lnTo>
                    <a:pt x="376097" y="174980"/>
                  </a:lnTo>
                  <a:lnTo>
                    <a:pt x="371297" y="167106"/>
                  </a:lnTo>
                  <a:lnTo>
                    <a:pt x="377685" y="163830"/>
                  </a:lnTo>
                  <a:lnTo>
                    <a:pt x="381114" y="161582"/>
                  </a:lnTo>
                  <a:lnTo>
                    <a:pt x="385851" y="156514"/>
                  </a:lnTo>
                  <a:lnTo>
                    <a:pt x="389115" y="149313"/>
                  </a:lnTo>
                  <a:lnTo>
                    <a:pt x="390334" y="141452"/>
                  </a:lnTo>
                  <a:lnTo>
                    <a:pt x="388937" y="134429"/>
                  </a:lnTo>
                  <a:lnTo>
                    <a:pt x="387273" y="130937"/>
                  </a:lnTo>
                  <a:lnTo>
                    <a:pt x="381393" y="129667"/>
                  </a:lnTo>
                  <a:lnTo>
                    <a:pt x="384187" y="120510"/>
                  </a:lnTo>
                  <a:lnTo>
                    <a:pt x="390296" y="117729"/>
                  </a:lnTo>
                  <a:lnTo>
                    <a:pt x="388556" y="112382"/>
                  </a:lnTo>
                  <a:lnTo>
                    <a:pt x="379095" y="112445"/>
                  </a:lnTo>
                  <a:lnTo>
                    <a:pt x="374789" y="124396"/>
                  </a:lnTo>
                  <a:lnTo>
                    <a:pt x="372541" y="131762"/>
                  </a:lnTo>
                  <a:lnTo>
                    <a:pt x="367512" y="146481"/>
                  </a:lnTo>
                  <a:lnTo>
                    <a:pt x="365531" y="154381"/>
                  </a:lnTo>
                  <a:lnTo>
                    <a:pt x="365340" y="161124"/>
                  </a:lnTo>
                  <a:lnTo>
                    <a:pt x="366026" y="164922"/>
                  </a:lnTo>
                  <a:lnTo>
                    <a:pt x="367665" y="168884"/>
                  </a:lnTo>
                  <a:lnTo>
                    <a:pt x="370662" y="173621"/>
                  </a:lnTo>
                  <a:lnTo>
                    <a:pt x="371881" y="174739"/>
                  </a:lnTo>
                  <a:lnTo>
                    <a:pt x="373456" y="175450"/>
                  </a:lnTo>
                  <a:lnTo>
                    <a:pt x="370878" y="178676"/>
                  </a:lnTo>
                  <a:lnTo>
                    <a:pt x="369963" y="182626"/>
                  </a:lnTo>
                  <a:lnTo>
                    <a:pt x="370890" y="191973"/>
                  </a:lnTo>
                  <a:lnTo>
                    <a:pt x="372719" y="194995"/>
                  </a:lnTo>
                  <a:lnTo>
                    <a:pt x="379056" y="202907"/>
                  </a:lnTo>
                  <a:lnTo>
                    <a:pt x="376859" y="209346"/>
                  </a:lnTo>
                  <a:lnTo>
                    <a:pt x="376161" y="213766"/>
                  </a:lnTo>
                  <a:lnTo>
                    <a:pt x="376491" y="218567"/>
                  </a:lnTo>
                  <a:lnTo>
                    <a:pt x="374599" y="223583"/>
                  </a:lnTo>
                  <a:lnTo>
                    <a:pt x="381254" y="231775"/>
                  </a:lnTo>
                  <a:lnTo>
                    <a:pt x="384746" y="233718"/>
                  </a:lnTo>
                  <a:lnTo>
                    <a:pt x="386651" y="238848"/>
                  </a:lnTo>
                  <a:lnTo>
                    <a:pt x="389547" y="243928"/>
                  </a:lnTo>
                  <a:lnTo>
                    <a:pt x="394271" y="249428"/>
                  </a:lnTo>
                  <a:lnTo>
                    <a:pt x="399529" y="253314"/>
                  </a:lnTo>
                  <a:lnTo>
                    <a:pt x="404037" y="253580"/>
                  </a:lnTo>
                  <a:lnTo>
                    <a:pt x="395643" y="242303"/>
                  </a:lnTo>
                  <a:lnTo>
                    <a:pt x="390626" y="230085"/>
                  </a:lnTo>
                  <a:lnTo>
                    <a:pt x="387718" y="217093"/>
                  </a:lnTo>
                  <a:lnTo>
                    <a:pt x="384441" y="195516"/>
                  </a:lnTo>
                  <a:lnTo>
                    <a:pt x="384771" y="188950"/>
                  </a:lnTo>
                  <a:lnTo>
                    <a:pt x="394716" y="194017"/>
                  </a:lnTo>
                  <a:lnTo>
                    <a:pt x="401662" y="196938"/>
                  </a:lnTo>
                  <a:lnTo>
                    <a:pt x="409422" y="199212"/>
                  </a:lnTo>
                  <a:lnTo>
                    <a:pt x="417372" y="200825"/>
                  </a:lnTo>
                  <a:lnTo>
                    <a:pt x="424878" y="201777"/>
                  </a:lnTo>
                  <a:close/>
                </a:path>
                <a:path w="502920" h="722629">
                  <a:moveTo>
                    <a:pt x="449668" y="581342"/>
                  </a:moveTo>
                  <a:lnTo>
                    <a:pt x="446671" y="577811"/>
                  </a:lnTo>
                  <a:lnTo>
                    <a:pt x="441172" y="576643"/>
                  </a:lnTo>
                  <a:lnTo>
                    <a:pt x="437718" y="579653"/>
                  </a:lnTo>
                  <a:lnTo>
                    <a:pt x="439521" y="587006"/>
                  </a:lnTo>
                  <a:lnTo>
                    <a:pt x="444550" y="586917"/>
                  </a:lnTo>
                  <a:lnTo>
                    <a:pt x="449275" y="585101"/>
                  </a:lnTo>
                  <a:lnTo>
                    <a:pt x="449668" y="581342"/>
                  </a:lnTo>
                  <a:close/>
                </a:path>
                <a:path w="502920" h="722629">
                  <a:moveTo>
                    <a:pt x="453263" y="221500"/>
                  </a:moveTo>
                  <a:lnTo>
                    <a:pt x="450570" y="218719"/>
                  </a:lnTo>
                  <a:lnTo>
                    <a:pt x="447903" y="215557"/>
                  </a:lnTo>
                  <a:lnTo>
                    <a:pt x="444398" y="213766"/>
                  </a:lnTo>
                  <a:lnTo>
                    <a:pt x="446417" y="217233"/>
                  </a:lnTo>
                  <a:lnTo>
                    <a:pt x="449465" y="220091"/>
                  </a:lnTo>
                  <a:lnTo>
                    <a:pt x="453263" y="221500"/>
                  </a:lnTo>
                  <a:close/>
                </a:path>
                <a:path w="502920" h="722629">
                  <a:moveTo>
                    <a:pt x="489445" y="301002"/>
                  </a:moveTo>
                  <a:lnTo>
                    <a:pt x="486079" y="294500"/>
                  </a:lnTo>
                  <a:lnTo>
                    <a:pt x="481482" y="292277"/>
                  </a:lnTo>
                  <a:lnTo>
                    <a:pt x="474433" y="294271"/>
                  </a:lnTo>
                  <a:lnTo>
                    <a:pt x="466915" y="297764"/>
                  </a:lnTo>
                  <a:lnTo>
                    <a:pt x="460895" y="300012"/>
                  </a:lnTo>
                  <a:lnTo>
                    <a:pt x="461848" y="304368"/>
                  </a:lnTo>
                  <a:lnTo>
                    <a:pt x="465747" y="307581"/>
                  </a:lnTo>
                  <a:lnTo>
                    <a:pt x="470192" y="307746"/>
                  </a:lnTo>
                  <a:lnTo>
                    <a:pt x="472833" y="308635"/>
                  </a:lnTo>
                  <a:lnTo>
                    <a:pt x="475538" y="309283"/>
                  </a:lnTo>
                  <a:lnTo>
                    <a:pt x="478307" y="309676"/>
                  </a:lnTo>
                  <a:lnTo>
                    <a:pt x="481279" y="309613"/>
                  </a:lnTo>
                  <a:lnTo>
                    <a:pt x="482854" y="306920"/>
                  </a:lnTo>
                  <a:lnTo>
                    <a:pt x="486041" y="307365"/>
                  </a:lnTo>
                  <a:lnTo>
                    <a:pt x="482917" y="303085"/>
                  </a:lnTo>
                  <a:lnTo>
                    <a:pt x="489445" y="301002"/>
                  </a:lnTo>
                  <a:close/>
                </a:path>
                <a:path w="502920" h="722629">
                  <a:moveTo>
                    <a:pt x="502424" y="385064"/>
                  </a:moveTo>
                  <a:lnTo>
                    <a:pt x="501916" y="379336"/>
                  </a:lnTo>
                  <a:lnTo>
                    <a:pt x="501002" y="374916"/>
                  </a:lnTo>
                  <a:lnTo>
                    <a:pt x="495058" y="373494"/>
                  </a:lnTo>
                  <a:lnTo>
                    <a:pt x="493293" y="364934"/>
                  </a:lnTo>
                  <a:lnTo>
                    <a:pt x="493293" y="360095"/>
                  </a:lnTo>
                  <a:lnTo>
                    <a:pt x="485013" y="355155"/>
                  </a:lnTo>
                  <a:lnTo>
                    <a:pt x="483501" y="352056"/>
                  </a:lnTo>
                  <a:lnTo>
                    <a:pt x="473087" y="354063"/>
                  </a:lnTo>
                  <a:lnTo>
                    <a:pt x="468083" y="353339"/>
                  </a:lnTo>
                  <a:lnTo>
                    <a:pt x="459714" y="346710"/>
                  </a:lnTo>
                  <a:lnTo>
                    <a:pt x="454406" y="344220"/>
                  </a:lnTo>
                  <a:lnTo>
                    <a:pt x="443661" y="344563"/>
                  </a:lnTo>
                  <a:lnTo>
                    <a:pt x="441159" y="348919"/>
                  </a:lnTo>
                  <a:lnTo>
                    <a:pt x="432206" y="350888"/>
                  </a:lnTo>
                  <a:lnTo>
                    <a:pt x="427570" y="345135"/>
                  </a:lnTo>
                  <a:lnTo>
                    <a:pt x="414413" y="346760"/>
                  </a:lnTo>
                  <a:lnTo>
                    <a:pt x="412508" y="346633"/>
                  </a:lnTo>
                  <a:lnTo>
                    <a:pt x="399186" y="348195"/>
                  </a:lnTo>
                  <a:lnTo>
                    <a:pt x="388086" y="354406"/>
                  </a:lnTo>
                  <a:lnTo>
                    <a:pt x="381749" y="364629"/>
                  </a:lnTo>
                  <a:lnTo>
                    <a:pt x="382765" y="378206"/>
                  </a:lnTo>
                  <a:lnTo>
                    <a:pt x="382917" y="374129"/>
                  </a:lnTo>
                  <a:lnTo>
                    <a:pt x="388543" y="357530"/>
                  </a:lnTo>
                  <a:lnTo>
                    <a:pt x="394373" y="358851"/>
                  </a:lnTo>
                  <a:lnTo>
                    <a:pt x="392518" y="364324"/>
                  </a:lnTo>
                  <a:lnTo>
                    <a:pt x="402221" y="373037"/>
                  </a:lnTo>
                  <a:lnTo>
                    <a:pt x="406869" y="373913"/>
                  </a:lnTo>
                  <a:lnTo>
                    <a:pt x="411276" y="371500"/>
                  </a:lnTo>
                  <a:lnTo>
                    <a:pt x="418757" y="366915"/>
                  </a:lnTo>
                  <a:lnTo>
                    <a:pt x="424903" y="364871"/>
                  </a:lnTo>
                  <a:lnTo>
                    <a:pt x="425335" y="370090"/>
                  </a:lnTo>
                  <a:lnTo>
                    <a:pt x="430441" y="370801"/>
                  </a:lnTo>
                  <a:lnTo>
                    <a:pt x="438467" y="372605"/>
                  </a:lnTo>
                  <a:lnTo>
                    <a:pt x="446074" y="373240"/>
                  </a:lnTo>
                  <a:lnTo>
                    <a:pt x="449922" y="370484"/>
                  </a:lnTo>
                  <a:lnTo>
                    <a:pt x="450900" y="364540"/>
                  </a:lnTo>
                  <a:lnTo>
                    <a:pt x="466471" y="369481"/>
                  </a:lnTo>
                  <a:lnTo>
                    <a:pt x="467512" y="375450"/>
                  </a:lnTo>
                  <a:lnTo>
                    <a:pt x="480479" y="382333"/>
                  </a:lnTo>
                  <a:lnTo>
                    <a:pt x="486816" y="385914"/>
                  </a:lnTo>
                  <a:lnTo>
                    <a:pt x="492925" y="390118"/>
                  </a:lnTo>
                  <a:lnTo>
                    <a:pt x="498411" y="392468"/>
                  </a:lnTo>
                  <a:lnTo>
                    <a:pt x="501421" y="390118"/>
                  </a:lnTo>
                  <a:lnTo>
                    <a:pt x="502424" y="38506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2010441" y="5465749"/>
              <a:ext cx="1320800" cy="629285"/>
            </a:xfrm>
            <a:custGeom>
              <a:avLst/>
              <a:gdLst/>
              <a:ahLst/>
              <a:cxnLst/>
              <a:rect l="l" t="t" r="r" b="b"/>
              <a:pathLst>
                <a:path w="1320800" h="629285">
                  <a:moveTo>
                    <a:pt x="371449" y="9512"/>
                  </a:moveTo>
                  <a:lnTo>
                    <a:pt x="368490" y="9944"/>
                  </a:lnTo>
                  <a:lnTo>
                    <a:pt x="366623" y="8661"/>
                  </a:lnTo>
                  <a:lnTo>
                    <a:pt x="363588" y="6438"/>
                  </a:lnTo>
                  <a:lnTo>
                    <a:pt x="359841" y="6769"/>
                  </a:lnTo>
                  <a:lnTo>
                    <a:pt x="360603" y="11023"/>
                  </a:lnTo>
                  <a:lnTo>
                    <a:pt x="363550" y="13360"/>
                  </a:lnTo>
                  <a:lnTo>
                    <a:pt x="365785" y="17373"/>
                  </a:lnTo>
                  <a:lnTo>
                    <a:pt x="370281" y="16446"/>
                  </a:lnTo>
                  <a:lnTo>
                    <a:pt x="371449" y="9512"/>
                  </a:lnTo>
                  <a:close/>
                </a:path>
                <a:path w="1320800" h="629285">
                  <a:moveTo>
                    <a:pt x="420611" y="156210"/>
                  </a:moveTo>
                  <a:lnTo>
                    <a:pt x="415963" y="157480"/>
                  </a:lnTo>
                  <a:lnTo>
                    <a:pt x="414756" y="156210"/>
                  </a:lnTo>
                  <a:lnTo>
                    <a:pt x="409917" y="151130"/>
                  </a:lnTo>
                  <a:lnTo>
                    <a:pt x="406311" y="146050"/>
                  </a:lnTo>
                  <a:lnTo>
                    <a:pt x="405409" y="144780"/>
                  </a:lnTo>
                  <a:lnTo>
                    <a:pt x="394233" y="140970"/>
                  </a:lnTo>
                  <a:lnTo>
                    <a:pt x="393750" y="139700"/>
                  </a:lnTo>
                  <a:lnTo>
                    <a:pt x="393268" y="138430"/>
                  </a:lnTo>
                  <a:lnTo>
                    <a:pt x="391820" y="134620"/>
                  </a:lnTo>
                  <a:lnTo>
                    <a:pt x="382651" y="128270"/>
                  </a:lnTo>
                  <a:lnTo>
                    <a:pt x="377774" y="124460"/>
                  </a:lnTo>
                  <a:lnTo>
                    <a:pt x="369519" y="116840"/>
                  </a:lnTo>
                  <a:lnTo>
                    <a:pt x="371652" y="113030"/>
                  </a:lnTo>
                  <a:lnTo>
                    <a:pt x="367296" y="111760"/>
                  </a:lnTo>
                  <a:lnTo>
                    <a:pt x="373951" y="111760"/>
                  </a:lnTo>
                  <a:lnTo>
                    <a:pt x="381241" y="100330"/>
                  </a:lnTo>
                  <a:lnTo>
                    <a:pt x="375043" y="90170"/>
                  </a:lnTo>
                  <a:lnTo>
                    <a:pt x="372084" y="86360"/>
                  </a:lnTo>
                  <a:lnTo>
                    <a:pt x="365823" y="77470"/>
                  </a:lnTo>
                  <a:lnTo>
                    <a:pt x="356196" y="73660"/>
                  </a:lnTo>
                  <a:lnTo>
                    <a:pt x="363855" y="71120"/>
                  </a:lnTo>
                  <a:lnTo>
                    <a:pt x="361556" y="69850"/>
                  </a:lnTo>
                  <a:lnTo>
                    <a:pt x="356501" y="69850"/>
                  </a:lnTo>
                  <a:lnTo>
                    <a:pt x="364020" y="68580"/>
                  </a:lnTo>
                  <a:lnTo>
                    <a:pt x="354914" y="68580"/>
                  </a:lnTo>
                  <a:lnTo>
                    <a:pt x="359613" y="62230"/>
                  </a:lnTo>
                  <a:lnTo>
                    <a:pt x="353961" y="60960"/>
                  </a:lnTo>
                  <a:lnTo>
                    <a:pt x="348310" y="58420"/>
                  </a:lnTo>
                  <a:lnTo>
                    <a:pt x="344525" y="53340"/>
                  </a:lnTo>
                  <a:lnTo>
                    <a:pt x="349669" y="55880"/>
                  </a:lnTo>
                  <a:lnTo>
                    <a:pt x="349948" y="53340"/>
                  </a:lnTo>
                  <a:lnTo>
                    <a:pt x="350367" y="49530"/>
                  </a:lnTo>
                  <a:lnTo>
                    <a:pt x="351878" y="46990"/>
                  </a:lnTo>
                  <a:lnTo>
                    <a:pt x="345922" y="44450"/>
                  </a:lnTo>
                  <a:lnTo>
                    <a:pt x="344093" y="41224"/>
                  </a:lnTo>
                  <a:lnTo>
                    <a:pt x="346697" y="42125"/>
                  </a:lnTo>
                  <a:lnTo>
                    <a:pt x="350774" y="43078"/>
                  </a:lnTo>
                  <a:lnTo>
                    <a:pt x="354850" y="42329"/>
                  </a:lnTo>
                  <a:lnTo>
                    <a:pt x="351218" y="40373"/>
                  </a:lnTo>
                  <a:lnTo>
                    <a:pt x="347370" y="38671"/>
                  </a:lnTo>
                  <a:lnTo>
                    <a:pt x="343242" y="38074"/>
                  </a:lnTo>
                  <a:lnTo>
                    <a:pt x="343052" y="39370"/>
                  </a:lnTo>
                  <a:lnTo>
                    <a:pt x="337527" y="36830"/>
                  </a:lnTo>
                  <a:lnTo>
                    <a:pt x="341896" y="35560"/>
                  </a:lnTo>
                  <a:lnTo>
                    <a:pt x="349211" y="35560"/>
                  </a:lnTo>
                  <a:lnTo>
                    <a:pt x="353377" y="38100"/>
                  </a:lnTo>
                  <a:lnTo>
                    <a:pt x="353517" y="35560"/>
                  </a:lnTo>
                  <a:lnTo>
                    <a:pt x="353580" y="34290"/>
                  </a:lnTo>
                  <a:lnTo>
                    <a:pt x="353314" y="32423"/>
                  </a:lnTo>
                  <a:lnTo>
                    <a:pt x="354342" y="35560"/>
                  </a:lnTo>
                  <a:lnTo>
                    <a:pt x="361899" y="39370"/>
                  </a:lnTo>
                  <a:lnTo>
                    <a:pt x="366547" y="33020"/>
                  </a:lnTo>
                  <a:lnTo>
                    <a:pt x="363677" y="31750"/>
                  </a:lnTo>
                  <a:lnTo>
                    <a:pt x="363753" y="30480"/>
                  </a:lnTo>
                  <a:lnTo>
                    <a:pt x="363245" y="29210"/>
                  </a:lnTo>
                  <a:lnTo>
                    <a:pt x="361721" y="25400"/>
                  </a:lnTo>
                  <a:lnTo>
                    <a:pt x="356565" y="24130"/>
                  </a:lnTo>
                  <a:lnTo>
                    <a:pt x="354558" y="22860"/>
                  </a:lnTo>
                  <a:lnTo>
                    <a:pt x="357949" y="24130"/>
                  </a:lnTo>
                  <a:lnTo>
                    <a:pt x="357212" y="22860"/>
                  </a:lnTo>
                  <a:lnTo>
                    <a:pt x="355714" y="20320"/>
                  </a:lnTo>
                  <a:lnTo>
                    <a:pt x="351345" y="16510"/>
                  </a:lnTo>
                  <a:lnTo>
                    <a:pt x="348386" y="13970"/>
                  </a:lnTo>
                  <a:lnTo>
                    <a:pt x="351345" y="13970"/>
                  </a:lnTo>
                  <a:lnTo>
                    <a:pt x="354050" y="12700"/>
                  </a:lnTo>
                  <a:lnTo>
                    <a:pt x="356489" y="11430"/>
                  </a:lnTo>
                  <a:lnTo>
                    <a:pt x="348386" y="11430"/>
                  </a:lnTo>
                  <a:lnTo>
                    <a:pt x="344728" y="5080"/>
                  </a:lnTo>
                  <a:lnTo>
                    <a:pt x="343268" y="2540"/>
                  </a:lnTo>
                  <a:lnTo>
                    <a:pt x="328320" y="3810"/>
                  </a:lnTo>
                  <a:lnTo>
                    <a:pt x="318401" y="5080"/>
                  </a:lnTo>
                  <a:lnTo>
                    <a:pt x="313143" y="0"/>
                  </a:lnTo>
                  <a:lnTo>
                    <a:pt x="312470" y="11430"/>
                  </a:lnTo>
                  <a:lnTo>
                    <a:pt x="308229" y="5080"/>
                  </a:lnTo>
                  <a:lnTo>
                    <a:pt x="305676" y="1270"/>
                  </a:lnTo>
                  <a:lnTo>
                    <a:pt x="294805" y="5080"/>
                  </a:lnTo>
                  <a:lnTo>
                    <a:pt x="292912" y="3810"/>
                  </a:lnTo>
                  <a:lnTo>
                    <a:pt x="285305" y="1270"/>
                  </a:lnTo>
                  <a:lnTo>
                    <a:pt x="284353" y="5080"/>
                  </a:lnTo>
                  <a:lnTo>
                    <a:pt x="280504" y="7620"/>
                  </a:lnTo>
                  <a:lnTo>
                    <a:pt x="276440" y="15240"/>
                  </a:lnTo>
                  <a:lnTo>
                    <a:pt x="275196" y="21590"/>
                  </a:lnTo>
                  <a:lnTo>
                    <a:pt x="274269" y="31750"/>
                  </a:lnTo>
                  <a:lnTo>
                    <a:pt x="278358" y="44450"/>
                  </a:lnTo>
                  <a:lnTo>
                    <a:pt x="275183" y="46990"/>
                  </a:lnTo>
                  <a:lnTo>
                    <a:pt x="271881" y="53340"/>
                  </a:lnTo>
                  <a:lnTo>
                    <a:pt x="271564" y="58420"/>
                  </a:lnTo>
                  <a:lnTo>
                    <a:pt x="270090" y="63500"/>
                  </a:lnTo>
                  <a:lnTo>
                    <a:pt x="263334" y="66040"/>
                  </a:lnTo>
                  <a:lnTo>
                    <a:pt x="257848" y="68580"/>
                  </a:lnTo>
                  <a:lnTo>
                    <a:pt x="257225" y="76200"/>
                  </a:lnTo>
                  <a:lnTo>
                    <a:pt x="259435" y="82550"/>
                  </a:lnTo>
                  <a:lnTo>
                    <a:pt x="262470" y="87630"/>
                  </a:lnTo>
                  <a:lnTo>
                    <a:pt x="256336" y="91440"/>
                  </a:lnTo>
                  <a:lnTo>
                    <a:pt x="249516" y="96520"/>
                  </a:lnTo>
                  <a:lnTo>
                    <a:pt x="245287" y="102870"/>
                  </a:lnTo>
                  <a:lnTo>
                    <a:pt x="246888" y="109220"/>
                  </a:lnTo>
                  <a:lnTo>
                    <a:pt x="246951" y="114300"/>
                  </a:lnTo>
                  <a:lnTo>
                    <a:pt x="242976" y="121920"/>
                  </a:lnTo>
                  <a:lnTo>
                    <a:pt x="238467" y="130810"/>
                  </a:lnTo>
                  <a:lnTo>
                    <a:pt x="236943" y="137160"/>
                  </a:lnTo>
                  <a:lnTo>
                    <a:pt x="234137" y="138430"/>
                  </a:lnTo>
                  <a:lnTo>
                    <a:pt x="230936" y="134620"/>
                  </a:lnTo>
                  <a:lnTo>
                    <a:pt x="224891" y="137160"/>
                  </a:lnTo>
                  <a:lnTo>
                    <a:pt x="221843" y="139700"/>
                  </a:lnTo>
                  <a:lnTo>
                    <a:pt x="210172" y="135890"/>
                  </a:lnTo>
                  <a:lnTo>
                    <a:pt x="208927" y="140970"/>
                  </a:lnTo>
                  <a:lnTo>
                    <a:pt x="203161" y="144780"/>
                  </a:lnTo>
                  <a:lnTo>
                    <a:pt x="195986" y="146050"/>
                  </a:lnTo>
                  <a:lnTo>
                    <a:pt x="186461" y="144780"/>
                  </a:lnTo>
                  <a:lnTo>
                    <a:pt x="177558" y="140970"/>
                  </a:lnTo>
                  <a:lnTo>
                    <a:pt x="172237" y="135890"/>
                  </a:lnTo>
                  <a:lnTo>
                    <a:pt x="166560" y="132080"/>
                  </a:lnTo>
                  <a:lnTo>
                    <a:pt x="157149" y="132080"/>
                  </a:lnTo>
                  <a:lnTo>
                    <a:pt x="147561" y="134620"/>
                  </a:lnTo>
                  <a:lnTo>
                    <a:pt x="141325" y="137160"/>
                  </a:lnTo>
                  <a:lnTo>
                    <a:pt x="137020" y="142240"/>
                  </a:lnTo>
                  <a:lnTo>
                    <a:pt x="138633" y="149860"/>
                  </a:lnTo>
                  <a:lnTo>
                    <a:pt x="129108" y="154940"/>
                  </a:lnTo>
                  <a:lnTo>
                    <a:pt x="125183" y="158750"/>
                  </a:lnTo>
                  <a:lnTo>
                    <a:pt x="112941" y="158750"/>
                  </a:lnTo>
                  <a:lnTo>
                    <a:pt x="97777" y="156210"/>
                  </a:lnTo>
                  <a:lnTo>
                    <a:pt x="90220" y="158750"/>
                  </a:lnTo>
                  <a:lnTo>
                    <a:pt x="85115" y="160020"/>
                  </a:lnTo>
                  <a:lnTo>
                    <a:pt x="83350" y="161366"/>
                  </a:lnTo>
                  <a:lnTo>
                    <a:pt x="83350" y="340360"/>
                  </a:lnTo>
                  <a:lnTo>
                    <a:pt x="81280" y="342900"/>
                  </a:lnTo>
                  <a:lnTo>
                    <a:pt x="79349" y="344170"/>
                  </a:lnTo>
                  <a:lnTo>
                    <a:pt x="77774" y="346405"/>
                  </a:lnTo>
                  <a:lnTo>
                    <a:pt x="78867" y="341630"/>
                  </a:lnTo>
                  <a:lnTo>
                    <a:pt x="83350" y="340360"/>
                  </a:lnTo>
                  <a:lnTo>
                    <a:pt x="83350" y="161366"/>
                  </a:lnTo>
                  <a:lnTo>
                    <a:pt x="76771" y="166370"/>
                  </a:lnTo>
                  <a:lnTo>
                    <a:pt x="67691" y="161290"/>
                  </a:lnTo>
                  <a:lnTo>
                    <a:pt x="61112" y="158750"/>
                  </a:lnTo>
                  <a:lnTo>
                    <a:pt x="59639" y="156210"/>
                  </a:lnTo>
                  <a:lnTo>
                    <a:pt x="55689" y="149860"/>
                  </a:lnTo>
                  <a:lnTo>
                    <a:pt x="54330" y="148590"/>
                  </a:lnTo>
                  <a:lnTo>
                    <a:pt x="50253" y="144780"/>
                  </a:lnTo>
                  <a:lnTo>
                    <a:pt x="44424" y="140970"/>
                  </a:lnTo>
                  <a:lnTo>
                    <a:pt x="39268" y="135890"/>
                  </a:lnTo>
                  <a:lnTo>
                    <a:pt x="37249" y="133350"/>
                  </a:lnTo>
                  <a:lnTo>
                    <a:pt x="34658" y="123190"/>
                  </a:lnTo>
                  <a:lnTo>
                    <a:pt x="26428" y="119380"/>
                  </a:lnTo>
                  <a:lnTo>
                    <a:pt x="32740" y="113030"/>
                  </a:lnTo>
                  <a:lnTo>
                    <a:pt x="33451" y="109220"/>
                  </a:lnTo>
                  <a:lnTo>
                    <a:pt x="29756" y="111760"/>
                  </a:lnTo>
                  <a:lnTo>
                    <a:pt x="23050" y="113030"/>
                  </a:lnTo>
                  <a:lnTo>
                    <a:pt x="18719" y="125730"/>
                  </a:lnTo>
                  <a:lnTo>
                    <a:pt x="16802" y="128054"/>
                  </a:lnTo>
                  <a:lnTo>
                    <a:pt x="16802" y="140970"/>
                  </a:lnTo>
                  <a:lnTo>
                    <a:pt x="15887" y="147320"/>
                  </a:lnTo>
                  <a:lnTo>
                    <a:pt x="11544" y="147320"/>
                  </a:lnTo>
                  <a:lnTo>
                    <a:pt x="12839" y="146050"/>
                  </a:lnTo>
                  <a:lnTo>
                    <a:pt x="15024" y="143510"/>
                  </a:lnTo>
                  <a:lnTo>
                    <a:pt x="16802" y="140970"/>
                  </a:lnTo>
                  <a:lnTo>
                    <a:pt x="16802" y="128054"/>
                  </a:lnTo>
                  <a:lnTo>
                    <a:pt x="11366" y="134620"/>
                  </a:lnTo>
                  <a:lnTo>
                    <a:pt x="5524" y="140970"/>
                  </a:lnTo>
                  <a:lnTo>
                    <a:pt x="9448" y="147320"/>
                  </a:lnTo>
                  <a:lnTo>
                    <a:pt x="7340" y="147320"/>
                  </a:lnTo>
                  <a:lnTo>
                    <a:pt x="4864" y="157480"/>
                  </a:lnTo>
                  <a:lnTo>
                    <a:pt x="8280" y="161290"/>
                  </a:lnTo>
                  <a:lnTo>
                    <a:pt x="3251" y="165100"/>
                  </a:lnTo>
                  <a:lnTo>
                    <a:pt x="0" y="167640"/>
                  </a:lnTo>
                  <a:lnTo>
                    <a:pt x="3352" y="179070"/>
                  </a:lnTo>
                  <a:lnTo>
                    <a:pt x="4114" y="182880"/>
                  </a:lnTo>
                  <a:lnTo>
                    <a:pt x="6324" y="189230"/>
                  </a:lnTo>
                  <a:lnTo>
                    <a:pt x="9791" y="194310"/>
                  </a:lnTo>
                  <a:lnTo>
                    <a:pt x="17957" y="204470"/>
                  </a:lnTo>
                  <a:lnTo>
                    <a:pt x="11849" y="205740"/>
                  </a:lnTo>
                  <a:lnTo>
                    <a:pt x="14922" y="210820"/>
                  </a:lnTo>
                  <a:lnTo>
                    <a:pt x="16776" y="215900"/>
                  </a:lnTo>
                  <a:lnTo>
                    <a:pt x="9639" y="212090"/>
                  </a:lnTo>
                  <a:lnTo>
                    <a:pt x="10985" y="226060"/>
                  </a:lnTo>
                  <a:lnTo>
                    <a:pt x="14897" y="232410"/>
                  </a:lnTo>
                  <a:lnTo>
                    <a:pt x="18110" y="232410"/>
                  </a:lnTo>
                  <a:lnTo>
                    <a:pt x="23939" y="233680"/>
                  </a:lnTo>
                  <a:lnTo>
                    <a:pt x="25742" y="237490"/>
                  </a:lnTo>
                  <a:lnTo>
                    <a:pt x="28765" y="238760"/>
                  </a:lnTo>
                  <a:lnTo>
                    <a:pt x="26974" y="238760"/>
                  </a:lnTo>
                  <a:lnTo>
                    <a:pt x="21780" y="236220"/>
                  </a:lnTo>
                  <a:lnTo>
                    <a:pt x="18973" y="241300"/>
                  </a:lnTo>
                  <a:lnTo>
                    <a:pt x="16967" y="243840"/>
                  </a:lnTo>
                  <a:lnTo>
                    <a:pt x="25730" y="250190"/>
                  </a:lnTo>
                  <a:lnTo>
                    <a:pt x="30086" y="242570"/>
                  </a:lnTo>
                  <a:lnTo>
                    <a:pt x="34188" y="250190"/>
                  </a:lnTo>
                  <a:lnTo>
                    <a:pt x="35394" y="248920"/>
                  </a:lnTo>
                  <a:lnTo>
                    <a:pt x="36576" y="247650"/>
                  </a:lnTo>
                  <a:lnTo>
                    <a:pt x="37680" y="246380"/>
                  </a:lnTo>
                  <a:lnTo>
                    <a:pt x="37401" y="251460"/>
                  </a:lnTo>
                  <a:lnTo>
                    <a:pt x="42227" y="252730"/>
                  </a:lnTo>
                  <a:lnTo>
                    <a:pt x="46329" y="260350"/>
                  </a:lnTo>
                  <a:lnTo>
                    <a:pt x="46786" y="264160"/>
                  </a:lnTo>
                  <a:lnTo>
                    <a:pt x="52133" y="271780"/>
                  </a:lnTo>
                  <a:lnTo>
                    <a:pt x="51181" y="275590"/>
                  </a:lnTo>
                  <a:lnTo>
                    <a:pt x="48958" y="283210"/>
                  </a:lnTo>
                  <a:lnTo>
                    <a:pt x="44894" y="288290"/>
                  </a:lnTo>
                  <a:lnTo>
                    <a:pt x="44284" y="293370"/>
                  </a:lnTo>
                  <a:lnTo>
                    <a:pt x="51689" y="297180"/>
                  </a:lnTo>
                  <a:lnTo>
                    <a:pt x="53555" y="307340"/>
                  </a:lnTo>
                  <a:lnTo>
                    <a:pt x="52539" y="312420"/>
                  </a:lnTo>
                  <a:lnTo>
                    <a:pt x="54216" y="318770"/>
                  </a:lnTo>
                  <a:lnTo>
                    <a:pt x="55029" y="325120"/>
                  </a:lnTo>
                  <a:lnTo>
                    <a:pt x="54838" y="332740"/>
                  </a:lnTo>
                  <a:lnTo>
                    <a:pt x="55232" y="339090"/>
                  </a:lnTo>
                  <a:lnTo>
                    <a:pt x="57835" y="345440"/>
                  </a:lnTo>
                  <a:lnTo>
                    <a:pt x="62458" y="341630"/>
                  </a:lnTo>
                  <a:lnTo>
                    <a:pt x="67767" y="340360"/>
                  </a:lnTo>
                  <a:lnTo>
                    <a:pt x="71767" y="340360"/>
                  </a:lnTo>
                  <a:lnTo>
                    <a:pt x="72504" y="346710"/>
                  </a:lnTo>
                  <a:lnTo>
                    <a:pt x="77406" y="347980"/>
                  </a:lnTo>
                  <a:lnTo>
                    <a:pt x="77698" y="346710"/>
                  </a:lnTo>
                  <a:lnTo>
                    <a:pt x="83096" y="346710"/>
                  </a:lnTo>
                  <a:lnTo>
                    <a:pt x="86702" y="350520"/>
                  </a:lnTo>
                  <a:lnTo>
                    <a:pt x="95084" y="345440"/>
                  </a:lnTo>
                  <a:lnTo>
                    <a:pt x="98145" y="341630"/>
                  </a:lnTo>
                  <a:lnTo>
                    <a:pt x="110756" y="341630"/>
                  </a:lnTo>
                  <a:lnTo>
                    <a:pt x="112369" y="347980"/>
                  </a:lnTo>
                  <a:lnTo>
                    <a:pt x="114681" y="341630"/>
                  </a:lnTo>
                  <a:lnTo>
                    <a:pt x="115150" y="340360"/>
                  </a:lnTo>
                  <a:lnTo>
                    <a:pt x="117005" y="335280"/>
                  </a:lnTo>
                  <a:lnTo>
                    <a:pt x="119862" y="344170"/>
                  </a:lnTo>
                  <a:lnTo>
                    <a:pt x="120573" y="351790"/>
                  </a:lnTo>
                  <a:lnTo>
                    <a:pt x="120611" y="359410"/>
                  </a:lnTo>
                  <a:lnTo>
                    <a:pt x="121450" y="368300"/>
                  </a:lnTo>
                  <a:lnTo>
                    <a:pt x="124104" y="370840"/>
                  </a:lnTo>
                  <a:lnTo>
                    <a:pt x="128295" y="368300"/>
                  </a:lnTo>
                  <a:lnTo>
                    <a:pt x="132613" y="364490"/>
                  </a:lnTo>
                  <a:lnTo>
                    <a:pt x="135623" y="360680"/>
                  </a:lnTo>
                  <a:lnTo>
                    <a:pt x="140728" y="359410"/>
                  </a:lnTo>
                  <a:lnTo>
                    <a:pt x="145732" y="361950"/>
                  </a:lnTo>
                  <a:lnTo>
                    <a:pt x="150774" y="363220"/>
                  </a:lnTo>
                  <a:lnTo>
                    <a:pt x="156006" y="363220"/>
                  </a:lnTo>
                  <a:lnTo>
                    <a:pt x="161340" y="359410"/>
                  </a:lnTo>
                  <a:lnTo>
                    <a:pt x="166382" y="354330"/>
                  </a:lnTo>
                  <a:lnTo>
                    <a:pt x="170116" y="347980"/>
                  </a:lnTo>
                  <a:lnTo>
                    <a:pt x="171538" y="341630"/>
                  </a:lnTo>
                  <a:lnTo>
                    <a:pt x="173951" y="346710"/>
                  </a:lnTo>
                  <a:lnTo>
                    <a:pt x="178041" y="351790"/>
                  </a:lnTo>
                  <a:lnTo>
                    <a:pt x="181597" y="355600"/>
                  </a:lnTo>
                  <a:lnTo>
                    <a:pt x="182397" y="353060"/>
                  </a:lnTo>
                  <a:lnTo>
                    <a:pt x="184277" y="355600"/>
                  </a:lnTo>
                  <a:lnTo>
                    <a:pt x="187274" y="355600"/>
                  </a:lnTo>
                  <a:lnTo>
                    <a:pt x="190969" y="354330"/>
                  </a:lnTo>
                  <a:lnTo>
                    <a:pt x="194945" y="355600"/>
                  </a:lnTo>
                  <a:lnTo>
                    <a:pt x="197827" y="359410"/>
                  </a:lnTo>
                  <a:lnTo>
                    <a:pt x="193662" y="361950"/>
                  </a:lnTo>
                  <a:lnTo>
                    <a:pt x="195160" y="364490"/>
                  </a:lnTo>
                  <a:lnTo>
                    <a:pt x="200025" y="367030"/>
                  </a:lnTo>
                  <a:lnTo>
                    <a:pt x="206540" y="364490"/>
                  </a:lnTo>
                  <a:lnTo>
                    <a:pt x="212407" y="359410"/>
                  </a:lnTo>
                  <a:lnTo>
                    <a:pt x="215277" y="354330"/>
                  </a:lnTo>
                  <a:lnTo>
                    <a:pt x="213499" y="364490"/>
                  </a:lnTo>
                  <a:lnTo>
                    <a:pt x="221399" y="360680"/>
                  </a:lnTo>
                  <a:lnTo>
                    <a:pt x="224967" y="355600"/>
                  </a:lnTo>
                  <a:lnTo>
                    <a:pt x="222745" y="361950"/>
                  </a:lnTo>
                  <a:lnTo>
                    <a:pt x="223824" y="364490"/>
                  </a:lnTo>
                  <a:lnTo>
                    <a:pt x="227393" y="364490"/>
                  </a:lnTo>
                  <a:lnTo>
                    <a:pt x="232689" y="360680"/>
                  </a:lnTo>
                  <a:lnTo>
                    <a:pt x="230974" y="368300"/>
                  </a:lnTo>
                  <a:lnTo>
                    <a:pt x="235483" y="373380"/>
                  </a:lnTo>
                  <a:lnTo>
                    <a:pt x="234950" y="386080"/>
                  </a:lnTo>
                  <a:lnTo>
                    <a:pt x="235521" y="391160"/>
                  </a:lnTo>
                  <a:lnTo>
                    <a:pt x="234988" y="396240"/>
                  </a:lnTo>
                  <a:lnTo>
                    <a:pt x="237756" y="397510"/>
                  </a:lnTo>
                  <a:lnTo>
                    <a:pt x="244919" y="394970"/>
                  </a:lnTo>
                  <a:lnTo>
                    <a:pt x="252730" y="391160"/>
                  </a:lnTo>
                  <a:lnTo>
                    <a:pt x="257467" y="388620"/>
                  </a:lnTo>
                  <a:lnTo>
                    <a:pt x="287197" y="373380"/>
                  </a:lnTo>
                  <a:lnTo>
                    <a:pt x="292023" y="368300"/>
                  </a:lnTo>
                  <a:lnTo>
                    <a:pt x="294728" y="361950"/>
                  </a:lnTo>
                  <a:lnTo>
                    <a:pt x="295325" y="360680"/>
                  </a:lnTo>
                  <a:lnTo>
                    <a:pt x="297738" y="355600"/>
                  </a:lnTo>
                  <a:lnTo>
                    <a:pt x="299669" y="354330"/>
                  </a:lnTo>
                  <a:lnTo>
                    <a:pt x="301586" y="353060"/>
                  </a:lnTo>
                  <a:lnTo>
                    <a:pt x="303517" y="351790"/>
                  </a:lnTo>
                  <a:lnTo>
                    <a:pt x="300951" y="347980"/>
                  </a:lnTo>
                  <a:lnTo>
                    <a:pt x="297027" y="344170"/>
                  </a:lnTo>
                  <a:lnTo>
                    <a:pt x="297751" y="341630"/>
                  </a:lnTo>
                  <a:lnTo>
                    <a:pt x="298475" y="339090"/>
                  </a:lnTo>
                  <a:lnTo>
                    <a:pt x="303022" y="342900"/>
                  </a:lnTo>
                  <a:lnTo>
                    <a:pt x="306158" y="339090"/>
                  </a:lnTo>
                  <a:lnTo>
                    <a:pt x="307213" y="337820"/>
                  </a:lnTo>
                  <a:lnTo>
                    <a:pt x="307797" y="335280"/>
                  </a:lnTo>
                  <a:lnTo>
                    <a:pt x="308965" y="330200"/>
                  </a:lnTo>
                  <a:lnTo>
                    <a:pt x="306209" y="322580"/>
                  </a:lnTo>
                  <a:lnTo>
                    <a:pt x="309232" y="321310"/>
                  </a:lnTo>
                  <a:lnTo>
                    <a:pt x="311810" y="322580"/>
                  </a:lnTo>
                  <a:lnTo>
                    <a:pt x="313944" y="325120"/>
                  </a:lnTo>
                  <a:lnTo>
                    <a:pt x="315772" y="322580"/>
                  </a:lnTo>
                  <a:lnTo>
                    <a:pt x="316331" y="321310"/>
                  </a:lnTo>
                  <a:lnTo>
                    <a:pt x="320713" y="311150"/>
                  </a:lnTo>
                  <a:lnTo>
                    <a:pt x="318719" y="308610"/>
                  </a:lnTo>
                  <a:lnTo>
                    <a:pt x="315734" y="304800"/>
                  </a:lnTo>
                  <a:lnTo>
                    <a:pt x="309587" y="308610"/>
                  </a:lnTo>
                  <a:lnTo>
                    <a:pt x="306578" y="306070"/>
                  </a:lnTo>
                  <a:lnTo>
                    <a:pt x="310375" y="300990"/>
                  </a:lnTo>
                  <a:lnTo>
                    <a:pt x="312166" y="293370"/>
                  </a:lnTo>
                  <a:lnTo>
                    <a:pt x="310578" y="289560"/>
                  </a:lnTo>
                  <a:lnTo>
                    <a:pt x="304266" y="289560"/>
                  </a:lnTo>
                  <a:lnTo>
                    <a:pt x="306997" y="284480"/>
                  </a:lnTo>
                  <a:lnTo>
                    <a:pt x="312521" y="284480"/>
                  </a:lnTo>
                  <a:lnTo>
                    <a:pt x="318071" y="278130"/>
                  </a:lnTo>
                  <a:lnTo>
                    <a:pt x="316255" y="274320"/>
                  </a:lnTo>
                  <a:lnTo>
                    <a:pt x="319925" y="271780"/>
                  </a:lnTo>
                  <a:lnTo>
                    <a:pt x="323557" y="267970"/>
                  </a:lnTo>
                  <a:lnTo>
                    <a:pt x="324078" y="262890"/>
                  </a:lnTo>
                  <a:lnTo>
                    <a:pt x="323837" y="259080"/>
                  </a:lnTo>
                  <a:lnTo>
                    <a:pt x="325170" y="254000"/>
                  </a:lnTo>
                  <a:lnTo>
                    <a:pt x="329679" y="261620"/>
                  </a:lnTo>
                  <a:lnTo>
                    <a:pt x="337032" y="259080"/>
                  </a:lnTo>
                  <a:lnTo>
                    <a:pt x="341795" y="254000"/>
                  </a:lnTo>
                  <a:lnTo>
                    <a:pt x="344170" y="251460"/>
                  </a:lnTo>
                  <a:lnTo>
                    <a:pt x="346367" y="246380"/>
                  </a:lnTo>
                  <a:lnTo>
                    <a:pt x="348005" y="242570"/>
                  </a:lnTo>
                  <a:lnTo>
                    <a:pt x="349377" y="250190"/>
                  </a:lnTo>
                  <a:lnTo>
                    <a:pt x="354965" y="243840"/>
                  </a:lnTo>
                  <a:lnTo>
                    <a:pt x="359994" y="242570"/>
                  </a:lnTo>
                  <a:lnTo>
                    <a:pt x="356336" y="240030"/>
                  </a:lnTo>
                  <a:lnTo>
                    <a:pt x="356336" y="238760"/>
                  </a:lnTo>
                  <a:lnTo>
                    <a:pt x="356336" y="236220"/>
                  </a:lnTo>
                  <a:lnTo>
                    <a:pt x="359994" y="234950"/>
                  </a:lnTo>
                  <a:lnTo>
                    <a:pt x="356196" y="232410"/>
                  </a:lnTo>
                  <a:lnTo>
                    <a:pt x="359600" y="229870"/>
                  </a:lnTo>
                  <a:lnTo>
                    <a:pt x="361315" y="228600"/>
                  </a:lnTo>
                  <a:lnTo>
                    <a:pt x="362305" y="226060"/>
                  </a:lnTo>
                  <a:lnTo>
                    <a:pt x="359194" y="226060"/>
                  </a:lnTo>
                  <a:lnTo>
                    <a:pt x="356616" y="227330"/>
                  </a:lnTo>
                  <a:lnTo>
                    <a:pt x="354571" y="229870"/>
                  </a:lnTo>
                  <a:lnTo>
                    <a:pt x="354520" y="218440"/>
                  </a:lnTo>
                  <a:lnTo>
                    <a:pt x="354761" y="215900"/>
                  </a:lnTo>
                  <a:lnTo>
                    <a:pt x="355600" y="207010"/>
                  </a:lnTo>
                  <a:lnTo>
                    <a:pt x="357746" y="195580"/>
                  </a:lnTo>
                  <a:lnTo>
                    <a:pt x="360895" y="184150"/>
                  </a:lnTo>
                  <a:lnTo>
                    <a:pt x="362699" y="179070"/>
                  </a:lnTo>
                  <a:lnTo>
                    <a:pt x="364959" y="168910"/>
                  </a:lnTo>
                  <a:lnTo>
                    <a:pt x="379907" y="167640"/>
                  </a:lnTo>
                  <a:lnTo>
                    <a:pt x="379374" y="166370"/>
                  </a:lnTo>
                  <a:lnTo>
                    <a:pt x="377266" y="161290"/>
                  </a:lnTo>
                  <a:lnTo>
                    <a:pt x="375589" y="158750"/>
                  </a:lnTo>
                  <a:lnTo>
                    <a:pt x="373926" y="156210"/>
                  </a:lnTo>
                  <a:lnTo>
                    <a:pt x="379958" y="160020"/>
                  </a:lnTo>
                  <a:lnTo>
                    <a:pt x="386854" y="165100"/>
                  </a:lnTo>
                  <a:lnTo>
                    <a:pt x="394119" y="167640"/>
                  </a:lnTo>
                  <a:lnTo>
                    <a:pt x="401243" y="167640"/>
                  </a:lnTo>
                  <a:lnTo>
                    <a:pt x="406793" y="165100"/>
                  </a:lnTo>
                  <a:lnTo>
                    <a:pt x="413346" y="167640"/>
                  </a:lnTo>
                  <a:lnTo>
                    <a:pt x="414959" y="165100"/>
                  </a:lnTo>
                  <a:lnTo>
                    <a:pt x="419798" y="157480"/>
                  </a:lnTo>
                  <a:lnTo>
                    <a:pt x="420611" y="156210"/>
                  </a:lnTo>
                  <a:close/>
                </a:path>
                <a:path w="1320800" h="629285">
                  <a:moveTo>
                    <a:pt x="866025" y="261962"/>
                  </a:moveTo>
                  <a:lnTo>
                    <a:pt x="865174" y="257822"/>
                  </a:lnTo>
                  <a:lnTo>
                    <a:pt x="863574" y="258622"/>
                  </a:lnTo>
                  <a:lnTo>
                    <a:pt x="862152" y="259664"/>
                  </a:lnTo>
                  <a:lnTo>
                    <a:pt x="860882" y="260946"/>
                  </a:lnTo>
                  <a:lnTo>
                    <a:pt x="864590" y="262991"/>
                  </a:lnTo>
                  <a:lnTo>
                    <a:pt x="866025" y="261962"/>
                  </a:lnTo>
                  <a:close/>
                </a:path>
                <a:path w="1320800" h="629285">
                  <a:moveTo>
                    <a:pt x="877303" y="205473"/>
                  </a:moveTo>
                  <a:lnTo>
                    <a:pt x="876312" y="206502"/>
                  </a:lnTo>
                  <a:lnTo>
                    <a:pt x="874852" y="204838"/>
                  </a:lnTo>
                  <a:lnTo>
                    <a:pt x="876782" y="208711"/>
                  </a:lnTo>
                  <a:lnTo>
                    <a:pt x="877303" y="205473"/>
                  </a:lnTo>
                  <a:close/>
                </a:path>
                <a:path w="1320800" h="629285">
                  <a:moveTo>
                    <a:pt x="888733" y="291706"/>
                  </a:moveTo>
                  <a:lnTo>
                    <a:pt x="885367" y="285203"/>
                  </a:lnTo>
                  <a:lnTo>
                    <a:pt x="880770" y="282981"/>
                  </a:lnTo>
                  <a:lnTo>
                    <a:pt x="873721" y="284975"/>
                  </a:lnTo>
                  <a:lnTo>
                    <a:pt x="866203" y="288467"/>
                  </a:lnTo>
                  <a:lnTo>
                    <a:pt x="860183" y="290715"/>
                  </a:lnTo>
                  <a:lnTo>
                    <a:pt x="861136" y="295071"/>
                  </a:lnTo>
                  <a:lnTo>
                    <a:pt x="865035" y="298284"/>
                  </a:lnTo>
                  <a:lnTo>
                    <a:pt x="869480" y="298450"/>
                  </a:lnTo>
                  <a:lnTo>
                    <a:pt x="872121" y="299339"/>
                  </a:lnTo>
                  <a:lnTo>
                    <a:pt x="874826" y="299986"/>
                  </a:lnTo>
                  <a:lnTo>
                    <a:pt x="877595" y="300380"/>
                  </a:lnTo>
                  <a:lnTo>
                    <a:pt x="880567" y="300316"/>
                  </a:lnTo>
                  <a:lnTo>
                    <a:pt x="882142" y="297624"/>
                  </a:lnTo>
                  <a:lnTo>
                    <a:pt x="885329" y="298069"/>
                  </a:lnTo>
                  <a:lnTo>
                    <a:pt x="882205" y="293789"/>
                  </a:lnTo>
                  <a:lnTo>
                    <a:pt x="888733" y="291706"/>
                  </a:lnTo>
                  <a:close/>
                </a:path>
                <a:path w="1320800" h="629285">
                  <a:moveTo>
                    <a:pt x="893330" y="221488"/>
                  </a:moveTo>
                  <a:lnTo>
                    <a:pt x="893191" y="221640"/>
                  </a:lnTo>
                  <a:lnTo>
                    <a:pt x="892746" y="224561"/>
                  </a:lnTo>
                  <a:lnTo>
                    <a:pt x="893330" y="221488"/>
                  </a:lnTo>
                  <a:close/>
                </a:path>
                <a:path w="1320800" h="629285">
                  <a:moveTo>
                    <a:pt x="896467" y="553808"/>
                  </a:moveTo>
                  <a:lnTo>
                    <a:pt x="892594" y="553427"/>
                  </a:lnTo>
                  <a:lnTo>
                    <a:pt x="891895" y="556755"/>
                  </a:lnTo>
                  <a:lnTo>
                    <a:pt x="893191" y="556882"/>
                  </a:lnTo>
                  <a:lnTo>
                    <a:pt x="896467" y="553808"/>
                  </a:lnTo>
                  <a:close/>
                </a:path>
                <a:path w="1320800" h="629285">
                  <a:moveTo>
                    <a:pt x="901827" y="226466"/>
                  </a:moveTo>
                  <a:lnTo>
                    <a:pt x="896353" y="224193"/>
                  </a:lnTo>
                  <a:lnTo>
                    <a:pt x="894029" y="225145"/>
                  </a:lnTo>
                  <a:lnTo>
                    <a:pt x="892225" y="226682"/>
                  </a:lnTo>
                  <a:lnTo>
                    <a:pt x="890917" y="228803"/>
                  </a:lnTo>
                  <a:lnTo>
                    <a:pt x="894283" y="230847"/>
                  </a:lnTo>
                  <a:lnTo>
                    <a:pt x="901827" y="226466"/>
                  </a:lnTo>
                  <a:close/>
                </a:path>
                <a:path w="1320800" h="629285">
                  <a:moveTo>
                    <a:pt x="903008" y="582815"/>
                  </a:moveTo>
                  <a:lnTo>
                    <a:pt x="896340" y="585406"/>
                  </a:lnTo>
                  <a:lnTo>
                    <a:pt x="889698" y="584758"/>
                  </a:lnTo>
                  <a:lnTo>
                    <a:pt x="885609" y="592924"/>
                  </a:lnTo>
                  <a:lnTo>
                    <a:pt x="891946" y="590791"/>
                  </a:lnTo>
                  <a:lnTo>
                    <a:pt x="897724" y="586828"/>
                  </a:lnTo>
                  <a:lnTo>
                    <a:pt x="903008" y="582815"/>
                  </a:lnTo>
                  <a:close/>
                </a:path>
                <a:path w="1320800" h="629285">
                  <a:moveTo>
                    <a:pt x="903490" y="549186"/>
                  </a:moveTo>
                  <a:lnTo>
                    <a:pt x="899566" y="549554"/>
                  </a:lnTo>
                  <a:lnTo>
                    <a:pt x="898321" y="551637"/>
                  </a:lnTo>
                  <a:lnTo>
                    <a:pt x="897686" y="552678"/>
                  </a:lnTo>
                  <a:lnTo>
                    <a:pt x="900798" y="553720"/>
                  </a:lnTo>
                  <a:lnTo>
                    <a:pt x="902855" y="552310"/>
                  </a:lnTo>
                  <a:lnTo>
                    <a:pt x="903490" y="549186"/>
                  </a:lnTo>
                  <a:close/>
                </a:path>
                <a:path w="1320800" h="629285">
                  <a:moveTo>
                    <a:pt x="905065" y="240411"/>
                  </a:moveTo>
                  <a:lnTo>
                    <a:pt x="900912" y="245046"/>
                  </a:lnTo>
                  <a:lnTo>
                    <a:pt x="893978" y="241541"/>
                  </a:lnTo>
                  <a:lnTo>
                    <a:pt x="888822" y="243154"/>
                  </a:lnTo>
                  <a:lnTo>
                    <a:pt x="891044" y="246849"/>
                  </a:lnTo>
                  <a:lnTo>
                    <a:pt x="897153" y="247319"/>
                  </a:lnTo>
                  <a:lnTo>
                    <a:pt x="903160" y="245021"/>
                  </a:lnTo>
                  <a:lnTo>
                    <a:pt x="905065" y="240411"/>
                  </a:lnTo>
                  <a:close/>
                </a:path>
                <a:path w="1320800" h="629285">
                  <a:moveTo>
                    <a:pt x="913168" y="259156"/>
                  </a:moveTo>
                  <a:lnTo>
                    <a:pt x="913015" y="251129"/>
                  </a:lnTo>
                  <a:lnTo>
                    <a:pt x="907097" y="246214"/>
                  </a:lnTo>
                  <a:lnTo>
                    <a:pt x="899629" y="249364"/>
                  </a:lnTo>
                  <a:lnTo>
                    <a:pt x="898118" y="254482"/>
                  </a:lnTo>
                  <a:lnTo>
                    <a:pt x="900861" y="260604"/>
                  </a:lnTo>
                  <a:lnTo>
                    <a:pt x="906145" y="266801"/>
                  </a:lnTo>
                  <a:lnTo>
                    <a:pt x="910043" y="265861"/>
                  </a:lnTo>
                  <a:lnTo>
                    <a:pt x="913168" y="259156"/>
                  </a:lnTo>
                  <a:close/>
                </a:path>
                <a:path w="1320800" h="629285">
                  <a:moveTo>
                    <a:pt x="916774" y="250901"/>
                  </a:moveTo>
                  <a:lnTo>
                    <a:pt x="915555" y="252615"/>
                  </a:lnTo>
                  <a:lnTo>
                    <a:pt x="914349" y="251866"/>
                  </a:lnTo>
                  <a:lnTo>
                    <a:pt x="915212" y="254762"/>
                  </a:lnTo>
                  <a:lnTo>
                    <a:pt x="915720" y="253466"/>
                  </a:lnTo>
                  <a:lnTo>
                    <a:pt x="916241" y="252183"/>
                  </a:lnTo>
                  <a:lnTo>
                    <a:pt x="916774" y="250901"/>
                  </a:lnTo>
                  <a:close/>
                </a:path>
                <a:path w="1320800" h="629285">
                  <a:moveTo>
                    <a:pt x="922934" y="397916"/>
                  </a:moveTo>
                  <a:lnTo>
                    <a:pt x="920623" y="395338"/>
                  </a:lnTo>
                  <a:lnTo>
                    <a:pt x="919454" y="394042"/>
                  </a:lnTo>
                  <a:lnTo>
                    <a:pt x="920076" y="396455"/>
                  </a:lnTo>
                  <a:lnTo>
                    <a:pt x="920013" y="397446"/>
                  </a:lnTo>
                  <a:lnTo>
                    <a:pt x="922934" y="397916"/>
                  </a:lnTo>
                  <a:close/>
                </a:path>
                <a:path w="1320800" h="629285">
                  <a:moveTo>
                    <a:pt x="925474" y="392874"/>
                  </a:moveTo>
                  <a:lnTo>
                    <a:pt x="924293" y="389001"/>
                  </a:lnTo>
                  <a:lnTo>
                    <a:pt x="920940" y="388493"/>
                  </a:lnTo>
                  <a:lnTo>
                    <a:pt x="921334" y="389775"/>
                  </a:lnTo>
                  <a:lnTo>
                    <a:pt x="925474" y="392874"/>
                  </a:lnTo>
                  <a:close/>
                </a:path>
                <a:path w="1320800" h="629285">
                  <a:moveTo>
                    <a:pt x="926147" y="212610"/>
                  </a:moveTo>
                  <a:lnTo>
                    <a:pt x="920686" y="209626"/>
                  </a:lnTo>
                  <a:lnTo>
                    <a:pt x="920013" y="209257"/>
                  </a:lnTo>
                  <a:lnTo>
                    <a:pt x="914933" y="207772"/>
                  </a:lnTo>
                  <a:lnTo>
                    <a:pt x="911948" y="206895"/>
                  </a:lnTo>
                  <a:lnTo>
                    <a:pt x="899795" y="205651"/>
                  </a:lnTo>
                  <a:lnTo>
                    <a:pt x="888606" y="207137"/>
                  </a:lnTo>
                  <a:lnTo>
                    <a:pt x="883450" y="212953"/>
                  </a:lnTo>
                  <a:lnTo>
                    <a:pt x="891146" y="207772"/>
                  </a:lnTo>
                  <a:lnTo>
                    <a:pt x="886917" y="216141"/>
                  </a:lnTo>
                  <a:lnTo>
                    <a:pt x="882269" y="214515"/>
                  </a:lnTo>
                  <a:lnTo>
                    <a:pt x="885964" y="219252"/>
                  </a:lnTo>
                  <a:lnTo>
                    <a:pt x="894041" y="216141"/>
                  </a:lnTo>
                  <a:lnTo>
                    <a:pt x="894384" y="216014"/>
                  </a:lnTo>
                  <a:lnTo>
                    <a:pt x="893330" y="221488"/>
                  </a:lnTo>
                  <a:lnTo>
                    <a:pt x="895299" y="219430"/>
                  </a:lnTo>
                  <a:lnTo>
                    <a:pt x="898182" y="218757"/>
                  </a:lnTo>
                  <a:lnTo>
                    <a:pt x="898931" y="220789"/>
                  </a:lnTo>
                  <a:lnTo>
                    <a:pt x="899591" y="222948"/>
                  </a:lnTo>
                  <a:lnTo>
                    <a:pt x="900112" y="224942"/>
                  </a:lnTo>
                  <a:lnTo>
                    <a:pt x="906868" y="225094"/>
                  </a:lnTo>
                  <a:lnTo>
                    <a:pt x="905738" y="220713"/>
                  </a:lnTo>
                  <a:lnTo>
                    <a:pt x="904151" y="218757"/>
                  </a:lnTo>
                  <a:lnTo>
                    <a:pt x="901928" y="216014"/>
                  </a:lnTo>
                  <a:lnTo>
                    <a:pt x="900912" y="214769"/>
                  </a:lnTo>
                  <a:lnTo>
                    <a:pt x="896620" y="210273"/>
                  </a:lnTo>
                  <a:lnTo>
                    <a:pt x="901179" y="209626"/>
                  </a:lnTo>
                  <a:lnTo>
                    <a:pt x="904240" y="214528"/>
                  </a:lnTo>
                  <a:lnTo>
                    <a:pt x="911288" y="222948"/>
                  </a:lnTo>
                  <a:lnTo>
                    <a:pt x="912520" y="218224"/>
                  </a:lnTo>
                  <a:lnTo>
                    <a:pt x="925385" y="224650"/>
                  </a:lnTo>
                  <a:lnTo>
                    <a:pt x="925791" y="218224"/>
                  </a:lnTo>
                  <a:lnTo>
                    <a:pt x="926147" y="212610"/>
                  </a:lnTo>
                  <a:close/>
                </a:path>
                <a:path w="1320800" h="629285">
                  <a:moveTo>
                    <a:pt x="928865" y="539877"/>
                  </a:moveTo>
                  <a:lnTo>
                    <a:pt x="927887" y="538302"/>
                  </a:lnTo>
                  <a:lnTo>
                    <a:pt x="926731" y="536892"/>
                  </a:lnTo>
                  <a:lnTo>
                    <a:pt x="925360" y="535647"/>
                  </a:lnTo>
                  <a:lnTo>
                    <a:pt x="918972" y="539292"/>
                  </a:lnTo>
                  <a:lnTo>
                    <a:pt x="911580" y="547382"/>
                  </a:lnTo>
                  <a:lnTo>
                    <a:pt x="906538" y="556463"/>
                  </a:lnTo>
                  <a:lnTo>
                    <a:pt x="907199" y="563092"/>
                  </a:lnTo>
                  <a:lnTo>
                    <a:pt x="901420" y="564451"/>
                  </a:lnTo>
                  <a:lnTo>
                    <a:pt x="901395" y="571969"/>
                  </a:lnTo>
                  <a:lnTo>
                    <a:pt x="904913" y="577837"/>
                  </a:lnTo>
                  <a:lnTo>
                    <a:pt x="909739" y="574255"/>
                  </a:lnTo>
                  <a:lnTo>
                    <a:pt x="912533" y="567817"/>
                  </a:lnTo>
                  <a:lnTo>
                    <a:pt x="919518" y="564667"/>
                  </a:lnTo>
                  <a:lnTo>
                    <a:pt x="925830" y="553478"/>
                  </a:lnTo>
                  <a:lnTo>
                    <a:pt x="922451" y="542036"/>
                  </a:lnTo>
                  <a:lnTo>
                    <a:pt x="928865" y="539877"/>
                  </a:lnTo>
                  <a:close/>
                </a:path>
                <a:path w="1320800" h="629285">
                  <a:moveTo>
                    <a:pt x="933373" y="414947"/>
                  </a:moveTo>
                  <a:lnTo>
                    <a:pt x="931811" y="410654"/>
                  </a:lnTo>
                  <a:lnTo>
                    <a:pt x="931900" y="412229"/>
                  </a:lnTo>
                  <a:lnTo>
                    <a:pt x="932421" y="413664"/>
                  </a:lnTo>
                  <a:lnTo>
                    <a:pt x="933373" y="414947"/>
                  </a:lnTo>
                  <a:close/>
                </a:path>
                <a:path w="1320800" h="629285">
                  <a:moveTo>
                    <a:pt x="938987" y="535762"/>
                  </a:moveTo>
                  <a:lnTo>
                    <a:pt x="933640" y="535330"/>
                  </a:lnTo>
                  <a:lnTo>
                    <a:pt x="929665" y="535647"/>
                  </a:lnTo>
                  <a:lnTo>
                    <a:pt x="931735" y="539076"/>
                  </a:lnTo>
                  <a:lnTo>
                    <a:pt x="936345" y="538137"/>
                  </a:lnTo>
                  <a:lnTo>
                    <a:pt x="938961" y="541070"/>
                  </a:lnTo>
                  <a:lnTo>
                    <a:pt x="938987" y="535762"/>
                  </a:lnTo>
                  <a:close/>
                </a:path>
                <a:path w="1320800" h="629285">
                  <a:moveTo>
                    <a:pt x="977493" y="464058"/>
                  </a:moveTo>
                  <a:lnTo>
                    <a:pt x="974090" y="463359"/>
                  </a:lnTo>
                  <a:lnTo>
                    <a:pt x="973975" y="464654"/>
                  </a:lnTo>
                  <a:lnTo>
                    <a:pt x="977112" y="467931"/>
                  </a:lnTo>
                  <a:lnTo>
                    <a:pt x="977226" y="466648"/>
                  </a:lnTo>
                  <a:lnTo>
                    <a:pt x="977366" y="465353"/>
                  </a:lnTo>
                  <a:lnTo>
                    <a:pt x="977493" y="464058"/>
                  </a:lnTo>
                  <a:close/>
                </a:path>
                <a:path w="1320800" h="629285">
                  <a:moveTo>
                    <a:pt x="993724" y="452081"/>
                  </a:moveTo>
                  <a:lnTo>
                    <a:pt x="987882" y="454139"/>
                  </a:lnTo>
                  <a:lnTo>
                    <a:pt x="988491" y="459879"/>
                  </a:lnTo>
                  <a:lnTo>
                    <a:pt x="983716" y="471309"/>
                  </a:lnTo>
                  <a:lnTo>
                    <a:pt x="979576" y="476516"/>
                  </a:lnTo>
                  <a:lnTo>
                    <a:pt x="978433" y="480466"/>
                  </a:lnTo>
                  <a:lnTo>
                    <a:pt x="975283" y="470763"/>
                  </a:lnTo>
                  <a:lnTo>
                    <a:pt x="974267" y="468693"/>
                  </a:lnTo>
                  <a:lnTo>
                    <a:pt x="973289" y="467448"/>
                  </a:lnTo>
                  <a:lnTo>
                    <a:pt x="972007" y="467067"/>
                  </a:lnTo>
                  <a:lnTo>
                    <a:pt x="970394" y="467563"/>
                  </a:lnTo>
                  <a:lnTo>
                    <a:pt x="972058" y="470369"/>
                  </a:lnTo>
                  <a:lnTo>
                    <a:pt x="969378" y="478980"/>
                  </a:lnTo>
                  <a:lnTo>
                    <a:pt x="978090" y="481685"/>
                  </a:lnTo>
                  <a:lnTo>
                    <a:pt x="977493" y="483781"/>
                  </a:lnTo>
                  <a:lnTo>
                    <a:pt x="982624" y="477812"/>
                  </a:lnTo>
                  <a:lnTo>
                    <a:pt x="987323" y="469087"/>
                  </a:lnTo>
                  <a:lnTo>
                    <a:pt x="991158" y="459790"/>
                  </a:lnTo>
                  <a:lnTo>
                    <a:pt x="993724" y="452081"/>
                  </a:lnTo>
                  <a:close/>
                </a:path>
                <a:path w="1320800" h="629285">
                  <a:moveTo>
                    <a:pt x="1013802" y="404850"/>
                  </a:moveTo>
                  <a:lnTo>
                    <a:pt x="1010805" y="400646"/>
                  </a:lnTo>
                  <a:lnTo>
                    <a:pt x="1005217" y="399796"/>
                  </a:lnTo>
                  <a:lnTo>
                    <a:pt x="1002195" y="395605"/>
                  </a:lnTo>
                  <a:lnTo>
                    <a:pt x="1000633" y="400964"/>
                  </a:lnTo>
                  <a:lnTo>
                    <a:pt x="1011237" y="402107"/>
                  </a:lnTo>
                  <a:lnTo>
                    <a:pt x="1013802" y="404850"/>
                  </a:lnTo>
                  <a:close/>
                </a:path>
                <a:path w="1320800" h="629285">
                  <a:moveTo>
                    <a:pt x="1038364" y="390931"/>
                  </a:moveTo>
                  <a:lnTo>
                    <a:pt x="1036066" y="387057"/>
                  </a:lnTo>
                  <a:lnTo>
                    <a:pt x="1033335" y="388785"/>
                  </a:lnTo>
                  <a:lnTo>
                    <a:pt x="1034084" y="390080"/>
                  </a:lnTo>
                  <a:lnTo>
                    <a:pt x="1038364" y="390931"/>
                  </a:lnTo>
                  <a:close/>
                </a:path>
                <a:path w="1320800" h="629285">
                  <a:moveTo>
                    <a:pt x="1044105" y="286092"/>
                  </a:moveTo>
                  <a:lnTo>
                    <a:pt x="1040612" y="287274"/>
                  </a:lnTo>
                  <a:lnTo>
                    <a:pt x="1040218" y="291261"/>
                  </a:lnTo>
                  <a:lnTo>
                    <a:pt x="1041438" y="294208"/>
                  </a:lnTo>
                  <a:lnTo>
                    <a:pt x="1041641" y="291274"/>
                  </a:lnTo>
                  <a:lnTo>
                    <a:pt x="1042543" y="288569"/>
                  </a:lnTo>
                  <a:lnTo>
                    <a:pt x="1044105" y="286092"/>
                  </a:lnTo>
                  <a:close/>
                </a:path>
                <a:path w="1320800" h="629285">
                  <a:moveTo>
                    <a:pt x="1050556" y="298450"/>
                  </a:moveTo>
                  <a:lnTo>
                    <a:pt x="1047699" y="297815"/>
                  </a:lnTo>
                  <a:lnTo>
                    <a:pt x="1047432" y="299110"/>
                  </a:lnTo>
                  <a:lnTo>
                    <a:pt x="1049769" y="302336"/>
                  </a:lnTo>
                  <a:lnTo>
                    <a:pt x="1050023" y="301028"/>
                  </a:lnTo>
                  <a:lnTo>
                    <a:pt x="1050302" y="299745"/>
                  </a:lnTo>
                  <a:lnTo>
                    <a:pt x="1050556" y="298450"/>
                  </a:lnTo>
                  <a:close/>
                </a:path>
                <a:path w="1320800" h="629285">
                  <a:moveTo>
                    <a:pt x="1052918" y="514286"/>
                  </a:moveTo>
                  <a:lnTo>
                    <a:pt x="1052182" y="511251"/>
                  </a:lnTo>
                  <a:lnTo>
                    <a:pt x="1049401" y="513003"/>
                  </a:lnTo>
                  <a:lnTo>
                    <a:pt x="1049058" y="516636"/>
                  </a:lnTo>
                  <a:lnTo>
                    <a:pt x="1050251" y="519417"/>
                  </a:lnTo>
                  <a:lnTo>
                    <a:pt x="1052271" y="517017"/>
                  </a:lnTo>
                  <a:lnTo>
                    <a:pt x="1052918" y="514286"/>
                  </a:lnTo>
                  <a:close/>
                </a:path>
                <a:path w="1320800" h="629285">
                  <a:moveTo>
                    <a:pt x="1056271" y="465709"/>
                  </a:moveTo>
                  <a:lnTo>
                    <a:pt x="1052283" y="456514"/>
                  </a:lnTo>
                  <a:lnTo>
                    <a:pt x="1052195" y="451624"/>
                  </a:lnTo>
                  <a:lnTo>
                    <a:pt x="1044943" y="462534"/>
                  </a:lnTo>
                  <a:lnTo>
                    <a:pt x="1044155" y="465467"/>
                  </a:lnTo>
                  <a:lnTo>
                    <a:pt x="1041933" y="471119"/>
                  </a:lnTo>
                  <a:lnTo>
                    <a:pt x="1042644" y="471119"/>
                  </a:lnTo>
                  <a:lnTo>
                    <a:pt x="1042581" y="471335"/>
                  </a:lnTo>
                  <a:lnTo>
                    <a:pt x="1041869" y="471335"/>
                  </a:lnTo>
                  <a:lnTo>
                    <a:pt x="1041438" y="471119"/>
                  </a:lnTo>
                  <a:lnTo>
                    <a:pt x="1041298" y="471055"/>
                  </a:lnTo>
                  <a:lnTo>
                    <a:pt x="1036612" y="468693"/>
                  </a:lnTo>
                  <a:lnTo>
                    <a:pt x="1034643" y="474332"/>
                  </a:lnTo>
                  <a:lnTo>
                    <a:pt x="1037336" y="473011"/>
                  </a:lnTo>
                  <a:lnTo>
                    <a:pt x="1040409" y="474256"/>
                  </a:lnTo>
                  <a:lnTo>
                    <a:pt x="1039787" y="476211"/>
                  </a:lnTo>
                  <a:lnTo>
                    <a:pt x="1038529" y="477939"/>
                  </a:lnTo>
                  <a:lnTo>
                    <a:pt x="1038529" y="480314"/>
                  </a:lnTo>
                  <a:lnTo>
                    <a:pt x="1036904" y="490105"/>
                  </a:lnTo>
                  <a:lnTo>
                    <a:pt x="1036154" y="490258"/>
                  </a:lnTo>
                  <a:lnTo>
                    <a:pt x="1037780" y="493090"/>
                  </a:lnTo>
                  <a:lnTo>
                    <a:pt x="1035469" y="490867"/>
                  </a:lnTo>
                  <a:lnTo>
                    <a:pt x="1034186" y="488162"/>
                  </a:lnTo>
                  <a:lnTo>
                    <a:pt x="1033907" y="484974"/>
                  </a:lnTo>
                  <a:lnTo>
                    <a:pt x="1029500" y="487375"/>
                  </a:lnTo>
                  <a:lnTo>
                    <a:pt x="1033919" y="492823"/>
                  </a:lnTo>
                  <a:lnTo>
                    <a:pt x="1039698" y="496658"/>
                  </a:lnTo>
                  <a:lnTo>
                    <a:pt x="1039329" y="494284"/>
                  </a:lnTo>
                  <a:lnTo>
                    <a:pt x="1041615" y="497103"/>
                  </a:lnTo>
                  <a:lnTo>
                    <a:pt x="1041577" y="497306"/>
                  </a:lnTo>
                  <a:lnTo>
                    <a:pt x="1037336" y="498297"/>
                  </a:lnTo>
                  <a:lnTo>
                    <a:pt x="1038161" y="500659"/>
                  </a:lnTo>
                  <a:lnTo>
                    <a:pt x="1037005" y="498627"/>
                  </a:lnTo>
                  <a:lnTo>
                    <a:pt x="1029614" y="491528"/>
                  </a:lnTo>
                  <a:lnTo>
                    <a:pt x="1028534" y="496303"/>
                  </a:lnTo>
                  <a:lnTo>
                    <a:pt x="1027658" y="502767"/>
                  </a:lnTo>
                  <a:lnTo>
                    <a:pt x="1031544" y="506628"/>
                  </a:lnTo>
                  <a:lnTo>
                    <a:pt x="1026845" y="509917"/>
                  </a:lnTo>
                  <a:lnTo>
                    <a:pt x="1025067" y="517131"/>
                  </a:lnTo>
                  <a:lnTo>
                    <a:pt x="1027150" y="523265"/>
                  </a:lnTo>
                  <a:lnTo>
                    <a:pt x="1034059" y="523354"/>
                  </a:lnTo>
                  <a:lnTo>
                    <a:pt x="1041857" y="516102"/>
                  </a:lnTo>
                  <a:lnTo>
                    <a:pt x="1041958" y="508241"/>
                  </a:lnTo>
                  <a:lnTo>
                    <a:pt x="1045540" y="506552"/>
                  </a:lnTo>
                  <a:lnTo>
                    <a:pt x="1048715" y="507149"/>
                  </a:lnTo>
                  <a:lnTo>
                    <a:pt x="1049096" y="508088"/>
                  </a:lnTo>
                  <a:lnTo>
                    <a:pt x="1053680" y="508558"/>
                  </a:lnTo>
                  <a:lnTo>
                    <a:pt x="1052690" y="505968"/>
                  </a:lnTo>
                  <a:lnTo>
                    <a:pt x="1052182" y="504685"/>
                  </a:lnTo>
                  <a:lnTo>
                    <a:pt x="1049896" y="506031"/>
                  </a:lnTo>
                  <a:lnTo>
                    <a:pt x="1049210" y="504812"/>
                  </a:lnTo>
                  <a:lnTo>
                    <a:pt x="1049705" y="504571"/>
                  </a:lnTo>
                  <a:lnTo>
                    <a:pt x="1047470" y="501675"/>
                  </a:lnTo>
                  <a:lnTo>
                    <a:pt x="1045806" y="498652"/>
                  </a:lnTo>
                  <a:lnTo>
                    <a:pt x="1043203" y="496951"/>
                  </a:lnTo>
                  <a:lnTo>
                    <a:pt x="1044054" y="497293"/>
                  </a:lnTo>
                  <a:lnTo>
                    <a:pt x="1044282" y="497433"/>
                  </a:lnTo>
                  <a:lnTo>
                    <a:pt x="1046518" y="498271"/>
                  </a:lnTo>
                  <a:lnTo>
                    <a:pt x="1048893" y="499211"/>
                  </a:lnTo>
                  <a:lnTo>
                    <a:pt x="1049248" y="499287"/>
                  </a:lnTo>
                  <a:lnTo>
                    <a:pt x="1053198" y="498094"/>
                  </a:lnTo>
                  <a:lnTo>
                    <a:pt x="1054392" y="494271"/>
                  </a:lnTo>
                  <a:lnTo>
                    <a:pt x="1054773" y="493090"/>
                  </a:lnTo>
                  <a:lnTo>
                    <a:pt x="1054811" y="492937"/>
                  </a:lnTo>
                  <a:lnTo>
                    <a:pt x="1055281" y="491794"/>
                  </a:lnTo>
                  <a:lnTo>
                    <a:pt x="1055128" y="491109"/>
                  </a:lnTo>
                  <a:lnTo>
                    <a:pt x="1055522" y="484454"/>
                  </a:lnTo>
                  <a:lnTo>
                    <a:pt x="1056017" y="476262"/>
                  </a:lnTo>
                  <a:lnTo>
                    <a:pt x="1056132" y="471335"/>
                  </a:lnTo>
                  <a:lnTo>
                    <a:pt x="1055674" y="471335"/>
                  </a:lnTo>
                  <a:lnTo>
                    <a:pt x="1055725" y="471119"/>
                  </a:lnTo>
                  <a:lnTo>
                    <a:pt x="1056132" y="471119"/>
                  </a:lnTo>
                  <a:lnTo>
                    <a:pt x="1056271" y="465709"/>
                  </a:lnTo>
                  <a:close/>
                </a:path>
                <a:path w="1320800" h="629285">
                  <a:moveTo>
                    <a:pt x="1059027" y="498894"/>
                  </a:moveTo>
                  <a:lnTo>
                    <a:pt x="1058037" y="498487"/>
                  </a:lnTo>
                  <a:lnTo>
                    <a:pt x="1056817" y="501561"/>
                  </a:lnTo>
                  <a:lnTo>
                    <a:pt x="1057554" y="505447"/>
                  </a:lnTo>
                  <a:lnTo>
                    <a:pt x="1059027" y="498894"/>
                  </a:lnTo>
                  <a:close/>
                </a:path>
                <a:path w="1320800" h="629285">
                  <a:moveTo>
                    <a:pt x="1075766" y="256959"/>
                  </a:moveTo>
                  <a:lnTo>
                    <a:pt x="1072654" y="249948"/>
                  </a:lnTo>
                  <a:lnTo>
                    <a:pt x="1071524" y="248589"/>
                  </a:lnTo>
                  <a:lnTo>
                    <a:pt x="1066647" y="249618"/>
                  </a:lnTo>
                  <a:lnTo>
                    <a:pt x="1067422" y="259308"/>
                  </a:lnTo>
                  <a:lnTo>
                    <a:pt x="1075766" y="256959"/>
                  </a:lnTo>
                  <a:close/>
                </a:path>
                <a:path w="1320800" h="629285">
                  <a:moveTo>
                    <a:pt x="1088402" y="274104"/>
                  </a:moveTo>
                  <a:lnTo>
                    <a:pt x="1085824" y="273875"/>
                  </a:lnTo>
                  <a:lnTo>
                    <a:pt x="1083233" y="273608"/>
                  </a:lnTo>
                  <a:lnTo>
                    <a:pt x="1080655" y="273304"/>
                  </a:lnTo>
                  <a:lnTo>
                    <a:pt x="1080287" y="275666"/>
                  </a:lnTo>
                  <a:lnTo>
                    <a:pt x="1083043" y="275475"/>
                  </a:lnTo>
                  <a:lnTo>
                    <a:pt x="1085748" y="274955"/>
                  </a:lnTo>
                  <a:lnTo>
                    <a:pt x="1088402" y="274104"/>
                  </a:lnTo>
                  <a:close/>
                </a:path>
                <a:path w="1320800" h="629285">
                  <a:moveTo>
                    <a:pt x="1108646" y="236829"/>
                  </a:moveTo>
                  <a:lnTo>
                    <a:pt x="1093292" y="234848"/>
                  </a:lnTo>
                  <a:lnTo>
                    <a:pt x="1090866" y="234607"/>
                  </a:lnTo>
                  <a:lnTo>
                    <a:pt x="1090891" y="240690"/>
                  </a:lnTo>
                  <a:lnTo>
                    <a:pt x="1101077" y="248373"/>
                  </a:lnTo>
                  <a:lnTo>
                    <a:pt x="1108646" y="236829"/>
                  </a:lnTo>
                  <a:close/>
                </a:path>
                <a:path w="1320800" h="629285">
                  <a:moveTo>
                    <a:pt x="1151001" y="289585"/>
                  </a:moveTo>
                  <a:lnTo>
                    <a:pt x="1146886" y="283565"/>
                  </a:lnTo>
                  <a:lnTo>
                    <a:pt x="1136332" y="283946"/>
                  </a:lnTo>
                  <a:lnTo>
                    <a:pt x="1104303" y="280047"/>
                  </a:lnTo>
                  <a:lnTo>
                    <a:pt x="1095705" y="279107"/>
                  </a:lnTo>
                  <a:lnTo>
                    <a:pt x="1094943" y="282981"/>
                  </a:lnTo>
                  <a:lnTo>
                    <a:pt x="1102194" y="284251"/>
                  </a:lnTo>
                  <a:lnTo>
                    <a:pt x="1109167" y="286550"/>
                  </a:lnTo>
                  <a:lnTo>
                    <a:pt x="1116076" y="289102"/>
                  </a:lnTo>
                  <a:lnTo>
                    <a:pt x="1123149" y="291147"/>
                  </a:lnTo>
                  <a:lnTo>
                    <a:pt x="1127252" y="292011"/>
                  </a:lnTo>
                  <a:lnTo>
                    <a:pt x="1131608" y="293865"/>
                  </a:lnTo>
                  <a:lnTo>
                    <a:pt x="1140599" y="291477"/>
                  </a:lnTo>
                  <a:lnTo>
                    <a:pt x="1145946" y="288645"/>
                  </a:lnTo>
                  <a:lnTo>
                    <a:pt x="1151001" y="289585"/>
                  </a:lnTo>
                  <a:close/>
                </a:path>
                <a:path w="1320800" h="629285">
                  <a:moveTo>
                    <a:pt x="1320279" y="326618"/>
                  </a:moveTo>
                  <a:lnTo>
                    <a:pt x="1311275" y="327888"/>
                  </a:lnTo>
                  <a:lnTo>
                    <a:pt x="1306766" y="318998"/>
                  </a:lnTo>
                  <a:lnTo>
                    <a:pt x="1289024" y="318998"/>
                  </a:lnTo>
                  <a:lnTo>
                    <a:pt x="1286903" y="315188"/>
                  </a:lnTo>
                  <a:lnTo>
                    <a:pt x="1285506" y="312648"/>
                  </a:lnTo>
                  <a:lnTo>
                    <a:pt x="1277048" y="315188"/>
                  </a:lnTo>
                  <a:lnTo>
                    <a:pt x="1271346" y="315188"/>
                  </a:lnTo>
                  <a:lnTo>
                    <a:pt x="1264881" y="312648"/>
                  </a:lnTo>
                  <a:lnTo>
                    <a:pt x="1253464" y="306298"/>
                  </a:lnTo>
                  <a:lnTo>
                    <a:pt x="1247190" y="302488"/>
                  </a:lnTo>
                  <a:lnTo>
                    <a:pt x="1240967" y="299948"/>
                  </a:lnTo>
                  <a:lnTo>
                    <a:pt x="1234909" y="296138"/>
                  </a:lnTo>
                  <a:lnTo>
                    <a:pt x="1229131" y="292328"/>
                  </a:lnTo>
                  <a:lnTo>
                    <a:pt x="1221955" y="288518"/>
                  </a:lnTo>
                  <a:lnTo>
                    <a:pt x="1214145" y="284708"/>
                  </a:lnTo>
                  <a:lnTo>
                    <a:pt x="1206131" y="280898"/>
                  </a:lnTo>
                  <a:lnTo>
                    <a:pt x="1190764" y="273278"/>
                  </a:lnTo>
                  <a:lnTo>
                    <a:pt x="1184109" y="275818"/>
                  </a:lnTo>
                  <a:lnTo>
                    <a:pt x="1174026" y="280898"/>
                  </a:lnTo>
                  <a:lnTo>
                    <a:pt x="1159852" y="288518"/>
                  </a:lnTo>
                  <a:lnTo>
                    <a:pt x="1164958" y="298678"/>
                  </a:lnTo>
                  <a:lnTo>
                    <a:pt x="1164653" y="301218"/>
                  </a:lnTo>
                  <a:lnTo>
                    <a:pt x="1149146" y="308838"/>
                  </a:lnTo>
                  <a:lnTo>
                    <a:pt x="1126680" y="308838"/>
                  </a:lnTo>
                  <a:lnTo>
                    <a:pt x="1128509" y="322808"/>
                  </a:lnTo>
                  <a:lnTo>
                    <a:pt x="1114983" y="331698"/>
                  </a:lnTo>
                  <a:lnTo>
                    <a:pt x="1113942" y="339318"/>
                  </a:lnTo>
                  <a:lnTo>
                    <a:pt x="1103528" y="349478"/>
                  </a:lnTo>
                  <a:lnTo>
                    <a:pt x="1098423" y="353288"/>
                  </a:lnTo>
                  <a:lnTo>
                    <a:pt x="1093457" y="358368"/>
                  </a:lnTo>
                  <a:lnTo>
                    <a:pt x="1087513" y="362178"/>
                  </a:lnTo>
                  <a:lnTo>
                    <a:pt x="1080655" y="362178"/>
                  </a:lnTo>
                  <a:lnTo>
                    <a:pt x="1073962" y="359638"/>
                  </a:lnTo>
                  <a:lnTo>
                    <a:pt x="1068527" y="355828"/>
                  </a:lnTo>
                  <a:lnTo>
                    <a:pt x="1065491" y="352018"/>
                  </a:lnTo>
                  <a:lnTo>
                    <a:pt x="1067104" y="348208"/>
                  </a:lnTo>
                  <a:lnTo>
                    <a:pt x="1061262" y="341858"/>
                  </a:lnTo>
                  <a:lnTo>
                    <a:pt x="1060094" y="341858"/>
                  </a:lnTo>
                  <a:lnTo>
                    <a:pt x="1059942" y="336778"/>
                  </a:lnTo>
                  <a:lnTo>
                    <a:pt x="1060018" y="332968"/>
                  </a:lnTo>
                  <a:lnTo>
                    <a:pt x="1060691" y="317728"/>
                  </a:lnTo>
                  <a:lnTo>
                    <a:pt x="1049985" y="324078"/>
                  </a:lnTo>
                  <a:lnTo>
                    <a:pt x="1053706" y="332968"/>
                  </a:lnTo>
                  <a:lnTo>
                    <a:pt x="1051001" y="336778"/>
                  </a:lnTo>
                  <a:lnTo>
                    <a:pt x="1048969" y="332968"/>
                  </a:lnTo>
                  <a:lnTo>
                    <a:pt x="1047610" y="330428"/>
                  </a:lnTo>
                  <a:lnTo>
                    <a:pt x="1046937" y="329158"/>
                  </a:lnTo>
                  <a:lnTo>
                    <a:pt x="1044905" y="325348"/>
                  </a:lnTo>
                  <a:lnTo>
                    <a:pt x="1042555" y="318998"/>
                  </a:lnTo>
                  <a:lnTo>
                    <a:pt x="1039749" y="311378"/>
                  </a:lnTo>
                  <a:lnTo>
                    <a:pt x="1039533" y="310108"/>
                  </a:lnTo>
                  <a:lnTo>
                    <a:pt x="1038453" y="303758"/>
                  </a:lnTo>
                  <a:lnTo>
                    <a:pt x="1037374" y="297408"/>
                  </a:lnTo>
                  <a:lnTo>
                    <a:pt x="1039660" y="283438"/>
                  </a:lnTo>
                  <a:lnTo>
                    <a:pt x="1041298" y="279628"/>
                  </a:lnTo>
                  <a:lnTo>
                    <a:pt x="1041844" y="278358"/>
                  </a:lnTo>
                  <a:lnTo>
                    <a:pt x="1042390" y="277088"/>
                  </a:lnTo>
                  <a:lnTo>
                    <a:pt x="1043355" y="275818"/>
                  </a:lnTo>
                  <a:lnTo>
                    <a:pt x="1047229" y="270738"/>
                  </a:lnTo>
                  <a:lnTo>
                    <a:pt x="1046480" y="269468"/>
                  </a:lnTo>
                  <a:lnTo>
                    <a:pt x="1039850" y="258038"/>
                  </a:lnTo>
                  <a:lnTo>
                    <a:pt x="1032802" y="250418"/>
                  </a:lnTo>
                  <a:lnTo>
                    <a:pt x="1040142" y="245338"/>
                  </a:lnTo>
                  <a:lnTo>
                    <a:pt x="1032764" y="241528"/>
                  </a:lnTo>
                  <a:lnTo>
                    <a:pt x="1025118" y="240258"/>
                  </a:lnTo>
                  <a:lnTo>
                    <a:pt x="1017346" y="240258"/>
                  </a:lnTo>
                  <a:lnTo>
                    <a:pt x="1009573" y="238988"/>
                  </a:lnTo>
                  <a:lnTo>
                    <a:pt x="1002550" y="235178"/>
                  </a:lnTo>
                  <a:lnTo>
                    <a:pt x="996200" y="230098"/>
                  </a:lnTo>
                  <a:lnTo>
                    <a:pt x="989533" y="226288"/>
                  </a:lnTo>
                  <a:lnTo>
                    <a:pt x="981595" y="222478"/>
                  </a:lnTo>
                  <a:lnTo>
                    <a:pt x="973251" y="221208"/>
                  </a:lnTo>
                  <a:lnTo>
                    <a:pt x="965695" y="222478"/>
                  </a:lnTo>
                  <a:lnTo>
                    <a:pt x="958697" y="226288"/>
                  </a:lnTo>
                  <a:lnTo>
                    <a:pt x="952068" y="231368"/>
                  </a:lnTo>
                  <a:lnTo>
                    <a:pt x="944880" y="236448"/>
                  </a:lnTo>
                  <a:lnTo>
                    <a:pt x="937323" y="240258"/>
                  </a:lnTo>
                  <a:lnTo>
                    <a:pt x="929271" y="241528"/>
                  </a:lnTo>
                  <a:lnTo>
                    <a:pt x="920584" y="244068"/>
                  </a:lnTo>
                  <a:lnTo>
                    <a:pt x="922858" y="246608"/>
                  </a:lnTo>
                  <a:lnTo>
                    <a:pt x="923378" y="249148"/>
                  </a:lnTo>
                  <a:lnTo>
                    <a:pt x="922147" y="251688"/>
                  </a:lnTo>
                  <a:lnTo>
                    <a:pt x="919022" y="256768"/>
                  </a:lnTo>
                  <a:lnTo>
                    <a:pt x="914196" y="261848"/>
                  </a:lnTo>
                  <a:lnTo>
                    <a:pt x="911123" y="268198"/>
                  </a:lnTo>
                  <a:lnTo>
                    <a:pt x="913269" y="273278"/>
                  </a:lnTo>
                  <a:lnTo>
                    <a:pt x="916114" y="274548"/>
                  </a:lnTo>
                  <a:lnTo>
                    <a:pt x="927176" y="275818"/>
                  </a:lnTo>
                  <a:lnTo>
                    <a:pt x="922553" y="269468"/>
                  </a:lnTo>
                  <a:lnTo>
                    <a:pt x="927138" y="272008"/>
                  </a:lnTo>
                  <a:lnTo>
                    <a:pt x="932916" y="275818"/>
                  </a:lnTo>
                  <a:lnTo>
                    <a:pt x="938822" y="278358"/>
                  </a:lnTo>
                  <a:lnTo>
                    <a:pt x="943825" y="275818"/>
                  </a:lnTo>
                  <a:lnTo>
                    <a:pt x="943508" y="279628"/>
                  </a:lnTo>
                  <a:lnTo>
                    <a:pt x="944499" y="279628"/>
                  </a:lnTo>
                  <a:lnTo>
                    <a:pt x="948448" y="278358"/>
                  </a:lnTo>
                  <a:lnTo>
                    <a:pt x="943584" y="287248"/>
                  </a:lnTo>
                  <a:lnTo>
                    <a:pt x="950696" y="279628"/>
                  </a:lnTo>
                  <a:lnTo>
                    <a:pt x="951445" y="284708"/>
                  </a:lnTo>
                  <a:lnTo>
                    <a:pt x="951763" y="285978"/>
                  </a:lnTo>
                  <a:lnTo>
                    <a:pt x="949667" y="288518"/>
                  </a:lnTo>
                  <a:lnTo>
                    <a:pt x="947534" y="293598"/>
                  </a:lnTo>
                  <a:lnTo>
                    <a:pt x="951458" y="298678"/>
                  </a:lnTo>
                  <a:lnTo>
                    <a:pt x="955827" y="298678"/>
                  </a:lnTo>
                  <a:lnTo>
                    <a:pt x="954747" y="299948"/>
                  </a:lnTo>
                  <a:lnTo>
                    <a:pt x="952703" y="302488"/>
                  </a:lnTo>
                  <a:lnTo>
                    <a:pt x="956792" y="305028"/>
                  </a:lnTo>
                  <a:lnTo>
                    <a:pt x="961136" y="310108"/>
                  </a:lnTo>
                  <a:lnTo>
                    <a:pt x="968260" y="310108"/>
                  </a:lnTo>
                  <a:lnTo>
                    <a:pt x="973124" y="306298"/>
                  </a:lnTo>
                  <a:lnTo>
                    <a:pt x="979792" y="312648"/>
                  </a:lnTo>
                  <a:lnTo>
                    <a:pt x="982433" y="308838"/>
                  </a:lnTo>
                  <a:lnTo>
                    <a:pt x="993851" y="312648"/>
                  </a:lnTo>
                  <a:lnTo>
                    <a:pt x="999794" y="308838"/>
                  </a:lnTo>
                  <a:lnTo>
                    <a:pt x="1001776" y="307568"/>
                  </a:lnTo>
                  <a:lnTo>
                    <a:pt x="1017231" y="310108"/>
                  </a:lnTo>
                  <a:lnTo>
                    <a:pt x="1019149" y="307568"/>
                  </a:lnTo>
                  <a:lnTo>
                    <a:pt x="1020102" y="306298"/>
                  </a:lnTo>
                  <a:lnTo>
                    <a:pt x="1022019" y="303758"/>
                  </a:lnTo>
                  <a:lnTo>
                    <a:pt x="1030884" y="303758"/>
                  </a:lnTo>
                  <a:lnTo>
                    <a:pt x="1029360" y="305028"/>
                  </a:lnTo>
                  <a:lnTo>
                    <a:pt x="1022972" y="315188"/>
                  </a:lnTo>
                  <a:lnTo>
                    <a:pt x="1031265" y="310108"/>
                  </a:lnTo>
                  <a:lnTo>
                    <a:pt x="1028776" y="312648"/>
                  </a:lnTo>
                  <a:lnTo>
                    <a:pt x="1028649" y="315188"/>
                  </a:lnTo>
                  <a:lnTo>
                    <a:pt x="1030884" y="317728"/>
                  </a:lnTo>
                  <a:lnTo>
                    <a:pt x="1028369" y="318998"/>
                  </a:lnTo>
                  <a:lnTo>
                    <a:pt x="1025766" y="318998"/>
                  </a:lnTo>
                  <a:lnTo>
                    <a:pt x="1023086" y="317728"/>
                  </a:lnTo>
                  <a:lnTo>
                    <a:pt x="1026121" y="320268"/>
                  </a:lnTo>
                  <a:lnTo>
                    <a:pt x="1025855" y="325348"/>
                  </a:lnTo>
                  <a:lnTo>
                    <a:pt x="1024280" y="329158"/>
                  </a:lnTo>
                  <a:lnTo>
                    <a:pt x="1023734" y="327888"/>
                  </a:lnTo>
                  <a:lnTo>
                    <a:pt x="1022667" y="325348"/>
                  </a:lnTo>
                  <a:lnTo>
                    <a:pt x="1020445" y="321538"/>
                  </a:lnTo>
                  <a:lnTo>
                    <a:pt x="1019289" y="327888"/>
                  </a:lnTo>
                  <a:lnTo>
                    <a:pt x="1018108" y="325348"/>
                  </a:lnTo>
                  <a:lnTo>
                    <a:pt x="1011770" y="325348"/>
                  </a:lnTo>
                  <a:lnTo>
                    <a:pt x="1009548" y="321538"/>
                  </a:lnTo>
                  <a:lnTo>
                    <a:pt x="1008964" y="325348"/>
                  </a:lnTo>
                  <a:lnTo>
                    <a:pt x="1008062" y="327888"/>
                  </a:lnTo>
                  <a:lnTo>
                    <a:pt x="1006856" y="330428"/>
                  </a:lnTo>
                  <a:lnTo>
                    <a:pt x="1006652" y="321538"/>
                  </a:lnTo>
                  <a:lnTo>
                    <a:pt x="1001445" y="318998"/>
                  </a:lnTo>
                  <a:lnTo>
                    <a:pt x="994346" y="321538"/>
                  </a:lnTo>
                  <a:lnTo>
                    <a:pt x="988491" y="326618"/>
                  </a:lnTo>
                  <a:lnTo>
                    <a:pt x="982764" y="332968"/>
                  </a:lnTo>
                  <a:lnTo>
                    <a:pt x="976680" y="332968"/>
                  </a:lnTo>
                  <a:lnTo>
                    <a:pt x="969962" y="330428"/>
                  </a:lnTo>
                  <a:lnTo>
                    <a:pt x="962380" y="330428"/>
                  </a:lnTo>
                  <a:lnTo>
                    <a:pt x="955370" y="331698"/>
                  </a:lnTo>
                  <a:lnTo>
                    <a:pt x="951179" y="335508"/>
                  </a:lnTo>
                  <a:lnTo>
                    <a:pt x="951661" y="339318"/>
                  </a:lnTo>
                  <a:lnTo>
                    <a:pt x="958659" y="341858"/>
                  </a:lnTo>
                  <a:lnTo>
                    <a:pt x="965441" y="345668"/>
                  </a:lnTo>
                  <a:lnTo>
                    <a:pt x="971778" y="352018"/>
                  </a:lnTo>
                  <a:lnTo>
                    <a:pt x="977620" y="358368"/>
                  </a:lnTo>
                  <a:lnTo>
                    <a:pt x="982903" y="359638"/>
                  </a:lnTo>
                  <a:lnTo>
                    <a:pt x="981506" y="363448"/>
                  </a:lnTo>
                  <a:lnTo>
                    <a:pt x="989990" y="371068"/>
                  </a:lnTo>
                  <a:lnTo>
                    <a:pt x="982383" y="374878"/>
                  </a:lnTo>
                  <a:lnTo>
                    <a:pt x="978357" y="374878"/>
                  </a:lnTo>
                  <a:lnTo>
                    <a:pt x="978649" y="382498"/>
                  </a:lnTo>
                  <a:lnTo>
                    <a:pt x="981659" y="393928"/>
                  </a:lnTo>
                  <a:lnTo>
                    <a:pt x="992632" y="397738"/>
                  </a:lnTo>
                  <a:lnTo>
                    <a:pt x="1003795" y="391388"/>
                  </a:lnTo>
                  <a:lnTo>
                    <a:pt x="1005700" y="386308"/>
                  </a:lnTo>
                  <a:lnTo>
                    <a:pt x="1005763" y="383768"/>
                  </a:lnTo>
                  <a:lnTo>
                    <a:pt x="1005916" y="381228"/>
                  </a:lnTo>
                  <a:lnTo>
                    <a:pt x="1006119" y="378688"/>
                  </a:lnTo>
                  <a:lnTo>
                    <a:pt x="1007338" y="377418"/>
                  </a:lnTo>
                  <a:lnTo>
                    <a:pt x="1008634" y="376148"/>
                  </a:lnTo>
                  <a:lnTo>
                    <a:pt x="1009992" y="374878"/>
                  </a:lnTo>
                  <a:lnTo>
                    <a:pt x="1011986" y="371068"/>
                  </a:lnTo>
                  <a:lnTo>
                    <a:pt x="1016800" y="368528"/>
                  </a:lnTo>
                  <a:lnTo>
                    <a:pt x="1010742" y="364718"/>
                  </a:lnTo>
                  <a:lnTo>
                    <a:pt x="1017714" y="365988"/>
                  </a:lnTo>
                  <a:lnTo>
                    <a:pt x="1017651" y="364718"/>
                  </a:lnTo>
                  <a:lnTo>
                    <a:pt x="1017371" y="359638"/>
                  </a:lnTo>
                  <a:lnTo>
                    <a:pt x="1017308" y="348208"/>
                  </a:lnTo>
                  <a:lnTo>
                    <a:pt x="1024547" y="346938"/>
                  </a:lnTo>
                  <a:lnTo>
                    <a:pt x="1026591" y="341858"/>
                  </a:lnTo>
                  <a:lnTo>
                    <a:pt x="1026274" y="350748"/>
                  </a:lnTo>
                  <a:lnTo>
                    <a:pt x="1018032" y="354558"/>
                  </a:lnTo>
                  <a:lnTo>
                    <a:pt x="1019162" y="368528"/>
                  </a:lnTo>
                  <a:lnTo>
                    <a:pt x="1016457" y="371068"/>
                  </a:lnTo>
                  <a:lnTo>
                    <a:pt x="1022299" y="377418"/>
                  </a:lnTo>
                  <a:lnTo>
                    <a:pt x="1023912" y="376148"/>
                  </a:lnTo>
                  <a:lnTo>
                    <a:pt x="1024293" y="372338"/>
                  </a:lnTo>
                  <a:lnTo>
                    <a:pt x="1026452" y="382498"/>
                  </a:lnTo>
                  <a:lnTo>
                    <a:pt x="1038212" y="382498"/>
                  </a:lnTo>
                  <a:lnTo>
                    <a:pt x="1036764" y="386308"/>
                  </a:lnTo>
                  <a:lnTo>
                    <a:pt x="1039304" y="388848"/>
                  </a:lnTo>
                  <a:lnTo>
                    <a:pt x="1042936" y="390118"/>
                  </a:lnTo>
                  <a:lnTo>
                    <a:pt x="1044816" y="386308"/>
                  </a:lnTo>
                  <a:lnTo>
                    <a:pt x="1048664" y="387578"/>
                  </a:lnTo>
                  <a:lnTo>
                    <a:pt x="1051433" y="395198"/>
                  </a:lnTo>
                  <a:lnTo>
                    <a:pt x="1055408" y="390144"/>
                  </a:lnTo>
                  <a:lnTo>
                    <a:pt x="1060450" y="402818"/>
                  </a:lnTo>
                  <a:lnTo>
                    <a:pt x="1076363" y="411708"/>
                  </a:lnTo>
                  <a:lnTo>
                    <a:pt x="1082929" y="412978"/>
                  </a:lnTo>
                  <a:lnTo>
                    <a:pt x="1090587" y="414248"/>
                  </a:lnTo>
                  <a:lnTo>
                    <a:pt x="1098461" y="414248"/>
                  </a:lnTo>
                  <a:lnTo>
                    <a:pt x="1105649" y="415518"/>
                  </a:lnTo>
                  <a:lnTo>
                    <a:pt x="1112507" y="418058"/>
                  </a:lnTo>
                  <a:lnTo>
                    <a:pt x="1119327" y="421868"/>
                  </a:lnTo>
                  <a:lnTo>
                    <a:pt x="1125969" y="424408"/>
                  </a:lnTo>
                  <a:lnTo>
                    <a:pt x="1132268" y="428218"/>
                  </a:lnTo>
                  <a:lnTo>
                    <a:pt x="1137907" y="430758"/>
                  </a:lnTo>
                  <a:lnTo>
                    <a:pt x="1145463" y="432028"/>
                  </a:lnTo>
                  <a:lnTo>
                    <a:pt x="1152550" y="433298"/>
                  </a:lnTo>
                  <a:lnTo>
                    <a:pt x="1156792" y="437108"/>
                  </a:lnTo>
                  <a:lnTo>
                    <a:pt x="1158748" y="439648"/>
                  </a:lnTo>
                  <a:lnTo>
                    <a:pt x="1166583" y="442188"/>
                  </a:lnTo>
                  <a:lnTo>
                    <a:pt x="1174076" y="445998"/>
                  </a:lnTo>
                  <a:lnTo>
                    <a:pt x="1174381" y="447268"/>
                  </a:lnTo>
                  <a:lnTo>
                    <a:pt x="1179918" y="449808"/>
                  </a:lnTo>
                  <a:lnTo>
                    <a:pt x="1182966" y="452348"/>
                  </a:lnTo>
                  <a:lnTo>
                    <a:pt x="1186726" y="457428"/>
                  </a:lnTo>
                  <a:lnTo>
                    <a:pt x="1190332" y="459968"/>
                  </a:lnTo>
                  <a:lnTo>
                    <a:pt x="1192949" y="456158"/>
                  </a:lnTo>
                  <a:lnTo>
                    <a:pt x="1194917" y="461238"/>
                  </a:lnTo>
                  <a:lnTo>
                    <a:pt x="1189520" y="466318"/>
                  </a:lnTo>
                  <a:lnTo>
                    <a:pt x="1194460" y="473938"/>
                  </a:lnTo>
                  <a:lnTo>
                    <a:pt x="1196911" y="472211"/>
                  </a:lnTo>
                  <a:lnTo>
                    <a:pt x="1197317" y="480288"/>
                  </a:lnTo>
                  <a:lnTo>
                    <a:pt x="1205763" y="476478"/>
                  </a:lnTo>
                  <a:lnTo>
                    <a:pt x="1201788" y="480288"/>
                  </a:lnTo>
                  <a:lnTo>
                    <a:pt x="1201508" y="486638"/>
                  </a:lnTo>
                  <a:lnTo>
                    <a:pt x="1203198" y="492988"/>
                  </a:lnTo>
                  <a:lnTo>
                    <a:pt x="1205077" y="498068"/>
                  </a:lnTo>
                  <a:lnTo>
                    <a:pt x="1206500" y="503148"/>
                  </a:lnTo>
                  <a:lnTo>
                    <a:pt x="1210030" y="508228"/>
                  </a:lnTo>
                  <a:lnTo>
                    <a:pt x="1216113" y="514578"/>
                  </a:lnTo>
                  <a:lnTo>
                    <a:pt x="1222667" y="517118"/>
                  </a:lnTo>
                  <a:lnTo>
                    <a:pt x="1215872" y="518261"/>
                  </a:lnTo>
                  <a:lnTo>
                    <a:pt x="1215771" y="518121"/>
                  </a:lnTo>
                  <a:lnTo>
                    <a:pt x="1212850" y="517486"/>
                  </a:lnTo>
                  <a:lnTo>
                    <a:pt x="1213040" y="520522"/>
                  </a:lnTo>
                  <a:lnTo>
                    <a:pt x="1214970" y="522516"/>
                  </a:lnTo>
                  <a:lnTo>
                    <a:pt x="1217853" y="523278"/>
                  </a:lnTo>
                  <a:lnTo>
                    <a:pt x="1217574" y="520331"/>
                  </a:lnTo>
                  <a:lnTo>
                    <a:pt x="1216837" y="519442"/>
                  </a:lnTo>
                  <a:lnTo>
                    <a:pt x="1221574" y="522198"/>
                  </a:lnTo>
                  <a:lnTo>
                    <a:pt x="1227632" y="527278"/>
                  </a:lnTo>
                  <a:lnTo>
                    <a:pt x="1234782" y="529818"/>
                  </a:lnTo>
                  <a:lnTo>
                    <a:pt x="1228458" y="528548"/>
                  </a:lnTo>
                  <a:lnTo>
                    <a:pt x="1221968" y="524738"/>
                  </a:lnTo>
                  <a:lnTo>
                    <a:pt x="1215491" y="524738"/>
                  </a:lnTo>
                  <a:lnTo>
                    <a:pt x="1209255" y="527278"/>
                  </a:lnTo>
                  <a:lnTo>
                    <a:pt x="1214704" y="532358"/>
                  </a:lnTo>
                  <a:lnTo>
                    <a:pt x="1221397" y="538708"/>
                  </a:lnTo>
                  <a:lnTo>
                    <a:pt x="1228585" y="541248"/>
                  </a:lnTo>
                  <a:lnTo>
                    <a:pt x="1235519" y="538708"/>
                  </a:lnTo>
                  <a:lnTo>
                    <a:pt x="1231214" y="541248"/>
                  </a:lnTo>
                  <a:lnTo>
                    <a:pt x="1228585" y="541248"/>
                  </a:lnTo>
                  <a:lnTo>
                    <a:pt x="1220851" y="541248"/>
                  </a:lnTo>
                  <a:lnTo>
                    <a:pt x="1215796" y="542518"/>
                  </a:lnTo>
                  <a:lnTo>
                    <a:pt x="1219517" y="546328"/>
                  </a:lnTo>
                  <a:lnTo>
                    <a:pt x="1220914" y="552678"/>
                  </a:lnTo>
                  <a:lnTo>
                    <a:pt x="1231087" y="557758"/>
                  </a:lnTo>
                  <a:lnTo>
                    <a:pt x="1223721" y="569188"/>
                  </a:lnTo>
                  <a:lnTo>
                    <a:pt x="1220787" y="576808"/>
                  </a:lnTo>
                  <a:lnTo>
                    <a:pt x="1216469" y="583184"/>
                  </a:lnTo>
                  <a:lnTo>
                    <a:pt x="1210081" y="585749"/>
                  </a:lnTo>
                  <a:lnTo>
                    <a:pt x="1214107" y="581380"/>
                  </a:lnTo>
                  <a:lnTo>
                    <a:pt x="1220368" y="573125"/>
                  </a:lnTo>
                  <a:lnTo>
                    <a:pt x="1225486" y="564476"/>
                  </a:lnTo>
                  <a:lnTo>
                    <a:pt x="1226210" y="558749"/>
                  </a:lnTo>
                  <a:lnTo>
                    <a:pt x="1219263" y="551599"/>
                  </a:lnTo>
                  <a:lnTo>
                    <a:pt x="1212494" y="548233"/>
                  </a:lnTo>
                  <a:lnTo>
                    <a:pt x="1204722" y="548335"/>
                  </a:lnTo>
                  <a:lnTo>
                    <a:pt x="1171905" y="581088"/>
                  </a:lnTo>
                  <a:lnTo>
                    <a:pt x="1165974" y="596366"/>
                  </a:lnTo>
                  <a:lnTo>
                    <a:pt x="1173988" y="593712"/>
                  </a:lnTo>
                  <a:lnTo>
                    <a:pt x="1182624" y="594906"/>
                  </a:lnTo>
                  <a:lnTo>
                    <a:pt x="1198943" y="594829"/>
                  </a:lnTo>
                  <a:lnTo>
                    <a:pt x="1203731" y="590689"/>
                  </a:lnTo>
                  <a:lnTo>
                    <a:pt x="1208862" y="595414"/>
                  </a:lnTo>
                  <a:lnTo>
                    <a:pt x="1215009" y="595604"/>
                  </a:lnTo>
                  <a:lnTo>
                    <a:pt x="1218920" y="594423"/>
                  </a:lnTo>
                  <a:lnTo>
                    <a:pt x="1216901" y="590486"/>
                  </a:lnTo>
                  <a:lnTo>
                    <a:pt x="1216964" y="588238"/>
                  </a:lnTo>
                  <a:lnTo>
                    <a:pt x="1224064" y="588238"/>
                  </a:lnTo>
                  <a:lnTo>
                    <a:pt x="1230655" y="581888"/>
                  </a:lnTo>
                  <a:lnTo>
                    <a:pt x="1233220" y="579348"/>
                  </a:lnTo>
                  <a:lnTo>
                    <a:pt x="1230452" y="586968"/>
                  </a:lnTo>
                  <a:lnTo>
                    <a:pt x="1240028" y="586968"/>
                  </a:lnTo>
                  <a:lnTo>
                    <a:pt x="1251254" y="581888"/>
                  </a:lnTo>
                  <a:lnTo>
                    <a:pt x="1260297" y="584428"/>
                  </a:lnTo>
                  <a:lnTo>
                    <a:pt x="1263662" y="581888"/>
                  </a:lnTo>
                  <a:lnTo>
                    <a:pt x="1265351" y="580618"/>
                  </a:lnTo>
                  <a:lnTo>
                    <a:pt x="1263523" y="585698"/>
                  </a:lnTo>
                  <a:lnTo>
                    <a:pt x="1267396" y="592048"/>
                  </a:lnTo>
                  <a:lnTo>
                    <a:pt x="1273543" y="598398"/>
                  </a:lnTo>
                  <a:lnTo>
                    <a:pt x="1278534" y="602208"/>
                  </a:lnTo>
                  <a:lnTo>
                    <a:pt x="1284173" y="608558"/>
                  </a:lnTo>
                  <a:lnTo>
                    <a:pt x="1288872" y="616178"/>
                  </a:lnTo>
                  <a:lnTo>
                    <a:pt x="1294091" y="623798"/>
                  </a:lnTo>
                  <a:lnTo>
                    <a:pt x="1301305" y="628878"/>
                  </a:lnTo>
                  <a:lnTo>
                    <a:pt x="1303197" y="608558"/>
                  </a:lnTo>
                  <a:lnTo>
                    <a:pt x="1305407" y="580618"/>
                  </a:lnTo>
                  <a:lnTo>
                    <a:pt x="1305496" y="579348"/>
                  </a:lnTo>
                  <a:lnTo>
                    <a:pt x="1308049" y="545058"/>
                  </a:lnTo>
                  <a:lnTo>
                    <a:pt x="1308455" y="538708"/>
                  </a:lnTo>
                  <a:lnTo>
                    <a:pt x="1309471" y="532358"/>
                  </a:lnTo>
                  <a:lnTo>
                    <a:pt x="1309471" y="529818"/>
                  </a:lnTo>
                  <a:lnTo>
                    <a:pt x="1309471" y="524738"/>
                  </a:lnTo>
                  <a:lnTo>
                    <a:pt x="1304378" y="522198"/>
                  </a:lnTo>
                  <a:lnTo>
                    <a:pt x="1304201" y="518388"/>
                  </a:lnTo>
                  <a:lnTo>
                    <a:pt x="1305064" y="510768"/>
                  </a:lnTo>
                  <a:lnTo>
                    <a:pt x="1307401" y="505688"/>
                  </a:lnTo>
                  <a:lnTo>
                    <a:pt x="1309979" y="499338"/>
                  </a:lnTo>
                  <a:lnTo>
                    <a:pt x="1311592" y="492988"/>
                  </a:lnTo>
                  <a:lnTo>
                    <a:pt x="1312748" y="476478"/>
                  </a:lnTo>
                  <a:lnTo>
                    <a:pt x="1313053" y="472211"/>
                  </a:lnTo>
                  <a:lnTo>
                    <a:pt x="1313192" y="468858"/>
                  </a:lnTo>
                  <a:lnTo>
                    <a:pt x="1313573" y="456158"/>
                  </a:lnTo>
                  <a:lnTo>
                    <a:pt x="1313764" y="449808"/>
                  </a:lnTo>
                  <a:lnTo>
                    <a:pt x="1314170" y="432028"/>
                  </a:lnTo>
                  <a:lnTo>
                    <a:pt x="1314284" y="428218"/>
                  </a:lnTo>
                  <a:lnTo>
                    <a:pt x="1315199" y="407898"/>
                  </a:lnTo>
                  <a:lnTo>
                    <a:pt x="1316418" y="390118"/>
                  </a:lnTo>
                  <a:lnTo>
                    <a:pt x="1204582" y="390118"/>
                  </a:lnTo>
                  <a:lnTo>
                    <a:pt x="1204582" y="468858"/>
                  </a:lnTo>
                  <a:lnTo>
                    <a:pt x="1200797" y="469480"/>
                  </a:lnTo>
                  <a:lnTo>
                    <a:pt x="1201686" y="468858"/>
                  </a:lnTo>
                  <a:lnTo>
                    <a:pt x="1204582" y="468858"/>
                  </a:lnTo>
                  <a:lnTo>
                    <a:pt x="1204582" y="390118"/>
                  </a:lnTo>
                  <a:lnTo>
                    <a:pt x="1066139" y="390118"/>
                  </a:lnTo>
                  <a:lnTo>
                    <a:pt x="1055420" y="390118"/>
                  </a:lnTo>
                  <a:lnTo>
                    <a:pt x="1056297" y="389013"/>
                  </a:lnTo>
                  <a:lnTo>
                    <a:pt x="1056411" y="388848"/>
                  </a:lnTo>
                  <a:lnTo>
                    <a:pt x="1058405" y="386308"/>
                  </a:lnTo>
                  <a:lnTo>
                    <a:pt x="1059408" y="385038"/>
                  </a:lnTo>
                  <a:lnTo>
                    <a:pt x="1065288" y="387578"/>
                  </a:lnTo>
                  <a:lnTo>
                    <a:pt x="1069962" y="388848"/>
                  </a:lnTo>
                  <a:lnTo>
                    <a:pt x="1069454" y="389013"/>
                  </a:lnTo>
                  <a:lnTo>
                    <a:pt x="1316494" y="389013"/>
                  </a:lnTo>
                  <a:lnTo>
                    <a:pt x="1319263" y="346938"/>
                  </a:lnTo>
                  <a:lnTo>
                    <a:pt x="1320215" y="327888"/>
                  </a:lnTo>
                  <a:lnTo>
                    <a:pt x="1320279" y="32661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814333" y="2446108"/>
              <a:ext cx="4850765" cy="5250815"/>
            </a:xfrm>
            <a:custGeom>
              <a:avLst/>
              <a:gdLst/>
              <a:ahLst/>
              <a:cxnLst/>
              <a:rect l="l" t="t" r="r" b="b"/>
              <a:pathLst>
                <a:path w="4850765" h="5250815">
                  <a:moveTo>
                    <a:pt x="87477" y="1565859"/>
                  </a:moveTo>
                  <a:lnTo>
                    <a:pt x="79540" y="1567611"/>
                  </a:lnTo>
                  <a:lnTo>
                    <a:pt x="71958" y="1571650"/>
                  </a:lnTo>
                  <a:lnTo>
                    <a:pt x="64452" y="1576222"/>
                  </a:lnTo>
                  <a:lnTo>
                    <a:pt x="56794" y="1579537"/>
                  </a:lnTo>
                  <a:lnTo>
                    <a:pt x="49999" y="1580718"/>
                  </a:lnTo>
                  <a:lnTo>
                    <a:pt x="43408" y="1580870"/>
                  </a:lnTo>
                  <a:lnTo>
                    <a:pt x="30035" y="1580159"/>
                  </a:lnTo>
                  <a:lnTo>
                    <a:pt x="25996" y="1581492"/>
                  </a:lnTo>
                  <a:lnTo>
                    <a:pt x="23520" y="1587563"/>
                  </a:lnTo>
                  <a:lnTo>
                    <a:pt x="19100" y="1588655"/>
                  </a:lnTo>
                  <a:lnTo>
                    <a:pt x="13068" y="1588249"/>
                  </a:lnTo>
                  <a:lnTo>
                    <a:pt x="5283" y="1598155"/>
                  </a:lnTo>
                  <a:lnTo>
                    <a:pt x="0" y="1592948"/>
                  </a:lnTo>
                  <a:lnTo>
                    <a:pt x="1549" y="1597215"/>
                  </a:lnTo>
                  <a:lnTo>
                    <a:pt x="6908" y="1605940"/>
                  </a:lnTo>
                  <a:lnTo>
                    <a:pt x="14033" y="1610563"/>
                  </a:lnTo>
                  <a:lnTo>
                    <a:pt x="22364" y="1613433"/>
                  </a:lnTo>
                  <a:lnTo>
                    <a:pt x="31318" y="1616938"/>
                  </a:lnTo>
                  <a:lnTo>
                    <a:pt x="29057" y="1610360"/>
                  </a:lnTo>
                  <a:lnTo>
                    <a:pt x="43535" y="1608810"/>
                  </a:lnTo>
                  <a:lnTo>
                    <a:pt x="51409" y="1606092"/>
                  </a:lnTo>
                  <a:lnTo>
                    <a:pt x="52451" y="1602168"/>
                  </a:lnTo>
                  <a:lnTo>
                    <a:pt x="58267" y="1596936"/>
                  </a:lnTo>
                  <a:lnTo>
                    <a:pt x="66421" y="1597647"/>
                  </a:lnTo>
                  <a:lnTo>
                    <a:pt x="70015" y="1597202"/>
                  </a:lnTo>
                  <a:lnTo>
                    <a:pt x="66687" y="1593494"/>
                  </a:lnTo>
                  <a:lnTo>
                    <a:pt x="58267" y="1585442"/>
                  </a:lnTo>
                  <a:lnTo>
                    <a:pt x="66675" y="1582813"/>
                  </a:lnTo>
                  <a:lnTo>
                    <a:pt x="72199" y="1579765"/>
                  </a:lnTo>
                  <a:lnTo>
                    <a:pt x="77368" y="1575066"/>
                  </a:lnTo>
                  <a:lnTo>
                    <a:pt x="82384" y="1570012"/>
                  </a:lnTo>
                  <a:lnTo>
                    <a:pt x="87477" y="1565859"/>
                  </a:lnTo>
                  <a:close/>
                </a:path>
                <a:path w="4850765" h="5250815">
                  <a:moveTo>
                    <a:pt x="2373693" y="2132469"/>
                  </a:moveTo>
                  <a:lnTo>
                    <a:pt x="2373376" y="2131885"/>
                  </a:lnTo>
                  <a:lnTo>
                    <a:pt x="2371458" y="2131885"/>
                  </a:lnTo>
                  <a:lnTo>
                    <a:pt x="2371204" y="2133155"/>
                  </a:lnTo>
                  <a:lnTo>
                    <a:pt x="2373693" y="2132469"/>
                  </a:lnTo>
                  <a:close/>
                </a:path>
                <a:path w="4850765" h="5250815">
                  <a:moveTo>
                    <a:pt x="2433904" y="2067115"/>
                  </a:moveTo>
                  <a:lnTo>
                    <a:pt x="2430869" y="2062035"/>
                  </a:lnTo>
                  <a:lnTo>
                    <a:pt x="2422271" y="2056955"/>
                  </a:lnTo>
                  <a:lnTo>
                    <a:pt x="2413787" y="2054415"/>
                  </a:lnTo>
                  <a:lnTo>
                    <a:pt x="2399639" y="2053145"/>
                  </a:lnTo>
                  <a:lnTo>
                    <a:pt x="2385466" y="2053145"/>
                  </a:lnTo>
                  <a:lnTo>
                    <a:pt x="2375827" y="2054021"/>
                  </a:lnTo>
                  <a:lnTo>
                    <a:pt x="2375827" y="2131885"/>
                  </a:lnTo>
                  <a:lnTo>
                    <a:pt x="2373693" y="2132469"/>
                  </a:lnTo>
                  <a:lnTo>
                    <a:pt x="2374087" y="2133155"/>
                  </a:lnTo>
                  <a:lnTo>
                    <a:pt x="2368575" y="2134412"/>
                  </a:lnTo>
                  <a:lnTo>
                    <a:pt x="2364714" y="2129345"/>
                  </a:lnTo>
                  <a:lnTo>
                    <a:pt x="2363025" y="2128075"/>
                  </a:lnTo>
                  <a:lnTo>
                    <a:pt x="2365235" y="2129345"/>
                  </a:lnTo>
                  <a:lnTo>
                    <a:pt x="2367292" y="2129345"/>
                  </a:lnTo>
                  <a:lnTo>
                    <a:pt x="2369210" y="2128075"/>
                  </a:lnTo>
                  <a:lnTo>
                    <a:pt x="2368880" y="2129345"/>
                  </a:lnTo>
                  <a:lnTo>
                    <a:pt x="2368626" y="2130615"/>
                  </a:lnTo>
                  <a:lnTo>
                    <a:pt x="2368448" y="2131885"/>
                  </a:lnTo>
                  <a:lnTo>
                    <a:pt x="2371458" y="2131885"/>
                  </a:lnTo>
                  <a:lnTo>
                    <a:pt x="2371941" y="2129345"/>
                  </a:lnTo>
                  <a:lnTo>
                    <a:pt x="2373376" y="2131885"/>
                  </a:lnTo>
                  <a:lnTo>
                    <a:pt x="2375827" y="2131885"/>
                  </a:lnTo>
                  <a:lnTo>
                    <a:pt x="2375827" y="2054021"/>
                  </a:lnTo>
                  <a:lnTo>
                    <a:pt x="2371306" y="2054415"/>
                  </a:lnTo>
                  <a:lnTo>
                    <a:pt x="2350414" y="2054415"/>
                  </a:lnTo>
                  <a:lnTo>
                    <a:pt x="2343429" y="2053145"/>
                  </a:lnTo>
                  <a:lnTo>
                    <a:pt x="2336533" y="2050605"/>
                  </a:lnTo>
                  <a:lnTo>
                    <a:pt x="2336317" y="2050567"/>
                  </a:lnTo>
                  <a:lnTo>
                    <a:pt x="2336317" y="2186495"/>
                  </a:lnTo>
                  <a:lnTo>
                    <a:pt x="2335949" y="2192845"/>
                  </a:lnTo>
                  <a:lnTo>
                    <a:pt x="2335885" y="2194776"/>
                  </a:lnTo>
                  <a:lnTo>
                    <a:pt x="2334298" y="2191575"/>
                  </a:lnTo>
                  <a:lnTo>
                    <a:pt x="2335301" y="2189035"/>
                  </a:lnTo>
                  <a:lnTo>
                    <a:pt x="2336317" y="2186495"/>
                  </a:lnTo>
                  <a:lnTo>
                    <a:pt x="2336317" y="2050567"/>
                  </a:lnTo>
                  <a:lnTo>
                    <a:pt x="2329992" y="2049335"/>
                  </a:lnTo>
                  <a:lnTo>
                    <a:pt x="2324430" y="2046795"/>
                  </a:lnTo>
                  <a:lnTo>
                    <a:pt x="2325763" y="2042985"/>
                  </a:lnTo>
                  <a:lnTo>
                    <a:pt x="2325484" y="2037905"/>
                  </a:lnTo>
                  <a:lnTo>
                    <a:pt x="2325344" y="2036635"/>
                  </a:lnTo>
                  <a:lnTo>
                    <a:pt x="2324633" y="2030285"/>
                  </a:lnTo>
                  <a:lnTo>
                    <a:pt x="2322271" y="2020125"/>
                  </a:lnTo>
                  <a:lnTo>
                    <a:pt x="2320975" y="2017585"/>
                  </a:lnTo>
                  <a:lnTo>
                    <a:pt x="2317750" y="2011235"/>
                  </a:lnTo>
                  <a:lnTo>
                    <a:pt x="2310409" y="2008695"/>
                  </a:lnTo>
                  <a:lnTo>
                    <a:pt x="2312276" y="2011235"/>
                  </a:lnTo>
                  <a:lnTo>
                    <a:pt x="2311336" y="2015045"/>
                  </a:lnTo>
                  <a:lnTo>
                    <a:pt x="2310041" y="2017585"/>
                  </a:lnTo>
                  <a:lnTo>
                    <a:pt x="2303894" y="2015045"/>
                  </a:lnTo>
                  <a:lnTo>
                    <a:pt x="2294953" y="2012505"/>
                  </a:lnTo>
                  <a:lnTo>
                    <a:pt x="2290635" y="2004885"/>
                  </a:lnTo>
                  <a:lnTo>
                    <a:pt x="2289187" y="2002345"/>
                  </a:lnTo>
                  <a:lnTo>
                    <a:pt x="2287879" y="1995995"/>
                  </a:lnTo>
                  <a:lnTo>
                    <a:pt x="2281402" y="1997265"/>
                  </a:lnTo>
                  <a:lnTo>
                    <a:pt x="2283891" y="1999805"/>
                  </a:lnTo>
                  <a:lnTo>
                    <a:pt x="2285708" y="2002345"/>
                  </a:lnTo>
                  <a:lnTo>
                    <a:pt x="2286825" y="2004885"/>
                  </a:lnTo>
                  <a:lnTo>
                    <a:pt x="2282698" y="2003615"/>
                  </a:lnTo>
                  <a:lnTo>
                    <a:pt x="2274493" y="2003615"/>
                  </a:lnTo>
                  <a:lnTo>
                    <a:pt x="2270302" y="1993455"/>
                  </a:lnTo>
                  <a:lnTo>
                    <a:pt x="2262936" y="1990915"/>
                  </a:lnTo>
                  <a:lnTo>
                    <a:pt x="2258555" y="1988375"/>
                  </a:lnTo>
                  <a:lnTo>
                    <a:pt x="2257920" y="1989645"/>
                  </a:lnTo>
                  <a:lnTo>
                    <a:pt x="2257514" y="1990915"/>
                  </a:lnTo>
                  <a:lnTo>
                    <a:pt x="2257374" y="1993455"/>
                  </a:lnTo>
                  <a:lnTo>
                    <a:pt x="2260904" y="1993455"/>
                  </a:lnTo>
                  <a:lnTo>
                    <a:pt x="2264829" y="1994725"/>
                  </a:lnTo>
                  <a:lnTo>
                    <a:pt x="2265934" y="1998535"/>
                  </a:lnTo>
                  <a:lnTo>
                    <a:pt x="2257882" y="2003615"/>
                  </a:lnTo>
                  <a:lnTo>
                    <a:pt x="2253170" y="2012505"/>
                  </a:lnTo>
                  <a:lnTo>
                    <a:pt x="2253526" y="2020125"/>
                  </a:lnTo>
                  <a:lnTo>
                    <a:pt x="2260663" y="2026475"/>
                  </a:lnTo>
                  <a:lnTo>
                    <a:pt x="2266569" y="2029015"/>
                  </a:lnTo>
                  <a:lnTo>
                    <a:pt x="2268702" y="2035365"/>
                  </a:lnTo>
                  <a:lnTo>
                    <a:pt x="2277516" y="2040445"/>
                  </a:lnTo>
                  <a:lnTo>
                    <a:pt x="2284476" y="2036635"/>
                  </a:lnTo>
                  <a:lnTo>
                    <a:pt x="2285898" y="2049335"/>
                  </a:lnTo>
                  <a:lnTo>
                    <a:pt x="2296439" y="2046795"/>
                  </a:lnTo>
                  <a:lnTo>
                    <a:pt x="2291448" y="2054415"/>
                  </a:lnTo>
                  <a:lnTo>
                    <a:pt x="2287422" y="2053145"/>
                  </a:lnTo>
                  <a:lnTo>
                    <a:pt x="2278380" y="2053145"/>
                  </a:lnTo>
                  <a:lnTo>
                    <a:pt x="2274036" y="2054415"/>
                  </a:lnTo>
                  <a:lnTo>
                    <a:pt x="2272525" y="2058225"/>
                  </a:lnTo>
                  <a:lnTo>
                    <a:pt x="2270417" y="2064575"/>
                  </a:lnTo>
                  <a:lnTo>
                    <a:pt x="2267394" y="2068385"/>
                  </a:lnTo>
                  <a:lnTo>
                    <a:pt x="2263178" y="2064575"/>
                  </a:lnTo>
                  <a:lnTo>
                    <a:pt x="2262924" y="2069655"/>
                  </a:lnTo>
                  <a:lnTo>
                    <a:pt x="2258606" y="2072195"/>
                  </a:lnTo>
                  <a:lnTo>
                    <a:pt x="2259253" y="2082355"/>
                  </a:lnTo>
                  <a:lnTo>
                    <a:pt x="2264930" y="2084895"/>
                  </a:lnTo>
                  <a:lnTo>
                    <a:pt x="2273833" y="2091245"/>
                  </a:lnTo>
                  <a:lnTo>
                    <a:pt x="2285923" y="2092515"/>
                  </a:lnTo>
                  <a:lnTo>
                    <a:pt x="2289962" y="2101405"/>
                  </a:lnTo>
                  <a:lnTo>
                    <a:pt x="2291511" y="2106485"/>
                  </a:lnTo>
                  <a:lnTo>
                    <a:pt x="2290432" y="2114105"/>
                  </a:lnTo>
                  <a:lnTo>
                    <a:pt x="2285644" y="2115375"/>
                  </a:lnTo>
                  <a:lnTo>
                    <a:pt x="2284920" y="2128075"/>
                  </a:lnTo>
                  <a:lnTo>
                    <a:pt x="2296807" y="2129345"/>
                  </a:lnTo>
                  <a:lnTo>
                    <a:pt x="2295817" y="2138235"/>
                  </a:lnTo>
                  <a:lnTo>
                    <a:pt x="2293251" y="2143315"/>
                  </a:lnTo>
                  <a:lnTo>
                    <a:pt x="2299525" y="2144585"/>
                  </a:lnTo>
                  <a:lnTo>
                    <a:pt x="2303691" y="2144585"/>
                  </a:lnTo>
                  <a:lnTo>
                    <a:pt x="2304415" y="2152205"/>
                  </a:lnTo>
                  <a:lnTo>
                    <a:pt x="2302865" y="2154745"/>
                  </a:lnTo>
                  <a:lnTo>
                    <a:pt x="2305913" y="2164905"/>
                  </a:lnTo>
                  <a:lnTo>
                    <a:pt x="2306751" y="2168715"/>
                  </a:lnTo>
                  <a:lnTo>
                    <a:pt x="2307679" y="2172551"/>
                  </a:lnTo>
                  <a:lnTo>
                    <a:pt x="2309571" y="2178875"/>
                  </a:lnTo>
                  <a:lnTo>
                    <a:pt x="2311958" y="2185225"/>
                  </a:lnTo>
                  <a:lnTo>
                    <a:pt x="2314181" y="2191575"/>
                  </a:lnTo>
                  <a:lnTo>
                    <a:pt x="2315591" y="2197925"/>
                  </a:lnTo>
                  <a:lnTo>
                    <a:pt x="2316518" y="2205545"/>
                  </a:lnTo>
                  <a:lnTo>
                    <a:pt x="2324366" y="2211895"/>
                  </a:lnTo>
                  <a:lnTo>
                    <a:pt x="2323960" y="2218245"/>
                  </a:lnTo>
                  <a:lnTo>
                    <a:pt x="2326817" y="2215705"/>
                  </a:lnTo>
                  <a:lnTo>
                    <a:pt x="2329370" y="2208085"/>
                  </a:lnTo>
                  <a:lnTo>
                    <a:pt x="2327833" y="2204275"/>
                  </a:lnTo>
                  <a:lnTo>
                    <a:pt x="2330640" y="2206815"/>
                  </a:lnTo>
                  <a:lnTo>
                    <a:pt x="2328621" y="2211895"/>
                  </a:lnTo>
                  <a:lnTo>
                    <a:pt x="2330894" y="2215705"/>
                  </a:lnTo>
                  <a:lnTo>
                    <a:pt x="2334171" y="2209355"/>
                  </a:lnTo>
                  <a:lnTo>
                    <a:pt x="2333942" y="2204275"/>
                  </a:lnTo>
                  <a:lnTo>
                    <a:pt x="2333815" y="2201722"/>
                  </a:lnTo>
                  <a:lnTo>
                    <a:pt x="2332012" y="2195385"/>
                  </a:lnTo>
                  <a:lnTo>
                    <a:pt x="2331618" y="2193137"/>
                  </a:lnTo>
                  <a:lnTo>
                    <a:pt x="2333599" y="2197925"/>
                  </a:lnTo>
                  <a:lnTo>
                    <a:pt x="2335568" y="2201735"/>
                  </a:lnTo>
                  <a:lnTo>
                    <a:pt x="2335657" y="2200465"/>
                  </a:lnTo>
                  <a:lnTo>
                    <a:pt x="2335619" y="2201532"/>
                  </a:lnTo>
                  <a:lnTo>
                    <a:pt x="2335606" y="2201735"/>
                  </a:lnTo>
                  <a:lnTo>
                    <a:pt x="2336393" y="2209355"/>
                  </a:lnTo>
                  <a:lnTo>
                    <a:pt x="2339441" y="2213165"/>
                  </a:lnTo>
                  <a:lnTo>
                    <a:pt x="2339467" y="2208085"/>
                  </a:lnTo>
                  <a:lnTo>
                    <a:pt x="2339810" y="2205545"/>
                  </a:lnTo>
                  <a:lnTo>
                    <a:pt x="2341702" y="2208085"/>
                  </a:lnTo>
                  <a:lnTo>
                    <a:pt x="2346172" y="2210625"/>
                  </a:lnTo>
                  <a:lnTo>
                    <a:pt x="2348128" y="2205545"/>
                  </a:lnTo>
                  <a:lnTo>
                    <a:pt x="2349589" y="2201735"/>
                  </a:lnTo>
                  <a:lnTo>
                    <a:pt x="2344445" y="2200465"/>
                  </a:lnTo>
                  <a:lnTo>
                    <a:pt x="2346617" y="2196655"/>
                  </a:lnTo>
                  <a:lnTo>
                    <a:pt x="2347315" y="2192845"/>
                  </a:lnTo>
                  <a:lnTo>
                    <a:pt x="2346566" y="2187765"/>
                  </a:lnTo>
                  <a:lnTo>
                    <a:pt x="2346642" y="2186495"/>
                  </a:lnTo>
                  <a:lnTo>
                    <a:pt x="2346858" y="2182685"/>
                  </a:lnTo>
                  <a:lnTo>
                    <a:pt x="2350655" y="2180145"/>
                  </a:lnTo>
                  <a:lnTo>
                    <a:pt x="2347506" y="2187765"/>
                  </a:lnTo>
                  <a:lnTo>
                    <a:pt x="2348547" y="2194115"/>
                  </a:lnTo>
                  <a:lnTo>
                    <a:pt x="2351036" y="2201735"/>
                  </a:lnTo>
                  <a:lnTo>
                    <a:pt x="2352738" y="2199195"/>
                  </a:lnTo>
                  <a:lnTo>
                    <a:pt x="2354402" y="2196655"/>
                  </a:lnTo>
                  <a:lnTo>
                    <a:pt x="2356040" y="2195385"/>
                  </a:lnTo>
                  <a:lnTo>
                    <a:pt x="2354808" y="2196655"/>
                  </a:lnTo>
                  <a:lnTo>
                    <a:pt x="2354034" y="2199195"/>
                  </a:lnTo>
                  <a:lnTo>
                    <a:pt x="2353729" y="2201722"/>
                  </a:lnTo>
                  <a:lnTo>
                    <a:pt x="2356815" y="2199195"/>
                  </a:lnTo>
                  <a:lnTo>
                    <a:pt x="2360104" y="2196655"/>
                  </a:lnTo>
                  <a:lnTo>
                    <a:pt x="2360828" y="2195385"/>
                  </a:lnTo>
                  <a:lnTo>
                    <a:pt x="2362263" y="2192845"/>
                  </a:lnTo>
                  <a:lnTo>
                    <a:pt x="2361488" y="2199195"/>
                  </a:lnTo>
                  <a:lnTo>
                    <a:pt x="2353729" y="2201735"/>
                  </a:lnTo>
                  <a:lnTo>
                    <a:pt x="2355659" y="2209355"/>
                  </a:lnTo>
                  <a:lnTo>
                    <a:pt x="2358021" y="2206815"/>
                  </a:lnTo>
                  <a:lnTo>
                    <a:pt x="2359152" y="2205545"/>
                  </a:lnTo>
                  <a:lnTo>
                    <a:pt x="2355570" y="2210625"/>
                  </a:lnTo>
                  <a:lnTo>
                    <a:pt x="2364181" y="2214435"/>
                  </a:lnTo>
                  <a:lnTo>
                    <a:pt x="2365806" y="2205545"/>
                  </a:lnTo>
                  <a:lnTo>
                    <a:pt x="2366734" y="2200465"/>
                  </a:lnTo>
                  <a:lnTo>
                    <a:pt x="2368537" y="2195385"/>
                  </a:lnTo>
                  <a:lnTo>
                    <a:pt x="2368181" y="2192845"/>
                  </a:lnTo>
                  <a:lnTo>
                    <a:pt x="2367635" y="2189035"/>
                  </a:lnTo>
                  <a:lnTo>
                    <a:pt x="2369070" y="2191575"/>
                  </a:lnTo>
                  <a:lnTo>
                    <a:pt x="2369464" y="2194115"/>
                  </a:lnTo>
                  <a:lnTo>
                    <a:pt x="2368829" y="2196655"/>
                  </a:lnTo>
                  <a:lnTo>
                    <a:pt x="2374265" y="2192845"/>
                  </a:lnTo>
                  <a:lnTo>
                    <a:pt x="2375662" y="2189035"/>
                  </a:lnTo>
                  <a:lnTo>
                    <a:pt x="2376132" y="2187765"/>
                  </a:lnTo>
                  <a:lnTo>
                    <a:pt x="2375027" y="2181415"/>
                  </a:lnTo>
                  <a:lnTo>
                    <a:pt x="2374328" y="2180145"/>
                  </a:lnTo>
                  <a:lnTo>
                    <a:pt x="2373630" y="2178875"/>
                  </a:lnTo>
                  <a:lnTo>
                    <a:pt x="2371521" y="2175065"/>
                  </a:lnTo>
                  <a:lnTo>
                    <a:pt x="2370417" y="2176335"/>
                  </a:lnTo>
                  <a:lnTo>
                    <a:pt x="2369401" y="2177605"/>
                  </a:lnTo>
                  <a:lnTo>
                    <a:pt x="2368448" y="2178875"/>
                  </a:lnTo>
                  <a:lnTo>
                    <a:pt x="2368727" y="2173795"/>
                  </a:lnTo>
                  <a:lnTo>
                    <a:pt x="2371052" y="2167445"/>
                  </a:lnTo>
                  <a:lnTo>
                    <a:pt x="2363774" y="2167445"/>
                  </a:lnTo>
                  <a:lnTo>
                    <a:pt x="2367140" y="2162365"/>
                  </a:lnTo>
                  <a:lnTo>
                    <a:pt x="2369324" y="2158555"/>
                  </a:lnTo>
                  <a:lnTo>
                    <a:pt x="2365337" y="2153475"/>
                  </a:lnTo>
                  <a:lnTo>
                    <a:pt x="2368270" y="2152205"/>
                  </a:lnTo>
                  <a:lnTo>
                    <a:pt x="2372144" y="2149665"/>
                  </a:lnTo>
                  <a:lnTo>
                    <a:pt x="2367064" y="2140775"/>
                  </a:lnTo>
                  <a:lnTo>
                    <a:pt x="2359533" y="2138235"/>
                  </a:lnTo>
                  <a:lnTo>
                    <a:pt x="2354491" y="2134425"/>
                  </a:lnTo>
                  <a:lnTo>
                    <a:pt x="2356421" y="2135695"/>
                  </a:lnTo>
                  <a:lnTo>
                    <a:pt x="2362047" y="2136965"/>
                  </a:lnTo>
                  <a:lnTo>
                    <a:pt x="2369832" y="2138019"/>
                  </a:lnTo>
                  <a:lnTo>
                    <a:pt x="2371318" y="2138019"/>
                  </a:lnTo>
                  <a:lnTo>
                    <a:pt x="2394572" y="2138019"/>
                  </a:lnTo>
                  <a:lnTo>
                    <a:pt x="2391740" y="2130615"/>
                  </a:lnTo>
                  <a:lnTo>
                    <a:pt x="2391549" y="2129345"/>
                  </a:lnTo>
                  <a:lnTo>
                    <a:pt x="2391359" y="2128075"/>
                  </a:lnTo>
                  <a:lnTo>
                    <a:pt x="2390787" y="2124265"/>
                  </a:lnTo>
                  <a:lnTo>
                    <a:pt x="2391219" y="2117915"/>
                  </a:lnTo>
                  <a:lnTo>
                    <a:pt x="2397569" y="2109025"/>
                  </a:lnTo>
                  <a:lnTo>
                    <a:pt x="2395905" y="2103945"/>
                  </a:lnTo>
                  <a:lnTo>
                    <a:pt x="2399906" y="2105215"/>
                  </a:lnTo>
                  <a:lnTo>
                    <a:pt x="2407069" y="2106485"/>
                  </a:lnTo>
                  <a:lnTo>
                    <a:pt x="2406777" y="2103945"/>
                  </a:lnTo>
                  <a:lnTo>
                    <a:pt x="2406332" y="2100135"/>
                  </a:lnTo>
                  <a:lnTo>
                    <a:pt x="2408936" y="2103945"/>
                  </a:lnTo>
                  <a:lnTo>
                    <a:pt x="2411184" y="2100135"/>
                  </a:lnTo>
                  <a:lnTo>
                    <a:pt x="2412669" y="2097595"/>
                  </a:lnTo>
                  <a:lnTo>
                    <a:pt x="2416378" y="2101405"/>
                  </a:lnTo>
                  <a:lnTo>
                    <a:pt x="2417788" y="2097595"/>
                  </a:lnTo>
                  <a:lnTo>
                    <a:pt x="2419197" y="2093785"/>
                  </a:lnTo>
                  <a:lnTo>
                    <a:pt x="2423807" y="2084895"/>
                  </a:lnTo>
                  <a:lnTo>
                    <a:pt x="2427020" y="2077275"/>
                  </a:lnTo>
                  <a:lnTo>
                    <a:pt x="2425674" y="2068385"/>
                  </a:lnTo>
                  <a:lnTo>
                    <a:pt x="2433904" y="2067115"/>
                  </a:lnTo>
                  <a:close/>
                </a:path>
                <a:path w="4850765" h="5250815">
                  <a:moveTo>
                    <a:pt x="2465184" y="2234755"/>
                  </a:moveTo>
                  <a:lnTo>
                    <a:pt x="2463228" y="2228405"/>
                  </a:lnTo>
                  <a:lnTo>
                    <a:pt x="2462060" y="2224595"/>
                  </a:lnTo>
                  <a:lnTo>
                    <a:pt x="2459926" y="2215705"/>
                  </a:lnTo>
                  <a:lnTo>
                    <a:pt x="2458148" y="2205545"/>
                  </a:lnTo>
                  <a:lnTo>
                    <a:pt x="2456091" y="2195385"/>
                  </a:lnTo>
                  <a:lnTo>
                    <a:pt x="2453386" y="2185225"/>
                  </a:lnTo>
                  <a:lnTo>
                    <a:pt x="2452636" y="2182685"/>
                  </a:lnTo>
                  <a:lnTo>
                    <a:pt x="2450401" y="2175065"/>
                  </a:lnTo>
                  <a:lnTo>
                    <a:pt x="2447328" y="2166175"/>
                  </a:lnTo>
                  <a:lnTo>
                    <a:pt x="2445474" y="2159825"/>
                  </a:lnTo>
                  <a:lnTo>
                    <a:pt x="2444737" y="2157285"/>
                  </a:lnTo>
                  <a:lnTo>
                    <a:pt x="2444369" y="2156015"/>
                  </a:lnTo>
                  <a:lnTo>
                    <a:pt x="2442273" y="2148395"/>
                  </a:lnTo>
                  <a:lnTo>
                    <a:pt x="2440241" y="2140775"/>
                  </a:lnTo>
                  <a:lnTo>
                    <a:pt x="2437993" y="2131885"/>
                  </a:lnTo>
                  <a:lnTo>
                    <a:pt x="2435263" y="2124265"/>
                  </a:lnTo>
                  <a:lnTo>
                    <a:pt x="2432342" y="2121725"/>
                  </a:lnTo>
                  <a:lnTo>
                    <a:pt x="2428849" y="2122995"/>
                  </a:lnTo>
                  <a:lnTo>
                    <a:pt x="2425014" y="2124265"/>
                  </a:lnTo>
                  <a:lnTo>
                    <a:pt x="2421064" y="2122995"/>
                  </a:lnTo>
                  <a:lnTo>
                    <a:pt x="2422906" y="2129345"/>
                  </a:lnTo>
                  <a:lnTo>
                    <a:pt x="2421559" y="2130615"/>
                  </a:lnTo>
                  <a:lnTo>
                    <a:pt x="2416657" y="2142045"/>
                  </a:lnTo>
                  <a:lnTo>
                    <a:pt x="2421890" y="2149665"/>
                  </a:lnTo>
                  <a:lnTo>
                    <a:pt x="2419248" y="2153475"/>
                  </a:lnTo>
                  <a:lnTo>
                    <a:pt x="2414041" y="2157285"/>
                  </a:lnTo>
                  <a:lnTo>
                    <a:pt x="2409253" y="2153475"/>
                  </a:lnTo>
                  <a:lnTo>
                    <a:pt x="2407589" y="2150935"/>
                  </a:lnTo>
                  <a:lnTo>
                    <a:pt x="2405075" y="2147125"/>
                  </a:lnTo>
                  <a:lnTo>
                    <a:pt x="2401709" y="2143315"/>
                  </a:lnTo>
                  <a:lnTo>
                    <a:pt x="2401951" y="2144585"/>
                  </a:lnTo>
                  <a:lnTo>
                    <a:pt x="2402078" y="2148395"/>
                  </a:lnTo>
                  <a:lnTo>
                    <a:pt x="2401341" y="2150935"/>
                  </a:lnTo>
                  <a:lnTo>
                    <a:pt x="2398280" y="2145855"/>
                  </a:lnTo>
                  <a:lnTo>
                    <a:pt x="2394661" y="2138235"/>
                  </a:lnTo>
                  <a:lnTo>
                    <a:pt x="2371483" y="2138235"/>
                  </a:lnTo>
                  <a:lnTo>
                    <a:pt x="2369921" y="2138235"/>
                  </a:lnTo>
                  <a:lnTo>
                    <a:pt x="2370874" y="2140775"/>
                  </a:lnTo>
                  <a:lnTo>
                    <a:pt x="2373084" y="2142045"/>
                  </a:lnTo>
                  <a:lnTo>
                    <a:pt x="2372944" y="2147125"/>
                  </a:lnTo>
                  <a:lnTo>
                    <a:pt x="2372537" y="2150935"/>
                  </a:lnTo>
                  <a:lnTo>
                    <a:pt x="2373096" y="2153475"/>
                  </a:lnTo>
                  <a:lnTo>
                    <a:pt x="2374608" y="2156015"/>
                  </a:lnTo>
                  <a:lnTo>
                    <a:pt x="2376970" y="2159825"/>
                  </a:lnTo>
                  <a:lnTo>
                    <a:pt x="2380996" y="2167445"/>
                  </a:lnTo>
                  <a:lnTo>
                    <a:pt x="2385745" y="2173795"/>
                  </a:lnTo>
                  <a:lnTo>
                    <a:pt x="2390279" y="2175065"/>
                  </a:lnTo>
                  <a:lnTo>
                    <a:pt x="2391016" y="2173795"/>
                  </a:lnTo>
                  <a:lnTo>
                    <a:pt x="2390940" y="2172525"/>
                  </a:lnTo>
                  <a:lnTo>
                    <a:pt x="2391778" y="2173795"/>
                  </a:lnTo>
                  <a:lnTo>
                    <a:pt x="2394864" y="2175065"/>
                  </a:lnTo>
                  <a:lnTo>
                    <a:pt x="2398230" y="2173795"/>
                  </a:lnTo>
                  <a:lnTo>
                    <a:pt x="2397734" y="2172525"/>
                  </a:lnTo>
                  <a:lnTo>
                    <a:pt x="2398052" y="2171255"/>
                  </a:lnTo>
                  <a:lnTo>
                    <a:pt x="2399182" y="2169985"/>
                  </a:lnTo>
                  <a:lnTo>
                    <a:pt x="2401976" y="2167445"/>
                  </a:lnTo>
                  <a:lnTo>
                    <a:pt x="2407551" y="2164905"/>
                  </a:lnTo>
                  <a:lnTo>
                    <a:pt x="2407907" y="2159825"/>
                  </a:lnTo>
                  <a:lnTo>
                    <a:pt x="2409558" y="2168715"/>
                  </a:lnTo>
                  <a:lnTo>
                    <a:pt x="2414346" y="2176335"/>
                  </a:lnTo>
                  <a:lnTo>
                    <a:pt x="2419972" y="2183955"/>
                  </a:lnTo>
                  <a:lnTo>
                    <a:pt x="2424125" y="2191575"/>
                  </a:lnTo>
                  <a:lnTo>
                    <a:pt x="2424061" y="2187765"/>
                  </a:lnTo>
                  <a:lnTo>
                    <a:pt x="2425585" y="2183955"/>
                  </a:lnTo>
                  <a:lnTo>
                    <a:pt x="2428049" y="2182685"/>
                  </a:lnTo>
                  <a:lnTo>
                    <a:pt x="2425230" y="2191575"/>
                  </a:lnTo>
                  <a:lnTo>
                    <a:pt x="2428456" y="2201735"/>
                  </a:lnTo>
                  <a:lnTo>
                    <a:pt x="2433790" y="2211895"/>
                  </a:lnTo>
                  <a:lnTo>
                    <a:pt x="2437295" y="2220785"/>
                  </a:lnTo>
                  <a:lnTo>
                    <a:pt x="2438184" y="2228405"/>
                  </a:lnTo>
                  <a:lnTo>
                    <a:pt x="2438463" y="2232215"/>
                  </a:lnTo>
                  <a:lnTo>
                    <a:pt x="2442502" y="2244915"/>
                  </a:lnTo>
                  <a:lnTo>
                    <a:pt x="2449093" y="2252535"/>
                  </a:lnTo>
                  <a:lnTo>
                    <a:pt x="2452763" y="2257615"/>
                  </a:lnTo>
                  <a:lnTo>
                    <a:pt x="2451163" y="2251265"/>
                  </a:lnTo>
                  <a:lnTo>
                    <a:pt x="2448280" y="2242375"/>
                  </a:lnTo>
                  <a:lnTo>
                    <a:pt x="2446896" y="2233485"/>
                  </a:lnTo>
                  <a:lnTo>
                    <a:pt x="2449804" y="2228405"/>
                  </a:lnTo>
                  <a:lnTo>
                    <a:pt x="2455113" y="2228405"/>
                  </a:lnTo>
                  <a:lnTo>
                    <a:pt x="2460612" y="2236025"/>
                  </a:lnTo>
                  <a:lnTo>
                    <a:pt x="2465184" y="2234755"/>
                  </a:lnTo>
                  <a:close/>
                </a:path>
                <a:path w="4850765" h="5250815">
                  <a:moveTo>
                    <a:pt x="2997860" y="3159887"/>
                  </a:moveTo>
                  <a:lnTo>
                    <a:pt x="2994787" y="3158439"/>
                  </a:lnTo>
                  <a:lnTo>
                    <a:pt x="2991574" y="3157791"/>
                  </a:lnTo>
                  <a:lnTo>
                    <a:pt x="2988183" y="3157956"/>
                  </a:lnTo>
                  <a:lnTo>
                    <a:pt x="2986544" y="3160141"/>
                  </a:lnTo>
                  <a:lnTo>
                    <a:pt x="2988487" y="3162897"/>
                  </a:lnTo>
                  <a:lnTo>
                    <a:pt x="2992691" y="3163671"/>
                  </a:lnTo>
                  <a:lnTo>
                    <a:pt x="2997860" y="3159887"/>
                  </a:lnTo>
                  <a:close/>
                </a:path>
                <a:path w="4850765" h="5250815">
                  <a:moveTo>
                    <a:pt x="3279444" y="4446549"/>
                  </a:moveTo>
                  <a:lnTo>
                    <a:pt x="3278632" y="4433849"/>
                  </a:lnTo>
                  <a:lnTo>
                    <a:pt x="3277933" y="4446549"/>
                  </a:lnTo>
                  <a:lnTo>
                    <a:pt x="3279444" y="4446549"/>
                  </a:lnTo>
                  <a:close/>
                </a:path>
                <a:path w="4850765" h="5250815">
                  <a:moveTo>
                    <a:pt x="3497910" y="689927"/>
                  </a:moveTo>
                  <a:lnTo>
                    <a:pt x="3495637" y="687692"/>
                  </a:lnTo>
                  <a:lnTo>
                    <a:pt x="3495141" y="685114"/>
                  </a:lnTo>
                  <a:lnTo>
                    <a:pt x="3496411" y="682180"/>
                  </a:lnTo>
                  <a:lnTo>
                    <a:pt x="3492042" y="680745"/>
                  </a:lnTo>
                  <a:lnTo>
                    <a:pt x="3489312" y="684034"/>
                  </a:lnTo>
                  <a:lnTo>
                    <a:pt x="3486315" y="686447"/>
                  </a:lnTo>
                  <a:lnTo>
                    <a:pt x="3485553" y="690308"/>
                  </a:lnTo>
                  <a:lnTo>
                    <a:pt x="3489515" y="688721"/>
                  </a:lnTo>
                  <a:lnTo>
                    <a:pt x="3493846" y="688886"/>
                  </a:lnTo>
                  <a:lnTo>
                    <a:pt x="3497910" y="689927"/>
                  </a:lnTo>
                  <a:close/>
                </a:path>
                <a:path w="4850765" h="5250815">
                  <a:moveTo>
                    <a:pt x="3533635" y="695921"/>
                  </a:moveTo>
                  <a:lnTo>
                    <a:pt x="3532301" y="689457"/>
                  </a:lnTo>
                  <a:lnTo>
                    <a:pt x="3528390" y="685038"/>
                  </a:lnTo>
                  <a:lnTo>
                    <a:pt x="3523602" y="686447"/>
                  </a:lnTo>
                  <a:lnTo>
                    <a:pt x="3525990" y="677862"/>
                  </a:lnTo>
                  <a:lnTo>
                    <a:pt x="3511867" y="680605"/>
                  </a:lnTo>
                  <a:lnTo>
                    <a:pt x="3507752" y="677545"/>
                  </a:lnTo>
                  <a:lnTo>
                    <a:pt x="3506330" y="680135"/>
                  </a:lnTo>
                  <a:lnTo>
                    <a:pt x="3509073" y="684720"/>
                  </a:lnTo>
                  <a:lnTo>
                    <a:pt x="3506190" y="686447"/>
                  </a:lnTo>
                  <a:lnTo>
                    <a:pt x="3506203" y="689368"/>
                  </a:lnTo>
                  <a:lnTo>
                    <a:pt x="3506978" y="692073"/>
                  </a:lnTo>
                  <a:lnTo>
                    <a:pt x="3508502" y="694563"/>
                  </a:lnTo>
                  <a:lnTo>
                    <a:pt x="3514585" y="693343"/>
                  </a:lnTo>
                  <a:lnTo>
                    <a:pt x="3519970" y="696544"/>
                  </a:lnTo>
                  <a:lnTo>
                    <a:pt x="3525151" y="700290"/>
                  </a:lnTo>
                  <a:lnTo>
                    <a:pt x="3530650" y="700646"/>
                  </a:lnTo>
                  <a:lnTo>
                    <a:pt x="3533635" y="695921"/>
                  </a:lnTo>
                  <a:close/>
                </a:path>
                <a:path w="4850765" h="5250815">
                  <a:moveTo>
                    <a:pt x="3537902" y="713143"/>
                  </a:moveTo>
                  <a:lnTo>
                    <a:pt x="3535819" y="710349"/>
                  </a:lnTo>
                  <a:lnTo>
                    <a:pt x="3533483" y="707771"/>
                  </a:lnTo>
                  <a:lnTo>
                    <a:pt x="3530917" y="705421"/>
                  </a:lnTo>
                  <a:lnTo>
                    <a:pt x="3531539" y="709091"/>
                  </a:lnTo>
                  <a:lnTo>
                    <a:pt x="3534245" y="712216"/>
                  </a:lnTo>
                  <a:lnTo>
                    <a:pt x="3537902" y="713143"/>
                  </a:lnTo>
                  <a:close/>
                </a:path>
                <a:path w="4850765" h="5250815">
                  <a:moveTo>
                    <a:pt x="3542195" y="29895"/>
                  </a:moveTo>
                  <a:lnTo>
                    <a:pt x="3537940" y="28854"/>
                  </a:lnTo>
                  <a:lnTo>
                    <a:pt x="3534143" y="26543"/>
                  </a:lnTo>
                  <a:lnTo>
                    <a:pt x="3529838" y="25641"/>
                  </a:lnTo>
                  <a:lnTo>
                    <a:pt x="3532657" y="29400"/>
                  </a:lnTo>
                  <a:lnTo>
                    <a:pt x="3537661" y="31153"/>
                  </a:lnTo>
                  <a:lnTo>
                    <a:pt x="3542195" y="29895"/>
                  </a:lnTo>
                  <a:close/>
                </a:path>
                <a:path w="4850765" h="5250815">
                  <a:moveTo>
                    <a:pt x="3544836" y="710425"/>
                  </a:moveTo>
                  <a:lnTo>
                    <a:pt x="3543554" y="709409"/>
                  </a:lnTo>
                  <a:lnTo>
                    <a:pt x="3542144" y="708634"/>
                  </a:lnTo>
                  <a:lnTo>
                    <a:pt x="3540582" y="708113"/>
                  </a:lnTo>
                  <a:lnTo>
                    <a:pt x="3540950" y="709917"/>
                  </a:lnTo>
                  <a:lnTo>
                    <a:pt x="3540950" y="711720"/>
                  </a:lnTo>
                  <a:lnTo>
                    <a:pt x="3540582" y="713524"/>
                  </a:lnTo>
                  <a:lnTo>
                    <a:pt x="3542106" y="712647"/>
                  </a:lnTo>
                  <a:lnTo>
                    <a:pt x="3543528" y="711619"/>
                  </a:lnTo>
                  <a:lnTo>
                    <a:pt x="3544836" y="710425"/>
                  </a:lnTo>
                  <a:close/>
                </a:path>
                <a:path w="4850765" h="5250815">
                  <a:moveTo>
                    <a:pt x="3747973" y="743724"/>
                  </a:moveTo>
                  <a:lnTo>
                    <a:pt x="3745623" y="741451"/>
                  </a:lnTo>
                  <a:lnTo>
                    <a:pt x="3745458" y="741362"/>
                  </a:lnTo>
                  <a:lnTo>
                    <a:pt x="3747973" y="743724"/>
                  </a:lnTo>
                  <a:close/>
                </a:path>
                <a:path w="4850765" h="5250815">
                  <a:moveTo>
                    <a:pt x="3749205" y="744880"/>
                  </a:moveTo>
                  <a:lnTo>
                    <a:pt x="3747338" y="743470"/>
                  </a:lnTo>
                  <a:lnTo>
                    <a:pt x="3741293" y="739609"/>
                  </a:lnTo>
                  <a:lnTo>
                    <a:pt x="3739858" y="738695"/>
                  </a:lnTo>
                  <a:lnTo>
                    <a:pt x="3742918" y="739775"/>
                  </a:lnTo>
                  <a:lnTo>
                    <a:pt x="3745458" y="741362"/>
                  </a:lnTo>
                  <a:lnTo>
                    <a:pt x="3745268" y="741172"/>
                  </a:lnTo>
                  <a:lnTo>
                    <a:pt x="3742931" y="738695"/>
                  </a:lnTo>
                  <a:lnTo>
                    <a:pt x="3742601" y="738339"/>
                  </a:lnTo>
                  <a:lnTo>
                    <a:pt x="3734854" y="734453"/>
                  </a:lnTo>
                  <a:lnTo>
                    <a:pt x="3736606" y="730618"/>
                  </a:lnTo>
                  <a:lnTo>
                    <a:pt x="3734409" y="727087"/>
                  </a:lnTo>
                  <a:lnTo>
                    <a:pt x="3730091" y="722376"/>
                  </a:lnTo>
                  <a:lnTo>
                    <a:pt x="3725443" y="719442"/>
                  </a:lnTo>
                  <a:lnTo>
                    <a:pt x="3724529" y="718858"/>
                  </a:lnTo>
                  <a:lnTo>
                    <a:pt x="3718598" y="715772"/>
                  </a:lnTo>
                  <a:lnTo>
                    <a:pt x="3713137" y="712381"/>
                  </a:lnTo>
                  <a:lnTo>
                    <a:pt x="3713061" y="717359"/>
                  </a:lnTo>
                  <a:lnTo>
                    <a:pt x="3708108" y="719442"/>
                  </a:lnTo>
                  <a:lnTo>
                    <a:pt x="3703853" y="718185"/>
                  </a:lnTo>
                  <a:lnTo>
                    <a:pt x="3710851" y="721804"/>
                  </a:lnTo>
                  <a:lnTo>
                    <a:pt x="3718445" y="725208"/>
                  </a:lnTo>
                  <a:lnTo>
                    <a:pt x="3724364" y="730554"/>
                  </a:lnTo>
                  <a:lnTo>
                    <a:pt x="3727805" y="731532"/>
                  </a:lnTo>
                  <a:lnTo>
                    <a:pt x="3731349" y="734187"/>
                  </a:lnTo>
                  <a:lnTo>
                    <a:pt x="3733647" y="742048"/>
                  </a:lnTo>
                  <a:lnTo>
                    <a:pt x="3739146" y="739609"/>
                  </a:lnTo>
                  <a:lnTo>
                    <a:pt x="3741267" y="743470"/>
                  </a:lnTo>
                  <a:lnTo>
                    <a:pt x="3741382" y="743724"/>
                  </a:lnTo>
                  <a:lnTo>
                    <a:pt x="3738626" y="744689"/>
                  </a:lnTo>
                  <a:lnTo>
                    <a:pt x="3737241" y="744880"/>
                  </a:lnTo>
                  <a:lnTo>
                    <a:pt x="3749205" y="744880"/>
                  </a:lnTo>
                  <a:close/>
                </a:path>
                <a:path w="4850765" h="5250815">
                  <a:moveTo>
                    <a:pt x="3792753" y="512140"/>
                  </a:moveTo>
                  <a:lnTo>
                    <a:pt x="3791216" y="508622"/>
                  </a:lnTo>
                  <a:lnTo>
                    <a:pt x="3787965" y="506780"/>
                  </a:lnTo>
                  <a:lnTo>
                    <a:pt x="3787775" y="511962"/>
                  </a:lnTo>
                  <a:lnTo>
                    <a:pt x="3792753" y="512140"/>
                  </a:lnTo>
                  <a:close/>
                </a:path>
                <a:path w="4850765" h="5250815">
                  <a:moveTo>
                    <a:pt x="3822319" y="3651199"/>
                  </a:moveTo>
                  <a:lnTo>
                    <a:pt x="3815829" y="3652786"/>
                  </a:lnTo>
                  <a:lnTo>
                    <a:pt x="3809555" y="3655060"/>
                  </a:lnTo>
                  <a:lnTo>
                    <a:pt x="3803573" y="3658031"/>
                  </a:lnTo>
                  <a:lnTo>
                    <a:pt x="3797973" y="3661676"/>
                  </a:lnTo>
                  <a:lnTo>
                    <a:pt x="3802456" y="3663289"/>
                  </a:lnTo>
                  <a:lnTo>
                    <a:pt x="3807701" y="3667531"/>
                  </a:lnTo>
                  <a:lnTo>
                    <a:pt x="3811574" y="3662222"/>
                  </a:lnTo>
                  <a:lnTo>
                    <a:pt x="3812603" y="3663708"/>
                  </a:lnTo>
                  <a:lnTo>
                    <a:pt x="3813543" y="3665245"/>
                  </a:lnTo>
                  <a:lnTo>
                    <a:pt x="3814419" y="3666833"/>
                  </a:lnTo>
                  <a:lnTo>
                    <a:pt x="3814927" y="3661054"/>
                  </a:lnTo>
                  <a:lnTo>
                    <a:pt x="3820909" y="3657409"/>
                  </a:lnTo>
                  <a:lnTo>
                    <a:pt x="3822319" y="3651199"/>
                  </a:lnTo>
                  <a:close/>
                </a:path>
                <a:path w="4850765" h="5250815">
                  <a:moveTo>
                    <a:pt x="3859479" y="69608"/>
                  </a:moveTo>
                  <a:lnTo>
                    <a:pt x="3848481" y="65976"/>
                  </a:lnTo>
                  <a:lnTo>
                    <a:pt x="3841940" y="65278"/>
                  </a:lnTo>
                  <a:lnTo>
                    <a:pt x="3833076" y="63703"/>
                  </a:lnTo>
                  <a:lnTo>
                    <a:pt x="3823665" y="61683"/>
                  </a:lnTo>
                  <a:lnTo>
                    <a:pt x="3814292" y="60540"/>
                  </a:lnTo>
                  <a:lnTo>
                    <a:pt x="3805504" y="61607"/>
                  </a:lnTo>
                  <a:lnTo>
                    <a:pt x="3809174" y="67741"/>
                  </a:lnTo>
                  <a:lnTo>
                    <a:pt x="3827602" y="73139"/>
                  </a:lnTo>
                  <a:lnTo>
                    <a:pt x="3848328" y="77025"/>
                  </a:lnTo>
                  <a:lnTo>
                    <a:pt x="3858907" y="78625"/>
                  </a:lnTo>
                  <a:lnTo>
                    <a:pt x="3859479" y="69608"/>
                  </a:lnTo>
                  <a:close/>
                </a:path>
                <a:path w="4850765" h="5250815">
                  <a:moveTo>
                    <a:pt x="3915219" y="940092"/>
                  </a:moveTo>
                  <a:lnTo>
                    <a:pt x="3914013" y="940206"/>
                  </a:lnTo>
                  <a:lnTo>
                    <a:pt x="3913759" y="940358"/>
                  </a:lnTo>
                  <a:lnTo>
                    <a:pt x="3913936" y="940447"/>
                  </a:lnTo>
                  <a:lnTo>
                    <a:pt x="3915219" y="940092"/>
                  </a:lnTo>
                  <a:close/>
                </a:path>
                <a:path w="4850765" h="5250815">
                  <a:moveTo>
                    <a:pt x="3924389" y="939863"/>
                  </a:moveTo>
                  <a:lnTo>
                    <a:pt x="3923525" y="939711"/>
                  </a:lnTo>
                  <a:lnTo>
                    <a:pt x="3919397" y="938949"/>
                  </a:lnTo>
                  <a:lnTo>
                    <a:pt x="3915219" y="940092"/>
                  </a:lnTo>
                  <a:lnTo>
                    <a:pt x="3919677" y="939711"/>
                  </a:lnTo>
                  <a:lnTo>
                    <a:pt x="3924389" y="939863"/>
                  </a:lnTo>
                  <a:close/>
                </a:path>
                <a:path w="4850765" h="5250815">
                  <a:moveTo>
                    <a:pt x="3938473" y="3613924"/>
                  </a:moveTo>
                  <a:lnTo>
                    <a:pt x="3934244" y="3612248"/>
                  </a:lnTo>
                  <a:lnTo>
                    <a:pt x="3928199" y="3612248"/>
                  </a:lnTo>
                  <a:lnTo>
                    <a:pt x="3923690" y="3612972"/>
                  </a:lnTo>
                  <a:lnTo>
                    <a:pt x="3916680" y="3614826"/>
                  </a:lnTo>
                  <a:lnTo>
                    <a:pt x="3909860" y="3616287"/>
                  </a:lnTo>
                  <a:lnTo>
                    <a:pt x="3895864" y="3618725"/>
                  </a:lnTo>
                  <a:lnTo>
                    <a:pt x="3888105" y="3619766"/>
                  </a:lnTo>
                  <a:lnTo>
                    <a:pt x="3872788" y="3621290"/>
                  </a:lnTo>
                  <a:lnTo>
                    <a:pt x="3864876" y="3622611"/>
                  </a:lnTo>
                  <a:lnTo>
                    <a:pt x="3860812" y="3623475"/>
                  </a:lnTo>
                  <a:lnTo>
                    <a:pt x="3855313" y="3622954"/>
                  </a:lnTo>
                  <a:lnTo>
                    <a:pt x="3848265" y="3628644"/>
                  </a:lnTo>
                  <a:lnTo>
                    <a:pt x="3847744" y="3633686"/>
                  </a:lnTo>
                  <a:lnTo>
                    <a:pt x="3843972" y="3636518"/>
                  </a:lnTo>
                  <a:lnTo>
                    <a:pt x="3852964" y="3640886"/>
                  </a:lnTo>
                  <a:lnTo>
                    <a:pt x="3846449" y="3651516"/>
                  </a:lnTo>
                  <a:lnTo>
                    <a:pt x="3845801" y="3653345"/>
                  </a:lnTo>
                  <a:lnTo>
                    <a:pt x="3846690" y="3660571"/>
                  </a:lnTo>
                  <a:lnTo>
                    <a:pt x="3849014" y="3661892"/>
                  </a:lnTo>
                  <a:lnTo>
                    <a:pt x="3852964" y="3659479"/>
                  </a:lnTo>
                  <a:lnTo>
                    <a:pt x="3858691" y="3655491"/>
                  </a:lnTo>
                  <a:lnTo>
                    <a:pt x="3865816" y="3651961"/>
                  </a:lnTo>
                  <a:lnTo>
                    <a:pt x="3873906" y="3648964"/>
                  </a:lnTo>
                  <a:lnTo>
                    <a:pt x="3889832" y="3643541"/>
                  </a:lnTo>
                  <a:lnTo>
                    <a:pt x="3902202" y="3639032"/>
                  </a:lnTo>
                  <a:lnTo>
                    <a:pt x="3915410" y="3633825"/>
                  </a:lnTo>
                  <a:lnTo>
                    <a:pt x="3927754" y="3627145"/>
                  </a:lnTo>
                  <a:lnTo>
                    <a:pt x="3937571" y="3618230"/>
                  </a:lnTo>
                  <a:lnTo>
                    <a:pt x="3938473" y="3613924"/>
                  </a:lnTo>
                  <a:close/>
                </a:path>
                <a:path w="4850765" h="5250815">
                  <a:moveTo>
                    <a:pt x="3996766" y="4827549"/>
                  </a:moveTo>
                  <a:lnTo>
                    <a:pt x="3993972" y="4827549"/>
                  </a:lnTo>
                  <a:lnTo>
                    <a:pt x="3991584" y="4840249"/>
                  </a:lnTo>
                  <a:lnTo>
                    <a:pt x="3995813" y="4840249"/>
                  </a:lnTo>
                  <a:lnTo>
                    <a:pt x="3996766" y="4827549"/>
                  </a:lnTo>
                  <a:close/>
                </a:path>
                <a:path w="4850765" h="5250815">
                  <a:moveTo>
                    <a:pt x="4016108" y="1085723"/>
                  </a:moveTo>
                  <a:lnTo>
                    <a:pt x="4015219" y="1077950"/>
                  </a:lnTo>
                  <a:lnTo>
                    <a:pt x="4012349" y="1071587"/>
                  </a:lnTo>
                  <a:lnTo>
                    <a:pt x="4005072" y="1062278"/>
                  </a:lnTo>
                  <a:lnTo>
                    <a:pt x="4002684" y="1058735"/>
                  </a:lnTo>
                  <a:lnTo>
                    <a:pt x="4001401" y="1057414"/>
                  </a:lnTo>
                  <a:lnTo>
                    <a:pt x="4000652" y="1056627"/>
                  </a:lnTo>
                  <a:lnTo>
                    <a:pt x="3999306" y="1055230"/>
                  </a:lnTo>
                  <a:lnTo>
                    <a:pt x="3995343" y="1051090"/>
                  </a:lnTo>
                  <a:lnTo>
                    <a:pt x="3990644" y="1055230"/>
                  </a:lnTo>
                  <a:lnTo>
                    <a:pt x="3985907" y="1052068"/>
                  </a:lnTo>
                  <a:lnTo>
                    <a:pt x="3988231" y="1054163"/>
                  </a:lnTo>
                  <a:lnTo>
                    <a:pt x="3990937" y="1055446"/>
                  </a:lnTo>
                  <a:lnTo>
                    <a:pt x="3994023" y="1055941"/>
                  </a:lnTo>
                  <a:lnTo>
                    <a:pt x="3987292" y="1056627"/>
                  </a:lnTo>
                  <a:lnTo>
                    <a:pt x="3980205" y="1051064"/>
                  </a:lnTo>
                  <a:lnTo>
                    <a:pt x="3973957" y="1043292"/>
                  </a:lnTo>
                  <a:lnTo>
                    <a:pt x="3969740" y="1037386"/>
                  </a:lnTo>
                  <a:lnTo>
                    <a:pt x="3961536" y="1029449"/>
                  </a:lnTo>
                  <a:lnTo>
                    <a:pt x="3951960" y="1023175"/>
                  </a:lnTo>
                  <a:lnTo>
                    <a:pt x="3942219" y="1017092"/>
                  </a:lnTo>
                  <a:lnTo>
                    <a:pt x="3933507" y="1009662"/>
                  </a:lnTo>
                  <a:lnTo>
                    <a:pt x="3925709" y="997839"/>
                  </a:lnTo>
                  <a:lnTo>
                    <a:pt x="3920820" y="984745"/>
                  </a:lnTo>
                  <a:lnTo>
                    <a:pt x="3916857" y="971194"/>
                  </a:lnTo>
                  <a:lnTo>
                    <a:pt x="3911879" y="958037"/>
                  </a:lnTo>
                  <a:lnTo>
                    <a:pt x="3909682" y="953516"/>
                  </a:lnTo>
                  <a:lnTo>
                    <a:pt x="3903535" y="946543"/>
                  </a:lnTo>
                  <a:lnTo>
                    <a:pt x="3913759" y="940358"/>
                  </a:lnTo>
                  <a:lnTo>
                    <a:pt x="3909276" y="937933"/>
                  </a:lnTo>
                  <a:lnTo>
                    <a:pt x="3917213" y="936434"/>
                  </a:lnTo>
                  <a:lnTo>
                    <a:pt x="3929075" y="938834"/>
                  </a:lnTo>
                  <a:lnTo>
                    <a:pt x="3940810" y="942848"/>
                  </a:lnTo>
                  <a:lnTo>
                    <a:pt x="3948417" y="946226"/>
                  </a:lnTo>
                  <a:lnTo>
                    <a:pt x="3955427" y="950048"/>
                  </a:lnTo>
                  <a:lnTo>
                    <a:pt x="3963238" y="953528"/>
                  </a:lnTo>
                  <a:lnTo>
                    <a:pt x="3974401" y="962444"/>
                  </a:lnTo>
                  <a:lnTo>
                    <a:pt x="3978846" y="968248"/>
                  </a:lnTo>
                  <a:lnTo>
                    <a:pt x="3985145" y="970038"/>
                  </a:lnTo>
                  <a:lnTo>
                    <a:pt x="3980421" y="967663"/>
                  </a:lnTo>
                  <a:lnTo>
                    <a:pt x="3977538" y="963028"/>
                  </a:lnTo>
                  <a:lnTo>
                    <a:pt x="3968864" y="955433"/>
                  </a:lnTo>
                  <a:lnTo>
                    <a:pt x="3962603" y="952842"/>
                  </a:lnTo>
                  <a:lnTo>
                    <a:pt x="3957409" y="949185"/>
                  </a:lnTo>
                  <a:lnTo>
                    <a:pt x="3948290" y="941959"/>
                  </a:lnTo>
                  <a:lnTo>
                    <a:pt x="3942423" y="936434"/>
                  </a:lnTo>
                  <a:lnTo>
                    <a:pt x="3939832" y="933996"/>
                  </a:lnTo>
                  <a:lnTo>
                    <a:pt x="3931666" y="925703"/>
                  </a:lnTo>
                  <a:lnTo>
                    <a:pt x="3923474" y="917460"/>
                  </a:lnTo>
                  <a:lnTo>
                    <a:pt x="3905745" y="900684"/>
                  </a:lnTo>
                  <a:lnTo>
                    <a:pt x="3869982" y="867524"/>
                  </a:lnTo>
                  <a:lnTo>
                    <a:pt x="3856532" y="854481"/>
                  </a:lnTo>
                  <a:lnTo>
                    <a:pt x="3852418" y="850493"/>
                  </a:lnTo>
                  <a:lnTo>
                    <a:pt x="3855402" y="854481"/>
                  </a:lnTo>
                  <a:lnTo>
                    <a:pt x="3853726" y="853706"/>
                  </a:lnTo>
                  <a:lnTo>
                    <a:pt x="3850360" y="850887"/>
                  </a:lnTo>
                  <a:lnTo>
                    <a:pt x="3848214" y="848753"/>
                  </a:lnTo>
                  <a:lnTo>
                    <a:pt x="3844709" y="843114"/>
                  </a:lnTo>
                  <a:lnTo>
                    <a:pt x="3842461" y="841260"/>
                  </a:lnTo>
                  <a:lnTo>
                    <a:pt x="3840657" y="839774"/>
                  </a:lnTo>
                  <a:lnTo>
                    <a:pt x="3835019" y="835799"/>
                  </a:lnTo>
                  <a:lnTo>
                    <a:pt x="3836136" y="837018"/>
                  </a:lnTo>
                  <a:lnTo>
                    <a:pt x="3837178" y="838314"/>
                  </a:lnTo>
                  <a:lnTo>
                    <a:pt x="3838130" y="839673"/>
                  </a:lnTo>
                  <a:lnTo>
                    <a:pt x="3833888" y="841260"/>
                  </a:lnTo>
                  <a:lnTo>
                    <a:pt x="3831882" y="836993"/>
                  </a:lnTo>
                  <a:lnTo>
                    <a:pt x="3828186" y="828878"/>
                  </a:lnTo>
                  <a:lnTo>
                    <a:pt x="3825456" y="827239"/>
                  </a:lnTo>
                  <a:lnTo>
                    <a:pt x="3799382" y="796340"/>
                  </a:lnTo>
                  <a:lnTo>
                    <a:pt x="3800919" y="799122"/>
                  </a:lnTo>
                  <a:lnTo>
                    <a:pt x="3802723" y="801700"/>
                  </a:lnTo>
                  <a:lnTo>
                    <a:pt x="3804818" y="804075"/>
                  </a:lnTo>
                  <a:lnTo>
                    <a:pt x="3801846" y="796340"/>
                  </a:lnTo>
                  <a:lnTo>
                    <a:pt x="3799230" y="789520"/>
                  </a:lnTo>
                  <a:lnTo>
                    <a:pt x="3786301" y="780122"/>
                  </a:lnTo>
                  <a:lnTo>
                    <a:pt x="3772763" y="771499"/>
                  </a:lnTo>
                  <a:lnTo>
                    <a:pt x="3764953" y="759333"/>
                  </a:lnTo>
                  <a:lnTo>
                    <a:pt x="3764623" y="758799"/>
                  </a:lnTo>
                  <a:lnTo>
                    <a:pt x="3771519" y="761707"/>
                  </a:lnTo>
                  <a:lnTo>
                    <a:pt x="3778631" y="767956"/>
                  </a:lnTo>
                  <a:lnTo>
                    <a:pt x="3785197" y="775144"/>
                  </a:lnTo>
                  <a:lnTo>
                    <a:pt x="3790531" y="780859"/>
                  </a:lnTo>
                  <a:lnTo>
                    <a:pt x="3761638" y="754380"/>
                  </a:lnTo>
                  <a:lnTo>
                    <a:pt x="3755072" y="749325"/>
                  </a:lnTo>
                  <a:lnTo>
                    <a:pt x="3749471" y="745083"/>
                  </a:lnTo>
                  <a:lnTo>
                    <a:pt x="3735781" y="745083"/>
                  </a:lnTo>
                  <a:lnTo>
                    <a:pt x="3732911" y="745083"/>
                  </a:lnTo>
                  <a:lnTo>
                    <a:pt x="3734308" y="749922"/>
                  </a:lnTo>
                  <a:lnTo>
                    <a:pt x="3739985" y="749325"/>
                  </a:lnTo>
                  <a:lnTo>
                    <a:pt x="3743706" y="751459"/>
                  </a:lnTo>
                  <a:lnTo>
                    <a:pt x="3743020" y="754113"/>
                  </a:lnTo>
                  <a:lnTo>
                    <a:pt x="3740683" y="758456"/>
                  </a:lnTo>
                  <a:lnTo>
                    <a:pt x="3732784" y="759333"/>
                  </a:lnTo>
                  <a:lnTo>
                    <a:pt x="3734028" y="754570"/>
                  </a:lnTo>
                  <a:lnTo>
                    <a:pt x="3730548" y="753389"/>
                  </a:lnTo>
                  <a:lnTo>
                    <a:pt x="3722890" y="752779"/>
                  </a:lnTo>
                  <a:lnTo>
                    <a:pt x="3721824" y="757047"/>
                  </a:lnTo>
                  <a:lnTo>
                    <a:pt x="3724681" y="763295"/>
                  </a:lnTo>
                  <a:lnTo>
                    <a:pt x="3728821" y="768578"/>
                  </a:lnTo>
                  <a:lnTo>
                    <a:pt x="3734549" y="774217"/>
                  </a:lnTo>
                  <a:lnTo>
                    <a:pt x="3740150" y="780199"/>
                  </a:lnTo>
                  <a:lnTo>
                    <a:pt x="3744963" y="786523"/>
                  </a:lnTo>
                  <a:lnTo>
                    <a:pt x="3748709" y="793623"/>
                  </a:lnTo>
                  <a:lnTo>
                    <a:pt x="3751656" y="800633"/>
                  </a:lnTo>
                  <a:lnTo>
                    <a:pt x="3754704" y="806869"/>
                  </a:lnTo>
                  <a:lnTo>
                    <a:pt x="3785679" y="837361"/>
                  </a:lnTo>
                  <a:lnTo>
                    <a:pt x="3798659" y="845172"/>
                  </a:lnTo>
                  <a:lnTo>
                    <a:pt x="3810012" y="854379"/>
                  </a:lnTo>
                  <a:lnTo>
                    <a:pt x="3814076" y="859764"/>
                  </a:lnTo>
                  <a:lnTo>
                    <a:pt x="3817213" y="865720"/>
                  </a:lnTo>
                  <a:lnTo>
                    <a:pt x="3819944" y="871918"/>
                  </a:lnTo>
                  <a:lnTo>
                    <a:pt x="3822763" y="878039"/>
                  </a:lnTo>
                  <a:lnTo>
                    <a:pt x="3827488" y="885113"/>
                  </a:lnTo>
                  <a:lnTo>
                    <a:pt x="3833368" y="891413"/>
                  </a:lnTo>
                  <a:lnTo>
                    <a:pt x="3839527" y="897559"/>
                  </a:lnTo>
                  <a:lnTo>
                    <a:pt x="3845115" y="904138"/>
                  </a:lnTo>
                  <a:lnTo>
                    <a:pt x="3853599" y="916152"/>
                  </a:lnTo>
                  <a:lnTo>
                    <a:pt x="3861320" y="928052"/>
                  </a:lnTo>
                  <a:lnTo>
                    <a:pt x="3868128" y="940447"/>
                  </a:lnTo>
                  <a:lnTo>
                    <a:pt x="3873741" y="953782"/>
                  </a:lnTo>
                  <a:lnTo>
                    <a:pt x="3881209" y="966406"/>
                  </a:lnTo>
                  <a:lnTo>
                    <a:pt x="3891546" y="976147"/>
                  </a:lnTo>
                  <a:lnTo>
                    <a:pt x="3902506" y="985380"/>
                  </a:lnTo>
                  <a:lnTo>
                    <a:pt x="3911854" y="996454"/>
                  </a:lnTo>
                  <a:lnTo>
                    <a:pt x="3914190" y="1002258"/>
                  </a:lnTo>
                  <a:lnTo>
                    <a:pt x="3915308" y="1008303"/>
                  </a:lnTo>
                  <a:lnTo>
                    <a:pt x="3916527" y="1014399"/>
                  </a:lnTo>
                  <a:lnTo>
                    <a:pt x="3919194" y="1020343"/>
                  </a:lnTo>
                  <a:lnTo>
                    <a:pt x="3923665" y="1025906"/>
                  </a:lnTo>
                  <a:lnTo>
                    <a:pt x="3928757" y="1031087"/>
                  </a:lnTo>
                  <a:lnTo>
                    <a:pt x="3933596" y="1036408"/>
                  </a:lnTo>
                  <a:lnTo>
                    <a:pt x="3937343" y="1042377"/>
                  </a:lnTo>
                  <a:lnTo>
                    <a:pt x="3939552" y="1048918"/>
                  </a:lnTo>
                  <a:lnTo>
                    <a:pt x="3941191" y="1055674"/>
                  </a:lnTo>
                  <a:lnTo>
                    <a:pt x="3943172" y="1062291"/>
                  </a:lnTo>
                  <a:lnTo>
                    <a:pt x="3973538" y="1095019"/>
                  </a:lnTo>
                  <a:lnTo>
                    <a:pt x="3970617" y="1091057"/>
                  </a:lnTo>
                  <a:lnTo>
                    <a:pt x="3972090" y="1084897"/>
                  </a:lnTo>
                  <a:lnTo>
                    <a:pt x="3968140" y="1076134"/>
                  </a:lnTo>
                  <a:lnTo>
                    <a:pt x="3967492" y="1072007"/>
                  </a:lnTo>
                  <a:lnTo>
                    <a:pt x="3966553" y="1067536"/>
                  </a:lnTo>
                  <a:lnTo>
                    <a:pt x="3966616" y="1062278"/>
                  </a:lnTo>
                  <a:lnTo>
                    <a:pt x="3968229" y="1058557"/>
                  </a:lnTo>
                  <a:lnTo>
                    <a:pt x="3971493" y="1057414"/>
                  </a:lnTo>
                  <a:lnTo>
                    <a:pt x="3976052" y="1060970"/>
                  </a:lnTo>
                  <a:lnTo>
                    <a:pt x="3980827" y="1063523"/>
                  </a:lnTo>
                  <a:lnTo>
                    <a:pt x="3987762" y="1064221"/>
                  </a:lnTo>
                  <a:lnTo>
                    <a:pt x="3995064" y="1064666"/>
                  </a:lnTo>
                  <a:lnTo>
                    <a:pt x="4000970" y="1066444"/>
                  </a:lnTo>
                  <a:lnTo>
                    <a:pt x="4007129" y="1070406"/>
                  </a:lnTo>
                  <a:lnTo>
                    <a:pt x="4012755" y="1079334"/>
                  </a:lnTo>
                  <a:lnTo>
                    <a:pt x="4016108" y="1085723"/>
                  </a:lnTo>
                  <a:close/>
                </a:path>
                <a:path w="4850765" h="5250815">
                  <a:moveTo>
                    <a:pt x="4021925" y="4840249"/>
                  </a:moveTo>
                  <a:lnTo>
                    <a:pt x="4018572" y="4852949"/>
                  </a:lnTo>
                  <a:lnTo>
                    <a:pt x="4019156" y="4852949"/>
                  </a:lnTo>
                  <a:lnTo>
                    <a:pt x="4021925" y="4840249"/>
                  </a:lnTo>
                  <a:close/>
                </a:path>
                <a:path w="4850765" h="5250815">
                  <a:moveTo>
                    <a:pt x="4061180" y="3772700"/>
                  </a:moveTo>
                  <a:lnTo>
                    <a:pt x="4060101" y="3768674"/>
                  </a:lnTo>
                  <a:lnTo>
                    <a:pt x="4054995" y="3768153"/>
                  </a:lnTo>
                  <a:lnTo>
                    <a:pt x="4054995" y="3763759"/>
                  </a:lnTo>
                  <a:lnTo>
                    <a:pt x="4054297" y="3761981"/>
                  </a:lnTo>
                  <a:lnTo>
                    <a:pt x="4053382" y="3760330"/>
                  </a:lnTo>
                  <a:lnTo>
                    <a:pt x="4052265" y="3758781"/>
                  </a:lnTo>
                  <a:lnTo>
                    <a:pt x="4052557" y="3756063"/>
                  </a:lnTo>
                  <a:lnTo>
                    <a:pt x="4052430" y="3753345"/>
                  </a:lnTo>
                  <a:lnTo>
                    <a:pt x="4051884" y="3750665"/>
                  </a:lnTo>
                  <a:lnTo>
                    <a:pt x="4045877" y="3752900"/>
                  </a:lnTo>
                  <a:lnTo>
                    <a:pt x="4044899" y="3756787"/>
                  </a:lnTo>
                  <a:lnTo>
                    <a:pt x="4043921" y="3766997"/>
                  </a:lnTo>
                  <a:lnTo>
                    <a:pt x="4037177" y="3769677"/>
                  </a:lnTo>
                  <a:lnTo>
                    <a:pt x="4039527" y="3774262"/>
                  </a:lnTo>
                  <a:lnTo>
                    <a:pt x="4045242" y="3772814"/>
                  </a:lnTo>
                  <a:lnTo>
                    <a:pt x="4049788" y="3772281"/>
                  </a:lnTo>
                  <a:lnTo>
                    <a:pt x="4055376" y="3774630"/>
                  </a:lnTo>
                  <a:lnTo>
                    <a:pt x="4057434" y="3774351"/>
                  </a:lnTo>
                  <a:lnTo>
                    <a:pt x="4059364" y="3773703"/>
                  </a:lnTo>
                  <a:lnTo>
                    <a:pt x="4061180" y="3772700"/>
                  </a:lnTo>
                  <a:close/>
                </a:path>
                <a:path w="4850765" h="5250815">
                  <a:moveTo>
                    <a:pt x="4069296" y="403631"/>
                  </a:moveTo>
                  <a:lnTo>
                    <a:pt x="4067899" y="403301"/>
                  </a:lnTo>
                  <a:lnTo>
                    <a:pt x="4066489" y="403174"/>
                  </a:lnTo>
                  <a:lnTo>
                    <a:pt x="4065054" y="403250"/>
                  </a:lnTo>
                  <a:lnTo>
                    <a:pt x="4069296" y="403631"/>
                  </a:lnTo>
                  <a:close/>
                </a:path>
                <a:path w="4850765" h="5250815">
                  <a:moveTo>
                    <a:pt x="4083799" y="4887074"/>
                  </a:moveTo>
                  <a:lnTo>
                    <a:pt x="4076877" y="4886122"/>
                  </a:lnTo>
                  <a:lnTo>
                    <a:pt x="4075950" y="4886426"/>
                  </a:lnTo>
                  <a:lnTo>
                    <a:pt x="4075290" y="4887023"/>
                  </a:lnTo>
                  <a:lnTo>
                    <a:pt x="4074896" y="4887925"/>
                  </a:lnTo>
                  <a:lnTo>
                    <a:pt x="4072229" y="4890071"/>
                  </a:lnTo>
                  <a:lnTo>
                    <a:pt x="4067314" y="4886058"/>
                  </a:lnTo>
                  <a:lnTo>
                    <a:pt x="4064470" y="4886096"/>
                  </a:lnTo>
                  <a:lnTo>
                    <a:pt x="4063822" y="4881804"/>
                  </a:lnTo>
                  <a:lnTo>
                    <a:pt x="4022814" y="4889792"/>
                  </a:lnTo>
                  <a:lnTo>
                    <a:pt x="4020235" y="4893818"/>
                  </a:lnTo>
                  <a:lnTo>
                    <a:pt x="4021950" y="4898098"/>
                  </a:lnTo>
                  <a:lnTo>
                    <a:pt x="4028757" y="4900447"/>
                  </a:lnTo>
                  <a:lnTo>
                    <a:pt x="4036364" y="4899101"/>
                  </a:lnTo>
                  <a:lnTo>
                    <a:pt x="4043908" y="4898021"/>
                  </a:lnTo>
                  <a:lnTo>
                    <a:pt x="4050538" y="4901196"/>
                  </a:lnTo>
                  <a:lnTo>
                    <a:pt x="4054665" y="4900066"/>
                  </a:lnTo>
                  <a:lnTo>
                    <a:pt x="4057739" y="4897018"/>
                  </a:lnTo>
                  <a:lnTo>
                    <a:pt x="4066590" y="4890795"/>
                  </a:lnTo>
                  <a:lnTo>
                    <a:pt x="4069435" y="4893361"/>
                  </a:lnTo>
                  <a:lnTo>
                    <a:pt x="4079913" y="4892637"/>
                  </a:lnTo>
                  <a:lnTo>
                    <a:pt x="4083799" y="4887074"/>
                  </a:lnTo>
                  <a:close/>
                </a:path>
                <a:path w="4850765" h="5250815">
                  <a:moveTo>
                    <a:pt x="4102824" y="3749052"/>
                  </a:moveTo>
                  <a:lnTo>
                    <a:pt x="4089654" y="3746487"/>
                  </a:lnTo>
                  <a:lnTo>
                    <a:pt x="4084574" y="3746919"/>
                  </a:lnTo>
                  <a:lnTo>
                    <a:pt x="4085412" y="3748557"/>
                  </a:lnTo>
                  <a:lnTo>
                    <a:pt x="4081145" y="3748481"/>
                  </a:lnTo>
                  <a:lnTo>
                    <a:pt x="4079989" y="3753777"/>
                  </a:lnTo>
                  <a:lnTo>
                    <a:pt x="4076052" y="3748519"/>
                  </a:lnTo>
                  <a:lnTo>
                    <a:pt x="4070185" y="3753993"/>
                  </a:lnTo>
                  <a:lnTo>
                    <a:pt x="4063009" y="3751897"/>
                  </a:lnTo>
                  <a:lnTo>
                    <a:pt x="4056443" y="3743744"/>
                  </a:lnTo>
                  <a:lnTo>
                    <a:pt x="4054881" y="3748570"/>
                  </a:lnTo>
                  <a:lnTo>
                    <a:pt x="4055186" y="3757345"/>
                  </a:lnTo>
                  <a:lnTo>
                    <a:pt x="4059593" y="3767531"/>
                  </a:lnTo>
                  <a:lnTo>
                    <a:pt x="4066705" y="3775519"/>
                  </a:lnTo>
                  <a:lnTo>
                    <a:pt x="4075099" y="3777691"/>
                  </a:lnTo>
                  <a:lnTo>
                    <a:pt x="4080916" y="3775418"/>
                  </a:lnTo>
                  <a:lnTo>
                    <a:pt x="4087558" y="3771328"/>
                  </a:lnTo>
                  <a:lnTo>
                    <a:pt x="4093375" y="3766235"/>
                  </a:lnTo>
                  <a:lnTo>
                    <a:pt x="4096715" y="3760965"/>
                  </a:lnTo>
                  <a:lnTo>
                    <a:pt x="4097604" y="3758069"/>
                  </a:lnTo>
                  <a:lnTo>
                    <a:pt x="4102824" y="3749052"/>
                  </a:lnTo>
                  <a:close/>
                </a:path>
                <a:path w="4850765" h="5250815">
                  <a:moveTo>
                    <a:pt x="4124007" y="3760749"/>
                  </a:moveTo>
                  <a:lnTo>
                    <a:pt x="4123220" y="3748049"/>
                  </a:lnTo>
                  <a:lnTo>
                    <a:pt x="4118838" y="3748049"/>
                  </a:lnTo>
                  <a:lnTo>
                    <a:pt x="4110469" y="3760749"/>
                  </a:lnTo>
                  <a:lnTo>
                    <a:pt x="4124007" y="3760749"/>
                  </a:lnTo>
                  <a:close/>
                </a:path>
                <a:path w="4850765" h="5250815">
                  <a:moveTo>
                    <a:pt x="4124934" y="4891049"/>
                  </a:moveTo>
                  <a:lnTo>
                    <a:pt x="4117454" y="4878349"/>
                  </a:lnTo>
                  <a:lnTo>
                    <a:pt x="4123842" y="4891049"/>
                  </a:lnTo>
                  <a:lnTo>
                    <a:pt x="4124934" y="4891049"/>
                  </a:lnTo>
                  <a:close/>
                </a:path>
                <a:path w="4850765" h="5250815">
                  <a:moveTo>
                    <a:pt x="4146639" y="3746703"/>
                  </a:moveTo>
                  <a:lnTo>
                    <a:pt x="4145902" y="3741166"/>
                  </a:lnTo>
                  <a:lnTo>
                    <a:pt x="4144048" y="3735933"/>
                  </a:lnTo>
                  <a:lnTo>
                    <a:pt x="4139819" y="3741623"/>
                  </a:lnTo>
                  <a:lnTo>
                    <a:pt x="4142282" y="3745852"/>
                  </a:lnTo>
                  <a:lnTo>
                    <a:pt x="4144048" y="3751846"/>
                  </a:lnTo>
                  <a:lnTo>
                    <a:pt x="4146639" y="3746703"/>
                  </a:lnTo>
                  <a:close/>
                </a:path>
                <a:path w="4850765" h="5250815">
                  <a:moveTo>
                    <a:pt x="4156456" y="18288"/>
                  </a:moveTo>
                  <a:lnTo>
                    <a:pt x="4148455" y="11493"/>
                  </a:lnTo>
                  <a:lnTo>
                    <a:pt x="4137495" y="7899"/>
                  </a:lnTo>
                  <a:lnTo>
                    <a:pt x="4115155" y="4381"/>
                  </a:lnTo>
                  <a:lnTo>
                    <a:pt x="4102709" y="1485"/>
                  </a:lnTo>
                  <a:lnTo>
                    <a:pt x="4096461" y="431"/>
                  </a:lnTo>
                  <a:lnTo>
                    <a:pt x="4089971" y="0"/>
                  </a:lnTo>
                  <a:lnTo>
                    <a:pt x="4075061" y="50"/>
                  </a:lnTo>
                  <a:lnTo>
                    <a:pt x="4051503" y="18275"/>
                  </a:lnTo>
                  <a:lnTo>
                    <a:pt x="4056684" y="23545"/>
                  </a:lnTo>
                  <a:lnTo>
                    <a:pt x="4060482" y="25742"/>
                  </a:lnTo>
                  <a:lnTo>
                    <a:pt x="4067327" y="30048"/>
                  </a:lnTo>
                  <a:lnTo>
                    <a:pt x="4076128" y="29756"/>
                  </a:lnTo>
                  <a:lnTo>
                    <a:pt x="4089374" y="27711"/>
                  </a:lnTo>
                  <a:lnTo>
                    <a:pt x="4092371" y="24714"/>
                  </a:lnTo>
                  <a:lnTo>
                    <a:pt x="4098023" y="22555"/>
                  </a:lnTo>
                  <a:lnTo>
                    <a:pt x="4105668" y="23152"/>
                  </a:lnTo>
                  <a:lnTo>
                    <a:pt x="4119715" y="26250"/>
                  </a:lnTo>
                  <a:lnTo>
                    <a:pt x="4127982" y="26225"/>
                  </a:lnTo>
                  <a:lnTo>
                    <a:pt x="4138879" y="24765"/>
                  </a:lnTo>
                  <a:lnTo>
                    <a:pt x="4149382" y="22059"/>
                  </a:lnTo>
                  <a:lnTo>
                    <a:pt x="4156456" y="18288"/>
                  </a:lnTo>
                  <a:close/>
                </a:path>
                <a:path w="4850765" h="5250815">
                  <a:moveTo>
                    <a:pt x="4177030" y="3764572"/>
                  </a:moveTo>
                  <a:lnTo>
                    <a:pt x="4174833" y="3763010"/>
                  </a:lnTo>
                  <a:lnTo>
                    <a:pt x="4174045" y="3763784"/>
                  </a:lnTo>
                  <a:lnTo>
                    <a:pt x="4174680" y="3766896"/>
                  </a:lnTo>
                  <a:lnTo>
                    <a:pt x="4175455" y="3766121"/>
                  </a:lnTo>
                  <a:lnTo>
                    <a:pt x="4176255" y="3765346"/>
                  </a:lnTo>
                  <a:lnTo>
                    <a:pt x="4177030" y="3764572"/>
                  </a:lnTo>
                  <a:close/>
                </a:path>
                <a:path w="4850765" h="5250815">
                  <a:moveTo>
                    <a:pt x="4182567" y="1163599"/>
                  </a:moveTo>
                  <a:lnTo>
                    <a:pt x="4182440" y="1162189"/>
                  </a:lnTo>
                  <a:lnTo>
                    <a:pt x="4182033" y="1160792"/>
                  </a:lnTo>
                  <a:lnTo>
                    <a:pt x="4175798" y="1163281"/>
                  </a:lnTo>
                  <a:lnTo>
                    <a:pt x="4170730" y="1160145"/>
                  </a:lnTo>
                  <a:lnTo>
                    <a:pt x="4165003" y="1158074"/>
                  </a:lnTo>
                  <a:lnTo>
                    <a:pt x="4163618" y="1164005"/>
                  </a:lnTo>
                  <a:lnTo>
                    <a:pt x="4162971" y="1176185"/>
                  </a:lnTo>
                  <a:lnTo>
                    <a:pt x="4161434" y="1182154"/>
                  </a:lnTo>
                  <a:lnTo>
                    <a:pt x="4159262" y="1187183"/>
                  </a:lnTo>
                  <a:lnTo>
                    <a:pt x="4156151" y="1196009"/>
                  </a:lnTo>
                  <a:lnTo>
                    <a:pt x="4165371" y="1193685"/>
                  </a:lnTo>
                  <a:lnTo>
                    <a:pt x="4164838" y="1185176"/>
                  </a:lnTo>
                  <a:lnTo>
                    <a:pt x="4168165" y="1175143"/>
                  </a:lnTo>
                  <a:lnTo>
                    <a:pt x="4174350" y="1167218"/>
                  </a:lnTo>
                  <a:lnTo>
                    <a:pt x="4182402" y="1165047"/>
                  </a:lnTo>
                  <a:lnTo>
                    <a:pt x="4182567" y="1163599"/>
                  </a:lnTo>
                  <a:close/>
                </a:path>
                <a:path w="4850765" h="5250815">
                  <a:moveTo>
                    <a:pt x="4199496" y="475589"/>
                  </a:moveTo>
                  <a:lnTo>
                    <a:pt x="4198277" y="474230"/>
                  </a:lnTo>
                  <a:lnTo>
                    <a:pt x="4196981" y="472935"/>
                  </a:lnTo>
                  <a:lnTo>
                    <a:pt x="4195622" y="471716"/>
                  </a:lnTo>
                  <a:lnTo>
                    <a:pt x="4196181" y="474573"/>
                  </a:lnTo>
                  <a:lnTo>
                    <a:pt x="4195864" y="475665"/>
                  </a:lnTo>
                  <a:lnTo>
                    <a:pt x="4199496" y="475589"/>
                  </a:lnTo>
                  <a:close/>
                </a:path>
                <a:path w="4850765" h="5250815">
                  <a:moveTo>
                    <a:pt x="4212094" y="1193139"/>
                  </a:moveTo>
                  <a:lnTo>
                    <a:pt x="4210659" y="1187475"/>
                  </a:lnTo>
                  <a:lnTo>
                    <a:pt x="4207459" y="1187259"/>
                  </a:lnTo>
                  <a:lnTo>
                    <a:pt x="4204525" y="1188910"/>
                  </a:lnTo>
                  <a:lnTo>
                    <a:pt x="4202557" y="1191348"/>
                  </a:lnTo>
                  <a:lnTo>
                    <a:pt x="4205998" y="1196467"/>
                  </a:lnTo>
                  <a:lnTo>
                    <a:pt x="4212094" y="1193139"/>
                  </a:lnTo>
                  <a:close/>
                </a:path>
                <a:path w="4850765" h="5250815">
                  <a:moveTo>
                    <a:pt x="4222013" y="5060213"/>
                  </a:moveTo>
                  <a:lnTo>
                    <a:pt x="4215523" y="5068278"/>
                  </a:lnTo>
                  <a:lnTo>
                    <a:pt x="4210608" y="5072202"/>
                  </a:lnTo>
                  <a:lnTo>
                    <a:pt x="4205490" y="5077904"/>
                  </a:lnTo>
                  <a:lnTo>
                    <a:pt x="4205833" y="5083365"/>
                  </a:lnTo>
                  <a:lnTo>
                    <a:pt x="4204728" y="5085258"/>
                  </a:lnTo>
                  <a:lnTo>
                    <a:pt x="4203700" y="5087188"/>
                  </a:lnTo>
                  <a:lnTo>
                    <a:pt x="4222000" y="5067757"/>
                  </a:lnTo>
                  <a:lnTo>
                    <a:pt x="4222013" y="5060213"/>
                  </a:lnTo>
                  <a:close/>
                </a:path>
                <a:path w="4850765" h="5250815">
                  <a:moveTo>
                    <a:pt x="4236313" y="1116418"/>
                  </a:moveTo>
                  <a:lnTo>
                    <a:pt x="4231094" y="1112024"/>
                  </a:lnTo>
                  <a:lnTo>
                    <a:pt x="4224756" y="1110615"/>
                  </a:lnTo>
                  <a:lnTo>
                    <a:pt x="4223677" y="1118273"/>
                  </a:lnTo>
                  <a:lnTo>
                    <a:pt x="4220388" y="1121727"/>
                  </a:lnTo>
                  <a:lnTo>
                    <a:pt x="4215523" y="1124165"/>
                  </a:lnTo>
                  <a:lnTo>
                    <a:pt x="4210710" y="1122730"/>
                  </a:lnTo>
                  <a:lnTo>
                    <a:pt x="4206151" y="1119441"/>
                  </a:lnTo>
                  <a:lnTo>
                    <a:pt x="4202036" y="1116279"/>
                  </a:lnTo>
                  <a:lnTo>
                    <a:pt x="4201414" y="1119263"/>
                  </a:lnTo>
                  <a:lnTo>
                    <a:pt x="4203230" y="1120127"/>
                  </a:lnTo>
                  <a:lnTo>
                    <a:pt x="4207472" y="1125601"/>
                  </a:lnTo>
                  <a:lnTo>
                    <a:pt x="4201642" y="1128229"/>
                  </a:lnTo>
                  <a:lnTo>
                    <a:pt x="4202823" y="1132141"/>
                  </a:lnTo>
                  <a:lnTo>
                    <a:pt x="4198569" y="1131379"/>
                  </a:lnTo>
                  <a:lnTo>
                    <a:pt x="4197654" y="1136192"/>
                  </a:lnTo>
                  <a:lnTo>
                    <a:pt x="4195026" y="1141933"/>
                  </a:lnTo>
                  <a:lnTo>
                    <a:pt x="4193692" y="1147127"/>
                  </a:lnTo>
                  <a:lnTo>
                    <a:pt x="4196664" y="1150327"/>
                  </a:lnTo>
                  <a:lnTo>
                    <a:pt x="4190542" y="1151216"/>
                  </a:lnTo>
                  <a:lnTo>
                    <a:pt x="4189069" y="1160919"/>
                  </a:lnTo>
                  <a:lnTo>
                    <a:pt x="4195102" y="1163091"/>
                  </a:lnTo>
                  <a:lnTo>
                    <a:pt x="4198086" y="1156766"/>
                  </a:lnTo>
                  <a:lnTo>
                    <a:pt x="4202811" y="1150518"/>
                  </a:lnTo>
                  <a:lnTo>
                    <a:pt x="4206176" y="1143977"/>
                  </a:lnTo>
                  <a:lnTo>
                    <a:pt x="4205147" y="1136789"/>
                  </a:lnTo>
                  <a:lnTo>
                    <a:pt x="4210824" y="1137424"/>
                  </a:lnTo>
                  <a:lnTo>
                    <a:pt x="4214965" y="1134211"/>
                  </a:lnTo>
                  <a:lnTo>
                    <a:pt x="4218457" y="1129372"/>
                  </a:lnTo>
                  <a:lnTo>
                    <a:pt x="4222191" y="1125181"/>
                  </a:lnTo>
                  <a:lnTo>
                    <a:pt x="4226572" y="1123302"/>
                  </a:lnTo>
                  <a:lnTo>
                    <a:pt x="4233037" y="1120279"/>
                  </a:lnTo>
                  <a:lnTo>
                    <a:pt x="4236313" y="1116418"/>
                  </a:lnTo>
                  <a:close/>
                </a:path>
                <a:path w="4850765" h="5250815">
                  <a:moveTo>
                    <a:pt x="4260951" y="518147"/>
                  </a:moveTo>
                  <a:lnTo>
                    <a:pt x="4260786" y="513867"/>
                  </a:lnTo>
                  <a:lnTo>
                    <a:pt x="4249483" y="501078"/>
                  </a:lnTo>
                  <a:lnTo>
                    <a:pt x="4240504" y="506107"/>
                  </a:lnTo>
                  <a:lnTo>
                    <a:pt x="4234345" y="511835"/>
                  </a:lnTo>
                  <a:lnTo>
                    <a:pt x="4228833" y="511556"/>
                  </a:lnTo>
                  <a:lnTo>
                    <a:pt x="4233557" y="513981"/>
                  </a:lnTo>
                  <a:lnTo>
                    <a:pt x="4237342" y="519938"/>
                  </a:lnTo>
                  <a:lnTo>
                    <a:pt x="4238917" y="526745"/>
                  </a:lnTo>
                  <a:lnTo>
                    <a:pt x="4237012" y="531685"/>
                  </a:lnTo>
                  <a:lnTo>
                    <a:pt x="4241647" y="537387"/>
                  </a:lnTo>
                  <a:lnTo>
                    <a:pt x="4243921" y="529932"/>
                  </a:lnTo>
                  <a:lnTo>
                    <a:pt x="4250093" y="521817"/>
                  </a:lnTo>
                  <a:lnTo>
                    <a:pt x="4254830" y="516966"/>
                  </a:lnTo>
                  <a:lnTo>
                    <a:pt x="4260951" y="518147"/>
                  </a:lnTo>
                  <a:close/>
                </a:path>
                <a:path w="4850765" h="5250815">
                  <a:moveTo>
                    <a:pt x="4273169" y="1081506"/>
                  </a:moveTo>
                  <a:lnTo>
                    <a:pt x="4266374" y="1076934"/>
                  </a:lnTo>
                  <a:lnTo>
                    <a:pt x="4263847" y="1085532"/>
                  </a:lnTo>
                  <a:lnTo>
                    <a:pt x="4258500" y="1087691"/>
                  </a:lnTo>
                  <a:lnTo>
                    <a:pt x="4256278" y="1094930"/>
                  </a:lnTo>
                  <a:lnTo>
                    <a:pt x="4249217" y="1099451"/>
                  </a:lnTo>
                  <a:lnTo>
                    <a:pt x="4252950" y="1108125"/>
                  </a:lnTo>
                  <a:lnTo>
                    <a:pt x="4257205" y="1107325"/>
                  </a:lnTo>
                  <a:lnTo>
                    <a:pt x="4263682" y="1098397"/>
                  </a:lnTo>
                  <a:lnTo>
                    <a:pt x="4269854" y="1087666"/>
                  </a:lnTo>
                  <a:lnTo>
                    <a:pt x="4273169" y="1081506"/>
                  </a:lnTo>
                  <a:close/>
                </a:path>
                <a:path w="4850765" h="5250815">
                  <a:moveTo>
                    <a:pt x="4278871" y="3786149"/>
                  </a:moveTo>
                  <a:lnTo>
                    <a:pt x="4275315" y="3773449"/>
                  </a:lnTo>
                  <a:lnTo>
                    <a:pt x="4275328" y="3786149"/>
                  </a:lnTo>
                  <a:lnTo>
                    <a:pt x="4278871" y="3786149"/>
                  </a:lnTo>
                  <a:close/>
                </a:path>
                <a:path w="4850765" h="5250815">
                  <a:moveTo>
                    <a:pt x="4291660" y="3781234"/>
                  </a:moveTo>
                  <a:lnTo>
                    <a:pt x="4288599" y="3781374"/>
                  </a:lnTo>
                  <a:lnTo>
                    <a:pt x="4286859" y="3783177"/>
                  </a:lnTo>
                  <a:lnTo>
                    <a:pt x="4286974" y="3786238"/>
                  </a:lnTo>
                  <a:lnTo>
                    <a:pt x="4288485" y="3784523"/>
                  </a:lnTo>
                  <a:lnTo>
                    <a:pt x="4290022" y="3782860"/>
                  </a:lnTo>
                  <a:lnTo>
                    <a:pt x="4291660" y="3781234"/>
                  </a:lnTo>
                  <a:close/>
                </a:path>
                <a:path w="4850765" h="5250815">
                  <a:moveTo>
                    <a:pt x="4298162" y="872566"/>
                  </a:moveTo>
                  <a:lnTo>
                    <a:pt x="4297591" y="868527"/>
                  </a:lnTo>
                  <a:lnTo>
                    <a:pt x="4292879" y="865035"/>
                  </a:lnTo>
                  <a:lnTo>
                    <a:pt x="4289653" y="869086"/>
                  </a:lnTo>
                  <a:lnTo>
                    <a:pt x="4292092" y="871207"/>
                  </a:lnTo>
                  <a:lnTo>
                    <a:pt x="4294911" y="872363"/>
                  </a:lnTo>
                  <a:lnTo>
                    <a:pt x="4298162" y="872566"/>
                  </a:lnTo>
                  <a:close/>
                </a:path>
                <a:path w="4850765" h="5250815">
                  <a:moveTo>
                    <a:pt x="4298912" y="3759581"/>
                  </a:moveTo>
                  <a:lnTo>
                    <a:pt x="4295940" y="3763365"/>
                  </a:lnTo>
                  <a:lnTo>
                    <a:pt x="4290326" y="3763149"/>
                  </a:lnTo>
                  <a:lnTo>
                    <a:pt x="4288053" y="3767696"/>
                  </a:lnTo>
                  <a:lnTo>
                    <a:pt x="4292320" y="3766032"/>
                  </a:lnTo>
                  <a:lnTo>
                    <a:pt x="4296435" y="3763568"/>
                  </a:lnTo>
                  <a:lnTo>
                    <a:pt x="4298912" y="3759581"/>
                  </a:lnTo>
                  <a:close/>
                </a:path>
                <a:path w="4850765" h="5250815">
                  <a:moveTo>
                    <a:pt x="4306519" y="1038517"/>
                  </a:moveTo>
                  <a:lnTo>
                    <a:pt x="4304169" y="1038517"/>
                  </a:lnTo>
                  <a:lnTo>
                    <a:pt x="4302772" y="1041717"/>
                  </a:lnTo>
                  <a:lnTo>
                    <a:pt x="4301541" y="1051915"/>
                  </a:lnTo>
                  <a:lnTo>
                    <a:pt x="4296054" y="1050505"/>
                  </a:lnTo>
                  <a:lnTo>
                    <a:pt x="4296956" y="1052144"/>
                  </a:lnTo>
                  <a:lnTo>
                    <a:pt x="4298124" y="1053553"/>
                  </a:lnTo>
                  <a:lnTo>
                    <a:pt x="4299547" y="1054760"/>
                  </a:lnTo>
                  <a:lnTo>
                    <a:pt x="4303306" y="1049870"/>
                  </a:lnTo>
                  <a:lnTo>
                    <a:pt x="4304563" y="1044219"/>
                  </a:lnTo>
                  <a:lnTo>
                    <a:pt x="4306519" y="1038517"/>
                  </a:lnTo>
                  <a:close/>
                </a:path>
                <a:path w="4850765" h="5250815">
                  <a:moveTo>
                    <a:pt x="4314558" y="997826"/>
                  </a:moveTo>
                  <a:lnTo>
                    <a:pt x="4313923" y="996797"/>
                  </a:lnTo>
                  <a:lnTo>
                    <a:pt x="4308691" y="993673"/>
                  </a:lnTo>
                  <a:lnTo>
                    <a:pt x="4309313" y="994702"/>
                  </a:lnTo>
                  <a:lnTo>
                    <a:pt x="4310621" y="996772"/>
                  </a:lnTo>
                  <a:lnTo>
                    <a:pt x="4314558" y="997826"/>
                  </a:lnTo>
                  <a:close/>
                </a:path>
                <a:path w="4850765" h="5250815">
                  <a:moveTo>
                    <a:pt x="4314583" y="3737495"/>
                  </a:moveTo>
                  <a:lnTo>
                    <a:pt x="4313313" y="3745077"/>
                  </a:lnTo>
                  <a:lnTo>
                    <a:pt x="4306392" y="3750589"/>
                  </a:lnTo>
                  <a:lnTo>
                    <a:pt x="4302557" y="3756837"/>
                  </a:lnTo>
                  <a:lnTo>
                    <a:pt x="4309072" y="3753078"/>
                  </a:lnTo>
                  <a:lnTo>
                    <a:pt x="4314177" y="3745039"/>
                  </a:lnTo>
                  <a:lnTo>
                    <a:pt x="4314583" y="3737495"/>
                  </a:lnTo>
                  <a:close/>
                </a:path>
                <a:path w="4850765" h="5250815">
                  <a:moveTo>
                    <a:pt x="4316476" y="1011821"/>
                  </a:moveTo>
                  <a:lnTo>
                    <a:pt x="4315650" y="1010361"/>
                  </a:lnTo>
                  <a:lnTo>
                    <a:pt x="4314609" y="1009078"/>
                  </a:lnTo>
                  <a:lnTo>
                    <a:pt x="4313352" y="1007948"/>
                  </a:lnTo>
                  <a:lnTo>
                    <a:pt x="4312971" y="1009103"/>
                  </a:lnTo>
                  <a:lnTo>
                    <a:pt x="4312602" y="1010272"/>
                  </a:lnTo>
                  <a:lnTo>
                    <a:pt x="4312234" y="1011440"/>
                  </a:lnTo>
                  <a:lnTo>
                    <a:pt x="4316476" y="1011821"/>
                  </a:lnTo>
                  <a:close/>
                </a:path>
                <a:path w="4850765" h="5250815">
                  <a:moveTo>
                    <a:pt x="4319054" y="960869"/>
                  </a:moveTo>
                  <a:lnTo>
                    <a:pt x="4316742" y="957694"/>
                  </a:lnTo>
                  <a:lnTo>
                    <a:pt x="4315485" y="960259"/>
                  </a:lnTo>
                  <a:lnTo>
                    <a:pt x="4314685" y="962964"/>
                  </a:lnTo>
                  <a:lnTo>
                    <a:pt x="4314380" y="965809"/>
                  </a:lnTo>
                  <a:lnTo>
                    <a:pt x="4317441" y="964044"/>
                  </a:lnTo>
                  <a:lnTo>
                    <a:pt x="4319054" y="960869"/>
                  </a:lnTo>
                  <a:close/>
                </a:path>
                <a:path w="4850765" h="5250815">
                  <a:moveTo>
                    <a:pt x="4320781" y="950290"/>
                  </a:moveTo>
                  <a:lnTo>
                    <a:pt x="4320032" y="948182"/>
                  </a:lnTo>
                  <a:lnTo>
                    <a:pt x="4318609" y="946759"/>
                  </a:lnTo>
                  <a:lnTo>
                    <a:pt x="4316514" y="946035"/>
                  </a:lnTo>
                  <a:lnTo>
                    <a:pt x="4317924" y="947496"/>
                  </a:lnTo>
                  <a:lnTo>
                    <a:pt x="4319321" y="948905"/>
                  </a:lnTo>
                  <a:lnTo>
                    <a:pt x="4320781" y="950290"/>
                  </a:lnTo>
                  <a:close/>
                </a:path>
                <a:path w="4850765" h="5250815">
                  <a:moveTo>
                    <a:pt x="4321035" y="940638"/>
                  </a:moveTo>
                  <a:lnTo>
                    <a:pt x="4320425" y="935012"/>
                  </a:lnTo>
                  <a:lnTo>
                    <a:pt x="4317085" y="928154"/>
                  </a:lnTo>
                  <a:lnTo>
                    <a:pt x="4312831" y="924420"/>
                  </a:lnTo>
                  <a:lnTo>
                    <a:pt x="4314114" y="929601"/>
                  </a:lnTo>
                  <a:lnTo>
                    <a:pt x="4313466" y="936307"/>
                  </a:lnTo>
                  <a:lnTo>
                    <a:pt x="4317073" y="940663"/>
                  </a:lnTo>
                  <a:lnTo>
                    <a:pt x="4321035" y="940638"/>
                  </a:lnTo>
                  <a:close/>
                </a:path>
                <a:path w="4850765" h="5250815">
                  <a:moveTo>
                    <a:pt x="4332897" y="880681"/>
                  </a:moveTo>
                  <a:lnTo>
                    <a:pt x="4332262" y="876427"/>
                  </a:lnTo>
                  <a:lnTo>
                    <a:pt x="4329989" y="872629"/>
                  </a:lnTo>
                  <a:lnTo>
                    <a:pt x="4326737" y="869848"/>
                  </a:lnTo>
                  <a:lnTo>
                    <a:pt x="4323702" y="869416"/>
                  </a:lnTo>
                  <a:lnTo>
                    <a:pt x="4320464" y="870851"/>
                  </a:lnTo>
                  <a:lnTo>
                    <a:pt x="4322445" y="879157"/>
                  </a:lnTo>
                  <a:lnTo>
                    <a:pt x="4318914" y="875512"/>
                  </a:lnTo>
                  <a:lnTo>
                    <a:pt x="4313669" y="876871"/>
                  </a:lnTo>
                  <a:lnTo>
                    <a:pt x="4312907" y="881392"/>
                  </a:lnTo>
                  <a:lnTo>
                    <a:pt x="4314761" y="885418"/>
                  </a:lnTo>
                  <a:lnTo>
                    <a:pt x="4315041" y="889050"/>
                  </a:lnTo>
                  <a:lnTo>
                    <a:pt x="4309554" y="892403"/>
                  </a:lnTo>
                  <a:lnTo>
                    <a:pt x="4305236" y="896378"/>
                  </a:lnTo>
                  <a:lnTo>
                    <a:pt x="4309148" y="901014"/>
                  </a:lnTo>
                  <a:lnTo>
                    <a:pt x="4321365" y="908532"/>
                  </a:lnTo>
                  <a:lnTo>
                    <a:pt x="4316006" y="901077"/>
                  </a:lnTo>
                  <a:lnTo>
                    <a:pt x="4326648" y="901763"/>
                  </a:lnTo>
                  <a:lnTo>
                    <a:pt x="4328731" y="896543"/>
                  </a:lnTo>
                  <a:lnTo>
                    <a:pt x="4328287" y="889596"/>
                  </a:lnTo>
                  <a:lnTo>
                    <a:pt x="4324413" y="881176"/>
                  </a:lnTo>
                  <a:lnTo>
                    <a:pt x="4323042" y="879779"/>
                  </a:lnTo>
                  <a:lnTo>
                    <a:pt x="4328693" y="879665"/>
                  </a:lnTo>
                  <a:lnTo>
                    <a:pt x="4332897" y="880681"/>
                  </a:lnTo>
                  <a:close/>
                </a:path>
                <a:path w="4850765" h="5250815">
                  <a:moveTo>
                    <a:pt x="4346486" y="5127701"/>
                  </a:moveTo>
                  <a:lnTo>
                    <a:pt x="4343311" y="5120030"/>
                  </a:lnTo>
                  <a:lnTo>
                    <a:pt x="4338371" y="5115547"/>
                  </a:lnTo>
                  <a:lnTo>
                    <a:pt x="4336834" y="5124996"/>
                  </a:lnTo>
                  <a:lnTo>
                    <a:pt x="4324451" y="5122646"/>
                  </a:lnTo>
                  <a:lnTo>
                    <a:pt x="4321327" y="5125936"/>
                  </a:lnTo>
                  <a:lnTo>
                    <a:pt x="4315384" y="5128946"/>
                  </a:lnTo>
                  <a:lnTo>
                    <a:pt x="4309237" y="5129212"/>
                  </a:lnTo>
                  <a:lnTo>
                    <a:pt x="4299013" y="5129276"/>
                  </a:lnTo>
                  <a:lnTo>
                    <a:pt x="4290847" y="5131181"/>
                  </a:lnTo>
                  <a:lnTo>
                    <a:pt x="4290847" y="5136997"/>
                  </a:lnTo>
                  <a:lnTo>
                    <a:pt x="4286555" y="5138394"/>
                  </a:lnTo>
                  <a:lnTo>
                    <a:pt x="4285259" y="5137086"/>
                  </a:lnTo>
                  <a:lnTo>
                    <a:pt x="4286961" y="5133060"/>
                  </a:lnTo>
                  <a:lnTo>
                    <a:pt x="4279519" y="5133962"/>
                  </a:lnTo>
                  <a:lnTo>
                    <a:pt x="4272229" y="5135918"/>
                  </a:lnTo>
                  <a:lnTo>
                    <a:pt x="4265053" y="5136566"/>
                  </a:lnTo>
                  <a:lnTo>
                    <a:pt x="4257967" y="5133543"/>
                  </a:lnTo>
                  <a:lnTo>
                    <a:pt x="4246854" y="5126621"/>
                  </a:lnTo>
                  <a:lnTo>
                    <a:pt x="4241292" y="5122253"/>
                  </a:lnTo>
                  <a:lnTo>
                    <a:pt x="4239793" y="5118405"/>
                  </a:lnTo>
                  <a:lnTo>
                    <a:pt x="4233938" y="5121097"/>
                  </a:lnTo>
                  <a:lnTo>
                    <a:pt x="4223016" y="5120932"/>
                  </a:lnTo>
                  <a:lnTo>
                    <a:pt x="4220832" y="5113350"/>
                  </a:lnTo>
                  <a:lnTo>
                    <a:pt x="4213999" y="5121503"/>
                  </a:lnTo>
                  <a:lnTo>
                    <a:pt x="4209161" y="5129987"/>
                  </a:lnTo>
                  <a:lnTo>
                    <a:pt x="4205440" y="5139029"/>
                  </a:lnTo>
                  <a:lnTo>
                    <a:pt x="4202023" y="5148923"/>
                  </a:lnTo>
                  <a:lnTo>
                    <a:pt x="4201350" y="5158041"/>
                  </a:lnTo>
                  <a:lnTo>
                    <a:pt x="4202696" y="5168011"/>
                  </a:lnTo>
                  <a:lnTo>
                    <a:pt x="4202595" y="5177434"/>
                  </a:lnTo>
                  <a:lnTo>
                    <a:pt x="4197616" y="5184927"/>
                  </a:lnTo>
                  <a:lnTo>
                    <a:pt x="4200385" y="5183276"/>
                  </a:lnTo>
                  <a:lnTo>
                    <a:pt x="4201858" y="5182616"/>
                  </a:lnTo>
                  <a:lnTo>
                    <a:pt x="4201477" y="5188191"/>
                  </a:lnTo>
                  <a:lnTo>
                    <a:pt x="4204919" y="5194795"/>
                  </a:lnTo>
                  <a:lnTo>
                    <a:pt x="4198797" y="5198465"/>
                  </a:lnTo>
                  <a:lnTo>
                    <a:pt x="4200118" y="5194363"/>
                  </a:lnTo>
                  <a:lnTo>
                    <a:pt x="4199051" y="5190172"/>
                  </a:lnTo>
                  <a:lnTo>
                    <a:pt x="4196435" y="5186858"/>
                  </a:lnTo>
                  <a:lnTo>
                    <a:pt x="4189857" y="5197589"/>
                  </a:lnTo>
                  <a:lnTo>
                    <a:pt x="4188320" y="5209603"/>
                  </a:lnTo>
                  <a:lnTo>
                    <a:pt x="4189107" y="5222037"/>
                  </a:lnTo>
                  <a:lnTo>
                    <a:pt x="4189501" y="5234089"/>
                  </a:lnTo>
                  <a:lnTo>
                    <a:pt x="4193565" y="5231714"/>
                  </a:lnTo>
                  <a:lnTo>
                    <a:pt x="4197286" y="5235676"/>
                  </a:lnTo>
                  <a:lnTo>
                    <a:pt x="4201477" y="5234470"/>
                  </a:lnTo>
                  <a:lnTo>
                    <a:pt x="4203687" y="5240248"/>
                  </a:lnTo>
                  <a:lnTo>
                    <a:pt x="4196664" y="5241709"/>
                  </a:lnTo>
                  <a:lnTo>
                    <a:pt x="4193756" y="5237581"/>
                  </a:lnTo>
                  <a:lnTo>
                    <a:pt x="4189501" y="5245697"/>
                  </a:lnTo>
                  <a:lnTo>
                    <a:pt x="4195102" y="5244655"/>
                  </a:lnTo>
                  <a:lnTo>
                    <a:pt x="4205122" y="5248757"/>
                  </a:lnTo>
                  <a:lnTo>
                    <a:pt x="4209605" y="5244135"/>
                  </a:lnTo>
                  <a:lnTo>
                    <a:pt x="4212348" y="5250421"/>
                  </a:lnTo>
                  <a:lnTo>
                    <a:pt x="4218051" y="5249240"/>
                  </a:lnTo>
                  <a:lnTo>
                    <a:pt x="4224210" y="5244744"/>
                  </a:lnTo>
                  <a:lnTo>
                    <a:pt x="4233075" y="5237200"/>
                  </a:lnTo>
                  <a:lnTo>
                    <a:pt x="4234015" y="5235283"/>
                  </a:lnTo>
                  <a:lnTo>
                    <a:pt x="4235996" y="5226024"/>
                  </a:lnTo>
                  <a:lnTo>
                    <a:pt x="4240682" y="5229631"/>
                  </a:lnTo>
                  <a:lnTo>
                    <a:pt x="4239425" y="5233289"/>
                  </a:lnTo>
                  <a:lnTo>
                    <a:pt x="4245559" y="5231181"/>
                  </a:lnTo>
                  <a:lnTo>
                    <a:pt x="4251553" y="5225123"/>
                  </a:lnTo>
                  <a:lnTo>
                    <a:pt x="4256113" y="5217642"/>
                  </a:lnTo>
                  <a:lnTo>
                    <a:pt x="4257967" y="5211254"/>
                  </a:lnTo>
                  <a:lnTo>
                    <a:pt x="4258246" y="5215471"/>
                  </a:lnTo>
                  <a:lnTo>
                    <a:pt x="4261091" y="5220271"/>
                  </a:lnTo>
                  <a:lnTo>
                    <a:pt x="4255643" y="5222481"/>
                  </a:lnTo>
                  <a:lnTo>
                    <a:pt x="4262399" y="5224094"/>
                  </a:lnTo>
                  <a:lnTo>
                    <a:pt x="4260685" y="5215928"/>
                  </a:lnTo>
                  <a:lnTo>
                    <a:pt x="4272013" y="5212473"/>
                  </a:lnTo>
                  <a:lnTo>
                    <a:pt x="4275531" y="5221617"/>
                  </a:lnTo>
                  <a:lnTo>
                    <a:pt x="4268825" y="5224043"/>
                  </a:lnTo>
                  <a:lnTo>
                    <a:pt x="4270476" y="5215420"/>
                  </a:lnTo>
                  <a:lnTo>
                    <a:pt x="4262653" y="5222595"/>
                  </a:lnTo>
                  <a:lnTo>
                    <a:pt x="4263644" y="5231841"/>
                  </a:lnTo>
                  <a:lnTo>
                    <a:pt x="4267860" y="5231015"/>
                  </a:lnTo>
                  <a:lnTo>
                    <a:pt x="4269994" y="5227485"/>
                  </a:lnTo>
                  <a:lnTo>
                    <a:pt x="4270641" y="5230800"/>
                  </a:lnTo>
                  <a:lnTo>
                    <a:pt x="4274096" y="5227294"/>
                  </a:lnTo>
                  <a:lnTo>
                    <a:pt x="4278185" y="5221287"/>
                  </a:lnTo>
                  <a:lnTo>
                    <a:pt x="4280801" y="5217058"/>
                  </a:lnTo>
                  <a:lnTo>
                    <a:pt x="4273778" y="5216372"/>
                  </a:lnTo>
                  <a:lnTo>
                    <a:pt x="4278782" y="5212918"/>
                  </a:lnTo>
                  <a:lnTo>
                    <a:pt x="4285539" y="5204853"/>
                  </a:lnTo>
                  <a:lnTo>
                    <a:pt x="4289984" y="5201107"/>
                  </a:lnTo>
                  <a:lnTo>
                    <a:pt x="4296969" y="5193233"/>
                  </a:lnTo>
                  <a:lnTo>
                    <a:pt x="4298874" y="5188763"/>
                  </a:lnTo>
                  <a:lnTo>
                    <a:pt x="4305859" y="5183149"/>
                  </a:lnTo>
                  <a:lnTo>
                    <a:pt x="4311713" y="5180203"/>
                  </a:lnTo>
                  <a:lnTo>
                    <a:pt x="4312551" y="5175694"/>
                  </a:lnTo>
                  <a:lnTo>
                    <a:pt x="4314482" y="5179720"/>
                  </a:lnTo>
                  <a:lnTo>
                    <a:pt x="4313313" y="5184356"/>
                  </a:lnTo>
                  <a:lnTo>
                    <a:pt x="4310570" y="5187658"/>
                  </a:lnTo>
                  <a:lnTo>
                    <a:pt x="4316438" y="5185435"/>
                  </a:lnTo>
                  <a:lnTo>
                    <a:pt x="4317619" y="5178374"/>
                  </a:lnTo>
                  <a:lnTo>
                    <a:pt x="4323029" y="5166131"/>
                  </a:lnTo>
                  <a:lnTo>
                    <a:pt x="4328249" y="5159870"/>
                  </a:lnTo>
                  <a:lnTo>
                    <a:pt x="4332351" y="5153203"/>
                  </a:lnTo>
                  <a:lnTo>
                    <a:pt x="4337748" y="5145494"/>
                  </a:lnTo>
                  <a:lnTo>
                    <a:pt x="4343539" y="5136591"/>
                  </a:lnTo>
                  <a:lnTo>
                    <a:pt x="4346486" y="5127701"/>
                  </a:lnTo>
                  <a:close/>
                </a:path>
                <a:path w="4850765" h="5250815">
                  <a:moveTo>
                    <a:pt x="4357192" y="5106149"/>
                  </a:moveTo>
                  <a:lnTo>
                    <a:pt x="4354131" y="5105997"/>
                  </a:lnTo>
                  <a:lnTo>
                    <a:pt x="4352417" y="5107686"/>
                  </a:lnTo>
                  <a:lnTo>
                    <a:pt x="4352531" y="5110772"/>
                  </a:lnTo>
                  <a:lnTo>
                    <a:pt x="4354487" y="5109629"/>
                  </a:lnTo>
                  <a:lnTo>
                    <a:pt x="4356049" y="5108092"/>
                  </a:lnTo>
                  <a:lnTo>
                    <a:pt x="4357192" y="5106149"/>
                  </a:lnTo>
                  <a:close/>
                </a:path>
                <a:path w="4850765" h="5250815">
                  <a:moveTo>
                    <a:pt x="4370121" y="5100193"/>
                  </a:moveTo>
                  <a:lnTo>
                    <a:pt x="4361751" y="5096840"/>
                  </a:lnTo>
                  <a:lnTo>
                    <a:pt x="4351629" y="5098910"/>
                  </a:lnTo>
                  <a:lnTo>
                    <a:pt x="4352963" y="5104536"/>
                  </a:lnTo>
                  <a:lnTo>
                    <a:pt x="4356138" y="5103241"/>
                  </a:lnTo>
                  <a:lnTo>
                    <a:pt x="4358868" y="5103888"/>
                  </a:lnTo>
                  <a:lnTo>
                    <a:pt x="4361142" y="5106467"/>
                  </a:lnTo>
                  <a:lnTo>
                    <a:pt x="4363301" y="5106098"/>
                  </a:lnTo>
                  <a:lnTo>
                    <a:pt x="4370121" y="5100193"/>
                  </a:lnTo>
                  <a:close/>
                </a:path>
                <a:path w="4850765" h="5250815">
                  <a:moveTo>
                    <a:pt x="4373765" y="5081803"/>
                  </a:moveTo>
                  <a:lnTo>
                    <a:pt x="4368470" y="5080940"/>
                  </a:lnTo>
                  <a:lnTo>
                    <a:pt x="4368279" y="5074818"/>
                  </a:lnTo>
                  <a:lnTo>
                    <a:pt x="4364888" y="5071757"/>
                  </a:lnTo>
                  <a:lnTo>
                    <a:pt x="4360532" y="5074336"/>
                  </a:lnTo>
                  <a:lnTo>
                    <a:pt x="4359757" y="5079111"/>
                  </a:lnTo>
                  <a:lnTo>
                    <a:pt x="4357903" y="5083365"/>
                  </a:lnTo>
                  <a:lnTo>
                    <a:pt x="4357624" y="5085753"/>
                  </a:lnTo>
                  <a:lnTo>
                    <a:pt x="4355185" y="5095506"/>
                  </a:lnTo>
                  <a:lnTo>
                    <a:pt x="4368838" y="5095938"/>
                  </a:lnTo>
                  <a:lnTo>
                    <a:pt x="4368876" y="5086477"/>
                  </a:lnTo>
                  <a:lnTo>
                    <a:pt x="4373765" y="5081803"/>
                  </a:lnTo>
                  <a:close/>
                </a:path>
                <a:path w="4850765" h="5250815">
                  <a:moveTo>
                    <a:pt x="4522927" y="699630"/>
                  </a:moveTo>
                  <a:lnTo>
                    <a:pt x="4517466" y="692835"/>
                  </a:lnTo>
                  <a:lnTo>
                    <a:pt x="4509389" y="690664"/>
                  </a:lnTo>
                  <a:lnTo>
                    <a:pt x="4498187" y="684530"/>
                  </a:lnTo>
                  <a:lnTo>
                    <a:pt x="4493933" y="683006"/>
                  </a:lnTo>
                  <a:lnTo>
                    <a:pt x="4487176" y="677773"/>
                  </a:lnTo>
                  <a:lnTo>
                    <a:pt x="4485411" y="673481"/>
                  </a:lnTo>
                  <a:lnTo>
                    <a:pt x="4481487" y="671766"/>
                  </a:lnTo>
                  <a:lnTo>
                    <a:pt x="4477347" y="672058"/>
                  </a:lnTo>
                  <a:lnTo>
                    <a:pt x="4473016" y="670052"/>
                  </a:lnTo>
                  <a:lnTo>
                    <a:pt x="4469142" y="672541"/>
                  </a:lnTo>
                  <a:lnTo>
                    <a:pt x="4481576" y="681037"/>
                  </a:lnTo>
                  <a:lnTo>
                    <a:pt x="4494835" y="688467"/>
                  </a:lnTo>
                  <a:lnTo>
                    <a:pt x="4508690" y="694702"/>
                  </a:lnTo>
                  <a:lnTo>
                    <a:pt x="4522927" y="699630"/>
                  </a:lnTo>
                  <a:close/>
                </a:path>
                <a:path w="4850765" h="5250815">
                  <a:moveTo>
                    <a:pt x="4580801" y="707720"/>
                  </a:moveTo>
                  <a:lnTo>
                    <a:pt x="4572368" y="702386"/>
                  </a:lnTo>
                  <a:lnTo>
                    <a:pt x="4562970" y="697445"/>
                  </a:lnTo>
                  <a:lnTo>
                    <a:pt x="4553115" y="693788"/>
                  </a:lnTo>
                  <a:lnTo>
                    <a:pt x="4543298" y="692251"/>
                  </a:lnTo>
                  <a:lnTo>
                    <a:pt x="4551667" y="697839"/>
                  </a:lnTo>
                  <a:lnTo>
                    <a:pt x="4561154" y="701878"/>
                  </a:lnTo>
                  <a:lnTo>
                    <a:pt x="4571085" y="704964"/>
                  </a:lnTo>
                  <a:lnTo>
                    <a:pt x="4580801" y="707720"/>
                  </a:lnTo>
                  <a:close/>
                </a:path>
                <a:path w="4850765" h="5250815">
                  <a:moveTo>
                    <a:pt x="4591037" y="4852949"/>
                  </a:moveTo>
                  <a:lnTo>
                    <a:pt x="4585995" y="4852949"/>
                  </a:lnTo>
                  <a:lnTo>
                    <a:pt x="4586630" y="4865649"/>
                  </a:lnTo>
                  <a:lnTo>
                    <a:pt x="4589145" y="4865649"/>
                  </a:lnTo>
                  <a:lnTo>
                    <a:pt x="4591037" y="4852949"/>
                  </a:lnTo>
                  <a:close/>
                </a:path>
                <a:path w="4850765" h="5250815">
                  <a:moveTo>
                    <a:pt x="4695964" y="277101"/>
                  </a:moveTo>
                  <a:lnTo>
                    <a:pt x="4693551" y="275297"/>
                  </a:lnTo>
                  <a:lnTo>
                    <a:pt x="4690846" y="274396"/>
                  </a:lnTo>
                  <a:lnTo>
                    <a:pt x="4687849" y="274396"/>
                  </a:lnTo>
                  <a:lnTo>
                    <a:pt x="4690376" y="275844"/>
                  </a:lnTo>
                  <a:lnTo>
                    <a:pt x="4693082" y="276745"/>
                  </a:lnTo>
                  <a:lnTo>
                    <a:pt x="4695964" y="277101"/>
                  </a:lnTo>
                  <a:close/>
                </a:path>
                <a:path w="4850765" h="5250815">
                  <a:moveTo>
                    <a:pt x="4699025" y="270535"/>
                  </a:moveTo>
                  <a:lnTo>
                    <a:pt x="4694402" y="268300"/>
                  </a:lnTo>
                  <a:lnTo>
                    <a:pt x="4684369" y="262623"/>
                  </a:lnTo>
                  <a:lnTo>
                    <a:pt x="4686236" y="272084"/>
                  </a:lnTo>
                  <a:lnTo>
                    <a:pt x="4690491" y="274040"/>
                  </a:lnTo>
                  <a:lnTo>
                    <a:pt x="4695190" y="272732"/>
                  </a:lnTo>
                  <a:lnTo>
                    <a:pt x="4699025" y="270535"/>
                  </a:lnTo>
                  <a:close/>
                </a:path>
                <a:path w="4850765" h="5250815">
                  <a:moveTo>
                    <a:pt x="4744694" y="4168216"/>
                  </a:moveTo>
                  <a:lnTo>
                    <a:pt x="4744428" y="4164304"/>
                  </a:lnTo>
                  <a:lnTo>
                    <a:pt x="4742599" y="4161523"/>
                  </a:lnTo>
                  <a:lnTo>
                    <a:pt x="4741545" y="4166959"/>
                  </a:lnTo>
                  <a:lnTo>
                    <a:pt x="4741049" y="4169689"/>
                  </a:lnTo>
                  <a:lnTo>
                    <a:pt x="4744694" y="4168216"/>
                  </a:lnTo>
                  <a:close/>
                </a:path>
                <a:path w="4850765" h="5250815">
                  <a:moveTo>
                    <a:pt x="4850320" y="4433849"/>
                  </a:moveTo>
                  <a:lnTo>
                    <a:pt x="4837950" y="4433849"/>
                  </a:lnTo>
                  <a:lnTo>
                    <a:pt x="4839792" y="4421149"/>
                  </a:lnTo>
                  <a:lnTo>
                    <a:pt x="4843577" y="4421149"/>
                  </a:lnTo>
                  <a:lnTo>
                    <a:pt x="4844072" y="4408449"/>
                  </a:lnTo>
                  <a:lnTo>
                    <a:pt x="4839690" y="4408449"/>
                  </a:lnTo>
                  <a:lnTo>
                    <a:pt x="4835703" y="4395749"/>
                  </a:lnTo>
                  <a:lnTo>
                    <a:pt x="4832350" y="4395749"/>
                  </a:lnTo>
                  <a:lnTo>
                    <a:pt x="4834585" y="4383049"/>
                  </a:lnTo>
                  <a:lnTo>
                    <a:pt x="4823765" y="4383049"/>
                  </a:lnTo>
                  <a:lnTo>
                    <a:pt x="4821618" y="4370349"/>
                  </a:lnTo>
                  <a:lnTo>
                    <a:pt x="4819154" y="4370349"/>
                  </a:lnTo>
                  <a:lnTo>
                    <a:pt x="4817580" y="4357649"/>
                  </a:lnTo>
                  <a:lnTo>
                    <a:pt x="4815192" y="4357649"/>
                  </a:lnTo>
                  <a:lnTo>
                    <a:pt x="4810379" y="4344949"/>
                  </a:lnTo>
                  <a:lnTo>
                    <a:pt x="4801425" y="4344949"/>
                  </a:lnTo>
                  <a:lnTo>
                    <a:pt x="4795075" y="4332249"/>
                  </a:lnTo>
                  <a:lnTo>
                    <a:pt x="4798377" y="4332249"/>
                  </a:lnTo>
                  <a:lnTo>
                    <a:pt x="4796942" y="4319549"/>
                  </a:lnTo>
                  <a:lnTo>
                    <a:pt x="4789983" y="4319549"/>
                  </a:lnTo>
                  <a:lnTo>
                    <a:pt x="4791037" y="4332249"/>
                  </a:lnTo>
                  <a:lnTo>
                    <a:pt x="4787798" y="4319549"/>
                  </a:lnTo>
                  <a:lnTo>
                    <a:pt x="4783150" y="4319549"/>
                  </a:lnTo>
                  <a:lnTo>
                    <a:pt x="4784979" y="4306849"/>
                  </a:lnTo>
                  <a:lnTo>
                    <a:pt x="4783442" y="4306849"/>
                  </a:lnTo>
                  <a:lnTo>
                    <a:pt x="4785385" y="4294149"/>
                  </a:lnTo>
                  <a:lnTo>
                    <a:pt x="4787417" y="4294149"/>
                  </a:lnTo>
                  <a:lnTo>
                    <a:pt x="4788662" y="4281449"/>
                  </a:lnTo>
                  <a:lnTo>
                    <a:pt x="4789119" y="4281449"/>
                  </a:lnTo>
                  <a:lnTo>
                    <a:pt x="4788827" y="4268749"/>
                  </a:lnTo>
                  <a:lnTo>
                    <a:pt x="4780775" y="4268749"/>
                  </a:lnTo>
                  <a:lnTo>
                    <a:pt x="4781715" y="4281449"/>
                  </a:lnTo>
                  <a:lnTo>
                    <a:pt x="4780610" y="4281449"/>
                  </a:lnTo>
                  <a:lnTo>
                    <a:pt x="4773028" y="4268749"/>
                  </a:lnTo>
                  <a:lnTo>
                    <a:pt x="4769904" y="4268749"/>
                  </a:lnTo>
                  <a:lnTo>
                    <a:pt x="4763579" y="4256049"/>
                  </a:lnTo>
                  <a:lnTo>
                    <a:pt x="4758258" y="4268749"/>
                  </a:lnTo>
                  <a:lnTo>
                    <a:pt x="4762411" y="4268749"/>
                  </a:lnTo>
                  <a:lnTo>
                    <a:pt x="4758956" y="4281449"/>
                  </a:lnTo>
                  <a:lnTo>
                    <a:pt x="4755515" y="4268749"/>
                  </a:lnTo>
                  <a:lnTo>
                    <a:pt x="4754511" y="4268749"/>
                  </a:lnTo>
                  <a:lnTo>
                    <a:pt x="4746917" y="4281449"/>
                  </a:lnTo>
                  <a:lnTo>
                    <a:pt x="4751527" y="4268749"/>
                  </a:lnTo>
                  <a:lnTo>
                    <a:pt x="4745748" y="4256049"/>
                  </a:lnTo>
                  <a:lnTo>
                    <a:pt x="4744491" y="4243349"/>
                  </a:lnTo>
                  <a:lnTo>
                    <a:pt x="4744275" y="4243349"/>
                  </a:lnTo>
                  <a:lnTo>
                    <a:pt x="4749241" y="4230649"/>
                  </a:lnTo>
                  <a:lnTo>
                    <a:pt x="4742967" y="4230649"/>
                  </a:lnTo>
                  <a:lnTo>
                    <a:pt x="4741634" y="4217949"/>
                  </a:lnTo>
                  <a:lnTo>
                    <a:pt x="4739081" y="4205249"/>
                  </a:lnTo>
                  <a:lnTo>
                    <a:pt x="4729137" y="4205249"/>
                  </a:lnTo>
                  <a:lnTo>
                    <a:pt x="4732960" y="4192549"/>
                  </a:lnTo>
                  <a:lnTo>
                    <a:pt x="4725390" y="4192549"/>
                  </a:lnTo>
                  <a:lnTo>
                    <a:pt x="4729848" y="4179849"/>
                  </a:lnTo>
                  <a:lnTo>
                    <a:pt x="4735703" y="4179849"/>
                  </a:lnTo>
                  <a:lnTo>
                    <a:pt x="4732248" y="4167149"/>
                  </a:lnTo>
                  <a:lnTo>
                    <a:pt x="4712208" y="4167149"/>
                  </a:lnTo>
                  <a:lnTo>
                    <a:pt x="4717643" y="4154449"/>
                  </a:lnTo>
                  <a:lnTo>
                    <a:pt x="4698555" y="4154449"/>
                  </a:lnTo>
                  <a:lnTo>
                    <a:pt x="4700867" y="4141749"/>
                  </a:lnTo>
                  <a:lnTo>
                    <a:pt x="4697831" y="4141749"/>
                  </a:lnTo>
                  <a:lnTo>
                    <a:pt x="4696003" y="4154449"/>
                  </a:lnTo>
                  <a:lnTo>
                    <a:pt x="4691761" y="4154449"/>
                  </a:lnTo>
                  <a:lnTo>
                    <a:pt x="4689818" y="4141749"/>
                  </a:lnTo>
                  <a:lnTo>
                    <a:pt x="4688764" y="4129049"/>
                  </a:lnTo>
                  <a:lnTo>
                    <a:pt x="4668456" y="4129049"/>
                  </a:lnTo>
                  <a:lnTo>
                    <a:pt x="4664621" y="4116349"/>
                  </a:lnTo>
                  <a:lnTo>
                    <a:pt x="4649000" y="4116349"/>
                  </a:lnTo>
                  <a:lnTo>
                    <a:pt x="4643666" y="4103649"/>
                  </a:lnTo>
                  <a:lnTo>
                    <a:pt x="4649457" y="4103649"/>
                  </a:lnTo>
                  <a:lnTo>
                    <a:pt x="4653483" y="4090949"/>
                  </a:lnTo>
                  <a:lnTo>
                    <a:pt x="4646650" y="4090949"/>
                  </a:lnTo>
                  <a:lnTo>
                    <a:pt x="4647489" y="4080421"/>
                  </a:lnTo>
                  <a:lnTo>
                    <a:pt x="4650232" y="4084155"/>
                  </a:lnTo>
                  <a:lnTo>
                    <a:pt x="4655350" y="4081030"/>
                  </a:lnTo>
                  <a:lnTo>
                    <a:pt x="4651095" y="4076065"/>
                  </a:lnTo>
                  <a:lnTo>
                    <a:pt x="4649863" y="4072166"/>
                  </a:lnTo>
                  <a:lnTo>
                    <a:pt x="4645393" y="4075595"/>
                  </a:lnTo>
                  <a:lnTo>
                    <a:pt x="4646549" y="4078249"/>
                  </a:lnTo>
                  <a:lnTo>
                    <a:pt x="4638929" y="4078249"/>
                  </a:lnTo>
                  <a:lnTo>
                    <a:pt x="4645177" y="4065549"/>
                  </a:lnTo>
                  <a:lnTo>
                    <a:pt x="4648924" y="4065549"/>
                  </a:lnTo>
                  <a:lnTo>
                    <a:pt x="4649978" y="4052849"/>
                  </a:lnTo>
                  <a:lnTo>
                    <a:pt x="4650956" y="4052849"/>
                  </a:lnTo>
                  <a:lnTo>
                    <a:pt x="4651019" y="4040149"/>
                  </a:lnTo>
                  <a:lnTo>
                    <a:pt x="4647247" y="4027449"/>
                  </a:lnTo>
                  <a:lnTo>
                    <a:pt x="4648568" y="4027449"/>
                  </a:lnTo>
                  <a:lnTo>
                    <a:pt x="4650625" y="4014749"/>
                  </a:lnTo>
                  <a:lnTo>
                    <a:pt x="4645406" y="4014749"/>
                  </a:lnTo>
                  <a:lnTo>
                    <a:pt x="4631817" y="3989349"/>
                  </a:lnTo>
                  <a:lnTo>
                    <a:pt x="4633569" y="3989349"/>
                  </a:lnTo>
                  <a:lnTo>
                    <a:pt x="4636630" y="3976649"/>
                  </a:lnTo>
                  <a:lnTo>
                    <a:pt x="4637671" y="3963949"/>
                  </a:lnTo>
                  <a:lnTo>
                    <a:pt x="4635881" y="3963949"/>
                  </a:lnTo>
                  <a:lnTo>
                    <a:pt x="4635170" y="3951249"/>
                  </a:lnTo>
                  <a:lnTo>
                    <a:pt x="4639386" y="3938549"/>
                  </a:lnTo>
                  <a:lnTo>
                    <a:pt x="4631423" y="3938549"/>
                  </a:lnTo>
                  <a:lnTo>
                    <a:pt x="4638827" y="3925849"/>
                  </a:lnTo>
                  <a:lnTo>
                    <a:pt x="4640300" y="3925849"/>
                  </a:lnTo>
                  <a:lnTo>
                    <a:pt x="4629035" y="3913149"/>
                  </a:lnTo>
                  <a:lnTo>
                    <a:pt x="4625391" y="3913149"/>
                  </a:lnTo>
                  <a:lnTo>
                    <a:pt x="4615472" y="3900449"/>
                  </a:lnTo>
                  <a:lnTo>
                    <a:pt x="4614646" y="3900449"/>
                  </a:lnTo>
                  <a:lnTo>
                    <a:pt x="4611878" y="3887749"/>
                  </a:lnTo>
                  <a:lnTo>
                    <a:pt x="4608677" y="3887749"/>
                  </a:lnTo>
                  <a:lnTo>
                    <a:pt x="4604677" y="3900449"/>
                  </a:lnTo>
                  <a:lnTo>
                    <a:pt x="4599521" y="3887749"/>
                  </a:lnTo>
                  <a:lnTo>
                    <a:pt x="4596714" y="3900449"/>
                  </a:lnTo>
                  <a:lnTo>
                    <a:pt x="4580979" y="3900449"/>
                  </a:lnTo>
                  <a:lnTo>
                    <a:pt x="4578388" y="3887749"/>
                  </a:lnTo>
                  <a:lnTo>
                    <a:pt x="4581360" y="3887749"/>
                  </a:lnTo>
                  <a:lnTo>
                    <a:pt x="4577816" y="3875049"/>
                  </a:lnTo>
                  <a:lnTo>
                    <a:pt x="4574629" y="3875049"/>
                  </a:lnTo>
                  <a:lnTo>
                    <a:pt x="4576864" y="3862349"/>
                  </a:lnTo>
                  <a:lnTo>
                    <a:pt x="4578451" y="3862349"/>
                  </a:lnTo>
                  <a:lnTo>
                    <a:pt x="4579531" y="3849649"/>
                  </a:lnTo>
                  <a:lnTo>
                    <a:pt x="4578655" y="3836949"/>
                  </a:lnTo>
                  <a:lnTo>
                    <a:pt x="4574375" y="3824249"/>
                  </a:lnTo>
                  <a:lnTo>
                    <a:pt x="4576419" y="3824249"/>
                  </a:lnTo>
                  <a:lnTo>
                    <a:pt x="4577499" y="3811549"/>
                  </a:lnTo>
                  <a:lnTo>
                    <a:pt x="4564977" y="3798849"/>
                  </a:lnTo>
                  <a:lnTo>
                    <a:pt x="4567453" y="3798849"/>
                  </a:lnTo>
                  <a:lnTo>
                    <a:pt x="4575175" y="3786149"/>
                  </a:lnTo>
                  <a:lnTo>
                    <a:pt x="4561357" y="3786149"/>
                  </a:lnTo>
                  <a:lnTo>
                    <a:pt x="4559465" y="3773449"/>
                  </a:lnTo>
                  <a:lnTo>
                    <a:pt x="4560455" y="3773449"/>
                  </a:lnTo>
                  <a:lnTo>
                    <a:pt x="4560455" y="3760749"/>
                  </a:lnTo>
                  <a:lnTo>
                    <a:pt x="4561319" y="3760749"/>
                  </a:lnTo>
                  <a:lnTo>
                    <a:pt x="4560443" y="3748049"/>
                  </a:lnTo>
                  <a:lnTo>
                    <a:pt x="4561535" y="3748049"/>
                  </a:lnTo>
                  <a:lnTo>
                    <a:pt x="4556633" y="3735349"/>
                  </a:lnTo>
                  <a:lnTo>
                    <a:pt x="4555782" y="3735349"/>
                  </a:lnTo>
                  <a:lnTo>
                    <a:pt x="4549165" y="3722649"/>
                  </a:lnTo>
                  <a:lnTo>
                    <a:pt x="4546676" y="3735349"/>
                  </a:lnTo>
                  <a:lnTo>
                    <a:pt x="4535919" y="3735349"/>
                  </a:lnTo>
                  <a:lnTo>
                    <a:pt x="4535932" y="3748049"/>
                  </a:lnTo>
                  <a:lnTo>
                    <a:pt x="4535309" y="3748049"/>
                  </a:lnTo>
                  <a:lnTo>
                    <a:pt x="4532642" y="3760749"/>
                  </a:lnTo>
                  <a:lnTo>
                    <a:pt x="4528744" y="3773449"/>
                  </a:lnTo>
                  <a:lnTo>
                    <a:pt x="4525315" y="3786149"/>
                  </a:lnTo>
                  <a:lnTo>
                    <a:pt x="4515243" y="3786149"/>
                  </a:lnTo>
                  <a:lnTo>
                    <a:pt x="4512627" y="3798849"/>
                  </a:lnTo>
                  <a:lnTo>
                    <a:pt x="4507674" y="3798849"/>
                  </a:lnTo>
                  <a:lnTo>
                    <a:pt x="4504664" y="3811549"/>
                  </a:lnTo>
                  <a:lnTo>
                    <a:pt x="4510151" y="3811549"/>
                  </a:lnTo>
                  <a:lnTo>
                    <a:pt x="4518279" y="3824249"/>
                  </a:lnTo>
                  <a:lnTo>
                    <a:pt x="4500118" y="3824249"/>
                  </a:lnTo>
                  <a:lnTo>
                    <a:pt x="4502963" y="3836949"/>
                  </a:lnTo>
                  <a:lnTo>
                    <a:pt x="4503090" y="3849649"/>
                  </a:lnTo>
                  <a:lnTo>
                    <a:pt x="4500664" y="3849649"/>
                  </a:lnTo>
                  <a:lnTo>
                    <a:pt x="4497032" y="3862349"/>
                  </a:lnTo>
                  <a:lnTo>
                    <a:pt x="4493577" y="3862349"/>
                  </a:lnTo>
                  <a:lnTo>
                    <a:pt x="4492041" y="3875049"/>
                  </a:lnTo>
                  <a:lnTo>
                    <a:pt x="4493095" y="3875049"/>
                  </a:lnTo>
                  <a:lnTo>
                    <a:pt x="4494365" y="3887749"/>
                  </a:lnTo>
                  <a:lnTo>
                    <a:pt x="4493501" y="3887749"/>
                  </a:lnTo>
                  <a:lnTo>
                    <a:pt x="4491329" y="3900449"/>
                  </a:lnTo>
                  <a:lnTo>
                    <a:pt x="4490123" y="3900449"/>
                  </a:lnTo>
                  <a:lnTo>
                    <a:pt x="4489716" y="3913149"/>
                  </a:lnTo>
                  <a:lnTo>
                    <a:pt x="4489932" y="3913149"/>
                  </a:lnTo>
                  <a:lnTo>
                    <a:pt x="4489564" y="3925849"/>
                  </a:lnTo>
                  <a:lnTo>
                    <a:pt x="4487621" y="3938549"/>
                  </a:lnTo>
                  <a:lnTo>
                    <a:pt x="4484713" y="3938549"/>
                  </a:lnTo>
                  <a:lnTo>
                    <a:pt x="4481461" y="3951249"/>
                  </a:lnTo>
                  <a:lnTo>
                    <a:pt x="4478579" y="3963949"/>
                  </a:lnTo>
                  <a:lnTo>
                    <a:pt x="4473143" y="3976649"/>
                  </a:lnTo>
                  <a:lnTo>
                    <a:pt x="4470222" y="3989349"/>
                  </a:lnTo>
                  <a:lnTo>
                    <a:pt x="4463986" y="4002049"/>
                  </a:lnTo>
                  <a:lnTo>
                    <a:pt x="4456493" y="4014749"/>
                  </a:lnTo>
                  <a:lnTo>
                    <a:pt x="4448530" y="4027449"/>
                  </a:lnTo>
                  <a:lnTo>
                    <a:pt x="4440847" y="4040149"/>
                  </a:lnTo>
                  <a:lnTo>
                    <a:pt x="4432871" y="4040149"/>
                  </a:lnTo>
                  <a:lnTo>
                    <a:pt x="4421035" y="4052849"/>
                  </a:lnTo>
                  <a:lnTo>
                    <a:pt x="4393958" y="4052849"/>
                  </a:lnTo>
                  <a:lnTo>
                    <a:pt x="4390072" y="4040149"/>
                  </a:lnTo>
                  <a:lnTo>
                    <a:pt x="4376102" y="4040149"/>
                  </a:lnTo>
                  <a:lnTo>
                    <a:pt x="4373308" y="4027449"/>
                  </a:lnTo>
                  <a:lnTo>
                    <a:pt x="4371632" y="4027449"/>
                  </a:lnTo>
                  <a:lnTo>
                    <a:pt x="4368520" y="4014749"/>
                  </a:lnTo>
                  <a:lnTo>
                    <a:pt x="4349115" y="4014749"/>
                  </a:lnTo>
                  <a:lnTo>
                    <a:pt x="4339742" y="4002049"/>
                  </a:lnTo>
                  <a:lnTo>
                    <a:pt x="4331449" y="4002049"/>
                  </a:lnTo>
                  <a:lnTo>
                    <a:pt x="4327347" y="3989349"/>
                  </a:lnTo>
                  <a:lnTo>
                    <a:pt x="4318876" y="3989349"/>
                  </a:lnTo>
                  <a:lnTo>
                    <a:pt x="4313275" y="3976649"/>
                  </a:lnTo>
                  <a:lnTo>
                    <a:pt x="4299293" y="3976649"/>
                  </a:lnTo>
                  <a:lnTo>
                    <a:pt x="4295038" y="3963949"/>
                  </a:lnTo>
                  <a:lnTo>
                    <a:pt x="4291965" y="3976649"/>
                  </a:lnTo>
                  <a:lnTo>
                    <a:pt x="4287444" y="3963949"/>
                  </a:lnTo>
                  <a:lnTo>
                    <a:pt x="4283024" y="3976649"/>
                  </a:lnTo>
                  <a:lnTo>
                    <a:pt x="4284764" y="3963949"/>
                  </a:lnTo>
                  <a:lnTo>
                    <a:pt x="4280789" y="3963949"/>
                  </a:lnTo>
                  <a:lnTo>
                    <a:pt x="4270857" y="3951249"/>
                  </a:lnTo>
                  <a:lnTo>
                    <a:pt x="4264126" y="3951249"/>
                  </a:lnTo>
                  <a:lnTo>
                    <a:pt x="4258081" y="3938549"/>
                  </a:lnTo>
                  <a:lnTo>
                    <a:pt x="4251172" y="3938549"/>
                  </a:lnTo>
                  <a:lnTo>
                    <a:pt x="4244556" y="3925849"/>
                  </a:lnTo>
                  <a:lnTo>
                    <a:pt x="4239412" y="3925849"/>
                  </a:lnTo>
                  <a:lnTo>
                    <a:pt x="4235437" y="3913149"/>
                  </a:lnTo>
                  <a:lnTo>
                    <a:pt x="4247007" y="3913149"/>
                  </a:lnTo>
                  <a:lnTo>
                    <a:pt x="4250309" y="3900449"/>
                  </a:lnTo>
                  <a:lnTo>
                    <a:pt x="4253573" y="3900449"/>
                  </a:lnTo>
                  <a:lnTo>
                    <a:pt x="4258970" y="3887749"/>
                  </a:lnTo>
                  <a:lnTo>
                    <a:pt x="4263809" y="3887749"/>
                  </a:lnTo>
                  <a:lnTo>
                    <a:pt x="4268279" y="3875049"/>
                  </a:lnTo>
                  <a:lnTo>
                    <a:pt x="4272597" y="3862349"/>
                  </a:lnTo>
                  <a:lnTo>
                    <a:pt x="4264228" y="3862349"/>
                  </a:lnTo>
                  <a:lnTo>
                    <a:pt x="4269537" y="3849649"/>
                  </a:lnTo>
                  <a:lnTo>
                    <a:pt x="4274147" y="3849649"/>
                  </a:lnTo>
                  <a:lnTo>
                    <a:pt x="4279849" y="3836949"/>
                  </a:lnTo>
                  <a:lnTo>
                    <a:pt x="4280332" y="3849649"/>
                  </a:lnTo>
                  <a:lnTo>
                    <a:pt x="4282567" y="3849649"/>
                  </a:lnTo>
                  <a:lnTo>
                    <a:pt x="4285132" y="3836949"/>
                  </a:lnTo>
                  <a:lnTo>
                    <a:pt x="4287736" y="3836949"/>
                  </a:lnTo>
                  <a:lnTo>
                    <a:pt x="4287596" y="3849649"/>
                  </a:lnTo>
                  <a:lnTo>
                    <a:pt x="4294009" y="3849649"/>
                  </a:lnTo>
                  <a:lnTo>
                    <a:pt x="4294416" y="3836949"/>
                  </a:lnTo>
                  <a:lnTo>
                    <a:pt x="4298670" y="3836949"/>
                  </a:lnTo>
                  <a:lnTo>
                    <a:pt x="4296727" y="3824249"/>
                  </a:lnTo>
                  <a:lnTo>
                    <a:pt x="4305236" y="3824249"/>
                  </a:lnTo>
                  <a:lnTo>
                    <a:pt x="4309656" y="3811549"/>
                  </a:lnTo>
                  <a:lnTo>
                    <a:pt x="4312983" y="3811549"/>
                  </a:lnTo>
                  <a:lnTo>
                    <a:pt x="4314025" y="3798849"/>
                  </a:lnTo>
                  <a:lnTo>
                    <a:pt x="4302176" y="3798849"/>
                  </a:lnTo>
                  <a:lnTo>
                    <a:pt x="4296829" y="3786149"/>
                  </a:lnTo>
                  <a:lnTo>
                    <a:pt x="4291939" y="3786149"/>
                  </a:lnTo>
                  <a:lnTo>
                    <a:pt x="4288142" y="3798849"/>
                  </a:lnTo>
                  <a:lnTo>
                    <a:pt x="4290987" y="3798849"/>
                  </a:lnTo>
                  <a:lnTo>
                    <a:pt x="4286097" y="3811549"/>
                  </a:lnTo>
                  <a:lnTo>
                    <a:pt x="4278604" y="3811549"/>
                  </a:lnTo>
                  <a:lnTo>
                    <a:pt x="4278871" y="3798849"/>
                  </a:lnTo>
                  <a:lnTo>
                    <a:pt x="4265092" y="3798849"/>
                  </a:lnTo>
                  <a:lnTo>
                    <a:pt x="4270362" y="3786149"/>
                  </a:lnTo>
                  <a:lnTo>
                    <a:pt x="4263441" y="3786149"/>
                  </a:lnTo>
                  <a:lnTo>
                    <a:pt x="4257484" y="3798849"/>
                  </a:lnTo>
                  <a:lnTo>
                    <a:pt x="4232046" y="3798849"/>
                  </a:lnTo>
                  <a:lnTo>
                    <a:pt x="4229278" y="3786149"/>
                  </a:lnTo>
                  <a:lnTo>
                    <a:pt x="4192879" y="3786149"/>
                  </a:lnTo>
                  <a:lnTo>
                    <a:pt x="4195203" y="3773449"/>
                  </a:lnTo>
                  <a:lnTo>
                    <a:pt x="4189311" y="3773449"/>
                  </a:lnTo>
                  <a:lnTo>
                    <a:pt x="4185132" y="3786149"/>
                  </a:lnTo>
                  <a:lnTo>
                    <a:pt x="4179366" y="3786149"/>
                  </a:lnTo>
                  <a:lnTo>
                    <a:pt x="4179938" y="3773449"/>
                  </a:lnTo>
                  <a:lnTo>
                    <a:pt x="4161929" y="3773449"/>
                  </a:lnTo>
                  <a:lnTo>
                    <a:pt x="4159885" y="3760749"/>
                  </a:lnTo>
                  <a:lnTo>
                    <a:pt x="4143972" y="3760749"/>
                  </a:lnTo>
                  <a:lnTo>
                    <a:pt x="4135031" y="3748049"/>
                  </a:lnTo>
                  <a:lnTo>
                    <a:pt x="4128097" y="3748049"/>
                  </a:lnTo>
                  <a:lnTo>
                    <a:pt x="4127627" y="3760749"/>
                  </a:lnTo>
                  <a:lnTo>
                    <a:pt x="4139730" y="3760749"/>
                  </a:lnTo>
                  <a:lnTo>
                    <a:pt x="4140962" y="3765613"/>
                  </a:lnTo>
                  <a:lnTo>
                    <a:pt x="4138726" y="3765385"/>
                  </a:lnTo>
                  <a:lnTo>
                    <a:pt x="4139247" y="3766655"/>
                  </a:lnTo>
                  <a:lnTo>
                    <a:pt x="4139755" y="3767937"/>
                  </a:lnTo>
                  <a:lnTo>
                    <a:pt x="4140276" y="3769207"/>
                  </a:lnTo>
                  <a:lnTo>
                    <a:pt x="4141584" y="3768013"/>
                  </a:lnTo>
                  <a:lnTo>
                    <a:pt x="4142981" y="3773449"/>
                  </a:lnTo>
                  <a:lnTo>
                    <a:pt x="4141711" y="3786149"/>
                  </a:lnTo>
                  <a:lnTo>
                    <a:pt x="4141305" y="3786149"/>
                  </a:lnTo>
                  <a:lnTo>
                    <a:pt x="4143730" y="3798849"/>
                  </a:lnTo>
                  <a:lnTo>
                    <a:pt x="4138028" y="3786149"/>
                  </a:lnTo>
                  <a:lnTo>
                    <a:pt x="4131348" y="3798849"/>
                  </a:lnTo>
                  <a:lnTo>
                    <a:pt x="4068991" y="3798849"/>
                  </a:lnTo>
                  <a:lnTo>
                    <a:pt x="4067086" y="3811549"/>
                  </a:lnTo>
                  <a:lnTo>
                    <a:pt x="4066032" y="3811549"/>
                  </a:lnTo>
                  <a:lnTo>
                    <a:pt x="4062552" y="3798849"/>
                  </a:lnTo>
                  <a:lnTo>
                    <a:pt x="4052684" y="3811549"/>
                  </a:lnTo>
                  <a:lnTo>
                    <a:pt x="4053700" y="3821176"/>
                  </a:lnTo>
                  <a:lnTo>
                    <a:pt x="4052011" y="3811549"/>
                  </a:lnTo>
                  <a:lnTo>
                    <a:pt x="4043883" y="3824249"/>
                  </a:lnTo>
                  <a:lnTo>
                    <a:pt x="4044873" y="3824249"/>
                  </a:lnTo>
                  <a:lnTo>
                    <a:pt x="4038765" y="3836949"/>
                  </a:lnTo>
                  <a:lnTo>
                    <a:pt x="4035425" y="3824249"/>
                  </a:lnTo>
                  <a:lnTo>
                    <a:pt x="4032910" y="3836949"/>
                  </a:lnTo>
                  <a:lnTo>
                    <a:pt x="4036872" y="3849649"/>
                  </a:lnTo>
                  <a:lnTo>
                    <a:pt x="4036580" y="3849649"/>
                  </a:lnTo>
                  <a:lnTo>
                    <a:pt x="4030345" y="3862349"/>
                  </a:lnTo>
                  <a:lnTo>
                    <a:pt x="4024058" y="3862349"/>
                  </a:lnTo>
                  <a:lnTo>
                    <a:pt x="4021709" y="3849649"/>
                  </a:lnTo>
                  <a:lnTo>
                    <a:pt x="4015625" y="3862349"/>
                  </a:lnTo>
                  <a:lnTo>
                    <a:pt x="4014520" y="3875049"/>
                  </a:lnTo>
                  <a:lnTo>
                    <a:pt x="4010787" y="3887749"/>
                  </a:lnTo>
                  <a:lnTo>
                    <a:pt x="3998176" y="3887749"/>
                  </a:lnTo>
                  <a:lnTo>
                    <a:pt x="3996182" y="3900449"/>
                  </a:lnTo>
                  <a:lnTo>
                    <a:pt x="3999344" y="3900449"/>
                  </a:lnTo>
                  <a:lnTo>
                    <a:pt x="4005199" y="3913149"/>
                  </a:lnTo>
                  <a:lnTo>
                    <a:pt x="4007510" y="3913149"/>
                  </a:lnTo>
                  <a:lnTo>
                    <a:pt x="4015676" y="3913149"/>
                  </a:lnTo>
                  <a:lnTo>
                    <a:pt x="4012247" y="3925849"/>
                  </a:lnTo>
                  <a:lnTo>
                    <a:pt x="4007510" y="3913149"/>
                  </a:lnTo>
                  <a:lnTo>
                    <a:pt x="3998912" y="3925849"/>
                  </a:lnTo>
                  <a:lnTo>
                    <a:pt x="4003230" y="3938549"/>
                  </a:lnTo>
                  <a:lnTo>
                    <a:pt x="4000144" y="3938549"/>
                  </a:lnTo>
                  <a:lnTo>
                    <a:pt x="3996118" y="3925849"/>
                  </a:lnTo>
                  <a:lnTo>
                    <a:pt x="3986149" y="3925849"/>
                  </a:lnTo>
                  <a:lnTo>
                    <a:pt x="3988651" y="3938549"/>
                  </a:lnTo>
                  <a:lnTo>
                    <a:pt x="3982415" y="3938549"/>
                  </a:lnTo>
                  <a:lnTo>
                    <a:pt x="3979037" y="3925849"/>
                  </a:lnTo>
                  <a:lnTo>
                    <a:pt x="3968077" y="3913149"/>
                  </a:lnTo>
                  <a:lnTo>
                    <a:pt x="3957218" y="3925849"/>
                  </a:lnTo>
                  <a:lnTo>
                    <a:pt x="3947109" y="3925849"/>
                  </a:lnTo>
                  <a:lnTo>
                    <a:pt x="3947109" y="3938549"/>
                  </a:lnTo>
                  <a:lnTo>
                    <a:pt x="3944899" y="3951249"/>
                  </a:lnTo>
                  <a:lnTo>
                    <a:pt x="3944353" y="3938549"/>
                  </a:lnTo>
                  <a:lnTo>
                    <a:pt x="3947109" y="3938549"/>
                  </a:lnTo>
                  <a:lnTo>
                    <a:pt x="3947109" y="3925849"/>
                  </a:lnTo>
                  <a:lnTo>
                    <a:pt x="3946055" y="3925849"/>
                  </a:lnTo>
                  <a:lnTo>
                    <a:pt x="3940454" y="3938549"/>
                  </a:lnTo>
                  <a:lnTo>
                    <a:pt x="3938181" y="3938549"/>
                  </a:lnTo>
                  <a:lnTo>
                    <a:pt x="3938181" y="3951249"/>
                  </a:lnTo>
                  <a:lnTo>
                    <a:pt x="3937597" y="3951249"/>
                  </a:lnTo>
                  <a:lnTo>
                    <a:pt x="3937597" y="3949065"/>
                  </a:lnTo>
                  <a:lnTo>
                    <a:pt x="3938181" y="3951249"/>
                  </a:lnTo>
                  <a:lnTo>
                    <a:pt x="3938181" y="3938549"/>
                  </a:lnTo>
                  <a:lnTo>
                    <a:pt x="3937647" y="3938549"/>
                  </a:lnTo>
                  <a:lnTo>
                    <a:pt x="3939463" y="3925849"/>
                  </a:lnTo>
                  <a:lnTo>
                    <a:pt x="3942854" y="3925849"/>
                  </a:lnTo>
                  <a:lnTo>
                    <a:pt x="3943769" y="3913149"/>
                  </a:lnTo>
                  <a:lnTo>
                    <a:pt x="3939070" y="3913149"/>
                  </a:lnTo>
                  <a:lnTo>
                    <a:pt x="3930815" y="3900449"/>
                  </a:lnTo>
                  <a:lnTo>
                    <a:pt x="3927957" y="3887749"/>
                  </a:lnTo>
                  <a:lnTo>
                    <a:pt x="3918572" y="3887749"/>
                  </a:lnTo>
                  <a:lnTo>
                    <a:pt x="3917912" y="3875049"/>
                  </a:lnTo>
                  <a:lnTo>
                    <a:pt x="3904945" y="3875049"/>
                  </a:lnTo>
                  <a:lnTo>
                    <a:pt x="3902875" y="3862349"/>
                  </a:lnTo>
                  <a:lnTo>
                    <a:pt x="3890607" y="3875049"/>
                  </a:lnTo>
                  <a:lnTo>
                    <a:pt x="3897465" y="3875049"/>
                  </a:lnTo>
                  <a:lnTo>
                    <a:pt x="3893528" y="3887749"/>
                  </a:lnTo>
                  <a:lnTo>
                    <a:pt x="3877297" y="3887749"/>
                  </a:lnTo>
                  <a:lnTo>
                    <a:pt x="3879862" y="3875049"/>
                  </a:lnTo>
                  <a:lnTo>
                    <a:pt x="3875405" y="3875049"/>
                  </a:lnTo>
                  <a:lnTo>
                    <a:pt x="3870820" y="3887749"/>
                  </a:lnTo>
                  <a:lnTo>
                    <a:pt x="3868242" y="3887749"/>
                  </a:lnTo>
                  <a:lnTo>
                    <a:pt x="3868229" y="3879354"/>
                  </a:lnTo>
                  <a:lnTo>
                    <a:pt x="3869994" y="3875049"/>
                  </a:lnTo>
                  <a:lnTo>
                    <a:pt x="3868229" y="3875049"/>
                  </a:lnTo>
                  <a:lnTo>
                    <a:pt x="3861536" y="3875049"/>
                  </a:lnTo>
                  <a:lnTo>
                    <a:pt x="3863213" y="3887749"/>
                  </a:lnTo>
                  <a:lnTo>
                    <a:pt x="3855834" y="3875049"/>
                  </a:lnTo>
                  <a:lnTo>
                    <a:pt x="3859733" y="3887749"/>
                  </a:lnTo>
                  <a:lnTo>
                    <a:pt x="3862362" y="3887749"/>
                  </a:lnTo>
                  <a:lnTo>
                    <a:pt x="3859974" y="3900449"/>
                  </a:lnTo>
                  <a:lnTo>
                    <a:pt x="3852557" y="3900449"/>
                  </a:lnTo>
                  <a:lnTo>
                    <a:pt x="3852405" y="3913149"/>
                  </a:lnTo>
                  <a:lnTo>
                    <a:pt x="3847490" y="3903383"/>
                  </a:lnTo>
                  <a:lnTo>
                    <a:pt x="3841927" y="3913149"/>
                  </a:lnTo>
                  <a:lnTo>
                    <a:pt x="3845344" y="3900449"/>
                  </a:lnTo>
                  <a:lnTo>
                    <a:pt x="3846017" y="3900449"/>
                  </a:lnTo>
                  <a:lnTo>
                    <a:pt x="3847490" y="3903383"/>
                  </a:lnTo>
                  <a:lnTo>
                    <a:pt x="3849154" y="3900449"/>
                  </a:lnTo>
                  <a:lnTo>
                    <a:pt x="3847719" y="3900449"/>
                  </a:lnTo>
                  <a:lnTo>
                    <a:pt x="3841927" y="3887749"/>
                  </a:lnTo>
                  <a:lnTo>
                    <a:pt x="3841343" y="3900449"/>
                  </a:lnTo>
                  <a:lnTo>
                    <a:pt x="3841673" y="3900449"/>
                  </a:lnTo>
                  <a:lnTo>
                    <a:pt x="3840416" y="3913149"/>
                  </a:lnTo>
                  <a:lnTo>
                    <a:pt x="3835603" y="3900449"/>
                  </a:lnTo>
                  <a:lnTo>
                    <a:pt x="3834015" y="3913149"/>
                  </a:lnTo>
                  <a:lnTo>
                    <a:pt x="3823614" y="3913149"/>
                  </a:lnTo>
                  <a:lnTo>
                    <a:pt x="3822293" y="3925849"/>
                  </a:lnTo>
                  <a:lnTo>
                    <a:pt x="3828275" y="3925849"/>
                  </a:lnTo>
                  <a:lnTo>
                    <a:pt x="3830320" y="3938549"/>
                  </a:lnTo>
                  <a:lnTo>
                    <a:pt x="3824833" y="3938549"/>
                  </a:lnTo>
                  <a:lnTo>
                    <a:pt x="3818763" y="3925849"/>
                  </a:lnTo>
                  <a:lnTo>
                    <a:pt x="3818344" y="3938549"/>
                  </a:lnTo>
                  <a:lnTo>
                    <a:pt x="3816781" y="3925849"/>
                  </a:lnTo>
                  <a:lnTo>
                    <a:pt x="3812692" y="3925849"/>
                  </a:lnTo>
                  <a:lnTo>
                    <a:pt x="3808514" y="3938549"/>
                  </a:lnTo>
                  <a:lnTo>
                    <a:pt x="3816439" y="3938549"/>
                  </a:lnTo>
                  <a:lnTo>
                    <a:pt x="3811968" y="3951249"/>
                  </a:lnTo>
                  <a:lnTo>
                    <a:pt x="3808844" y="3951249"/>
                  </a:lnTo>
                  <a:lnTo>
                    <a:pt x="3805580" y="3938549"/>
                  </a:lnTo>
                  <a:lnTo>
                    <a:pt x="3798239" y="3938549"/>
                  </a:lnTo>
                  <a:lnTo>
                    <a:pt x="3804183" y="3951249"/>
                  </a:lnTo>
                  <a:lnTo>
                    <a:pt x="3781209" y="3951249"/>
                  </a:lnTo>
                  <a:lnTo>
                    <a:pt x="3784562" y="3963949"/>
                  </a:lnTo>
                  <a:lnTo>
                    <a:pt x="3789324" y="3976649"/>
                  </a:lnTo>
                  <a:lnTo>
                    <a:pt x="3789997" y="3967416"/>
                  </a:lnTo>
                  <a:lnTo>
                    <a:pt x="3791788" y="3976649"/>
                  </a:lnTo>
                  <a:lnTo>
                    <a:pt x="3789324" y="3976649"/>
                  </a:lnTo>
                  <a:lnTo>
                    <a:pt x="3782974" y="3976649"/>
                  </a:lnTo>
                  <a:lnTo>
                    <a:pt x="3778072" y="3989349"/>
                  </a:lnTo>
                  <a:lnTo>
                    <a:pt x="3762375" y="3989349"/>
                  </a:lnTo>
                  <a:lnTo>
                    <a:pt x="3752532" y="3976649"/>
                  </a:lnTo>
                  <a:lnTo>
                    <a:pt x="3747198" y="3989349"/>
                  </a:lnTo>
                  <a:lnTo>
                    <a:pt x="3743782" y="3989349"/>
                  </a:lnTo>
                  <a:lnTo>
                    <a:pt x="3747452" y="4002049"/>
                  </a:lnTo>
                  <a:lnTo>
                    <a:pt x="3745573" y="4002049"/>
                  </a:lnTo>
                  <a:lnTo>
                    <a:pt x="3748557" y="4014749"/>
                  </a:lnTo>
                  <a:lnTo>
                    <a:pt x="3751376" y="4014749"/>
                  </a:lnTo>
                  <a:lnTo>
                    <a:pt x="3752418" y="4027449"/>
                  </a:lnTo>
                  <a:lnTo>
                    <a:pt x="3748113" y="4027449"/>
                  </a:lnTo>
                  <a:lnTo>
                    <a:pt x="3743706" y="4014749"/>
                  </a:lnTo>
                  <a:lnTo>
                    <a:pt x="3741559" y="4027449"/>
                  </a:lnTo>
                  <a:lnTo>
                    <a:pt x="3741191" y="4040149"/>
                  </a:lnTo>
                  <a:lnTo>
                    <a:pt x="3740645" y="4040149"/>
                  </a:lnTo>
                  <a:lnTo>
                    <a:pt x="3737902" y="4052849"/>
                  </a:lnTo>
                  <a:lnTo>
                    <a:pt x="3735578" y="4040149"/>
                  </a:lnTo>
                  <a:lnTo>
                    <a:pt x="3729812" y="4027449"/>
                  </a:lnTo>
                  <a:lnTo>
                    <a:pt x="3725176" y="4014749"/>
                  </a:lnTo>
                  <a:lnTo>
                    <a:pt x="3726294" y="4002049"/>
                  </a:lnTo>
                  <a:lnTo>
                    <a:pt x="3723246" y="4002049"/>
                  </a:lnTo>
                  <a:lnTo>
                    <a:pt x="3722814" y="3989349"/>
                  </a:lnTo>
                  <a:lnTo>
                    <a:pt x="3714978" y="4002049"/>
                  </a:lnTo>
                  <a:lnTo>
                    <a:pt x="3714788" y="4002049"/>
                  </a:lnTo>
                  <a:lnTo>
                    <a:pt x="3704437" y="4014749"/>
                  </a:lnTo>
                  <a:lnTo>
                    <a:pt x="3697605" y="4014749"/>
                  </a:lnTo>
                  <a:lnTo>
                    <a:pt x="3692055" y="4027449"/>
                  </a:lnTo>
                  <a:lnTo>
                    <a:pt x="3684232" y="4027449"/>
                  </a:lnTo>
                  <a:lnTo>
                    <a:pt x="3681565" y="4040149"/>
                  </a:lnTo>
                  <a:lnTo>
                    <a:pt x="3679812" y="4052849"/>
                  </a:lnTo>
                  <a:lnTo>
                    <a:pt x="3682581" y="4065549"/>
                  </a:lnTo>
                  <a:lnTo>
                    <a:pt x="3684130" y="4078249"/>
                  </a:lnTo>
                  <a:lnTo>
                    <a:pt x="3674148" y="4078249"/>
                  </a:lnTo>
                  <a:lnTo>
                    <a:pt x="3668166" y="4090949"/>
                  </a:lnTo>
                  <a:lnTo>
                    <a:pt x="3658578" y="4090949"/>
                  </a:lnTo>
                  <a:lnTo>
                    <a:pt x="3655847" y="4103649"/>
                  </a:lnTo>
                  <a:lnTo>
                    <a:pt x="3650475" y="4103649"/>
                  </a:lnTo>
                  <a:lnTo>
                    <a:pt x="3648824" y="4116349"/>
                  </a:lnTo>
                  <a:lnTo>
                    <a:pt x="3637165" y="4129049"/>
                  </a:lnTo>
                  <a:lnTo>
                    <a:pt x="3622217" y="4141749"/>
                  </a:lnTo>
                  <a:lnTo>
                    <a:pt x="3610724" y="4141749"/>
                  </a:lnTo>
                  <a:lnTo>
                    <a:pt x="3601364" y="4154449"/>
                  </a:lnTo>
                  <a:lnTo>
                    <a:pt x="3533584" y="4154449"/>
                  </a:lnTo>
                  <a:lnTo>
                    <a:pt x="3531705" y="4167149"/>
                  </a:lnTo>
                  <a:lnTo>
                    <a:pt x="3522230" y="4179849"/>
                  </a:lnTo>
                  <a:lnTo>
                    <a:pt x="3488601" y="4179849"/>
                  </a:lnTo>
                  <a:lnTo>
                    <a:pt x="3481286" y="4192549"/>
                  </a:lnTo>
                  <a:lnTo>
                    <a:pt x="3423996" y="4192549"/>
                  </a:lnTo>
                  <a:lnTo>
                    <a:pt x="3417316" y="4205249"/>
                  </a:lnTo>
                  <a:lnTo>
                    <a:pt x="3405886" y="4205249"/>
                  </a:lnTo>
                  <a:lnTo>
                    <a:pt x="3387064" y="4230649"/>
                  </a:lnTo>
                  <a:lnTo>
                    <a:pt x="3365868" y="4230649"/>
                  </a:lnTo>
                  <a:lnTo>
                    <a:pt x="3357613" y="4243349"/>
                  </a:lnTo>
                  <a:lnTo>
                    <a:pt x="3343287" y="4243349"/>
                  </a:lnTo>
                  <a:lnTo>
                    <a:pt x="3337839" y="4256049"/>
                  </a:lnTo>
                  <a:lnTo>
                    <a:pt x="3334080" y="4256049"/>
                  </a:lnTo>
                  <a:lnTo>
                    <a:pt x="3330816" y="4268749"/>
                  </a:lnTo>
                  <a:lnTo>
                    <a:pt x="3326320" y="4268749"/>
                  </a:lnTo>
                  <a:lnTo>
                    <a:pt x="3318891" y="4281449"/>
                  </a:lnTo>
                  <a:lnTo>
                    <a:pt x="3320389" y="4268749"/>
                  </a:lnTo>
                  <a:lnTo>
                    <a:pt x="3318840" y="4268749"/>
                  </a:lnTo>
                  <a:lnTo>
                    <a:pt x="3322840" y="4256049"/>
                  </a:lnTo>
                  <a:lnTo>
                    <a:pt x="3324999" y="4243349"/>
                  </a:lnTo>
                  <a:lnTo>
                    <a:pt x="3317976" y="4243349"/>
                  </a:lnTo>
                  <a:lnTo>
                    <a:pt x="3313620" y="4256049"/>
                  </a:lnTo>
                  <a:lnTo>
                    <a:pt x="3310305" y="4256049"/>
                  </a:lnTo>
                  <a:lnTo>
                    <a:pt x="3307435" y="4268749"/>
                  </a:lnTo>
                  <a:lnTo>
                    <a:pt x="3304883" y="4268749"/>
                  </a:lnTo>
                  <a:lnTo>
                    <a:pt x="3299536" y="4281449"/>
                  </a:lnTo>
                  <a:lnTo>
                    <a:pt x="3299536" y="4294149"/>
                  </a:lnTo>
                  <a:lnTo>
                    <a:pt x="3303930" y="4294149"/>
                  </a:lnTo>
                  <a:lnTo>
                    <a:pt x="3302647" y="4306849"/>
                  </a:lnTo>
                  <a:lnTo>
                    <a:pt x="3300107" y="4306849"/>
                  </a:lnTo>
                  <a:lnTo>
                    <a:pt x="3296653" y="4319549"/>
                  </a:lnTo>
                  <a:lnTo>
                    <a:pt x="3292322" y="4319549"/>
                  </a:lnTo>
                  <a:lnTo>
                    <a:pt x="3287153" y="4332249"/>
                  </a:lnTo>
                  <a:lnTo>
                    <a:pt x="3282416" y="4344949"/>
                  </a:lnTo>
                  <a:lnTo>
                    <a:pt x="3278340" y="4344949"/>
                  </a:lnTo>
                  <a:lnTo>
                    <a:pt x="3275749" y="4357649"/>
                  </a:lnTo>
                  <a:lnTo>
                    <a:pt x="3275469" y="4370349"/>
                  </a:lnTo>
                  <a:lnTo>
                    <a:pt x="3276435" y="4370349"/>
                  </a:lnTo>
                  <a:lnTo>
                    <a:pt x="3280206" y="4383049"/>
                  </a:lnTo>
                  <a:lnTo>
                    <a:pt x="3280194" y="4395749"/>
                  </a:lnTo>
                  <a:lnTo>
                    <a:pt x="3281222" y="4395749"/>
                  </a:lnTo>
                  <a:lnTo>
                    <a:pt x="3284639" y="4408449"/>
                  </a:lnTo>
                  <a:lnTo>
                    <a:pt x="3286747" y="4408449"/>
                  </a:lnTo>
                  <a:lnTo>
                    <a:pt x="3288627" y="4421149"/>
                  </a:lnTo>
                  <a:lnTo>
                    <a:pt x="3291344" y="4421149"/>
                  </a:lnTo>
                  <a:lnTo>
                    <a:pt x="3293872" y="4433849"/>
                  </a:lnTo>
                  <a:lnTo>
                    <a:pt x="3293745" y="4433849"/>
                  </a:lnTo>
                  <a:lnTo>
                    <a:pt x="3291738" y="4446549"/>
                  </a:lnTo>
                  <a:lnTo>
                    <a:pt x="3288665" y="4459249"/>
                  </a:lnTo>
                  <a:lnTo>
                    <a:pt x="3282658" y="4459249"/>
                  </a:lnTo>
                  <a:lnTo>
                    <a:pt x="3277400" y="4446549"/>
                  </a:lnTo>
                  <a:lnTo>
                    <a:pt x="3270110" y="4446549"/>
                  </a:lnTo>
                  <a:lnTo>
                    <a:pt x="3275482" y="4433849"/>
                  </a:lnTo>
                  <a:lnTo>
                    <a:pt x="3272955" y="4421149"/>
                  </a:lnTo>
                  <a:lnTo>
                    <a:pt x="3263455" y="4421149"/>
                  </a:lnTo>
                  <a:lnTo>
                    <a:pt x="3263328" y="4433849"/>
                  </a:lnTo>
                  <a:lnTo>
                    <a:pt x="3265703" y="4446549"/>
                  </a:lnTo>
                  <a:lnTo>
                    <a:pt x="3269615" y="4446549"/>
                  </a:lnTo>
                  <a:lnTo>
                    <a:pt x="3273653" y="4459249"/>
                  </a:lnTo>
                  <a:lnTo>
                    <a:pt x="3269678" y="4459249"/>
                  </a:lnTo>
                  <a:lnTo>
                    <a:pt x="3263150" y="4471949"/>
                  </a:lnTo>
                  <a:lnTo>
                    <a:pt x="3262579" y="4459249"/>
                  </a:lnTo>
                  <a:lnTo>
                    <a:pt x="3259277" y="4459249"/>
                  </a:lnTo>
                  <a:lnTo>
                    <a:pt x="3260280" y="4446549"/>
                  </a:lnTo>
                  <a:lnTo>
                    <a:pt x="3256508" y="4446549"/>
                  </a:lnTo>
                  <a:lnTo>
                    <a:pt x="3253473" y="4459249"/>
                  </a:lnTo>
                  <a:lnTo>
                    <a:pt x="3254286" y="4446549"/>
                  </a:lnTo>
                  <a:lnTo>
                    <a:pt x="3249993" y="4446549"/>
                  </a:lnTo>
                  <a:lnTo>
                    <a:pt x="3252292" y="4459249"/>
                  </a:lnTo>
                  <a:lnTo>
                    <a:pt x="3256191" y="4471949"/>
                  </a:lnTo>
                  <a:lnTo>
                    <a:pt x="3259429" y="4471949"/>
                  </a:lnTo>
                  <a:lnTo>
                    <a:pt x="3264585" y="4484649"/>
                  </a:lnTo>
                  <a:lnTo>
                    <a:pt x="3268357" y="4484649"/>
                  </a:lnTo>
                  <a:lnTo>
                    <a:pt x="3270580" y="4497349"/>
                  </a:lnTo>
                  <a:lnTo>
                    <a:pt x="3271075" y="4510049"/>
                  </a:lnTo>
                  <a:lnTo>
                    <a:pt x="3270770" y="4522749"/>
                  </a:lnTo>
                  <a:lnTo>
                    <a:pt x="3267240" y="4522749"/>
                  </a:lnTo>
                  <a:lnTo>
                    <a:pt x="3267926" y="4535449"/>
                  </a:lnTo>
                  <a:lnTo>
                    <a:pt x="3273310" y="4548149"/>
                  </a:lnTo>
                  <a:lnTo>
                    <a:pt x="3278098" y="4560849"/>
                  </a:lnTo>
                  <a:lnTo>
                    <a:pt x="3277920" y="4560849"/>
                  </a:lnTo>
                  <a:lnTo>
                    <a:pt x="3278314" y="4573549"/>
                  </a:lnTo>
                  <a:lnTo>
                    <a:pt x="3281629" y="4586249"/>
                  </a:lnTo>
                  <a:lnTo>
                    <a:pt x="3282581" y="4586249"/>
                  </a:lnTo>
                  <a:lnTo>
                    <a:pt x="3282810" y="4598949"/>
                  </a:lnTo>
                  <a:lnTo>
                    <a:pt x="3280753" y="4611649"/>
                  </a:lnTo>
                  <a:lnTo>
                    <a:pt x="3277552" y="4624349"/>
                  </a:lnTo>
                  <a:lnTo>
                    <a:pt x="3274301" y="4637049"/>
                  </a:lnTo>
                  <a:lnTo>
                    <a:pt x="3272840" y="4649749"/>
                  </a:lnTo>
                  <a:lnTo>
                    <a:pt x="3273768" y="4662449"/>
                  </a:lnTo>
                  <a:lnTo>
                    <a:pt x="3275914" y="4675149"/>
                  </a:lnTo>
                  <a:lnTo>
                    <a:pt x="3278086" y="4675149"/>
                  </a:lnTo>
                  <a:lnTo>
                    <a:pt x="3279914" y="4687849"/>
                  </a:lnTo>
                  <a:lnTo>
                    <a:pt x="3280956" y="4700549"/>
                  </a:lnTo>
                  <a:lnTo>
                    <a:pt x="3280384" y="4713249"/>
                  </a:lnTo>
                  <a:lnTo>
                    <a:pt x="3277400" y="4725949"/>
                  </a:lnTo>
                  <a:lnTo>
                    <a:pt x="3274796" y="4725949"/>
                  </a:lnTo>
                  <a:lnTo>
                    <a:pt x="3271951" y="4738649"/>
                  </a:lnTo>
                  <a:lnTo>
                    <a:pt x="3270097" y="4738649"/>
                  </a:lnTo>
                  <a:lnTo>
                    <a:pt x="3270516" y="4751349"/>
                  </a:lnTo>
                  <a:lnTo>
                    <a:pt x="3266109" y="4751349"/>
                  </a:lnTo>
                  <a:lnTo>
                    <a:pt x="3268573" y="4738649"/>
                  </a:lnTo>
                  <a:lnTo>
                    <a:pt x="3263481" y="4751349"/>
                  </a:lnTo>
                  <a:lnTo>
                    <a:pt x="3261906" y="4764049"/>
                  </a:lnTo>
                  <a:lnTo>
                    <a:pt x="3261347" y="4764049"/>
                  </a:lnTo>
                  <a:lnTo>
                    <a:pt x="3259277" y="4776749"/>
                  </a:lnTo>
                  <a:lnTo>
                    <a:pt x="3254946" y="4776749"/>
                  </a:lnTo>
                  <a:lnTo>
                    <a:pt x="3248812" y="4789449"/>
                  </a:lnTo>
                  <a:lnTo>
                    <a:pt x="3233750" y="4789449"/>
                  </a:lnTo>
                  <a:lnTo>
                    <a:pt x="3224873" y="4802149"/>
                  </a:lnTo>
                  <a:lnTo>
                    <a:pt x="3218726" y="4802149"/>
                  </a:lnTo>
                  <a:lnTo>
                    <a:pt x="3216313" y="4814849"/>
                  </a:lnTo>
                  <a:lnTo>
                    <a:pt x="3218675" y="4827549"/>
                  </a:lnTo>
                  <a:lnTo>
                    <a:pt x="3236582" y="4827549"/>
                  </a:lnTo>
                  <a:lnTo>
                    <a:pt x="3240506" y="4840249"/>
                  </a:lnTo>
                  <a:lnTo>
                    <a:pt x="3244189" y="4840249"/>
                  </a:lnTo>
                  <a:lnTo>
                    <a:pt x="3248583" y="4852949"/>
                  </a:lnTo>
                  <a:lnTo>
                    <a:pt x="3269792" y="4852949"/>
                  </a:lnTo>
                  <a:lnTo>
                    <a:pt x="3279419" y="4865649"/>
                  </a:lnTo>
                  <a:lnTo>
                    <a:pt x="3315373" y="4865649"/>
                  </a:lnTo>
                  <a:lnTo>
                    <a:pt x="3313099" y="4852949"/>
                  </a:lnTo>
                  <a:lnTo>
                    <a:pt x="3320504" y="4865649"/>
                  </a:lnTo>
                  <a:lnTo>
                    <a:pt x="3329025" y="4852949"/>
                  </a:lnTo>
                  <a:lnTo>
                    <a:pt x="3339211" y="4852949"/>
                  </a:lnTo>
                  <a:lnTo>
                    <a:pt x="3340265" y="4840249"/>
                  </a:lnTo>
                  <a:lnTo>
                    <a:pt x="3358350" y="4840249"/>
                  </a:lnTo>
                  <a:lnTo>
                    <a:pt x="3361245" y="4827549"/>
                  </a:lnTo>
                  <a:lnTo>
                    <a:pt x="3369195" y="4827549"/>
                  </a:lnTo>
                  <a:lnTo>
                    <a:pt x="3372777" y="4840249"/>
                  </a:lnTo>
                  <a:lnTo>
                    <a:pt x="3376409" y="4840249"/>
                  </a:lnTo>
                  <a:lnTo>
                    <a:pt x="3385896" y="4827549"/>
                  </a:lnTo>
                  <a:lnTo>
                    <a:pt x="3388156" y="4827549"/>
                  </a:lnTo>
                  <a:lnTo>
                    <a:pt x="3390252" y="4814849"/>
                  </a:lnTo>
                  <a:lnTo>
                    <a:pt x="3417659" y="4814849"/>
                  </a:lnTo>
                  <a:lnTo>
                    <a:pt x="3425406" y="4802149"/>
                  </a:lnTo>
                  <a:lnTo>
                    <a:pt x="3432225" y="4814849"/>
                  </a:lnTo>
                  <a:lnTo>
                    <a:pt x="3440074" y="4802149"/>
                  </a:lnTo>
                  <a:lnTo>
                    <a:pt x="3495548" y="4802149"/>
                  </a:lnTo>
                  <a:lnTo>
                    <a:pt x="3498558" y="4814849"/>
                  </a:lnTo>
                  <a:lnTo>
                    <a:pt x="3499751" y="4814849"/>
                  </a:lnTo>
                  <a:lnTo>
                    <a:pt x="3506749" y="4802149"/>
                  </a:lnTo>
                  <a:lnTo>
                    <a:pt x="3533838" y="4802149"/>
                  </a:lnTo>
                  <a:lnTo>
                    <a:pt x="3536315" y="4814849"/>
                  </a:lnTo>
                  <a:lnTo>
                    <a:pt x="3542360" y="4814849"/>
                  </a:lnTo>
                  <a:lnTo>
                    <a:pt x="3545484" y="4802149"/>
                  </a:lnTo>
                  <a:lnTo>
                    <a:pt x="3553599" y="4814849"/>
                  </a:lnTo>
                  <a:lnTo>
                    <a:pt x="3560813" y="4802149"/>
                  </a:lnTo>
                  <a:lnTo>
                    <a:pt x="3568789" y="4802149"/>
                  </a:lnTo>
                  <a:lnTo>
                    <a:pt x="3574427" y="4789449"/>
                  </a:lnTo>
                  <a:lnTo>
                    <a:pt x="3579609" y="4789449"/>
                  </a:lnTo>
                  <a:lnTo>
                    <a:pt x="3584562" y="4776749"/>
                  </a:lnTo>
                  <a:lnTo>
                    <a:pt x="3591115" y="4764049"/>
                  </a:lnTo>
                  <a:lnTo>
                    <a:pt x="3615359" y="4764049"/>
                  </a:lnTo>
                  <a:lnTo>
                    <a:pt x="3624808" y="4751349"/>
                  </a:lnTo>
                  <a:lnTo>
                    <a:pt x="3643706" y="4751349"/>
                  </a:lnTo>
                  <a:lnTo>
                    <a:pt x="3652634" y="4738649"/>
                  </a:lnTo>
                  <a:lnTo>
                    <a:pt x="3671366" y="4738649"/>
                  </a:lnTo>
                  <a:lnTo>
                    <a:pt x="3680815" y="4725949"/>
                  </a:lnTo>
                  <a:lnTo>
                    <a:pt x="3751592" y="4725949"/>
                  </a:lnTo>
                  <a:lnTo>
                    <a:pt x="3771328" y="4713249"/>
                  </a:lnTo>
                  <a:lnTo>
                    <a:pt x="3790975" y="4713249"/>
                  </a:lnTo>
                  <a:lnTo>
                    <a:pt x="3811168" y="4700549"/>
                  </a:lnTo>
                  <a:lnTo>
                    <a:pt x="3882669" y="4700549"/>
                  </a:lnTo>
                  <a:lnTo>
                    <a:pt x="3886873" y="4687849"/>
                  </a:lnTo>
                  <a:lnTo>
                    <a:pt x="3892334" y="4700549"/>
                  </a:lnTo>
                  <a:lnTo>
                    <a:pt x="3902976" y="4700549"/>
                  </a:lnTo>
                  <a:lnTo>
                    <a:pt x="3911663" y="4713249"/>
                  </a:lnTo>
                  <a:lnTo>
                    <a:pt x="3920185" y="4713249"/>
                  </a:lnTo>
                  <a:lnTo>
                    <a:pt x="3930345" y="4725949"/>
                  </a:lnTo>
                  <a:lnTo>
                    <a:pt x="3936403" y="4725949"/>
                  </a:lnTo>
                  <a:lnTo>
                    <a:pt x="3936962" y="4713249"/>
                  </a:lnTo>
                  <a:lnTo>
                    <a:pt x="3951935" y="4725949"/>
                  </a:lnTo>
                  <a:lnTo>
                    <a:pt x="3983659" y="4725949"/>
                  </a:lnTo>
                  <a:lnTo>
                    <a:pt x="3984269" y="4738649"/>
                  </a:lnTo>
                  <a:lnTo>
                    <a:pt x="3989730" y="4738649"/>
                  </a:lnTo>
                  <a:lnTo>
                    <a:pt x="3996436" y="4751349"/>
                  </a:lnTo>
                  <a:lnTo>
                    <a:pt x="3983672" y="4751349"/>
                  </a:lnTo>
                  <a:lnTo>
                    <a:pt x="3981589" y="4764049"/>
                  </a:lnTo>
                  <a:lnTo>
                    <a:pt x="3986288" y="4764049"/>
                  </a:lnTo>
                  <a:lnTo>
                    <a:pt x="3983786" y="4776749"/>
                  </a:lnTo>
                  <a:lnTo>
                    <a:pt x="4002798" y="4776749"/>
                  </a:lnTo>
                  <a:lnTo>
                    <a:pt x="4000690" y="4789449"/>
                  </a:lnTo>
                  <a:lnTo>
                    <a:pt x="3996118" y="4802149"/>
                  </a:lnTo>
                  <a:lnTo>
                    <a:pt x="4006443" y="4802149"/>
                  </a:lnTo>
                  <a:lnTo>
                    <a:pt x="4006443" y="4814849"/>
                  </a:lnTo>
                  <a:lnTo>
                    <a:pt x="4004399" y="4827549"/>
                  </a:lnTo>
                  <a:lnTo>
                    <a:pt x="4002227" y="4840249"/>
                  </a:lnTo>
                  <a:lnTo>
                    <a:pt x="3999268" y="4840249"/>
                  </a:lnTo>
                  <a:lnTo>
                    <a:pt x="4004691" y="4852949"/>
                  </a:lnTo>
                  <a:lnTo>
                    <a:pt x="4013746" y="4852949"/>
                  </a:lnTo>
                  <a:lnTo>
                    <a:pt x="4018419" y="4840249"/>
                  </a:lnTo>
                  <a:lnTo>
                    <a:pt x="4019905" y="4827549"/>
                  </a:lnTo>
                  <a:lnTo>
                    <a:pt x="4030980" y="4840249"/>
                  </a:lnTo>
                  <a:lnTo>
                    <a:pt x="4039209" y="4827549"/>
                  </a:lnTo>
                  <a:lnTo>
                    <a:pt x="4041419" y="4827549"/>
                  </a:lnTo>
                  <a:lnTo>
                    <a:pt x="4046004" y="4814849"/>
                  </a:lnTo>
                  <a:lnTo>
                    <a:pt x="4056176" y="4814849"/>
                  </a:lnTo>
                  <a:lnTo>
                    <a:pt x="4062095" y="4802149"/>
                  </a:lnTo>
                  <a:lnTo>
                    <a:pt x="4089755" y="4802149"/>
                  </a:lnTo>
                  <a:lnTo>
                    <a:pt x="4092003" y="4789449"/>
                  </a:lnTo>
                  <a:lnTo>
                    <a:pt x="4099445" y="4789449"/>
                  </a:lnTo>
                  <a:lnTo>
                    <a:pt x="4103878" y="4776749"/>
                  </a:lnTo>
                  <a:lnTo>
                    <a:pt x="4113961" y="4764049"/>
                  </a:lnTo>
                  <a:lnTo>
                    <a:pt x="4124058" y="4764049"/>
                  </a:lnTo>
                  <a:lnTo>
                    <a:pt x="4128020" y="4751349"/>
                  </a:lnTo>
                  <a:lnTo>
                    <a:pt x="4130433" y="4738649"/>
                  </a:lnTo>
                  <a:lnTo>
                    <a:pt x="4136237" y="4751349"/>
                  </a:lnTo>
                  <a:lnTo>
                    <a:pt x="4134650" y="4755959"/>
                  </a:lnTo>
                  <a:lnTo>
                    <a:pt x="4134650" y="4903749"/>
                  </a:lnTo>
                  <a:lnTo>
                    <a:pt x="4132935" y="4916449"/>
                  </a:lnTo>
                  <a:lnTo>
                    <a:pt x="4131551" y="4903749"/>
                  </a:lnTo>
                  <a:lnTo>
                    <a:pt x="4131030" y="4901616"/>
                  </a:lnTo>
                  <a:lnTo>
                    <a:pt x="4132148" y="4903749"/>
                  </a:lnTo>
                  <a:lnTo>
                    <a:pt x="4134650" y="4903749"/>
                  </a:lnTo>
                  <a:lnTo>
                    <a:pt x="4134650" y="4755959"/>
                  </a:lnTo>
                  <a:lnTo>
                    <a:pt x="4131856" y="4764049"/>
                  </a:lnTo>
                  <a:lnTo>
                    <a:pt x="4132948" y="4764049"/>
                  </a:lnTo>
                  <a:lnTo>
                    <a:pt x="4132669" y="4764837"/>
                  </a:lnTo>
                  <a:lnTo>
                    <a:pt x="4132669" y="4878349"/>
                  </a:lnTo>
                  <a:lnTo>
                    <a:pt x="4131868" y="4891049"/>
                  </a:lnTo>
                  <a:lnTo>
                    <a:pt x="4128528" y="4891049"/>
                  </a:lnTo>
                  <a:lnTo>
                    <a:pt x="4128198" y="4891049"/>
                  </a:lnTo>
                  <a:lnTo>
                    <a:pt x="4128478" y="4878349"/>
                  </a:lnTo>
                  <a:lnTo>
                    <a:pt x="4132669" y="4878349"/>
                  </a:lnTo>
                  <a:lnTo>
                    <a:pt x="4132669" y="4764837"/>
                  </a:lnTo>
                  <a:lnTo>
                    <a:pt x="4128376" y="4776749"/>
                  </a:lnTo>
                  <a:lnTo>
                    <a:pt x="4123347" y="4776749"/>
                  </a:lnTo>
                  <a:lnTo>
                    <a:pt x="4118965" y="4789449"/>
                  </a:lnTo>
                  <a:lnTo>
                    <a:pt x="4122267" y="4789449"/>
                  </a:lnTo>
                  <a:lnTo>
                    <a:pt x="4105783" y="4802149"/>
                  </a:lnTo>
                  <a:lnTo>
                    <a:pt x="4102354" y="4802149"/>
                  </a:lnTo>
                  <a:lnTo>
                    <a:pt x="4096601" y="4814849"/>
                  </a:lnTo>
                  <a:lnTo>
                    <a:pt x="4090543" y="4827549"/>
                  </a:lnTo>
                  <a:lnTo>
                    <a:pt x="4086479" y="4827549"/>
                  </a:lnTo>
                  <a:lnTo>
                    <a:pt x="4082275" y="4840249"/>
                  </a:lnTo>
                  <a:lnTo>
                    <a:pt x="4075798" y="4852949"/>
                  </a:lnTo>
                  <a:lnTo>
                    <a:pt x="4054386" y="4852949"/>
                  </a:lnTo>
                  <a:lnTo>
                    <a:pt x="4050474" y="4865649"/>
                  </a:lnTo>
                  <a:lnTo>
                    <a:pt x="4079773" y="4865649"/>
                  </a:lnTo>
                  <a:lnTo>
                    <a:pt x="4088295" y="4852949"/>
                  </a:lnTo>
                  <a:lnTo>
                    <a:pt x="4091825" y="4840249"/>
                  </a:lnTo>
                  <a:lnTo>
                    <a:pt x="4099306" y="4840249"/>
                  </a:lnTo>
                  <a:lnTo>
                    <a:pt x="4101871" y="4827549"/>
                  </a:lnTo>
                  <a:lnTo>
                    <a:pt x="4111079" y="4827549"/>
                  </a:lnTo>
                  <a:lnTo>
                    <a:pt x="4111244" y="4814849"/>
                  </a:lnTo>
                  <a:lnTo>
                    <a:pt x="4114723" y="4814849"/>
                  </a:lnTo>
                  <a:lnTo>
                    <a:pt x="4116641" y="4827549"/>
                  </a:lnTo>
                  <a:lnTo>
                    <a:pt x="4117187" y="4840249"/>
                  </a:lnTo>
                  <a:lnTo>
                    <a:pt x="4115866" y="4852949"/>
                  </a:lnTo>
                  <a:lnTo>
                    <a:pt x="4112158" y="4865649"/>
                  </a:lnTo>
                  <a:lnTo>
                    <a:pt x="4106519" y="4865649"/>
                  </a:lnTo>
                  <a:lnTo>
                    <a:pt x="4095788" y="4878349"/>
                  </a:lnTo>
                  <a:lnTo>
                    <a:pt x="4088549" y="4878349"/>
                  </a:lnTo>
                  <a:lnTo>
                    <a:pt x="4084586" y="4891049"/>
                  </a:lnTo>
                  <a:lnTo>
                    <a:pt x="4101300" y="4891049"/>
                  </a:lnTo>
                  <a:lnTo>
                    <a:pt x="4110837" y="4878349"/>
                  </a:lnTo>
                  <a:lnTo>
                    <a:pt x="4117454" y="4878349"/>
                  </a:lnTo>
                  <a:lnTo>
                    <a:pt x="4119067" y="4878349"/>
                  </a:lnTo>
                  <a:lnTo>
                    <a:pt x="4125595" y="4891049"/>
                  </a:lnTo>
                  <a:lnTo>
                    <a:pt x="4124934" y="4891049"/>
                  </a:lnTo>
                  <a:lnTo>
                    <a:pt x="4130065" y="4903749"/>
                  </a:lnTo>
                  <a:lnTo>
                    <a:pt x="4132288" y="4916449"/>
                  </a:lnTo>
                  <a:lnTo>
                    <a:pt x="4131005" y="4929149"/>
                  </a:lnTo>
                  <a:lnTo>
                    <a:pt x="4127601" y="4941849"/>
                  </a:lnTo>
                  <a:lnTo>
                    <a:pt x="4122610" y="4941849"/>
                  </a:lnTo>
                  <a:lnTo>
                    <a:pt x="4117797" y="4954549"/>
                  </a:lnTo>
                  <a:lnTo>
                    <a:pt x="4114927" y="4967249"/>
                  </a:lnTo>
                  <a:lnTo>
                    <a:pt x="4119981" y="4967249"/>
                  </a:lnTo>
                  <a:lnTo>
                    <a:pt x="4120032" y="4979949"/>
                  </a:lnTo>
                  <a:lnTo>
                    <a:pt x="4121899" y="4992649"/>
                  </a:lnTo>
                  <a:lnTo>
                    <a:pt x="4132338" y="4992649"/>
                  </a:lnTo>
                  <a:lnTo>
                    <a:pt x="4142867" y="5005349"/>
                  </a:lnTo>
                  <a:lnTo>
                    <a:pt x="4150753" y="5005349"/>
                  </a:lnTo>
                  <a:lnTo>
                    <a:pt x="4149598" y="5018049"/>
                  </a:lnTo>
                  <a:lnTo>
                    <a:pt x="4161028" y="5018049"/>
                  </a:lnTo>
                  <a:lnTo>
                    <a:pt x="4161929" y="5005349"/>
                  </a:lnTo>
                  <a:lnTo>
                    <a:pt x="4172737" y="5005349"/>
                  </a:lnTo>
                  <a:lnTo>
                    <a:pt x="4175734" y="5018049"/>
                  </a:lnTo>
                  <a:lnTo>
                    <a:pt x="4197693" y="5018049"/>
                  </a:lnTo>
                  <a:lnTo>
                    <a:pt x="4204297" y="5030749"/>
                  </a:lnTo>
                  <a:lnTo>
                    <a:pt x="4217403" y="5030749"/>
                  </a:lnTo>
                  <a:lnTo>
                    <a:pt x="4218546" y="5043462"/>
                  </a:lnTo>
                  <a:lnTo>
                    <a:pt x="4231056" y="5030749"/>
                  </a:lnTo>
                  <a:lnTo>
                    <a:pt x="4237494" y="5030749"/>
                  </a:lnTo>
                  <a:lnTo>
                    <a:pt x="4249661" y="5018049"/>
                  </a:lnTo>
                  <a:lnTo>
                    <a:pt x="4257954" y="5018049"/>
                  </a:lnTo>
                  <a:lnTo>
                    <a:pt x="4270311" y="5005349"/>
                  </a:lnTo>
                  <a:lnTo>
                    <a:pt x="4276115" y="5005349"/>
                  </a:lnTo>
                  <a:lnTo>
                    <a:pt x="4282897" y="4992649"/>
                  </a:lnTo>
                  <a:lnTo>
                    <a:pt x="4297019" y="4992649"/>
                  </a:lnTo>
                  <a:lnTo>
                    <a:pt x="4300232" y="5005349"/>
                  </a:lnTo>
                  <a:lnTo>
                    <a:pt x="4289387" y="5005349"/>
                  </a:lnTo>
                  <a:lnTo>
                    <a:pt x="4282872" y="5018049"/>
                  </a:lnTo>
                  <a:lnTo>
                    <a:pt x="4296194" y="5018049"/>
                  </a:lnTo>
                  <a:lnTo>
                    <a:pt x="4302684" y="5005349"/>
                  </a:lnTo>
                  <a:lnTo>
                    <a:pt x="4309427" y="5005349"/>
                  </a:lnTo>
                  <a:lnTo>
                    <a:pt x="4307116" y="5018049"/>
                  </a:lnTo>
                  <a:lnTo>
                    <a:pt x="4300931" y="5018049"/>
                  </a:lnTo>
                  <a:lnTo>
                    <a:pt x="4302798" y="5030749"/>
                  </a:lnTo>
                  <a:lnTo>
                    <a:pt x="4311180" y="5030749"/>
                  </a:lnTo>
                  <a:lnTo>
                    <a:pt x="4310100" y="5043462"/>
                  </a:lnTo>
                  <a:lnTo>
                    <a:pt x="4314507" y="5043462"/>
                  </a:lnTo>
                  <a:lnTo>
                    <a:pt x="4316755" y="5030749"/>
                  </a:lnTo>
                  <a:lnTo>
                    <a:pt x="4322826" y="5043462"/>
                  </a:lnTo>
                  <a:lnTo>
                    <a:pt x="4324820" y="5043462"/>
                  </a:lnTo>
                  <a:lnTo>
                    <a:pt x="4326737" y="5030749"/>
                  </a:lnTo>
                  <a:lnTo>
                    <a:pt x="4329912" y="5030749"/>
                  </a:lnTo>
                  <a:lnTo>
                    <a:pt x="4327207" y="5043462"/>
                  </a:lnTo>
                  <a:lnTo>
                    <a:pt x="4331589" y="5043462"/>
                  </a:lnTo>
                  <a:lnTo>
                    <a:pt x="4332948" y="5030749"/>
                  </a:lnTo>
                  <a:lnTo>
                    <a:pt x="4349889" y="5030749"/>
                  </a:lnTo>
                  <a:lnTo>
                    <a:pt x="4356951" y="5018049"/>
                  </a:lnTo>
                  <a:lnTo>
                    <a:pt x="4363771" y="5018049"/>
                  </a:lnTo>
                  <a:lnTo>
                    <a:pt x="4378668" y="5005349"/>
                  </a:lnTo>
                  <a:lnTo>
                    <a:pt x="4394187" y="5005349"/>
                  </a:lnTo>
                  <a:lnTo>
                    <a:pt x="4410621" y="4992649"/>
                  </a:lnTo>
                  <a:lnTo>
                    <a:pt x="4464647" y="4992649"/>
                  </a:lnTo>
                  <a:lnTo>
                    <a:pt x="4472063" y="4979949"/>
                  </a:lnTo>
                  <a:lnTo>
                    <a:pt x="4495635" y="4979949"/>
                  </a:lnTo>
                  <a:lnTo>
                    <a:pt x="4500600" y="4967249"/>
                  </a:lnTo>
                  <a:lnTo>
                    <a:pt x="4505198" y="4967249"/>
                  </a:lnTo>
                  <a:lnTo>
                    <a:pt x="4510316" y="4954549"/>
                  </a:lnTo>
                  <a:lnTo>
                    <a:pt x="4509465" y="4954549"/>
                  </a:lnTo>
                  <a:lnTo>
                    <a:pt x="4514431" y="4941849"/>
                  </a:lnTo>
                  <a:lnTo>
                    <a:pt x="4519053" y="4941849"/>
                  </a:lnTo>
                  <a:lnTo>
                    <a:pt x="4527753" y="4929149"/>
                  </a:lnTo>
                  <a:lnTo>
                    <a:pt x="4536910" y="4916449"/>
                  </a:lnTo>
                  <a:lnTo>
                    <a:pt x="4541875" y="4903749"/>
                  </a:lnTo>
                  <a:lnTo>
                    <a:pt x="4548302" y="4891049"/>
                  </a:lnTo>
                  <a:lnTo>
                    <a:pt x="4555096" y="4891049"/>
                  </a:lnTo>
                  <a:lnTo>
                    <a:pt x="4562043" y="4878349"/>
                  </a:lnTo>
                  <a:lnTo>
                    <a:pt x="4568901" y="4878349"/>
                  </a:lnTo>
                  <a:lnTo>
                    <a:pt x="4572482" y="4865649"/>
                  </a:lnTo>
                  <a:lnTo>
                    <a:pt x="4583277" y="4865649"/>
                  </a:lnTo>
                  <a:lnTo>
                    <a:pt x="4585995" y="4852949"/>
                  </a:lnTo>
                  <a:lnTo>
                    <a:pt x="4584598" y="4852949"/>
                  </a:lnTo>
                  <a:lnTo>
                    <a:pt x="4596003" y="4840249"/>
                  </a:lnTo>
                  <a:lnTo>
                    <a:pt x="4604143" y="4840249"/>
                  </a:lnTo>
                  <a:lnTo>
                    <a:pt x="4606264" y="4827549"/>
                  </a:lnTo>
                  <a:lnTo>
                    <a:pt x="4615154" y="4827549"/>
                  </a:lnTo>
                  <a:lnTo>
                    <a:pt x="4620209" y="4814849"/>
                  </a:lnTo>
                  <a:lnTo>
                    <a:pt x="4630217" y="4814849"/>
                  </a:lnTo>
                  <a:lnTo>
                    <a:pt x="4635411" y="4802149"/>
                  </a:lnTo>
                  <a:lnTo>
                    <a:pt x="4637633" y="4802149"/>
                  </a:lnTo>
                  <a:lnTo>
                    <a:pt x="4640529" y="4789449"/>
                  </a:lnTo>
                  <a:lnTo>
                    <a:pt x="4646079" y="4789449"/>
                  </a:lnTo>
                  <a:lnTo>
                    <a:pt x="4653839" y="4776749"/>
                  </a:lnTo>
                  <a:lnTo>
                    <a:pt x="4659122" y="4776749"/>
                  </a:lnTo>
                  <a:lnTo>
                    <a:pt x="4666627" y="4764049"/>
                  </a:lnTo>
                  <a:lnTo>
                    <a:pt x="4672863" y="4764049"/>
                  </a:lnTo>
                  <a:lnTo>
                    <a:pt x="4679721" y="4751349"/>
                  </a:lnTo>
                  <a:lnTo>
                    <a:pt x="4698797" y="4751349"/>
                  </a:lnTo>
                  <a:lnTo>
                    <a:pt x="4705832" y="4738649"/>
                  </a:lnTo>
                  <a:lnTo>
                    <a:pt x="4715370" y="4738649"/>
                  </a:lnTo>
                  <a:lnTo>
                    <a:pt x="4716640" y="4725949"/>
                  </a:lnTo>
                  <a:lnTo>
                    <a:pt x="4723549" y="4713249"/>
                  </a:lnTo>
                  <a:lnTo>
                    <a:pt x="4731931" y="4713249"/>
                  </a:lnTo>
                  <a:lnTo>
                    <a:pt x="4742624" y="4700549"/>
                  </a:lnTo>
                  <a:lnTo>
                    <a:pt x="4746904" y="4687849"/>
                  </a:lnTo>
                  <a:lnTo>
                    <a:pt x="4751959" y="4687849"/>
                  </a:lnTo>
                  <a:lnTo>
                    <a:pt x="4758271" y="4675149"/>
                  </a:lnTo>
                  <a:lnTo>
                    <a:pt x="4762792" y="4662449"/>
                  </a:lnTo>
                  <a:lnTo>
                    <a:pt x="4767364" y="4649749"/>
                  </a:lnTo>
                  <a:lnTo>
                    <a:pt x="4773815" y="4637049"/>
                  </a:lnTo>
                  <a:lnTo>
                    <a:pt x="4782286" y="4624349"/>
                  </a:lnTo>
                  <a:lnTo>
                    <a:pt x="4789475" y="4611649"/>
                  </a:lnTo>
                  <a:lnTo>
                    <a:pt x="4796434" y="4598949"/>
                  </a:lnTo>
                  <a:lnTo>
                    <a:pt x="4804245" y="4586249"/>
                  </a:lnTo>
                  <a:lnTo>
                    <a:pt x="4811827" y="4586249"/>
                  </a:lnTo>
                  <a:lnTo>
                    <a:pt x="4818431" y="4573549"/>
                  </a:lnTo>
                  <a:lnTo>
                    <a:pt x="4823841" y="4560849"/>
                  </a:lnTo>
                  <a:lnTo>
                    <a:pt x="4827803" y="4548149"/>
                  </a:lnTo>
                  <a:lnTo>
                    <a:pt x="4828667" y="4535449"/>
                  </a:lnTo>
                  <a:lnTo>
                    <a:pt x="4827003" y="4535449"/>
                  </a:lnTo>
                  <a:lnTo>
                    <a:pt x="4828654" y="4522749"/>
                  </a:lnTo>
                  <a:lnTo>
                    <a:pt x="4829264" y="4510049"/>
                  </a:lnTo>
                  <a:lnTo>
                    <a:pt x="4822355" y="4497349"/>
                  </a:lnTo>
                  <a:lnTo>
                    <a:pt x="4821885" y="4497349"/>
                  </a:lnTo>
                  <a:lnTo>
                    <a:pt x="4833213" y="4484649"/>
                  </a:lnTo>
                  <a:lnTo>
                    <a:pt x="4831537" y="4484649"/>
                  </a:lnTo>
                  <a:lnTo>
                    <a:pt x="4832591" y="4471949"/>
                  </a:lnTo>
                  <a:lnTo>
                    <a:pt x="4833823" y="4471949"/>
                  </a:lnTo>
                  <a:lnTo>
                    <a:pt x="4835423" y="4459249"/>
                  </a:lnTo>
                  <a:lnTo>
                    <a:pt x="4837303" y="4459249"/>
                  </a:lnTo>
                  <a:lnTo>
                    <a:pt x="4839398" y="4446549"/>
                  </a:lnTo>
                  <a:lnTo>
                    <a:pt x="4841024" y="4446549"/>
                  </a:lnTo>
                  <a:lnTo>
                    <a:pt x="4850320" y="443384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701346" y="4542590"/>
              <a:ext cx="10160" cy="6350"/>
            </a:xfrm>
            <a:custGeom>
              <a:avLst/>
              <a:gdLst/>
              <a:ahLst/>
              <a:cxnLst/>
              <a:rect l="l" t="t" r="r" b="b"/>
              <a:pathLst>
                <a:path w="10159" h="6350">
                  <a:moveTo>
                    <a:pt x="6545" y="0"/>
                  </a:moveTo>
                  <a:lnTo>
                    <a:pt x="2106" y="681"/>
                  </a:lnTo>
                  <a:lnTo>
                    <a:pt x="0" y="4836"/>
                  </a:lnTo>
                  <a:lnTo>
                    <a:pt x="3874" y="5996"/>
                  </a:lnTo>
                  <a:lnTo>
                    <a:pt x="6560" y="6174"/>
                  </a:lnTo>
                  <a:lnTo>
                    <a:pt x="8619" y="5142"/>
                  </a:lnTo>
                  <a:lnTo>
                    <a:pt x="10048" y="2901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16014" y="4458475"/>
              <a:ext cx="189396" cy="16079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38411" y="4118735"/>
              <a:ext cx="165397" cy="19399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001584" y="2684919"/>
              <a:ext cx="1786889" cy="3998595"/>
            </a:xfrm>
            <a:custGeom>
              <a:avLst/>
              <a:gdLst/>
              <a:ahLst/>
              <a:cxnLst/>
              <a:rect l="l" t="t" r="r" b="b"/>
              <a:pathLst>
                <a:path w="1786890" h="3998595">
                  <a:moveTo>
                    <a:pt x="13766" y="307009"/>
                  </a:moveTo>
                  <a:lnTo>
                    <a:pt x="10248" y="302323"/>
                  </a:lnTo>
                  <a:lnTo>
                    <a:pt x="7734" y="306031"/>
                  </a:lnTo>
                  <a:lnTo>
                    <a:pt x="0" y="309905"/>
                  </a:lnTo>
                  <a:lnTo>
                    <a:pt x="2197" y="312928"/>
                  </a:lnTo>
                  <a:lnTo>
                    <a:pt x="9944" y="314210"/>
                  </a:lnTo>
                  <a:lnTo>
                    <a:pt x="5575" y="314528"/>
                  </a:lnTo>
                  <a:lnTo>
                    <a:pt x="3263" y="318401"/>
                  </a:lnTo>
                  <a:lnTo>
                    <a:pt x="6527" y="318858"/>
                  </a:lnTo>
                  <a:lnTo>
                    <a:pt x="9321" y="317080"/>
                  </a:lnTo>
                  <a:lnTo>
                    <a:pt x="10553" y="314299"/>
                  </a:lnTo>
                  <a:lnTo>
                    <a:pt x="10960" y="314363"/>
                  </a:lnTo>
                  <a:lnTo>
                    <a:pt x="13766" y="307009"/>
                  </a:lnTo>
                  <a:close/>
                </a:path>
                <a:path w="1786890" h="3998595">
                  <a:moveTo>
                    <a:pt x="190703" y="345135"/>
                  </a:moveTo>
                  <a:lnTo>
                    <a:pt x="184302" y="344957"/>
                  </a:lnTo>
                  <a:lnTo>
                    <a:pt x="182511" y="356730"/>
                  </a:lnTo>
                  <a:lnTo>
                    <a:pt x="179946" y="360807"/>
                  </a:lnTo>
                  <a:lnTo>
                    <a:pt x="175818" y="366204"/>
                  </a:lnTo>
                  <a:lnTo>
                    <a:pt x="171373" y="371640"/>
                  </a:lnTo>
                  <a:lnTo>
                    <a:pt x="168198" y="377609"/>
                  </a:lnTo>
                  <a:lnTo>
                    <a:pt x="167855" y="384606"/>
                  </a:lnTo>
                  <a:lnTo>
                    <a:pt x="168503" y="387007"/>
                  </a:lnTo>
                  <a:lnTo>
                    <a:pt x="168757" y="389458"/>
                  </a:lnTo>
                  <a:lnTo>
                    <a:pt x="168617" y="391947"/>
                  </a:lnTo>
                  <a:lnTo>
                    <a:pt x="175120" y="390613"/>
                  </a:lnTo>
                  <a:lnTo>
                    <a:pt x="177850" y="378345"/>
                  </a:lnTo>
                  <a:lnTo>
                    <a:pt x="179324" y="373138"/>
                  </a:lnTo>
                  <a:lnTo>
                    <a:pt x="181724" y="365925"/>
                  </a:lnTo>
                  <a:lnTo>
                    <a:pt x="184619" y="358978"/>
                  </a:lnTo>
                  <a:lnTo>
                    <a:pt x="187706" y="352107"/>
                  </a:lnTo>
                  <a:lnTo>
                    <a:pt x="190703" y="345135"/>
                  </a:lnTo>
                  <a:close/>
                </a:path>
                <a:path w="1786890" h="3998595">
                  <a:moveTo>
                    <a:pt x="222135" y="272783"/>
                  </a:moveTo>
                  <a:lnTo>
                    <a:pt x="218262" y="274713"/>
                  </a:lnTo>
                  <a:lnTo>
                    <a:pt x="219748" y="274421"/>
                  </a:lnTo>
                  <a:lnTo>
                    <a:pt x="221043" y="273786"/>
                  </a:lnTo>
                  <a:lnTo>
                    <a:pt x="222135" y="272783"/>
                  </a:lnTo>
                  <a:close/>
                </a:path>
                <a:path w="1786890" h="3998595">
                  <a:moveTo>
                    <a:pt x="230822" y="272034"/>
                  </a:moveTo>
                  <a:lnTo>
                    <a:pt x="230733" y="269659"/>
                  </a:lnTo>
                  <a:lnTo>
                    <a:pt x="228053" y="273532"/>
                  </a:lnTo>
                  <a:lnTo>
                    <a:pt x="230670" y="272592"/>
                  </a:lnTo>
                  <a:lnTo>
                    <a:pt x="230822" y="272034"/>
                  </a:lnTo>
                  <a:close/>
                </a:path>
                <a:path w="1786890" h="3998595">
                  <a:moveTo>
                    <a:pt x="232079" y="216687"/>
                  </a:moveTo>
                  <a:lnTo>
                    <a:pt x="230339" y="213842"/>
                  </a:lnTo>
                  <a:lnTo>
                    <a:pt x="227774" y="211480"/>
                  </a:lnTo>
                  <a:lnTo>
                    <a:pt x="224713" y="210108"/>
                  </a:lnTo>
                  <a:lnTo>
                    <a:pt x="225894" y="214363"/>
                  </a:lnTo>
                  <a:lnTo>
                    <a:pt x="227558" y="216204"/>
                  </a:lnTo>
                  <a:lnTo>
                    <a:pt x="229603" y="216979"/>
                  </a:lnTo>
                  <a:lnTo>
                    <a:pt x="232079" y="216687"/>
                  </a:lnTo>
                  <a:close/>
                </a:path>
                <a:path w="1786890" h="3998595">
                  <a:moveTo>
                    <a:pt x="238315" y="251485"/>
                  </a:moveTo>
                  <a:lnTo>
                    <a:pt x="235165" y="250228"/>
                  </a:lnTo>
                  <a:lnTo>
                    <a:pt x="233070" y="251587"/>
                  </a:lnTo>
                  <a:lnTo>
                    <a:pt x="232943" y="254965"/>
                  </a:lnTo>
                  <a:lnTo>
                    <a:pt x="234492" y="253809"/>
                  </a:lnTo>
                  <a:lnTo>
                    <a:pt x="238315" y="251485"/>
                  </a:lnTo>
                  <a:close/>
                </a:path>
                <a:path w="1786890" h="3998595">
                  <a:moveTo>
                    <a:pt x="252247" y="322199"/>
                  </a:moveTo>
                  <a:lnTo>
                    <a:pt x="223964" y="338836"/>
                  </a:lnTo>
                  <a:lnTo>
                    <a:pt x="224129" y="346049"/>
                  </a:lnTo>
                  <a:lnTo>
                    <a:pt x="226326" y="352628"/>
                  </a:lnTo>
                  <a:lnTo>
                    <a:pt x="230517" y="355968"/>
                  </a:lnTo>
                  <a:lnTo>
                    <a:pt x="228307" y="358394"/>
                  </a:lnTo>
                  <a:lnTo>
                    <a:pt x="226517" y="361111"/>
                  </a:lnTo>
                  <a:lnTo>
                    <a:pt x="225145" y="364083"/>
                  </a:lnTo>
                  <a:lnTo>
                    <a:pt x="228561" y="364794"/>
                  </a:lnTo>
                  <a:lnTo>
                    <a:pt x="231355" y="362712"/>
                  </a:lnTo>
                  <a:lnTo>
                    <a:pt x="232879" y="359829"/>
                  </a:lnTo>
                  <a:lnTo>
                    <a:pt x="234340" y="355346"/>
                  </a:lnTo>
                  <a:lnTo>
                    <a:pt x="239344" y="349592"/>
                  </a:lnTo>
                  <a:lnTo>
                    <a:pt x="245275" y="344220"/>
                  </a:lnTo>
                  <a:lnTo>
                    <a:pt x="249491" y="340868"/>
                  </a:lnTo>
                  <a:lnTo>
                    <a:pt x="245668" y="336537"/>
                  </a:lnTo>
                  <a:lnTo>
                    <a:pt x="249821" y="328777"/>
                  </a:lnTo>
                  <a:lnTo>
                    <a:pt x="252247" y="322199"/>
                  </a:lnTo>
                  <a:close/>
                </a:path>
                <a:path w="1786890" h="3998595">
                  <a:moveTo>
                    <a:pt x="260934" y="302158"/>
                  </a:moveTo>
                  <a:lnTo>
                    <a:pt x="259740" y="301358"/>
                  </a:lnTo>
                  <a:lnTo>
                    <a:pt x="258457" y="300837"/>
                  </a:lnTo>
                  <a:lnTo>
                    <a:pt x="257060" y="300609"/>
                  </a:lnTo>
                  <a:lnTo>
                    <a:pt x="260934" y="302158"/>
                  </a:lnTo>
                  <a:close/>
                </a:path>
                <a:path w="1786890" h="3998595">
                  <a:moveTo>
                    <a:pt x="261632" y="319595"/>
                  </a:moveTo>
                  <a:lnTo>
                    <a:pt x="258813" y="316166"/>
                  </a:lnTo>
                  <a:lnTo>
                    <a:pt x="255333" y="317360"/>
                  </a:lnTo>
                  <a:lnTo>
                    <a:pt x="253834" y="321132"/>
                  </a:lnTo>
                  <a:lnTo>
                    <a:pt x="256768" y="322275"/>
                  </a:lnTo>
                  <a:lnTo>
                    <a:pt x="259359" y="321767"/>
                  </a:lnTo>
                  <a:lnTo>
                    <a:pt x="261632" y="319595"/>
                  </a:lnTo>
                  <a:close/>
                </a:path>
                <a:path w="1786890" h="3998595">
                  <a:moveTo>
                    <a:pt x="334441" y="393"/>
                  </a:moveTo>
                  <a:lnTo>
                    <a:pt x="330568" y="0"/>
                  </a:lnTo>
                  <a:lnTo>
                    <a:pt x="333032" y="2044"/>
                  </a:lnTo>
                  <a:lnTo>
                    <a:pt x="332549" y="1270"/>
                  </a:lnTo>
                  <a:lnTo>
                    <a:pt x="334441" y="393"/>
                  </a:lnTo>
                  <a:close/>
                </a:path>
                <a:path w="1786890" h="3998595">
                  <a:moveTo>
                    <a:pt x="976579" y="3990657"/>
                  </a:moveTo>
                  <a:lnTo>
                    <a:pt x="976363" y="3986555"/>
                  </a:lnTo>
                  <a:lnTo>
                    <a:pt x="974699" y="3990238"/>
                  </a:lnTo>
                  <a:lnTo>
                    <a:pt x="972858" y="3994480"/>
                  </a:lnTo>
                  <a:lnTo>
                    <a:pt x="974432" y="3998595"/>
                  </a:lnTo>
                  <a:lnTo>
                    <a:pt x="975804" y="3994734"/>
                  </a:lnTo>
                  <a:lnTo>
                    <a:pt x="976579" y="3990657"/>
                  </a:lnTo>
                  <a:close/>
                </a:path>
                <a:path w="1786890" h="3998595">
                  <a:moveTo>
                    <a:pt x="1018527" y="3860469"/>
                  </a:moveTo>
                  <a:lnTo>
                    <a:pt x="1017752" y="3859174"/>
                  </a:lnTo>
                  <a:lnTo>
                    <a:pt x="1012964" y="3859682"/>
                  </a:lnTo>
                  <a:lnTo>
                    <a:pt x="1015276" y="3863556"/>
                  </a:lnTo>
                  <a:lnTo>
                    <a:pt x="1018527" y="3860469"/>
                  </a:lnTo>
                  <a:close/>
                </a:path>
                <a:path w="1786890" h="3998595">
                  <a:moveTo>
                    <a:pt x="1199807" y="3562908"/>
                  </a:moveTo>
                  <a:lnTo>
                    <a:pt x="1199045" y="3559035"/>
                  </a:lnTo>
                  <a:lnTo>
                    <a:pt x="1199146" y="3560356"/>
                  </a:lnTo>
                  <a:lnTo>
                    <a:pt x="1199388" y="3561638"/>
                  </a:lnTo>
                  <a:lnTo>
                    <a:pt x="1199807" y="3562908"/>
                  </a:lnTo>
                  <a:close/>
                </a:path>
                <a:path w="1786890" h="3998595">
                  <a:moveTo>
                    <a:pt x="1278623" y="1594180"/>
                  </a:moveTo>
                  <a:lnTo>
                    <a:pt x="1218374" y="1547190"/>
                  </a:lnTo>
                  <a:lnTo>
                    <a:pt x="1181887" y="1523060"/>
                  </a:lnTo>
                  <a:lnTo>
                    <a:pt x="1144714" y="1504010"/>
                  </a:lnTo>
                  <a:lnTo>
                    <a:pt x="1112393" y="1496390"/>
                  </a:lnTo>
                  <a:lnTo>
                    <a:pt x="1101445" y="1493850"/>
                  </a:lnTo>
                  <a:lnTo>
                    <a:pt x="1094968" y="1493850"/>
                  </a:lnTo>
                  <a:lnTo>
                    <a:pt x="1089113" y="1496390"/>
                  </a:lnTo>
                  <a:lnTo>
                    <a:pt x="1083437" y="1498930"/>
                  </a:lnTo>
                  <a:lnTo>
                    <a:pt x="1077518" y="1502740"/>
                  </a:lnTo>
                  <a:lnTo>
                    <a:pt x="1070152" y="1504010"/>
                  </a:lnTo>
                  <a:lnTo>
                    <a:pt x="1062850" y="1506550"/>
                  </a:lnTo>
                  <a:lnTo>
                    <a:pt x="1055509" y="1506550"/>
                  </a:lnTo>
                  <a:lnTo>
                    <a:pt x="1048029" y="1507820"/>
                  </a:lnTo>
                  <a:lnTo>
                    <a:pt x="1038796" y="1511630"/>
                  </a:lnTo>
                  <a:lnTo>
                    <a:pt x="1029868" y="1514170"/>
                  </a:lnTo>
                  <a:lnTo>
                    <a:pt x="1012050" y="1521790"/>
                  </a:lnTo>
                  <a:lnTo>
                    <a:pt x="1023289" y="1534490"/>
                  </a:lnTo>
                  <a:lnTo>
                    <a:pt x="1029055" y="1540840"/>
                  </a:lnTo>
                  <a:lnTo>
                    <a:pt x="1035113" y="1547190"/>
                  </a:lnTo>
                  <a:lnTo>
                    <a:pt x="1028369" y="1544650"/>
                  </a:lnTo>
                  <a:lnTo>
                    <a:pt x="1040549" y="1554810"/>
                  </a:lnTo>
                  <a:lnTo>
                    <a:pt x="1052512" y="1567510"/>
                  </a:lnTo>
                  <a:lnTo>
                    <a:pt x="1041869" y="1575130"/>
                  </a:lnTo>
                  <a:lnTo>
                    <a:pt x="1040803" y="1575130"/>
                  </a:lnTo>
                  <a:lnTo>
                    <a:pt x="1035926" y="1594180"/>
                  </a:lnTo>
                  <a:lnTo>
                    <a:pt x="1278623" y="1594180"/>
                  </a:lnTo>
                  <a:close/>
                </a:path>
                <a:path w="1786890" h="3998595">
                  <a:moveTo>
                    <a:pt x="1542630" y="1741881"/>
                  </a:moveTo>
                  <a:lnTo>
                    <a:pt x="1542427" y="1741500"/>
                  </a:lnTo>
                  <a:lnTo>
                    <a:pt x="1542427" y="1741716"/>
                  </a:lnTo>
                  <a:lnTo>
                    <a:pt x="1542630" y="1741881"/>
                  </a:lnTo>
                  <a:close/>
                </a:path>
                <a:path w="1786890" h="3998595">
                  <a:moveTo>
                    <a:pt x="1548599" y="1746580"/>
                  </a:moveTo>
                  <a:lnTo>
                    <a:pt x="1542630" y="1741881"/>
                  </a:lnTo>
                  <a:lnTo>
                    <a:pt x="1543786" y="1744040"/>
                  </a:lnTo>
                  <a:lnTo>
                    <a:pt x="1545844" y="1746580"/>
                  </a:lnTo>
                  <a:lnTo>
                    <a:pt x="1548599" y="1746580"/>
                  </a:lnTo>
                  <a:close/>
                </a:path>
                <a:path w="1786890" h="3998595">
                  <a:moveTo>
                    <a:pt x="1786432" y="1965020"/>
                  </a:moveTo>
                  <a:lnTo>
                    <a:pt x="1784515" y="1958670"/>
                  </a:lnTo>
                  <a:lnTo>
                    <a:pt x="1767078" y="1933270"/>
                  </a:lnTo>
                  <a:lnTo>
                    <a:pt x="1764474" y="1929460"/>
                  </a:lnTo>
                  <a:lnTo>
                    <a:pt x="1757705" y="1933270"/>
                  </a:lnTo>
                  <a:lnTo>
                    <a:pt x="1744637" y="1932000"/>
                  </a:lnTo>
                  <a:lnTo>
                    <a:pt x="1730959" y="1929460"/>
                  </a:lnTo>
                  <a:lnTo>
                    <a:pt x="1722424" y="1928190"/>
                  </a:lnTo>
                  <a:lnTo>
                    <a:pt x="1708480" y="1925650"/>
                  </a:lnTo>
                  <a:lnTo>
                    <a:pt x="1680476" y="1923110"/>
                  </a:lnTo>
                  <a:lnTo>
                    <a:pt x="1673529" y="1921840"/>
                  </a:lnTo>
                  <a:lnTo>
                    <a:pt x="1666595" y="1920570"/>
                  </a:lnTo>
                  <a:lnTo>
                    <a:pt x="1658188" y="1916760"/>
                  </a:lnTo>
                  <a:lnTo>
                    <a:pt x="1650923" y="1910410"/>
                  </a:lnTo>
                  <a:lnTo>
                    <a:pt x="1644599" y="1901520"/>
                  </a:lnTo>
                  <a:lnTo>
                    <a:pt x="1639036" y="1893900"/>
                  </a:lnTo>
                  <a:lnTo>
                    <a:pt x="1630222" y="1883740"/>
                  </a:lnTo>
                  <a:lnTo>
                    <a:pt x="1625866" y="1877390"/>
                  </a:lnTo>
                  <a:lnTo>
                    <a:pt x="1621675" y="1872310"/>
                  </a:lnTo>
                  <a:lnTo>
                    <a:pt x="1620977" y="1871040"/>
                  </a:lnTo>
                  <a:lnTo>
                    <a:pt x="1612277" y="1857070"/>
                  </a:lnTo>
                  <a:lnTo>
                    <a:pt x="1606753" y="1857070"/>
                  </a:lnTo>
                  <a:lnTo>
                    <a:pt x="1605140" y="1853260"/>
                  </a:lnTo>
                  <a:lnTo>
                    <a:pt x="1606550" y="1848180"/>
                  </a:lnTo>
                  <a:lnTo>
                    <a:pt x="1607896" y="1845640"/>
                  </a:lnTo>
                  <a:lnTo>
                    <a:pt x="1609242" y="1843100"/>
                  </a:lnTo>
                  <a:lnTo>
                    <a:pt x="1606423" y="1841830"/>
                  </a:lnTo>
                  <a:lnTo>
                    <a:pt x="1603819" y="1843100"/>
                  </a:lnTo>
                  <a:lnTo>
                    <a:pt x="1602663" y="1845640"/>
                  </a:lnTo>
                  <a:lnTo>
                    <a:pt x="1603451" y="1843100"/>
                  </a:lnTo>
                  <a:lnTo>
                    <a:pt x="1604238" y="1840560"/>
                  </a:lnTo>
                  <a:lnTo>
                    <a:pt x="1593342" y="1843100"/>
                  </a:lnTo>
                  <a:lnTo>
                    <a:pt x="1583766" y="1840560"/>
                  </a:lnTo>
                  <a:lnTo>
                    <a:pt x="1579181" y="1831670"/>
                  </a:lnTo>
                  <a:lnTo>
                    <a:pt x="1571891" y="1818970"/>
                  </a:lnTo>
                  <a:lnTo>
                    <a:pt x="1570850" y="1812620"/>
                  </a:lnTo>
                  <a:lnTo>
                    <a:pt x="1564030" y="1798650"/>
                  </a:lnTo>
                  <a:lnTo>
                    <a:pt x="1556385" y="1796110"/>
                  </a:lnTo>
                  <a:lnTo>
                    <a:pt x="1552105" y="1789760"/>
                  </a:lnTo>
                  <a:lnTo>
                    <a:pt x="1554899" y="1792300"/>
                  </a:lnTo>
                  <a:lnTo>
                    <a:pt x="1556359" y="1793570"/>
                  </a:lnTo>
                  <a:lnTo>
                    <a:pt x="1555902" y="1791030"/>
                  </a:lnTo>
                  <a:lnTo>
                    <a:pt x="1555305" y="1789760"/>
                  </a:lnTo>
                  <a:lnTo>
                    <a:pt x="1549361" y="1777060"/>
                  </a:lnTo>
                  <a:lnTo>
                    <a:pt x="1543608" y="1775790"/>
                  </a:lnTo>
                  <a:lnTo>
                    <a:pt x="1545386" y="1774520"/>
                  </a:lnTo>
                  <a:lnTo>
                    <a:pt x="1544751" y="1769440"/>
                  </a:lnTo>
                  <a:lnTo>
                    <a:pt x="1551774" y="1775790"/>
                  </a:lnTo>
                  <a:lnTo>
                    <a:pt x="1552105" y="1769440"/>
                  </a:lnTo>
                  <a:lnTo>
                    <a:pt x="1552308" y="1765630"/>
                  </a:lnTo>
                  <a:lnTo>
                    <a:pt x="1548790" y="1752930"/>
                  </a:lnTo>
                  <a:lnTo>
                    <a:pt x="1542554" y="1752930"/>
                  </a:lnTo>
                  <a:lnTo>
                    <a:pt x="1542427" y="1741716"/>
                  </a:lnTo>
                  <a:lnTo>
                    <a:pt x="1542148" y="1741500"/>
                  </a:lnTo>
                  <a:lnTo>
                    <a:pt x="1533194" y="1735150"/>
                  </a:lnTo>
                  <a:lnTo>
                    <a:pt x="1525663" y="1728800"/>
                  </a:lnTo>
                  <a:lnTo>
                    <a:pt x="1524584" y="1724990"/>
                  </a:lnTo>
                  <a:lnTo>
                    <a:pt x="1523504" y="1721180"/>
                  </a:lnTo>
                  <a:lnTo>
                    <a:pt x="1520113" y="1724990"/>
                  </a:lnTo>
                  <a:lnTo>
                    <a:pt x="1515960" y="1721180"/>
                  </a:lnTo>
                  <a:lnTo>
                    <a:pt x="1511833" y="1716100"/>
                  </a:lnTo>
                  <a:lnTo>
                    <a:pt x="1508467" y="1712290"/>
                  </a:lnTo>
                  <a:lnTo>
                    <a:pt x="1510068" y="1707210"/>
                  </a:lnTo>
                  <a:lnTo>
                    <a:pt x="1504340" y="1704670"/>
                  </a:lnTo>
                  <a:lnTo>
                    <a:pt x="1496834" y="1703400"/>
                  </a:lnTo>
                  <a:lnTo>
                    <a:pt x="1493050" y="1702130"/>
                  </a:lnTo>
                  <a:lnTo>
                    <a:pt x="1493583" y="1698320"/>
                  </a:lnTo>
                  <a:lnTo>
                    <a:pt x="1493761" y="1697050"/>
                  </a:lnTo>
                  <a:lnTo>
                    <a:pt x="1487817" y="1698320"/>
                  </a:lnTo>
                  <a:lnTo>
                    <a:pt x="1490306" y="1691970"/>
                  </a:lnTo>
                  <a:lnTo>
                    <a:pt x="1491386" y="1693240"/>
                  </a:lnTo>
                  <a:lnTo>
                    <a:pt x="1492300" y="1694510"/>
                  </a:lnTo>
                  <a:lnTo>
                    <a:pt x="1493050" y="1695780"/>
                  </a:lnTo>
                  <a:lnTo>
                    <a:pt x="1492440" y="1691970"/>
                  </a:lnTo>
                  <a:lnTo>
                    <a:pt x="1492034" y="1689430"/>
                  </a:lnTo>
                  <a:lnTo>
                    <a:pt x="1487373" y="1683080"/>
                  </a:lnTo>
                  <a:lnTo>
                    <a:pt x="1481747" y="1676730"/>
                  </a:lnTo>
                  <a:lnTo>
                    <a:pt x="1477822" y="1670380"/>
                  </a:lnTo>
                  <a:lnTo>
                    <a:pt x="1475105" y="1664030"/>
                  </a:lnTo>
                  <a:lnTo>
                    <a:pt x="1474025" y="1660220"/>
                  </a:lnTo>
                  <a:lnTo>
                    <a:pt x="1465745" y="1658950"/>
                  </a:lnTo>
                  <a:lnTo>
                    <a:pt x="1458849" y="1658950"/>
                  </a:lnTo>
                  <a:lnTo>
                    <a:pt x="1451165" y="1660220"/>
                  </a:lnTo>
                  <a:lnTo>
                    <a:pt x="1444193" y="1658950"/>
                  </a:lnTo>
                  <a:lnTo>
                    <a:pt x="1439443" y="1655140"/>
                  </a:lnTo>
                  <a:lnTo>
                    <a:pt x="1436624" y="1647520"/>
                  </a:lnTo>
                  <a:lnTo>
                    <a:pt x="1435925" y="1637360"/>
                  </a:lnTo>
                  <a:lnTo>
                    <a:pt x="1418717" y="1636090"/>
                  </a:lnTo>
                  <a:lnTo>
                    <a:pt x="1410195" y="1634820"/>
                  </a:lnTo>
                  <a:lnTo>
                    <a:pt x="1395920" y="1632280"/>
                  </a:lnTo>
                  <a:lnTo>
                    <a:pt x="1393164" y="1634820"/>
                  </a:lnTo>
                  <a:lnTo>
                    <a:pt x="1387563" y="1634820"/>
                  </a:lnTo>
                  <a:lnTo>
                    <a:pt x="1341882" y="1629740"/>
                  </a:lnTo>
                  <a:lnTo>
                    <a:pt x="1304124" y="1613230"/>
                  </a:lnTo>
                  <a:lnTo>
                    <a:pt x="1297330" y="1608150"/>
                  </a:lnTo>
                  <a:lnTo>
                    <a:pt x="1290396" y="1603070"/>
                  </a:lnTo>
                  <a:lnTo>
                    <a:pt x="1283373" y="1597990"/>
                  </a:lnTo>
                  <a:lnTo>
                    <a:pt x="1280210" y="1595450"/>
                  </a:lnTo>
                  <a:lnTo>
                    <a:pt x="1035608" y="1595450"/>
                  </a:lnTo>
                  <a:lnTo>
                    <a:pt x="1016127" y="1595450"/>
                  </a:lnTo>
                  <a:lnTo>
                    <a:pt x="1005954" y="1600530"/>
                  </a:lnTo>
                  <a:lnTo>
                    <a:pt x="998982" y="1611960"/>
                  </a:lnTo>
                  <a:lnTo>
                    <a:pt x="991768" y="1622120"/>
                  </a:lnTo>
                  <a:lnTo>
                    <a:pt x="980821" y="1628470"/>
                  </a:lnTo>
                  <a:lnTo>
                    <a:pt x="973416" y="1628470"/>
                  </a:lnTo>
                  <a:lnTo>
                    <a:pt x="965428" y="1625930"/>
                  </a:lnTo>
                  <a:lnTo>
                    <a:pt x="957453" y="1624660"/>
                  </a:lnTo>
                  <a:lnTo>
                    <a:pt x="950036" y="1623390"/>
                  </a:lnTo>
                  <a:lnTo>
                    <a:pt x="938961" y="1620850"/>
                  </a:lnTo>
                  <a:lnTo>
                    <a:pt x="936625" y="1619580"/>
                  </a:lnTo>
                  <a:lnTo>
                    <a:pt x="935037" y="1632280"/>
                  </a:lnTo>
                  <a:lnTo>
                    <a:pt x="934580" y="1639900"/>
                  </a:lnTo>
                  <a:lnTo>
                    <a:pt x="934554" y="1647520"/>
                  </a:lnTo>
                  <a:lnTo>
                    <a:pt x="934237" y="1655140"/>
                  </a:lnTo>
                  <a:lnTo>
                    <a:pt x="932878" y="1662760"/>
                  </a:lnTo>
                  <a:lnTo>
                    <a:pt x="931519" y="1666570"/>
                  </a:lnTo>
                  <a:lnTo>
                    <a:pt x="923721" y="1678000"/>
                  </a:lnTo>
                  <a:lnTo>
                    <a:pt x="928547" y="1683080"/>
                  </a:lnTo>
                  <a:lnTo>
                    <a:pt x="928827" y="1676730"/>
                  </a:lnTo>
                  <a:lnTo>
                    <a:pt x="943254" y="1679270"/>
                  </a:lnTo>
                  <a:lnTo>
                    <a:pt x="954976" y="1681810"/>
                  </a:lnTo>
                  <a:lnTo>
                    <a:pt x="959053" y="1691970"/>
                  </a:lnTo>
                  <a:lnTo>
                    <a:pt x="962723" y="1699590"/>
                  </a:lnTo>
                  <a:lnTo>
                    <a:pt x="972502" y="1714830"/>
                  </a:lnTo>
                  <a:lnTo>
                    <a:pt x="983132" y="1730070"/>
                  </a:lnTo>
                  <a:lnTo>
                    <a:pt x="993533" y="1746580"/>
                  </a:lnTo>
                  <a:lnTo>
                    <a:pt x="1002665" y="1761820"/>
                  </a:lnTo>
                  <a:lnTo>
                    <a:pt x="1006233" y="1769440"/>
                  </a:lnTo>
                  <a:lnTo>
                    <a:pt x="1016850" y="1774520"/>
                  </a:lnTo>
                  <a:lnTo>
                    <a:pt x="1015873" y="1787220"/>
                  </a:lnTo>
                  <a:lnTo>
                    <a:pt x="1024267" y="1794840"/>
                  </a:lnTo>
                  <a:lnTo>
                    <a:pt x="1027252" y="1797380"/>
                  </a:lnTo>
                  <a:lnTo>
                    <a:pt x="1032573" y="1805000"/>
                  </a:lnTo>
                  <a:lnTo>
                    <a:pt x="1038910" y="1813890"/>
                  </a:lnTo>
                  <a:lnTo>
                    <a:pt x="1041869" y="1824050"/>
                  </a:lnTo>
                  <a:lnTo>
                    <a:pt x="1037031" y="1830400"/>
                  </a:lnTo>
                  <a:lnTo>
                    <a:pt x="1040968" y="1835480"/>
                  </a:lnTo>
                  <a:lnTo>
                    <a:pt x="1045349" y="1840560"/>
                  </a:lnTo>
                  <a:lnTo>
                    <a:pt x="1048677" y="1849450"/>
                  </a:lnTo>
                  <a:lnTo>
                    <a:pt x="1050391" y="1855800"/>
                  </a:lnTo>
                  <a:lnTo>
                    <a:pt x="1062443" y="1859610"/>
                  </a:lnTo>
                  <a:lnTo>
                    <a:pt x="1069301" y="1860880"/>
                  </a:lnTo>
                  <a:lnTo>
                    <a:pt x="1076236" y="1867230"/>
                  </a:lnTo>
                  <a:lnTo>
                    <a:pt x="1083386" y="1873580"/>
                  </a:lnTo>
                  <a:lnTo>
                    <a:pt x="1105281" y="1906600"/>
                  </a:lnTo>
                  <a:lnTo>
                    <a:pt x="1107376" y="1916760"/>
                  </a:lnTo>
                  <a:lnTo>
                    <a:pt x="1111643" y="1916760"/>
                  </a:lnTo>
                  <a:lnTo>
                    <a:pt x="1113510" y="1921840"/>
                  </a:lnTo>
                  <a:lnTo>
                    <a:pt x="1104976" y="1915490"/>
                  </a:lnTo>
                  <a:lnTo>
                    <a:pt x="1112545" y="1925650"/>
                  </a:lnTo>
                  <a:lnTo>
                    <a:pt x="1116164" y="1930730"/>
                  </a:lnTo>
                  <a:lnTo>
                    <a:pt x="1118577" y="1934540"/>
                  </a:lnTo>
                  <a:lnTo>
                    <a:pt x="1119466" y="1938350"/>
                  </a:lnTo>
                  <a:lnTo>
                    <a:pt x="1119974" y="1945970"/>
                  </a:lnTo>
                  <a:lnTo>
                    <a:pt x="1119238" y="1953590"/>
                  </a:lnTo>
                  <a:lnTo>
                    <a:pt x="1118273" y="1961210"/>
                  </a:lnTo>
                  <a:lnTo>
                    <a:pt x="1118095" y="1967560"/>
                  </a:lnTo>
                  <a:lnTo>
                    <a:pt x="1118641" y="1975180"/>
                  </a:lnTo>
                  <a:lnTo>
                    <a:pt x="1123962" y="1981530"/>
                  </a:lnTo>
                  <a:lnTo>
                    <a:pt x="1124635" y="1995500"/>
                  </a:lnTo>
                  <a:lnTo>
                    <a:pt x="1123530" y="1999310"/>
                  </a:lnTo>
                  <a:lnTo>
                    <a:pt x="1127379" y="2005660"/>
                  </a:lnTo>
                  <a:lnTo>
                    <a:pt x="1132471" y="2014550"/>
                  </a:lnTo>
                  <a:lnTo>
                    <a:pt x="1137983" y="2023440"/>
                  </a:lnTo>
                  <a:lnTo>
                    <a:pt x="1144244" y="2032330"/>
                  </a:lnTo>
                  <a:lnTo>
                    <a:pt x="1151534" y="2038680"/>
                  </a:lnTo>
                  <a:lnTo>
                    <a:pt x="1157871" y="2043760"/>
                  </a:lnTo>
                  <a:lnTo>
                    <a:pt x="1164463" y="2041220"/>
                  </a:lnTo>
                  <a:lnTo>
                    <a:pt x="1174737" y="2052650"/>
                  </a:lnTo>
                  <a:lnTo>
                    <a:pt x="1180807" y="2057730"/>
                  </a:lnTo>
                  <a:lnTo>
                    <a:pt x="1188148" y="2065350"/>
                  </a:lnTo>
                  <a:lnTo>
                    <a:pt x="1191298" y="2065350"/>
                  </a:lnTo>
                  <a:lnTo>
                    <a:pt x="1195133" y="2069160"/>
                  </a:lnTo>
                  <a:lnTo>
                    <a:pt x="1193787" y="2072970"/>
                  </a:lnTo>
                  <a:lnTo>
                    <a:pt x="1196594" y="2078050"/>
                  </a:lnTo>
                  <a:lnTo>
                    <a:pt x="1199591" y="2078050"/>
                  </a:lnTo>
                  <a:lnTo>
                    <a:pt x="1202588" y="2084400"/>
                  </a:lnTo>
                  <a:lnTo>
                    <a:pt x="1203325" y="2088210"/>
                  </a:lnTo>
                  <a:lnTo>
                    <a:pt x="1205826" y="2094560"/>
                  </a:lnTo>
                  <a:lnTo>
                    <a:pt x="1209103" y="2103450"/>
                  </a:lnTo>
                  <a:lnTo>
                    <a:pt x="1213815" y="2109800"/>
                  </a:lnTo>
                  <a:lnTo>
                    <a:pt x="1211783" y="2113610"/>
                  </a:lnTo>
                  <a:lnTo>
                    <a:pt x="1218247" y="2123770"/>
                  </a:lnTo>
                  <a:lnTo>
                    <a:pt x="1222730" y="2126310"/>
                  </a:lnTo>
                  <a:lnTo>
                    <a:pt x="1227137" y="2140280"/>
                  </a:lnTo>
                  <a:lnTo>
                    <a:pt x="1232928" y="2147900"/>
                  </a:lnTo>
                  <a:lnTo>
                    <a:pt x="1237043" y="2152980"/>
                  </a:lnTo>
                  <a:lnTo>
                    <a:pt x="1245450" y="2161870"/>
                  </a:lnTo>
                  <a:lnTo>
                    <a:pt x="1253464" y="2169490"/>
                  </a:lnTo>
                  <a:lnTo>
                    <a:pt x="1259636" y="2178380"/>
                  </a:lnTo>
                  <a:lnTo>
                    <a:pt x="1262519" y="2191080"/>
                  </a:lnTo>
                  <a:lnTo>
                    <a:pt x="1263878" y="2188540"/>
                  </a:lnTo>
                  <a:lnTo>
                    <a:pt x="1267663" y="2192350"/>
                  </a:lnTo>
                  <a:lnTo>
                    <a:pt x="1271981" y="2199970"/>
                  </a:lnTo>
                  <a:lnTo>
                    <a:pt x="1274965" y="2203780"/>
                  </a:lnTo>
                  <a:lnTo>
                    <a:pt x="1279347" y="2206320"/>
                  </a:lnTo>
                  <a:lnTo>
                    <a:pt x="1282331" y="2217750"/>
                  </a:lnTo>
                  <a:lnTo>
                    <a:pt x="1281798" y="2222830"/>
                  </a:lnTo>
                  <a:lnTo>
                    <a:pt x="1281976" y="2225370"/>
                  </a:lnTo>
                  <a:lnTo>
                    <a:pt x="1288110" y="2224100"/>
                  </a:lnTo>
                  <a:lnTo>
                    <a:pt x="1291120" y="2220290"/>
                  </a:lnTo>
                  <a:lnTo>
                    <a:pt x="1293380" y="2215210"/>
                  </a:lnTo>
                  <a:lnTo>
                    <a:pt x="1297266" y="2211400"/>
                  </a:lnTo>
                  <a:lnTo>
                    <a:pt x="1304544" y="2207590"/>
                  </a:lnTo>
                  <a:lnTo>
                    <a:pt x="1297089" y="2201240"/>
                  </a:lnTo>
                  <a:lnTo>
                    <a:pt x="1297978" y="2188540"/>
                  </a:lnTo>
                  <a:lnTo>
                    <a:pt x="1298829" y="2174570"/>
                  </a:lnTo>
                  <a:lnTo>
                    <a:pt x="1314259" y="2170760"/>
                  </a:lnTo>
                  <a:lnTo>
                    <a:pt x="1320787" y="2180920"/>
                  </a:lnTo>
                  <a:lnTo>
                    <a:pt x="1328534" y="2180920"/>
                  </a:lnTo>
                  <a:lnTo>
                    <a:pt x="1335925" y="2179650"/>
                  </a:lnTo>
                  <a:lnTo>
                    <a:pt x="1350251" y="2174570"/>
                  </a:lnTo>
                  <a:lnTo>
                    <a:pt x="1372908" y="2174570"/>
                  </a:lnTo>
                  <a:lnTo>
                    <a:pt x="1379982" y="2175840"/>
                  </a:lnTo>
                  <a:lnTo>
                    <a:pt x="1387627" y="2178380"/>
                  </a:lnTo>
                  <a:lnTo>
                    <a:pt x="1394942" y="2180920"/>
                  </a:lnTo>
                  <a:lnTo>
                    <a:pt x="1402727" y="2182190"/>
                  </a:lnTo>
                  <a:lnTo>
                    <a:pt x="1418158" y="2183460"/>
                  </a:lnTo>
                  <a:lnTo>
                    <a:pt x="1424559" y="2183460"/>
                  </a:lnTo>
                  <a:lnTo>
                    <a:pt x="1435188" y="2179650"/>
                  </a:lnTo>
                  <a:lnTo>
                    <a:pt x="1446860" y="2186000"/>
                  </a:lnTo>
                  <a:lnTo>
                    <a:pt x="1448447" y="2196160"/>
                  </a:lnTo>
                  <a:lnTo>
                    <a:pt x="1463776" y="2196160"/>
                  </a:lnTo>
                  <a:lnTo>
                    <a:pt x="1471396" y="2188540"/>
                  </a:lnTo>
                  <a:lnTo>
                    <a:pt x="1472730" y="2182190"/>
                  </a:lnTo>
                  <a:lnTo>
                    <a:pt x="1473568" y="2179650"/>
                  </a:lnTo>
                  <a:lnTo>
                    <a:pt x="1475270" y="2174570"/>
                  </a:lnTo>
                  <a:lnTo>
                    <a:pt x="1476540" y="2170760"/>
                  </a:lnTo>
                  <a:lnTo>
                    <a:pt x="1476959" y="2169490"/>
                  </a:lnTo>
                  <a:lnTo>
                    <a:pt x="1484401" y="2155520"/>
                  </a:lnTo>
                  <a:lnTo>
                    <a:pt x="1518704" y="2127580"/>
                  </a:lnTo>
                  <a:lnTo>
                    <a:pt x="1650187" y="2103450"/>
                  </a:lnTo>
                  <a:lnTo>
                    <a:pt x="1647863" y="2099640"/>
                  </a:lnTo>
                  <a:lnTo>
                    <a:pt x="1764512" y="2057730"/>
                  </a:lnTo>
                  <a:lnTo>
                    <a:pt x="1773415" y="2025980"/>
                  </a:lnTo>
                  <a:lnTo>
                    <a:pt x="1780806" y="1990420"/>
                  </a:lnTo>
                  <a:lnTo>
                    <a:pt x="1785302" y="1973910"/>
                  </a:lnTo>
                  <a:lnTo>
                    <a:pt x="1786432" y="196502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62601" y="5080814"/>
              <a:ext cx="127480" cy="8101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10231" y="3712123"/>
              <a:ext cx="132844" cy="23794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410971" y="2545892"/>
              <a:ext cx="980440" cy="2905125"/>
            </a:xfrm>
            <a:custGeom>
              <a:avLst/>
              <a:gdLst/>
              <a:ahLst/>
              <a:cxnLst/>
              <a:rect l="l" t="t" r="r" b="b"/>
              <a:pathLst>
                <a:path w="980440" h="2905125">
                  <a:moveTo>
                    <a:pt x="181762" y="2842463"/>
                  </a:moveTo>
                  <a:lnTo>
                    <a:pt x="181622" y="2841891"/>
                  </a:lnTo>
                  <a:lnTo>
                    <a:pt x="181521" y="2841510"/>
                  </a:lnTo>
                  <a:lnTo>
                    <a:pt x="180467" y="2837446"/>
                  </a:lnTo>
                  <a:lnTo>
                    <a:pt x="171945" y="2832633"/>
                  </a:lnTo>
                  <a:lnTo>
                    <a:pt x="165862" y="2827896"/>
                  </a:lnTo>
                  <a:lnTo>
                    <a:pt x="161886" y="2823070"/>
                  </a:lnTo>
                  <a:lnTo>
                    <a:pt x="157835" y="2815996"/>
                  </a:lnTo>
                  <a:lnTo>
                    <a:pt x="157835" y="2849410"/>
                  </a:lnTo>
                  <a:lnTo>
                    <a:pt x="156730" y="2847733"/>
                  </a:lnTo>
                  <a:lnTo>
                    <a:pt x="157784" y="2849029"/>
                  </a:lnTo>
                  <a:lnTo>
                    <a:pt x="157835" y="2849410"/>
                  </a:lnTo>
                  <a:lnTo>
                    <a:pt x="157835" y="2815996"/>
                  </a:lnTo>
                  <a:lnTo>
                    <a:pt x="155079" y="2811183"/>
                  </a:lnTo>
                  <a:lnTo>
                    <a:pt x="155079" y="2845714"/>
                  </a:lnTo>
                  <a:lnTo>
                    <a:pt x="154025" y="2844939"/>
                  </a:lnTo>
                  <a:lnTo>
                    <a:pt x="151155" y="2842831"/>
                  </a:lnTo>
                  <a:lnTo>
                    <a:pt x="144221" y="2844939"/>
                  </a:lnTo>
                  <a:lnTo>
                    <a:pt x="139992" y="2841510"/>
                  </a:lnTo>
                  <a:lnTo>
                    <a:pt x="145249" y="2843758"/>
                  </a:lnTo>
                  <a:lnTo>
                    <a:pt x="151968" y="2841891"/>
                  </a:lnTo>
                  <a:lnTo>
                    <a:pt x="155079" y="2845714"/>
                  </a:lnTo>
                  <a:lnTo>
                    <a:pt x="155079" y="2811183"/>
                  </a:lnTo>
                  <a:lnTo>
                    <a:pt x="154127" y="2809506"/>
                  </a:lnTo>
                  <a:lnTo>
                    <a:pt x="153466" y="2804757"/>
                  </a:lnTo>
                  <a:lnTo>
                    <a:pt x="158127" y="2792971"/>
                  </a:lnTo>
                  <a:lnTo>
                    <a:pt x="160375" y="2785427"/>
                  </a:lnTo>
                  <a:lnTo>
                    <a:pt x="153797" y="2775597"/>
                  </a:lnTo>
                  <a:lnTo>
                    <a:pt x="151980" y="2774124"/>
                  </a:lnTo>
                  <a:lnTo>
                    <a:pt x="159943" y="2760383"/>
                  </a:lnTo>
                  <a:lnTo>
                    <a:pt x="154571" y="2752407"/>
                  </a:lnTo>
                  <a:lnTo>
                    <a:pt x="159931" y="2740342"/>
                  </a:lnTo>
                  <a:lnTo>
                    <a:pt x="163715" y="2737358"/>
                  </a:lnTo>
                  <a:lnTo>
                    <a:pt x="156044" y="2726601"/>
                  </a:lnTo>
                  <a:lnTo>
                    <a:pt x="149987" y="2723070"/>
                  </a:lnTo>
                  <a:lnTo>
                    <a:pt x="147726" y="2717330"/>
                  </a:lnTo>
                  <a:lnTo>
                    <a:pt x="154800" y="2716657"/>
                  </a:lnTo>
                  <a:lnTo>
                    <a:pt x="153174" y="2700820"/>
                  </a:lnTo>
                  <a:lnTo>
                    <a:pt x="154965" y="2691549"/>
                  </a:lnTo>
                  <a:lnTo>
                    <a:pt x="155321" y="2686583"/>
                  </a:lnTo>
                  <a:lnTo>
                    <a:pt x="155448" y="2684869"/>
                  </a:lnTo>
                  <a:lnTo>
                    <a:pt x="147497" y="2682646"/>
                  </a:lnTo>
                  <a:lnTo>
                    <a:pt x="145021" y="2686583"/>
                  </a:lnTo>
                  <a:lnTo>
                    <a:pt x="141541" y="2685999"/>
                  </a:lnTo>
                  <a:lnTo>
                    <a:pt x="144043" y="2682595"/>
                  </a:lnTo>
                  <a:lnTo>
                    <a:pt x="141630" y="2678531"/>
                  </a:lnTo>
                  <a:lnTo>
                    <a:pt x="147345" y="2679408"/>
                  </a:lnTo>
                  <a:lnTo>
                    <a:pt x="147180" y="2678531"/>
                  </a:lnTo>
                  <a:lnTo>
                    <a:pt x="146304" y="2673947"/>
                  </a:lnTo>
                  <a:lnTo>
                    <a:pt x="144919" y="2666962"/>
                  </a:lnTo>
                  <a:lnTo>
                    <a:pt x="149085" y="2657691"/>
                  </a:lnTo>
                  <a:lnTo>
                    <a:pt x="149148" y="2657538"/>
                  </a:lnTo>
                  <a:lnTo>
                    <a:pt x="146926" y="2657691"/>
                  </a:lnTo>
                  <a:lnTo>
                    <a:pt x="148348" y="2644648"/>
                  </a:lnTo>
                  <a:lnTo>
                    <a:pt x="143433" y="2639949"/>
                  </a:lnTo>
                  <a:lnTo>
                    <a:pt x="136232" y="2634107"/>
                  </a:lnTo>
                  <a:lnTo>
                    <a:pt x="131622" y="2629141"/>
                  </a:lnTo>
                  <a:lnTo>
                    <a:pt x="130581" y="2624632"/>
                  </a:lnTo>
                  <a:lnTo>
                    <a:pt x="131800" y="2619730"/>
                  </a:lnTo>
                  <a:lnTo>
                    <a:pt x="134124" y="2612872"/>
                  </a:lnTo>
                  <a:lnTo>
                    <a:pt x="135864" y="2607170"/>
                  </a:lnTo>
                  <a:lnTo>
                    <a:pt x="123329" y="2606052"/>
                  </a:lnTo>
                  <a:lnTo>
                    <a:pt x="115582" y="2611818"/>
                  </a:lnTo>
                  <a:lnTo>
                    <a:pt x="109778" y="2619730"/>
                  </a:lnTo>
                  <a:lnTo>
                    <a:pt x="104279" y="2614218"/>
                  </a:lnTo>
                  <a:lnTo>
                    <a:pt x="101625" y="2611564"/>
                  </a:lnTo>
                  <a:lnTo>
                    <a:pt x="89268" y="2614218"/>
                  </a:lnTo>
                  <a:lnTo>
                    <a:pt x="84632" y="2613736"/>
                  </a:lnTo>
                  <a:lnTo>
                    <a:pt x="80492" y="2613520"/>
                  </a:lnTo>
                  <a:lnTo>
                    <a:pt x="67983" y="2612898"/>
                  </a:lnTo>
                  <a:lnTo>
                    <a:pt x="34277" y="2613520"/>
                  </a:lnTo>
                  <a:lnTo>
                    <a:pt x="17360" y="2612872"/>
                  </a:lnTo>
                  <a:lnTo>
                    <a:pt x="18681" y="2617190"/>
                  </a:lnTo>
                  <a:lnTo>
                    <a:pt x="15760" y="2622258"/>
                  </a:lnTo>
                  <a:lnTo>
                    <a:pt x="11036" y="2630360"/>
                  </a:lnTo>
                  <a:lnTo>
                    <a:pt x="15570" y="2635199"/>
                  </a:lnTo>
                  <a:lnTo>
                    <a:pt x="16383" y="2639504"/>
                  </a:lnTo>
                  <a:lnTo>
                    <a:pt x="19558" y="2653588"/>
                  </a:lnTo>
                  <a:lnTo>
                    <a:pt x="20485" y="2660777"/>
                  </a:lnTo>
                  <a:lnTo>
                    <a:pt x="19964" y="2667863"/>
                  </a:lnTo>
                  <a:lnTo>
                    <a:pt x="19672" y="2674061"/>
                  </a:lnTo>
                  <a:lnTo>
                    <a:pt x="20789" y="2679890"/>
                  </a:lnTo>
                  <a:lnTo>
                    <a:pt x="22123" y="2685770"/>
                  </a:lnTo>
                  <a:lnTo>
                    <a:pt x="22504" y="2692158"/>
                  </a:lnTo>
                  <a:lnTo>
                    <a:pt x="22212" y="2696095"/>
                  </a:lnTo>
                  <a:lnTo>
                    <a:pt x="19050" y="2699969"/>
                  </a:lnTo>
                  <a:lnTo>
                    <a:pt x="22288" y="2707398"/>
                  </a:lnTo>
                  <a:lnTo>
                    <a:pt x="24777" y="2710192"/>
                  </a:lnTo>
                  <a:lnTo>
                    <a:pt x="25920" y="2714028"/>
                  </a:lnTo>
                  <a:lnTo>
                    <a:pt x="27914" y="2721978"/>
                  </a:lnTo>
                  <a:lnTo>
                    <a:pt x="29222" y="2730754"/>
                  </a:lnTo>
                  <a:lnTo>
                    <a:pt x="29197" y="2739491"/>
                  </a:lnTo>
                  <a:lnTo>
                    <a:pt x="27178" y="2747289"/>
                  </a:lnTo>
                  <a:lnTo>
                    <a:pt x="24003" y="2754172"/>
                  </a:lnTo>
                  <a:lnTo>
                    <a:pt x="16789" y="2757309"/>
                  </a:lnTo>
                  <a:lnTo>
                    <a:pt x="13830" y="2765247"/>
                  </a:lnTo>
                  <a:lnTo>
                    <a:pt x="11366" y="2773324"/>
                  </a:lnTo>
                  <a:lnTo>
                    <a:pt x="9436" y="2781439"/>
                  </a:lnTo>
                  <a:lnTo>
                    <a:pt x="7327" y="2789542"/>
                  </a:lnTo>
                  <a:lnTo>
                    <a:pt x="4305" y="2797606"/>
                  </a:lnTo>
                  <a:lnTo>
                    <a:pt x="1143" y="2806649"/>
                  </a:lnTo>
                  <a:lnTo>
                    <a:pt x="0" y="2815412"/>
                  </a:lnTo>
                  <a:lnTo>
                    <a:pt x="406" y="2824315"/>
                  </a:lnTo>
                  <a:lnTo>
                    <a:pt x="1879" y="2833776"/>
                  </a:lnTo>
                  <a:lnTo>
                    <a:pt x="5321" y="2840024"/>
                  </a:lnTo>
                  <a:lnTo>
                    <a:pt x="8432" y="2847746"/>
                  </a:lnTo>
                  <a:lnTo>
                    <a:pt x="10299" y="2855747"/>
                  </a:lnTo>
                  <a:lnTo>
                    <a:pt x="10007" y="2862796"/>
                  </a:lnTo>
                  <a:lnTo>
                    <a:pt x="16941" y="2863951"/>
                  </a:lnTo>
                  <a:lnTo>
                    <a:pt x="18961" y="2870720"/>
                  </a:lnTo>
                  <a:lnTo>
                    <a:pt x="18961" y="2881338"/>
                  </a:lnTo>
                  <a:lnTo>
                    <a:pt x="19291" y="2886392"/>
                  </a:lnTo>
                  <a:lnTo>
                    <a:pt x="14262" y="2886252"/>
                  </a:lnTo>
                  <a:lnTo>
                    <a:pt x="9232" y="2886633"/>
                  </a:lnTo>
                  <a:lnTo>
                    <a:pt x="4203" y="2886773"/>
                  </a:lnTo>
                  <a:lnTo>
                    <a:pt x="8013" y="2893047"/>
                  </a:lnTo>
                  <a:lnTo>
                    <a:pt x="20497" y="2891942"/>
                  </a:lnTo>
                  <a:lnTo>
                    <a:pt x="32512" y="2895549"/>
                  </a:lnTo>
                  <a:lnTo>
                    <a:pt x="37363" y="2896146"/>
                  </a:lnTo>
                  <a:lnTo>
                    <a:pt x="45072" y="2904210"/>
                  </a:lnTo>
                  <a:lnTo>
                    <a:pt x="48564" y="2904985"/>
                  </a:lnTo>
                  <a:lnTo>
                    <a:pt x="57213" y="2900451"/>
                  </a:lnTo>
                  <a:lnTo>
                    <a:pt x="60261" y="2896514"/>
                  </a:lnTo>
                  <a:lnTo>
                    <a:pt x="65938" y="2891942"/>
                  </a:lnTo>
                  <a:lnTo>
                    <a:pt x="68376" y="2889974"/>
                  </a:lnTo>
                  <a:lnTo>
                    <a:pt x="74269" y="2888831"/>
                  </a:lnTo>
                  <a:lnTo>
                    <a:pt x="79451" y="2886710"/>
                  </a:lnTo>
                  <a:lnTo>
                    <a:pt x="80416" y="2886392"/>
                  </a:lnTo>
                  <a:lnTo>
                    <a:pt x="85915" y="2884627"/>
                  </a:lnTo>
                  <a:lnTo>
                    <a:pt x="92405" y="2883103"/>
                  </a:lnTo>
                  <a:lnTo>
                    <a:pt x="98793" y="2881338"/>
                  </a:lnTo>
                  <a:lnTo>
                    <a:pt x="104965" y="2878531"/>
                  </a:lnTo>
                  <a:lnTo>
                    <a:pt x="124650" y="2866072"/>
                  </a:lnTo>
                  <a:lnTo>
                    <a:pt x="134861" y="2860979"/>
                  </a:lnTo>
                  <a:lnTo>
                    <a:pt x="146494" y="2857639"/>
                  </a:lnTo>
                  <a:lnTo>
                    <a:pt x="151053" y="2856446"/>
                  </a:lnTo>
                  <a:lnTo>
                    <a:pt x="156095" y="2854058"/>
                  </a:lnTo>
                  <a:lnTo>
                    <a:pt x="158115" y="2851315"/>
                  </a:lnTo>
                  <a:lnTo>
                    <a:pt x="158864" y="2856611"/>
                  </a:lnTo>
                  <a:lnTo>
                    <a:pt x="168325" y="2857690"/>
                  </a:lnTo>
                  <a:lnTo>
                    <a:pt x="171831" y="2853385"/>
                  </a:lnTo>
                  <a:lnTo>
                    <a:pt x="174523" y="2844596"/>
                  </a:lnTo>
                  <a:lnTo>
                    <a:pt x="181762" y="2842463"/>
                  </a:lnTo>
                  <a:close/>
                </a:path>
                <a:path w="980440" h="2905125">
                  <a:moveTo>
                    <a:pt x="799769" y="899642"/>
                  </a:moveTo>
                  <a:lnTo>
                    <a:pt x="798855" y="898156"/>
                  </a:lnTo>
                  <a:lnTo>
                    <a:pt x="790829" y="887323"/>
                  </a:lnTo>
                  <a:lnTo>
                    <a:pt x="788581" y="882523"/>
                  </a:lnTo>
                  <a:lnTo>
                    <a:pt x="788644" y="876388"/>
                  </a:lnTo>
                  <a:lnTo>
                    <a:pt x="788657" y="875512"/>
                  </a:lnTo>
                  <a:lnTo>
                    <a:pt x="792327" y="874763"/>
                  </a:lnTo>
                  <a:lnTo>
                    <a:pt x="792035" y="873074"/>
                  </a:lnTo>
                  <a:lnTo>
                    <a:pt x="790625" y="864870"/>
                  </a:lnTo>
                  <a:lnTo>
                    <a:pt x="775817" y="861326"/>
                  </a:lnTo>
                  <a:lnTo>
                    <a:pt x="770407" y="863790"/>
                  </a:lnTo>
                  <a:lnTo>
                    <a:pt x="764489" y="864870"/>
                  </a:lnTo>
                  <a:lnTo>
                    <a:pt x="758469" y="863638"/>
                  </a:lnTo>
                  <a:lnTo>
                    <a:pt x="746760" y="858951"/>
                  </a:lnTo>
                  <a:lnTo>
                    <a:pt x="741121" y="857072"/>
                  </a:lnTo>
                  <a:lnTo>
                    <a:pt x="740460" y="856843"/>
                  </a:lnTo>
                  <a:lnTo>
                    <a:pt x="735279" y="857072"/>
                  </a:lnTo>
                  <a:lnTo>
                    <a:pt x="725995" y="855421"/>
                  </a:lnTo>
                  <a:lnTo>
                    <a:pt x="724154" y="853020"/>
                  </a:lnTo>
                  <a:lnTo>
                    <a:pt x="720864" y="853249"/>
                  </a:lnTo>
                  <a:lnTo>
                    <a:pt x="721575" y="859434"/>
                  </a:lnTo>
                  <a:lnTo>
                    <a:pt x="721144" y="862812"/>
                  </a:lnTo>
                  <a:lnTo>
                    <a:pt x="712533" y="865555"/>
                  </a:lnTo>
                  <a:lnTo>
                    <a:pt x="710463" y="869238"/>
                  </a:lnTo>
                  <a:lnTo>
                    <a:pt x="710450" y="872985"/>
                  </a:lnTo>
                  <a:lnTo>
                    <a:pt x="707936" y="871994"/>
                  </a:lnTo>
                  <a:lnTo>
                    <a:pt x="705142" y="869823"/>
                  </a:lnTo>
                  <a:lnTo>
                    <a:pt x="699757" y="869950"/>
                  </a:lnTo>
                  <a:lnTo>
                    <a:pt x="698334" y="873074"/>
                  </a:lnTo>
                  <a:lnTo>
                    <a:pt x="688949" y="872782"/>
                  </a:lnTo>
                  <a:lnTo>
                    <a:pt x="684974" y="866457"/>
                  </a:lnTo>
                  <a:lnTo>
                    <a:pt x="679488" y="864082"/>
                  </a:lnTo>
                  <a:lnTo>
                    <a:pt x="677494" y="871778"/>
                  </a:lnTo>
                  <a:lnTo>
                    <a:pt x="678688" y="876388"/>
                  </a:lnTo>
                  <a:lnTo>
                    <a:pt x="663879" y="870775"/>
                  </a:lnTo>
                  <a:lnTo>
                    <a:pt x="666203" y="881405"/>
                  </a:lnTo>
                  <a:lnTo>
                    <a:pt x="662813" y="883704"/>
                  </a:lnTo>
                  <a:lnTo>
                    <a:pt x="657529" y="885761"/>
                  </a:lnTo>
                  <a:lnTo>
                    <a:pt x="650011" y="888288"/>
                  </a:lnTo>
                  <a:lnTo>
                    <a:pt x="643877" y="891730"/>
                  </a:lnTo>
                  <a:lnTo>
                    <a:pt x="642785" y="896594"/>
                  </a:lnTo>
                  <a:lnTo>
                    <a:pt x="644169" y="899566"/>
                  </a:lnTo>
                  <a:lnTo>
                    <a:pt x="647827" y="900938"/>
                  </a:lnTo>
                  <a:lnTo>
                    <a:pt x="649300" y="906754"/>
                  </a:lnTo>
                  <a:lnTo>
                    <a:pt x="647255" y="911009"/>
                  </a:lnTo>
                  <a:lnTo>
                    <a:pt x="654380" y="914565"/>
                  </a:lnTo>
                  <a:lnTo>
                    <a:pt x="653821" y="924471"/>
                  </a:lnTo>
                  <a:lnTo>
                    <a:pt x="642620" y="919988"/>
                  </a:lnTo>
                  <a:lnTo>
                    <a:pt x="642467" y="917079"/>
                  </a:lnTo>
                  <a:lnTo>
                    <a:pt x="642188" y="911567"/>
                  </a:lnTo>
                  <a:lnTo>
                    <a:pt x="631164" y="917079"/>
                  </a:lnTo>
                  <a:lnTo>
                    <a:pt x="624484" y="913345"/>
                  </a:lnTo>
                  <a:lnTo>
                    <a:pt x="620318" y="912825"/>
                  </a:lnTo>
                  <a:lnTo>
                    <a:pt x="620712" y="914222"/>
                  </a:lnTo>
                  <a:lnTo>
                    <a:pt x="620966" y="915644"/>
                  </a:lnTo>
                  <a:lnTo>
                    <a:pt x="621080" y="917079"/>
                  </a:lnTo>
                  <a:lnTo>
                    <a:pt x="614172" y="916038"/>
                  </a:lnTo>
                  <a:lnTo>
                    <a:pt x="606564" y="916724"/>
                  </a:lnTo>
                  <a:lnTo>
                    <a:pt x="599147" y="918756"/>
                  </a:lnTo>
                  <a:lnTo>
                    <a:pt x="592810" y="921727"/>
                  </a:lnTo>
                  <a:lnTo>
                    <a:pt x="591197" y="923505"/>
                  </a:lnTo>
                  <a:lnTo>
                    <a:pt x="589381" y="925042"/>
                  </a:lnTo>
                  <a:lnTo>
                    <a:pt x="587387" y="926363"/>
                  </a:lnTo>
                  <a:lnTo>
                    <a:pt x="585597" y="926249"/>
                  </a:lnTo>
                  <a:lnTo>
                    <a:pt x="583819" y="926096"/>
                  </a:lnTo>
                  <a:lnTo>
                    <a:pt x="582041" y="925893"/>
                  </a:lnTo>
                  <a:lnTo>
                    <a:pt x="579793" y="926503"/>
                  </a:lnTo>
                  <a:lnTo>
                    <a:pt x="570776" y="922858"/>
                  </a:lnTo>
                  <a:lnTo>
                    <a:pt x="573786" y="921372"/>
                  </a:lnTo>
                  <a:lnTo>
                    <a:pt x="574649" y="920953"/>
                  </a:lnTo>
                  <a:lnTo>
                    <a:pt x="570166" y="921372"/>
                  </a:lnTo>
                  <a:lnTo>
                    <a:pt x="562000" y="921054"/>
                  </a:lnTo>
                  <a:lnTo>
                    <a:pt x="558419" y="917854"/>
                  </a:lnTo>
                  <a:lnTo>
                    <a:pt x="556564" y="924064"/>
                  </a:lnTo>
                  <a:lnTo>
                    <a:pt x="556336" y="931926"/>
                  </a:lnTo>
                  <a:lnTo>
                    <a:pt x="547941" y="932180"/>
                  </a:lnTo>
                  <a:lnTo>
                    <a:pt x="547535" y="927404"/>
                  </a:lnTo>
                  <a:lnTo>
                    <a:pt x="547370" y="925525"/>
                  </a:lnTo>
                  <a:lnTo>
                    <a:pt x="547344" y="925156"/>
                  </a:lnTo>
                  <a:lnTo>
                    <a:pt x="539292" y="921524"/>
                  </a:lnTo>
                  <a:lnTo>
                    <a:pt x="530047" y="920534"/>
                  </a:lnTo>
                  <a:lnTo>
                    <a:pt x="526021" y="921372"/>
                  </a:lnTo>
                  <a:lnTo>
                    <a:pt x="525995" y="921727"/>
                  </a:lnTo>
                  <a:lnTo>
                    <a:pt x="527646" y="927074"/>
                  </a:lnTo>
                  <a:lnTo>
                    <a:pt x="524725" y="932180"/>
                  </a:lnTo>
                  <a:lnTo>
                    <a:pt x="526732" y="934999"/>
                  </a:lnTo>
                  <a:lnTo>
                    <a:pt x="528586" y="938301"/>
                  </a:lnTo>
                  <a:lnTo>
                    <a:pt x="527037" y="941844"/>
                  </a:lnTo>
                  <a:lnTo>
                    <a:pt x="528688" y="941895"/>
                  </a:lnTo>
                  <a:lnTo>
                    <a:pt x="537006" y="941908"/>
                  </a:lnTo>
                  <a:lnTo>
                    <a:pt x="537565" y="948156"/>
                  </a:lnTo>
                  <a:lnTo>
                    <a:pt x="544614" y="953770"/>
                  </a:lnTo>
                  <a:lnTo>
                    <a:pt x="550659" y="948347"/>
                  </a:lnTo>
                  <a:lnTo>
                    <a:pt x="555282" y="945007"/>
                  </a:lnTo>
                  <a:lnTo>
                    <a:pt x="560768" y="945908"/>
                  </a:lnTo>
                  <a:lnTo>
                    <a:pt x="556996" y="950087"/>
                  </a:lnTo>
                  <a:lnTo>
                    <a:pt x="569696" y="953249"/>
                  </a:lnTo>
                  <a:lnTo>
                    <a:pt x="578891" y="955929"/>
                  </a:lnTo>
                  <a:lnTo>
                    <a:pt x="582422" y="947953"/>
                  </a:lnTo>
                  <a:lnTo>
                    <a:pt x="592874" y="945007"/>
                  </a:lnTo>
                  <a:lnTo>
                    <a:pt x="594245" y="944613"/>
                  </a:lnTo>
                  <a:lnTo>
                    <a:pt x="600519" y="945603"/>
                  </a:lnTo>
                  <a:lnTo>
                    <a:pt x="607441" y="944613"/>
                  </a:lnTo>
                  <a:lnTo>
                    <a:pt x="612952" y="943825"/>
                  </a:lnTo>
                  <a:lnTo>
                    <a:pt x="617296" y="939952"/>
                  </a:lnTo>
                  <a:lnTo>
                    <a:pt x="622630" y="941070"/>
                  </a:lnTo>
                  <a:lnTo>
                    <a:pt x="661009" y="964120"/>
                  </a:lnTo>
                  <a:lnTo>
                    <a:pt x="673646" y="965238"/>
                  </a:lnTo>
                  <a:lnTo>
                    <a:pt x="686117" y="967219"/>
                  </a:lnTo>
                  <a:lnTo>
                    <a:pt x="698017" y="970597"/>
                  </a:lnTo>
                  <a:lnTo>
                    <a:pt x="704557" y="971600"/>
                  </a:lnTo>
                  <a:lnTo>
                    <a:pt x="710006" y="970597"/>
                  </a:lnTo>
                  <a:lnTo>
                    <a:pt x="713244" y="968908"/>
                  </a:lnTo>
                  <a:lnTo>
                    <a:pt x="718769" y="959878"/>
                  </a:lnTo>
                  <a:lnTo>
                    <a:pt x="723214" y="962342"/>
                  </a:lnTo>
                  <a:lnTo>
                    <a:pt x="726046" y="959878"/>
                  </a:lnTo>
                  <a:lnTo>
                    <a:pt x="728256" y="957948"/>
                  </a:lnTo>
                  <a:lnTo>
                    <a:pt x="735482" y="962063"/>
                  </a:lnTo>
                  <a:lnTo>
                    <a:pt x="749185" y="960805"/>
                  </a:lnTo>
                  <a:lnTo>
                    <a:pt x="751027" y="957948"/>
                  </a:lnTo>
                  <a:lnTo>
                    <a:pt x="753110" y="954709"/>
                  </a:lnTo>
                  <a:lnTo>
                    <a:pt x="761530" y="960031"/>
                  </a:lnTo>
                  <a:lnTo>
                    <a:pt x="760476" y="954709"/>
                  </a:lnTo>
                  <a:lnTo>
                    <a:pt x="760412" y="953770"/>
                  </a:lnTo>
                  <a:lnTo>
                    <a:pt x="764590" y="948613"/>
                  </a:lnTo>
                  <a:lnTo>
                    <a:pt x="771398" y="945159"/>
                  </a:lnTo>
                  <a:lnTo>
                    <a:pt x="777760" y="944549"/>
                  </a:lnTo>
                  <a:lnTo>
                    <a:pt x="776020" y="939952"/>
                  </a:lnTo>
                  <a:lnTo>
                    <a:pt x="775360" y="938225"/>
                  </a:lnTo>
                  <a:lnTo>
                    <a:pt x="773557" y="932180"/>
                  </a:lnTo>
                  <a:lnTo>
                    <a:pt x="772401" y="928344"/>
                  </a:lnTo>
                  <a:lnTo>
                    <a:pt x="776020" y="926503"/>
                  </a:lnTo>
                  <a:lnTo>
                    <a:pt x="776300" y="926363"/>
                  </a:lnTo>
                  <a:lnTo>
                    <a:pt x="779818" y="924572"/>
                  </a:lnTo>
                  <a:lnTo>
                    <a:pt x="783615" y="920889"/>
                  </a:lnTo>
                  <a:lnTo>
                    <a:pt x="781812" y="917689"/>
                  </a:lnTo>
                  <a:lnTo>
                    <a:pt x="778281" y="914781"/>
                  </a:lnTo>
                  <a:lnTo>
                    <a:pt x="776897" y="911898"/>
                  </a:lnTo>
                  <a:lnTo>
                    <a:pt x="780326" y="910031"/>
                  </a:lnTo>
                  <a:lnTo>
                    <a:pt x="785914" y="911809"/>
                  </a:lnTo>
                  <a:lnTo>
                    <a:pt x="791756" y="913091"/>
                  </a:lnTo>
                  <a:lnTo>
                    <a:pt x="795540" y="910031"/>
                  </a:lnTo>
                  <a:lnTo>
                    <a:pt x="795934" y="909713"/>
                  </a:lnTo>
                  <a:lnTo>
                    <a:pt x="799769" y="899642"/>
                  </a:lnTo>
                  <a:close/>
                </a:path>
                <a:path w="980440" h="2905125">
                  <a:moveTo>
                    <a:pt x="802830" y="252145"/>
                  </a:moveTo>
                  <a:lnTo>
                    <a:pt x="798283" y="252730"/>
                  </a:lnTo>
                  <a:lnTo>
                    <a:pt x="802360" y="254000"/>
                  </a:lnTo>
                  <a:lnTo>
                    <a:pt x="802830" y="252145"/>
                  </a:lnTo>
                  <a:close/>
                </a:path>
                <a:path w="980440" h="2905125">
                  <a:moveTo>
                    <a:pt x="808139" y="251460"/>
                  </a:moveTo>
                  <a:lnTo>
                    <a:pt x="803135" y="250926"/>
                  </a:lnTo>
                  <a:lnTo>
                    <a:pt x="802830" y="252145"/>
                  </a:lnTo>
                  <a:lnTo>
                    <a:pt x="808139" y="251460"/>
                  </a:lnTo>
                  <a:close/>
                </a:path>
                <a:path w="980440" h="2905125">
                  <a:moveTo>
                    <a:pt x="823607" y="402590"/>
                  </a:moveTo>
                  <a:lnTo>
                    <a:pt x="819289" y="401320"/>
                  </a:lnTo>
                  <a:lnTo>
                    <a:pt x="816216" y="401320"/>
                  </a:lnTo>
                  <a:lnTo>
                    <a:pt x="823607" y="402590"/>
                  </a:lnTo>
                  <a:close/>
                </a:path>
                <a:path w="980440" h="2905125">
                  <a:moveTo>
                    <a:pt x="830122" y="406400"/>
                  </a:moveTo>
                  <a:lnTo>
                    <a:pt x="828040" y="402590"/>
                  </a:lnTo>
                  <a:lnTo>
                    <a:pt x="824572" y="396240"/>
                  </a:lnTo>
                  <a:lnTo>
                    <a:pt x="821880" y="394970"/>
                  </a:lnTo>
                  <a:lnTo>
                    <a:pt x="823417" y="401726"/>
                  </a:lnTo>
                  <a:lnTo>
                    <a:pt x="822248" y="401320"/>
                  </a:lnTo>
                  <a:lnTo>
                    <a:pt x="823506" y="402120"/>
                  </a:lnTo>
                  <a:lnTo>
                    <a:pt x="823595" y="402551"/>
                  </a:lnTo>
                  <a:lnTo>
                    <a:pt x="823722" y="402590"/>
                  </a:lnTo>
                  <a:lnTo>
                    <a:pt x="824217" y="402590"/>
                  </a:lnTo>
                  <a:lnTo>
                    <a:pt x="830122" y="406400"/>
                  </a:lnTo>
                  <a:close/>
                </a:path>
                <a:path w="980440" h="2905125">
                  <a:moveTo>
                    <a:pt x="840422" y="382270"/>
                  </a:moveTo>
                  <a:lnTo>
                    <a:pt x="838796" y="379730"/>
                  </a:lnTo>
                  <a:lnTo>
                    <a:pt x="836549" y="377190"/>
                  </a:lnTo>
                  <a:lnTo>
                    <a:pt x="833869" y="374650"/>
                  </a:lnTo>
                  <a:lnTo>
                    <a:pt x="837463" y="375920"/>
                  </a:lnTo>
                  <a:lnTo>
                    <a:pt x="836701" y="374650"/>
                  </a:lnTo>
                  <a:lnTo>
                    <a:pt x="835939" y="373380"/>
                  </a:lnTo>
                  <a:lnTo>
                    <a:pt x="832218" y="368300"/>
                  </a:lnTo>
                  <a:lnTo>
                    <a:pt x="829208" y="365760"/>
                  </a:lnTo>
                  <a:lnTo>
                    <a:pt x="825487" y="364490"/>
                  </a:lnTo>
                  <a:lnTo>
                    <a:pt x="821080" y="363220"/>
                  </a:lnTo>
                  <a:lnTo>
                    <a:pt x="819099" y="361950"/>
                  </a:lnTo>
                  <a:lnTo>
                    <a:pt x="822629" y="359410"/>
                  </a:lnTo>
                  <a:lnTo>
                    <a:pt x="817384" y="356870"/>
                  </a:lnTo>
                  <a:lnTo>
                    <a:pt x="810107" y="354330"/>
                  </a:lnTo>
                  <a:lnTo>
                    <a:pt x="804164" y="350520"/>
                  </a:lnTo>
                  <a:lnTo>
                    <a:pt x="802906" y="344170"/>
                  </a:lnTo>
                  <a:lnTo>
                    <a:pt x="797623" y="345440"/>
                  </a:lnTo>
                  <a:lnTo>
                    <a:pt x="792784" y="350520"/>
                  </a:lnTo>
                  <a:lnTo>
                    <a:pt x="788733" y="341630"/>
                  </a:lnTo>
                  <a:lnTo>
                    <a:pt x="779386" y="341630"/>
                  </a:lnTo>
                  <a:lnTo>
                    <a:pt x="777392" y="340360"/>
                  </a:lnTo>
                  <a:lnTo>
                    <a:pt x="778814" y="340360"/>
                  </a:lnTo>
                  <a:lnTo>
                    <a:pt x="780237" y="339090"/>
                  </a:lnTo>
                  <a:lnTo>
                    <a:pt x="781634" y="339090"/>
                  </a:lnTo>
                  <a:lnTo>
                    <a:pt x="778700" y="334010"/>
                  </a:lnTo>
                  <a:lnTo>
                    <a:pt x="774903" y="330200"/>
                  </a:lnTo>
                  <a:lnTo>
                    <a:pt x="774674" y="327660"/>
                  </a:lnTo>
                  <a:lnTo>
                    <a:pt x="765746" y="327660"/>
                  </a:lnTo>
                  <a:lnTo>
                    <a:pt x="765746" y="429260"/>
                  </a:lnTo>
                  <a:lnTo>
                    <a:pt x="758736" y="429260"/>
                  </a:lnTo>
                  <a:lnTo>
                    <a:pt x="752246" y="430530"/>
                  </a:lnTo>
                  <a:lnTo>
                    <a:pt x="758698" y="427990"/>
                  </a:lnTo>
                  <a:lnTo>
                    <a:pt x="765746" y="429260"/>
                  </a:lnTo>
                  <a:lnTo>
                    <a:pt x="765746" y="327660"/>
                  </a:lnTo>
                  <a:lnTo>
                    <a:pt x="631990" y="327660"/>
                  </a:lnTo>
                  <a:lnTo>
                    <a:pt x="619975" y="327660"/>
                  </a:lnTo>
                  <a:lnTo>
                    <a:pt x="616775" y="331470"/>
                  </a:lnTo>
                  <a:lnTo>
                    <a:pt x="617791" y="335280"/>
                  </a:lnTo>
                  <a:lnTo>
                    <a:pt x="620852" y="340360"/>
                  </a:lnTo>
                  <a:lnTo>
                    <a:pt x="623798" y="344170"/>
                  </a:lnTo>
                  <a:lnTo>
                    <a:pt x="629043" y="350520"/>
                  </a:lnTo>
                  <a:lnTo>
                    <a:pt x="625271" y="356870"/>
                  </a:lnTo>
                  <a:lnTo>
                    <a:pt x="623481" y="364490"/>
                  </a:lnTo>
                  <a:lnTo>
                    <a:pt x="619340" y="369570"/>
                  </a:lnTo>
                  <a:lnTo>
                    <a:pt x="612660" y="373380"/>
                  </a:lnTo>
                  <a:lnTo>
                    <a:pt x="606552" y="374650"/>
                  </a:lnTo>
                  <a:lnTo>
                    <a:pt x="604151" y="378460"/>
                  </a:lnTo>
                  <a:lnTo>
                    <a:pt x="604748" y="386080"/>
                  </a:lnTo>
                  <a:lnTo>
                    <a:pt x="596417" y="388620"/>
                  </a:lnTo>
                  <a:lnTo>
                    <a:pt x="602500" y="401320"/>
                  </a:lnTo>
                  <a:lnTo>
                    <a:pt x="600786" y="416560"/>
                  </a:lnTo>
                  <a:lnTo>
                    <a:pt x="598601" y="417093"/>
                  </a:lnTo>
                  <a:lnTo>
                    <a:pt x="598601" y="438150"/>
                  </a:lnTo>
                  <a:lnTo>
                    <a:pt x="596684" y="440690"/>
                  </a:lnTo>
                  <a:lnTo>
                    <a:pt x="596277" y="441172"/>
                  </a:lnTo>
                  <a:lnTo>
                    <a:pt x="594296" y="439420"/>
                  </a:lnTo>
                  <a:lnTo>
                    <a:pt x="591426" y="436880"/>
                  </a:lnTo>
                  <a:lnTo>
                    <a:pt x="598601" y="438150"/>
                  </a:lnTo>
                  <a:lnTo>
                    <a:pt x="598601" y="417093"/>
                  </a:lnTo>
                  <a:lnTo>
                    <a:pt x="590219" y="419100"/>
                  </a:lnTo>
                  <a:lnTo>
                    <a:pt x="588467" y="408940"/>
                  </a:lnTo>
                  <a:lnTo>
                    <a:pt x="582764" y="408940"/>
                  </a:lnTo>
                  <a:lnTo>
                    <a:pt x="580656" y="415290"/>
                  </a:lnTo>
                  <a:lnTo>
                    <a:pt x="582218" y="424180"/>
                  </a:lnTo>
                  <a:lnTo>
                    <a:pt x="584441" y="434340"/>
                  </a:lnTo>
                  <a:lnTo>
                    <a:pt x="584314" y="441960"/>
                  </a:lnTo>
                  <a:lnTo>
                    <a:pt x="587209" y="439420"/>
                  </a:lnTo>
                  <a:lnTo>
                    <a:pt x="589813" y="440690"/>
                  </a:lnTo>
                  <a:lnTo>
                    <a:pt x="590499" y="443230"/>
                  </a:lnTo>
                  <a:lnTo>
                    <a:pt x="595376" y="442302"/>
                  </a:lnTo>
                  <a:lnTo>
                    <a:pt x="594614" y="443230"/>
                  </a:lnTo>
                  <a:lnTo>
                    <a:pt x="592429" y="445770"/>
                  </a:lnTo>
                  <a:lnTo>
                    <a:pt x="597382" y="445770"/>
                  </a:lnTo>
                  <a:lnTo>
                    <a:pt x="599897" y="440690"/>
                  </a:lnTo>
                  <a:lnTo>
                    <a:pt x="604837" y="441960"/>
                  </a:lnTo>
                  <a:lnTo>
                    <a:pt x="603567" y="447040"/>
                  </a:lnTo>
                  <a:lnTo>
                    <a:pt x="601700" y="455930"/>
                  </a:lnTo>
                  <a:lnTo>
                    <a:pt x="601306" y="462280"/>
                  </a:lnTo>
                  <a:lnTo>
                    <a:pt x="604405" y="464820"/>
                  </a:lnTo>
                  <a:lnTo>
                    <a:pt x="596760" y="467360"/>
                  </a:lnTo>
                  <a:lnTo>
                    <a:pt x="605129" y="468630"/>
                  </a:lnTo>
                  <a:lnTo>
                    <a:pt x="606907" y="476250"/>
                  </a:lnTo>
                  <a:lnTo>
                    <a:pt x="606640" y="480060"/>
                  </a:lnTo>
                  <a:lnTo>
                    <a:pt x="606348" y="482600"/>
                  </a:lnTo>
                  <a:lnTo>
                    <a:pt x="612394" y="480060"/>
                  </a:lnTo>
                  <a:lnTo>
                    <a:pt x="614337" y="486410"/>
                  </a:lnTo>
                  <a:lnTo>
                    <a:pt x="618731" y="497840"/>
                  </a:lnTo>
                  <a:lnTo>
                    <a:pt x="624814" y="502920"/>
                  </a:lnTo>
                  <a:lnTo>
                    <a:pt x="629043" y="508000"/>
                  </a:lnTo>
                  <a:lnTo>
                    <a:pt x="634072" y="513080"/>
                  </a:lnTo>
                  <a:lnTo>
                    <a:pt x="639470" y="516890"/>
                  </a:lnTo>
                  <a:lnTo>
                    <a:pt x="640651" y="520700"/>
                  </a:lnTo>
                  <a:lnTo>
                    <a:pt x="633056" y="523240"/>
                  </a:lnTo>
                  <a:lnTo>
                    <a:pt x="634593" y="528320"/>
                  </a:lnTo>
                  <a:lnTo>
                    <a:pt x="636054" y="532130"/>
                  </a:lnTo>
                  <a:lnTo>
                    <a:pt x="634873" y="532130"/>
                  </a:lnTo>
                  <a:lnTo>
                    <a:pt x="628434" y="530860"/>
                  </a:lnTo>
                  <a:lnTo>
                    <a:pt x="629831" y="535940"/>
                  </a:lnTo>
                  <a:lnTo>
                    <a:pt x="633653" y="542290"/>
                  </a:lnTo>
                  <a:lnTo>
                    <a:pt x="638327" y="548640"/>
                  </a:lnTo>
                  <a:lnTo>
                    <a:pt x="642289" y="553720"/>
                  </a:lnTo>
                  <a:lnTo>
                    <a:pt x="646023" y="557530"/>
                  </a:lnTo>
                  <a:lnTo>
                    <a:pt x="643229" y="568960"/>
                  </a:lnTo>
                  <a:lnTo>
                    <a:pt x="639229" y="568960"/>
                  </a:lnTo>
                  <a:lnTo>
                    <a:pt x="648157" y="570230"/>
                  </a:lnTo>
                  <a:lnTo>
                    <a:pt x="656640" y="570230"/>
                  </a:lnTo>
                  <a:lnTo>
                    <a:pt x="665111" y="568960"/>
                  </a:lnTo>
                  <a:lnTo>
                    <a:pt x="674027" y="568960"/>
                  </a:lnTo>
                  <a:lnTo>
                    <a:pt x="677913" y="567690"/>
                  </a:lnTo>
                  <a:lnTo>
                    <a:pt x="691273" y="574040"/>
                  </a:lnTo>
                  <a:lnTo>
                    <a:pt x="690587" y="567690"/>
                  </a:lnTo>
                  <a:lnTo>
                    <a:pt x="689775" y="560070"/>
                  </a:lnTo>
                  <a:lnTo>
                    <a:pt x="683920" y="556260"/>
                  </a:lnTo>
                  <a:lnTo>
                    <a:pt x="690600" y="541020"/>
                  </a:lnTo>
                  <a:lnTo>
                    <a:pt x="696976" y="544830"/>
                  </a:lnTo>
                  <a:lnTo>
                    <a:pt x="704253" y="542290"/>
                  </a:lnTo>
                  <a:lnTo>
                    <a:pt x="703110" y="541020"/>
                  </a:lnTo>
                  <a:lnTo>
                    <a:pt x="698550" y="535940"/>
                  </a:lnTo>
                  <a:lnTo>
                    <a:pt x="709345" y="535940"/>
                  </a:lnTo>
                  <a:lnTo>
                    <a:pt x="721017" y="537210"/>
                  </a:lnTo>
                  <a:lnTo>
                    <a:pt x="723607" y="535940"/>
                  </a:lnTo>
                  <a:lnTo>
                    <a:pt x="728789" y="533400"/>
                  </a:lnTo>
                  <a:lnTo>
                    <a:pt x="736206" y="535940"/>
                  </a:lnTo>
                  <a:lnTo>
                    <a:pt x="743902" y="534670"/>
                  </a:lnTo>
                  <a:lnTo>
                    <a:pt x="744956" y="533400"/>
                  </a:lnTo>
                  <a:lnTo>
                    <a:pt x="745998" y="532130"/>
                  </a:lnTo>
                  <a:lnTo>
                    <a:pt x="749134" y="528320"/>
                  </a:lnTo>
                  <a:lnTo>
                    <a:pt x="753059" y="519430"/>
                  </a:lnTo>
                  <a:lnTo>
                    <a:pt x="756818" y="513080"/>
                  </a:lnTo>
                  <a:lnTo>
                    <a:pt x="760666" y="505460"/>
                  </a:lnTo>
                  <a:lnTo>
                    <a:pt x="762279" y="488950"/>
                  </a:lnTo>
                  <a:lnTo>
                    <a:pt x="765759" y="481330"/>
                  </a:lnTo>
                  <a:lnTo>
                    <a:pt x="766889" y="480060"/>
                  </a:lnTo>
                  <a:lnTo>
                    <a:pt x="769137" y="477520"/>
                  </a:lnTo>
                  <a:lnTo>
                    <a:pt x="758151" y="473710"/>
                  </a:lnTo>
                  <a:lnTo>
                    <a:pt x="770686" y="468630"/>
                  </a:lnTo>
                  <a:lnTo>
                    <a:pt x="761009" y="463550"/>
                  </a:lnTo>
                  <a:lnTo>
                    <a:pt x="759167" y="461010"/>
                  </a:lnTo>
                  <a:lnTo>
                    <a:pt x="762177" y="459740"/>
                  </a:lnTo>
                  <a:lnTo>
                    <a:pt x="765022" y="461010"/>
                  </a:lnTo>
                  <a:lnTo>
                    <a:pt x="767715" y="462280"/>
                  </a:lnTo>
                  <a:lnTo>
                    <a:pt x="768273" y="459740"/>
                  </a:lnTo>
                  <a:lnTo>
                    <a:pt x="768553" y="458470"/>
                  </a:lnTo>
                  <a:lnTo>
                    <a:pt x="767308" y="457200"/>
                  </a:lnTo>
                  <a:lnTo>
                    <a:pt x="763841" y="457200"/>
                  </a:lnTo>
                  <a:lnTo>
                    <a:pt x="769721" y="452120"/>
                  </a:lnTo>
                  <a:lnTo>
                    <a:pt x="768184" y="445770"/>
                  </a:lnTo>
                  <a:lnTo>
                    <a:pt x="762444" y="440690"/>
                  </a:lnTo>
                  <a:lnTo>
                    <a:pt x="755726" y="436880"/>
                  </a:lnTo>
                  <a:lnTo>
                    <a:pt x="761111" y="436880"/>
                  </a:lnTo>
                  <a:lnTo>
                    <a:pt x="766406" y="439420"/>
                  </a:lnTo>
                  <a:lnTo>
                    <a:pt x="771588" y="436880"/>
                  </a:lnTo>
                  <a:lnTo>
                    <a:pt x="768667" y="430530"/>
                  </a:lnTo>
                  <a:lnTo>
                    <a:pt x="768083" y="429260"/>
                  </a:lnTo>
                  <a:lnTo>
                    <a:pt x="772909" y="429260"/>
                  </a:lnTo>
                  <a:lnTo>
                    <a:pt x="779691" y="427990"/>
                  </a:lnTo>
                  <a:lnTo>
                    <a:pt x="778459" y="426720"/>
                  </a:lnTo>
                  <a:lnTo>
                    <a:pt x="777163" y="426720"/>
                  </a:lnTo>
                  <a:lnTo>
                    <a:pt x="775830" y="425450"/>
                  </a:lnTo>
                  <a:lnTo>
                    <a:pt x="786638" y="425450"/>
                  </a:lnTo>
                  <a:lnTo>
                    <a:pt x="791679" y="422910"/>
                  </a:lnTo>
                  <a:lnTo>
                    <a:pt x="791083" y="421640"/>
                  </a:lnTo>
                  <a:lnTo>
                    <a:pt x="790435" y="420370"/>
                  </a:lnTo>
                  <a:lnTo>
                    <a:pt x="789749" y="419100"/>
                  </a:lnTo>
                  <a:lnTo>
                    <a:pt x="794829" y="421640"/>
                  </a:lnTo>
                  <a:lnTo>
                    <a:pt x="794829" y="419100"/>
                  </a:lnTo>
                  <a:lnTo>
                    <a:pt x="793610" y="415290"/>
                  </a:lnTo>
                  <a:lnTo>
                    <a:pt x="797483" y="417830"/>
                  </a:lnTo>
                  <a:lnTo>
                    <a:pt x="797941" y="415290"/>
                  </a:lnTo>
                  <a:lnTo>
                    <a:pt x="796925" y="412750"/>
                  </a:lnTo>
                  <a:lnTo>
                    <a:pt x="794423" y="410210"/>
                  </a:lnTo>
                  <a:lnTo>
                    <a:pt x="798626" y="410210"/>
                  </a:lnTo>
                  <a:lnTo>
                    <a:pt x="800468" y="420370"/>
                  </a:lnTo>
                  <a:lnTo>
                    <a:pt x="806831" y="416560"/>
                  </a:lnTo>
                  <a:lnTo>
                    <a:pt x="807364" y="411480"/>
                  </a:lnTo>
                  <a:lnTo>
                    <a:pt x="811390" y="410210"/>
                  </a:lnTo>
                  <a:lnTo>
                    <a:pt x="815416" y="408940"/>
                  </a:lnTo>
                  <a:lnTo>
                    <a:pt x="819048" y="408940"/>
                  </a:lnTo>
                  <a:lnTo>
                    <a:pt x="822248" y="406400"/>
                  </a:lnTo>
                  <a:lnTo>
                    <a:pt x="819073" y="406400"/>
                  </a:lnTo>
                  <a:lnTo>
                    <a:pt x="816698" y="403860"/>
                  </a:lnTo>
                  <a:lnTo>
                    <a:pt x="816076" y="401320"/>
                  </a:lnTo>
                  <a:lnTo>
                    <a:pt x="816216" y="401320"/>
                  </a:lnTo>
                  <a:lnTo>
                    <a:pt x="808824" y="400050"/>
                  </a:lnTo>
                  <a:lnTo>
                    <a:pt x="809459" y="394970"/>
                  </a:lnTo>
                  <a:lnTo>
                    <a:pt x="811695" y="397510"/>
                  </a:lnTo>
                  <a:lnTo>
                    <a:pt x="817206" y="397510"/>
                  </a:lnTo>
                  <a:lnTo>
                    <a:pt x="812190" y="394970"/>
                  </a:lnTo>
                  <a:lnTo>
                    <a:pt x="809675" y="393700"/>
                  </a:lnTo>
                  <a:lnTo>
                    <a:pt x="821423" y="392430"/>
                  </a:lnTo>
                  <a:lnTo>
                    <a:pt x="830008" y="386080"/>
                  </a:lnTo>
                  <a:lnTo>
                    <a:pt x="834466" y="382270"/>
                  </a:lnTo>
                  <a:lnTo>
                    <a:pt x="840422" y="382270"/>
                  </a:lnTo>
                  <a:close/>
                </a:path>
                <a:path w="980440" h="2905125">
                  <a:moveTo>
                    <a:pt x="980084" y="128270"/>
                  </a:moveTo>
                  <a:lnTo>
                    <a:pt x="979131" y="127000"/>
                  </a:lnTo>
                  <a:lnTo>
                    <a:pt x="975347" y="121920"/>
                  </a:lnTo>
                  <a:lnTo>
                    <a:pt x="968286" y="114300"/>
                  </a:lnTo>
                  <a:lnTo>
                    <a:pt x="963383" y="106680"/>
                  </a:lnTo>
                  <a:lnTo>
                    <a:pt x="965136" y="100330"/>
                  </a:lnTo>
                  <a:lnTo>
                    <a:pt x="969416" y="95250"/>
                  </a:lnTo>
                  <a:lnTo>
                    <a:pt x="970661" y="87630"/>
                  </a:lnTo>
                  <a:lnTo>
                    <a:pt x="963307" y="81280"/>
                  </a:lnTo>
                  <a:lnTo>
                    <a:pt x="953909" y="74930"/>
                  </a:lnTo>
                  <a:lnTo>
                    <a:pt x="959573" y="67310"/>
                  </a:lnTo>
                  <a:lnTo>
                    <a:pt x="965682" y="66040"/>
                  </a:lnTo>
                  <a:lnTo>
                    <a:pt x="955878" y="63500"/>
                  </a:lnTo>
                  <a:lnTo>
                    <a:pt x="952334" y="63500"/>
                  </a:lnTo>
                  <a:lnTo>
                    <a:pt x="950074" y="57150"/>
                  </a:lnTo>
                  <a:lnTo>
                    <a:pt x="949718" y="52070"/>
                  </a:lnTo>
                  <a:lnTo>
                    <a:pt x="949845" y="45720"/>
                  </a:lnTo>
                  <a:lnTo>
                    <a:pt x="954506" y="43180"/>
                  </a:lnTo>
                  <a:lnTo>
                    <a:pt x="952055" y="40640"/>
                  </a:lnTo>
                  <a:lnTo>
                    <a:pt x="950874" y="39370"/>
                  </a:lnTo>
                  <a:lnTo>
                    <a:pt x="943330" y="34290"/>
                  </a:lnTo>
                  <a:lnTo>
                    <a:pt x="935278" y="30480"/>
                  </a:lnTo>
                  <a:lnTo>
                    <a:pt x="930160" y="27940"/>
                  </a:lnTo>
                  <a:lnTo>
                    <a:pt x="924928" y="25400"/>
                  </a:lnTo>
                  <a:lnTo>
                    <a:pt x="922299" y="24130"/>
                  </a:lnTo>
                  <a:lnTo>
                    <a:pt x="906005" y="20320"/>
                  </a:lnTo>
                  <a:lnTo>
                    <a:pt x="898080" y="17780"/>
                  </a:lnTo>
                  <a:lnTo>
                    <a:pt x="886028" y="11430"/>
                  </a:lnTo>
                  <a:lnTo>
                    <a:pt x="872896" y="3810"/>
                  </a:lnTo>
                  <a:lnTo>
                    <a:pt x="859294" y="0"/>
                  </a:lnTo>
                  <a:lnTo>
                    <a:pt x="845845" y="1270"/>
                  </a:lnTo>
                  <a:lnTo>
                    <a:pt x="850976" y="6350"/>
                  </a:lnTo>
                  <a:lnTo>
                    <a:pt x="850531" y="10160"/>
                  </a:lnTo>
                  <a:lnTo>
                    <a:pt x="846683" y="15240"/>
                  </a:lnTo>
                  <a:lnTo>
                    <a:pt x="841603" y="19050"/>
                  </a:lnTo>
                  <a:lnTo>
                    <a:pt x="844397" y="20320"/>
                  </a:lnTo>
                  <a:lnTo>
                    <a:pt x="847102" y="20320"/>
                  </a:lnTo>
                  <a:lnTo>
                    <a:pt x="849718" y="21590"/>
                  </a:lnTo>
                  <a:lnTo>
                    <a:pt x="839939" y="25400"/>
                  </a:lnTo>
                  <a:lnTo>
                    <a:pt x="828421" y="25400"/>
                  </a:lnTo>
                  <a:lnTo>
                    <a:pt x="816622" y="22860"/>
                  </a:lnTo>
                  <a:lnTo>
                    <a:pt x="805980" y="20320"/>
                  </a:lnTo>
                  <a:lnTo>
                    <a:pt x="802716" y="20320"/>
                  </a:lnTo>
                  <a:lnTo>
                    <a:pt x="795337" y="18338"/>
                  </a:lnTo>
                  <a:lnTo>
                    <a:pt x="795337" y="246380"/>
                  </a:lnTo>
                  <a:lnTo>
                    <a:pt x="794689" y="249948"/>
                  </a:lnTo>
                  <a:lnTo>
                    <a:pt x="787984" y="246380"/>
                  </a:lnTo>
                  <a:lnTo>
                    <a:pt x="789368" y="240030"/>
                  </a:lnTo>
                  <a:lnTo>
                    <a:pt x="789762" y="245110"/>
                  </a:lnTo>
                  <a:lnTo>
                    <a:pt x="795337" y="246380"/>
                  </a:lnTo>
                  <a:lnTo>
                    <a:pt x="795337" y="18338"/>
                  </a:lnTo>
                  <a:lnTo>
                    <a:pt x="788593" y="16510"/>
                  </a:lnTo>
                  <a:lnTo>
                    <a:pt x="785075" y="24130"/>
                  </a:lnTo>
                  <a:lnTo>
                    <a:pt x="788339" y="29210"/>
                  </a:lnTo>
                  <a:lnTo>
                    <a:pt x="789216" y="38100"/>
                  </a:lnTo>
                  <a:lnTo>
                    <a:pt x="780402" y="40640"/>
                  </a:lnTo>
                  <a:lnTo>
                    <a:pt x="768565" y="38100"/>
                  </a:lnTo>
                  <a:lnTo>
                    <a:pt x="763790" y="36830"/>
                  </a:lnTo>
                  <a:lnTo>
                    <a:pt x="756107" y="40640"/>
                  </a:lnTo>
                  <a:lnTo>
                    <a:pt x="748449" y="45720"/>
                  </a:lnTo>
                  <a:lnTo>
                    <a:pt x="742327" y="52070"/>
                  </a:lnTo>
                  <a:lnTo>
                    <a:pt x="736130" y="58420"/>
                  </a:lnTo>
                  <a:lnTo>
                    <a:pt x="728218" y="63500"/>
                  </a:lnTo>
                  <a:lnTo>
                    <a:pt x="731748" y="66040"/>
                  </a:lnTo>
                  <a:lnTo>
                    <a:pt x="736346" y="69850"/>
                  </a:lnTo>
                  <a:lnTo>
                    <a:pt x="739254" y="73660"/>
                  </a:lnTo>
                  <a:lnTo>
                    <a:pt x="737704" y="77470"/>
                  </a:lnTo>
                  <a:lnTo>
                    <a:pt x="726198" y="87630"/>
                  </a:lnTo>
                  <a:lnTo>
                    <a:pt x="720598" y="91440"/>
                  </a:lnTo>
                  <a:lnTo>
                    <a:pt x="715276" y="97790"/>
                  </a:lnTo>
                  <a:lnTo>
                    <a:pt x="713765" y="99060"/>
                  </a:lnTo>
                  <a:lnTo>
                    <a:pt x="708939" y="100330"/>
                  </a:lnTo>
                  <a:lnTo>
                    <a:pt x="709828" y="105410"/>
                  </a:lnTo>
                  <a:lnTo>
                    <a:pt x="712381" y="109220"/>
                  </a:lnTo>
                  <a:lnTo>
                    <a:pt x="709193" y="110490"/>
                  </a:lnTo>
                  <a:lnTo>
                    <a:pt x="702995" y="113030"/>
                  </a:lnTo>
                  <a:lnTo>
                    <a:pt x="696036" y="115570"/>
                  </a:lnTo>
                  <a:lnTo>
                    <a:pt x="682167" y="115570"/>
                  </a:lnTo>
                  <a:lnTo>
                    <a:pt x="683336" y="121920"/>
                  </a:lnTo>
                  <a:lnTo>
                    <a:pt x="684110" y="130810"/>
                  </a:lnTo>
                  <a:lnTo>
                    <a:pt x="684212" y="138430"/>
                  </a:lnTo>
                  <a:lnTo>
                    <a:pt x="684085" y="143510"/>
                  </a:lnTo>
                  <a:lnTo>
                    <a:pt x="681494" y="149860"/>
                  </a:lnTo>
                  <a:lnTo>
                    <a:pt x="677125" y="152400"/>
                  </a:lnTo>
                  <a:lnTo>
                    <a:pt x="672185" y="162560"/>
                  </a:lnTo>
                  <a:lnTo>
                    <a:pt x="664197" y="170180"/>
                  </a:lnTo>
                  <a:lnTo>
                    <a:pt x="659993" y="173990"/>
                  </a:lnTo>
                  <a:lnTo>
                    <a:pt x="656272" y="179070"/>
                  </a:lnTo>
                  <a:lnTo>
                    <a:pt x="663879" y="181610"/>
                  </a:lnTo>
                  <a:lnTo>
                    <a:pt x="671957" y="182880"/>
                  </a:lnTo>
                  <a:lnTo>
                    <a:pt x="672604" y="201930"/>
                  </a:lnTo>
                  <a:lnTo>
                    <a:pt x="662089" y="200660"/>
                  </a:lnTo>
                  <a:lnTo>
                    <a:pt x="655180" y="200660"/>
                  </a:lnTo>
                  <a:lnTo>
                    <a:pt x="647420" y="199390"/>
                  </a:lnTo>
                  <a:lnTo>
                    <a:pt x="632625" y="201930"/>
                  </a:lnTo>
                  <a:lnTo>
                    <a:pt x="625754" y="205740"/>
                  </a:lnTo>
                  <a:lnTo>
                    <a:pt x="622376" y="208280"/>
                  </a:lnTo>
                  <a:lnTo>
                    <a:pt x="608888" y="217170"/>
                  </a:lnTo>
                  <a:lnTo>
                    <a:pt x="614362" y="226060"/>
                  </a:lnTo>
                  <a:lnTo>
                    <a:pt x="606742" y="227330"/>
                  </a:lnTo>
                  <a:lnTo>
                    <a:pt x="607910" y="237490"/>
                  </a:lnTo>
                  <a:lnTo>
                    <a:pt x="610895" y="238760"/>
                  </a:lnTo>
                  <a:lnTo>
                    <a:pt x="613194" y="246380"/>
                  </a:lnTo>
                  <a:lnTo>
                    <a:pt x="609003" y="246380"/>
                  </a:lnTo>
                  <a:lnTo>
                    <a:pt x="610285" y="254000"/>
                  </a:lnTo>
                  <a:lnTo>
                    <a:pt x="609587" y="257810"/>
                  </a:lnTo>
                  <a:lnTo>
                    <a:pt x="610831" y="261620"/>
                  </a:lnTo>
                  <a:lnTo>
                    <a:pt x="613105" y="267970"/>
                  </a:lnTo>
                  <a:lnTo>
                    <a:pt x="614807" y="273050"/>
                  </a:lnTo>
                  <a:lnTo>
                    <a:pt x="615365" y="279400"/>
                  </a:lnTo>
                  <a:lnTo>
                    <a:pt x="614286" y="285750"/>
                  </a:lnTo>
                  <a:lnTo>
                    <a:pt x="611962" y="294640"/>
                  </a:lnTo>
                  <a:lnTo>
                    <a:pt x="613206" y="300990"/>
                  </a:lnTo>
                  <a:lnTo>
                    <a:pt x="627354" y="307340"/>
                  </a:lnTo>
                  <a:lnTo>
                    <a:pt x="636866" y="308610"/>
                  </a:lnTo>
                  <a:lnTo>
                    <a:pt x="632955" y="323850"/>
                  </a:lnTo>
                  <a:lnTo>
                    <a:pt x="774344" y="323850"/>
                  </a:lnTo>
                  <a:lnTo>
                    <a:pt x="774014" y="320040"/>
                  </a:lnTo>
                  <a:lnTo>
                    <a:pt x="777151" y="312420"/>
                  </a:lnTo>
                  <a:lnTo>
                    <a:pt x="771588" y="311150"/>
                  </a:lnTo>
                  <a:lnTo>
                    <a:pt x="775233" y="308610"/>
                  </a:lnTo>
                  <a:lnTo>
                    <a:pt x="773544" y="306070"/>
                  </a:lnTo>
                  <a:lnTo>
                    <a:pt x="771931" y="304800"/>
                  </a:lnTo>
                  <a:lnTo>
                    <a:pt x="775830" y="304800"/>
                  </a:lnTo>
                  <a:lnTo>
                    <a:pt x="772858" y="303530"/>
                  </a:lnTo>
                  <a:lnTo>
                    <a:pt x="765390" y="300990"/>
                  </a:lnTo>
                  <a:lnTo>
                    <a:pt x="776198" y="302260"/>
                  </a:lnTo>
                  <a:lnTo>
                    <a:pt x="772312" y="300990"/>
                  </a:lnTo>
                  <a:lnTo>
                    <a:pt x="774877" y="300990"/>
                  </a:lnTo>
                  <a:lnTo>
                    <a:pt x="777049" y="299720"/>
                  </a:lnTo>
                  <a:lnTo>
                    <a:pt x="771956" y="298450"/>
                  </a:lnTo>
                  <a:lnTo>
                    <a:pt x="776503" y="297180"/>
                  </a:lnTo>
                  <a:lnTo>
                    <a:pt x="780846" y="298450"/>
                  </a:lnTo>
                  <a:lnTo>
                    <a:pt x="783945" y="302260"/>
                  </a:lnTo>
                  <a:lnTo>
                    <a:pt x="785901" y="297180"/>
                  </a:lnTo>
                  <a:lnTo>
                    <a:pt x="778319" y="294640"/>
                  </a:lnTo>
                  <a:lnTo>
                    <a:pt x="780592" y="284480"/>
                  </a:lnTo>
                  <a:lnTo>
                    <a:pt x="783107" y="276860"/>
                  </a:lnTo>
                  <a:lnTo>
                    <a:pt x="787806" y="275590"/>
                  </a:lnTo>
                  <a:lnTo>
                    <a:pt x="780605" y="275590"/>
                  </a:lnTo>
                  <a:lnTo>
                    <a:pt x="776681" y="270510"/>
                  </a:lnTo>
                  <a:lnTo>
                    <a:pt x="778929" y="265760"/>
                  </a:lnTo>
                  <a:lnTo>
                    <a:pt x="779170" y="266941"/>
                  </a:lnTo>
                  <a:lnTo>
                    <a:pt x="779703" y="269786"/>
                  </a:lnTo>
                  <a:lnTo>
                    <a:pt x="781126" y="266776"/>
                  </a:lnTo>
                  <a:lnTo>
                    <a:pt x="779843" y="267550"/>
                  </a:lnTo>
                  <a:lnTo>
                    <a:pt x="778954" y="265696"/>
                  </a:lnTo>
                  <a:lnTo>
                    <a:pt x="779691" y="264160"/>
                  </a:lnTo>
                  <a:lnTo>
                    <a:pt x="784898" y="266700"/>
                  </a:lnTo>
                  <a:lnTo>
                    <a:pt x="790575" y="265430"/>
                  </a:lnTo>
                  <a:lnTo>
                    <a:pt x="792022" y="264160"/>
                  </a:lnTo>
                  <a:lnTo>
                    <a:pt x="794893" y="261620"/>
                  </a:lnTo>
                  <a:lnTo>
                    <a:pt x="796036" y="256540"/>
                  </a:lnTo>
                  <a:lnTo>
                    <a:pt x="795312" y="251460"/>
                  </a:lnTo>
                  <a:lnTo>
                    <a:pt x="795223" y="250837"/>
                  </a:lnTo>
                  <a:lnTo>
                    <a:pt x="794423" y="251460"/>
                  </a:lnTo>
                  <a:lnTo>
                    <a:pt x="795096" y="250926"/>
                  </a:lnTo>
                  <a:lnTo>
                    <a:pt x="795121" y="250190"/>
                  </a:lnTo>
                  <a:lnTo>
                    <a:pt x="795223" y="250837"/>
                  </a:lnTo>
                  <a:lnTo>
                    <a:pt x="796048" y="250190"/>
                  </a:lnTo>
                  <a:lnTo>
                    <a:pt x="803135" y="250926"/>
                  </a:lnTo>
                  <a:lnTo>
                    <a:pt x="803313" y="250190"/>
                  </a:lnTo>
                  <a:lnTo>
                    <a:pt x="803630" y="248920"/>
                  </a:lnTo>
                  <a:lnTo>
                    <a:pt x="809917" y="251460"/>
                  </a:lnTo>
                  <a:lnTo>
                    <a:pt x="813473" y="248920"/>
                  </a:lnTo>
                  <a:lnTo>
                    <a:pt x="813333" y="245110"/>
                  </a:lnTo>
                  <a:lnTo>
                    <a:pt x="810615" y="245110"/>
                  </a:lnTo>
                  <a:lnTo>
                    <a:pt x="807910" y="243840"/>
                  </a:lnTo>
                  <a:lnTo>
                    <a:pt x="805218" y="243840"/>
                  </a:lnTo>
                  <a:lnTo>
                    <a:pt x="811923" y="240030"/>
                  </a:lnTo>
                  <a:lnTo>
                    <a:pt x="818946" y="237490"/>
                  </a:lnTo>
                  <a:lnTo>
                    <a:pt x="825893" y="236220"/>
                  </a:lnTo>
                  <a:lnTo>
                    <a:pt x="832383" y="232410"/>
                  </a:lnTo>
                  <a:lnTo>
                    <a:pt x="834644" y="231140"/>
                  </a:lnTo>
                  <a:lnTo>
                    <a:pt x="836739" y="224790"/>
                  </a:lnTo>
                  <a:lnTo>
                    <a:pt x="843724" y="224790"/>
                  </a:lnTo>
                  <a:lnTo>
                    <a:pt x="845185" y="228600"/>
                  </a:lnTo>
                  <a:lnTo>
                    <a:pt x="844423" y="224790"/>
                  </a:lnTo>
                  <a:lnTo>
                    <a:pt x="843915" y="222250"/>
                  </a:lnTo>
                  <a:lnTo>
                    <a:pt x="848563" y="231140"/>
                  </a:lnTo>
                  <a:lnTo>
                    <a:pt x="849909" y="222250"/>
                  </a:lnTo>
                  <a:lnTo>
                    <a:pt x="850099" y="220980"/>
                  </a:lnTo>
                  <a:lnTo>
                    <a:pt x="859790" y="218440"/>
                  </a:lnTo>
                  <a:lnTo>
                    <a:pt x="866686" y="217170"/>
                  </a:lnTo>
                  <a:lnTo>
                    <a:pt x="868692" y="212090"/>
                  </a:lnTo>
                  <a:lnTo>
                    <a:pt x="869657" y="213360"/>
                  </a:lnTo>
                  <a:lnTo>
                    <a:pt x="870546" y="214630"/>
                  </a:lnTo>
                  <a:lnTo>
                    <a:pt x="871372" y="217170"/>
                  </a:lnTo>
                  <a:lnTo>
                    <a:pt x="870292" y="212090"/>
                  </a:lnTo>
                  <a:lnTo>
                    <a:pt x="884021" y="207010"/>
                  </a:lnTo>
                  <a:lnTo>
                    <a:pt x="885774" y="201930"/>
                  </a:lnTo>
                  <a:lnTo>
                    <a:pt x="889304" y="195580"/>
                  </a:lnTo>
                  <a:lnTo>
                    <a:pt x="894689" y="191770"/>
                  </a:lnTo>
                  <a:lnTo>
                    <a:pt x="900912" y="187960"/>
                  </a:lnTo>
                  <a:lnTo>
                    <a:pt x="907008" y="185420"/>
                  </a:lnTo>
                  <a:lnTo>
                    <a:pt x="902792" y="181610"/>
                  </a:lnTo>
                  <a:lnTo>
                    <a:pt x="896454" y="177800"/>
                  </a:lnTo>
                  <a:lnTo>
                    <a:pt x="892581" y="173990"/>
                  </a:lnTo>
                  <a:lnTo>
                    <a:pt x="895769" y="172720"/>
                  </a:lnTo>
                  <a:lnTo>
                    <a:pt x="892530" y="171450"/>
                  </a:lnTo>
                  <a:lnTo>
                    <a:pt x="889838" y="170180"/>
                  </a:lnTo>
                  <a:lnTo>
                    <a:pt x="887653" y="167640"/>
                  </a:lnTo>
                  <a:lnTo>
                    <a:pt x="890866" y="168910"/>
                  </a:lnTo>
                  <a:lnTo>
                    <a:pt x="892606" y="167640"/>
                  </a:lnTo>
                  <a:lnTo>
                    <a:pt x="901268" y="161290"/>
                  </a:lnTo>
                  <a:lnTo>
                    <a:pt x="908545" y="152400"/>
                  </a:lnTo>
                  <a:lnTo>
                    <a:pt x="902220" y="151130"/>
                  </a:lnTo>
                  <a:lnTo>
                    <a:pt x="899642" y="146050"/>
                  </a:lnTo>
                  <a:lnTo>
                    <a:pt x="904303" y="146050"/>
                  </a:lnTo>
                  <a:lnTo>
                    <a:pt x="911237" y="144780"/>
                  </a:lnTo>
                  <a:lnTo>
                    <a:pt x="915377" y="142240"/>
                  </a:lnTo>
                  <a:lnTo>
                    <a:pt x="911618" y="140970"/>
                  </a:lnTo>
                  <a:lnTo>
                    <a:pt x="917765" y="140970"/>
                  </a:lnTo>
                  <a:lnTo>
                    <a:pt x="920534" y="139700"/>
                  </a:lnTo>
                  <a:lnTo>
                    <a:pt x="918603" y="137985"/>
                  </a:lnTo>
                  <a:lnTo>
                    <a:pt x="919835" y="138430"/>
                  </a:lnTo>
                  <a:lnTo>
                    <a:pt x="923544" y="139700"/>
                  </a:lnTo>
                  <a:lnTo>
                    <a:pt x="927468" y="139700"/>
                  </a:lnTo>
                  <a:lnTo>
                    <a:pt x="926922" y="137160"/>
                  </a:lnTo>
                  <a:lnTo>
                    <a:pt x="922616" y="133350"/>
                  </a:lnTo>
                  <a:lnTo>
                    <a:pt x="923632" y="129540"/>
                  </a:lnTo>
                  <a:lnTo>
                    <a:pt x="926376" y="127000"/>
                  </a:lnTo>
                  <a:lnTo>
                    <a:pt x="930427" y="129540"/>
                  </a:lnTo>
                  <a:lnTo>
                    <a:pt x="934262" y="130810"/>
                  </a:lnTo>
                  <a:lnTo>
                    <a:pt x="936396" y="127000"/>
                  </a:lnTo>
                  <a:lnTo>
                    <a:pt x="941692" y="129540"/>
                  </a:lnTo>
                  <a:lnTo>
                    <a:pt x="946772" y="132080"/>
                  </a:lnTo>
                  <a:lnTo>
                    <a:pt x="952995" y="132080"/>
                  </a:lnTo>
                  <a:lnTo>
                    <a:pt x="951928" y="129540"/>
                  </a:lnTo>
                  <a:lnTo>
                    <a:pt x="951420" y="128968"/>
                  </a:lnTo>
                  <a:lnTo>
                    <a:pt x="956246" y="130810"/>
                  </a:lnTo>
                  <a:lnTo>
                    <a:pt x="964349" y="130810"/>
                  </a:lnTo>
                  <a:lnTo>
                    <a:pt x="972693" y="129540"/>
                  </a:lnTo>
                  <a:lnTo>
                    <a:pt x="980084" y="12827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57426" y="3712863"/>
              <a:ext cx="115597" cy="9601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562251" y="3716718"/>
              <a:ext cx="725805" cy="2023745"/>
            </a:xfrm>
            <a:custGeom>
              <a:avLst/>
              <a:gdLst/>
              <a:ahLst/>
              <a:cxnLst/>
              <a:rect l="l" t="t" r="r" b="b"/>
              <a:pathLst>
                <a:path w="725804" h="2023745">
                  <a:moveTo>
                    <a:pt x="417283" y="1870329"/>
                  </a:moveTo>
                  <a:lnTo>
                    <a:pt x="417131" y="1863725"/>
                  </a:lnTo>
                  <a:lnTo>
                    <a:pt x="415988" y="1857108"/>
                  </a:lnTo>
                  <a:lnTo>
                    <a:pt x="413435" y="1846605"/>
                  </a:lnTo>
                  <a:lnTo>
                    <a:pt x="412915" y="1841195"/>
                  </a:lnTo>
                  <a:lnTo>
                    <a:pt x="413296" y="1834629"/>
                  </a:lnTo>
                  <a:lnTo>
                    <a:pt x="407276" y="1826374"/>
                  </a:lnTo>
                  <a:lnTo>
                    <a:pt x="401002" y="1815998"/>
                  </a:lnTo>
                  <a:lnTo>
                    <a:pt x="396290" y="1807883"/>
                  </a:lnTo>
                  <a:lnTo>
                    <a:pt x="393319" y="1799361"/>
                  </a:lnTo>
                  <a:lnTo>
                    <a:pt x="393547" y="1790115"/>
                  </a:lnTo>
                  <a:lnTo>
                    <a:pt x="395135" y="1783422"/>
                  </a:lnTo>
                  <a:lnTo>
                    <a:pt x="392899" y="1781784"/>
                  </a:lnTo>
                  <a:lnTo>
                    <a:pt x="381355" y="1776933"/>
                  </a:lnTo>
                  <a:lnTo>
                    <a:pt x="385737" y="1772526"/>
                  </a:lnTo>
                  <a:lnTo>
                    <a:pt x="379323" y="1773186"/>
                  </a:lnTo>
                  <a:lnTo>
                    <a:pt x="381241" y="1767674"/>
                  </a:lnTo>
                  <a:lnTo>
                    <a:pt x="377863" y="1761591"/>
                  </a:lnTo>
                  <a:lnTo>
                    <a:pt x="374700" y="1757324"/>
                  </a:lnTo>
                  <a:lnTo>
                    <a:pt x="366572" y="1767433"/>
                  </a:lnTo>
                  <a:lnTo>
                    <a:pt x="362165" y="1772170"/>
                  </a:lnTo>
                  <a:lnTo>
                    <a:pt x="357187" y="1776285"/>
                  </a:lnTo>
                  <a:lnTo>
                    <a:pt x="350913" y="1779079"/>
                  </a:lnTo>
                  <a:lnTo>
                    <a:pt x="346113" y="1778431"/>
                  </a:lnTo>
                  <a:lnTo>
                    <a:pt x="341477" y="1776285"/>
                  </a:lnTo>
                  <a:lnTo>
                    <a:pt x="335661" y="1774596"/>
                  </a:lnTo>
                  <a:lnTo>
                    <a:pt x="329018" y="1773821"/>
                  </a:lnTo>
                  <a:lnTo>
                    <a:pt x="320916" y="1778774"/>
                  </a:lnTo>
                  <a:lnTo>
                    <a:pt x="308635" y="1780501"/>
                  </a:lnTo>
                  <a:lnTo>
                    <a:pt x="299262" y="1782597"/>
                  </a:lnTo>
                  <a:lnTo>
                    <a:pt x="301180" y="1790217"/>
                  </a:lnTo>
                  <a:lnTo>
                    <a:pt x="293636" y="1787486"/>
                  </a:lnTo>
                  <a:lnTo>
                    <a:pt x="292468" y="1785454"/>
                  </a:lnTo>
                  <a:lnTo>
                    <a:pt x="284111" y="1774456"/>
                  </a:lnTo>
                  <a:lnTo>
                    <a:pt x="278574" y="1781429"/>
                  </a:lnTo>
                  <a:lnTo>
                    <a:pt x="271830" y="1784477"/>
                  </a:lnTo>
                  <a:lnTo>
                    <a:pt x="266204" y="1778254"/>
                  </a:lnTo>
                  <a:lnTo>
                    <a:pt x="259549" y="1777047"/>
                  </a:lnTo>
                  <a:lnTo>
                    <a:pt x="256387" y="1779054"/>
                  </a:lnTo>
                  <a:lnTo>
                    <a:pt x="247967" y="1786115"/>
                  </a:lnTo>
                  <a:lnTo>
                    <a:pt x="245770" y="1792922"/>
                  </a:lnTo>
                  <a:lnTo>
                    <a:pt x="249859" y="1794090"/>
                  </a:lnTo>
                  <a:lnTo>
                    <a:pt x="248132" y="1797240"/>
                  </a:lnTo>
                  <a:lnTo>
                    <a:pt x="245351" y="1805114"/>
                  </a:lnTo>
                  <a:lnTo>
                    <a:pt x="244830" y="1812848"/>
                  </a:lnTo>
                  <a:lnTo>
                    <a:pt x="244983" y="1820760"/>
                  </a:lnTo>
                  <a:lnTo>
                    <a:pt x="244195" y="1829193"/>
                  </a:lnTo>
                  <a:lnTo>
                    <a:pt x="243408" y="1833016"/>
                  </a:lnTo>
                  <a:lnTo>
                    <a:pt x="242023" y="1838198"/>
                  </a:lnTo>
                  <a:lnTo>
                    <a:pt x="245884" y="1846732"/>
                  </a:lnTo>
                  <a:lnTo>
                    <a:pt x="250266" y="1842008"/>
                  </a:lnTo>
                  <a:lnTo>
                    <a:pt x="266141" y="1850771"/>
                  </a:lnTo>
                  <a:lnTo>
                    <a:pt x="262775" y="1861921"/>
                  </a:lnTo>
                  <a:lnTo>
                    <a:pt x="256362" y="1868601"/>
                  </a:lnTo>
                  <a:lnTo>
                    <a:pt x="234645" y="1890306"/>
                  </a:lnTo>
                  <a:lnTo>
                    <a:pt x="226517" y="1899158"/>
                  </a:lnTo>
                  <a:lnTo>
                    <a:pt x="219506" y="1908632"/>
                  </a:lnTo>
                  <a:lnTo>
                    <a:pt x="216763" y="1912975"/>
                  </a:lnTo>
                  <a:lnTo>
                    <a:pt x="211099" y="1911426"/>
                  </a:lnTo>
                  <a:lnTo>
                    <a:pt x="209219" y="1921243"/>
                  </a:lnTo>
                  <a:lnTo>
                    <a:pt x="210439" y="1925053"/>
                  </a:lnTo>
                  <a:lnTo>
                    <a:pt x="209981" y="1928863"/>
                  </a:lnTo>
                  <a:lnTo>
                    <a:pt x="208318" y="1935010"/>
                  </a:lnTo>
                  <a:lnTo>
                    <a:pt x="202514" y="1947456"/>
                  </a:lnTo>
                  <a:lnTo>
                    <a:pt x="200380" y="1953768"/>
                  </a:lnTo>
                  <a:lnTo>
                    <a:pt x="199148" y="1961019"/>
                  </a:lnTo>
                  <a:lnTo>
                    <a:pt x="197688" y="1975586"/>
                  </a:lnTo>
                  <a:lnTo>
                    <a:pt x="195783" y="1990585"/>
                  </a:lnTo>
                  <a:lnTo>
                    <a:pt x="196621" y="2000389"/>
                  </a:lnTo>
                  <a:lnTo>
                    <a:pt x="193992" y="2007666"/>
                  </a:lnTo>
                  <a:lnTo>
                    <a:pt x="195186" y="2011057"/>
                  </a:lnTo>
                  <a:lnTo>
                    <a:pt x="195567" y="2014524"/>
                  </a:lnTo>
                  <a:lnTo>
                    <a:pt x="195160" y="2018080"/>
                  </a:lnTo>
                  <a:lnTo>
                    <a:pt x="198450" y="2018030"/>
                  </a:lnTo>
                  <a:lnTo>
                    <a:pt x="201041" y="2016125"/>
                  </a:lnTo>
                  <a:lnTo>
                    <a:pt x="206222" y="2014677"/>
                  </a:lnTo>
                  <a:lnTo>
                    <a:pt x="206540" y="2018728"/>
                  </a:lnTo>
                  <a:lnTo>
                    <a:pt x="213080" y="2023262"/>
                  </a:lnTo>
                  <a:lnTo>
                    <a:pt x="246202" y="1999424"/>
                  </a:lnTo>
                  <a:lnTo>
                    <a:pt x="256222" y="1999437"/>
                  </a:lnTo>
                  <a:lnTo>
                    <a:pt x="285229" y="2000783"/>
                  </a:lnTo>
                  <a:lnTo>
                    <a:pt x="314401" y="2000948"/>
                  </a:lnTo>
                  <a:lnTo>
                    <a:pt x="372656" y="2000300"/>
                  </a:lnTo>
                  <a:lnTo>
                    <a:pt x="373049" y="1992388"/>
                  </a:lnTo>
                  <a:lnTo>
                    <a:pt x="373380" y="1956003"/>
                  </a:lnTo>
                  <a:lnTo>
                    <a:pt x="374472" y="1945462"/>
                  </a:lnTo>
                  <a:lnTo>
                    <a:pt x="377240" y="1939658"/>
                  </a:lnTo>
                  <a:lnTo>
                    <a:pt x="379107" y="1934070"/>
                  </a:lnTo>
                  <a:lnTo>
                    <a:pt x="383298" y="1923681"/>
                  </a:lnTo>
                  <a:lnTo>
                    <a:pt x="388416" y="1921713"/>
                  </a:lnTo>
                  <a:lnTo>
                    <a:pt x="394411" y="1911731"/>
                  </a:lnTo>
                  <a:lnTo>
                    <a:pt x="394665" y="1903996"/>
                  </a:lnTo>
                  <a:lnTo>
                    <a:pt x="403326" y="1899627"/>
                  </a:lnTo>
                  <a:lnTo>
                    <a:pt x="409740" y="1897151"/>
                  </a:lnTo>
                  <a:lnTo>
                    <a:pt x="407631" y="1885556"/>
                  </a:lnTo>
                  <a:lnTo>
                    <a:pt x="412978" y="1883041"/>
                  </a:lnTo>
                  <a:lnTo>
                    <a:pt x="415810" y="1876488"/>
                  </a:lnTo>
                  <a:lnTo>
                    <a:pt x="417283" y="1870329"/>
                  </a:lnTo>
                  <a:close/>
                </a:path>
                <a:path w="725804" h="2023745">
                  <a:moveTo>
                    <a:pt x="725373" y="220980"/>
                  </a:moveTo>
                  <a:lnTo>
                    <a:pt x="724039" y="219710"/>
                  </a:lnTo>
                  <a:lnTo>
                    <a:pt x="721385" y="217170"/>
                  </a:lnTo>
                  <a:lnTo>
                    <a:pt x="716546" y="215900"/>
                  </a:lnTo>
                  <a:lnTo>
                    <a:pt x="714387" y="208280"/>
                  </a:lnTo>
                  <a:lnTo>
                    <a:pt x="715289" y="201930"/>
                  </a:lnTo>
                  <a:lnTo>
                    <a:pt x="707745" y="195580"/>
                  </a:lnTo>
                  <a:lnTo>
                    <a:pt x="706234" y="194310"/>
                  </a:lnTo>
                  <a:lnTo>
                    <a:pt x="697344" y="195580"/>
                  </a:lnTo>
                  <a:lnTo>
                    <a:pt x="699833" y="185420"/>
                  </a:lnTo>
                  <a:lnTo>
                    <a:pt x="700455" y="182880"/>
                  </a:lnTo>
                  <a:lnTo>
                    <a:pt x="702398" y="176530"/>
                  </a:lnTo>
                  <a:lnTo>
                    <a:pt x="705700" y="172720"/>
                  </a:lnTo>
                  <a:lnTo>
                    <a:pt x="700430" y="168910"/>
                  </a:lnTo>
                  <a:lnTo>
                    <a:pt x="698131" y="163830"/>
                  </a:lnTo>
                  <a:lnTo>
                    <a:pt x="697115" y="157480"/>
                  </a:lnTo>
                  <a:lnTo>
                    <a:pt x="695693" y="151130"/>
                  </a:lnTo>
                  <a:lnTo>
                    <a:pt x="693712" y="146050"/>
                  </a:lnTo>
                  <a:lnTo>
                    <a:pt x="691222" y="142240"/>
                  </a:lnTo>
                  <a:lnTo>
                    <a:pt x="688898" y="133350"/>
                  </a:lnTo>
                  <a:lnTo>
                    <a:pt x="684364" y="127000"/>
                  </a:lnTo>
                  <a:lnTo>
                    <a:pt x="682104" y="124460"/>
                  </a:lnTo>
                  <a:lnTo>
                    <a:pt x="685177" y="123190"/>
                  </a:lnTo>
                  <a:lnTo>
                    <a:pt x="694931" y="124460"/>
                  </a:lnTo>
                  <a:lnTo>
                    <a:pt x="695337" y="123190"/>
                  </a:lnTo>
                  <a:lnTo>
                    <a:pt x="696950" y="118110"/>
                  </a:lnTo>
                  <a:lnTo>
                    <a:pt x="696214" y="115570"/>
                  </a:lnTo>
                  <a:lnTo>
                    <a:pt x="698741" y="102870"/>
                  </a:lnTo>
                  <a:lnTo>
                    <a:pt x="705739" y="109220"/>
                  </a:lnTo>
                  <a:lnTo>
                    <a:pt x="710323" y="113030"/>
                  </a:lnTo>
                  <a:lnTo>
                    <a:pt x="706501" y="106680"/>
                  </a:lnTo>
                  <a:lnTo>
                    <a:pt x="702945" y="102870"/>
                  </a:lnTo>
                  <a:lnTo>
                    <a:pt x="700570" y="100330"/>
                  </a:lnTo>
                  <a:lnTo>
                    <a:pt x="693648" y="95250"/>
                  </a:lnTo>
                  <a:lnTo>
                    <a:pt x="686879" y="93980"/>
                  </a:lnTo>
                  <a:lnTo>
                    <a:pt x="672198" y="93980"/>
                  </a:lnTo>
                  <a:lnTo>
                    <a:pt x="662774" y="90170"/>
                  </a:lnTo>
                  <a:lnTo>
                    <a:pt x="664171" y="86360"/>
                  </a:lnTo>
                  <a:lnTo>
                    <a:pt x="661835" y="81280"/>
                  </a:lnTo>
                  <a:lnTo>
                    <a:pt x="661174" y="80010"/>
                  </a:lnTo>
                  <a:lnTo>
                    <a:pt x="660501" y="78740"/>
                  </a:lnTo>
                  <a:lnTo>
                    <a:pt x="659168" y="76200"/>
                  </a:lnTo>
                  <a:lnTo>
                    <a:pt x="659498" y="72390"/>
                  </a:lnTo>
                  <a:lnTo>
                    <a:pt x="659599" y="71120"/>
                  </a:lnTo>
                  <a:lnTo>
                    <a:pt x="661492" y="64770"/>
                  </a:lnTo>
                  <a:lnTo>
                    <a:pt x="660920" y="58420"/>
                  </a:lnTo>
                  <a:lnTo>
                    <a:pt x="658507" y="53340"/>
                  </a:lnTo>
                  <a:lnTo>
                    <a:pt x="657898" y="52070"/>
                  </a:lnTo>
                  <a:lnTo>
                    <a:pt x="652500" y="48260"/>
                  </a:lnTo>
                  <a:lnTo>
                    <a:pt x="649592" y="48260"/>
                  </a:lnTo>
                  <a:lnTo>
                    <a:pt x="649198" y="44450"/>
                  </a:lnTo>
                  <a:lnTo>
                    <a:pt x="648411" y="43180"/>
                  </a:lnTo>
                  <a:lnTo>
                    <a:pt x="645261" y="38100"/>
                  </a:lnTo>
                  <a:lnTo>
                    <a:pt x="639394" y="43180"/>
                  </a:lnTo>
                  <a:lnTo>
                    <a:pt x="637959" y="38100"/>
                  </a:lnTo>
                  <a:lnTo>
                    <a:pt x="639660" y="35560"/>
                  </a:lnTo>
                  <a:lnTo>
                    <a:pt x="638949" y="34290"/>
                  </a:lnTo>
                  <a:lnTo>
                    <a:pt x="635838" y="34290"/>
                  </a:lnTo>
                  <a:lnTo>
                    <a:pt x="633907" y="33020"/>
                  </a:lnTo>
                  <a:lnTo>
                    <a:pt x="632980" y="31750"/>
                  </a:lnTo>
                  <a:lnTo>
                    <a:pt x="632053" y="30480"/>
                  </a:lnTo>
                  <a:lnTo>
                    <a:pt x="630275" y="29210"/>
                  </a:lnTo>
                  <a:lnTo>
                    <a:pt x="627811" y="27940"/>
                  </a:lnTo>
                  <a:lnTo>
                    <a:pt x="624814" y="25400"/>
                  </a:lnTo>
                  <a:lnTo>
                    <a:pt x="621347" y="25400"/>
                  </a:lnTo>
                  <a:lnTo>
                    <a:pt x="624751" y="17780"/>
                  </a:lnTo>
                  <a:lnTo>
                    <a:pt x="613778" y="22860"/>
                  </a:lnTo>
                  <a:lnTo>
                    <a:pt x="609638" y="31750"/>
                  </a:lnTo>
                  <a:lnTo>
                    <a:pt x="603834" y="29210"/>
                  </a:lnTo>
                  <a:lnTo>
                    <a:pt x="600938" y="27940"/>
                  </a:lnTo>
                  <a:lnTo>
                    <a:pt x="595782" y="26670"/>
                  </a:lnTo>
                  <a:lnTo>
                    <a:pt x="593686" y="26670"/>
                  </a:lnTo>
                  <a:lnTo>
                    <a:pt x="588327" y="25400"/>
                  </a:lnTo>
                  <a:lnTo>
                    <a:pt x="588543" y="29210"/>
                  </a:lnTo>
                  <a:lnTo>
                    <a:pt x="581228" y="29210"/>
                  </a:lnTo>
                  <a:lnTo>
                    <a:pt x="577062" y="22860"/>
                  </a:lnTo>
                  <a:lnTo>
                    <a:pt x="572566" y="26670"/>
                  </a:lnTo>
                  <a:lnTo>
                    <a:pt x="536194" y="49530"/>
                  </a:lnTo>
                  <a:lnTo>
                    <a:pt x="528459" y="50800"/>
                  </a:lnTo>
                  <a:lnTo>
                    <a:pt x="521335" y="52070"/>
                  </a:lnTo>
                  <a:lnTo>
                    <a:pt x="514273" y="50800"/>
                  </a:lnTo>
                  <a:lnTo>
                    <a:pt x="506730" y="48260"/>
                  </a:lnTo>
                  <a:lnTo>
                    <a:pt x="499135" y="44450"/>
                  </a:lnTo>
                  <a:lnTo>
                    <a:pt x="494779" y="45720"/>
                  </a:lnTo>
                  <a:lnTo>
                    <a:pt x="486854" y="46990"/>
                  </a:lnTo>
                  <a:lnTo>
                    <a:pt x="479856" y="48260"/>
                  </a:lnTo>
                  <a:lnTo>
                    <a:pt x="472833" y="50800"/>
                  </a:lnTo>
                  <a:lnTo>
                    <a:pt x="458851" y="53340"/>
                  </a:lnTo>
                  <a:lnTo>
                    <a:pt x="452196" y="52070"/>
                  </a:lnTo>
                  <a:lnTo>
                    <a:pt x="442772" y="52070"/>
                  </a:lnTo>
                  <a:lnTo>
                    <a:pt x="440347" y="49530"/>
                  </a:lnTo>
                  <a:lnTo>
                    <a:pt x="431876" y="40640"/>
                  </a:lnTo>
                  <a:lnTo>
                    <a:pt x="431126" y="49530"/>
                  </a:lnTo>
                  <a:lnTo>
                    <a:pt x="426720" y="46990"/>
                  </a:lnTo>
                  <a:lnTo>
                    <a:pt x="423735" y="45720"/>
                  </a:lnTo>
                  <a:lnTo>
                    <a:pt x="420751" y="44450"/>
                  </a:lnTo>
                  <a:lnTo>
                    <a:pt x="414718" y="43180"/>
                  </a:lnTo>
                  <a:lnTo>
                    <a:pt x="408838" y="40640"/>
                  </a:lnTo>
                  <a:lnTo>
                    <a:pt x="403339" y="36830"/>
                  </a:lnTo>
                  <a:lnTo>
                    <a:pt x="397598" y="33020"/>
                  </a:lnTo>
                  <a:lnTo>
                    <a:pt x="391896" y="31750"/>
                  </a:lnTo>
                  <a:lnTo>
                    <a:pt x="386562" y="36830"/>
                  </a:lnTo>
                  <a:lnTo>
                    <a:pt x="382600" y="36830"/>
                  </a:lnTo>
                  <a:lnTo>
                    <a:pt x="377723" y="34290"/>
                  </a:lnTo>
                  <a:lnTo>
                    <a:pt x="373367" y="29210"/>
                  </a:lnTo>
                  <a:lnTo>
                    <a:pt x="370979" y="24130"/>
                  </a:lnTo>
                  <a:lnTo>
                    <a:pt x="369430" y="21590"/>
                  </a:lnTo>
                  <a:lnTo>
                    <a:pt x="367690" y="19050"/>
                  </a:lnTo>
                  <a:lnTo>
                    <a:pt x="366826" y="17780"/>
                  </a:lnTo>
                  <a:lnTo>
                    <a:pt x="364197" y="15240"/>
                  </a:lnTo>
                  <a:lnTo>
                    <a:pt x="362559" y="19050"/>
                  </a:lnTo>
                  <a:lnTo>
                    <a:pt x="362559" y="12700"/>
                  </a:lnTo>
                  <a:lnTo>
                    <a:pt x="358559" y="17780"/>
                  </a:lnTo>
                  <a:lnTo>
                    <a:pt x="349554" y="19050"/>
                  </a:lnTo>
                  <a:lnTo>
                    <a:pt x="345338" y="17780"/>
                  </a:lnTo>
                  <a:lnTo>
                    <a:pt x="335876" y="15240"/>
                  </a:lnTo>
                  <a:lnTo>
                    <a:pt x="327431" y="7620"/>
                  </a:lnTo>
                  <a:lnTo>
                    <a:pt x="332359" y="1270"/>
                  </a:lnTo>
                  <a:lnTo>
                    <a:pt x="329450" y="1270"/>
                  </a:lnTo>
                  <a:lnTo>
                    <a:pt x="326859" y="0"/>
                  </a:lnTo>
                  <a:lnTo>
                    <a:pt x="320941" y="1270"/>
                  </a:lnTo>
                  <a:lnTo>
                    <a:pt x="319925" y="5080"/>
                  </a:lnTo>
                  <a:lnTo>
                    <a:pt x="310286" y="7620"/>
                  </a:lnTo>
                  <a:lnTo>
                    <a:pt x="303225" y="5080"/>
                  </a:lnTo>
                  <a:lnTo>
                    <a:pt x="284822" y="5080"/>
                  </a:lnTo>
                  <a:lnTo>
                    <a:pt x="273862" y="3810"/>
                  </a:lnTo>
                  <a:lnTo>
                    <a:pt x="230479" y="15240"/>
                  </a:lnTo>
                  <a:lnTo>
                    <a:pt x="206197" y="29210"/>
                  </a:lnTo>
                  <a:lnTo>
                    <a:pt x="196811" y="31750"/>
                  </a:lnTo>
                  <a:lnTo>
                    <a:pt x="192011" y="41910"/>
                  </a:lnTo>
                  <a:lnTo>
                    <a:pt x="191109" y="44450"/>
                  </a:lnTo>
                  <a:lnTo>
                    <a:pt x="184962" y="45720"/>
                  </a:lnTo>
                  <a:lnTo>
                    <a:pt x="166408" y="43180"/>
                  </a:lnTo>
                  <a:lnTo>
                    <a:pt x="157403" y="41910"/>
                  </a:lnTo>
                  <a:lnTo>
                    <a:pt x="147993" y="41910"/>
                  </a:lnTo>
                  <a:lnTo>
                    <a:pt x="140690" y="43180"/>
                  </a:lnTo>
                  <a:lnTo>
                    <a:pt x="118986" y="39370"/>
                  </a:lnTo>
                  <a:lnTo>
                    <a:pt x="112763" y="39370"/>
                  </a:lnTo>
                  <a:lnTo>
                    <a:pt x="108229" y="43180"/>
                  </a:lnTo>
                  <a:lnTo>
                    <a:pt x="106870" y="48260"/>
                  </a:lnTo>
                  <a:lnTo>
                    <a:pt x="110172" y="53340"/>
                  </a:lnTo>
                  <a:lnTo>
                    <a:pt x="116459" y="57150"/>
                  </a:lnTo>
                  <a:lnTo>
                    <a:pt x="131457" y="59690"/>
                  </a:lnTo>
                  <a:lnTo>
                    <a:pt x="138531" y="62230"/>
                  </a:lnTo>
                  <a:lnTo>
                    <a:pt x="129159" y="62230"/>
                  </a:lnTo>
                  <a:lnTo>
                    <a:pt x="117995" y="63500"/>
                  </a:lnTo>
                  <a:lnTo>
                    <a:pt x="107797" y="66040"/>
                  </a:lnTo>
                  <a:lnTo>
                    <a:pt x="101346" y="72390"/>
                  </a:lnTo>
                  <a:lnTo>
                    <a:pt x="105130" y="74930"/>
                  </a:lnTo>
                  <a:lnTo>
                    <a:pt x="109778" y="72390"/>
                  </a:lnTo>
                  <a:lnTo>
                    <a:pt x="113385" y="74930"/>
                  </a:lnTo>
                  <a:lnTo>
                    <a:pt x="106857" y="78740"/>
                  </a:lnTo>
                  <a:lnTo>
                    <a:pt x="99161" y="78740"/>
                  </a:lnTo>
                  <a:lnTo>
                    <a:pt x="91198" y="77470"/>
                  </a:lnTo>
                  <a:lnTo>
                    <a:pt x="80911" y="77470"/>
                  </a:lnTo>
                  <a:lnTo>
                    <a:pt x="69405" y="80010"/>
                  </a:lnTo>
                  <a:lnTo>
                    <a:pt x="67144" y="76200"/>
                  </a:lnTo>
                  <a:lnTo>
                    <a:pt x="67094" y="74930"/>
                  </a:lnTo>
                  <a:lnTo>
                    <a:pt x="68059" y="73660"/>
                  </a:lnTo>
                  <a:lnTo>
                    <a:pt x="70027" y="72390"/>
                  </a:lnTo>
                  <a:lnTo>
                    <a:pt x="66065" y="71120"/>
                  </a:lnTo>
                  <a:lnTo>
                    <a:pt x="61899" y="71120"/>
                  </a:lnTo>
                  <a:lnTo>
                    <a:pt x="58039" y="73660"/>
                  </a:lnTo>
                  <a:lnTo>
                    <a:pt x="61976" y="77470"/>
                  </a:lnTo>
                  <a:lnTo>
                    <a:pt x="58356" y="80010"/>
                  </a:lnTo>
                  <a:lnTo>
                    <a:pt x="51346" y="80010"/>
                  </a:lnTo>
                  <a:lnTo>
                    <a:pt x="45123" y="78740"/>
                  </a:lnTo>
                  <a:lnTo>
                    <a:pt x="40995" y="76200"/>
                  </a:lnTo>
                  <a:lnTo>
                    <a:pt x="38963" y="73660"/>
                  </a:lnTo>
                  <a:lnTo>
                    <a:pt x="30518" y="78740"/>
                  </a:lnTo>
                  <a:lnTo>
                    <a:pt x="25323" y="76200"/>
                  </a:lnTo>
                  <a:lnTo>
                    <a:pt x="13690" y="81280"/>
                  </a:lnTo>
                  <a:lnTo>
                    <a:pt x="11341" y="92710"/>
                  </a:lnTo>
                  <a:lnTo>
                    <a:pt x="1028" y="96520"/>
                  </a:lnTo>
                  <a:lnTo>
                    <a:pt x="546" y="115570"/>
                  </a:lnTo>
                  <a:lnTo>
                    <a:pt x="0" y="119380"/>
                  </a:lnTo>
                  <a:lnTo>
                    <a:pt x="8204" y="120650"/>
                  </a:lnTo>
                  <a:lnTo>
                    <a:pt x="24345" y="115570"/>
                  </a:lnTo>
                  <a:lnTo>
                    <a:pt x="32524" y="118110"/>
                  </a:lnTo>
                  <a:lnTo>
                    <a:pt x="29413" y="121920"/>
                  </a:lnTo>
                  <a:lnTo>
                    <a:pt x="25463" y="125730"/>
                  </a:lnTo>
                  <a:lnTo>
                    <a:pt x="22047" y="129540"/>
                  </a:lnTo>
                  <a:lnTo>
                    <a:pt x="27178" y="133350"/>
                  </a:lnTo>
                  <a:lnTo>
                    <a:pt x="30911" y="134620"/>
                  </a:lnTo>
                  <a:lnTo>
                    <a:pt x="29718" y="148590"/>
                  </a:lnTo>
                  <a:lnTo>
                    <a:pt x="36220" y="142240"/>
                  </a:lnTo>
                  <a:lnTo>
                    <a:pt x="38328" y="148590"/>
                  </a:lnTo>
                  <a:lnTo>
                    <a:pt x="33566" y="149860"/>
                  </a:lnTo>
                  <a:lnTo>
                    <a:pt x="31496" y="154940"/>
                  </a:lnTo>
                  <a:lnTo>
                    <a:pt x="27470" y="156210"/>
                  </a:lnTo>
                  <a:lnTo>
                    <a:pt x="32131" y="162560"/>
                  </a:lnTo>
                  <a:lnTo>
                    <a:pt x="35255" y="166370"/>
                  </a:lnTo>
                  <a:lnTo>
                    <a:pt x="42951" y="167640"/>
                  </a:lnTo>
                  <a:lnTo>
                    <a:pt x="38722" y="170180"/>
                  </a:lnTo>
                  <a:lnTo>
                    <a:pt x="28384" y="170180"/>
                  </a:lnTo>
                  <a:lnTo>
                    <a:pt x="26720" y="173990"/>
                  </a:lnTo>
                  <a:lnTo>
                    <a:pt x="22936" y="170180"/>
                  </a:lnTo>
                  <a:lnTo>
                    <a:pt x="23761" y="163830"/>
                  </a:lnTo>
                  <a:lnTo>
                    <a:pt x="20142" y="157480"/>
                  </a:lnTo>
                  <a:lnTo>
                    <a:pt x="13931" y="154940"/>
                  </a:lnTo>
                  <a:lnTo>
                    <a:pt x="13589" y="158750"/>
                  </a:lnTo>
                  <a:lnTo>
                    <a:pt x="14719" y="163830"/>
                  </a:lnTo>
                  <a:lnTo>
                    <a:pt x="16764" y="168910"/>
                  </a:lnTo>
                  <a:lnTo>
                    <a:pt x="16725" y="172720"/>
                  </a:lnTo>
                  <a:lnTo>
                    <a:pt x="11620" y="172720"/>
                  </a:lnTo>
                  <a:lnTo>
                    <a:pt x="11836" y="176530"/>
                  </a:lnTo>
                  <a:lnTo>
                    <a:pt x="23291" y="184150"/>
                  </a:lnTo>
                  <a:lnTo>
                    <a:pt x="28549" y="173990"/>
                  </a:lnTo>
                  <a:lnTo>
                    <a:pt x="31013" y="180340"/>
                  </a:lnTo>
                  <a:lnTo>
                    <a:pt x="35775" y="187960"/>
                  </a:lnTo>
                  <a:lnTo>
                    <a:pt x="45491" y="185420"/>
                  </a:lnTo>
                  <a:lnTo>
                    <a:pt x="53619" y="198120"/>
                  </a:lnTo>
                  <a:lnTo>
                    <a:pt x="47345" y="200660"/>
                  </a:lnTo>
                  <a:lnTo>
                    <a:pt x="41821" y="204470"/>
                  </a:lnTo>
                  <a:lnTo>
                    <a:pt x="46456" y="207010"/>
                  </a:lnTo>
                  <a:lnTo>
                    <a:pt x="49530" y="213360"/>
                  </a:lnTo>
                  <a:lnTo>
                    <a:pt x="52717" y="218440"/>
                  </a:lnTo>
                  <a:lnTo>
                    <a:pt x="57670" y="215900"/>
                  </a:lnTo>
                  <a:lnTo>
                    <a:pt x="56070" y="223520"/>
                  </a:lnTo>
                  <a:lnTo>
                    <a:pt x="59347" y="215900"/>
                  </a:lnTo>
                  <a:lnTo>
                    <a:pt x="63563" y="223520"/>
                  </a:lnTo>
                  <a:lnTo>
                    <a:pt x="63703" y="226060"/>
                  </a:lnTo>
                  <a:lnTo>
                    <a:pt x="62649" y="228600"/>
                  </a:lnTo>
                  <a:lnTo>
                    <a:pt x="59436" y="229870"/>
                  </a:lnTo>
                  <a:lnTo>
                    <a:pt x="54241" y="229870"/>
                  </a:lnTo>
                  <a:lnTo>
                    <a:pt x="50952" y="231140"/>
                  </a:lnTo>
                  <a:lnTo>
                    <a:pt x="53416" y="236220"/>
                  </a:lnTo>
                  <a:lnTo>
                    <a:pt x="60744" y="232410"/>
                  </a:lnTo>
                  <a:lnTo>
                    <a:pt x="71691" y="231140"/>
                  </a:lnTo>
                  <a:lnTo>
                    <a:pt x="82880" y="232410"/>
                  </a:lnTo>
                  <a:lnTo>
                    <a:pt x="90919" y="233680"/>
                  </a:lnTo>
                  <a:lnTo>
                    <a:pt x="88658" y="236220"/>
                  </a:lnTo>
                  <a:lnTo>
                    <a:pt x="85051" y="237490"/>
                  </a:lnTo>
                  <a:lnTo>
                    <a:pt x="80987" y="245110"/>
                  </a:lnTo>
                  <a:lnTo>
                    <a:pt x="81610" y="243840"/>
                  </a:lnTo>
                  <a:lnTo>
                    <a:pt x="62433" y="243840"/>
                  </a:lnTo>
                  <a:lnTo>
                    <a:pt x="58420" y="248920"/>
                  </a:lnTo>
                  <a:lnTo>
                    <a:pt x="64287" y="248920"/>
                  </a:lnTo>
                  <a:lnTo>
                    <a:pt x="80632" y="246380"/>
                  </a:lnTo>
                  <a:lnTo>
                    <a:pt x="83248" y="245110"/>
                  </a:lnTo>
                  <a:lnTo>
                    <a:pt x="85864" y="243840"/>
                  </a:lnTo>
                  <a:lnTo>
                    <a:pt x="85852" y="246380"/>
                  </a:lnTo>
                  <a:lnTo>
                    <a:pt x="83921" y="248920"/>
                  </a:lnTo>
                  <a:lnTo>
                    <a:pt x="80873" y="248920"/>
                  </a:lnTo>
                  <a:lnTo>
                    <a:pt x="83934" y="250190"/>
                  </a:lnTo>
                  <a:lnTo>
                    <a:pt x="84836" y="251460"/>
                  </a:lnTo>
                  <a:lnTo>
                    <a:pt x="83553" y="254000"/>
                  </a:lnTo>
                  <a:lnTo>
                    <a:pt x="98056" y="243840"/>
                  </a:lnTo>
                  <a:lnTo>
                    <a:pt x="99034" y="240030"/>
                  </a:lnTo>
                  <a:lnTo>
                    <a:pt x="100317" y="246380"/>
                  </a:lnTo>
                  <a:lnTo>
                    <a:pt x="110782" y="247650"/>
                  </a:lnTo>
                  <a:lnTo>
                    <a:pt x="114935" y="251460"/>
                  </a:lnTo>
                  <a:lnTo>
                    <a:pt x="117157" y="247650"/>
                  </a:lnTo>
                  <a:lnTo>
                    <a:pt x="120472" y="247650"/>
                  </a:lnTo>
                  <a:lnTo>
                    <a:pt x="122770" y="251460"/>
                  </a:lnTo>
                  <a:lnTo>
                    <a:pt x="121869" y="255270"/>
                  </a:lnTo>
                  <a:lnTo>
                    <a:pt x="127355" y="255270"/>
                  </a:lnTo>
                  <a:lnTo>
                    <a:pt x="127533" y="264160"/>
                  </a:lnTo>
                  <a:lnTo>
                    <a:pt x="136817" y="270510"/>
                  </a:lnTo>
                  <a:lnTo>
                    <a:pt x="146545" y="274320"/>
                  </a:lnTo>
                  <a:lnTo>
                    <a:pt x="158496" y="271780"/>
                  </a:lnTo>
                  <a:lnTo>
                    <a:pt x="164274" y="265430"/>
                  </a:lnTo>
                  <a:lnTo>
                    <a:pt x="172072" y="266700"/>
                  </a:lnTo>
                  <a:lnTo>
                    <a:pt x="175158" y="271780"/>
                  </a:lnTo>
                  <a:lnTo>
                    <a:pt x="180644" y="265430"/>
                  </a:lnTo>
                  <a:lnTo>
                    <a:pt x="181737" y="264160"/>
                  </a:lnTo>
                  <a:lnTo>
                    <a:pt x="180657" y="254000"/>
                  </a:lnTo>
                  <a:lnTo>
                    <a:pt x="180657" y="247650"/>
                  </a:lnTo>
                  <a:lnTo>
                    <a:pt x="180657" y="240030"/>
                  </a:lnTo>
                  <a:lnTo>
                    <a:pt x="180657" y="237490"/>
                  </a:lnTo>
                  <a:lnTo>
                    <a:pt x="200063" y="241300"/>
                  </a:lnTo>
                  <a:lnTo>
                    <a:pt x="240855" y="260350"/>
                  </a:lnTo>
                  <a:lnTo>
                    <a:pt x="251790" y="271780"/>
                  </a:lnTo>
                  <a:lnTo>
                    <a:pt x="258622" y="276860"/>
                  </a:lnTo>
                  <a:lnTo>
                    <a:pt x="265480" y="279400"/>
                  </a:lnTo>
                  <a:lnTo>
                    <a:pt x="273723" y="279400"/>
                  </a:lnTo>
                  <a:lnTo>
                    <a:pt x="284619" y="274320"/>
                  </a:lnTo>
                  <a:lnTo>
                    <a:pt x="296214" y="271780"/>
                  </a:lnTo>
                  <a:lnTo>
                    <a:pt x="305054" y="275590"/>
                  </a:lnTo>
                  <a:lnTo>
                    <a:pt x="306209" y="271780"/>
                  </a:lnTo>
                  <a:lnTo>
                    <a:pt x="306971" y="269240"/>
                  </a:lnTo>
                  <a:lnTo>
                    <a:pt x="309892" y="266700"/>
                  </a:lnTo>
                  <a:lnTo>
                    <a:pt x="313385" y="270510"/>
                  </a:lnTo>
                  <a:lnTo>
                    <a:pt x="315937" y="266700"/>
                  </a:lnTo>
                  <a:lnTo>
                    <a:pt x="319341" y="261620"/>
                  </a:lnTo>
                  <a:lnTo>
                    <a:pt x="326250" y="251460"/>
                  </a:lnTo>
                  <a:lnTo>
                    <a:pt x="334759" y="243840"/>
                  </a:lnTo>
                  <a:lnTo>
                    <a:pt x="345528" y="245110"/>
                  </a:lnTo>
                  <a:lnTo>
                    <a:pt x="359067" y="252730"/>
                  </a:lnTo>
                  <a:lnTo>
                    <a:pt x="372757" y="255270"/>
                  </a:lnTo>
                  <a:lnTo>
                    <a:pt x="381203" y="247650"/>
                  </a:lnTo>
                  <a:lnTo>
                    <a:pt x="372973" y="247650"/>
                  </a:lnTo>
                  <a:lnTo>
                    <a:pt x="377939" y="243840"/>
                  </a:lnTo>
                  <a:lnTo>
                    <a:pt x="381965" y="245110"/>
                  </a:lnTo>
                  <a:lnTo>
                    <a:pt x="382943" y="243840"/>
                  </a:lnTo>
                  <a:lnTo>
                    <a:pt x="387845" y="237490"/>
                  </a:lnTo>
                  <a:lnTo>
                    <a:pt x="388823" y="236220"/>
                  </a:lnTo>
                  <a:lnTo>
                    <a:pt x="393052" y="240030"/>
                  </a:lnTo>
                  <a:lnTo>
                    <a:pt x="400113" y="248920"/>
                  </a:lnTo>
                  <a:lnTo>
                    <a:pt x="396748" y="252730"/>
                  </a:lnTo>
                  <a:lnTo>
                    <a:pt x="386537" y="261620"/>
                  </a:lnTo>
                  <a:lnTo>
                    <a:pt x="381241" y="264160"/>
                  </a:lnTo>
                  <a:lnTo>
                    <a:pt x="393331" y="279400"/>
                  </a:lnTo>
                  <a:lnTo>
                    <a:pt x="390004" y="284480"/>
                  </a:lnTo>
                  <a:lnTo>
                    <a:pt x="393471" y="284480"/>
                  </a:lnTo>
                  <a:lnTo>
                    <a:pt x="396392" y="287020"/>
                  </a:lnTo>
                  <a:lnTo>
                    <a:pt x="399300" y="288290"/>
                  </a:lnTo>
                  <a:lnTo>
                    <a:pt x="400545" y="284480"/>
                  </a:lnTo>
                  <a:lnTo>
                    <a:pt x="405663" y="284480"/>
                  </a:lnTo>
                  <a:lnTo>
                    <a:pt x="408203" y="276860"/>
                  </a:lnTo>
                  <a:lnTo>
                    <a:pt x="405993" y="273050"/>
                  </a:lnTo>
                  <a:lnTo>
                    <a:pt x="406603" y="270510"/>
                  </a:lnTo>
                  <a:lnTo>
                    <a:pt x="410400" y="270510"/>
                  </a:lnTo>
                  <a:lnTo>
                    <a:pt x="414426" y="269240"/>
                  </a:lnTo>
                  <a:lnTo>
                    <a:pt x="418211" y="269240"/>
                  </a:lnTo>
                  <a:lnTo>
                    <a:pt x="411734" y="256540"/>
                  </a:lnTo>
                  <a:lnTo>
                    <a:pt x="414362" y="240030"/>
                  </a:lnTo>
                  <a:lnTo>
                    <a:pt x="423621" y="241300"/>
                  </a:lnTo>
                  <a:lnTo>
                    <a:pt x="427977" y="246380"/>
                  </a:lnTo>
                  <a:lnTo>
                    <a:pt x="436587" y="251460"/>
                  </a:lnTo>
                  <a:lnTo>
                    <a:pt x="447827" y="250190"/>
                  </a:lnTo>
                  <a:lnTo>
                    <a:pt x="459320" y="246380"/>
                  </a:lnTo>
                  <a:lnTo>
                    <a:pt x="468731" y="241300"/>
                  </a:lnTo>
                  <a:lnTo>
                    <a:pt x="471893" y="240030"/>
                  </a:lnTo>
                  <a:lnTo>
                    <a:pt x="475068" y="238760"/>
                  </a:lnTo>
                  <a:lnTo>
                    <a:pt x="480352" y="240030"/>
                  </a:lnTo>
                  <a:lnTo>
                    <a:pt x="485305" y="242570"/>
                  </a:lnTo>
                  <a:lnTo>
                    <a:pt x="490639" y="246380"/>
                  </a:lnTo>
                  <a:lnTo>
                    <a:pt x="497179" y="248920"/>
                  </a:lnTo>
                  <a:lnTo>
                    <a:pt x="521093" y="248920"/>
                  </a:lnTo>
                  <a:lnTo>
                    <a:pt x="536308" y="243840"/>
                  </a:lnTo>
                  <a:lnTo>
                    <a:pt x="547979" y="238760"/>
                  </a:lnTo>
                  <a:lnTo>
                    <a:pt x="553821" y="236220"/>
                  </a:lnTo>
                  <a:lnTo>
                    <a:pt x="565492" y="231140"/>
                  </a:lnTo>
                  <a:lnTo>
                    <a:pt x="580580" y="228600"/>
                  </a:lnTo>
                  <a:lnTo>
                    <a:pt x="588899" y="229870"/>
                  </a:lnTo>
                  <a:lnTo>
                    <a:pt x="596823" y="229870"/>
                  </a:lnTo>
                  <a:lnTo>
                    <a:pt x="604723" y="228600"/>
                  </a:lnTo>
                  <a:lnTo>
                    <a:pt x="612940" y="227330"/>
                  </a:lnTo>
                  <a:lnTo>
                    <a:pt x="617372" y="226060"/>
                  </a:lnTo>
                  <a:lnTo>
                    <a:pt x="627443" y="215900"/>
                  </a:lnTo>
                  <a:lnTo>
                    <a:pt x="632129" y="232410"/>
                  </a:lnTo>
                  <a:lnTo>
                    <a:pt x="639445" y="227330"/>
                  </a:lnTo>
                  <a:lnTo>
                    <a:pt x="646125" y="215900"/>
                  </a:lnTo>
                  <a:lnTo>
                    <a:pt x="649744" y="218440"/>
                  </a:lnTo>
                  <a:lnTo>
                    <a:pt x="663663" y="217170"/>
                  </a:lnTo>
                  <a:lnTo>
                    <a:pt x="669594" y="219710"/>
                  </a:lnTo>
                  <a:lnTo>
                    <a:pt x="682015" y="223520"/>
                  </a:lnTo>
                  <a:lnTo>
                    <a:pt x="687908" y="224790"/>
                  </a:lnTo>
                  <a:lnTo>
                    <a:pt x="694131" y="219710"/>
                  </a:lnTo>
                  <a:lnTo>
                    <a:pt x="698195" y="219710"/>
                  </a:lnTo>
                  <a:lnTo>
                    <a:pt x="705548" y="223520"/>
                  </a:lnTo>
                  <a:lnTo>
                    <a:pt x="700074" y="232410"/>
                  </a:lnTo>
                  <a:lnTo>
                    <a:pt x="706767" y="234950"/>
                  </a:lnTo>
                  <a:lnTo>
                    <a:pt x="710476" y="233680"/>
                  </a:lnTo>
                  <a:lnTo>
                    <a:pt x="714273" y="229870"/>
                  </a:lnTo>
                  <a:lnTo>
                    <a:pt x="718794" y="226060"/>
                  </a:lnTo>
                  <a:lnTo>
                    <a:pt x="724662" y="227330"/>
                  </a:lnTo>
                  <a:lnTo>
                    <a:pt x="724090" y="226060"/>
                  </a:lnTo>
                  <a:lnTo>
                    <a:pt x="723519" y="224790"/>
                  </a:lnTo>
                  <a:lnTo>
                    <a:pt x="725373" y="22098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351414" y="6497377"/>
              <a:ext cx="379730" cy="424180"/>
            </a:xfrm>
            <a:custGeom>
              <a:avLst/>
              <a:gdLst/>
              <a:ahLst/>
              <a:cxnLst/>
              <a:rect l="l" t="t" r="r" b="b"/>
              <a:pathLst>
                <a:path w="379729" h="424179">
                  <a:moveTo>
                    <a:pt x="216548" y="0"/>
                  </a:moveTo>
                  <a:lnTo>
                    <a:pt x="201373" y="2434"/>
                  </a:lnTo>
                  <a:lnTo>
                    <a:pt x="196848" y="6018"/>
                  </a:lnTo>
                  <a:lnTo>
                    <a:pt x="192302" y="12687"/>
                  </a:lnTo>
                  <a:lnTo>
                    <a:pt x="184650" y="11628"/>
                  </a:lnTo>
                  <a:lnTo>
                    <a:pt x="185209" y="7807"/>
                  </a:lnTo>
                  <a:lnTo>
                    <a:pt x="176611" y="10236"/>
                  </a:lnTo>
                  <a:lnTo>
                    <a:pt x="173870" y="13858"/>
                  </a:lnTo>
                  <a:lnTo>
                    <a:pt x="164075" y="21097"/>
                  </a:lnTo>
                  <a:lnTo>
                    <a:pt x="158485" y="29179"/>
                  </a:lnTo>
                  <a:lnTo>
                    <a:pt x="151258" y="32660"/>
                  </a:lnTo>
                  <a:lnTo>
                    <a:pt x="145736" y="20538"/>
                  </a:lnTo>
                  <a:lnTo>
                    <a:pt x="142166" y="14917"/>
                  </a:lnTo>
                  <a:lnTo>
                    <a:pt x="137152" y="10596"/>
                  </a:lnTo>
                  <a:lnTo>
                    <a:pt x="131551" y="9568"/>
                  </a:lnTo>
                  <a:lnTo>
                    <a:pt x="124494" y="10678"/>
                  </a:lnTo>
                  <a:lnTo>
                    <a:pt x="111691" y="14213"/>
                  </a:lnTo>
                  <a:lnTo>
                    <a:pt x="83612" y="20181"/>
                  </a:lnTo>
                  <a:lnTo>
                    <a:pt x="69523" y="22417"/>
                  </a:lnTo>
                  <a:lnTo>
                    <a:pt x="55231" y="23392"/>
                  </a:lnTo>
                  <a:lnTo>
                    <a:pt x="44848" y="23359"/>
                  </a:lnTo>
                  <a:lnTo>
                    <a:pt x="44762" y="37120"/>
                  </a:lnTo>
                  <a:lnTo>
                    <a:pt x="45316" y="43430"/>
                  </a:lnTo>
                  <a:lnTo>
                    <a:pt x="43190" y="153273"/>
                  </a:lnTo>
                  <a:lnTo>
                    <a:pt x="43151" y="170715"/>
                  </a:lnTo>
                  <a:lnTo>
                    <a:pt x="43666" y="188111"/>
                  </a:lnTo>
                  <a:lnTo>
                    <a:pt x="38975" y="196044"/>
                  </a:lnTo>
                  <a:lnTo>
                    <a:pt x="27112" y="196462"/>
                  </a:lnTo>
                  <a:lnTo>
                    <a:pt x="13462" y="194991"/>
                  </a:lnTo>
                  <a:lnTo>
                    <a:pt x="3412" y="197256"/>
                  </a:lnTo>
                  <a:lnTo>
                    <a:pt x="0" y="200432"/>
                  </a:lnTo>
                  <a:lnTo>
                    <a:pt x="2042" y="217101"/>
                  </a:lnTo>
                  <a:lnTo>
                    <a:pt x="2230" y="229502"/>
                  </a:lnTo>
                  <a:lnTo>
                    <a:pt x="1362" y="272572"/>
                  </a:lnTo>
                  <a:lnTo>
                    <a:pt x="736" y="324392"/>
                  </a:lnTo>
                  <a:lnTo>
                    <a:pt x="4986" y="329149"/>
                  </a:lnTo>
                  <a:lnTo>
                    <a:pt x="14492" y="337651"/>
                  </a:lnTo>
                  <a:lnTo>
                    <a:pt x="18361" y="342717"/>
                  </a:lnTo>
                  <a:lnTo>
                    <a:pt x="21779" y="349550"/>
                  </a:lnTo>
                  <a:lnTo>
                    <a:pt x="24730" y="356856"/>
                  </a:lnTo>
                  <a:lnTo>
                    <a:pt x="29813" y="371567"/>
                  </a:lnTo>
                  <a:lnTo>
                    <a:pt x="30988" y="385307"/>
                  </a:lnTo>
                  <a:lnTo>
                    <a:pt x="24447" y="410245"/>
                  </a:lnTo>
                  <a:lnTo>
                    <a:pt x="26330" y="423800"/>
                  </a:lnTo>
                  <a:lnTo>
                    <a:pt x="31398" y="417943"/>
                  </a:lnTo>
                  <a:lnTo>
                    <a:pt x="35234" y="421671"/>
                  </a:lnTo>
                  <a:lnTo>
                    <a:pt x="47090" y="422810"/>
                  </a:lnTo>
                  <a:lnTo>
                    <a:pt x="53306" y="421317"/>
                  </a:lnTo>
                  <a:lnTo>
                    <a:pt x="67564" y="422107"/>
                  </a:lnTo>
                  <a:lnTo>
                    <a:pt x="69100" y="417824"/>
                  </a:lnTo>
                  <a:lnTo>
                    <a:pt x="68799" y="415944"/>
                  </a:lnTo>
                  <a:lnTo>
                    <a:pt x="69310" y="414444"/>
                  </a:lnTo>
                  <a:lnTo>
                    <a:pt x="70625" y="413316"/>
                  </a:lnTo>
                  <a:lnTo>
                    <a:pt x="74587" y="411698"/>
                  </a:lnTo>
                  <a:lnTo>
                    <a:pt x="77429" y="413331"/>
                  </a:lnTo>
                  <a:lnTo>
                    <a:pt x="85726" y="405578"/>
                  </a:lnTo>
                  <a:lnTo>
                    <a:pt x="86973" y="399016"/>
                  </a:lnTo>
                  <a:lnTo>
                    <a:pt x="97108" y="392079"/>
                  </a:lnTo>
                  <a:lnTo>
                    <a:pt x="102158" y="390328"/>
                  </a:lnTo>
                  <a:lnTo>
                    <a:pt x="104829" y="385109"/>
                  </a:lnTo>
                  <a:lnTo>
                    <a:pt x="108100" y="377181"/>
                  </a:lnTo>
                  <a:lnTo>
                    <a:pt x="110732" y="369040"/>
                  </a:lnTo>
                  <a:lnTo>
                    <a:pt x="113758" y="361045"/>
                  </a:lnTo>
                  <a:lnTo>
                    <a:pt x="118210" y="353555"/>
                  </a:lnTo>
                  <a:lnTo>
                    <a:pt x="125134" y="348634"/>
                  </a:lnTo>
                  <a:lnTo>
                    <a:pt x="133141" y="348462"/>
                  </a:lnTo>
                  <a:lnTo>
                    <a:pt x="141155" y="351577"/>
                  </a:lnTo>
                  <a:lnTo>
                    <a:pt x="148103" y="356516"/>
                  </a:lnTo>
                  <a:lnTo>
                    <a:pt x="152709" y="360578"/>
                  </a:lnTo>
                  <a:lnTo>
                    <a:pt x="154562" y="364883"/>
                  </a:lnTo>
                  <a:lnTo>
                    <a:pt x="166358" y="363990"/>
                  </a:lnTo>
                  <a:lnTo>
                    <a:pt x="168513" y="365587"/>
                  </a:lnTo>
                  <a:lnTo>
                    <a:pt x="172016" y="368956"/>
                  </a:lnTo>
                  <a:lnTo>
                    <a:pt x="179682" y="372998"/>
                  </a:lnTo>
                  <a:lnTo>
                    <a:pt x="187654" y="372668"/>
                  </a:lnTo>
                  <a:lnTo>
                    <a:pt x="195724" y="370722"/>
                  </a:lnTo>
                  <a:lnTo>
                    <a:pt x="203683" y="369912"/>
                  </a:lnTo>
                  <a:lnTo>
                    <a:pt x="229472" y="347939"/>
                  </a:lnTo>
                  <a:lnTo>
                    <a:pt x="233314" y="340766"/>
                  </a:lnTo>
                  <a:lnTo>
                    <a:pt x="236071" y="326831"/>
                  </a:lnTo>
                  <a:lnTo>
                    <a:pt x="232964" y="324236"/>
                  </a:lnTo>
                  <a:lnTo>
                    <a:pt x="256636" y="320432"/>
                  </a:lnTo>
                  <a:lnTo>
                    <a:pt x="261978" y="313048"/>
                  </a:lnTo>
                  <a:lnTo>
                    <a:pt x="267031" y="306981"/>
                  </a:lnTo>
                  <a:lnTo>
                    <a:pt x="271599" y="301952"/>
                  </a:lnTo>
                  <a:lnTo>
                    <a:pt x="275224" y="296421"/>
                  </a:lnTo>
                  <a:lnTo>
                    <a:pt x="277448" y="288846"/>
                  </a:lnTo>
                  <a:lnTo>
                    <a:pt x="278947" y="278861"/>
                  </a:lnTo>
                  <a:lnTo>
                    <a:pt x="282069" y="277491"/>
                  </a:lnTo>
                  <a:lnTo>
                    <a:pt x="290737" y="263879"/>
                  </a:lnTo>
                  <a:lnTo>
                    <a:pt x="297030" y="261966"/>
                  </a:lnTo>
                  <a:lnTo>
                    <a:pt x="306986" y="258005"/>
                  </a:lnTo>
                  <a:lnTo>
                    <a:pt x="306875" y="252981"/>
                  </a:lnTo>
                  <a:lnTo>
                    <a:pt x="310883" y="251750"/>
                  </a:lnTo>
                  <a:lnTo>
                    <a:pt x="317405" y="247472"/>
                  </a:lnTo>
                  <a:lnTo>
                    <a:pt x="322764" y="240478"/>
                  </a:lnTo>
                  <a:lnTo>
                    <a:pt x="327637" y="232799"/>
                  </a:lnTo>
                  <a:lnTo>
                    <a:pt x="332705" y="226462"/>
                  </a:lnTo>
                  <a:lnTo>
                    <a:pt x="339483" y="223056"/>
                  </a:lnTo>
                  <a:lnTo>
                    <a:pt x="347413" y="221809"/>
                  </a:lnTo>
                  <a:lnTo>
                    <a:pt x="355035" y="220322"/>
                  </a:lnTo>
                  <a:lnTo>
                    <a:pt x="360890" y="216193"/>
                  </a:lnTo>
                  <a:lnTo>
                    <a:pt x="366307" y="208649"/>
                  </a:lnTo>
                  <a:lnTo>
                    <a:pt x="368219" y="203462"/>
                  </a:lnTo>
                  <a:lnTo>
                    <a:pt x="379526" y="204823"/>
                  </a:lnTo>
                  <a:lnTo>
                    <a:pt x="375883" y="201195"/>
                  </a:lnTo>
                  <a:lnTo>
                    <a:pt x="368226" y="199486"/>
                  </a:lnTo>
                  <a:lnTo>
                    <a:pt x="364534" y="188062"/>
                  </a:lnTo>
                  <a:lnTo>
                    <a:pt x="371541" y="188357"/>
                  </a:lnTo>
                  <a:lnTo>
                    <a:pt x="354373" y="182613"/>
                  </a:lnTo>
                  <a:lnTo>
                    <a:pt x="348708" y="179910"/>
                  </a:lnTo>
                  <a:lnTo>
                    <a:pt x="336000" y="178158"/>
                  </a:lnTo>
                  <a:lnTo>
                    <a:pt x="328739" y="178878"/>
                  </a:lnTo>
                  <a:lnTo>
                    <a:pt x="320668" y="171522"/>
                  </a:lnTo>
                  <a:lnTo>
                    <a:pt x="320324" y="161941"/>
                  </a:lnTo>
                  <a:lnTo>
                    <a:pt x="313387" y="151424"/>
                  </a:lnTo>
                  <a:lnTo>
                    <a:pt x="312850" y="147055"/>
                  </a:lnTo>
                  <a:lnTo>
                    <a:pt x="314628" y="141230"/>
                  </a:lnTo>
                  <a:lnTo>
                    <a:pt x="315516" y="132561"/>
                  </a:lnTo>
                  <a:lnTo>
                    <a:pt x="312365" y="127340"/>
                  </a:lnTo>
                  <a:lnTo>
                    <a:pt x="306070" y="125227"/>
                  </a:lnTo>
                  <a:lnTo>
                    <a:pt x="297524" y="125883"/>
                  </a:lnTo>
                  <a:lnTo>
                    <a:pt x="297512" y="114172"/>
                  </a:lnTo>
                  <a:lnTo>
                    <a:pt x="292726" y="107614"/>
                  </a:lnTo>
                  <a:lnTo>
                    <a:pt x="275104" y="98284"/>
                  </a:lnTo>
                  <a:lnTo>
                    <a:pt x="266094" y="91731"/>
                  </a:lnTo>
                  <a:lnTo>
                    <a:pt x="258084" y="83966"/>
                  </a:lnTo>
                  <a:lnTo>
                    <a:pt x="251588" y="74986"/>
                  </a:lnTo>
                  <a:lnTo>
                    <a:pt x="247124" y="64785"/>
                  </a:lnTo>
                  <a:lnTo>
                    <a:pt x="245045" y="57922"/>
                  </a:lnTo>
                  <a:lnTo>
                    <a:pt x="247145" y="54848"/>
                  </a:lnTo>
                  <a:lnTo>
                    <a:pt x="237603" y="43268"/>
                  </a:lnTo>
                  <a:lnTo>
                    <a:pt x="235254" y="35831"/>
                  </a:lnTo>
                  <a:lnTo>
                    <a:pt x="226274" y="23729"/>
                  </a:lnTo>
                  <a:lnTo>
                    <a:pt x="222250" y="17077"/>
                  </a:lnTo>
                  <a:lnTo>
                    <a:pt x="218945" y="8754"/>
                  </a:lnTo>
                  <a:lnTo>
                    <a:pt x="218348" y="2268"/>
                  </a:lnTo>
                  <a:lnTo>
                    <a:pt x="21654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861505" y="3132683"/>
              <a:ext cx="7541259" cy="4729480"/>
            </a:xfrm>
            <a:custGeom>
              <a:avLst/>
              <a:gdLst/>
              <a:ahLst/>
              <a:cxnLst/>
              <a:rect l="l" t="t" r="r" b="b"/>
              <a:pathLst>
                <a:path w="7541259" h="4729480">
                  <a:moveTo>
                    <a:pt x="27686" y="1614398"/>
                  </a:moveTo>
                  <a:lnTo>
                    <a:pt x="24561" y="1617370"/>
                  </a:lnTo>
                  <a:lnTo>
                    <a:pt x="21907" y="1622031"/>
                  </a:lnTo>
                  <a:lnTo>
                    <a:pt x="24193" y="1626387"/>
                  </a:lnTo>
                  <a:lnTo>
                    <a:pt x="26924" y="1622945"/>
                  </a:lnTo>
                  <a:lnTo>
                    <a:pt x="27470" y="1618615"/>
                  </a:lnTo>
                  <a:lnTo>
                    <a:pt x="27686" y="1614398"/>
                  </a:lnTo>
                  <a:close/>
                </a:path>
                <a:path w="7541259" h="4729480">
                  <a:moveTo>
                    <a:pt x="47155" y="1017689"/>
                  </a:moveTo>
                  <a:lnTo>
                    <a:pt x="39903" y="1009523"/>
                  </a:lnTo>
                  <a:lnTo>
                    <a:pt x="35585" y="1014615"/>
                  </a:lnTo>
                  <a:lnTo>
                    <a:pt x="30289" y="1009027"/>
                  </a:lnTo>
                  <a:lnTo>
                    <a:pt x="26162" y="1012367"/>
                  </a:lnTo>
                  <a:lnTo>
                    <a:pt x="31153" y="1017346"/>
                  </a:lnTo>
                  <a:lnTo>
                    <a:pt x="34264" y="1019365"/>
                  </a:lnTo>
                  <a:lnTo>
                    <a:pt x="38163" y="1020152"/>
                  </a:lnTo>
                  <a:lnTo>
                    <a:pt x="42570" y="1021207"/>
                  </a:lnTo>
                  <a:lnTo>
                    <a:pt x="47155" y="1017689"/>
                  </a:lnTo>
                  <a:close/>
                </a:path>
                <a:path w="7541259" h="4729480">
                  <a:moveTo>
                    <a:pt x="499008" y="1375308"/>
                  </a:moveTo>
                  <a:lnTo>
                    <a:pt x="461987" y="1347978"/>
                  </a:lnTo>
                  <a:lnTo>
                    <a:pt x="424611" y="1321155"/>
                  </a:lnTo>
                  <a:lnTo>
                    <a:pt x="386892" y="1294803"/>
                  </a:lnTo>
                  <a:lnTo>
                    <a:pt x="348869" y="1268907"/>
                  </a:lnTo>
                  <a:lnTo>
                    <a:pt x="348996" y="1280426"/>
                  </a:lnTo>
                  <a:lnTo>
                    <a:pt x="348780" y="1292072"/>
                  </a:lnTo>
                  <a:lnTo>
                    <a:pt x="347268" y="1328661"/>
                  </a:lnTo>
                  <a:lnTo>
                    <a:pt x="347052" y="1328877"/>
                  </a:lnTo>
                  <a:lnTo>
                    <a:pt x="238391" y="1328877"/>
                  </a:lnTo>
                  <a:lnTo>
                    <a:pt x="224472" y="1327797"/>
                  </a:lnTo>
                  <a:lnTo>
                    <a:pt x="217081" y="1328635"/>
                  </a:lnTo>
                  <a:lnTo>
                    <a:pt x="213664" y="1332357"/>
                  </a:lnTo>
                  <a:lnTo>
                    <a:pt x="211302" y="1376248"/>
                  </a:lnTo>
                  <a:lnTo>
                    <a:pt x="210223" y="1415313"/>
                  </a:lnTo>
                  <a:lnTo>
                    <a:pt x="209245" y="1436230"/>
                  </a:lnTo>
                  <a:lnTo>
                    <a:pt x="212940" y="1447063"/>
                  </a:lnTo>
                  <a:lnTo>
                    <a:pt x="203454" y="1449298"/>
                  </a:lnTo>
                  <a:lnTo>
                    <a:pt x="194779" y="1451737"/>
                  </a:lnTo>
                  <a:lnTo>
                    <a:pt x="163322" y="1478889"/>
                  </a:lnTo>
                  <a:lnTo>
                    <a:pt x="163309" y="1486623"/>
                  </a:lnTo>
                  <a:lnTo>
                    <a:pt x="164084" y="1495488"/>
                  </a:lnTo>
                  <a:lnTo>
                    <a:pt x="164642" y="1506905"/>
                  </a:lnTo>
                  <a:lnTo>
                    <a:pt x="165150" y="1541145"/>
                  </a:lnTo>
                  <a:lnTo>
                    <a:pt x="162547" y="1545361"/>
                  </a:lnTo>
                  <a:lnTo>
                    <a:pt x="156171" y="1546479"/>
                  </a:lnTo>
                  <a:lnTo>
                    <a:pt x="142849" y="1545526"/>
                  </a:lnTo>
                  <a:lnTo>
                    <a:pt x="42849" y="1545526"/>
                  </a:lnTo>
                  <a:lnTo>
                    <a:pt x="23545" y="1544307"/>
                  </a:lnTo>
                  <a:lnTo>
                    <a:pt x="13398" y="1545132"/>
                  </a:lnTo>
                  <a:lnTo>
                    <a:pt x="6159" y="1549006"/>
                  </a:lnTo>
                  <a:lnTo>
                    <a:pt x="1193" y="1554911"/>
                  </a:lnTo>
                  <a:lnTo>
                    <a:pt x="0" y="1564830"/>
                  </a:lnTo>
                  <a:lnTo>
                    <a:pt x="1092" y="1572221"/>
                  </a:lnTo>
                  <a:lnTo>
                    <a:pt x="2286" y="1566456"/>
                  </a:lnTo>
                  <a:lnTo>
                    <a:pt x="4343" y="1560931"/>
                  </a:lnTo>
                  <a:lnTo>
                    <a:pt x="5727" y="1555216"/>
                  </a:lnTo>
                  <a:lnTo>
                    <a:pt x="10502" y="1561160"/>
                  </a:lnTo>
                  <a:lnTo>
                    <a:pt x="16065" y="1575600"/>
                  </a:lnTo>
                  <a:lnTo>
                    <a:pt x="20815" y="1581531"/>
                  </a:lnTo>
                  <a:lnTo>
                    <a:pt x="21297" y="1578927"/>
                  </a:lnTo>
                  <a:lnTo>
                    <a:pt x="22199" y="1576476"/>
                  </a:lnTo>
                  <a:lnTo>
                    <a:pt x="23507" y="1574177"/>
                  </a:lnTo>
                  <a:lnTo>
                    <a:pt x="31673" y="1592262"/>
                  </a:lnTo>
                  <a:lnTo>
                    <a:pt x="33947" y="1602028"/>
                  </a:lnTo>
                  <a:lnTo>
                    <a:pt x="31140" y="1610410"/>
                  </a:lnTo>
                  <a:lnTo>
                    <a:pt x="29286" y="1612544"/>
                  </a:lnTo>
                  <a:lnTo>
                    <a:pt x="31584" y="1617649"/>
                  </a:lnTo>
                  <a:lnTo>
                    <a:pt x="27533" y="1625765"/>
                  </a:lnTo>
                  <a:lnTo>
                    <a:pt x="23012" y="1629702"/>
                  </a:lnTo>
                  <a:lnTo>
                    <a:pt x="21945" y="1635302"/>
                  </a:lnTo>
                  <a:lnTo>
                    <a:pt x="22948" y="1632470"/>
                  </a:lnTo>
                  <a:lnTo>
                    <a:pt x="25273" y="1630286"/>
                  </a:lnTo>
                  <a:lnTo>
                    <a:pt x="28181" y="1629498"/>
                  </a:lnTo>
                  <a:lnTo>
                    <a:pt x="28689" y="1634223"/>
                  </a:lnTo>
                  <a:lnTo>
                    <a:pt x="23952" y="1637423"/>
                  </a:lnTo>
                  <a:lnTo>
                    <a:pt x="19646" y="1636077"/>
                  </a:lnTo>
                  <a:lnTo>
                    <a:pt x="20231" y="1641944"/>
                  </a:lnTo>
                  <a:lnTo>
                    <a:pt x="25869" y="1645018"/>
                  </a:lnTo>
                  <a:lnTo>
                    <a:pt x="32804" y="1654263"/>
                  </a:lnTo>
                  <a:lnTo>
                    <a:pt x="32613" y="1660652"/>
                  </a:lnTo>
                  <a:lnTo>
                    <a:pt x="34886" y="1678254"/>
                  </a:lnTo>
                  <a:lnTo>
                    <a:pt x="36106" y="1689646"/>
                  </a:lnTo>
                  <a:lnTo>
                    <a:pt x="36639" y="1701101"/>
                  </a:lnTo>
                  <a:lnTo>
                    <a:pt x="36106" y="1713064"/>
                  </a:lnTo>
                  <a:lnTo>
                    <a:pt x="31508" y="1732915"/>
                  </a:lnTo>
                  <a:lnTo>
                    <a:pt x="23977" y="1751939"/>
                  </a:lnTo>
                  <a:lnTo>
                    <a:pt x="16941" y="1771078"/>
                  </a:lnTo>
                  <a:lnTo>
                    <a:pt x="13843" y="1791220"/>
                  </a:lnTo>
                  <a:lnTo>
                    <a:pt x="14363" y="1790966"/>
                  </a:lnTo>
                  <a:lnTo>
                    <a:pt x="15392" y="1791220"/>
                  </a:lnTo>
                  <a:lnTo>
                    <a:pt x="15087" y="1787271"/>
                  </a:lnTo>
                  <a:lnTo>
                    <a:pt x="20904" y="1775307"/>
                  </a:lnTo>
                  <a:lnTo>
                    <a:pt x="28359" y="1766570"/>
                  </a:lnTo>
                  <a:lnTo>
                    <a:pt x="39954" y="1769897"/>
                  </a:lnTo>
                  <a:lnTo>
                    <a:pt x="45974" y="1771103"/>
                  </a:lnTo>
                  <a:lnTo>
                    <a:pt x="55435" y="1770748"/>
                  </a:lnTo>
                  <a:lnTo>
                    <a:pt x="73837" y="1764474"/>
                  </a:lnTo>
                  <a:lnTo>
                    <a:pt x="83058" y="1763991"/>
                  </a:lnTo>
                  <a:lnTo>
                    <a:pt x="89547" y="1765198"/>
                  </a:lnTo>
                  <a:lnTo>
                    <a:pt x="98399" y="1762290"/>
                  </a:lnTo>
                  <a:lnTo>
                    <a:pt x="108902" y="1768830"/>
                  </a:lnTo>
                  <a:lnTo>
                    <a:pt x="113614" y="1773186"/>
                  </a:lnTo>
                  <a:lnTo>
                    <a:pt x="122720" y="1784718"/>
                  </a:lnTo>
                  <a:lnTo>
                    <a:pt x="124129" y="1787410"/>
                  </a:lnTo>
                  <a:lnTo>
                    <a:pt x="140995" y="1788033"/>
                  </a:lnTo>
                  <a:lnTo>
                    <a:pt x="141770" y="1794421"/>
                  </a:lnTo>
                  <a:lnTo>
                    <a:pt x="146621" y="1806435"/>
                  </a:lnTo>
                  <a:lnTo>
                    <a:pt x="147281" y="1811909"/>
                  </a:lnTo>
                  <a:lnTo>
                    <a:pt x="159334" y="1821649"/>
                  </a:lnTo>
                  <a:lnTo>
                    <a:pt x="159194" y="1828723"/>
                  </a:lnTo>
                  <a:lnTo>
                    <a:pt x="168465" y="1835772"/>
                  </a:lnTo>
                  <a:lnTo>
                    <a:pt x="172415" y="1837385"/>
                  </a:lnTo>
                  <a:lnTo>
                    <a:pt x="178739" y="1841423"/>
                  </a:lnTo>
                  <a:lnTo>
                    <a:pt x="178295" y="1845310"/>
                  </a:lnTo>
                  <a:lnTo>
                    <a:pt x="183642" y="1849196"/>
                  </a:lnTo>
                  <a:lnTo>
                    <a:pt x="191173" y="1853057"/>
                  </a:lnTo>
                  <a:lnTo>
                    <a:pt x="194487" y="1852231"/>
                  </a:lnTo>
                  <a:lnTo>
                    <a:pt x="202933" y="1844929"/>
                  </a:lnTo>
                  <a:lnTo>
                    <a:pt x="204584" y="1833105"/>
                  </a:lnTo>
                  <a:lnTo>
                    <a:pt x="205790" y="1821345"/>
                  </a:lnTo>
                  <a:lnTo>
                    <a:pt x="212915" y="1814233"/>
                  </a:lnTo>
                  <a:lnTo>
                    <a:pt x="221145" y="1812023"/>
                  </a:lnTo>
                  <a:lnTo>
                    <a:pt x="221843" y="1812493"/>
                  </a:lnTo>
                  <a:lnTo>
                    <a:pt x="231444" y="1825307"/>
                  </a:lnTo>
                  <a:lnTo>
                    <a:pt x="237934" y="1828673"/>
                  </a:lnTo>
                  <a:lnTo>
                    <a:pt x="240969" y="1835327"/>
                  </a:lnTo>
                  <a:lnTo>
                    <a:pt x="246126" y="1825650"/>
                  </a:lnTo>
                  <a:lnTo>
                    <a:pt x="252755" y="1820799"/>
                  </a:lnTo>
                  <a:lnTo>
                    <a:pt x="261150" y="1819859"/>
                  </a:lnTo>
                  <a:lnTo>
                    <a:pt x="271653" y="1821903"/>
                  </a:lnTo>
                  <a:lnTo>
                    <a:pt x="280327" y="1823110"/>
                  </a:lnTo>
                  <a:lnTo>
                    <a:pt x="289953" y="1822132"/>
                  </a:lnTo>
                  <a:lnTo>
                    <a:pt x="298145" y="1818195"/>
                  </a:lnTo>
                  <a:lnTo>
                    <a:pt x="302437" y="1810575"/>
                  </a:lnTo>
                  <a:lnTo>
                    <a:pt x="311975" y="1817420"/>
                  </a:lnTo>
                  <a:lnTo>
                    <a:pt x="328193" y="1818970"/>
                  </a:lnTo>
                  <a:lnTo>
                    <a:pt x="345389" y="1817890"/>
                  </a:lnTo>
                  <a:lnTo>
                    <a:pt x="357847" y="1816862"/>
                  </a:lnTo>
                  <a:lnTo>
                    <a:pt x="379056" y="1816671"/>
                  </a:lnTo>
                  <a:lnTo>
                    <a:pt x="442683" y="1816760"/>
                  </a:lnTo>
                  <a:lnTo>
                    <a:pt x="451802" y="1817027"/>
                  </a:lnTo>
                  <a:lnTo>
                    <a:pt x="457746" y="1816519"/>
                  </a:lnTo>
                  <a:lnTo>
                    <a:pt x="461365" y="1813166"/>
                  </a:lnTo>
                  <a:lnTo>
                    <a:pt x="466915" y="1791284"/>
                  </a:lnTo>
                  <a:lnTo>
                    <a:pt x="467702" y="1783918"/>
                  </a:lnTo>
                  <a:lnTo>
                    <a:pt x="465848" y="1778063"/>
                  </a:lnTo>
                  <a:lnTo>
                    <a:pt x="458851" y="1765223"/>
                  </a:lnTo>
                  <a:lnTo>
                    <a:pt x="455739" y="1751126"/>
                  </a:lnTo>
                  <a:lnTo>
                    <a:pt x="454736" y="1736305"/>
                  </a:lnTo>
                  <a:lnTo>
                    <a:pt x="454088" y="1721307"/>
                  </a:lnTo>
                  <a:lnTo>
                    <a:pt x="440766" y="1523479"/>
                  </a:lnTo>
                  <a:lnTo>
                    <a:pt x="437057" y="1474038"/>
                  </a:lnTo>
                  <a:lnTo>
                    <a:pt x="432904" y="1424647"/>
                  </a:lnTo>
                  <a:lnTo>
                    <a:pt x="428180" y="1375308"/>
                  </a:lnTo>
                  <a:lnTo>
                    <a:pt x="499008" y="1375308"/>
                  </a:lnTo>
                  <a:close/>
                </a:path>
                <a:path w="7541259" h="4729480">
                  <a:moveTo>
                    <a:pt x="1035875" y="0"/>
                  </a:moveTo>
                  <a:lnTo>
                    <a:pt x="1032268" y="2540"/>
                  </a:lnTo>
                  <a:lnTo>
                    <a:pt x="1032078" y="7620"/>
                  </a:lnTo>
                  <a:lnTo>
                    <a:pt x="1032814" y="10160"/>
                  </a:lnTo>
                  <a:lnTo>
                    <a:pt x="1032814" y="6350"/>
                  </a:lnTo>
                  <a:lnTo>
                    <a:pt x="1032548" y="6350"/>
                  </a:lnTo>
                  <a:lnTo>
                    <a:pt x="1035875" y="0"/>
                  </a:lnTo>
                  <a:close/>
                </a:path>
                <a:path w="7541259" h="4729480">
                  <a:moveTo>
                    <a:pt x="1042301" y="9690"/>
                  </a:moveTo>
                  <a:lnTo>
                    <a:pt x="1041006" y="9423"/>
                  </a:lnTo>
                  <a:lnTo>
                    <a:pt x="1037539" y="13004"/>
                  </a:lnTo>
                  <a:lnTo>
                    <a:pt x="1041412" y="13779"/>
                  </a:lnTo>
                  <a:lnTo>
                    <a:pt x="1042301" y="9690"/>
                  </a:lnTo>
                  <a:close/>
                </a:path>
                <a:path w="7541259" h="4729480">
                  <a:moveTo>
                    <a:pt x="1044702" y="5080"/>
                  </a:moveTo>
                  <a:lnTo>
                    <a:pt x="1040028" y="2540"/>
                  </a:lnTo>
                  <a:lnTo>
                    <a:pt x="1032916" y="6286"/>
                  </a:lnTo>
                  <a:lnTo>
                    <a:pt x="1040701" y="5080"/>
                  </a:lnTo>
                  <a:lnTo>
                    <a:pt x="1044702" y="5080"/>
                  </a:lnTo>
                  <a:close/>
                </a:path>
                <a:path w="7541259" h="4729480">
                  <a:moveTo>
                    <a:pt x="1098257" y="177800"/>
                  </a:moveTo>
                  <a:lnTo>
                    <a:pt x="1098181" y="176530"/>
                  </a:lnTo>
                  <a:lnTo>
                    <a:pt x="1097419" y="176872"/>
                  </a:lnTo>
                  <a:lnTo>
                    <a:pt x="1098257" y="177800"/>
                  </a:lnTo>
                  <a:close/>
                </a:path>
                <a:path w="7541259" h="4729480">
                  <a:moveTo>
                    <a:pt x="1135989" y="25387"/>
                  </a:moveTo>
                  <a:lnTo>
                    <a:pt x="1134389" y="21310"/>
                  </a:lnTo>
                  <a:lnTo>
                    <a:pt x="1130249" y="19875"/>
                  </a:lnTo>
                  <a:lnTo>
                    <a:pt x="1126312" y="21513"/>
                  </a:lnTo>
                  <a:lnTo>
                    <a:pt x="1129004" y="25387"/>
                  </a:lnTo>
                  <a:lnTo>
                    <a:pt x="1131328" y="25654"/>
                  </a:lnTo>
                  <a:lnTo>
                    <a:pt x="1133665" y="25654"/>
                  </a:lnTo>
                  <a:lnTo>
                    <a:pt x="1135989" y="25387"/>
                  </a:lnTo>
                  <a:close/>
                </a:path>
                <a:path w="7541259" h="4729480">
                  <a:moveTo>
                    <a:pt x="1162862" y="3319068"/>
                  </a:moveTo>
                  <a:lnTo>
                    <a:pt x="1161008" y="3315208"/>
                  </a:lnTo>
                  <a:lnTo>
                    <a:pt x="1160729" y="3310839"/>
                  </a:lnTo>
                  <a:lnTo>
                    <a:pt x="1158608" y="3307092"/>
                  </a:lnTo>
                  <a:lnTo>
                    <a:pt x="1158633" y="3311423"/>
                  </a:lnTo>
                  <a:lnTo>
                    <a:pt x="1159903" y="3315779"/>
                  </a:lnTo>
                  <a:lnTo>
                    <a:pt x="1162862" y="3319068"/>
                  </a:lnTo>
                  <a:close/>
                </a:path>
                <a:path w="7541259" h="4729480">
                  <a:moveTo>
                    <a:pt x="1228953" y="280670"/>
                  </a:moveTo>
                  <a:lnTo>
                    <a:pt x="1225981" y="275590"/>
                  </a:lnTo>
                  <a:lnTo>
                    <a:pt x="1220520" y="270510"/>
                  </a:lnTo>
                  <a:lnTo>
                    <a:pt x="1208468" y="264160"/>
                  </a:lnTo>
                  <a:lnTo>
                    <a:pt x="1203871" y="259080"/>
                  </a:lnTo>
                  <a:lnTo>
                    <a:pt x="1202715" y="257810"/>
                  </a:lnTo>
                  <a:lnTo>
                    <a:pt x="1200378" y="256540"/>
                  </a:lnTo>
                  <a:lnTo>
                    <a:pt x="1195705" y="254000"/>
                  </a:lnTo>
                  <a:lnTo>
                    <a:pt x="1190205" y="250190"/>
                  </a:lnTo>
                  <a:lnTo>
                    <a:pt x="1186053" y="243840"/>
                  </a:lnTo>
                  <a:lnTo>
                    <a:pt x="1181976" y="238760"/>
                  </a:lnTo>
                  <a:lnTo>
                    <a:pt x="1176718" y="233680"/>
                  </a:lnTo>
                  <a:lnTo>
                    <a:pt x="1183322" y="228600"/>
                  </a:lnTo>
                  <a:lnTo>
                    <a:pt x="1180211" y="224790"/>
                  </a:lnTo>
                  <a:lnTo>
                    <a:pt x="1167295" y="217170"/>
                  </a:lnTo>
                  <a:lnTo>
                    <a:pt x="1167853" y="212090"/>
                  </a:lnTo>
                  <a:lnTo>
                    <a:pt x="1167993" y="210820"/>
                  </a:lnTo>
                  <a:lnTo>
                    <a:pt x="1168133" y="209550"/>
                  </a:lnTo>
                  <a:lnTo>
                    <a:pt x="1162583" y="205740"/>
                  </a:lnTo>
                  <a:lnTo>
                    <a:pt x="1156919" y="203200"/>
                  </a:lnTo>
                  <a:lnTo>
                    <a:pt x="1145222" y="203200"/>
                  </a:lnTo>
                  <a:lnTo>
                    <a:pt x="1139964" y="200660"/>
                  </a:lnTo>
                  <a:lnTo>
                    <a:pt x="1135329" y="194310"/>
                  </a:lnTo>
                  <a:lnTo>
                    <a:pt x="1135519" y="210820"/>
                  </a:lnTo>
                  <a:lnTo>
                    <a:pt x="1135341" y="210820"/>
                  </a:lnTo>
                  <a:lnTo>
                    <a:pt x="1131303" y="205740"/>
                  </a:lnTo>
                  <a:lnTo>
                    <a:pt x="1121549" y="203200"/>
                  </a:lnTo>
                  <a:lnTo>
                    <a:pt x="1116380" y="208280"/>
                  </a:lnTo>
                  <a:lnTo>
                    <a:pt x="1117523" y="209550"/>
                  </a:lnTo>
                  <a:lnTo>
                    <a:pt x="1119860" y="212090"/>
                  </a:lnTo>
                  <a:lnTo>
                    <a:pt x="1113536" y="212090"/>
                  </a:lnTo>
                  <a:lnTo>
                    <a:pt x="1107338" y="205740"/>
                  </a:lnTo>
                  <a:lnTo>
                    <a:pt x="1100747" y="199390"/>
                  </a:lnTo>
                  <a:lnTo>
                    <a:pt x="1093165" y="199390"/>
                  </a:lnTo>
                  <a:lnTo>
                    <a:pt x="1092949" y="195580"/>
                  </a:lnTo>
                  <a:lnTo>
                    <a:pt x="1092390" y="193040"/>
                  </a:lnTo>
                  <a:lnTo>
                    <a:pt x="1091831" y="190500"/>
                  </a:lnTo>
                  <a:lnTo>
                    <a:pt x="1086980" y="193040"/>
                  </a:lnTo>
                  <a:lnTo>
                    <a:pt x="1088453" y="190500"/>
                  </a:lnTo>
                  <a:lnTo>
                    <a:pt x="1095921" y="182880"/>
                  </a:lnTo>
                  <a:lnTo>
                    <a:pt x="1089291" y="180340"/>
                  </a:lnTo>
                  <a:lnTo>
                    <a:pt x="1089621" y="180340"/>
                  </a:lnTo>
                  <a:lnTo>
                    <a:pt x="1097419" y="176872"/>
                  </a:lnTo>
                  <a:lnTo>
                    <a:pt x="1097102" y="176530"/>
                  </a:lnTo>
                  <a:lnTo>
                    <a:pt x="1096403" y="175260"/>
                  </a:lnTo>
                  <a:lnTo>
                    <a:pt x="1096149" y="173990"/>
                  </a:lnTo>
                  <a:lnTo>
                    <a:pt x="1096314" y="172720"/>
                  </a:lnTo>
                  <a:lnTo>
                    <a:pt x="1097280" y="171450"/>
                  </a:lnTo>
                  <a:lnTo>
                    <a:pt x="1099058" y="171450"/>
                  </a:lnTo>
                  <a:lnTo>
                    <a:pt x="1097559" y="168910"/>
                  </a:lnTo>
                  <a:lnTo>
                    <a:pt x="1093368" y="166370"/>
                  </a:lnTo>
                  <a:lnTo>
                    <a:pt x="1090066" y="163830"/>
                  </a:lnTo>
                  <a:lnTo>
                    <a:pt x="1091234" y="160020"/>
                  </a:lnTo>
                  <a:lnTo>
                    <a:pt x="1094232" y="156210"/>
                  </a:lnTo>
                  <a:lnTo>
                    <a:pt x="1100848" y="156210"/>
                  </a:lnTo>
                  <a:lnTo>
                    <a:pt x="1106474" y="151130"/>
                  </a:lnTo>
                  <a:lnTo>
                    <a:pt x="1116952" y="154940"/>
                  </a:lnTo>
                  <a:lnTo>
                    <a:pt x="1115974" y="151130"/>
                  </a:lnTo>
                  <a:lnTo>
                    <a:pt x="1114679" y="146050"/>
                  </a:lnTo>
                  <a:lnTo>
                    <a:pt x="1110805" y="143510"/>
                  </a:lnTo>
                  <a:lnTo>
                    <a:pt x="1111923" y="140970"/>
                  </a:lnTo>
                  <a:lnTo>
                    <a:pt x="1113129" y="140970"/>
                  </a:lnTo>
                  <a:lnTo>
                    <a:pt x="1113523" y="138430"/>
                  </a:lnTo>
                  <a:lnTo>
                    <a:pt x="1113104" y="137160"/>
                  </a:lnTo>
                  <a:lnTo>
                    <a:pt x="1108316" y="130810"/>
                  </a:lnTo>
                  <a:lnTo>
                    <a:pt x="1116939" y="130810"/>
                  </a:lnTo>
                  <a:lnTo>
                    <a:pt x="1127963" y="129540"/>
                  </a:lnTo>
                  <a:lnTo>
                    <a:pt x="1126972" y="124460"/>
                  </a:lnTo>
                  <a:lnTo>
                    <a:pt x="1128661" y="115570"/>
                  </a:lnTo>
                  <a:lnTo>
                    <a:pt x="1121537" y="113030"/>
                  </a:lnTo>
                  <a:lnTo>
                    <a:pt x="1126045" y="110490"/>
                  </a:lnTo>
                  <a:lnTo>
                    <a:pt x="1125258" y="106680"/>
                  </a:lnTo>
                  <a:lnTo>
                    <a:pt x="1124724" y="104140"/>
                  </a:lnTo>
                  <a:lnTo>
                    <a:pt x="1118158" y="101600"/>
                  </a:lnTo>
                  <a:lnTo>
                    <a:pt x="1117930" y="95250"/>
                  </a:lnTo>
                  <a:lnTo>
                    <a:pt x="1123594" y="96520"/>
                  </a:lnTo>
                  <a:lnTo>
                    <a:pt x="1124712" y="95250"/>
                  </a:lnTo>
                  <a:lnTo>
                    <a:pt x="1128064" y="91440"/>
                  </a:lnTo>
                  <a:lnTo>
                    <a:pt x="1138339" y="95250"/>
                  </a:lnTo>
                  <a:lnTo>
                    <a:pt x="1144358" y="91440"/>
                  </a:lnTo>
                  <a:lnTo>
                    <a:pt x="1146149" y="87630"/>
                  </a:lnTo>
                  <a:lnTo>
                    <a:pt x="1142149" y="83820"/>
                  </a:lnTo>
                  <a:lnTo>
                    <a:pt x="1132624" y="83820"/>
                  </a:lnTo>
                  <a:lnTo>
                    <a:pt x="1122324" y="78740"/>
                  </a:lnTo>
                  <a:lnTo>
                    <a:pt x="1118247" y="72390"/>
                  </a:lnTo>
                  <a:lnTo>
                    <a:pt x="1112126" y="72390"/>
                  </a:lnTo>
                  <a:lnTo>
                    <a:pt x="1112748" y="68580"/>
                  </a:lnTo>
                  <a:lnTo>
                    <a:pt x="1126007" y="64770"/>
                  </a:lnTo>
                  <a:lnTo>
                    <a:pt x="1123962" y="59690"/>
                  </a:lnTo>
                  <a:lnTo>
                    <a:pt x="1118489" y="53340"/>
                  </a:lnTo>
                  <a:lnTo>
                    <a:pt x="1118031" y="49530"/>
                  </a:lnTo>
                  <a:lnTo>
                    <a:pt x="1123315" y="49530"/>
                  </a:lnTo>
                  <a:lnTo>
                    <a:pt x="1122540" y="45720"/>
                  </a:lnTo>
                  <a:lnTo>
                    <a:pt x="1120279" y="44450"/>
                  </a:lnTo>
                  <a:lnTo>
                    <a:pt x="1117561" y="44450"/>
                  </a:lnTo>
                  <a:lnTo>
                    <a:pt x="1122794" y="38100"/>
                  </a:lnTo>
                  <a:lnTo>
                    <a:pt x="1127709" y="35560"/>
                  </a:lnTo>
                  <a:lnTo>
                    <a:pt x="1128306" y="31750"/>
                  </a:lnTo>
                  <a:lnTo>
                    <a:pt x="1129118" y="26670"/>
                  </a:lnTo>
                  <a:lnTo>
                    <a:pt x="1121981" y="29210"/>
                  </a:lnTo>
                  <a:lnTo>
                    <a:pt x="1117828" y="31750"/>
                  </a:lnTo>
                  <a:lnTo>
                    <a:pt x="1106373" y="25400"/>
                  </a:lnTo>
                  <a:lnTo>
                    <a:pt x="1099185" y="24130"/>
                  </a:lnTo>
                  <a:lnTo>
                    <a:pt x="1097026" y="30480"/>
                  </a:lnTo>
                  <a:lnTo>
                    <a:pt x="1096645" y="27940"/>
                  </a:lnTo>
                  <a:lnTo>
                    <a:pt x="1096454" y="26670"/>
                  </a:lnTo>
                  <a:lnTo>
                    <a:pt x="1098207" y="24130"/>
                  </a:lnTo>
                  <a:lnTo>
                    <a:pt x="1094600" y="22860"/>
                  </a:lnTo>
                  <a:lnTo>
                    <a:pt x="1090523" y="22860"/>
                  </a:lnTo>
                  <a:lnTo>
                    <a:pt x="1086980" y="24130"/>
                  </a:lnTo>
                  <a:lnTo>
                    <a:pt x="1089672" y="22860"/>
                  </a:lnTo>
                  <a:lnTo>
                    <a:pt x="1095590" y="15240"/>
                  </a:lnTo>
                  <a:lnTo>
                    <a:pt x="1088910" y="15240"/>
                  </a:lnTo>
                  <a:lnTo>
                    <a:pt x="1089494" y="11430"/>
                  </a:lnTo>
                  <a:lnTo>
                    <a:pt x="1085049" y="10820"/>
                  </a:lnTo>
                  <a:lnTo>
                    <a:pt x="1085049" y="64770"/>
                  </a:lnTo>
                  <a:lnTo>
                    <a:pt x="1075715" y="64770"/>
                  </a:lnTo>
                  <a:lnTo>
                    <a:pt x="1073645" y="56362"/>
                  </a:lnTo>
                  <a:lnTo>
                    <a:pt x="1077747" y="60960"/>
                  </a:lnTo>
                  <a:lnTo>
                    <a:pt x="1081443" y="62230"/>
                  </a:lnTo>
                  <a:lnTo>
                    <a:pt x="1085049" y="64770"/>
                  </a:lnTo>
                  <a:lnTo>
                    <a:pt x="1085049" y="10820"/>
                  </a:lnTo>
                  <a:lnTo>
                    <a:pt x="1080414" y="10160"/>
                  </a:lnTo>
                  <a:lnTo>
                    <a:pt x="1069606" y="7620"/>
                  </a:lnTo>
                  <a:lnTo>
                    <a:pt x="1064971" y="7620"/>
                  </a:lnTo>
                  <a:lnTo>
                    <a:pt x="1058481" y="5080"/>
                  </a:lnTo>
                  <a:lnTo>
                    <a:pt x="1044702" y="5080"/>
                  </a:lnTo>
                  <a:lnTo>
                    <a:pt x="1047026" y="6350"/>
                  </a:lnTo>
                  <a:lnTo>
                    <a:pt x="1049223" y="13970"/>
                  </a:lnTo>
                  <a:lnTo>
                    <a:pt x="1051636" y="17780"/>
                  </a:lnTo>
                  <a:lnTo>
                    <a:pt x="1057224" y="21590"/>
                  </a:lnTo>
                  <a:lnTo>
                    <a:pt x="1053172" y="27940"/>
                  </a:lnTo>
                  <a:lnTo>
                    <a:pt x="1045730" y="25400"/>
                  </a:lnTo>
                  <a:lnTo>
                    <a:pt x="1042860" y="30480"/>
                  </a:lnTo>
                  <a:lnTo>
                    <a:pt x="1046657" y="31750"/>
                  </a:lnTo>
                  <a:lnTo>
                    <a:pt x="1050632" y="31750"/>
                  </a:lnTo>
                  <a:lnTo>
                    <a:pt x="1054468" y="30480"/>
                  </a:lnTo>
                  <a:lnTo>
                    <a:pt x="1045870" y="34290"/>
                  </a:lnTo>
                  <a:lnTo>
                    <a:pt x="1055293" y="36830"/>
                  </a:lnTo>
                  <a:lnTo>
                    <a:pt x="1056779" y="41910"/>
                  </a:lnTo>
                  <a:lnTo>
                    <a:pt x="1053134" y="41910"/>
                  </a:lnTo>
                  <a:lnTo>
                    <a:pt x="1051318" y="44450"/>
                  </a:lnTo>
                  <a:lnTo>
                    <a:pt x="1057224" y="49530"/>
                  </a:lnTo>
                  <a:lnTo>
                    <a:pt x="1061681" y="49530"/>
                  </a:lnTo>
                  <a:lnTo>
                    <a:pt x="1069568" y="50800"/>
                  </a:lnTo>
                  <a:lnTo>
                    <a:pt x="1072070" y="54610"/>
                  </a:lnTo>
                  <a:lnTo>
                    <a:pt x="1072921" y="55549"/>
                  </a:lnTo>
                  <a:lnTo>
                    <a:pt x="1066419" y="52070"/>
                  </a:lnTo>
                  <a:lnTo>
                    <a:pt x="1061681" y="49530"/>
                  </a:lnTo>
                  <a:lnTo>
                    <a:pt x="1056005" y="52070"/>
                  </a:lnTo>
                  <a:lnTo>
                    <a:pt x="1045121" y="50800"/>
                  </a:lnTo>
                  <a:lnTo>
                    <a:pt x="1039533" y="49530"/>
                  </a:lnTo>
                  <a:lnTo>
                    <a:pt x="1038250" y="60960"/>
                  </a:lnTo>
                  <a:lnTo>
                    <a:pt x="1040993" y="63500"/>
                  </a:lnTo>
                  <a:lnTo>
                    <a:pt x="1040930" y="66040"/>
                  </a:lnTo>
                  <a:lnTo>
                    <a:pt x="1040079" y="68580"/>
                  </a:lnTo>
                  <a:lnTo>
                    <a:pt x="1039431" y="71120"/>
                  </a:lnTo>
                  <a:lnTo>
                    <a:pt x="1038999" y="72390"/>
                  </a:lnTo>
                  <a:lnTo>
                    <a:pt x="1038745" y="69850"/>
                  </a:lnTo>
                  <a:lnTo>
                    <a:pt x="1038618" y="68580"/>
                  </a:lnTo>
                  <a:lnTo>
                    <a:pt x="1039876" y="64770"/>
                  </a:lnTo>
                  <a:lnTo>
                    <a:pt x="1030376" y="60960"/>
                  </a:lnTo>
                  <a:lnTo>
                    <a:pt x="1028458" y="66040"/>
                  </a:lnTo>
                  <a:lnTo>
                    <a:pt x="1031633" y="69850"/>
                  </a:lnTo>
                  <a:lnTo>
                    <a:pt x="1026223" y="69850"/>
                  </a:lnTo>
                  <a:lnTo>
                    <a:pt x="1023899" y="67310"/>
                  </a:lnTo>
                  <a:lnTo>
                    <a:pt x="1025855" y="62230"/>
                  </a:lnTo>
                  <a:lnTo>
                    <a:pt x="1017485" y="59690"/>
                  </a:lnTo>
                  <a:lnTo>
                    <a:pt x="1006030" y="58420"/>
                  </a:lnTo>
                  <a:lnTo>
                    <a:pt x="994486" y="58420"/>
                  </a:lnTo>
                  <a:lnTo>
                    <a:pt x="987386" y="66040"/>
                  </a:lnTo>
                  <a:lnTo>
                    <a:pt x="987539" y="74930"/>
                  </a:lnTo>
                  <a:lnTo>
                    <a:pt x="997064" y="74930"/>
                  </a:lnTo>
                  <a:lnTo>
                    <a:pt x="999502" y="76200"/>
                  </a:lnTo>
                  <a:lnTo>
                    <a:pt x="995680" y="77470"/>
                  </a:lnTo>
                  <a:lnTo>
                    <a:pt x="992873" y="85090"/>
                  </a:lnTo>
                  <a:lnTo>
                    <a:pt x="990600" y="93980"/>
                  </a:lnTo>
                  <a:lnTo>
                    <a:pt x="988326" y="100330"/>
                  </a:lnTo>
                  <a:lnTo>
                    <a:pt x="984465" y="106680"/>
                  </a:lnTo>
                  <a:lnTo>
                    <a:pt x="980198" y="101600"/>
                  </a:lnTo>
                  <a:lnTo>
                    <a:pt x="970915" y="111760"/>
                  </a:lnTo>
                  <a:lnTo>
                    <a:pt x="982484" y="113030"/>
                  </a:lnTo>
                  <a:lnTo>
                    <a:pt x="985647" y="114300"/>
                  </a:lnTo>
                  <a:lnTo>
                    <a:pt x="988148" y="119380"/>
                  </a:lnTo>
                  <a:lnTo>
                    <a:pt x="984148" y="124460"/>
                  </a:lnTo>
                  <a:lnTo>
                    <a:pt x="978801" y="128270"/>
                  </a:lnTo>
                  <a:lnTo>
                    <a:pt x="977214" y="133350"/>
                  </a:lnTo>
                  <a:lnTo>
                    <a:pt x="975842" y="137160"/>
                  </a:lnTo>
                  <a:lnTo>
                    <a:pt x="968844" y="138430"/>
                  </a:lnTo>
                  <a:lnTo>
                    <a:pt x="960488" y="138430"/>
                  </a:lnTo>
                  <a:lnTo>
                    <a:pt x="955065" y="137160"/>
                  </a:lnTo>
                  <a:lnTo>
                    <a:pt x="957313" y="143510"/>
                  </a:lnTo>
                  <a:lnTo>
                    <a:pt x="952868" y="138430"/>
                  </a:lnTo>
                  <a:lnTo>
                    <a:pt x="948448" y="140970"/>
                  </a:lnTo>
                  <a:lnTo>
                    <a:pt x="950391" y="142240"/>
                  </a:lnTo>
                  <a:lnTo>
                    <a:pt x="948372" y="142240"/>
                  </a:lnTo>
                  <a:lnTo>
                    <a:pt x="948448" y="144780"/>
                  </a:lnTo>
                  <a:lnTo>
                    <a:pt x="953389" y="146050"/>
                  </a:lnTo>
                  <a:lnTo>
                    <a:pt x="960031" y="156210"/>
                  </a:lnTo>
                  <a:lnTo>
                    <a:pt x="957338" y="161290"/>
                  </a:lnTo>
                  <a:lnTo>
                    <a:pt x="954430" y="166370"/>
                  </a:lnTo>
                  <a:lnTo>
                    <a:pt x="950849" y="171450"/>
                  </a:lnTo>
                  <a:lnTo>
                    <a:pt x="948804" y="176530"/>
                  </a:lnTo>
                  <a:lnTo>
                    <a:pt x="950544" y="180340"/>
                  </a:lnTo>
                  <a:lnTo>
                    <a:pt x="953909" y="184150"/>
                  </a:lnTo>
                  <a:lnTo>
                    <a:pt x="946048" y="187960"/>
                  </a:lnTo>
                  <a:lnTo>
                    <a:pt x="954151" y="194310"/>
                  </a:lnTo>
                  <a:lnTo>
                    <a:pt x="960374" y="194310"/>
                  </a:lnTo>
                  <a:lnTo>
                    <a:pt x="956170" y="199390"/>
                  </a:lnTo>
                  <a:lnTo>
                    <a:pt x="961491" y="199390"/>
                  </a:lnTo>
                  <a:lnTo>
                    <a:pt x="961212" y="204470"/>
                  </a:lnTo>
                  <a:lnTo>
                    <a:pt x="962787" y="208280"/>
                  </a:lnTo>
                  <a:lnTo>
                    <a:pt x="955624" y="212090"/>
                  </a:lnTo>
                  <a:lnTo>
                    <a:pt x="953833" y="218440"/>
                  </a:lnTo>
                  <a:lnTo>
                    <a:pt x="956462" y="224790"/>
                  </a:lnTo>
                  <a:lnTo>
                    <a:pt x="962545" y="231140"/>
                  </a:lnTo>
                  <a:lnTo>
                    <a:pt x="970546" y="234950"/>
                  </a:lnTo>
                  <a:lnTo>
                    <a:pt x="961224" y="237490"/>
                  </a:lnTo>
                  <a:lnTo>
                    <a:pt x="961224" y="247650"/>
                  </a:lnTo>
                  <a:lnTo>
                    <a:pt x="967943" y="250190"/>
                  </a:lnTo>
                  <a:lnTo>
                    <a:pt x="975855" y="262890"/>
                  </a:lnTo>
                  <a:lnTo>
                    <a:pt x="977087" y="256540"/>
                  </a:lnTo>
                  <a:lnTo>
                    <a:pt x="986370" y="260350"/>
                  </a:lnTo>
                  <a:lnTo>
                    <a:pt x="982662" y="264160"/>
                  </a:lnTo>
                  <a:lnTo>
                    <a:pt x="987602" y="262890"/>
                  </a:lnTo>
                  <a:lnTo>
                    <a:pt x="989482" y="262890"/>
                  </a:lnTo>
                  <a:lnTo>
                    <a:pt x="991362" y="261620"/>
                  </a:lnTo>
                  <a:lnTo>
                    <a:pt x="993267" y="261620"/>
                  </a:lnTo>
                  <a:lnTo>
                    <a:pt x="1000163" y="259080"/>
                  </a:lnTo>
                  <a:lnTo>
                    <a:pt x="1001636" y="262890"/>
                  </a:lnTo>
                  <a:lnTo>
                    <a:pt x="1013714" y="266700"/>
                  </a:lnTo>
                  <a:lnTo>
                    <a:pt x="1021422" y="267970"/>
                  </a:lnTo>
                  <a:lnTo>
                    <a:pt x="1027379" y="269240"/>
                  </a:lnTo>
                  <a:lnTo>
                    <a:pt x="1022527" y="274320"/>
                  </a:lnTo>
                  <a:lnTo>
                    <a:pt x="1017689" y="278130"/>
                  </a:lnTo>
                  <a:lnTo>
                    <a:pt x="1009243" y="289560"/>
                  </a:lnTo>
                  <a:lnTo>
                    <a:pt x="1009472" y="297180"/>
                  </a:lnTo>
                  <a:lnTo>
                    <a:pt x="1006475" y="303530"/>
                  </a:lnTo>
                  <a:lnTo>
                    <a:pt x="1004671" y="309880"/>
                  </a:lnTo>
                  <a:lnTo>
                    <a:pt x="1003185" y="320040"/>
                  </a:lnTo>
                  <a:lnTo>
                    <a:pt x="1003338" y="328930"/>
                  </a:lnTo>
                  <a:lnTo>
                    <a:pt x="1006475" y="331470"/>
                  </a:lnTo>
                  <a:lnTo>
                    <a:pt x="1007338" y="332740"/>
                  </a:lnTo>
                  <a:lnTo>
                    <a:pt x="1039037" y="332740"/>
                  </a:lnTo>
                  <a:lnTo>
                    <a:pt x="1040168" y="328930"/>
                  </a:lnTo>
                  <a:lnTo>
                    <a:pt x="1040549" y="327660"/>
                  </a:lnTo>
                  <a:lnTo>
                    <a:pt x="1036281" y="328930"/>
                  </a:lnTo>
                  <a:lnTo>
                    <a:pt x="1035812" y="326390"/>
                  </a:lnTo>
                  <a:lnTo>
                    <a:pt x="1038771" y="323850"/>
                  </a:lnTo>
                  <a:lnTo>
                    <a:pt x="1044790" y="325120"/>
                  </a:lnTo>
                  <a:lnTo>
                    <a:pt x="1050404" y="326390"/>
                  </a:lnTo>
                  <a:lnTo>
                    <a:pt x="1056487" y="327660"/>
                  </a:lnTo>
                  <a:lnTo>
                    <a:pt x="1062596" y="327660"/>
                  </a:lnTo>
                  <a:lnTo>
                    <a:pt x="1068285" y="330200"/>
                  </a:lnTo>
                  <a:lnTo>
                    <a:pt x="1075524" y="332740"/>
                  </a:lnTo>
                  <a:lnTo>
                    <a:pt x="1086751" y="335280"/>
                  </a:lnTo>
                  <a:lnTo>
                    <a:pt x="1096022" y="339090"/>
                  </a:lnTo>
                  <a:lnTo>
                    <a:pt x="1097394" y="345440"/>
                  </a:lnTo>
                  <a:lnTo>
                    <a:pt x="1105801" y="345440"/>
                  </a:lnTo>
                  <a:lnTo>
                    <a:pt x="1106017" y="337820"/>
                  </a:lnTo>
                  <a:lnTo>
                    <a:pt x="1107871" y="331470"/>
                  </a:lnTo>
                  <a:lnTo>
                    <a:pt x="1111453" y="335280"/>
                  </a:lnTo>
                  <a:lnTo>
                    <a:pt x="1124102" y="335280"/>
                  </a:lnTo>
                  <a:lnTo>
                    <a:pt x="1120216" y="336550"/>
                  </a:lnTo>
                  <a:lnTo>
                    <a:pt x="1130617" y="339090"/>
                  </a:lnTo>
                  <a:lnTo>
                    <a:pt x="1137221" y="339090"/>
                  </a:lnTo>
                  <a:lnTo>
                    <a:pt x="1139850" y="335280"/>
                  </a:lnTo>
                  <a:lnTo>
                    <a:pt x="1144206" y="335280"/>
                  </a:lnTo>
                  <a:lnTo>
                    <a:pt x="1150556" y="334010"/>
                  </a:lnTo>
                  <a:lnTo>
                    <a:pt x="1157020" y="331470"/>
                  </a:lnTo>
                  <a:lnTo>
                    <a:pt x="1163662" y="330200"/>
                  </a:lnTo>
                  <a:lnTo>
                    <a:pt x="1170533" y="331470"/>
                  </a:lnTo>
                  <a:lnTo>
                    <a:pt x="1170482" y="330200"/>
                  </a:lnTo>
                  <a:lnTo>
                    <a:pt x="1170432" y="328930"/>
                  </a:lnTo>
                  <a:lnTo>
                    <a:pt x="1170178" y="327660"/>
                  </a:lnTo>
                  <a:lnTo>
                    <a:pt x="1169784" y="326390"/>
                  </a:lnTo>
                  <a:lnTo>
                    <a:pt x="1174127" y="327660"/>
                  </a:lnTo>
                  <a:lnTo>
                    <a:pt x="1178306" y="328930"/>
                  </a:lnTo>
                  <a:lnTo>
                    <a:pt x="1184871" y="328930"/>
                  </a:lnTo>
                  <a:lnTo>
                    <a:pt x="1187056" y="327660"/>
                  </a:lnTo>
                  <a:lnTo>
                    <a:pt x="1191704" y="327660"/>
                  </a:lnTo>
                  <a:lnTo>
                    <a:pt x="1192657" y="332740"/>
                  </a:lnTo>
                  <a:lnTo>
                    <a:pt x="1200683" y="339090"/>
                  </a:lnTo>
                  <a:lnTo>
                    <a:pt x="1200619" y="336550"/>
                  </a:lnTo>
                  <a:lnTo>
                    <a:pt x="1203845" y="325120"/>
                  </a:lnTo>
                  <a:lnTo>
                    <a:pt x="1197076" y="327660"/>
                  </a:lnTo>
                  <a:lnTo>
                    <a:pt x="1197190" y="326390"/>
                  </a:lnTo>
                  <a:lnTo>
                    <a:pt x="1197394" y="323850"/>
                  </a:lnTo>
                  <a:lnTo>
                    <a:pt x="1197927" y="317500"/>
                  </a:lnTo>
                  <a:lnTo>
                    <a:pt x="1190040" y="308610"/>
                  </a:lnTo>
                  <a:lnTo>
                    <a:pt x="1192466" y="306070"/>
                  </a:lnTo>
                  <a:lnTo>
                    <a:pt x="1200607" y="302260"/>
                  </a:lnTo>
                  <a:lnTo>
                    <a:pt x="1214653" y="299720"/>
                  </a:lnTo>
                  <a:lnTo>
                    <a:pt x="1214653" y="293370"/>
                  </a:lnTo>
                  <a:lnTo>
                    <a:pt x="1215961" y="288290"/>
                  </a:lnTo>
                  <a:lnTo>
                    <a:pt x="1223111" y="288290"/>
                  </a:lnTo>
                  <a:lnTo>
                    <a:pt x="1226756" y="287020"/>
                  </a:lnTo>
                  <a:lnTo>
                    <a:pt x="1228953" y="280670"/>
                  </a:lnTo>
                  <a:close/>
                </a:path>
                <a:path w="7541259" h="4729480">
                  <a:moveTo>
                    <a:pt x="1696135" y="672452"/>
                  </a:moveTo>
                  <a:lnTo>
                    <a:pt x="1693062" y="664057"/>
                  </a:lnTo>
                  <a:lnTo>
                    <a:pt x="1683131" y="669531"/>
                  </a:lnTo>
                  <a:lnTo>
                    <a:pt x="1686242" y="674624"/>
                  </a:lnTo>
                  <a:lnTo>
                    <a:pt x="1688109" y="674497"/>
                  </a:lnTo>
                  <a:lnTo>
                    <a:pt x="1696135" y="672452"/>
                  </a:lnTo>
                  <a:close/>
                </a:path>
                <a:path w="7541259" h="4729480">
                  <a:moveTo>
                    <a:pt x="1708810" y="3365487"/>
                  </a:moveTo>
                  <a:lnTo>
                    <a:pt x="1697710" y="3355162"/>
                  </a:lnTo>
                  <a:lnTo>
                    <a:pt x="1691322" y="3351657"/>
                  </a:lnTo>
                  <a:lnTo>
                    <a:pt x="1683804" y="3352673"/>
                  </a:lnTo>
                  <a:lnTo>
                    <a:pt x="1680349" y="3354387"/>
                  </a:lnTo>
                  <a:lnTo>
                    <a:pt x="1675091" y="3351047"/>
                  </a:lnTo>
                  <a:lnTo>
                    <a:pt x="1665744" y="3349625"/>
                  </a:lnTo>
                  <a:lnTo>
                    <a:pt x="1660017" y="3352215"/>
                  </a:lnTo>
                  <a:lnTo>
                    <a:pt x="1632521" y="3357727"/>
                  </a:lnTo>
                  <a:lnTo>
                    <a:pt x="1589011" y="3367430"/>
                  </a:lnTo>
                  <a:lnTo>
                    <a:pt x="1562493" y="3372993"/>
                  </a:lnTo>
                  <a:lnTo>
                    <a:pt x="1554911" y="3376498"/>
                  </a:lnTo>
                  <a:lnTo>
                    <a:pt x="1544408" y="3372015"/>
                  </a:lnTo>
                  <a:lnTo>
                    <a:pt x="1543583" y="3371215"/>
                  </a:lnTo>
                  <a:lnTo>
                    <a:pt x="1531137" y="3374479"/>
                  </a:lnTo>
                  <a:lnTo>
                    <a:pt x="1524952" y="3375342"/>
                  </a:lnTo>
                  <a:lnTo>
                    <a:pt x="1513840" y="3371456"/>
                  </a:lnTo>
                  <a:lnTo>
                    <a:pt x="1510157" y="3367951"/>
                  </a:lnTo>
                  <a:lnTo>
                    <a:pt x="1504365" y="3368649"/>
                  </a:lnTo>
                  <a:lnTo>
                    <a:pt x="1495602" y="3369195"/>
                  </a:lnTo>
                  <a:lnTo>
                    <a:pt x="1486763" y="3368840"/>
                  </a:lnTo>
                  <a:lnTo>
                    <a:pt x="1477949" y="3367786"/>
                  </a:lnTo>
                  <a:lnTo>
                    <a:pt x="1469250" y="3366211"/>
                  </a:lnTo>
                  <a:lnTo>
                    <a:pt x="1452321" y="3364077"/>
                  </a:lnTo>
                  <a:lnTo>
                    <a:pt x="1445082" y="3361283"/>
                  </a:lnTo>
                  <a:lnTo>
                    <a:pt x="1438579" y="3354603"/>
                  </a:lnTo>
                  <a:lnTo>
                    <a:pt x="1432280" y="3345091"/>
                  </a:lnTo>
                  <a:lnTo>
                    <a:pt x="1429524" y="3344786"/>
                  </a:lnTo>
                  <a:lnTo>
                    <a:pt x="1408722" y="3346094"/>
                  </a:lnTo>
                  <a:lnTo>
                    <a:pt x="1399400" y="3346234"/>
                  </a:lnTo>
                  <a:lnTo>
                    <a:pt x="1285582" y="3346145"/>
                  </a:lnTo>
                  <a:lnTo>
                    <a:pt x="1268603" y="3347351"/>
                  </a:lnTo>
                  <a:lnTo>
                    <a:pt x="1259700" y="3347402"/>
                  </a:lnTo>
                  <a:lnTo>
                    <a:pt x="1252067" y="3345827"/>
                  </a:lnTo>
                  <a:lnTo>
                    <a:pt x="1245120" y="3341522"/>
                  </a:lnTo>
                  <a:lnTo>
                    <a:pt x="1232700" y="3330498"/>
                  </a:lnTo>
                  <a:lnTo>
                    <a:pt x="1225626" y="3326942"/>
                  </a:lnTo>
                  <a:lnTo>
                    <a:pt x="1216698" y="3327019"/>
                  </a:lnTo>
                  <a:lnTo>
                    <a:pt x="1208900" y="3330778"/>
                  </a:lnTo>
                  <a:lnTo>
                    <a:pt x="1201394" y="3335617"/>
                  </a:lnTo>
                  <a:lnTo>
                    <a:pt x="1193368" y="3338906"/>
                  </a:lnTo>
                  <a:lnTo>
                    <a:pt x="1187894" y="3339947"/>
                  </a:lnTo>
                  <a:lnTo>
                    <a:pt x="1183208" y="3336023"/>
                  </a:lnTo>
                  <a:lnTo>
                    <a:pt x="1171968" y="3334016"/>
                  </a:lnTo>
                  <a:lnTo>
                    <a:pt x="1167460" y="3339020"/>
                  </a:lnTo>
                  <a:lnTo>
                    <a:pt x="1161783" y="3339909"/>
                  </a:lnTo>
                  <a:lnTo>
                    <a:pt x="1161478" y="3357702"/>
                  </a:lnTo>
                  <a:lnTo>
                    <a:pt x="1163802" y="3374999"/>
                  </a:lnTo>
                  <a:lnTo>
                    <a:pt x="1169949" y="3391014"/>
                  </a:lnTo>
                  <a:lnTo>
                    <a:pt x="1191907" y="3418522"/>
                  </a:lnTo>
                  <a:lnTo>
                    <a:pt x="1199489" y="3434702"/>
                  </a:lnTo>
                  <a:lnTo>
                    <a:pt x="1205814" y="3451669"/>
                  </a:lnTo>
                  <a:lnTo>
                    <a:pt x="1220381" y="3484270"/>
                  </a:lnTo>
                  <a:lnTo>
                    <a:pt x="1226743" y="3501225"/>
                  </a:lnTo>
                  <a:lnTo>
                    <a:pt x="1233893" y="3517862"/>
                  </a:lnTo>
                  <a:lnTo>
                    <a:pt x="1243761" y="3533546"/>
                  </a:lnTo>
                  <a:lnTo>
                    <a:pt x="1247190" y="3537889"/>
                  </a:lnTo>
                  <a:lnTo>
                    <a:pt x="1247724" y="3543719"/>
                  </a:lnTo>
                  <a:lnTo>
                    <a:pt x="1253210" y="3553650"/>
                  </a:lnTo>
                  <a:lnTo>
                    <a:pt x="1257096" y="3558133"/>
                  </a:lnTo>
                  <a:lnTo>
                    <a:pt x="1260500" y="3562947"/>
                  </a:lnTo>
                  <a:lnTo>
                    <a:pt x="1264843" y="3569690"/>
                  </a:lnTo>
                  <a:lnTo>
                    <a:pt x="1268539" y="3576980"/>
                  </a:lnTo>
                  <a:lnTo>
                    <a:pt x="1271206" y="3584664"/>
                  </a:lnTo>
                  <a:lnTo>
                    <a:pt x="1272438" y="3592588"/>
                  </a:lnTo>
                  <a:lnTo>
                    <a:pt x="1274610" y="3592106"/>
                  </a:lnTo>
                  <a:lnTo>
                    <a:pt x="1276667" y="3591331"/>
                  </a:lnTo>
                  <a:lnTo>
                    <a:pt x="1278610" y="3590277"/>
                  </a:lnTo>
                  <a:lnTo>
                    <a:pt x="1278153" y="3596881"/>
                  </a:lnTo>
                  <a:lnTo>
                    <a:pt x="1278318" y="3603498"/>
                  </a:lnTo>
                  <a:lnTo>
                    <a:pt x="1279029" y="3610076"/>
                  </a:lnTo>
                  <a:lnTo>
                    <a:pt x="1280172" y="3616604"/>
                  </a:lnTo>
                  <a:lnTo>
                    <a:pt x="1276527" y="3615829"/>
                  </a:lnTo>
                  <a:lnTo>
                    <a:pt x="1272768" y="3615359"/>
                  </a:lnTo>
                  <a:lnTo>
                    <a:pt x="1269314" y="3613861"/>
                  </a:lnTo>
                  <a:lnTo>
                    <a:pt x="1271689" y="3621544"/>
                  </a:lnTo>
                  <a:lnTo>
                    <a:pt x="1269771" y="3628275"/>
                  </a:lnTo>
                  <a:lnTo>
                    <a:pt x="1270571" y="3636416"/>
                  </a:lnTo>
                  <a:lnTo>
                    <a:pt x="1270800" y="3645103"/>
                  </a:lnTo>
                  <a:lnTo>
                    <a:pt x="1270482" y="3653409"/>
                  </a:lnTo>
                  <a:lnTo>
                    <a:pt x="1270800" y="3661689"/>
                  </a:lnTo>
                  <a:lnTo>
                    <a:pt x="1272921" y="3670287"/>
                  </a:lnTo>
                  <a:lnTo>
                    <a:pt x="1279372" y="3685959"/>
                  </a:lnTo>
                  <a:lnTo>
                    <a:pt x="1282268" y="3693909"/>
                  </a:lnTo>
                  <a:lnTo>
                    <a:pt x="1284414" y="3702088"/>
                  </a:lnTo>
                  <a:lnTo>
                    <a:pt x="1285671" y="3708552"/>
                  </a:lnTo>
                  <a:lnTo>
                    <a:pt x="1282446" y="3714800"/>
                  </a:lnTo>
                  <a:lnTo>
                    <a:pt x="1285671" y="3725824"/>
                  </a:lnTo>
                  <a:lnTo>
                    <a:pt x="1285265" y="3730561"/>
                  </a:lnTo>
                  <a:lnTo>
                    <a:pt x="1286510" y="3741788"/>
                  </a:lnTo>
                  <a:lnTo>
                    <a:pt x="1288846" y="3747605"/>
                  </a:lnTo>
                  <a:lnTo>
                    <a:pt x="1288592" y="3758488"/>
                  </a:lnTo>
                  <a:lnTo>
                    <a:pt x="1287716" y="3760584"/>
                  </a:lnTo>
                  <a:lnTo>
                    <a:pt x="1296885" y="3772001"/>
                  </a:lnTo>
                  <a:lnTo>
                    <a:pt x="1292936" y="3775252"/>
                  </a:lnTo>
                  <a:lnTo>
                    <a:pt x="1295882" y="3788930"/>
                  </a:lnTo>
                  <a:lnTo>
                    <a:pt x="1299489" y="3791686"/>
                  </a:lnTo>
                  <a:lnTo>
                    <a:pt x="1301165" y="3802113"/>
                  </a:lnTo>
                  <a:lnTo>
                    <a:pt x="1318196" y="3838308"/>
                  </a:lnTo>
                  <a:lnTo>
                    <a:pt x="1346073" y="3868534"/>
                  </a:lnTo>
                  <a:lnTo>
                    <a:pt x="1352105" y="3863733"/>
                  </a:lnTo>
                  <a:lnTo>
                    <a:pt x="1357503" y="3861041"/>
                  </a:lnTo>
                  <a:lnTo>
                    <a:pt x="1360233" y="3857383"/>
                  </a:lnTo>
                  <a:lnTo>
                    <a:pt x="1361668" y="3851745"/>
                  </a:lnTo>
                  <a:lnTo>
                    <a:pt x="1363764" y="3846017"/>
                  </a:lnTo>
                  <a:lnTo>
                    <a:pt x="1368463" y="3842143"/>
                  </a:lnTo>
                  <a:lnTo>
                    <a:pt x="1372590" y="3840696"/>
                  </a:lnTo>
                  <a:lnTo>
                    <a:pt x="1381391" y="3851465"/>
                  </a:lnTo>
                  <a:lnTo>
                    <a:pt x="1383665" y="3864622"/>
                  </a:lnTo>
                  <a:lnTo>
                    <a:pt x="1382610" y="3866502"/>
                  </a:lnTo>
                  <a:lnTo>
                    <a:pt x="1392110" y="3872750"/>
                  </a:lnTo>
                  <a:lnTo>
                    <a:pt x="1393075" y="3874058"/>
                  </a:lnTo>
                  <a:lnTo>
                    <a:pt x="1393507" y="3875773"/>
                  </a:lnTo>
                  <a:lnTo>
                    <a:pt x="1395971" y="3874338"/>
                  </a:lnTo>
                  <a:lnTo>
                    <a:pt x="1398562" y="3874109"/>
                  </a:lnTo>
                  <a:lnTo>
                    <a:pt x="1405128" y="3876230"/>
                  </a:lnTo>
                  <a:lnTo>
                    <a:pt x="1407947" y="3879177"/>
                  </a:lnTo>
                  <a:lnTo>
                    <a:pt x="1411744" y="3880408"/>
                  </a:lnTo>
                  <a:lnTo>
                    <a:pt x="1419009" y="3881285"/>
                  </a:lnTo>
                  <a:lnTo>
                    <a:pt x="1426019" y="3880218"/>
                  </a:lnTo>
                  <a:lnTo>
                    <a:pt x="1432953" y="3878808"/>
                  </a:lnTo>
                  <a:lnTo>
                    <a:pt x="1439976" y="3878694"/>
                  </a:lnTo>
                  <a:lnTo>
                    <a:pt x="1448930" y="3880066"/>
                  </a:lnTo>
                  <a:lnTo>
                    <a:pt x="1448879" y="3884041"/>
                  </a:lnTo>
                  <a:lnTo>
                    <a:pt x="1458531" y="3881196"/>
                  </a:lnTo>
                  <a:lnTo>
                    <a:pt x="1455039" y="3877233"/>
                  </a:lnTo>
                  <a:lnTo>
                    <a:pt x="1456740" y="3875125"/>
                  </a:lnTo>
                  <a:lnTo>
                    <a:pt x="1466113" y="3872014"/>
                  </a:lnTo>
                  <a:lnTo>
                    <a:pt x="1465313" y="3869004"/>
                  </a:lnTo>
                  <a:lnTo>
                    <a:pt x="1468996" y="3865765"/>
                  </a:lnTo>
                  <a:lnTo>
                    <a:pt x="1474609" y="3862933"/>
                  </a:lnTo>
                  <a:lnTo>
                    <a:pt x="1480553" y="3861435"/>
                  </a:lnTo>
                  <a:lnTo>
                    <a:pt x="1485252" y="3858679"/>
                  </a:lnTo>
                  <a:lnTo>
                    <a:pt x="1487157" y="3852113"/>
                  </a:lnTo>
                  <a:lnTo>
                    <a:pt x="1487424" y="3825798"/>
                  </a:lnTo>
                  <a:lnTo>
                    <a:pt x="1490319" y="3718839"/>
                  </a:lnTo>
                  <a:lnTo>
                    <a:pt x="1491869" y="3634714"/>
                  </a:lnTo>
                  <a:lnTo>
                    <a:pt x="1492199" y="3582593"/>
                  </a:lnTo>
                  <a:lnTo>
                    <a:pt x="1491932" y="3573957"/>
                  </a:lnTo>
                  <a:lnTo>
                    <a:pt x="1492250" y="3566477"/>
                  </a:lnTo>
                  <a:lnTo>
                    <a:pt x="1495336" y="3561384"/>
                  </a:lnTo>
                  <a:lnTo>
                    <a:pt x="1503337" y="3559899"/>
                  </a:lnTo>
                  <a:lnTo>
                    <a:pt x="1518996" y="3561651"/>
                  </a:lnTo>
                  <a:lnTo>
                    <a:pt x="1527365" y="3561245"/>
                  </a:lnTo>
                  <a:lnTo>
                    <a:pt x="1532788" y="3558133"/>
                  </a:lnTo>
                  <a:lnTo>
                    <a:pt x="1534693" y="3551339"/>
                  </a:lnTo>
                  <a:lnTo>
                    <a:pt x="1534820" y="3542347"/>
                  </a:lnTo>
                  <a:lnTo>
                    <a:pt x="1534248" y="3533140"/>
                  </a:lnTo>
                  <a:lnTo>
                    <a:pt x="1534033" y="3525736"/>
                  </a:lnTo>
                  <a:lnTo>
                    <a:pt x="1534947" y="3499320"/>
                  </a:lnTo>
                  <a:lnTo>
                    <a:pt x="1534985" y="3446411"/>
                  </a:lnTo>
                  <a:lnTo>
                    <a:pt x="1535264" y="3419970"/>
                  </a:lnTo>
                  <a:lnTo>
                    <a:pt x="1572412" y="3384651"/>
                  </a:lnTo>
                  <a:lnTo>
                    <a:pt x="1583321" y="3382645"/>
                  </a:lnTo>
                  <a:lnTo>
                    <a:pt x="1603603" y="3377311"/>
                  </a:lnTo>
                  <a:lnTo>
                    <a:pt x="1614131" y="3375177"/>
                  </a:lnTo>
                  <a:lnTo>
                    <a:pt x="1624114" y="3374834"/>
                  </a:lnTo>
                  <a:lnTo>
                    <a:pt x="1630426" y="3377781"/>
                  </a:lnTo>
                  <a:lnTo>
                    <a:pt x="1635010" y="3383864"/>
                  </a:lnTo>
                  <a:lnTo>
                    <a:pt x="1641106" y="3397186"/>
                  </a:lnTo>
                  <a:lnTo>
                    <a:pt x="1648294" y="3390836"/>
                  </a:lnTo>
                  <a:lnTo>
                    <a:pt x="1657908" y="3380829"/>
                  </a:lnTo>
                  <a:lnTo>
                    <a:pt x="1668005" y="3373120"/>
                  </a:lnTo>
                  <a:lnTo>
                    <a:pt x="1676615" y="3373653"/>
                  </a:lnTo>
                  <a:lnTo>
                    <a:pt x="1682584" y="3379152"/>
                  </a:lnTo>
                  <a:lnTo>
                    <a:pt x="1684413" y="3369843"/>
                  </a:lnTo>
                  <a:lnTo>
                    <a:pt x="1695665" y="3365474"/>
                  </a:lnTo>
                  <a:lnTo>
                    <a:pt x="1703527" y="3364115"/>
                  </a:lnTo>
                  <a:lnTo>
                    <a:pt x="1708810" y="3365487"/>
                  </a:lnTo>
                  <a:close/>
                </a:path>
                <a:path w="7541259" h="4729480">
                  <a:moveTo>
                    <a:pt x="1756740" y="822820"/>
                  </a:moveTo>
                  <a:lnTo>
                    <a:pt x="1751977" y="823099"/>
                  </a:lnTo>
                  <a:lnTo>
                    <a:pt x="1746046" y="825220"/>
                  </a:lnTo>
                  <a:lnTo>
                    <a:pt x="1742084" y="828649"/>
                  </a:lnTo>
                  <a:lnTo>
                    <a:pt x="1743202" y="832878"/>
                  </a:lnTo>
                  <a:lnTo>
                    <a:pt x="1743506" y="827786"/>
                  </a:lnTo>
                  <a:lnTo>
                    <a:pt x="1753450" y="825449"/>
                  </a:lnTo>
                  <a:lnTo>
                    <a:pt x="1756740" y="822820"/>
                  </a:lnTo>
                  <a:close/>
                </a:path>
                <a:path w="7541259" h="4729480">
                  <a:moveTo>
                    <a:pt x="1758264" y="648843"/>
                  </a:moveTo>
                  <a:lnTo>
                    <a:pt x="1757616" y="647560"/>
                  </a:lnTo>
                  <a:lnTo>
                    <a:pt x="1753095" y="648296"/>
                  </a:lnTo>
                  <a:lnTo>
                    <a:pt x="1755025" y="652170"/>
                  </a:lnTo>
                  <a:lnTo>
                    <a:pt x="1758264" y="648843"/>
                  </a:lnTo>
                  <a:close/>
                </a:path>
                <a:path w="7541259" h="4729480">
                  <a:moveTo>
                    <a:pt x="2085505" y="3210420"/>
                  </a:moveTo>
                  <a:lnTo>
                    <a:pt x="2081936" y="3206610"/>
                  </a:lnTo>
                  <a:lnTo>
                    <a:pt x="2075370" y="3210420"/>
                  </a:lnTo>
                  <a:lnTo>
                    <a:pt x="2085505" y="3210420"/>
                  </a:lnTo>
                  <a:close/>
                </a:path>
                <a:path w="7541259" h="4729480">
                  <a:moveTo>
                    <a:pt x="2155215" y="3075800"/>
                  </a:moveTo>
                  <a:lnTo>
                    <a:pt x="2154720" y="3074530"/>
                  </a:lnTo>
                  <a:lnTo>
                    <a:pt x="2144852" y="3068180"/>
                  </a:lnTo>
                  <a:lnTo>
                    <a:pt x="2139835" y="3074530"/>
                  </a:lnTo>
                  <a:lnTo>
                    <a:pt x="2134501" y="3075800"/>
                  </a:lnTo>
                  <a:lnTo>
                    <a:pt x="2155215" y="3075800"/>
                  </a:lnTo>
                  <a:close/>
                </a:path>
                <a:path w="7541259" h="4729480">
                  <a:moveTo>
                    <a:pt x="2346121" y="3209150"/>
                  </a:moveTo>
                  <a:lnTo>
                    <a:pt x="2339225" y="3207880"/>
                  </a:lnTo>
                  <a:lnTo>
                    <a:pt x="2338565" y="3214230"/>
                  </a:lnTo>
                  <a:lnTo>
                    <a:pt x="2338527" y="3210420"/>
                  </a:lnTo>
                  <a:lnTo>
                    <a:pt x="2340140" y="3204070"/>
                  </a:lnTo>
                  <a:lnTo>
                    <a:pt x="2340533" y="3200260"/>
                  </a:lnTo>
                  <a:lnTo>
                    <a:pt x="2340660" y="3198990"/>
                  </a:lnTo>
                  <a:lnTo>
                    <a:pt x="2337384" y="3200260"/>
                  </a:lnTo>
                  <a:lnTo>
                    <a:pt x="2337155" y="3195180"/>
                  </a:lnTo>
                  <a:lnTo>
                    <a:pt x="2337155" y="3191370"/>
                  </a:lnTo>
                  <a:lnTo>
                    <a:pt x="2338006" y="3182480"/>
                  </a:lnTo>
                  <a:lnTo>
                    <a:pt x="2338044" y="3172320"/>
                  </a:lnTo>
                  <a:lnTo>
                    <a:pt x="2334869" y="3167240"/>
                  </a:lnTo>
                  <a:lnTo>
                    <a:pt x="2334450" y="3162160"/>
                  </a:lnTo>
                  <a:lnTo>
                    <a:pt x="2336838" y="3153270"/>
                  </a:lnTo>
                  <a:lnTo>
                    <a:pt x="2337993" y="3145650"/>
                  </a:lnTo>
                  <a:lnTo>
                    <a:pt x="2333891" y="3140570"/>
                  </a:lnTo>
                  <a:lnTo>
                    <a:pt x="2337066" y="3136760"/>
                  </a:lnTo>
                  <a:lnTo>
                    <a:pt x="2338857" y="3130410"/>
                  </a:lnTo>
                  <a:lnTo>
                    <a:pt x="2336469" y="3121520"/>
                  </a:lnTo>
                  <a:lnTo>
                    <a:pt x="2334107" y="3121520"/>
                  </a:lnTo>
                  <a:lnTo>
                    <a:pt x="2334907" y="3117710"/>
                  </a:lnTo>
                  <a:lnTo>
                    <a:pt x="2335580" y="3115170"/>
                  </a:lnTo>
                  <a:lnTo>
                    <a:pt x="2335720" y="3113900"/>
                  </a:lnTo>
                  <a:lnTo>
                    <a:pt x="2335326" y="3111360"/>
                  </a:lnTo>
                  <a:lnTo>
                    <a:pt x="2333612" y="3106280"/>
                  </a:lnTo>
                  <a:lnTo>
                    <a:pt x="2335530" y="3107550"/>
                  </a:lnTo>
                  <a:lnTo>
                    <a:pt x="2335644" y="3106280"/>
                  </a:lnTo>
                  <a:lnTo>
                    <a:pt x="2336431" y="3097390"/>
                  </a:lnTo>
                  <a:lnTo>
                    <a:pt x="2335314" y="3084690"/>
                  </a:lnTo>
                  <a:lnTo>
                    <a:pt x="2335428" y="3079610"/>
                  </a:lnTo>
                  <a:lnTo>
                    <a:pt x="2336050" y="3069450"/>
                  </a:lnTo>
                  <a:lnTo>
                    <a:pt x="2327999" y="3064370"/>
                  </a:lnTo>
                  <a:lnTo>
                    <a:pt x="2335466" y="3060560"/>
                  </a:lnTo>
                  <a:lnTo>
                    <a:pt x="2336419" y="3058020"/>
                  </a:lnTo>
                  <a:lnTo>
                    <a:pt x="2338806" y="3051670"/>
                  </a:lnTo>
                  <a:lnTo>
                    <a:pt x="2336584" y="3046590"/>
                  </a:lnTo>
                  <a:lnTo>
                    <a:pt x="2340508" y="3041510"/>
                  </a:lnTo>
                  <a:lnTo>
                    <a:pt x="2339225" y="3040240"/>
                  </a:lnTo>
                  <a:lnTo>
                    <a:pt x="2337943" y="3040240"/>
                  </a:lnTo>
                  <a:lnTo>
                    <a:pt x="2336635" y="3038970"/>
                  </a:lnTo>
                  <a:lnTo>
                    <a:pt x="2340419" y="3035160"/>
                  </a:lnTo>
                  <a:lnTo>
                    <a:pt x="2339670" y="3030080"/>
                  </a:lnTo>
                  <a:lnTo>
                    <a:pt x="2335466" y="3027540"/>
                  </a:lnTo>
                  <a:lnTo>
                    <a:pt x="2328900" y="3030080"/>
                  </a:lnTo>
                  <a:lnTo>
                    <a:pt x="2322868" y="3035160"/>
                  </a:lnTo>
                  <a:lnTo>
                    <a:pt x="2316759" y="3038970"/>
                  </a:lnTo>
                  <a:lnTo>
                    <a:pt x="2310409" y="3042780"/>
                  </a:lnTo>
                  <a:lnTo>
                    <a:pt x="2303653" y="3046590"/>
                  </a:lnTo>
                  <a:lnTo>
                    <a:pt x="2298903" y="3049130"/>
                  </a:lnTo>
                  <a:lnTo>
                    <a:pt x="2289086" y="3058020"/>
                  </a:lnTo>
                  <a:lnTo>
                    <a:pt x="2275167" y="3055480"/>
                  </a:lnTo>
                  <a:lnTo>
                    <a:pt x="2269858" y="3059290"/>
                  </a:lnTo>
                  <a:lnTo>
                    <a:pt x="2254961" y="3069450"/>
                  </a:lnTo>
                  <a:lnTo>
                    <a:pt x="2252891" y="3069450"/>
                  </a:lnTo>
                  <a:lnTo>
                    <a:pt x="2239086" y="3060560"/>
                  </a:lnTo>
                  <a:lnTo>
                    <a:pt x="2233079" y="3060560"/>
                  </a:lnTo>
                  <a:lnTo>
                    <a:pt x="2229713" y="3066910"/>
                  </a:lnTo>
                  <a:lnTo>
                    <a:pt x="2223630" y="3074530"/>
                  </a:lnTo>
                  <a:lnTo>
                    <a:pt x="2215248" y="3082150"/>
                  </a:lnTo>
                  <a:lnTo>
                    <a:pt x="2205647" y="3084690"/>
                  </a:lnTo>
                  <a:lnTo>
                    <a:pt x="2195906" y="3079610"/>
                  </a:lnTo>
                  <a:lnTo>
                    <a:pt x="2191207" y="3075800"/>
                  </a:lnTo>
                  <a:lnTo>
                    <a:pt x="2187041" y="3078340"/>
                  </a:lnTo>
                  <a:lnTo>
                    <a:pt x="2183028" y="3080880"/>
                  </a:lnTo>
                  <a:lnTo>
                    <a:pt x="2178774" y="3083420"/>
                  </a:lnTo>
                  <a:lnTo>
                    <a:pt x="2175154" y="3084690"/>
                  </a:lnTo>
                  <a:lnTo>
                    <a:pt x="2164245" y="3083420"/>
                  </a:lnTo>
                  <a:lnTo>
                    <a:pt x="2156688" y="3079610"/>
                  </a:lnTo>
                  <a:lnTo>
                    <a:pt x="2155698" y="3077070"/>
                  </a:lnTo>
                  <a:lnTo>
                    <a:pt x="2127110" y="3077070"/>
                  </a:lnTo>
                  <a:lnTo>
                    <a:pt x="2111387" y="3077070"/>
                  </a:lnTo>
                  <a:lnTo>
                    <a:pt x="2096147" y="3077070"/>
                  </a:lnTo>
                  <a:lnTo>
                    <a:pt x="2096782" y="3079610"/>
                  </a:lnTo>
                  <a:lnTo>
                    <a:pt x="2091588" y="3091040"/>
                  </a:lnTo>
                  <a:lnTo>
                    <a:pt x="2087587" y="3097390"/>
                  </a:lnTo>
                  <a:lnTo>
                    <a:pt x="2086495" y="3102470"/>
                  </a:lnTo>
                  <a:lnTo>
                    <a:pt x="2086127" y="3108820"/>
                  </a:lnTo>
                  <a:lnTo>
                    <a:pt x="2087118" y="3116440"/>
                  </a:lnTo>
                  <a:lnTo>
                    <a:pt x="2090407" y="3129140"/>
                  </a:lnTo>
                  <a:lnTo>
                    <a:pt x="2090915" y="3136760"/>
                  </a:lnTo>
                  <a:lnTo>
                    <a:pt x="2090559" y="3145650"/>
                  </a:lnTo>
                  <a:lnTo>
                    <a:pt x="2091029" y="3154540"/>
                  </a:lnTo>
                  <a:lnTo>
                    <a:pt x="2094014" y="3162160"/>
                  </a:lnTo>
                  <a:lnTo>
                    <a:pt x="2098040" y="3165970"/>
                  </a:lnTo>
                  <a:lnTo>
                    <a:pt x="2105418" y="3165970"/>
                  </a:lnTo>
                  <a:lnTo>
                    <a:pt x="2109901" y="3171050"/>
                  </a:lnTo>
                  <a:lnTo>
                    <a:pt x="2114232" y="3176130"/>
                  </a:lnTo>
                  <a:lnTo>
                    <a:pt x="2118195" y="3182480"/>
                  </a:lnTo>
                  <a:lnTo>
                    <a:pt x="2121903" y="3187560"/>
                  </a:lnTo>
                  <a:lnTo>
                    <a:pt x="2125522" y="3193910"/>
                  </a:lnTo>
                  <a:lnTo>
                    <a:pt x="2129840" y="3200260"/>
                  </a:lnTo>
                  <a:lnTo>
                    <a:pt x="2134565" y="3206610"/>
                  </a:lnTo>
                  <a:lnTo>
                    <a:pt x="2139048" y="3212960"/>
                  </a:lnTo>
                  <a:lnTo>
                    <a:pt x="2142617" y="3219310"/>
                  </a:lnTo>
                  <a:lnTo>
                    <a:pt x="2144103" y="3225660"/>
                  </a:lnTo>
                  <a:lnTo>
                    <a:pt x="2143556" y="3233280"/>
                  </a:lnTo>
                  <a:lnTo>
                    <a:pt x="2142210" y="3239630"/>
                  </a:lnTo>
                  <a:lnTo>
                    <a:pt x="2141220" y="3247250"/>
                  </a:lnTo>
                  <a:lnTo>
                    <a:pt x="2140889" y="3252330"/>
                  </a:lnTo>
                  <a:lnTo>
                    <a:pt x="2141867" y="3258680"/>
                  </a:lnTo>
                  <a:lnTo>
                    <a:pt x="2141842" y="3263760"/>
                  </a:lnTo>
                  <a:lnTo>
                    <a:pt x="2141372" y="3273920"/>
                  </a:lnTo>
                  <a:lnTo>
                    <a:pt x="2139251" y="3280270"/>
                  </a:lnTo>
                  <a:lnTo>
                    <a:pt x="2134324" y="3285350"/>
                  </a:lnTo>
                  <a:lnTo>
                    <a:pt x="2125421" y="3287890"/>
                  </a:lnTo>
                  <a:lnTo>
                    <a:pt x="2119503" y="3291700"/>
                  </a:lnTo>
                  <a:lnTo>
                    <a:pt x="2116721" y="3296780"/>
                  </a:lnTo>
                  <a:lnTo>
                    <a:pt x="2114613" y="3303130"/>
                  </a:lnTo>
                  <a:lnTo>
                    <a:pt x="2110689" y="3308210"/>
                  </a:lnTo>
                  <a:lnTo>
                    <a:pt x="2115464" y="3314560"/>
                  </a:lnTo>
                  <a:lnTo>
                    <a:pt x="2117864" y="3322180"/>
                  </a:lnTo>
                  <a:lnTo>
                    <a:pt x="2116239" y="3338690"/>
                  </a:lnTo>
                  <a:lnTo>
                    <a:pt x="2103666" y="3336150"/>
                  </a:lnTo>
                  <a:lnTo>
                    <a:pt x="2111184" y="3323450"/>
                  </a:lnTo>
                  <a:lnTo>
                    <a:pt x="2111464" y="3323450"/>
                  </a:lnTo>
                  <a:lnTo>
                    <a:pt x="2101964" y="3314560"/>
                  </a:lnTo>
                  <a:lnTo>
                    <a:pt x="2100605" y="3313290"/>
                  </a:lnTo>
                  <a:lnTo>
                    <a:pt x="2094572" y="3308210"/>
                  </a:lnTo>
                  <a:lnTo>
                    <a:pt x="2090343" y="3301860"/>
                  </a:lnTo>
                  <a:lnTo>
                    <a:pt x="2088654" y="3299320"/>
                  </a:lnTo>
                  <a:lnTo>
                    <a:pt x="2087537" y="3298533"/>
                  </a:lnTo>
                  <a:lnTo>
                    <a:pt x="2087537" y="3450450"/>
                  </a:lnTo>
                  <a:lnTo>
                    <a:pt x="2081288" y="3450450"/>
                  </a:lnTo>
                  <a:lnTo>
                    <a:pt x="2086673" y="3447910"/>
                  </a:lnTo>
                  <a:lnTo>
                    <a:pt x="2087537" y="3450450"/>
                  </a:lnTo>
                  <a:lnTo>
                    <a:pt x="2087537" y="3298533"/>
                  </a:lnTo>
                  <a:lnTo>
                    <a:pt x="2085086" y="3296780"/>
                  </a:lnTo>
                  <a:lnTo>
                    <a:pt x="2081301" y="3291700"/>
                  </a:lnTo>
                  <a:lnTo>
                    <a:pt x="2081593" y="3290430"/>
                  </a:lnTo>
                  <a:lnTo>
                    <a:pt x="2082177" y="3287890"/>
                  </a:lnTo>
                  <a:lnTo>
                    <a:pt x="2080641" y="3284080"/>
                  </a:lnTo>
                  <a:lnTo>
                    <a:pt x="2080056" y="3281540"/>
                  </a:lnTo>
                  <a:lnTo>
                    <a:pt x="2079764" y="3280270"/>
                  </a:lnTo>
                  <a:lnTo>
                    <a:pt x="2078583" y="3275190"/>
                  </a:lnTo>
                  <a:lnTo>
                    <a:pt x="2080628" y="3267570"/>
                  </a:lnTo>
                  <a:lnTo>
                    <a:pt x="2084705" y="3258680"/>
                  </a:lnTo>
                  <a:lnTo>
                    <a:pt x="2088705" y="3249790"/>
                  </a:lnTo>
                  <a:lnTo>
                    <a:pt x="2090585" y="3240900"/>
                  </a:lnTo>
                  <a:lnTo>
                    <a:pt x="2090864" y="3229470"/>
                  </a:lnTo>
                  <a:lnTo>
                    <a:pt x="2089277" y="3219310"/>
                  </a:lnTo>
                  <a:lnTo>
                    <a:pt x="2087651" y="3215500"/>
                  </a:lnTo>
                  <a:lnTo>
                    <a:pt x="2086584" y="3212960"/>
                  </a:lnTo>
                  <a:lnTo>
                    <a:pt x="2065959" y="3212960"/>
                  </a:lnTo>
                  <a:lnTo>
                    <a:pt x="2055088" y="3212960"/>
                  </a:lnTo>
                  <a:lnTo>
                    <a:pt x="2054974" y="3215500"/>
                  </a:lnTo>
                  <a:lnTo>
                    <a:pt x="2049741" y="3210420"/>
                  </a:lnTo>
                  <a:lnTo>
                    <a:pt x="2038438" y="3195180"/>
                  </a:lnTo>
                  <a:lnTo>
                    <a:pt x="2041029" y="3191370"/>
                  </a:lnTo>
                  <a:lnTo>
                    <a:pt x="2033943" y="3188830"/>
                  </a:lnTo>
                  <a:lnTo>
                    <a:pt x="2024799" y="3195180"/>
                  </a:lnTo>
                  <a:lnTo>
                    <a:pt x="2015921" y="3197720"/>
                  </a:lnTo>
                  <a:lnTo>
                    <a:pt x="1980120" y="3210420"/>
                  </a:lnTo>
                  <a:lnTo>
                    <a:pt x="1957705" y="3219310"/>
                  </a:lnTo>
                  <a:lnTo>
                    <a:pt x="1935340" y="3226930"/>
                  </a:lnTo>
                  <a:lnTo>
                    <a:pt x="1913001" y="3235820"/>
                  </a:lnTo>
                  <a:lnTo>
                    <a:pt x="1913597" y="3242170"/>
                  </a:lnTo>
                  <a:lnTo>
                    <a:pt x="1915706" y="3248520"/>
                  </a:lnTo>
                  <a:lnTo>
                    <a:pt x="1918169" y="3254870"/>
                  </a:lnTo>
                  <a:lnTo>
                    <a:pt x="1919782" y="3261220"/>
                  </a:lnTo>
                  <a:lnTo>
                    <a:pt x="1920519" y="3266300"/>
                  </a:lnTo>
                  <a:lnTo>
                    <a:pt x="1916912" y="3280270"/>
                  </a:lnTo>
                  <a:lnTo>
                    <a:pt x="1929777" y="3284080"/>
                  </a:lnTo>
                  <a:lnTo>
                    <a:pt x="1938731" y="3280270"/>
                  </a:lnTo>
                  <a:lnTo>
                    <a:pt x="1944852" y="3285350"/>
                  </a:lnTo>
                  <a:lnTo>
                    <a:pt x="1951736" y="3281540"/>
                  </a:lnTo>
                  <a:lnTo>
                    <a:pt x="1959660" y="3286620"/>
                  </a:lnTo>
                  <a:lnTo>
                    <a:pt x="1961426" y="3289160"/>
                  </a:lnTo>
                  <a:lnTo>
                    <a:pt x="1966950" y="3291700"/>
                  </a:lnTo>
                  <a:lnTo>
                    <a:pt x="1970417" y="3290430"/>
                  </a:lnTo>
                  <a:lnTo>
                    <a:pt x="1976907" y="3296780"/>
                  </a:lnTo>
                  <a:lnTo>
                    <a:pt x="1981568" y="3303130"/>
                  </a:lnTo>
                  <a:lnTo>
                    <a:pt x="1993442" y="3301860"/>
                  </a:lnTo>
                  <a:lnTo>
                    <a:pt x="2009622" y="3305670"/>
                  </a:lnTo>
                  <a:lnTo>
                    <a:pt x="2013927" y="3317100"/>
                  </a:lnTo>
                  <a:lnTo>
                    <a:pt x="2017344" y="3317100"/>
                  </a:lnTo>
                  <a:lnTo>
                    <a:pt x="2023262" y="3314560"/>
                  </a:lnTo>
                  <a:lnTo>
                    <a:pt x="2022576" y="3319640"/>
                  </a:lnTo>
                  <a:lnTo>
                    <a:pt x="2017344" y="3323450"/>
                  </a:lnTo>
                  <a:lnTo>
                    <a:pt x="2019325" y="3331070"/>
                  </a:lnTo>
                  <a:lnTo>
                    <a:pt x="2021268" y="3333610"/>
                  </a:lnTo>
                  <a:lnTo>
                    <a:pt x="2022970" y="3338690"/>
                  </a:lnTo>
                  <a:lnTo>
                    <a:pt x="2025103" y="3342500"/>
                  </a:lnTo>
                  <a:lnTo>
                    <a:pt x="2024468" y="3347580"/>
                  </a:lnTo>
                  <a:lnTo>
                    <a:pt x="2021255" y="3348850"/>
                  </a:lnTo>
                  <a:lnTo>
                    <a:pt x="2020697" y="3353930"/>
                  </a:lnTo>
                  <a:lnTo>
                    <a:pt x="2023719" y="3357740"/>
                  </a:lnTo>
                  <a:lnTo>
                    <a:pt x="2023859" y="3365360"/>
                  </a:lnTo>
                  <a:lnTo>
                    <a:pt x="2021522" y="3369170"/>
                  </a:lnTo>
                  <a:lnTo>
                    <a:pt x="2019604" y="3379330"/>
                  </a:lnTo>
                  <a:lnTo>
                    <a:pt x="2022983" y="3385680"/>
                  </a:lnTo>
                  <a:lnTo>
                    <a:pt x="2024100" y="3398380"/>
                  </a:lnTo>
                  <a:lnTo>
                    <a:pt x="2014994" y="3397110"/>
                  </a:lnTo>
                  <a:lnTo>
                    <a:pt x="2021230" y="3411080"/>
                  </a:lnTo>
                  <a:lnTo>
                    <a:pt x="2010486" y="3412350"/>
                  </a:lnTo>
                  <a:lnTo>
                    <a:pt x="2007400" y="3423780"/>
                  </a:lnTo>
                  <a:lnTo>
                    <a:pt x="2017217" y="3423780"/>
                  </a:lnTo>
                  <a:lnTo>
                    <a:pt x="2015490" y="3427590"/>
                  </a:lnTo>
                  <a:lnTo>
                    <a:pt x="2013305" y="3433940"/>
                  </a:lnTo>
                  <a:lnTo>
                    <a:pt x="2012467" y="3440290"/>
                  </a:lnTo>
                  <a:lnTo>
                    <a:pt x="2012848" y="3446640"/>
                  </a:lnTo>
                  <a:lnTo>
                    <a:pt x="2014334" y="3452990"/>
                  </a:lnTo>
                  <a:lnTo>
                    <a:pt x="2018207" y="3451720"/>
                  </a:lnTo>
                  <a:lnTo>
                    <a:pt x="2017928" y="3458070"/>
                  </a:lnTo>
                  <a:lnTo>
                    <a:pt x="2021103" y="3460610"/>
                  </a:lnTo>
                  <a:lnTo>
                    <a:pt x="2017814" y="3470770"/>
                  </a:lnTo>
                  <a:lnTo>
                    <a:pt x="2015223" y="3473310"/>
                  </a:lnTo>
                  <a:lnTo>
                    <a:pt x="2009343" y="3484740"/>
                  </a:lnTo>
                  <a:lnTo>
                    <a:pt x="2007387" y="3491090"/>
                  </a:lnTo>
                  <a:lnTo>
                    <a:pt x="1994560" y="3498710"/>
                  </a:lnTo>
                  <a:lnTo>
                    <a:pt x="1999284" y="3505060"/>
                  </a:lnTo>
                  <a:lnTo>
                    <a:pt x="1996173" y="3517760"/>
                  </a:lnTo>
                  <a:lnTo>
                    <a:pt x="1989988" y="3522840"/>
                  </a:lnTo>
                  <a:lnTo>
                    <a:pt x="1996173" y="3530460"/>
                  </a:lnTo>
                  <a:lnTo>
                    <a:pt x="1988921" y="3533000"/>
                  </a:lnTo>
                  <a:lnTo>
                    <a:pt x="1978571" y="3543160"/>
                  </a:lnTo>
                  <a:lnTo>
                    <a:pt x="1968411" y="3555860"/>
                  </a:lnTo>
                  <a:lnTo>
                    <a:pt x="1961743" y="3563480"/>
                  </a:lnTo>
                  <a:lnTo>
                    <a:pt x="1956422" y="3568560"/>
                  </a:lnTo>
                  <a:lnTo>
                    <a:pt x="1951482" y="3574910"/>
                  </a:lnTo>
                  <a:lnTo>
                    <a:pt x="1948345" y="3579990"/>
                  </a:lnTo>
                  <a:lnTo>
                    <a:pt x="1948395" y="3587610"/>
                  </a:lnTo>
                  <a:lnTo>
                    <a:pt x="1950593" y="3595230"/>
                  </a:lnTo>
                  <a:lnTo>
                    <a:pt x="1953285" y="3602850"/>
                  </a:lnTo>
                  <a:lnTo>
                    <a:pt x="1955647" y="3616820"/>
                  </a:lnTo>
                  <a:lnTo>
                    <a:pt x="1953666" y="3623170"/>
                  </a:lnTo>
                  <a:lnTo>
                    <a:pt x="1954847" y="3628250"/>
                  </a:lnTo>
                  <a:lnTo>
                    <a:pt x="1957590" y="3637140"/>
                  </a:lnTo>
                  <a:lnTo>
                    <a:pt x="1961337" y="3644760"/>
                  </a:lnTo>
                  <a:lnTo>
                    <a:pt x="1964994" y="3652380"/>
                  </a:lnTo>
                  <a:lnTo>
                    <a:pt x="1967471" y="3661270"/>
                  </a:lnTo>
                  <a:lnTo>
                    <a:pt x="1968817" y="3668890"/>
                  </a:lnTo>
                  <a:lnTo>
                    <a:pt x="1971281" y="3675240"/>
                  </a:lnTo>
                  <a:lnTo>
                    <a:pt x="1970646" y="3682860"/>
                  </a:lnTo>
                  <a:lnTo>
                    <a:pt x="1969757" y="3696830"/>
                  </a:lnTo>
                  <a:lnTo>
                    <a:pt x="1968931" y="3714610"/>
                  </a:lnTo>
                  <a:lnTo>
                    <a:pt x="1971192" y="3728580"/>
                  </a:lnTo>
                  <a:lnTo>
                    <a:pt x="1964512" y="3736200"/>
                  </a:lnTo>
                  <a:lnTo>
                    <a:pt x="1965515" y="3742550"/>
                  </a:lnTo>
                  <a:lnTo>
                    <a:pt x="1973262" y="3751440"/>
                  </a:lnTo>
                  <a:lnTo>
                    <a:pt x="1970925" y="3759060"/>
                  </a:lnTo>
                  <a:lnTo>
                    <a:pt x="1971281" y="3771760"/>
                  </a:lnTo>
                  <a:lnTo>
                    <a:pt x="1972398" y="3779380"/>
                  </a:lnTo>
                  <a:lnTo>
                    <a:pt x="1971408" y="3785730"/>
                  </a:lnTo>
                  <a:lnTo>
                    <a:pt x="1978647" y="3787000"/>
                  </a:lnTo>
                  <a:lnTo>
                    <a:pt x="1988019" y="3788270"/>
                  </a:lnTo>
                  <a:lnTo>
                    <a:pt x="1996833" y="3788270"/>
                  </a:lnTo>
                  <a:lnTo>
                    <a:pt x="2002421" y="3785730"/>
                  </a:lnTo>
                  <a:lnTo>
                    <a:pt x="2004529" y="3778110"/>
                  </a:lnTo>
                  <a:lnTo>
                    <a:pt x="2005012" y="3770490"/>
                  </a:lnTo>
                  <a:lnTo>
                    <a:pt x="2004936" y="3757790"/>
                  </a:lnTo>
                  <a:lnTo>
                    <a:pt x="2005037" y="3753980"/>
                  </a:lnTo>
                  <a:lnTo>
                    <a:pt x="2001062" y="3757790"/>
                  </a:lnTo>
                  <a:lnTo>
                    <a:pt x="1996262" y="3755250"/>
                  </a:lnTo>
                  <a:lnTo>
                    <a:pt x="1991309" y="3750170"/>
                  </a:lnTo>
                  <a:lnTo>
                    <a:pt x="1986876" y="3747630"/>
                  </a:lnTo>
                  <a:lnTo>
                    <a:pt x="1994789" y="3746360"/>
                  </a:lnTo>
                  <a:lnTo>
                    <a:pt x="1996325" y="3738740"/>
                  </a:lnTo>
                  <a:lnTo>
                    <a:pt x="2002891" y="3726040"/>
                  </a:lnTo>
                  <a:lnTo>
                    <a:pt x="2009533" y="3722230"/>
                  </a:lnTo>
                  <a:lnTo>
                    <a:pt x="2015883" y="3718420"/>
                  </a:lnTo>
                  <a:lnTo>
                    <a:pt x="2026754" y="3712070"/>
                  </a:lnTo>
                  <a:lnTo>
                    <a:pt x="2038134" y="3706990"/>
                  </a:lnTo>
                  <a:lnTo>
                    <a:pt x="2049830" y="3701910"/>
                  </a:lnTo>
                  <a:lnTo>
                    <a:pt x="2072233" y="3694290"/>
                  </a:lnTo>
                  <a:lnTo>
                    <a:pt x="2082673" y="3689210"/>
                  </a:lnTo>
                  <a:lnTo>
                    <a:pt x="2110930" y="3661270"/>
                  </a:lnTo>
                  <a:lnTo>
                    <a:pt x="2113750" y="3652380"/>
                  </a:lnTo>
                  <a:lnTo>
                    <a:pt x="2112238" y="3644760"/>
                  </a:lnTo>
                  <a:lnTo>
                    <a:pt x="2111044" y="3647300"/>
                  </a:lnTo>
                  <a:lnTo>
                    <a:pt x="2108860" y="3648570"/>
                  </a:lnTo>
                  <a:lnTo>
                    <a:pt x="2107019" y="3648570"/>
                  </a:lnTo>
                  <a:lnTo>
                    <a:pt x="2106815" y="3652380"/>
                  </a:lnTo>
                  <a:lnTo>
                    <a:pt x="2107120" y="3639680"/>
                  </a:lnTo>
                  <a:lnTo>
                    <a:pt x="2110371" y="3628250"/>
                  </a:lnTo>
                  <a:lnTo>
                    <a:pt x="2114448" y="3616820"/>
                  </a:lnTo>
                  <a:lnTo>
                    <a:pt x="2117280" y="3606660"/>
                  </a:lnTo>
                  <a:lnTo>
                    <a:pt x="2118004" y="3600310"/>
                  </a:lnTo>
                  <a:lnTo>
                    <a:pt x="2113953" y="3595230"/>
                  </a:lnTo>
                  <a:lnTo>
                    <a:pt x="2115020" y="3583800"/>
                  </a:lnTo>
                  <a:lnTo>
                    <a:pt x="2116594" y="3577450"/>
                  </a:lnTo>
                  <a:lnTo>
                    <a:pt x="2117026" y="3574910"/>
                  </a:lnTo>
                  <a:lnTo>
                    <a:pt x="2117674" y="3571100"/>
                  </a:lnTo>
                  <a:lnTo>
                    <a:pt x="2116544" y="3574910"/>
                  </a:lnTo>
                  <a:lnTo>
                    <a:pt x="2115947" y="3573640"/>
                  </a:lnTo>
                  <a:lnTo>
                    <a:pt x="2115794" y="3571100"/>
                  </a:lnTo>
                  <a:lnTo>
                    <a:pt x="2115731" y="3567290"/>
                  </a:lnTo>
                  <a:lnTo>
                    <a:pt x="2111718" y="3572370"/>
                  </a:lnTo>
                  <a:lnTo>
                    <a:pt x="2111972" y="3577450"/>
                  </a:lnTo>
                  <a:lnTo>
                    <a:pt x="2111057" y="3583800"/>
                  </a:lnTo>
                  <a:lnTo>
                    <a:pt x="2105990" y="3579990"/>
                  </a:lnTo>
                  <a:lnTo>
                    <a:pt x="2108035" y="3574910"/>
                  </a:lnTo>
                  <a:lnTo>
                    <a:pt x="2109736" y="3564750"/>
                  </a:lnTo>
                  <a:lnTo>
                    <a:pt x="2107742" y="3558400"/>
                  </a:lnTo>
                  <a:lnTo>
                    <a:pt x="2107196" y="3553320"/>
                  </a:lnTo>
                  <a:lnTo>
                    <a:pt x="2105749" y="3545700"/>
                  </a:lnTo>
                  <a:lnTo>
                    <a:pt x="2103653" y="3539350"/>
                  </a:lnTo>
                  <a:lnTo>
                    <a:pt x="2102167" y="3531730"/>
                  </a:lnTo>
                  <a:lnTo>
                    <a:pt x="2102408" y="3527920"/>
                  </a:lnTo>
                  <a:lnTo>
                    <a:pt x="2102573" y="3525380"/>
                  </a:lnTo>
                  <a:lnTo>
                    <a:pt x="2101049" y="3527920"/>
                  </a:lnTo>
                  <a:lnTo>
                    <a:pt x="2100732" y="3525380"/>
                  </a:lnTo>
                  <a:lnTo>
                    <a:pt x="2100986" y="3520300"/>
                  </a:lnTo>
                  <a:lnTo>
                    <a:pt x="2101227" y="3516490"/>
                  </a:lnTo>
                  <a:lnTo>
                    <a:pt x="2101303" y="3510140"/>
                  </a:lnTo>
                  <a:lnTo>
                    <a:pt x="2100300" y="3505060"/>
                  </a:lnTo>
                  <a:lnTo>
                    <a:pt x="2096770" y="3501250"/>
                  </a:lnTo>
                  <a:lnTo>
                    <a:pt x="2092515" y="3496170"/>
                  </a:lnTo>
                  <a:lnTo>
                    <a:pt x="2089391" y="3493630"/>
                  </a:lnTo>
                  <a:lnTo>
                    <a:pt x="2087613" y="3491090"/>
                  </a:lnTo>
                  <a:lnTo>
                    <a:pt x="2087486" y="3483470"/>
                  </a:lnTo>
                  <a:lnTo>
                    <a:pt x="2087880" y="3480930"/>
                  </a:lnTo>
                  <a:lnTo>
                    <a:pt x="2087486" y="3478390"/>
                  </a:lnTo>
                  <a:lnTo>
                    <a:pt x="2086279" y="3477120"/>
                  </a:lnTo>
                  <a:lnTo>
                    <a:pt x="2087841" y="3477120"/>
                  </a:lnTo>
                  <a:lnTo>
                    <a:pt x="2088921" y="3475850"/>
                  </a:lnTo>
                  <a:lnTo>
                    <a:pt x="2089505" y="3474580"/>
                  </a:lnTo>
                  <a:lnTo>
                    <a:pt x="2090801" y="3472040"/>
                  </a:lnTo>
                  <a:lnTo>
                    <a:pt x="2090889" y="3466960"/>
                  </a:lnTo>
                  <a:lnTo>
                    <a:pt x="2087333" y="3461880"/>
                  </a:lnTo>
                  <a:lnTo>
                    <a:pt x="2089200" y="3455289"/>
                  </a:lnTo>
                  <a:lnTo>
                    <a:pt x="2089721" y="3456800"/>
                  </a:lnTo>
                  <a:lnTo>
                    <a:pt x="2095792" y="3464420"/>
                  </a:lnTo>
                  <a:lnTo>
                    <a:pt x="2108644" y="3451720"/>
                  </a:lnTo>
                  <a:lnTo>
                    <a:pt x="2109774" y="3450450"/>
                  </a:lnTo>
                  <a:lnTo>
                    <a:pt x="2112048" y="3447910"/>
                  </a:lnTo>
                  <a:lnTo>
                    <a:pt x="2113178" y="3446640"/>
                  </a:lnTo>
                  <a:lnTo>
                    <a:pt x="2117306" y="3441560"/>
                  </a:lnTo>
                  <a:lnTo>
                    <a:pt x="2125167" y="3431400"/>
                  </a:lnTo>
                  <a:lnTo>
                    <a:pt x="2130133" y="3426320"/>
                  </a:lnTo>
                  <a:lnTo>
                    <a:pt x="2135784" y="3421240"/>
                  </a:lnTo>
                  <a:lnTo>
                    <a:pt x="2141690" y="3417430"/>
                  </a:lnTo>
                  <a:lnTo>
                    <a:pt x="2147430" y="3412350"/>
                  </a:lnTo>
                  <a:lnTo>
                    <a:pt x="2146617" y="3421240"/>
                  </a:lnTo>
                  <a:lnTo>
                    <a:pt x="2152446" y="3413620"/>
                  </a:lnTo>
                  <a:lnTo>
                    <a:pt x="2152294" y="3412350"/>
                  </a:lnTo>
                  <a:lnTo>
                    <a:pt x="2151684" y="3407270"/>
                  </a:lnTo>
                  <a:lnTo>
                    <a:pt x="2152421" y="3411080"/>
                  </a:lnTo>
                  <a:lnTo>
                    <a:pt x="2154605" y="3412350"/>
                  </a:lnTo>
                  <a:lnTo>
                    <a:pt x="2157857" y="3412350"/>
                  </a:lnTo>
                  <a:lnTo>
                    <a:pt x="2159495" y="3407270"/>
                  </a:lnTo>
                  <a:lnTo>
                    <a:pt x="2161540" y="3400920"/>
                  </a:lnTo>
                  <a:lnTo>
                    <a:pt x="2164499" y="3398380"/>
                  </a:lnTo>
                  <a:lnTo>
                    <a:pt x="2171928" y="3392030"/>
                  </a:lnTo>
                  <a:lnTo>
                    <a:pt x="2180018" y="3381870"/>
                  </a:lnTo>
                  <a:lnTo>
                    <a:pt x="2176830" y="3370440"/>
                  </a:lnTo>
                  <a:lnTo>
                    <a:pt x="2183701" y="3371710"/>
                  </a:lnTo>
                  <a:lnTo>
                    <a:pt x="2186190" y="3370440"/>
                  </a:lnTo>
                  <a:lnTo>
                    <a:pt x="2191156" y="3367900"/>
                  </a:lnTo>
                  <a:lnTo>
                    <a:pt x="2198446" y="3360280"/>
                  </a:lnTo>
                  <a:lnTo>
                    <a:pt x="2204796" y="3355200"/>
                  </a:lnTo>
                  <a:lnTo>
                    <a:pt x="2210663" y="3352660"/>
                  </a:lnTo>
                  <a:lnTo>
                    <a:pt x="2216670" y="3350120"/>
                  </a:lnTo>
                  <a:lnTo>
                    <a:pt x="2222449" y="3347580"/>
                  </a:lnTo>
                  <a:lnTo>
                    <a:pt x="2227643" y="3342500"/>
                  </a:lnTo>
                  <a:lnTo>
                    <a:pt x="2232063" y="3338690"/>
                  </a:lnTo>
                  <a:lnTo>
                    <a:pt x="2231021" y="3341230"/>
                  </a:lnTo>
                  <a:lnTo>
                    <a:pt x="2240877" y="3338690"/>
                  </a:lnTo>
                  <a:lnTo>
                    <a:pt x="2244674" y="3337420"/>
                  </a:lnTo>
                  <a:lnTo>
                    <a:pt x="2251824" y="3332340"/>
                  </a:lnTo>
                  <a:lnTo>
                    <a:pt x="2271280" y="3328530"/>
                  </a:lnTo>
                  <a:lnTo>
                    <a:pt x="2270861" y="3325990"/>
                  </a:lnTo>
                  <a:lnTo>
                    <a:pt x="2274328" y="3319640"/>
                  </a:lnTo>
                  <a:lnTo>
                    <a:pt x="2283129" y="3314560"/>
                  </a:lnTo>
                  <a:lnTo>
                    <a:pt x="2292807" y="3308210"/>
                  </a:lnTo>
                  <a:lnTo>
                    <a:pt x="2298877" y="3303130"/>
                  </a:lnTo>
                  <a:lnTo>
                    <a:pt x="2302268" y="3298825"/>
                  </a:lnTo>
                  <a:lnTo>
                    <a:pt x="2303716" y="3300857"/>
                  </a:lnTo>
                  <a:lnTo>
                    <a:pt x="2304491" y="3298736"/>
                  </a:lnTo>
                  <a:lnTo>
                    <a:pt x="2304872" y="3296551"/>
                  </a:lnTo>
                  <a:lnTo>
                    <a:pt x="2304859" y="3295751"/>
                  </a:lnTo>
                  <a:lnTo>
                    <a:pt x="2307247" y="3292970"/>
                  </a:lnTo>
                  <a:lnTo>
                    <a:pt x="2311527" y="3286620"/>
                  </a:lnTo>
                  <a:lnTo>
                    <a:pt x="2315248" y="3281540"/>
                  </a:lnTo>
                  <a:lnTo>
                    <a:pt x="2319274" y="3275190"/>
                  </a:lnTo>
                  <a:lnTo>
                    <a:pt x="2336914" y="3244710"/>
                  </a:lnTo>
                  <a:lnTo>
                    <a:pt x="2333155" y="3244710"/>
                  </a:lnTo>
                  <a:lnTo>
                    <a:pt x="2334209" y="3242170"/>
                  </a:lnTo>
                  <a:lnTo>
                    <a:pt x="2336711" y="3240900"/>
                  </a:lnTo>
                  <a:lnTo>
                    <a:pt x="2340851" y="3237090"/>
                  </a:lnTo>
                  <a:lnTo>
                    <a:pt x="2333218" y="3233280"/>
                  </a:lnTo>
                  <a:lnTo>
                    <a:pt x="2342070" y="3235820"/>
                  </a:lnTo>
                  <a:lnTo>
                    <a:pt x="2340584" y="3234550"/>
                  </a:lnTo>
                  <a:lnTo>
                    <a:pt x="2339175" y="3233280"/>
                  </a:lnTo>
                  <a:lnTo>
                    <a:pt x="2337765" y="3232010"/>
                  </a:lnTo>
                  <a:lnTo>
                    <a:pt x="2345423" y="3228200"/>
                  </a:lnTo>
                  <a:lnTo>
                    <a:pt x="2343658" y="3223120"/>
                  </a:lnTo>
                  <a:lnTo>
                    <a:pt x="2345220" y="3214230"/>
                  </a:lnTo>
                  <a:lnTo>
                    <a:pt x="2346121" y="3209150"/>
                  </a:lnTo>
                  <a:close/>
                </a:path>
                <a:path w="7541259" h="4729480">
                  <a:moveTo>
                    <a:pt x="2709913" y="1332839"/>
                  </a:moveTo>
                  <a:lnTo>
                    <a:pt x="2709583" y="1324927"/>
                  </a:lnTo>
                  <a:lnTo>
                    <a:pt x="2707462" y="1319364"/>
                  </a:lnTo>
                  <a:lnTo>
                    <a:pt x="2702915" y="1320749"/>
                  </a:lnTo>
                  <a:lnTo>
                    <a:pt x="2704147" y="1323314"/>
                  </a:lnTo>
                  <a:lnTo>
                    <a:pt x="2704668" y="1326019"/>
                  </a:lnTo>
                  <a:lnTo>
                    <a:pt x="2704465" y="1328864"/>
                  </a:lnTo>
                  <a:lnTo>
                    <a:pt x="2703753" y="1332585"/>
                  </a:lnTo>
                  <a:lnTo>
                    <a:pt x="2708249" y="1335252"/>
                  </a:lnTo>
                  <a:lnTo>
                    <a:pt x="2709087" y="1338541"/>
                  </a:lnTo>
                  <a:lnTo>
                    <a:pt x="2709913" y="1332839"/>
                  </a:lnTo>
                  <a:close/>
                </a:path>
                <a:path w="7541259" h="4729480">
                  <a:moveTo>
                    <a:pt x="2754731" y="1369949"/>
                  </a:moveTo>
                  <a:lnTo>
                    <a:pt x="2752458" y="1362938"/>
                  </a:lnTo>
                  <a:lnTo>
                    <a:pt x="2749181" y="1362875"/>
                  </a:lnTo>
                  <a:lnTo>
                    <a:pt x="2748584" y="1356715"/>
                  </a:lnTo>
                  <a:lnTo>
                    <a:pt x="2746705" y="1352715"/>
                  </a:lnTo>
                  <a:lnTo>
                    <a:pt x="2748369" y="1346060"/>
                  </a:lnTo>
                  <a:lnTo>
                    <a:pt x="2750299" y="1343596"/>
                  </a:lnTo>
                  <a:lnTo>
                    <a:pt x="2750235" y="1334096"/>
                  </a:lnTo>
                  <a:lnTo>
                    <a:pt x="2743771" y="1331607"/>
                  </a:lnTo>
                  <a:lnTo>
                    <a:pt x="2740393" y="1328039"/>
                  </a:lnTo>
                  <a:lnTo>
                    <a:pt x="2732074" y="1324013"/>
                  </a:lnTo>
                  <a:lnTo>
                    <a:pt x="2726855" y="1329715"/>
                  </a:lnTo>
                  <a:lnTo>
                    <a:pt x="2724099" y="1339913"/>
                  </a:lnTo>
                  <a:lnTo>
                    <a:pt x="2723184" y="1349349"/>
                  </a:lnTo>
                  <a:lnTo>
                    <a:pt x="2719489" y="1339557"/>
                  </a:lnTo>
                  <a:lnTo>
                    <a:pt x="2720848" y="1351140"/>
                  </a:lnTo>
                  <a:lnTo>
                    <a:pt x="2721191" y="1353223"/>
                  </a:lnTo>
                  <a:lnTo>
                    <a:pt x="2715234" y="1347152"/>
                  </a:lnTo>
                  <a:lnTo>
                    <a:pt x="2718270" y="1360030"/>
                  </a:lnTo>
                  <a:lnTo>
                    <a:pt x="2718498" y="1362125"/>
                  </a:lnTo>
                  <a:lnTo>
                    <a:pt x="2721546" y="1376197"/>
                  </a:lnTo>
                  <a:lnTo>
                    <a:pt x="2723477" y="1383220"/>
                  </a:lnTo>
                  <a:lnTo>
                    <a:pt x="2725991" y="1389849"/>
                  </a:lnTo>
                  <a:lnTo>
                    <a:pt x="2730233" y="1399146"/>
                  </a:lnTo>
                  <a:lnTo>
                    <a:pt x="2735935" y="1394117"/>
                  </a:lnTo>
                  <a:lnTo>
                    <a:pt x="2749880" y="1389926"/>
                  </a:lnTo>
                  <a:lnTo>
                    <a:pt x="2748877" y="1384858"/>
                  </a:lnTo>
                  <a:lnTo>
                    <a:pt x="2753690" y="1373898"/>
                  </a:lnTo>
                  <a:lnTo>
                    <a:pt x="2754731" y="1369949"/>
                  </a:lnTo>
                  <a:close/>
                </a:path>
                <a:path w="7541259" h="4729480">
                  <a:moveTo>
                    <a:pt x="2900286" y="566089"/>
                  </a:moveTo>
                  <a:lnTo>
                    <a:pt x="2897492" y="566089"/>
                  </a:lnTo>
                  <a:lnTo>
                    <a:pt x="2900159" y="568858"/>
                  </a:lnTo>
                  <a:lnTo>
                    <a:pt x="2900286" y="566089"/>
                  </a:lnTo>
                  <a:close/>
                </a:path>
                <a:path w="7541259" h="4729480">
                  <a:moveTo>
                    <a:pt x="2900438" y="557199"/>
                  </a:moveTo>
                  <a:lnTo>
                    <a:pt x="2899778" y="557072"/>
                  </a:lnTo>
                  <a:lnTo>
                    <a:pt x="2899613" y="557199"/>
                  </a:lnTo>
                  <a:lnTo>
                    <a:pt x="2900438" y="557199"/>
                  </a:lnTo>
                  <a:close/>
                </a:path>
                <a:path w="7541259" h="4729480">
                  <a:moveTo>
                    <a:pt x="2905137" y="573709"/>
                  </a:moveTo>
                  <a:lnTo>
                    <a:pt x="2901162" y="569899"/>
                  </a:lnTo>
                  <a:lnTo>
                    <a:pt x="2900159" y="568858"/>
                  </a:lnTo>
                  <a:lnTo>
                    <a:pt x="2899994" y="572439"/>
                  </a:lnTo>
                  <a:lnTo>
                    <a:pt x="2905137" y="573709"/>
                  </a:lnTo>
                  <a:close/>
                </a:path>
                <a:path w="7541259" h="4729480">
                  <a:moveTo>
                    <a:pt x="3016148" y="3479533"/>
                  </a:moveTo>
                  <a:lnTo>
                    <a:pt x="3015488" y="3470757"/>
                  </a:lnTo>
                  <a:lnTo>
                    <a:pt x="3010293" y="3467646"/>
                  </a:lnTo>
                  <a:lnTo>
                    <a:pt x="3006687" y="3472497"/>
                  </a:lnTo>
                  <a:lnTo>
                    <a:pt x="3002229" y="3480358"/>
                  </a:lnTo>
                  <a:lnTo>
                    <a:pt x="3000070" y="3487877"/>
                  </a:lnTo>
                  <a:lnTo>
                    <a:pt x="3003359" y="3491687"/>
                  </a:lnTo>
                  <a:lnTo>
                    <a:pt x="3012148" y="3488385"/>
                  </a:lnTo>
                  <a:lnTo>
                    <a:pt x="3016148" y="3479533"/>
                  </a:lnTo>
                  <a:close/>
                </a:path>
                <a:path w="7541259" h="4729480">
                  <a:moveTo>
                    <a:pt x="3250006" y="3455466"/>
                  </a:moveTo>
                  <a:lnTo>
                    <a:pt x="3249409" y="3452545"/>
                  </a:lnTo>
                  <a:lnTo>
                    <a:pt x="3245548" y="3452926"/>
                  </a:lnTo>
                  <a:lnTo>
                    <a:pt x="3248723" y="3455593"/>
                  </a:lnTo>
                  <a:lnTo>
                    <a:pt x="3250006" y="3455466"/>
                  </a:lnTo>
                  <a:close/>
                </a:path>
                <a:path w="7541259" h="4729480">
                  <a:moveTo>
                    <a:pt x="3321100" y="682929"/>
                  </a:moveTo>
                  <a:lnTo>
                    <a:pt x="3316821" y="679119"/>
                  </a:lnTo>
                  <a:lnTo>
                    <a:pt x="3316528" y="679119"/>
                  </a:lnTo>
                  <a:lnTo>
                    <a:pt x="3318484" y="681659"/>
                  </a:lnTo>
                  <a:lnTo>
                    <a:pt x="3321100" y="682929"/>
                  </a:lnTo>
                  <a:close/>
                </a:path>
                <a:path w="7541259" h="4729480">
                  <a:moveTo>
                    <a:pt x="3472764" y="643559"/>
                  </a:moveTo>
                  <a:lnTo>
                    <a:pt x="3468725" y="641019"/>
                  </a:lnTo>
                  <a:lnTo>
                    <a:pt x="3466706" y="639749"/>
                  </a:lnTo>
                  <a:lnTo>
                    <a:pt x="3461778" y="641019"/>
                  </a:lnTo>
                  <a:lnTo>
                    <a:pt x="3461359" y="639749"/>
                  </a:lnTo>
                  <a:lnTo>
                    <a:pt x="3460534" y="637209"/>
                  </a:lnTo>
                  <a:lnTo>
                    <a:pt x="3456444" y="639749"/>
                  </a:lnTo>
                  <a:lnTo>
                    <a:pt x="3454463" y="639749"/>
                  </a:lnTo>
                  <a:lnTo>
                    <a:pt x="3449104" y="637209"/>
                  </a:lnTo>
                  <a:lnTo>
                    <a:pt x="3444443" y="633399"/>
                  </a:lnTo>
                  <a:lnTo>
                    <a:pt x="3439503" y="630859"/>
                  </a:lnTo>
                  <a:lnTo>
                    <a:pt x="3433305" y="633399"/>
                  </a:lnTo>
                  <a:lnTo>
                    <a:pt x="3433254" y="632129"/>
                  </a:lnTo>
                  <a:lnTo>
                    <a:pt x="3433076" y="627049"/>
                  </a:lnTo>
                  <a:lnTo>
                    <a:pt x="3432949" y="623239"/>
                  </a:lnTo>
                  <a:lnTo>
                    <a:pt x="3424936" y="627049"/>
                  </a:lnTo>
                  <a:lnTo>
                    <a:pt x="3414471" y="614349"/>
                  </a:lnTo>
                  <a:lnTo>
                    <a:pt x="3409200" y="614349"/>
                  </a:lnTo>
                  <a:lnTo>
                    <a:pt x="3405797" y="607999"/>
                  </a:lnTo>
                  <a:lnTo>
                    <a:pt x="3406381" y="610539"/>
                  </a:lnTo>
                  <a:lnTo>
                    <a:pt x="3408108" y="614349"/>
                  </a:lnTo>
                  <a:lnTo>
                    <a:pt x="3406432" y="618159"/>
                  </a:lnTo>
                  <a:lnTo>
                    <a:pt x="3405301" y="619429"/>
                  </a:lnTo>
                  <a:lnTo>
                    <a:pt x="3403676" y="620699"/>
                  </a:lnTo>
                  <a:lnTo>
                    <a:pt x="3401542" y="620699"/>
                  </a:lnTo>
                  <a:lnTo>
                    <a:pt x="3402571" y="623239"/>
                  </a:lnTo>
                  <a:lnTo>
                    <a:pt x="3402571" y="624509"/>
                  </a:lnTo>
                  <a:lnTo>
                    <a:pt x="3401542" y="627049"/>
                  </a:lnTo>
                  <a:lnTo>
                    <a:pt x="3395002" y="624509"/>
                  </a:lnTo>
                  <a:lnTo>
                    <a:pt x="3387496" y="623239"/>
                  </a:lnTo>
                  <a:lnTo>
                    <a:pt x="3380422" y="621969"/>
                  </a:lnTo>
                  <a:lnTo>
                    <a:pt x="3375241" y="616889"/>
                  </a:lnTo>
                  <a:lnTo>
                    <a:pt x="3374250" y="614349"/>
                  </a:lnTo>
                  <a:lnTo>
                    <a:pt x="3372256" y="609269"/>
                  </a:lnTo>
                  <a:lnTo>
                    <a:pt x="3369030" y="614349"/>
                  </a:lnTo>
                  <a:lnTo>
                    <a:pt x="3359048" y="613079"/>
                  </a:lnTo>
                  <a:lnTo>
                    <a:pt x="3356076" y="609269"/>
                  </a:lnTo>
                  <a:lnTo>
                    <a:pt x="3351250" y="609269"/>
                  </a:lnTo>
                  <a:lnTo>
                    <a:pt x="3355937" y="600379"/>
                  </a:lnTo>
                  <a:lnTo>
                    <a:pt x="3365081" y="591489"/>
                  </a:lnTo>
                  <a:lnTo>
                    <a:pt x="3371989" y="586409"/>
                  </a:lnTo>
                  <a:lnTo>
                    <a:pt x="3375431" y="583869"/>
                  </a:lnTo>
                  <a:lnTo>
                    <a:pt x="3383762" y="577519"/>
                  </a:lnTo>
                  <a:lnTo>
                    <a:pt x="3376549" y="573709"/>
                  </a:lnTo>
                  <a:lnTo>
                    <a:pt x="3371050" y="573709"/>
                  </a:lnTo>
                  <a:lnTo>
                    <a:pt x="3359747" y="586409"/>
                  </a:lnTo>
                  <a:lnTo>
                    <a:pt x="3359581" y="581329"/>
                  </a:lnTo>
                  <a:lnTo>
                    <a:pt x="3350196" y="583869"/>
                  </a:lnTo>
                  <a:lnTo>
                    <a:pt x="3347605" y="590219"/>
                  </a:lnTo>
                  <a:lnTo>
                    <a:pt x="3342017" y="599109"/>
                  </a:lnTo>
                  <a:lnTo>
                    <a:pt x="3335236" y="599109"/>
                  </a:lnTo>
                  <a:lnTo>
                    <a:pt x="3325152" y="605459"/>
                  </a:lnTo>
                  <a:lnTo>
                    <a:pt x="3316325" y="610539"/>
                  </a:lnTo>
                  <a:lnTo>
                    <a:pt x="3309963" y="618159"/>
                  </a:lnTo>
                  <a:lnTo>
                    <a:pt x="3314941" y="623239"/>
                  </a:lnTo>
                  <a:lnTo>
                    <a:pt x="3304070" y="627049"/>
                  </a:lnTo>
                  <a:lnTo>
                    <a:pt x="3304032" y="632129"/>
                  </a:lnTo>
                  <a:lnTo>
                    <a:pt x="3295624" y="639749"/>
                  </a:lnTo>
                  <a:lnTo>
                    <a:pt x="3303130" y="647369"/>
                  </a:lnTo>
                  <a:lnTo>
                    <a:pt x="3303689" y="651179"/>
                  </a:lnTo>
                  <a:lnTo>
                    <a:pt x="3296970" y="649909"/>
                  </a:lnTo>
                  <a:lnTo>
                    <a:pt x="3288982" y="648639"/>
                  </a:lnTo>
                  <a:lnTo>
                    <a:pt x="3282505" y="644829"/>
                  </a:lnTo>
                  <a:lnTo>
                    <a:pt x="3280346" y="638479"/>
                  </a:lnTo>
                  <a:lnTo>
                    <a:pt x="3281172" y="630859"/>
                  </a:lnTo>
                  <a:lnTo>
                    <a:pt x="3277920" y="627049"/>
                  </a:lnTo>
                  <a:lnTo>
                    <a:pt x="3275749" y="624509"/>
                  </a:lnTo>
                  <a:lnTo>
                    <a:pt x="3267329" y="624509"/>
                  </a:lnTo>
                  <a:lnTo>
                    <a:pt x="3255111" y="625779"/>
                  </a:lnTo>
                  <a:lnTo>
                    <a:pt x="3241586" y="627049"/>
                  </a:lnTo>
                  <a:lnTo>
                    <a:pt x="3229191" y="627049"/>
                  </a:lnTo>
                  <a:lnTo>
                    <a:pt x="3221647" y="619429"/>
                  </a:lnTo>
                  <a:lnTo>
                    <a:pt x="3220389" y="618159"/>
                  </a:lnTo>
                  <a:lnTo>
                    <a:pt x="3217595" y="611809"/>
                  </a:lnTo>
                  <a:lnTo>
                    <a:pt x="3215208" y="605459"/>
                  </a:lnTo>
                  <a:lnTo>
                    <a:pt x="3212706" y="599109"/>
                  </a:lnTo>
                  <a:lnTo>
                    <a:pt x="3209594" y="592759"/>
                  </a:lnTo>
                  <a:lnTo>
                    <a:pt x="3205429" y="585139"/>
                  </a:lnTo>
                  <a:lnTo>
                    <a:pt x="3198126" y="590219"/>
                  </a:lnTo>
                  <a:lnTo>
                    <a:pt x="3192653" y="586409"/>
                  </a:lnTo>
                  <a:lnTo>
                    <a:pt x="3186519" y="577519"/>
                  </a:lnTo>
                  <a:lnTo>
                    <a:pt x="3185274" y="572439"/>
                  </a:lnTo>
                  <a:lnTo>
                    <a:pt x="3183712" y="566089"/>
                  </a:lnTo>
                  <a:lnTo>
                    <a:pt x="3183394" y="562279"/>
                  </a:lnTo>
                  <a:lnTo>
                    <a:pt x="3182658" y="553389"/>
                  </a:lnTo>
                  <a:lnTo>
                    <a:pt x="3182480" y="550849"/>
                  </a:lnTo>
                  <a:lnTo>
                    <a:pt x="3182099" y="545769"/>
                  </a:lnTo>
                  <a:lnTo>
                    <a:pt x="3181820" y="541959"/>
                  </a:lnTo>
                  <a:lnTo>
                    <a:pt x="3174238" y="543229"/>
                  </a:lnTo>
                  <a:lnTo>
                    <a:pt x="3171736" y="545769"/>
                  </a:lnTo>
                  <a:lnTo>
                    <a:pt x="3160331" y="533069"/>
                  </a:lnTo>
                  <a:lnTo>
                    <a:pt x="3157880" y="527989"/>
                  </a:lnTo>
                  <a:lnTo>
                    <a:pt x="3142284" y="520369"/>
                  </a:lnTo>
                  <a:lnTo>
                    <a:pt x="3140710" y="517829"/>
                  </a:lnTo>
                  <a:lnTo>
                    <a:pt x="3139935" y="516559"/>
                  </a:lnTo>
                  <a:lnTo>
                    <a:pt x="3137573" y="512749"/>
                  </a:lnTo>
                  <a:lnTo>
                    <a:pt x="3124225" y="505129"/>
                  </a:lnTo>
                  <a:lnTo>
                    <a:pt x="3119310" y="514019"/>
                  </a:lnTo>
                  <a:lnTo>
                    <a:pt x="3114040" y="515289"/>
                  </a:lnTo>
                  <a:lnTo>
                    <a:pt x="3098482" y="516559"/>
                  </a:lnTo>
                  <a:lnTo>
                    <a:pt x="3082455" y="515289"/>
                  </a:lnTo>
                  <a:lnTo>
                    <a:pt x="3066313" y="512749"/>
                  </a:lnTo>
                  <a:lnTo>
                    <a:pt x="3050362" y="514019"/>
                  </a:lnTo>
                  <a:lnTo>
                    <a:pt x="3043834" y="515289"/>
                  </a:lnTo>
                  <a:lnTo>
                    <a:pt x="3029559" y="517829"/>
                  </a:lnTo>
                  <a:lnTo>
                    <a:pt x="3023019" y="517829"/>
                  </a:lnTo>
                  <a:lnTo>
                    <a:pt x="3016199" y="515289"/>
                  </a:lnTo>
                  <a:lnTo>
                    <a:pt x="3010535" y="510209"/>
                  </a:lnTo>
                  <a:lnTo>
                    <a:pt x="3005442" y="505129"/>
                  </a:lnTo>
                  <a:lnTo>
                    <a:pt x="2995930" y="494969"/>
                  </a:lnTo>
                  <a:lnTo>
                    <a:pt x="2986036" y="486079"/>
                  </a:lnTo>
                  <a:lnTo>
                    <a:pt x="2975572" y="477189"/>
                  </a:lnTo>
                  <a:lnTo>
                    <a:pt x="2964370" y="469569"/>
                  </a:lnTo>
                  <a:lnTo>
                    <a:pt x="2947809" y="461949"/>
                  </a:lnTo>
                  <a:lnTo>
                    <a:pt x="2931312" y="453059"/>
                  </a:lnTo>
                  <a:lnTo>
                    <a:pt x="2898406" y="436549"/>
                  </a:lnTo>
                  <a:lnTo>
                    <a:pt x="2883712" y="427659"/>
                  </a:lnTo>
                  <a:lnTo>
                    <a:pt x="2875559" y="425119"/>
                  </a:lnTo>
                  <a:lnTo>
                    <a:pt x="2868130" y="423849"/>
                  </a:lnTo>
                  <a:lnTo>
                    <a:pt x="2845879" y="431469"/>
                  </a:lnTo>
                  <a:lnTo>
                    <a:pt x="2814790" y="439089"/>
                  </a:lnTo>
                  <a:lnTo>
                    <a:pt x="2784056" y="449249"/>
                  </a:lnTo>
                  <a:lnTo>
                    <a:pt x="2787739" y="461949"/>
                  </a:lnTo>
                  <a:lnTo>
                    <a:pt x="2790329" y="475919"/>
                  </a:lnTo>
                  <a:lnTo>
                    <a:pt x="2792526" y="489889"/>
                  </a:lnTo>
                  <a:lnTo>
                    <a:pt x="2794978" y="502589"/>
                  </a:lnTo>
                  <a:lnTo>
                    <a:pt x="2797835" y="515289"/>
                  </a:lnTo>
                  <a:lnTo>
                    <a:pt x="2800756" y="527989"/>
                  </a:lnTo>
                  <a:lnTo>
                    <a:pt x="2806687" y="554659"/>
                  </a:lnTo>
                  <a:lnTo>
                    <a:pt x="2809913" y="567359"/>
                  </a:lnTo>
                  <a:lnTo>
                    <a:pt x="2813215" y="581329"/>
                  </a:lnTo>
                  <a:lnTo>
                    <a:pt x="2816174" y="595299"/>
                  </a:lnTo>
                  <a:lnTo>
                    <a:pt x="2818371" y="607999"/>
                  </a:lnTo>
                  <a:lnTo>
                    <a:pt x="2821736" y="615619"/>
                  </a:lnTo>
                  <a:lnTo>
                    <a:pt x="2828340" y="619429"/>
                  </a:lnTo>
                  <a:lnTo>
                    <a:pt x="2836862" y="620699"/>
                  </a:lnTo>
                  <a:lnTo>
                    <a:pt x="2845993" y="619429"/>
                  </a:lnTo>
                  <a:lnTo>
                    <a:pt x="2848953" y="619429"/>
                  </a:lnTo>
                  <a:lnTo>
                    <a:pt x="2859455" y="621969"/>
                  </a:lnTo>
                  <a:lnTo>
                    <a:pt x="2861500" y="619429"/>
                  </a:lnTo>
                  <a:lnTo>
                    <a:pt x="2864561" y="615619"/>
                  </a:lnTo>
                  <a:lnTo>
                    <a:pt x="2858655" y="611809"/>
                  </a:lnTo>
                  <a:lnTo>
                    <a:pt x="2857030" y="607999"/>
                  </a:lnTo>
                  <a:lnTo>
                    <a:pt x="2854198" y="600379"/>
                  </a:lnTo>
                  <a:lnTo>
                    <a:pt x="2853639" y="594029"/>
                  </a:lnTo>
                  <a:lnTo>
                    <a:pt x="2855811" y="588949"/>
                  </a:lnTo>
                  <a:lnTo>
                    <a:pt x="2861183" y="582599"/>
                  </a:lnTo>
                  <a:lnTo>
                    <a:pt x="2867774" y="580059"/>
                  </a:lnTo>
                  <a:lnTo>
                    <a:pt x="2875584" y="578789"/>
                  </a:lnTo>
                  <a:lnTo>
                    <a:pt x="2881503" y="576249"/>
                  </a:lnTo>
                  <a:lnTo>
                    <a:pt x="2882417" y="568629"/>
                  </a:lnTo>
                  <a:lnTo>
                    <a:pt x="2880741" y="561009"/>
                  </a:lnTo>
                  <a:lnTo>
                    <a:pt x="2890951" y="566089"/>
                  </a:lnTo>
                  <a:lnTo>
                    <a:pt x="2897492" y="566089"/>
                  </a:lnTo>
                  <a:lnTo>
                    <a:pt x="2895041" y="563549"/>
                  </a:lnTo>
                  <a:lnTo>
                    <a:pt x="2893504" y="561009"/>
                  </a:lnTo>
                  <a:lnTo>
                    <a:pt x="2891205" y="557199"/>
                  </a:lnTo>
                  <a:lnTo>
                    <a:pt x="2894076" y="555929"/>
                  </a:lnTo>
                  <a:lnTo>
                    <a:pt x="2899778" y="557072"/>
                  </a:lnTo>
                  <a:lnTo>
                    <a:pt x="2901226" y="555929"/>
                  </a:lnTo>
                  <a:lnTo>
                    <a:pt x="2907639" y="550849"/>
                  </a:lnTo>
                  <a:lnTo>
                    <a:pt x="2914116" y="558469"/>
                  </a:lnTo>
                  <a:lnTo>
                    <a:pt x="2922155" y="563549"/>
                  </a:lnTo>
                  <a:lnTo>
                    <a:pt x="2930004" y="562279"/>
                  </a:lnTo>
                  <a:lnTo>
                    <a:pt x="2933865" y="574979"/>
                  </a:lnTo>
                  <a:lnTo>
                    <a:pt x="2957487" y="572439"/>
                  </a:lnTo>
                  <a:lnTo>
                    <a:pt x="2962592" y="576249"/>
                  </a:lnTo>
                  <a:lnTo>
                    <a:pt x="2963430" y="592759"/>
                  </a:lnTo>
                  <a:lnTo>
                    <a:pt x="2971203" y="590219"/>
                  </a:lnTo>
                  <a:lnTo>
                    <a:pt x="2973641" y="596569"/>
                  </a:lnTo>
                  <a:lnTo>
                    <a:pt x="2970847" y="599109"/>
                  </a:lnTo>
                  <a:lnTo>
                    <a:pt x="2971508" y="605459"/>
                  </a:lnTo>
                  <a:lnTo>
                    <a:pt x="2974238" y="613079"/>
                  </a:lnTo>
                  <a:lnTo>
                    <a:pt x="2977667" y="616889"/>
                  </a:lnTo>
                  <a:lnTo>
                    <a:pt x="2989592" y="621969"/>
                  </a:lnTo>
                  <a:lnTo>
                    <a:pt x="3004909" y="621969"/>
                  </a:lnTo>
                  <a:lnTo>
                    <a:pt x="3012884" y="625779"/>
                  </a:lnTo>
                  <a:lnTo>
                    <a:pt x="3024797" y="624509"/>
                  </a:lnTo>
                  <a:lnTo>
                    <a:pt x="3022523" y="620699"/>
                  </a:lnTo>
                  <a:lnTo>
                    <a:pt x="3028238" y="619429"/>
                  </a:lnTo>
                  <a:lnTo>
                    <a:pt x="3031896" y="620699"/>
                  </a:lnTo>
                  <a:lnTo>
                    <a:pt x="3041878" y="625779"/>
                  </a:lnTo>
                  <a:lnTo>
                    <a:pt x="3046501" y="629589"/>
                  </a:lnTo>
                  <a:lnTo>
                    <a:pt x="3050286" y="637209"/>
                  </a:lnTo>
                  <a:lnTo>
                    <a:pt x="3056115" y="647369"/>
                  </a:lnTo>
                  <a:lnTo>
                    <a:pt x="3062630" y="656259"/>
                  </a:lnTo>
                  <a:lnTo>
                    <a:pt x="3068980" y="663879"/>
                  </a:lnTo>
                  <a:lnTo>
                    <a:pt x="3074378" y="674039"/>
                  </a:lnTo>
                  <a:lnTo>
                    <a:pt x="3082658" y="684199"/>
                  </a:lnTo>
                  <a:lnTo>
                    <a:pt x="3095383" y="693089"/>
                  </a:lnTo>
                  <a:lnTo>
                    <a:pt x="3109290" y="700709"/>
                  </a:lnTo>
                  <a:lnTo>
                    <a:pt x="3121101" y="707059"/>
                  </a:lnTo>
                  <a:lnTo>
                    <a:pt x="3127413" y="710869"/>
                  </a:lnTo>
                  <a:lnTo>
                    <a:pt x="3140176" y="719759"/>
                  </a:lnTo>
                  <a:lnTo>
                    <a:pt x="3146437" y="723569"/>
                  </a:lnTo>
                  <a:lnTo>
                    <a:pt x="3153003" y="728649"/>
                  </a:lnTo>
                  <a:lnTo>
                    <a:pt x="3161080" y="727379"/>
                  </a:lnTo>
                  <a:lnTo>
                    <a:pt x="3167748" y="732459"/>
                  </a:lnTo>
                  <a:lnTo>
                    <a:pt x="3173171" y="736269"/>
                  </a:lnTo>
                  <a:lnTo>
                    <a:pt x="3178797" y="740079"/>
                  </a:lnTo>
                  <a:lnTo>
                    <a:pt x="3190113" y="745159"/>
                  </a:lnTo>
                  <a:lnTo>
                    <a:pt x="3195917" y="750239"/>
                  </a:lnTo>
                  <a:lnTo>
                    <a:pt x="3201835" y="754049"/>
                  </a:lnTo>
                  <a:lnTo>
                    <a:pt x="3208058" y="757859"/>
                  </a:lnTo>
                  <a:lnTo>
                    <a:pt x="3214801" y="760399"/>
                  </a:lnTo>
                  <a:lnTo>
                    <a:pt x="3223806" y="761669"/>
                  </a:lnTo>
                  <a:lnTo>
                    <a:pt x="3229813" y="760399"/>
                  </a:lnTo>
                  <a:lnTo>
                    <a:pt x="3242881" y="768019"/>
                  </a:lnTo>
                  <a:lnTo>
                    <a:pt x="3247034" y="769289"/>
                  </a:lnTo>
                  <a:lnTo>
                    <a:pt x="3260928" y="773099"/>
                  </a:lnTo>
                  <a:lnTo>
                    <a:pt x="3253346" y="780719"/>
                  </a:lnTo>
                  <a:lnTo>
                    <a:pt x="3256711" y="793419"/>
                  </a:lnTo>
                  <a:lnTo>
                    <a:pt x="3256115" y="801039"/>
                  </a:lnTo>
                  <a:lnTo>
                    <a:pt x="3266452" y="802309"/>
                  </a:lnTo>
                  <a:lnTo>
                    <a:pt x="3270072" y="799769"/>
                  </a:lnTo>
                  <a:lnTo>
                    <a:pt x="3277616" y="802309"/>
                  </a:lnTo>
                  <a:lnTo>
                    <a:pt x="3280524" y="804849"/>
                  </a:lnTo>
                  <a:lnTo>
                    <a:pt x="3290646" y="809929"/>
                  </a:lnTo>
                  <a:lnTo>
                    <a:pt x="3292157" y="804849"/>
                  </a:lnTo>
                  <a:lnTo>
                    <a:pt x="3302800" y="807389"/>
                  </a:lnTo>
                  <a:lnTo>
                    <a:pt x="3310140" y="811199"/>
                  </a:lnTo>
                  <a:lnTo>
                    <a:pt x="3308807" y="804849"/>
                  </a:lnTo>
                  <a:lnTo>
                    <a:pt x="3307753" y="799769"/>
                  </a:lnTo>
                  <a:lnTo>
                    <a:pt x="3306953" y="795959"/>
                  </a:lnTo>
                  <a:lnTo>
                    <a:pt x="3309531" y="790879"/>
                  </a:lnTo>
                  <a:lnTo>
                    <a:pt x="3314966" y="775639"/>
                  </a:lnTo>
                  <a:lnTo>
                    <a:pt x="3323844" y="770559"/>
                  </a:lnTo>
                  <a:lnTo>
                    <a:pt x="3318243" y="760399"/>
                  </a:lnTo>
                  <a:lnTo>
                    <a:pt x="3316846" y="757859"/>
                  </a:lnTo>
                  <a:lnTo>
                    <a:pt x="3310788" y="755319"/>
                  </a:lnTo>
                  <a:lnTo>
                    <a:pt x="3305518" y="747699"/>
                  </a:lnTo>
                  <a:lnTo>
                    <a:pt x="3303765" y="743889"/>
                  </a:lnTo>
                  <a:lnTo>
                    <a:pt x="3303905" y="736269"/>
                  </a:lnTo>
                  <a:lnTo>
                    <a:pt x="3306876" y="733729"/>
                  </a:lnTo>
                  <a:lnTo>
                    <a:pt x="3304616" y="727379"/>
                  </a:lnTo>
                  <a:lnTo>
                    <a:pt x="3304171" y="726109"/>
                  </a:lnTo>
                  <a:lnTo>
                    <a:pt x="3303714" y="724839"/>
                  </a:lnTo>
                  <a:lnTo>
                    <a:pt x="3294316" y="726109"/>
                  </a:lnTo>
                  <a:lnTo>
                    <a:pt x="3284169" y="724839"/>
                  </a:lnTo>
                  <a:lnTo>
                    <a:pt x="3285426" y="719759"/>
                  </a:lnTo>
                  <a:lnTo>
                    <a:pt x="3273488" y="717219"/>
                  </a:lnTo>
                  <a:lnTo>
                    <a:pt x="3270707" y="714679"/>
                  </a:lnTo>
                  <a:lnTo>
                    <a:pt x="3271875" y="704519"/>
                  </a:lnTo>
                  <a:lnTo>
                    <a:pt x="3269361" y="704519"/>
                  </a:lnTo>
                  <a:lnTo>
                    <a:pt x="3276701" y="699439"/>
                  </a:lnTo>
                  <a:lnTo>
                    <a:pt x="3279394" y="696899"/>
                  </a:lnTo>
                  <a:lnTo>
                    <a:pt x="3291001" y="696899"/>
                  </a:lnTo>
                  <a:lnTo>
                    <a:pt x="3298609" y="700709"/>
                  </a:lnTo>
                  <a:lnTo>
                    <a:pt x="3315017" y="700709"/>
                  </a:lnTo>
                  <a:lnTo>
                    <a:pt x="3314496" y="696899"/>
                  </a:lnTo>
                  <a:lnTo>
                    <a:pt x="3312769" y="684199"/>
                  </a:lnTo>
                  <a:lnTo>
                    <a:pt x="3318751" y="684199"/>
                  </a:lnTo>
                  <a:lnTo>
                    <a:pt x="3316046" y="679119"/>
                  </a:lnTo>
                  <a:lnTo>
                    <a:pt x="3316528" y="679119"/>
                  </a:lnTo>
                  <a:lnTo>
                    <a:pt x="3316059" y="675309"/>
                  </a:lnTo>
                  <a:lnTo>
                    <a:pt x="3319691" y="675309"/>
                  </a:lnTo>
                  <a:lnTo>
                    <a:pt x="3321494" y="676579"/>
                  </a:lnTo>
                  <a:lnTo>
                    <a:pt x="3318776" y="670229"/>
                  </a:lnTo>
                  <a:lnTo>
                    <a:pt x="3312160" y="675309"/>
                  </a:lnTo>
                  <a:lnTo>
                    <a:pt x="3307943" y="671499"/>
                  </a:lnTo>
                  <a:lnTo>
                    <a:pt x="3313900" y="668959"/>
                  </a:lnTo>
                  <a:lnTo>
                    <a:pt x="3320669" y="668959"/>
                  </a:lnTo>
                  <a:lnTo>
                    <a:pt x="3327654" y="670229"/>
                  </a:lnTo>
                  <a:lnTo>
                    <a:pt x="3334220" y="670229"/>
                  </a:lnTo>
                  <a:lnTo>
                    <a:pt x="3332492" y="668959"/>
                  </a:lnTo>
                  <a:lnTo>
                    <a:pt x="3330765" y="667689"/>
                  </a:lnTo>
                  <a:lnTo>
                    <a:pt x="3326142" y="653719"/>
                  </a:lnTo>
                  <a:lnTo>
                    <a:pt x="3326739" y="651179"/>
                  </a:lnTo>
                  <a:lnTo>
                    <a:pt x="3329432" y="639749"/>
                  </a:lnTo>
                  <a:lnTo>
                    <a:pt x="3337649" y="646099"/>
                  </a:lnTo>
                  <a:lnTo>
                    <a:pt x="3342106" y="648639"/>
                  </a:lnTo>
                  <a:lnTo>
                    <a:pt x="3348469" y="648639"/>
                  </a:lnTo>
                  <a:lnTo>
                    <a:pt x="3356292" y="643559"/>
                  </a:lnTo>
                  <a:lnTo>
                    <a:pt x="3360534" y="639749"/>
                  </a:lnTo>
                  <a:lnTo>
                    <a:pt x="3363353" y="637209"/>
                  </a:lnTo>
                  <a:lnTo>
                    <a:pt x="3367481" y="632129"/>
                  </a:lnTo>
                  <a:lnTo>
                    <a:pt x="3372104" y="634669"/>
                  </a:lnTo>
                  <a:lnTo>
                    <a:pt x="3376599" y="638479"/>
                  </a:lnTo>
                  <a:lnTo>
                    <a:pt x="3380257" y="644829"/>
                  </a:lnTo>
                  <a:lnTo>
                    <a:pt x="3383229" y="643559"/>
                  </a:lnTo>
                  <a:lnTo>
                    <a:pt x="3383610" y="644829"/>
                  </a:lnTo>
                  <a:lnTo>
                    <a:pt x="3381121" y="648639"/>
                  </a:lnTo>
                  <a:lnTo>
                    <a:pt x="3375329" y="653719"/>
                  </a:lnTo>
                  <a:lnTo>
                    <a:pt x="3371113" y="658799"/>
                  </a:lnTo>
                  <a:lnTo>
                    <a:pt x="3373323" y="662609"/>
                  </a:lnTo>
                  <a:lnTo>
                    <a:pt x="3379533" y="665149"/>
                  </a:lnTo>
                  <a:lnTo>
                    <a:pt x="3384219" y="667689"/>
                  </a:lnTo>
                  <a:lnTo>
                    <a:pt x="3389122" y="668959"/>
                  </a:lnTo>
                  <a:lnTo>
                    <a:pt x="3395967" y="667689"/>
                  </a:lnTo>
                  <a:lnTo>
                    <a:pt x="3401098" y="665149"/>
                  </a:lnTo>
                  <a:lnTo>
                    <a:pt x="3406444" y="663879"/>
                  </a:lnTo>
                  <a:lnTo>
                    <a:pt x="3414306" y="666419"/>
                  </a:lnTo>
                  <a:lnTo>
                    <a:pt x="3417963" y="671499"/>
                  </a:lnTo>
                  <a:lnTo>
                    <a:pt x="3424047" y="668959"/>
                  </a:lnTo>
                  <a:lnTo>
                    <a:pt x="3423882" y="671499"/>
                  </a:lnTo>
                  <a:lnTo>
                    <a:pt x="3429851" y="668959"/>
                  </a:lnTo>
                  <a:lnTo>
                    <a:pt x="3433127" y="667689"/>
                  </a:lnTo>
                  <a:lnTo>
                    <a:pt x="3436378" y="667689"/>
                  </a:lnTo>
                  <a:lnTo>
                    <a:pt x="3433203" y="663879"/>
                  </a:lnTo>
                  <a:lnTo>
                    <a:pt x="3437737" y="661339"/>
                  </a:lnTo>
                  <a:lnTo>
                    <a:pt x="3444875" y="661339"/>
                  </a:lnTo>
                  <a:lnTo>
                    <a:pt x="3449536" y="660069"/>
                  </a:lnTo>
                  <a:lnTo>
                    <a:pt x="3448037" y="657529"/>
                  </a:lnTo>
                  <a:lnTo>
                    <a:pt x="3446449" y="654989"/>
                  </a:lnTo>
                  <a:lnTo>
                    <a:pt x="3446792" y="651179"/>
                  </a:lnTo>
                  <a:lnTo>
                    <a:pt x="3457003" y="656259"/>
                  </a:lnTo>
                  <a:lnTo>
                    <a:pt x="3455212" y="652449"/>
                  </a:lnTo>
                  <a:lnTo>
                    <a:pt x="3456914" y="651179"/>
                  </a:lnTo>
                  <a:lnTo>
                    <a:pt x="3463734" y="646099"/>
                  </a:lnTo>
                  <a:lnTo>
                    <a:pt x="3472764" y="643559"/>
                  </a:lnTo>
                  <a:close/>
                </a:path>
                <a:path w="7541259" h="4729480">
                  <a:moveTo>
                    <a:pt x="4939296" y="2057641"/>
                  </a:moveTo>
                  <a:lnTo>
                    <a:pt x="4932946" y="2052358"/>
                  </a:lnTo>
                  <a:lnTo>
                    <a:pt x="4931257" y="2054796"/>
                  </a:lnTo>
                  <a:lnTo>
                    <a:pt x="4928933" y="2056091"/>
                  </a:lnTo>
                  <a:lnTo>
                    <a:pt x="4925961" y="2056231"/>
                  </a:lnTo>
                  <a:lnTo>
                    <a:pt x="4931194" y="2060244"/>
                  </a:lnTo>
                  <a:lnTo>
                    <a:pt x="4931702" y="2067153"/>
                  </a:lnTo>
                  <a:lnTo>
                    <a:pt x="4935639" y="2072081"/>
                  </a:lnTo>
                  <a:lnTo>
                    <a:pt x="4933708" y="2065477"/>
                  </a:lnTo>
                  <a:lnTo>
                    <a:pt x="4939296" y="2057641"/>
                  </a:lnTo>
                  <a:close/>
                </a:path>
                <a:path w="7541259" h="4729480">
                  <a:moveTo>
                    <a:pt x="5145252" y="1953691"/>
                  </a:moveTo>
                  <a:lnTo>
                    <a:pt x="5141442" y="1950199"/>
                  </a:lnTo>
                  <a:lnTo>
                    <a:pt x="5142077" y="1952028"/>
                  </a:lnTo>
                  <a:lnTo>
                    <a:pt x="5143347" y="1953183"/>
                  </a:lnTo>
                  <a:lnTo>
                    <a:pt x="5145252" y="1953691"/>
                  </a:lnTo>
                  <a:close/>
                </a:path>
                <a:path w="7541259" h="4729480">
                  <a:moveTo>
                    <a:pt x="5145265" y="1949145"/>
                  </a:moveTo>
                  <a:lnTo>
                    <a:pt x="5145240" y="1945335"/>
                  </a:lnTo>
                  <a:lnTo>
                    <a:pt x="5145189" y="1938985"/>
                  </a:lnTo>
                  <a:lnTo>
                    <a:pt x="5140769" y="1931365"/>
                  </a:lnTo>
                  <a:lnTo>
                    <a:pt x="5138890" y="1927555"/>
                  </a:lnTo>
                  <a:lnTo>
                    <a:pt x="5136096" y="1917395"/>
                  </a:lnTo>
                  <a:lnTo>
                    <a:pt x="5130304" y="1913585"/>
                  </a:lnTo>
                  <a:lnTo>
                    <a:pt x="5137505" y="1913585"/>
                  </a:lnTo>
                  <a:lnTo>
                    <a:pt x="5134991" y="1911045"/>
                  </a:lnTo>
                  <a:lnTo>
                    <a:pt x="5133073" y="1908505"/>
                  </a:lnTo>
                  <a:lnTo>
                    <a:pt x="5131701" y="1904695"/>
                  </a:lnTo>
                  <a:lnTo>
                    <a:pt x="5134229" y="1907235"/>
                  </a:lnTo>
                  <a:lnTo>
                    <a:pt x="5133911" y="1904695"/>
                  </a:lnTo>
                  <a:lnTo>
                    <a:pt x="5132489" y="1898345"/>
                  </a:lnTo>
                  <a:lnTo>
                    <a:pt x="5131701" y="1893265"/>
                  </a:lnTo>
                  <a:lnTo>
                    <a:pt x="5134140" y="1903425"/>
                  </a:lnTo>
                  <a:lnTo>
                    <a:pt x="5133962" y="1893265"/>
                  </a:lnTo>
                  <a:lnTo>
                    <a:pt x="5132692" y="1888185"/>
                  </a:lnTo>
                  <a:lnTo>
                    <a:pt x="5130990" y="1884375"/>
                  </a:lnTo>
                  <a:lnTo>
                    <a:pt x="5126799" y="1874215"/>
                  </a:lnTo>
                  <a:lnTo>
                    <a:pt x="5111610" y="1841195"/>
                  </a:lnTo>
                  <a:lnTo>
                    <a:pt x="5109210" y="1831035"/>
                  </a:lnTo>
                  <a:lnTo>
                    <a:pt x="5114290" y="1832305"/>
                  </a:lnTo>
                  <a:lnTo>
                    <a:pt x="5113375" y="1831035"/>
                  </a:lnTo>
                  <a:lnTo>
                    <a:pt x="5109769" y="1825955"/>
                  </a:lnTo>
                  <a:lnTo>
                    <a:pt x="5108854" y="1824685"/>
                  </a:lnTo>
                  <a:lnTo>
                    <a:pt x="5107635" y="1819605"/>
                  </a:lnTo>
                  <a:lnTo>
                    <a:pt x="5104993" y="1825955"/>
                  </a:lnTo>
                  <a:lnTo>
                    <a:pt x="5099850" y="1818335"/>
                  </a:lnTo>
                  <a:lnTo>
                    <a:pt x="5089868" y="1806905"/>
                  </a:lnTo>
                  <a:lnTo>
                    <a:pt x="5081943" y="1796745"/>
                  </a:lnTo>
                  <a:lnTo>
                    <a:pt x="5082235" y="1794205"/>
                  </a:lnTo>
                  <a:lnTo>
                    <a:pt x="5082959" y="1787855"/>
                  </a:lnTo>
                  <a:lnTo>
                    <a:pt x="5076050" y="1785315"/>
                  </a:lnTo>
                  <a:lnTo>
                    <a:pt x="5081321" y="1791665"/>
                  </a:lnTo>
                  <a:lnTo>
                    <a:pt x="5077917" y="1794205"/>
                  </a:lnTo>
                  <a:lnTo>
                    <a:pt x="5077853" y="1789125"/>
                  </a:lnTo>
                  <a:lnTo>
                    <a:pt x="5073751" y="1784045"/>
                  </a:lnTo>
                  <a:lnTo>
                    <a:pt x="5070754" y="1781505"/>
                  </a:lnTo>
                  <a:lnTo>
                    <a:pt x="5067757" y="1778965"/>
                  </a:lnTo>
                  <a:lnTo>
                    <a:pt x="5062067" y="1781505"/>
                  </a:lnTo>
                  <a:lnTo>
                    <a:pt x="5060480" y="1778965"/>
                  </a:lnTo>
                  <a:lnTo>
                    <a:pt x="5057305" y="1773885"/>
                  </a:lnTo>
                  <a:lnTo>
                    <a:pt x="5052352" y="1770075"/>
                  </a:lnTo>
                  <a:lnTo>
                    <a:pt x="5050701" y="1768805"/>
                  </a:lnTo>
                  <a:lnTo>
                    <a:pt x="5043475" y="1764995"/>
                  </a:lnTo>
                  <a:lnTo>
                    <a:pt x="5046878" y="1764995"/>
                  </a:lnTo>
                  <a:lnTo>
                    <a:pt x="5048516" y="1766265"/>
                  </a:lnTo>
                  <a:lnTo>
                    <a:pt x="5047361" y="1764995"/>
                  </a:lnTo>
                  <a:lnTo>
                    <a:pt x="5045062" y="1762455"/>
                  </a:lnTo>
                  <a:lnTo>
                    <a:pt x="5040211" y="1757375"/>
                  </a:lnTo>
                  <a:lnTo>
                    <a:pt x="5034864" y="1754835"/>
                  </a:lnTo>
                  <a:lnTo>
                    <a:pt x="5029936" y="1754835"/>
                  </a:lnTo>
                  <a:lnTo>
                    <a:pt x="5029720" y="1747215"/>
                  </a:lnTo>
                  <a:lnTo>
                    <a:pt x="5024463" y="1740865"/>
                  </a:lnTo>
                  <a:lnTo>
                    <a:pt x="5017300" y="1735785"/>
                  </a:lnTo>
                  <a:lnTo>
                    <a:pt x="5011458" y="1731975"/>
                  </a:lnTo>
                  <a:lnTo>
                    <a:pt x="5006225" y="1726895"/>
                  </a:lnTo>
                  <a:lnTo>
                    <a:pt x="5001361" y="1720545"/>
                  </a:lnTo>
                  <a:lnTo>
                    <a:pt x="4996091" y="1715465"/>
                  </a:lnTo>
                  <a:lnTo>
                    <a:pt x="4989677" y="1711655"/>
                  </a:lnTo>
                  <a:lnTo>
                    <a:pt x="4992700" y="1712925"/>
                  </a:lnTo>
                  <a:lnTo>
                    <a:pt x="4995405" y="1712925"/>
                  </a:lnTo>
                  <a:lnTo>
                    <a:pt x="4997793" y="1715465"/>
                  </a:lnTo>
                  <a:lnTo>
                    <a:pt x="4996662" y="1711655"/>
                  </a:lnTo>
                  <a:lnTo>
                    <a:pt x="4995900" y="1709115"/>
                  </a:lnTo>
                  <a:lnTo>
                    <a:pt x="4998339" y="1702765"/>
                  </a:lnTo>
                  <a:lnTo>
                    <a:pt x="4988928" y="1693875"/>
                  </a:lnTo>
                  <a:lnTo>
                    <a:pt x="4964531" y="1664665"/>
                  </a:lnTo>
                  <a:lnTo>
                    <a:pt x="4962220" y="1671015"/>
                  </a:lnTo>
                  <a:lnTo>
                    <a:pt x="4960366" y="1664665"/>
                  </a:lnTo>
                  <a:lnTo>
                    <a:pt x="4957267" y="1660855"/>
                  </a:lnTo>
                  <a:lnTo>
                    <a:pt x="4955260" y="1655775"/>
                  </a:lnTo>
                  <a:lnTo>
                    <a:pt x="4956695" y="1650695"/>
                  </a:lnTo>
                  <a:lnTo>
                    <a:pt x="4961331" y="1641805"/>
                  </a:lnTo>
                  <a:lnTo>
                    <a:pt x="4957546" y="1635455"/>
                  </a:lnTo>
                  <a:lnTo>
                    <a:pt x="4958537" y="1625295"/>
                  </a:lnTo>
                  <a:lnTo>
                    <a:pt x="4959045" y="1620215"/>
                  </a:lnTo>
                  <a:lnTo>
                    <a:pt x="4961140" y="1610055"/>
                  </a:lnTo>
                  <a:lnTo>
                    <a:pt x="4967656" y="1607515"/>
                  </a:lnTo>
                  <a:lnTo>
                    <a:pt x="4970259" y="1610055"/>
                  </a:lnTo>
                  <a:lnTo>
                    <a:pt x="4972672" y="1607515"/>
                  </a:lnTo>
                  <a:lnTo>
                    <a:pt x="4982337" y="1597355"/>
                  </a:lnTo>
                  <a:lnTo>
                    <a:pt x="4982756" y="1594815"/>
                  </a:lnTo>
                  <a:lnTo>
                    <a:pt x="4981194" y="1594815"/>
                  </a:lnTo>
                  <a:lnTo>
                    <a:pt x="4985118" y="1592275"/>
                  </a:lnTo>
                  <a:lnTo>
                    <a:pt x="4984750" y="1588465"/>
                  </a:lnTo>
                  <a:lnTo>
                    <a:pt x="4984381" y="1584655"/>
                  </a:lnTo>
                  <a:lnTo>
                    <a:pt x="4984127" y="1582115"/>
                  </a:lnTo>
                  <a:lnTo>
                    <a:pt x="4982375" y="1578305"/>
                  </a:lnTo>
                  <a:lnTo>
                    <a:pt x="4991659" y="1578305"/>
                  </a:lnTo>
                  <a:lnTo>
                    <a:pt x="4986909" y="1570685"/>
                  </a:lnTo>
                  <a:lnTo>
                    <a:pt x="4984331" y="1569415"/>
                  </a:lnTo>
                  <a:lnTo>
                    <a:pt x="4987747" y="1565605"/>
                  </a:lnTo>
                  <a:lnTo>
                    <a:pt x="4985690" y="1564335"/>
                  </a:lnTo>
                  <a:lnTo>
                    <a:pt x="4983899" y="1563065"/>
                  </a:lnTo>
                  <a:lnTo>
                    <a:pt x="4982375" y="1561795"/>
                  </a:lnTo>
                  <a:lnTo>
                    <a:pt x="4987302" y="1559255"/>
                  </a:lnTo>
                  <a:lnTo>
                    <a:pt x="4988636" y="1565605"/>
                  </a:lnTo>
                  <a:lnTo>
                    <a:pt x="4992052" y="1568145"/>
                  </a:lnTo>
                  <a:lnTo>
                    <a:pt x="4992255" y="1565605"/>
                  </a:lnTo>
                  <a:lnTo>
                    <a:pt x="4997678" y="1559255"/>
                  </a:lnTo>
                  <a:lnTo>
                    <a:pt x="5001730" y="1560525"/>
                  </a:lnTo>
                  <a:lnTo>
                    <a:pt x="5000079" y="1564335"/>
                  </a:lnTo>
                  <a:lnTo>
                    <a:pt x="5002771" y="1564335"/>
                  </a:lnTo>
                  <a:lnTo>
                    <a:pt x="5007051" y="1563065"/>
                  </a:lnTo>
                  <a:lnTo>
                    <a:pt x="5010201" y="1559255"/>
                  </a:lnTo>
                  <a:lnTo>
                    <a:pt x="5012487" y="1555445"/>
                  </a:lnTo>
                  <a:lnTo>
                    <a:pt x="5007584" y="1550365"/>
                  </a:lnTo>
                  <a:lnTo>
                    <a:pt x="5019611" y="1547825"/>
                  </a:lnTo>
                  <a:lnTo>
                    <a:pt x="5020996" y="1542745"/>
                  </a:lnTo>
                  <a:lnTo>
                    <a:pt x="5028539" y="1536395"/>
                  </a:lnTo>
                  <a:lnTo>
                    <a:pt x="5030051" y="1535125"/>
                  </a:lnTo>
                  <a:lnTo>
                    <a:pt x="5031092" y="1542745"/>
                  </a:lnTo>
                  <a:lnTo>
                    <a:pt x="5035740" y="1538935"/>
                  </a:lnTo>
                  <a:lnTo>
                    <a:pt x="5031727" y="1536395"/>
                  </a:lnTo>
                  <a:lnTo>
                    <a:pt x="5030775" y="1535125"/>
                  </a:lnTo>
                  <a:lnTo>
                    <a:pt x="5026965" y="1530045"/>
                  </a:lnTo>
                  <a:lnTo>
                    <a:pt x="5016716" y="1532585"/>
                  </a:lnTo>
                  <a:lnTo>
                    <a:pt x="5013058" y="1536395"/>
                  </a:lnTo>
                  <a:lnTo>
                    <a:pt x="5012004" y="1533855"/>
                  </a:lnTo>
                  <a:lnTo>
                    <a:pt x="5010963" y="1531315"/>
                  </a:lnTo>
                  <a:lnTo>
                    <a:pt x="5007102" y="1533855"/>
                  </a:lnTo>
                  <a:lnTo>
                    <a:pt x="5005324" y="1527505"/>
                  </a:lnTo>
                  <a:lnTo>
                    <a:pt x="4992433" y="1528775"/>
                  </a:lnTo>
                  <a:lnTo>
                    <a:pt x="4992433" y="1522425"/>
                  </a:lnTo>
                  <a:lnTo>
                    <a:pt x="4992433" y="1517345"/>
                  </a:lnTo>
                  <a:lnTo>
                    <a:pt x="4981143" y="1513535"/>
                  </a:lnTo>
                  <a:lnTo>
                    <a:pt x="4978082" y="1517345"/>
                  </a:lnTo>
                  <a:lnTo>
                    <a:pt x="4975301" y="1509725"/>
                  </a:lnTo>
                  <a:lnTo>
                    <a:pt x="4972393" y="1502105"/>
                  </a:lnTo>
                  <a:lnTo>
                    <a:pt x="4970119" y="1495755"/>
                  </a:lnTo>
                  <a:lnTo>
                    <a:pt x="4969815" y="1493215"/>
                  </a:lnTo>
                  <a:lnTo>
                    <a:pt x="4969218" y="1488135"/>
                  </a:lnTo>
                  <a:lnTo>
                    <a:pt x="4977790" y="1490675"/>
                  </a:lnTo>
                  <a:lnTo>
                    <a:pt x="4976952" y="1488135"/>
                  </a:lnTo>
                  <a:lnTo>
                    <a:pt x="4974869" y="1481785"/>
                  </a:lnTo>
                  <a:lnTo>
                    <a:pt x="4974044" y="1479245"/>
                  </a:lnTo>
                  <a:lnTo>
                    <a:pt x="4970970" y="1475435"/>
                  </a:lnTo>
                  <a:lnTo>
                    <a:pt x="4966182" y="1472895"/>
                  </a:lnTo>
                  <a:lnTo>
                    <a:pt x="4961179" y="1474165"/>
                  </a:lnTo>
                  <a:lnTo>
                    <a:pt x="4956391" y="1475435"/>
                  </a:lnTo>
                  <a:lnTo>
                    <a:pt x="4952200" y="1472895"/>
                  </a:lnTo>
                  <a:lnTo>
                    <a:pt x="4947247" y="1466545"/>
                  </a:lnTo>
                  <a:lnTo>
                    <a:pt x="4940922" y="1472895"/>
                  </a:lnTo>
                  <a:lnTo>
                    <a:pt x="4934064" y="1470355"/>
                  </a:lnTo>
                  <a:lnTo>
                    <a:pt x="4927765" y="1466545"/>
                  </a:lnTo>
                  <a:lnTo>
                    <a:pt x="4922037" y="1461465"/>
                  </a:lnTo>
                  <a:lnTo>
                    <a:pt x="4916894" y="1456385"/>
                  </a:lnTo>
                  <a:lnTo>
                    <a:pt x="4912309" y="1451305"/>
                  </a:lnTo>
                  <a:lnTo>
                    <a:pt x="4909515" y="1457655"/>
                  </a:lnTo>
                  <a:lnTo>
                    <a:pt x="4897018" y="1458925"/>
                  </a:lnTo>
                  <a:lnTo>
                    <a:pt x="4894707" y="1467815"/>
                  </a:lnTo>
                  <a:lnTo>
                    <a:pt x="4899507" y="1470355"/>
                  </a:lnTo>
                  <a:lnTo>
                    <a:pt x="4895469" y="1474165"/>
                  </a:lnTo>
                  <a:lnTo>
                    <a:pt x="4890465" y="1477975"/>
                  </a:lnTo>
                  <a:lnTo>
                    <a:pt x="4882794" y="1480515"/>
                  </a:lnTo>
                  <a:lnTo>
                    <a:pt x="4876101" y="1481785"/>
                  </a:lnTo>
                  <a:lnTo>
                    <a:pt x="4874057" y="1476705"/>
                  </a:lnTo>
                  <a:lnTo>
                    <a:pt x="4867059" y="1476705"/>
                  </a:lnTo>
                  <a:lnTo>
                    <a:pt x="4865357" y="1493215"/>
                  </a:lnTo>
                  <a:lnTo>
                    <a:pt x="4858880" y="1489405"/>
                  </a:lnTo>
                  <a:lnTo>
                    <a:pt x="4857864" y="1488135"/>
                  </a:lnTo>
                  <a:lnTo>
                    <a:pt x="4855819" y="1485595"/>
                  </a:lnTo>
                  <a:lnTo>
                    <a:pt x="4847183" y="1476705"/>
                  </a:lnTo>
                  <a:lnTo>
                    <a:pt x="4847260" y="1485595"/>
                  </a:lnTo>
                  <a:lnTo>
                    <a:pt x="4845786" y="1488135"/>
                  </a:lnTo>
                  <a:lnTo>
                    <a:pt x="4841824" y="1484325"/>
                  </a:lnTo>
                  <a:lnTo>
                    <a:pt x="4839449" y="1475435"/>
                  </a:lnTo>
                  <a:lnTo>
                    <a:pt x="4830546" y="1490675"/>
                  </a:lnTo>
                  <a:lnTo>
                    <a:pt x="4826101" y="1495755"/>
                  </a:lnTo>
                  <a:lnTo>
                    <a:pt x="4820018" y="1489405"/>
                  </a:lnTo>
                  <a:lnTo>
                    <a:pt x="4816094" y="1486865"/>
                  </a:lnTo>
                  <a:lnTo>
                    <a:pt x="4810442" y="1483055"/>
                  </a:lnTo>
                  <a:lnTo>
                    <a:pt x="4804600" y="1480515"/>
                  </a:lnTo>
                  <a:lnTo>
                    <a:pt x="4800104" y="1483055"/>
                  </a:lnTo>
                  <a:lnTo>
                    <a:pt x="4797374" y="1486865"/>
                  </a:lnTo>
                  <a:lnTo>
                    <a:pt x="4798873" y="1497025"/>
                  </a:lnTo>
                  <a:lnTo>
                    <a:pt x="4791621" y="1497025"/>
                  </a:lnTo>
                  <a:lnTo>
                    <a:pt x="4795024" y="1502105"/>
                  </a:lnTo>
                  <a:lnTo>
                    <a:pt x="4799939" y="1508455"/>
                  </a:lnTo>
                  <a:lnTo>
                    <a:pt x="4805400" y="1513535"/>
                  </a:lnTo>
                  <a:lnTo>
                    <a:pt x="4810404" y="1517345"/>
                  </a:lnTo>
                  <a:lnTo>
                    <a:pt x="4814798" y="1521155"/>
                  </a:lnTo>
                  <a:lnTo>
                    <a:pt x="4815929" y="1530045"/>
                  </a:lnTo>
                  <a:lnTo>
                    <a:pt x="4821021" y="1531315"/>
                  </a:lnTo>
                  <a:lnTo>
                    <a:pt x="4823244" y="1528775"/>
                  </a:lnTo>
                  <a:lnTo>
                    <a:pt x="4823650" y="1526743"/>
                  </a:lnTo>
                  <a:lnTo>
                    <a:pt x="4824476" y="1530045"/>
                  </a:lnTo>
                  <a:lnTo>
                    <a:pt x="4832299" y="1528775"/>
                  </a:lnTo>
                  <a:lnTo>
                    <a:pt x="4828057" y="1542745"/>
                  </a:lnTo>
                  <a:lnTo>
                    <a:pt x="4830788" y="1554175"/>
                  </a:lnTo>
                  <a:lnTo>
                    <a:pt x="4836452" y="1561795"/>
                  </a:lnTo>
                  <a:lnTo>
                    <a:pt x="4846561" y="1571955"/>
                  </a:lnTo>
                  <a:lnTo>
                    <a:pt x="4856734" y="1569415"/>
                  </a:lnTo>
                  <a:lnTo>
                    <a:pt x="4863109" y="1574495"/>
                  </a:lnTo>
                  <a:lnTo>
                    <a:pt x="4867453" y="1577035"/>
                  </a:lnTo>
                  <a:lnTo>
                    <a:pt x="4871809" y="1571955"/>
                  </a:lnTo>
                  <a:lnTo>
                    <a:pt x="4870716" y="1569415"/>
                  </a:lnTo>
                  <a:lnTo>
                    <a:pt x="4869637" y="1566875"/>
                  </a:lnTo>
                  <a:lnTo>
                    <a:pt x="4885626" y="1563065"/>
                  </a:lnTo>
                  <a:lnTo>
                    <a:pt x="4888636" y="1566875"/>
                  </a:lnTo>
                  <a:lnTo>
                    <a:pt x="4896840" y="1573225"/>
                  </a:lnTo>
                  <a:lnTo>
                    <a:pt x="4903203" y="1575765"/>
                  </a:lnTo>
                  <a:lnTo>
                    <a:pt x="4902327" y="1584655"/>
                  </a:lnTo>
                  <a:lnTo>
                    <a:pt x="4896383" y="1583385"/>
                  </a:lnTo>
                  <a:lnTo>
                    <a:pt x="4895342" y="1588465"/>
                  </a:lnTo>
                  <a:lnTo>
                    <a:pt x="4899888" y="1589735"/>
                  </a:lnTo>
                  <a:lnTo>
                    <a:pt x="4905819" y="1588465"/>
                  </a:lnTo>
                  <a:lnTo>
                    <a:pt x="4908715" y="1596085"/>
                  </a:lnTo>
                  <a:lnTo>
                    <a:pt x="4909083" y="1598625"/>
                  </a:lnTo>
                  <a:lnTo>
                    <a:pt x="4916767" y="1597355"/>
                  </a:lnTo>
                  <a:lnTo>
                    <a:pt x="4921986" y="1602435"/>
                  </a:lnTo>
                  <a:lnTo>
                    <a:pt x="4921986" y="1610055"/>
                  </a:lnTo>
                  <a:lnTo>
                    <a:pt x="4916779" y="1611325"/>
                  </a:lnTo>
                  <a:lnTo>
                    <a:pt x="4915052" y="1613865"/>
                  </a:lnTo>
                  <a:lnTo>
                    <a:pt x="4917160" y="1617675"/>
                  </a:lnTo>
                  <a:lnTo>
                    <a:pt x="4913617" y="1621485"/>
                  </a:lnTo>
                  <a:lnTo>
                    <a:pt x="4907508" y="1624025"/>
                  </a:lnTo>
                  <a:lnTo>
                    <a:pt x="4901958" y="1625295"/>
                  </a:lnTo>
                  <a:lnTo>
                    <a:pt x="4900574" y="1625295"/>
                  </a:lnTo>
                  <a:lnTo>
                    <a:pt x="4886630" y="1620215"/>
                  </a:lnTo>
                  <a:lnTo>
                    <a:pt x="4885664" y="1624025"/>
                  </a:lnTo>
                  <a:lnTo>
                    <a:pt x="4886464" y="1627835"/>
                  </a:lnTo>
                  <a:lnTo>
                    <a:pt x="4889246" y="1630375"/>
                  </a:lnTo>
                  <a:lnTo>
                    <a:pt x="4890440" y="1632915"/>
                  </a:lnTo>
                  <a:lnTo>
                    <a:pt x="4886503" y="1636725"/>
                  </a:lnTo>
                  <a:lnTo>
                    <a:pt x="4879276" y="1640535"/>
                  </a:lnTo>
                  <a:lnTo>
                    <a:pt x="4888255" y="1644345"/>
                  </a:lnTo>
                  <a:lnTo>
                    <a:pt x="4891595" y="1645615"/>
                  </a:lnTo>
                  <a:lnTo>
                    <a:pt x="4899736" y="1649425"/>
                  </a:lnTo>
                  <a:lnTo>
                    <a:pt x="4907331" y="1655775"/>
                  </a:lnTo>
                  <a:lnTo>
                    <a:pt x="4915065" y="1660855"/>
                  </a:lnTo>
                  <a:lnTo>
                    <a:pt x="4923574" y="1664665"/>
                  </a:lnTo>
                  <a:lnTo>
                    <a:pt x="4924780" y="1665935"/>
                  </a:lnTo>
                  <a:lnTo>
                    <a:pt x="4943030" y="1668475"/>
                  </a:lnTo>
                  <a:lnTo>
                    <a:pt x="4936020" y="1676095"/>
                  </a:lnTo>
                  <a:lnTo>
                    <a:pt x="4940706" y="1682445"/>
                  </a:lnTo>
                  <a:lnTo>
                    <a:pt x="4944592" y="1688795"/>
                  </a:lnTo>
                  <a:lnTo>
                    <a:pt x="4948999" y="1690065"/>
                  </a:lnTo>
                  <a:lnTo>
                    <a:pt x="4951374" y="1693875"/>
                  </a:lnTo>
                  <a:lnTo>
                    <a:pt x="4953622" y="1692605"/>
                  </a:lnTo>
                  <a:lnTo>
                    <a:pt x="4955870" y="1693875"/>
                  </a:lnTo>
                  <a:lnTo>
                    <a:pt x="4960620" y="1700225"/>
                  </a:lnTo>
                  <a:lnTo>
                    <a:pt x="4962004" y="1705305"/>
                  </a:lnTo>
                  <a:lnTo>
                    <a:pt x="4965243" y="1710385"/>
                  </a:lnTo>
                  <a:lnTo>
                    <a:pt x="4969345" y="1715465"/>
                  </a:lnTo>
                  <a:lnTo>
                    <a:pt x="4973942" y="1720545"/>
                  </a:lnTo>
                  <a:lnTo>
                    <a:pt x="4978717" y="1725625"/>
                  </a:lnTo>
                  <a:lnTo>
                    <a:pt x="4983353" y="1729435"/>
                  </a:lnTo>
                  <a:lnTo>
                    <a:pt x="4986515" y="1733245"/>
                  </a:lnTo>
                  <a:lnTo>
                    <a:pt x="4991659" y="1734515"/>
                  </a:lnTo>
                  <a:lnTo>
                    <a:pt x="4993906" y="1737055"/>
                  </a:lnTo>
                  <a:lnTo>
                    <a:pt x="4999190" y="1742135"/>
                  </a:lnTo>
                  <a:lnTo>
                    <a:pt x="5003139" y="1748485"/>
                  </a:lnTo>
                  <a:lnTo>
                    <a:pt x="5005908" y="1754835"/>
                  </a:lnTo>
                  <a:lnTo>
                    <a:pt x="5007622" y="1761185"/>
                  </a:lnTo>
                  <a:lnTo>
                    <a:pt x="5008143" y="1764995"/>
                  </a:lnTo>
                  <a:lnTo>
                    <a:pt x="5011318" y="1771345"/>
                  </a:lnTo>
                  <a:lnTo>
                    <a:pt x="5018837" y="1776425"/>
                  </a:lnTo>
                  <a:lnTo>
                    <a:pt x="5020970" y="1770075"/>
                  </a:lnTo>
                  <a:lnTo>
                    <a:pt x="5027663" y="1781505"/>
                  </a:lnTo>
                  <a:lnTo>
                    <a:pt x="5030076" y="1778965"/>
                  </a:lnTo>
                  <a:lnTo>
                    <a:pt x="5036096" y="1786585"/>
                  </a:lnTo>
                  <a:lnTo>
                    <a:pt x="5043119" y="1790395"/>
                  </a:lnTo>
                  <a:lnTo>
                    <a:pt x="5048529" y="1792935"/>
                  </a:lnTo>
                  <a:lnTo>
                    <a:pt x="5046548" y="1798015"/>
                  </a:lnTo>
                  <a:lnTo>
                    <a:pt x="5038102" y="1799285"/>
                  </a:lnTo>
                  <a:lnTo>
                    <a:pt x="5037302" y="1809445"/>
                  </a:lnTo>
                  <a:lnTo>
                    <a:pt x="5044643" y="1813255"/>
                  </a:lnTo>
                  <a:lnTo>
                    <a:pt x="5047488" y="1814525"/>
                  </a:lnTo>
                  <a:lnTo>
                    <a:pt x="5052631" y="1818335"/>
                  </a:lnTo>
                  <a:lnTo>
                    <a:pt x="5057584" y="1823415"/>
                  </a:lnTo>
                  <a:lnTo>
                    <a:pt x="5060683" y="1829765"/>
                  </a:lnTo>
                  <a:lnTo>
                    <a:pt x="5060200" y="1836115"/>
                  </a:lnTo>
                  <a:lnTo>
                    <a:pt x="5057775" y="1841195"/>
                  </a:lnTo>
                  <a:lnTo>
                    <a:pt x="5051628" y="1839925"/>
                  </a:lnTo>
                  <a:lnTo>
                    <a:pt x="5059121" y="1846275"/>
                  </a:lnTo>
                  <a:lnTo>
                    <a:pt x="5059083" y="1856435"/>
                  </a:lnTo>
                  <a:lnTo>
                    <a:pt x="5058473" y="1865325"/>
                  </a:lnTo>
                  <a:lnTo>
                    <a:pt x="5053050" y="1870405"/>
                  </a:lnTo>
                  <a:lnTo>
                    <a:pt x="5054206" y="1885645"/>
                  </a:lnTo>
                  <a:lnTo>
                    <a:pt x="5057178" y="1885645"/>
                  </a:lnTo>
                  <a:lnTo>
                    <a:pt x="5060861" y="1894535"/>
                  </a:lnTo>
                  <a:lnTo>
                    <a:pt x="5059515" y="1897075"/>
                  </a:lnTo>
                  <a:lnTo>
                    <a:pt x="5061661" y="1900885"/>
                  </a:lnTo>
                  <a:lnTo>
                    <a:pt x="5064201" y="1905965"/>
                  </a:lnTo>
                  <a:lnTo>
                    <a:pt x="5065446" y="1908505"/>
                  </a:lnTo>
                  <a:lnTo>
                    <a:pt x="5069243" y="1914855"/>
                  </a:lnTo>
                  <a:lnTo>
                    <a:pt x="5066385" y="1921205"/>
                  </a:lnTo>
                  <a:lnTo>
                    <a:pt x="5065585" y="1928825"/>
                  </a:lnTo>
                  <a:lnTo>
                    <a:pt x="5066703" y="1936445"/>
                  </a:lnTo>
                  <a:lnTo>
                    <a:pt x="5069510" y="1946605"/>
                  </a:lnTo>
                  <a:lnTo>
                    <a:pt x="5071097" y="1956765"/>
                  </a:lnTo>
                  <a:lnTo>
                    <a:pt x="5068570" y="1963115"/>
                  </a:lnTo>
                  <a:lnTo>
                    <a:pt x="5065814" y="1966925"/>
                  </a:lnTo>
                  <a:lnTo>
                    <a:pt x="5061229" y="1965655"/>
                  </a:lnTo>
                  <a:lnTo>
                    <a:pt x="5053406" y="1968195"/>
                  </a:lnTo>
                  <a:lnTo>
                    <a:pt x="5052657" y="1972005"/>
                  </a:lnTo>
                  <a:lnTo>
                    <a:pt x="5046180" y="1975815"/>
                  </a:lnTo>
                  <a:lnTo>
                    <a:pt x="5042586" y="1978748"/>
                  </a:lnTo>
                  <a:lnTo>
                    <a:pt x="5042586" y="2051862"/>
                  </a:lnTo>
                  <a:lnTo>
                    <a:pt x="5038699" y="2055825"/>
                  </a:lnTo>
                  <a:lnTo>
                    <a:pt x="5038356" y="2054555"/>
                  </a:lnTo>
                  <a:lnTo>
                    <a:pt x="5037290" y="2050745"/>
                  </a:lnTo>
                  <a:lnTo>
                    <a:pt x="5042586" y="2051862"/>
                  </a:lnTo>
                  <a:lnTo>
                    <a:pt x="5042586" y="1978748"/>
                  </a:lnTo>
                  <a:lnTo>
                    <a:pt x="5039944" y="1980895"/>
                  </a:lnTo>
                  <a:lnTo>
                    <a:pt x="5033188" y="1983435"/>
                  </a:lnTo>
                  <a:lnTo>
                    <a:pt x="5029060" y="1980895"/>
                  </a:lnTo>
                  <a:lnTo>
                    <a:pt x="5025314" y="1982165"/>
                  </a:lnTo>
                  <a:lnTo>
                    <a:pt x="5028730" y="1985975"/>
                  </a:lnTo>
                  <a:lnTo>
                    <a:pt x="5025542" y="1991055"/>
                  </a:lnTo>
                  <a:lnTo>
                    <a:pt x="5028006" y="1996135"/>
                  </a:lnTo>
                  <a:lnTo>
                    <a:pt x="5023599" y="1994865"/>
                  </a:lnTo>
                  <a:lnTo>
                    <a:pt x="5012118" y="1987245"/>
                  </a:lnTo>
                  <a:lnTo>
                    <a:pt x="5006416" y="1996135"/>
                  </a:lnTo>
                  <a:lnTo>
                    <a:pt x="5001628" y="1997405"/>
                  </a:lnTo>
                  <a:lnTo>
                    <a:pt x="5003622" y="2006295"/>
                  </a:lnTo>
                  <a:lnTo>
                    <a:pt x="5005298" y="2011375"/>
                  </a:lnTo>
                  <a:lnTo>
                    <a:pt x="5010721" y="2020265"/>
                  </a:lnTo>
                  <a:lnTo>
                    <a:pt x="5019662" y="2021535"/>
                  </a:lnTo>
                  <a:lnTo>
                    <a:pt x="5020640" y="2027885"/>
                  </a:lnTo>
                  <a:lnTo>
                    <a:pt x="5015573" y="2029155"/>
                  </a:lnTo>
                  <a:lnTo>
                    <a:pt x="5019992" y="2032965"/>
                  </a:lnTo>
                  <a:lnTo>
                    <a:pt x="5019891" y="2036775"/>
                  </a:lnTo>
                  <a:lnTo>
                    <a:pt x="5015065" y="2035505"/>
                  </a:lnTo>
                  <a:lnTo>
                    <a:pt x="5009146" y="2035505"/>
                  </a:lnTo>
                  <a:lnTo>
                    <a:pt x="5006594" y="2031695"/>
                  </a:lnTo>
                  <a:lnTo>
                    <a:pt x="5004879" y="2029155"/>
                  </a:lnTo>
                  <a:lnTo>
                    <a:pt x="5003317" y="2026615"/>
                  </a:lnTo>
                  <a:lnTo>
                    <a:pt x="5000549" y="2026615"/>
                  </a:lnTo>
                  <a:lnTo>
                    <a:pt x="4994249" y="2029155"/>
                  </a:lnTo>
                  <a:lnTo>
                    <a:pt x="4987556" y="2031695"/>
                  </a:lnTo>
                  <a:lnTo>
                    <a:pt x="4980978" y="2031695"/>
                  </a:lnTo>
                  <a:lnTo>
                    <a:pt x="4975009" y="2029155"/>
                  </a:lnTo>
                  <a:lnTo>
                    <a:pt x="4971123" y="2032965"/>
                  </a:lnTo>
                  <a:lnTo>
                    <a:pt x="4976965" y="2036775"/>
                  </a:lnTo>
                  <a:lnTo>
                    <a:pt x="4973739" y="2041880"/>
                  </a:lnTo>
                  <a:lnTo>
                    <a:pt x="4969345" y="2046935"/>
                  </a:lnTo>
                  <a:lnTo>
                    <a:pt x="4963922" y="2049475"/>
                  </a:lnTo>
                  <a:lnTo>
                    <a:pt x="4960455" y="2048205"/>
                  </a:lnTo>
                  <a:lnTo>
                    <a:pt x="4954448" y="2048205"/>
                  </a:lnTo>
                  <a:lnTo>
                    <a:pt x="4952835" y="2053285"/>
                  </a:lnTo>
                  <a:lnTo>
                    <a:pt x="4950244" y="2053285"/>
                  </a:lnTo>
                  <a:lnTo>
                    <a:pt x="4951768" y="2055825"/>
                  </a:lnTo>
                  <a:lnTo>
                    <a:pt x="4952809" y="2057095"/>
                  </a:lnTo>
                  <a:lnTo>
                    <a:pt x="4953368" y="2054555"/>
                  </a:lnTo>
                  <a:lnTo>
                    <a:pt x="4956314" y="2062175"/>
                  </a:lnTo>
                  <a:lnTo>
                    <a:pt x="4965471" y="2065985"/>
                  </a:lnTo>
                  <a:lnTo>
                    <a:pt x="4975136" y="2071065"/>
                  </a:lnTo>
                  <a:lnTo>
                    <a:pt x="4977714" y="2076157"/>
                  </a:lnTo>
                  <a:lnTo>
                    <a:pt x="4974844" y="2078685"/>
                  </a:lnTo>
                  <a:lnTo>
                    <a:pt x="4972024" y="2083765"/>
                  </a:lnTo>
                  <a:lnTo>
                    <a:pt x="4970348" y="2086305"/>
                  </a:lnTo>
                  <a:lnTo>
                    <a:pt x="4968824" y="2091385"/>
                  </a:lnTo>
                  <a:lnTo>
                    <a:pt x="4968481" y="2096465"/>
                  </a:lnTo>
                  <a:lnTo>
                    <a:pt x="4968506" y="2101545"/>
                  </a:lnTo>
                  <a:lnTo>
                    <a:pt x="4968862" y="2107895"/>
                  </a:lnTo>
                  <a:lnTo>
                    <a:pt x="4969548" y="2115515"/>
                  </a:lnTo>
                  <a:lnTo>
                    <a:pt x="4970183" y="2123135"/>
                  </a:lnTo>
                  <a:lnTo>
                    <a:pt x="4970348" y="2130755"/>
                  </a:lnTo>
                  <a:lnTo>
                    <a:pt x="4972075" y="2129485"/>
                  </a:lnTo>
                  <a:lnTo>
                    <a:pt x="4973764" y="2129485"/>
                  </a:lnTo>
                  <a:lnTo>
                    <a:pt x="4975390" y="2128215"/>
                  </a:lnTo>
                  <a:lnTo>
                    <a:pt x="4975720" y="2130755"/>
                  </a:lnTo>
                  <a:lnTo>
                    <a:pt x="4976228" y="2132025"/>
                  </a:lnTo>
                  <a:lnTo>
                    <a:pt x="4976952" y="2133295"/>
                  </a:lnTo>
                  <a:lnTo>
                    <a:pt x="4973790" y="2134565"/>
                  </a:lnTo>
                  <a:lnTo>
                    <a:pt x="4971212" y="2135835"/>
                  </a:lnTo>
                  <a:lnTo>
                    <a:pt x="4969218" y="2138375"/>
                  </a:lnTo>
                  <a:lnTo>
                    <a:pt x="4974641" y="2139645"/>
                  </a:lnTo>
                  <a:lnTo>
                    <a:pt x="4980546" y="2138375"/>
                  </a:lnTo>
                  <a:lnTo>
                    <a:pt x="4996078" y="2115515"/>
                  </a:lnTo>
                  <a:lnTo>
                    <a:pt x="5011166" y="2107895"/>
                  </a:lnTo>
                  <a:lnTo>
                    <a:pt x="5023040" y="2106625"/>
                  </a:lnTo>
                  <a:lnTo>
                    <a:pt x="5025060" y="2099005"/>
                  </a:lnTo>
                  <a:lnTo>
                    <a:pt x="5024120" y="2092655"/>
                  </a:lnTo>
                  <a:lnTo>
                    <a:pt x="5019192" y="2085035"/>
                  </a:lnTo>
                  <a:lnTo>
                    <a:pt x="5014239" y="2079955"/>
                  </a:lnTo>
                  <a:lnTo>
                    <a:pt x="5013007" y="2078685"/>
                  </a:lnTo>
                  <a:lnTo>
                    <a:pt x="5010645" y="2076145"/>
                  </a:lnTo>
                  <a:lnTo>
                    <a:pt x="5008283" y="2073605"/>
                  </a:lnTo>
                  <a:lnTo>
                    <a:pt x="5014125" y="2078685"/>
                  </a:lnTo>
                  <a:lnTo>
                    <a:pt x="5020830" y="2085441"/>
                  </a:lnTo>
                  <a:lnTo>
                    <a:pt x="5021821" y="2088603"/>
                  </a:lnTo>
                  <a:lnTo>
                    <a:pt x="5024120" y="2092655"/>
                  </a:lnTo>
                  <a:lnTo>
                    <a:pt x="5024234" y="2092833"/>
                  </a:lnTo>
                  <a:lnTo>
                    <a:pt x="5028654" y="2094166"/>
                  </a:lnTo>
                  <a:lnTo>
                    <a:pt x="5025542" y="2091334"/>
                  </a:lnTo>
                  <a:lnTo>
                    <a:pt x="5022697" y="2088121"/>
                  </a:lnTo>
                  <a:lnTo>
                    <a:pt x="5021504" y="2086114"/>
                  </a:lnTo>
                  <a:lnTo>
                    <a:pt x="5021694" y="2086305"/>
                  </a:lnTo>
                  <a:lnTo>
                    <a:pt x="5029708" y="2093925"/>
                  </a:lnTo>
                  <a:lnTo>
                    <a:pt x="5036832" y="2093925"/>
                  </a:lnTo>
                  <a:lnTo>
                    <a:pt x="5039728" y="2087575"/>
                  </a:lnTo>
                  <a:lnTo>
                    <a:pt x="5033569" y="2078685"/>
                  </a:lnTo>
                  <a:lnTo>
                    <a:pt x="5029149" y="2073605"/>
                  </a:lnTo>
                  <a:lnTo>
                    <a:pt x="5024717" y="2068525"/>
                  </a:lnTo>
                  <a:lnTo>
                    <a:pt x="5019510" y="2062175"/>
                  </a:lnTo>
                  <a:lnTo>
                    <a:pt x="5024996" y="2067255"/>
                  </a:lnTo>
                  <a:lnTo>
                    <a:pt x="5030101" y="2072335"/>
                  </a:lnTo>
                  <a:lnTo>
                    <a:pt x="5035499" y="2077415"/>
                  </a:lnTo>
                  <a:lnTo>
                    <a:pt x="5041912" y="2081225"/>
                  </a:lnTo>
                  <a:lnTo>
                    <a:pt x="5040960" y="2077415"/>
                  </a:lnTo>
                  <a:lnTo>
                    <a:pt x="5037302" y="2072513"/>
                  </a:lnTo>
                  <a:lnTo>
                    <a:pt x="5042408" y="2076145"/>
                  </a:lnTo>
                  <a:lnTo>
                    <a:pt x="5042674" y="2068525"/>
                  </a:lnTo>
                  <a:lnTo>
                    <a:pt x="5047335" y="2068525"/>
                  </a:lnTo>
                  <a:lnTo>
                    <a:pt x="5044224" y="2062175"/>
                  </a:lnTo>
                  <a:lnTo>
                    <a:pt x="5036312" y="2062175"/>
                  </a:lnTo>
                  <a:lnTo>
                    <a:pt x="5032959" y="2059533"/>
                  </a:lnTo>
                  <a:lnTo>
                    <a:pt x="5032959" y="2068106"/>
                  </a:lnTo>
                  <a:lnTo>
                    <a:pt x="5026444" y="2062175"/>
                  </a:lnTo>
                  <a:lnTo>
                    <a:pt x="5031130" y="2062175"/>
                  </a:lnTo>
                  <a:lnTo>
                    <a:pt x="5032959" y="2068106"/>
                  </a:lnTo>
                  <a:lnTo>
                    <a:pt x="5032959" y="2059533"/>
                  </a:lnTo>
                  <a:lnTo>
                    <a:pt x="5031486" y="2058365"/>
                  </a:lnTo>
                  <a:lnTo>
                    <a:pt x="5034280" y="2058365"/>
                  </a:lnTo>
                  <a:lnTo>
                    <a:pt x="5048186" y="2062175"/>
                  </a:lnTo>
                  <a:lnTo>
                    <a:pt x="5047221" y="2058365"/>
                  </a:lnTo>
                  <a:lnTo>
                    <a:pt x="5046561" y="2055825"/>
                  </a:lnTo>
                  <a:lnTo>
                    <a:pt x="5045621" y="2052167"/>
                  </a:lnTo>
                  <a:lnTo>
                    <a:pt x="5047564" y="2053539"/>
                  </a:lnTo>
                  <a:lnTo>
                    <a:pt x="5049532" y="2049449"/>
                  </a:lnTo>
                  <a:lnTo>
                    <a:pt x="5048186" y="2045106"/>
                  </a:lnTo>
                  <a:lnTo>
                    <a:pt x="5046154" y="2042922"/>
                  </a:lnTo>
                  <a:lnTo>
                    <a:pt x="5046154" y="2046160"/>
                  </a:lnTo>
                  <a:lnTo>
                    <a:pt x="5044681" y="2048268"/>
                  </a:lnTo>
                  <a:lnTo>
                    <a:pt x="5045189" y="2046935"/>
                  </a:lnTo>
                  <a:lnTo>
                    <a:pt x="5043856" y="2041880"/>
                  </a:lnTo>
                  <a:lnTo>
                    <a:pt x="5045329" y="2042325"/>
                  </a:lnTo>
                  <a:lnTo>
                    <a:pt x="5046154" y="2046160"/>
                  </a:lnTo>
                  <a:lnTo>
                    <a:pt x="5046154" y="2042922"/>
                  </a:lnTo>
                  <a:lnTo>
                    <a:pt x="5045697" y="2042426"/>
                  </a:lnTo>
                  <a:lnTo>
                    <a:pt x="5052453" y="2044395"/>
                  </a:lnTo>
                  <a:lnTo>
                    <a:pt x="5048097" y="2044395"/>
                  </a:lnTo>
                  <a:lnTo>
                    <a:pt x="5051425" y="2049475"/>
                  </a:lnTo>
                  <a:lnTo>
                    <a:pt x="5051552" y="2049475"/>
                  </a:lnTo>
                  <a:lnTo>
                    <a:pt x="5051387" y="2050135"/>
                  </a:lnTo>
                  <a:lnTo>
                    <a:pt x="5051387" y="2051431"/>
                  </a:lnTo>
                  <a:lnTo>
                    <a:pt x="5051704" y="2052726"/>
                  </a:lnTo>
                  <a:lnTo>
                    <a:pt x="5051704" y="2049475"/>
                  </a:lnTo>
                  <a:lnTo>
                    <a:pt x="5052098" y="2049475"/>
                  </a:lnTo>
                  <a:lnTo>
                    <a:pt x="5050091" y="2045665"/>
                  </a:lnTo>
                  <a:lnTo>
                    <a:pt x="5051260" y="2046935"/>
                  </a:lnTo>
                  <a:lnTo>
                    <a:pt x="5052161" y="2049475"/>
                  </a:lnTo>
                  <a:lnTo>
                    <a:pt x="5052784" y="2052015"/>
                  </a:lnTo>
                  <a:lnTo>
                    <a:pt x="5053889" y="2045665"/>
                  </a:lnTo>
                  <a:lnTo>
                    <a:pt x="5054333" y="2043125"/>
                  </a:lnTo>
                  <a:lnTo>
                    <a:pt x="5054828" y="2050745"/>
                  </a:lnTo>
                  <a:lnTo>
                    <a:pt x="5062017" y="2049475"/>
                  </a:lnTo>
                  <a:lnTo>
                    <a:pt x="5064747" y="2055825"/>
                  </a:lnTo>
                  <a:lnTo>
                    <a:pt x="5067706" y="2052015"/>
                  </a:lnTo>
                  <a:lnTo>
                    <a:pt x="5075669" y="2049475"/>
                  </a:lnTo>
                  <a:lnTo>
                    <a:pt x="5082667" y="2043125"/>
                  </a:lnTo>
                  <a:lnTo>
                    <a:pt x="5084864" y="2041855"/>
                  </a:lnTo>
                  <a:lnTo>
                    <a:pt x="5089271" y="2039315"/>
                  </a:lnTo>
                  <a:lnTo>
                    <a:pt x="5094567" y="2040585"/>
                  </a:lnTo>
                  <a:lnTo>
                    <a:pt x="5094960" y="2039315"/>
                  </a:lnTo>
                  <a:lnTo>
                    <a:pt x="5095722" y="2036775"/>
                  </a:lnTo>
                  <a:lnTo>
                    <a:pt x="5097272" y="2031695"/>
                  </a:lnTo>
                  <a:lnTo>
                    <a:pt x="5102872" y="2027885"/>
                  </a:lnTo>
                  <a:lnTo>
                    <a:pt x="5107368" y="2026615"/>
                  </a:lnTo>
                  <a:lnTo>
                    <a:pt x="5114366" y="2024075"/>
                  </a:lnTo>
                  <a:lnTo>
                    <a:pt x="5115458" y="2018995"/>
                  </a:lnTo>
                  <a:lnTo>
                    <a:pt x="5118900" y="2017725"/>
                  </a:lnTo>
                  <a:lnTo>
                    <a:pt x="5121376" y="2016455"/>
                  </a:lnTo>
                  <a:lnTo>
                    <a:pt x="5123726" y="2015185"/>
                  </a:lnTo>
                  <a:lnTo>
                    <a:pt x="5125948" y="2012645"/>
                  </a:lnTo>
                  <a:lnTo>
                    <a:pt x="5133860" y="2008835"/>
                  </a:lnTo>
                  <a:lnTo>
                    <a:pt x="5131016" y="2008835"/>
                  </a:lnTo>
                  <a:lnTo>
                    <a:pt x="5133378" y="1999945"/>
                  </a:lnTo>
                  <a:lnTo>
                    <a:pt x="5138547" y="1998675"/>
                  </a:lnTo>
                  <a:lnTo>
                    <a:pt x="5139334" y="1996135"/>
                  </a:lnTo>
                  <a:lnTo>
                    <a:pt x="5140909" y="1991055"/>
                  </a:lnTo>
                  <a:lnTo>
                    <a:pt x="5140693" y="1988515"/>
                  </a:lnTo>
                  <a:lnTo>
                    <a:pt x="5136324" y="1988515"/>
                  </a:lnTo>
                  <a:lnTo>
                    <a:pt x="5137493" y="1984705"/>
                  </a:lnTo>
                  <a:lnTo>
                    <a:pt x="5138178" y="1983435"/>
                  </a:lnTo>
                  <a:lnTo>
                    <a:pt x="5139207" y="1981517"/>
                  </a:lnTo>
                  <a:lnTo>
                    <a:pt x="5139398" y="1982165"/>
                  </a:lnTo>
                  <a:lnTo>
                    <a:pt x="5139436" y="1984705"/>
                  </a:lnTo>
                  <a:lnTo>
                    <a:pt x="5139944" y="1979625"/>
                  </a:lnTo>
                  <a:lnTo>
                    <a:pt x="5139601" y="1977085"/>
                  </a:lnTo>
                  <a:lnTo>
                    <a:pt x="5138928" y="1972005"/>
                  </a:lnTo>
                  <a:lnTo>
                    <a:pt x="5137582" y="1966925"/>
                  </a:lnTo>
                  <a:lnTo>
                    <a:pt x="5136908" y="1964385"/>
                  </a:lnTo>
                  <a:lnTo>
                    <a:pt x="5134394" y="1960575"/>
                  </a:lnTo>
                  <a:lnTo>
                    <a:pt x="5137124" y="1960575"/>
                  </a:lnTo>
                  <a:lnTo>
                    <a:pt x="5139702" y="1961845"/>
                  </a:lnTo>
                  <a:lnTo>
                    <a:pt x="5142128" y="1963115"/>
                  </a:lnTo>
                  <a:lnTo>
                    <a:pt x="5140934" y="1960575"/>
                  </a:lnTo>
                  <a:lnTo>
                    <a:pt x="5139741" y="1958035"/>
                  </a:lnTo>
                  <a:lnTo>
                    <a:pt x="5132883" y="1949145"/>
                  </a:lnTo>
                  <a:lnTo>
                    <a:pt x="5140198" y="1945335"/>
                  </a:lnTo>
                  <a:lnTo>
                    <a:pt x="5141074" y="1947875"/>
                  </a:lnTo>
                  <a:lnTo>
                    <a:pt x="5142623" y="1950415"/>
                  </a:lnTo>
                  <a:lnTo>
                    <a:pt x="5144808" y="1952955"/>
                  </a:lnTo>
                  <a:lnTo>
                    <a:pt x="5145265" y="1949145"/>
                  </a:lnTo>
                  <a:close/>
                </a:path>
                <a:path w="7541259" h="4729480">
                  <a:moveTo>
                    <a:pt x="5649303" y="1408201"/>
                  </a:moveTo>
                  <a:lnTo>
                    <a:pt x="5648845" y="1405216"/>
                  </a:lnTo>
                  <a:lnTo>
                    <a:pt x="5646902" y="1403388"/>
                  </a:lnTo>
                  <a:lnTo>
                    <a:pt x="5643867" y="1403172"/>
                  </a:lnTo>
                  <a:lnTo>
                    <a:pt x="5642635" y="1405077"/>
                  </a:lnTo>
                  <a:lnTo>
                    <a:pt x="5641860" y="1407134"/>
                  </a:lnTo>
                  <a:lnTo>
                    <a:pt x="5641556" y="1409369"/>
                  </a:lnTo>
                  <a:lnTo>
                    <a:pt x="5644235" y="1409611"/>
                  </a:lnTo>
                  <a:lnTo>
                    <a:pt x="5646826" y="1409217"/>
                  </a:lnTo>
                  <a:lnTo>
                    <a:pt x="5649303" y="1408201"/>
                  </a:lnTo>
                  <a:close/>
                </a:path>
                <a:path w="7541259" h="4729480">
                  <a:moveTo>
                    <a:pt x="5663463" y="1405140"/>
                  </a:moveTo>
                  <a:lnTo>
                    <a:pt x="5661761" y="1399959"/>
                  </a:lnTo>
                  <a:lnTo>
                    <a:pt x="5661761" y="1397749"/>
                  </a:lnTo>
                  <a:lnTo>
                    <a:pt x="5660936" y="1400898"/>
                  </a:lnTo>
                  <a:lnTo>
                    <a:pt x="5658332" y="1402499"/>
                  </a:lnTo>
                  <a:lnTo>
                    <a:pt x="5655157" y="1401622"/>
                  </a:lnTo>
                  <a:lnTo>
                    <a:pt x="5655373" y="1404505"/>
                  </a:lnTo>
                  <a:lnTo>
                    <a:pt x="5656935" y="1405928"/>
                  </a:lnTo>
                  <a:lnTo>
                    <a:pt x="5659818" y="1405877"/>
                  </a:lnTo>
                  <a:lnTo>
                    <a:pt x="5663463" y="1405140"/>
                  </a:lnTo>
                  <a:close/>
                </a:path>
                <a:path w="7541259" h="4729480">
                  <a:moveTo>
                    <a:pt x="5706199" y="1386878"/>
                  </a:moveTo>
                  <a:lnTo>
                    <a:pt x="5702998" y="1386560"/>
                  </a:lnTo>
                  <a:lnTo>
                    <a:pt x="5700446" y="1384363"/>
                  </a:lnTo>
                  <a:lnTo>
                    <a:pt x="5699214" y="1381467"/>
                  </a:lnTo>
                  <a:lnTo>
                    <a:pt x="5696178" y="1386179"/>
                  </a:lnTo>
                  <a:lnTo>
                    <a:pt x="5702465" y="1389672"/>
                  </a:lnTo>
                  <a:lnTo>
                    <a:pt x="5706199" y="1386878"/>
                  </a:lnTo>
                  <a:close/>
                </a:path>
                <a:path w="7541259" h="4729480">
                  <a:moveTo>
                    <a:pt x="5725973" y="941171"/>
                  </a:moveTo>
                  <a:lnTo>
                    <a:pt x="5723013" y="936574"/>
                  </a:lnTo>
                  <a:lnTo>
                    <a:pt x="5724068" y="930059"/>
                  </a:lnTo>
                  <a:lnTo>
                    <a:pt x="5722861" y="924928"/>
                  </a:lnTo>
                  <a:lnTo>
                    <a:pt x="5718911" y="928001"/>
                  </a:lnTo>
                  <a:lnTo>
                    <a:pt x="5719026" y="933119"/>
                  </a:lnTo>
                  <a:lnTo>
                    <a:pt x="5721845" y="938212"/>
                  </a:lnTo>
                  <a:lnTo>
                    <a:pt x="5725973" y="941171"/>
                  </a:lnTo>
                  <a:close/>
                </a:path>
                <a:path w="7541259" h="4729480">
                  <a:moveTo>
                    <a:pt x="5728754" y="952449"/>
                  </a:moveTo>
                  <a:lnTo>
                    <a:pt x="5725553" y="946200"/>
                  </a:lnTo>
                  <a:lnTo>
                    <a:pt x="5724372" y="943914"/>
                  </a:lnTo>
                  <a:lnTo>
                    <a:pt x="5722582" y="943267"/>
                  </a:lnTo>
                  <a:lnTo>
                    <a:pt x="5720181" y="944270"/>
                  </a:lnTo>
                  <a:lnTo>
                    <a:pt x="5721375" y="953249"/>
                  </a:lnTo>
                  <a:lnTo>
                    <a:pt x="5728754" y="952449"/>
                  </a:lnTo>
                  <a:close/>
                </a:path>
                <a:path w="7541259" h="4729480">
                  <a:moveTo>
                    <a:pt x="5736133" y="1018959"/>
                  </a:moveTo>
                  <a:lnTo>
                    <a:pt x="5733681" y="1014336"/>
                  </a:lnTo>
                  <a:lnTo>
                    <a:pt x="5728843" y="1015720"/>
                  </a:lnTo>
                  <a:lnTo>
                    <a:pt x="5724906" y="1013548"/>
                  </a:lnTo>
                  <a:lnTo>
                    <a:pt x="5726087" y="1017409"/>
                  </a:lnTo>
                  <a:lnTo>
                    <a:pt x="5726582" y="1019149"/>
                  </a:lnTo>
                  <a:lnTo>
                    <a:pt x="5727230" y="1020826"/>
                  </a:lnTo>
                  <a:lnTo>
                    <a:pt x="5728017" y="1022451"/>
                  </a:lnTo>
                  <a:lnTo>
                    <a:pt x="5730519" y="1020787"/>
                  </a:lnTo>
                  <a:lnTo>
                    <a:pt x="5733224" y="1019619"/>
                  </a:lnTo>
                  <a:lnTo>
                    <a:pt x="5736133" y="1018959"/>
                  </a:lnTo>
                  <a:close/>
                </a:path>
                <a:path w="7541259" h="4729480">
                  <a:moveTo>
                    <a:pt x="5739828" y="1008113"/>
                  </a:moveTo>
                  <a:lnTo>
                    <a:pt x="5738584" y="1005674"/>
                  </a:lnTo>
                  <a:lnTo>
                    <a:pt x="5737936" y="1003109"/>
                  </a:lnTo>
                  <a:lnTo>
                    <a:pt x="5737911" y="1000366"/>
                  </a:lnTo>
                  <a:lnTo>
                    <a:pt x="5736348" y="998435"/>
                  </a:lnTo>
                  <a:lnTo>
                    <a:pt x="5736475" y="1002055"/>
                  </a:lnTo>
                  <a:lnTo>
                    <a:pt x="5734405" y="1007440"/>
                  </a:lnTo>
                  <a:lnTo>
                    <a:pt x="5739828" y="1008113"/>
                  </a:lnTo>
                  <a:close/>
                </a:path>
                <a:path w="7541259" h="4729480">
                  <a:moveTo>
                    <a:pt x="5743333" y="1314945"/>
                  </a:moveTo>
                  <a:lnTo>
                    <a:pt x="5740603" y="1311071"/>
                  </a:lnTo>
                  <a:lnTo>
                    <a:pt x="5738419" y="1312989"/>
                  </a:lnTo>
                  <a:lnTo>
                    <a:pt x="5739333" y="1314284"/>
                  </a:lnTo>
                  <a:lnTo>
                    <a:pt x="5743333" y="1314945"/>
                  </a:lnTo>
                  <a:close/>
                </a:path>
                <a:path w="7541259" h="4729480">
                  <a:moveTo>
                    <a:pt x="5753011" y="969035"/>
                  </a:moveTo>
                  <a:lnTo>
                    <a:pt x="5750268" y="965174"/>
                  </a:lnTo>
                  <a:lnTo>
                    <a:pt x="5746775" y="965555"/>
                  </a:lnTo>
                  <a:lnTo>
                    <a:pt x="5747651" y="968527"/>
                  </a:lnTo>
                  <a:lnTo>
                    <a:pt x="5749912" y="970241"/>
                  </a:lnTo>
                  <a:lnTo>
                    <a:pt x="5753011" y="969035"/>
                  </a:lnTo>
                  <a:close/>
                </a:path>
                <a:path w="7541259" h="4729480">
                  <a:moveTo>
                    <a:pt x="5783440" y="1010881"/>
                  </a:moveTo>
                  <a:lnTo>
                    <a:pt x="5783110" y="1009954"/>
                  </a:lnTo>
                  <a:lnTo>
                    <a:pt x="5781662" y="1011186"/>
                  </a:lnTo>
                  <a:lnTo>
                    <a:pt x="5783440" y="1010881"/>
                  </a:lnTo>
                  <a:close/>
                </a:path>
                <a:path w="7541259" h="4729480">
                  <a:moveTo>
                    <a:pt x="5787555" y="1064996"/>
                  </a:moveTo>
                  <a:lnTo>
                    <a:pt x="5785510" y="1061529"/>
                  </a:lnTo>
                  <a:lnTo>
                    <a:pt x="5784875" y="1062812"/>
                  </a:lnTo>
                  <a:lnTo>
                    <a:pt x="5783592" y="1065390"/>
                  </a:lnTo>
                  <a:lnTo>
                    <a:pt x="5786907" y="1066279"/>
                  </a:lnTo>
                  <a:lnTo>
                    <a:pt x="5787555" y="1064996"/>
                  </a:lnTo>
                  <a:close/>
                </a:path>
                <a:path w="7541259" h="4729480">
                  <a:moveTo>
                    <a:pt x="5791873" y="1018425"/>
                  </a:moveTo>
                  <a:lnTo>
                    <a:pt x="5790882" y="1013675"/>
                  </a:lnTo>
                  <a:lnTo>
                    <a:pt x="5787187" y="1010234"/>
                  </a:lnTo>
                  <a:lnTo>
                    <a:pt x="5783440" y="1010881"/>
                  </a:lnTo>
                  <a:lnTo>
                    <a:pt x="5785751" y="1017346"/>
                  </a:lnTo>
                  <a:lnTo>
                    <a:pt x="5785790" y="1018019"/>
                  </a:lnTo>
                  <a:lnTo>
                    <a:pt x="5784558" y="1022426"/>
                  </a:lnTo>
                  <a:lnTo>
                    <a:pt x="5789574" y="1021321"/>
                  </a:lnTo>
                  <a:lnTo>
                    <a:pt x="5791873" y="1018425"/>
                  </a:lnTo>
                  <a:close/>
                </a:path>
                <a:path w="7541259" h="4729480">
                  <a:moveTo>
                    <a:pt x="5793244" y="1034503"/>
                  </a:moveTo>
                  <a:lnTo>
                    <a:pt x="5790133" y="1029081"/>
                  </a:lnTo>
                  <a:lnTo>
                    <a:pt x="5784812" y="1026833"/>
                  </a:lnTo>
                  <a:lnTo>
                    <a:pt x="5783592" y="1029817"/>
                  </a:lnTo>
                  <a:lnTo>
                    <a:pt x="5784126" y="1033843"/>
                  </a:lnTo>
                  <a:lnTo>
                    <a:pt x="5786615" y="1037247"/>
                  </a:lnTo>
                  <a:lnTo>
                    <a:pt x="5787885" y="1041044"/>
                  </a:lnTo>
                  <a:lnTo>
                    <a:pt x="5793244" y="1034503"/>
                  </a:lnTo>
                  <a:close/>
                </a:path>
                <a:path w="7541259" h="4729480">
                  <a:moveTo>
                    <a:pt x="5800293" y="1025931"/>
                  </a:moveTo>
                  <a:lnTo>
                    <a:pt x="5797207" y="1024902"/>
                  </a:lnTo>
                  <a:lnTo>
                    <a:pt x="5794095" y="1026083"/>
                  </a:lnTo>
                  <a:lnTo>
                    <a:pt x="5792178" y="1028636"/>
                  </a:lnTo>
                  <a:lnTo>
                    <a:pt x="5793156" y="1033526"/>
                  </a:lnTo>
                  <a:lnTo>
                    <a:pt x="5800128" y="1029487"/>
                  </a:lnTo>
                  <a:lnTo>
                    <a:pt x="5800293" y="1025931"/>
                  </a:lnTo>
                  <a:close/>
                </a:path>
                <a:path w="7541259" h="4729480">
                  <a:moveTo>
                    <a:pt x="5801715" y="1298168"/>
                  </a:moveTo>
                  <a:lnTo>
                    <a:pt x="5798045" y="1290535"/>
                  </a:lnTo>
                  <a:lnTo>
                    <a:pt x="5793016" y="1291475"/>
                  </a:lnTo>
                  <a:lnTo>
                    <a:pt x="5789180" y="1303464"/>
                  </a:lnTo>
                  <a:lnTo>
                    <a:pt x="5783745" y="1296733"/>
                  </a:lnTo>
                  <a:lnTo>
                    <a:pt x="5784481" y="1302435"/>
                  </a:lnTo>
                  <a:lnTo>
                    <a:pt x="5786323" y="1303934"/>
                  </a:lnTo>
                  <a:lnTo>
                    <a:pt x="5779008" y="1312748"/>
                  </a:lnTo>
                  <a:lnTo>
                    <a:pt x="5777674" y="1321041"/>
                  </a:lnTo>
                  <a:lnTo>
                    <a:pt x="5781433" y="1325359"/>
                  </a:lnTo>
                  <a:lnTo>
                    <a:pt x="5786691" y="1323581"/>
                  </a:lnTo>
                  <a:lnTo>
                    <a:pt x="5784774" y="1311808"/>
                  </a:lnTo>
                  <a:lnTo>
                    <a:pt x="5791797" y="1302931"/>
                  </a:lnTo>
                  <a:lnTo>
                    <a:pt x="5801715" y="1298168"/>
                  </a:lnTo>
                  <a:close/>
                </a:path>
                <a:path w="7541259" h="4729480">
                  <a:moveTo>
                    <a:pt x="5804547" y="1261922"/>
                  </a:moveTo>
                  <a:lnTo>
                    <a:pt x="5800242" y="1263091"/>
                  </a:lnTo>
                  <a:lnTo>
                    <a:pt x="5801804" y="1265796"/>
                  </a:lnTo>
                  <a:lnTo>
                    <a:pt x="5802935" y="1264666"/>
                  </a:lnTo>
                  <a:lnTo>
                    <a:pt x="5803849" y="1263370"/>
                  </a:lnTo>
                  <a:lnTo>
                    <a:pt x="5804547" y="1261922"/>
                  </a:lnTo>
                  <a:close/>
                </a:path>
                <a:path w="7541259" h="4729480">
                  <a:moveTo>
                    <a:pt x="5814276" y="1248803"/>
                  </a:moveTo>
                  <a:lnTo>
                    <a:pt x="5812853" y="1245831"/>
                  </a:lnTo>
                  <a:lnTo>
                    <a:pt x="5811037" y="1243126"/>
                  </a:lnTo>
                  <a:lnTo>
                    <a:pt x="5808840" y="1240675"/>
                  </a:lnTo>
                  <a:lnTo>
                    <a:pt x="5805919" y="1244092"/>
                  </a:lnTo>
                  <a:lnTo>
                    <a:pt x="5810085" y="1250010"/>
                  </a:lnTo>
                  <a:lnTo>
                    <a:pt x="5814276" y="1248803"/>
                  </a:lnTo>
                  <a:close/>
                </a:path>
                <a:path w="7541259" h="4729480">
                  <a:moveTo>
                    <a:pt x="5819699" y="1230223"/>
                  </a:moveTo>
                  <a:lnTo>
                    <a:pt x="5818403" y="1229194"/>
                  </a:lnTo>
                  <a:lnTo>
                    <a:pt x="5815825" y="1227137"/>
                  </a:lnTo>
                  <a:lnTo>
                    <a:pt x="5816460" y="1228915"/>
                  </a:lnTo>
                  <a:lnTo>
                    <a:pt x="5817755" y="1229944"/>
                  </a:lnTo>
                  <a:lnTo>
                    <a:pt x="5819699" y="1230223"/>
                  </a:lnTo>
                  <a:close/>
                </a:path>
                <a:path w="7541259" h="4729480">
                  <a:moveTo>
                    <a:pt x="5834634" y="858405"/>
                  </a:moveTo>
                  <a:lnTo>
                    <a:pt x="5831192" y="857961"/>
                  </a:lnTo>
                  <a:lnTo>
                    <a:pt x="5830684" y="859396"/>
                  </a:lnTo>
                  <a:lnTo>
                    <a:pt x="5833084" y="862660"/>
                  </a:lnTo>
                  <a:lnTo>
                    <a:pt x="5833605" y="861237"/>
                  </a:lnTo>
                  <a:lnTo>
                    <a:pt x="5834113" y="859815"/>
                  </a:lnTo>
                  <a:lnTo>
                    <a:pt x="5834634" y="858405"/>
                  </a:lnTo>
                  <a:close/>
                </a:path>
                <a:path w="7541259" h="4729480">
                  <a:moveTo>
                    <a:pt x="5836551" y="1218234"/>
                  </a:moveTo>
                  <a:lnTo>
                    <a:pt x="5831408" y="1212037"/>
                  </a:lnTo>
                  <a:lnTo>
                    <a:pt x="5826226" y="1215326"/>
                  </a:lnTo>
                  <a:lnTo>
                    <a:pt x="5819584" y="1219873"/>
                  </a:lnTo>
                  <a:lnTo>
                    <a:pt x="5816041" y="1224749"/>
                  </a:lnTo>
                  <a:lnTo>
                    <a:pt x="5820181" y="1229067"/>
                  </a:lnTo>
                  <a:lnTo>
                    <a:pt x="5827992" y="1232115"/>
                  </a:lnTo>
                  <a:lnTo>
                    <a:pt x="5823064" y="1226299"/>
                  </a:lnTo>
                  <a:lnTo>
                    <a:pt x="5827534" y="1218399"/>
                  </a:lnTo>
                  <a:lnTo>
                    <a:pt x="5836551" y="1218234"/>
                  </a:lnTo>
                  <a:close/>
                </a:path>
                <a:path w="7541259" h="4729480">
                  <a:moveTo>
                    <a:pt x="5845187" y="857529"/>
                  </a:moveTo>
                  <a:lnTo>
                    <a:pt x="5841708" y="850379"/>
                  </a:lnTo>
                  <a:lnTo>
                    <a:pt x="5838393" y="849109"/>
                  </a:lnTo>
                  <a:lnTo>
                    <a:pt x="5835243" y="850684"/>
                  </a:lnTo>
                  <a:lnTo>
                    <a:pt x="5834837" y="855179"/>
                  </a:lnTo>
                  <a:lnTo>
                    <a:pt x="5845187" y="857529"/>
                  </a:lnTo>
                  <a:close/>
                </a:path>
                <a:path w="7541259" h="4729480">
                  <a:moveTo>
                    <a:pt x="5847143" y="1133678"/>
                  </a:moveTo>
                  <a:lnTo>
                    <a:pt x="5841479" y="1123111"/>
                  </a:lnTo>
                  <a:lnTo>
                    <a:pt x="5836247" y="1122248"/>
                  </a:lnTo>
                  <a:lnTo>
                    <a:pt x="5829376" y="1123454"/>
                  </a:lnTo>
                  <a:lnTo>
                    <a:pt x="5834989" y="1131316"/>
                  </a:lnTo>
                  <a:lnTo>
                    <a:pt x="5847143" y="1133678"/>
                  </a:lnTo>
                  <a:close/>
                </a:path>
                <a:path w="7541259" h="4729480">
                  <a:moveTo>
                    <a:pt x="5849213" y="948944"/>
                  </a:moveTo>
                  <a:lnTo>
                    <a:pt x="5848070" y="945083"/>
                  </a:lnTo>
                  <a:lnTo>
                    <a:pt x="5843562" y="946683"/>
                  </a:lnTo>
                  <a:lnTo>
                    <a:pt x="5843943" y="947978"/>
                  </a:lnTo>
                  <a:lnTo>
                    <a:pt x="5849213" y="948944"/>
                  </a:lnTo>
                  <a:close/>
                </a:path>
                <a:path w="7541259" h="4729480">
                  <a:moveTo>
                    <a:pt x="5851830" y="961682"/>
                  </a:moveTo>
                  <a:lnTo>
                    <a:pt x="5850585" y="959218"/>
                  </a:lnTo>
                  <a:lnTo>
                    <a:pt x="5845238" y="962761"/>
                  </a:lnTo>
                  <a:lnTo>
                    <a:pt x="5844095" y="963231"/>
                  </a:lnTo>
                  <a:lnTo>
                    <a:pt x="5846762" y="963117"/>
                  </a:lnTo>
                  <a:lnTo>
                    <a:pt x="5849340" y="962609"/>
                  </a:lnTo>
                  <a:lnTo>
                    <a:pt x="5851830" y="961682"/>
                  </a:lnTo>
                  <a:close/>
                </a:path>
                <a:path w="7541259" h="4729480">
                  <a:moveTo>
                    <a:pt x="5854077" y="1068679"/>
                  </a:moveTo>
                  <a:lnTo>
                    <a:pt x="5853925" y="1067777"/>
                  </a:lnTo>
                  <a:lnTo>
                    <a:pt x="5827839" y="1067777"/>
                  </a:lnTo>
                  <a:lnTo>
                    <a:pt x="5823966" y="1067777"/>
                  </a:lnTo>
                  <a:lnTo>
                    <a:pt x="5825566" y="1072311"/>
                  </a:lnTo>
                  <a:lnTo>
                    <a:pt x="5829465" y="1075423"/>
                  </a:lnTo>
                  <a:lnTo>
                    <a:pt x="5834265" y="1084922"/>
                  </a:lnTo>
                  <a:lnTo>
                    <a:pt x="5833161" y="1090041"/>
                  </a:lnTo>
                  <a:lnTo>
                    <a:pt x="5832818" y="1095565"/>
                  </a:lnTo>
                  <a:lnTo>
                    <a:pt x="5838799" y="1093165"/>
                  </a:lnTo>
                  <a:lnTo>
                    <a:pt x="5841555" y="1087399"/>
                  </a:lnTo>
                  <a:lnTo>
                    <a:pt x="5846737" y="1083957"/>
                  </a:lnTo>
                  <a:lnTo>
                    <a:pt x="5841835" y="1079512"/>
                  </a:lnTo>
                  <a:lnTo>
                    <a:pt x="5842152" y="1076960"/>
                  </a:lnTo>
                  <a:lnTo>
                    <a:pt x="5846115" y="1076553"/>
                  </a:lnTo>
                  <a:lnTo>
                    <a:pt x="5852172" y="1078547"/>
                  </a:lnTo>
                  <a:lnTo>
                    <a:pt x="5852553" y="1076553"/>
                  </a:lnTo>
                  <a:lnTo>
                    <a:pt x="5854077" y="1068679"/>
                  </a:lnTo>
                  <a:close/>
                </a:path>
                <a:path w="7541259" h="4729480">
                  <a:moveTo>
                    <a:pt x="5854154" y="953198"/>
                  </a:moveTo>
                  <a:lnTo>
                    <a:pt x="5853366" y="951903"/>
                  </a:lnTo>
                  <a:lnTo>
                    <a:pt x="5852617" y="950607"/>
                  </a:lnTo>
                  <a:lnTo>
                    <a:pt x="5851830" y="949325"/>
                  </a:lnTo>
                  <a:lnTo>
                    <a:pt x="5848147" y="951471"/>
                  </a:lnTo>
                  <a:lnTo>
                    <a:pt x="5850699" y="954074"/>
                  </a:lnTo>
                  <a:lnTo>
                    <a:pt x="5854154" y="953198"/>
                  </a:lnTo>
                  <a:close/>
                </a:path>
                <a:path w="7541259" h="4729480">
                  <a:moveTo>
                    <a:pt x="5855195" y="1110691"/>
                  </a:moveTo>
                  <a:lnTo>
                    <a:pt x="5851830" y="1104455"/>
                  </a:lnTo>
                  <a:lnTo>
                    <a:pt x="5849480" y="1108811"/>
                  </a:lnTo>
                  <a:lnTo>
                    <a:pt x="5849074" y="1116050"/>
                  </a:lnTo>
                  <a:lnTo>
                    <a:pt x="5850712" y="1122413"/>
                  </a:lnTo>
                  <a:lnTo>
                    <a:pt x="5854522" y="1124191"/>
                  </a:lnTo>
                  <a:lnTo>
                    <a:pt x="5851791" y="1117828"/>
                  </a:lnTo>
                  <a:lnTo>
                    <a:pt x="5855195" y="1110691"/>
                  </a:lnTo>
                  <a:close/>
                </a:path>
                <a:path w="7541259" h="4729480">
                  <a:moveTo>
                    <a:pt x="5868492" y="943889"/>
                  </a:moveTo>
                  <a:lnTo>
                    <a:pt x="5865533" y="943330"/>
                  </a:lnTo>
                  <a:lnTo>
                    <a:pt x="5865533" y="944626"/>
                  </a:lnTo>
                  <a:lnTo>
                    <a:pt x="5868492" y="947762"/>
                  </a:lnTo>
                  <a:lnTo>
                    <a:pt x="5868492" y="943889"/>
                  </a:lnTo>
                  <a:close/>
                </a:path>
                <a:path w="7541259" h="4729480">
                  <a:moveTo>
                    <a:pt x="5905830" y="433984"/>
                  </a:moveTo>
                  <a:lnTo>
                    <a:pt x="5904890" y="431190"/>
                  </a:lnTo>
                  <a:lnTo>
                    <a:pt x="5902591" y="429107"/>
                  </a:lnTo>
                  <a:lnTo>
                    <a:pt x="5899658" y="428574"/>
                  </a:lnTo>
                  <a:lnTo>
                    <a:pt x="5897219" y="428129"/>
                  </a:lnTo>
                  <a:lnTo>
                    <a:pt x="5904484" y="433451"/>
                  </a:lnTo>
                  <a:lnTo>
                    <a:pt x="5905830" y="433984"/>
                  </a:lnTo>
                  <a:close/>
                </a:path>
                <a:path w="7541259" h="4729480">
                  <a:moveTo>
                    <a:pt x="5918428" y="938860"/>
                  </a:moveTo>
                  <a:lnTo>
                    <a:pt x="5915787" y="933094"/>
                  </a:lnTo>
                  <a:lnTo>
                    <a:pt x="5912878" y="931494"/>
                  </a:lnTo>
                  <a:lnTo>
                    <a:pt x="5910402" y="932802"/>
                  </a:lnTo>
                  <a:lnTo>
                    <a:pt x="5908789" y="935418"/>
                  </a:lnTo>
                  <a:lnTo>
                    <a:pt x="5911418" y="937882"/>
                  </a:lnTo>
                  <a:lnTo>
                    <a:pt x="5918428" y="938860"/>
                  </a:lnTo>
                  <a:close/>
                </a:path>
                <a:path w="7541259" h="4729480">
                  <a:moveTo>
                    <a:pt x="5920143" y="441731"/>
                  </a:moveTo>
                  <a:lnTo>
                    <a:pt x="5917819" y="439635"/>
                  </a:lnTo>
                  <a:lnTo>
                    <a:pt x="5915114" y="438340"/>
                  </a:lnTo>
                  <a:lnTo>
                    <a:pt x="5912015" y="437870"/>
                  </a:lnTo>
                  <a:lnTo>
                    <a:pt x="5911685" y="442607"/>
                  </a:lnTo>
                  <a:lnTo>
                    <a:pt x="5916663" y="444868"/>
                  </a:lnTo>
                  <a:lnTo>
                    <a:pt x="5920143" y="441731"/>
                  </a:lnTo>
                  <a:close/>
                </a:path>
                <a:path w="7541259" h="4729480">
                  <a:moveTo>
                    <a:pt x="5938977" y="577710"/>
                  </a:moveTo>
                  <a:lnTo>
                    <a:pt x="5937389" y="575945"/>
                  </a:lnTo>
                  <a:lnTo>
                    <a:pt x="5934049" y="576719"/>
                  </a:lnTo>
                  <a:lnTo>
                    <a:pt x="5933922" y="579831"/>
                  </a:lnTo>
                  <a:lnTo>
                    <a:pt x="5935624" y="581418"/>
                  </a:lnTo>
                  <a:lnTo>
                    <a:pt x="5938723" y="580974"/>
                  </a:lnTo>
                  <a:lnTo>
                    <a:pt x="5938977" y="577710"/>
                  </a:lnTo>
                  <a:close/>
                </a:path>
                <a:path w="7541259" h="4729480">
                  <a:moveTo>
                    <a:pt x="5940145" y="942682"/>
                  </a:moveTo>
                  <a:lnTo>
                    <a:pt x="5940095" y="936066"/>
                  </a:lnTo>
                  <a:lnTo>
                    <a:pt x="5939955" y="931913"/>
                  </a:lnTo>
                  <a:lnTo>
                    <a:pt x="5934138" y="931608"/>
                  </a:lnTo>
                  <a:lnTo>
                    <a:pt x="5930404" y="943457"/>
                  </a:lnTo>
                  <a:lnTo>
                    <a:pt x="5934659" y="946988"/>
                  </a:lnTo>
                  <a:lnTo>
                    <a:pt x="5938761" y="947674"/>
                  </a:lnTo>
                  <a:lnTo>
                    <a:pt x="5940145" y="942682"/>
                  </a:lnTo>
                  <a:close/>
                </a:path>
                <a:path w="7541259" h="4729480">
                  <a:moveTo>
                    <a:pt x="5943041" y="962494"/>
                  </a:moveTo>
                  <a:lnTo>
                    <a:pt x="5932716" y="951776"/>
                  </a:lnTo>
                  <a:lnTo>
                    <a:pt x="5932436" y="946226"/>
                  </a:lnTo>
                  <a:lnTo>
                    <a:pt x="5923419" y="948093"/>
                  </a:lnTo>
                  <a:lnTo>
                    <a:pt x="5917489" y="941908"/>
                  </a:lnTo>
                  <a:lnTo>
                    <a:pt x="5902134" y="939152"/>
                  </a:lnTo>
                  <a:lnTo>
                    <a:pt x="5896076" y="948474"/>
                  </a:lnTo>
                  <a:lnTo>
                    <a:pt x="5890996" y="945451"/>
                  </a:lnTo>
                  <a:lnTo>
                    <a:pt x="5898121" y="951776"/>
                  </a:lnTo>
                  <a:lnTo>
                    <a:pt x="5894578" y="956081"/>
                  </a:lnTo>
                  <a:lnTo>
                    <a:pt x="5886755" y="958215"/>
                  </a:lnTo>
                  <a:lnTo>
                    <a:pt x="5880316" y="958786"/>
                  </a:lnTo>
                  <a:lnTo>
                    <a:pt x="5876341" y="956919"/>
                  </a:lnTo>
                  <a:lnTo>
                    <a:pt x="5872543" y="954151"/>
                  </a:lnTo>
                  <a:lnTo>
                    <a:pt x="5866663" y="952030"/>
                  </a:lnTo>
                  <a:lnTo>
                    <a:pt x="5865749" y="957173"/>
                  </a:lnTo>
                  <a:lnTo>
                    <a:pt x="5865990" y="972731"/>
                  </a:lnTo>
                  <a:lnTo>
                    <a:pt x="5860440" y="974471"/>
                  </a:lnTo>
                  <a:lnTo>
                    <a:pt x="5857659" y="980859"/>
                  </a:lnTo>
                  <a:lnTo>
                    <a:pt x="5850242" y="982459"/>
                  </a:lnTo>
                  <a:lnTo>
                    <a:pt x="5846140" y="987628"/>
                  </a:lnTo>
                  <a:lnTo>
                    <a:pt x="5851004" y="987958"/>
                  </a:lnTo>
                  <a:lnTo>
                    <a:pt x="5854014" y="983500"/>
                  </a:lnTo>
                  <a:lnTo>
                    <a:pt x="5858116" y="981824"/>
                  </a:lnTo>
                  <a:lnTo>
                    <a:pt x="5859018" y="984059"/>
                  </a:lnTo>
                  <a:lnTo>
                    <a:pt x="5860796" y="990841"/>
                  </a:lnTo>
                  <a:lnTo>
                    <a:pt x="5868517" y="990257"/>
                  </a:lnTo>
                  <a:lnTo>
                    <a:pt x="5870194" y="993406"/>
                  </a:lnTo>
                  <a:lnTo>
                    <a:pt x="5864301" y="994587"/>
                  </a:lnTo>
                  <a:lnTo>
                    <a:pt x="5868695" y="996048"/>
                  </a:lnTo>
                  <a:lnTo>
                    <a:pt x="5868695" y="1008011"/>
                  </a:lnTo>
                  <a:lnTo>
                    <a:pt x="5879808" y="1006525"/>
                  </a:lnTo>
                  <a:lnTo>
                    <a:pt x="5880620" y="1012723"/>
                  </a:lnTo>
                  <a:lnTo>
                    <a:pt x="5888977" y="1015898"/>
                  </a:lnTo>
                  <a:lnTo>
                    <a:pt x="5893295" y="1013421"/>
                  </a:lnTo>
                  <a:lnTo>
                    <a:pt x="5896800" y="1017028"/>
                  </a:lnTo>
                  <a:lnTo>
                    <a:pt x="5892939" y="1011288"/>
                  </a:lnTo>
                  <a:lnTo>
                    <a:pt x="5892571" y="1003579"/>
                  </a:lnTo>
                  <a:lnTo>
                    <a:pt x="5894336" y="995616"/>
                  </a:lnTo>
                  <a:lnTo>
                    <a:pt x="5896864" y="989114"/>
                  </a:lnTo>
                  <a:lnTo>
                    <a:pt x="5904192" y="980935"/>
                  </a:lnTo>
                  <a:lnTo>
                    <a:pt x="5912942" y="980833"/>
                  </a:lnTo>
                  <a:lnTo>
                    <a:pt x="5922149" y="985380"/>
                  </a:lnTo>
                  <a:lnTo>
                    <a:pt x="5930862" y="991108"/>
                  </a:lnTo>
                  <a:lnTo>
                    <a:pt x="5931992" y="987018"/>
                  </a:lnTo>
                  <a:lnTo>
                    <a:pt x="5930760" y="982789"/>
                  </a:lnTo>
                  <a:lnTo>
                    <a:pt x="5933465" y="973874"/>
                  </a:lnTo>
                  <a:lnTo>
                    <a:pt x="5938063" y="970775"/>
                  </a:lnTo>
                  <a:lnTo>
                    <a:pt x="5943041" y="962494"/>
                  </a:lnTo>
                  <a:close/>
                </a:path>
                <a:path w="7541259" h="4729480">
                  <a:moveTo>
                    <a:pt x="6005055" y="774573"/>
                  </a:moveTo>
                  <a:lnTo>
                    <a:pt x="6001880" y="769239"/>
                  </a:lnTo>
                  <a:lnTo>
                    <a:pt x="6000775" y="768197"/>
                  </a:lnTo>
                  <a:lnTo>
                    <a:pt x="5999492" y="767499"/>
                  </a:lnTo>
                  <a:lnTo>
                    <a:pt x="5998019" y="767156"/>
                  </a:lnTo>
                  <a:lnTo>
                    <a:pt x="5996000" y="766064"/>
                  </a:lnTo>
                  <a:lnTo>
                    <a:pt x="5996635" y="760171"/>
                  </a:lnTo>
                  <a:lnTo>
                    <a:pt x="5995848" y="758190"/>
                  </a:lnTo>
                  <a:lnTo>
                    <a:pt x="5991695" y="759625"/>
                  </a:lnTo>
                  <a:lnTo>
                    <a:pt x="5986805" y="768502"/>
                  </a:lnTo>
                  <a:lnTo>
                    <a:pt x="5997638" y="773417"/>
                  </a:lnTo>
                  <a:lnTo>
                    <a:pt x="5996673" y="774954"/>
                  </a:lnTo>
                  <a:lnTo>
                    <a:pt x="5995848" y="780630"/>
                  </a:lnTo>
                  <a:lnTo>
                    <a:pt x="6002198" y="780453"/>
                  </a:lnTo>
                  <a:lnTo>
                    <a:pt x="6005055" y="774573"/>
                  </a:lnTo>
                  <a:close/>
                </a:path>
                <a:path w="7541259" h="4729480">
                  <a:moveTo>
                    <a:pt x="6006655" y="683552"/>
                  </a:moveTo>
                  <a:lnTo>
                    <a:pt x="6000635" y="679742"/>
                  </a:lnTo>
                  <a:lnTo>
                    <a:pt x="6002198" y="684822"/>
                  </a:lnTo>
                  <a:lnTo>
                    <a:pt x="6004992" y="683552"/>
                  </a:lnTo>
                  <a:lnTo>
                    <a:pt x="6006655" y="683552"/>
                  </a:lnTo>
                  <a:close/>
                </a:path>
                <a:path w="7541259" h="4729480">
                  <a:moveTo>
                    <a:pt x="6008662" y="684822"/>
                  </a:moveTo>
                  <a:lnTo>
                    <a:pt x="6008636" y="683552"/>
                  </a:lnTo>
                  <a:lnTo>
                    <a:pt x="6006655" y="683552"/>
                  </a:lnTo>
                  <a:lnTo>
                    <a:pt x="6008662" y="684822"/>
                  </a:lnTo>
                  <a:close/>
                </a:path>
                <a:path w="7541259" h="4729480">
                  <a:moveTo>
                    <a:pt x="6046305" y="487756"/>
                  </a:moveTo>
                  <a:lnTo>
                    <a:pt x="6044882" y="487502"/>
                  </a:lnTo>
                  <a:lnTo>
                    <a:pt x="6043485" y="487235"/>
                  </a:lnTo>
                  <a:lnTo>
                    <a:pt x="6042063" y="486981"/>
                  </a:lnTo>
                  <a:lnTo>
                    <a:pt x="6043434" y="487426"/>
                  </a:lnTo>
                  <a:lnTo>
                    <a:pt x="6044857" y="487680"/>
                  </a:lnTo>
                  <a:lnTo>
                    <a:pt x="6046305" y="487756"/>
                  </a:lnTo>
                  <a:close/>
                </a:path>
                <a:path w="7541259" h="4729480">
                  <a:moveTo>
                    <a:pt x="6109500" y="924547"/>
                  </a:moveTo>
                  <a:lnTo>
                    <a:pt x="6108420" y="923175"/>
                  </a:lnTo>
                  <a:lnTo>
                    <a:pt x="6107265" y="921880"/>
                  </a:lnTo>
                  <a:lnTo>
                    <a:pt x="6106007" y="920686"/>
                  </a:lnTo>
                  <a:lnTo>
                    <a:pt x="6104458" y="924179"/>
                  </a:lnTo>
                  <a:lnTo>
                    <a:pt x="6105626" y="925474"/>
                  </a:lnTo>
                  <a:lnTo>
                    <a:pt x="6109500" y="924547"/>
                  </a:lnTo>
                  <a:close/>
                </a:path>
                <a:path w="7541259" h="4729480">
                  <a:moveTo>
                    <a:pt x="6137173" y="525691"/>
                  </a:moveTo>
                  <a:lnTo>
                    <a:pt x="6132055" y="519798"/>
                  </a:lnTo>
                  <a:lnTo>
                    <a:pt x="6132309" y="527545"/>
                  </a:lnTo>
                  <a:lnTo>
                    <a:pt x="6126429" y="530390"/>
                  </a:lnTo>
                  <a:lnTo>
                    <a:pt x="6122428" y="525614"/>
                  </a:lnTo>
                  <a:lnTo>
                    <a:pt x="6118593" y="522033"/>
                  </a:lnTo>
                  <a:lnTo>
                    <a:pt x="6114339" y="517512"/>
                  </a:lnTo>
                  <a:lnTo>
                    <a:pt x="6112408" y="514184"/>
                  </a:lnTo>
                  <a:lnTo>
                    <a:pt x="6116269" y="514858"/>
                  </a:lnTo>
                  <a:lnTo>
                    <a:pt x="6108763" y="511467"/>
                  </a:lnTo>
                  <a:lnTo>
                    <a:pt x="6100165" y="509816"/>
                  </a:lnTo>
                  <a:lnTo>
                    <a:pt x="6097575" y="494080"/>
                  </a:lnTo>
                  <a:lnTo>
                    <a:pt x="6099302" y="482282"/>
                  </a:lnTo>
                  <a:lnTo>
                    <a:pt x="6091936" y="479259"/>
                  </a:lnTo>
                  <a:lnTo>
                    <a:pt x="6089167" y="495973"/>
                  </a:lnTo>
                  <a:lnTo>
                    <a:pt x="6082157" y="498208"/>
                  </a:lnTo>
                  <a:lnTo>
                    <a:pt x="6075172" y="497789"/>
                  </a:lnTo>
                  <a:lnTo>
                    <a:pt x="6060846" y="492074"/>
                  </a:lnTo>
                  <a:lnTo>
                    <a:pt x="6055919" y="493191"/>
                  </a:lnTo>
                  <a:lnTo>
                    <a:pt x="6054458" y="488505"/>
                  </a:lnTo>
                  <a:lnTo>
                    <a:pt x="6051004" y="488823"/>
                  </a:lnTo>
                  <a:lnTo>
                    <a:pt x="6041479" y="490474"/>
                  </a:lnTo>
                  <a:lnTo>
                    <a:pt x="6040412" y="486346"/>
                  </a:lnTo>
                  <a:lnTo>
                    <a:pt x="6005068" y="471690"/>
                  </a:lnTo>
                  <a:lnTo>
                    <a:pt x="5961405" y="443699"/>
                  </a:lnTo>
                  <a:lnTo>
                    <a:pt x="5945060" y="433285"/>
                  </a:lnTo>
                  <a:lnTo>
                    <a:pt x="5938837" y="427812"/>
                  </a:lnTo>
                  <a:lnTo>
                    <a:pt x="5928677" y="425792"/>
                  </a:lnTo>
                  <a:lnTo>
                    <a:pt x="5929020" y="432130"/>
                  </a:lnTo>
                  <a:lnTo>
                    <a:pt x="5924385" y="428574"/>
                  </a:lnTo>
                  <a:lnTo>
                    <a:pt x="5927737" y="434060"/>
                  </a:lnTo>
                  <a:lnTo>
                    <a:pt x="5928550" y="440461"/>
                  </a:lnTo>
                  <a:lnTo>
                    <a:pt x="5939269" y="450049"/>
                  </a:lnTo>
                  <a:lnTo>
                    <a:pt x="5963259" y="486816"/>
                  </a:lnTo>
                  <a:lnTo>
                    <a:pt x="5968720" y="501167"/>
                  </a:lnTo>
                  <a:lnTo>
                    <a:pt x="5960427" y="504393"/>
                  </a:lnTo>
                  <a:lnTo>
                    <a:pt x="5971375" y="517969"/>
                  </a:lnTo>
                  <a:lnTo>
                    <a:pt x="5975743" y="525589"/>
                  </a:lnTo>
                  <a:lnTo>
                    <a:pt x="5975451" y="531469"/>
                  </a:lnTo>
                  <a:lnTo>
                    <a:pt x="5966714" y="532917"/>
                  </a:lnTo>
                  <a:lnTo>
                    <a:pt x="5960122" y="531228"/>
                  </a:lnTo>
                  <a:lnTo>
                    <a:pt x="5946673" y="525970"/>
                  </a:lnTo>
                  <a:lnTo>
                    <a:pt x="5940310" y="524967"/>
                  </a:lnTo>
                  <a:lnTo>
                    <a:pt x="5935243" y="525106"/>
                  </a:lnTo>
                  <a:lnTo>
                    <a:pt x="5940996" y="532879"/>
                  </a:lnTo>
                  <a:lnTo>
                    <a:pt x="5947295" y="537146"/>
                  </a:lnTo>
                  <a:lnTo>
                    <a:pt x="5951931" y="538772"/>
                  </a:lnTo>
                  <a:lnTo>
                    <a:pt x="5950928" y="545566"/>
                  </a:lnTo>
                  <a:lnTo>
                    <a:pt x="5947842" y="551789"/>
                  </a:lnTo>
                  <a:lnTo>
                    <a:pt x="5943244" y="554786"/>
                  </a:lnTo>
                  <a:lnTo>
                    <a:pt x="5940044" y="558507"/>
                  </a:lnTo>
                  <a:lnTo>
                    <a:pt x="5941161" y="566915"/>
                  </a:lnTo>
                  <a:lnTo>
                    <a:pt x="5945733" y="574027"/>
                  </a:lnTo>
                  <a:lnTo>
                    <a:pt x="5952185" y="578421"/>
                  </a:lnTo>
                  <a:lnTo>
                    <a:pt x="5959272" y="582155"/>
                  </a:lnTo>
                  <a:lnTo>
                    <a:pt x="5965698" y="587349"/>
                  </a:lnTo>
                  <a:lnTo>
                    <a:pt x="5970511" y="592924"/>
                  </a:lnTo>
                  <a:lnTo>
                    <a:pt x="5967958" y="601192"/>
                  </a:lnTo>
                  <a:lnTo>
                    <a:pt x="5972187" y="607441"/>
                  </a:lnTo>
                  <a:lnTo>
                    <a:pt x="5976544" y="612101"/>
                  </a:lnTo>
                  <a:lnTo>
                    <a:pt x="5980188" y="612444"/>
                  </a:lnTo>
                  <a:lnTo>
                    <a:pt x="5989028" y="607707"/>
                  </a:lnTo>
                  <a:lnTo>
                    <a:pt x="5983719" y="603529"/>
                  </a:lnTo>
                  <a:lnTo>
                    <a:pt x="5989040" y="598411"/>
                  </a:lnTo>
                  <a:lnTo>
                    <a:pt x="5995060" y="597281"/>
                  </a:lnTo>
                  <a:lnTo>
                    <a:pt x="6011405" y="601726"/>
                  </a:lnTo>
                  <a:lnTo>
                    <a:pt x="6004420" y="590016"/>
                  </a:lnTo>
                  <a:lnTo>
                    <a:pt x="5993523" y="587311"/>
                  </a:lnTo>
                  <a:lnTo>
                    <a:pt x="5982017" y="579259"/>
                  </a:lnTo>
                  <a:lnTo>
                    <a:pt x="5972835" y="580021"/>
                  </a:lnTo>
                  <a:lnTo>
                    <a:pt x="5961799" y="572363"/>
                  </a:lnTo>
                  <a:lnTo>
                    <a:pt x="5959068" y="566432"/>
                  </a:lnTo>
                  <a:lnTo>
                    <a:pt x="5964263" y="557199"/>
                  </a:lnTo>
                  <a:lnTo>
                    <a:pt x="5978969" y="565099"/>
                  </a:lnTo>
                  <a:lnTo>
                    <a:pt x="5982436" y="568934"/>
                  </a:lnTo>
                  <a:lnTo>
                    <a:pt x="5990895" y="572312"/>
                  </a:lnTo>
                  <a:lnTo>
                    <a:pt x="5996317" y="562216"/>
                  </a:lnTo>
                  <a:lnTo>
                    <a:pt x="6000343" y="559904"/>
                  </a:lnTo>
                  <a:lnTo>
                    <a:pt x="6011011" y="558241"/>
                  </a:lnTo>
                  <a:lnTo>
                    <a:pt x="6022429" y="562330"/>
                  </a:lnTo>
                  <a:lnTo>
                    <a:pt x="6033592" y="568642"/>
                  </a:lnTo>
                  <a:lnTo>
                    <a:pt x="6043498" y="573671"/>
                  </a:lnTo>
                  <a:lnTo>
                    <a:pt x="6051410" y="577253"/>
                  </a:lnTo>
                  <a:lnTo>
                    <a:pt x="6061113" y="582015"/>
                  </a:lnTo>
                  <a:lnTo>
                    <a:pt x="6070917" y="586003"/>
                  </a:lnTo>
                  <a:lnTo>
                    <a:pt x="6079147" y="587209"/>
                  </a:lnTo>
                  <a:lnTo>
                    <a:pt x="6084735" y="586549"/>
                  </a:lnTo>
                  <a:lnTo>
                    <a:pt x="6076454" y="570572"/>
                  </a:lnTo>
                  <a:lnTo>
                    <a:pt x="6075616" y="565200"/>
                  </a:lnTo>
                  <a:lnTo>
                    <a:pt x="6078753" y="557314"/>
                  </a:lnTo>
                  <a:lnTo>
                    <a:pt x="6084405" y="547712"/>
                  </a:lnTo>
                  <a:lnTo>
                    <a:pt x="6091644" y="543052"/>
                  </a:lnTo>
                  <a:lnTo>
                    <a:pt x="6100661" y="542264"/>
                  </a:lnTo>
                  <a:lnTo>
                    <a:pt x="6111659" y="544258"/>
                  </a:lnTo>
                  <a:lnTo>
                    <a:pt x="6111125" y="540461"/>
                  </a:lnTo>
                  <a:lnTo>
                    <a:pt x="6116383" y="540143"/>
                  </a:lnTo>
                  <a:lnTo>
                    <a:pt x="6121489" y="539572"/>
                  </a:lnTo>
                  <a:lnTo>
                    <a:pt x="6120574" y="534974"/>
                  </a:lnTo>
                  <a:lnTo>
                    <a:pt x="6124346" y="533361"/>
                  </a:lnTo>
                  <a:lnTo>
                    <a:pt x="6128436" y="532244"/>
                  </a:lnTo>
                  <a:lnTo>
                    <a:pt x="6132550" y="533031"/>
                  </a:lnTo>
                  <a:lnTo>
                    <a:pt x="6132055" y="529628"/>
                  </a:lnTo>
                  <a:lnTo>
                    <a:pt x="6134062" y="526859"/>
                  </a:lnTo>
                  <a:lnTo>
                    <a:pt x="6137173" y="525691"/>
                  </a:lnTo>
                  <a:close/>
                </a:path>
                <a:path w="7541259" h="4729480">
                  <a:moveTo>
                    <a:pt x="6142609" y="877862"/>
                  </a:moveTo>
                  <a:lnTo>
                    <a:pt x="6117006" y="842302"/>
                  </a:lnTo>
                  <a:lnTo>
                    <a:pt x="6114808" y="832142"/>
                  </a:lnTo>
                  <a:lnTo>
                    <a:pt x="6114834" y="830872"/>
                  </a:lnTo>
                  <a:lnTo>
                    <a:pt x="6114999" y="823252"/>
                  </a:lnTo>
                  <a:lnTo>
                    <a:pt x="6115558" y="823252"/>
                  </a:lnTo>
                  <a:lnTo>
                    <a:pt x="6120739" y="820712"/>
                  </a:lnTo>
                  <a:lnTo>
                    <a:pt x="6118301" y="818172"/>
                  </a:lnTo>
                  <a:lnTo>
                    <a:pt x="6118199" y="816902"/>
                  </a:lnTo>
                  <a:lnTo>
                    <a:pt x="6115520" y="805472"/>
                  </a:lnTo>
                  <a:lnTo>
                    <a:pt x="6109894" y="795312"/>
                  </a:lnTo>
                  <a:lnTo>
                    <a:pt x="6102985" y="785152"/>
                  </a:lnTo>
                  <a:lnTo>
                    <a:pt x="6096508" y="776262"/>
                  </a:lnTo>
                  <a:lnTo>
                    <a:pt x="6092685" y="766102"/>
                  </a:lnTo>
                  <a:lnTo>
                    <a:pt x="6094209" y="758482"/>
                  </a:lnTo>
                  <a:lnTo>
                    <a:pt x="6100496" y="754672"/>
                  </a:lnTo>
                  <a:lnTo>
                    <a:pt x="6110897" y="758482"/>
                  </a:lnTo>
                  <a:lnTo>
                    <a:pt x="6108344" y="754672"/>
                  </a:lnTo>
                  <a:lnTo>
                    <a:pt x="6105791" y="750862"/>
                  </a:lnTo>
                  <a:lnTo>
                    <a:pt x="6101346" y="739432"/>
                  </a:lnTo>
                  <a:lnTo>
                    <a:pt x="6100318" y="729272"/>
                  </a:lnTo>
                  <a:lnTo>
                    <a:pt x="6105474" y="722922"/>
                  </a:lnTo>
                  <a:lnTo>
                    <a:pt x="6101194" y="719112"/>
                  </a:lnTo>
                  <a:lnTo>
                    <a:pt x="6104560" y="712762"/>
                  </a:lnTo>
                  <a:lnTo>
                    <a:pt x="6099022" y="705142"/>
                  </a:lnTo>
                  <a:lnTo>
                    <a:pt x="6099251" y="701332"/>
                  </a:lnTo>
                  <a:lnTo>
                    <a:pt x="6092825" y="692442"/>
                  </a:lnTo>
                  <a:lnTo>
                    <a:pt x="6091288" y="687362"/>
                  </a:lnTo>
                  <a:lnTo>
                    <a:pt x="6084557" y="678472"/>
                  </a:lnTo>
                  <a:lnTo>
                    <a:pt x="6081293" y="677202"/>
                  </a:lnTo>
                  <a:lnTo>
                    <a:pt x="6078753" y="673392"/>
                  </a:lnTo>
                  <a:lnTo>
                    <a:pt x="6073533" y="667042"/>
                  </a:lnTo>
                  <a:lnTo>
                    <a:pt x="6066802" y="661962"/>
                  </a:lnTo>
                  <a:lnTo>
                    <a:pt x="6059602" y="656882"/>
                  </a:lnTo>
                  <a:lnTo>
                    <a:pt x="6052985" y="651802"/>
                  </a:lnTo>
                  <a:lnTo>
                    <a:pt x="6045746" y="644182"/>
                  </a:lnTo>
                  <a:lnTo>
                    <a:pt x="6044019" y="641642"/>
                  </a:lnTo>
                  <a:lnTo>
                    <a:pt x="6042279" y="639102"/>
                  </a:lnTo>
                  <a:lnTo>
                    <a:pt x="6039688" y="635292"/>
                  </a:lnTo>
                  <a:lnTo>
                    <a:pt x="6034925" y="625132"/>
                  </a:lnTo>
                  <a:lnTo>
                    <a:pt x="6033681" y="621322"/>
                  </a:lnTo>
                  <a:lnTo>
                    <a:pt x="6032004" y="616242"/>
                  </a:lnTo>
                  <a:lnTo>
                    <a:pt x="6031598" y="614972"/>
                  </a:lnTo>
                  <a:lnTo>
                    <a:pt x="6025972" y="616242"/>
                  </a:lnTo>
                  <a:lnTo>
                    <a:pt x="6019063" y="613702"/>
                  </a:lnTo>
                  <a:lnTo>
                    <a:pt x="6012573" y="611162"/>
                  </a:lnTo>
                  <a:lnTo>
                    <a:pt x="6008230" y="612432"/>
                  </a:lnTo>
                  <a:lnTo>
                    <a:pt x="6008052" y="620052"/>
                  </a:lnTo>
                  <a:lnTo>
                    <a:pt x="6013069" y="625132"/>
                  </a:lnTo>
                  <a:lnTo>
                    <a:pt x="6019558" y="626402"/>
                  </a:lnTo>
                  <a:lnTo>
                    <a:pt x="6023851" y="621322"/>
                  </a:lnTo>
                  <a:lnTo>
                    <a:pt x="6029845" y="623862"/>
                  </a:lnTo>
                  <a:lnTo>
                    <a:pt x="6036234" y="632752"/>
                  </a:lnTo>
                  <a:lnTo>
                    <a:pt x="6031966" y="639102"/>
                  </a:lnTo>
                  <a:lnTo>
                    <a:pt x="6028169" y="637832"/>
                  </a:lnTo>
                  <a:lnTo>
                    <a:pt x="6024105" y="635292"/>
                  </a:lnTo>
                  <a:lnTo>
                    <a:pt x="6019990" y="634022"/>
                  </a:lnTo>
                  <a:lnTo>
                    <a:pt x="6021667" y="636562"/>
                  </a:lnTo>
                  <a:lnTo>
                    <a:pt x="6021667" y="639102"/>
                  </a:lnTo>
                  <a:lnTo>
                    <a:pt x="6019990" y="641642"/>
                  </a:lnTo>
                  <a:lnTo>
                    <a:pt x="6013526" y="640372"/>
                  </a:lnTo>
                  <a:lnTo>
                    <a:pt x="6011418" y="632752"/>
                  </a:lnTo>
                  <a:lnTo>
                    <a:pt x="6004636" y="625132"/>
                  </a:lnTo>
                  <a:lnTo>
                    <a:pt x="6003518" y="623862"/>
                  </a:lnTo>
                  <a:lnTo>
                    <a:pt x="5997803" y="625132"/>
                  </a:lnTo>
                  <a:lnTo>
                    <a:pt x="5993282" y="621322"/>
                  </a:lnTo>
                  <a:lnTo>
                    <a:pt x="5994920" y="627672"/>
                  </a:lnTo>
                  <a:lnTo>
                    <a:pt x="5998311" y="632752"/>
                  </a:lnTo>
                  <a:lnTo>
                    <a:pt x="6000762" y="639102"/>
                  </a:lnTo>
                  <a:lnTo>
                    <a:pt x="5999645" y="644182"/>
                  </a:lnTo>
                  <a:lnTo>
                    <a:pt x="5997067" y="645452"/>
                  </a:lnTo>
                  <a:lnTo>
                    <a:pt x="5987707" y="647992"/>
                  </a:lnTo>
                  <a:lnTo>
                    <a:pt x="5997206" y="658152"/>
                  </a:lnTo>
                  <a:lnTo>
                    <a:pt x="6005106" y="663232"/>
                  </a:lnTo>
                  <a:lnTo>
                    <a:pt x="6008446" y="673392"/>
                  </a:lnTo>
                  <a:lnTo>
                    <a:pt x="6008636" y="683552"/>
                  </a:lnTo>
                  <a:lnTo>
                    <a:pt x="6015507" y="683552"/>
                  </a:lnTo>
                  <a:lnTo>
                    <a:pt x="6019965" y="691172"/>
                  </a:lnTo>
                  <a:lnTo>
                    <a:pt x="6022670" y="694982"/>
                  </a:lnTo>
                  <a:lnTo>
                    <a:pt x="6026988" y="705142"/>
                  </a:lnTo>
                  <a:lnTo>
                    <a:pt x="6029591" y="716572"/>
                  </a:lnTo>
                  <a:lnTo>
                    <a:pt x="6030531" y="729272"/>
                  </a:lnTo>
                  <a:lnTo>
                    <a:pt x="6029909" y="739432"/>
                  </a:lnTo>
                  <a:lnTo>
                    <a:pt x="6030468" y="748322"/>
                  </a:lnTo>
                  <a:lnTo>
                    <a:pt x="6032284" y="758482"/>
                  </a:lnTo>
                  <a:lnTo>
                    <a:pt x="6032347" y="767372"/>
                  </a:lnTo>
                  <a:lnTo>
                    <a:pt x="6027648" y="773722"/>
                  </a:lnTo>
                  <a:lnTo>
                    <a:pt x="6021349" y="780072"/>
                  </a:lnTo>
                  <a:lnTo>
                    <a:pt x="6019127" y="787692"/>
                  </a:lnTo>
                  <a:lnTo>
                    <a:pt x="5997067" y="815632"/>
                  </a:lnTo>
                  <a:lnTo>
                    <a:pt x="5990425" y="819442"/>
                  </a:lnTo>
                  <a:lnTo>
                    <a:pt x="5986297" y="823252"/>
                  </a:lnTo>
                  <a:lnTo>
                    <a:pt x="5981700" y="828332"/>
                  </a:lnTo>
                  <a:lnTo>
                    <a:pt x="5976632" y="830872"/>
                  </a:lnTo>
                  <a:lnTo>
                    <a:pt x="5971133" y="825792"/>
                  </a:lnTo>
                  <a:lnTo>
                    <a:pt x="5969051" y="821982"/>
                  </a:lnTo>
                  <a:lnTo>
                    <a:pt x="5969813" y="816902"/>
                  </a:lnTo>
                  <a:lnTo>
                    <a:pt x="5961481" y="815632"/>
                  </a:lnTo>
                  <a:lnTo>
                    <a:pt x="5957849" y="809282"/>
                  </a:lnTo>
                  <a:lnTo>
                    <a:pt x="5970765" y="811822"/>
                  </a:lnTo>
                  <a:lnTo>
                    <a:pt x="5970143" y="809282"/>
                  </a:lnTo>
                  <a:lnTo>
                    <a:pt x="5967400" y="797852"/>
                  </a:lnTo>
                  <a:lnTo>
                    <a:pt x="5968873" y="795312"/>
                  </a:lnTo>
                  <a:lnTo>
                    <a:pt x="5962789" y="792772"/>
                  </a:lnTo>
                  <a:lnTo>
                    <a:pt x="5952414" y="799122"/>
                  </a:lnTo>
                  <a:lnTo>
                    <a:pt x="5950470" y="804202"/>
                  </a:lnTo>
                  <a:lnTo>
                    <a:pt x="5951169" y="810552"/>
                  </a:lnTo>
                  <a:lnTo>
                    <a:pt x="5955208" y="818172"/>
                  </a:lnTo>
                  <a:lnTo>
                    <a:pt x="5959399" y="825792"/>
                  </a:lnTo>
                  <a:lnTo>
                    <a:pt x="5960567" y="833412"/>
                  </a:lnTo>
                  <a:lnTo>
                    <a:pt x="5959043" y="842302"/>
                  </a:lnTo>
                  <a:lnTo>
                    <a:pt x="5955233" y="847382"/>
                  </a:lnTo>
                  <a:lnTo>
                    <a:pt x="5950115" y="853732"/>
                  </a:lnTo>
                  <a:lnTo>
                    <a:pt x="5947956" y="861352"/>
                  </a:lnTo>
                  <a:lnTo>
                    <a:pt x="5951499" y="867702"/>
                  </a:lnTo>
                  <a:lnTo>
                    <a:pt x="5956516" y="874052"/>
                  </a:lnTo>
                  <a:lnTo>
                    <a:pt x="5958827" y="881672"/>
                  </a:lnTo>
                  <a:lnTo>
                    <a:pt x="5955474" y="879132"/>
                  </a:lnTo>
                  <a:lnTo>
                    <a:pt x="5954534" y="880402"/>
                  </a:lnTo>
                  <a:lnTo>
                    <a:pt x="5953620" y="882942"/>
                  </a:lnTo>
                  <a:lnTo>
                    <a:pt x="5950331" y="882942"/>
                  </a:lnTo>
                  <a:lnTo>
                    <a:pt x="5948146" y="888022"/>
                  </a:lnTo>
                  <a:lnTo>
                    <a:pt x="5941352" y="888022"/>
                  </a:lnTo>
                  <a:lnTo>
                    <a:pt x="5935561" y="886752"/>
                  </a:lnTo>
                  <a:lnTo>
                    <a:pt x="5936424" y="889292"/>
                  </a:lnTo>
                  <a:lnTo>
                    <a:pt x="5934075" y="888022"/>
                  </a:lnTo>
                  <a:lnTo>
                    <a:pt x="5928665" y="888022"/>
                  </a:lnTo>
                  <a:lnTo>
                    <a:pt x="5927585" y="881672"/>
                  </a:lnTo>
                  <a:lnTo>
                    <a:pt x="5927382" y="880402"/>
                  </a:lnTo>
                  <a:lnTo>
                    <a:pt x="5930062" y="875322"/>
                  </a:lnTo>
                  <a:lnTo>
                    <a:pt x="5920765" y="877862"/>
                  </a:lnTo>
                  <a:lnTo>
                    <a:pt x="5918378" y="879132"/>
                  </a:lnTo>
                  <a:lnTo>
                    <a:pt x="5908865" y="881672"/>
                  </a:lnTo>
                  <a:lnTo>
                    <a:pt x="5901614" y="880402"/>
                  </a:lnTo>
                  <a:lnTo>
                    <a:pt x="5890666" y="885482"/>
                  </a:lnTo>
                  <a:lnTo>
                    <a:pt x="5886539" y="886752"/>
                  </a:lnTo>
                  <a:lnTo>
                    <a:pt x="5876722" y="888022"/>
                  </a:lnTo>
                  <a:lnTo>
                    <a:pt x="5866790" y="885482"/>
                  </a:lnTo>
                  <a:lnTo>
                    <a:pt x="5858014" y="891832"/>
                  </a:lnTo>
                  <a:lnTo>
                    <a:pt x="5855970" y="889292"/>
                  </a:lnTo>
                  <a:lnTo>
                    <a:pt x="5845962" y="882942"/>
                  </a:lnTo>
                  <a:lnTo>
                    <a:pt x="5836767" y="889292"/>
                  </a:lnTo>
                  <a:lnTo>
                    <a:pt x="5831878" y="890562"/>
                  </a:lnTo>
                  <a:lnTo>
                    <a:pt x="5831471" y="900722"/>
                  </a:lnTo>
                  <a:lnTo>
                    <a:pt x="5821985" y="913422"/>
                  </a:lnTo>
                  <a:lnTo>
                    <a:pt x="5810415" y="926122"/>
                  </a:lnTo>
                  <a:lnTo>
                    <a:pt x="5803735" y="935012"/>
                  </a:lnTo>
                  <a:lnTo>
                    <a:pt x="5799709" y="937552"/>
                  </a:lnTo>
                  <a:lnTo>
                    <a:pt x="5793486" y="938822"/>
                  </a:lnTo>
                  <a:lnTo>
                    <a:pt x="5787796" y="940092"/>
                  </a:lnTo>
                  <a:lnTo>
                    <a:pt x="5785396" y="942632"/>
                  </a:lnTo>
                  <a:lnTo>
                    <a:pt x="5785561" y="948982"/>
                  </a:lnTo>
                  <a:lnTo>
                    <a:pt x="5790425" y="956602"/>
                  </a:lnTo>
                  <a:lnTo>
                    <a:pt x="5792394" y="960145"/>
                  </a:lnTo>
                  <a:lnTo>
                    <a:pt x="5789117" y="960539"/>
                  </a:lnTo>
                  <a:lnTo>
                    <a:pt x="5783580" y="962050"/>
                  </a:lnTo>
                  <a:lnTo>
                    <a:pt x="5778716" y="965225"/>
                  </a:lnTo>
                  <a:lnTo>
                    <a:pt x="5776138" y="969924"/>
                  </a:lnTo>
                  <a:lnTo>
                    <a:pt x="5777471" y="976020"/>
                  </a:lnTo>
                  <a:lnTo>
                    <a:pt x="5767971" y="975677"/>
                  </a:lnTo>
                  <a:lnTo>
                    <a:pt x="5772112" y="976274"/>
                  </a:lnTo>
                  <a:lnTo>
                    <a:pt x="5765914" y="982992"/>
                  </a:lnTo>
                  <a:lnTo>
                    <a:pt x="5761875" y="973709"/>
                  </a:lnTo>
                  <a:lnTo>
                    <a:pt x="5759183" y="983157"/>
                  </a:lnTo>
                  <a:lnTo>
                    <a:pt x="5760478" y="988390"/>
                  </a:lnTo>
                  <a:lnTo>
                    <a:pt x="5758777" y="987031"/>
                  </a:lnTo>
                  <a:lnTo>
                    <a:pt x="5753963" y="987031"/>
                  </a:lnTo>
                  <a:lnTo>
                    <a:pt x="5750471" y="990003"/>
                  </a:lnTo>
                  <a:lnTo>
                    <a:pt x="5750268" y="989190"/>
                  </a:lnTo>
                  <a:lnTo>
                    <a:pt x="5747588" y="987653"/>
                  </a:lnTo>
                  <a:lnTo>
                    <a:pt x="5746496" y="990257"/>
                  </a:lnTo>
                  <a:lnTo>
                    <a:pt x="5746115" y="992962"/>
                  </a:lnTo>
                  <a:lnTo>
                    <a:pt x="5746394" y="995768"/>
                  </a:lnTo>
                  <a:lnTo>
                    <a:pt x="5749252" y="994714"/>
                  </a:lnTo>
                  <a:lnTo>
                    <a:pt x="5751068" y="992327"/>
                  </a:lnTo>
                  <a:lnTo>
                    <a:pt x="5750712" y="990968"/>
                  </a:lnTo>
                  <a:lnTo>
                    <a:pt x="5756021" y="996137"/>
                  </a:lnTo>
                  <a:lnTo>
                    <a:pt x="5760517" y="1000760"/>
                  </a:lnTo>
                  <a:lnTo>
                    <a:pt x="5765546" y="1000950"/>
                  </a:lnTo>
                  <a:lnTo>
                    <a:pt x="5773293" y="1004049"/>
                  </a:lnTo>
                  <a:lnTo>
                    <a:pt x="5773801" y="1009510"/>
                  </a:lnTo>
                  <a:lnTo>
                    <a:pt x="5776709" y="1011605"/>
                  </a:lnTo>
                  <a:lnTo>
                    <a:pt x="5774271" y="1010373"/>
                  </a:lnTo>
                  <a:lnTo>
                    <a:pt x="5770867" y="1011618"/>
                  </a:lnTo>
                  <a:lnTo>
                    <a:pt x="5766079" y="1008316"/>
                  </a:lnTo>
                  <a:lnTo>
                    <a:pt x="5765635" y="1004493"/>
                  </a:lnTo>
                  <a:lnTo>
                    <a:pt x="5763552" y="1002334"/>
                  </a:lnTo>
                  <a:lnTo>
                    <a:pt x="5761748" y="1006716"/>
                  </a:lnTo>
                  <a:lnTo>
                    <a:pt x="5765089" y="1011148"/>
                  </a:lnTo>
                  <a:lnTo>
                    <a:pt x="5769889" y="1015619"/>
                  </a:lnTo>
                  <a:lnTo>
                    <a:pt x="5772467" y="1020127"/>
                  </a:lnTo>
                  <a:lnTo>
                    <a:pt x="5773648" y="1017955"/>
                  </a:lnTo>
                  <a:lnTo>
                    <a:pt x="5781154" y="1011618"/>
                  </a:lnTo>
                  <a:lnTo>
                    <a:pt x="5775998" y="1011618"/>
                  </a:lnTo>
                  <a:lnTo>
                    <a:pt x="5781154" y="1011605"/>
                  </a:lnTo>
                  <a:lnTo>
                    <a:pt x="5781611" y="1011224"/>
                  </a:lnTo>
                  <a:lnTo>
                    <a:pt x="5781395" y="1011224"/>
                  </a:lnTo>
                  <a:lnTo>
                    <a:pt x="5784266" y="1005928"/>
                  </a:lnTo>
                  <a:lnTo>
                    <a:pt x="5779655" y="1001179"/>
                  </a:lnTo>
                  <a:lnTo>
                    <a:pt x="5775960" y="998080"/>
                  </a:lnTo>
                  <a:lnTo>
                    <a:pt x="5781472" y="995870"/>
                  </a:lnTo>
                  <a:lnTo>
                    <a:pt x="5787949" y="999832"/>
                  </a:lnTo>
                  <a:lnTo>
                    <a:pt x="5805386" y="1032014"/>
                  </a:lnTo>
                  <a:lnTo>
                    <a:pt x="5803163" y="1039228"/>
                  </a:lnTo>
                  <a:lnTo>
                    <a:pt x="5800001" y="1044892"/>
                  </a:lnTo>
                  <a:lnTo>
                    <a:pt x="5795670" y="1043444"/>
                  </a:lnTo>
                  <a:lnTo>
                    <a:pt x="5799556" y="1055001"/>
                  </a:lnTo>
                  <a:lnTo>
                    <a:pt x="5803785" y="1061427"/>
                  </a:lnTo>
                  <a:lnTo>
                    <a:pt x="5806389" y="1065669"/>
                  </a:lnTo>
                  <a:lnTo>
                    <a:pt x="5809488" y="1071791"/>
                  </a:lnTo>
                  <a:lnTo>
                    <a:pt x="5810377" y="1076833"/>
                  </a:lnTo>
                  <a:lnTo>
                    <a:pt x="5806110" y="1077391"/>
                  </a:lnTo>
                  <a:lnTo>
                    <a:pt x="5810148" y="1081671"/>
                  </a:lnTo>
                  <a:lnTo>
                    <a:pt x="5812726" y="1084694"/>
                  </a:lnTo>
                  <a:lnTo>
                    <a:pt x="5821985" y="1085634"/>
                  </a:lnTo>
                  <a:lnTo>
                    <a:pt x="5823293" y="1089279"/>
                  </a:lnTo>
                  <a:lnTo>
                    <a:pt x="5831459" y="1087640"/>
                  </a:lnTo>
                  <a:lnTo>
                    <a:pt x="5827915" y="1083792"/>
                  </a:lnTo>
                  <a:lnTo>
                    <a:pt x="5821057" y="1080046"/>
                  </a:lnTo>
                  <a:lnTo>
                    <a:pt x="5817146" y="1070559"/>
                  </a:lnTo>
                  <a:lnTo>
                    <a:pt x="5820727" y="1065669"/>
                  </a:lnTo>
                  <a:lnTo>
                    <a:pt x="5824245" y="1064006"/>
                  </a:lnTo>
                  <a:lnTo>
                    <a:pt x="5827280" y="1065631"/>
                  </a:lnTo>
                  <a:lnTo>
                    <a:pt x="5827814" y="1067714"/>
                  </a:lnTo>
                  <a:lnTo>
                    <a:pt x="5853925" y="1067714"/>
                  </a:lnTo>
                  <a:lnTo>
                    <a:pt x="5853328" y="1064006"/>
                  </a:lnTo>
                  <a:lnTo>
                    <a:pt x="5852338" y="1057681"/>
                  </a:lnTo>
                  <a:lnTo>
                    <a:pt x="5849594" y="1046467"/>
                  </a:lnTo>
                  <a:lnTo>
                    <a:pt x="5849442" y="1044892"/>
                  </a:lnTo>
                  <a:lnTo>
                    <a:pt x="5848540" y="1035964"/>
                  </a:lnTo>
                  <a:lnTo>
                    <a:pt x="5848705" y="1033614"/>
                  </a:lnTo>
                  <a:lnTo>
                    <a:pt x="5846648" y="1023734"/>
                  </a:lnTo>
                  <a:lnTo>
                    <a:pt x="5847766" y="1021842"/>
                  </a:lnTo>
                  <a:lnTo>
                    <a:pt x="5850699" y="1017346"/>
                  </a:lnTo>
                  <a:lnTo>
                    <a:pt x="5853036" y="1012888"/>
                  </a:lnTo>
                  <a:lnTo>
                    <a:pt x="5852960" y="1008710"/>
                  </a:lnTo>
                  <a:lnTo>
                    <a:pt x="5848680" y="1005039"/>
                  </a:lnTo>
                  <a:lnTo>
                    <a:pt x="5849544" y="1003719"/>
                  </a:lnTo>
                  <a:lnTo>
                    <a:pt x="5850534" y="1002334"/>
                  </a:lnTo>
                  <a:lnTo>
                    <a:pt x="5851207" y="1001433"/>
                  </a:lnTo>
                  <a:lnTo>
                    <a:pt x="5851410" y="1001179"/>
                  </a:lnTo>
                  <a:lnTo>
                    <a:pt x="5845708" y="1001433"/>
                  </a:lnTo>
                  <a:lnTo>
                    <a:pt x="5845289" y="997483"/>
                  </a:lnTo>
                  <a:lnTo>
                    <a:pt x="5843511" y="995870"/>
                  </a:lnTo>
                  <a:lnTo>
                    <a:pt x="5840755" y="993355"/>
                  </a:lnTo>
                  <a:lnTo>
                    <a:pt x="5837631" y="990498"/>
                  </a:lnTo>
                  <a:lnTo>
                    <a:pt x="5830849" y="993355"/>
                  </a:lnTo>
                  <a:lnTo>
                    <a:pt x="5826633" y="989177"/>
                  </a:lnTo>
                  <a:lnTo>
                    <a:pt x="5828271" y="988390"/>
                  </a:lnTo>
                  <a:lnTo>
                    <a:pt x="5832716" y="986256"/>
                  </a:lnTo>
                  <a:lnTo>
                    <a:pt x="5833237" y="982992"/>
                  </a:lnTo>
                  <a:lnTo>
                    <a:pt x="5834342" y="976083"/>
                  </a:lnTo>
                  <a:lnTo>
                    <a:pt x="5834215" y="976020"/>
                  </a:lnTo>
                  <a:lnTo>
                    <a:pt x="5833491" y="975702"/>
                  </a:lnTo>
                  <a:lnTo>
                    <a:pt x="5827522" y="972947"/>
                  </a:lnTo>
                  <a:lnTo>
                    <a:pt x="5820613" y="972540"/>
                  </a:lnTo>
                  <a:lnTo>
                    <a:pt x="5814009" y="974940"/>
                  </a:lnTo>
                  <a:lnTo>
                    <a:pt x="5807468" y="975702"/>
                  </a:lnTo>
                  <a:lnTo>
                    <a:pt x="5800788" y="970381"/>
                  </a:lnTo>
                  <a:lnTo>
                    <a:pt x="5795556" y="962850"/>
                  </a:lnTo>
                  <a:lnTo>
                    <a:pt x="5799201" y="959294"/>
                  </a:lnTo>
                  <a:lnTo>
                    <a:pt x="5793384" y="960018"/>
                  </a:lnTo>
                  <a:lnTo>
                    <a:pt x="5793854" y="954062"/>
                  </a:lnTo>
                  <a:lnTo>
                    <a:pt x="5804217" y="961682"/>
                  </a:lnTo>
                  <a:lnTo>
                    <a:pt x="5810389" y="959142"/>
                  </a:lnTo>
                  <a:lnTo>
                    <a:pt x="5819152" y="957872"/>
                  </a:lnTo>
                  <a:lnTo>
                    <a:pt x="5827014" y="957872"/>
                  </a:lnTo>
                  <a:lnTo>
                    <a:pt x="5834646" y="960412"/>
                  </a:lnTo>
                  <a:lnTo>
                    <a:pt x="5842762" y="965492"/>
                  </a:lnTo>
                  <a:lnTo>
                    <a:pt x="5840044" y="960412"/>
                  </a:lnTo>
                  <a:lnTo>
                    <a:pt x="5839650" y="957872"/>
                  </a:lnTo>
                  <a:lnTo>
                    <a:pt x="5839066" y="954062"/>
                  </a:lnTo>
                  <a:lnTo>
                    <a:pt x="5838685" y="951522"/>
                  </a:lnTo>
                  <a:lnTo>
                    <a:pt x="5839561" y="945172"/>
                  </a:lnTo>
                  <a:lnTo>
                    <a:pt x="5843511" y="941362"/>
                  </a:lnTo>
                  <a:lnTo>
                    <a:pt x="5847804" y="941362"/>
                  </a:lnTo>
                  <a:lnTo>
                    <a:pt x="5849874" y="946442"/>
                  </a:lnTo>
                  <a:lnTo>
                    <a:pt x="5856478" y="947712"/>
                  </a:lnTo>
                  <a:lnTo>
                    <a:pt x="5869076" y="941362"/>
                  </a:lnTo>
                  <a:lnTo>
                    <a:pt x="5871019" y="940092"/>
                  </a:lnTo>
                  <a:lnTo>
                    <a:pt x="5871057" y="941362"/>
                  </a:lnTo>
                  <a:lnTo>
                    <a:pt x="5871908" y="942632"/>
                  </a:lnTo>
                  <a:lnTo>
                    <a:pt x="5873572" y="943902"/>
                  </a:lnTo>
                  <a:lnTo>
                    <a:pt x="5874677" y="942632"/>
                  </a:lnTo>
                  <a:lnTo>
                    <a:pt x="5874855" y="940092"/>
                  </a:lnTo>
                  <a:lnTo>
                    <a:pt x="5874080" y="938822"/>
                  </a:lnTo>
                  <a:lnTo>
                    <a:pt x="5877255" y="941362"/>
                  </a:lnTo>
                  <a:lnTo>
                    <a:pt x="5881040" y="940092"/>
                  </a:lnTo>
                  <a:lnTo>
                    <a:pt x="5880925" y="938822"/>
                  </a:lnTo>
                  <a:lnTo>
                    <a:pt x="5880697" y="936282"/>
                  </a:lnTo>
                  <a:lnTo>
                    <a:pt x="5885078" y="938822"/>
                  </a:lnTo>
                  <a:lnTo>
                    <a:pt x="5886920" y="936282"/>
                  </a:lnTo>
                  <a:lnTo>
                    <a:pt x="5888761" y="933742"/>
                  </a:lnTo>
                  <a:lnTo>
                    <a:pt x="5900140" y="937552"/>
                  </a:lnTo>
                  <a:lnTo>
                    <a:pt x="5902134" y="933742"/>
                  </a:lnTo>
                  <a:lnTo>
                    <a:pt x="5903468" y="931202"/>
                  </a:lnTo>
                  <a:lnTo>
                    <a:pt x="5904801" y="928662"/>
                  </a:lnTo>
                  <a:lnTo>
                    <a:pt x="5897296" y="931202"/>
                  </a:lnTo>
                  <a:lnTo>
                    <a:pt x="5904535" y="928662"/>
                  </a:lnTo>
                  <a:lnTo>
                    <a:pt x="5910923" y="923582"/>
                  </a:lnTo>
                  <a:lnTo>
                    <a:pt x="5926493" y="921042"/>
                  </a:lnTo>
                  <a:lnTo>
                    <a:pt x="5932741" y="928662"/>
                  </a:lnTo>
                  <a:lnTo>
                    <a:pt x="5945632" y="926122"/>
                  </a:lnTo>
                  <a:lnTo>
                    <a:pt x="5951766" y="921042"/>
                  </a:lnTo>
                  <a:lnTo>
                    <a:pt x="5959195" y="935012"/>
                  </a:lnTo>
                  <a:lnTo>
                    <a:pt x="5952502" y="941362"/>
                  </a:lnTo>
                  <a:lnTo>
                    <a:pt x="5947600" y="943902"/>
                  </a:lnTo>
                  <a:lnTo>
                    <a:pt x="5951804" y="947712"/>
                  </a:lnTo>
                  <a:lnTo>
                    <a:pt x="5955309" y="951522"/>
                  </a:lnTo>
                  <a:lnTo>
                    <a:pt x="5954166" y="964222"/>
                  </a:lnTo>
                  <a:lnTo>
                    <a:pt x="5961685" y="966762"/>
                  </a:lnTo>
                  <a:lnTo>
                    <a:pt x="5970994" y="970572"/>
                  </a:lnTo>
                  <a:lnTo>
                    <a:pt x="5972543" y="976922"/>
                  </a:lnTo>
                  <a:lnTo>
                    <a:pt x="5981814" y="980732"/>
                  </a:lnTo>
                  <a:lnTo>
                    <a:pt x="5985472" y="983272"/>
                  </a:lnTo>
                  <a:lnTo>
                    <a:pt x="5989612" y="983272"/>
                  </a:lnTo>
                  <a:lnTo>
                    <a:pt x="5992876" y="980732"/>
                  </a:lnTo>
                  <a:lnTo>
                    <a:pt x="5995378" y="974382"/>
                  </a:lnTo>
                  <a:lnTo>
                    <a:pt x="5997130" y="965492"/>
                  </a:lnTo>
                  <a:lnTo>
                    <a:pt x="5998159" y="960412"/>
                  </a:lnTo>
                  <a:lnTo>
                    <a:pt x="5999010" y="957872"/>
                  </a:lnTo>
                  <a:lnTo>
                    <a:pt x="5998476" y="950252"/>
                  </a:lnTo>
                  <a:lnTo>
                    <a:pt x="6006109" y="943902"/>
                  </a:lnTo>
                  <a:lnTo>
                    <a:pt x="6013348" y="947712"/>
                  </a:lnTo>
                  <a:lnTo>
                    <a:pt x="6018796" y="945172"/>
                  </a:lnTo>
                  <a:lnTo>
                    <a:pt x="6017819" y="943902"/>
                  </a:lnTo>
                  <a:lnTo>
                    <a:pt x="6013907" y="938822"/>
                  </a:lnTo>
                  <a:lnTo>
                    <a:pt x="6010249" y="935012"/>
                  </a:lnTo>
                  <a:lnTo>
                    <a:pt x="5994006" y="927392"/>
                  </a:lnTo>
                  <a:lnTo>
                    <a:pt x="5997270" y="923582"/>
                  </a:lnTo>
                  <a:lnTo>
                    <a:pt x="5997232" y="921042"/>
                  </a:lnTo>
                  <a:lnTo>
                    <a:pt x="5997092" y="910882"/>
                  </a:lnTo>
                  <a:lnTo>
                    <a:pt x="6000445" y="904532"/>
                  </a:lnTo>
                  <a:lnTo>
                    <a:pt x="6005487" y="915962"/>
                  </a:lnTo>
                  <a:lnTo>
                    <a:pt x="6004471" y="924852"/>
                  </a:lnTo>
                  <a:lnTo>
                    <a:pt x="6011443" y="923582"/>
                  </a:lnTo>
                  <a:lnTo>
                    <a:pt x="6008992" y="921042"/>
                  </a:lnTo>
                  <a:lnTo>
                    <a:pt x="6008344" y="918502"/>
                  </a:lnTo>
                  <a:lnTo>
                    <a:pt x="6009500" y="915962"/>
                  </a:lnTo>
                  <a:lnTo>
                    <a:pt x="6012827" y="919772"/>
                  </a:lnTo>
                  <a:lnTo>
                    <a:pt x="6018060" y="921042"/>
                  </a:lnTo>
                  <a:lnTo>
                    <a:pt x="6023267" y="921042"/>
                  </a:lnTo>
                  <a:lnTo>
                    <a:pt x="6026543" y="924852"/>
                  </a:lnTo>
                  <a:lnTo>
                    <a:pt x="6023572" y="926122"/>
                  </a:lnTo>
                  <a:lnTo>
                    <a:pt x="6021387" y="927392"/>
                  </a:lnTo>
                  <a:lnTo>
                    <a:pt x="6021489" y="931202"/>
                  </a:lnTo>
                  <a:lnTo>
                    <a:pt x="6031712" y="927392"/>
                  </a:lnTo>
                  <a:lnTo>
                    <a:pt x="6042457" y="927392"/>
                  </a:lnTo>
                  <a:lnTo>
                    <a:pt x="6064059" y="929932"/>
                  </a:lnTo>
                  <a:lnTo>
                    <a:pt x="6063272" y="927392"/>
                  </a:lnTo>
                  <a:lnTo>
                    <a:pt x="6061316" y="921042"/>
                  </a:lnTo>
                  <a:lnTo>
                    <a:pt x="6063450" y="915962"/>
                  </a:lnTo>
                  <a:lnTo>
                    <a:pt x="6065050" y="912152"/>
                  </a:lnTo>
                  <a:lnTo>
                    <a:pt x="6072657" y="907072"/>
                  </a:lnTo>
                  <a:lnTo>
                    <a:pt x="6081522" y="910882"/>
                  </a:lnTo>
                  <a:lnTo>
                    <a:pt x="6078639" y="910882"/>
                  </a:lnTo>
                  <a:lnTo>
                    <a:pt x="6077216" y="912152"/>
                  </a:lnTo>
                  <a:lnTo>
                    <a:pt x="6080391" y="917232"/>
                  </a:lnTo>
                  <a:lnTo>
                    <a:pt x="6079528" y="926122"/>
                  </a:lnTo>
                  <a:lnTo>
                    <a:pt x="6092355" y="931202"/>
                  </a:lnTo>
                  <a:lnTo>
                    <a:pt x="6093599" y="921042"/>
                  </a:lnTo>
                  <a:lnTo>
                    <a:pt x="6092672" y="910882"/>
                  </a:lnTo>
                  <a:lnTo>
                    <a:pt x="6087478" y="908342"/>
                  </a:lnTo>
                  <a:lnTo>
                    <a:pt x="6087338" y="907072"/>
                  </a:lnTo>
                  <a:lnTo>
                    <a:pt x="6087072" y="904532"/>
                  </a:lnTo>
                  <a:lnTo>
                    <a:pt x="6086945" y="903262"/>
                  </a:lnTo>
                  <a:lnTo>
                    <a:pt x="6089281" y="898182"/>
                  </a:lnTo>
                  <a:lnTo>
                    <a:pt x="6095758" y="898182"/>
                  </a:lnTo>
                  <a:lnTo>
                    <a:pt x="6103036" y="900722"/>
                  </a:lnTo>
                  <a:lnTo>
                    <a:pt x="6107785" y="903262"/>
                  </a:lnTo>
                  <a:lnTo>
                    <a:pt x="6107239" y="899452"/>
                  </a:lnTo>
                  <a:lnTo>
                    <a:pt x="6106388" y="898182"/>
                  </a:lnTo>
                  <a:lnTo>
                    <a:pt x="6103848" y="894372"/>
                  </a:lnTo>
                  <a:lnTo>
                    <a:pt x="6102502" y="891832"/>
                  </a:lnTo>
                  <a:lnTo>
                    <a:pt x="6101842" y="890562"/>
                  </a:lnTo>
                  <a:lnTo>
                    <a:pt x="6103048" y="889292"/>
                  </a:lnTo>
                  <a:lnTo>
                    <a:pt x="6104255" y="888022"/>
                  </a:lnTo>
                  <a:lnTo>
                    <a:pt x="6105474" y="886752"/>
                  </a:lnTo>
                  <a:lnTo>
                    <a:pt x="6105410" y="882942"/>
                  </a:lnTo>
                  <a:lnTo>
                    <a:pt x="6110490" y="881672"/>
                  </a:lnTo>
                  <a:lnTo>
                    <a:pt x="6115520" y="882942"/>
                  </a:lnTo>
                  <a:lnTo>
                    <a:pt x="6115355" y="890562"/>
                  </a:lnTo>
                  <a:lnTo>
                    <a:pt x="6114453" y="895642"/>
                  </a:lnTo>
                  <a:lnTo>
                    <a:pt x="6114440" y="904532"/>
                  </a:lnTo>
                  <a:lnTo>
                    <a:pt x="6115837" y="912152"/>
                  </a:lnTo>
                  <a:lnTo>
                    <a:pt x="6119177" y="915962"/>
                  </a:lnTo>
                  <a:lnTo>
                    <a:pt x="6121489" y="915962"/>
                  </a:lnTo>
                  <a:lnTo>
                    <a:pt x="6134773" y="903262"/>
                  </a:lnTo>
                  <a:lnTo>
                    <a:pt x="6134925" y="895642"/>
                  </a:lnTo>
                  <a:lnTo>
                    <a:pt x="6131534" y="893102"/>
                  </a:lnTo>
                  <a:lnTo>
                    <a:pt x="6131115" y="881672"/>
                  </a:lnTo>
                  <a:lnTo>
                    <a:pt x="6137948" y="880402"/>
                  </a:lnTo>
                  <a:lnTo>
                    <a:pt x="6142609" y="877862"/>
                  </a:lnTo>
                  <a:close/>
                </a:path>
                <a:path w="7541259" h="4729480">
                  <a:moveTo>
                    <a:pt x="6827863" y="4670018"/>
                  </a:moveTo>
                  <a:lnTo>
                    <a:pt x="6826910" y="4669942"/>
                  </a:lnTo>
                  <a:lnTo>
                    <a:pt x="6826212" y="4671352"/>
                  </a:lnTo>
                  <a:lnTo>
                    <a:pt x="6827494" y="4671568"/>
                  </a:lnTo>
                  <a:lnTo>
                    <a:pt x="6827685" y="4671504"/>
                  </a:lnTo>
                  <a:lnTo>
                    <a:pt x="6827863" y="4670018"/>
                  </a:lnTo>
                  <a:close/>
                </a:path>
                <a:path w="7541259" h="4729480">
                  <a:moveTo>
                    <a:pt x="6844500" y="4715738"/>
                  </a:moveTo>
                  <a:lnTo>
                    <a:pt x="6838035" y="4713910"/>
                  </a:lnTo>
                  <a:lnTo>
                    <a:pt x="6834556" y="4715878"/>
                  </a:lnTo>
                  <a:lnTo>
                    <a:pt x="6838416" y="4712754"/>
                  </a:lnTo>
                  <a:lnTo>
                    <a:pt x="6843484" y="4712195"/>
                  </a:lnTo>
                  <a:lnTo>
                    <a:pt x="6844017" y="4706899"/>
                  </a:lnTo>
                  <a:lnTo>
                    <a:pt x="6840766" y="4702924"/>
                  </a:lnTo>
                  <a:lnTo>
                    <a:pt x="6834505" y="4706290"/>
                  </a:lnTo>
                  <a:lnTo>
                    <a:pt x="6829260" y="4712551"/>
                  </a:lnTo>
                  <a:lnTo>
                    <a:pt x="6823875" y="4718215"/>
                  </a:lnTo>
                  <a:lnTo>
                    <a:pt x="6817728" y="4723015"/>
                  </a:lnTo>
                  <a:lnTo>
                    <a:pt x="6810159" y="4726673"/>
                  </a:lnTo>
                  <a:lnTo>
                    <a:pt x="6813728" y="4729150"/>
                  </a:lnTo>
                  <a:lnTo>
                    <a:pt x="6826136" y="4724654"/>
                  </a:lnTo>
                  <a:lnTo>
                    <a:pt x="6833387" y="4722723"/>
                  </a:lnTo>
                  <a:lnTo>
                    <a:pt x="6838963" y="4723689"/>
                  </a:lnTo>
                  <a:lnTo>
                    <a:pt x="6844500" y="4715738"/>
                  </a:lnTo>
                  <a:close/>
                </a:path>
                <a:path w="7541259" h="4729480">
                  <a:moveTo>
                    <a:pt x="6954012" y="4671593"/>
                  </a:moveTo>
                  <a:lnTo>
                    <a:pt x="6827685" y="4671593"/>
                  </a:lnTo>
                  <a:lnTo>
                    <a:pt x="6827393" y="4671593"/>
                  </a:lnTo>
                  <a:lnTo>
                    <a:pt x="6826669" y="4671809"/>
                  </a:lnTo>
                  <a:lnTo>
                    <a:pt x="6825780" y="4672228"/>
                  </a:lnTo>
                  <a:lnTo>
                    <a:pt x="6826212" y="4671352"/>
                  </a:lnTo>
                  <a:lnTo>
                    <a:pt x="6821398" y="4670564"/>
                  </a:lnTo>
                  <a:lnTo>
                    <a:pt x="6819722" y="4675035"/>
                  </a:lnTo>
                  <a:lnTo>
                    <a:pt x="6819913" y="4675022"/>
                  </a:lnTo>
                  <a:lnTo>
                    <a:pt x="6818617" y="4675644"/>
                  </a:lnTo>
                  <a:lnTo>
                    <a:pt x="6817030" y="4681207"/>
                  </a:lnTo>
                  <a:lnTo>
                    <a:pt x="6823545" y="4681867"/>
                  </a:lnTo>
                  <a:lnTo>
                    <a:pt x="6833959" y="4686630"/>
                  </a:lnTo>
                  <a:lnTo>
                    <a:pt x="6839915" y="4682299"/>
                  </a:lnTo>
                  <a:lnTo>
                    <a:pt x="6844995" y="4680089"/>
                  </a:lnTo>
                  <a:lnTo>
                    <a:pt x="6849135" y="4680750"/>
                  </a:lnTo>
                  <a:lnTo>
                    <a:pt x="6851066" y="4684039"/>
                  </a:lnTo>
                  <a:lnTo>
                    <a:pt x="6849491" y="4689703"/>
                  </a:lnTo>
                  <a:lnTo>
                    <a:pt x="6853377" y="4689957"/>
                  </a:lnTo>
                  <a:lnTo>
                    <a:pt x="6857530" y="4686909"/>
                  </a:lnTo>
                  <a:lnTo>
                    <a:pt x="6867538" y="4689970"/>
                  </a:lnTo>
                  <a:lnTo>
                    <a:pt x="6860972" y="4695647"/>
                  </a:lnTo>
                  <a:lnTo>
                    <a:pt x="6861149" y="4699381"/>
                  </a:lnTo>
                  <a:lnTo>
                    <a:pt x="6864312" y="4697679"/>
                  </a:lnTo>
                  <a:lnTo>
                    <a:pt x="6872783" y="4697247"/>
                  </a:lnTo>
                  <a:lnTo>
                    <a:pt x="6879234" y="4698212"/>
                  </a:lnTo>
                  <a:lnTo>
                    <a:pt x="6876961" y="4702403"/>
                  </a:lnTo>
                  <a:lnTo>
                    <a:pt x="6881660" y="4702454"/>
                  </a:lnTo>
                  <a:lnTo>
                    <a:pt x="6891350" y="4701514"/>
                  </a:lnTo>
                  <a:lnTo>
                    <a:pt x="6900710" y="4699076"/>
                  </a:lnTo>
                  <a:lnTo>
                    <a:pt x="6906171" y="4697247"/>
                  </a:lnTo>
                  <a:lnTo>
                    <a:pt x="6909930" y="4695990"/>
                  </a:lnTo>
                  <a:lnTo>
                    <a:pt x="6919214" y="4693107"/>
                  </a:lnTo>
                  <a:lnTo>
                    <a:pt x="6921589" y="4692485"/>
                  </a:lnTo>
                  <a:lnTo>
                    <a:pt x="6925716" y="4687468"/>
                  </a:lnTo>
                  <a:lnTo>
                    <a:pt x="6926872" y="4686909"/>
                  </a:lnTo>
                  <a:lnTo>
                    <a:pt x="6934149" y="4683391"/>
                  </a:lnTo>
                  <a:lnTo>
                    <a:pt x="6940817" y="4682160"/>
                  </a:lnTo>
                  <a:lnTo>
                    <a:pt x="6943839" y="4680089"/>
                  </a:lnTo>
                  <a:lnTo>
                    <a:pt x="6951180" y="4675073"/>
                  </a:lnTo>
                  <a:lnTo>
                    <a:pt x="6954012" y="4671593"/>
                  </a:lnTo>
                  <a:close/>
                </a:path>
                <a:path w="7541259" h="4729480">
                  <a:moveTo>
                    <a:pt x="7120712" y="4571060"/>
                  </a:moveTo>
                  <a:lnTo>
                    <a:pt x="7120306" y="4570742"/>
                  </a:lnTo>
                  <a:lnTo>
                    <a:pt x="7113752" y="4573638"/>
                  </a:lnTo>
                  <a:lnTo>
                    <a:pt x="7116508" y="4572724"/>
                  </a:lnTo>
                  <a:lnTo>
                    <a:pt x="7119201" y="4571695"/>
                  </a:lnTo>
                  <a:lnTo>
                    <a:pt x="7120712" y="4571060"/>
                  </a:lnTo>
                  <a:close/>
                </a:path>
                <a:path w="7541259" h="4729480">
                  <a:moveTo>
                    <a:pt x="7244918" y="4420806"/>
                  </a:moveTo>
                  <a:lnTo>
                    <a:pt x="7238251" y="4419206"/>
                  </a:lnTo>
                  <a:lnTo>
                    <a:pt x="7236130" y="4419930"/>
                  </a:lnTo>
                  <a:lnTo>
                    <a:pt x="7244918" y="4420806"/>
                  </a:lnTo>
                  <a:close/>
                </a:path>
                <a:path w="7541259" h="4729480">
                  <a:moveTo>
                    <a:pt x="7267359" y="4454588"/>
                  </a:moveTo>
                  <a:lnTo>
                    <a:pt x="7263168" y="4454499"/>
                  </a:lnTo>
                  <a:lnTo>
                    <a:pt x="7260653" y="4456773"/>
                  </a:lnTo>
                  <a:lnTo>
                    <a:pt x="7261339" y="4457776"/>
                  </a:lnTo>
                  <a:lnTo>
                    <a:pt x="7267359" y="4454588"/>
                  </a:lnTo>
                  <a:close/>
                </a:path>
                <a:path w="7541259" h="4729480">
                  <a:moveTo>
                    <a:pt x="7275296" y="4427956"/>
                  </a:moveTo>
                  <a:lnTo>
                    <a:pt x="7270902" y="4430090"/>
                  </a:lnTo>
                  <a:lnTo>
                    <a:pt x="7265352" y="4432058"/>
                  </a:lnTo>
                  <a:lnTo>
                    <a:pt x="7264438" y="4437634"/>
                  </a:lnTo>
                  <a:lnTo>
                    <a:pt x="7269505" y="4436567"/>
                  </a:lnTo>
                  <a:lnTo>
                    <a:pt x="7272972" y="4432262"/>
                  </a:lnTo>
                  <a:lnTo>
                    <a:pt x="7275296" y="4427956"/>
                  </a:lnTo>
                  <a:close/>
                </a:path>
                <a:path w="7541259" h="4729480">
                  <a:moveTo>
                    <a:pt x="7275881" y="4449927"/>
                  </a:moveTo>
                  <a:lnTo>
                    <a:pt x="7275817" y="4448149"/>
                  </a:lnTo>
                  <a:lnTo>
                    <a:pt x="7275119" y="4441710"/>
                  </a:lnTo>
                  <a:lnTo>
                    <a:pt x="7268921" y="4441901"/>
                  </a:lnTo>
                  <a:lnTo>
                    <a:pt x="7269035" y="4446079"/>
                  </a:lnTo>
                  <a:lnTo>
                    <a:pt x="7261796" y="4448149"/>
                  </a:lnTo>
                  <a:lnTo>
                    <a:pt x="7253986" y="4452912"/>
                  </a:lnTo>
                  <a:lnTo>
                    <a:pt x="7257516" y="4452175"/>
                  </a:lnTo>
                  <a:lnTo>
                    <a:pt x="7255167" y="4453331"/>
                  </a:lnTo>
                  <a:lnTo>
                    <a:pt x="7251103" y="4454131"/>
                  </a:lnTo>
                  <a:lnTo>
                    <a:pt x="7254964" y="4451642"/>
                  </a:lnTo>
                  <a:lnTo>
                    <a:pt x="7259371" y="4448187"/>
                  </a:lnTo>
                  <a:lnTo>
                    <a:pt x="7261479" y="4445089"/>
                  </a:lnTo>
                  <a:lnTo>
                    <a:pt x="7258469" y="4443654"/>
                  </a:lnTo>
                  <a:lnTo>
                    <a:pt x="7261898" y="4442892"/>
                  </a:lnTo>
                  <a:lnTo>
                    <a:pt x="7265009" y="4440796"/>
                  </a:lnTo>
                  <a:lnTo>
                    <a:pt x="7267346" y="4438218"/>
                  </a:lnTo>
                  <a:lnTo>
                    <a:pt x="7259663" y="4439539"/>
                  </a:lnTo>
                  <a:lnTo>
                    <a:pt x="7253364" y="4444403"/>
                  </a:lnTo>
                  <a:lnTo>
                    <a:pt x="7246061" y="4446778"/>
                  </a:lnTo>
                  <a:lnTo>
                    <a:pt x="7240867" y="4449330"/>
                  </a:lnTo>
                  <a:lnTo>
                    <a:pt x="7235622" y="4452569"/>
                  </a:lnTo>
                  <a:lnTo>
                    <a:pt x="7230173" y="4454830"/>
                  </a:lnTo>
                  <a:lnTo>
                    <a:pt x="7224408" y="4454499"/>
                  </a:lnTo>
                  <a:lnTo>
                    <a:pt x="7227862" y="4449330"/>
                  </a:lnTo>
                  <a:lnTo>
                    <a:pt x="7232078" y="4443755"/>
                  </a:lnTo>
                  <a:lnTo>
                    <a:pt x="7235558" y="4437812"/>
                  </a:lnTo>
                  <a:lnTo>
                    <a:pt x="7236028" y="4434510"/>
                  </a:lnTo>
                  <a:lnTo>
                    <a:pt x="7236384" y="4432046"/>
                  </a:lnTo>
                  <a:lnTo>
                    <a:pt x="7234364" y="4433100"/>
                  </a:lnTo>
                  <a:lnTo>
                    <a:pt x="7224865" y="4434510"/>
                  </a:lnTo>
                  <a:lnTo>
                    <a:pt x="7229234" y="4422267"/>
                  </a:lnTo>
                  <a:lnTo>
                    <a:pt x="7236130" y="4419930"/>
                  </a:lnTo>
                  <a:lnTo>
                    <a:pt x="7235431" y="4419854"/>
                  </a:lnTo>
                  <a:lnTo>
                    <a:pt x="7199363" y="4439031"/>
                  </a:lnTo>
                  <a:lnTo>
                    <a:pt x="7195731" y="4444517"/>
                  </a:lnTo>
                  <a:lnTo>
                    <a:pt x="7191489" y="4449927"/>
                  </a:lnTo>
                  <a:lnTo>
                    <a:pt x="7187374" y="4454499"/>
                  </a:lnTo>
                  <a:lnTo>
                    <a:pt x="7182599" y="4458716"/>
                  </a:lnTo>
                  <a:lnTo>
                    <a:pt x="7177545" y="4462640"/>
                  </a:lnTo>
                  <a:lnTo>
                    <a:pt x="7172363" y="4466590"/>
                  </a:lnTo>
                  <a:lnTo>
                    <a:pt x="7165314" y="4472114"/>
                  </a:lnTo>
                  <a:lnTo>
                    <a:pt x="7158736" y="4473524"/>
                  </a:lnTo>
                  <a:lnTo>
                    <a:pt x="7142696" y="4478350"/>
                  </a:lnTo>
                  <a:lnTo>
                    <a:pt x="7137540" y="4485386"/>
                  </a:lnTo>
                  <a:lnTo>
                    <a:pt x="7132345" y="4491101"/>
                  </a:lnTo>
                  <a:lnTo>
                    <a:pt x="7102043" y="4518177"/>
                  </a:lnTo>
                  <a:lnTo>
                    <a:pt x="7069302" y="4534738"/>
                  </a:lnTo>
                  <a:lnTo>
                    <a:pt x="7063105" y="4537151"/>
                  </a:lnTo>
                  <a:lnTo>
                    <a:pt x="7057212" y="4540237"/>
                  </a:lnTo>
                  <a:lnTo>
                    <a:pt x="7051421" y="4543552"/>
                  </a:lnTo>
                  <a:lnTo>
                    <a:pt x="7045528" y="4546651"/>
                  </a:lnTo>
                  <a:lnTo>
                    <a:pt x="7007149" y="4564011"/>
                  </a:lnTo>
                  <a:lnTo>
                    <a:pt x="6968388" y="4578274"/>
                  </a:lnTo>
                  <a:lnTo>
                    <a:pt x="6955803" y="4582757"/>
                  </a:lnTo>
                  <a:lnTo>
                    <a:pt x="6917372" y="4604232"/>
                  </a:lnTo>
                  <a:lnTo>
                    <a:pt x="6915302" y="4611573"/>
                  </a:lnTo>
                  <a:lnTo>
                    <a:pt x="6911886" y="4608195"/>
                  </a:lnTo>
                  <a:lnTo>
                    <a:pt x="6906577" y="4609985"/>
                  </a:lnTo>
                  <a:lnTo>
                    <a:pt x="6900951" y="4613821"/>
                  </a:lnTo>
                  <a:lnTo>
                    <a:pt x="6896633" y="4616564"/>
                  </a:lnTo>
                  <a:lnTo>
                    <a:pt x="6876859" y="4623638"/>
                  </a:lnTo>
                  <a:lnTo>
                    <a:pt x="6879310" y="4628604"/>
                  </a:lnTo>
                  <a:lnTo>
                    <a:pt x="6875462" y="4627118"/>
                  </a:lnTo>
                  <a:lnTo>
                    <a:pt x="6870598" y="4629721"/>
                  </a:lnTo>
                  <a:lnTo>
                    <a:pt x="6857924" y="4638281"/>
                  </a:lnTo>
                  <a:lnTo>
                    <a:pt x="6865391" y="4638281"/>
                  </a:lnTo>
                  <a:lnTo>
                    <a:pt x="6859244" y="4638421"/>
                  </a:lnTo>
                  <a:lnTo>
                    <a:pt x="6860603" y="4644250"/>
                  </a:lnTo>
                  <a:lnTo>
                    <a:pt x="6860908" y="4645482"/>
                  </a:lnTo>
                  <a:lnTo>
                    <a:pt x="6856844" y="4648327"/>
                  </a:lnTo>
                  <a:lnTo>
                    <a:pt x="6859714" y="4645215"/>
                  </a:lnTo>
                  <a:lnTo>
                    <a:pt x="6860603" y="4644250"/>
                  </a:lnTo>
                  <a:lnTo>
                    <a:pt x="6859956" y="4643209"/>
                  </a:lnTo>
                  <a:lnTo>
                    <a:pt x="6854914" y="4645215"/>
                  </a:lnTo>
                  <a:lnTo>
                    <a:pt x="6855371" y="4642955"/>
                  </a:lnTo>
                  <a:lnTo>
                    <a:pt x="6853733" y="4637443"/>
                  </a:lnTo>
                  <a:lnTo>
                    <a:pt x="6851472" y="4642421"/>
                  </a:lnTo>
                  <a:lnTo>
                    <a:pt x="6851472" y="4649457"/>
                  </a:lnTo>
                  <a:lnTo>
                    <a:pt x="6847395" y="4651172"/>
                  </a:lnTo>
                  <a:lnTo>
                    <a:pt x="6844093" y="4652111"/>
                  </a:lnTo>
                  <a:lnTo>
                    <a:pt x="6847294" y="4650079"/>
                  </a:lnTo>
                  <a:lnTo>
                    <a:pt x="6851472" y="4649457"/>
                  </a:lnTo>
                  <a:lnTo>
                    <a:pt x="6851472" y="4642421"/>
                  </a:lnTo>
                  <a:lnTo>
                    <a:pt x="6849885" y="4645901"/>
                  </a:lnTo>
                  <a:lnTo>
                    <a:pt x="6843357" y="4648543"/>
                  </a:lnTo>
                  <a:lnTo>
                    <a:pt x="6839064" y="4651438"/>
                  </a:lnTo>
                  <a:lnTo>
                    <a:pt x="6843014" y="4652429"/>
                  </a:lnTo>
                  <a:lnTo>
                    <a:pt x="6839064" y="4654131"/>
                  </a:lnTo>
                  <a:lnTo>
                    <a:pt x="6841769" y="4654956"/>
                  </a:lnTo>
                  <a:lnTo>
                    <a:pt x="6844474" y="4654956"/>
                  </a:lnTo>
                  <a:lnTo>
                    <a:pt x="6847179" y="4654131"/>
                  </a:lnTo>
                  <a:lnTo>
                    <a:pt x="6844462" y="4655375"/>
                  </a:lnTo>
                  <a:lnTo>
                    <a:pt x="6841630" y="4656277"/>
                  </a:lnTo>
                  <a:lnTo>
                    <a:pt x="6838683" y="4656810"/>
                  </a:lnTo>
                  <a:lnTo>
                    <a:pt x="6842138" y="4658436"/>
                  </a:lnTo>
                  <a:lnTo>
                    <a:pt x="6838759" y="4660112"/>
                  </a:lnTo>
                  <a:lnTo>
                    <a:pt x="6832790" y="4661509"/>
                  </a:lnTo>
                  <a:lnTo>
                    <a:pt x="6822783" y="4663275"/>
                  </a:lnTo>
                  <a:lnTo>
                    <a:pt x="6816572" y="4665205"/>
                  </a:lnTo>
                  <a:lnTo>
                    <a:pt x="6815849" y="4671911"/>
                  </a:lnTo>
                  <a:lnTo>
                    <a:pt x="6820243" y="4670780"/>
                  </a:lnTo>
                  <a:lnTo>
                    <a:pt x="6824383" y="4668799"/>
                  </a:lnTo>
                  <a:lnTo>
                    <a:pt x="6828282" y="4666488"/>
                  </a:lnTo>
                  <a:lnTo>
                    <a:pt x="6827863" y="4670018"/>
                  </a:lnTo>
                  <a:lnTo>
                    <a:pt x="6831711" y="4670349"/>
                  </a:lnTo>
                  <a:lnTo>
                    <a:pt x="6827685" y="4671504"/>
                  </a:lnTo>
                  <a:lnTo>
                    <a:pt x="6954037" y="4671568"/>
                  </a:lnTo>
                  <a:lnTo>
                    <a:pt x="6954926" y="4670488"/>
                  </a:lnTo>
                  <a:lnTo>
                    <a:pt x="6966432" y="4667542"/>
                  </a:lnTo>
                  <a:lnTo>
                    <a:pt x="6973329" y="4668532"/>
                  </a:lnTo>
                  <a:lnTo>
                    <a:pt x="6973951" y="4667542"/>
                  </a:lnTo>
                  <a:lnTo>
                    <a:pt x="6974611" y="4666488"/>
                  </a:lnTo>
                  <a:lnTo>
                    <a:pt x="6975081" y="4665738"/>
                  </a:lnTo>
                  <a:lnTo>
                    <a:pt x="6976783" y="4663059"/>
                  </a:lnTo>
                  <a:lnTo>
                    <a:pt x="6974116" y="4664062"/>
                  </a:lnTo>
                  <a:lnTo>
                    <a:pt x="6971411" y="4664951"/>
                  </a:lnTo>
                  <a:lnTo>
                    <a:pt x="6968680" y="4665738"/>
                  </a:lnTo>
                  <a:lnTo>
                    <a:pt x="6979031" y="4659503"/>
                  </a:lnTo>
                  <a:lnTo>
                    <a:pt x="6985406" y="4654131"/>
                  </a:lnTo>
                  <a:lnTo>
                    <a:pt x="6987286" y="4652530"/>
                  </a:lnTo>
                  <a:lnTo>
                    <a:pt x="6988378" y="4651616"/>
                  </a:lnTo>
                  <a:lnTo>
                    <a:pt x="6990664" y="4649457"/>
                  </a:lnTo>
                  <a:lnTo>
                    <a:pt x="6991871" y="4648327"/>
                  </a:lnTo>
                  <a:lnTo>
                    <a:pt x="6997332" y="4643183"/>
                  </a:lnTo>
                  <a:lnTo>
                    <a:pt x="7006539" y="4635322"/>
                  </a:lnTo>
                  <a:lnTo>
                    <a:pt x="7012521" y="4630788"/>
                  </a:lnTo>
                  <a:lnTo>
                    <a:pt x="7017601" y="4628604"/>
                  </a:lnTo>
                  <a:lnTo>
                    <a:pt x="7019506" y="4627778"/>
                  </a:lnTo>
                  <a:lnTo>
                    <a:pt x="7037794" y="4608474"/>
                  </a:lnTo>
                  <a:lnTo>
                    <a:pt x="7042188" y="4603839"/>
                  </a:lnTo>
                  <a:lnTo>
                    <a:pt x="7051357" y="4596879"/>
                  </a:lnTo>
                  <a:lnTo>
                    <a:pt x="7061390" y="4591494"/>
                  </a:lnTo>
                  <a:lnTo>
                    <a:pt x="7071931" y="4587011"/>
                  </a:lnTo>
                  <a:lnTo>
                    <a:pt x="7082625" y="4582744"/>
                  </a:lnTo>
                  <a:lnTo>
                    <a:pt x="7089788" y="4579798"/>
                  </a:lnTo>
                  <a:lnTo>
                    <a:pt x="7098449" y="4578274"/>
                  </a:lnTo>
                  <a:lnTo>
                    <a:pt x="7109714" y="4572254"/>
                  </a:lnTo>
                  <a:lnTo>
                    <a:pt x="7117105" y="4564265"/>
                  </a:lnTo>
                  <a:lnTo>
                    <a:pt x="7121868" y="4570577"/>
                  </a:lnTo>
                  <a:lnTo>
                    <a:pt x="7120712" y="4571060"/>
                  </a:lnTo>
                  <a:lnTo>
                    <a:pt x="7128053" y="4576648"/>
                  </a:lnTo>
                  <a:lnTo>
                    <a:pt x="7133857" y="4574438"/>
                  </a:lnTo>
                  <a:lnTo>
                    <a:pt x="7139787" y="4570882"/>
                  </a:lnTo>
                  <a:lnTo>
                    <a:pt x="7139635" y="4567644"/>
                  </a:lnTo>
                  <a:lnTo>
                    <a:pt x="7135723" y="4564812"/>
                  </a:lnTo>
                  <a:lnTo>
                    <a:pt x="7134492" y="4564265"/>
                  </a:lnTo>
                  <a:lnTo>
                    <a:pt x="7130415" y="4562462"/>
                  </a:lnTo>
                  <a:lnTo>
                    <a:pt x="7137108" y="4560811"/>
                  </a:lnTo>
                  <a:lnTo>
                    <a:pt x="7165429" y="4535170"/>
                  </a:lnTo>
                  <a:lnTo>
                    <a:pt x="7172922" y="4531576"/>
                  </a:lnTo>
                  <a:lnTo>
                    <a:pt x="7178942" y="4527791"/>
                  </a:lnTo>
                  <a:lnTo>
                    <a:pt x="7184441" y="4523498"/>
                  </a:lnTo>
                  <a:lnTo>
                    <a:pt x="7195134" y="4514329"/>
                  </a:lnTo>
                  <a:lnTo>
                    <a:pt x="7201408" y="4509173"/>
                  </a:lnTo>
                  <a:lnTo>
                    <a:pt x="7208685" y="4506696"/>
                  </a:lnTo>
                  <a:lnTo>
                    <a:pt x="7221194" y="4500054"/>
                  </a:lnTo>
                  <a:lnTo>
                    <a:pt x="7224306" y="4497565"/>
                  </a:lnTo>
                  <a:lnTo>
                    <a:pt x="7232548" y="4486821"/>
                  </a:lnTo>
                  <a:lnTo>
                    <a:pt x="7240867" y="4485094"/>
                  </a:lnTo>
                  <a:lnTo>
                    <a:pt x="7246861" y="4480776"/>
                  </a:lnTo>
                  <a:lnTo>
                    <a:pt x="7250531" y="4476216"/>
                  </a:lnTo>
                  <a:lnTo>
                    <a:pt x="7252284" y="4470628"/>
                  </a:lnTo>
                  <a:lnTo>
                    <a:pt x="7253846" y="4464951"/>
                  </a:lnTo>
                  <a:lnTo>
                    <a:pt x="7256983" y="4460125"/>
                  </a:lnTo>
                  <a:lnTo>
                    <a:pt x="7260653" y="4456773"/>
                  </a:lnTo>
                  <a:lnTo>
                    <a:pt x="7259345" y="4454830"/>
                  </a:lnTo>
                  <a:lnTo>
                    <a:pt x="7258875" y="4454131"/>
                  </a:lnTo>
                  <a:lnTo>
                    <a:pt x="7258088" y="4452950"/>
                  </a:lnTo>
                  <a:lnTo>
                    <a:pt x="7263778" y="4451870"/>
                  </a:lnTo>
                  <a:lnTo>
                    <a:pt x="7269073" y="4451020"/>
                  </a:lnTo>
                  <a:lnTo>
                    <a:pt x="7275881" y="4449927"/>
                  </a:lnTo>
                  <a:close/>
                </a:path>
                <a:path w="7541259" h="4729480">
                  <a:moveTo>
                    <a:pt x="7278192" y="4447146"/>
                  </a:moveTo>
                  <a:lnTo>
                    <a:pt x="7276109" y="4449648"/>
                  </a:lnTo>
                  <a:lnTo>
                    <a:pt x="7276020" y="4449902"/>
                  </a:lnTo>
                  <a:lnTo>
                    <a:pt x="7275881" y="4449927"/>
                  </a:lnTo>
                  <a:lnTo>
                    <a:pt x="7275665" y="4450181"/>
                  </a:lnTo>
                  <a:lnTo>
                    <a:pt x="7267359" y="4454588"/>
                  </a:lnTo>
                  <a:lnTo>
                    <a:pt x="7273544" y="4454715"/>
                  </a:lnTo>
                  <a:lnTo>
                    <a:pt x="7278192" y="4447146"/>
                  </a:lnTo>
                  <a:close/>
                </a:path>
                <a:path w="7541259" h="4729480">
                  <a:moveTo>
                    <a:pt x="7439190" y="4245788"/>
                  </a:moveTo>
                  <a:lnTo>
                    <a:pt x="7436764" y="4246410"/>
                  </a:lnTo>
                  <a:lnTo>
                    <a:pt x="7434453" y="4247299"/>
                  </a:lnTo>
                  <a:lnTo>
                    <a:pt x="7432256" y="4248480"/>
                  </a:lnTo>
                  <a:lnTo>
                    <a:pt x="7435329" y="4250372"/>
                  </a:lnTo>
                  <a:lnTo>
                    <a:pt x="7438098" y="4249140"/>
                  </a:lnTo>
                  <a:lnTo>
                    <a:pt x="7439190" y="4245788"/>
                  </a:lnTo>
                  <a:close/>
                </a:path>
                <a:path w="7541259" h="4729480">
                  <a:moveTo>
                    <a:pt x="7441006" y="4172762"/>
                  </a:moveTo>
                  <a:lnTo>
                    <a:pt x="7435723" y="4171962"/>
                  </a:lnTo>
                  <a:lnTo>
                    <a:pt x="7441006" y="4172762"/>
                  </a:lnTo>
                  <a:close/>
                </a:path>
                <a:path w="7541259" h="4729480">
                  <a:moveTo>
                    <a:pt x="7446442" y="4175874"/>
                  </a:moveTo>
                  <a:lnTo>
                    <a:pt x="7443902" y="4176534"/>
                  </a:lnTo>
                  <a:lnTo>
                    <a:pt x="7442987" y="4176623"/>
                  </a:lnTo>
                  <a:lnTo>
                    <a:pt x="7446416" y="4176623"/>
                  </a:lnTo>
                  <a:lnTo>
                    <a:pt x="7446442" y="4175874"/>
                  </a:lnTo>
                  <a:close/>
                </a:path>
                <a:path w="7541259" h="4729480">
                  <a:moveTo>
                    <a:pt x="7466597" y="4213555"/>
                  </a:moveTo>
                  <a:lnTo>
                    <a:pt x="7461428" y="4216082"/>
                  </a:lnTo>
                  <a:lnTo>
                    <a:pt x="7459726" y="4228376"/>
                  </a:lnTo>
                  <a:lnTo>
                    <a:pt x="7466482" y="4224744"/>
                  </a:lnTo>
                  <a:lnTo>
                    <a:pt x="7465454" y="4216628"/>
                  </a:lnTo>
                  <a:lnTo>
                    <a:pt x="7466597" y="4213555"/>
                  </a:lnTo>
                  <a:close/>
                </a:path>
                <a:path w="7541259" h="4729480">
                  <a:moveTo>
                    <a:pt x="7518120" y="4591202"/>
                  </a:moveTo>
                  <a:lnTo>
                    <a:pt x="7516673" y="4592447"/>
                  </a:lnTo>
                  <a:lnTo>
                    <a:pt x="7515250" y="4593729"/>
                  </a:lnTo>
                  <a:lnTo>
                    <a:pt x="7513879" y="4595076"/>
                  </a:lnTo>
                  <a:lnTo>
                    <a:pt x="7516381" y="4594288"/>
                  </a:lnTo>
                  <a:lnTo>
                    <a:pt x="7517536" y="4594225"/>
                  </a:lnTo>
                  <a:lnTo>
                    <a:pt x="7518120" y="4591202"/>
                  </a:lnTo>
                  <a:close/>
                </a:path>
                <a:path w="7541259" h="4729480">
                  <a:moveTo>
                    <a:pt x="7521689" y="4309389"/>
                  </a:moveTo>
                  <a:lnTo>
                    <a:pt x="7385837" y="4309389"/>
                  </a:lnTo>
                  <a:lnTo>
                    <a:pt x="7384402" y="4309389"/>
                  </a:lnTo>
                  <a:lnTo>
                    <a:pt x="7382916" y="4309389"/>
                  </a:lnTo>
                  <a:lnTo>
                    <a:pt x="7380033" y="4311942"/>
                  </a:lnTo>
                  <a:lnTo>
                    <a:pt x="7377379" y="4314850"/>
                  </a:lnTo>
                  <a:lnTo>
                    <a:pt x="7374814" y="4317822"/>
                  </a:lnTo>
                  <a:lnTo>
                    <a:pt x="7369340" y="4325048"/>
                  </a:lnTo>
                  <a:lnTo>
                    <a:pt x="7364120" y="4332694"/>
                  </a:lnTo>
                  <a:lnTo>
                    <a:pt x="7358456" y="4339907"/>
                  </a:lnTo>
                  <a:lnTo>
                    <a:pt x="7351674" y="4345864"/>
                  </a:lnTo>
                  <a:lnTo>
                    <a:pt x="7343762" y="4349508"/>
                  </a:lnTo>
                  <a:lnTo>
                    <a:pt x="7326249" y="4353776"/>
                  </a:lnTo>
                  <a:lnTo>
                    <a:pt x="7317956" y="4357281"/>
                  </a:lnTo>
                  <a:lnTo>
                    <a:pt x="7313485" y="4359973"/>
                  </a:lnTo>
                  <a:lnTo>
                    <a:pt x="7309637" y="4363999"/>
                  </a:lnTo>
                  <a:lnTo>
                    <a:pt x="7308532" y="4375632"/>
                  </a:lnTo>
                  <a:lnTo>
                    <a:pt x="7315987" y="4375975"/>
                  </a:lnTo>
                  <a:lnTo>
                    <a:pt x="7324306" y="4384014"/>
                  </a:lnTo>
                  <a:lnTo>
                    <a:pt x="7324865" y="4388129"/>
                  </a:lnTo>
                  <a:lnTo>
                    <a:pt x="7339431" y="4393146"/>
                  </a:lnTo>
                  <a:lnTo>
                    <a:pt x="7340625" y="4399826"/>
                  </a:lnTo>
                  <a:lnTo>
                    <a:pt x="7317537" y="4430611"/>
                  </a:lnTo>
                  <a:lnTo>
                    <a:pt x="7304583" y="4440352"/>
                  </a:lnTo>
                  <a:lnTo>
                    <a:pt x="7300912" y="4446435"/>
                  </a:lnTo>
                  <a:lnTo>
                    <a:pt x="7289914" y="4449800"/>
                  </a:lnTo>
                  <a:lnTo>
                    <a:pt x="7283297" y="4453153"/>
                  </a:lnTo>
                  <a:lnTo>
                    <a:pt x="7280440" y="4458309"/>
                  </a:lnTo>
                  <a:lnTo>
                    <a:pt x="7283882" y="4459871"/>
                  </a:lnTo>
                  <a:lnTo>
                    <a:pt x="7286841" y="4458081"/>
                  </a:lnTo>
                  <a:lnTo>
                    <a:pt x="7288187" y="4454830"/>
                  </a:lnTo>
                  <a:lnTo>
                    <a:pt x="7287603" y="4458309"/>
                  </a:lnTo>
                  <a:lnTo>
                    <a:pt x="7286688" y="4462945"/>
                  </a:lnTo>
                  <a:lnTo>
                    <a:pt x="7289940" y="4461078"/>
                  </a:lnTo>
                  <a:lnTo>
                    <a:pt x="7293800" y="4461522"/>
                  </a:lnTo>
                  <a:lnTo>
                    <a:pt x="7294664" y="4461078"/>
                  </a:lnTo>
                  <a:lnTo>
                    <a:pt x="7297115" y="4459821"/>
                  </a:lnTo>
                  <a:lnTo>
                    <a:pt x="7297890" y="4463110"/>
                  </a:lnTo>
                  <a:lnTo>
                    <a:pt x="7296975" y="4465828"/>
                  </a:lnTo>
                  <a:lnTo>
                    <a:pt x="7294372" y="4467987"/>
                  </a:lnTo>
                  <a:lnTo>
                    <a:pt x="7300989" y="4469663"/>
                  </a:lnTo>
                  <a:lnTo>
                    <a:pt x="7308939" y="4467225"/>
                  </a:lnTo>
                  <a:lnTo>
                    <a:pt x="7316698" y="4462945"/>
                  </a:lnTo>
                  <a:lnTo>
                    <a:pt x="7321702" y="4459821"/>
                  </a:lnTo>
                  <a:lnTo>
                    <a:pt x="7329716" y="4454830"/>
                  </a:lnTo>
                  <a:lnTo>
                    <a:pt x="7365530" y="4428452"/>
                  </a:lnTo>
                  <a:lnTo>
                    <a:pt x="7371905" y="4422267"/>
                  </a:lnTo>
                  <a:lnTo>
                    <a:pt x="7384377" y="4418965"/>
                  </a:lnTo>
                  <a:lnTo>
                    <a:pt x="7386993" y="4412907"/>
                  </a:lnTo>
                  <a:lnTo>
                    <a:pt x="7397039" y="4405617"/>
                  </a:lnTo>
                  <a:lnTo>
                    <a:pt x="7403109" y="4403585"/>
                  </a:lnTo>
                  <a:lnTo>
                    <a:pt x="7408342" y="4398696"/>
                  </a:lnTo>
                  <a:lnTo>
                    <a:pt x="7412977" y="4394085"/>
                  </a:lnTo>
                  <a:lnTo>
                    <a:pt x="7417448" y="4389323"/>
                  </a:lnTo>
                  <a:lnTo>
                    <a:pt x="7421956" y="4384599"/>
                  </a:lnTo>
                  <a:lnTo>
                    <a:pt x="7426719" y="4380128"/>
                  </a:lnTo>
                  <a:lnTo>
                    <a:pt x="7423302" y="4376280"/>
                  </a:lnTo>
                  <a:lnTo>
                    <a:pt x="7427379" y="4369867"/>
                  </a:lnTo>
                  <a:lnTo>
                    <a:pt x="7434199" y="4363491"/>
                  </a:lnTo>
                  <a:lnTo>
                    <a:pt x="7439076" y="4359770"/>
                  </a:lnTo>
                  <a:lnTo>
                    <a:pt x="7447534" y="4355757"/>
                  </a:lnTo>
                  <a:lnTo>
                    <a:pt x="7458811" y="4352798"/>
                  </a:lnTo>
                  <a:lnTo>
                    <a:pt x="7467765" y="4353877"/>
                  </a:lnTo>
                  <a:lnTo>
                    <a:pt x="7469276" y="4361967"/>
                  </a:lnTo>
                  <a:lnTo>
                    <a:pt x="7474940" y="4356290"/>
                  </a:lnTo>
                  <a:lnTo>
                    <a:pt x="7476884" y="4352798"/>
                  </a:lnTo>
                  <a:lnTo>
                    <a:pt x="7478890" y="4349178"/>
                  </a:lnTo>
                  <a:lnTo>
                    <a:pt x="7483005" y="4342130"/>
                  </a:lnTo>
                  <a:lnTo>
                    <a:pt x="7489164" y="4336580"/>
                  </a:lnTo>
                  <a:lnTo>
                    <a:pt x="7492898" y="4334522"/>
                  </a:lnTo>
                  <a:lnTo>
                    <a:pt x="7497191" y="4333875"/>
                  </a:lnTo>
                  <a:lnTo>
                    <a:pt x="7507668" y="4328655"/>
                  </a:lnTo>
                  <a:lnTo>
                    <a:pt x="7510666" y="4323334"/>
                  </a:lnTo>
                  <a:lnTo>
                    <a:pt x="7515238" y="4317797"/>
                  </a:lnTo>
                  <a:lnTo>
                    <a:pt x="7520267" y="4311281"/>
                  </a:lnTo>
                  <a:lnTo>
                    <a:pt x="7521689" y="4309389"/>
                  </a:lnTo>
                  <a:close/>
                </a:path>
                <a:path w="7541259" h="4729480">
                  <a:moveTo>
                    <a:pt x="7524991" y="4575251"/>
                  </a:moveTo>
                  <a:lnTo>
                    <a:pt x="7523112" y="4576864"/>
                  </a:lnTo>
                  <a:lnTo>
                    <a:pt x="7524547" y="4575708"/>
                  </a:lnTo>
                  <a:lnTo>
                    <a:pt x="7524991" y="4575251"/>
                  </a:lnTo>
                  <a:close/>
                </a:path>
                <a:path w="7541259" h="4729480">
                  <a:moveTo>
                    <a:pt x="7535100" y="4568749"/>
                  </a:moveTo>
                  <a:lnTo>
                    <a:pt x="7528954" y="4568876"/>
                  </a:lnTo>
                  <a:lnTo>
                    <a:pt x="7522057" y="4568215"/>
                  </a:lnTo>
                  <a:lnTo>
                    <a:pt x="7515784" y="4568990"/>
                  </a:lnTo>
                  <a:lnTo>
                    <a:pt x="7511504" y="4573371"/>
                  </a:lnTo>
                  <a:lnTo>
                    <a:pt x="7514260" y="4572406"/>
                  </a:lnTo>
                  <a:lnTo>
                    <a:pt x="7516965" y="4572546"/>
                  </a:lnTo>
                  <a:lnTo>
                    <a:pt x="7519619" y="4573740"/>
                  </a:lnTo>
                  <a:lnTo>
                    <a:pt x="7517993" y="4577981"/>
                  </a:lnTo>
                  <a:lnTo>
                    <a:pt x="7513841" y="4580293"/>
                  </a:lnTo>
                  <a:lnTo>
                    <a:pt x="7509586" y="4581106"/>
                  </a:lnTo>
                  <a:lnTo>
                    <a:pt x="7509383" y="4582909"/>
                  </a:lnTo>
                  <a:lnTo>
                    <a:pt x="7509408" y="4584966"/>
                  </a:lnTo>
                  <a:lnTo>
                    <a:pt x="7509586" y="4586529"/>
                  </a:lnTo>
                  <a:lnTo>
                    <a:pt x="7513460" y="4584966"/>
                  </a:lnTo>
                  <a:lnTo>
                    <a:pt x="7517270" y="4583087"/>
                  </a:lnTo>
                  <a:lnTo>
                    <a:pt x="7521562" y="4583036"/>
                  </a:lnTo>
                  <a:lnTo>
                    <a:pt x="7519911" y="4578947"/>
                  </a:lnTo>
                  <a:lnTo>
                    <a:pt x="7520457" y="4574222"/>
                  </a:lnTo>
                  <a:lnTo>
                    <a:pt x="7522032" y="4572406"/>
                  </a:lnTo>
                  <a:lnTo>
                    <a:pt x="7522908" y="4571403"/>
                  </a:lnTo>
                  <a:lnTo>
                    <a:pt x="7526985" y="4572990"/>
                  </a:lnTo>
                  <a:lnTo>
                    <a:pt x="7525829" y="4574425"/>
                  </a:lnTo>
                  <a:lnTo>
                    <a:pt x="7524991" y="4575251"/>
                  </a:lnTo>
                  <a:lnTo>
                    <a:pt x="7526795" y="4573727"/>
                  </a:lnTo>
                  <a:lnTo>
                    <a:pt x="7530020" y="4571403"/>
                  </a:lnTo>
                  <a:lnTo>
                    <a:pt x="7530744" y="4570882"/>
                  </a:lnTo>
                  <a:lnTo>
                    <a:pt x="7534834" y="4568876"/>
                  </a:lnTo>
                  <a:lnTo>
                    <a:pt x="7535100" y="4568749"/>
                  </a:lnTo>
                  <a:close/>
                </a:path>
                <a:path w="7541259" h="4729480">
                  <a:moveTo>
                    <a:pt x="7540853" y="4289564"/>
                  </a:moveTo>
                  <a:lnTo>
                    <a:pt x="7540180" y="4285945"/>
                  </a:lnTo>
                  <a:lnTo>
                    <a:pt x="7529157" y="4280052"/>
                  </a:lnTo>
                  <a:lnTo>
                    <a:pt x="7519797" y="4286199"/>
                  </a:lnTo>
                  <a:lnTo>
                    <a:pt x="7514463" y="4289107"/>
                  </a:lnTo>
                  <a:lnTo>
                    <a:pt x="7504646" y="4295064"/>
                  </a:lnTo>
                  <a:lnTo>
                    <a:pt x="7494765" y="4300575"/>
                  </a:lnTo>
                  <a:lnTo>
                    <a:pt x="7484364" y="4303420"/>
                  </a:lnTo>
                  <a:lnTo>
                    <a:pt x="7473023" y="4301414"/>
                  </a:lnTo>
                  <a:lnTo>
                    <a:pt x="7467320" y="4298721"/>
                  </a:lnTo>
                  <a:lnTo>
                    <a:pt x="7459205" y="4294441"/>
                  </a:lnTo>
                  <a:lnTo>
                    <a:pt x="7458621" y="4294136"/>
                  </a:lnTo>
                  <a:lnTo>
                    <a:pt x="7450569" y="4289095"/>
                  </a:lnTo>
                  <a:lnTo>
                    <a:pt x="7446835" y="4284992"/>
                  </a:lnTo>
                  <a:lnTo>
                    <a:pt x="7449375" y="4277957"/>
                  </a:lnTo>
                  <a:lnTo>
                    <a:pt x="7453541" y="4268216"/>
                  </a:lnTo>
                  <a:lnTo>
                    <a:pt x="7454659" y="4265600"/>
                  </a:lnTo>
                  <a:lnTo>
                    <a:pt x="7458354" y="4254220"/>
                  </a:lnTo>
                  <a:lnTo>
                    <a:pt x="7456119" y="4250131"/>
                  </a:lnTo>
                  <a:lnTo>
                    <a:pt x="7458723" y="4247718"/>
                  </a:lnTo>
                  <a:lnTo>
                    <a:pt x="7461555" y="4245902"/>
                  </a:lnTo>
                  <a:lnTo>
                    <a:pt x="7461771" y="4245762"/>
                  </a:lnTo>
                  <a:lnTo>
                    <a:pt x="7465034" y="4244327"/>
                  </a:lnTo>
                  <a:lnTo>
                    <a:pt x="7461986" y="4244429"/>
                  </a:lnTo>
                  <a:lnTo>
                    <a:pt x="7459002" y="4244949"/>
                  </a:lnTo>
                  <a:lnTo>
                    <a:pt x="7456119" y="4245902"/>
                  </a:lnTo>
                  <a:lnTo>
                    <a:pt x="7457046" y="4241736"/>
                  </a:lnTo>
                  <a:lnTo>
                    <a:pt x="7457973" y="4237329"/>
                  </a:lnTo>
                  <a:lnTo>
                    <a:pt x="7455357" y="4233481"/>
                  </a:lnTo>
                  <a:lnTo>
                    <a:pt x="7451636" y="4234993"/>
                  </a:lnTo>
                  <a:lnTo>
                    <a:pt x="7452182" y="4235767"/>
                  </a:lnTo>
                  <a:lnTo>
                    <a:pt x="7454265" y="4242155"/>
                  </a:lnTo>
                  <a:lnTo>
                    <a:pt x="7448982" y="4246257"/>
                  </a:lnTo>
                  <a:lnTo>
                    <a:pt x="7444473" y="4255236"/>
                  </a:lnTo>
                  <a:lnTo>
                    <a:pt x="7444600" y="4266133"/>
                  </a:lnTo>
                  <a:lnTo>
                    <a:pt x="7431138" y="4268216"/>
                  </a:lnTo>
                  <a:lnTo>
                    <a:pt x="7431672" y="4266971"/>
                  </a:lnTo>
                  <a:lnTo>
                    <a:pt x="7435278" y="4258627"/>
                  </a:lnTo>
                  <a:lnTo>
                    <a:pt x="7435774" y="4252138"/>
                  </a:lnTo>
                  <a:lnTo>
                    <a:pt x="7435863" y="4251109"/>
                  </a:lnTo>
                  <a:lnTo>
                    <a:pt x="7431964" y="4250893"/>
                  </a:lnTo>
                  <a:lnTo>
                    <a:pt x="7420318" y="4250233"/>
                  </a:lnTo>
                  <a:lnTo>
                    <a:pt x="7416673" y="4250893"/>
                  </a:lnTo>
                  <a:lnTo>
                    <a:pt x="7416673" y="4250410"/>
                  </a:lnTo>
                  <a:lnTo>
                    <a:pt x="7422642" y="4246702"/>
                  </a:lnTo>
                  <a:lnTo>
                    <a:pt x="7426109" y="4240454"/>
                  </a:lnTo>
                  <a:lnTo>
                    <a:pt x="7426465" y="4239831"/>
                  </a:lnTo>
                  <a:lnTo>
                    <a:pt x="7427633" y="4236745"/>
                  </a:lnTo>
                  <a:lnTo>
                    <a:pt x="7432586" y="4229849"/>
                  </a:lnTo>
                  <a:lnTo>
                    <a:pt x="7438237" y="4228477"/>
                  </a:lnTo>
                  <a:lnTo>
                    <a:pt x="7439241" y="4228236"/>
                  </a:lnTo>
                  <a:lnTo>
                    <a:pt x="7437729" y="4224921"/>
                  </a:lnTo>
                  <a:lnTo>
                    <a:pt x="7435139" y="4219206"/>
                  </a:lnTo>
                  <a:lnTo>
                    <a:pt x="7434834" y="4218432"/>
                  </a:lnTo>
                  <a:lnTo>
                    <a:pt x="7433462" y="4214876"/>
                  </a:lnTo>
                  <a:lnTo>
                    <a:pt x="7431595" y="4210024"/>
                  </a:lnTo>
                  <a:lnTo>
                    <a:pt x="7436015" y="4205643"/>
                  </a:lnTo>
                  <a:lnTo>
                    <a:pt x="7433500" y="4205465"/>
                  </a:lnTo>
                  <a:lnTo>
                    <a:pt x="7431291" y="4204703"/>
                  </a:lnTo>
                  <a:lnTo>
                    <a:pt x="7433932" y="4197959"/>
                  </a:lnTo>
                  <a:lnTo>
                    <a:pt x="7439228" y="4202836"/>
                  </a:lnTo>
                  <a:lnTo>
                    <a:pt x="7441438" y="4204462"/>
                  </a:lnTo>
                  <a:lnTo>
                    <a:pt x="7446416" y="4176788"/>
                  </a:lnTo>
                  <a:lnTo>
                    <a:pt x="7441324" y="4176788"/>
                  </a:lnTo>
                  <a:lnTo>
                    <a:pt x="7438771" y="4176788"/>
                  </a:lnTo>
                  <a:lnTo>
                    <a:pt x="7440015" y="4179455"/>
                  </a:lnTo>
                  <a:lnTo>
                    <a:pt x="7440638" y="4180878"/>
                  </a:lnTo>
                  <a:lnTo>
                    <a:pt x="7439241" y="4181271"/>
                  </a:lnTo>
                  <a:lnTo>
                    <a:pt x="7437831" y="4181411"/>
                  </a:lnTo>
                  <a:lnTo>
                    <a:pt x="7436396" y="4181246"/>
                  </a:lnTo>
                  <a:lnTo>
                    <a:pt x="7437094" y="4178274"/>
                  </a:lnTo>
                  <a:lnTo>
                    <a:pt x="7437082" y="4177817"/>
                  </a:lnTo>
                  <a:lnTo>
                    <a:pt x="7435621" y="4172026"/>
                  </a:lnTo>
                  <a:lnTo>
                    <a:pt x="7435443" y="4168140"/>
                  </a:lnTo>
                  <a:lnTo>
                    <a:pt x="7434834" y="4159681"/>
                  </a:lnTo>
                  <a:lnTo>
                    <a:pt x="7429030" y="4168140"/>
                  </a:lnTo>
                  <a:lnTo>
                    <a:pt x="7428420" y="4165396"/>
                  </a:lnTo>
                  <a:lnTo>
                    <a:pt x="7428192" y="4164368"/>
                  </a:lnTo>
                  <a:lnTo>
                    <a:pt x="7423417" y="4161840"/>
                  </a:lnTo>
                  <a:lnTo>
                    <a:pt x="7420089" y="4160037"/>
                  </a:lnTo>
                  <a:lnTo>
                    <a:pt x="7423607" y="4158462"/>
                  </a:lnTo>
                  <a:lnTo>
                    <a:pt x="7418311" y="4156430"/>
                  </a:lnTo>
                  <a:lnTo>
                    <a:pt x="7416393" y="4163174"/>
                  </a:lnTo>
                  <a:lnTo>
                    <a:pt x="7415365" y="4163822"/>
                  </a:lnTo>
                  <a:lnTo>
                    <a:pt x="7415365" y="4186250"/>
                  </a:lnTo>
                  <a:lnTo>
                    <a:pt x="7404455" y="4184129"/>
                  </a:lnTo>
                  <a:lnTo>
                    <a:pt x="7404582" y="4183900"/>
                  </a:lnTo>
                  <a:lnTo>
                    <a:pt x="7404798" y="4183481"/>
                  </a:lnTo>
                  <a:lnTo>
                    <a:pt x="7414057" y="4184612"/>
                  </a:lnTo>
                  <a:lnTo>
                    <a:pt x="7414222" y="4183481"/>
                  </a:lnTo>
                  <a:lnTo>
                    <a:pt x="7415111" y="4177817"/>
                  </a:lnTo>
                  <a:lnTo>
                    <a:pt x="7415365" y="4186250"/>
                  </a:lnTo>
                  <a:lnTo>
                    <a:pt x="7415365" y="4163822"/>
                  </a:lnTo>
                  <a:lnTo>
                    <a:pt x="7412799" y="4165396"/>
                  </a:lnTo>
                  <a:lnTo>
                    <a:pt x="7416355" y="4160596"/>
                  </a:lnTo>
                  <a:lnTo>
                    <a:pt x="7414285" y="4146499"/>
                  </a:lnTo>
                  <a:lnTo>
                    <a:pt x="7411999" y="4141432"/>
                  </a:lnTo>
                  <a:lnTo>
                    <a:pt x="7415123" y="4141876"/>
                  </a:lnTo>
                  <a:lnTo>
                    <a:pt x="7415670" y="4141432"/>
                  </a:lnTo>
                  <a:lnTo>
                    <a:pt x="7417498" y="4139984"/>
                  </a:lnTo>
                  <a:lnTo>
                    <a:pt x="7418260" y="4138041"/>
                  </a:lnTo>
                  <a:lnTo>
                    <a:pt x="7418603" y="4137190"/>
                  </a:lnTo>
                  <a:lnTo>
                    <a:pt x="7415695" y="4138041"/>
                  </a:lnTo>
                  <a:lnTo>
                    <a:pt x="7403554" y="4137812"/>
                  </a:lnTo>
                  <a:lnTo>
                    <a:pt x="7403528" y="4144683"/>
                  </a:lnTo>
                  <a:lnTo>
                    <a:pt x="7405560" y="4148239"/>
                  </a:lnTo>
                  <a:lnTo>
                    <a:pt x="7406335" y="4151846"/>
                  </a:lnTo>
                  <a:lnTo>
                    <a:pt x="7407389" y="4157827"/>
                  </a:lnTo>
                  <a:lnTo>
                    <a:pt x="7407618" y="4165003"/>
                  </a:lnTo>
                  <a:lnTo>
                    <a:pt x="7405624" y="4170934"/>
                  </a:lnTo>
                  <a:lnTo>
                    <a:pt x="7400010" y="4173131"/>
                  </a:lnTo>
                  <a:lnTo>
                    <a:pt x="7401357" y="4178058"/>
                  </a:lnTo>
                  <a:lnTo>
                    <a:pt x="7401446" y="4179455"/>
                  </a:lnTo>
                  <a:lnTo>
                    <a:pt x="7401560" y="4183189"/>
                  </a:lnTo>
                  <a:lnTo>
                    <a:pt x="7401941" y="4188980"/>
                  </a:lnTo>
                  <a:lnTo>
                    <a:pt x="7402995" y="4186936"/>
                  </a:lnTo>
                  <a:lnTo>
                    <a:pt x="7402500" y="4192930"/>
                  </a:lnTo>
                  <a:lnTo>
                    <a:pt x="7402957" y="4201985"/>
                  </a:lnTo>
                  <a:lnTo>
                    <a:pt x="7404748" y="4210863"/>
                  </a:lnTo>
                  <a:lnTo>
                    <a:pt x="7406043" y="4219206"/>
                  </a:lnTo>
                  <a:lnTo>
                    <a:pt x="7406056" y="4220984"/>
                  </a:lnTo>
                  <a:lnTo>
                    <a:pt x="7405433" y="4229227"/>
                  </a:lnTo>
                  <a:lnTo>
                    <a:pt x="7413168" y="4230687"/>
                  </a:lnTo>
                  <a:lnTo>
                    <a:pt x="7411085" y="4220984"/>
                  </a:lnTo>
                  <a:lnTo>
                    <a:pt x="7410043" y="4216870"/>
                  </a:lnTo>
                  <a:lnTo>
                    <a:pt x="7413079" y="4217695"/>
                  </a:lnTo>
                  <a:lnTo>
                    <a:pt x="7415365" y="4220070"/>
                  </a:lnTo>
                  <a:lnTo>
                    <a:pt x="7416228" y="4223055"/>
                  </a:lnTo>
                  <a:lnTo>
                    <a:pt x="7415847" y="4216870"/>
                  </a:lnTo>
                  <a:lnTo>
                    <a:pt x="7415733" y="4214876"/>
                  </a:lnTo>
                  <a:lnTo>
                    <a:pt x="7419454" y="4220984"/>
                  </a:lnTo>
                  <a:lnTo>
                    <a:pt x="7417930" y="4221873"/>
                  </a:lnTo>
                  <a:lnTo>
                    <a:pt x="7420330" y="4222420"/>
                  </a:lnTo>
                  <a:lnTo>
                    <a:pt x="7420635" y="4222902"/>
                  </a:lnTo>
                  <a:lnTo>
                    <a:pt x="7420953" y="4222559"/>
                  </a:lnTo>
                  <a:lnTo>
                    <a:pt x="7424775" y="4223423"/>
                  </a:lnTo>
                  <a:lnTo>
                    <a:pt x="7422629" y="4224921"/>
                  </a:lnTo>
                  <a:lnTo>
                    <a:pt x="7419911" y="4224553"/>
                  </a:lnTo>
                  <a:lnTo>
                    <a:pt x="7415428" y="4227169"/>
                  </a:lnTo>
                  <a:lnTo>
                    <a:pt x="7415416" y="4232465"/>
                  </a:lnTo>
                  <a:lnTo>
                    <a:pt x="7420915" y="4228477"/>
                  </a:lnTo>
                  <a:lnTo>
                    <a:pt x="7417663" y="4231983"/>
                  </a:lnTo>
                  <a:lnTo>
                    <a:pt x="7417282" y="4237025"/>
                  </a:lnTo>
                  <a:lnTo>
                    <a:pt x="7413917" y="4240454"/>
                  </a:lnTo>
                  <a:lnTo>
                    <a:pt x="7411999" y="4238079"/>
                  </a:lnTo>
                  <a:lnTo>
                    <a:pt x="7411326" y="4235767"/>
                  </a:lnTo>
                  <a:lnTo>
                    <a:pt x="7411263" y="4234993"/>
                  </a:lnTo>
                  <a:lnTo>
                    <a:pt x="7411606" y="4232338"/>
                  </a:lnTo>
                  <a:lnTo>
                    <a:pt x="7408037" y="4236313"/>
                  </a:lnTo>
                  <a:lnTo>
                    <a:pt x="7406564" y="4243819"/>
                  </a:lnTo>
                  <a:lnTo>
                    <a:pt x="7406043" y="4250893"/>
                  </a:lnTo>
                  <a:lnTo>
                    <a:pt x="7405941" y="4252138"/>
                  </a:lnTo>
                  <a:lnTo>
                    <a:pt x="7405052" y="4257865"/>
                  </a:lnTo>
                  <a:lnTo>
                    <a:pt x="7408989" y="4258437"/>
                  </a:lnTo>
                  <a:lnTo>
                    <a:pt x="7416089" y="4252138"/>
                  </a:lnTo>
                  <a:lnTo>
                    <a:pt x="7419657" y="4261904"/>
                  </a:lnTo>
                  <a:lnTo>
                    <a:pt x="7410107" y="4266971"/>
                  </a:lnTo>
                  <a:lnTo>
                    <a:pt x="7408913" y="4260177"/>
                  </a:lnTo>
                  <a:lnTo>
                    <a:pt x="7405865" y="4262018"/>
                  </a:lnTo>
                  <a:lnTo>
                    <a:pt x="7400239" y="4272686"/>
                  </a:lnTo>
                  <a:lnTo>
                    <a:pt x="7406983" y="4273347"/>
                  </a:lnTo>
                  <a:lnTo>
                    <a:pt x="7402868" y="4274693"/>
                  </a:lnTo>
                  <a:lnTo>
                    <a:pt x="7401166" y="4279519"/>
                  </a:lnTo>
                  <a:lnTo>
                    <a:pt x="7399490" y="4285450"/>
                  </a:lnTo>
                  <a:lnTo>
                    <a:pt x="7398372" y="4289895"/>
                  </a:lnTo>
                  <a:lnTo>
                    <a:pt x="7397039" y="4294441"/>
                  </a:lnTo>
                  <a:lnTo>
                    <a:pt x="7394041" y="4294149"/>
                  </a:lnTo>
                  <a:lnTo>
                    <a:pt x="7390104" y="4300906"/>
                  </a:lnTo>
                  <a:lnTo>
                    <a:pt x="7389546" y="4306709"/>
                  </a:lnTo>
                  <a:lnTo>
                    <a:pt x="7387272" y="4309351"/>
                  </a:lnTo>
                  <a:lnTo>
                    <a:pt x="7521715" y="4309351"/>
                  </a:lnTo>
                  <a:lnTo>
                    <a:pt x="7525271" y="4304601"/>
                  </a:lnTo>
                  <a:lnTo>
                    <a:pt x="7526248" y="4303420"/>
                  </a:lnTo>
                  <a:lnTo>
                    <a:pt x="7530579" y="4298264"/>
                  </a:lnTo>
                  <a:lnTo>
                    <a:pt x="7536535" y="4292828"/>
                  </a:lnTo>
                  <a:lnTo>
                    <a:pt x="7540853" y="428956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48415" y="3154778"/>
              <a:ext cx="181785" cy="19247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023187" y="2892107"/>
              <a:ext cx="6201410" cy="3616960"/>
            </a:xfrm>
            <a:custGeom>
              <a:avLst/>
              <a:gdLst/>
              <a:ahLst/>
              <a:cxnLst/>
              <a:rect l="l" t="t" r="r" b="b"/>
              <a:pathLst>
                <a:path w="6201409" h="3616959">
                  <a:moveTo>
                    <a:pt x="45554" y="254368"/>
                  </a:moveTo>
                  <a:lnTo>
                    <a:pt x="37744" y="259511"/>
                  </a:lnTo>
                  <a:lnTo>
                    <a:pt x="45402" y="258445"/>
                  </a:lnTo>
                  <a:lnTo>
                    <a:pt x="45554" y="254368"/>
                  </a:lnTo>
                  <a:close/>
                </a:path>
                <a:path w="6201409" h="3616959">
                  <a:moveTo>
                    <a:pt x="48285" y="259702"/>
                  </a:moveTo>
                  <a:lnTo>
                    <a:pt x="47726" y="258114"/>
                  </a:lnTo>
                  <a:lnTo>
                    <a:pt x="45402" y="258445"/>
                  </a:lnTo>
                  <a:lnTo>
                    <a:pt x="45300" y="261112"/>
                  </a:lnTo>
                  <a:lnTo>
                    <a:pt x="46164" y="261467"/>
                  </a:lnTo>
                  <a:lnTo>
                    <a:pt x="48285" y="259702"/>
                  </a:lnTo>
                  <a:close/>
                </a:path>
                <a:path w="6201409" h="3616959">
                  <a:moveTo>
                    <a:pt x="56146" y="2993593"/>
                  </a:moveTo>
                  <a:lnTo>
                    <a:pt x="52806" y="2990812"/>
                  </a:lnTo>
                  <a:lnTo>
                    <a:pt x="49568" y="2982811"/>
                  </a:lnTo>
                  <a:lnTo>
                    <a:pt x="40055" y="2982772"/>
                  </a:lnTo>
                  <a:lnTo>
                    <a:pt x="40411" y="2989326"/>
                  </a:lnTo>
                  <a:lnTo>
                    <a:pt x="36360" y="2990151"/>
                  </a:lnTo>
                  <a:lnTo>
                    <a:pt x="29743" y="2993466"/>
                  </a:lnTo>
                  <a:lnTo>
                    <a:pt x="23583" y="2999409"/>
                  </a:lnTo>
                  <a:lnTo>
                    <a:pt x="17843" y="3006026"/>
                  </a:lnTo>
                  <a:lnTo>
                    <a:pt x="12458" y="3011373"/>
                  </a:lnTo>
                  <a:lnTo>
                    <a:pt x="16332" y="3010624"/>
                  </a:lnTo>
                  <a:lnTo>
                    <a:pt x="10668" y="3014865"/>
                  </a:lnTo>
                  <a:lnTo>
                    <a:pt x="17665" y="3022612"/>
                  </a:lnTo>
                  <a:lnTo>
                    <a:pt x="20688" y="3033458"/>
                  </a:lnTo>
                  <a:lnTo>
                    <a:pt x="17640" y="3034792"/>
                  </a:lnTo>
                  <a:lnTo>
                    <a:pt x="17703" y="3040456"/>
                  </a:lnTo>
                  <a:lnTo>
                    <a:pt x="20066" y="3045256"/>
                  </a:lnTo>
                  <a:lnTo>
                    <a:pt x="25234" y="3045256"/>
                  </a:lnTo>
                  <a:lnTo>
                    <a:pt x="30505" y="3041866"/>
                  </a:lnTo>
                  <a:lnTo>
                    <a:pt x="33210" y="3036506"/>
                  </a:lnTo>
                  <a:lnTo>
                    <a:pt x="33718" y="3030740"/>
                  </a:lnTo>
                  <a:lnTo>
                    <a:pt x="34963" y="3024136"/>
                  </a:lnTo>
                  <a:lnTo>
                    <a:pt x="31191" y="3014586"/>
                  </a:lnTo>
                  <a:lnTo>
                    <a:pt x="30200" y="3014586"/>
                  </a:lnTo>
                  <a:lnTo>
                    <a:pt x="33642" y="3011157"/>
                  </a:lnTo>
                  <a:lnTo>
                    <a:pt x="38976" y="3006229"/>
                  </a:lnTo>
                  <a:lnTo>
                    <a:pt x="44475" y="3001822"/>
                  </a:lnTo>
                  <a:lnTo>
                    <a:pt x="50190" y="2997695"/>
                  </a:lnTo>
                  <a:lnTo>
                    <a:pt x="56146" y="2993593"/>
                  </a:lnTo>
                  <a:close/>
                </a:path>
                <a:path w="6201409" h="3616959">
                  <a:moveTo>
                    <a:pt x="57327" y="3192361"/>
                  </a:moveTo>
                  <a:lnTo>
                    <a:pt x="54711" y="3193631"/>
                  </a:lnTo>
                  <a:lnTo>
                    <a:pt x="52997" y="3195955"/>
                  </a:lnTo>
                  <a:lnTo>
                    <a:pt x="57327" y="3192361"/>
                  </a:lnTo>
                  <a:close/>
                </a:path>
                <a:path w="6201409" h="3616959">
                  <a:moveTo>
                    <a:pt x="57988" y="268363"/>
                  </a:moveTo>
                  <a:lnTo>
                    <a:pt x="56337" y="268198"/>
                  </a:lnTo>
                  <a:lnTo>
                    <a:pt x="51523" y="265150"/>
                  </a:lnTo>
                  <a:lnTo>
                    <a:pt x="54622" y="262877"/>
                  </a:lnTo>
                  <a:lnTo>
                    <a:pt x="55486" y="262255"/>
                  </a:lnTo>
                  <a:lnTo>
                    <a:pt x="53568" y="255333"/>
                  </a:lnTo>
                  <a:lnTo>
                    <a:pt x="48285" y="259702"/>
                  </a:lnTo>
                  <a:lnTo>
                    <a:pt x="49428" y="262877"/>
                  </a:lnTo>
                  <a:lnTo>
                    <a:pt x="47904" y="262216"/>
                  </a:lnTo>
                  <a:lnTo>
                    <a:pt x="46164" y="261467"/>
                  </a:lnTo>
                  <a:lnTo>
                    <a:pt x="45250" y="262216"/>
                  </a:lnTo>
                  <a:lnTo>
                    <a:pt x="45300" y="261112"/>
                  </a:lnTo>
                  <a:lnTo>
                    <a:pt x="41910" y="259803"/>
                  </a:lnTo>
                  <a:lnTo>
                    <a:pt x="37820" y="260172"/>
                  </a:lnTo>
                  <a:lnTo>
                    <a:pt x="39700" y="263207"/>
                  </a:lnTo>
                  <a:lnTo>
                    <a:pt x="42456" y="268732"/>
                  </a:lnTo>
                  <a:lnTo>
                    <a:pt x="36639" y="269455"/>
                  </a:lnTo>
                  <a:lnTo>
                    <a:pt x="38303" y="273024"/>
                  </a:lnTo>
                  <a:lnTo>
                    <a:pt x="44602" y="273723"/>
                  </a:lnTo>
                  <a:lnTo>
                    <a:pt x="50749" y="268439"/>
                  </a:lnTo>
                  <a:lnTo>
                    <a:pt x="54089" y="270738"/>
                  </a:lnTo>
                  <a:lnTo>
                    <a:pt x="57924" y="271386"/>
                  </a:lnTo>
                  <a:lnTo>
                    <a:pt x="57975" y="268439"/>
                  </a:lnTo>
                  <a:close/>
                </a:path>
                <a:path w="6201409" h="3616959">
                  <a:moveTo>
                    <a:pt x="78054" y="291655"/>
                  </a:moveTo>
                  <a:lnTo>
                    <a:pt x="72872" y="283641"/>
                  </a:lnTo>
                  <a:lnTo>
                    <a:pt x="72720" y="283413"/>
                  </a:lnTo>
                  <a:lnTo>
                    <a:pt x="71501" y="281533"/>
                  </a:lnTo>
                  <a:lnTo>
                    <a:pt x="63715" y="281533"/>
                  </a:lnTo>
                  <a:lnTo>
                    <a:pt x="60020" y="276834"/>
                  </a:lnTo>
                  <a:lnTo>
                    <a:pt x="60591" y="278599"/>
                  </a:lnTo>
                  <a:lnTo>
                    <a:pt x="60858" y="280403"/>
                  </a:lnTo>
                  <a:lnTo>
                    <a:pt x="60820" y="282244"/>
                  </a:lnTo>
                  <a:lnTo>
                    <a:pt x="63309" y="283260"/>
                  </a:lnTo>
                  <a:lnTo>
                    <a:pt x="65506" y="283591"/>
                  </a:lnTo>
                  <a:lnTo>
                    <a:pt x="62293" y="283781"/>
                  </a:lnTo>
                  <a:lnTo>
                    <a:pt x="67449" y="289382"/>
                  </a:lnTo>
                  <a:lnTo>
                    <a:pt x="61950" y="290372"/>
                  </a:lnTo>
                  <a:lnTo>
                    <a:pt x="64414" y="291680"/>
                  </a:lnTo>
                  <a:lnTo>
                    <a:pt x="78054" y="291655"/>
                  </a:lnTo>
                  <a:close/>
                </a:path>
                <a:path w="6201409" h="3616959">
                  <a:moveTo>
                    <a:pt x="503694" y="3304121"/>
                  </a:moveTo>
                  <a:lnTo>
                    <a:pt x="503478" y="3301581"/>
                  </a:lnTo>
                  <a:lnTo>
                    <a:pt x="503072" y="3296501"/>
                  </a:lnTo>
                  <a:lnTo>
                    <a:pt x="502589" y="3293961"/>
                  </a:lnTo>
                  <a:lnTo>
                    <a:pt x="501853" y="3290151"/>
                  </a:lnTo>
                  <a:lnTo>
                    <a:pt x="500329" y="3285071"/>
                  </a:lnTo>
                  <a:lnTo>
                    <a:pt x="497370" y="3293961"/>
                  </a:lnTo>
                  <a:lnTo>
                    <a:pt x="489559" y="3288881"/>
                  </a:lnTo>
                  <a:lnTo>
                    <a:pt x="475208" y="3288881"/>
                  </a:lnTo>
                  <a:lnTo>
                    <a:pt x="467080" y="3296501"/>
                  </a:lnTo>
                  <a:lnTo>
                    <a:pt x="456336" y="3293961"/>
                  </a:lnTo>
                  <a:lnTo>
                    <a:pt x="445770" y="3290151"/>
                  </a:lnTo>
                  <a:lnTo>
                    <a:pt x="438200" y="3295231"/>
                  </a:lnTo>
                  <a:lnTo>
                    <a:pt x="433743" y="3301581"/>
                  </a:lnTo>
                  <a:lnTo>
                    <a:pt x="428752" y="3301581"/>
                  </a:lnTo>
                  <a:lnTo>
                    <a:pt x="430555" y="3295231"/>
                  </a:lnTo>
                  <a:lnTo>
                    <a:pt x="424726" y="3290151"/>
                  </a:lnTo>
                  <a:lnTo>
                    <a:pt x="428002" y="3281261"/>
                  </a:lnTo>
                  <a:lnTo>
                    <a:pt x="431088" y="3278721"/>
                  </a:lnTo>
                  <a:lnTo>
                    <a:pt x="431698" y="3276181"/>
                  </a:lnTo>
                  <a:lnTo>
                    <a:pt x="432168" y="3267291"/>
                  </a:lnTo>
                  <a:lnTo>
                    <a:pt x="431050" y="3257131"/>
                  </a:lnTo>
                  <a:lnTo>
                    <a:pt x="428510" y="3246971"/>
                  </a:lnTo>
                  <a:lnTo>
                    <a:pt x="424726" y="3239351"/>
                  </a:lnTo>
                  <a:lnTo>
                    <a:pt x="419188" y="3231731"/>
                  </a:lnTo>
                  <a:lnTo>
                    <a:pt x="415112" y="3225381"/>
                  </a:lnTo>
                  <a:lnTo>
                    <a:pt x="412800" y="3217761"/>
                  </a:lnTo>
                  <a:lnTo>
                    <a:pt x="412534" y="3208871"/>
                  </a:lnTo>
                  <a:lnTo>
                    <a:pt x="413727" y="3199981"/>
                  </a:lnTo>
                  <a:lnTo>
                    <a:pt x="413905" y="3198711"/>
                  </a:lnTo>
                  <a:lnTo>
                    <a:pt x="415696" y="3187281"/>
                  </a:lnTo>
                  <a:lnTo>
                    <a:pt x="416839" y="3177121"/>
                  </a:lnTo>
                  <a:lnTo>
                    <a:pt x="416229" y="3165691"/>
                  </a:lnTo>
                  <a:lnTo>
                    <a:pt x="415074" y="3159341"/>
                  </a:lnTo>
                  <a:lnTo>
                    <a:pt x="410552" y="3154261"/>
                  </a:lnTo>
                  <a:lnTo>
                    <a:pt x="409422" y="3152991"/>
                  </a:lnTo>
                  <a:lnTo>
                    <a:pt x="409638" y="3150451"/>
                  </a:lnTo>
                  <a:lnTo>
                    <a:pt x="410298" y="3142831"/>
                  </a:lnTo>
                  <a:lnTo>
                    <a:pt x="412051" y="3139021"/>
                  </a:lnTo>
                  <a:lnTo>
                    <a:pt x="414108" y="3132671"/>
                  </a:lnTo>
                  <a:lnTo>
                    <a:pt x="415759" y="3127591"/>
                  </a:lnTo>
                  <a:lnTo>
                    <a:pt x="417614" y="3117431"/>
                  </a:lnTo>
                  <a:lnTo>
                    <a:pt x="370357" y="3117431"/>
                  </a:lnTo>
                  <a:lnTo>
                    <a:pt x="363194" y="3116161"/>
                  </a:lnTo>
                  <a:lnTo>
                    <a:pt x="361327" y="3113621"/>
                  </a:lnTo>
                  <a:lnTo>
                    <a:pt x="362534" y="3107271"/>
                  </a:lnTo>
                  <a:lnTo>
                    <a:pt x="364540" y="3100921"/>
                  </a:lnTo>
                  <a:lnTo>
                    <a:pt x="361010" y="3100921"/>
                  </a:lnTo>
                  <a:lnTo>
                    <a:pt x="357009" y="3099651"/>
                  </a:lnTo>
                  <a:lnTo>
                    <a:pt x="351129" y="3100921"/>
                  </a:lnTo>
                  <a:lnTo>
                    <a:pt x="352869" y="3104731"/>
                  </a:lnTo>
                  <a:lnTo>
                    <a:pt x="320040" y="3104731"/>
                  </a:lnTo>
                  <a:lnTo>
                    <a:pt x="322033" y="3109811"/>
                  </a:lnTo>
                  <a:lnTo>
                    <a:pt x="317563" y="3116161"/>
                  </a:lnTo>
                  <a:lnTo>
                    <a:pt x="319290" y="3126321"/>
                  </a:lnTo>
                  <a:lnTo>
                    <a:pt x="318770" y="3132671"/>
                  </a:lnTo>
                  <a:lnTo>
                    <a:pt x="313055" y="3131401"/>
                  </a:lnTo>
                  <a:lnTo>
                    <a:pt x="315341" y="3137751"/>
                  </a:lnTo>
                  <a:lnTo>
                    <a:pt x="311277" y="3144101"/>
                  </a:lnTo>
                  <a:lnTo>
                    <a:pt x="312686" y="3150451"/>
                  </a:lnTo>
                  <a:lnTo>
                    <a:pt x="297014" y="3150451"/>
                  </a:lnTo>
                  <a:lnTo>
                    <a:pt x="282689" y="3147911"/>
                  </a:lnTo>
                  <a:lnTo>
                    <a:pt x="279260" y="3146641"/>
                  </a:lnTo>
                  <a:lnTo>
                    <a:pt x="260400" y="3152991"/>
                  </a:lnTo>
                  <a:lnTo>
                    <a:pt x="261277" y="3154261"/>
                  </a:lnTo>
                  <a:lnTo>
                    <a:pt x="244563" y="3152991"/>
                  </a:lnTo>
                  <a:lnTo>
                    <a:pt x="241274" y="3154261"/>
                  </a:lnTo>
                  <a:lnTo>
                    <a:pt x="221513" y="3123781"/>
                  </a:lnTo>
                  <a:lnTo>
                    <a:pt x="212140" y="3113621"/>
                  </a:lnTo>
                  <a:lnTo>
                    <a:pt x="215379" y="3108541"/>
                  </a:lnTo>
                  <a:lnTo>
                    <a:pt x="210591" y="3097111"/>
                  </a:lnTo>
                  <a:lnTo>
                    <a:pt x="207022" y="3089491"/>
                  </a:lnTo>
                  <a:lnTo>
                    <a:pt x="204203" y="3078061"/>
                  </a:lnTo>
                  <a:lnTo>
                    <a:pt x="206222" y="3069171"/>
                  </a:lnTo>
                  <a:lnTo>
                    <a:pt x="198780" y="3059011"/>
                  </a:lnTo>
                  <a:lnTo>
                    <a:pt x="201193" y="3051391"/>
                  </a:lnTo>
                  <a:lnTo>
                    <a:pt x="57861" y="3051391"/>
                  </a:lnTo>
                  <a:lnTo>
                    <a:pt x="51003" y="3052661"/>
                  </a:lnTo>
                  <a:lnTo>
                    <a:pt x="47942" y="3057741"/>
                  </a:lnTo>
                  <a:lnTo>
                    <a:pt x="37274" y="3059011"/>
                  </a:lnTo>
                  <a:lnTo>
                    <a:pt x="28448" y="3061551"/>
                  </a:lnTo>
                  <a:lnTo>
                    <a:pt x="24739" y="3065361"/>
                  </a:lnTo>
                  <a:lnTo>
                    <a:pt x="25996" y="3072981"/>
                  </a:lnTo>
                  <a:lnTo>
                    <a:pt x="29603" y="3081871"/>
                  </a:lnTo>
                  <a:lnTo>
                    <a:pt x="32931" y="3086951"/>
                  </a:lnTo>
                  <a:lnTo>
                    <a:pt x="36715" y="3093301"/>
                  </a:lnTo>
                  <a:lnTo>
                    <a:pt x="43535" y="3098381"/>
                  </a:lnTo>
                  <a:lnTo>
                    <a:pt x="47028" y="3111081"/>
                  </a:lnTo>
                  <a:lnTo>
                    <a:pt x="46875" y="3116161"/>
                  </a:lnTo>
                  <a:lnTo>
                    <a:pt x="48806" y="3121241"/>
                  </a:lnTo>
                  <a:lnTo>
                    <a:pt x="51892" y="3130131"/>
                  </a:lnTo>
                  <a:lnTo>
                    <a:pt x="54825" y="3137751"/>
                  </a:lnTo>
                  <a:lnTo>
                    <a:pt x="58000" y="3145371"/>
                  </a:lnTo>
                  <a:lnTo>
                    <a:pt x="61798" y="3152991"/>
                  </a:lnTo>
                  <a:lnTo>
                    <a:pt x="65011" y="3160611"/>
                  </a:lnTo>
                  <a:lnTo>
                    <a:pt x="67106" y="3166961"/>
                  </a:lnTo>
                  <a:lnTo>
                    <a:pt x="68046" y="3174581"/>
                  </a:lnTo>
                  <a:lnTo>
                    <a:pt x="67792" y="3182201"/>
                  </a:lnTo>
                  <a:lnTo>
                    <a:pt x="67348" y="3187281"/>
                  </a:lnTo>
                  <a:lnTo>
                    <a:pt x="63220" y="3186011"/>
                  </a:lnTo>
                  <a:lnTo>
                    <a:pt x="57467" y="3192361"/>
                  </a:lnTo>
                  <a:lnTo>
                    <a:pt x="55168" y="3196171"/>
                  </a:lnTo>
                  <a:lnTo>
                    <a:pt x="53073" y="3199981"/>
                  </a:lnTo>
                  <a:lnTo>
                    <a:pt x="52832" y="3196171"/>
                  </a:lnTo>
                  <a:lnTo>
                    <a:pt x="52997" y="3195955"/>
                  </a:lnTo>
                  <a:lnTo>
                    <a:pt x="52730" y="3196171"/>
                  </a:lnTo>
                  <a:lnTo>
                    <a:pt x="52425" y="3201251"/>
                  </a:lnTo>
                  <a:lnTo>
                    <a:pt x="54559" y="3207601"/>
                  </a:lnTo>
                  <a:lnTo>
                    <a:pt x="57327" y="3212681"/>
                  </a:lnTo>
                  <a:lnTo>
                    <a:pt x="59550" y="3217761"/>
                  </a:lnTo>
                  <a:lnTo>
                    <a:pt x="58813" y="3222841"/>
                  </a:lnTo>
                  <a:lnTo>
                    <a:pt x="59956" y="3231731"/>
                  </a:lnTo>
                  <a:lnTo>
                    <a:pt x="63360" y="3234271"/>
                  </a:lnTo>
                  <a:lnTo>
                    <a:pt x="67640" y="3246971"/>
                  </a:lnTo>
                  <a:lnTo>
                    <a:pt x="67818" y="3253321"/>
                  </a:lnTo>
                  <a:lnTo>
                    <a:pt x="76720" y="3266021"/>
                  </a:lnTo>
                  <a:lnTo>
                    <a:pt x="79705" y="3272371"/>
                  </a:lnTo>
                  <a:lnTo>
                    <a:pt x="82143" y="3277451"/>
                  </a:lnTo>
                  <a:lnTo>
                    <a:pt x="84035" y="3283801"/>
                  </a:lnTo>
                  <a:lnTo>
                    <a:pt x="86144" y="3300311"/>
                  </a:lnTo>
                  <a:lnTo>
                    <a:pt x="85432" y="3316821"/>
                  </a:lnTo>
                  <a:lnTo>
                    <a:pt x="81940" y="3334601"/>
                  </a:lnTo>
                  <a:lnTo>
                    <a:pt x="75666" y="3348571"/>
                  </a:lnTo>
                  <a:lnTo>
                    <a:pt x="71374" y="3356191"/>
                  </a:lnTo>
                  <a:lnTo>
                    <a:pt x="70612" y="3363811"/>
                  </a:lnTo>
                  <a:lnTo>
                    <a:pt x="61925" y="3363811"/>
                  </a:lnTo>
                  <a:lnTo>
                    <a:pt x="55105" y="3366351"/>
                  </a:lnTo>
                  <a:lnTo>
                    <a:pt x="51854" y="3372701"/>
                  </a:lnTo>
                  <a:lnTo>
                    <a:pt x="50165" y="3379051"/>
                  </a:lnTo>
                  <a:lnTo>
                    <a:pt x="48006" y="3385401"/>
                  </a:lnTo>
                  <a:lnTo>
                    <a:pt x="45262" y="3390481"/>
                  </a:lnTo>
                  <a:lnTo>
                    <a:pt x="38188" y="3398101"/>
                  </a:lnTo>
                  <a:lnTo>
                    <a:pt x="29578" y="3405721"/>
                  </a:lnTo>
                  <a:lnTo>
                    <a:pt x="31902" y="3418421"/>
                  </a:lnTo>
                  <a:lnTo>
                    <a:pt x="28219" y="3423501"/>
                  </a:lnTo>
                  <a:lnTo>
                    <a:pt x="25323" y="3431121"/>
                  </a:lnTo>
                  <a:lnTo>
                    <a:pt x="24193" y="3437471"/>
                  </a:lnTo>
                  <a:lnTo>
                    <a:pt x="23749" y="3445091"/>
                  </a:lnTo>
                  <a:lnTo>
                    <a:pt x="22885" y="3452711"/>
                  </a:lnTo>
                  <a:lnTo>
                    <a:pt x="20828" y="3460331"/>
                  </a:lnTo>
                  <a:lnTo>
                    <a:pt x="17805" y="3467951"/>
                  </a:lnTo>
                  <a:lnTo>
                    <a:pt x="15481" y="3476841"/>
                  </a:lnTo>
                  <a:lnTo>
                    <a:pt x="15544" y="3483191"/>
                  </a:lnTo>
                  <a:lnTo>
                    <a:pt x="16662" y="3485731"/>
                  </a:lnTo>
                  <a:lnTo>
                    <a:pt x="12179" y="3489541"/>
                  </a:lnTo>
                  <a:lnTo>
                    <a:pt x="11226" y="3497161"/>
                  </a:lnTo>
                  <a:lnTo>
                    <a:pt x="11049" y="3500971"/>
                  </a:lnTo>
                  <a:lnTo>
                    <a:pt x="7658" y="3508591"/>
                  </a:lnTo>
                  <a:lnTo>
                    <a:pt x="2946" y="3511131"/>
                  </a:lnTo>
                  <a:lnTo>
                    <a:pt x="0" y="3518751"/>
                  </a:lnTo>
                  <a:lnTo>
                    <a:pt x="2146" y="3521291"/>
                  </a:lnTo>
                  <a:lnTo>
                    <a:pt x="2489" y="3523831"/>
                  </a:lnTo>
                  <a:lnTo>
                    <a:pt x="2933" y="3539071"/>
                  </a:lnTo>
                  <a:lnTo>
                    <a:pt x="1866" y="3553041"/>
                  </a:lnTo>
                  <a:lnTo>
                    <a:pt x="520" y="3567011"/>
                  </a:lnTo>
                  <a:lnTo>
                    <a:pt x="101" y="3580981"/>
                  </a:lnTo>
                  <a:lnTo>
                    <a:pt x="6515" y="3579711"/>
                  </a:lnTo>
                  <a:lnTo>
                    <a:pt x="17157" y="3577171"/>
                  </a:lnTo>
                  <a:lnTo>
                    <a:pt x="23736" y="3579711"/>
                  </a:lnTo>
                  <a:lnTo>
                    <a:pt x="31191" y="3579711"/>
                  </a:lnTo>
                  <a:lnTo>
                    <a:pt x="38341" y="3577171"/>
                  </a:lnTo>
                  <a:lnTo>
                    <a:pt x="45262" y="3573361"/>
                  </a:lnTo>
                  <a:lnTo>
                    <a:pt x="51993" y="3569551"/>
                  </a:lnTo>
                  <a:lnTo>
                    <a:pt x="60286" y="3568281"/>
                  </a:lnTo>
                  <a:lnTo>
                    <a:pt x="67259" y="3569551"/>
                  </a:lnTo>
                  <a:lnTo>
                    <a:pt x="80060" y="3579711"/>
                  </a:lnTo>
                  <a:lnTo>
                    <a:pt x="88963" y="3587331"/>
                  </a:lnTo>
                  <a:lnTo>
                    <a:pt x="138163" y="3587331"/>
                  </a:lnTo>
                  <a:lnTo>
                    <a:pt x="176187" y="3588601"/>
                  </a:lnTo>
                  <a:lnTo>
                    <a:pt x="214185" y="3588601"/>
                  </a:lnTo>
                  <a:lnTo>
                    <a:pt x="251891" y="3587331"/>
                  </a:lnTo>
                  <a:lnTo>
                    <a:pt x="257962" y="3587331"/>
                  </a:lnTo>
                  <a:lnTo>
                    <a:pt x="269621" y="3583521"/>
                  </a:lnTo>
                  <a:lnTo>
                    <a:pt x="277939" y="3597491"/>
                  </a:lnTo>
                  <a:lnTo>
                    <a:pt x="282308" y="3605111"/>
                  </a:lnTo>
                  <a:lnTo>
                    <a:pt x="291045" y="3606381"/>
                  </a:lnTo>
                  <a:lnTo>
                    <a:pt x="337705" y="3610191"/>
                  </a:lnTo>
                  <a:lnTo>
                    <a:pt x="352971" y="3612731"/>
                  </a:lnTo>
                  <a:lnTo>
                    <a:pt x="358609" y="3614001"/>
                  </a:lnTo>
                  <a:lnTo>
                    <a:pt x="364236" y="3616541"/>
                  </a:lnTo>
                  <a:lnTo>
                    <a:pt x="373773" y="3614001"/>
                  </a:lnTo>
                  <a:lnTo>
                    <a:pt x="377164" y="3612731"/>
                  </a:lnTo>
                  <a:lnTo>
                    <a:pt x="390080" y="3614001"/>
                  </a:lnTo>
                  <a:lnTo>
                    <a:pt x="393700" y="3616541"/>
                  </a:lnTo>
                  <a:lnTo>
                    <a:pt x="403123" y="3614001"/>
                  </a:lnTo>
                  <a:lnTo>
                    <a:pt x="407581" y="3612731"/>
                  </a:lnTo>
                  <a:lnTo>
                    <a:pt x="420928" y="3608921"/>
                  </a:lnTo>
                  <a:lnTo>
                    <a:pt x="438848" y="3605111"/>
                  </a:lnTo>
                  <a:lnTo>
                    <a:pt x="456831" y="3602571"/>
                  </a:lnTo>
                  <a:lnTo>
                    <a:pt x="474814" y="3598761"/>
                  </a:lnTo>
                  <a:lnTo>
                    <a:pt x="464464" y="3591141"/>
                  </a:lnTo>
                  <a:lnTo>
                    <a:pt x="456501" y="3583521"/>
                  </a:lnTo>
                  <a:lnTo>
                    <a:pt x="455168" y="3582251"/>
                  </a:lnTo>
                  <a:lnTo>
                    <a:pt x="446595" y="3572091"/>
                  </a:lnTo>
                  <a:lnTo>
                    <a:pt x="443522" y="3568281"/>
                  </a:lnTo>
                  <a:lnTo>
                    <a:pt x="438391" y="3561931"/>
                  </a:lnTo>
                  <a:lnTo>
                    <a:pt x="424561" y="3546691"/>
                  </a:lnTo>
                  <a:lnTo>
                    <a:pt x="419519" y="3537801"/>
                  </a:lnTo>
                  <a:lnTo>
                    <a:pt x="416471" y="3527641"/>
                  </a:lnTo>
                  <a:lnTo>
                    <a:pt x="415455" y="3513671"/>
                  </a:lnTo>
                  <a:lnTo>
                    <a:pt x="415671" y="3500971"/>
                  </a:lnTo>
                  <a:lnTo>
                    <a:pt x="416445" y="3488271"/>
                  </a:lnTo>
                  <a:lnTo>
                    <a:pt x="417080" y="3475571"/>
                  </a:lnTo>
                  <a:lnTo>
                    <a:pt x="416991" y="3447631"/>
                  </a:lnTo>
                  <a:lnTo>
                    <a:pt x="416788" y="3437471"/>
                  </a:lnTo>
                  <a:lnTo>
                    <a:pt x="416699" y="3431121"/>
                  </a:lnTo>
                  <a:lnTo>
                    <a:pt x="416623" y="3419691"/>
                  </a:lnTo>
                  <a:lnTo>
                    <a:pt x="416166" y="3410801"/>
                  </a:lnTo>
                  <a:lnTo>
                    <a:pt x="415848" y="3399371"/>
                  </a:lnTo>
                  <a:lnTo>
                    <a:pt x="417322" y="3389211"/>
                  </a:lnTo>
                  <a:lnTo>
                    <a:pt x="422236" y="3384131"/>
                  </a:lnTo>
                  <a:lnTo>
                    <a:pt x="430314" y="3382861"/>
                  </a:lnTo>
                  <a:lnTo>
                    <a:pt x="459828" y="3382861"/>
                  </a:lnTo>
                  <a:lnTo>
                    <a:pt x="473633" y="3384131"/>
                  </a:lnTo>
                  <a:lnTo>
                    <a:pt x="487337" y="3384131"/>
                  </a:lnTo>
                  <a:lnTo>
                    <a:pt x="493649" y="3382861"/>
                  </a:lnTo>
                  <a:lnTo>
                    <a:pt x="499960" y="3381591"/>
                  </a:lnTo>
                  <a:lnTo>
                    <a:pt x="496684" y="3375241"/>
                  </a:lnTo>
                  <a:lnTo>
                    <a:pt x="496862" y="3368891"/>
                  </a:lnTo>
                  <a:lnTo>
                    <a:pt x="498881" y="3363811"/>
                  </a:lnTo>
                  <a:lnTo>
                    <a:pt x="501078" y="3357461"/>
                  </a:lnTo>
                  <a:lnTo>
                    <a:pt x="501446" y="3351111"/>
                  </a:lnTo>
                  <a:lnTo>
                    <a:pt x="500240" y="3344761"/>
                  </a:lnTo>
                  <a:lnTo>
                    <a:pt x="499173" y="3338411"/>
                  </a:lnTo>
                  <a:lnTo>
                    <a:pt x="499973" y="3332061"/>
                  </a:lnTo>
                  <a:lnTo>
                    <a:pt x="501650" y="3326981"/>
                  </a:lnTo>
                  <a:lnTo>
                    <a:pt x="498436" y="3321901"/>
                  </a:lnTo>
                  <a:lnTo>
                    <a:pt x="501370" y="3315551"/>
                  </a:lnTo>
                  <a:lnTo>
                    <a:pt x="502818" y="3313011"/>
                  </a:lnTo>
                  <a:lnTo>
                    <a:pt x="503402" y="3309201"/>
                  </a:lnTo>
                  <a:lnTo>
                    <a:pt x="503694" y="3304121"/>
                  </a:lnTo>
                  <a:close/>
                </a:path>
                <a:path w="6201409" h="3616959">
                  <a:moveTo>
                    <a:pt x="1027645" y="1800631"/>
                  </a:moveTo>
                  <a:lnTo>
                    <a:pt x="1025791" y="1791741"/>
                  </a:lnTo>
                  <a:lnTo>
                    <a:pt x="1024826" y="1792224"/>
                  </a:lnTo>
                  <a:lnTo>
                    <a:pt x="1025321" y="1793011"/>
                  </a:lnTo>
                  <a:lnTo>
                    <a:pt x="1027645" y="1800631"/>
                  </a:lnTo>
                  <a:close/>
                </a:path>
                <a:path w="6201409" h="3616959">
                  <a:moveTo>
                    <a:pt x="1087069" y="1945411"/>
                  </a:moveTo>
                  <a:lnTo>
                    <a:pt x="1085888" y="1935251"/>
                  </a:lnTo>
                  <a:lnTo>
                    <a:pt x="1085596" y="1932711"/>
                  </a:lnTo>
                  <a:lnTo>
                    <a:pt x="1074051" y="1935251"/>
                  </a:lnTo>
                  <a:lnTo>
                    <a:pt x="1073696" y="1928901"/>
                  </a:lnTo>
                  <a:lnTo>
                    <a:pt x="1068476" y="1927631"/>
                  </a:lnTo>
                  <a:lnTo>
                    <a:pt x="1061313" y="1921281"/>
                  </a:lnTo>
                  <a:lnTo>
                    <a:pt x="1053668" y="1912391"/>
                  </a:lnTo>
                  <a:lnTo>
                    <a:pt x="1047026" y="1908581"/>
                  </a:lnTo>
                  <a:lnTo>
                    <a:pt x="1038860" y="1903501"/>
                  </a:lnTo>
                  <a:lnTo>
                    <a:pt x="1033589" y="1892071"/>
                  </a:lnTo>
                  <a:lnTo>
                    <a:pt x="1030655" y="1880641"/>
                  </a:lnTo>
                  <a:lnTo>
                    <a:pt x="1029525" y="1870481"/>
                  </a:lnTo>
                  <a:lnTo>
                    <a:pt x="1028344" y="1859051"/>
                  </a:lnTo>
                  <a:lnTo>
                    <a:pt x="1026718" y="1847621"/>
                  </a:lnTo>
                  <a:lnTo>
                    <a:pt x="1025626" y="1836191"/>
                  </a:lnTo>
                  <a:lnTo>
                    <a:pt x="1026058" y="1824761"/>
                  </a:lnTo>
                  <a:lnTo>
                    <a:pt x="1026960" y="1818411"/>
                  </a:lnTo>
                  <a:lnTo>
                    <a:pt x="1024674" y="1810791"/>
                  </a:lnTo>
                  <a:lnTo>
                    <a:pt x="1018235" y="1795551"/>
                  </a:lnTo>
                  <a:lnTo>
                    <a:pt x="1024826" y="1792224"/>
                  </a:lnTo>
                  <a:lnTo>
                    <a:pt x="1020483" y="1785391"/>
                  </a:lnTo>
                  <a:lnTo>
                    <a:pt x="1009408" y="1757451"/>
                  </a:lnTo>
                  <a:lnTo>
                    <a:pt x="1007440" y="1752371"/>
                  </a:lnTo>
                  <a:lnTo>
                    <a:pt x="1001610" y="1747291"/>
                  </a:lnTo>
                  <a:lnTo>
                    <a:pt x="995641" y="1742211"/>
                  </a:lnTo>
                  <a:lnTo>
                    <a:pt x="990219" y="1735861"/>
                  </a:lnTo>
                  <a:lnTo>
                    <a:pt x="984719" y="1729511"/>
                  </a:lnTo>
                  <a:lnTo>
                    <a:pt x="978522" y="1724431"/>
                  </a:lnTo>
                  <a:lnTo>
                    <a:pt x="971410" y="1720621"/>
                  </a:lnTo>
                  <a:lnTo>
                    <a:pt x="967359" y="1718081"/>
                  </a:lnTo>
                  <a:lnTo>
                    <a:pt x="965339" y="1716811"/>
                  </a:lnTo>
                  <a:lnTo>
                    <a:pt x="960628" y="1711731"/>
                  </a:lnTo>
                  <a:lnTo>
                    <a:pt x="957618" y="1704111"/>
                  </a:lnTo>
                  <a:lnTo>
                    <a:pt x="953935" y="1707921"/>
                  </a:lnTo>
                  <a:lnTo>
                    <a:pt x="948931" y="1713001"/>
                  </a:lnTo>
                  <a:lnTo>
                    <a:pt x="943533" y="1718081"/>
                  </a:lnTo>
                  <a:lnTo>
                    <a:pt x="938631" y="1718081"/>
                  </a:lnTo>
                  <a:lnTo>
                    <a:pt x="931049" y="1714271"/>
                  </a:lnTo>
                  <a:lnTo>
                    <a:pt x="928624" y="1724431"/>
                  </a:lnTo>
                  <a:lnTo>
                    <a:pt x="923861" y="1738401"/>
                  </a:lnTo>
                  <a:lnTo>
                    <a:pt x="921207" y="1743481"/>
                  </a:lnTo>
                  <a:lnTo>
                    <a:pt x="901915" y="1746021"/>
                  </a:lnTo>
                  <a:lnTo>
                    <a:pt x="899426" y="1748561"/>
                  </a:lnTo>
                  <a:lnTo>
                    <a:pt x="897432" y="1758721"/>
                  </a:lnTo>
                  <a:lnTo>
                    <a:pt x="891540" y="1767611"/>
                  </a:lnTo>
                  <a:lnTo>
                    <a:pt x="882065" y="1767611"/>
                  </a:lnTo>
                  <a:lnTo>
                    <a:pt x="871537" y="1762531"/>
                  </a:lnTo>
                  <a:lnTo>
                    <a:pt x="862469" y="1757451"/>
                  </a:lnTo>
                  <a:lnTo>
                    <a:pt x="854951" y="1756181"/>
                  </a:lnTo>
                  <a:lnTo>
                    <a:pt x="846124" y="1754911"/>
                  </a:lnTo>
                  <a:lnTo>
                    <a:pt x="837145" y="1756181"/>
                  </a:lnTo>
                  <a:lnTo>
                    <a:pt x="829183" y="1757451"/>
                  </a:lnTo>
                  <a:lnTo>
                    <a:pt x="801281" y="1757451"/>
                  </a:lnTo>
                  <a:lnTo>
                    <a:pt x="792060" y="1756181"/>
                  </a:lnTo>
                  <a:lnTo>
                    <a:pt x="792492" y="1752371"/>
                  </a:lnTo>
                  <a:lnTo>
                    <a:pt x="792162" y="1747291"/>
                  </a:lnTo>
                  <a:lnTo>
                    <a:pt x="790778" y="1744751"/>
                  </a:lnTo>
                  <a:lnTo>
                    <a:pt x="788022" y="1748561"/>
                  </a:lnTo>
                  <a:lnTo>
                    <a:pt x="783653" y="1753641"/>
                  </a:lnTo>
                  <a:lnTo>
                    <a:pt x="778129" y="1756181"/>
                  </a:lnTo>
                  <a:lnTo>
                    <a:pt x="532409" y="1756181"/>
                  </a:lnTo>
                  <a:lnTo>
                    <a:pt x="533082" y="1779041"/>
                  </a:lnTo>
                  <a:lnTo>
                    <a:pt x="533577" y="1803171"/>
                  </a:lnTo>
                  <a:lnTo>
                    <a:pt x="533971" y="1826031"/>
                  </a:lnTo>
                  <a:lnTo>
                    <a:pt x="534339" y="1848891"/>
                  </a:lnTo>
                  <a:lnTo>
                    <a:pt x="494157" y="1848891"/>
                  </a:lnTo>
                  <a:lnTo>
                    <a:pt x="496112" y="1898421"/>
                  </a:lnTo>
                  <a:lnTo>
                    <a:pt x="497293" y="1949221"/>
                  </a:lnTo>
                  <a:lnTo>
                    <a:pt x="497865" y="1998751"/>
                  </a:lnTo>
                  <a:lnTo>
                    <a:pt x="498017" y="2049551"/>
                  </a:lnTo>
                  <a:lnTo>
                    <a:pt x="491363" y="2047011"/>
                  </a:lnTo>
                  <a:lnTo>
                    <a:pt x="484441" y="2044471"/>
                  </a:lnTo>
                  <a:lnTo>
                    <a:pt x="472325" y="2050821"/>
                  </a:lnTo>
                  <a:lnTo>
                    <a:pt x="467080" y="2047011"/>
                  </a:lnTo>
                  <a:lnTo>
                    <a:pt x="461505" y="2050821"/>
                  </a:lnTo>
                  <a:lnTo>
                    <a:pt x="455993" y="2055901"/>
                  </a:lnTo>
                  <a:lnTo>
                    <a:pt x="455955" y="2062251"/>
                  </a:lnTo>
                  <a:lnTo>
                    <a:pt x="456831" y="2069871"/>
                  </a:lnTo>
                  <a:lnTo>
                    <a:pt x="454075" y="2077491"/>
                  </a:lnTo>
                  <a:lnTo>
                    <a:pt x="449973" y="2082571"/>
                  </a:lnTo>
                  <a:lnTo>
                    <a:pt x="446608" y="2088921"/>
                  </a:lnTo>
                  <a:lnTo>
                    <a:pt x="442696" y="2095271"/>
                  </a:lnTo>
                  <a:lnTo>
                    <a:pt x="436956" y="2099081"/>
                  </a:lnTo>
                  <a:lnTo>
                    <a:pt x="434517" y="2102891"/>
                  </a:lnTo>
                  <a:lnTo>
                    <a:pt x="435241" y="2109241"/>
                  </a:lnTo>
                  <a:lnTo>
                    <a:pt x="437769" y="2116861"/>
                  </a:lnTo>
                  <a:lnTo>
                    <a:pt x="440728" y="2120671"/>
                  </a:lnTo>
                  <a:lnTo>
                    <a:pt x="431685" y="2128291"/>
                  </a:lnTo>
                  <a:lnTo>
                    <a:pt x="425729" y="2134641"/>
                  </a:lnTo>
                  <a:lnTo>
                    <a:pt x="424129" y="2142261"/>
                  </a:lnTo>
                  <a:lnTo>
                    <a:pt x="428167" y="2153691"/>
                  </a:lnTo>
                  <a:lnTo>
                    <a:pt x="431863" y="2160041"/>
                  </a:lnTo>
                  <a:lnTo>
                    <a:pt x="427253" y="2163851"/>
                  </a:lnTo>
                  <a:lnTo>
                    <a:pt x="415505" y="2171471"/>
                  </a:lnTo>
                  <a:lnTo>
                    <a:pt x="414439" y="2176551"/>
                  </a:lnTo>
                  <a:lnTo>
                    <a:pt x="411721" y="2184171"/>
                  </a:lnTo>
                  <a:lnTo>
                    <a:pt x="416458" y="2190521"/>
                  </a:lnTo>
                  <a:lnTo>
                    <a:pt x="422427" y="2190521"/>
                  </a:lnTo>
                  <a:lnTo>
                    <a:pt x="429056" y="2187981"/>
                  </a:lnTo>
                  <a:lnTo>
                    <a:pt x="435825" y="2189251"/>
                  </a:lnTo>
                  <a:lnTo>
                    <a:pt x="441058" y="2193061"/>
                  </a:lnTo>
                  <a:lnTo>
                    <a:pt x="433133" y="2198141"/>
                  </a:lnTo>
                  <a:lnTo>
                    <a:pt x="438467" y="2207031"/>
                  </a:lnTo>
                  <a:lnTo>
                    <a:pt x="440055" y="2213381"/>
                  </a:lnTo>
                  <a:lnTo>
                    <a:pt x="438429" y="2219731"/>
                  </a:lnTo>
                  <a:lnTo>
                    <a:pt x="439813" y="2218461"/>
                  </a:lnTo>
                  <a:lnTo>
                    <a:pt x="441223" y="2218461"/>
                  </a:lnTo>
                  <a:lnTo>
                    <a:pt x="442671" y="2217191"/>
                  </a:lnTo>
                  <a:lnTo>
                    <a:pt x="443928" y="2222271"/>
                  </a:lnTo>
                  <a:lnTo>
                    <a:pt x="442836" y="2227351"/>
                  </a:lnTo>
                  <a:lnTo>
                    <a:pt x="441604" y="2233701"/>
                  </a:lnTo>
                  <a:lnTo>
                    <a:pt x="442417" y="2238781"/>
                  </a:lnTo>
                  <a:lnTo>
                    <a:pt x="445833" y="2245131"/>
                  </a:lnTo>
                  <a:lnTo>
                    <a:pt x="454583" y="2246401"/>
                  </a:lnTo>
                  <a:lnTo>
                    <a:pt x="457542" y="2251481"/>
                  </a:lnTo>
                  <a:lnTo>
                    <a:pt x="458685" y="2256561"/>
                  </a:lnTo>
                  <a:lnTo>
                    <a:pt x="457174" y="2261641"/>
                  </a:lnTo>
                  <a:lnTo>
                    <a:pt x="455460" y="2266721"/>
                  </a:lnTo>
                  <a:lnTo>
                    <a:pt x="455968" y="2271801"/>
                  </a:lnTo>
                  <a:lnTo>
                    <a:pt x="459295" y="2279421"/>
                  </a:lnTo>
                  <a:lnTo>
                    <a:pt x="465137" y="2284501"/>
                  </a:lnTo>
                  <a:lnTo>
                    <a:pt x="470738" y="2290851"/>
                  </a:lnTo>
                  <a:lnTo>
                    <a:pt x="489140" y="2330221"/>
                  </a:lnTo>
                  <a:lnTo>
                    <a:pt x="489165" y="2336571"/>
                  </a:lnTo>
                  <a:lnTo>
                    <a:pt x="489762" y="2344191"/>
                  </a:lnTo>
                  <a:lnTo>
                    <a:pt x="482701" y="2354351"/>
                  </a:lnTo>
                  <a:lnTo>
                    <a:pt x="479361" y="2355621"/>
                  </a:lnTo>
                  <a:lnTo>
                    <a:pt x="480606" y="2361971"/>
                  </a:lnTo>
                  <a:lnTo>
                    <a:pt x="484847" y="2360701"/>
                  </a:lnTo>
                  <a:lnTo>
                    <a:pt x="485990" y="2364511"/>
                  </a:lnTo>
                  <a:lnTo>
                    <a:pt x="483628" y="2368321"/>
                  </a:lnTo>
                  <a:lnTo>
                    <a:pt x="482155" y="2372131"/>
                  </a:lnTo>
                  <a:lnTo>
                    <a:pt x="488835" y="2372131"/>
                  </a:lnTo>
                  <a:lnTo>
                    <a:pt x="497052" y="2373401"/>
                  </a:lnTo>
                  <a:lnTo>
                    <a:pt x="504926" y="2373401"/>
                  </a:lnTo>
                  <a:lnTo>
                    <a:pt x="512508" y="2378481"/>
                  </a:lnTo>
                  <a:lnTo>
                    <a:pt x="508812" y="2384831"/>
                  </a:lnTo>
                  <a:lnTo>
                    <a:pt x="508812" y="2396261"/>
                  </a:lnTo>
                  <a:lnTo>
                    <a:pt x="522046" y="2396261"/>
                  </a:lnTo>
                  <a:lnTo>
                    <a:pt x="532066" y="2397531"/>
                  </a:lnTo>
                  <a:lnTo>
                    <a:pt x="536663" y="2398801"/>
                  </a:lnTo>
                  <a:lnTo>
                    <a:pt x="542975" y="2405151"/>
                  </a:lnTo>
                  <a:lnTo>
                    <a:pt x="542683" y="2408961"/>
                  </a:lnTo>
                  <a:lnTo>
                    <a:pt x="551751" y="2412771"/>
                  </a:lnTo>
                  <a:lnTo>
                    <a:pt x="555256" y="2414041"/>
                  </a:lnTo>
                  <a:lnTo>
                    <a:pt x="555244" y="2422931"/>
                  </a:lnTo>
                  <a:lnTo>
                    <a:pt x="549821" y="2426741"/>
                  </a:lnTo>
                  <a:lnTo>
                    <a:pt x="552792" y="2430551"/>
                  </a:lnTo>
                  <a:lnTo>
                    <a:pt x="559473" y="2436901"/>
                  </a:lnTo>
                  <a:lnTo>
                    <a:pt x="566813" y="2441981"/>
                  </a:lnTo>
                  <a:lnTo>
                    <a:pt x="574598" y="2445791"/>
                  </a:lnTo>
                  <a:lnTo>
                    <a:pt x="582663" y="2450871"/>
                  </a:lnTo>
                  <a:lnTo>
                    <a:pt x="588264" y="2453411"/>
                  </a:lnTo>
                  <a:lnTo>
                    <a:pt x="586651" y="2457221"/>
                  </a:lnTo>
                  <a:lnTo>
                    <a:pt x="592543" y="2464841"/>
                  </a:lnTo>
                  <a:lnTo>
                    <a:pt x="598690" y="2466111"/>
                  </a:lnTo>
                  <a:lnTo>
                    <a:pt x="601891" y="2473731"/>
                  </a:lnTo>
                  <a:lnTo>
                    <a:pt x="595947" y="2477541"/>
                  </a:lnTo>
                  <a:lnTo>
                    <a:pt x="600989" y="2485161"/>
                  </a:lnTo>
                  <a:lnTo>
                    <a:pt x="605510" y="2486431"/>
                  </a:lnTo>
                  <a:lnTo>
                    <a:pt x="605459" y="2499131"/>
                  </a:lnTo>
                  <a:lnTo>
                    <a:pt x="614299" y="2500401"/>
                  </a:lnTo>
                  <a:lnTo>
                    <a:pt x="626757" y="2509291"/>
                  </a:lnTo>
                  <a:lnTo>
                    <a:pt x="635939" y="2510561"/>
                  </a:lnTo>
                  <a:lnTo>
                    <a:pt x="637146" y="2524531"/>
                  </a:lnTo>
                  <a:lnTo>
                    <a:pt x="635495" y="2530881"/>
                  </a:lnTo>
                  <a:lnTo>
                    <a:pt x="642353" y="2539771"/>
                  </a:lnTo>
                  <a:lnTo>
                    <a:pt x="644309" y="2546121"/>
                  </a:lnTo>
                  <a:lnTo>
                    <a:pt x="653402" y="2551201"/>
                  </a:lnTo>
                  <a:lnTo>
                    <a:pt x="656005" y="2555011"/>
                  </a:lnTo>
                  <a:lnTo>
                    <a:pt x="660844" y="2566441"/>
                  </a:lnTo>
                  <a:lnTo>
                    <a:pt x="666292" y="2565171"/>
                  </a:lnTo>
                  <a:lnTo>
                    <a:pt x="669683" y="2571521"/>
                  </a:lnTo>
                  <a:lnTo>
                    <a:pt x="673430" y="2575331"/>
                  </a:lnTo>
                  <a:lnTo>
                    <a:pt x="683882" y="2581681"/>
                  </a:lnTo>
                  <a:lnTo>
                    <a:pt x="687806" y="2579141"/>
                  </a:lnTo>
                  <a:lnTo>
                    <a:pt x="694410" y="2571521"/>
                  </a:lnTo>
                  <a:lnTo>
                    <a:pt x="700328" y="2568981"/>
                  </a:lnTo>
                  <a:lnTo>
                    <a:pt x="704850" y="2570251"/>
                  </a:lnTo>
                  <a:lnTo>
                    <a:pt x="709498" y="2572791"/>
                  </a:lnTo>
                  <a:lnTo>
                    <a:pt x="715810" y="2575331"/>
                  </a:lnTo>
                  <a:lnTo>
                    <a:pt x="721791" y="2572791"/>
                  </a:lnTo>
                  <a:lnTo>
                    <a:pt x="724255" y="2568981"/>
                  </a:lnTo>
                  <a:lnTo>
                    <a:pt x="725906" y="2566441"/>
                  </a:lnTo>
                  <a:lnTo>
                    <a:pt x="727024" y="2565171"/>
                  </a:lnTo>
                  <a:lnTo>
                    <a:pt x="730402" y="2561361"/>
                  </a:lnTo>
                  <a:lnTo>
                    <a:pt x="737514" y="2563901"/>
                  </a:lnTo>
                  <a:lnTo>
                    <a:pt x="741540" y="2567711"/>
                  </a:lnTo>
                  <a:lnTo>
                    <a:pt x="740702" y="2572791"/>
                  </a:lnTo>
                  <a:lnTo>
                    <a:pt x="746277" y="2579141"/>
                  </a:lnTo>
                  <a:lnTo>
                    <a:pt x="749160" y="2582951"/>
                  </a:lnTo>
                  <a:lnTo>
                    <a:pt x="752195" y="2586761"/>
                  </a:lnTo>
                  <a:lnTo>
                    <a:pt x="759142" y="2591841"/>
                  </a:lnTo>
                  <a:lnTo>
                    <a:pt x="767422" y="2596921"/>
                  </a:lnTo>
                  <a:lnTo>
                    <a:pt x="773315" y="2602001"/>
                  </a:lnTo>
                  <a:lnTo>
                    <a:pt x="773099" y="2610891"/>
                  </a:lnTo>
                  <a:lnTo>
                    <a:pt x="778510" y="2609621"/>
                  </a:lnTo>
                  <a:lnTo>
                    <a:pt x="784631" y="2609621"/>
                  </a:lnTo>
                  <a:lnTo>
                    <a:pt x="785456" y="2615971"/>
                  </a:lnTo>
                  <a:lnTo>
                    <a:pt x="787844" y="2610891"/>
                  </a:lnTo>
                  <a:lnTo>
                    <a:pt x="788771" y="2609621"/>
                  </a:lnTo>
                  <a:lnTo>
                    <a:pt x="795324" y="2600731"/>
                  </a:lnTo>
                  <a:lnTo>
                    <a:pt x="807542" y="2603271"/>
                  </a:lnTo>
                  <a:lnTo>
                    <a:pt x="810793" y="2609621"/>
                  </a:lnTo>
                  <a:lnTo>
                    <a:pt x="819150" y="2605811"/>
                  </a:lnTo>
                  <a:lnTo>
                    <a:pt x="825461" y="2600731"/>
                  </a:lnTo>
                  <a:lnTo>
                    <a:pt x="832485" y="2610891"/>
                  </a:lnTo>
                  <a:lnTo>
                    <a:pt x="833221" y="2613431"/>
                  </a:lnTo>
                  <a:lnTo>
                    <a:pt x="840422" y="2615971"/>
                  </a:lnTo>
                  <a:lnTo>
                    <a:pt x="843280" y="2608351"/>
                  </a:lnTo>
                  <a:lnTo>
                    <a:pt x="852627" y="2604541"/>
                  </a:lnTo>
                  <a:lnTo>
                    <a:pt x="863676" y="2602001"/>
                  </a:lnTo>
                  <a:lnTo>
                    <a:pt x="871702" y="2600731"/>
                  </a:lnTo>
                  <a:lnTo>
                    <a:pt x="875893" y="2599461"/>
                  </a:lnTo>
                  <a:lnTo>
                    <a:pt x="877290" y="2600731"/>
                  </a:lnTo>
                  <a:lnTo>
                    <a:pt x="884123" y="2605811"/>
                  </a:lnTo>
                  <a:lnTo>
                    <a:pt x="889431" y="2603271"/>
                  </a:lnTo>
                  <a:lnTo>
                    <a:pt x="896251" y="2604541"/>
                  </a:lnTo>
                  <a:lnTo>
                    <a:pt x="897166" y="2603271"/>
                  </a:lnTo>
                  <a:lnTo>
                    <a:pt x="899947" y="2599461"/>
                  </a:lnTo>
                  <a:lnTo>
                    <a:pt x="901788" y="2596921"/>
                  </a:lnTo>
                  <a:lnTo>
                    <a:pt x="903211" y="2595651"/>
                  </a:lnTo>
                  <a:lnTo>
                    <a:pt x="909383" y="2586761"/>
                  </a:lnTo>
                  <a:lnTo>
                    <a:pt x="916355" y="2577871"/>
                  </a:lnTo>
                  <a:lnTo>
                    <a:pt x="924077" y="2568981"/>
                  </a:lnTo>
                  <a:lnTo>
                    <a:pt x="932497" y="2565171"/>
                  </a:lnTo>
                  <a:lnTo>
                    <a:pt x="947178" y="2562631"/>
                  </a:lnTo>
                  <a:lnTo>
                    <a:pt x="962875" y="2562631"/>
                  </a:lnTo>
                  <a:lnTo>
                    <a:pt x="978662" y="2563901"/>
                  </a:lnTo>
                  <a:lnTo>
                    <a:pt x="993635" y="2563901"/>
                  </a:lnTo>
                  <a:lnTo>
                    <a:pt x="992492" y="2562631"/>
                  </a:lnTo>
                  <a:lnTo>
                    <a:pt x="991349" y="2561361"/>
                  </a:lnTo>
                  <a:lnTo>
                    <a:pt x="990206" y="2560091"/>
                  </a:lnTo>
                  <a:lnTo>
                    <a:pt x="986650" y="2556281"/>
                  </a:lnTo>
                  <a:lnTo>
                    <a:pt x="986650" y="2546121"/>
                  </a:lnTo>
                  <a:lnTo>
                    <a:pt x="989647" y="2539771"/>
                  </a:lnTo>
                  <a:lnTo>
                    <a:pt x="986256" y="2530881"/>
                  </a:lnTo>
                  <a:lnTo>
                    <a:pt x="988402" y="2529611"/>
                  </a:lnTo>
                  <a:lnTo>
                    <a:pt x="976998" y="2528341"/>
                  </a:lnTo>
                  <a:lnTo>
                    <a:pt x="973035" y="2524531"/>
                  </a:lnTo>
                  <a:lnTo>
                    <a:pt x="968476" y="2529611"/>
                  </a:lnTo>
                  <a:lnTo>
                    <a:pt x="965542" y="2527071"/>
                  </a:lnTo>
                  <a:lnTo>
                    <a:pt x="966889" y="2523261"/>
                  </a:lnTo>
                  <a:lnTo>
                    <a:pt x="960437" y="2519451"/>
                  </a:lnTo>
                  <a:lnTo>
                    <a:pt x="958913" y="2514371"/>
                  </a:lnTo>
                  <a:lnTo>
                    <a:pt x="953477" y="2504211"/>
                  </a:lnTo>
                  <a:lnTo>
                    <a:pt x="952715" y="2495321"/>
                  </a:lnTo>
                  <a:lnTo>
                    <a:pt x="945591" y="2482621"/>
                  </a:lnTo>
                  <a:lnTo>
                    <a:pt x="947394" y="2472461"/>
                  </a:lnTo>
                  <a:lnTo>
                    <a:pt x="934542" y="2464841"/>
                  </a:lnTo>
                  <a:lnTo>
                    <a:pt x="932281" y="2458491"/>
                  </a:lnTo>
                  <a:lnTo>
                    <a:pt x="920661" y="2449601"/>
                  </a:lnTo>
                  <a:lnTo>
                    <a:pt x="915847" y="2444521"/>
                  </a:lnTo>
                  <a:lnTo>
                    <a:pt x="909408" y="2429281"/>
                  </a:lnTo>
                  <a:lnTo>
                    <a:pt x="903960" y="2426741"/>
                  </a:lnTo>
                  <a:lnTo>
                    <a:pt x="892505" y="2420391"/>
                  </a:lnTo>
                  <a:lnTo>
                    <a:pt x="890219" y="2419121"/>
                  </a:lnTo>
                  <a:lnTo>
                    <a:pt x="882345" y="2420391"/>
                  </a:lnTo>
                  <a:lnTo>
                    <a:pt x="875728" y="2416581"/>
                  </a:lnTo>
                  <a:lnTo>
                    <a:pt x="871728" y="2412771"/>
                  </a:lnTo>
                  <a:lnTo>
                    <a:pt x="872858" y="2407691"/>
                  </a:lnTo>
                  <a:lnTo>
                    <a:pt x="876071" y="2403881"/>
                  </a:lnTo>
                  <a:lnTo>
                    <a:pt x="878357" y="2398801"/>
                  </a:lnTo>
                  <a:lnTo>
                    <a:pt x="879665" y="2391181"/>
                  </a:lnTo>
                  <a:lnTo>
                    <a:pt x="875753" y="2387371"/>
                  </a:lnTo>
                  <a:lnTo>
                    <a:pt x="890981" y="2386101"/>
                  </a:lnTo>
                  <a:lnTo>
                    <a:pt x="897496" y="2388641"/>
                  </a:lnTo>
                  <a:lnTo>
                    <a:pt x="903185" y="2388641"/>
                  </a:lnTo>
                  <a:lnTo>
                    <a:pt x="908126" y="2386101"/>
                  </a:lnTo>
                  <a:lnTo>
                    <a:pt x="913066" y="2383561"/>
                  </a:lnTo>
                  <a:lnTo>
                    <a:pt x="916571" y="2373401"/>
                  </a:lnTo>
                  <a:lnTo>
                    <a:pt x="916406" y="2361971"/>
                  </a:lnTo>
                  <a:lnTo>
                    <a:pt x="916254" y="2360701"/>
                  </a:lnTo>
                  <a:lnTo>
                    <a:pt x="915263" y="2351811"/>
                  </a:lnTo>
                  <a:lnTo>
                    <a:pt x="914857" y="2344191"/>
                  </a:lnTo>
                  <a:lnTo>
                    <a:pt x="914946" y="2336571"/>
                  </a:lnTo>
                  <a:lnTo>
                    <a:pt x="915771" y="2328951"/>
                  </a:lnTo>
                  <a:lnTo>
                    <a:pt x="920102" y="2313711"/>
                  </a:lnTo>
                  <a:lnTo>
                    <a:pt x="923836" y="2307361"/>
                  </a:lnTo>
                  <a:lnTo>
                    <a:pt x="923226" y="2290851"/>
                  </a:lnTo>
                  <a:lnTo>
                    <a:pt x="923264" y="2284501"/>
                  </a:lnTo>
                  <a:lnTo>
                    <a:pt x="934008" y="2270531"/>
                  </a:lnTo>
                  <a:lnTo>
                    <a:pt x="941933" y="2275611"/>
                  </a:lnTo>
                  <a:lnTo>
                    <a:pt x="941781" y="2281961"/>
                  </a:lnTo>
                  <a:lnTo>
                    <a:pt x="945045" y="2278151"/>
                  </a:lnTo>
                  <a:lnTo>
                    <a:pt x="950633" y="2275611"/>
                  </a:lnTo>
                  <a:lnTo>
                    <a:pt x="949185" y="2270531"/>
                  </a:lnTo>
                  <a:lnTo>
                    <a:pt x="947737" y="2265451"/>
                  </a:lnTo>
                  <a:lnTo>
                    <a:pt x="949223" y="2256561"/>
                  </a:lnTo>
                  <a:lnTo>
                    <a:pt x="950544" y="2252751"/>
                  </a:lnTo>
                  <a:lnTo>
                    <a:pt x="951712" y="2245131"/>
                  </a:lnTo>
                  <a:lnTo>
                    <a:pt x="952512" y="2237511"/>
                  </a:lnTo>
                  <a:lnTo>
                    <a:pt x="954430" y="2229891"/>
                  </a:lnTo>
                  <a:lnTo>
                    <a:pt x="958951" y="2224811"/>
                  </a:lnTo>
                  <a:lnTo>
                    <a:pt x="964031" y="2219731"/>
                  </a:lnTo>
                  <a:lnTo>
                    <a:pt x="965136" y="2217191"/>
                  </a:lnTo>
                  <a:lnTo>
                    <a:pt x="967917" y="2210841"/>
                  </a:lnTo>
                  <a:lnTo>
                    <a:pt x="971232" y="2201951"/>
                  </a:lnTo>
                  <a:lnTo>
                    <a:pt x="974636" y="2194331"/>
                  </a:lnTo>
                  <a:lnTo>
                    <a:pt x="978789" y="2187981"/>
                  </a:lnTo>
                  <a:lnTo>
                    <a:pt x="979614" y="2186711"/>
                  </a:lnTo>
                  <a:lnTo>
                    <a:pt x="986040" y="2189251"/>
                  </a:lnTo>
                  <a:lnTo>
                    <a:pt x="998842" y="2187981"/>
                  </a:lnTo>
                  <a:lnTo>
                    <a:pt x="998639" y="2186711"/>
                  </a:lnTo>
                  <a:lnTo>
                    <a:pt x="996696" y="2174011"/>
                  </a:lnTo>
                  <a:lnTo>
                    <a:pt x="996784" y="2170201"/>
                  </a:lnTo>
                  <a:lnTo>
                    <a:pt x="998131" y="2162581"/>
                  </a:lnTo>
                  <a:lnTo>
                    <a:pt x="1000963" y="2156231"/>
                  </a:lnTo>
                  <a:lnTo>
                    <a:pt x="1004062" y="2149881"/>
                  </a:lnTo>
                  <a:lnTo>
                    <a:pt x="1006221" y="2142261"/>
                  </a:lnTo>
                  <a:lnTo>
                    <a:pt x="1007592" y="2133371"/>
                  </a:lnTo>
                  <a:lnTo>
                    <a:pt x="1008494" y="2124481"/>
                  </a:lnTo>
                  <a:lnTo>
                    <a:pt x="1008735" y="2114321"/>
                  </a:lnTo>
                  <a:lnTo>
                    <a:pt x="1008176" y="2105431"/>
                  </a:lnTo>
                  <a:lnTo>
                    <a:pt x="1006919" y="2097811"/>
                  </a:lnTo>
                  <a:lnTo>
                    <a:pt x="1005509" y="2088921"/>
                  </a:lnTo>
                  <a:lnTo>
                    <a:pt x="1005014" y="2081301"/>
                  </a:lnTo>
                  <a:lnTo>
                    <a:pt x="1006538" y="2073681"/>
                  </a:lnTo>
                  <a:lnTo>
                    <a:pt x="1009688" y="2064791"/>
                  </a:lnTo>
                  <a:lnTo>
                    <a:pt x="1013447" y="2050821"/>
                  </a:lnTo>
                  <a:lnTo>
                    <a:pt x="1013790" y="2049551"/>
                  </a:lnTo>
                  <a:lnTo>
                    <a:pt x="1014806" y="2045741"/>
                  </a:lnTo>
                  <a:lnTo>
                    <a:pt x="1018019" y="2036851"/>
                  </a:lnTo>
                  <a:lnTo>
                    <a:pt x="1020000" y="2033041"/>
                  </a:lnTo>
                  <a:lnTo>
                    <a:pt x="1022273" y="2027961"/>
                  </a:lnTo>
                  <a:lnTo>
                    <a:pt x="1024559" y="2016531"/>
                  </a:lnTo>
                  <a:lnTo>
                    <a:pt x="1020445" y="2012721"/>
                  </a:lnTo>
                  <a:lnTo>
                    <a:pt x="1022438" y="2002561"/>
                  </a:lnTo>
                  <a:lnTo>
                    <a:pt x="1023810" y="1989861"/>
                  </a:lnTo>
                  <a:lnTo>
                    <a:pt x="1032471" y="1984781"/>
                  </a:lnTo>
                  <a:lnTo>
                    <a:pt x="1041844" y="1988591"/>
                  </a:lnTo>
                  <a:lnTo>
                    <a:pt x="1042974" y="1984781"/>
                  </a:lnTo>
                  <a:lnTo>
                    <a:pt x="1045959" y="1974621"/>
                  </a:lnTo>
                  <a:lnTo>
                    <a:pt x="1045540" y="1972081"/>
                  </a:lnTo>
                  <a:lnTo>
                    <a:pt x="1061910" y="1965731"/>
                  </a:lnTo>
                  <a:lnTo>
                    <a:pt x="1074610" y="1961921"/>
                  </a:lnTo>
                  <a:lnTo>
                    <a:pt x="1081112" y="1954301"/>
                  </a:lnTo>
                  <a:lnTo>
                    <a:pt x="1087069" y="1945411"/>
                  </a:lnTo>
                  <a:close/>
                </a:path>
                <a:path w="6201409" h="3616959">
                  <a:moveTo>
                    <a:pt x="1619529" y="415061"/>
                  </a:moveTo>
                  <a:lnTo>
                    <a:pt x="1619415" y="411187"/>
                  </a:lnTo>
                  <a:lnTo>
                    <a:pt x="1618665" y="414997"/>
                  </a:lnTo>
                  <a:lnTo>
                    <a:pt x="1619529" y="415061"/>
                  </a:lnTo>
                  <a:close/>
                </a:path>
                <a:path w="6201409" h="3616959">
                  <a:moveTo>
                    <a:pt x="2703436" y="503897"/>
                  </a:moveTo>
                  <a:lnTo>
                    <a:pt x="2701391" y="502627"/>
                  </a:lnTo>
                  <a:lnTo>
                    <a:pt x="2684945" y="492467"/>
                  </a:lnTo>
                  <a:lnTo>
                    <a:pt x="2682875" y="491197"/>
                  </a:lnTo>
                  <a:lnTo>
                    <a:pt x="2675852" y="486117"/>
                  </a:lnTo>
                  <a:lnTo>
                    <a:pt x="2672334" y="483577"/>
                  </a:lnTo>
                  <a:lnTo>
                    <a:pt x="2669768" y="475957"/>
                  </a:lnTo>
                  <a:lnTo>
                    <a:pt x="2672118" y="469607"/>
                  </a:lnTo>
                  <a:lnTo>
                    <a:pt x="2661831" y="477227"/>
                  </a:lnTo>
                  <a:lnTo>
                    <a:pt x="2655684" y="482307"/>
                  </a:lnTo>
                  <a:lnTo>
                    <a:pt x="2655582" y="486117"/>
                  </a:lnTo>
                  <a:lnTo>
                    <a:pt x="2648585" y="483577"/>
                  </a:lnTo>
                  <a:lnTo>
                    <a:pt x="2641600" y="481037"/>
                  </a:lnTo>
                  <a:lnTo>
                    <a:pt x="2633395" y="483577"/>
                  </a:lnTo>
                  <a:lnTo>
                    <a:pt x="2622689" y="479767"/>
                  </a:lnTo>
                  <a:lnTo>
                    <a:pt x="2620556" y="483577"/>
                  </a:lnTo>
                  <a:lnTo>
                    <a:pt x="2614726" y="475957"/>
                  </a:lnTo>
                  <a:lnTo>
                    <a:pt x="2612440" y="474687"/>
                  </a:lnTo>
                  <a:lnTo>
                    <a:pt x="2607729" y="469607"/>
                  </a:lnTo>
                  <a:lnTo>
                    <a:pt x="2603017" y="464527"/>
                  </a:lnTo>
                  <a:lnTo>
                    <a:pt x="2599448" y="459447"/>
                  </a:lnTo>
                  <a:lnTo>
                    <a:pt x="2582303" y="453097"/>
                  </a:lnTo>
                  <a:lnTo>
                    <a:pt x="2574823" y="453097"/>
                  </a:lnTo>
                  <a:lnTo>
                    <a:pt x="2568968" y="446747"/>
                  </a:lnTo>
                  <a:lnTo>
                    <a:pt x="2565400" y="442937"/>
                  </a:lnTo>
                  <a:lnTo>
                    <a:pt x="2563025" y="440397"/>
                  </a:lnTo>
                  <a:lnTo>
                    <a:pt x="2559456" y="436587"/>
                  </a:lnTo>
                  <a:lnTo>
                    <a:pt x="2556446" y="434047"/>
                  </a:lnTo>
                  <a:lnTo>
                    <a:pt x="2553436" y="431507"/>
                  </a:lnTo>
                  <a:lnTo>
                    <a:pt x="2547416" y="426427"/>
                  </a:lnTo>
                  <a:lnTo>
                    <a:pt x="2542908" y="423887"/>
                  </a:lnTo>
                  <a:lnTo>
                    <a:pt x="2533878" y="418807"/>
                  </a:lnTo>
                  <a:lnTo>
                    <a:pt x="2519896" y="418807"/>
                  </a:lnTo>
                  <a:lnTo>
                    <a:pt x="2517254" y="420077"/>
                  </a:lnTo>
                  <a:lnTo>
                    <a:pt x="2517610" y="422617"/>
                  </a:lnTo>
                  <a:lnTo>
                    <a:pt x="2512936" y="423887"/>
                  </a:lnTo>
                  <a:lnTo>
                    <a:pt x="2509850" y="422617"/>
                  </a:lnTo>
                  <a:lnTo>
                    <a:pt x="2502281" y="428967"/>
                  </a:lnTo>
                  <a:lnTo>
                    <a:pt x="2499182" y="430237"/>
                  </a:lnTo>
                  <a:lnTo>
                    <a:pt x="2485974" y="431507"/>
                  </a:lnTo>
                  <a:lnTo>
                    <a:pt x="2482024" y="427697"/>
                  </a:lnTo>
                  <a:lnTo>
                    <a:pt x="2474277" y="428967"/>
                  </a:lnTo>
                  <a:lnTo>
                    <a:pt x="2471128" y="431507"/>
                  </a:lnTo>
                  <a:lnTo>
                    <a:pt x="2461501" y="428967"/>
                  </a:lnTo>
                  <a:lnTo>
                    <a:pt x="2460625" y="422617"/>
                  </a:lnTo>
                  <a:lnTo>
                    <a:pt x="2460104" y="418807"/>
                  </a:lnTo>
                  <a:lnTo>
                    <a:pt x="2443632" y="422617"/>
                  </a:lnTo>
                  <a:lnTo>
                    <a:pt x="2447353" y="416267"/>
                  </a:lnTo>
                  <a:lnTo>
                    <a:pt x="2445753" y="411187"/>
                  </a:lnTo>
                  <a:lnTo>
                    <a:pt x="2444165" y="406107"/>
                  </a:lnTo>
                  <a:lnTo>
                    <a:pt x="2430386" y="406107"/>
                  </a:lnTo>
                  <a:lnTo>
                    <a:pt x="2426055" y="404837"/>
                  </a:lnTo>
                  <a:lnTo>
                    <a:pt x="2426258" y="411187"/>
                  </a:lnTo>
                  <a:lnTo>
                    <a:pt x="2416911" y="407377"/>
                  </a:lnTo>
                  <a:lnTo>
                    <a:pt x="2422563" y="414997"/>
                  </a:lnTo>
                  <a:lnTo>
                    <a:pt x="2423083" y="420077"/>
                  </a:lnTo>
                  <a:lnTo>
                    <a:pt x="2413685" y="425157"/>
                  </a:lnTo>
                  <a:lnTo>
                    <a:pt x="2414397" y="428967"/>
                  </a:lnTo>
                  <a:lnTo>
                    <a:pt x="2403830" y="423887"/>
                  </a:lnTo>
                  <a:lnTo>
                    <a:pt x="2393619" y="413727"/>
                  </a:lnTo>
                  <a:lnTo>
                    <a:pt x="2384183" y="402297"/>
                  </a:lnTo>
                  <a:lnTo>
                    <a:pt x="2379459" y="397217"/>
                  </a:lnTo>
                  <a:lnTo>
                    <a:pt x="2375903" y="393407"/>
                  </a:lnTo>
                  <a:lnTo>
                    <a:pt x="2356066" y="374357"/>
                  </a:lnTo>
                  <a:lnTo>
                    <a:pt x="2350782" y="369277"/>
                  </a:lnTo>
                  <a:lnTo>
                    <a:pt x="2338095" y="357847"/>
                  </a:lnTo>
                  <a:lnTo>
                    <a:pt x="2313648" y="336257"/>
                  </a:lnTo>
                  <a:lnTo>
                    <a:pt x="2310714" y="333717"/>
                  </a:lnTo>
                  <a:lnTo>
                    <a:pt x="2301938" y="326097"/>
                  </a:lnTo>
                  <a:lnTo>
                    <a:pt x="2289784" y="317207"/>
                  </a:lnTo>
                  <a:lnTo>
                    <a:pt x="2278735" y="309587"/>
                  </a:lnTo>
                  <a:lnTo>
                    <a:pt x="2276894" y="308317"/>
                  </a:lnTo>
                  <a:lnTo>
                    <a:pt x="2274201" y="307047"/>
                  </a:lnTo>
                  <a:lnTo>
                    <a:pt x="2249779" y="295617"/>
                  </a:lnTo>
                  <a:lnTo>
                    <a:pt x="2236406" y="287997"/>
                  </a:lnTo>
                  <a:lnTo>
                    <a:pt x="2223693" y="279107"/>
                  </a:lnTo>
                  <a:lnTo>
                    <a:pt x="2227288" y="276567"/>
                  </a:lnTo>
                  <a:lnTo>
                    <a:pt x="2231174" y="280377"/>
                  </a:lnTo>
                  <a:lnTo>
                    <a:pt x="2233853" y="276567"/>
                  </a:lnTo>
                  <a:lnTo>
                    <a:pt x="2236546" y="272757"/>
                  </a:lnTo>
                  <a:lnTo>
                    <a:pt x="2236038" y="271487"/>
                  </a:lnTo>
                  <a:lnTo>
                    <a:pt x="2235035" y="268947"/>
                  </a:lnTo>
                  <a:lnTo>
                    <a:pt x="2231415" y="268947"/>
                  </a:lnTo>
                  <a:lnTo>
                    <a:pt x="2232355" y="267677"/>
                  </a:lnTo>
                  <a:lnTo>
                    <a:pt x="2232863" y="266407"/>
                  </a:lnTo>
                  <a:lnTo>
                    <a:pt x="2233371" y="265137"/>
                  </a:lnTo>
                  <a:lnTo>
                    <a:pt x="2234488" y="263867"/>
                  </a:lnTo>
                  <a:lnTo>
                    <a:pt x="2229510" y="266407"/>
                  </a:lnTo>
                  <a:lnTo>
                    <a:pt x="2227389" y="265137"/>
                  </a:lnTo>
                  <a:lnTo>
                    <a:pt x="2221522" y="271487"/>
                  </a:lnTo>
                  <a:lnTo>
                    <a:pt x="2218144" y="268947"/>
                  </a:lnTo>
                  <a:lnTo>
                    <a:pt x="2215578" y="270217"/>
                  </a:lnTo>
                  <a:lnTo>
                    <a:pt x="2214613" y="271487"/>
                  </a:lnTo>
                  <a:lnTo>
                    <a:pt x="2213572" y="272757"/>
                  </a:lnTo>
                  <a:lnTo>
                    <a:pt x="2212416" y="274027"/>
                  </a:lnTo>
                  <a:lnTo>
                    <a:pt x="2203780" y="277837"/>
                  </a:lnTo>
                  <a:lnTo>
                    <a:pt x="2195030" y="280377"/>
                  </a:lnTo>
                  <a:lnTo>
                    <a:pt x="2190419" y="280377"/>
                  </a:lnTo>
                  <a:lnTo>
                    <a:pt x="2195487" y="286727"/>
                  </a:lnTo>
                  <a:lnTo>
                    <a:pt x="2183879" y="291807"/>
                  </a:lnTo>
                  <a:lnTo>
                    <a:pt x="2171776" y="295617"/>
                  </a:lnTo>
                  <a:lnTo>
                    <a:pt x="2165667" y="296887"/>
                  </a:lnTo>
                  <a:lnTo>
                    <a:pt x="2166404" y="307047"/>
                  </a:lnTo>
                  <a:lnTo>
                    <a:pt x="2160879" y="307047"/>
                  </a:lnTo>
                  <a:lnTo>
                    <a:pt x="2155025" y="301967"/>
                  </a:lnTo>
                  <a:lnTo>
                    <a:pt x="2141207" y="300697"/>
                  </a:lnTo>
                  <a:lnTo>
                    <a:pt x="2137956" y="305777"/>
                  </a:lnTo>
                  <a:lnTo>
                    <a:pt x="2132761" y="309587"/>
                  </a:lnTo>
                  <a:lnTo>
                    <a:pt x="2131631" y="307047"/>
                  </a:lnTo>
                  <a:lnTo>
                    <a:pt x="2120912" y="303237"/>
                  </a:lnTo>
                  <a:lnTo>
                    <a:pt x="2125497" y="293077"/>
                  </a:lnTo>
                  <a:lnTo>
                    <a:pt x="2127389" y="289267"/>
                  </a:lnTo>
                  <a:lnTo>
                    <a:pt x="2134705" y="290537"/>
                  </a:lnTo>
                  <a:lnTo>
                    <a:pt x="2134717" y="286727"/>
                  </a:lnTo>
                  <a:lnTo>
                    <a:pt x="2132520" y="284187"/>
                  </a:lnTo>
                  <a:lnTo>
                    <a:pt x="2129650" y="281647"/>
                  </a:lnTo>
                  <a:lnTo>
                    <a:pt x="2121395" y="286727"/>
                  </a:lnTo>
                  <a:lnTo>
                    <a:pt x="2105774" y="281647"/>
                  </a:lnTo>
                  <a:lnTo>
                    <a:pt x="2098090" y="279107"/>
                  </a:lnTo>
                  <a:lnTo>
                    <a:pt x="2090585" y="282917"/>
                  </a:lnTo>
                  <a:lnTo>
                    <a:pt x="2093683" y="281647"/>
                  </a:lnTo>
                  <a:lnTo>
                    <a:pt x="2096579" y="282917"/>
                  </a:lnTo>
                  <a:lnTo>
                    <a:pt x="2098319" y="285457"/>
                  </a:lnTo>
                  <a:lnTo>
                    <a:pt x="2095093" y="285457"/>
                  </a:lnTo>
                  <a:lnTo>
                    <a:pt x="2092388" y="286727"/>
                  </a:lnTo>
                  <a:lnTo>
                    <a:pt x="2090204" y="289267"/>
                  </a:lnTo>
                  <a:lnTo>
                    <a:pt x="2087841" y="284187"/>
                  </a:lnTo>
                  <a:lnTo>
                    <a:pt x="2082457" y="282917"/>
                  </a:lnTo>
                  <a:lnTo>
                    <a:pt x="2084273" y="281647"/>
                  </a:lnTo>
                  <a:lnTo>
                    <a:pt x="2087892" y="279107"/>
                  </a:lnTo>
                  <a:lnTo>
                    <a:pt x="2081339" y="277837"/>
                  </a:lnTo>
                  <a:lnTo>
                    <a:pt x="2080666" y="276567"/>
                  </a:lnTo>
                  <a:lnTo>
                    <a:pt x="2077262" y="270217"/>
                  </a:lnTo>
                  <a:lnTo>
                    <a:pt x="2071611" y="267677"/>
                  </a:lnTo>
                  <a:lnTo>
                    <a:pt x="2070823" y="271487"/>
                  </a:lnTo>
                  <a:lnTo>
                    <a:pt x="2072525" y="274027"/>
                  </a:lnTo>
                  <a:lnTo>
                    <a:pt x="2075484" y="275297"/>
                  </a:lnTo>
                  <a:lnTo>
                    <a:pt x="2072817" y="276567"/>
                  </a:lnTo>
                  <a:lnTo>
                    <a:pt x="2063292" y="270217"/>
                  </a:lnTo>
                  <a:lnTo>
                    <a:pt x="2061438" y="279107"/>
                  </a:lnTo>
                  <a:lnTo>
                    <a:pt x="2057234" y="281647"/>
                  </a:lnTo>
                  <a:lnTo>
                    <a:pt x="2055253" y="280377"/>
                  </a:lnTo>
                  <a:lnTo>
                    <a:pt x="2053259" y="279107"/>
                  </a:lnTo>
                  <a:lnTo>
                    <a:pt x="2048319" y="277837"/>
                  </a:lnTo>
                  <a:lnTo>
                    <a:pt x="2043633" y="277837"/>
                  </a:lnTo>
                  <a:lnTo>
                    <a:pt x="2038870" y="276567"/>
                  </a:lnTo>
                  <a:lnTo>
                    <a:pt x="2033727" y="272757"/>
                  </a:lnTo>
                  <a:lnTo>
                    <a:pt x="2038045" y="270217"/>
                  </a:lnTo>
                  <a:lnTo>
                    <a:pt x="2037118" y="265137"/>
                  </a:lnTo>
                  <a:lnTo>
                    <a:pt x="2035073" y="260057"/>
                  </a:lnTo>
                  <a:lnTo>
                    <a:pt x="2036038" y="254977"/>
                  </a:lnTo>
                  <a:lnTo>
                    <a:pt x="2031212" y="252437"/>
                  </a:lnTo>
                  <a:lnTo>
                    <a:pt x="2024697" y="249897"/>
                  </a:lnTo>
                  <a:lnTo>
                    <a:pt x="2020443" y="239737"/>
                  </a:lnTo>
                  <a:lnTo>
                    <a:pt x="2019757" y="237197"/>
                  </a:lnTo>
                  <a:lnTo>
                    <a:pt x="2016404" y="234657"/>
                  </a:lnTo>
                  <a:lnTo>
                    <a:pt x="2014982" y="233387"/>
                  </a:lnTo>
                  <a:lnTo>
                    <a:pt x="2012111" y="230847"/>
                  </a:lnTo>
                  <a:lnTo>
                    <a:pt x="2006066" y="228307"/>
                  </a:lnTo>
                  <a:lnTo>
                    <a:pt x="2000478" y="227037"/>
                  </a:lnTo>
                  <a:lnTo>
                    <a:pt x="1997519" y="230847"/>
                  </a:lnTo>
                  <a:lnTo>
                    <a:pt x="1992909" y="233387"/>
                  </a:lnTo>
                  <a:lnTo>
                    <a:pt x="1983536" y="230847"/>
                  </a:lnTo>
                  <a:lnTo>
                    <a:pt x="1971103" y="225767"/>
                  </a:lnTo>
                  <a:lnTo>
                    <a:pt x="1967992" y="224497"/>
                  </a:lnTo>
                  <a:lnTo>
                    <a:pt x="1963534" y="224497"/>
                  </a:lnTo>
                  <a:lnTo>
                    <a:pt x="1959190" y="225767"/>
                  </a:lnTo>
                  <a:lnTo>
                    <a:pt x="1950986" y="224497"/>
                  </a:lnTo>
                  <a:lnTo>
                    <a:pt x="1947240" y="221957"/>
                  </a:lnTo>
                  <a:lnTo>
                    <a:pt x="1943188" y="221957"/>
                  </a:lnTo>
                  <a:lnTo>
                    <a:pt x="1945525" y="224497"/>
                  </a:lnTo>
                  <a:lnTo>
                    <a:pt x="1946668" y="225767"/>
                  </a:lnTo>
                  <a:lnTo>
                    <a:pt x="1940179" y="225767"/>
                  </a:lnTo>
                  <a:lnTo>
                    <a:pt x="1936991" y="224497"/>
                  </a:lnTo>
                  <a:lnTo>
                    <a:pt x="1938794" y="229577"/>
                  </a:lnTo>
                  <a:lnTo>
                    <a:pt x="1931797" y="233387"/>
                  </a:lnTo>
                  <a:lnTo>
                    <a:pt x="1923059" y="232117"/>
                  </a:lnTo>
                  <a:lnTo>
                    <a:pt x="1924964" y="237197"/>
                  </a:lnTo>
                  <a:lnTo>
                    <a:pt x="1928444" y="238467"/>
                  </a:lnTo>
                  <a:lnTo>
                    <a:pt x="1924977" y="242277"/>
                  </a:lnTo>
                  <a:lnTo>
                    <a:pt x="1913013" y="242277"/>
                  </a:lnTo>
                  <a:lnTo>
                    <a:pt x="1909457" y="247357"/>
                  </a:lnTo>
                  <a:lnTo>
                    <a:pt x="1897202" y="247357"/>
                  </a:lnTo>
                  <a:lnTo>
                    <a:pt x="1880768" y="252437"/>
                  </a:lnTo>
                  <a:lnTo>
                    <a:pt x="1872881" y="253707"/>
                  </a:lnTo>
                  <a:lnTo>
                    <a:pt x="1863255" y="254977"/>
                  </a:lnTo>
                  <a:lnTo>
                    <a:pt x="1849183" y="254977"/>
                  </a:lnTo>
                  <a:lnTo>
                    <a:pt x="1836508" y="257517"/>
                  </a:lnTo>
                  <a:lnTo>
                    <a:pt x="1831035" y="265137"/>
                  </a:lnTo>
                  <a:lnTo>
                    <a:pt x="1831060" y="268947"/>
                  </a:lnTo>
                  <a:lnTo>
                    <a:pt x="1831492" y="272757"/>
                  </a:lnTo>
                  <a:lnTo>
                    <a:pt x="1822259" y="265137"/>
                  </a:lnTo>
                  <a:lnTo>
                    <a:pt x="1818728" y="270217"/>
                  </a:lnTo>
                  <a:lnTo>
                    <a:pt x="1809089" y="267677"/>
                  </a:lnTo>
                  <a:lnTo>
                    <a:pt x="1803920" y="270217"/>
                  </a:lnTo>
                  <a:lnTo>
                    <a:pt x="1792909" y="270217"/>
                  </a:lnTo>
                  <a:lnTo>
                    <a:pt x="1794116" y="276567"/>
                  </a:lnTo>
                  <a:lnTo>
                    <a:pt x="1783295" y="275297"/>
                  </a:lnTo>
                  <a:lnTo>
                    <a:pt x="1779371" y="276567"/>
                  </a:lnTo>
                  <a:lnTo>
                    <a:pt x="1766379" y="276567"/>
                  </a:lnTo>
                  <a:lnTo>
                    <a:pt x="1764817" y="280377"/>
                  </a:lnTo>
                  <a:lnTo>
                    <a:pt x="1757070" y="280377"/>
                  </a:lnTo>
                  <a:lnTo>
                    <a:pt x="1746897" y="279107"/>
                  </a:lnTo>
                  <a:lnTo>
                    <a:pt x="1748548" y="289267"/>
                  </a:lnTo>
                  <a:lnTo>
                    <a:pt x="1742884" y="289267"/>
                  </a:lnTo>
                  <a:lnTo>
                    <a:pt x="1742681" y="287997"/>
                  </a:lnTo>
                  <a:lnTo>
                    <a:pt x="1741868" y="282917"/>
                  </a:lnTo>
                  <a:lnTo>
                    <a:pt x="1729574" y="285457"/>
                  </a:lnTo>
                  <a:lnTo>
                    <a:pt x="1728330" y="287997"/>
                  </a:lnTo>
                  <a:lnTo>
                    <a:pt x="1722145" y="285457"/>
                  </a:lnTo>
                  <a:lnTo>
                    <a:pt x="1717497" y="284187"/>
                  </a:lnTo>
                  <a:lnTo>
                    <a:pt x="1710258" y="282917"/>
                  </a:lnTo>
                  <a:lnTo>
                    <a:pt x="1703946" y="284187"/>
                  </a:lnTo>
                  <a:lnTo>
                    <a:pt x="1702104" y="287997"/>
                  </a:lnTo>
                  <a:lnTo>
                    <a:pt x="1699577" y="286727"/>
                  </a:lnTo>
                  <a:lnTo>
                    <a:pt x="1694383" y="286727"/>
                  </a:lnTo>
                  <a:lnTo>
                    <a:pt x="1698015" y="290537"/>
                  </a:lnTo>
                  <a:lnTo>
                    <a:pt x="1701317" y="294347"/>
                  </a:lnTo>
                  <a:lnTo>
                    <a:pt x="1701457" y="298157"/>
                  </a:lnTo>
                  <a:lnTo>
                    <a:pt x="1695564" y="299427"/>
                  </a:lnTo>
                  <a:lnTo>
                    <a:pt x="1700225" y="301967"/>
                  </a:lnTo>
                  <a:lnTo>
                    <a:pt x="1705470" y="305777"/>
                  </a:lnTo>
                  <a:lnTo>
                    <a:pt x="1714677" y="303237"/>
                  </a:lnTo>
                  <a:lnTo>
                    <a:pt x="1717052" y="303237"/>
                  </a:lnTo>
                  <a:lnTo>
                    <a:pt x="1719529" y="307047"/>
                  </a:lnTo>
                  <a:lnTo>
                    <a:pt x="1716316" y="307047"/>
                  </a:lnTo>
                  <a:lnTo>
                    <a:pt x="1710372" y="309587"/>
                  </a:lnTo>
                  <a:lnTo>
                    <a:pt x="1706524" y="312127"/>
                  </a:lnTo>
                  <a:lnTo>
                    <a:pt x="1709648" y="315937"/>
                  </a:lnTo>
                  <a:lnTo>
                    <a:pt x="1722615" y="318477"/>
                  </a:lnTo>
                  <a:lnTo>
                    <a:pt x="1729282" y="321017"/>
                  </a:lnTo>
                  <a:lnTo>
                    <a:pt x="1735797" y="322287"/>
                  </a:lnTo>
                  <a:lnTo>
                    <a:pt x="1739252" y="322287"/>
                  </a:lnTo>
                  <a:lnTo>
                    <a:pt x="1745526" y="323557"/>
                  </a:lnTo>
                  <a:lnTo>
                    <a:pt x="1744179" y="333717"/>
                  </a:lnTo>
                  <a:lnTo>
                    <a:pt x="1739468" y="331177"/>
                  </a:lnTo>
                  <a:lnTo>
                    <a:pt x="1729232" y="331177"/>
                  </a:lnTo>
                  <a:lnTo>
                    <a:pt x="1722043" y="329907"/>
                  </a:lnTo>
                  <a:lnTo>
                    <a:pt x="1707172" y="329907"/>
                  </a:lnTo>
                  <a:lnTo>
                    <a:pt x="1712061" y="336257"/>
                  </a:lnTo>
                  <a:lnTo>
                    <a:pt x="1700479" y="337527"/>
                  </a:lnTo>
                  <a:lnTo>
                    <a:pt x="1701571" y="345147"/>
                  </a:lnTo>
                  <a:lnTo>
                    <a:pt x="1715681" y="356577"/>
                  </a:lnTo>
                  <a:lnTo>
                    <a:pt x="1718030" y="359117"/>
                  </a:lnTo>
                  <a:lnTo>
                    <a:pt x="1711540" y="361657"/>
                  </a:lnTo>
                  <a:lnTo>
                    <a:pt x="1708365" y="365467"/>
                  </a:lnTo>
                  <a:lnTo>
                    <a:pt x="1697482" y="369277"/>
                  </a:lnTo>
                  <a:lnTo>
                    <a:pt x="1694268" y="374357"/>
                  </a:lnTo>
                  <a:lnTo>
                    <a:pt x="1684794" y="373087"/>
                  </a:lnTo>
                  <a:lnTo>
                    <a:pt x="1685315" y="378167"/>
                  </a:lnTo>
                  <a:lnTo>
                    <a:pt x="1694586" y="379437"/>
                  </a:lnTo>
                  <a:lnTo>
                    <a:pt x="1697863" y="380707"/>
                  </a:lnTo>
                  <a:lnTo>
                    <a:pt x="1707299" y="387057"/>
                  </a:lnTo>
                  <a:lnTo>
                    <a:pt x="1707476" y="390867"/>
                  </a:lnTo>
                  <a:lnTo>
                    <a:pt x="1722539" y="390867"/>
                  </a:lnTo>
                  <a:lnTo>
                    <a:pt x="1730959" y="398487"/>
                  </a:lnTo>
                  <a:lnTo>
                    <a:pt x="1736471" y="397217"/>
                  </a:lnTo>
                  <a:lnTo>
                    <a:pt x="1747812" y="398487"/>
                  </a:lnTo>
                  <a:lnTo>
                    <a:pt x="1749374" y="404837"/>
                  </a:lnTo>
                  <a:lnTo>
                    <a:pt x="1754797" y="406107"/>
                  </a:lnTo>
                  <a:lnTo>
                    <a:pt x="1747418" y="407377"/>
                  </a:lnTo>
                  <a:lnTo>
                    <a:pt x="1752206" y="420077"/>
                  </a:lnTo>
                  <a:lnTo>
                    <a:pt x="1750174" y="431507"/>
                  </a:lnTo>
                  <a:lnTo>
                    <a:pt x="1734604" y="434047"/>
                  </a:lnTo>
                  <a:lnTo>
                    <a:pt x="1716570" y="434047"/>
                  </a:lnTo>
                  <a:lnTo>
                    <a:pt x="1708886" y="430237"/>
                  </a:lnTo>
                  <a:lnTo>
                    <a:pt x="1706270" y="422617"/>
                  </a:lnTo>
                  <a:lnTo>
                    <a:pt x="1697990" y="426427"/>
                  </a:lnTo>
                  <a:lnTo>
                    <a:pt x="1700809" y="431507"/>
                  </a:lnTo>
                  <a:lnTo>
                    <a:pt x="1697024" y="439127"/>
                  </a:lnTo>
                  <a:lnTo>
                    <a:pt x="1692198" y="440397"/>
                  </a:lnTo>
                  <a:lnTo>
                    <a:pt x="1687461" y="440397"/>
                  </a:lnTo>
                  <a:lnTo>
                    <a:pt x="1683893" y="436587"/>
                  </a:lnTo>
                  <a:lnTo>
                    <a:pt x="1672145" y="432777"/>
                  </a:lnTo>
                  <a:lnTo>
                    <a:pt x="1659166" y="428967"/>
                  </a:lnTo>
                  <a:lnTo>
                    <a:pt x="1651914" y="425157"/>
                  </a:lnTo>
                  <a:lnTo>
                    <a:pt x="1650923" y="422617"/>
                  </a:lnTo>
                  <a:lnTo>
                    <a:pt x="1649933" y="420077"/>
                  </a:lnTo>
                  <a:lnTo>
                    <a:pt x="1648320" y="417537"/>
                  </a:lnTo>
                  <a:lnTo>
                    <a:pt x="1646186" y="416267"/>
                  </a:lnTo>
                  <a:lnTo>
                    <a:pt x="1637652" y="411187"/>
                  </a:lnTo>
                  <a:lnTo>
                    <a:pt x="1635391" y="416267"/>
                  </a:lnTo>
                  <a:lnTo>
                    <a:pt x="1619529" y="415061"/>
                  </a:lnTo>
                  <a:lnTo>
                    <a:pt x="1619745" y="422617"/>
                  </a:lnTo>
                  <a:lnTo>
                    <a:pt x="1615274" y="420077"/>
                  </a:lnTo>
                  <a:lnTo>
                    <a:pt x="1611731" y="425157"/>
                  </a:lnTo>
                  <a:lnTo>
                    <a:pt x="1604797" y="421347"/>
                  </a:lnTo>
                  <a:lnTo>
                    <a:pt x="1600987" y="418807"/>
                  </a:lnTo>
                  <a:lnTo>
                    <a:pt x="1596898" y="412457"/>
                  </a:lnTo>
                  <a:lnTo>
                    <a:pt x="1580946" y="413727"/>
                  </a:lnTo>
                  <a:lnTo>
                    <a:pt x="1580629" y="418807"/>
                  </a:lnTo>
                  <a:lnTo>
                    <a:pt x="1578254" y="417537"/>
                  </a:lnTo>
                  <a:lnTo>
                    <a:pt x="1575549" y="416267"/>
                  </a:lnTo>
                  <a:lnTo>
                    <a:pt x="1572514" y="416267"/>
                  </a:lnTo>
                  <a:lnTo>
                    <a:pt x="1572856" y="421347"/>
                  </a:lnTo>
                  <a:lnTo>
                    <a:pt x="1568170" y="422617"/>
                  </a:lnTo>
                  <a:lnTo>
                    <a:pt x="1562646" y="426427"/>
                  </a:lnTo>
                  <a:lnTo>
                    <a:pt x="1563839" y="430237"/>
                  </a:lnTo>
                  <a:lnTo>
                    <a:pt x="1555877" y="437857"/>
                  </a:lnTo>
                  <a:lnTo>
                    <a:pt x="1551444" y="440397"/>
                  </a:lnTo>
                  <a:lnTo>
                    <a:pt x="1539582" y="430237"/>
                  </a:lnTo>
                  <a:lnTo>
                    <a:pt x="1530324" y="430237"/>
                  </a:lnTo>
                  <a:lnTo>
                    <a:pt x="1520431" y="420077"/>
                  </a:lnTo>
                  <a:lnTo>
                    <a:pt x="1510652" y="414997"/>
                  </a:lnTo>
                  <a:lnTo>
                    <a:pt x="1505610" y="418807"/>
                  </a:lnTo>
                  <a:lnTo>
                    <a:pt x="1508645" y="422617"/>
                  </a:lnTo>
                  <a:lnTo>
                    <a:pt x="1512963" y="428967"/>
                  </a:lnTo>
                  <a:lnTo>
                    <a:pt x="1515249" y="435317"/>
                  </a:lnTo>
                  <a:lnTo>
                    <a:pt x="1512201" y="439127"/>
                  </a:lnTo>
                  <a:lnTo>
                    <a:pt x="1506207" y="442937"/>
                  </a:lnTo>
                  <a:lnTo>
                    <a:pt x="1504073" y="427697"/>
                  </a:lnTo>
                  <a:lnTo>
                    <a:pt x="1505991" y="425157"/>
                  </a:lnTo>
                  <a:lnTo>
                    <a:pt x="1501622" y="422617"/>
                  </a:lnTo>
                  <a:lnTo>
                    <a:pt x="1496263" y="422617"/>
                  </a:lnTo>
                  <a:lnTo>
                    <a:pt x="1491195" y="416267"/>
                  </a:lnTo>
                  <a:lnTo>
                    <a:pt x="1488846" y="413727"/>
                  </a:lnTo>
                  <a:lnTo>
                    <a:pt x="1478610" y="407377"/>
                  </a:lnTo>
                  <a:lnTo>
                    <a:pt x="1471764" y="404837"/>
                  </a:lnTo>
                  <a:lnTo>
                    <a:pt x="1464614" y="399757"/>
                  </a:lnTo>
                  <a:lnTo>
                    <a:pt x="1456372" y="397217"/>
                  </a:lnTo>
                  <a:lnTo>
                    <a:pt x="1452257" y="395947"/>
                  </a:lnTo>
                  <a:lnTo>
                    <a:pt x="1439113" y="397217"/>
                  </a:lnTo>
                  <a:lnTo>
                    <a:pt x="1427391" y="394677"/>
                  </a:lnTo>
                  <a:lnTo>
                    <a:pt x="1419313" y="383247"/>
                  </a:lnTo>
                  <a:lnTo>
                    <a:pt x="1416875" y="384517"/>
                  </a:lnTo>
                  <a:lnTo>
                    <a:pt x="1414538" y="385787"/>
                  </a:lnTo>
                  <a:lnTo>
                    <a:pt x="1412303" y="388327"/>
                  </a:lnTo>
                  <a:lnTo>
                    <a:pt x="1406956" y="388327"/>
                  </a:lnTo>
                  <a:lnTo>
                    <a:pt x="1402892" y="390867"/>
                  </a:lnTo>
                  <a:lnTo>
                    <a:pt x="1402740" y="394677"/>
                  </a:lnTo>
                  <a:lnTo>
                    <a:pt x="1399971" y="397217"/>
                  </a:lnTo>
                  <a:lnTo>
                    <a:pt x="1398155" y="395947"/>
                  </a:lnTo>
                  <a:lnTo>
                    <a:pt x="1396326" y="394677"/>
                  </a:lnTo>
                  <a:lnTo>
                    <a:pt x="1392555" y="395947"/>
                  </a:lnTo>
                  <a:lnTo>
                    <a:pt x="1388897" y="395947"/>
                  </a:lnTo>
                  <a:lnTo>
                    <a:pt x="1386446" y="392137"/>
                  </a:lnTo>
                  <a:lnTo>
                    <a:pt x="1385620" y="390867"/>
                  </a:lnTo>
                  <a:lnTo>
                    <a:pt x="1384604" y="387057"/>
                  </a:lnTo>
                  <a:lnTo>
                    <a:pt x="1367612" y="384517"/>
                  </a:lnTo>
                  <a:lnTo>
                    <a:pt x="1363967" y="384517"/>
                  </a:lnTo>
                  <a:lnTo>
                    <a:pt x="1367078" y="392137"/>
                  </a:lnTo>
                  <a:lnTo>
                    <a:pt x="1360843" y="390867"/>
                  </a:lnTo>
                  <a:lnTo>
                    <a:pt x="1358277" y="394677"/>
                  </a:lnTo>
                  <a:lnTo>
                    <a:pt x="1356563" y="401027"/>
                  </a:lnTo>
                  <a:lnTo>
                    <a:pt x="1352905" y="404837"/>
                  </a:lnTo>
                  <a:lnTo>
                    <a:pt x="1333627" y="412457"/>
                  </a:lnTo>
                  <a:lnTo>
                    <a:pt x="1326984" y="413727"/>
                  </a:lnTo>
                  <a:lnTo>
                    <a:pt x="1323263" y="416267"/>
                  </a:lnTo>
                  <a:lnTo>
                    <a:pt x="1323835" y="420077"/>
                  </a:lnTo>
                  <a:lnTo>
                    <a:pt x="1324483" y="423887"/>
                  </a:lnTo>
                  <a:lnTo>
                    <a:pt x="1321003" y="426427"/>
                  </a:lnTo>
                  <a:lnTo>
                    <a:pt x="1315110" y="428967"/>
                  </a:lnTo>
                  <a:lnTo>
                    <a:pt x="1310513" y="432777"/>
                  </a:lnTo>
                  <a:lnTo>
                    <a:pt x="1305560" y="434047"/>
                  </a:lnTo>
                  <a:lnTo>
                    <a:pt x="1298625" y="434047"/>
                  </a:lnTo>
                  <a:lnTo>
                    <a:pt x="1303515" y="437857"/>
                  </a:lnTo>
                  <a:lnTo>
                    <a:pt x="1306525" y="445477"/>
                  </a:lnTo>
                  <a:lnTo>
                    <a:pt x="1309116" y="451827"/>
                  </a:lnTo>
                  <a:lnTo>
                    <a:pt x="1312786" y="458177"/>
                  </a:lnTo>
                  <a:lnTo>
                    <a:pt x="1315008" y="463257"/>
                  </a:lnTo>
                  <a:lnTo>
                    <a:pt x="1311465" y="467067"/>
                  </a:lnTo>
                  <a:lnTo>
                    <a:pt x="1305306" y="469607"/>
                  </a:lnTo>
                  <a:lnTo>
                    <a:pt x="1299641" y="469607"/>
                  </a:lnTo>
                  <a:lnTo>
                    <a:pt x="1290866" y="463257"/>
                  </a:lnTo>
                  <a:lnTo>
                    <a:pt x="1280198" y="453097"/>
                  </a:lnTo>
                  <a:lnTo>
                    <a:pt x="1269301" y="444207"/>
                  </a:lnTo>
                  <a:lnTo>
                    <a:pt x="1259801" y="444207"/>
                  </a:lnTo>
                  <a:lnTo>
                    <a:pt x="1254925" y="449287"/>
                  </a:lnTo>
                  <a:lnTo>
                    <a:pt x="1259547" y="458177"/>
                  </a:lnTo>
                  <a:lnTo>
                    <a:pt x="1250543" y="472147"/>
                  </a:lnTo>
                  <a:lnTo>
                    <a:pt x="1246454" y="472147"/>
                  </a:lnTo>
                  <a:lnTo>
                    <a:pt x="1246936" y="493737"/>
                  </a:lnTo>
                  <a:lnTo>
                    <a:pt x="1252334" y="492467"/>
                  </a:lnTo>
                  <a:lnTo>
                    <a:pt x="1258773" y="502627"/>
                  </a:lnTo>
                  <a:lnTo>
                    <a:pt x="1256499" y="507707"/>
                  </a:lnTo>
                  <a:lnTo>
                    <a:pt x="1248181" y="512787"/>
                  </a:lnTo>
                  <a:lnTo>
                    <a:pt x="1248549" y="517867"/>
                  </a:lnTo>
                  <a:lnTo>
                    <a:pt x="1246759" y="522947"/>
                  </a:lnTo>
                  <a:lnTo>
                    <a:pt x="1245082" y="533107"/>
                  </a:lnTo>
                  <a:lnTo>
                    <a:pt x="1248575" y="535647"/>
                  </a:lnTo>
                  <a:lnTo>
                    <a:pt x="1260335" y="539457"/>
                  </a:lnTo>
                  <a:lnTo>
                    <a:pt x="1266380" y="539457"/>
                  </a:lnTo>
                  <a:lnTo>
                    <a:pt x="1269936" y="544537"/>
                  </a:lnTo>
                  <a:lnTo>
                    <a:pt x="1270381" y="548347"/>
                  </a:lnTo>
                  <a:lnTo>
                    <a:pt x="1273060" y="550887"/>
                  </a:lnTo>
                  <a:lnTo>
                    <a:pt x="1271752" y="550887"/>
                  </a:lnTo>
                  <a:lnTo>
                    <a:pt x="1269187" y="553427"/>
                  </a:lnTo>
                  <a:lnTo>
                    <a:pt x="1272527" y="555967"/>
                  </a:lnTo>
                  <a:lnTo>
                    <a:pt x="1272819" y="561047"/>
                  </a:lnTo>
                  <a:lnTo>
                    <a:pt x="1282128" y="568667"/>
                  </a:lnTo>
                  <a:lnTo>
                    <a:pt x="1279588" y="564857"/>
                  </a:lnTo>
                  <a:lnTo>
                    <a:pt x="1290104" y="561047"/>
                  </a:lnTo>
                  <a:lnTo>
                    <a:pt x="1324749" y="580097"/>
                  </a:lnTo>
                  <a:lnTo>
                    <a:pt x="1333258" y="590257"/>
                  </a:lnTo>
                  <a:lnTo>
                    <a:pt x="1342059" y="600417"/>
                  </a:lnTo>
                  <a:lnTo>
                    <a:pt x="1348562" y="609307"/>
                  </a:lnTo>
                  <a:lnTo>
                    <a:pt x="1343774" y="610577"/>
                  </a:lnTo>
                  <a:lnTo>
                    <a:pt x="1335405" y="610577"/>
                  </a:lnTo>
                  <a:lnTo>
                    <a:pt x="1331137" y="614387"/>
                  </a:lnTo>
                  <a:lnTo>
                    <a:pt x="1335201" y="618197"/>
                  </a:lnTo>
                  <a:lnTo>
                    <a:pt x="1344231" y="623277"/>
                  </a:lnTo>
                  <a:lnTo>
                    <a:pt x="1360233" y="628154"/>
                  </a:lnTo>
                  <a:lnTo>
                    <a:pt x="1361440" y="629627"/>
                  </a:lnTo>
                  <a:lnTo>
                    <a:pt x="1361681" y="628357"/>
                  </a:lnTo>
                  <a:lnTo>
                    <a:pt x="1362443" y="624547"/>
                  </a:lnTo>
                  <a:lnTo>
                    <a:pt x="1362811" y="623277"/>
                  </a:lnTo>
                  <a:lnTo>
                    <a:pt x="1363179" y="622007"/>
                  </a:lnTo>
                  <a:lnTo>
                    <a:pt x="1366329" y="622007"/>
                  </a:lnTo>
                  <a:lnTo>
                    <a:pt x="1361655" y="618197"/>
                  </a:lnTo>
                  <a:lnTo>
                    <a:pt x="1364513" y="619467"/>
                  </a:lnTo>
                  <a:lnTo>
                    <a:pt x="1367205" y="620737"/>
                  </a:lnTo>
                  <a:lnTo>
                    <a:pt x="1369771" y="622007"/>
                  </a:lnTo>
                  <a:lnTo>
                    <a:pt x="1367383" y="618197"/>
                  </a:lnTo>
                  <a:lnTo>
                    <a:pt x="1364996" y="614387"/>
                  </a:lnTo>
                  <a:lnTo>
                    <a:pt x="1370876" y="620737"/>
                  </a:lnTo>
                  <a:lnTo>
                    <a:pt x="1375130" y="619467"/>
                  </a:lnTo>
                  <a:lnTo>
                    <a:pt x="1380337" y="619467"/>
                  </a:lnTo>
                  <a:lnTo>
                    <a:pt x="1382737" y="618197"/>
                  </a:lnTo>
                  <a:lnTo>
                    <a:pt x="1386433" y="615657"/>
                  </a:lnTo>
                  <a:lnTo>
                    <a:pt x="1390281" y="614387"/>
                  </a:lnTo>
                  <a:lnTo>
                    <a:pt x="1397317" y="609307"/>
                  </a:lnTo>
                  <a:lnTo>
                    <a:pt x="1397469" y="602957"/>
                  </a:lnTo>
                  <a:lnTo>
                    <a:pt x="1403680" y="604227"/>
                  </a:lnTo>
                  <a:lnTo>
                    <a:pt x="1411935" y="602957"/>
                  </a:lnTo>
                  <a:lnTo>
                    <a:pt x="1412455" y="601687"/>
                  </a:lnTo>
                  <a:lnTo>
                    <a:pt x="1424647" y="594067"/>
                  </a:lnTo>
                  <a:lnTo>
                    <a:pt x="1440624" y="599147"/>
                  </a:lnTo>
                  <a:lnTo>
                    <a:pt x="1457350" y="605497"/>
                  </a:lnTo>
                  <a:lnTo>
                    <a:pt x="1471828" y="602957"/>
                  </a:lnTo>
                  <a:lnTo>
                    <a:pt x="1475460" y="599147"/>
                  </a:lnTo>
                  <a:lnTo>
                    <a:pt x="1487271" y="600417"/>
                  </a:lnTo>
                  <a:lnTo>
                    <a:pt x="1490281" y="604227"/>
                  </a:lnTo>
                  <a:lnTo>
                    <a:pt x="1494840" y="610577"/>
                  </a:lnTo>
                  <a:lnTo>
                    <a:pt x="1499006" y="616927"/>
                  </a:lnTo>
                  <a:lnTo>
                    <a:pt x="1502549" y="623277"/>
                  </a:lnTo>
                  <a:lnTo>
                    <a:pt x="1505242" y="630897"/>
                  </a:lnTo>
                  <a:lnTo>
                    <a:pt x="1504848" y="639787"/>
                  </a:lnTo>
                  <a:lnTo>
                    <a:pt x="1497736" y="656297"/>
                  </a:lnTo>
                  <a:lnTo>
                    <a:pt x="1497749" y="663917"/>
                  </a:lnTo>
                  <a:lnTo>
                    <a:pt x="1500543" y="670267"/>
                  </a:lnTo>
                  <a:lnTo>
                    <a:pt x="1511439" y="671537"/>
                  </a:lnTo>
                  <a:lnTo>
                    <a:pt x="1517205" y="675347"/>
                  </a:lnTo>
                  <a:lnTo>
                    <a:pt x="1508442" y="676617"/>
                  </a:lnTo>
                  <a:lnTo>
                    <a:pt x="1498307" y="675347"/>
                  </a:lnTo>
                  <a:lnTo>
                    <a:pt x="1493113" y="674077"/>
                  </a:lnTo>
                  <a:lnTo>
                    <a:pt x="1487919" y="672807"/>
                  </a:lnTo>
                  <a:lnTo>
                    <a:pt x="1478381" y="671537"/>
                  </a:lnTo>
                  <a:lnTo>
                    <a:pt x="1475028" y="672807"/>
                  </a:lnTo>
                  <a:lnTo>
                    <a:pt x="1470545" y="674077"/>
                  </a:lnTo>
                  <a:lnTo>
                    <a:pt x="1467231" y="672807"/>
                  </a:lnTo>
                  <a:lnTo>
                    <a:pt x="1465440" y="671537"/>
                  </a:lnTo>
                  <a:lnTo>
                    <a:pt x="1463548" y="671537"/>
                  </a:lnTo>
                  <a:lnTo>
                    <a:pt x="1461554" y="670267"/>
                  </a:lnTo>
                  <a:lnTo>
                    <a:pt x="1460665" y="670267"/>
                  </a:lnTo>
                  <a:lnTo>
                    <a:pt x="1453743" y="675347"/>
                  </a:lnTo>
                  <a:lnTo>
                    <a:pt x="1452067" y="675347"/>
                  </a:lnTo>
                  <a:lnTo>
                    <a:pt x="1447190" y="680427"/>
                  </a:lnTo>
                  <a:lnTo>
                    <a:pt x="1442542" y="686777"/>
                  </a:lnTo>
                  <a:lnTo>
                    <a:pt x="1440002" y="694397"/>
                  </a:lnTo>
                  <a:lnTo>
                    <a:pt x="1441450" y="699477"/>
                  </a:lnTo>
                  <a:lnTo>
                    <a:pt x="1447266" y="704557"/>
                  </a:lnTo>
                  <a:lnTo>
                    <a:pt x="1458937" y="705827"/>
                  </a:lnTo>
                  <a:lnTo>
                    <a:pt x="1463040" y="712177"/>
                  </a:lnTo>
                  <a:lnTo>
                    <a:pt x="1457706" y="712177"/>
                  </a:lnTo>
                  <a:lnTo>
                    <a:pt x="1451902" y="714717"/>
                  </a:lnTo>
                  <a:lnTo>
                    <a:pt x="1443443" y="712177"/>
                  </a:lnTo>
                  <a:lnTo>
                    <a:pt x="1440954" y="709637"/>
                  </a:lnTo>
                  <a:lnTo>
                    <a:pt x="1431518" y="705827"/>
                  </a:lnTo>
                  <a:lnTo>
                    <a:pt x="1420418" y="704557"/>
                  </a:lnTo>
                  <a:lnTo>
                    <a:pt x="1415453" y="709637"/>
                  </a:lnTo>
                  <a:lnTo>
                    <a:pt x="1413141" y="714717"/>
                  </a:lnTo>
                  <a:lnTo>
                    <a:pt x="1415605" y="718527"/>
                  </a:lnTo>
                  <a:lnTo>
                    <a:pt x="1420469" y="721067"/>
                  </a:lnTo>
                  <a:lnTo>
                    <a:pt x="1425321" y="722337"/>
                  </a:lnTo>
                  <a:lnTo>
                    <a:pt x="1435392" y="723607"/>
                  </a:lnTo>
                  <a:lnTo>
                    <a:pt x="1440459" y="728687"/>
                  </a:lnTo>
                  <a:lnTo>
                    <a:pt x="1449743" y="742657"/>
                  </a:lnTo>
                  <a:lnTo>
                    <a:pt x="1452422" y="750277"/>
                  </a:lnTo>
                  <a:lnTo>
                    <a:pt x="1462303" y="757897"/>
                  </a:lnTo>
                  <a:lnTo>
                    <a:pt x="1463865" y="760437"/>
                  </a:lnTo>
                  <a:lnTo>
                    <a:pt x="1464335" y="766787"/>
                  </a:lnTo>
                  <a:lnTo>
                    <a:pt x="1466951" y="773137"/>
                  </a:lnTo>
                  <a:lnTo>
                    <a:pt x="1476387" y="773137"/>
                  </a:lnTo>
                  <a:lnTo>
                    <a:pt x="1479677" y="774407"/>
                  </a:lnTo>
                  <a:lnTo>
                    <a:pt x="1481467" y="779487"/>
                  </a:lnTo>
                  <a:lnTo>
                    <a:pt x="1485061" y="783297"/>
                  </a:lnTo>
                  <a:lnTo>
                    <a:pt x="1492669" y="790917"/>
                  </a:lnTo>
                  <a:lnTo>
                    <a:pt x="1495717" y="785837"/>
                  </a:lnTo>
                  <a:lnTo>
                    <a:pt x="1500428" y="787107"/>
                  </a:lnTo>
                  <a:lnTo>
                    <a:pt x="1515237" y="790917"/>
                  </a:lnTo>
                  <a:lnTo>
                    <a:pt x="1521942" y="794727"/>
                  </a:lnTo>
                  <a:lnTo>
                    <a:pt x="1522209" y="798537"/>
                  </a:lnTo>
                  <a:lnTo>
                    <a:pt x="1520825" y="798537"/>
                  </a:lnTo>
                  <a:lnTo>
                    <a:pt x="1519542" y="797267"/>
                  </a:lnTo>
                  <a:lnTo>
                    <a:pt x="1518335" y="795997"/>
                  </a:lnTo>
                  <a:lnTo>
                    <a:pt x="1522095" y="801077"/>
                  </a:lnTo>
                  <a:lnTo>
                    <a:pt x="1522336" y="807427"/>
                  </a:lnTo>
                  <a:lnTo>
                    <a:pt x="1520545" y="813777"/>
                  </a:lnTo>
                  <a:lnTo>
                    <a:pt x="1518170" y="818857"/>
                  </a:lnTo>
                  <a:lnTo>
                    <a:pt x="1515376" y="826477"/>
                  </a:lnTo>
                  <a:lnTo>
                    <a:pt x="1522006" y="832827"/>
                  </a:lnTo>
                  <a:lnTo>
                    <a:pt x="1521079" y="839177"/>
                  </a:lnTo>
                  <a:lnTo>
                    <a:pt x="1528521" y="830287"/>
                  </a:lnTo>
                  <a:lnTo>
                    <a:pt x="1537208" y="823937"/>
                  </a:lnTo>
                  <a:lnTo>
                    <a:pt x="1547063" y="818857"/>
                  </a:lnTo>
                  <a:lnTo>
                    <a:pt x="1558010" y="815047"/>
                  </a:lnTo>
                  <a:lnTo>
                    <a:pt x="1568843" y="812507"/>
                  </a:lnTo>
                  <a:lnTo>
                    <a:pt x="1578203" y="813777"/>
                  </a:lnTo>
                  <a:lnTo>
                    <a:pt x="1613623" y="834097"/>
                  </a:lnTo>
                  <a:lnTo>
                    <a:pt x="1627543" y="850607"/>
                  </a:lnTo>
                  <a:lnTo>
                    <a:pt x="1631340" y="854417"/>
                  </a:lnTo>
                  <a:lnTo>
                    <a:pt x="1637385" y="862037"/>
                  </a:lnTo>
                  <a:lnTo>
                    <a:pt x="1648904" y="862037"/>
                  </a:lnTo>
                  <a:lnTo>
                    <a:pt x="1653311" y="858227"/>
                  </a:lnTo>
                  <a:lnTo>
                    <a:pt x="1658416" y="858227"/>
                  </a:lnTo>
                  <a:lnTo>
                    <a:pt x="1653501" y="834097"/>
                  </a:lnTo>
                  <a:lnTo>
                    <a:pt x="1648739" y="812507"/>
                  </a:lnTo>
                  <a:lnTo>
                    <a:pt x="1645754" y="798537"/>
                  </a:lnTo>
                  <a:lnTo>
                    <a:pt x="1643049" y="785837"/>
                  </a:lnTo>
                  <a:lnTo>
                    <a:pt x="1638134" y="762977"/>
                  </a:lnTo>
                  <a:lnTo>
                    <a:pt x="1634566" y="749007"/>
                  </a:lnTo>
                  <a:lnTo>
                    <a:pt x="1628482" y="724877"/>
                  </a:lnTo>
                  <a:lnTo>
                    <a:pt x="1626362" y="714717"/>
                  </a:lnTo>
                  <a:lnTo>
                    <a:pt x="1623453" y="700747"/>
                  </a:lnTo>
                  <a:lnTo>
                    <a:pt x="1623034" y="689317"/>
                  </a:lnTo>
                  <a:lnTo>
                    <a:pt x="1641144" y="682967"/>
                  </a:lnTo>
                  <a:lnTo>
                    <a:pt x="1660702" y="676617"/>
                  </a:lnTo>
                  <a:lnTo>
                    <a:pt x="1680591" y="671537"/>
                  </a:lnTo>
                  <a:lnTo>
                    <a:pt x="1699691" y="666457"/>
                  </a:lnTo>
                  <a:lnTo>
                    <a:pt x="1709521" y="666457"/>
                  </a:lnTo>
                  <a:lnTo>
                    <a:pt x="1718119" y="667727"/>
                  </a:lnTo>
                  <a:lnTo>
                    <a:pt x="1726311" y="671537"/>
                  </a:lnTo>
                  <a:lnTo>
                    <a:pt x="1734997" y="676617"/>
                  </a:lnTo>
                  <a:lnTo>
                    <a:pt x="1776056" y="696937"/>
                  </a:lnTo>
                  <a:lnTo>
                    <a:pt x="1785874" y="702017"/>
                  </a:lnTo>
                  <a:lnTo>
                    <a:pt x="1796249" y="707097"/>
                  </a:lnTo>
                  <a:lnTo>
                    <a:pt x="1806257" y="712177"/>
                  </a:lnTo>
                  <a:lnTo>
                    <a:pt x="1815007" y="718527"/>
                  </a:lnTo>
                  <a:lnTo>
                    <a:pt x="1821573" y="724877"/>
                  </a:lnTo>
                  <a:lnTo>
                    <a:pt x="1827834" y="731227"/>
                  </a:lnTo>
                  <a:lnTo>
                    <a:pt x="1834273" y="737577"/>
                  </a:lnTo>
                  <a:lnTo>
                    <a:pt x="1841360" y="742657"/>
                  </a:lnTo>
                  <a:lnTo>
                    <a:pt x="1848345" y="749007"/>
                  </a:lnTo>
                  <a:lnTo>
                    <a:pt x="1855101" y="754087"/>
                  </a:lnTo>
                  <a:lnTo>
                    <a:pt x="1862480" y="757897"/>
                  </a:lnTo>
                  <a:lnTo>
                    <a:pt x="1871370" y="757897"/>
                  </a:lnTo>
                  <a:lnTo>
                    <a:pt x="1881873" y="755357"/>
                  </a:lnTo>
                  <a:lnTo>
                    <a:pt x="1892681" y="754087"/>
                  </a:lnTo>
                  <a:lnTo>
                    <a:pt x="1914283" y="754087"/>
                  </a:lnTo>
                  <a:lnTo>
                    <a:pt x="1931758" y="756627"/>
                  </a:lnTo>
                  <a:lnTo>
                    <a:pt x="1949297" y="756627"/>
                  </a:lnTo>
                  <a:lnTo>
                    <a:pt x="1956574" y="754087"/>
                  </a:lnTo>
                  <a:lnTo>
                    <a:pt x="1962048" y="751547"/>
                  </a:lnTo>
                  <a:lnTo>
                    <a:pt x="1967344" y="750277"/>
                  </a:lnTo>
                  <a:lnTo>
                    <a:pt x="1980615" y="760437"/>
                  </a:lnTo>
                  <a:lnTo>
                    <a:pt x="1987588" y="764247"/>
                  </a:lnTo>
                  <a:lnTo>
                    <a:pt x="1994382" y="769327"/>
                  </a:lnTo>
                  <a:lnTo>
                    <a:pt x="2000453" y="775677"/>
                  </a:lnTo>
                  <a:lnTo>
                    <a:pt x="2008009" y="784567"/>
                  </a:lnTo>
                  <a:lnTo>
                    <a:pt x="2008809" y="784567"/>
                  </a:lnTo>
                  <a:lnTo>
                    <a:pt x="2019795" y="783297"/>
                  </a:lnTo>
                  <a:lnTo>
                    <a:pt x="2021687" y="806157"/>
                  </a:lnTo>
                  <a:lnTo>
                    <a:pt x="2024507" y="817587"/>
                  </a:lnTo>
                  <a:lnTo>
                    <a:pt x="2030641" y="826477"/>
                  </a:lnTo>
                  <a:lnTo>
                    <a:pt x="2036025" y="829017"/>
                  </a:lnTo>
                  <a:lnTo>
                    <a:pt x="2041105" y="829017"/>
                  </a:lnTo>
                  <a:lnTo>
                    <a:pt x="2045652" y="830287"/>
                  </a:lnTo>
                  <a:lnTo>
                    <a:pt x="2049437" y="835367"/>
                  </a:lnTo>
                  <a:lnTo>
                    <a:pt x="2051837" y="841717"/>
                  </a:lnTo>
                  <a:lnTo>
                    <a:pt x="2054136" y="849337"/>
                  </a:lnTo>
                  <a:lnTo>
                    <a:pt x="2056701" y="855687"/>
                  </a:lnTo>
                  <a:lnTo>
                    <a:pt x="2059851" y="862037"/>
                  </a:lnTo>
                  <a:lnTo>
                    <a:pt x="2068563" y="868387"/>
                  </a:lnTo>
                  <a:lnTo>
                    <a:pt x="2081034" y="868387"/>
                  </a:lnTo>
                  <a:lnTo>
                    <a:pt x="2094369" y="865847"/>
                  </a:lnTo>
                  <a:lnTo>
                    <a:pt x="2105672" y="864577"/>
                  </a:lnTo>
                  <a:lnTo>
                    <a:pt x="2113267" y="864577"/>
                  </a:lnTo>
                  <a:lnTo>
                    <a:pt x="2118791" y="872197"/>
                  </a:lnTo>
                  <a:lnTo>
                    <a:pt x="2118423" y="878547"/>
                  </a:lnTo>
                  <a:lnTo>
                    <a:pt x="2120836" y="884897"/>
                  </a:lnTo>
                  <a:lnTo>
                    <a:pt x="2127224" y="888707"/>
                  </a:lnTo>
                  <a:lnTo>
                    <a:pt x="2135022" y="889977"/>
                  </a:lnTo>
                  <a:lnTo>
                    <a:pt x="2141677" y="891247"/>
                  </a:lnTo>
                  <a:lnTo>
                    <a:pt x="2140928" y="886167"/>
                  </a:lnTo>
                  <a:lnTo>
                    <a:pt x="2134463" y="882357"/>
                  </a:lnTo>
                  <a:lnTo>
                    <a:pt x="2140674" y="870927"/>
                  </a:lnTo>
                  <a:lnTo>
                    <a:pt x="2144890" y="867117"/>
                  </a:lnTo>
                  <a:lnTo>
                    <a:pt x="2147430" y="864577"/>
                  </a:lnTo>
                  <a:lnTo>
                    <a:pt x="2152497" y="859497"/>
                  </a:lnTo>
                  <a:lnTo>
                    <a:pt x="2148103" y="858227"/>
                  </a:lnTo>
                  <a:lnTo>
                    <a:pt x="2154656" y="851877"/>
                  </a:lnTo>
                  <a:lnTo>
                    <a:pt x="2158073" y="849337"/>
                  </a:lnTo>
                  <a:lnTo>
                    <a:pt x="2161705" y="846797"/>
                  </a:lnTo>
                  <a:lnTo>
                    <a:pt x="2169299" y="842987"/>
                  </a:lnTo>
                  <a:lnTo>
                    <a:pt x="2176094" y="839177"/>
                  </a:lnTo>
                  <a:lnTo>
                    <a:pt x="2182279" y="834097"/>
                  </a:lnTo>
                  <a:lnTo>
                    <a:pt x="2188045" y="827747"/>
                  </a:lnTo>
                  <a:lnTo>
                    <a:pt x="2192972" y="820127"/>
                  </a:lnTo>
                  <a:lnTo>
                    <a:pt x="2193772" y="826477"/>
                  </a:lnTo>
                  <a:lnTo>
                    <a:pt x="2201659" y="823937"/>
                  </a:lnTo>
                  <a:lnTo>
                    <a:pt x="2204847" y="820127"/>
                  </a:lnTo>
                  <a:lnTo>
                    <a:pt x="2206968" y="817587"/>
                  </a:lnTo>
                  <a:lnTo>
                    <a:pt x="2209762" y="816317"/>
                  </a:lnTo>
                  <a:lnTo>
                    <a:pt x="2206752" y="812507"/>
                  </a:lnTo>
                  <a:lnTo>
                    <a:pt x="2207958" y="804887"/>
                  </a:lnTo>
                  <a:lnTo>
                    <a:pt x="2211311" y="797267"/>
                  </a:lnTo>
                  <a:lnTo>
                    <a:pt x="2214765" y="793457"/>
                  </a:lnTo>
                  <a:lnTo>
                    <a:pt x="2216340" y="792187"/>
                  </a:lnTo>
                  <a:lnTo>
                    <a:pt x="2222258" y="790917"/>
                  </a:lnTo>
                  <a:lnTo>
                    <a:pt x="2226678" y="793457"/>
                  </a:lnTo>
                  <a:lnTo>
                    <a:pt x="2230234" y="790917"/>
                  </a:lnTo>
                  <a:lnTo>
                    <a:pt x="2233485" y="789647"/>
                  </a:lnTo>
                  <a:lnTo>
                    <a:pt x="2242528" y="790917"/>
                  </a:lnTo>
                  <a:lnTo>
                    <a:pt x="2261197" y="795997"/>
                  </a:lnTo>
                  <a:lnTo>
                    <a:pt x="2269871" y="798537"/>
                  </a:lnTo>
                  <a:lnTo>
                    <a:pt x="2276106" y="801077"/>
                  </a:lnTo>
                  <a:lnTo>
                    <a:pt x="2283244" y="801077"/>
                  </a:lnTo>
                  <a:lnTo>
                    <a:pt x="2293048" y="804887"/>
                  </a:lnTo>
                  <a:lnTo>
                    <a:pt x="2298179" y="808697"/>
                  </a:lnTo>
                  <a:lnTo>
                    <a:pt x="2302611" y="807427"/>
                  </a:lnTo>
                  <a:lnTo>
                    <a:pt x="2298687" y="801077"/>
                  </a:lnTo>
                  <a:lnTo>
                    <a:pt x="2296185" y="792187"/>
                  </a:lnTo>
                  <a:lnTo>
                    <a:pt x="2296223" y="789647"/>
                  </a:lnTo>
                  <a:lnTo>
                    <a:pt x="2296325" y="783297"/>
                  </a:lnTo>
                  <a:lnTo>
                    <a:pt x="2300338" y="778217"/>
                  </a:lnTo>
                  <a:lnTo>
                    <a:pt x="2302395" y="776947"/>
                  </a:lnTo>
                  <a:lnTo>
                    <a:pt x="2318829" y="773137"/>
                  </a:lnTo>
                  <a:lnTo>
                    <a:pt x="2316911" y="769327"/>
                  </a:lnTo>
                  <a:lnTo>
                    <a:pt x="2330424" y="775677"/>
                  </a:lnTo>
                  <a:lnTo>
                    <a:pt x="2350820" y="784567"/>
                  </a:lnTo>
                  <a:lnTo>
                    <a:pt x="2370061" y="789647"/>
                  </a:lnTo>
                  <a:lnTo>
                    <a:pt x="2380196" y="785837"/>
                  </a:lnTo>
                  <a:lnTo>
                    <a:pt x="2385022" y="784567"/>
                  </a:lnTo>
                  <a:lnTo>
                    <a:pt x="2395105" y="784567"/>
                  </a:lnTo>
                  <a:lnTo>
                    <a:pt x="2405913" y="785837"/>
                  </a:lnTo>
                  <a:lnTo>
                    <a:pt x="2412911" y="785837"/>
                  </a:lnTo>
                  <a:lnTo>
                    <a:pt x="2418156" y="784567"/>
                  </a:lnTo>
                  <a:lnTo>
                    <a:pt x="2422817" y="780757"/>
                  </a:lnTo>
                  <a:lnTo>
                    <a:pt x="2432316" y="785837"/>
                  </a:lnTo>
                  <a:lnTo>
                    <a:pt x="2439479" y="785837"/>
                  </a:lnTo>
                  <a:lnTo>
                    <a:pt x="2449525" y="787107"/>
                  </a:lnTo>
                  <a:lnTo>
                    <a:pt x="2469667" y="787107"/>
                  </a:lnTo>
                  <a:lnTo>
                    <a:pt x="2509355" y="793457"/>
                  </a:lnTo>
                  <a:lnTo>
                    <a:pt x="2519908" y="802347"/>
                  </a:lnTo>
                  <a:lnTo>
                    <a:pt x="2525369" y="804887"/>
                  </a:lnTo>
                  <a:lnTo>
                    <a:pt x="2532367" y="807427"/>
                  </a:lnTo>
                  <a:lnTo>
                    <a:pt x="2539644" y="807427"/>
                  </a:lnTo>
                  <a:lnTo>
                    <a:pt x="2545435" y="811237"/>
                  </a:lnTo>
                  <a:lnTo>
                    <a:pt x="2550795" y="815047"/>
                  </a:lnTo>
                  <a:lnTo>
                    <a:pt x="2556789" y="818857"/>
                  </a:lnTo>
                  <a:lnTo>
                    <a:pt x="2558719" y="812507"/>
                  </a:lnTo>
                  <a:lnTo>
                    <a:pt x="2552509" y="807427"/>
                  </a:lnTo>
                  <a:lnTo>
                    <a:pt x="2548356" y="798537"/>
                  </a:lnTo>
                  <a:lnTo>
                    <a:pt x="2549448" y="793457"/>
                  </a:lnTo>
                  <a:lnTo>
                    <a:pt x="2548661" y="789647"/>
                  </a:lnTo>
                  <a:lnTo>
                    <a:pt x="2552408" y="790917"/>
                  </a:lnTo>
                  <a:lnTo>
                    <a:pt x="2553995" y="789647"/>
                  </a:lnTo>
                  <a:lnTo>
                    <a:pt x="2555595" y="788377"/>
                  </a:lnTo>
                  <a:lnTo>
                    <a:pt x="2559088" y="787107"/>
                  </a:lnTo>
                  <a:lnTo>
                    <a:pt x="2556827" y="785837"/>
                  </a:lnTo>
                  <a:lnTo>
                    <a:pt x="2554249" y="783297"/>
                  </a:lnTo>
                  <a:lnTo>
                    <a:pt x="2551353" y="782027"/>
                  </a:lnTo>
                  <a:lnTo>
                    <a:pt x="2552547" y="780757"/>
                  </a:lnTo>
                  <a:lnTo>
                    <a:pt x="2553741" y="779487"/>
                  </a:lnTo>
                  <a:lnTo>
                    <a:pt x="2557767" y="773137"/>
                  </a:lnTo>
                  <a:lnTo>
                    <a:pt x="2562593" y="776947"/>
                  </a:lnTo>
                  <a:lnTo>
                    <a:pt x="2564434" y="773137"/>
                  </a:lnTo>
                  <a:lnTo>
                    <a:pt x="2565044" y="771867"/>
                  </a:lnTo>
                  <a:lnTo>
                    <a:pt x="2561666" y="769327"/>
                  </a:lnTo>
                  <a:lnTo>
                    <a:pt x="2558275" y="766787"/>
                  </a:lnTo>
                  <a:lnTo>
                    <a:pt x="2554922" y="755357"/>
                  </a:lnTo>
                  <a:lnTo>
                    <a:pt x="2526665" y="713447"/>
                  </a:lnTo>
                  <a:lnTo>
                    <a:pt x="2527198" y="705827"/>
                  </a:lnTo>
                  <a:lnTo>
                    <a:pt x="2526017" y="700747"/>
                  </a:lnTo>
                  <a:lnTo>
                    <a:pt x="2517127" y="699477"/>
                  </a:lnTo>
                  <a:lnTo>
                    <a:pt x="2507500" y="696937"/>
                  </a:lnTo>
                  <a:lnTo>
                    <a:pt x="2504160" y="694397"/>
                  </a:lnTo>
                  <a:lnTo>
                    <a:pt x="2510193" y="688047"/>
                  </a:lnTo>
                  <a:lnTo>
                    <a:pt x="2520213" y="685507"/>
                  </a:lnTo>
                  <a:lnTo>
                    <a:pt x="2531033" y="682967"/>
                  </a:lnTo>
                  <a:lnTo>
                    <a:pt x="2539542" y="682967"/>
                  </a:lnTo>
                  <a:lnTo>
                    <a:pt x="2545765" y="681697"/>
                  </a:lnTo>
                  <a:lnTo>
                    <a:pt x="2556167" y="677887"/>
                  </a:lnTo>
                  <a:lnTo>
                    <a:pt x="2566047" y="672807"/>
                  </a:lnTo>
                  <a:lnTo>
                    <a:pt x="2569400" y="680427"/>
                  </a:lnTo>
                  <a:lnTo>
                    <a:pt x="2579243" y="682967"/>
                  </a:lnTo>
                  <a:lnTo>
                    <a:pt x="2583573" y="677887"/>
                  </a:lnTo>
                  <a:lnTo>
                    <a:pt x="2591892" y="682967"/>
                  </a:lnTo>
                  <a:lnTo>
                    <a:pt x="2597874" y="686777"/>
                  </a:lnTo>
                  <a:lnTo>
                    <a:pt x="2598890" y="680427"/>
                  </a:lnTo>
                  <a:lnTo>
                    <a:pt x="2598305" y="677887"/>
                  </a:lnTo>
                  <a:lnTo>
                    <a:pt x="2597124" y="672807"/>
                  </a:lnTo>
                  <a:lnTo>
                    <a:pt x="2590927" y="668997"/>
                  </a:lnTo>
                  <a:lnTo>
                    <a:pt x="2584323" y="666457"/>
                  </a:lnTo>
                  <a:lnTo>
                    <a:pt x="2581325" y="660107"/>
                  </a:lnTo>
                  <a:lnTo>
                    <a:pt x="2581694" y="649947"/>
                  </a:lnTo>
                  <a:lnTo>
                    <a:pt x="2582278" y="639787"/>
                  </a:lnTo>
                  <a:lnTo>
                    <a:pt x="2582735" y="630897"/>
                  </a:lnTo>
                  <a:lnTo>
                    <a:pt x="2582672" y="619467"/>
                  </a:lnTo>
                  <a:lnTo>
                    <a:pt x="2582214" y="611847"/>
                  </a:lnTo>
                  <a:lnTo>
                    <a:pt x="2582202" y="600417"/>
                  </a:lnTo>
                  <a:lnTo>
                    <a:pt x="2582532" y="599147"/>
                  </a:lnTo>
                  <a:lnTo>
                    <a:pt x="2583840" y="594067"/>
                  </a:lnTo>
                  <a:lnTo>
                    <a:pt x="2584500" y="591527"/>
                  </a:lnTo>
                  <a:lnTo>
                    <a:pt x="2590914" y="590257"/>
                  </a:lnTo>
                  <a:lnTo>
                    <a:pt x="2608173" y="597877"/>
                  </a:lnTo>
                  <a:lnTo>
                    <a:pt x="2616924" y="599147"/>
                  </a:lnTo>
                  <a:lnTo>
                    <a:pt x="2632964" y="599147"/>
                  </a:lnTo>
                  <a:lnTo>
                    <a:pt x="2643327" y="596607"/>
                  </a:lnTo>
                  <a:lnTo>
                    <a:pt x="2653195" y="606767"/>
                  </a:lnTo>
                  <a:lnTo>
                    <a:pt x="2659938" y="601687"/>
                  </a:lnTo>
                  <a:lnTo>
                    <a:pt x="2666161" y="597877"/>
                  </a:lnTo>
                  <a:lnTo>
                    <a:pt x="2669629" y="596607"/>
                  </a:lnTo>
                  <a:lnTo>
                    <a:pt x="2673096" y="595337"/>
                  </a:lnTo>
                  <a:lnTo>
                    <a:pt x="2677210" y="590257"/>
                  </a:lnTo>
                  <a:lnTo>
                    <a:pt x="2674963" y="582637"/>
                  </a:lnTo>
                  <a:lnTo>
                    <a:pt x="2668765" y="573747"/>
                  </a:lnTo>
                  <a:lnTo>
                    <a:pt x="2663228" y="563587"/>
                  </a:lnTo>
                  <a:lnTo>
                    <a:pt x="2662402" y="561047"/>
                  </a:lnTo>
                  <a:lnTo>
                    <a:pt x="2659494" y="552157"/>
                  </a:lnTo>
                  <a:lnTo>
                    <a:pt x="2658668" y="540727"/>
                  </a:lnTo>
                  <a:lnTo>
                    <a:pt x="2661297" y="535647"/>
                  </a:lnTo>
                  <a:lnTo>
                    <a:pt x="2666746" y="534377"/>
                  </a:lnTo>
                  <a:lnTo>
                    <a:pt x="2673273" y="533107"/>
                  </a:lnTo>
                  <a:lnTo>
                    <a:pt x="2679154" y="533107"/>
                  </a:lnTo>
                  <a:lnTo>
                    <a:pt x="2684615" y="529297"/>
                  </a:lnTo>
                  <a:lnTo>
                    <a:pt x="2687637" y="524217"/>
                  </a:lnTo>
                  <a:lnTo>
                    <a:pt x="2688056" y="519137"/>
                  </a:lnTo>
                  <a:lnTo>
                    <a:pt x="2685681" y="512787"/>
                  </a:lnTo>
                  <a:lnTo>
                    <a:pt x="2684526" y="506437"/>
                  </a:lnTo>
                  <a:lnTo>
                    <a:pt x="2689542" y="503897"/>
                  </a:lnTo>
                  <a:lnTo>
                    <a:pt x="2697061" y="502627"/>
                  </a:lnTo>
                  <a:lnTo>
                    <a:pt x="2703436" y="503897"/>
                  </a:lnTo>
                  <a:close/>
                </a:path>
                <a:path w="6201409" h="3616959">
                  <a:moveTo>
                    <a:pt x="3551758" y="2412873"/>
                  </a:moveTo>
                  <a:lnTo>
                    <a:pt x="3551123" y="2401392"/>
                  </a:lnTo>
                  <a:lnTo>
                    <a:pt x="3544506" y="2397772"/>
                  </a:lnTo>
                  <a:lnTo>
                    <a:pt x="3542512" y="2404262"/>
                  </a:lnTo>
                  <a:lnTo>
                    <a:pt x="3543630" y="2411285"/>
                  </a:lnTo>
                  <a:lnTo>
                    <a:pt x="3546005" y="2417495"/>
                  </a:lnTo>
                  <a:lnTo>
                    <a:pt x="3551758" y="2412873"/>
                  </a:lnTo>
                  <a:close/>
                </a:path>
                <a:path w="6201409" h="3616959">
                  <a:moveTo>
                    <a:pt x="3557346" y="2406078"/>
                  </a:moveTo>
                  <a:lnTo>
                    <a:pt x="3556190" y="2403373"/>
                  </a:lnTo>
                  <a:lnTo>
                    <a:pt x="3553637" y="2401265"/>
                  </a:lnTo>
                  <a:lnTo>
                    <a:pt x="3554806" y="2403970"/>
                  </a:lnTo>
                  <a:lnTo>
                    <a:pt x="3556203" y="2406586"/>
                  </a:lnTo>
                  <a:lnTo>
                    <a:pt x="3557130" y="2409380"/>
                  </a:lnTo>
                  <a:lnTo>
                    <a:pt x="3557346" y="2406078"/>
                  </a:lnTo>
                  <a:close/>
                </a:path>
                <a:path w="6201409" h="3616959">
                  <a:moveTo>
                    <a:pt x="3578898" y="2431465"/>
                  </a:moveTo>
                  <a:lnTo>
                    <a:pt x="3578441" y="2428354"/>
                  </a:lnTo>
                  <a:lnTo>
                    <a:pt x="3577158" y="2425649"/>
                  </a:lnTo>
                  <a:lnTo>
                    <a:pt x="3575024" y="2423337"/>
                  </a:lnTo>
                  <a:lnTo>
                    <a:pt x="3575367" y="2426500"/>
                  </a:lnTo>
                  <a:lnTo>
                    <a:pt x="3576650" y="2429205"/>
                  </a:lnTo>
                  <a:lnTo>
                    <a:pt x="3578898" y="2431465"/>
                  </a:lnTo>
                  <a:close/>
                </a:path>
                <a:path w="6201409" h="3616959">
                  <a:moveTo>
                    <a:pt x="3605174" y="2474391"/>
                  </a:moveTo>
                  <a:lnTo>
                    <a:pt x="3604679" y="2471813"/>
                  </a:lnTo>
                  <a:lnTo>
                    <a:pt x="3604158" y="2469235"/>
                  </a:lnTo>
                  <a:lnTo>
                    <a:pt x="3603612" y="2466657"/>
                  </a:lnTo>
                  <a:lnTo>
                    <a:pt x="3600881" y="2469400"/>
                  </a:lnTo>
                  <a:lnTo>
                    <a:pt x="3600589" y="2473452"/>
                  </a:lnTo>
                  <a:lnTo>
                    <a:pt x="3605174" y="2474391"/>
                  </a:lnTo>
                  <a:close/>
                </a:path>
                <a:path w="6201409" h="3616959">
                  <a:moveTo>
                    <a:pt x="3612477" y="2326995"/>
                  </a:moveTo>
                  <a:lnTo>
                    <a:pt x="3611422" y="2325611"/>
                  </a:lnTo>
                  <a:lnTo>
                    <a:pt x="3610254" y="2324316"/>
                  </a:lnTo>
                  <a:lnTo>
                    <a:pt x="3608984" y="2323134"/>
                  </a:lnTo>
                  <a:lnTo>
                    <a:pt x="3607790" y="2325890"/>
                  </a:lnTo>
                  <a:lnTo>
                    <a:pt x="3610025" y="2327033"/>
                  </a:lnTo>
                  <a:lnTo>
                    <a:pt x="3612477" y="2326995"/>
                  </a:lnTo>
                  <a:close/>
                </a:path>
                <a:path w="6201409" h="3616959">
                  <a:moveTo>
                    <a:pt x="3613035" y="2337739"/>
                  </a:moveTo>
                  <a:lnTo>
                    <a:pt x="3612908" y="2335415"/>
                  </a:lnTo>
                  <a:lnTo>
                    <a:pt x="3610064" y="2333180"/>
                  </a:lnTo>
                  <a:lnTo>
                    <a:pt x="3607384" y="2335619"/>
                  </a:lnTo>
                  <a:lnTo>
                    <a:pt x="3607511" y="2337930"/>
                  </a:lnTo>
                  <a:lnTo>
                    <a:pt x="3610432" y="2340140"/>
                  </a:lnTo>
                  <a:lnTo>
                    <a:pt x="3613035" y="2337739"/>
                  </a:lnTo>
                  <a:close/>
                </a:path>
                <a:path w="6201409" h="3616959">
                  <a:moveTo>
                    <a:pt x="3698824" y="2217470"/>
                  </a:moveTo>
                  <a:lnTo>
                    <a:pt x="3696868" y="2214981"/>
                  </a:lnTo>
                  <a:lnTo>
                    <a:pt x="3694163" y="2213648"/>
                  </a:lnTo>
                  <a:lnTo>
                    <a:pt x="3694176" y="2215870"/>
                  </a:lnTo>
                  <a:lnTo>
                    <a:pt x="3694455" y="2218067"/>
                  </a:lnTo>
                  <a:lnTo>
                    <a:pt x="3694963" y="2220226"/>
                  </a:lnTo>
                  <a:lnTo>
                    <a:pt x="3698773" y="2220607"/>
                  </a:lnTo>
                  <a:lnTo>
                    <a:pt x="3698824" y="2217470"/>
                  </a:lnTo>
                  <a:close/>
                </a:path>
                <a:path w="6201409" h="3616959">
                  <a:moveTo>
                    <a:pt x="3710025" y="2236647"/>
                  </a:moveTo>
                  <a:lnTo>
                    <a:pt x="3709378" y="2234069"/>
                  </a:lnTo>
                  <a:lnTo>
                    <a:pt x="3707320" y="2231834"/>
                  </a:lnTo>
                  <a:lnTo>
                    <a:pt x="3706088" y="2234844"/>
                  </a:lnTo>
                  <a:lnTo>
                    <a:pt x="3706749" y="2237422"/>
                  </a:lnTo>
                  <a:lnTo>
                    <a:pt x="3709251" y="2239568"/>
                  </a:lnTo>
                  <a:lnTo>
                    <a:pt x="3710025" y="2236647"/>
                  </a:lnTo>
                  <a:close/>
                </a:path>
                <a:path w="6201409" h="3616959">
                  <a:moveTo>
                    <a:pt x="3721887" y="2238019"/>
                  </a:moveTo>
                  <a:lnTo>
                    <a:pt x="3721798" y="2232939"/>
                  </a:lnTo>
                  <a:lnTo>
                    <a:pt x="3721227" y="2232571"/>
                  </a:lnTo>
                  <a:lnTo>
                    <a:pt x="3721887" y="2238019"/>
                  </a:lnTo>
                  <a:close/>
                </a:path>
                <a:path w="6201409" h="3616959">
                  <a:moveTo>
                    <a:pt x="3743655" y="1942109"/>
                  </a:moveTo>
                  <a:lnTo>
                    <a:pt x="3735984" y="1933219"/>
                  </a:lnTo>
                  <a:lnTo>
                    <a:pt x="3725062" y="1926869"/>
                  </a:lnTo>
                  <a:lnTo>
                    <a:pt x="3719131" y="1925599"/>
                  </a:lnTo>
                  <a:lnTo>
                    <a:pt x="3709695" y="1924329"/>
                  </a:lnTo>
                  <a:lnTo>
                    <a:pt x="3702507" y="1924329"/>
                  </a:lnTo>
                  <a:lnTo>
                    <a:pt x="3703358" y="1929409"/>
                  </a:lnTo>
                  <a:lnTo>
                    <a:pt x="3698125" y="1929409"/>
                  </a:lnTo>
                  <a:lnTo>
                    <a:pt x="3697059" y="1942109"/>
                  </a:lnTo>
                  <a:lnTo>
                    <a:pt x="3743655" y="1942109"/>
                  </a:lnTo>
                  <a:close/>
                </a:path>
                <a:path w="6201409" h="3616959">
                  <a:moveTo>
                    <a:pt x="3816032" y="2081809"/>
                  </a:moveTo>
                  <a:lnTo>
                    <a:pt x="3812997" y="2080539"/>
                  </a:lnTo>
                  <a:lnTo>
                    <a:pt x="3808831" y="2074189"/>
                  </a:lnTo>
                  <a:lnTo>
                    <a:pt x="3812692" y="2070379"/>
                  </a:lnTo>
                  <a:lnTo>
                    <a:pt x="3813251" y="2069109"/>
                  </a:lnTo>
                  <a:lnTo>
                    <a:pt x="3814381" y="2066569"/>
                  </a:lnTo>
                  <a:lnTo>
                    <a:pt x="3813251" y="2065299"/>
                  </a:lnTo>
                  <a:lnTo>
                    <a:pt x="3812108" y="2064029"/>
                  </a:lnTo>
                  <a:lnTo>
                    <a:pt x="3812857" y="2058949"/>
                  </a:lnTo>
                  <a:lnTo>
                    <a:pt x="3813911" y="2052599"/>
                  </a:lnTo>
                  <a:lnTo>
                    <a:pt x="3812565" y="2048789"/>
                  </a:lnTo>
                  <a:lnTo>
                    <a:pt x="3808387" y="2046249"/>
                  </a:lnTo>
                  <a:lnTo>
                    <a:pt x="3803688" y="2042439"/>
                  </a:lnTo>
                  <a:lnTo>
                    <a:pt x="3801376" y="2038629"/>
                  </a:lnTo>
                  <a:lnTo>
                    <a:pt x="3804323" y="2034819"/>
                  </a:lnTo>
                  <a:lnTo>
                    <a:pt x="3797503" y="2032279"/>
                  </a:lnTo>
                  <a:lnTo>
                    <a:pt x="3794087" y="2031009"/>
                  </a:lnTo>
                  <a:lnTo>
                    <a:pt x="3791064" y="2031009"/>
                  </a:lnTo>
                  <a:lnTo>
                    <a:pt x="3780409" y="2015769"/>
                  </a:lnTo>
                  <a:lnTo>
                    <a:pt x="3776116" y="2013229"/>
                  </a:lnTo>
                  <a:lnTo>
                    <a:pt x="3773982" y="2011959"/>
                  </a:lnTo>
                  <a:lnTo>
                    <a:pt x="3772509" y="2005609"/>
                  </a:lnTo>
                  <a:lnTo>
                    <a:pt x="3771912" y="1994179"/>
                  </a:lnTo>
                  <a:lnTo>
                    <a:pt x="3771950" y="1982749"/>
                  </a:lnTo>
                  <a:lnTo>
                    <a:pt x="3770033" y="1970049"/>
                  </a:lnTo>
                  <a:lnTo>
                    <a:pt x="3767861" y="1967509"/>
                  </a:lnTo>
                  <a:lnTo>
                    <a:pt x="3763518" y="1962429"/>
                  </a:lnTo>
                  <a:lnTo>
                    <a:pt x="3753294" y="1954809"/>
                  </a:lnTo>
                  <a:lnTo>
                    <a:pt x="3747605" y="1947189"/>
                  </a:lnTo>
                  <a:lnTo>
                    <a:pt x="3744760" y="1943379"/>
                  </a:lnTo>
                  <a:lnTo>
                    <a:pt x="3696957" y="1943379"/>
                  </a:lnTo>
                  <a:lnTo>
                    <a:pt x="3689248" y="1943379"/>
                  </a:lnTo>
                  <a:lnTo>
                    <a:pt x="3685006" y="1945919"/>
                  </a:lnTo>
                  <a:lnTo>
                    <a:pt x="3680993" y="1947189"/>
                  </a:lnTo>
                  <a:lnTo>
                    <a:pt x="3677247" y="1944649"/>
                  </a:lnTo>
                  <a:lnTo>
                    <a:pt x="3676485" y="1943379"/>
                  </a:lnTo>
                  <a:lnTo>
                    <a:pt x="3675735" y="1942109"/>
                  </a:lnTo>
                  <a:lnTo>
                    <a:pt x="3670008" y="1942109"/>
                  </a:lnTo>
                  <a:lnTo>
                    <a:pt x="3664369" y="1939569"/>
                  </a:lnTo>
                  <a:lnTo>
                    <a:pt x="3659695" y="1931949"/>
                  </a:lnTo>
                  <a:lnTo>
                    <a:pt x="3651199" y="1931949"/>
                  </a:lnTo>
                  <a:lnTo>
                    <a:pt x="3650704" y="1943379"/>
                  </a:lnTo>
                  <a:lnTo>
                    <a:pt x="3644138" y="1939569"/>
                  </a:lnTo>
                  <a:lnTo>
                    <a:pt x="3641382" y="1947189"/>
                  </a:lnTo>
                  <a:lnTo>
                    <a:pt x="3635464" y="1953539"/>
                  </a:lnTo>
                  <a:lnTo>
                    <a:pt x="3628567" y="1959889"/>
                  </a:lnTo>
                  <a:lnTo>
                    <a:pt x="3622852" y="1967509"/>
                  </a:lnTo>
                  <a:lnTo>
                    <a:pt x="3615423" y="1962429"/>
                  </a:lnTo>
                  <a:lnTo>
                    <a:pt x="3613213" y="1957349"/>
                  </a:lnTo>
                  <a:lnTo>
                    <a:pt x="3614534" y="1950999"/>
                  </a:lnTo>
                  <a:lnTo>
                    <a:pt x="3619652" y="1938299"/>
                  </a:lnTo>
                  <a:lnTo>
                    <a:pt x="3619373" y="1933219"/>
                  </a:lnTo>
                  <a:lnTo>
                    <a:pt x="3618661" y="1928139"/>
                  </a:lnTo>
                  <a:lnTo>
                    <a:pt x="3618128" y="1924329"/>
                  </a:lnTo>
                  <a:lnTo>
                    <a:pt x="3613772" y="1923059"/>
                  </a:lnTo>
                  <a:lnTo>
                    <a:pt x="3613581" y="1919249"/>
                  </a:lnTo>
                  <a:lnTo>
                    <a:pt x="3613391" y="1915439"/>
                  </a:lnTo>
                  <a:lnTo>
                    <a:pt x="3618763" y="1912899"/>
                  </a:lnTo>
                  <a:lnTo>
                    <a:pt x="3617379" y="1902739"/>
                  </a:lnTo>
                  <a:lnTo>
                    <a:pt x="3620185" y="1897659"/>
                  </a:lnTo>
                  <a:lnTo>
                    <a:pt x="3618534" y="1888769"/>
                  </a:lnTo>
                  <a:lnTo>
                    <a:pt x="3610965" y="1881149"/>
                  </a:lnTo>
                  <a:lnTo>
                    <a:pt x="3614013" y="1873529"/>
                  </a:lnTo>
                  <a:lnTo>
                    <a:pt x="3615537" y="1869719"/>
                  </a:lnTo>
                  <a:lnTo>
                    <a:pt x="3611613" y="1869719"/>
                  </a:lnTo>
                  <a:lnTo>
                    <a:pt x="3607384" y="1868449"/>
                  </a:lnTo>
                  <a:lnTo>
                    <a:pt x="3601859" y="1868449"/>
                  </a:lnTo>
                  <a:lnTo>
                    <a:pt x="3596055" y="1870989"/>
                  </a:lnTo>
                  <a:lnTo>
                    <a:pt x="3590417" y="1873529"/>
                  </a:lnTo>
                  <a:lnTo>
                    <a:pt x="3585375" y="1872259"/>
                  </a:lnTo>
                  <a:lnTo>
                    <a:pt x="3581031" y="1868449"/>
                  </a:lnTo>
                  <a:lnTo>
                    <a:pt x="3577907" y="1864639"/>
                  </a:lnTo>
                  <a:lnTo>
                    <a:pt x="3576866" y="1863369"/>
                  </a:lnTo>
                  <a:lnTo>
                    <a:pt x="3577196" y="1862099"/>
                  </a:lnTo>
                  <a:lnTo>
                    <a:pt x="3579507" y="1853209"/>
                  </a:lnTo>
                  <a:lnTo>
                    <a:pt x="3584765" y="1846859"/>
                  </a:lnTo>
                  <a:lnTo>
                    <a:pt x="3579495" y="1840509"/>
                  </a:lnTo>
                  <a:lnTo>
                    <a:pt x="3576751" y="1836699"/>
                  </a:lnTo>
                  <a:lnTo>
                    <a:pt x="3573081" y="1831619"/>
                  </a:lnTo>
                  <a:lnTo>
                    <a:pt x="3566934" y="1830349"/>
                  </a:lnTo>
                  <a:lnTo>
                    <a:pt x="3565779" y="1835429"/>
                  </a:lnTo>
                  <a:lnTo>
                    <a:pt x="3562134" y="1836699"/>
                  </a:lnTo>
                  <a:lnTo>
                    <a:pt x="3559276" y="1830349"/>
                  </a:lnTo>
                  <a:lnTo>
                    <a:pt x="3552444" y="1830349"/>
                  </a:lnTo>
                  <a:lnTo>
                    <a:pt x="3544354" y="1832889"/>
                  </a:lnTo>
                  <a:lnTo>
                    <a:pt x="3537737" y="1834159"/>
                  </a:lnTo>
                  <a:lnTo>
                    <a:pt x="3540328" y="1840509"/>
                  </a:lnTo>
                  <a:lnTo>
                    <a:pt x="3536645" y="1843049"/>
                  </a:lnTo>
                  <a:lnTo>
                    <a:pt x="3530358" y="1843049"/>
                  </a:lnTo>
                  <a:lnTo>
                    <a:pt x="3525177" y="1844319"/>
                  </a:lnTo>
                  <a:lnTo>
                    <a:pt x="3518839" y="1845589"/>
                  </a:lnTo>
                  <a:lnTo>
                    <a:pt x="3523843" y="1853209"/>
                  </a:lnTo>
                  <a:lnTo>
                    <a:pt x="3518433" y="1862099"/>
                  </a:lnTo>
                  <a:lnTo>
                    <a:pt x="3517163" y="1858289"/>
                  </a:lnTo>
                  <a:lnTo>
                    <a:pt x="3510762" y="1858289"/>
                  </a:lnTo>
                  <a:lnTo>
                    <a:pt x="3507702" y="1862099"/>
                  </a:lnTo>
                  <a:lnTo>
                    <a:pt x="3497770" y="1864639"/>
                  </a:lnTo>
                  <a:lnTo>
                    <a:pt x="3491344" y="1860829"/>
                  </a:lnTo>
                  <a:lnTo>
                    <a:pt x="3482556" y="1859559"/>
                  </a:lnTo>
                  <a:lnTo>
                    <a:pt x="3476587" y="1870989"/>
                  </a:lnTo>
                  <a:lnTo>
                    <a:pt x="3474440" y="1879879"/>
                  </a:lnTo>
                  <a:lnTo>
                    <a:pt x="3478365" y="1882419"/>
                  </a:lnTo>
                  <a:lnTo>
                    <a:pt x="3477996" y="1890039"/>
                  </a:lnTo>
                  <a:lnTo>
                    <a:pt x="3475647" y="1892579"/>
                  </a:lnTo>
                  <a:lnTo>
                    <a:pt x="3474047" y="1900199"/>
                  </a:lnTo>
                  <a:lnTo>
                    <a:pt x="3481882" y="1911629"/>
                  </a:lnTo>
                  <a:lnTo>
                    <a:pt x="3474631" y="1919249"/>
                  </a:lnTo>
                  <a:lnTo>
                    <a:pt x="3464674" y="1919249"/>
                  </a:lnTo>
                  <a:lnTo>
                    <a:pt x="3462286" y="1914169"/>
                  </a:lnTo>
                  <a:lnTo>
                    <a:pt x="3463925" y="1920519"/>
                  </a:lnTo>
                  <a:lnTo>
                    <a:pt x="3467430" y="1930679"/>
                  </a:lnTo>
                  <a:lnTo>
                    <a:pt x="3475444" y="1928139"/>
                  </a:lnTo>
                  <a:lnTo>
                    <a:pt x="3474491" y="1933219"/>
                  </a:lnTo>
                  <a:lnTo>
                    <a:pt x="3479063" y="1937029"/>
                  </a:lnTo>
                  <a:lnTo>
                    <a:pt x="3481832" y="1945919"/>
                  </a:lnTo>
                  <a:lnTo>
                    <a:pt x="3480409" y="1949729"/>
                  </a:lnTo>
                  <a:lnTo>
                    <a:pt x="3483457" y="1954809"/>
                  </a:lnTo>
                  <a:lnTo>
                    <a:pt x="3488105" y="1961159"/>
                  </a:lnTo>
                  <a:lnTo>
                    <a:pt x="3493427" y="1966239"/>
                  </a:lnTo>
                  <a:lnTo>
                    <a:pt x="3498951" y="1972589"/>
                  </a:lnTo>
                  <a:lnTo>
                    <a:pt x="3504171" y="1977669"/>
                  </a:lnTo>
                  <a:lnTo>
                    <a:pt x="3508425" y="1982749"/>
                  </a:lnTo>
                  <a:lnTo>
                    <a:pt x="3517417" y="1987829"/>
                  </a:lnTo>
                  <a:lnTo>
                    <a:pt x="3519182" y="1994179"/>
                  </a:lnTo>
                  <a:lnTo>
                    <a:pt x="3521176" y="2001799"/>
                  </a:lnTo>
                  <a:lnTo>
                    <a:pt x="3523361" y="2008149"/>
                  </a:lnTo>
                  <a:lnTo>
                    <a:pt x="3526244" y="2015769"/>
                  </a:lnTo>
                  <a:lnTo>
                    <a:pt x="3530358" y="2022119"/>
                  </a:lnTo>
                  <a:lnTo>
                    <a:pt x="3532505" y="2019579"/>
                  </a:lnTo>
                  <a:lnTo>
                    <a:pt x="3534054" y="2017039"/>
                  </a:lnTo>
                  <a:lnTo>
                    <a:pt x="3535032" y="2013229"/>
                  </a:lnTo>
                  <a:lnTo>
                    <a:pt x="3538486" y="2015769"/>
                  </a:lnTo>
                  <a:lnTo>
                    <a:pt x="3538372" y="2023389"/>
                  </a:lnTo>
                  <a:lnTo>
                    <a:pt x="3532771" y="2032279"/>
                  </a:lnTo>
                  <a:lnTo>
                    <a:pt x="3525202" y="2027199"/>
                  </a:lnTo>
                  <a:lnTo>
                    <a:pt x="3527463" y="2043709"/>
                  </a:lnTo>
                  <a:lnTo>
                    <a:pt x="3530904" y="2056409"/>
                  </a:lnTo>
                  <a:lnTo>
                    <a:pt x="3527691" y="2065299"/>
                  </a:lnTo>
                  <a:lnTo>
                    <a:pt x="3521227" y="2064029"/>
                  </a:lnTo>
                  <a:lnTo>
                    <a:pt x="3522624" y="2069109"/>
                  </a:lnTo>
                  <a:lnTo>
                    <a:pt x="3516122" y="2064029"/>
                  </a:lnTo>
                  <a:lnTo>
                    <a:pt x="3514788" y="2074189"/>
                  </a:lnTo>
                  <a:lnTo>
                    <a:pt x="3516338" y="2086889"/>
                  </a:lnTo>
                  <a:lnTo>
                    <a:pt x="3520859" y="2091969"/>
                  </a:lnTo>
                  <a:lnTo>
                    <a:pt x="3525482" y="2098319"/>
                  </a:lnTo>
                  <a:lnTo>
                    <a:pt x="3534257" y="2108479"/>
                  </a:lnTo>
                  <a:lnTo>
                    <a:pt x="3543757" y="2118639"/>
                  </a:lnTo>
                  <a:lnTo>
                    <a:pt x="3552596" y="2127529"/>
                  </a:lnTo>
                  <a:lnTo>
                    <a:pt x="3559352" y="2138959"/>
                  </a:lnTo>
                  <a:lnTo>
                    <a:pt x="3561880" y="2146579"/>
                  </a:lnTo>
                  <a:lnTo>
                    <a:pt x="3563099" y="2152929"/>
                  </a:lnTo>
                  <a:lnTo>
                    <a:pt x="3563162" y="2160549"/>
                  </a:lnTo>
                  <a:lnTo>
                    <a:pt x="3562210" y="2168169"/>
                  </a:lnTo>
                  <a:lnTo>
                    <a:pt x="3561410" y="2171979"/>
                  </a:lnTo>
                  <a:lnTo>
                    <a:pt x="3566680" y="2183409"/>
                  </a:lnTo>
                  <a:lnTo>
                    <a:pt x="3573068" y="2194839"/>
                  </a:lnTo>
                  <a:lnTo>
                    <a:pt x="3576091" y="2197379"/>
                  </a:lnTo>
                  <a:lnTo>
                    <a:pt x="3579317" y="2210079"/>
                  </a:lnTo>
                  <a:lnTo>
                    <a:pt x="3582289" y="2222779"/>
                  </a:lnTo>
                  <a:lnTo>
                    <a:pt x="3585845" y="2226589"/>
                  </a:lnTo>
                  <a:lnTo>
                    <a:pt x="3586759" y="2236749"/>
                  </a:lnTo>
                  <a:lnTo>
                    <a:pt x="3580333" y="2249449"/>
                  </a:lnTo>
                  <a:lnTo>
                    <a:pt x="3571583" y="2262149"/>
                  </a:lnTo>
                  <a:lnTo>
                    <a:pt x="3565537" y="2272309"/>
                  </a:lnTo>
                  <a:lnTo>
                    <a:pt x="3562337" y="2278659"/>
                  </a:lnTo>
                  <a:lnTo>
                    <a:pt x="3559086" y="2279929"/>
                  </a:lnTo>
                  <a:lnTo>
                    <a:pt x="3559289" y="2295169"/>
                  </a:lnTo>
                  <a:lnTo>
                    <a:pt x="3553320" y="2305329"/>
                  </a:lnTo>
                  <a:lnTo>
                    <a:pt x="3548811" y="2325649"/>
                  </a:lnTo>
                  <a:lnTo>
                    <a:pt x="3545929" y="2340889"/>
                  </a:lnTo>
                  <a:lnTo>
                    <a:pt x="3543249" y="2354859"/>
                  </a:lnTo>
                  <a:lnTo>
                    <a:pt x="3542182" y="2360993"/>
                  </a:lnTo>
                  <a:lnTo>
                    <a:pt x="3539744" y="2360396"/>
                  </a:lnTo>
                  <a:lnTo>
                    <a:pt x="3539236" y="2361679"/>
                  </a:lnTo>
                  <a:lnTo>
                    <a:pt x="3540849" y="2364892"/>
                  </a:lnTo>
                  <a:lnTo>
                    <a:pt x="3542042" y="2361781"/>
                  </a:lnTo>
                  <a:lnTo>
                    <a:pt x="3540836" y="2368829"/>
                  </a:lnTo>
                  <a:lnTo>
                    <a:pt x="3539782" y="2376449"/>
                  </a:lnTo>
                  <a:lnTo>
                    <a:pt x="3539871" y="2386609"/>
                  </a:lnTo>
                  <a:lnTo>
                    <a:pt x="3542665" y="2395499"/>
                  </a:lnTo>
                  <a:lnTo>
                    <a:pt x="3549713" y="2400579"/>
                  </a:lnTo>
                  <a:lnTo>
                    <a:pt x="3551351" y="2396769"/>
                  </a:lnTo>
                  <a:lnTo>
                    <a:pt x="3549218" y="2391689"/>
                  </a:lnTo>
                  <a:lnTo>
                    <a:pt x="3559213" y="2389149"/>
                  </a:lnTo>
                  <a:lnTo>
                    <a:pt x="3560965" y="2394229"/>
                  </a:lnTo>
                  <a:lnTo>
                    <a:pt x="3563442" y="2399309"/>
                  </a:lnTo>
                  <a:lnTo>
                    <a:pt x="3562883" y="2404389"/>
                  </a:lnTo>
                  <a:lnTo>
                    <a:pt x="3570706" y="2405659"/>
                  </a:lnTo>
                  <a:lnTo>
                    <a:pt x="3570325" y="2405659"/>
                  </a:lnTo>
                  <a:lnTo>
                    <a:pt x="3575723" y="2413279"/>
                  </a:lnTo>
                  <a:lnTo>
                    <a:pt x="3574973" y="2414549"/>
                  </a:lnTo>
                  <a:lnTo>
                    <a:pt x="3575926" y="2422169"/>
                  </a:lnTo>
                  <a:lnTo>
                    <a:pt x="3581006" y="2419629"/>
                  </a:lnTo>
                  <a:lnTo>
                    <a:pt x="3587381" y="2425979"/>
                  </a:lnTo>
                  <a:lnTo>
                    <a:pt x="3586784" y="2432329"/>
                  </a:lnTo>
                  <a:lnTo>
                    <a:pt x="3591483" y="2439949"/>
                  </a:lnTo>
                  <a:lnTo>
                    <a:pt x="3596246" y="2441219"/>
                  </a:lnTo>
                  <a:lnTo>
                    <a:pt x="3595776" y="2436139"/>
                  </a:lnTo>
                  <a:lnTo>
                    <a:pt x="3597948" y="2439949"/>
                  </a:lnTo>
                  <a:lnTo>
                    <a:pt x="3599027" y="2445029"/>
                  </a:lnTo>
                  <a:lnTo>
                    <a:pt x="3600996" y="2447569"/>
                  </a:lnTo>
                  <a:lnTo>
                    <a:pt x="3605809" y="2447569"/>
                  </a:lnTo>
                  <a:lnTo>
                    <a:pt x="3603777" y="2455189"/>
                  </a:lnTo>
                  <a:lnTo>
                    <a:pt x="3610013" y="2464079"/>
                  </a:lnTo>
                  <a:lnTo>
                    <a:pt x="3618395" y="2471699"/>
                  </a:lnTo>
                  <a:lnTo>
                    <a:pt x="3622852" y="2480589"/>
                  </a:lnTo>
                  <a:lnTo>
                    <a:pt x="3624173" y="2475509"/>
                  </a:lnTo>
                  <a:lnTo>
                    <a:pt x="3624910" y="2470429"/>
                  </a:lnTo>
                  <a:lnTo>
                    <a:pt x="3626320" y="2467889"/>
                  </a:lnTo>
                  <a:lnTo>
                    <a:pt x="3629672" y="2470429"/>
                  </a:lnTo>
                  <a:lnTo>
                    <a:pt x="3634206" y="2476779"/>
                  </a:lnTo>
                  <a:lnTo>
                    <a:pt x="3638308" y="2476779"/>
                  </a:lnTo>
                  <a:lnTo>
                    <a:pt x="3653053" y="2478049"/>
                  </a:lnTo>
                  <a:lnTo>
                    <a:pt x="3650665" y="2486939"/>
                  </a:lnTo>
                  <a:lnTo>
                    <a:pt x="3660889" y="2489479"/>
                  </a:lnTo>
                  <a:lnTo>
                    <a:pt x="3667493" y="2494559"/>
                  </a:lnTo>
                  <a:lnTo>
                    <a:pt x="3660419" y="2505989"/>
                  </a:lnTo>
                  <a:lnTo>
                    <a:pt x="3658019" y="2514879"/>
                  </a:lnTo>
                  <a:lnTo>
                    <a:pt x="3672713" y="2514879"/>
                  </a:lnTo>
                  <a:lnTo>
                    <a:pt x="3677081" y="2502179"/>
                  </a:lnTo>
                  <a:lnTo>
                    <a:pt x="3687915" y="2505989"/>
                  </a:lnTo>
                  <a:lnTo>
                    <a:pt x="3688689" y="2512339"/>
                  </a:lnTo>
                  <a:lnTo>
                    <a:pt x="3697706" y="2511069"/>
                  </a:lnTo>
                  <a:lnTo>
                    <a:pt x="3700411" y="2502179"/>
                  </a:lnTo>
                  <a:lnTo>
                    <a:pt x="3705326" y="2489479"/>
                  </a:lnTo>
                  <a:lnTo>
                    <a:pt x="3700970" y="2486939"/>
                  </a:lnTo>
                  <a:lnTo>
                    <a:pt x="3687864" y="2475509"/>
                  </a:lnTo>
                  <a:lnTo>
                    <a:pt x="3686670" y="2467889"/>
                  </a:lnTo>
                  <a:lnTo>
                    <a:pt x="3686467" y="2466619"/>
                  </a:lnTo>
                  <a:lnTo>
                    <a:pt x="3677043" y="2458999"/>
                  </a:lnTo>
                  <a:lnTo>
                    <a:pt x="3673906" y="2456459"/>
                  </a:lnTo>
                  <a:lnTo>
                    <a:pt x="3666325" y="2458999"/>
                  </a:lnTo>
                  <a:lnTo>
                    <a:pt x="3650259" y="2458999"/>
                  </a:lnTo>
                  <a:lnTo>
                    <a:pt x="3649180" y="2453919"/>
                  </a:lnTo>
                  <a:lnTo>
                    <a:pt x="3641153" y="2446299"/>
                  </a:lnTo>
                  <a:lnTo>
                    <a:pt x="3637521" y="2446299"/>
                  </a:lnTo>
                  <a:lnTo>
                    <a:pt x="3632085" y="2441219"/>
                  </a:lnTo>
                  <a:lnTo>
                    <a:pt x="3629329" y="2438679"/>
                  </a:lnTo>
                  <a:lnTo>
                    <a:pt x="3627602" y="2436139"/>
                  </a:lnTo>
                  <a:lnTo>
                    <a:pt x="3625024" y="2432329"/>
                  </a:lnTo>
                  <a:lnTo>
                    <a:pt x="3617582" y="2422169"/>
                  </a:lnTo>
                  <a:lnTo>
                    <a:pt x="3620909" y="2419629"/>
                  </a:lnTo>
                  <a:lnTo>
                    <a:pt x="3622573" y="2418359"/>
                  </a:lnTo>
                  <a:lnTo>
                    <a:pt x="3626891" y="2419629"/>
                  </a:lnTo>
                  <a:lnTo>
                    <a:pt x="3630091" y="2428519"/>
                  </a:lnTo>
                  <a:lnTo>
                    <a:pt x="3633190" y="2437409"/>
                  </a:lnTo>
                  <a:lnTo>
                    <a:pt x="3637203" y="2442489"/>
                  </a:lnTo>
                  <a:lnTo>
                    <a:pt x="3636429" y="2436139"/>
                  </a:lnTo>
                  <a:lnTo>
                    <a:pt x="3634613" y="2428519"/>
                  </a:lnTo>
                  <a:lnTo>
                    <a:pt x="3630917" y="2418359"/>
                  </a:lnTo>
                  <a:lnTo>
                    <a:pt x="3629990" y="2415819"/>
                  </a:lnTo>
                  <a:lnTo>
                    <a:pt x="3628021" y="2408199"/>
                  </a:lnTo>
                  <a:lnTo>
                    <a:pt x="3626421" y="2400579"/>
                  </a:lnTo>
                  <a:lnTo>
                    <a:pt x="3624630" y="2392959"/>
                  </a:lnTo>
                  <a:lnTo>
                    <a:pt x="3623106" y="2389149"/>
                  </a:lnTo>
                  <a:lnTo>
                    <a:pt x="3622103" y="2386609"/>
                  </a:lnTo>
                  <a:lnTo>
                    <a:pt x="3617188" y="2386609"/>
                  </a:lnTo>
                  <a:lnTo>
                    <a:pt x="3612896" y="2377719"/>
                  </a:lnTo>
                  <a:lnTo>
                    <a:pt x="3609771" y="2366289"/>
                  </a:lnTo>
                  <a:lnTo>
                    <a:pt x="3608349" y="2358669"/>
                  </a:lnTo>
                  <a:lnTo>
                    <a:pt x="3606635" y="2352319"/>
                  </a:lnTo>
                  <a:lnTo>
                    <a:pt x="3606292" y="2351049"/>
                  </a:lnTo>
                  <a:lnTo>
                    <a:pt x="3602507" y="2347239"/>
                  </a:lnTo>
                  <a:lnTo>
                    <a:pt x="3597084" y="2347239"/>
                  </a:lnTo>
                  <a:lnTo>
                    <a:pt x="3590099" y="2351049"/>
                  </a:lnTo>
                  <a:lnTo>
                    <a:pt x="3587165" y="2352319"/>
                  </a:lnTo>
                  <a:lnTo>
                    <a:pt x="3576980" y="2351049"/>
                  </a:lnTo>
                  <a:lnTo>
                    <a:pt x="3582174" y="2339619"/>
                  </a:lnTo>
                  <a:lnTo>
                    <a:pt x="3579050" y="2337079"/>
                  </a:lnTo>
                  <a:lnTo>
                    <a:pt x="3576929" y="2331999"/>
                  </a:lnTo>
                  <a:lnTo>
                    <a:pt x="3575431" y="2323109"/>
                  </a:lnTo>
                  <a:lnTo>
                    <a:pt x="3575901" y="2314219"/>
                  </a:lnTo>
                  <a:lnTo>
                    <a:pt x="3575888" y="2305329"/>
                  </a:lnTo>
                  <a:lnTo>
                    <a:pt x="3572929" y="2297709"/>
                  </a:lnTo>
                  <a:lnTo>
                    <a:pt x="3579114" y="2298979"/>
                  </a:lnTo>
                  <a:lnTo>
                    <a:pt x="3578669" y="2297709"/>
                  </a:lnTo>
                  <a:lnTo>
                    <a:pt x="3576002" y="2290089"/>
                  </a:lnTo>
                  <a:lnTo>
                    <a:pt x="3577488" y="2286279"/>
                  </a:lnTo>
                  <a:lnTo>
                    <a:pt x="3580142" y="2279929"/>
                  </a:lnTo>
                  <a:lnTo>
                    <a:pt x="3582098" y="2273579"/>
                  </a:lnTo>
                  <a:lnTo>
                    <a:pt x="3583698" y="2267229"/>
                  </a:lnTo>
                  <a:lnTo>
                    <a:pt x="3585235" y="2260879"/>
                  </a:lnTo>
                  <a:lnTo>
                    <a:pt x="3586442" y="2253259"/>
                  </a:lnTo>
                  <a:lnTo>
                    <a:pt x="3587762" y="2246909"/>
                  </a:lnTo>
                  <a:lnTo>
                    <a:pt x="3589655" y="2240559"/>
                  </a:lnTo>
                  <a:lnTo>
                    <a:pt x="3592601" y="2234209"/>
                  </a:lnTo>
                  <a:lnTo>
                    <a:pt x="3595179" y="2230399"/>
                  </a:lnTo>
                  <a:lnTo>
                    <a:pt x="3593757" y="2226589"/>
                  </a:lnTo>
                  <a:lnTo>
                    <a:pt x="3597821" y="2218969"/>
                  </a:lnTo>
                  <a:lnTo>
                    <a:pt x="3600526" y="2216429"/>
                  </a:lnTo>
                  <a:lnTo>
                    <a:pt x="3601199" y="2212619"/>
                  </a:lnTo>
                  <a:lnTo>
                    <a:pt x="3601161" y="2206269"/>
                  </a:lnTo>
                  <a:lnTo>
                    <a:pt x="3597910" y="2193569"/>
                  </a:lnTo>
                  <a:lnTo>
                    <a:pt x="3597872" y="2185949"/>
                  </a:lnTo>
                  <a:lnTo>
                    <a:pt x="3599510" y="2177059"/>
                  </a:lnTo>
                  <a:lnTo>
                    <a:pt x="3602431" y="2171979"/>
                  </a:lnTo>
                  <a:lnTo>
                    <a:pt x="3597846" y="2164359"/>
                  </a:lnTo>
                  <a:lnTo>
                    <a:pt x="3597516" y="2155469"/>
                  </a:lnTo>
                  <a:lnTo>
                    <a:pt x="3605657" y="2152929"/>
                  </a:lnTo>
                  <a:lnTo>
                    <a:pt x="3615156" y="2151659"/>
                  </a:lnTo>
                  <a:lnTo>
                    <a:pt x="3618979" y="2146579"/>
                  </a:lnTo>
                  <a:lnTo>
                    <a:pt x="3620554" y="2151659"/>
                  </a:lnTo>
                  <a:lnTo>
                    <a:pt x="3631806" y="2155469"/>
                  </a:lnTo>
                  <a:lnTo>
                    <a:pt x="3636022" y="2151659"/>
                  </a:lnTo>
                  <a:lnTo>
                    <a:pt x="3636975" y="2156739"/>
                  </a:lnTo>
                  <a:lnTo>
                    <a:pt x="3633343" y="2160549"/>
                  </a:lnTo>
                  <a:lnTo>
                    <a:pt x="3634524" y="2168169"/>
                  </a:lnTo>
                  <a:lnTo>
                    <a:pt x="3634638" y="2171979"/>
                  </a:lnTo>
                  <a:lnTo>
                    <a:pt x="3635692" y="2182139"/>
                  </a:lnTo>
                  <a:lnTo>
                    <a:pt x="3630104" y="2192299"/>
                  </a:lnTo>
                  <a:lnTo>
                    <a:pt x="3645154" y="2188489"/>
                  </a:lnTo>
                  <a:lnTo>
                    <a:pt x="3650831" y="2191029"/>
                  </a:lnTo>
                  <a:lnTo>
                    <a:pt x="3659759" y="2193569"/>
                  </a:lnTo>
                  <a:lnTo>
                    <a:pt x="3663162" y="2189759"/>
                  </a:lnTo>
                  <a:lnTo>
                    <a:pt x="3666528" y="2188489"/>
                  </a:lnTo>
                  <a:lnTo>
                    <a:pt x="3671379" y="2188489"/>
                  </a:lnTo>
                  <a:lnTo>
                    <a:pt x="3677983" y="2194839"/>
                  </a:lnTo>
                  <a:lnTo>
                    <a:pt x="3678961" y="2193569"/>
                  </a:lnTo>
                  <a:lnTo>
                    <a:pt x="3681514" y="2197379"/>
                  </a:lnTo>
                  <a:lnTo>
                    <a:pt x="3685413" y="2202459"/>
                  </a:lnTo>
                  <a:lnTo>
                    <a:pt x="3688994" y="2203729"/>
                  </a:lnTo>
                  <a:lnTo>
                    <a:pt x="3690556" y="2201189"/>
                  </a:lnTo>
                  <a:lnTo>
                    <a:pt x="3691610" y="2203729"/>
                  </a:lnTo>
                  <a:lnTo>
                    <a:pt x="3693566" y="2206269"/>
                  </a:lnTo>
                  <a:lnTo>
                    <a:pt x="3696373" y="2203729"/>
                  </a:lnTo>
                  <a:lnTo>
                    <a:pt x="3693236" y="2208809"/>
                  </a:lnTo>
                  <a:lnTo>
                    <a:pt x="3696398" y="2211349"/>
                  </a:lnTo>
                  <a:lnTo>
                    <a:pt x="3701885" y="2215159"/>
                  </a:lnTo>
                  <a:lnTo>
                    <a:pt x="3705656" y="2218969"/>
                  </a:lnTo>
                  <a:lnTo>
                    <a:pt x="3705593" y="2216429"/>
                  </a:lnTo>
                  <a:lnTo>
                    <a:pt x="3705466" y="2213889"/>
                  </a:lnTo>
                  <a:lnTo>
                    <a:pt x="3705288" y="2211349"/>
                  </a:lnTo>
                  <a:lnTo>
                    <a:pt x="3713035" y="2213889"/>
                  </a:lnTo>
                  <a:lnTo>
                    <a:pt x="3712616" y="2221509"/>
                  </a:lnTo>
                  <a:lnTo>
                    <a:pt x="3717848" y="2230399"/>
                  </a:lnTo>
                  <a:lnTo>
                    <a:pt x="3721227" y="2232571"/>
                  </a:lnTo>
                  <a:lnTo>
                    <a:pt x="3721112" y="2231669"/>
                  </a:lnTo>
                  <a:lnTo>
                    <a:pt x="3717950" y="2224049"/>
                  </a:lnTo>
                  <a:lnTo>
                    <a:pt x="3714369" y="2217699"/>
                  </a:lnTo>
                  <a:lnTo>
                    <a:pt x="3712337" y="2211349"/>
                  </a:lnTo>
                  <a:lnTo>
                    <a:pt x="3711702" y="2203729"/>
                  </a:lnTo>
                  <a:lnTo>
                    <a:pt x="3712591" y="2201189"/>
                  </a:lnTo>
                  <a:lnTo>
                    <a:pt x="3713467" y="2198649"/>
                  </a:lnTo>
                  <a:lnTo>
                    <a:pt x="3706622" y="2193569"/>
                  </a:lnTo>
                  <a:lnTo>
                    <a:pt x="3699764" y="2188489"/>
                  </a:lnTo>
                  <a:lnTo>
                    <a:pt x="3700132" y="2179599"/>
                  </a:lnTo>
                  <a:lnTo>
                    <a:pt x="3697706" y="2173249"/>
                  </a:lnTo>
                  <a:lnTo>
                    <a:pt x="3695789" y="2166899"/>
                  </a:lnTo>
                  <a:lnTo>
                    <a:pt x="3692537" y="2154199"/>
                  </a:lnTo>
                  <a:lnTo>
                    <a:pt x="3691737" y="2151659"/>
                  </a:lnTo>
                  <a:lnTo>
                    <a:pt x="3690556" y="2147849"/>
                  </a:lnTo>
                  <a:lnTo>
                    <a:pt x="3693464" y="2149119"/>
                  </a:lnTo>
                  <a:lnTo>
                    <a:pt x="3699484" y="2150389"/>
                  </a:lnTo>
                  <a:lnTo>
                    <a:pt x="3699192" y="2147849"/>
                  </a:lnTo>
                  <a:lnTo>
                    <a:pt x="3699052" y="2146579"/>
                  </a:lnTo>
                  <a:lnTo>
                    <a:pt x="3698468" y="2141499"/>
                  </a:lnTo>
                  <a:lnTo>
                    <a:pt x="3704221" y="2138959"/>
                  </a:lnTo>
                  <a:lnTo>
                    <a:pt x="3706418" y="2135149"/>
                  </a:lnTo>
                  <a:lnTo>
                    <a:pt x="3709416" y="2128799"/>
                  </a:lnTo>
                  <a:lnTo>
                    <a:pt x="3712108" y="2122449"/>
                  </a:lnTo>
                  <a:lnTo>
                    <a:pt x="3715651" y="2116099"/>
                  </a:lnTo>
                  <a:lnTo>
                    <a:pt x="3721239" y="2112289"/>
                  </a:lnTo>
                  <a:lnTo>
                    <a:pt x="3727170" y="2109749"/>
                  </a:lnTo>
                  <a:lnTo>
                    <a:pt x="3735159" y="2107209"/>
                  </a:lnTo>
                  <a:lnTo>
                    <a:pt x="3746296" y="2108479"/>
                  </a:lnTo>
                  <a:lnTo>
                    <a:pt x="3748760" y="2111019"/>
                  </a:lnTo>
                  <a:lnTo>
                    <a:pt x="3759022" y="2109749"/>
                  </a:lnTo>
                  <a:lnTo>
                    <a:pt x="3763848" y="2108479"/>
                  </a:lnTo>
                  <a:lnTo>
                    <a:pt x="3768877" y="2109749"/>
                  </a:lnTo>
                  <a:lnTo>
                    <a:pt x="3775329" y="2109749"/>
                  </a:lnTo>
                  <a:lnTo>
                    <a:pt x="3782822" y="2108479"/>
                  </a:lnTo>
                  <a:lnTo>
                    <a:pt x="3789870" y="2108479"/>
                  </a:lnTo>
                  <a:lnTo>
                    <a:pt x="3795014" y="2112289"/>
                  </a:lnTo>
                  <a:lnTo>
                    <a:pt x="3799776" y="2121179"/>
                  </a:lnTo>
                  <a:lnTo>
                    <a:pt x="3803091" y="2112289"/>
                  </a:lnTo>
                  <a:lnTo>
                    <a:pt x="3809238" y="2108479"/>
                  </a:lnTo>
                  <a:lnTo>
                    <a:pt x="3810825" y="2107209"/>
                  </a:lnTo>
                  <a:lnTo>
                    <a:pt x="3814013" y="2104669"/>
                  </a:lnTo>
                  <a:lnTo>
                    <a:pt x="3815588" y="2098319"/>
                  </a:lnTo>
                  <a:lnTo>
                    <a:pt x="3815715" y="2084349"/>
                  </a:lnTo>
                  <a:lnTo>
                    <a:pt x="3816032" y="2081809"/>
                  </a:lnTo>
                  <a:close/>
                </a:path>
                <a:path w="6201409" h="3616959">
                  <a:moveTo>
                    <a:pt x="5333377" y="3247390"/>
                  </a:moveTo>
                  <a:lnTo>
                    <a:pt x="5329072" y="3246945"/>
                  </a:lnTo>
                  <a:lnTo>
                    <a:pt x="5328183" y="3248495"/>
                  </a:lnTo>
                  <a:lnTo>
                    <a:pt x="5330685" y="3252063"/>
                  </a:lnTo>
                  <a:lnTo>
                    <a:pt x="5332222" y="3250882"/>
                  </a:lnTo>
                  <a:lnTo>
                    <a:pt x="5333111" y="3249320"/>
                  </a:lnTo>
                  <a:lnTo>
                    <a:pt x="5333377" y="3247390"/>
                  </a:lnTo>
                  <a:close/>
                </a:path>
                <a:path w="6201409" h="3616959">
                  <a:moveTo>
                    <a:pt x="5334101" y="3274136"/>
                  </a:moveTo>
                  <a:lnTo>
                    <a:pt x="5330799" y="3271405"/>
                  </a:lnTo>
                  <a:lnTo>
                    <a:pt x="5327624" y="3273310"/>
                  </a:lnTo>
                  <a:lnTo>
                    <a:pt x="5326748" y="3276422"/>
                  </a:lnTo>
                  <a:lnTo>
                    <a:pt x="5329606" y="3279140"/>
                  </a:lnTo>
                  <a:lnTo>
                    <a:pt x="5333085" y="3277285"/>
                  </a:lnTo>
                  <a:lnTo>
                    <a:pt x="5334101" y="3274136"/>
                  </a:lnTo>
                  <a:close/>
                </a:path>
                <a:path w="6201409" h="3616959">
                  <a:moveTo>
                    <a:pt x="5337683" y="3251847"/>
                  </a:moveTo>
                  <a:lnTo>
                    <a:pt x="5337556" y="3249752"/>
                  </a:lnTo>
                  <a:lnTo>
                    <a:pt x="5333517" y="3250539"/>
                  </a:lnTo>
                  <a:lnTo>
                    <a:pt x="5333136" y="3252749"/>
                  </a:lnTo>
                  <a:lnTo>
                    <a:pt x="5336057" y="3255556"/>
                  </a:lnTo>
                  <a:lnTo>
                    <a:pt x="5337175" y="3253778"/>
                  </a:lnTo>
                  <a:lnTo>
                    <a:pt x="5337683" y="3251847"/>
                  </a:lnTo>
                  <a:close/>
                </a:path>
                <a:path w="6201409" h="3616959">
                  <a:moveTo>
                    <a:pt x="5399735" y="3176524"/>
                  </a:moveTo>
                  <a:lnTo>
                    <a:pt x="5387264" y="3173234"/>
                  </a:lnTo>
                  <a:lnTo>
                    <a:pt x="5382006" y="3171571"/>
                  </a:lnTo>
                  <a:lnTo>
                    <a:pt x="5387708" y="3175063"/>
                  </a:lnTo>
                  <a:lnTo>
                    <a:pt x="5393436" y="3179292"/>
                  </a:lnTo>
                  <a:lnTo>
                    <a:pt x="5397855" y="3184360"/>
                  </a:lnTo>
                  <a:lnTo>
                    <a:pt x="5399735" y="3176524"/>
                  </a:lnTo>
                  <a:close/>
                </a:path>
                <a:path w="6201409" h="3616959">
                  <a:moveTo>
                    <a:pt x="5401653" y="3167684"/>
                  </a:moveTo>
                  <a:lnTo>
                    <a:pt x="5399621" y="3166656"/>
                  </a:lnTo>
                  <a:lnTo>
                    <a:pt x="5396827" y="3166935"/>
                  </a:lnTo>
                  <a:lnTo>
                    <a:pt x="5397347" y="3167494"/>
                  </a:lnTo>
                  <a:lnTo>
                    <a:pt x="5391251" y="3166948"/>
                  </a:lnTo>
                  <a:lnTo>
                    <a:pt x="5388127" y="3170009"/>
                  </a:lnTo>
                  <a:lnTo>
                    <a:pt x="5390654" y="3171494"/>
                  </a:lnTo>
                  <a:lnTo>
                    <a:pt x="5393360" y="3172549"/>
                  </a:lnTo>
                  <a:lnTo>
                    <a:pt x="5396242" y="3173120"/>
                  </a:lnTo>
                  <a:lnTo>
                    <a:pt x="5399633" y="3169653"/>
                  </a:lnTo>
                  <a:lnTo>
                    <a:pt x="5401081" y="3170809"/>
                  </a:lnTo>
                  <a:lnTo>
                    <a:pt x="5401653" y="3167684"/>
                  </a:lnTo>
                  <a:close/>
                </a:path>
                <a:path w="6201409" h="3616959">
                  <a:moveTo>
                    <a:pt x="5404929" y="3152229"/>
                  </a:moveTo>
                  <a:lnTo>
                    <a:pt x="5403647" y="3151835"/>
                  </a:lnTo>
                  <a:lnTo>
                    <a:pt x="5400433" y="3153765"/>
                  </a:lnTo>
                  <a:lnTo>
                    <a:pt x="5403012" y="3154565"/>
                  </a:lnTo>
                  <a:lnTo>
                    <a:pt x="5404294" y="3154959"/>
                  </a:lnTo>
                  <a:lnTo>
                    <a:pt x="5404929" y="3152229"/>
                  </a:lnTo>
                  <a:close/>
                </a:path>
                <a:path w="6201409" h="3616959">
                  <a:moveTo>
                    <a:pt x="5416118" y="3142170"/>
                  </a:moveTo>
                  <a:lnTo>
                    <a:pt x="5415800" y="3139973"/>
                  </a:lnTo>
                  <a:lnTo>
                    <a:pt x="5414505" y="3138690"/>
                  </a:lnTo>
                  <a:lnTo>
                    <a:pt x="5412257" y="3138297"/>
                  </a:lnTo>
                  <a:lnTo>
                    <a:pt x="5414823" y="3140887"/>
                  </a:lnTo>
                  <a:lnTo>
                    <a:pt x="5416118" y="3142170"/>
                  </a:lnTo>
                  <a:close/>
                </a:path>
                <a:path w="6201409" h="3616959">
                  <a:moveTo>
                    <a:pt x="5511406" y="2992704"/>
                  </a:moveTo>
                  <a:lnTo>
                    <a:pt x="5508180" y="2988970"/>
                  </a:lnTo>
                  <a:lnTo>
                    <a:pt x="5504015" y="2991116"/>
                  </a:lnTo>
                  <a:lnTo>
                    <a:pt x="5500929" y="2996387"/>
                  </a:lnTo>
                  <a:lnTo>
                    <a:pt x="5505856" y="2999778"/>
                  </a:lnTo>
                  <a:lnTo>
                    <a:pt x="5510581" y="2997822"/>
                  </a:lnTo>
                  <a:lnTo>
                    <a:pt x="5511406" y="2992704"/>
                  </a:lnTo>
                  <a:close/>
                </a:path>
                <a:path w="6201409" h="3616959">
                  <a:moveTo>
                    <a:pt x="5559577" y="3031477"/>
                  </a:moveTo>
                  <a:lnTo>
                    <a:pt x="5556072" y="3020085"/>
                  </a:lnTo>
                  <a:lnTo>
                    <a:pt x="5545887" y="3020276"/>
                  </a:lnTo>
                  <a:lnTo>
                    <a:pt x="5550573" y="3030537"/>
                  </a:lnTo>
                  <a:lnTo>
                    <a:pt x="5552071" y="3031896"/>
                  </a:lnTo>
                  <a:lnTo>
                    <a:pt x="5559577" y="3031477"/>
                  </a:lnTo>
                  <a:close/>
                </a:path>
                <a:path w="6201409" h="3616959">
                  <a:moveTo>
                    <a:pt x="5588838" y="2887180"/>
                  </a:moveTo>
                  <a:lnTo>
                    <a:pt x="5586844" y="2883700"/>
                  </a:lnTo>
                  <a:lnTo>
                    <a:pt x="5586184" y="2884995"/>
                  </a:lnTo>
                  <a:lnTo>
                    <a:pt x="5585511" y="2886278"/>
                  </a:lnTo>
                  <a:lnTo>
                    <a:pt x="5584850" y="2887573"/>
                  </a:lnTo>
                  <a:lnTo>
                    <a:pt x="5588165" y="2888462"/>
                  </a:lnTo>
                  <a:lnTo>
                    <a:pt x="5588838" y="2887180"/>
                  </a:lnTo>
                  <a:close/>
                </a:path>
                <a:path w="6201409" h="3616959">
                  <a:moveTo>
                    <a:pt x="5592318" y="3045980"/>
                  </a:moveTo>
                  <a:lnTo>
                    <a:pt x="5590591" y="3034182"/>
                  </a:lnTo>
                  <a:lnTo>
                    <a:pt x="5582221" y="3034220"/>
                  </a:lnTo>
                  <a:lnTo>
                    <a:pt x="5578145" y="3036417"/>
                  </a:lnTo>
                  <a:lnTo>
                    <a:pt x="5579389" y="3041408"/>
                  </a:lnTo>
                  <a:lnTo>
                    <a:pt x="5583098" y="3046869"/>
                  </a:lnTo>
                  <a:lnTo>
                    <a:pt x="5586463" y="3050489"/>
                  </a:lnTo>
                  <a:lnTo>
                    <a:pt x="5592318" y="3045980"/>
                  </a:lnTo>
                  <a:close/>
                </a:path>
                <a:path w="6201409" h="3616959">
                  <a:moveTo>
                    <a:pt x="5592394" y="3031198"/>
                  </a:moveTo>
                  <a:lnTo>
                    <a:pt x="5592140" y="3029788"/>
                  </a:lnTo>
                  <a:lnTo>
                    <a:pt x="5591619" y="3028416"/>
                  </a:lnTo>
                  <a:lnTo>
                    <a:pt x="5591873" y="3029826"/>
                  </a:lnTo>
                  <a:lnTo>
                    <a:pt x="5592115" y="3031236"/>
                  </a:lnTo>
                  <a:lnTo>
                    <a:pt x="5592369" y="3032658"/>
                  </a:lnTo>
                  <a:lnTo>
                    <a:pt x="5592394" y="3031198"/>
                  </a:lnTo>
                  <a:close/>
                </a:path>
                <a:path w="6201409" h="3616959">
                  <a:moveTo>
                    <a:pt x="5633694" y="336423"/>
                  </a:moveTo>
                  <a:lnTo>
                    <a:pt x="5625020" y="333540"/>
                  </a:lnTo>
                  <a:lnTo>
                    <a:pt x="5615076" y="329323"/>
                  </a:lnTo>
                  <a:lnTo>
                    <a:pt x="5605437" y="327596"/>
                  </a:lnTo>
                  <a:lnTo>
                    <a:pt x="5597703" y="332168"/>
                  </a:lnTo>
                  <a:lnTo>
                    <a:pt x="5601195" y="331724"/>
                  </a:lnTo>
                  <a:lnTo>
                    <a:pt x="5606059" y="332371"/>
                  </a:lnTo>
                  <a:lnTo>
                    <a:pt x="5609298" y="333717"/>
                  </a:lnTo>
                  <a:lnTo>
                    <a:pt x="5610466" y="334568"/>
                  </a:lnTo>
                  <a:lnTo>
                    <a:pt x="5611152" y="335711"/>
                  </a:lnTo>
                  <a:lnTo>
                    <a:pt x="5611342" y="337121"/>
                  </a:lnTo>
                  <a:lnTo>
                    <a:pt x="5612384" y="338721"/>
                  </a:lnTo>
                  <a:lnTo>
                    <a:pt x="5617997" y="338772"/>
                  </a:lnTo>
                  <a:lnTo>
                    <a:pt x="5619788" y="339915"/>
                  </a:lnTo>
                  <a:lnTo>
                    <a:pt x="5621185" y="332879"/>
                  </a:lnTo>
                  <a:lnTo>
                    <a:pt x="5629173" y="337502"/>
                  </a:lnTo>
                  <a:lnTo>
                    <a:pt x="5633694" y="336423"/>
                  </a:lnTo>
                  <a:close/>
                </a:path>
                <a:path w="6201409" h="3616959">
                  <a:moveTo>
                    <a:pt x="5654459" y="2994329"/>
                  </a:moveTo>
                  <a:lnTo>
                    <a:pt x="5653176" y="2993948"/>
                  </a:lnTo>
                  <a:lnTo>
                    <a:pt x="5649760" y="2996704"/>
                  </a:lnTo>
                  <a:lnTo>
                    <a:pt x="5651055" y="2997085"/>
                  </a:lnTo>
                  <a:lnTo>
                    <a:pt x="5652338" y="2997466"/>
                  </a:lnTo>
                  <a:lnTo>
                    <a:pt x="5653633" y="2997835"/>
                  </a:lnTo>
                  <a:lnTo>
                    <a:pt x="5654459" y="2994329"/>
                  </a:lnTo>
                  <a:close/>
                </a:path>
                <a:path w="6201409" h="3616959">
                  <a:moveTo>
                    <a:pt x="5662777" y="357695"/>
                  </a:moveTo>
                  <a:lnTo>
                    <a:pt x="5660555" y="350634"/>
                  </a:lnTo>
                  <a:lnTo>
                    <a:pt x="5655627" y="350367"/>
                  </a:lnTo>
                  <a:lnTo>
                    <a:pt x="5650789" y="355371"/>
                  </a:lnTo>
                  <a:lnTo>
                    <a:pt x="5654840" y="355904"/>
                  </a:lnTo>
                  <a:lnTo>
                    <a:pt x="5659209" y="355092"/>
                  </a:lnTo>
                  <a:lnTo>
                    <a:pt x="5662777" y="357695"/>
                  </a:lnTo>
                  <a:close/>
                </a:path>
                <a:path w="6201409" h="3616959">
                  <a:moveTo>
                    <a:pt x="5670499" y="3203003"/>
                  </a:moveTo>
                  <a:lnTo>
                    <a:pt x="5663527" y="3206940"/>
                  </a:lnTo>
                  <a:lnTo>
                    <a:pt x="5660225" y="3210788"/>
                  </a:lnTo>
                  <a:lnTo>
                    <a:pt x="5661444" y="3214840"/>
                  </a:lnTo>
                  <a:lnTo>
                    <a:pt x="5664987" y="3218472"/>
                  </a:lnTo>
                  <a:lnTo>
                    <a:pt x="5668683" y="3221113"/>
                  </a:lnTo>
                  <a:lnTo>
                    <a:pt x="5670143" y="3218256"/>
                  </a:lnTo>
                  <a:lnTo>
                    <a:pt x="5670499" y="3203003"/>
                  </a:lnTo>
                  <a:close/>
                </a:path>
                <a:path w="6201409" h="3616959">
                  <a:moveTo>
                    <a:pt x="5671299" y="2848838"/>
                  </a:moveTo>
                  <a:lnTo>
                    <a:pt x="5663552" y="2839682"/>
                  </a:lnTo>
                  <a:lnTo>
                    <a:pt x="5657100" y="2845371"/>
                  </a:lnTo>
                  <a:lnTo>
                    <a:pt x="5665470" y="2851950"/>
                  </a:lnTo>
                  <a:lnTo>
                    <a:pt x="5667070" y="2852750"/>
                  </a:lnTo>
                  <a:lnTo>
                    <a:pt x="5671299" y="2848838"/>
                  </a:lnTo>
                  <a:close/>
                </a:path>
                <a:path w="6201409" h="3616959">
                  <a:moveTo>
                    <a:pt x="5686387" y="3269297"/>
                  </a:moveTo>
                  <a:lnTo>
                    <a:pt x="5683440" y="3269653"/>
                  </a:lnTo>
                  <a:lnTo>
                    <a:pt x="5681434" y="3272040"/>
                  </a:lnTo>
                  <a:lnTo>
                    <a:pt x="5685333" y="3273717"/>
                  </a:lnTo>
                  <a:lnTo>
                    <a:pt x="5686387" y="3269297"/>
                  </a:lnTo>
                  <a:close/>
                </a:path>
                <a:path w="6201409" h="3616959">
                  <a:moveTo>
                    <a:pt x="5687288" y="3254375"/>
                  </a:moveTo>
                  <a:lnTo>
                    <a:pt x="5681205" y="3255480"/>
                  </a:lnTo>
                  <a:lnTo>
                    <a:pt x="5674792" y="3255035"/>
                  </a:lnTo>
                  <a:lnTo>
                    <a:pt x="5670499" y="3253841"/>
                  </a:lnTo>
                  <a:lnTo>
                    <a:pt x="5668543" y="3253308"/>
                  </a:lnTo>
                  <a:lnTo>
                    <a:pt x="5663031" y="3250590"/>
                  </a:lnTo>
                  <a:lnTo>
                    <a:pt x="5661698" y="3249752"/>
                  </a:lnTo>
                  <a:lnTo>
                    <a:pt x="5658650" y="3247847"/>
                  </a:lnTo>
                  <a:lnTo>
                    <a:pt x="5652389" y="3247390"/>
                  </a:lnTo>
                  <a:lnTo>
                    <a:pt x="5650712" y="3246031"/>
                  </a:lnTo>
                  <a:lnTo>
                    <a:pt x="5646940" y="3243008"/>
                  </a:lnTo>
                  <a:lnTo>
                    <a:pt x="5645556" y="3241878"/>
                  </a:lnTo>
                  <a:lnTo>
                    <a:pt x="5644489" y="3237928"/>
                  </a:lnTo>
                  <a:lnTo>
                    <a:pt x="5642026" y="3235020"/>
                  </a:lnTo>
                  <a:lnTo>
                    <a:pt x="5644756" y="3233318"/>
                  </a:lnTo>
                  <a:lnTo>
                    <a:pt x="5655818" y="3232759"/>
                  </a:lnTo>
                  <a:lnTo>
                    <a:pt x="5655005" y="3224657"/>
                  </a:lnTo>
                  <a:lnTo>
                    <a:pt x="5654916" y="3223679"/>
                  </a:lnTo>
                  <a:lnTo>
                    <a:pt x="5644045" y="3224657"/>
                  </a:lnTo>
                  <a:lnTo>
                    <a:pt x="5641251" y="3224517"/>
                  </a:lnTo>
                  <a:lnTo>
                    <a:pt x="5631929" y="3223171"/>
                  </a:lnTo>
                  <a:lnTo>
                    <a:pt x="5626278" y="3219843"/>
                  </a:lnTo>
                  <a:lnTo>
                    <a:pt x="5625909" y="3218561"/>
                  </a:lnTo>
                  <a:lnTo>
                    <a:pt x="5624614" y="3213938"/>
                  </a:lnTo>
                  <a:lnTo>
                    <a:pt x="5627268" y="3204870"/>
                  </a:lnTo>
                  <a:lnTo>
                    <a:pt x="5627738" y="3203803"/>
                  </a:lnTo>
                  <a:lnTo>
                    <a:pt x="5631294" y="3195929"/>
                  </a:lnTo>
                  <a:lnTo>
                    <a:pt x="5621375" y="3196590"/>
                  </a:lnTo>
                  <a:lnTo>
                    <a:pt x="5607443" y="3202025"/>
                  </a:lnTo>
                  <a:lnTo>
                    <a:pt x="5598566" y="3203803"/>
                  </a:lnTo>
                  <a:lnTo>
                    <a:pt x="5595823" y="3189122"/>
                  </a:lnTo>
                  <a:lnTo>
                    <a:pt x="5597233" y="3183699"/>
                  </a:lnTo>
                  <a:lnTo>
                    <a:pt x="5590781" y="3179851"/>
                  </a:lnTo>
                  <a:lnTo>
                    <a:pt x="5588673" y="3178606"/>
                  </a:lnTo>
                  <a:lnTo>
                    <a:pt x="5585739" y="3169247"/>
                  </a:lnTo>
                  <a:lnTo>
                    <a:pt x="5584583" y="3158756"/>
                  </a:lnTo>
                  <a:lnTo>
                    <a:pt x="5584634" y="3157791"/>
                  </a:lnTo>
                  <a:lnTo>
                    <a:pt x="5584888" y="3154794"/>
                  </a:lnTo>
                  <a:lnTo>
                    <a:pt x="5585117" y="3152216"/>
                  </a:lnTo>
                  <a:lnTo>
                    <a:pt x="5578805" y="3154794"/>
                  </a:lnTo>
                  <a:lnTo>
                    <a:pt x="5570232" y="3146844"/>
                  </a:lnTo>
                  <a:lnTo>
                    <a:pt x="5569140" y="3145332"/>
                  </a:lnTo>
                  <a:lnTo>
                    <a:pt x="5562143" y="3135604"/>
                  </a:lnTo>
                  <a:lnTo>
                    <a:pt x="5554675" y="3130727"/>
                  </a:lnTo>
                  <a:lnTo>
                    <a:pt x="5554561" y="3130562"/>
                  </a:lnTo>
                  <a:lnTo>
                    <a:pt x="5554307" y="3130194"/>
                  </a:lnTo>
                  <a:lnTo>
                    <a:pt x="5552757" y="3127870"/>
                  </a:lnTo>
                  <a:lnTo>
                    <a:pt x="5550420" y="3124390"/>
                  </a:lnTo>
                  <a:lnTo>
                    <a:pt x="5550065" y="3123857"/>
                  </a:lnTo>
                  <a:lnTo>
                    <a:pt x="5546014" y="3116262"/>
                  </a:lnTo>
                  <a:lnTo>
                    <a:pt x="5541950" y="3105239"/>
                  </a:lnTo>
                  <a:lnTo>
                    <a:pt x="5541073" y="3095180"/>
                  </a:lnTo>
                  <a:lnTo>
                    <a:pt x="5546598" y="3090507"/>
                  </a:lnTo>
                  <a:lnTo>
                    <a:pt x="5554002" y="3091116"/>
                  </a:lnTo>
                  <a:lnTo>
                    <a:pt x="5562727" y="3092323"/>
                  </a:lnTo>
                  <a:lnTo>
                    <a:pt x="5571096" y="3092208"/>
                  </a:lnTo>
                  <a:lnTo>
                    <a:pt x="5574347" y="3090507"/>
                  </a:lnTo>
                  <a:lnTo>
                    <a:pt x="5577459" y="3088881"/>
                  </a:lnTo>
                  <a:lnTo>
                    <a:pt x="5579719" y="3080080"/>
                  </a:lnTo>
                  <a:lnTo>
                    <a:pt x="5576100" y="3069717"/>
                  </a:lnTo>
                  <a:lnTo>
                    <a:pt x="5569178" y="3060585"/>
                  </a:lnTo>
                  <a:lnTo>
                    <a:pt x="5563032" y="3056496"/>
                  </a:lnTo>
                  <a:lnTo>
                    <a:pt x="5561533" y="3055493"/>
                  </a:lnTo>
                  <a:lnTo>
                    <a:pt x="5557596" y="3054324"/>
                  </a:lnTo>
                  <a:lnTo>
                    <a:pt x="5553862" y="3056496"/>
                  </a:lnTo>
                  <a:lnTo>
                    <a:pt x="5546560" y="3054642"/>
                  </a:lnTo>
                  <a:lnTo>
                    <a:pt x="5545404" y="3051657"/>
                  </a:lnTo>
                  <a:lnTo>
                    <a:pt x="5536730" y="3046780"/>
                  </a:lnTo>
                  <a:lnTo>
                    <a:pt x="5529491" y="3042031"/>
                  </a:lnTo>
                  <a:lnTo>
                    <a:pt x="5523204" y="3039719"/>
                  </a:lnTo>
                  <a:lnTo>
                    <a:pt x="5507291" y="3035820"/>
                  </a:lnTo>
                  <a:lnTo>
                    <a:pt x="5499163" y="3032468"/>
                  </a:lnTo>
                  <a:lnTo>
                    <a:pt x="5495163" y="3027248"/>
                  </a:lnTo>
                  <a:lnTo>
                    <a:pt x="5494337" y="3021444"/>
                  </a:lnTo>
                  <a:lnTo>
                    <a:pt x="5499887" y="3015818"/>
                  </a:lnTo>
                  <a:lnTo>
                    <a:pt x="5497334" y="3000946"/>
                  </a:lnTo>
                  <a:lnTo>
                    <a:pt x="5492750" y="2993542"/>
                  </a:lnTo>
                  <a:lnTo>
                    <a:pt x="5483326" y="2984423"/>
                  </a:lnTo>
                  <a:lnTo>
                    <a:pt x="5481752" y="2982899"/>
                  </a:lnTo>
                  <a:lnTo>
                    <a:pt x="5474754" y="2984423"/>
                  </a:lnTo>
                  <a:lnTo>
                    <a:pt x="5465369" y="2975140"/>
                  </a:lnTo>
                  <a:lnTo>
                    <a:pt x="5463933" y="2967050"/>
                  </a:lnTo>
                  <a:lnTo>
                    <a:pt x="5450103" y="2963875"/>
                  </a:lnTo>
                  <a:lnTo>
                    <a:pt x="5449963" y="2958884"/>
                  </a:lnTo>
                  <a:lnTo>
                    <a:pt x="5449900" y="2956395"/>
                  </a:lnTo>
                  <a:lnTo>
                    <a:pt x="5437746" y="2954083"/>
                  </a:lnTo>
                  <a:lnTo>
                    <a:pt x="5436476" y="2958884"/>
                  </a:lnTo>
                  <a:lnTo>
                    <a:pt x="5429682" y="2954655"/>
                  </a:lnTo>
                  <a:lnTo>
                    <a:pt x="5423586" y="2950260"/>
                  </a:lnTo>
                  <a:lnTo>
                    <a:pt x="5417871" y="2945498"/>
                  </a:lnTo>
                  <a:lnTo>
                    <a:pt x="5411965" y="2940951"/>
                  </a:lnTo>
                  <a:lnTo>
                    <a:pt x="5405336" y="2937243"/>
                  </a:lnTo>
                  <a:lnTo>
                    <a:pt x="5399011" y="2935338"/>
                  </a:lnTo>
                  <a:lnTo>
                    <a:pt x="5392547" y="2934462"/>
                  </a:lnTo>
                  <a:lnTo>
                    <a:pt x="5386019" y="2933827"/>
                  </a:lnTo>
                  <a:lnTo>
                    <a:pt x="5379542" y="2932658"/>
                  </a:lnTo>
                  <a:lnTo>
                    <a:pt x="5366944" y="2928086"/>
                  </a:lnTo>
                  <a:lnTo>
                    <a:pt x="5355044" y="2921901"/>
                  </a:lnTo>
                  <a:lnTo>
                    <a:pt x="5350091" y="2918980"/>
                  </a:lnTo>
                  <a:lnTo>
                    <a:pt x="5350091" y="3167278"/>
                  </a:lnTo>
                  <a:lnTo>
                    <a:pt x="5347894" y="3165398"/>
                  </a:lnTo>
                  <a:lnTo>
                    <a:pt x="5347627" y="3159963"/>
                  </a:lnTo>
                  <a:lnTo>
                    <a:pt x="5350091" y="3167278"/>
                  </a:lnTo>
                  <a:lnTo>
                    <a:pt x="5350091" y="2918980"/>
                  </a:lnTo>
                  <a:lnTo>
                    <a:pt x="5343461" y="2915056"/>
                  </a:lnTo>
                  <a:lnTo>
                    <a:pt x="5331777" y="2908516"/>
                  </a:lnTo>
                  <a:lnTo>
                    <a:pt x="5326088" y="2905620"/>
                  </a:lnTo>
                  <a:lnTo>
                    <a:pt x="5320068" y="2902432"/>
                  </a:lnTo>
                  <a:lnTo>
                    <a:pt x="5305031" y="2896311"/>
                  </a:lnTo>
                  <a:lnTo>
                    <a:pt x="5307508" y="2904782"/>
                  </a:lnTo>
                  <a:lnTo>
                    <a:pt x="5304828" y="2967050"/>
                  </a:lnTo>
                  <a:lnTo>
                    <a:pt x="5304079" y="2982899"/>
                  </a:lnTo>
                  <a:lnTo>
                    <a:pt x="5302961" y="3001441"/>
                  </a:lnTo>
                  <a:lnTo>
                    <a:pt x="5301551" y="3021444"/>
                  </a:lnTo>
                  <a:lnTo>
                    <a:pt x="5300497" y="3037852"/>
                  </a:lnTo>
                  <a:lnTo>
                    <a:pt x="5299837" y="3055493"/>
                  </a:lnTo>
                  <a:lnTo>
                    <a:pt x="5299735" y="3061030"/>
                  </a:lnTo>
                  <a:lnTo>
                    <a:pt x="5300650" y="3067507"/>
                  </a:lnTo>
                  <a:lnTo>
                    <a:pt x="5296192" y="3077426"/>
                  </a:lnTo>
                  <a:lnTo>
                    <a:pt x="5292725" y="3081058"/>
                  </a:lnTo>
                  <a:lnTo>
                    <a:pt x="5289982" y="3094583"/>
                  </a:lnTo>
                  <a:lnTo>
                    <a:pt x="5295925" y="3097949"/>
                  </a:lnTo>
                  <a:lnTo>
                    <a:pt x="5296509" y="3104667"/>
                  </a:lnTo>
                  <a:lnTo>
                    <a:pt x="5296598" y="3112262"/>
                  </a:lnTo>
                  <a:lnTo>
                    <a:pt x="5295900" y="3119983"/>
                  </a:lnTo>
                  <a:lnTo>
                    <a:pt x="5294871" y="3127692"/>
                  </a:lnTo>
                  <a:lnTo>
                    <a:pt x="5293982" y="3135274"/>
                  </a:lnTo>
                  <a:lnTo>
                    <a:pt x="5292344" y="3154794"/>
                  </a:lnTo>
                  <a:lnTo>
                    <a:pt x="5291163" y="3170326"/>
                  </a:lnTo>
                  <a:lnTo>
                    <a:pt x="5288762" y="3202889"/>
                  </a:lnTo>
                  <a:lnTo>
                    <a:pt x="5292471" y="3206445"/>
                  </a:lnTo>
                  <a:lnTo>
                    <a:pt x="5296370" y="3205937"/>
                  </a:lnTo>
                  <a:lnTo>
                    <a:pt x="5300484" y="3204299"/>
                  </a:lnTo>
                  <a:lnTo>
                    <a:pt x="5304917" y="3204489"/>
                  </a:lnTo>
                  <a:lnTo>
                    <a:pt x="5311851" y="3206483"/>
                  </a:lnTo>
                  <a:lnTo>
                    <a:pt x="5318976" y="3206800"/>
                  </a:lnTo>
                  <a:lnTo>
                    <a:pt x="5326164" y="3206191"/>
                  </a:lnTo>
                  <a:lnTo>
                    <a:pt x="5333289" y="3205391"/>
                  </a:lnTo>
                  <a:lnTo>
                    <a:pt x="5341721" y="3204629"/>
                  </a:lnTo>
                  <a:lnTo>
                    <a:pt x="5348122" y="3211588"/>
                  </a:lnTo>
                  <a:lnTo>
                    <a:pt x="5355679" y="3210979"/>
                  </a:lnTo>
                  <a:lnTo>
                    <a:pt x="5361610" y="3209252"/>
                  </a:lnTo>
                  <a:lnTo>
                    <a:pt x="5367439" y="3205873"/>
                  </a:lnTo>
                  <a:lnTo>
                    <a:pt x="5369280" y="3204629"/>
                  </a:lnTo>
                  <a:lnTo>
                    <a:pt x="5369776" y="3204299"/>
                  </a:lnTo>
                  <a:lnTo>
                    <a:pt x="5373154" y="3202013"/>
                  </a:lnTo>
                  <a:lnTo>
                    <a:pt x="5378666" y="3198939"/>
                  </a:lnTo>
                  <a:lnTo>
                    <a:pt x="5386400" y="3192615"/>
                  </a:lnTo>
                  <a:lnTo>
                    <a:pt x="5386717" y="3184868"/>
                  </a:lnTo>
                  <a:lnTo>
                    <a:pt x="5381790" y="3177006"/>
                  </a:lnTo>
                  <a:lnTo>
                    <a:pt x="5373738" y="3170326"/>
                  </a:lnTo>
                  <a:lnTo>
                    <a:pt x="5369026" y="3167342"/>
                  </a:lnTo>
                  <a:lnTo>
                    <a:pt x="5367553" y="3166402"/>
                  </a:lnTo>
                  <a:lnTo>
                    <a:pt x="5362422" y="3164471"/>
                  </a:lnTo>
                  <a:lnTo>
                    <a:pt x="5350167" y="3167291"/>
                  </a:lnTo>
                  <a:lnTo>
                    <a:pt x="5353659" y="3164459"/>
                  </a:lnTo>
                  <a:lnTo>
                    <a:pt x="5362968" y="3162211"/>
                  </a:lnTo>
                  <a:lnTo>
                    <a:pt x="5365648" y="3163443"/>
                  </a:lnTo>
                  <a:lnTo>
                    <a:pt x="5373243" y="3166287"/>
                  </a:lnTo>
                  <a:lnTo>
                    <a:pt x="5377167" y="3164395"/>
                  </a:lnTo>
                  <a:lnTo>
                    <a:pt x="5386362" y="3162770"/>
                  </a:lnTo>
                  <a:lnTo>
                    <a:pt x="5391683" y="3162973"/>
                  </a:lnTo>
                  <a:lnTo>
                    <a:pt x="5392178" y="3162770"/>
                  </a:lnTo>
                  <a:lnTo>
                    <a:pt x="5393512" y="3162211"/>
                  </a:lnTo>
                  <a:lnTo>
                    <a:pt x="5396471" y="3160979"/>
                  </a:lnTo>
                  <a:lnTo>
                    <a:pt x="5397195" y="3159963"/>
                  </a:lnTo>
                  <a:lnTo>
                    <a:pt x="5398757" y="3157791"/>
                  </a:lnTo>
                  <a:lnTo>
                    <a:pt x="5396598" y="3153460"/>
                  </a:lnTo>
                  <a:lnTo>
                    <a:pt x="5392585" y="3148927"/>
                  </a:lnTo>
                  <a:lnTo>
                    <a:pt x="5389753" y="3145675"/>
                  </a:lnTo>
                  <a:lnTo>
                    <a:pt x="5395061" y="3147758"/>
                  </a:lnTo>
                  <a:lnTo>
                    <a:pt x="5401843" y="3150997"/>
                  </a:lnTo>
                  <a:lnTo>
                    <a:pt x="5407317" y="3152254"/>
                  </a:lnTo>
                  <a:lnTo>
                    <a:pt x="5408727" y="3148355"/>
                  </a:lnTo>
                  <a:lnTo>
                    <a:pt x="5410263" y="3148927"/>
                  </a:lnTo>
                  <a:lnTo>
                    <a:pt x="5411813" y="3149460"/>
                  </a:lnTo>
                  <a:lnTo>
                    <a:pt x="5413387" y="3149917"/>
                  </a:lnTo>
                  <a:lnTo>
                    <a:pt x="5412994" y="3148355"/>
                  </a:lnTo>
                  <a:lnTo>
                    <a:pt x="5412321" y="3145675"/>
                  </a:lnTo>
                  <a:lnTo>
                    <a:pt x="5411711" y="3143237"/>
                  </a:lnTo>
                  <a:lnTo>
                    <a:pt x="5408981" y="3136938"/>
                  </a:lnTo>
                  <a:lnTo>
                    <a:pt x="5405945" y="3130753"/>
                  </a:lnTo>
                  <a:lnTo>
                    <a:pt x="5403354" y="3124390"/>
                  </a:lnTo>
                  <a:lnTo>
                    <a:pt x="5407965" y="3128746"/>
                  </a:lnTo>
                  <a:lnTo>
                    <a:pt x="5415902" y="3135973"/>
                  </a:lnTo>
                  <a:lnTo>
                    <a:pt x="5423649" y="3139732"/>
                  </a:lnTo>
                  <a:lnTo>
                    <a:pt x="5427688" y="3133674"/>
                  </a:lnTo>
                  <a:lnTo>
                    <a:pt x="5430710" y="3134690"/>
                  </a:lnTo>
                  <a:lnTo>
                    <a:pt x="5433161" y="3136481"/>
                  </a:lnTo>
                  <a:lnTo>
                    <a:pt x="5435054" y="3139046"/>
                  </a:lnTo>
                  <a:lnTo>
                    <a:pt x="5434584" y="3135604"/>
                  </a:lnTo>
                  <a:lnTo>
                    <a:pt x="5434431" y="3133674"/>
                  </a:lnTo>
                  <a:lnTo>
                    <a:pt x="5434292" y="3131616"/>
                  </a:lnTo>
                  <a:lnTo>
                    <a:pt x="5434254" y="3127870"/>
                  </a:lnTo>
                  <a:lnTo>
                    <a:pt x="5436082" y="3134804"/>
                  </a:lnTo>
                  <a:lnTo>
                    <a:pt x="5437340" y="3131375"/>
                  </a:lnTo>
                  <a:lnTo>
                    <a:pt x="5439295" y="3127870"/>
                  </a:lnTo>
                  <a:lnTo>
                    <a:pt x="5438927" y="3130194"/>
                  </a:lnTo>
                  <a:lnTo>
                    <a:pt x="5438876" y="3131375"/>
                  </a:lnTo>
                  <a:lnTo>
                    <a:pt x="5443131" y="3138233"/>
                  </a:lnTo>
                  <a:lnTo>
                    <a:pt x="5443918" y="3130194"/>
                  </a:lnTo>
                  <a:lnTo>
                    <a:pt x="5445582" y="3133648"/>
                  </a:lnTo>
                  <a:lnTo>
                    <a:pt x="5452135" y="3136976"/>
                  </a:lnTo>
                  <a:lnTo>
                    <a:pt x="5452084" y="3130562"/>
                  </a:lnTo>
                  <a:lnTo>
                    <a:pt x="5453837" y="3137865"/>
                  </a:lnTo>
                  <a:lnTo>
                    <a:pt x="5449481" y="3139783"/>
                  </a:lnTo>
                  <a:lnTo>
                    <a:pt x="5465635" y="3142919"/>
                  </a:lnTo>
                  <a:lnTo>
                    <a:pt x="5471363" y="3146729"/>
                  </a:lnTo>
                  <a:lnTo>
                    <a:pt x="5480697" y="3147923"/>
                  </a:lnTo>
                  <a:lnTo>
                    <a:pt x="5485727" y="3145332"/>
                  </a:lnTo>
                  <a:lnTo>
                    <a:pt x="5491340" y="3149917"/>
                  </a:lnTo>
                  <a:lnTo>
                    <a:pt x="5493639" y="3152267"/>
                  </a:lnTo>
                  <a:lnTo>
                    <a:pt x="5496522" y="3153473"/>
                  </a:lnTo>
                  <a:lnTo>
                    <a:pt x="5502821" y="3158756"/>
                  </a:lnTo>
                  <a:lnTo>
                    <a:pt x="5508320" y="3167494"/>
                  </a:lnTo>
                  <a:lnTo>
                    <a:pt x="5512790" y="3177121"/>
                  </a:lnTo>
                  <a:lnTo>
                    <a:pt x="5515978" y="3185096"/>
                  </a:lnTo>
                  <a:lnTo>
                    <a:pt x="5519471" y="3194037"/>
                  </a:lnTo>
                  <a:lnTo>
                    <a:pt x="5517413" y="3200069"/>
                  </a:lnTo>
                  <a:lnTo>
                    <a:pt x="5530583" y="3201759"/>
                  </a:lnTo>
                  <a:lnTo>
                    <a:pt x="5526925" y="3205746"/>
                  </a:lnTo>
                  <a:lnTo>
                    <a:pt x="5532348" y="3213951"/>
                  </a:lnTo>
                  <a:lnTo>
                    <a:pt x="5537454" y="3221367"/>
                  </a:lnTo>
                  <a:lnTo>
                    <a:pt x="5542775" y="3218561"/>
                  </a:lnTo>
                  <a:lnTo>
                    <a:pt x="5547969" y="3225482"/>
                  </a:lnTo>
                  <a:lnTo>
                    <a:pt x="5551119" y="3230829"/>
                  </a:lnTo>
                  <a:lnTo>
                    <a:pt x="5551119" y="3240481"/>
                  </a:lnTo>
                  <a:lnTo>
                    <a:pt x="5557609" y="3242437"/>
                  </a:lnTo>
                  <a:lnTo>
                    <a:pt x="5558841" y="3247390"/>
                  </a:lnTo>
                  <a:lnTo>
                    <a:pt x="5563476" y="3243008"/>
                  </a:lnTo>
                  <a:lnTo>
                    <a:pt x="5568366" y="3252711"/>
                  </a:lnTo>
                  <a:lnTo>
                    <a:pt x="5578627" y="3246031"/>
                  </a:lnTo>
                  <a:lnTo>
                    <a:pt x="5584863" y="3251581"/>
                  </a:lnTo>
                  <a:lnTo>
                    <a:pt x="5592521" y="3252800"/>
                  </a:lnTo>
                  <a:lnTo>
                    <a:pt x="5597004" y="3251581"/>
                  </a:lnTo>
                  <a:lnTo>
                    <a:pt x="5601030" y="3249752"/>
                  </a:lnTo>
                  <a:lnTo>
                    <a:pt x="5600141" y="3252800"/>
                  </a:lnTo>
                  <a:lnTo>
                    <a:pt x="5599849" y="3253994"/>
                  </a:lnTo>
                  <a:lnTo>
                    <a:pt x="5607215" y="3253841"/>
                  </a:lnTo>
                  <a:lnTo>
                    <a:pt x="5614505" y="3255187"/>
                  </a:lnTo>
                  <a:lnTo>
                    <a:pt x="5621744" y="3256978"/>
                  </a:lnTo>
                  <a:lnTo>
                    <a:pt x="5628970" y="3258185"/>
                  </a:lnTo>
                  <a:lnTo>
                    <a:pt x="5634520" y="3258629"/>
                  </a:lnTo>
                  <a:lnTo>
                    <a:pt x="5646521" y="3257981"/>
                  </a:lnTo>
                  <a:lnTo>
                    <a:pt x="5647080" y="3265982"/>
                  </a:lnTo>
                  <a:lnTo>
                    <a:pt x="5648947" y="3263785"/>
                  </a:lnTo>
                  <a:lnTo>
                    <a:pt x="5651144" y="3263392"/>
                  </a:lnTo>
                  <a:lnTo>
                    <a:pt x="5653633" y="3264801"/>
                  </a:lnTo>
                  <a:lnTo>
                    <a:pt x="5651563" y="3266871"/>
                  </a:lnTo>
                  <a:lnTo>
                    <a:pt x="5649112" y="3267519"/>
                  </a:lnTo>
                  <a:lnTo>
                    <a:pt x="5646280" y="3266732"/>
                  </a:lnTo>
                  <a:lnTo>
                    <a:pt x="5650916" y="3272637"/>
                  </a:lnTo>
                  <a:lnTo>
                    <a:pt x="5657202" y="3274568"/>
                  </a:lnTo>
                  <a:lnTo>
                    <a:pt x="5664212" y="3273933"/>
                  </a:lnTo>
                  <a:lnTo>
                    <a:pt x="5670982" y="3272104"/>
                  </a:lnTo>
                  <a:lnTo>
                    <a:pt x="5676684" y="3269145"/>
                  </a:lnTo>
                  <a:lnTo>
                    <a:pt x="5676430" y="3267519"/>
                  </a:lnTo>
                  <a:lnTo>
                    <a:pt x="5676239" y="3266275"/>
                  </a:lnTo>
                  <a:lnTo>
                    <a:pt x="5671820" y="3263735"/>
                  </a:lnTo>
                  <a:lnTo>
                    <a:pt x="5670753" y="3263392"/>
                  </a:lnTo>
                  <a:lnTo>
                    <a:pt x="5665622" y="3261728"/>
                  </a:lnTo>
                  <a:lnTo>
                    <a:pt x="5666092" y="3257981"/>
                  </a:lnTo>
                  <a:lnTo>
                    <a:pt x="5666308" y="3256318"/>
                  </a:lnTo>
                  <a:lnTo>
                    <a:pt x="5670156" y="3258540"/>
                  </a:lnTo>
                  <a:lnTo>
                    <a:pt x="5678170" y="3259963"/>
                  </a:lnTo>
                  <a:lnTo>
                    <a:pt x="5683059" y="3256318"/>
                  </a:lnTo>
                  <a:lnTo>
                    <a:pt x="5683389" y="3256076"/>
                  </a:lnTo>
                  <a:lnTo>
                    <a:pt x="5684748" y="3255480"/>
                  </a:lnTo>
                  <a:lnTo>
                    <a:pt x="5687288" y="3254375"/>
                  </a:lnTo>
                  <a:close/>
                </a:path>
                <a:path w="6201409" h="3616959">
                  <a:moveTo>
                    <a:pt x="5691403" y="3224301"/>
                  </a:moveTo>
                  <a:lnTo>
                    <a:pt x="5689143" y="3220034"/>
                  </a:lnTo>
                  <a:lnTo>
                    <a:pt x="5684139" y="3216922"/>
                  </a:lnTo>
                  <a:lnTo>
                    <a:pt x="5678729" y="3214725"/>
                  </a:lnTo>
                  <a:lnTo>
                    <a:pt x="5673776" y="3214179"/>
                  </a:lnTo>
                  <a:lnTo>
                    <a:pt x="5673661" y="3217494"/>
                  </a:lnTo>
                  <a:lnTo>
                    <a:pt x="5674474" y="3222371"/>
                  </a:lnTo>
                  <a:lnTo>
                    <a:pt x="5672328" y="3226485"/>
                  </a:lnTo>
                  <a:lnTo>
                    <a:pt x="5676925" y="3224796"/>
                  </a:lnTo>
                  <a:lnTo>
                    <a:pt x="5685066" y="3226574"/>
                  </a:lnTo>
                  <a:lnTo>
                    <a:pt x="5688558" y="3229978"/>
                  </a:lnTo>
                  <a:lnTo>
                    <a:pt x="5691403" y="3224301"/>
                  </a:lnTo>
                  <a:close/>
                </a:path>
                <a:path w="6201409" h="3616959">
                  <a:moveTo>
                    <a:pt x="5692152" y="3271405"/>
                  </a:moveTo>
                  <a:lnTo>
                    <a:pt x="5689117" y="3270326"/>
                  </a:lnTo>
                  <a:lnTo>
                    <a:pt x="5687365" y="3271609"/>
                  </a:lnTo>
                  <a:lnTo>
                    <a:pt x="5687492" y="3274834"/>
                  </a:lnTo>
                  <a:lnTo>
                    <a:pt x="5688533" y="3273031"/>
                  </a:lnTo>
                  <a:lnTo>
                    <a:pt x="5690095" y="3271888"/>
                  </a:lnTo>
                  <a:lnTo>
                    <a:pt x="5692152" y="3271405"/>
                  </a:lnTo>
                  <a:close/>
                </a:path>
                <a:path w="6201409" h="3616959">
                  <a:moveTo>
                    <a:pt x="5698782" y="2900235"/>
                  </a:moveTo>
                  <a:lnTo>
                    <a:pt x="5691721" y="2889351"/>
                  </a:lnTo>
                  <a:lnTo>
                    <a:pt x="5678144" y="2886392"/>
                  </a:lnTo>
                  <a:lnTo>
                    <a:pt x="5677281" y="2894927"/>
                  </a:lnTo>
                  <a:lnTo>
                    <a:pt x="5680608" y="2898000"/>
                  </a:lnTo>
                  <a:lnTo>
                    <a:pt x="5682805" y="2901975"/>
                  </a:lnTo>
                  <a:lnTo>
                    <a:pt x="5692762" y="2903397"/>
                  </a:lnTo>
                  <a:lnTo>
                    <a:pt x="5698782" y="2900235"/>
                  </a:lnTo>
                  <a:close/>
                </a:path>
                <a:path w="6201409" h="3616959">
                  <a:moveTo>
                    <a:pt x="5704687" y="3188970"/>
                  </a:moveTo>
                  <a:lnTo>
                    <a:pt x="5702185" y="3183953"/>
                  </a:lnTo>
                  <a:lnTo>
                    <a:pt x="5702503" y="3181820"/>
                  </a:lnTo>
                  <a:lnTo>
                    <a:pt x="5699430" y="3185731"/>
                  </a:lnTo>
                  <a:lnTo>
                    <a:pt x="5704687" y="3188970"/>
                  </a:lnTo>
                  <a:close/>
                </a:path>
                <a:path w="6201409" h="3616959">
                  <a:moveTo>
                    <a:pt x="5704687" y="3176994"/>
                  </a:moveTo>
                  <a:lnTo>
                    <a:pt x="5703278" y="3176892"/>
                  </a:lnTo>
                  <a:lnTo>
                    <a:pt x="5702503" y="3181820"/>
                  </a:lnTo>
                  <a:lnTo>
                    <a:pt x="5703100" y="3181083"/>
                  </a:lnTo>
                  <a:lnTo>
                    <a:pt x="5704687" y="3176994"/>
                  </a:lnTo>
                  <a:close/>
                </a:path>
                <a:path w="6201409" h="3616959">
                  <a:moveTo>
                    <a:pt x="5705868" y="3169615"/>
                  </a:moveTo>
                  <a:lnTo>
                    <a:pt x="5701500" y="3170339"/>
                  </a:lnTo>
                  <a:lnTo>
                    <a:pt x="5698121" y="3176549"/>
                  </a:lnTo>
                  <a:lnTo>
                    <a:pt x="5703278" y="3176892"/>
                  </a:lnTo>
                  <a:lnTo>
                    <a:pt x="5703646" y="3174530"/>
                  </a:lnTo>
                  <a:lnTo>
                    <a:pt x="5705868" y="3169615"/>
                  </a:lnTo>
                  <a:close/>
                </a:path>
                <a:path w="6201409" h="3616959">
                  <a:moveTo>
                    <a:pt x="5706783" y="3243199"/>
                  </a:moveTo>
                  <a:lnTo>
                    <a:pt x="5703138" y="3240074"/>
                  </a:lnTo>
                  <a:lnTo>
                    <a:pt x="5701131" y="3241192"/>
                  </a:lnTo>
                  <a:lnTo>
                    <a:pt x="5699861" y="3242868"/>
                  </a:lnTo>
                  <a:lnTo>
                    <a:pt x="5699315" y="3245078"/>
                  </a:lnTo>
                  <a:lnTo>
                    <a:pt x="5692775" y="3242741"/>
                  </a:lnTo>
                  <a:lnTo>
                    <a:pt x="5690286" y="3235071"/>
                  </a:lnTo>
                  <a:lnTo>
                    <a:pt x="5684596" y="3231527"/>
                  </a:lnTo>
                  <a:lnTo>
                    <a:pt x="5686857" y="3235096"/>
                  </a:lnTo>
                  <a:lnTo>
                    <a:pt x="5689079" y="3238855"/>
                  </a:lnTo>
                  <a:lnTo>
                    <a:pt x="5689638" y="3243135"/>
                  </a:lnTo>
                  <a:lnTo>
                    <a:pt x="5693080" y="3243135"/>
                  </a:lnTo>
                  <a:lnTo>
                    <a:pt x="5688101" y="3246412"/>
                  </a:lnTo>
                  <a:lnTo>
                    <a:pt x="5696597" y="3249333"/>
                  </a:lnTo>
                  <a:lnTo>
                    <a:pt x="5704497" y="3252139"/>
                  </a:lnTo>
                  <a:lnTo>
                    <a:pt x="5706783" y="3243199"/>
                  </a:lnTo>
                  <a:close/>
                </a:path>
                <a:path w="6201409" h="3616959">
                  <a:moveTo>
                    <a:pt x="5715635" y="2915031"/>
                  </a:moveTo>
                  <a:lnTo>
                    <a:pt x="5712752" y="2913329"/>
                  </a:lnTo>
                  <a:lnTo>
                    <a:pt x="5709742" y="2914383"/>
                  </a:lnTo>
                  <a:lnTo>
                    <a:pt x="5707913" y="2917025"/>
                  </a:lnTo>
                  <a:lnTo>
                    <a:pt x="5710529" y="2916542"/>
                  </a:lnTo>
                  <a:lnTo>
                    <a:pt x="5713120" y="2915882"/>
                  </a:lnTo>
                  <a:lnTo>
                    <a:pt x="5715635" y="2915031"/>
                  </a:lnTo>
                  <a:close/>
                </a:path>
                <a:path w="6201409" h="3616959">
                  <a:moveTo>
                    <a:pt x="5726201" y="7150"/>
                  </a:moveTo>
                  <a:lnTo>
                    <a:pt x="5718111" y="4737"/>
                  </a:lnTo>
                  <a:lnTo>
                    <a:pt x="5710821" y="0"/>
                  </a:lnTo>
                  <a:lnTo>
                    <a:pt x="5704459" y="1752"/>
                  </a:lnTo>
                  <a:lnTo>
                    <a:pt x="5713400" y="5207"/>
                  </a:lnTo>
                  <a:lnTo>
                    <a:pt x="5723013" y="6705"/>
                  </a:lnTo>
                  <a:lnTo>
                    <a:pt x="5726201" y="7150"/>
                  </a:lnTo>
                  <a:close/>
                </a:path>
                <a:path w="6201409" h="3616959">
                  <a:moveTo>
                    <a:pt x="5730773" y="7797"/>
                  </a:moveTo>
                  <a:lnTo>
                    <a:pt x="5726201" y="7150"/>
                  </a:lnTo>
                  <a:lnTo>
                    <a:pt x="5729389" y="8102"/>
                  </a:lnTo>
                  <a:lnTo>
                    <a:pt x="5730773" y="7797"/>
                  </a:lnTo>
                  <a:close/>
                </a:path>
                <a:path w="6201409" h="3616959">
                  <a:moveTo>
                    <a:pt x="5741225" y="11049"/>
                  </a:moveTo>
                  <a:lnTo>
                    <a:pt x="5737034" y="6451"/>
                  </a:lnTo>
                  <a:lnTo>
                    <a:pt x="5730773" y="7797"/>
                  </a:lnTo>
                  <a:lnTo>
                    <a:pt x="5732538" y="8051"/>
                  </a:lnTo>
                  <a:lnTo>
                    <a:pt x="5741225" y="11049"/>
                  </a:lnTo>
                  <a:close/>
                </a:path>
                <a:path w="6201409" h="3616959">
                  <a:moveTo>
                    <a:pt x="5756872" y="2909341"/>
                  </a:moveTo>
                  <a:lnTo>
                    <a:pt x="5756745" y="2907931"/>
                  </a:lnTo>
                  <a:lnTo>
                    <a:pt x="5756427" y="2906534"/>
                  </a:lnTo>
                  <a:lnTo>
                    <a:pt x="5756808" y="2910789"/>
                  </a:lnTo>
                  <a:lnTo>
                    <a:pt x="5756872" y="2909341"/>
                  </a:lnTo>
                  <a:close/>
                </a:path>
                <a:path w="6201409" h="3616959">
                  <a:moveTo>
                    <a:pt x="5760567" y="2917774"/>
                  </a:moveTo>
                  <a:lnTo>
                    <a:pt x="5760047" y="2916415"/>
                  </a:lnTo>
                  <a:lnTo>
                    <a:pt x="5759399" y="2915132"/>
                  </a:lnTo>
                  <a:lnTo>
                    <a:pt x="5758637" y="2913900"/>
                  </a:lnTo>
                  <a:lnTo>
                    <a:pt x="5760567" y="2917774"/>
                  </a:lnTo>
                  <a:close/>
                </a:path>
                <a:path w="6201409" h="3616959">
                  <a:moveTo>
                    <a:pt x="5765025" y="3273336"/>
                  </a:moveTo>
                  <a:lnTo>
                    <a:pt x="5761126" y="3273361"/>
                  </a:lnTo>
                  <a:lnTo>
                    <a:pt x="5757265" y="3273094"/>
                  </a:lnTo>
                  <a:lnTo>
                    <a:pt x="5753417" y="3272536"/>
                  </a:lnTo>
                  <a:lnTo>
                    <a:pt x="5758535" y="3275126"/>
                  </a:lnTo>
                  <a:lnTo>
                    <a:pt x="5761101" y="3276396"/>
                  </a:lnTo>
                  <a:lnTo>
                    <a:pt x="5765025" y="3273336"/>
                  </a:lnTo>
                  <a:close/>
                </a:path>
                <a:path w="6201409" h="3616959">
                  <a:moveTo>
                    <a:pt x="5772061" y="2981541"/>
                  </a:moveTo>
                  <a:lnTo>
                    <a:pt x="5760542" y="2976448"/>
                  </a:lnTo>
                  <a:lnTo>
                    <a:pt x="5764809" y="2972308"/>
                  </a:lnTo>
                  <a:lnTo>
                    <a:pt x="5761279" y="2973667"/>
                  </a:lnTo>
                  <a:lnTo>
                    <a:pt x="5753392" y="2982264"/>
                  </a:lnTo>
                  <a:lnTo>
                    <a:pt x="5746026" y="2971660"/>
                  </a:lnTo>
                  <a:lnTo>
                    <a:pt x="5736082" y="2971889"/>
                  </a:lnTo>
                  <a:lnTo>
                    <a:pt x="5737936" y="2988030"/>
                  </a:lnTo>
                  <a:lnTo>
                    <a:pt x="5742267" y="2994710"/>
                  </a:lnTo>
                  <a:lnTo>
                    <a:pt x="5741009" y="3003105"/>
                  </a:lnTo>
                  <a:lnTo>
                    <a:pt x="5738342" y="3007322"/>
                  </a:lnTo>
                  <a:lnTo>
                    <a:pt x="5733275" y="3008807"/>
                  </a:lnTo>
                  <a:lnTo>
                    <a:pt x="5727357" y="3009595"/>
                  </a:lnTo>
                  <a:lnTo>
                    <a:pt x="5722124" y="3011754"/>
                  </a:lnTo>
                  <a:lnTo>
                    <a:pt x="5715800" y="3016847"/>
                  </a:lnTo>
                  <a:lnTo>
                    <a:pt x="5714784" y="3024835"/>
                  </a:lnTo>
                  <a:lnTo>
                    <a:pt x="5707850" y="3033445"/>
                  </a:lnTo>
                  <a:lnTo>
                    <a:pt x="5703963" y="3033268"/>
                  </a:lnTo>
                  <a:lnTo>
                    <a:pt x="5694705" y="3035770"/>
                  </a:lnTo>
                  <a:lnTo>
                    <a:pt x="5695785" y="3033166"/>
                  </a:lnTo>
                  <a:lnTo>
                    <a:pt x="5685079" y="3031286"/>
                  </a:lnTo>
                  <a:lnTo>
                    <a:pt x="5679643" y="3039922"/>
                  </a:lnTo>
                  <a:lnTo>
                    <a:pt x="5671197" y="3028353"/>
                  </a:lnTo>
                  <a:lnTo>
                    <a:pt x="5671451" y="3017799"/>
                  </a:lnTo>
                  <a:lnTo>
                    <a:pt x="5679313" y="3013735"/>
                  </a:lnTo>
                  <a:lnTo>
                    <a:pt x="5674550" y="3012757"/>
                  </a:lnTo>
                  <a:lnTo>
                    <a:pt x="5670766" y="3017850"/>
                  </a:lnTo>
                  <a:lnTo>
                    <a:pt x="5668594" y="3024886"/>
                  </a:lnTo>
                  <a:lnTo>
                    <a:pt x="5668670" y="3029712"/>
                  </a:lnTo>
                  <a:lnTo>
                    <a:pt x="5666333" y="3033484"/>
                  </a:lnTo>
                  <a:lnTo>
                    <a:pt x="5657621" y="3036125"/>
                  </a:lnTo>
                  <a:lnTo>
                    <a:pt x="5647728" y="3037662"/>
                  </a:lnTo>
                  <a:lnTo>
                    <a:pt x="5641810" y="3038081"/>
                  </a:lnTo>
                  <a:lnTo>
                    <a:pt x="5638000" y="3037852"/>
                  </a:lnTo>
                  <a:lnTo>
                    <a:pt x="5636044" y="3035998"/>
                  </a:lnTo>
                  <a:lnTo>
                    <a:pt x="5628094" y="3032747"/>
                  </a:lnTo>
                  <a:lnTo>
                    <a:pt x="5626189" y="3035414"/>
                  </a:lnTo>
                  <a:lnTo>
                    <a:pt x="5618315" y="3034855"/>
                  </a:lnTo>
                  <a:lnTo>
                    <a:pt x="5608955" y="3036773"/>
                  </a:lnTo>
                  <a:lnTo>
                    <a:pt x="5607012" y="3033776"/>
                  </a:lnTo>
                  <a:lnTo>
                    <a:pt x="5604434" y="3032899"/>
                  </a:lnTo>
                  <a:lnTo>
                    <a:pt x="5602198" y="3036036"/>
                  </a:lnTo>
                  <a:lnTo>
                    <a:pt x="5601474" y="3041040"/>
                  </a:lnTo>
                  <a:lnTo>
                    <a:pt x="5603456" y="3045726"/>
                  </a:lnTo>
                  <a:lnTo>
                    <a:pt x="5606948" y="3049320"/>
                  </a:lnTo>
                  <a:lnTo>
                    <a:pt x="5610580" y="3048266"/>
                  </a:lnTo>
                  <a:lnTo>
                    <a:pt x="5617794" y="3051403"/>
                  </a:lnTo>
                  <a:lnTo>
                    <a:pt x="5618886" y="3054591"/>
                  </a:lnTo>
                  <a:lnTo>
                    <a:pt x="5622468" y="3055124"/>
                  </a:lnTo>
                  <a:lnTo>
                    <a:pt x="5625008" y="3058464"/>
                  </a:lnTo>
                  <a:lnTo>
                    <a:pt x="5629351" y="3059900"/>
                  </a:lnTo>
                  <a:lnTo>
                    <a:pt x="5630951" y="3064040"/>
                  </a:lnTo>
                  <a:lnTo>
                    <a:pt x="5635942" y="3060446"/>
                  </a:lnTo>
                  <a:lnTo>
                    <a:pt x="5643410" y="3058896"/>
                  </a:lnTo>
                  <a:lnTo>
                    <a:pt x="5651525" y="3067837"/>
                  </a:lnTo>
                  <a:lnTo>
                    <a:pt x="5651297" y="3071774"/>
                  </a:lnTo>
                  <a:lnTo>
                    <a:pt x="5665978" y="3070339"/>
                  </a:lnTo>
                  <a:lnTo>
                    <a:pt x="5674347" y="3072155"/>
                  </a:lnTo>
                  <a:lnTo>
                    <a:pt x="5682602" y="3070529"/>
                  </a:lnTo>
                  <a:lnTo>
                    <a:pt x="5689917" y="3067659"/>
                  </a:lnTo>
                  <a:lnTo>
                    <a:pt x="5702097" y="3059722"/>
                  </a:lnTo>
                  <a:lnTo>
                    <a:pt x="5708548" y="3058172"/>
                  </a:lnTo>
                  <a:lnTo>
                    <a:pt x="5716054" y="3056039"/>
                  </a:lnTo>
                  <a:lnTo>
                    <a:pt x="5723166" y="3050438"/>
                  </a:lnTo>
                  <a:lnTo>
                    <a:pt x="5728233" y="3043009"/>
                  </a:lnTo>
                  <a:lnTo>
                    <a:pt x="5729605" y="3035401"/>
                  </a:lnTo>
                  <a:lnTo>
                    <a:pt x="5736704" y="3036125"/>
                  </a:lnTo>
                  <a:lnTo>
                    <a:pt x="5746775" y="3036100"/>
                  </a:lnTo>
                  <a:lnTo>
                    <a:pt x="5755132" y="3033458"/>
                  </a:lnTo>
                  <a:lnTo>
                    <a:pt x="5757062" y="3026321"/>
                  </a:lnTo>
                  <a:lnTo>
                    <a:pt x="5752960" y="3016631"/>
                  </a:lnTo>
                  <a:lnTo>
                    <a:pt x="5752084" y="3011424"/>
                  </a:lnTo>
                  <a:lnTo>
                    <a:pt x="5755132" y="3009849"/>
                  </a:lnTo>
                  <a:lnTo>
                    <a:pt x="5762955" y="3009087"/>
                  </a:lnTo>
                  <a:lnTo>
                    <a:pt x="5767832" y="3004121"/>
                  </a:lnTo>
                  <a:lnTo>
                    <a:pt x="5770334" y="2996857"/>
                  </a:lnTo>
                  <a:lnTo>
                    <a:pt x="5771045" y="2989173"/>
                  </a:lnTo>
                  <a:lnTo>
                    <a:pt x="5771045" y="2985605"/>
                  </a:lnTo>
                  <a:lnTo>
                    <a:pt x="5772061" y="2981541"/>
                  </a:lnTo>
                  <a:close/>
                </a:path>
                <a:path w="6201409" h="3616959">
                  <a:moveTo>
                    <a:pt x="5776836" y="3204553"/>
                  </a:moveTo>
                  <a:lnTo>
                    <a:pt x="5774956" y="3199079"/>
                  </a:lnTo>
                  <a:lnTo>
                    <a:pt x="5769191" y="3195434"/>
                  </a:lnTo>
                  <a:lnTo>
                    <a:pt x="5762561" y="3197898"/>
                  </a:lnTo>
                  <a:lnTo>
                    <a:pt x="5766828" y="3200108"/>
                  </a:lnTo>
                  <a:lnTo>
                    <a:pt x="5767362" y="3205619"/>
                  </a:lnTo>
                  <a:lnTo>
                    <a:pt x="5771845" y="3207562"/>
                  </a:lnTo>
                  <a:lnTo>
                    <a:pt x="5776836" y="3204553"/>
                  </a:lnTo>
                  <a:close/>
                </a:path>
                <a:path w="6201409" h="3616959">
                  <a:moveTo>
                    <a:pt x="5777230" y="3303105"/>
                  </a:moveTo>
                  <a:lnTo>
                    <a:pt x="5776633" y="3300323"/>
                  </a:lnTo>
                  <a:lnTo>
                    <a:pt x="5776912" y="3298977"/>
                  </a:lnTo>
                  <a:lnTo>
                    <a:pt x="5773356" y="3299625"/>
                  </a:lnTo>
                  <a:lnTo>
                    <a:pt x="5774652" y="3300780"/>
                  </a:lnTo>
                  <a:lnTo>
                    <a:pt x="5777230" y="3303105"/>
                  </a:lnTo>
                  <a:close/>
                </a:path>
                <a:path w="6201409" h="3616959">
                  <a:moveTo>
                    <a:pt x="5786056" y="2925470"/>
                  </a:moveTo>
                  <a:lnTo>
                    <a:pt x="5784608" y="2922371"/>
                  </a:lnTo>
                  <a:lnTo>
                    <a:pt x="5781903" y="2920454"/>
                  </a:lnTo>
                  <a:lnTo>
                    <a:pt x="5780748" y="2923692"/>
                  </a:lnTo>
                  <a:lnTo>
                    <a:pt x="5781522" y="2926410"/>
                  </a:lnTo>
                  <a:lnTo>
                    <a:pt x="5784215" y="2928569"/>
                  </a:lnTo>
                  <a:lnTo>
                    <a:pt x="5786056" y="2925470"/>
                  </a:lnTo>
                  <a:close/>
                </a:path>
                <a:path w="6201409" h="3616959">
                  <a:moveTo>
                    <a:pt x="5796940" y="3315893"/>
                  </a:moveTo>
                  <a:lnTo>
                    <a:pt x="5793321" y="3312528"/>
                  </a:lnTo>
                  <a:lnTo>
                    <a:pt x="5782437" y="3305086"/>
                  </a:lnTo>
                  <a:lnTo>
                    <a:pt x="5777217" y="3308159"/>
                  </a:lnTo>
                  <a:lnTo>
                    <a:pt x="5779871" y="3310318"/>
                  </a:lnTo>
                  <a:lnTo>
                    <a:pt x="5779744" y="3314077"/>
                  </a:lnTo>
                  <a:lnTo>
                    <a:pt x="5785421" y="3319107"/>
                  </a:lnTo>
                  <a:lnTo>
                    <a:pt x="5787529" y="3313620"/>
                  </a:lnTo>
                  <a:lnTo>
                    <a:pt x="5789587" y="3319767"/>
                  </a:lnTo>
                  <a:lnTo>
                    <a:pt x="5792343" y="3319030"/>
                  </a:lnTo>
                  <a:lnTo>
                    <a:pt x="5794794" y="3317748"/>
                  </a:lnTo>
                  <a:lnTo>
                    <a:pt x="5796940" y="3315893"/>
                  </a:lnTo>
                  <a:close/>
                </a:path>
                <a:path w="6201409" h="3616959">
                  <a:moveTo>
                    <a:pt x="5801411" y="2975457"/>
                  </a:moveTo>
                  <a:lnTo>
                    <a:pt x="5799404" y="2970657"/>
                  </a:lnTo>
                  <a:lnTo>
                    <a:pt x="5794997" y="2967583"/>
                  </a:lnTo>
                  <a:lnTo>
                    <a:pt x="5790247" y="2957499"/>
                  </a:lnTo>
                  <a:lnTo>
                    <a:pt x="5789600" y="2959570"/>
                  </a:lnTo>
                  <a:lnTo>
                    <a:pt x="5784215" y="2957639"/>
                  </a:lnTo>
                  <a:lnTo>
                    <a:pt x="5778563" y="2956852"/>
                  </a:lnTo>
                  <a:lnTo>
                    <a:pt x="5750814" y="2926283"/>
                  </a:lnTo>
                  <a:lnTo>
                    <a:pt x="5743219" y="2923222"/>
                  </a:lnTo>
                  <a:lnTo>
                    <a:pt x="5739054" y="2915081"/>
                  </a:lnTo>
                  <a:lnTo>
                    <a:pt x="5728614" y="2910865"/>
                  </a:lnTo>
                  <a:lnTo>
                    <a:pt x="5726646" y="2913926"/>
                  </a:lnTo>
                  <a:lnTo>
                    <a:pt x="5724309" y="2905760"/>
                  </a:lnTo>
                  <a:lnTo>
                    <a:pt x="5716028" y="2903042"/>
                  </a:lnTo>
                  <a:lnTo>
                    <a:pt x="5713019" y="2899981"/>
                  </a:lnTo>
                  <a:lnTo>
                    <a:pt x="5714466" y="2903016"/>
                  </a:lnTo>
                  <a:lnTo>
                    <a:pt x="5713273" y="2904871"/>
                  </a:lnTo>
                  <a:lnTo>
                    <a:pt x="5709958" y="2904985"/>
                  </a:lnTo>
                  <a:lnTo>
                    <a:pt x="5713742" y="2908300"/>
                  </a:lnTo>
                  <a:lnTo>
                    <a:pt x="5719178" y="2907919"/>
                  </a:lnTo>
                  <a:lnTo>
                    <a:pt x="5732170" y="2919692"/>
                  </a:lnTo>
                  <a:lnTo>
                    <a:pt x="5742368" y="2927832"/>
                  </a:lnTo>
                  <a:lnTo>
                    <a:pt x="5747347" y="2933331"/>
                  </a:lnTo>
                  <a:lnTo>
                    <a:pt x="5757977" y="2938907"/>
                  </a:lnTo>
                  <a:lnTo>
                    <a:pt x="5763311" y="2939554"/>
                  </a:lnTo>
                  <a:lnTo>
                    <a:pt x="5767375" y="2942869"/>
                  </a:lnTo>
                  <a:lnTo>
                    <a:pt x="5772442" y="2948444"/>
                  </a:lnTo>
                  <a:lnTo>
                    <a:pt x="5776214" y="2955099"/>
                  </a:lnTo>
                  <a:lnTo>
                    <a:pt x="5782411" y="2969069"/>
                  </a:lnTo>
                  <a:lnTo>
                    <a:pt x="5785447" y="2975140"/>
                  </a:lnTo>
                  <a:lnTo>
                    <a:pt x="5782602" y="2981464"/>
                  </a:lnTo>
                  <a:lnTo>
                    <a:pt x="5783580" y="2993936"/>
                  </a:lnTo>
                  <a:lnTo>
                    <a:pt x="5787910" y="2998343"/>
                  </a:lnTo>
                  <a:lnTo>
                    <a:pt x="5790450" y="3003639"/>
                  </a:lnTo>
                  <a:lnTo>
                    <a:pt x="5794527" y="2998406"/>
                  </a:lnTo>
                  <a:lnTo>
                    <a:pt x="5798655" y="2990291"/>
                  </a:lnTo>
                  <a:lnTo>
                    <a:pt x="5801411" y="2981795"/>
                  </a:lnTo>
                  <a:lnTo>
                    <a:pt x="5801411" y="2975457"/>
                  </a:lnTo>
                  <a:close/>
                </a:path>
                <a:path w="6201409" h="3616959">
                  <a:moveTo>
                    <a:pt x="5813412" y="373659"/>
                  </a:moveTo>
                  <a:lnTo>
                    <a:pt x="5813209" y="373227"/>
                  </a:lnTo>
                  <a:lnTo>
                    <a:pt x="5812917" y="373468"/>
                  </a:lnTo>
                  <a:lnTo>
                    <a:pt x="5813412" y="373659"/>
                  </a:lnTo>
                  <a:close/>
                </a:path>
                <a:path w="6201409" h="3616959">
                  <a:moveTo>
                    <a:pt x="5818949" y="368592"/>
                  </a:moveTo>
                  <a:lnTo>
                    <a:pt x="5811621" y="370065"/>
                  </a:lnTo>
                  <a:lnTo>
                    <a:pt x="5812929" y="372643"/>
                  </a:lnTo>
                  <a:lnTo>
                    <a:pt x="5813209" y="373227"/>
                  </a:lnTo>
                  <a:lnTo>
                    <a:pt x="5818949" y="368592"/>
                  </a:lnTo>
                  <a:close/>
                </a:path>
                <a:path w="6201409" h="3616959">
                  <a:moveTo>
                    <a:pt x="5819356" y="375869"/>
                  </a:moveTo>
                  <a:lnTo>
                    <a:pt x="5818543" y="375564"/>
                  </a:lnTo>
                  <a:lnTo>
                    <a:pt x="5813412" y="373659"/>
                  </a:lnTo>
                  <a:lnTo>
                    <a:pt x="5813552" y="373938"/>
                  </a:lnTo>
                  <a:lnTo>
                    <a:pt x="5807392" y="374192"/>
                  </a:lnTo>
                  <a:lnTo>
                    <a:pt x="5810542" y="380085"/>
                  </a:lnTo>
                  <a:lnTo>
                    <a:pt x="5814301" y="381279"/>
                  </a:lnTo>
                  <a:lnTo>
                    <a:pt x="5813971" y="377888"/>
                  </a:lnTo>
                  <a:lnTo>
                    <a:pt x="5815787" y="375564"/>
                  </a:lnTo>
                  <a:lnTo>
                    <a:pt x="5819356" y="375869"/>
                  </a:lnTo>
                  <a:close/>
                </a:path>
                <a:path w="6201409" h="3616959">
                  <a:moveTo>
                    <a:pt x="5820956" y="3307778"/>
                  </a:moveTo>
                  <a:lnTo>
                    <a:pt x="5817463" y="3302660"/>
                  </a:lnTo>
                  <a:lnTo>
                    <a:pt x="5813374" y="3307524"/>
                  </a:lnTo>
                  <a:lnTo>
                    <a:pt x="5808980" y="3307778"/>
                  </a:lnTo>
                  <a:lnTo>
                    <a:pt x="5813234" y="3310090"/>
                  </a:lnTo>
                  <a:lnTo>
                    <a:pt x="5815546" y="3308413"/>
                  </a:lnTo>
                  <a:lnTo>
                    <a:pt x="5818124" y="3307651"/>
                  </a:lnTo>
                  <a:lnTo>
                    <a:pt x="5820956" y="3307778"/>
                  </a:lnTo>
                  <a:close/>
                </a:path>
                <a:path w="6201409" h="3616959">
                  <a:moveTo>
                    <a:pt x="5854611" y="383590"/>
                  </a:moveTo>
                  <a:lnTo>
                    <a:pt x="5852261" y="382041"/>
                  </a:lnTo>
                  <a:lnTo>
                    <a:pt x="5849683" y="381266"/>
                  </a:lnTo>
                  <a:lnTo>
                    <a:pt x="5846864" y="381266"/>
                  </a:lnTo>
                  <a:lnTo>
                    <a:pt x="5854611" y="383590"/>
                  </a:lnTo>
                  <a:close/>
                </a:path>
                <a:path w="6201409" h="3616959">
                  <a:moveTo>
                    <a:pt x="5854928" y="374396"/>
                  </a:moveTo>
                  <a:lnTo>
                    <a:pt x="5853658" y="373875"/>
                  </a:lnTo>
                  <a:lnTo>
                    <a:pt x="5850255" y="376250"/>
                  </a:lnTo>
                  <a:lnTo>
                    <a:pt x="5854065" y="377786"/>
                  </a:lnTo>
                  <a:lnTo>
                    <a:pt x="5854928" y="374396"/>
                  </a:lnTo>
                  <a:close/>
                </a:path>
                <a:path w="6201409" h="3616959">
                  <a:moveTo>
                    <a:pt x="5865901" y="3016872"/>
                  </a:moveTo>
                  <a:lnTo>
                    <a:pt x="5859983" y="3012186"/>
                  </a:lnTo>
                  <a:lnTo>
                    <a:pt x="5856668" y="3018117"/>
                  </a:lnTo>
                  <a:lnTo>
                    <a:pt x="5857900" y="3025800"/>
                  </a:lnTo>
                  <a:lnTo>
                    <a:pt x="5859983" y="3031896"/>
                  </a:lnTo>
                  <a:lnTo>
                    <a:pt x="5865558" y="3027095"/>
                  </a:lnTo>
                  <a:lnTo>
                    <a:pt x="5865901" y="3016872"/>
                  </a:lnTo>
                  <a:close/>
                </a:path>
                <a:path w="6201409" h="3616959">
                  <a:moveTo>
                    <a:pt x="5897308" y="374015"/>
                  </a:moveTo>
                  <a:lnTo>
                    <a:pt x="5890107" y="373240"/>
                  </a:lnTo>
                  <a:lnTo>
                    <a:pt x="5887174" y="372402"/>
                  </a:lnTo>
                  <a:lnTo>
                    <a:pt x="5884494" y="377596"/>
                  </a:lnTo>
                  <a:lnTo>
                    <a:pt x="5891441" y="378675"/>
                  </a:lnTo>
                  <a:lnTo>
                    <a:pt x="5894908" y="378968"/>
                  </a:lnTo>
                  <a:lnTo>
                    <a:pt x="5897308" y="374015"/>
                  </a:lnTo>
                  <a:close/>
                </a:path>
                <a:path w="6201409" h="3616959">
                  <a:moveTo>
                    <a:pt x="5904687" y="3108477"/>
                  </a:moveTo>
                  <a:lnTo>
                    <a:pt x="5903861" y="3103384"/>
                  </a:lnTo>
                  <a:lnTo>
                    <a:pt x="5898070" y="3102762"/>
                  </a:lnTo>
                  <a:lnTo>
                    <a:pt x="5896953" y="3108096"/>
                  </a:lnTo>
                  <a:lnTo>
                    <a:pt x="5900813" y="3109658"/>
                  </a:lnTo>
                  <a:lnTo>
                    <a:pt x="5902109" y="3109277"/>
                  </a:lnTo>
                  <a:lnTo>
                    <a:pt x="5904687" y="3108477"/>
                  </a:lnTo>
                  <a:close/>
                </a:path>
                <a:path w="6201409" h="3616959">
                  <a:moveTo>
                    <a:pt x="5909742" y="401421"/>
                  </a:moveTo>
                  <a:lnTo>
                    <a:pt x="5902160" y="398195"/>
                  </a:lnTo>
                  <a:lnTo>
                    <a:pt x="5894425" y="395376"/>
                  </a:lnTo>
                  <a:lnTo>
                    <a:pt x="5878779" y="390207"/>
                  </a:lnTo>
                  <a:lnTo>
                    <a:pt x="5871476" y="390207"/>
                  </a:lnTo>
                  <a:lnTo>
                    <a:pt x="5877420" y="393306"/>
                  </a:lnTo>
                  <a:lnTo>
                    <a:pt x="5884227" y="394106"/>
                  </a:lnTo>
                  <a:lnTo>
                    <a:pt x="5896559" y="398602"/>
                  </a:lnTo>
                  <a:lnTo>
                    <a:pt x="5902884" y="403656"/>
                  </a:lnTo>
                  <a:lnTo>
                    <a:pt x="5909742" y="401421"/>
                  </a:lnTo>
                  <a:close/>
                </a:path>
                <a:path w="6201409" h="3616959">
                  <a:moveTo>
                    <a:pt x="5909754" y="3087065"/>
                  </a:moveTo>
                  <a:lnTo>
                    <a:pt x="5908789" y="3082010"/>
                  </a:lnTo>
                  <a:lnTo>
                    <a:pt x="5907379" y="3078492"/>
                  </a:lnTo>
                  <a:lnTo>
                    <a:pt x="5902223" y="3071685"/>
                  </a:lnTo>
                  <a:lnTo>
                    <a:pt x="5900115" y="3066961"/>
                  </a:lnTo>
                  <a:lnTo>
                    <a:pt x="5894146" y="3064510"/>
                  </a:lnTo>
                  <a:lnTo>
                    <a:pt x="5891403" y="3064459"/>
                  </a:lnTo>
                  <a:lnTo>
                    <a:pt x="5889980" y="3061322"/>
                  </a:lnTo>
                  <a:lnTo>
                    <a:pt x="5885104" y="3051759"/>
                  </a:lnTo>
                  <a:lnTo>
                    <a:pt x="5879109" y="3043123"/>
                  </a:lnTo>
                  <a:lnTo>
                    <a:pt x="5871527" y="3036036"/>
                  </a:lnTo>
                  <a:lnTo>
                    <a:pt x="5861926" y="3031147"/>
                  </a:lnTo>
                  <a:lnTo>
                    <a:pt x="5865761" y="3035414"/>
                  </a:lnTo>
                  <a:lnTo>
                    <a:pt x="5863209" y="3042018"/>
                  </a:lnTo>
                  <a:lnTo>
                    <a:pt x="5862269" y="3055086"/>
                  </a:lnTo>
                  <a:lnTo>
                    <a:pt x="5868619" y="3060928"/>
                  </a:lnTo>
                  <a:lnTo>
                    <a:pt x="5872340" y="3067481"/>
                  </a:lnTo>
                  <a:lnTo>
                    <a:pt x="5875274" y="3070199"/>
                  </a:lnTo>
                  <a:lnTo>
                    <a:pt x="5879541" y="3071355"/>
                  </a:lnTo>
                  <a:lnTo>
                    <a:pt x="5880925" y="3081172"/>
                  </a:lnTo>
                  <a:lnTo>
                    <a:pt x="5880024" y="3086735"/>
                  </a:lnTo>
                  <a:lnTo>
                    <a:pt x="5884227" y="3091027"/>
                  </a:lnTo>
                  <a:lnTo>
                    <a:pt x="5891123" y="3094748"/>
                  </a:lnTo>
                  <a:lnTo>
                    <a:pt x="5900153" y="3095917"/>
                  </a:lnTo>
                  <a:lnTo>
                    <a:pt x="5907595" y="3093643"/>
                  </a:lnTo>
                  <a:lnTo>
                    <a:pt x="5909754" y="3087065"/>
                  </a:lnTo>
                  <a:close/>
                </a:path>
                <a:path w="6201409" h="3616959">
                  <a:moveTo>
                    <a:pt x="5915076" y="3097949"/>
                  </a:moveTo>
                  <a:lnTo>
                    <a:pt x="5914250" y="3095371"/>
                  </a:lnTo>
                  <a:lnTo>
                    <a:pt x="5914250" y="3103105"/>
                  </a:lnTo>
                  <a:lnTo>
                    <a:pt x="5915076" y="3100527"/>
                  </a:lnTo>
                  <a:lnTo>
                    <a:pt x="5915076" y="3097949"/>
                  </a:lnTo>
                  <a:close/>
                </a:path>
                <a:path w="6201409" h="3616959">
                  <a:moveTo>
                    <a:pt x="5984087" y="143179"/>
                  </a:moveTo>
                  <a:lnTo>
                    <a:pt x="5977394" y="143433"/>
                  </a:lnTo>
                  <a:lnTo>
                    <a:pt x="5974766" y="145681"/>
                  </a:lnTo>
                  <a:lnTo>
                    <a:pt x="5977407" y="146392"/>
                  </a:lnTo>
                  <a:lnTo>
                    <a:pt x="5979985" y="147294"/>
                  </a:lnTo>
                  <a:lnTo>
                    <a:pt x="5982500" y="148399"/>
                  </a:lnTo>
                  <a:lnTo>
                    <a:pt x="5984087" y="143179"/>
                  </a:lnTo>
                  <a:close/>
                </a:path>
                <a:path w="6201409" h="3616959">
                  <a:moveTo>
                    <a:pt x="5992711" y="391337"/>
                  </a:moveTo>
                  <a:lnTo>
                    <a:pt x="5991580" y="386689"/>
                  </a:lnTo>
                  <a:lnTo>
                    <a:pt x="5985027" y="382041"/>
                  </a:lnTo>
                  <a:lnTo>
                    <a:pt x="5991949" y="380504"/>
                  </a:lnTo>
                  <a:lnTo>
                    <a:pt x="5986424" y="380682"/>
                  </a:lnTo>
                  <a:lnTo>
                    <a:pt x="5975794" y="373583"/>
                  </a:lnTo>
                  <a:lnTo>
                    <a:pt x="5971794" y="380111"/>
                  </a:lnTo>
                  <a:lnTo>
                    <a:pt x="5975769" y="380987"/>
                  </a:lnTo>
                  <a:lnTo>
                    <a:pt x="5980379" y="381685"/>
                  </a:lnTo>
                  <a:lnTo>
                    <a:pt x="5983833" y="383984"/>
                  </a:lnTo>
                  <a:lnTo>
                    <a:pt x="5984468" y="385013"/>
                  </a:lnTo>
                  <a:lnTo>
                    <a:pt x="5984659" y="386118"/>
                  </a:lnTo>
                  <a:lnTo>
                    <a:pt x="5984405" y="387311"/>
                  </a:lnTo>
                  <a:lnTo>
                    <a:pt x="5984748" y="389039"/>
                  </a:lnTo>
                  <a:lnTo>
                    <a:pt x="5991276" y="390182"/>
                  </a:lnTo>
                  <a:lnTo>
                    <a:pt x="5992711" y="391337"/>
                  </a:lnTo>
                  <a:close/>
                </a:path>
                <a:path w="6201409" h="3616959">
                  <a:moveTo>
                    <a:pt x="6002274" y="384543"/>
                  </a:moveTo>
                  <a:lnTo>
                    <a:pt x="5999975" y="386499"/>
                  </a:lnTo>
                  <a:lnTo>
                    <a:pt x="5995441" y="386715"/>
                  </a:lnTo>
                  <a:lnTo>
                    <a:pt x="5999696" y="388645"/>
                  </a:lnTo>
                  <a:lnTo>
                    <a:pt x="6002274" y="384543"/>
                  </a:lnTo>
                  <a:close/>
                </a:path>
                <a:path w="6201409" h="3616959">
                  <a:moveTo>
                    <a:pt x="6003950" y="383298"/>
                  </a:moveTo>
                  <a:lnTo>
                    <a:pt x="6003429" y="382727"/>
                  </a:lnTo>
                  <a:lnTo>
                    <a:pt x="6002274" y="384543"/>
                  </a:lnTo>
                  <a:lnTo>
                    <a:pt x="6003506" y="383501"/>
                  </a:lnTo>
                  <a:lnTo>
                    <a:pt x="6003950" y="383298"/>
                  </a:lnTo>
                  <a:close/>
                </a:path>
                <a:path w="6201409" h="3616959">
                  <a:moveTo>
                    <a:pt x="6013615" y="384784"/>
                  </a:moveTo>
                  <a:lnTo>
                    <a:pt x="6010554" y="382422"/>
                  </a:lnTo>
                  <a:lnTo>
                    <a:pt x="6008954" y="375716"/>
                  </a:lnTo>
                  <a:lnTo>
                    <a:pt x="6003937" y="377431"/>
                  </a:lnTo>
                  <a:lnTo>
                    <a:pt x="6005157" y="378815"/>
                  </a:lnTo>
                  <a:lnTo>
                    <a:pt x="6006312" y="380225"/>
                  </a:lnTo>
                  <a:lnTo>
                    <a:pt x="6007430" y="381685"/>
                  </a:lnTo>
                  <a:lnTo>
                    <a:pt x="6003950" y="383298"/>
                  </a:lnTo>
                  <a:lnTo>
                    <a:pt x="6009348" y="389242"/>
                  </a:lnTo>
                  <a:lnTo>
                    <a:pt x="6013615" y="384784"/>
                  </a:lnTo>
                  <a:close/>
                </a:path>
                <a:path w="6201409" h="3616959">
                  <a:moveTo>
                    <a:pt x="6042711" y="377151"/>
                  </a:moveTo>
                  <a:lnTo>
                    <a:pt x="6034633" y="380936"/>
                  </a:lnTo>
                  <a:lnTo>
                    <a:pt x="6034075" y="380492"/>
                  </a:lnTo>
                  <a:lnTo>
                    <a:pt x="6034557" y="380961"/>
                  </a:lnTo>
                  <a:lnTo>
                    <a:pt x="6032144" y="382104"/>
                  </a:lnTo>
                  <a:lnTo>
                    <a:pt x="6027725" y="378510"/>
                  </a:lnTo>
                  <a:lnTo>
                    <a:pt x="6022124" y="375691"/>
                  </a:lnTo>
                  <a:lnTo>
                    <a:pt x="6019673" y="377012"/>
                  </a:lnTo>
                  <a:lnTo>
                    <a:pt x="6020905" y="380161"/>
                  </a:lnTo>
                  <a:lnTo>
                    <a:pt x="6026340" y="382816"/>
                  </a:lnTo>
                  <a:lnTo>
                    <a:pt x="6023584" y="382993"/>
                  </a:lnTo>
                  <a:lnTo>
                    <a:pt x="6020854" y="382739"/>
                  </a:lnTo>
                  <a:lnTo>
                    <a:pt x="6018174" y="382041"/>
                  </a:lnTo>
                  <a:lnTo>
                    <a:pt x="6023267" y="383603"/>
                  </a:lnTo>
                  <a:lnTo>
                    <a:pt x="6022264" y="389890"/>
                  </a:lnTo>
                  <a:lnTo>
                    <a:pt x="6027090" y="391706"/>
                  </a:lnTo>
                  <a:lnTo>
                    <a:pt x="6027471" y="388239"/>
                  </a:lnTo>
                  <a:lnTo>
                    <a:pt x="6032208" y="392912"/>
                  </a:lnTo>
                  <a:lnTo>
                    <a:pt x="6033325" y="388239"/>
                  </a:lnTo>
                  <a:lnTo>
                    <a:pt x="6033897" y="385902"/>
                  </a:lnTo>
                  <a:lnTo>
                    <a:pt x="6037948" y="384352"/>
                  </a:lnTo>
                  <a:lnTo>
                    <a:pt x="6036907" y="383057"/>
                  </a:lnTo>
                  <a:lnTo>
                    <a:pt x="6035510" y="381635"/>
                  </a:lnTo>
                  <a:lnTo>
                    <a:pt x="6036805" y="382930"/>
                  </a:lnTo>
                  <a:lnTo>
                    <a:pt x="6036907" y="383057"/>
                  </a:lnTo>
                  <a:lnTo>
                    <a:pt x="6039116" y="384429"/>
                  </a:lnTo>
                  <a:lnTo>
                    <a:pt x="6042190" y="385521"/>
                  </a:lnTo>
                  <a:lnTo>
                    <a:pt x="6042711" y="377151"/>
                  </a:lnTo>
                  <a:close/>
                </a:path>
                <a:path w="6201409" h="3616959">
                  <a:moveTo>
                    <a:pt x="6050470" y="381673"/>
                  </a:moveTo>
                  <a:lnTo>
                    <a:pt x="6047892" y="379514"/>
                  </a:lnTo>
                  <a:lnTo>
                    <a:pt x="6045301" y="379514"/>
                  </a:lnTo>
                  <a:lnTo>
                    <a:pt x="6042736" y="381673"/>
                  </a:lnTo>
                  <a:lnTo>
                    <a:pt x="6046978" y="383222"/>
                  </a:lnTo>
                  <a:lnTo>
                    <a:pt x="6045746" y="380225"/>
                  </a:lnTo>
                  <a:lnTo>
                    <a:pt x="6046914" y="379704"/>
                  </a:lnTo>
                  <a:lnTo>
                    <a:pt x="6050470" y="381673"/>
                  </a:lnTo>
                  <a:close/>
                </a:path>
                <a:path w="6201409" h="3616959">
                  <a:moveTo>
                    <a:pt x="6080620" y="371055"/>
                  </a:moveTo>
                  <a:lnTo>
                    <a:pt x="6069520" y="371005"/>
                  </a:lnTo>
                  <a:lnTo>
                    <a:pt x="6066434" y="372783"/>
                  </a:lnTo>
                  <a:lnTo>
                    <a:pt x="6075705" y="371995"/>
                  </a:lnTo>
                  <a:lnTo>
                    <a:pt x="6080620" y="371055"/>
                  </a:lnTo>
                  <a:close/>
                </a:path>
                <a:path w="6201409" h="3616959">
                  <a:moveTo>
                    <a:pt x="6085751" y="370078"/>
                  </a:moveTo>
                  <a:lnTo>
                    <a:pt x="6080620" y="371055"/>
                  </a:lnTo>
                  <a:lnTo>
                    <a:pt x="6085586" y="371081"/>
                  </a:lnTo>
                  <a:lnTo>
                    <a:pt x="6085751" y="370078"/>
                  </a:lnTo>
                  <a:close/>
                </a:path>
                <a:path w="6201409" h="3616959">
                  <a:moveTo>
                    <a:pt x="6102820" y="367753"/>
                  </a:moveTo>
                  <a:lnTo>
                    <a:pt x="6099861" y="366471"/>
                  </a:lnTo>
                  <a:lnTo>
                    <a:pt x="6097155" y="364794"/>
                  </a:lnTo>
                  <a:lnTo>
                    <a:pt x="6094692" y="362724"/>
                  </a:lnTo>
                  <a:lnTo>
                    <a:pt x="6097346" y="360324"/>
                  </a:lnTo>
                  <a:lnTo>
                    <a:pt x="6095682" y="359067"/>
                  </a:lnTo>
                  <a:lnTo>
                    <a:pt x="6092876" y="356920"/>
                  </a:lnTo>
                  <a:lnTo>
                    <a:pt x="6086500" y="355841"/>
                  </a:lnTo>
                  <a:lnTo>
                    <a:pt x="6083465" y="360400"/>
                  </a:lnTo>
                  <a:lnTo>
                    <a:pt x="6089053" y="359067"/>
                  </a:lnTo>
                  <a:lnTo>
                    <a:pt x="6092723" y="364959"/>
                  </a:lnTo>
                  <a:lnTo>
                    <a:pt x="6086208" y="367372"/>
                  </a:lnTo>
                  <a:lnTo>
                    <a:pt x="6085751" y="370078"/>
                  </a:lnTo>
                  <a:lnTo>
                    <a:pt x="6093790" y="368541"/>
                  </a:lnTo>
                  <a:lnTo>
                    <a:pt x="6102820" y="367753"/>
                  </a:lnTo>
                  <a:close/>
                </a:path>
                <a:path w="6201409" h="3616959">
                  <a:moveTo>
                    <a:pt x="6144069" y="369265"/>
                  </a:moveTo>
                  <a:lnTo>
                    <a:pt x="6134138" y="368363"/>
                  </a:lnTo>
                  <a:lnTo>
                    <a:pt x="6124181" y="367728"/>
                  </a:lnTo>
                  <a:lnTo>
                    <a:pt x="6114224" y="367474"/>
                  </a:lnTo>
                  <a:lnTo>
                    <a:pt x="6104267" y="367715"/>
                  </a:lnTo>
                  <a:lnTo>
                    <a:pt x="6107849" y="368477"/>
                  </a:lnTo>
                  <a:lnTo>
                    <a:pt x="6110986" y="370636"/>
                  </a:lnTo>
                  <a:lnTo>
                    <a:pt x="6119342" y="371475"/>
                  </a:lnTo>
                  <a:lnTo>
                    <a:pt x="6124270" y="370001"/>
                  </a:lnTo>
                  <a:lnTo>
                    <a:pt x="6128664" y="372364"/>
                  </a:lnTo>
                  <a:lnTo>
                    <a:pt x="6133439" y="370344"/>
                  </a:lnTo>
                  <a:lnTo>
                    <a:pt x="6139078" y="370586"/>
                  </a:lnTo>
                  <a:lnTo>
                    <a:pt x="6144069" y="369265"/>
                  </a:lnTo>
                  <a:close/>
                </a:path>
                <a:path w="6201409" h="3616959">
                  <a:moveTo>
                    <a:pt x="6153670" y="359206"/>
                  </a:moveTo>
                  <a:lnTo>
                    <a:pt x="6153645" y="357276"/>
                  </a:lnTo>
                  <a:lnTo>
                    <a:pt x="6150813" y="356222"/>
                  </a:lnTo>
                  <a:lnTo>
                    <a:pt x="6148108" y="356476"/>
                  </a:lnTo>
                  <a:lnTo>
                    <a:pt x="6145530" y="358063"/>
                  </a:lnTo>
                  <a:lnTo>
                    <a:pt x="6146406" y="360946"/>
                  </a:lnTo>
                  <a:lnTo>
                    <a:pt x="6148654" y="362800"/>
                  </a:lnTo>
                  <a:lnTo>
                    <a:pt x="6151765" y="362318"/>
                  </a:lnTo>
                  <a:lnTo>
                    <a:pt x="6153035" y="360883"/>
                  </a:lnTo>
                  <a:lnTo>
                    <a:pt x="6153670" y="359206"/>
                  </a:lnTo>
                  <a:close/>
                </a:path>
                <a:path w="6201409" h="3616959">
                  <a:moveTo>
                    <a:pt x="6201194" y="344551"/>
                  </a:moveTo>
                  <a:lnTo>
                    <a:pt x="6198705" y="342709"/>
                  </a:lnTo>
                  <a:lnTo>
                    <a:pt x="6196000" y="342315"/>
                  </a:lnTo>
                  <a:lnTo>
                    <a:pt x="6193079" y="343382"/>
                  </a:lnTo>
                  <a:lnTo>
                    <a:pt x="6193307" y="346532"/>
                  </a:lnTo>
                  <a:lnTo>
                    <a:pt x="6195530" y="348830"/>
                  </a:lnTo>
                  <a:lnTo>
                    <a:pt x="6198514" y="349580"/>
                  </a:lnTo>
                  <a:lnTo>
                    <a:pt x="6198882" y="347624"/>
                  </a:lnTo>
                  <a:lnTo>
                    <a:pt x="6199771" y="345948"/>
                  </a:lnTo>
                  <a:lnTo>
                    <a:pt x="6201194" y="34455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9074886" y="2758820"/>
              <a:ext cx="4991100" cy="3236595"/>
            </a:xfrm>
            <a:custGeom>
              <a:avLst/>
              <a:gdLst/>
              <a:ahLst/>
              <a:cxnLst/>
              <a:rect l="l" t="t" r="r" b="b"/>
              <a:pathLst>
                <a:path w="4991100" h="3236595">
                  <a:moveTo>
                    <a:pt x="398145" y="1520139"/>
                  </a:moveTo>
                  <a:lnTo>
                    <a:pt x="394754" y="1515706"/>
                  </a:lnTo>
                  <a:lnTo>
                    <a:pt x="391655" y="1507185"/>
                  </a:lnTo>
                  <a:lnTo>
                    <a:pt x="381520" y="1497584"/>
                  </a:lnTo>
                  <a:lnTo>
                    <a:pt x="375615" y="1494459"/>
                  </a:lnTo>
                  <a:lnTo>
                    <a:pt x="373380" y="1481289"/>
                  </a:lnTo>
                  <a:lnTo>
                    <a:pt x="374459" y="1474190"/>
                  </a:lnTo>
                  <a:lnTo>
                    <a:pt x="370103" y="1468653"/>
                  </a:lnTo>
                  <a:lnTo>
                    <a:pt x="365353" y="1471193"/>
                  </a:lnTo>
                  <a:lnTo>
                    <a:pt x="356006" y="1470520"/>
                  </a:lnTo>
                  <a:lnTo>
                    <a:pt x="357251" y="1456042"/>
                  </a:lnTo>
                  <a:lnTo>
                    <a:pt x="359841" y="1444650"/>
                  </a:lnTo>
                  <a:lnTo>
                    <a:pt x="360921" y="1438783"/>
                  </a:lnTo>
                  <a:lnTo>
                    <a:pt x="340766" y="1404785"/>
                  </a:lnTo>
                  <a:lnTo>
                    <a:pt x="327609" y="1400276"/>
                  </a:lnTo>
                  <a:lnTo>
                    <a:pt x="320281" y="1395844"/>
                  </a:lnTo>
                  <a:lnTo>
                    <a:pt x="306844" y="1384719"/>
                  </a:lnTo>
                  <a:lnTo>
                    <a:pt x="297408" y="1378585"/>
                  </a:lnTo>
                  <a:lnTo>
                    <a:pt x="287045" y="1379753"/>
                  </a:lnTo>
                  <a:lnTo>
                    <a:pt x="288086" y="1374292"/>
                  </a:lnTo>
                  <a:lnTo>
                    <a:pt x="284010" y="1372717"/>
                  </a:lnTo>
                  <a:lnTo>
                    <a:pt x="287578" y="1367307"/>
                  </a:lnTo>
                  <a:lnTo>
                    <a:pt x="283006" y="1358874"/>
                  </a:lnTo>
                  <a:lnTo>
                    <a:pt x="275234" y="1350581"/>
                  </a:lnTo>
                  <a:lnTo>
                    <a:pt x="269278" y="1345590"/>
                  </a:lnTo>
                  <a:lnTo>
                    <a:pt x="264731" y="1342529"/>
                  </a:lnTo>
                  <a:lnTo>
                    <a:pt x="261175" y="1338160"/>
                  </a:lnTo>
                  <a:lnTo>
                    <a:pt x="252412" y="1330236"/>
                  </a:lnTo>
                  <a:lnTo>
                    <a:pt x="257136" y="1328889"/>
                  </a:lnTo>
                  <a:lnTo>
                    <a:pt x="260413" y="1318107"/>
                  </a:lnTo>
                  <a:lnTo>
                    <a:pt x="258203" y="1316443"/>
                  </a:lnTo>
                  <a:lnTo>
                    <a:pt x="251714" y="1309090"/>
                  </a:lnTo>
                  <a:lnTo>
                    <a:pt x="254698" y="1306550"/>
                  </a:lnTo>
                  <a:lnTo>
                    <a:pt x="255358" y="1302677"/>
                  </a:lnTo>
                  <a:lnTo>
                    <a:pt x="257848" y="1304213"/>
                  </a:lnTo>
                  <a:lnTo>
                    <a:pt x="260553" y="1304988"/>
                  </a:lnTo>
                  <a:lnTo>
                    <a:pt x="263474" y="1305001"/>
                  </a:lnTo>
                  <a:lnTo>
                    <a:pt x="262699" y="1300772"/>
                  </a:lnTo>
                  <a:lnTo>
                    <a:pt x="259067" y="1297609"/>
                  </a:lnTo>
                  <a:lnTo>
                    <a:pt x="261620" y="1288948"/>
                  </a:lnTo>
                  <a:lnTo>
                    <a:pt x="267639" y="1289405"/>
                  </a:lnTo>
                  <a:lnTo>
                    <a:pt x="267487" y="1285074"/>
                  </a:lnTo>
                  <a:lnTo>
                    <a:pt x="269100" y="1281010"/>
                  </a:lnTo>
                  <a:lnTo>
                    <a:pt x="276542" y="1280426"/>
                  </a:lnTo>
                  <a:lnTo>
                    <a:pt x="277812" y="1276426"/>
                  </a:lnTo>
                  <a:lnTo>
                    <a:pt x="275539" y="1271206"/>
                  </a:lnTo>
                  <a:lnTo>
                    <a:pt x="271513" y="1266101"/>
                  </a:lnTo>
                  <a:lnTo>
                    <a:pt x="268427" y="1260868"/>
                  </a:lnTo>
                  <a:lnTo>
                    <a:pt x="268935" y="1255229"/>
                  </a:lnTo>
                  <a:lnTo>
                    <a:pt x="271449" y="1250569"/>
                  </a:lnTo>
                  <a:lnTo>
                    <a:pt x="278739" y="1252245"/>
                  </a:lnTo>
                  <a:lnTo>
                    <a:pt x="280136" y="1246200"/>
                  </a:lnTo>
                  <a:lnTo>
                    <a:pt x="276326" y="1247305"/>
                  </a:lnTo>
                  <a:lnTo>
                    <a:pt x="259918" y="1246924"/>
                  </a:lnTo>
                  <a:lnTo>
                    <a:pt x="249961" y="1241412"/>
                  </a:lnTo>
                  <a:lnTo>
                    <a:pt x="248894" y="1236116"/>
                  </a:lnTo>
                  <a:lnTo>
                    <a:pt x="240271" y="1238072"/>
                  </a:lnTo>
                  <a:lnTo>
                    <a:pt x="240804" y="1231303"/>
                  </a:lnTo>
                  <a:lnTo>
                    <a:pt x="237477" y="1225473"/>
                  </a:lnTo>
                  <a:lnTo>
                    <a:pt x="227926" y="1215745"/>
                  </a:lnTo>
                  <a:lnTo>
                    <a:pt x="225475" y="1212697"/>
                  </a:lnTo>
                  <a:lnTo>
                    <a:pt x="226237" y="1208824"/>
                  </a:lnTo>
                  <a:lnTo>
                    <a:pt x="223240" y="1202791"/>
                  </a:lnTo>
                  <a:lnTo>
                    <a:pt x="220319" y="1203172"/>
                  </a:lnTo>
                  <a:lnTo>
                    <a:pt x="215290" y="1196428"/>
                  </a:lnTo>
                  <a:lnTo>
                    <a:pt x="216649" y="1183754"/>
                  </a:lnTo>
                  <a:lnTo>
                    <a:pt x="202755" y="1183233"/>
                  </a:lnTo>
                  <a:lnTo>
                    <a:pt x="200266" y="1191094"/>
                  </a:lnTo>
                  <a:lnTo>
                    <a:pt x="194703" y="1191628"/>
                  </a:lnTo>
                  <a:lnTo>
                    <a:pt x="191249" y="1189380"/>
                  </a:lnTo>
                  <a:lnTo>
                    <a:pt x="190423" y="1183843"/>
                  </a:lnTo>
                  <a:lnTo>
                    <a:pt x="188772" y="1178598"/>
                  </a:lnTo>
                  <a:lnTo>
                    <a:pt x="182791" y="1177163"/>
                  </a:lnTo>
                  <a:lnTo>
                    <a:pt x="177444" y="1178128"/>
                  </a:lnTo>
                  <a:lnTo>
                    <a:pt x="175602" y="1182128"/>
                  </a:lnTo>
                  <a:lnTo>
                    <a:pt x="165735" y="1180096"/>
                  </a:lnTo>
                  <a:lnTo>
                    <a:pt x="136194" y="1174597"/>
                  </a:lnTo>
                  <a:lnTo>
                    <a:pt x="131737" y="1175994"/>
                  </a:lnTo>
                  <a:lnTo>
                    <a:pt x="129628" y="1179588"/>
                  </a:lnTo>
                  <a:lnTo>
                    <a:pt x="129730" y="1184109"/>
                  </a:lnTo>
                  <a:lnTo>
                    <a:pt x="122364" y="1186332"/>
                  </a:lnTo>
                  <a:lnTo>
                    <a:pt x="119659" y="1185291"/>
                  </a:lnTo>
                  <a:lnTo>
                    <a:pt x="118808" y="1194828"/>
                  </a:lnTo>
                  <a:lnTo>
                    <a:pt x="109664" y="1202004"/>
                  </a:lnTo>
                  <a:lnTo>
                    <a:pt x="99314" y="1211935"/>
                  </a:lnTo>
                  <a:lnTo>
                    <a:pt x="90258" y="1209916"/>
                  </a:lnTo>
                  <a:lnTo>
                    <a:pt x="85128" y="1215250"/>
                  </a:lnTo>
                  <a:lnTo>
                    <a:pt x="81915" y="1222095"/>
                  </a:lnTo>
                  <a:lnTo>
                    <a:pt x="82308" y="1230261"/>
                  </a:lnTo>
                  <a:lnTo>
                    <a:pt x="84836" y="1238389"/>
                  </a:lnTo>
                  <a:lnTo>
                    <a:pt x="88023" y="1245095"/>
                  </a:lnTo>
                  <a:lnTo>
                    <a:pt x="89522" y="1252283"/>
                  </a:lnTo>
                  <a:lnTo>
                    <a:pt x="88531" y="1260894"/>
                  </a:lnTo>
                  <a:lnTo>
                    <a:pt x="86766" y="1269695"/>
                  </a:lnTo>
                  <a:lnTo>
                    <a:pt x="85902" y="1277454"/>
                  </a:lnTo>
                  <a:lnTo>
                    <a:pt x="86880" y="1292644"/>
                  </a:lnTo>
                  <a:lnTo>
                    <a:pt x="85966" y="1299806"/>
                  </a:lnTo>
                  <a:lnTo>
                    <a:pt x="82486" y="1306893"/>
                  </a:lnTo>
                  <a:lnTo>
                    <a:pt x="77698" y="1313472"/>
                  </a:lnTo>
                  <a:lnTo>
                    <a:pt x="70573" y="1318006"/>
                  </a:lnTo>
                  <a:lnTo>
                    <a:pt x="15684" y="1350073"/>
                  </a:lnTo>
                  <a:lnTo>
                    <a:pt x="0" y="1359941"/>
                  </a:lnTo>
                  <a:lnTo>
                    <a:pt x="2540" y="1367637"/>
                  </a:lnTo>
                  <a:lnTo>
                    <a:pt x="12700" y="1395031"/>
                  </a:lnTo>
                  <a:lnTo>
                    <a:pt x="15417" y="1398320"/>
                  </a:lnTo>
                  <a:lnTo>
                    <a:pt x="12674" y="1401457"/>
                  </a:lnTo>
                  <a:lnTo>
                    <a:pt x="11976" y="1402715"/>
                  </a:lnTo>
                  <a:lnTo>
                    <a:pt x="12077" y="1403934"/>
                  </a:lnTo>
                  <a:lnTo>
                    <a:pt x="12979" y="1405115"/>
                  </a:lnTo>
                  <a:lnTo>
                    <a:pt x="17132" y="1407718"/>
                  </a:lnTo>
                  <a:lnTo>
                    <a:pt x="22161" y="1409331"/>
                  </a:lnTo>
                  <a:lnTo>
                    <a:pt x="24282" y="1411960"/>
                  </a:lnTo>
                  <a:lnTo>
                    <a:pt x="19723" y="1417612"/>
                  </a:lnTo>
                  <a:lnTo>
                    <a:pt x="33388" y="1419669"/>
                  </a:lnTo>
                  <a:lnTo>
                    <a:pt x="47396" y="1421193"/>
                  </a:lnTo>
                  <a:lnTo>
                    <a:pt x="61087" y="1423847"/>
                  </a:lnTo>
                  <a:lnTo>
                    <a:pt x="73774" y="1429258"/>
                  </a:lnTo>
                  <a:lnTo>
                    <a:pt x="98209" y="1444777"/>
                  </a:lnTo>
                  <a:lnTo>
                    <a:pt x="110578" y="1452029"/>
                  </a:lnTo>
                  <a:lnTo>
                    <a:pt x="148894" y="1473581"/>
                  </a:lnTo>
                  <a:lnTo>
                    <a:pt x="171691" y="1492275"/>
                  </a:lnTo>
                  <a:lnTo>
                    <a:pt x="183578" y="1501889"/>
                  </a:lnTo>
                  <a:lnTo>
                    <a:pt x="207797" y="1520596"/>
                  </a:lnTo>
                  <a:lnTo>
                    <a:pt x="219608" y="1530299"/>
                  </a:lnTo>
                  <a:lnTo>
                    <a:pt x="229958" y="1539417"/>
                  </a:lnTo>
                  <a:lnTo>
                    <a:pt x="240258" y="1547558"/>
                  </a:lnTo>
                  <a:lnTo>
                    <a:pt x="289090" y="1559077"/>
                  </a:lnTo>
                  <a:lnTo>
                    <a:pt x="313055" y="1560283"/>
                  </a:lnTo>
                  <a:lnTo>
                    <a:pt x="324929" y="1555864"/>
                  </a:lnTo>
                  <a:lnTo>
                    <a:pt x="332003" y="1545640"/>
                  </a:lnTo>
                  <a:lnTo>
                    <a:pt x="340868" y="1520901"/>
                  </a:lnTo>
                  <a:lnTo>
                    <a:pt x="343903" y="1514436"/>
                  </a:lnTo>
                  <a:lnTo>
                    <a:pt x="350431" y="1512303"/>
                  </a:lnTo>
                  <a:lnTo>
                    <a:pt x="361797" y="1512798"/>
                  </a:lnTo>
                  <a:lnTo>
                    <a:pt x="375856" y="1518754"/>
                  </a:lnTo>
                  <a:lnTo>
                    <a:pt x="372999" y="1511998"/>
                  </a:lnTo>
                  <a:lnTo>
                    <a:pt x="376631" y="1514919"/>
                  </a:lnTo>
                  <a:lnTo>
                    <a:pt x="384429" y="1517586"/>
                  </a:lnTo>
                  <a:lnTo>
                    <a:pt x="392811" y="1519504"/>
                  </a:lnTo>
                  <a:lnTo>
                    <a:pt x="398145" y="1520139"/>
                  </a:lnTo>
                  <a:close/>
                </a:path>
                <a:path w="4991100" h="3236595">
                  <a:moveTo>
                    <a:pt x="4362818" y="2041258"/>
                  </a:moveTo>
                  <a:lnTo>
                    <a:pt x="4362780" y="2039759"/>
                  </a:lnTo>
                  <a:lnTo>
                    <a:pt x="4362399" y="2038350"/>
                  </a:lnTo>
                  <a:lnTo>
                    <a:pt x="4361688" y="2037003"/>
                  </a:lnTo>
                  <a:lnTo>
                    <a:pt x="4362424" y="2039835"/>
                  </a:lnTo>
                  <a:lnTo>
                    <a:pt x="4362818" y="2041258"/>
                  </a:lnTo>
                  <a:close/>
                </a:path>
                <a:path w="4991100" h="3236595">
                  <a:moveTo>
                    <a:pt x="4372534" y="2068715"/>
                  </a:moveTo>
                  <a:lnTo>
                    <a:pt x="4372165" y="2069998"/>
                  </a:lnTo>
                  <a:lnTo>
                    <a:pt x="4371403" y="2072589"/>
                  </a:lnTo>
                  <a:lnTo>
                    <a:pt x="4371899" y="2071331"/>
                  </a:lnTo>
                  <a:lnTo>
                    <a:pt x="4372267" y="2070036"/>
                  </a:lnTo>
                  <a:lnTo>
                    <a:pt x="4372534" y="2068715"/>
                  </a:lnTo>
                  <a:close/>
                </a:path>
                <a:path w="4991100" h="3236595">
                  <a:moveTo>
                    <a:pt x="4373410" y="2281567"/>
                  </a:moveTo>
                  <a:lnTo>
                    <a:pt x="4373181" y="2279205"/>
                  </a:lnTo>
                  <a:lnTo>
                    <a:pt x="4365041" y="2279319"/>
                  </a:lnTo>
                  <a:lnTo>
                    <a:pt x="4361091" y="2290610"/>
                  </a:lnTo>
                  <a:lnTo>
                    <a:pt x="4366577" y="2296236"/>
                  </a:lnTo>
                  <a:lnTo>
                    <a:pt x="4367936" y="2294674"/>
                  </a:lnTo>
                  <a:lnTo>
                    <a:pt x="4373410" y="2281567"/>
                  </a:lnTo>
                  <a:close/>
                </a:path>
                <a:path w="4991100" h="3236595">
                  <a:moveTo>
                    <a:pt x="4393412" y="2215578"/>
                  </a:moveTo>
                  <a:lnTo>
                    <a:pt x="4393019" y="2212873"/>
                  </a:lnTo>
                  <a:lnTo>
                    <a:pt x="4391177" y="2210346"/>
                  </a:lnTo>
                  <a:lnTo>
                    <a:pt x="4389653" y="2213343"/>
                  </a:lnTo>
                  <a:lnTo>
                    <a:pt x="4390047" y="2216048"/>
                  </a:lnTo>
                  <a:lnTo>
                    <a:pt x="4392371" y="2218474"/>
                  </a:lnTo>
                  <a:lnTo>
                    <a:pt x="4393412" y="2215578"/>
                  </a:lnTo>
                  <a:close/>
                </a:path>
                <a:path w="4991100" h="3236595">
                  <a:moveTo>
                    <a:pt x="4396981" y="2204872"/>
                  </a:moveTo>
                  <a:lnTo>
                    <a:pt x="4396384" y="2202192"/>
                  </a:lnTo>
                  <a:lnTo>
                    <a:pt x="4393755" y="2204288"/>
                  </a:lnTo>
                  <a:lnTo>
                    <a:pt x="4393273" y="2207374"/>
                  </a:lnTo>
                  <a:lnTo>
                    <a:pt x="4395584" y="2209927"/>
                  </a:lnTo>
                  <a:lnTo>
                    <a:pt x="4396714" y="2207450"/>
                  </a:lnTo>
                  <a:lnTo>
                    <a:pt x="4396981" y="2204872"/>
                  </a:lnTo>
                  <a:close/>
                </a:path>
                <a:path w="4991100" h="3236595">
                  <a:moveTo>
                    <a:pt x="4518482" y="3006572"/>
                  </a:moveTo>
                  <a:lnTo>
                    <a:pt x="4512399" y="3005023"/>
                  </a:lnTo>
                  <a:lnTo>
                    <a:pt x="4506061" y="3003270"/>
                  </a:lnTo>
                  <a:lnTo>
                    <a:pt x="4499661" y="3002216"/>
                  </a:lnTo>
                  <a:lnTo>
                    <a:pt x="4493450" y="3002724"/>
                  </a:lnTo>
                  <a:lnTo>
                    <a:pt x="4488459" y="3004045"/>
                  </a:lnTo>
                  <a:lnTo>
                    <a:pt x="4479582" y="3009442"/>
                  </a:lnTo>
                  <a:lnTo>
                    <a:pt x="4484789" y="3015488"/>
                  </a:lnTo>
                  <a:lnTo>
                    <a:pt x="4487392" y="3014294"/>
                  </a:lnTo>
                  <a:lnTo>
                    <a:pt x="4489640" y="3011182"/>
                  </a:lnTo>
                  <a:lnTo>
                    <a:pt x="4495978" y="3010370"/>
                  </a:lnTo>
                  <a:lnTo>
                    <a:pt x="4499203" y="3013494"/>
                  </a:lnTo>
                  <a:lnTo>
                    <a:pt x="4511129" y="3013494"/>
                  </a:lnTo>
                  <a:lnTo>
                    <a:pt x="4511637" y="3008084"/>
                  </a:lnTo>
                  <a:lnTo>
                    <a:pt x="4518482" y="3006572"/>
                  </a:lnTo>
                  <a:close/>
                </a:path>
                <a:path w="4991100" h="3236595">
                  <a:moveTo>
                    <a:pt x="4520044" y="3004515"/>
                  </a:moveTo>
                  <a:lnTo>
                    <a:pt x="4519841" y="3004070"/>
                  </a:lnTo>
                  <a:lnTo>
                    <a:pt x="4519180" y="3002699"/>
                  </a:lnTo>
                  <a:lnTo>
                    <a:pt x="4520044" y="3004515"/>
                  </a:lnTo>
                  <a:close/>
                </a:path>
                <a:path w="4991100" h="3236595">
                  <a:moveTo>
                    <a:pt x="4521111" y="3006877"/>
                  </a:moveTo>
                  <a:lnTo>
                    <a:pt x="4519396" y="3004248"/>
                  </a:lnTo>
                  <a:lnTo>
                    <a:pt x="4519142" y="3005023"/>
                  </a:lnTo>
                  <a:lnTo>
                    <a:pt x="4518901" y="3005785"/>
                  </a:lnTo>
                  <a:lnTo>
                    <a:pt x="4518647" y="3006560"/>
                  </a:lnTo>
                  <a:lnTo>
                    <a:pt x="4519714" y="3005353"/>
                  </a:lnTo>
                  <a:lnTo>
                    <a:pt x="4521111" y="3006877"/>
                  </a:lnTo>
                  <a:close/>
                </a:path>
                <a:path w="4991100" h="3236595">
                  <a:moveTo>
                    <a:pt x="4557331" y="13538"/>
                  </a:moveTo>
                  <a:lnTo>
                    <a:pt x="4553750" y="12687"/>
                  </a:lnTo>
                  <a:lnTo>
                    <a:pt x="4552289" y="12776"/>
                  </a:lnTo>
                  <a:lnTo>
                    <a:pt x="4557331" y="13538"/>
                  </a:lnTo>
                  <a:close/>
                </a:path>
                <a:path w="4991100" h="3236595">
                  <a:moveTo>
                    <a:pt x="4602962" y="25146"/>
                  </a:moveTo>
                  <a:lnTo>
                    <a:pt x="4593247" y="17805"/>
                  </a:lnTo>
                  <a:lnTo>
                    <a:pt x="4585373" y="12103"/>
                  </a:lnTo>
                  <a:lnTo>
                    <a:pt x="4584687" y="11620"/>
                  </a:lnTo>
                  <a:lnTo>
                    <a:pt x="4582909" y="10325"/>
                  </a:lnTo>
                  <a:lnTo>
                    <a:pt x="4575797" y="6616"/>
                  </a:lnTo>
                  <a:lnTo>
                    <a:pt x="4571822" y="4546"/>
                  </a:lnTo>
                  <a:lnTo>
                    <a:pt x="4559909" y="2324"/>
                  </a:lnTo>
                  <a:lnTo>
                    <a:pt x="4552035" y="2425"/>
                  </a:lnTo>
                  <a:lnTo>
                    <a:pt x="4546879" y="6616"/>
                  </a:lnTo>
                  <a:lnTo>
                    <a:pt x="4538523" y="5969"/>
                  </a:lnTo>
                  <a:lnTo>
                    <a:pt x="4532033" y="5080"/>
                  </a:lnTo>
                  <a:lnTo>
                    <a:pt x="4525734" y="3606"/>
                  </a:lnTo>
                  <a:lnTo>
                    <a:pt x="4513211" y="0"/>
                  </a:lnTo>
                  <a:lnTo>
                    <a:pt x="4518787" y="4140"/>
                  </a:lnTo>
                  <a:lnTo>
                    <a:pt x="4523613" y="8534"/>
                  </a:lnTo>
                  <a:lnTo>
                    <a:pt x="4528769" y="12547"/>
                  </a:lnTo>
                  <a:lnTo>
                    <a:pt x="4535424" y="15570"/>
                  </a:lnTo>
                  <a:lnTo>
                    <a:pt x="4544390" y="18249"/>
                  </a:lnTo>
                  <a:lnTo>
                    <a:pt x="4549254" y="11620"/>
                  </a:lnTo>
                  <a:lnTo>
                    <a:pt x="4553750" y="12687"/>
                  </a:lnTo>
                  <a:lnTo>
                    <a:pt x="4563821" y="12103"/>
                  </a:lnTo>
                  <a:lnTo>
                    <a:pt x="4578159" y="15240"/>
                  </a:lnTo>
                  <a:lnTo>
                    <a:pt x="4592231" y="20231"/>
                  </a:lnTo>
                  <a:lnTo>
                    <a:pt x="4602962" y="25146"/>
                  </a:lnTo>
                  <a:close/>
                </a:path>
                <a:path w="4991100" h="3236595">
                  <a:moveTo>
                    <a:pt x="4863376" y="3231235"/>
                  </a:moveTo>
                  <a:lnTo>
                    <a:pt x="4862550" y="3228657"/>
                  </a:lnTo>
                  <a:lnTo>
                    <a:pt x="4862550" y="3236391"/>
                  </a:lnTo>
                  <a:lnTo>
                    <a:pt x="4863376" y="3233813"/>
                  </a:lnTo>
                  <a:lnTo>
                    <a:pt x="4863376" y="3231235"/>
                  </a:lnTo>
                  <a:close/>
                </a:path>
                <a:path w="4991100" h="3236595">
                  <a:moveTo>
                    <a:pt x="4990770" y="514451"/>
                  </a:moveTo>
                  <a:lnTo>
                    <a:pt x="4986210" y="511581"/>
                  </a:lnTo>
                  <a:lnTo>
                    <a:pt x="4982705" y="513626"/>
                  </a:lnTo>
                  <a:lnTo>
                    <a:pt x="4974298" y="509016"/>
                  </a:lnTo>
                  <a:lnTo>
                    <a:pt x="4963617" y="505688"/>
                  </a:lnTo>
                  <a:lnTo>
                    <a:pt x="4969764" y="515073"/>
                  </a:lnTo>
                  <a:lnTo>
                    <a:pt x="4974641" y="516102"/>
                  </a:lnTo>
                  <a:lnTo>
                    <a:pt x="4971885" y="516280"/>
                  </a:lnTo>
                  <a:lnTo>
                    <a:pt x="4969167" y="516013"/>
                  </a:lnTo>
                  <a:lnTo>
                    <a:pt x="4966474" y="515327"/>
                  </a:lnTo>
                  <a:lnTo>
                    <a:pt x="4971567" y="516890"/>
                  </a:lnTo>
                  <a:lnTo>
                    <a:pt x="4970564" y="523176"/>
                  </a:lnTo>
                  <a:lnTo>
                    <a:pt x="4975403" y="524992"/>
                  </a:lnTo>
                  <a:lnTo>
                    <a:pt x="4975771" y="521525"/>
                  </a:lnTo>
                  <a:lnTo>
                    <a:pt x="4980521" y="526199"/>
                  </a:lnTo>
                  <a:lnTo>
                    <a:pt x="4982210" y="519188"/>
                  </a:lnTo>
                  <a:lnTo>
                    <a:pt x="4986261" y="517639"/>
                  </a:lnTo>
                  <a:lnTo>
                    <a:pt x="4985677" y="516686"/>
                  </a:lnTo>
                  <a:lnTo>
                    <a:pt x="4987429" y="517753"/>
                  </a:lnTo>
                  <a:lnTo>
                    <a:pt x="4990503" y="518858"/>
                  </a:lnTo>
                  <a:lnTo>
                    <a:pt x="4990770" y="51445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80526" y="3513555"/>
              <a:ext cx="217838" cy="184622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754725" y="2045766"/>
              <a:ext cx="1652905" cy="873760"/>
            </a:xfrm>
            <a:custGeom>
              <a:avLst/>
              <a:gdLst/>
              <a:ahLst/>
              <a:cxnLst/>
              <a:rect l="l" t="t" r="r" b="b"/>
              <a:pathLst>
                <a:path w="1652904" h="873760">
                  <a:moveTo>
                    <a:pt x="28219" y="189941"/>
                  </a:moveTo>
                  <a:lnTo>
                    <a:pt x="21158" y="190423"/>
                  </a:lnTo>
                  <a:lnTo>
                    <a:pt x="14287" y="188239"/>
                  </a:lnTo>
                  <a:lnTo>
                    <a:pt x="7315" y="187629"/>
                  </a:lnTo>
                  <a:lnTo>
                    <a:pt x="4368" y="187439"/>
                  </a:lnTo>
                  <a:lnTo>
                    <a:pt x="1930" y="188468"/>
                  </a:lnTo>
                  <a:lnTo>
                    <a:pt x="0" y="190715"/>
                  </a:lnTo>
                  <a:lnTo>
                    <a:pt x="7124" y="191414"/>
                  </a:lnTo>
                  <a:lnTo>
                    <a:pt x="14160" y="191681"/>
                  </a:lnTo>
                  <a:lnTo>
                    <a:pt x="21170" y="191262"/>
                  </a:lnTo>
                  <a:lnTo>
                    <a:pt x="28219" y="189941"/>
                  </a:lnTo>
                  <a:close/>
                </a:path>
                <a:path w="1652904" h="873760">
                  <a:moveTo>
                    <a:pt x="35572" y="223253"/>
                  </a:moveTo>
                  <a:lnTo>
                    <a:pt x="33566" y="222529"/>
                  </a:lnTo>
                  <a:lnTo>
                    <a:pt x="31508" y="222275"/>
                  </a:lnTo>
                  <a:lnTo>
                    <a:pt x="29400" y="222478"/>
                  </a:lnTo>
                  <a:lnTo>
                    <a:pt x="31330" y="224815"/>
                  </a:lnTo>
                  <a:lnTo>
                    <a:pt x="35572" y="223253"/>
                  </a:lnTo>
                  <a:close/>
                </a:path>
                <a:path w="1652904" h="873760">
                  <a:moveTo>
                    <a:pt x="49923" y="219011"/>
                  </a:moveTo>
                  <a:lnTo>
                    <a:pt x="45935" y="216750"/>
                  </a:lnTo>
                  <a:lnTo>
                    <a:pt x="40347" y="216598"/>
                  </a:lnTo>
                  <a:lnTo>
                    <a:pt x="36385" y="219011"/>
                  </a:lnTo>
                  <a:lnTo>
                    <a:pt x="40830" y="220052"/>
                  </a:lnTo>
                  <a:lnTo>
                    <a:pt x="45478" y="220040"/>
                  </a:lnTo>
                  <a:lnTo>
                    <a:pt x="49923" y="219011"/>
                  </a:lnTo>
                  <a:close/>
                </a:path>
                <a:path w="1652904" h="873760">
                  <a:moveTo>
                    <a:pt x="63030" y="189166"/>
                  </a:moveTo>
                  <a:lnTo>
                    <a:pt x="55765" y="188861"/>
                  </a:lnTo>
                  <a:lnTo>
                    <a:pt x="48526" y="187947"/>
                  </a:lnTo>
                  <a:lnTo>
                    <a:pt x="41287" y="187261"/>
                  </a:lnTo>
                  <a:lnTo>
                    <a:pt x="34023" y="187629"/>
                  </a:lnTo>
                  <a:lnTo>
                    <a:pt x="38519" y="190995"/>
                  </a:lnTo>
                  <a:lnTo>
                    <a:pt x="47332" y="191401"/>
                  </a:lnTo>
                  <a:lnTo>
                    <a:pt x="56756" y="190309"/>
                  </a:lnTo>
                  <a:lnTo>
                    <a:pt x="63030" y="189166"/>
                  </a:lnTo>
                  <a:close/>
                </a:path>
                <a:path w="1652904" h="873760">
                  <a:moveTo>
                    <a:pt x="105841" y="184150"/>
                  </a:moveTo>
                  <a:lnTo>
                    <a:pt x="80822" y="184150"/>
                  </a:lnTo>
                  <a:lnTo>
                    <a:pt x="63893" y="184150"/>
                  </a:lnTo>
                  <a:lnTo>
                    <a:pt x="72034" y="186690"/>
                  </a:lnTo>
                  <a:lnTo>
                    <a:pt x="80479" y="187960"/>
                  </a:lnTo>
                  <a:lnTo>
                    <a:pt x="102743" y="187960"/>
                  </a:lnTo>
                  <a:lnTo>
                    <a:pt x="104127" y="186690"/>
                  </a:lnTo>
                  <a:lnTo>
                    <a:pt x="105841" y="184150"/>
                  </a:lnTo>
                  <a:close/>
                </a:path>
                <a:path w="1652904" h="873760">
                  <a:moveTo>
                    <a:pt x="162496" y="181457"/>
                  </a:moveTo>
                  <a:lnTo>
                    <a:pt x="159588" y="181622"/>
                  </a:lnTo>
                  <a:lnTo>
                    <a:pt x="156743" y="182143"/>
                  </a:lnTo>
                  <a:lnTo>
                    <a:pt x="153949" y="183007"/>
                  </a:lnTo>
                  <a:lnTo>
                    <a:pt x="156870" y="182841"/>
                  </a:lnTo>
                  <a:lnTo>
                    <a:pt x="159715" y="182321"/>
                  </a:lnTo>
                  <a:lnTo>
                    <a:pt x="162496" y="181457"/>
                  </a:lnTo>
                  <a:close/>
                </a:path>
                <a:path w="1652904" h="873760">
                  <a:moveTo>
                    <a:pt x="167500" y="185724"/>
                  </a:moveTo>
                  <a:lnTo>
                    <a:pt x="164490" y="186055"/>
                  </a:lnTo>
                  <a:lnTo>
                    <a:pt x="161683" y="186651"/>
                  </a:lnTo>
                  <a:lnTo>
                    <a:pt x="159753" y="186499"/>
                  </a:lnTo>
                  <a:lnTo>
                    <a:pt x="161366" y="186728"/>
                  </a:lnTo>
                  <a:lnTo>
                    <a:pt x="160883" y="186829"/>
                  </a:lnTo>
                  <a:lnTo>
                    <a:pt x="159816" y="187337"/>
                  </a:lnTo>
                  <a:lnTo>
                    <a:pt x="164426" y="186880"/>
                  </a:lnTo>
                  <a:lnTo>
                    <a:pt x="164249" y="186867"/>
                  </a:lnTo>
                  <a:lnTo>
                    <a:pt x="163233" y="186791"/>
                  </a:lnTo>
                  <a:lnTo>
                    <a:pt x="164985" y="186613"/>
                  </a:lnTo>
                  <a:lnTo>
                    <a:pt x="167500" y="185724"/>
                  </a:lnTo>
                  <a:close/>
                </a:path>
                <a:path w="1652904" h="873760">
                  <a:moveTo>
                    <a:pt x="252399" y="233680"/>
                  </a:moveTo>
                  <a:lnTo>
                    <a:pt x="250825" y="233692"/>
                  </a:lnTo>
                  <a:lnTo>
                    <a:pt x="249275" y="233946"/>
                  </a:lnTo>
                  <a:lnTo>
                    <a:pt x="247777" y="234454"/>
                  </a:lnTo>
                  <a:lnTo>
                    <a:pt x="252399" y="233680"/>
                  </a:lnTo>
                  <a:close/>
                </a:path>
                <a:path w="1652904" h="873760">
                  <a:moveTo>
                    <a:pt x="257771" y="654646"/>
                  </a:moveTo>
                  <a:lnTo>
                    <a:pt x="256019" y="654304"/>
                  </a:lnTo>
                  <a:lnTo>
                    <a:pt x="254609" y="654951"/>
                  </a:lnTo>
                  <a:lnTo>
                    <a:pt x="253530" y="656577"/>
                  </a:lnTo>
                  <a:lnTo>
                    <a:pt x="257771" y="654646"/>
                  </a:lnTo>
                  <a:close/>
                </a:path>
                <a:path w="1652904" h="873760">
                  <a:moveTo>
                    <a:pt x="264274" y="83566"/>
                  </a:moveTo>
                  <a:lnTo>
                    <a:pt x="261734" y="81559"/>
                  </a:lnTo>
                  <a:lnTo>
                    <a:pt x="259029" y="81292"/>
                  </a:lnTo>
                  <a:lnTo>
                    <a:pt x="256159" y="82791"/>
                  </a:lnTo>
                  <a:lnTo>
                    <a:pt x="258787" y="83921"/>
                  </a:lnTo>
                  <a:lnTo>
                    <a:pt x="261480" y="84188"/>
                  </a:lnTo>
                  <a:lnTo>
                    <a:pt x="264274" y="83566"/>
                  </a:lnTo>
                  <a:close/>
                </a:path>
                <a:path w="1652904" h="873760">
                  <a:moveTo>
                    <a:pt x="264807" y="588479"/>
                  </a:moveTo>
                  <a:lnTo>
                    <a:pt x="261962" y="588784"/>
                  </a:lnTo>
                  <a:lnTo>
                    <a:pt x="259270" y="589546"/>
                  </a:lnTo>
                  <a:lnTo>
                    <a:pt x="256692" y="590804"/>
                  </a:lnTo>
                  <a:lnTo>
                    <a:pt x="259651" y="590931"/>
                  </a:lnTo>
                  <a:lnTo>
                    <a:pt x="262356" y="590156"/>
                  </a:lnTo>
                  <a:lnTo>
                    <a:pt x="264807" y="588479"/>
                  </a:lnTo>
                  <a:close/>
                </a:path>
                <a:path w="1652904" h="873760">
                  <a:moveTo>
                    <a:pt x="266369" y="736638"/>
                  </a:moveTo>
                  <a:lnTo>
                    <a:pt x="265061" y="738289"/>
                  </a:lnTo>
                  <a:lnTo>
                    <a:pt x="263855" y="737654"/>
                  </a:lnTo>
                  <a:lnTo>
                    <a:pt x="264439" y="740511"/>
                  </a:lnTo>
                  <a:lnTo>
                    <a:pt x="266369" y="736638"/>
                  </a:lnTo>
                  <a:close/>
                </a:path>
                <a:path w="1652904" h="873760">
                  <a:moveTo>
                    <a:pt x="267449" y="740892"/>
                  </a:moveTo>
                  <a:lnTo>
                    <a:pt x="266179" y="740079"/>
                  </a:lnTo>
                  <a:lnTo>
                    <a:pt x="264896" y="740206"/>
                  </a:lnTo>
                  <a:lnTo>
                    <a:pt x="263575" y="741273"/>
                  </a:lnTo>
                  <a:lnTo>
                    <a:pt x="266153" y="741019"/>
                  </a:lnTo>
                  <a:lnTo>
                    <a:pt x="267449" y="740892"/>
                  </a:lnTo>
                  <a:close/>
                </a:path>
                <a:path w="1652904" h="873760">
                  <a:moveTo>
                    <a:pt x="269836" y="585470"/>
                  </a:moveTo>
                  <a:lnTo>
                    <a:pt x="268859" y="585470"/>
                  </a:lnTo>
                  <a:lnTo>
                    <a:pt x="260731" y="584200"/>
                  </a:lnTo>
                  <a:lnTo>
                    <a:pt x="255358" y="589280"/>
                  </a:lnTo>
                  <a:lnTo>
                    <a:pt x="269836" y="585470"/>
                  </a:lnTo>
                  <a:close/>
                </a:path>
                <a:path w="1652904" h="873760">
                  <a:moveTo>
                    <a:pt x="270129" y="689457"/>
                  </a:moveTo>
                  <a:lnTo>
                    <a:pt x="267614" y="687158"/>
                  </a:lnTo>
                  <a:lnTo>
                    <a:pt x="263855" y="689533"/>
                  </a:lnTo>
                  <a:lnTo>
                    <a:pt x="262445" y="691781"/>
                  </a:lnTo>
                  <a:lnTo>
                    <a:pt x="265239" y="691794"/>
                  </a:lnTo>
                  <a:lnTo>
                    <a:pt x="267804" y="691019"/>
                  </a:lnTo>
                  <a:lnTo>
                    <a:pt x="270129" y="689457"/>
                  </a:lnTo>
                  <a:close/>
                </a:path>
                <a:path w="1652904" h="873760">
                  <a:moveTo>
                    <a:pt x="271195" y="551180"/>
                  </a:moveTo>
                  <a:lnTo>
                    <a:pt x="266788" y="548640"/>
                  </a:lnTo>
                  <a:lnTo>
                    <a:pt x="265633" y="549910"/>
                  </a:lnTo>
                  <a:lnTo>
                    <a:pt x="267716" y="553720"/>
                  </a:lnTo>
                  <a:lnTo>
                    <a:pt x="268846" y="552450"/>
                  </a:lnTo>
                  <a:lnTo>
                    <a:pt x="270002" y="552450"/>
                  </a:lnTo>
                  <a:lnTo>
                    <a:pt x="271195" y="551180"/>
                  </a:lnTo>
                  <a:close/>
                </a:path>
                <a:path w="1652904" h="873760">
                  <a:moveTo>
                    <a:pt x="273354" y="735888"/>
                  </a:moveTo>
                  <a:lnTo>
                    <a:pt x="271995" y="736968"/>
                  </a:lnTo>
                  <a:lnTo>
                    <a:pt x="270700" y="738136"/>
                  </a:lnTo>
                  <a:lnTo>
                    <a:pt x="269481" y="739368"/>
                  </a:lnTo>
                  <a:lnTo>
                    <a:pt x="273354" y="735888"/>
                  </a:lnTo>
                  <a:close/>
                </a:path>
                <a:path w="1652904" h="873760">
                  <a:moveTo>
                    <a:pt x="275450" y="585470"/>
                  </a:moveTo>
                  <a:lnTo>
                    <a:pt x="272161" y="584860"/>
                  </a:lnTo>
                  <a:lnTo>
                    <a:pt x="269836" y="585470"/>
                  </a:lnTo>
                  <a:lnTo>
                    <a:pt x="275450" y="585470"/>
                  </a:lnTo>
                  <a:close/>
                </a:path>
                <a:path w="1652904" h="873760">
                  <a:moveTo>
                    <a:pt x="281952" y="679792"/>
                  </a:moveTo>
                  <a:lnTo>
                    <a:pt x="276885" y="677621"/>
                  </a:lnTo>
                  <a:lnTo>
                    <a:pt x="269951" y="684364"/>
                  </a:lnTo>
                  <a:lnTo>
                    <a:pt x="266103" y="686752"/>
                  </a:lnTo>
                  <a:lnTo>
                    <a:pt x="272554" y="686955"/>
                  </a:lnTo>
                  <a:lnTo>
                    <a:pt x="277825" y="684822"/>
                  </a:lnTo>
                  <a:lnTo>
                    <a:pt x="281952" y="679792"/>
                  </a:lnTo>
                  <a:close/>
                </a:path>
                <a:path w="1652904" h="873760">
                  <a:moveTo>
                    <a:pt x="283032" y="776516"/>
                  </a:moveTo>
                  <a:lnTo>
                    <a:pt x="281622" y="776909"/>
                  </a:lnTo>
                  <a:lnTo>
                    <a:pt x="280339" y="777557"/>
                  </a:lnTo>
                  <a:lnTo>
                    <a:pt x="279158" y="778446"/>
                  </a:lnTo>
                  <a:lnTo>
                    <a:pt x="281736" y="777163"/>
                  </a:lnTo>
                  <a:lnTo>
                    <a:pt x="283032" y="776516"/>
                  </a:lnTo>
                  <a:close/>
                </a:path>
                <a:path w="1652904" h="873760">
                  <a:moveTo>
                    <a:pt x="284645" y="789254"/>
                  </a:moveTo>
                  <a:lnTo>
                    <a:pt x="283298" y="789635"/>
                  </a:lnTo>
                  <a:lnTo>
                    <a:pt x="282003" y="790155"/>
                  </a:lnTo>
                  <a:lnTo>
                    <a:pt x="280771" y="790803"/>
                  </a:lnTo>
                  <a:lnTo>
                    <a:pt x="283349" y="789774"/>
                  </a:lnTo>
                  <a:lnTo>
                    <a:pt x="284645" y="789254"/>
                  </a:lnTo>
                  <a:close/>
                </a:path>
                <a:path w="1652904" h="873760">
                  <a:moveTo>
                    <a:pt x="286740" y="536219"/>
                  </a:moveTo>
                  <a:lnTo>
                    <a:pt x="282486" y="537768"/>
                  </a:lnTo>
                  <a:lnTo>
                    <a:pt x="284556" y="541324"/>
                  </a:lnTo>
                  <a:lnTo>
                    <a:pt x="285978" y="540804"/>
                  </a:lnTo>
                  <a:lnTo>
                    <a:pt x="286740" y="536219"/>
                  </a:lnTo>
                  <a:close/>
                </a:path>
                <a:path w="1652904" h="873760">
                  <a:moveTo>
                    <a:pt x="290550" y="799731"/>
                  </a:moveTo>
                  <a:lnTo>
                    <a:pt x="289229" y="799833"/>
                  </a:lnTo>
                  <a:lnTo>
                    <a:pt x="287934" y="800087"/>
                  </a:lnTo>
                  <a:lnTo>
                    <a:pt x="286677" y="800506"/>
                  </a:lnTo>
                  <a:lnTo>
                    <a:pt x="290550" y="799731"/>
                  </a:lnTo>
                  <a:close/>
                </a:path>
                <a:path w="1652904" h="873760">
                  <a:moveTo>
                    <a:pt x="291084" y="680923"/>
                  </a:moveTo>
                  <a:lnTo>
                    <a:pt x="285407" y="679805"/>
                  </a:lnTo>
                  <a:lnTo>
                    <a:pt x="280047" y="683704"/>
                  </a:lnTo>
                  <a:lnTo>
                    <a:pt x="275183" y="689394"/>
                  </a:lnTo>
                  <a:lnTo>
                    <a:pt x="270992" y="693686"/>
                  </a:lnTo>
                  <a:lnTo>
                    <a:pt x="278587" y="691388"/>
                  </a:lnTo>
                  <a:lnTo>
                    <a:pt x="284924" y="685647"/>
                  </a:lnTo>
                  <a:lnTo>
                    <a:pt x="291084" y="680923"/>
                  </a:lnTo>
                  <a:close/>
                </a:path>
                <a:path w="1652904" h="873760">
                  <a:moveTo>
                    <a:pt x="294855" y="815962"/>
                  </a:moveTo>
                  <a:lnTo>
                    <a:pt x="293382" y="815860"/>
                  </a:lnTo>
                  <a:lnTo>
                    <a:pt x="291973" y="816114"/>
                  </a:lnTo>
                  <a:lnTo>
                    <a:pt x="290601" y="816737"/>
                  </a:lnTo>
                  <a:lnTo>
                    <a:pt x="294855" y="815962"/>
                  </a:lnTo>
                  <a:close/>
                </a:path>
                <a:path w="1652904" h="873760">
                  <a:moveTo>
                    <a:pt x="294957" y="480555"/>
                  </a:moveTo>
                  <a:lnTo>
                    <a:pt x="291084" y="480161"/>
                  </a:lnTo>
                  <a:lnTo>
                    <a:pt x="292125" y="481253"/>
                  </a:lnTo>
                  <a:lnTo>
                    <a:pt x="293420" y="481393"/>
                  </a:lnTo>
                  <a:lnTo>
                    <a:pt x="294957" y="480555"/>
                  </a:lnTo>
                  <a:close/>
                </a:path>
                <a:path w="1652904" h="873760">
                  <a:moveTo>
                    <a:pt x="295338" y="552450"/>
                  </a:moveTo>
                  <a:lnTo>
                    <a:pt x="285508" y="553720"/>
                  </a:lnTo>
                  <a:lnTo>
                    <a:pt x="289928" y="553720"/>
                  </a:lnTo>
                  <a:lnTo>
                    <a:pt x="292150" y="553300"/>
                  </a:lnTo>
                  <a:lnTo>
                    <a:pt x="295338" y="552450"/>
                  </a:lnTo>
                  <a:close/>
                </a:path>
                <a:path w="1652904" h="873760">
                  <a:moveTo>
                    <a:pt x="295389" y="444563"/>
                  </a:moveTo>
                  <a:lnTo>
                    <a:pt x="291084" y="443407"/>
                  </a:lnTo>
                  <a:lnTo>
                    <a:pt x="289521" y="444715"/>
                  </a:lnTo>
                  <a:lnTo>
                    <a:pt x="289661" y="446138"/>
                  </a:lnTo>
                  <a:lnTo>
                    <a:pt x="291515" y="447662"/>
                  </a:lnTo>
                  <a:lnTo>
                    <a:pt x="293001" y="446874"/>
                  </a:lnTo>
                  <a:lnTo>
                    <a:pt x="294297" y="445846"/>
                  </a:lnTo>
                  <a:lnTo>
                    <a:pt x="295389" y="444563"/>
                  </a:lnTo>
                  <a:close/>
                </a:path>
                <a:path w="1652904" h="873760">
                  <a:moveTo>
                    <a:pt x="296519" y="784987"/>
                  </a:moveTo>
                  <a:lnTo>
                    <a:pt x="296265" y="784860"/>
                  </a:lnTo>
                  <a:lnTo>
                    <a:pt x="296189" y="785088"/>
                  </a:lnTo>
                  <a:lnTo>
                    <a:pt x="296519" y="784987"/>
                  </a:lnTo>
                  <a:close/>
                </a:path>
                <a:path w="1652904" h="873760">
                  <a:moveTo>
                    <a:pt x="300672" y="551180"/>
                  </a:moveTo>
                  <a:lnTo>
                    <a:pt x="297484" y="551180"/>
                  </a:lnTo>
                  <a:lnTo>
                    <a:pt x="299758" y="551472"/>
                  </a:lnTo>
                  <a:lnTo>
                    <a:pt x="300672" y="551180"/>
                  </a:lnTo>
                  <a:close/>
                </a:path>
                <a:path w="1652904" h="873760">
                  <a:moveTo>
                    <a:pt x="302907" y="812888"/>
                  </a:moveTo>
                  <a:lnTo>
                    <a:pt x="300189" y="812215"/>
                  </a:lnTo>
                  <a:lnTo>
                    <a:pt x="297599" y="812609"/>
                  </a:lnTo>
                  <a:lnTo>
                    <a:pt x="295173" y="814057"/>
                  </a:lnTo>
                  <a:lnTo>
                    <a:pt x="297903" y="814717"/>
                  </a:lnTo>
                  <a:lnTo>
                    <a:pt x="300482" y="814324"/>
                  </a:lnTo>
                  <a:lnTo>
                    <a:pt x="302907" y="812888"/>
                  </a:lnTo>
                  <a:close/>
                </a:path>
                <a:path w="1652904" h="873760">
                  <a:moveTo>
                    <a:pt x="309359" y="518426"/>
                  </a:moveTo>
                  <a:lnTo>
                    <a:pt x="308013" y="518947"/>
                  </a:lnTo>
                  <a:lnTo>
                    <a:pt x="306717" y="519595"/>
                  </a:lnTo>
                  <a:lnTo>
                    <a:pt x="305485" y="520357"/>
                  </a:lnTo>
                  <a:lnTo>
                    <a:pt x="309359" y="518426"/>
                  </a:lnTo>
                  <a:close/>
                </a:path>
                <a:path w="1652904" h="873760">
                  <a:moveTo>
                    <a:pt x="313423" y="828560"/>
                  </a:moveTo>
                  <a:lnTo>
                    <a:pt x="307378" y="826770"/>
                  </a:lnTo>
                  <a:lnTo>
                    <a:pt x="302933" y="829310"/>
                  </a:lnTo>
                  <a:lnTo>
                    <a:pt x="309511" y="829310"/>
                  </a:lnTo>
                  <a:lnTo>
                    <a:pt x="313423" y="828560"/>
                  </a:lnTo>
                  <a:close/>
                </a:path>
                <a:path w="1652904" h="873760">
                  <a:moveTo>
                    <a:pt x="313664" y="513422"/>
                  </a:moveTo>
                  <a:lnTo>
                    <a:pt x="312204" y="513664"/>
                  </a:lnTo>
                  <a:lnTo>
                    <a:pt x="310794" y="514057"/>
                  </a:lnTo>
                  <a:lnTo>
                    <a:pt x="309410" y="514591"/>
                  </a:lnTo>
                  <a:lnTo>
                    <a:pt x="313664" y="513422"/>
                  </a:lnTo>
                  <a:close/>
                </a:path>
                <a:path w="1652904" h="873760">
                  <a:moveTo>
                    <a:pt x="316357" y="260781"/>
                  </a:moveTo>
                  <a:lnTo>
                    <a:pt x="313778" y="260350"/>
                  </a:lnTo>
                  <a:lnTo>
                    <a:pt x="308724" y="261620"/>
                  </a:lnTo>
                  <a:lnTo>
                    <a:pt x="313156" y="264160"/>
                  </a:lnTo>
                  <a:lnTo>
                    <a:pt x="316357" y="260781"/>
                  </a:lnTo>
                  <a:close/>
                </a:path>
                <a:path w="1652904" h="873760">
                  <a:moveTo>
                    <a:pt x="318490" y="512241"/>
                  </a:moveTo>
                  <a:lnTo>
                    <a:pt x="317233" y="512584"/>
                  </a:lnTo>
                  <a:lnTo>
                    <a:pt x="315887" y="512876"/>
                  </a:lnTo>
                  <a:lnTo>
                    <a:pt x="314680" y="513397"/>
                  </a:lnTo>
                  <a:lnTo>
                    <a:pt x="315950" y="513016"/>
                  </a:lnTo>
                  <a:lnTo>
                    <a:pt x="318490" y="512241"/>
                  </a:lnTo>
                  <a:close/>
                </a:path>
                <a:path w="1652904" h="873760">
                  <a:moveTo>
                    <a:pt x="320433" y="362915"/>
                  </a:moveTo>
                  <a:lnTo>
                    <a:pt x="317322" y="362597"/>
                  </a:lnTo>
                  <a:lnTo>
                    <a:pt x="314375" y="363105"/>
                  </a:lnTo>
                  <a:lnTo>
                    <a:pt x="311556" y="364464"/>
                  </a:lnTo>
                  <a:lnTo>
                    <a:pt x="315810" y="364845"/>
                  </a:lnTo>
                  <a:lnTo>
                    <a:pt x="320433" y="362915"/>
                  </a:lnTo>
                  <a:close/>
                </a:path>
                <a:path w="1652904" h="873760">
                  <a:moveTo>
                    <a:pt x="320471" y="828040"/>
                  </a:moveTo>
                  <a:lnTo>
                    <a:pt x="316064" y="828040"/>
                  </a:lnTo>
                  <a:lnTo>
                    <a:pt x="313423" y="828560"/>
                  </a:lnTo>
                  <a:lnTo>
                    <a:pt x="318947" y="830186"/>
                  </a:lnTo>
                  <a:lnTo>
                    <a:pt x="320395" y="829348"/>
                  </a:lnTo>
                  <a:lnTo>
                    <a:pt x="320471" y="828040"/>
                  </a:lnTo>
                  <a:close/>
                </a:path>
                <a:path w="1652904" h="873760">
                  <a:moveTo>
                    <a:pt x="321132" y="260350"/>
                  </a:moveTo>
                  <a:lnTo>
                    <a:pt x="316763" y="260350"/>
                  </a:lnTo>
                  <a:lnTo>
                    <a:pt x="316357" y="260781"/>
                  </a:lnTo>
                  <a:lnTo>
                    <a:pt x="318719" y="261188"/>
                  </a:lnTo>
                  <a:lnTo>
                    <a:pt x="321132" y="260350"/>
                  </a:lnTo>
                  <a:close/>
                </a:path>
                <a:path w="1652904" h="873760">
                  <a:moveTo>
                    <a:pt x="321284" y="365645"/>
                  </a:moveTo>
                  <a:lnTo>
                    <a:pt x="318706" y="365887"/>
                  </a:lnTo>
                  <a:lnTo>
                    <a:pt x="317423" y="366026"/>
                  </a:lnTo>
                  <a:lnTo>
                    <a:pt x="318554" y="366864"/>
                  </a:lnTo>
                  <a:lnTo>
                    <a:pt x="319849" y="366725"/>
                  </a:lnTo>
                  <a:lnTo>
                    <a:pt x="321284" y="365645"/>
                  </a:lnTo>
                  <a:close/>
                </a:path>
                <a:path w="1652904" h="873760">
                  <a:moveTo>
                    <a:pt x="322795" y="328091"/>
                  </a:moveTo>
                  <a:lnTo>
                    <a:pt x="318490" y="328091"/>
                  </a:lnTo>
                  <a:lnTo>
                    <a:pt x="319913" y="328485"/>
                  </a:lnTo>
                  <a:lnTo>
                    <a:pt x="321348" y="328485"/>
                  </a:lnTo>
                  <a:lnTo>
                    <a:pt x="322795" y="328091"/>
                  </a:lnTo>
                  <a:close/>
                </a:path>
                <a:path w="1652904" h="873760">
                  <a:moveTo>
                    <a:pt x="322795" y="318046"/>
                  </a:moveTo>
                  <a:lnTo>
                    <a:pt x="321894" y="317969"/>
                  </a:lnTo>
                  <a:lnTo>
                    <a:pt x="320205" y="317233"/>
                  </a:lnTo>
                  <a:lnTo>
                    <a:pt x="318490" y="318046"/>
                  </a:lnTo>
                  <a:lnTo>
                    <a:pt x="319925" y="318046"/>
                  </a:lnTo>
                  <a:lnTo>
                    <a:pt x="321360" y="318096"/>
                  </a:lnTo>
                  <a:lnTo>
                    <a:pt x="322795" y="318046"/>
                  </a:lnTo>
                  <a:close/>
                </a:path>
                <a:path w="1652904" h="873760">
                  <a:moveTo>
                    <a:pt x="326555" y="356362"/>
                  </a:moveTo>
                  <a:lnTo>
                    <a:pt x="321246" y="355498"/>
                  </a:lnTo>
                  <a:lnTo>
                    <a:pt x="314439" y="357200"/>
                  </a:lnTo>
                  <a:lnTo>
                    <a:pt x="310273" y="360616"/>
                  </a:lnTo>
                  <a:lnTo>
                    <a:pt x="315417" y="360362"/>
                  </a:lnTo>
                  <a:lnTo>
                    <a:pt x="322656" y="360362"/>
                  </a:lnTo>
                  <a:lnTo>
                    <a:pt x="326555" y="356362"/>
                  </a:lnTo>
                  <a:close/>
                </a:path>
                <a:path w="1652904" h="873760">
                  <a:moveTo>
                    <a:pt x="329349" y="322287"/>
                  </a:moveTo>
                  <a:lnTo>
                    <a:pt x="325475" y="322287"/>
                  </a:lnTo>
                  <a:lnTo>
                    <a:pt x="321373" y="322821"/>
                  </a:lnTo>
                  <a:lnTo>
                    <a:pt x="316903" y="321919"/>
                  </a:lnTo>
                  <a:lnTo>
                    <a:pt x="313499" y="324993"/>
                  </a:lnTo>
                  <a:lnTo>
                    <a:pt x="318846" y="324281"/>
                  </a:lnTo>
                  <a:lnTo>
                    <a:pt x="324281" y="324446"/>
                  </a:lnTo>
                  <a:lnTo>
                    <a:pt x="329349" y="322287"/>
                  </a:lnTo>
                  <a:close/>
                </a:path>
                <a:path w="1652904" h="873760">
                  <a:moveTo>
                    <a:pt x="332524" y="324231"/>
                  </a:moveTo>
                  <a:lnTo>
                    <a:pt x="329374" y="324383"/>
                  </a:lnTo>
                  <a:lnTo>
                    <a:pt x="326669" y="325539"/>
                  </a:lnTo>
                  <a:lnTo>
                    <a:pt x="324408" y="327710"/>
                  </a:lnTo>
                  <a:lnTo>
                    <a:pt x="326986" y="326275"/>
                  </a:lnTo>
                  <a:lnTo>
                    <a:pt x="329692" y="325120"/>
                  </a:lnTo>
                  <a:lnTo>
                    <a:pt x="332524" y="324231"/>
                  </a:lnTo>
                  <a:close/>
                </a:path>
                <a:path w="1652904" h="873760">
                  <a:moveTo>
                    <a:pt x="333006" y="338518"/>
                  </a:moveTo>
                  <a:lnTo>
                    <a:pt x="328117" y="338264"/>
                  </a:lnTo>
                  <a:lnTo>
                    <a:pt x="324218" y="341960"/>
                  </a:lnTo>
                  <a:lnTo>
                    <a:pt x="320649" y="344703"/>
                  </a:lnTo>
                  <a:lnTo>
                    <a:pt x="325158" y="343979"/>
                  </a:lnTo>
                  <a:lnTo>
                    <a:pt x="329438" y="341236"/>
                  </a:lnTo>
                  <a:lnTo>
                    <a:pt x="333006" y="338518"/>
                  </a:lnTo>
                  <a:close/>
                </a:path>
                <a:path w="1652904" h="873760">
                  <a:moveTo>
                    <a:pt x="333540" y="332714"/>
                  </a:moveTo>
                  <a:lnTo>
                    <a:pt x="331368" y="333679"/>
                  </a:lnTo>
                  <a:lnTo>
                    <a:pt x="329311" y="334835"/>
                  </a:lnTo>
                  <a:lnTo>
                    <a:pt x="327355" y="336194"/>
                  </a:lnTo>
                  <a:lnTo>
                    <a:pt x="330454" y="337388"/>
                  </a:lnTo>
                  <a:lnTo>
                    <a:pt x="332701" y="335686"/>
                  </a:lnTo>
                  <a:lnTo>
                    <a:pt x="333540" y="332714"/>
                  </a:lnTo>
                  <a:close/>
                </a:path>
                <a:path w="1652904" h="873760">
                  <a:moveTo>
                    <a:pt x="334619" y="513054"/>
                  </a:moveTo>
                  <a:lnTo>
                    <a:pt x="327367" y="512648"/>
                  </a:lnTo>
                  <a:lnTo>
                    <a:pt x="320205" y="513384"/>
                  </a:lnTo>
                  <a:lnTo>
                    <a:pt x="313080" y="514731"/>
                  </a:lnTo>
                  <a:lnTo>
                    <a:pt x="305968" y="516140"/>
                  </a:lnTo>
                  <a:lnTo>
                    <a:pt x="312661" y="517334"/>
                  </a:lnTo>
                  <a:lnTo>
                    <a:pt x="320675" y="517309"/>
                  </a:lnTo>
                  <a:lnTo>
                    <a:pt x="328510" y="515924"/>
                  </a:lnTo>
                  <a:lnTo>
                    <a:pt x="334619" y="513054"/>
                  </a:lnTo>
                  <a:close/>
                </a:path>
                <a:path w="1652904" h="873760">
                  <a:moveTo>
                    <a:pt x="334619" y="319938"/>
                  </a:moveTo>
                  <a:lnTo>
                    <a:pt x="330314" y="319176"/>
                  </a:lnTo>
                  <a:lnTo>
                    <a:pt x="331546" y="320217"/>
                  </a:lnTo>
                  <a:lnTo>
                    <a:pt x="332981" y="320471"/>
                  </a:lnTo>
                  <a:lnTo>
                    <a:pt x="334619" y="319938"/>
                  </a:lnTo>
                  <a:close/>
                </a:path>
                <a:path w="1652904" h="873760">
                  <a:moveTo>
                    <a:pt x="335153" y="371030"/>
                  </a:moveTo>
                  <a:lnTo>
                    <a:pt x="328625" y="371094"/>
                  </a:lnTo>
                  <a:lnTo>
                    <a:pt x="319951" y="372859"/>
                  </a:lnTo>
                  <a:lnTo>
                    <a:pt x="314617" y="376834"/>
                  </a:lnTo>
                  <a:lnTo>
                    <a:pt x="319582" y="378929"/>
                  </a:lnTo>
                  <a:lnTo>
                    <a:pt x="325310" y="377520"/>
                  </a:lnTo>
                  <a:lnTo>
                    <a:pt x="330835" y="374319"/>
                  </a:lnTo>
                  <a:lnTo>
                    <a:pt x="335153" y="371030"/>
                  </a:lnTo>
                  <a:close/>
                </a:path>
                <a:path w="1652904" h="873760">
                  <a:moveTo>
                    <a:pt x="335800" y="352831"/>
                  </a:moveTo>
                  <a:lnTo>
                    <a:pt x="331927" y="352056"/>
                  </a:lnTo>
                  <a:lnTo>
                    <a:pt x="331203" y="355282"/>
                  </a:lnTo>
                  <a:lnTo>
                    <a:pt x="332498" y="355536"/>
                  </a:lnTo>
                  <a:lnTo>
                    <a:pt x="335800" y="352831"/>
                  </a:lnTo>
                  <a:close/>
                </a:path>
                <a:path w="1652904" h="873760">
                  <a:moveTo>
                    <a:pt x="339013" y="330022"/>
                  </a:moveTo>
                  <a:lnTo>
                    <a:pt x="335153" y="330022"/>
                  </a:lnTo>
                  <a:lnTo>
                    <a:pt x="336880" y="331165"/>
                  </a:lnTo>
                  <a:lnTo>
                    <a:pt x="336207" y="331762"/>
                  </a:lnTo>
                  <a:lnTo>
                    <a:pt x="339013" y="330022"/>
                  </a:lnTo>
                  <a:close/>
                </a:path>
                <a:path w="1652904" h="873760">
                  <a:moveTo>
                    <a:pt x="339445" y="363664"/>
                  </a:moveTo>
                  <a:lnTo>
                    <a:pt x="336664" y="363093"/>
                  </a:lnTo>
                  <a:lnTo>
                    <a:pt x="333959" y="363347"/>
                  </a:lnTo>
                  <a:lnTo>
                    <a:pt x="331343" y="364439"/>
                  </a:lnTo>
                  <a:lnTo>
                    <a:pt x="334162" y="365442"/>
                  </a:lnTo>
                  <a:lnTo>
                    <a:pt x="336867" y="365188"/>
                  </a:lnTo>
                  <a:lnTo>
                    <a:pt x="339445" y="363664"/>
                  </a:lnTo>
                  <a:close/>
                </a:path>
                <a:path w="1652904" h="873760">
                  <a:moveTo>
                    <a:pt x="341337" y="315709"/>
                  </a:moveTo>
                  <a:lnTo>
                    <a:pt x="336067" y="315239"/>
                  </a:lnTo>
                  <a:lnTo>
                    <a:pt x="328549" y="312166"/>
                  </a:lnTo>
                  <a:lnTo>
                    <a:pt x="324726" y="317639"/>
                  </a:lnTo>
                  <a:lnTo>
                    <a:pt x="327469" y="316979"/>
                  </a:lnTo>
                  <a:lnTo>
                    <a:pt x="330047" y="317360"/>
                  </a:lnTo>
                  <a:lnTo>
                    <a:pt x="332460" y="318795"/>
                  </a:lnTo>
                  <a:lnTo>
                    <a:pt x="335597" y="318262"/>
                  </a:lnTo>
                  <a:lnTo>
                    <a:pt x="338543" y="317220"/>
                  </a:lnTo>
                  <a:lnTo>
                    <a:pt x="341337" y="315709"/>
                  </a:lnTo>
                  <a:close/>
                </a:path>
                <a:path w="1652904" h="873760">
                  <a:moveTo>
                    <a:pt x="342341" y="283197"/>
                  </a:moveTo>
                  <a:lnTo>
                    <a:pt x="336372" y="281940"/>
                  </a:lnTo>
                  <a:lnTo>
                    <a:pt x="336613" y="287020"/>
                  </a:lnTo>
                  <a:lnTo>
                    <a:pt x="342341" y="283197"/>
                  </a:lnTo>
                  <a:close/>
                </a:path>
                <a:path w="1652904" h="873760">
                  <a:moveTo>
                    <a:pt x="342696" y="282968"/>
                  </a:moveTo>
                  <a:lnTo>
                    <a:pt x="342341" y="283197"/>
                  </a:lnTo>
                  <a:lnTo>
                    <a:pt x="342696" y="282968"/>
                  </a:lnTo>
                  <a:close/>
                </a:path>
                <a:path w="1652904" h="873760">
                  <a:moveTo>
                    <a:pt x="343204" y="359422"/>
                  </a:moveTo>
                  <a:lnTo>
                    <a:pt x="339991" y="359359"/>
                  </a:lnTo>
                  <a:lnTo>
                    <a:pt x="337273" y="360514"/>
                  </a:lnTo>
                  <a:lnTo>
                    <a:pt x="335102" y="362889"/>
                  </a:lnTo>
                  <a:lnTo>
                    <a:pt x="338315" y="362940"/>
                  </a:lnTo>
                  <a:lnTo>
                    <a:pt x="341020" y="361784"/>
                  </a:lnTo>
                  <a:lnTo>
                    <a:pt x="343204" y="359422"/>
                  </a:lnTo>
                  <a:close/>
                </a:path>
                <a:path w="1652904" h="873760">
                  <a:moveTo>
                    <a:pt x="343852" y="347840"/>
                  </a:moveTo>
                  <a:lnTo>
                    <a:pt x="339826" y="346341"/>
                  </a:lnTo>
                  <a:lnTo>
                    <a:pt x="335445" y="345592"/>
                  </a:lnTo>
                  <a:lnTo>
                    <a:pt x="331825" y="348602"/>
                  </a:lnTo>
                  <a:lnTo>
                    <a:pt x="334518" y="349453"/>
                  </a:lnTo>
                  <a:lnTo>
                    <a:pt x="337248" y="350227"/>
                  </a:lnTo>
                  <a:lnTo>
                    <a:pt x="339991" y="350926"/>
                  </a:lnTo>
                  <a:lnTo>
                    <a:pt x="343852" y="347840"/>
                  </a:lnTo>
                  <a:close/>
                </a:path>
                <a:path w="1652904" h="873760">
                  <a:moveTo>
                    <a:pt x="344068" y="290931"/>
                  </a:moveTo>
                  <a:lnTo>
                    <a:pt x="336956" y="289788"/>
                  </a:lnTo>
                  <a:lnTo>
                    <a:pt x="336613" y="289902"/>
                  </a:lnTo>
                  <a:lnTo>
                    <a:pt x="336232" y="288213"/>
                  </a:lnTo>
                  <a:lnTo>
                    <a:pt x="331978" y="289763"/>
                  </a:lnTo>
                  <a:lnTo>
                    <a:pt x="333883" y="290728"/>
                  </a:lnTo>
                  <a:lnTo>
                    <a:pt x="329907" y="291922"/>
                  </a:lnTo>
                  <a:lnTo>
                    <a:pt x="322795" y="291706"/>
                  </a:lnTo>
                  <a:lnTo>
                    <a:pt x="318490" y="293255"/>
                  </a:lnTo>
                  <a:lnTo>
                    <a:pt x="324891" y="293103"/>
                  </a:lnTo>
                  <a:lnTo>
                    <a:pt x="331622" y="293611"/>
                  </a:lnTo>
                  <a:lnTo>
                    <a:pt x="338175" y="293370"/>
                  </a:lnTo>
                  <a:lnTo>
                    <a:pt x="344068" y="290931"/>
                  </a:lnTo>
                  <a:close/>
                </a:path>
                <a:path w="1652904" h="873760">
                  <a:moveTo>
                    <a:pt x="344932" y="355549"/>
                  </a:moveTo>
                  <a:lnTo>
                    <a:pt x="341058" y="353618"/>
                  </a:lnTo>
                  <a:lnTo>
                    <a:pt x="336194" y="355777"/>
                  </a:lnTo>
                  <a:lnTo>
                    <a:pt x="324954" y="360400"/>
                  </a:lnTo>
                  <a:lnTo>
                    <a:pt x="319786" y="360578"/>
                  </a:lnTo>
                  <a:lnTo>
                    <a:pt x="326542" y="360603"/>
                  </a:lnTo>
                  <a:lnTo>
                    <a:pt x="332854" y="360553"/>
                  </a:lnTo>
                  <a:lnTo>
                    <a:pt x="338912" y="359257"/>
                  </a:lnTo>
                  <a:lnTo>
                    <a:pt x="344932" y="355549"/>
                  </a:lnTo>
                  <a:close/>
                </a:path>
                <a:path w="1652904" h="873760">
                  <a:moveTo>
                    <a:pt x="346862" y="332333"/>
                  </a:moveTo>
                  <a:lnTo>
                    <a:pt x="344690" y="329501"/>
                  </a:lnTo>
                  <a:lnTo>
                    <a:pt x="341274" y="328383"/>
                  </a:lnTo>
                  <a:lnTo>
                    <a:pt x="338378" y="326529"/>
                  </a:lnTo>
                  <a:lnTo>
                    <a:pt x="334505" y="326529"/>
                  </a:lnTo>
                  <a:lnTo>
                    <a:pt x="338823" y="328041"/>
                  </a:lnTo>
                  <a:lnTo>
                    <a:pt x="342671" y="330568"/>
                  </a:lnTo>
                  <a:lnTo>
                    <a:pt x="346862" y="332333"/>
                  </a:lnTo>
                  <a:close/>
                </a:path>
                <a:path w="1652904" h="873760">
                  <a:moveTo>
                    <a:pt x="351167" y="332333"/>
                  </a:moveTo>
                  <a:lnTo>
                    <a:pt x="348157" y="333248"/>
                  </a:lnTo>
                  <a:lnTo>
                    <a:pt x="345325" y="334543"/>
                  </a:lnTo>
                  <a:lnTo>
                    <a:pt x="342671" y="336207"/>
                  </a:lnTo>
                  <a:lnTo>
                    <a:pt x="345681" y="335292"/>
                  </a:lnTo>
                  <a:lnTo>
                    <a:pt x="348500" y="333997"/>
                  </a:lnTo>
                  <a:lnTo>
                    <a:pt x="351167" y="332333"/>
                  </a:lnTo>
                  <a:close/>
                </a:path>
                <a:path w="1652904" h="873760">
                  <a:moveTo>
                    <a:pt x="352044" y="418007"/>
                  </a:moveTo>
                  <a:lnTo>
                    <a:pt x="350735" y="412026"/>
                  </a:lnTo>
                  <a:lnTo>
                    <a:pt x="345147" y="412229"/>
                  </a:lnTo>
                  <a:lnTo>
                    <a:pt x="338594" y="415137"/>
                  </a:lnTo>
                  <a:lnTo>
                    <a:pt x="335254" y="419760"/>
                  </a:lnTo>
                  <a:lnTo>
                    <a:pt x="341160" y="421119"/>
                  </a:lnTo>
                  <a:lnTo>
                    <a:pt x="347802" y="420789"/>
                  </a:lnTo>
                  <a:lnTo>
                    <a:pt x="352044" y="418007"/>
                  </a:lnTo>
                  <a:close/>
                </a:path>
                <a:path w="1652904" h="873760">
                  <a:moveTo>
                    <a:pt x="364426" y="472846"/>
                  </a:moveTo>
                  <a:lnTo>
                    <a:pt x="364248" y="466394"/>
                  </a:lnTo>
                  <a:lnTo>
                    <a:pt x="352844" y="465975"/>
                  </a:lnTo>
                  <a:lnTo>
                    <a:pt x="351091" y="465416"/>
                  </a:lnTo>
                  <a:lnTo>
                    <a:pt x="348551" y="464629"/>
                  </a:lnTo>
                  <a:lnTo>
                    <a:pt x="342430" y="461657"/>
                  </a:lnTo>
                  <a:lnTo>
                    <a:pt x="337083" y="457796"/>
                  </a:lnTo>
                  <a:lnTo>
                    <a:pt x="331520" y="454279"/>
                  </a:lnTo>
                  <a:lnTo>
                    <a:pt x="324739" y="452374"/>
                  </a:lnTo>
                  <a:lnTo>
                    <a:pt x="310807" y="450532"/>
                  </a:lnTo>
                  <a:lnTo>
                    <a:pt x="303961" y="450418"/>
                  </a:lnTo>
                  <a:lnTo>
                    <a:pt x="296964" y="451904"/>
                  </a:lnTo>
                  <a:lnTo>
                    <a:pt x="293128" y="453517"/>
                  </a:lnTo>
                  <a:lnTo>
                    <a:pt x="288848" y="456057"/>
                  </a:lnTo>
                  <a:lnTo>
                    <a:pt x="286893" y="459028"/>
                  </a:lnTo>
                  <a:lnTo>
                    <a:pt x="290017" y="461949"/>
                  </a:lnTo>
                  <a:lnTo>
                    <a:pt x="293243" y="462699"/>
                  </a:lnTo>
                  <a:lnTo>
                    <a:pt x="296329" y="463854"/>
                  </a:lnTo>
                  <a:lnTo>
                    <a:pt x="299262" y="465416"/>
                  </a:lnTo>
                  <a:lnTo>
                    <a:pt x="292798" y="464286"/>
                  </a:lnTo>
                  <a:lnTo>
                    <a:pt x="282676" y="460705"/>
                  </a:lnTo>
                  <a:lnTo>
                    <a:pt x="281470" y="470458"/>
                  </a:lnTo>
                  <a:lnTo>
                    <a:pt x="284708" y="470458"/>
                  </a:lnTo>
                  <a:lnTo>
                    <a:pt x="287693" y="472135"/>
                  </a:lnTo>
                  <a:lnTo>
                    <a:pt x="289585" y="474713"/>
                  </a:lnTo>
                  <a:lnTo>
                    <a:pt x="284695" y="472795"/>
                  </a:lnTo>
                  <a:lnTo>
                    <a:pt x="277863" y="469430"/>
                  </a:lnTo>
                  <a:lnTo>
                    <a:pt x="273735" y="474713"/>
                  </a:lnTo>
                  <a:lnTo>
                    <a:pt x="280047" y="478256"/>
                  </a:lnTo>
                  <a:lnTo>
                    <a:pt x="287261" y="479755"/>
                  </a:lnTo>
                  <a:lnTo>
                    <a:pt x="294754" y="479996"/>
                  </a:lnTo>
                  <a:lnTo>
                    <a:pt x="301993" y="479742"/>
                  </a:lnTo>
                  <a:lnTo>
                    <a:pt x="298094" y="481634"/>
                  </a:lnTo>
                  <a:lnTo>
                    <a:pt x="299631" y="481952"/>
                  </a:lnTo>
                  <a:lnTo>
                    <a:pt x="303415" y="481457"/>
                  </a:lnTo>
                  <a:lnTo>
                    <a:pt x="306247" y="480910"/>
                  </a:lnTo>
                  <a:lnTo>
                    <a:pt x="303352" y="482612"/>
                  </a:lnTo>
                  <a:lnTo>
                    <a:pt x="307403" y="481457"/>
                  </a:lnTo>
                  <a:lnTo>
                    <a:pt x="309194" y="480910"/>
                  </a:lnTo>
                  <a:lnTo>
                    <a:pt x="310705" y="480441"/>
                  </a:lnTo>
                  <a:lnTo>
                    <a:pt x="306311" y="482396"/>
                  </a:lnTo>
                  <a:lnTo>
                    <a:pt x="314350" y="483997"/>
                  </a:lnTo>
                  <a:lnTo>
                    <a:pt x="306095" y="483997"/>
                  </a:lnTo>
                  <a:lnTo>
                    <a:pt x="297802" y="483450"/>
                  </a:lnTo>
                  <a:lnTo>
                    <a:pt x="289585" y="484390"/>
                  </a:lnTo>
                  <a:lnTo>
                    <a:pt x="295275" y="490702"/>
                  </a:lnTo>
                  <a:lnTo>
                    <a:pt x="308648" y="491159"/>
                  </a:lnTo>
                  <a:lnTo>
                    <a:pt x="323202" y="488899"/>
                  </a:lnTo>
                  <a:lnTo>
                    <a:pt x="332435" y="487032"/>
                  </a:lnTo>
                  <a:lnTo>
                    <a:pt x="340283" y="485800"/>
                  </a:lnTo>
                  <a:lnTo>
                    <a:pt x="348030" y="483997"/>
                  </a:lnTo>
                  <a:lnTo>
                    <a:pt x="351028" y="483298"/>
                  </a:lnTo>
                  <a:lnTo>
                    <a:pt x="360476" y="479120"/>
                  </a:lnTo>
                  <a:lnTo>
                    <a:pt x="360807" y="478586"/>
                  </a:lnTo>
                  <a:lnTo>
                    <a:pt x="363245" y="474713"/>
                  </a:lnTo>
                  <a:lnTo>
                    <a:pt x="364426" y="472846"/>
                  </a:lnTo>
                  <a:close/>
                </a:path>
                <a:path w="1652904" h="873760">
                  <a:moveTo>
                    <a:pt x="365785" y="837615"/>
                  </a:moveTo>
                  <a:lnTo>
                    <a:pt x="362813" y="837946"/>
                  </a:lnTo>
                  <a:lnTo>
                    <a:pt x="360108" y="838974"/>
                  </a:lnTo>
                  <a:lnTo>
                    <a:pt x="357670" y="840701"/>
                  </a:lnTo>
                  <a:lnTo>
                    <a:pt x="360629" y="840359"/>
                  </a:lnTo>
                  <a:lnTo>
                    <a:pt x="363334" y="839330"/>
                  </a:lnTo>
                  <a:lnTo>
                    <a:pt x="365785" y="837615"/>
                  </a:lnTo>
                  <a:close/>
                </a:path>
                <a:path w="1652904" h="873760">
                  <a:moveTo>
                    <a:pt x="374434" y="834390"/>
                  </a:moveTo>
                  <a:lnTo>
                    <a:pt x="374002" y="834390"/>
                  </a:lnTo>
                  <a:lnTo>
                    <a:pt x="371449" y="835660"/>
                  </a:lnTo>
                  <a:lnTo>
                    <a:pt x="374434" y="834390"/>
                  </a:lnTo>
                  <a:close/>
                </a:path>
                <a:path w="1652904" h="873760">
                  <a:moveTo>
                    <a:pt x="376326" y="835418"/>
                  </a:moveTo>
                  <a:lnTo>
                    <a:pt x="375526" y="835660"/>
                  </a:lnTo>
                  <a:lnTo>
                    <a:pt x="371132" y="836930"/>
                  </a:lnTo>
                  <a:lnTo>
                    <a:pt x="367576" y="839470"/>
                  </a:lnTo>
                  <a:lnTo>
                    <a:pt x="369836" y="841032"/>
                  </a:lnTo>
                  <a:lnTo>
                    <a:pt x="369443" y="841159"/>
                  </a:lnTo>
                  <a:lnTo>
                    <a:pt x="366903" y="843064"/>
                  </a:lnTo>
                  <a:lnTo>
                    <a:pt x="369951" y="842772"/>
                  </a:lnTo>
                  <a:lnTo>
                    <a:pt x="371614" y="842251"/>
                  </a:lnTo>
                  <a:lnTo>
                    <a:pt x="373126" y="843280"/>
                  </a:lnTo>
                  <a:lnTo>
                    <a:pt x="373964" y="841209"/>
                  </a:lnTo>
                  <a:lnTo>
                    <a:pt x="375450" y="840359"/>
                  </a:lnTo>
                  <a:lnTo>
                    <a:pt x="374319" y="840333"/>
                  </a:lnTo>
                  <a:lnTo>
                    <a:pt x="376326" y="835418"/>
                  </a:lnTo>
                  <a:close/>
                </a:path>
                <a:path w="1652904" h="873760">
                  <a:moveTo>
                    <a:pt x="376478" y="848271"/>
                  </a:moveTo>
                  <a:lnTo>
                    <a:pt x="376313" y="848360"/>
                  </a:lnTo>
                  <a:lnTo>
                    <a:pt x="376478" y="848271"/>
                  </a:lnTo>
                  <a:close/>
                </a:path>
                <a:path w="1652904" h="873760">
                  <a:moveTo>
                    <a:pt x="376529" y="403910"/>
                  </a:moveTo>
                  <a:lnTo>
                    <a:pt x="373608" y="403542"/>
                  </a:lnTo>
                  <a:lnTo>
                    <a:pt x="370903" y="404190"/>
                  </a:lnTo>
                  <a:lnTo>
                    <a:pt x="368414" y="405841"/>
                  </a:lnTo>
                  <a:lnTo>
                    <a:pt x="371157" y="405358"/>
                  </a:lnTo>
                  <a:lnTo>
                    <a:pt x="373862" y="404710"/>
                  </a:lnTo>
                  <a:lnTo>
                    <a:pt x="376529" y="403910"/>
                  </a:lnTo>
                  <a:close/>
                </a:path>
                <a:path w="1652904" h="873760">
                  <a:moveTo>
                    <a:pt x="377113" y="847864"/>
                  </a:moveTo>
                  <a:lnTo>
                    <a:pt x="376478" y="848271"/>
                  </a:lnTo>
                  <a:lnTo>
                    <a:pt x="376834" y="848360"/>
                  </a:lnTo>
                  <a:lnTo>
                    <a:pt x="377113" y="847864"/>
                  </a:lnTo>
                  <a:close/>
                </a:path>
                <a:path w="1652904" h="873760">
                  <a:moveTo>
                    <a:pt x="377215" y="833208"/>
                  </a:moveTo>
                  <a:lnTo>
                    <a:pt x="374434" y="834390"/>
                  </a:lnTo>
                  <a:lnTo>
                    <a:pt x="376732" y="834390"/>
                  </a:lnTo>
                  <a:lnTo>
                    <a:pt x="377215" y="833208"/>
                  </a:lnTo>
                  <a:close/>
                </a:path>
                <a:path w="1652904" h="873760">
                  <a:moveTo>
                    <a:pt x="379564" y="834390"/>
                  </a:moveTo>
                  <a:lnTo>
                    <a:pt x="376732" y="834390"/>
                  </a:lnTo>
                  <a:lnTo>
                    <a:pt x="376326" y="835418"/>
                  </a:lnTo>
                  <a:lnTo>
                    <a:pt x="379564" y="834390"/>
                  </a:lnTo>
                  <a:close/>
                </a:path>
                <a:path w="1652904" h="873760">
                  <a:moveTo>
                    <a:pt x="380034" y="843280"/>
                  </a:moveTo>
                  <a:lnTo>
                    <a:pt x="379628" y="843280"/>
                  </a:lnTo>
                  <a:lnTo>
                    <a:pt x="379539" y="843445"/>
                  </a:lnTo>
                  <a:lnTo>
                    <a:pt x="380034" y="843280"/>
                  </a:lnTo>
                  <a:close/>
                </a:path>
                <a:path w="1652904" h="873760">
                  <a:moveTo>
                    <a:pt x="395338" y="854265"/>
                  </a:moveTo>
                  <a:lnTo>
                    <a:pt x="388442" y="852779"/>
                  </a:lnTo>
                  <a:lnTo>
                    <a:pt x="387210" y="857313"/>
                  </a:lnTo>
                  <a:lnTo>
                    <a:pt x="384479" y="862393"/>
                  </a:lnTo>
                  <a:lnTo>
                    <a:pt x="388721" y="860717"/>
                  </a:lnTo>
                  <a:lnTo>
                    <a:pt x="393230" y="858634"/>
                  </a:lnTo>
                  <a:lnTo>
                    <a:pt x="395338" y="854265"/>
                  </a:lnTo>
                  <a:close/>
                </a:path>
                <a:path w="1652904" h="873760">
                  <a:moveTo>
                    <a:pt x="396405" y="436803"/>
                  </a:moveTo>
                  <a:lnTo>
                    <a:pt x="395287" y="433539"/>
                  </a:lnTo>
                  <a:lnTo>
                    <a:pt x="390918" y="433349"/>
                  </a:lnTo>
                  <a:lnTo>
                    <a:pt x="388239" y="434086"/>
                  </a:lnTo>
                  <a:lnTo>
                    <a:pt x="390867" y="435267"/>
                  </a:lnTo>
                  <a:lnTo>
                    <a:pt x="393585" y="436168"/>
                  </a:lnTo>
                  <a:lnTo>
                    <a:pt x="396405" y="436803"/>
                  </a:lnTo>
                  <a:close/>
                </a:path>
                <a:path w="1652904" h="873760">
                  <a:moveTo>
                    <a:pt x="398995" y="427532"/>
                  </a:moveTo>
                  <a:lnTo>
                    <a:pt x="390499" y="424434"/>
                  </a:lnTo>
                  <a:lnTo>
                    <a:pt x="387362" y="423976"/>
                  </a:lnTo>
                  <a:lnTo>
                    <a:pt x="385775" y="425564"/>
                  </a:lnTo>
                  <a:lnTo>
                    <a:pt x="386207" y="428701"/>
                  </a:lnTo>
                  <a:lnTo>
                    <a:pt x="390474" y="429234"/>
                  </a:lnTo>
                  <a:lnTo>
                    <a:pt x="395020" y="429628"/>
                  </a:lnTo>
                  <a:lnTo>
                    <a:pt x="398995" y="427532"/>
                  </a:lnTo>
                  <a:close/>
                </a:path>
                <a:path w="1652904" h="873760">
                  <a:moveTo>
                    <a:pt x="402856" y="469328"/>
                  </a:moveTo>
                  <a:lnTo>
                    <a:pt x="400888" y="467309"/>
                  </a:lnTo>
                  <a:lnTo>
                    <a:pt x="398564" y="465886"/>
                  </a:lnTo>
                  <a:lnTo>
                    <a:pt x="395871" y="465061"/>
                  </a:lnTo>
                  <a:lnTo>
                    <a:pt x="392874" y="464642"/>
                  </a:lnTo>
                  <a:lnTo>
                    <a:pt x="390042" y="465162"/>
                  </a:lnTo>
                  <a:lnTo>
                    <a:pt x="387388" y="466610"/>
                  </a:lnTo>
                  <a:lnTo>
                    <a:pt x="390105" y="467423"/>
                  </a:lnTo>
                  <a:lnTo>
                    <a:pt x="385826" y="470331"/>
                  </a:lnTo>
                  <a:lnTo>
                    <a:pt x="380923" y="474624"/>
                  </a:lnTo>
                  <a:lnTo>
                    <a:pt x="381723" y="479602"/>
                  </a:lnTo>
                  <a:lnTo>
                    <a:pt x="385533" y="482968"/>
                  </a:lnTo>
                  <a:lnTo>
                    <a:pt x="388581" y="479920"/>
                  </a:lnTo>
                  <a:lnTo>
                    <a:pt x="393128" y="471601"/>
                  </a:lnTo>
                  <a:lnTo>
                    <a:pt x="398627" y="472236"/>
                  </a:lnTo>
                  <a:lnTo>
                    <a:pt x="402856" y="469328"/>
                  </a:lnTo>
                  <a:close/>
                </a:path>
                <a:path w="1652904" h="873760">
                  <a:moveTo>
                    <a:pt x="510311" y="797560"/>
                  </a:moveTo>
                  <a:lnTo>
                    <a:pt x="506577" y="798830"/>
                  </a:lnTo>
                  <a:lnTo>
                    <a:pt x="506044" y="800684"/>
                  </a:lnTo>
                  <a:lnTo>
                    <a:pt x="510311" y="797560"/>
                  </a:lnTo>
                  <a:close/>
                </a:path>
                <a:path w="1652904" h="873760">
                  <a:moveTo>
                    <a:pt x="521906" y="779780"/>
                  </a:moveTo>
                  <a:lnTo>
                    <a:pt x="521246" y="778510"/>
                  </a:lnTo>
                  <a:lnTo>
                    <a:pt x="520598" y="777240"/>
                  </a:lnTo>
                  <a:lnTo>
                    <a:pt x="321894" y="777240"/>
                  </a:lnTo>
                  <a:lnTo>
                    <a:pt x="321894" y="815340"/>
                  </a:lnTo>
                  <a:lnTo>
                    <a:pt x="317106" y="815340"/>
                  </a:lnTo>
                  <a:lnTo>
                    <a:pt x="314071" y="819150"/>
                  </a:lnTo>
                  <a:lnTo>
                    <a:pt x="311365" y="819975"/>
                  </a:lnTo>
                  <a:lnTo>
                    <a:pt x="311467" y="819150"/>
                  </a:lnTo>
                  <a:lnTo>
                    <a:pt x="312216" y="812800"/>
                  </a:lnTo>
                  <a:lnTo>
                    <a:pt x="321894" y="815340"/>
                  </a:lnTo>
                  <a:lnTo>
                    <a:pt x="321894" y="777240"/>
                  </a:lnTo>
                  <a:lnTo>
                    <a:pt x="312229" y="777240"/>
                  </a:lnTo>
                  <a:lnTo>
                    <a:pt x="312229" y="805180"/>
                  </a:lnTo>
                  <a:lnTo>
                    <a:pt x="307073" y="806450"/>
                  </a:lnTo>
                  <a:lnTo>
                    <a:pt x="312229" y="806450"/>
                  </a:lnTo>
                  <a:lnTo>
                    <a:pt x="304584" y="807720"/>
                  </a:lnTo>
                  <a:lnTo>
                    <a:pt x="300507" y="807250"/>
                  </a:lnTo>
                  <a:lnTo>
                    <a:pt x="305041" y="806450"/>
                  </a:lnTo>
                  <a:lnTo>
                    <a:pt x="312229" y="805180"/>
                  </a:lnTo>
                  <a:lnTo>
                    <a:pt x="312229" y="777240"/>
                  </a:lnTo>
                  <a:lnTo>
                    <a:pt x="291757" y="777240"/>
                  </a:lnTo>
                  <a:lnTo>
                    <a:pt x="285521" y="777240"/>
                  </a:lnTo>
                  <a:lnTo>
                    <a:pt x="283591" y="779780"/>
                  </a:lnTo>
                  <a:lnTo>
                    <a:pt x="289077" y="779780"/>
                  </a:lnTo>
                  <a:lnTo>
                    <a:pt x="291757" y="781050"/>
                  </a:lnTo>
                  <a:lnTo>
                    <a:pt x="287667" y="783590"/>
                  </a:lnTo>
                  <a:lnTo>
                    <a:pt x="283362" y="779780"/>
                  </a:lnTo>
                  <a:lnTo>
                    <a:pt x="279336" y="783590"/>
                  </a:lnTo>
                  <a:lnTo>
                    <a:pt x="284822" y="783590"/>
                  </a:lnTo>
                  <a:lnTo>
                    <a:pt x="283070" y="784860"/>
                  </a:lnTo>
                  <a:lnTo>
                    <a:pt x="279336" y="787400"/>
                  </a:lnTo>
                  <a:lnTo>
                    <a:pt x="283184" y="784860"/>
                  </a:lnTo>
                  <a:lnTo>
                    <a:pt x="287337" y="787400"/>
                  </a:lnTo>
                  <a:lnTo>
                    <a:pt x="295656" y="784860"/>
                  </a:lnTo>
                  <a:lnTo>
                    <a:pt x="297434" y="779780"/>
                  </a:lnTo>
                  <a:lnTo>
                    <a:pt x="301802" y="778510"/>
                  </a:lnTo>
                  <a:lnTo>
                    <a:pt x="301028" y="782320"/>
                  </a:lnTo>
                  <a:lnTo>
                    <a:pt x="302501" y="783590"/>
                  </a:lnTo>
                  <a:lnTo>
                    <a:pt x="301396" y="783590"/>
                  </a:lnTo>
                  <a:lnTo>
                    <a:pt x="296887" y="784860"/>
                  </a:lnTo>
                  <a:lnTo>
                    <a:pt x="296519" y="784987"/>
                  </a:lnTo>
                  <a:lnTo>
                    <a:pt x="304495" y="788670"/>
                  </a:lnTo>
                  <a:lnTo>
                    <a:pt x="303733" y="788898"/>
                  </a:lnTo>
                  <a:lnTo>
                    <a:pt x="303733" y="802640"/>
                  </a:lnTo>
                  <a:lnTo>
                    <a:pt x="297764" y="803910"/>
                  </a:lnTo>
                  <a:lnTo>
                    <a:pt x="293319" y="802640"/>
                  </a:lnTo>
                  <a:lnTo>
                    <a:pt x="303733" y="802640"/>
                  </a:lnTo>
                  <a:lnTo>
                    <a:pt x="303733" y="788898"/>
                  </a:lnTo>
                  <a:lnTo>
                    <a:pt x="300024" y="789940"/>
                  </a:lnTo>
                  <a:lnTo>
                    <a:pt x="294157" y="791730"/>
                  </a:lnTo>
                  <a:lnTo>
                    <a:pt x="296189" y="785088"/>
                  </a:lnTo>
                  <a:lnTo>
                    <a:pt x="292989" y="786130"/>
                  </a:lnTo>
                  <a:lnTo>
                    <a:pt x="289585" y="788670"/>
                  </a:lnTo>
                  <a:lnTo>
                    <a:pt x="285940" y="792480"/>
                  </a:lnTo>
                  <a:lnTo>
                    <a:pt x="284632" y="795020"/>
                  </a:lnTo>
                  <a:lnTo>
                    <a:pt x="288264" y="792480"/>
                  </a:lnTo>
                  <a:lnTo>
                    <a:pt x="285521" y="797560"/>
                  </a:lnTo>
                  <a:lnTo>
                    <a:pt x="290766" y="796645"/>
                  </a:lnTo>
                  <a:lnTo>
                    <a:pt x="290576" y="797560"/>
                  </a:lnTo>
                  <a:lnTo>
                    <a:pt x="296062" y="797560"/>
                  </a:lnTo>
                  <a:lnTo>
                    <a:pt x="293484" y="800100"/>
                  </a:lnTo>
                  <a:lnTo>
                    <a:pt x="292011" y="802271"/>
                  </a:lnTo>
                  <a:lnTo>
                    <a:pt x="288886" y="801370"/>
                  </a:lnTo>
                  <a:lnTo>
                    <a:pt x="283959" y="805180"/>
                  </a:lnTo>
                  <a:lnTo>
                    <a:pt x="290664" y="808990"/>
                  </a:lnTo>
                  <a:lnTo>
                    <a:pt x="291934" y="808774"/>
                  </a:lnTo>
                  <a:lnTo>
                    <a:pt x="288264" y="814070"/>
                  </a:lnTo>
                  <a:lnTo>
                    <a:pt x="293662" y="808990"/>
                  </a:lnTo>
                  <a:lnTo>
                    <a:pt x="301929" y="811530"/>
                  </a:lnTo>
                  <a:lnTo>
                    <a:pt x="307606" y="814070"/>
                  </a:lnTo>
                  <a:lnTo>
                    <a:pt x="305333" y="816610"/>
                  </a:lnTo>
                  <a:lnTo>
                    <a:pt x="299491" y="816610"/>
                  </a:lnTo>
                  <a:lnTo>
                    <a:pt x="298704" y="822960"/>
                  </a:lnTo>
                  <a:lnTo>
                    <a:pt x="307987" y="819150"/>
                  </a:lnTo>
                  <a:lnTo>
                    <a:pt x="304495" y="822960"/>
                  </a:lnTo>
                  <a:lnTo>
                    <a:pt x="310870" y="824230"/>
                  </a:lnTo>
                  <a:lnTo>
                    <a:pt x="310997" y="822972"/>
                  </a:lnTo>
                  <a:lnTo>
                    <a:pt x="311734" y="824649"/>
                  </a:lnTo>
                  <a:lnTo>
                    <a:pt x="308825" y="824064"/>
                  </a:lnTo>
                  <a:lnTo>
                    <a:pt x="304571" y="825614"/>
                  </a:lnTo>
                  <a:lnTo>
                    <a:pt x="307276" y="825334"/>
                  </a:lnTo>
                  <a:lnTo>
                    <a:pt x="309981" y="825080"/>
                  </a:lnTo>
                  <a:lnTo>
                    <a:pt x="311848" y="824915"/>
                  </a:lnTo>
                  <a:lnTo>
                    <a:pt x="312102" y="825500"/>
                  </a:lnTo>
                  <a:lnTo>
                    <a:pt x="316776" y="824230"/>
                  </a:lnTo>
                  <a:lnTo>
                    <a:pt x="320776" y="822960"/>
                  </a:lnTo>
                  <a:lnTo>
                    <a:pt x="320471" y="828040"/>
                  </a:lnTo>
                  <a:lnTo>
                    <a:pt x="322656" y="828040"/>
                  </a:lnTo>
                  <a:lnTo>
                    <a:pt x="320395" y="829348"/>
                  </a:lnTo>
                  <a:lnTo>
                    <a:pt x="320319" y="830580"/>
                  </a:lnTo>
                  <a:lnTo>
                    <a:pt x="318947" y="830186"/>
                  </a:lnTo>
                  <a:lnTo>
                    <a:pt x="316052" y="831850"/>
                  </a:lnTo>
                  <a:lnTo>
                    <a:pt x="308889" y="833120"/>
                  </a:lnTo>
                  <a:lnTo>
                    <a:pt x="302564" y="835660"/>
                  </a:lnTo>
                  <a:lnTo>
                    <a:pt x="305282" y="836206"/>
                  </a:lnTo>
                  <a:lnTo>
                    <a:pt x="303072" y="836866"/>
                  </a:lnTo>
                  <a:lnTo>
                    <a:pt x="305650" y="843648"/>
                  </a:lnTo>
                  <a:lnTo>
                    <a:pt x="314579" y="842200"/>
                  </a:lnTo>
                  <a:lnTo>
                    <a:pt x="317195" y="836930"/>
                  </a:lnTo>
                  <a:lnTo>
                    <a:pt x="325208" y="835660"/>
                  </a:lnTo>
                  <a:lnTo>
                    <a:pt x="328015" y="834390"/>
                  </a:lnTo>
                  <a:lnTo>
                    <a:pt x="330822" y="833120"/>
                  </a:lnTo>
                  <a:lnTo>
                    <a:pt x="326834" y="833120"/>
                  </a:lnTo>
                  <a:lnTo>
                    <a:pt x="322643" y="834390"/>
                  </a:lnTo>
                  <a:lnTo>
                    <a:pt x="318782" y="833120"/>
                  </a:lnTo>
                  <a:lnTo>
                    <a:pt x="325843" y="831850"/>
                  </a:lnTo>
                  <a:lnTo>
                    <a:pt x="347052" y="831850"/>
                  </a:lnTo>
                  <a:lnTo>
                    <a:pt x="344195" y="834390"/>
                  </a:lnTo>
                  <a:lnTo>
                    <a:pt x="342811" y="835660"/>
                  </a:lnTo>
                  <a:lnTo>
                    <a:pt x="346189" y="838200"/>
                  </a:lnTo>
                  <a:lnTo>
                    <a:pt x="350901" y="837298"/>
                  </a:lnTo>
                  <a:lnTo>
                    <a:pt x="349923" y="838415"/>
                  </a:lnTo>
                  <a:lnTo>
                    <a:pt x="351955" y="837095"/>
                  </a:lnTo>
                  <a:lnTo>
                    <a:pt x="352755" y="836930"/>
                  </a:lnTo>
                  <a:lnTo>
                    <a:pt x="352628" y="836650"/>
                  </a:lnTo>
                  <a:lnTo>
                    <a:pt x="355942" y="834478"/>
                  </a:lnTo>
                  <a:lnTo>
                    <a:pt x="363639" y="835469"/>
                  </a:lnTo>
                  <a:lnTo>
                    <a:pt x="370078" y="832612"/>
                  </a:lnTo>
                  <a:lnTo>
                    <a:pt x="370459" y="830300"/>
                  </a:lnTo>
                  <a:lnTo>
                    <a:pt x="363816" y="830973"/>
                  </a:lnTo>
                  <a:lnTo>
                    <a:pt x="354520" y="833132"/>
                  </a:lnTo>
                  <a:lnTo>
                    <a:pt x="352234" y="835761"/>
                  </a:lnTo>
                  <a:lnTo>
                    <a:pt x="350545" y="831850"/>
                  </a:lnTo>
                  <a:lnTo>
                    <a:pt x="355600" y="830580"/>
                  </a:lnTo>
                  <a:lnTo>
                    <a:pt x="361886" y="826770"/>
                  </a:lnTo>
                  <a:lnTo>
                    <a:pt x="367538" y="826770"/>
                  </a:lnTo>
                  <a:lnTo>
                    <a:pt x="370636" y="829310"/>
                  </a:lnTo>
                  <a:lnTo>
                    <a:pt x="374180" y="828040"/>
                  </a:lnTo>
                  <a:lnTo>
                    <a:pt x="376796" y="826770"/>
                  </a:lnTo>
                  <a:lnTo>
                    <a:pt x="370636" y="825500"/>
                  </a:lnTo>
                  <a:lnTo>
                    <a:pt x="375627" y="825500"/>
                  </a:lnTo>
                  <a:lnTo>
                    <a:pt x="380428" y="822960"/>
                  </a:lnTo>
                  <a:lnTo>
                    <a:pt x="382562" y="820420"/>
                  </a:lnTo>
                  <a:lnTo>
                    <a:pt x="379564" y="817880"/>
                  </a:lnTo>
                  <a:lnTo>
                    <a:pt x="383984" y="820420"/>
                  </a:lnTo>
                  <a:lnTo>
                    <a:pt x="385584" y="817880"/>
                  </a:lnTo>
                  <a:lnTo>
                    <a:pt x="387172" y="815340"/>
                  </a:lnTo>
                  <a:lnTo>
                    <a:pt x="391541" y="815340"/>
                  </a:lnTo>
                  <a:lnTo>
                    <a:pt x="390055" y="816610"/>
                  </a:lnTo>
                  <a:lnTo>
                    <a:pt x="388645" y="817880"/>
                  </a:lnTo>
                  <a:lnTo>
                    <a:pt x="387299" y="819150"/>
                  </a:lnTo>
                  <a:lnTo>
                    <a:pt x="391172" y="822960"/>
                  </a:lnTo>
                  <a:lnTo>
                    <a:pt x="387565" y="826770"/>
                  </a:lnTo>
                  <a:lnTo>
                    <a:pt x="378383" y="825500"/>
                  </a:lnTo>
                  <a:lnTo>
                    <a:pt x="377253" y="831850"/>
                  </a:lnTo>
                  <a:lnTo>
                    <a:pt x="383476" y="829310"/>
                  </a:lnTo>
                  <a:lnTo>
                    <a:pt x="389940" y="828040"/>
                  </a:lnTo>
                  <a:lnTo>
                    <a:pt x="392798" y="826770"/>
                  </a:lnTo>
                  <a:lnTo>
                    <a:pt x="395655" y="825500"/>
                  </a:lnTo>
                  <a:lnTo>
                    <a:pt x="399656" y="819150"/>
                  </a:lnTo>
                  <a:lnTo>
                    <a:pt x="400278" y="825500"/>
                  </a:lnTo>
                  <a:lnTo>
                    <a:pt x="403504" y="822960"/>
                  </a:lnTo>
                  <a:lnTo>
                    <a:pt x="407822" y="820420"/>
                  </a:lnTo>
                  <a:lnTo>
                    <a:pt x="402844" y="824458"/>
                  </a:lnTo>
                  <a:lnTo>
                    <a:pt x="402844" y="835660"/>
                  </a:lnTo>
                  <a:lnTo>
                    <a:pt x="395922" y="833120"/>
                  </a:lnTo>
                  <a:lnTo>
                    <a:pt x="391972" y="835660"/>
                  </a:lnTo>
                  <a:lnTo>
                    <a:pt x="390144" y="836295"/>
                  </a:lnTo>
                  <a:lnTo>
                    <a:pt x="393471" y="833120"/>
                  </a:lnTo>
                  <a:lnTo>
                    <a:pt x="399275" y="829310"/>
                  </a:lnTo>
                  <a:lnTo>
                    <a:pt x="402844" y="835660"/>
                  </a:lnTo>
                  <a:lnTo>
                    <a:pt x="402844" y="824458"/>
                  </a:lnTo>
                  <a:lnTo>
                    <a:pt x="399986" y="826770"/>
                  </a:lnTo>
                  <a:lnTo>
                    <a:pt x="380390" y="831850"/>
                  </a:lnTo>
                  <a:lnTo>
                    <a:pt x="377405" y="833120"/>
                  </a:lnTo>
                  <a:lnTo>
                    <a:pt x="383438" y="835660"/>
                  </a:lnTo>
                  <a:lnTo>
                    <a:pt x="380631" y="838200"/>
                  </a:lnTo>
                  <a:lnTo>
                    <a:pt x="379183" y="839470"/>
                  </a:lnTo>
                  <a:lnTo>
                    <a:pt x="383565" y="839470"/>
                  </a:lnTo>
                  <a:lnTo>
                    <a:pt x="381127" y="840740"/>
                  </a:lnTo>
                  <a:lnTo>
                    <a:pt x="384175" y="842010"/>
                  </a:lnTo>
                  <a:lnTo>
                    <a:pt x="380034" y="843280"/>
                  </a:lnTo>
                  <a:lnTo>
                    <a:pt x="384175" y="843280"/>
                  </a:lnTo>
                  <a:lnTo>
                    <a:pt x="377126" y="847839"/>
                  </a:lnTo>
                  <a:lnTo>
                    <a:pt x="379539" y="843445"/>
                  </a:lnTo>
                  <a:lnTo>
                    <a:pt x="376072" y="844550"/>
                  </a:lnTo>
                  <a:lnTo>
                    <a:pt x="372198" y="847090"/>
                  </a:lnTo>
                  <a:lnTo>
                    <a:pt x="376466" y="848258"/>
                  </a:lnTo>
                  <a:lnTo>
                    <a:pt x="377113" y="847864"/>
                  </a:lnTo>
                  <a:lnTo>
                    <a:pt x="384454" y="843280"/>
                  </a:lnTo>
                  <a:lnTo>
                    <a:pt x="383806" y="850900"/>
                  </a:lnTo>
                  <a:lnTo>
                    <a:pt x="388188" y="845820"/>
                  </a:lnTo>
                  <a:lnTo>
                    <a:pt x="392785" y="842010"/>
                  </a:lnTo>
                  <a:lnTo>
                    <a:pt x="399275" y="842010"/>
                  </a:lnTo>
                  <a:lnTo>
                    <a:pt x="394652" y="843280"/>
                  </a:lnTo>
                  <a:lnTo>
                    <a:pt x="390626" y="845820"/>
                  </a:lnTo>
                  <a:lnTo>
                    <a:pt x="387680" y="849630"/>
                  </a:lnTo>
                  <a:lnTo>
                    <a:pt x="391934" y="848360"/>
                  </a:lnTo>
                  <a:lnTo>
                    <a:pt x="395782" y="845820"/>
                  </a:lnTo>
                  <a:lnTo>
                    <a:pt x="400037" y="844550"/>
                  </a:lnTo>
                  <a:lnTo>
                    <a:pt x="397027" y="845820"/>
                  </a:lnTo>
                  <a:lnTo>
                    <a:pt x="394449" y="848360"/>
                  </a:lnTo>
                  <a:lnTo>
                    <a:pt x="392734" y="850900"/>
                  </a:lnTo>
                  <a:lnTo>
                    <a:pt x="399161" y="849630"/>
                  </a:lnTo>
                  <a:lnTo>
                    <a:pt x="404583" y="847090"/>
                  </a:lnTo>
                  <a:lnTo>
                    <a:pt x="408114" y="844550"/>
                  </a:lnTo>
                  <a:lnTo>
                    <a:pt x="409879" y="843280"/>
                  </a:lnTo>
                  <a:lnTo>
                    <a:pt x="412915" y="842010"/>
                  </a:lnTo>
                  <a:lnTo>
                    <a:pt x="415937" y="840740"/>
                  </a:lnTo>
                  <a:lnTo>
                    <a:pt x="411137" y="843280"/>
                  </a:lnTo>
                  <a:lnTo>
                    <a:pt x="409092" y="848360"/>
                  </a:lnTo>
                  <a:lnTo>
                    <a:pt x="401205" y="855980"/>
                  </a:lnTo>
                  <a:lnTo>
                    <a:pt x="393471" y="858520"/>
                  </a:lnTo>
                  <a:lnTo>
                    <a:pt x="392353" y="863600"/>
                  </a:lnTo>
                  <a:lnTo>
                    <a:pt x="398970" y="859790"/>
                  </a:lnTo>
                  <a:lnTo>
                    <a:pt x="412927" y="852170"/>
                  </a:lnTo>
                  <a:lnTo>
                    <a:pt x="419811" y="849630"/>
                  </a:lnTo>
                  <a:lnTo>
                    <a:pt x="412965" y="853440"/>
                  </a:lnTo>
                  <a:lnTo>
                    <a:pt x="405815" y="858520"/>
                  </a:lnTo>
                  <a:lnTo>
                    <a:pt x="398691" y="862330"/>
                  </a:lnTo>
                  <a:lnTo>
                    <a:pt x="391922" y="866140"/>
                  </a:lnTo>
                  <a:lnTo>
                    <a:pt x="394081" y="869950"/>
                  </a:lnTo>
                  <a:lnTo>
                    <a:pt x="397230" y="869950"/>
                  </a:lnTo>
                  <a:lnTo>
                    <a:pt x="399656" y="867410"/>
                  </a:lnTo>
                  <a:lnTo>
                    <a:pt x="400583" y="872490"/>
                  </a:lnTo>
                  <a:lnTo>
                    <a:pt x="404634" y="871220"/>
                  </a:lnTo>
                  <a:lnTo>
                    <a:pt x="406273" y="867410"/>
                  </a:lnTo>
                  <a:lnTo>
                    <a:pt x="405447" y="871220"/>
                  </a:lnTo>
                  <a:lnTo>
                    <a:pt x="408317" y="869950"/>
                  </a:lnTo>
                  <a:lnTo>
                    <a:pt x="411022" y="867410"/>
                  </a:lnTo>
                  <a:lnTo>
                    <a:pt x="415137" y="863600"/>
                  </a:lnTo>
                  <a:lnTo>
                    <a:pt x="419290" y="861060"/>
                  </a:lnTo>
                  <a:lnTo>
                    <a:pt x="424256" y="863600"/>
                  </a:lnTo>
                  <a:lnTo>
                    <a:pt x="424180" y="861060"/>
                  </a:lnTo>
                  <a:lnTo>
                    <a:pt x="424053" y="855980"/>
                  </a:lnTo>
                  <a:lnTo>
                    <a:pt x="426745" y="859790"/>
                  </a:lnTo>
                  <a:lnTo>
                    <a:pt x="429234" y="859790"/>
                  </a:lnTo>
                  <a:lnTo>
                    <a:pt x="430263" y="855980"/>
                  </a:lnTo>
                  <a:lnTo>
                    <a:pt x="430606" y="854710"/>
                  </a:lnTo>
                  <a:lnTo>
                    <a:pt x="430072" y="858520"/>
                  </a:lnTo>
                  <a:lnTo>
                    <a:pt x="428663" y="861060"/>
                  </a:lnTo>
                  <a:lnTo>
                    <a:pt x="426364" y="863600"/>
                  </a:lnTo>
                  <a:lnTo>
                    <a:pt x="427723" y="863600"/>
                  </a:lnTo>
                  <a:lnTo>
                    <a:pt x="425615" y="866140"/>
                  </a:lnTo>
                  <a:lnTo>
                    <a:pt x="427977" y="868680"/>
                  </a:lnTo>
                  <a:lnTo>
                    <a:pt x="430225" y="869746"/>
                  </a:lnTo>
                  <a:lnTo>
                    <a:pt x="425335" y="871220"/>
                  </a:lnTo>
                  <a:lnTo>
                    <a:pt x="432714" y="872490"/>
                  </a:lnTo>
                  <a:lnTo>
                    <a:pt x="440601" y="873760"/>
                  </a:lnTo>
                  <a:lnTo>
                    <a:pt x="443877" y="872490"/>
                  </a:lnTo>
                  <a:lnTo>
                    <a:pt x="443458" y="869950"/>
                  </a:lnTo>
                  <a:lnTo>
                    <a:pt x="443242" y="868680"/>
                  </a:lnTo>
                  <a:lnTo>
                    <a:pt x="443026" y="867410"/>
                  </a:lnTo>
                  <a:lnTo>
                    <a:pt x="446671" y="868680"/>
                  </a:lnTo>
                  <a:lnTo>
                    <a:pt x="450265" y="871220"/>
                  </a:lnTo>
                  <a:lnTo>
                    <a:pt x="454253" y="871220"/>
                  </a:lnTo>
                  <a:lnTo>
                    <a:pt x="453974" y="867029"/>
                  </a:lnTo>
                  <a:lnTo>
                    <a:pt x="458076" y="866140"/>
                  </a:lnTo>
                  <a:lnTo>
                    <a:pt x="457873" y="864870"/>
                  </a:lnTo>
                  <a:lnTo>
                    <a:pt x="457466" y="862330"/>
                  </a:lnTo>
                  <a:lnTo>
                    <a:pt x="455422" y="861060"/>
                  </a:lnTo>
                  <a:lnTo>
                    <a:pt x="452323" y="862330"/>
                  </a:lnTo>
                  <a:lnTo>
                    <a:pt x="454850" y="861060"/>
                  </a:lnTo>
                  <a:lnTo>
                    <a:pt x="457568" y="859790"/>
                  </a:lnTo>
                  <a:lnTo>
                    <a:pt x="460438" y="859790"/>
                  </a:lnTo>
                  <a:lnTo>
                    <a:pt x="459232" y="857250"/>
                  </a:lnTo>
                  <a:lnTo>
                    <a:pt x="458622" y="855980"/>
                  </a:lnTo>
                  <a:lnTo>
                    <a:pt x="449961" y="855980"/>
                  </a:lnTo>
                  <a:lnTo>
                    <a:pt x="457695" y="853440"/>
                  </a:lnTo>
                  <a:lnTo>
                    <a:pt x="453542" y="854710"/>
                  </a:lnTo>
                  <a:lnTo>
                    <a:pt x="449783" y="855980"/>
                  </a:lnTo>
                  <a:lnTo>
                    <a:pt x="445719" y="857250"/>
                  </a:lnTo>
                  <a:lnTo>
                    <a:pt x="448729" y="855980"/>
                  </a:lnTo>
                  <a:lnTo>
                    <a:pt x="450024" y="854710"/>
                  </a:lnTo>
                  <a:lnTo>
                    <a:pt x="451319" y="853440"/>
                  </a:lnTo>
                  <a:lnTo>
                    <a:pt x="453085" y="850900"/>
                  </a:lnTo>
                  <a:lnTo>
                    <a:pt x="449745" y="849630"/>
                  </a:lnTo>
                  <a:lnTo>
                    <a:pt x="446417" y="848360"/>
                  </a:lnTo>
                  <a:lnTo>
                    <a:pt x="444779" y="848360"/>
                  </a:lnTo>
                  <a:lnTo>
                    <a:pt x="440131" y="848360"/>
                  </a:lnTo>
                  <a:lnTo>
                    <a:pt x="440131" y="864870"/>
                  </a:lnTo>
                  <a:lnTo>
                    <a:pt x="437997" y="864870"/>
                  </a:lnTo>
                  <a:lnTo>
                    <a:pt x="434111" y="863600"/>
                  </a:lnTo>
                  <a:lnTo>
                    <a:pt x="440131" y="864870"/>
                  </a:lnTo>
                  <a:lnTo>
                    <a:pt x="440131" y="848360"/>
                  </a:lnTo>
                  <a:lnTo>
                    <a:pt x="439000" y="848360"/>
                  </a:lnTo>
                  <a:lnTo>
                    <a:pt x="432930" y="844550"/>
                  </a:lnTo>
                  <a:lnTo>
                    <a:pt x="437502" y="847090"/>
                  </a:lnTo>
                  <a:lnTo>
                    <a:pt x="444779" y="848360"/>
                  </a:lnTo>
                  <a:lnTo>
                    <a:pt x="448398" y="844550"/>
                  </a:lnTo>
                  <a:lnTo>
                    <a:pt x="452018" y="848360"/>
                  </a:lnTo>
                  <a:lnTo>
                    <a:pt x="457568" y="849630"/>
                  </a:lnTo>
                  <a:lnTo>
                    <a:pt x="460959" y="849630"/>
                  </a:lnTo>
                  <a:lnTo>
                    <a:pt x="458076" y="847090"/>
                  </a:lnTo>
                  <a:lnTo>
                    <a:pt x="463384" y="849630"/>
                  </a:lnTo>
                  <a:lnTo>
                    <a:pt x="469239" y="848360"/>
                  </a:lnTo>
                  <a:lnTo>
                    <a:pt x="471792" y="847090"/>
                  </a:lnTo>
                  <a:lnTo>
                    <a:pt x="474357" y="845820"/>
                  </a:lnTo>
                  <a:lnTo>
                    <a:pt x="474789" y="845820"/>
                  </a:lnTo>
                  <a:lnTo>
                    <a:pt x="475386" y="845820"/>
                  </a:lnTo>
                  <a:lnTo>
                    <a:pt x="478231" y="842010"/>
                  </a:lnTo>
                  <a:lnTo>
                    <a:pt x="475132" y="843483"/>
                  </a:lnTo>
                  <a:lnTo>
                    <a:pt x="475361" y="842010"/>
                  </a:lnTo>
                  <a:lnTo>
                    <a:pt x="475538" y="840740"/>
                  </a:lnTo>
                  <a:lnTo>
                    <a:pt x="475729" y="839470"/>
                  </a:lnTo>
                  <a:lnTo>
                    <a:pt x="475843" y="838682"/>
                  </a:lnTo>
                  <a:lnTo>
                    <a:pt x="480161" y="836930"/>
                  </a:lnTo>
                  <a:lnTo>
                    <a:pt x="473608" y="834390"/>
                  </a:lnTo>
                  <a:lnTo>
                    <a:pt x="470877" y="834390"/>
                  </a:lnTo>
                  <a:lnTo>
                    <a:pt x="470877" y="844550"/>
                  </a:lnTo>
                  <a:lnTo>
                    <a:pt x="467918" y="844550"/>
                  </a:lnTo>
                  <a:lnTo>
                    <a:pt x="462381" y="842010"/>
                  </a:lnTo>
                  <a:lnTo>
                    <a:pt x="466979" y="843280"/>
                  </a:lnTo>
                  <a:lnTo>
                    <a:pt x="470877" y="844550"/>
                  </a:lnTo>
                  <a:lnTo>
                    <a:pt x="470877" y="834390"/>
                  </a:lnTo>
                  <a:lnTo>
                    <a:pt x="466420" y="834390"/>
                  </a:lnTo>
                  <a:lnTo>
                    <a:pt x="466420" y="836930"/>
                  </a:lnTo>
                  <a:lnTo>
                    <a:pt x="465213" y="836930"/>
                  </a:lnTo>
                  <a:lnTo>
                    <a:pt x="460057" y="835660"/>
                  </a:lnTo>
                  <a:lnTo>
                    <a:pt x="466420" y="836930"/>
                  </a:lnTo>
                  <a:lnTo>
                    <a:pt x="466420" y="834390"/>
                  </a:lnTo>
                  <a:lnTo>
                    <a:pt x="466280" y="834390"/>
                  </a:lnTo>
                  <a:lnTo>
                    <a:pt x="460057" y="830580"/>
                  </a:lnTo>
                  <a:lnTo>
                    <a:pt x="464858" y="833120"/>
                  </a:lnTo>
                  <a:lnTo>
                    <a:pt x="470115" y="833120"/>
                  </a:lnTo>
                  <a:lnTo>
                    <a:pt x="480517" y="831850"/>
                  </a:lnTo>
                  <a:lnTo>
                    <a:pt x="480910" y="830580"/>
                  </a:lnTo>
                  <a:lnTo>
                    <a:pt x="481291" y="829310"/>
                  </a:lnTo>
                  <a:lnTo>
                    <a:pt x="481685" y="828040"/>
                  </a:lnTo>
                  <a:lnTo>
                    <a:pt x="484009" y="826770"/>
                  </a:lnTo>
                  <a:lnTo>
                    <a:pt x="486346" y="825500"/>
                  </a:lnTo>
                  <a:lnTo>
                    <a:pt x="479679" y="826770"/>
                  </a:lnTo>
                  <a:lnTo>
                    <a:pt x="465658" y="824230"/>
                  </a:lnTo>
                  <a:lnTo>
                    <a:pt x="459257" y="822960"/>
                  </a:lnTo>
                  <a:lnTo>
                    <a:pt x="466217" y="822960"/>
                  </a:lnTo>
                  <a:lnTo>
                    <a:pt x="473405" y="824230"/>
                  </a:lnTo>
                  <a:lnTo>
                    <a:pt x="480479" y="824230"/>
                  </a:lnTo>
                  <a:lnTo>
                    <a:pt x="487146" y="822960"/>
                  </a:lnTo>
                  <a:lnTo>
                    <a:pt x="478904" y="820420"/>
                  </a:lnTo>
                  <a:lnTo>
                    <a:pt x="474738" y="819150"/>
                  </a:lnTo>
                  <a:lnTo>
                    <a:pt x="479513" y="819150"/>
                  </a:lnTo>
                  <a:lnTo>
                    <a:pt x="487502" y="822960"/>
                  </a:lnTo>
                  <a:lnTo>
                    <a:pt x="490105" y="819150"/>
                  </a:lnTo>
                  <a:lnTo>
                    <a:pt x="490969" y="817880"/>
                  </a:lnTo>
                  <a:lnTo>
                    <a:pt x="483273" y="817880"/>
                  </a:lnTo>
                  <a:lnTo>
                    <a:pt x="486549" y="816610"/>
                  </a:lnTo>
                  <a:lnTo>
                    <a:pt x="483882" y="815340"/>
                  </a:lnTo>
                  <a:lnTo>
                    <a:pt x="490347" y="815340"/>
                  </a:lnTo>
                  <a:lnTo>
                    <a:pt x="493699" y="814070"/>
                  </a:lnTo>
                  <a:lnTo>
                    <a:pt x="497052" y="812800"/>
                  </a:lnTo>
                  <a:lnTo>
                    <a:pt x="498297" y="808990"/>
                  </a:lnTo>
                  <a:lnTo>
                    <a:pt x="498716" y="807720"/>
                  </a:lnTo>
                  <a:lnTo>
                    <a:pt x="499135" y="806450"/>
                  </a:lnTo>
                  <a:lnTo>
                    <a:pt x="496468" y="806450"/>
                  </a:lnTo>
                  <a:lnTo>
                    <a:pt x="494055" y="806450"/>
                  </a:lnTo>
                  <a:lnTo>
                    <a:pt x="487603" y="807720"/>
                  </a:lnTo>
                  <a:lnTo>
                    <a:pt x="484974" y="805180"/>
                  </a:lnTo>
                  <a:lnTo>
                    <a:pt x="483654" y="803910"/>
                  </a:lnTo>
                  <a:lnTo>
                    <a:pt x="488530" y="803910"/>
                  </a:lnTo>
                  <a:lnTo>
                    <a:pt x="496468" y="806450"/>
                  </a:lnTo>
                  <a:lnTo>
                    <a:pt x="505117" y="803910"/>
                  </a:lnTo>
                  <a:lnTo>
                    <a:pt x="505841" y="801370"/>
                  </a:lnTo>
                  <a:lnTo>
                    <a:pt x="506044" y="800684"/>
                  </a:lnTo>
                  <a:lnTo>
                    <a:pt x="505104" y="801370"/>
                  </a:lnTo>
                  <a:lnTo>
                    <a:pt x="499275" y="798830"/>
                  </a:lnTo>
                  <a:lnTo>
                    <a:pt x="497789" y="797560"/>
                  </a:lnTo>
                  <a:lnTo>
                    <a:pt x="496303" y="796290"/>
                  </a:lnTo>
                  <a:lnTo>
                    <a:pt x="494830" y="795020"/>
                  </a:lnTo>
                  <a:lnTo>
                    <a:pt x="500316" y="796290"/>
                  </a:lnTo>
                  <a:lnTo>
                    <a:pt x="508241" y="796290"/>
                  </a:lnTo>
                  <a:lnTo>
                    <a:pt x="514096" y="795020"/>
                  </a:lnTo>
                  <a:lnTo>
                    <a:pt x="513422" y="789940"/>
                  </a:lnTo>
                  <a:lnTo>
                    <a:pt x="516966" y="791210"/>
                  </a:lnTo>
                  <a:lnTo>
                    <a:pt x="517766" y="789940"/>
                  </a:lnTo>
                  <a:lnTo>
                    <a:pt x="518566" y="788670"/>
                  </a:lnTo>
                  <a:lnTo>
                    <a:pt x="518147" y="787400"/>
                  </a:lnTo>
                  <a:lnTo>
                    <a:pt x="517296" y="784860"/>
                  </a:lnTo>
                  <a:lnTo>
                    <a:pt x="514159" y="786130"/>
                  </a:lnTo>
                  <a:lnTo>
                    <a:pt x="511073" y="786130"/>
                  </a:lnTo>
                  <a:lnTo>
                    <a:pt x="508000" y="787400"/>
                  </a:lnTo>
                  <a:lnTo>
                    <a:pt x="511619" y="784860"/>
                  </a:lnTo>
                  <a:lnTo>
                    <a:pt x="521906" y="779780"/>
                  </a:lnTo>
                  <a:close/>
                </a:path>
                <a:path w="1652904" h="873760">
                  <a:moveTo>
                    <a:pt x="589673" y="723900"/>
                  </a:moveTo>
                  <a:lnTo>
                    <a:pt x="588035" y="721360"/>
                  </a:lnTo>
                  <a:lnTo>
                    <a:pt x="586384" y="718820"/>
                  </a:lnTo>
                  <a:lnTo>
                    <a:pt x="580123" y="715010"/>
                  </a:lnTo>
                  <a:lnTo>
                    <a:pt x="572922" y="713740"/>
                  </a:lnTo>
                  <a:lnTo>
                    <a:pt x="566839" y="713740"/>
                  </a:lnTo>
                  <a:lnTo>
                    <a:pt x="568871" y="711200"/>
                  </a:lnTo>
                  <a:lnTo>
                    <a:pt x="287451" y="711200"/>
                  </a:lnTo>
                  <a:lnTo>
                    <a:pt x="287451" y="749300"/>
                  </a:lnTo>
                  <a:lnTo>
                    <a:pt x="281393" y="754380"/>
                  </a:lnTo>
                  <a:lnTo>
                    <a:pt x="277799" y="755345"/>
                  </a:lnTo>
                  <a:lnTo>
                    <a:pt x="282790" y="751840"/>
                  </a:lnTo>
                  <a:lnTo>
                    <a:pt x="287451" y="749300"/>
                  </a:lnTo>
                  <a:lnTo>
                    <a:pt x="287451" y="711200"/>
                  </a:lnTo>
                  <a:lnTo>
                    <a:pt x="282016" y="711200"/>
                  </a:lnTo>
                  <a:lnTo>
                    <a:pt x="282016" y="727710"/>
                  </a:lnTo>
                  <a:lnTo>
                    <a:pt x="276288" y="728980"/>
                  </a:lnTo>
                  <a:lnTo>
                    <a:pt x="273126" y="728980"/>
                  </a:lnTo>
                  <a:lnTo>
                    <a:pt x="277571" y="727710"/>
                  </a:lnTo>
                  <a:lnTo>
                    <a:pt x="282016" y="727710"/>
                  </a:lnTo>
                  <a:lnTo>
                    <a:pt x="282016" y="711200"/>
                  </a:lnTo>
                  <a:lnTo>
                    <a:pt x="280898" y="711200"/>
                  </a:lnTo>
                  <a:lnTo>
                    <a:pt x="280898" y="717550"/>
                  </a:lnTo>
                  <a:lnTo>
                    <a:pt x="275653" y="718820"/>
                  </a:lnTo>
                  <a:lnTo>
                    <a:pt x="268198" y="716330"/>
                  </a:lnTo>
                  <a:lnTo>
                    <a:pt x="275094" y="717550"/>
                  </a:lnTo>
                  <a:lnTo>
                    <a:pt x="280898" y="717550"/>
                  </a:lnTo>
                  <a:lnTo>
                    <a:pt x="280898" y="711200"/>
                  </a:lnTo>
                  <a:lnTo>
                    <a:pt x="263931" y="711200"/>
                  </a:lnTo>
                  <a:lnTo>
                    <a:pt x="263486" y="711200"/>
                  </a:lnTo>
                  <a:lnTo>
                    <a:pt x="254495" y="713740"/>
                  </a:lnTo>
                  <a:lnTo>
                    <a:pt x="251523" y="715010"/>
                  </a:lnTo>
                  <a:lnTo>
                    <a:pt x="255371" y="715010"/>
                  </a:lnTo>
                  <a:lnTo>
                    <a:pt x="247002" y="716280"/>
                  </a:lnTo>
                  <a:lnTo>
                    <a:pt x="256400" y="720090"/>
                  </a:lnTo>
                  <a:lnTo>
                    <a:pt x="258864" y="722630"/>
                  </a:lnTo>
                  <a:lnTo>
                    <a:pt x="260731" y="715010"/>
                  </a:lnTo>
                  <a:lnTo>
                    <a:pt x="264071" y="715606"/>
                  </a:lnTo>
                  <a:lnTo>
                    <a:pt x="261924" y="722630"/>
                  </a:lnTo>
                  <a:lnTo>
                    <a:pt x="269684" y="722630"/>
                  </a:lnTo>
                  <a:lnTo>
                    <a:pt x="273532" y="721360"/>
                  </a:lnTo>
                  <a:lnTo>
                    <a:pt x="268325" y="723900"/>
                  </a:lnTo>
                  <a:lnTo>
                    <a:pt x="262661" y="723900"/>
                  </a:lnTo>
                  <a:lnTo>
                    <a:pt x="257683" y="726440"/>
                  </a:lnTo>
                  <a:lnTo>
                    <a:pt x="261785" y="725170"/>
                  </a:lnTo>
                  <a:lnTo>
                    <a:pt x="264528" y="728980"/>
                  </a:lnTo>
                  <a:lnTo>
                    <a:pt x="263512" y="728980"/>
                  </a:lnTo>
                  <a:lnTo>
                    <a:pt x="258546" y="731520"/>
                  </a:lnTo>
                  <a:lnTo>
                    <a:pt x="254685" y="735330"/>
                  </a:lnTo>
                  <a:lnTo>
                    <a:pt x="261937" y="736460"/>
                  </a:lnTo>
                  <a:lnTo>
                    <a:pt x="261721" y="736600"/>
                  </a:lnTo>
                  <a:lnTo>
                    <a:pt x="262890" y="736600"/>
                  </a:lnTo>
                  <a:lnTo>
                    <a:pt x="267817" y="736600"/>
                  </a:lnTo>
                  <a:lnTo>
                    <a:pt x="271094" y="735330"/>
                  </a:lnTo>
                  <a:lnTo>
                    <a:pt x="285521" y="735330"/>
                  </a:lnTo>
                  <a:lnTo>
                    <a:pt x="282041" y="736600"/>
                  </a:lnTo>
                  <a:lnTo>
                    <a:pt x="272554" y="737870"/>
                  </a:lnTo>
                  <a:lnTo>
                    <a:pt x="267512" y="745490"/>
                  </a:lnTo>
                  <a:lnTo>
                    <a:pt x="275678" y="746760"/>
                  </a:lnTo>
                  <a:lnTo>
                    <a:pt x="273481" y="749300"/>
                  </a:lnTo>
                  <a:lnTo>
                    <a:pt x="271602" y="751840"/>
                  </a:lnTo>
                  <a:lnTo>
                    <a:pt x="275526" y="750570"/>
                  </a:lnTo>
                  <a:lnTo>
                    <a:pt x="278904" y="745490"/>
                  </a:lnTo>
                  <a:lnTo>
                    <a:pt x="283959" y="746760"/>
                  </a:lnTo>
                  <a:lnTo>
                    <a:pt x="279412" y="748030"/>
                  </a:lnTo>
                  <a:lnTo>
                    <a:pt x="275018" y="751840"/>
                  </a:lnTo>
                  <a:lnTo>
                    <a:pt x="271602" y="755650"/>
                  </a:lnTo>
                  <a:lnTo>
                    <a:pt x="276656" y="755650"/>
                  </a:lnTo>
                  <a:lnTo>
                    <a:pt x="271919" y="756920"/>
                  </a:lnTo>
                  <a:lnTo>
                    <a:pt x="267589" y="764540"/>
                  </a:lnTo>
                  <a:lnTo>
                    <a:pt x="268719" y="769620"/>
                  </a:lnTo>
                  <a:lnTo>
                    <a:pt x="276440" y="773430"/>
                  </a:lnTo>
                  <a:lnTo>
                    <a:pt x="285775" y="775970"/>
                  </a:lnTo>
                  <a:lnTo>
                    <a:pt x="287604" y="776363"/>
                  </a:lnTo>
                  <a:lnTo>
                    <a:pt x="289521" y="776363"/>
                  </a:lnTo>
                  <a:lnTo>
                    <a:pt x="520141" y="776363"/>
                  </a:lnTo>
                  <a:lnTo>
                    <a:pt x="519938" y="775970"/>
                  </a:lnTo>
                  <a:lnTo>
                    <a:pt x="516674" y="769620"/>
                  </a:lnTo>
                  <a:lnTo>
                    <a:pt x="506247" y="768350"/>
                  </a:lnTo>
                  <a:lnTo>
                    <a:pt x="502196" y="764540"/>
                  </a:lnTo>
                  <a:lnTo>
                    <a:pt x="508050" y="765810"/>
                  </a:lnTo>
                  <a:lnTo>
                    <a:pt x="519747" y="770890"/>
                  </a:lnTo>
                  <a:lnTo>
                    <a:pt x="525792" y="769620"/>
                  </a:lnTo>
                  <a:lnTo>
                    <a:pt x="523138" y="768350"/>
                  </a:lnTo>
                  <a:lnTo>
                    <a:pt x="520573" y="767080"/>
                  </a:lnTo>
                  <a:lnTo>
                    <a:pt x="518109" y="765810"/>
                  </a:lnTo>
                  <a:lnTo>
                    <a:pt x="525919" y="767080"/>
                  </a:lnTo>
                  <a:lnTo>
                    <a:pt x="524471" y="765810"/>
                  </a:lnTo>
                  <a:lnTo>
                    <a:pt x="523011" y="764540"/>
                  </a:lnTo>
                  <a:lnTo>
                    <a:pt x="520115" y="762000"/>
                  </a:lnTo>
                  <a:lnTo>
                    <a:pt x="510590" y="762000"/>
                  </a:lnTo>
                  <a:lnTo>
                    <a:pt x="504075" y="758190"/>
                  </a:lnTo>
                  <a:lnTo>
                    <a:pt x="502069" y="755650"/>
                  </a:lnTo>
                  <a:lnTo>
                    <a:pt x="501065" y="754380"/>
                  </a:lnTo>
                  <a:lnTo>
                    <a:pt x="505155" y="756920"/>
                  </a:lnTo>
                  <a:lnTo>
                    <a:pt x="510387" y="758190"/>
                  </a:lnTo>
                  <a:lnTo>
                    <a:pt x="519239" y="758190"/>
                  </a:lnTo>
                  <a:lnTo>
                    <a:pt x="520280" y="755650"/>
                  </a:lnTo>
                  <a:lnTo>
                    <a:pt x="520865" y="754380"/>
                  </a:lnTo>
                  <a:lnTo>
                    <a:pt x="520776" y="753110"/>
                  </a:lnTo>
                  <a:lnTo>
                    <a:pt x="520026" y="751840"/>
                  </a:lnTo>
                  <a:lnTo>
                    <a:pt x="525691" y="751840"/>
                  </a:lnTo>
                  <a:lnTo>
                    <a:pt x="520407" y="750570"/>
                  </a:lnTo>
                  <a:lnTo>
                    <a:pt x="529678" y="750570"/>
                  </a:lnTo>
                  <a:lnTo>
                    <a:pt x="533946" y="753110"/>
                  </a:lnTo>
                  <a:lnTo>
                    <a:pt x="529805" y="751840"/>
                  </a:lnTo>
                  <a:lnTo>
                    <a:pt x="524979" y="753110"/>
                  </a:lnTo>
                  <a:lnTo>
                    <a:pt x="523481" y="756920"/>
                  </a:lnTo>
                  <a:lnTo>
                    <a:pt x="530047" y="756920"/>
                  </a:lnTo>
                  <a:lnTo>
                    <a:pt x="533184" y="755650"/>
                  </a:lnTo>
                  <a:lnTo>
                    <a:pt x="537502" y="753110"/>
                  </a:lnTo>
                  <a:lnTo>
                    <a:pt x="536308" y="753110"/>
                  </a:lnTo>
                  <a:lnTo>
                    <a:pt x="539559" y="751840"/>
                  </a:lnTo>
                  <a:lnTo>
                    <a:pt x="542328" y="750570"/>
                  </a:lnTo>
                  <a:lnTo>
                    <a:pt x="545592" y="749300"/>
                  </a:lnTo>
                  <a:lnTo>
                    <a:pt x="548855" y="748030"/>
                  </a:lnTo>
                  <a:lnTo>
                    <a:pt x="550989" y="748030"/>
                  </a:lnTo>
                  <a:lnTo>
                    <a:pt x="549770" y="745490"/>
                  </a:lnTo>
                  <a:lnTo>
                    <a:pt x="549160" y="744220"/>
                  </a:lnTo>
                  <a:lnTo>
                    <a:pt x="543966" y="742950"/>
                  </a:lnTo>
                  <a:lnTo>
                    <a:pt x="539369" y="741680"/>
                  </a:lnTo>
                  <a:lnTo>
                    <a:pt x="539318" y="736600"/>
                  </a:lnTo>
                  <a:lnTo>
                    <a:pt x="541312" y="741680"/>
                  </a:lnTo>
                  <a:lnTo>
                    <a:pt x="549960" y="744220"/>
                  </a:lnTo>
                  <a:lnTo>
                    <a:pt x="554418" y="742950"/>
                  </a:lnTo>
                  <a:lnTo>
                    <a:pt x="553872" y="740410"/>
                  </a:lnTo>
                  <a:lnTo>
                    <a:pt x="551586" y="737870"/>
                  </a:lnTo>
                  <a:lnTo>
                    <a:pt x="548614" y="736600"/>
                  </a:lnTo>
                  <a:lnTo>
                    <a:pt x="551243" y="736600"/>
                  </a:lnTo>
                  <a:lnTo>
                    <a:pt x="560362" y="744220"/>
                  </a:lnTo>
                  <a:lnTo>
                    <a:pt x="561721" y="739140"/>
                  </a:lnTo>
                  <a:lnTo>
                    <a:pt x="561428" y="736600"/>
                  </a:lnTo>
                  <a:lnTo>
                    <a:pt x="561289" y="735330"/>
                  </a:lnTo>
                  <a:lnTo>
                    <a:pt x="561136" y="734060"/>
                  </a:lnTo>
                  <a:lnTo>
                    <a:pt x="557593" y="732790"/>
                  </a:lnTo>
                  <a:lnTo>
                    <a:pt x="554101" y="730250"/>
                  </a:lnTo>
                  <a:lnTo>
                    <a:pt x="553821" y="727710"/>
                  </a:lnTo>
                  <a:lnTo>
                    <a:pt x="553681" y="726440"/>
                  </a:lnTo>
                  <a:lnTo>
                    <a:pt x="557263" y="728980"/>
                  </a:lnTo>
                  <a:lnTo>
                    <a:pt x="568744" y="739140"/>
                  </a:lnTo>
                  <a:lnTo>
                    <a:pt x="574763" y="734060"/>
                  </a:lnTo>
                  <a:lnTo>
                    <a:pt x="563460" y="726440"/>
                  </a:lnTo>
                  <a:lnTo>
                    <a:pt x="562165" y="725170"/>
                  </a:lnTo>
                  <a:lnTo>
                    <a:pt x="566369" y="727710"/>
                  </a:lnTo>
                  <a:lnTo>
                    <a:pt x="570014" y="730250"/>
                  </a:lnTo>
                  <a:lnTo>
                    <a:pt x="573773" y="731520"/>
                  </a:lnTo>
                  <a:lnTo>
                    <a:pt x="571525" y="728980"/>
                  </a:lnTo>
                  <a:lnTo>
                    <a:pt x="570407" y="728433"/>
                  </a:lnTo>
                  <a:lnTo>
                    <a:pt x="571144" y="727710"/>
                  </a:lnTo>
                  <a:lnTo>
                    <a:pt x="570725" y="726440"/>
                  </a:lnTo>
                  <a:lnTo>
                    <a:pt x="570318" y="725170"/>
                  </a:lnTo>
                  <a:lnTo>
                    <a:pt x="569899" y="723900"/>
                  </a:lnTo>
                  <a:lnTo>
                    <a:pt x="572452" y="725170"/>
                  </a:lnTo>
                  <a:lnTo>
                    <a:pt x="575945" y="727710"/>
                  </a:lnTo>
                  <a:lnTo>
                    <a:pt x="577672" y="727710"/>
                  </a:lnTo>
                  <a:lnTo>
                    <a:pt x="574954" y="723900"/>
                  </a:lnTo>
                  <a:lnTo>
                    <a:pt x="577723" y="726440"/>
                  </a:lnTo>
                  <a:lnTo>
                    <a:pt x="579272" y="726440"/>
                  </a:lnTo>
                  <a:lnTo>
                    <a:pt x="582447" y="721360"/>
                  </a:lnTo>
                  <a:lnTo>
                    <a:pt x="587883" y="723900"/>
                  </a:lnTo>
                  <a:lnTo>
                    <a:pt x="589673" y="723900"/>
                  </a:lnTo>
                  <a:close/>
                </a:path>
                <a:path w="1652904" h="873760">
                  <a:moveTo>
                    <a:pt x="603986" y="702310"/>
                  </a:moveTo>
                  <a:lnTo>
                    <a:pt x="275094" y="702310"/>
                  </a:lnTo>
                  <a:lnTo>
                    <a:pt x="275094" y="706120"/>
                  </a:lnTo>
                  <a:lnTo>
                    <a:pt x="271018" y="707390"/>
                  </a:lnTo>
                  <a:lnTo>
                    <a:pt x="267525" y="709930"/>
                  </a:lnTo>
                  <a:lnTo>
                    <a:pt x="264426" y="710907"/>
                  </a:lnTo>
                  <a:lnTo>
                    <a:pt x="270357" y="707390"/>
                  </a:lnTo>
                  <a:lnTo>
                    <a:pt x="275094" y="706120"/>
                  </a:lnTo>
                  <a:lnTo>
                    <a:pt x="275094" y="702310"/>
                  </a:lnTo>
                  <a:lnTo>
                    <a:pt x="264401" y="702310"/>
                  </a:lnTo>
                  <a:lnTo>
                    <a:pt x="261848" y="702310"/>
                  </a:lnTo>
                  <a:lnTo>
                    <a:pt x="262661" y="704850"/>
                  </a:lnTo>
                  <a:lnTo>
                    <a:pt x="259232" y="707390"/>
                  </a:lnTo>
                  <a:lnTo>
                    <a:pt x="263804" y="711098"/>
                  </a:lnTo>
                  <a:lnTo>
                    <a:pt x="264096" y="711098"/>
                  </a:lnTo>
                  <a:lnTo>
                    <a:pt x="568960" y="711098"/>
                  </a:lnTo>
                  <a:lnTo>
                    <a:pt x="570915" y="708660"/>
                  </a:lnTo>
                  <a:lnTo>
                    <a:pt x="577659" y="713740"/>
                  </a:lnTo>
                  <a:lnTo>
                    <a:pt x="587730" y="716280"/>
                  </a:lnTo>
                  <a:lnTo>
                    <a:pt x="593775" y="713740"/>
                  </a:lnTo>
                  <a:lnTo>
                    <a:pt x="599338" y="716280"/>
                  </a:lnTo>
                  <a:lnTo>
                    <a:pt x="598678" y="713740"/>
                  </a:lnTo>
                  <a:lnTo>
                    <a:pt x="598347" y="712470"/>
                  </a:lnTo>
                  <a:lnTo>
                    <a:pt x="601357" y="708660"/>
                  </a:lnTo>
                  <a:lnTo>
                    <a:pt x="602361" y="707390"/>
                  </a:lnTo>
                  <a:lnTo>
                    <a:pt x="596607" y="706120"/>
                  </a:lnTo>
                  <a:lnTo>
                    <a:pt x="602107" y="704850"/>
                  </a:lnTo>
                  <a:lnTo>
                    <a:pt x="603986" y="702310"/>
                  </a:lnTo>
                  <a:close/>
                </a:path>
                <a:path w="1652904" h="873760">
                  <a:moveTo>
                    <a:pt x="1392072" y="293370"/>
                  </a:moveTo>
                  <a:lnTo>
                    <a:pt x="1388059" y="293370"/>
                  </a:lnTo>
                  <a:lnTo>
                    <a:pt x="1382699" y="292100"/>
                  </a:lnTo>
                  <a:lnTo>
                    <a:pt x="1383004" y="290830"/>
                  </a:lnTo>
                  <a:lnTo>
                    <a:pt x="1383957" y="287020"/>
                  </a:lnTo>
                  <a:lnTo>
                    <a:pt x="1375892" y="287020"/>
                  </a:lnTo>
                  <a:lnTo>
                    <a:pt x="1368894" y="290830"/>
                  </a:lnTo>
                  <a:lnTo>
                    <a:pt x="1366266" y="289560"/>
                  </a:lnTo>
                  <a:lnTo>
                    <a:pt x="1363637" y="288290"/>
                  </a:lnTo>
                  <a:lnTo>
                    <a:pt x="1361008" y="287020"/>
                  </a:lnTo>
                  <a:lnTo>
                    <a:pt x="1354874" y="285750"/>
                  </a:lnTo>
                  <a:lnTo>
                    <a:pt x="1348435" y="287020"/>
                  </a:lnTo>
                  <a:lnTo>
                    <a:pt x="1344320" y="287020"/>
                  </a:lnTo>
                  <a:lnTo>
                    <a:pt x="1348016" y="284480"/>
                  </a:lnTo>
                  <a:lnTo>
                    <a:pt x="1344676" y="281940"/>
                  </a:lnTo>
                  <a:lnTo>
                    <a:pt x="1342999" y="280670"/>
                  </a:lnTo>
                  <a:lnTo>
                    <a:pt x="1345692" y="278130"/>
                  </a:lnTo>
                  <a:lnTo>
                    <a:pt x="1348384" y="275590"/>
                  </a:lnTo>
                  <a:lnTo>
                    <a:pt x="1351457" y="273050"/>
                  </a:lnTo>
                  <a:lnTo>
                    <a:pt x="1345717" y="271995"/>
                  </a:lnTo>
                  <a:lnTo>
                    <a:pt x="1348105" y="271780"/>
                  </a:lnTo>
                  <a:lnTo>
                    <a:pt x="1355318" y="270510"/>
                  </a:lnTo>
                  <a:lnTo>
                    <a:pt x="1353527" y="269240"/>
                  </a:lnTo>
                  <a:lnTo>
                    <a:pt x="1346403" y="264160"/>
                  </a:lnTo>
                  <a:lnTo>
                    <a:pt x="1341920" y="263042"/>
                  </a:lnTo>
                  <a:lnTo>
                    <a:pt x="1341920" y="287020"/>
                  </a:lnTo>
                  <a:lnTo>
                    <a:pt x="1335595" y="288290"/>
                  </a:lnTo>
                  <a:lnTo>
                    <a:pt x="1339862" y="287020"/>
                  </a:lnTo>
                  <a:lnTo>
                    <a:pt x="1341920" y="287020"/>
                  </a:lnTo>
                  <a:lnTo>
                    <a:pt x="1341920" y="263042"/>
                  </a:lnTo>
                  <a:lnTo>
                    <a:pt x="1341882" y="272313"/>
                  </a:lnTo>
                  <a:lnTo>
                    <a:pt x="1324965" y="275590"/>
                  </a:lnTo>
                  <a:lnTo>
                    <a:pt x="1315783" y="278130"/>
                  </a:lnTo>
                  <a:lnTo>
                    <a:pt x="1313319" y="270510"/>
                  </a:lnTo>
                  <a:lnTo>
                    <a:pt x="1305458" y="269240"/>
                  </a:lnTo>
                  <a:lnTo>
                    <a:pt x="1313599" y="270510"/>
                  </a:lnTo>
                  <a:lnTo>
                    <a:pt x="1316901" y="276860"/>
                  </a:lnTo>
                  <a:lnTo>
                    <a:pt x="1325981" y="274320"/>
                  </a:lnTo>
                  <a:lnTo>
                    <a:pt x="1333309" y="273050"/>
                  </a:lnTo>
                  <a:lnTo>
                    <a:pt x="1341882" y="272313"/>
                  </a:lnTo>
                  <a:lnTo>
                    <a:pt x="1341882" y="263029"/>
                  </a:lnTo>
                  <a:lnTo>
                    <a:pt x="1336268" y="261620"/>
                  </a:lnTo>
                  <a:lnTo>
                    <a:pt x="793661" y="261620"/>
                  </a:lnTo>
                  <a:lnTo>
                    <a:pt x="793661" y="601980"/>
                  </a:lnTo>
                  <a:lnTo>
                    <a:pt x="793153" y="606780"/>
                  </a:lnTo>
                  <a:lnTo>
                    <a:pt x="793115" y="607060"/>
                  </a:lnTo>
                  <a:lnTo>
                    <a:pt x="793064" y="606767"/>
                  </a:lnTo>
                  <a:lnTo>
                    <a:pt x="788504" y="605790"/>
                  </a:lnTo>
                  <a:lnTo>
                    <a:pt x="793661" y="601980"/>
                  </a:lnTo>
                  <a:lnTo>
                    <a:pt x="793661" y="261620"/>
                  </a:lnTo>
                  <a:lnTo>
                    <a:pt x="703186" y="261620"/>
                  </a:lnTo>
                  <a:lnTo>
                    <a:pt x="703186" y="626719"/>
                  </a:lnTo>
                  <a:lnTo>
                    <a:pt x="698233" y="624840"/>
                  </a:lnTo>
                  <a:lnTo>
                    <a:pt x="703008" y="621030"/>
                  </a:lnTo>
                  <a:lnTo>
                    <a:pt x="703186" y="626719"/>
                  </a:lnTo>
                  <a:lnTo>
                    <a:pt x="703186" y="261620"/>
                  </a:lnTo>
                  <a:lnTo>
                    <a:pt x="321348" y="261620"/>
                  </a:lnTo>
                  <a:lnTo>
                    <a:pt x="317436" y="261620"/>
                  </a:lnTo>
                  <a:lnTo>
                    <a:pt x="314464" y="267970"/>
                  </a:lnTo>
                  <a:lnTo>
                    <a:pt x="321132" y="267970"/>
                  </a:lnTo>
                  <a:lnTo>
                    <a:pt x="318528" y="270510"/>
                  </a:lnTo>
                  <a:lnTo>
                    <a:pt x="317258" y="270510"/>
                  </a:lnTo>
                  <a:lnTo>
                    <a:pt x="324154" y="273050"/>
                  </a:lnTo>
                  <a:lnTo>
                    <a:pt x="332092" y="274320"/>
                  </a:lnTo>
                  <a:lnTo>
                    <a:pt x="339661" y="276860"/>
                  </a:lnTo>
                  <a:lnTo>
                    <a:pt x="345478" y="280670"/>
                  </a:lnTo>
                  <a:lnTo>
                    <a:pt x="342696" y="282968"/>
                  </a:lnTo>
                  <a:lnTo>
                    <a:pt x="344233" y="281940"/>
                  </a:lnTo>
                  <a:lnTo>
                    <a:pt x="349275" y="293370"/>
                  </a:lnTo>
                  <a:lnTo>
                    <a:pt x="354406" y="290830"/>
                  </a:lnTo>
                  <a:lnTo>
                    <a:pt x="350545" y="294640"/>
                  </a:lnTo>
                  <a:lnTo>
                    <a:pt x="343268" y="295910"/>
                  </a:lnTo>
                  <a:lnTo>
                    <a:pt x="338162" y="294640"/>
                  </a:lnTo>
                  <a:lnTo>
                    <a:pt x="341896" y="297180"/>
                  </a:lnTo>
                  <a:lnTo>
                    <a:pt x="346341" y="297180"/>
                  </a:lnTo>
                  <a:lnTo>
                    <a:pt x="350520" y="295910"/>
                  </a:lnTo>
                  <a:lnTo>
                    <a:pt x="346786" y="298450"/>
                  </a:lnTo>
                  <a:lnTo>
                    <a:pt x="338162" y="298450"/>
                  </a:lnTo>
                  <a:lnTo>
                    <a:pt x="340766" y="299720"/>
                  </a:lnTo>
                  <a:lnTo>
                    <a:pt x="343179" y="300812"/>
                  </a:lnTo>
                  <a:lnTo>
                    <a:pt x="338493" y="302260"/>
                  </a:lnTo>
                  <a:lnTo>
                    <a:pt x="321868" y="304800"/>
                  </a:lnTo>
                  <a:lnTo>
                    <a:pt x="313766" y="307340"/>
                  </a:lnTo>
                  <a:lnTo>
                    <a:pt x="322300" y="307340"/>
                  </a:lnTo>
                  <a:lnTo>
                    <a:pt x="339191" y="304800"/>
                  </a:lnTo>
                  <a:lnTo>
                    <a:pt x="347408" y="302260"/>
                  </a:lnTo>
                  <a:lnTo>
                    <a:pt x="345274" y="304800"/>
                  </a:lnTo>
                  <a:lnTo>
                    <a:pt x="342455" y="307340"/>
                  </a:lnTo>
                  <a:lnTo>
                    <a:pt x="339293" y="308610"/>
                  </a:lnTo>
                  <a:lnTo>
                    <a:pt x="342138" y="309880"/>
                  </a:lnTo>
                  <a:lnTo>
                    <a:pt x="348221" y="309880"/>
                  </a:lnTo>
                  <a:lnTo>
                    <a:pt x="338747" y="311150"/>
                  </a:lnTo>
                  <a:lnTo>
                    <a:pt x="349758" y="314960"/>
                  </a:lnTo>
                  <a:lnTo>
                    <a:pt x="352082" y="314960"/>
                  </a:lnTo>
                  <a:lnTo>
                    <a:pt x="347319" y="316230"/>
                  </a:lnTo>
                  <a:lnTo>
                    <a:pt x="344792" y="321310"/>
                  </a:lnTo>
                  <a:lnTo>
                    <a:pt x="342455" y="321310"/>
                  </a:lnTo>
                  <a:lnTo>
                    <a:pt x="339229" y="322580"/>
                  </a:lnTo>
                  <a:lnTo>
                    <a:pt x="342785" y="322580"/>
                  </a:lnTo>
                  <a:lnTo>
                    <a:pt x="340868" y="325120"/>
                  </a:lnTo>
                  <a:lnTo>
                    <a:pt x="345821" y="327660"/>
                  </a:lnTo>
                  <a:lnTo>
                    <a:pt x="352729" y="331470"/>
                  </a:lnTo>
                  <a:lnTo>
                    <a:pt x="356704" y="335280"/>
                  </a:lnTo>
                  <a:lnTo>
                    <a:pt x="352729" y="335280"/>
                  </a:lnTo>
                  <a:lnTo>
                    <a:pt x="347675" y="336550"/>
                  </a:lnTo>
                  <a:lnTo>
                    <a:pt x="345008" y="337820"/>
                  </a:lnTo>
                  <a:lnTo>
                    <a:pt x="348221" y="339090"/>
                  </a:lnTo>
                  <a:lnTo>
                    <a:pt x="343598" y="340360"/>
                  </a:lnTo>
                  <a:lnTo>
                    <a:pt x="340296" y="345440"/>
                  </a:lnTo>
                  <a:lnTo>
                    <a:pt x="335051" y="344170"/>
                  </a:lnTo>
                  <a:lnTo>
                    <a:pt x="341096" y="346710"/>
                  </a:lnTo>
                  <a:lnTo>
                    <a:pt x="343687" y="345440"/>
                  </a:lnTo>
                  <a:lnTo>
                    <a:pt x="346265" y="344170"/>
                  </a:lnTo>
                  <a:lnTo>
                    <a:pt x="359803" y="349250"/>
                  </a:lnTo>
                  <a:lnTo>
                    <a:pt x="355206" y="355600"/>
                  </a:lnTo>
                  <a:lnTo>
                    <a:pt x="348589" y="356870"/>
                  </a:lnTo>
                  <a:lnTo>
                    <a:pt x="351116" y="358038"/>
                  </a:lnTo>
                  <a:lnTo>
                    <a:pt x="350862" y="358140"/>
                  </a:lnTo>
                  <a:lnTo>
                    <a:pt x="346392" y="363220"/>
                  </a:lnTo>
                  <a:lnTo>
                    <a:pt x="340474" y="364490"/>
                  </a:lnTo>
                  <a:lnTo>
                    <a:pt x="351536" y="367030"/>
                  </a:lnTo>
                  <a:lnTo>
                    <a:pt x="357085" y="367030"/>
                  </a:lnTo>
                  <a:lnTo>
                    <a:pt x="347599" y="368300"/>
                  </a:lnTo>
                  <a:lnTo>
                    <a:pt x="337959" y="367030"/>
                  </a:lnTo>
                  <a:lnTo>
                    <a:pt x="328409" y="367030"/>
                  </a:lnTo>
                  <a:lnTo>
                    <a:pt x="319201" y="369570"/>
                  </a:lnTo>
                  <a:lnTo>
                    <a:pt x="324675" y="370840"/>
                  </a:lnTo>
                  <a:lnTo>
                    <a:pt x="338340" y="370840"/>
                  </a:lnTo>
                  <a:lnTo>
                    <a:pt x="343966" y="372110"/>
                  </a:lnTo>
                  <a:lnTo>
                    <a:pt x="337794" y="372110"/>
                  </a:lnTo>
                  <a:lnTo>
                    <a:pt x="333565" y="377190"/>
                  </a:lnTo>
                  <a:lnTo>
                    <a:pt x="322554" y="381000"/>
                  </a:lnTo>
                  <a:lnTo>
                    <a:pt x="315061" y="382270"/>
                  </a:lnTo>
                  <a:lnTo>
                    <a:pt x="311086" y="387350"/>
                  </a:lnTo>
                  <a:lnTo>
                    <a:pt x="320840" y="388620"/>
                  </a:lnTo>
                  <a:lnTo>
                    <a:pt x="329755" y="387350"/>
                  </a:lnTo>
                  <a:lnTo>
                    <a:pt x="338416" y="382270"/>
                  </a:lnTo>
                  <a:lnTo>
                    <a:pt x="347408" y="378460"/>
                  </a:lnTo>
                  <a:lnTo>
                    <a:pt x="340385" y="383540"/>
                  </a:lnTo>
                  <a:lnTo>
                    <a:pt x="333667" y="386080"/>
                  </a:lnTo>
                  <a:lnTo>
                    <a:pt x="326580" y="388620"/>
                  </a:lnTo>
                  <a:lnTo>
                    <a:pt x="318439" y="389890"/>
                  </a:lnTo>
                  <a:lnTo>
                    <a:pt x="312267" y="391160"/>
                  </a:lnTo>
                  <a:lnTo>
                    <a:pt x="308317" y="391922"/>
                  </a:lnTo>
                  <a:lnTo>
                    <a:pt x="309676" y="388061"/>
                  </a:lnTo>
                  <a:lnTo>
                    <a:pt x="306679" y="388404"/>
                  </a:lnTo>
                  <a:lnTo>
                    <a:pt x="303707" y="388924"/>
                  </a:lnTo>
                  <a:lnTo>
                    <a:pt x="300761" y="389623"/>
                  </a:lnTo>
                  <a:lnTo>
                    <a:pt x="302615" y="393649"/>
                  </a:lnTo>
                  <a:lnTo>
                    <a:pt x="299313" y="394970"/>
                  </a:lnTo>
                  <a:lnTo>
                    <a:pt x="294043" y="398780"/>
                  </a:lnTo>
                  <a:lnTo>
                    <a:pt x="298069" y="398780"/>
                  </a:lnTo>
                  <a:lnTo>
                    <a:pt x="298488" y="402590"/>
                  </a:lnTo>
                  <a:lnTo>
                    <a:pt x="301675" y="410210"/>
                  </a:lnTo>
                  <a:lnTo>
                    <a:pt x="311721" y="412750"/>
                  </a:lnTo>
                  <a:lnTo>
                    <a:pt x="306781" y="405130"/>
                  </a:lnTo>
                  <a:lnTo>
                    <a:pt x="313385" y="410210"/>
                  </a:lnTo>
                  <a:lnTo>
                    <a:pt x="323100" y="411480"/>
                  </a:lnTo>
                  <a:lnTo>
                    <a:pt x="334899" y="410210"/>
                  </a:lnTo>
                  <a:lnTo>
                    <a:pt x="338620" y="408940"/>
                  </a:lnTo>
                  <a:lnTo>
                    <a:pt x="348284" y="405130"/>
                  </a:lnTo>
                  <a:lnTo>
                    <a:pt x="351510" y="403860"/>
                  </a:lnTo>
                  <a:lnTo>
                    <a:pt x="342734" y="403860"/>
                  </a:lnTo>
                  <a:lnTo>
                    <a:pt x="345846" y="396240"/>
                  </a:lnTo>
                  <a:lnTo>
                    <a:pt x="348018" y="398780"/>
                  </a:lnTo>
                  <a:lnTo>
                    <a:pt x="350735" y="400050"/>
                  </a:lnTo>
                  <a:lnTo>
                    <a:pt x="354012" y="400050"/>
                  </a:lnTo>
                  <a:lnTo>
                    <a:pt x="354507" y="396240"/>
                  </a:lnTo>
                  <a:lnTo>
                    <a:pt x="360210" y="394970"/>
                  </a:lnTo>
                  <a:lnTo>
                    <a:pt x="366445" y="392430"/>
                  </a:lnTo>
                  <a:lnTo>
                    <a:pt x="368490" y="387350"/>
                  </a:lnTo>
                  <a:lnTo>
                    <a:pt x="367741" y="382270"/>
                  </a:lnTo>
                  <a:lnTo>
                    <a:pt x="363931" y="381000"/>
                  </a:lnTo>
                  <a:lnTo>
                    <a:pt x="364934" y="378460"/>
                  </a:lnTo>
                  <a:lnTo>
                    <a:pt x="367474" y="372110"/>
                  </a:lnTo>
                  <a:lnTo>
                    <a:pt x="371259" y="373380"/>
                  </a:lnTo>
                  <a:lnTo>
                    <a:pt x="375678" y="373380"/>
                  </a:lnTo>
                  <a:lnTo>
                    <a:pt x="369023" y="374650"/>
                  </a:lnTo>
                  <a:lnTo>
                    <a:pt x="368477" y="379730"/>
                  </a:lnTo>
                  <a:lnTo>
                    <a:pt x="370078" y="387350"/>
                  </a:lnTo>
                  <a:lnTo>
                    <a:pt x="369874" y="394970"/>
                  </a:lnTo>
                  <a:lnTo>
                    <a:pt x="375691" y="391160"/>
                  </a:lnTo>
                  <a:lnTo>
                    <a:pt x="384416" y="387350"/>
                  </a:lnTo>
                  <a:lnTo>
                    <a:pt x="390779" y="387350"/>
                  </a:lnTo>
                  <a:lnTo>
                    <a:pt x="385318" y="388620"/>
                  </a:lnTo>
                  <a:lnTo>
                    <a:pt x="378726" y="391871"/>
                  </a:lnTo>
                  <a:lnTo>
                    <a:pt x="378726" y="398780"/>
                  </a:lnTo>
                  <a:lnTo>
                    <a:pt x="377240" y="399021"/>
                  </a:lnTo>
                  <a:lnTo>
                    <a:pt x="375081" y="398208"/>
                  </a:lnTo>
                  <a:lnTo>
                    <a:pt x="378726" y="398780"/>
                  </a:lnTo>
                  <a:lnTo>
                    <a:pt x="378726" y="391871"/>
                  </a:lnTo>
                  <a:lnTo>
                    <a:pt x="375018" y="393700"/>
                  </a:lnTo>
                  <a:lnTo>
                    <a:pt x="371411" y="396824"/>
                  </a:lnTo>
                  <a:lnTo>
                    <a:pt x="370217" y="396367"/>
                  </a:lnTo>
                  <a:lnTo>
                    <a:pt x="360680" y="399923"/>
                  </a:lnTo>
                  <a:lnTo>
                    <a:pt x="362978" y="403707"/>
                  </a:lnTo>
                  <a:lnTo>
                    <a:pt x="366852" y="403529"/>
                  </a:lnTo>
                  <a:lnTo>
                    <a:pt x="372338" y="402755"/>
                  </a:lnTo>
                  <a:lnTo>
                    <a:pt x="377964" y="400939"/>
                  </a:lnTo>
                  <a:lnTo>
                    <a:pt x="381025" y="399135"/>
                  </a:lnTo>
                  <a:lnTo>
                    <a:pt x="386892" y="400050"/>
                  </a:lnTo>
                  <a:lnTo>
                    <a:pt x="401878" y="401320"/>
                  </a:lnTo>
                  <a:lnTo>
                    <a:pt x="409244" y="394970"/>
                  </a:lnTo>
                  <a:lnTo>
                    <a:pt x="416293" y="397510"/>
                  </a:lnTo>
                  <a:lnTo>
                    <a:pt x="406031" y="402590"/>
                  </a:lnTo>
                  <a:lnTo>
                    <a:pt x="382485" y="405130"/>
                  </a:lnTo>
                  <a:lnTo>
                    <a:pt x="372427" y="408597"/>
                  </a:lnTo>
                  <a:lnTo>
                    <a:pt x="370928" y="408025"/>
                  </a:lnTo>
                  <a:lnTo>
                    <a:pt x="364172" y="410514"/>
                  </a:lnTo>
                  <a:lnTo>
                    <a:pt x="363816" y="414832"/>
                  </a:lnTo>
                  <a:lnTo>
                    <a:pt x="370306" y="415404"/>
                  </a:lnTo>
                  <a:lnTo>
                    <a:pt x="378866" y="413435"/>
                  </a:lnTo>
                  <a:lnTo>
                    <a:pt x="384695" y="410133"/>
                  </a:lnTo>
                  <a:lnTo>
                    <a:pt x="377786" y="410616"/>
                  </a:lnTo>
                  <a:lnTo>
                    <a:pt x="372935" y="408787"/>
                  </a:lnTo>
                  <a:lnTo>
                    <a:pt x="408419" y="405130"/>
                  </a:lnTo>
                  <a:lnTo>
                    <a:pt x="420166" y="405130"/>
                  </a:lnTo>
                  <a:lnTo>
                    <a:pt x="414096" y="408940"/>
                  </a:lnTo>
                  <a:lnTo>
                    <a:pt x="406222" y="406400"/>
                  </a:lnTo>
                  <a:lnTo>
                    <a:pt x="392480" y="408940"/>
                  </a:lnTo>
                  <a:lnTo>
                    <a:pt x="387108" y="415290"/>
                  </a:lnTo>
                  <a:lnTo>
                    <a:pt x="379920" y="416560"/>
                  </a:lnTo>
                  <a:lnTo>
                    <a:pt x="386753" y="417830"/>
                  </a:lnTo>
                  <a:lnTo>
                    <a:pt x="401739" y="412750"/>
                  </a:lnTo>
                  <a:lnTo>
                    <a:pt x="408559" y="410210"/>
                  </a:lnTo>
                  <a:lnTo>
                    <a:pt x="410286" y="415290"/>
                  </a:lnTo>
                  <a:lnTo>
                    <a:pt x="408609" y="416560"/>
                  </a:lnTo>
                  <a:lnTo>
                    <a:pt x="403529" y="414020"/>
                  </a:lnTo>
                  <a:lnTo>
                    <a:pt x="398297" y="415290"/>
                  </a:lnTo>
                  <a:lnTo>
                    <a:pt x="393306" y="416560"/>
                  </a:lnTo>
                  <a:lnTo>
                    <a:pt x="388454" y="419100"/>
                  </a:lnTo>
                  <a:lnTo>
                    <a:pt x="393915" y="420370"/>
                  </a:lnTo>
                  <a:lnTo>
                    <a:pt x="400659" y="420370"/>
                  </a:lnTo>
                  <a:lnTo>
                    <a:pt x="407568" y="419100"/>
                  </a:lnTo>
                  <a:lnTo>
                    <a:pt x="413550" y="419100"/>
                  </a:lnTo>
                  <a:lnTo>
                    <a:pt x="409867" y="420370"/>
                  </a:lnTo>
                  <a:lnTo>
                    <a:pt x="412584" y="421640"/>
                  </a:lnTo>
                  <a:lnTo>
                    <a:pt x="417817" y="422910"/>
                  </a:lnTo>
                  <a:lnTo>
                    <a:pt x="421716" y="422910"/>
                  </a:lnTo>
                  <a:lnTo>
                    <a:pt x="414388" y="425450"/>
                  </a:lnTo>
                  <a:lnTo>
                    <a:pt x="406933" y="422910"/>
                  </a:lnTo>
                  <a:lnTo>
                    <a:pt x="399516" y="421640"/>
                  </a:lnTo>
                  <a:lnTo>
                    <a:pt x="392328" y="422910"/>
                  </a:lnTo>
                  <a:lnTo>
                    <a:pt x="397916" y="424180"/>
                  </a:lnTo>
                  <a:lnTo>
                    <a:pt x="402361" y="427990"/>
                  </a:lnTo>
                  <a:lnTo>
                    <a:pt x="412369" y="429260"/>
                  </a:lnTo>
                  <a:lnTo>
                    <a:pt x="416839" y="429260"/>
                  </a:lnTo>
                  <a:lnTo>
                    <a:pt x="425043" y="430530"/>
                  </a:lnTo>
                  <a:lnTo>
                    <a:pt x="419696" y="435610"/>
                  </a:lnTo>
                  <a:lnTo>
                    <a:pt x="411581" y="431800"/>
                  </a:lnTo>
                  <a:lnTo>
                    <a:pt x="407276" y="433070"/>
                  </a:lnTo>
                  <a:lnTo>
                    <a:pt x="402005" y="433070"/>
                  </a:lnTo>
                  <a:lnTo>
                    <a:pt x="404926" y="436880"/>
                  </a:lnTo>
                  <a:lnTo>
                    <a:pt x="416026" y="436880"/>
                  </a:lnTo>
                  <a:lnTo>
                    <a:pt x="413181" y="438150"/>
                  </a:lnTo>
                  <a:lnTo>
                    <a:pt x="414426" y="439420"/>
                  </a:lnTo>
                  <a:lnTo>
                    <a:pt x="415721" y="440690"/>
                  </a:lnTo>
                  <a:lnTo>
                    <a:pt x="417055" y="441960"/>
                  </a:lnTo>
                  <a:lnTo>
                    <a:pt x="412711" y="439420"/>
                  </a:lnTo>
                  <a:lnTo>
                    <a:pt x="405917" y="439420"/>
                  </a:lnTo>
                  <a:lnTo>
                    <a:pt x="401205" y="440690"/>
                  </a:lnTo>
                  <a:lnTo>
                    <a:pt x="403402" y="441960"/>
                  </a:lnTo>
                  <a:lnTo>
                    <a:pt x="415213" y="445770"/>
                  </a:lnTo>
                  <a:lnTo>
                    <a:pt x="405079" y="444500"/>
                  </a:lnTo>
                  <a:lnTo>
                    <a:pt x="410629" y="448310"/>
                  </a:lnTo>
                  <a:lnTo>
                    <a:pt x="416928" y="445770"/>
                  </a:lnTo>
                  <a:lnTo>
                    <a:pt x="421728" y="441960"/>
                  </a:lnTo>
                  <a:lnTo>
                    <a:pt x="419049" y="444500"/>
                  </a:lnTo>
                  <a:lnTo>
                    <a:pt x="418592" y="447040"/>
                  </a:lnTo>
                  <a:lnTo>
                    <a:pt x="413448" y="452120"/>
                  </a:lnTo>
                  <a:lnTo>
                    <a:pt x="405752" y="448310"/>
                  </a:lnTo>
                  <a:lnTo>
                    <a:pt x="402386" y="447040"/>
                  </a:lnTo>
                  <a:lnTo>
                    <a:pt x="394169" y="445770"/>
                  </a:lnTo>
                  <a:lnTo>
                    <a:pt x="379857" y="440690"/>
                  </a:lnTo>
                  <a:lnTo>
                    <a:pt x="372186" y="436880"/>
                  </a:lnTo>
                  <a:lnTo>
                    <a:pt x="363943" y="434340"/>
                  </a:lnTo>
                  <a:lnTo>
                    <a:pt x="346964" y="434340"/>
                  </a:lnTo>
                  <a:lnTo>
                    <a:pt x="330390" y="431800"/>
                  </a:lnTo>
                  <a:lnTo>
                    <a:pt x="322097" y="431800"/>
                  </a:lnTo>
                  <a:lnTo>
                    <a:pt x="314058" y="433070"/>
                  </a:lnTo>
                  <a:lnTo>
                    <a:pt x="306781" y="436880"/>
                  </a:lnTo>
                  <a:lnTo>
                    <a:pt x="312585" y="440690"/>
                  </a:lnTo>
                  <a:lnTo>
                    <a:pt x="317461" y="445770"/>
                  </a:lnTo>
                  <a:lnTo>
                    <a:pt x="324612" y="448310"/>
                  </a:lnTo>
                  <a:lnTo>
                    <a:pt x="332295" y="448310"/>
                  </a:lnTo>
                  <a:lnTo>
                    <a:pt x="347827" y="450850"/>
                  </a:lnTo>
                  <a:lnTo>
                    <a:pt x="354507" y="455930"/>
                  </a:lnTo>
                  <a:lnTo>
                    <a:pt x="361861" y="462280"/>
                  </a:lnTo>
                  <a:lnTo>
                    <a:pt x="367449" y="461010"/>
                  </a:lnTo>
                  <a:lnTo>
                    <a:pt x="378358" y="462280"/>
                  </a:lnTo>
                  <a:lnTo>
                    <a:pt x="382206" y="464820"/>
                  </a:lnTo>
                  <a:lnTo>
                    <a:pt x="387921" y="462280"/>
                  </a:lnTo>
                  <a:lnTo>
                    <a:pt x="389636" y="461010"/>
                  </a:lnTo>
                  <a:lnTo>
                    <a:pt x="393052" y="458470"/>
                  </a:lnTo>
                  <a:lnTo>
                    <a:pt x="397332" y="462280"/>
                  </a:lnTo>
                  <a:lnTo>
                    <a:pt x="394589" y="462280"/>
                  </a:lnTo>
                  <a:lnTo>
                    <a:pt x="391883" y="463550"/>
                  </a:lnTo>
                  <a:lnTo>
                    <a:pt x="397002" y="463550"/>
                  </a:lnTo>
                  <a:lnTo>
                    <a:pt x="412407" y="461010"/>
                  </a:lnTo>
                  <a:lnTo>
                    <a:pt x="420166" y="461010"/>
                  </a:lnTo>
                  <a:lnTo>
                    <a:pt x="418426" y="463550"/>
                  </a:lnTo>
                  <a:lnTo>
                    <a:pt x="413816" y="464820"/>
                  </a:lnTo>
                  <a:lnTo>
                    <a:pt x="411251" y="466090"/>
                  </a:lnTo>
                  <a:lnTo>
                    <a:pt x="414502" y="467360"/>
                  </a:lnTo>
                  <a:lnTo>
                    <a:pt x="416026" y="468630"/>
                  </a:lnTo>
                  <a:lnTo>
                    <a:pt x="415112" y="472440"/>
                  </a:lnTo>
                  <a:lnTo>
                    <a:pt x="408851" y="472440"/>
                  </a:lnTo>
                  <a:lnTo>
                    <a:pt x="403542" y="471170"/>
                  </a:lnTo>
                  <a:lnTo>
                    <a:pt x="398513" y="476250"/>
                  </a:lnTo>
                  <a:lnTo>
                    <a:pt x="401688" y="474980"/>
                  </a:lnTo>
                  <a:lnTo>
                    <a:pt x="404393" y="476250"/>
                  </a:lnTo>
                  <a:lnTo>
                    <a:pt x="406628" y="477520"/>
                  </a:lnTo>
                  <a:lnTo>
                    <a:pt x="402158" y="477520"/>
                  </a:lnTo>
                  <a:lnTo>
                    <a:pt x="393306" y="474980"/>
                  </a:lnTo>
                  <a:lnTo>
                    <a:pt x="393090" y="481330"/>
                  </a:lnTo>
                  <a:lnTo>
                    <a:pt x="397789" y="481330"/>
                  </a:lnTo>
                  <a:lnTo>
                    <a:pt x="404660" y="478790"/>
                  </a:lnTo>
                  <a:lnTo>
                    <a:pt x="408940" y="481330"/>
                  </a:lnTo>
                  <a:lnTo>
                    <a:pt x="400596" y="482600"/>
                  </a:lnTo>
                  <a:lnTo>
                    <a:pt x="392379" y="485140"/>
                  </a:lnTo>
                  <a:lnTo>
                    <a:pt x="384784" y="488950"/>
                  </a:lnTo>
                  <a:lnTo>
                    <a:pt x="378358" y="494030"/>
                  </a:lnTo>
                  <a:lnTo>
                    <a:pt x="385699" y="496570"/>
                  </a:lnTo>
                  <a:lnTo>
                    <a:pt x="389801" y="490220"/>
                  </a:lnTo>
                  <a:lnTo>
                    <a:pt x="399402" y="490220"/>
                  </a:lnTo>
                  <a:lnTo>
                    <a:pt x="400240" y="495300"/>
                  </a:lnTo>
                  <a:lnTo>
                    <a:pt x="403504" y="495300"/>
                  </a:lnTo>
                  <a:lnTo>
                    <a:pt x="399643" y="497840"/>
                  </a:lnTo>
                  <a:lnTo>
                    <a:pt x="395287" y="495300"/>
                  </a:lnTo>
                  <a:lnTo>
                    <a:pt x="391896" y="499110"/>
                  </a:lnTo>
                  <a:lnTo>
                    <a:pt x="394677" y="499110"/>
                  </a:lnTo>
                  <a:lnTo>
                    <a:pt x="397256" y="500380"/>
                  </a:lnTo>
                  <a:lnTo>
                    <a:pt x="399630" y="501650"/>
                  </a:lnTo>
                  <a:lnTo>
                    <a:pt x="396722" y="501650"/>
                  </a:lnTo>
                  <a:lnTo>
                    <a:pt x="394144" y="502920"/>
                  </a:lnTo>
                  <a:lnTo>
                    <a:pt x="391896" y="504190"/>
                  </a:lnTo>
                  <a:lnTo>
                    <a:pt x="391629" y="500380"/>
                  </a:lnTo>
                  <a:lnTo>
                    <a:pt x="391452" y="497840"/>
                  </a:lnTo>
                  <a:lnTo>
                    <a:pt x="383755" y="500380"/>
                  </a:lnTo>
                  <a:lnTo>
                    <a:pt x="379539" y="500380"/>
                  </a:lnTo>
                  <a:lnTo>
                    <a:pt x="379539" y="509270"/>
                  </a:lnTo>
                  <a:lnTo>
                    <a:pt x="379526" y="544830"/>
                  </a:lnTo>
                  <a:lnTo>
                    <a:pt x="372554" y="544830"/>
                  </a:lnTo>
                  <a:lnTo>
                    <a:pt x="372554" y="547370"/>
                  </a:lnTo>
                  <a:lnTo>
                    <a:pt x="371424" y="547738"/>
                  </a:lnTo>
                  <a:lnTo>
                    <a:pt x="371424" y="552450"/>
                  </a:lnTo>
                  <a:lnTo>
                    <a:pt x="364883" y="554990"/>
                  </a:lnTo>
                  <a:lnTo>
                    <a:pt x="362508" y="554990"/>
                  </a:lnTo>
                  <a:lnTo>
                    <a:pt x="362508" y="581660"/>
                  </a:lnTo>
                  <a:lnTo>
                    <a:pt x="359498" y="582930"/>
                  </a:lnTo>
                  <a:lnTo>
                    <a:pt x="352183" y="581660"/>
                  </a:lnTo>
                  <a:lnTo>
                    <a:pt x="345363" y="581660"/>
                  </a:lnTo>
                  <a:lnTo>
                    <a:pt x="340461" y="582930"/>
                  </a:lnTo>
                  <a:lnTo>
                    <a:pt x="333870" y="584200"/>
                  </a:lnTo>
                  <a:lnTo>
                    <a:pt x="337489" y="588010"/>
                  </a:lnTo>
                  <a:lnTo>
                    <a:pt x="336765" y="588010"/>
                  </a:lnTo>
                  <a:lnTo>
                    <a:pt x="329857" y="586740"/>
                  </a:lnTo>
                  <a:lnTo>
                    <a:pt x="322999" y="588010"/>
                  </a:lnTo>
                  <a:lnTo>
                    <a:pt x="319214" y="589330"/>
                  </a:lnTo>
                  <a:lnTo>
                    <a:pt x="319214" y="631190"/>
                  </a:lnTo>
                  <a:lnTo>
                    <a:pt x="316534" y="633730"/>
                  </a:lnTo>
                  <a:lnTo>
                    <a:pt x="316953" y="634415"/>
                  </a:lnTo>
                  <a:lnTo>
                    <a:pt x="301917" y="632498"/>
                  </a:lnTo>
                  <a:lnTo>
                    <a:pt x="301917" y="655307"/>
                  </a:lnTo>
                  <a:lnTo>
                    <a:pt x="301688" y="660742"/>
                  </a:lnTo>
                  <a:lnTo>
                    <a:pt x="297472" y="661670"/>
                  </a:lnTo>
                  <a:lnTo>
                    <a:pt x="299351" y="654050"/>
                  </a:lnTo>
                  <a:lnTo>
                    <a:pt x="299491" y="652780"/>
                  </a:lnTo>
                  <a:lnTo>
                    <a:pt x="301917" y="655307"/>
                  </a:lnTo>
                  <a:lnTo>
                    <a:pt x="301917" y="632498"/>
                  </a:lnTo>
                  <a:lnTo>
                    <a:pt x="301675" y="632460"/>
                  </a:lnTo>
                  <a:lnTo>
                    <a:pt x="291871" y="632460"/>
                  </a:lnTo>
                  <a:lnTo>
                    <a:pt x="284772" y="635228"/>
                  </a:lnTo>
                  <a:lnTo>
                    <a:pt x="284772" y="662940"/>
                  </a:lnTo>
                  <a:lnTo>
                    <a:pt x="278853" y="663956"/>
                  </a:lnTo>
                  <a:lnTo>
                    <a:pt x="280416" y="662940"/>
                  </a:lnTo>
                  <a:lnTo>
                    <a:pt x="284772" y="662940"/>
                  </a:lnTo>
                  <a:lnTo>
                    <a:pt x="284772" y="635228"/>
                  </a:lnTo>
                  <a:lnTo>
                    <a:pt x="282092" y="636270"/>
                  </a:lnTo>
                  <a:lnTo>
                    <a:pt x="277342" y="640080"/>
                  </a:lnTo>
                  <a:lnTo>
                    <a:pt x="275551" y="640080"/>
                  </a:lnTo>
                  <a:lnTo>
                    <a:pt x="282143" y="635000"/>
                  </a:lnTo>
                  <a:lnTo>
                    <a:pt x="283781" y="633730"/>
                  </a:lnTo>
                  <a:lnTo>
                    <a:pt x="290512" y="632460"/>
                  </a:lnTo>
                  <a:lnTo>
                    <a:pt x="299910" y="629920"/>
                  </a:lnTo>
                  <a:lnTo>
                    <a:pt x="304609" y="628650"/>
                  </a:lnTo>
                  <a:lnTo>
                    <a:pt x="311670" y="633730"/>
                  </a:lnTo>
                  <a:lnTo>
                    <a:pt x="319214" y="631190"/>
                  </a:lnTo>
                  <a:lnTo>
                    <a:pt x="319214" y="589330"/>
                  </a:lnTo>
                  <a:lnTo>
                    <a:pt x="308305" y="593090"/>
                  </a:lnTo>
                  <a:lnTo>
                    <a:pt x="301231" y="595630"/>
                  </a:lnTo>
                  <a:lnTo>
                    <a:pt x="294678" y="599440"/>
                  </a:lnTo>
                  <a:lnTo>
                    <a:pt x="288290" y="603250"/>
                  </a:lnTo>
                  <a:lnTo>
                    <a:pt x="277571" y="605231"/>
                  </a:lnTo>
                  <a:lnTo>
                    <a:pt x="287197" y="601980"/>
                  </a:lnTo>
                  <a:lnTo>
                    <a:pt x="291706" y="599440"/>
                  </a:lnTo>
                  <a:lnTo>
                    <a:pt x="293966" y="598170"/>
                  </a:lnTo>
                  <a:lnTo>
                    <a:pt x="300088" y="594360"/>
                  </a:lnTo>
                  <a:lnTo>
                    <a:pt x="306895" y="590550"/>
                  </a:lnTo>
                  <a:lnTo>
                    <a:pt x="313969" y="589280"/>
                  </a:lnTo>
                  <a:lnTo>
                    <a:pt x="320954" y="586740"/>
                  </a:lnTo>
                  <a:lnTo>
                    <a:pt x="344030" y="580390"/>
                  </a:lnTo>
                  <a:lnTo>
                    <a:pt x="348703" y="579120"/>
                  </a:lnTo>
                  <a:lnTo>
                    <a:pt x="358267" y="577850"/>
                  </a:lnTo>
                  <a:lnTo>
                    <a:pt x="355650" y="579120"/>
                  </a:lnTo>
                  <a:lnTo>
                    <a:pt x="350151" y="579120"/>
                  </a:lnTo>
                  <a:lnTo>
                    <a:pt x="353949" y="581660"/>
                  </a:lnTo>
                  <a:lnTo>
                    <a:pt x="362508" y="581660"/>
                  </a:lnTo>
                  <a:lnTo>
                    <a:pt x="362508" y="554990"/>
                  </a:lnTo>
                  <a:lnTo>
                    <a:pt x="357682" y="554990"/>
                  </a:lnTo>
                  <a:lnTo>
                    <a:pt x="350901" y="557530"/>
                  </a:lnTo>
                  <a:lnTo>
                    <a:pt x="354799" y="560171"/>
                  </a:lnTo>
                  <a:lnTo>
                    <a:pt x="354164" y="560070"/>
                  </a:lnTo>
                  <a:lnTo>
                    <a:pt x="338112" y="554990"/>
                  </a:lnTo>
                  <a:lnTo>
                    <a:pt x="317855" y="552450"/>
                  </a:lnTo>
                  <a:lnTo>
                    <a:pt x="307568" y="552450"/>
                  </a:lnTo>
                  <a:lnTo>
                    <a:pt x="299758" y="551472"/>
                  </a:lnTo>
                  <a:lnTo>
                    <a:pt x="296570" y="552450"/>
                  </a:lnTo>
                  <a:lnTo>
                    <a:pt x="292150" y="553300"/>
                  </a:lnTo>
                  <a:lnTo>
                    <a:pt x="285762" y="554990"/>
                  </a:lnTo>
                  <a:lnTo>
                    <a:pt x="279006" y="557530"/>
                  </a:lnTo>
                  <a:lnTo>
                    <a:pt x="274637" y="558685"/>
                  </a:lnTo>
                  <a:lnTo>
                    <a:pt x="279400" y="556260"/>
                  </a:lnTo>
                  <a:lnTo>
                    <a:pt x="286804" y="552450"/>
                  </a:lnTo>
                  <a:lnTo>
                    <a:pt x="294563" y="549910"/>
                  </a:lnTo>
                  <a:lnTo>
                    <a:pt x="305206" y="548640"/>
                  </a:lnTo>
                  <a:lnTo>
                    <a:pt x="310565" y="547370"/>
                  </a:lnTo>
                  <a:lnTo>
                    <a:pt x="315912" y="546100"/>
                  </a:lnTo>
                  <a:lnTo>
                    <a:pt x="337350" y="542290"/>
                  </a:lnTo>
                  <a:lnTo>
                    <a:pt x="331495" y="544830"/>
                  </a:lnTo>
                  <a:lnTo>
                    <a:pt x="325310" y="544830"/>
                  </a:lnTo>
                  <a:lnTo>
                    <a:pt x="312953" y="547370"/>
                  </a:lnTo>
                  <a:lnTo>
                    <a:pt x="317449" y="551180"/>
                  </a:lnTo>
                  <a:lnTo>
                    <a:pt x="323646" y="551180"/>
                  </a:lnTo>
                  <a:lnTo>
                    <a:pt x="329234" y="549910"/>
                  </a:lnTo>
                  <a:lnTo>
                    <a:pt x="326351" y="551180"/>
                  </a:lnTo>
                  <a:lnTo>
                    <a:pt x="329857" y="552450"/>
                  </a:lnTo>
                  <a:lnTo>
                    <a:pt x="336054" y="551180"/>
                  </a:lnTo>
                  <a:lnTo>
                    <a:pt x="338632" y="549910"/>
                  </a:lnTo>
                  <a:lnTo>
                    <a:pt x="341223" y="548640"/>
                  </a:lnTo>
                  <a:lnTo>
                    <a:pt x="340233" y="547370"/>
                  </a:lnTo>
                  <a:lnTo>
                    <a:pt x="339217" y="546100"/>
                  </a:lnTo>
                  <a:lnTo>
                    <a:pt x="338150" y="544830"/>
                  </a:lnTo>
                  <a:lnTo>
                    <a:pt x="343674" y="544830"/>
                  </a:lnTo>
                  <a:lnTo>
                    <a:pt x="347294" y="542290"/>
                  </a:lnTo>
                  <a:lnTo>
                    <a:pt x="349110" y="541020"/>
                  </a:lnTo>
                  <a:lnTo>
                    <a:pt x="354393" y="544830"/>
                  </a:lnTo>
                  <a:lnTo>
                    <a:pt x="346354" y="544830"/>
                  </a:lnTo>
                  <a:lnTo>
                    <a:pt x="342404" y="546100"/>
                  </a:lnTo>
                  <a:lnTo>
                    <a:pt x="343204" y="552450"/>
                  </a:lnTo>
                  <a:lnTo>
                    <a:pt x="340474" y="552450"/>
                  </a:lnTo>
                  <a:lnTo>
                    <a:pt x="343331" y="553415"/>
                  </a:lnTo>
                  <a:lnTo>
                    <a:pt x="343382" y="553720"/>
                  </a:lnTo>
                  <a:lnTo>
                    <a:pt x="343852" y="553580"/>
                  </a:lnTo>
                  <a:lnTo>
                    <a:pt x="348094" y="554990"/>
                  </a:lnTo>
                  <a:lnTo>
                    <a:pt x="355765" y="554990"/>
                  </a:lnTo>
                  <a:lnTo>
                    <a:pt x="371424" y="552450"/>
                  </a:lnTo>
                  <a:lnTo>
                    <a:pt x="371424" y="547738"/>
                  </a:lnTo>
                  <a:lnTo>
                    <a:pt x="364667" y="549910"/>
                  </a:lnTo>
                  <a:lnTo>
                    <a:pt x="348576" y="552450"/>
                  </a:lnTo>
                  <a:lnTo>
                    <a:pt x="347599" y="552450"/>
                  </a:lnTo>
                  <a:lnTo>
                    <a:pt x="360197" y="548640"/>
                  </a:lnTo>
                  <a:lnTo>
                    <a:pt x="350481" y="547370"/>
                  </a:lnTo>
                  <a:lnTo>
                    <a:pt x="359867" y="544830"/>
                  </a:lnTo>
                  <a:lnTo>
                    <a:pt x="365798" y="544830"/>
                  </a:lnTo>
                  <a:lnTo>
                    <a:pt x="369392" y="546100"/>
                  </a:lnTo>
                  <a:lnTo>
                    <a:pt x="372554" y="547370"/>
                  </a:lnTo>
                  <a:lnTo>
                    <a:pt x="372554" y="544830"/>
                  </a:lnTo>
                  <a:lnTo>
                    <a:pt x="370662" y="544830"/>
                  </a:lnTo>
                  <a:lnTo>
                    <a:pt x="357809" y="541020"/>
                  </a:lnTo>
                  <a:lnTo>
                    <a:pt x="353529" y="539750"/>
                  </a:lnTo>
                  <a:lnTo>
                    <a:pt x="344716" y="538480"/>
                  </a:lnTo>
                  <a:lnTo>
                    <a:pt x="338569" y="539750"/>
                  </a:lnTo>
                  <a:lnTo>
                    <a:pt x="334937" y="539750"/>
                  </a:lnTo>
                  <a:lnTo>
                    <a:pt x="346113" y="537324"/>
                  </a:lnTo>
                  <a:lnTo>
                    <a:pt x="348754" y="535114"/>
                  </a:lnTo>
                  <a:lnTo>
                    <a:pt x="371246" y="542290"/>
                  </a:lnTo>
                  <a:lnTo>
                    <a:pt x="379526" y="544830"/>
                  </a:lnTo>
                  <a:lnTo>
                    <a:pt x="379526" y="509282"/>
                  </a:lnTo>
                  <a:lnTo>
                    <a:pt x="376008" y="510540"/>
                  </a:lnTo>
                  <a:lnTo>
                    <a:pt x="371157" y="511403"/>
                  </a:lnTo>
                  <a:lnTo>
                    <a:pt x="374065" y="509270"/>
                  </a:lnTo>
                  <a:lnTo>
                    <a:pt x="379539" y="509270"/>
                  </a:lnTo>
                  <a:lnTo>
                    <a:pt x="379539" y="500380"/>
                  </a:lnTo>
                  <a:lnTo>
                    <a:pt x="379158" y="500380"/>
                  </a:lnTo>
                  <a:lnTo>
                    <a:pt x="381762" y="497840"/>
                  </a:lnTo>
                  <a:lnTo>
                    <a:pt x="383032" y="496570"/>
                  </a:lnTo>
                  <a:lnTo>
                    <a:pt x="378028" y="495300"/>
                  </a:lnTo>
                  <a:lnTo>
                    <a:pt x="374230" y="499110"/>
                  </a:lnTo>
                  <a:lnTo>
                    <a:pt x="371005" y="508000"/>
                  </a:lnTo>
                  <a:lnTo>
                    <a:pt x="365620" y="508000"/>
                  </a:lnTo>
                  <a:lnTo>
                    <a:pt x="363308" y="511810"/>
                  </a:lnTo>
                  <a:lnTo>
                    <a:pt x="368884" y="513080"/>
                  </a:lnTo>
                  <a:lnTo>
                    <a:pt x="369443" y="512673"/>
                  </a:lnTo>
                  <a:lnTo>
                    <a:pt x="372173" y="516890"/>
                  </a:lnTo>
                  <a:lnTo>
                    <a:pt x="370611" y="516229"/>
                  </a:lnTo>
                  <a:lnTo>
                    <a:pt x="370611" y="521970"/>
                  </a:lnTo>
                  <a:lnTo>
                    <a:pt x="367017" y="523240"/>
                  </a:lnTo>
                  <a:lnTo>
                    <a:pt x="362966" y="524510"/>
                  </a:lnTo>
                  <a:lnTo>
                    <a:pt x="356019" y="527050"/>
                  </a:lnTo>
                  <a:lnTo>
                    <a:pt x="355752" y="530860"/>
                  </a:lnTo>
                  <a:lnTo>
                    <a:pt x="351637" y="530860"/>
                  </a:lnTo>
                  <a:lnTo>
                    <a:pt x="354304" y="532130"/>
                  </a:lnTo>
                  <a:lnTo>
                    <a:pt x="356908" y="533400"/>
                  </a:lnTo>
                  <a:lnTo>
                    <a:pt x="359435" y="534670"/>
                  </a:lnTo>
                  <a:lnTo>
                    <a:pt x="355434" y="533400"/>
                  </a:lnTo>
                  <a:lnTo>
                    <a:pt x="351294" y="532130"/>
                  </a:lnTo>
                  <a:lnTo>
                    <a:pt x="347395" y="534670"/>
                  </a:lnTo>
                  <a:lnTo>
                    <a:pt x="348259" y="534949"/>
                  </a:lnTo>
                  <a:lnTo>
                    <a:pt x="342353" y="533539"/>
                  </a:lnTo>
                  <a:lnTo>
                    <a:pt x="340448" y="534060"/>
                  </a:lnTo>
                  <a:lnTo>
                    <a:pt x="342595" y="532130"/>
                  </a:lnTo>
                  <a:lnTo>
                    <a:pt x="349123" y="530860"/>
                  </a:lnTo>
                  <a:lnTo>
                    <a:pt x="354012" y="527050"/>
                  </a:lnTo>
                  <a:lnTo>
                    <a:pt x="350812" y="528320"/>
                  </a:lnTo>
                  <a:lnTo>
                    <a:pt x="348081" y="527050"/>
                  </a:lnTo>
                  <a:lnTo>
                    <a:pt x="345846" y="524510"/>
                  </a:lnTo>
                  <a:lnTo>
                    <a:pt x="358254" y="524510"/>
                  </a:lnTo>
                  <a:lnTo>
                    <a:pt x="370611" y="521970"/>
                  </a:lnTo>
                  <a:lnTo>
                    <a:pt x="370611" y="516229"/>
                  </a:lnTo>
                  <a:lnTo>
                    <a:pt x="366255" y="514350"/>
                  </a:lnTo>
                  <a:lnTo>
                    <a:pt x="360438" y="520700"/>
                  </a:lnTo>
                  <a:lnTo>
                    <a:pt x="348500" y="519430"/>
                  </a:lnTo>
                  <a:lnTo>
                    <a:pt x="341757" y="516890"/>
                  </a:lnTo>
                  <a:lnTo>
                    <a:pt x="340131" y="517245"/>
                  </a:lnTo>
                  <a:lnTo>
                    <a:pt x="343166" y="515620"/>
                  </a:lnTo>
                  <a:lnTo>
                    <a:pt x="339559" y="517359"/>
                  </a:lnTo>
                  <a:lnTo>
                    <a:pt x="337223" y="517867"/>
                  </a:lnTo>
                  <a:lnTo>
                    <a:pt x="332143" y="515620"/>
                  </a:lnTo>
                  <a:lnTo>
                    <a:pt x="326936" y="518160"/>
                  </a:lnTo>
                  <a:lnTo>
                    <a:pt x="329920" y="518160"/>
                  </a:lnTo>
                  <a:lnTo>
                    <a:pt x="323799" y="519430"/>
                  </a:lnTo>
                  <a:lnTo>
                    <a:pt x="318757" y="521970"/>
                  </a:lnTo>
                  <a:lnTo>
                    <a:pt x="322097" y="521970"/>
                  </a:lnTo>
                  <a:lnTo>
                    <a:pt x="319303" y="523240"/>
                  </a:lnTo>
                  <a:lnTo>
                    <a:pt x="314198" y="524510"/>
                  </a:lnTo>
                  <a:lnTo>
                    <a:pt x="310578" y="525780"/>
                  </a:lnTo>
                  <a:lnTo>
                    <a:pt x="308660" y="526211"/>
                  </a:lnTo>
                  <a:lnTo>
                    <a:pt x="306705" y="522300"/>
                  </a:lnTo>
                  <a:lnTo>
                    <a:pt x="306705" y="526656"/>
                  </a:lnTo>
                  <a:lnTo>
                    <a:pt x="304914" y="527050"/>
                  </a:lnTo>
                  <a:lnTo>
                    <a:pt x="303326" y="527050"/>
                  </a:lnTo>
                  <a:lnTo>
                    <a:pt x="306705" y="526656"/>
                  </a:lnTo>
                  <a:lnTo>
                    <a:pt x="306705" y="522300"/>
                  </a:lnTo>
                  <a:lnTo>
                    <a:pt x="306133" y="521157"/>
                  </a:lnTo>
                  <a:lnTo>
                    <a:pt x="303453" y="522173"/>
                  </a:lnTo>
                  <a:lnTo>
                    <a:pt x="300990" y="523595"/>
                  </a:lnTo>
                  <a:lnTo>
                    <a:pt x="298767" y="525424"/>
                  </a:lnTo>
                  <a:lnTo>
                    <a:pt x="301764" y="527050"/>
                  </a:lnTo>
                  <a:lnTo>
                    <a:pt x="299008" y="527050"/>
                  </a:lnTo>
                  <a:lnTo>
                    <a:pt x="293662" y="529590"/>
                  </a:lnTo>
                  <a:lnTo>
                    <a:pt x="300494" y="529590"/>
                  </a:lnTo>
                  <a:lnTo>
                    <a:pt x="307314" y="527050"/>
                  </a:lnTo>
                  <a:lnTo>
                    <a:pt x="314134" y="528320"/>
                  </a:lnTo>
                  <a:lnTo>
                    <a:pt x="310781" y="528320"/>
                  </a:lnTo>
                  <a:lnTo>
                    <a:pt x="307632" y="529590"/>
                  </a:lnTo>
                  <a:lnTo>
                    <a:pt x="305650" y="532130"/>
                  </a:lnTo>
                  <a:lnTo>
                    <a:pt x="310527" y="530860"/>
                  </a:lnTo>
                  <a:lnTo>
                    <a:pt x="317119" y="530860"/>
                  </a:lnTo>
                  <a:lnTo>
                    <a:pt x="324015" y="532130"/>
                  </a:lnTo>
                  <a:lnTo>
                    <a:pt x="336473" y="532130"/>
                  </a:lnTo>
                  <a:lnTo>
                    <a:pt x="320103" y="533527"/>
                  </a:lnTo>
                  <a:lnTo>
                    <a:pt x="323532" y="534022"/>
                  </a:lnTo>
                  <a:lnTo>
                    <a:pt x="327291" y="533819"/>
                  </a:lnTo>
                  <a:lnTo>
                    <a:pt x="328536" y="534149"/>
                  </a:lnTo>
                  <a:lnTo>
                    <a:pt x="324408" y="536232"/>
                  </a:lnTo>
                  <a:lnTo>
                    <a:pt x="330949" y="535736"/>
                  </a:lnTo>
                  <a:lnTo>
                    <a:pt x="335711" y="535343"/>
                  </a:lnTo>
                  <a:lnTo>
                    <a:pt x="334975" y="535533"/>
                  </a:lnTo>
                  <a:lnTo>
                    <a:pt x="328701" y="537019"/>
                  </a:lnTo>
                  <a:lnTo>
                    <a:pt x="330250" y="539356"/>
                  </a:lnTo>
                  <a:lnTo>
                    <a:pt x="325894" y="538480"/>
                  </a:lnTo>
                  <a:lnTo>
                    <a:pt x="319570" y="537210"/>
                  </a:lnTo>
                  <a:lnTo>
                    <a:pt x="313359" y="532130"/>
                  </a:lnTo>
                  <a:lnTo>
                    <a:pt x="306400" y="534670"/>
                  </a:lnTo>
                  <a:lnTo>
                    <a:pt x="309333" y="535940"/>
                  </a:lnTo>
                  <a:lnTo>
                    <a:pt x="312039" y="537210"/>
                  </a:lnTo>
                  <a:lnTo>
                    <a:pt x="314515" y="538480"/>
                  </a:lnTo>
                  <a:lnTo>
                    <a:pt x="307746" y="537210"/>
                  </a:lnTo>
                  <a:lnTo>
                    <a:pt x="300786" y="534670"/>
                  </a:lnTo>
                  <a:lnTo>
                    <a:pt x="293738" y="533400"/>
                  </a:lnTo>
                  <a:lnTo>
                    <a:pt x="286677" y="534670"/>
                  </a:lnTo>
                  <a:lnTo>
                    <a:pt x="292188" y="534670"/>
                  </a:lnTo>
                  <a:lnTo>
                    <a:pt x="293509" y="535940"/>
                  </a:lnTo>
                  <a:lnTo>
                    <a:pt x="299046" y="540715"/>
                  </a:lnTo>
                  <a:lnTo>
                    <a:pt x="295986" y="539750"/>
                  </a:lnTo>
                  <a:lnTo>
                    <a:pt x="287807" y="539750"/>
                  </a:lnTo>
                  <a:lnTo>
                    <a:pt x="290449" y="541020"/>
                  </a:lnTo>
                  <a:lnTo>
                    <a:pt x="292671" y="542061"/>
                  </a:lnTo>
                  <a:lnTo>
                    <a:pt x="291922" y="542290"/>
                  </a:lnTo>
                  <a:lnTo>
                    <a:pt x="287705" y="542290"/>
                  </a:lnTo>
                  <a:lnTo>
                    <a:pt x="283933" y="544830"/>
                  </a:lnTo>
                  <a:lnTo>
                    <a:pt x="293725" y="544830"/>
                  </a:lnTo>
                  <a:lnTo>
                    <a:pt x="283286" y="547370"/>
                  </a:lnTo>
                  <a:lnTo>
                    <a:pt x="280123" y="544830"/>
                  </a:lnTo>
                  <a:lnTo>
                    <a:pt x="281546" y="549910"/>
                  </a:lnTo>
                  <a:lnTo>
                    <a:pt x="277012" y="548640"/>
                  </a:lnTo>
                  <a:lnTo>
                    <a:pt x="271818" y="548640"/>
                  </a:lnTo>
                  <a:lnTo>
                    <a:pt x="271195" y="551180"/>
                  </a:lnTo>
                  <a:lnTo>
                    <a:pt x="274002" y="556260"/>
                  </a:lnTo>
                  <a:lnTo>
                    <a:pt x="262445" y="553720"/>
                  </a:lnTo>
                  <a:lnTo>
                    <a:pt x="263842" y="561340"/>
                  </a:lnTo>
                  <a:lnTo>
                    <a:pt x="265150" y="561136"/>
                  </a:lnTo>
                  <a:lnTo>
                    <a:pt x="264350" y="561340"/>
                  </a:lnTo>
                  <a:lnTo>
                    <a:pt x="252361" y="565150"/>
                  </a:lnTo>
                  <a:lnTo>
                    <a:pt x="253809" y="572770"/>
                  </a:lnTo>
                  <a:lnTo>
                    <a:pt x="259448" y="571500"/>
                  </a:lnTo>
                  <a:lnTo>
                    <a:pt x="264756" y="568960"/>
                  </a:lnTo>
                  <a:lnTo>
                    <a:pt x="276987" y="566420"/>
                  </a:lnTo>
                  <a:lnTo>
                    <a:pt x="283248" y="568960"/>
                  </a:lnTo>
                  <a:lnTo>
                    <a:pt x="290055" y="567690"/>
                  </a:lnTo>
                  <a:lnTo>
                    <a:pt x="302285" y="566420"/>
                  </a:lnTo>
                  <a:lnTo>
                    <a:pt x="325018" y="566420"/>
                  </a:lnTo>
                  <a:lnTo>
                    <a:pt x="326796" y="566420"/>
                  </a:lnTo>
                  <a:lnTo>
                    <a:pt x="338924" y="563880"/>
                  </a:lnTo>
                  <a:lnTo>
                    <a:pt x="335051" y="565150"/>
                  </a:lnTo>
                  <a:lnTo>
                    <a:pt x="331025" y="566420"/>
                  </a:lnTo>
                  <a:lnTo>
                    <a:pt x="326936" y="566420"/>
                  </a:lnTo>
                  <a:lnTo>
                    <a:pt x="331889" y="574040"/>
                  </a:lnTo>
                  <a:lnTo>
                    <a:pt x="339140" y="574040"/>
                  </a:lnTo>
                  <a:lnTo>
                    <a:pt x="347446" y="572770"/>
                  </a:lnTo>
                  <a:lnTo>
                    <a:pt x="355587" y="572770"/>
                  </a:lnTo>
                  <a:lnTo>
                    <a:pt x="342150" y="575310"/>
                  </a:lnTo>
                  <a:lnTo>
                    <a:pt x="334606" y="576580"/>
                  </a:lnTo>
                  <a:lnTo>
                    <a:pt x="329565" y="575310"/>
                  </a:lnTo>
                  <a:lnTo>
                    <a:pt x="328383" y="574040"/>
                  </a:lnTo>
                  <a:lnTo>
                    <a:pt x="323684" y="568960"/>
                  </a:lnTo>
                  <a:lnTo>
                    <a:pt x="325018" y="566420"/>
                  </a:lnTo>
                  <a:lnTo>
                    <a:pt x="314998" y="567690"/>
                  </a:lnTo>
                  <a:lnTo>
                    <a:pt x="307949" y="567690"/>
                  </a:lnTo>
                  <a:lnTo>
                    <a:pt x="293776" y="568960"/>
                  </a:lnTo>
                  <a:lnTo>
                    <a:pt x="286689" y="568960"/>
                  </a:lnTo>
                  <a:lnTo>
                    <a:pt x="281393" y="570230"/>
                  </a:lnTo>
                  <a:lnTo>
                    <a:pt x="276059" y="570230"/>
                  </a:lnTo>
                  <a:lnTo>
                    <a:pt x="267627" y="571500"/>
                  </a:lnTo>
                  <a:lnTo>
                    <a:pt x="262750" y="571500"/>
                  </a:lnTo>
                  <a:lnTo>
                    <a:pt x="260337" y="572770"/>
                  </a:lnTo>
                  <a:lnTo>
                    <a:pt x="264604" y="572770"/>
                  </a:lnTo>
                  <a:lnTo>
                    <a:pt x="264604" y="576580"/>
                  </a:lnTo>
                  <a:lnTo>
                    <a:pt x="260756" y="577850"/>
                  </a:lnTo>
                  <a:lnTo>
                    <a:pt x="259346" y="577850"/>
                  </a:lnTo>
                  <a:lnTo>
                    <a:pt x="264604" y="576580"/>
                  </a:lnTo>
                  <a:lnTo>
                    <a:pt x="264604" y="572770"/>
                  </a:lnTo>
                  <a:lnTo>
                    <a:pt x="259346" y="574040"/>
                  </a:lnTo>
                  <a:lnTo>
                    <a:pt x="253517" y="572770"/>
                  </a:lnTo>
                  <a:lnTo>
                    <a:pt x="248754" y="576580"/>
                  </a:lnTo>
                  <a:lnTo>
                    <a:pt x="253771" y="579120"/>
                  </a:lnTo>
                  <a:lnTo>
                    <a:pt x="256057" y="581660"/>
                  </a:lnTo>
                  <a:lnTo>
                    <a:pt x="260489" y="580390"/>
                  </a:lnTo>
                  <a:lnTo>
                    <a:pt x="264604" y="580390"/>
                  </a:lnTo>
                  <a:lnTo>
                    <a:pt x="259207" y="581660"/>
                  </a:lnTo>
                  <a:lnTo>
                    <a:pt x="256057" y="581660"/>
                  </a:lnTo>
                  <a:lnTo>
                    <a:pt x="248373" y="581660"/>
                  </a:lnTo>
                  <a:lnTo>
                    <a:pt x="255003" y="584200"/>
                  </a:lnTo>
                  <a:lnTo>
                    <a:pt x="260731" y="584200"/>
                  </a:lnTo>
                  <a:lnTo>
                    <a:pt x="268630" y="584200"/>
                  </a:lnTo>
                  <a:lnTo>
                    <a:pt x="272161" y="584860"/>
                  </a:lnTo>
                  <a:lnTo>
                    <a:pt x="274662" y="584200"/>
                  </a:lnTo>
                  <a:lnTo>
                    <a:pt x="285457" y="581660"/>
                  </a:lnTo>
                  <a:lnTo>
                    <a:pt x="293243" y="584200"/>
                  </a:lnTo>
                  <a:lnTo>
                    <a:pt x="287947" y="585470"/>
                  </a:lnTo>
                  <a:lnTo>
                    <a:pt x="288074" y="586740"/>
                  </a:lnTo>
                  <a:lnTo>
                    <a:pt x="293674" y="588010"/>
                  </a:lnTo>
                  <a:lnTo>
                    <a:pt x="289814" y="589280"/>
                  </a:lnTo>
                  <a:lnTo>
                    <a:pt x="286207" y="586740"/>
                  </a:lnTo>
                  <a:lnTo>
                    <a:pt x="277939" y="586740"/>
                  </a:lnTo>
                  <a:lnTo>
                    <a:pt x="273710" y="588010"/>
                  </a:lnTo>
                  <a:lnTo>
                    <a:pt x="274662" y="588010"/>
                  </a:lnTo>
                  <a:lnTo>
                    <a:pt x="277406" y="589280"/>
                  </a:lnTo>
                  <a:lnTo>
                    <a:pt x="273977" y="591820"/>
                  </a:lnTo>
                  <a:lnTo>
                    <a:pt x="277774" y="591820"/>
                  </a:lnTo>
                  <a:lnTo>
                    <a:pt x="271627" y="593090"/>
                  </a:lnTo>
                  <a:lnTo>
                    <a:pt x="273634" y="591820"/>
                  </a:lnTo>
                  <a:lnTo>
                    <a:pt x="273977" y="591820"/>
                  </a:lnTo>
                  <a:lnTo>
                    <a:pt x="269468" y="590550"/>
                  </a:lnTo>
                  <a:lnTo>
                    <a:pt x="265417" y="591820"/>
                  </a:lnTo>
                  <a:lnTo>
                    <a:pt x="267411" y="593090"/>
                  </a:lnTo>
                  <a:lnTo>
                    <a:pt x="265366" y="593090"/>
                  </a:lnTo>
                  <a:lnTo>
                    <a:pt x="253009" y="595630"/>
                  </a:lnTo>
                  <a:lnTo>
                    <a:pt x="258483" y="599440"/>
                  </a:lnTo>
                  <a:lnTo>
                    <a:pt x="266509" y="600710"/>
                  </a:lnTo>
                  <a:lnTo>
                    <a:pt x="274929" y="599440"/>
                  </a:lnTo>
                  <a:lnTo>
                    <a:pt x="281647" y="599440"/>
                  </a:lnTo>
                  <a:lnTo>
                    <a:pt x="275844" y="600710"/>
                  </a:lnTo>
                  <a:lnTo>
                    <a:pt x="267703" y="600710"/>
                  </a:lnTo>
                  <a:lnTo>
                    <a:pt x="259486" y="601980"/>
                  </a:lnTo>
                  <a:lnTo>
                    <a:pt x="253428" y="600710"/>
                  </a:lnTo>
                  <a:lnTo>
                    <a:pt x="263245" y="600710"/>
                  </a:lnTo>
                  <a:lnTo>
                    <a:pt x="251904" y="599440"/>
                  </a:lnTo>
                  <a:lnTo>
                    <a:pt x="245922" y="600710"/>
                  </a:lnTo>
                  <a:lnTo>
                    <a:pt x="242912" y="604520"/>
                  </a:lnTo>
                  <a:lnTo>
                    <a:pt x="239433" y="607060"/>
                  </a:lnTo>
                  <a:lnTo>
                    <a:pt x="238683" y="609600"/>
                  </a:lnTo>
                  <a:lnTo>
                    <a:pt x="244297" y="610870"/>
                  </a:lnTo>
                  <a:lnTo>
                    <a:pt x="241465" y="610870"/>
                  </a:lnTo>
                  <a:lnTo>
                    <a:pt x="236397" y="615950"/>
                  </a:lnTo>
                  <a:lnTo>
                    <a:pt x="243484" y="617220"/>
                  </a:lnTo>
                  <a:lnTo>
                    <a:pt x="250901" y="615950"/>
                  </a:lnTo>
                  <a:lnTo>
                    <a:pt x="258127" y="613410"/>
                  </a:lnTo>
                  <a:lnTo>
                    <a:pt x="264604" y="609600"/>
                  </a:lnTo>
                  <a:lnTo>
                    <a:pt x="272872" y="606793"/>
                  </a:lnTo>
                  <a:lnTo>
                    <a:pt x="268274" y="609600"/>
                  </a:lnTo>
                  <a:lnTo>
                    <a:pt x="261823" y="613410"/>
                  </a:lnTo>
                  <a:lnTo>
                    <a:pt x="255739" y="614502"/>
                  </a:lnTo>
                  <a:lnTo>
                    <a:pt x="255739" y="621030"/>
                  </a:lnTo>
                  <a:lnTo>
                    <a:pt x="250151" y="622833"/>
                  </a:lnTo>
                  <a:lnTo>
                    <a:pt x="251015" y="622300"/>
                  </a:lnTo>
                  <a:lnTo>
                    <a:pt x="255739" y="621030"/>
                  </a:lnTo>
                  <a:lnTo>
                    <a:pt x="255739" y="614502"/>
                  </a:lnTo>
                  <a:lnTo>
                    <a:pt x="254711" y="614680"/>
                  </a:lnTo>
                  <a:lnTo>
                    <a:pt x="247383" y="617220"/>
                  </a:lnTo>
                  <a:lnTo>
                    <a:pt x="240271" y="619760"/>
                  </a:lnTo>
                  <a:lnTo>
                    <a:pt x="245643" y="619760"/>
                  </a:lnTo>
                  <a:lnTo>
                    <a:pt x="248386" y="621030"/>
                  </a:lnTo>
                  <a:lnTo>
                    <a:pt x="245757" y="621030"/>
                  </a:lnTo>
                  <a:lnTo>
                    <a:pt x="243052" y="622300"/>
                  </a:lnTo>
                  <a:lnTo>
                    <a:pt x="240271" y="621030"/>
                  </a:lnTo>
                  <a:lnTo>
                    <a:pt x="244805" y="626110"/>
                  </a:lnTo>
                  <a:lnTo>
                    <a:pt x="246037" y="625360"/>
                  </a:lnTo>
                  <a:lnTo>
                    <a:pt x="249339" y="626110"/>
                  </a:lnTo>
                  <a:lnTo>
                    <a:pt x="255524" y="624840"/>
                  </a:lnTo>
                  <a:lnTo>
                    <a:pt x="261823" y="622300"/>
                  </a:lnTo>
                  <a:lnTo>
                    <a:pt x="267728" y="621030"/>
                  </a:lnTo>
                  <a:lnTo>
                    <a:pt x="273088" y="622300"/>
                  </a:lnTo>
                  <a:lnTo>
                    <a:pt x="268554" y="626110"/>
                  </a:lnTo>
                  <a:lnTo>
                    <a:pt x="280454" y="621030"/>
                  </a:lnTo>
                  <a:lnTo>
                    <a:pt x="286473" y="619760"/>
                  </a:lnTo>
                  <a:lnTo>
                    <a:pt x="291757" y="618490"/>
                  </a:lnTo>
                  <a:lnTo>
                    <a:pt x="291807" y="624840"/>
                  </a:lnTo>
                  <a:lnTo>
                    <a:pt x="287286" y="621030"/>
                  </a:lnTo>
                  <a:lnTo>
                    <a:pt x="277888" y="622300"/>
                  </a:lnTo>
                  <a:lnTo>
                    <a:pt x="275805" y="624840"/>
                  </a:lnTo>
                  <a:lnTo>
                    <a:pt x="270878" y="627380"/>
                  </a:lnTo>
                  <a:lnTo>
                    <a:pt x="263448" y="626110"/>
                  </a:lnTo>
                  <a:lnTo>
                    <a:pt x="255447" y="626110"/>
                  </a:lnTo>
                  <a:lnTo>
                    <a:pt x="248996" y="627380"/>
                  </a:lnTo>
                  <a:lnTo>
                    <a:pt x="242582" y="629920"/>
                  </a:lnTo>
                  <a:lnTo>
                    <a:pt x="245516" y="631190"/>
                  </a:lnTo>
                  <a:lnTo>
                    <a:pt x="248361" y="631190"/>
                  </a:lnTo>
                  <a:lnTo>
                    <a:pt x="251129" y="629920"/>
                  </a:lnTo>
                  <a:lnTo>
                    <a:pt x="248602" y="631190"/>
                  </a:lnTo>
                  <a:lnTo>
                    <a:pt x="245745" y="632460"/>
                  </a:lnTo>
                  <a:lnTo>
                    <a:pt x="242582" y="632460"/>
                  </a:lnTo>
                  <a:lnTo>
                    <a:pt x="245389" y="634568"/>
                  </a:lnTo>
                  <a:lnTo>
                    <a:pt x="243408" y="634657"/>
                  </a:lnTo>
                  <a:lnTo>
                    <a:pt x="240703" y="635812"/>
                  </a:lnTo>
                  <a:lnTo>
                    <a:pt x="238429" y="637984"/>
                  </a:lnTo>
                  <a:lnTo>
                    <a:pt x="241808" y="639533"/>
                  </a:lnTo>
                  <a:lnTo>
                    <a:pt x="242811" y="639381"/>
                  </a:lnTo>
                  <a:lnTo>
                    <a:pt x="239344" y="642239"/>
                  </a:lnTo>
                  <a:lnTo>
                    <a:pt x="243268" y="644169"/>
                  </a:lnTo>
                  <a:lnTo>
                    <a:pt x="244614" y="640689"/>
                  </a:lnTo>
                  <a:lnTo>
                    <a:pt x="243814" y="639229"/>
                  </a:lnTo>
                  <a:lnTo>
                    <a:pt x="246087" y="638886"/>
                  </a:lnTo>
                  <a:lnTo>
                    <a:pt x="246443" y="635368"/>
                  </a:lnTo>
                  <a:lnTo>
                    <a:pt x="247675" y="636270"/>
                  </a:lnTo>
                  <a:lnTo>
                    <a:pt x="254647" y="633730"/>
                  </a:lnTo>
                  <a:lnTo>
                    <a:pt x="258432" y="629920"/>
                  </a:lnTo>
                  <a:lnTo>
                    <a:pt x="258533" y="632460"/>
                  </a:lnTo>
                  <a:lnTo>
                    <a:pt x="256819" y="633730"/>
                  </a:lnTo>
                  <a:lnTo>
                    <a:pt x="253809" y="635000"/>
                  </a:lnTo>
                  <a:lnTo>
                    <a:pt x="264083" y="633730"/>
                  </a:lnTo>
                  <a:lnTo>
                    <a:pt x="262305" y="634301"/>
                  </a:lnTo>
                  <a:lnTo>
                    <a:pt x="262305" y="635000"/>
                  </a:lnTo>
                  <a:lnTo>
                    <a:pt x="259816" y="637540"/>
                  </a:lnTo>
                  <a:lnTo>
                    <a:pt x="257111" y="640080"/>
                  </a:lnTo>
                  <a:lnTo>
                    <a:pt x="255892" y="641146"/>
                  </a:lnTo>
                  <a:lnTo>
                    <a:pt x="258991" y="637540"/>
                  </a:lnTo>
                  <a:lnTo>
                    <a:pt x="262305" y="635000"/>
                  </a:lnTo>
                  <a:lnTo>
                    <a:pt x="262305" y="634301"/>
                  </a:lnTo>
                  <a:lnTo>
                    <a:pt x="252031" y="637540"/>
                  </a:lnTo>
                  <a:lnTo>
                    <a:pt x="249948" y="638810"/>
                  </a:lnTo>
                  <a:lnTo>
                    <a:pt x="254393" y="642442"/>
                  </a:lnTo>
                  <a:lnTo>
                    <a:pt x="254190" y="642620"/>
                  </a:lnTo>
                  <a:lnTo>
                    <a:pt x="254457" y="642493"/>
                  </a:lnTo>
                  <a:lnTo>
                    <a:pt x="254622" y="642620"/>
                  </a:lnTo>
                  <a:lnTo>
                    <a:pt x="254927" y="642264"/>
                  </a:lnTo>
                  <a:lnTo>
                    <a:pt x="259384" y="640080"/>
                  </a:lnTo>
                  <a:lnTo>
                    <a:pt x="259892" y="641350"/>
                  </a:lnTo>
                  <a:lnTo>
                    <a:pt x="255739" y="645160"/>
                  </a:lnTo>
                  <a:lnTo>
                    <a:pt x="258533" y="645160"/>
                  </a:lnTo>
                  <a:lnTo>
                    <a:pt x="261327" y="643890"/>
                  </a:lnTo>
                  <a:lnTo>
                    <a:pt x="264134" y="643890"/>
                  </a:lnTo>
                  <a:lnTo>
                    <a:pt x="268795" y="642861"/>
                  </a:lnTo>
                  <a:lnTo>
                    <a:pt x="267398" y="643890"/>
                  </a:lnTo>
                  <a:lnTo>
                    <a:pt x="260870" y="646430"/>
                  </a:lnTo>
                  <a:lnTo>
                    <a:pt x="257517" y="646430"/>
                  </a:lnTo>
                  <a:lnTo>
                    <a:pt x="254215" y="647700"/>
                  </a:lnTo>
                  <a:lnTo>
                    <a:pt x="253847" y="652780"/>
                  </a:lnTo>
                  <a:lnTo>
                    <a:pt x="250710" y="654050"/>
                  </a:lnTo>
                  <a:lnTo>
                    <a:pt x="254609" y="652780"/>
                  </a:lnTo>
                  <a:lnTo>
                    <a:pt x="257937" y="647700"/>
                  </a:lnTo>
                  <a:lnTo>
                    <a:pt x="262737" y="650240"/>
                  </a:lnTo>
                  <a:lnTo>
                    <a:pt x="261899" y="651510"/>
                  </a:lnTo>
                  <a:lnTo>
                    <a:pt x="260985" y="652780"/>
                  </a:lnTo>
                  <a:lnTo>
                    <a:pt x="259994" y="654050"/>
                  </a:lnTo>
                  <a:lnTo>
                    <a:pt x="262661" y="652780"/>
                  </a:lnTo>
                  <a:lnTo>
                    <a:pt x="265239" y="651510"/>
                  </a:lnTo>
                  <a:lnTo>
                    <a:pt x="267741" y="650240"/>
                  </a:lnTo>
                  <a:lnTo>
                    <a:pt x="262788" y="654050"/>
                  </a:lnTo>
                  <a:lnTo>
                    <a:pt x="257175" y="657860"/>
                  </a:lnTo>
                  <a:lnTo>
                    <a:pt x="260375" y="664210"/>
                  </a:lnTo>
                  <a:lnTo>
                    <a:pt x="256971" y="664210"/>
                  </a:lnTo>
                  <a:lnTo>
                    <a:pt x="256197" y="666750"/>
                  </a:lnTo>
                  <a:lnTo>
                    <a:pt x="257098" y="669290"/>
                  </a:lnTo>
                  <a:lnTo>
                    <a:pt x="260451" y="669290"/>
                  </a:lnTo>
                  <a:lnTo>
                    <a:pt x="256133" y="670560"/>
                  </a:lnTo>
                  <a:lnTo>
                    <a:pt x="261010" y="669290"/>
                  </a:lnTo>
                  <a:lnTo>
                    <a:pt x="271437" y="661670"/>
                  </a:lnTo>
                  <a:lnTo>
                    <a:pt x="276288" y="662940"/>
                  </a:lnTo>
                  <a:lnTo>
                    <a:pt x="275069" y="664210"/>
                  </a:lnTo>
                  <a:lnTo>
                    <a:pt x="274040" y="665226"/>
                  </a:lnTo>
                  <a:lnTo>
                    <a:pt x="269036" y="666750"/>
                  </a:lnTo>
                  <a:lnTo>
                    <a:pt x="260997" y="670560"/>
                  </a:lnTo>
                  <a:lnTo>
                    <a:pt x="254368" y="674370"/>
                  </a:lnTo>
                  <a:lnTo>
                    <a:pt x="251968" y="675640"/>
                  </a:lnTo>
                  <a:lnTo>
                    <a:pt x="247992" y="692150"/>
                  </a:lnTo>
                  <a:lnTo>
                    <a:pt x="248386" y="694690"/>
                  </a:lnTo>
                  <a:lnTo>
                    <a:pt x="258800" y="690880"/>
                  </a:lnTo>
                  <a:lnTo>
                    <a:pt x="277342" y="673100"/>
                  </a:lnTo>
                  <a:lnTo>
                    <a:pt x="287832" y="671830"/>
                  </a:lnTo>
                  <a:lnTo>
                    <a:pt x="284708" y="673100"/>
                  </a:lnTo>
                  <a:lnTo>
                    <a:pt x="281990" y="675640"/>
                  </a:lnTo>
                  <a:lnTo>
                    <a:pt x="280136" y="678180"/>
                  </a:lnTo>
                  <a:lnTo>
                    <a:pt x="286359" y="676910"/>
                  </a:lnTo>
                  <a:lnTo>
                    <a:pt x="293192" y="674370"/>
                  </a:lnTo>
                  <a:lnTo>
                    <a:pt x="297103" y="671830"/>
                  </a:lnTo>
                  <a:lnTo>
                    <a:pt x="299059" y="670560"/>
                  </a:lnTo>
                  <a:lnTo>
                    <a:pt x="301523" y="666750"/>
                  </a:lnTo>
                  <a:lnTo>
                    <a:pt x="302336" y="665480"/>
                  </a:lnTo>
                  <a:lnTo>
                    <a:pt x="302475" y="665035"/>
                  </a:lnTo>
                  <a:lnTo>
                    <a:pt x="303187" y="666750"/>
                  </a:lnTo>
                  <a:lnTo>
                    <a:pt x="306997" y="671830"/>
                  </a:lnTo>
                  <a:lnTo>
                    <a:pt x="308419" y="671830"/>
                  </a:lnTo>
                  <a:lnTo>
                    <a:pt x="312153" y="671830"/>
                  </a:lnTo>
                  <a:lnTo>
                    <a:pt x="317804" y="669290"/>
                  </a:lnTo>
                  <a:lnTo>
                    <a:pt x="323088" y="666750"/>
                  </a:lnTo>
                  <a:lnTo>
                    <a:pt x="320167" y="669290"/>
                  </a:lnTo>
                  <a:lnTo>
                    <a:pt x="316890" y="671830"/>
                  </a:lnTo>
                  <a:lnTo>
                    <a:pt x="315912" y="674370"/>
                  </a:lnTo>
                  <a:lnTo>
                    <a:pt x="319963" y="674370"/>
                  </a:lnTo>
                  <a:lnTo>
                    <a:pt x="315442" y="678180"/>
                  </a:lnTo>
                  <a:lnTo>
                    <a:pt x="317830" y="681990"/>
                  </a:lnTo>
                  <a:lnTo>
                    <a:pt x="322453" y="684530"/>
                  </a:lnTo>
                  <a:lnTo>
                    <a:pt x="324637" y="689610"/>
                  </a:lnTo>
                  <a:lnTo>
                    <a:pt x="320103" y="688340"/>
                  </a:lnTo>
                  <a:lnTo>
                    <a:pt x="313855" y="687070"/>
                  </a:lnTo>
                  <a:lnTo>
                    <a:pt x="310921" y="683260"/>
                  </a:lnTo>
                  <a:lnTo>
                    <a:pt x="307009" y="678180"/>
                  </a:lnTo>
                  <a:lnTo>
                    <a:pt x="308419" y="671830"/>
                  </a:lnTo>
                  <a:lnTo>
                    <a:pt x="300240" y="674370"/>
                  </a:lnTo>
                  <a:lnTo>
                    <a:pt x="303733" y="675640"/>
                  </a:lnTo>
                  <a:lnTo>
                    <a:pt x="300863" y="676910"/>
                  </a:lnTo>
                  <a:lnTo>
                    <a:pt x="292125" y="676910"/>
                  </a:lnTo>
                  <a:lnTo>
                    <a:pt x="297484" y="679450"/>
                  </a:lnTo>
                  <a:lnTo>
                    <a:pt x="300240" y="680720"/>
                  </a:lnTo>
                  <a:lnTo>
                    <a:pt x="296976" y="681990"/>
                  </a:lnTo>
                  <a:lnTo>
                    <a:pt x="299402" y="683260"/>
                  </a:lnTo>
                  <a:lnTo>
                    <a:pt x="304368" y="684530"/>
                  </a:lnTo>
                  <a:lnTo>
                    <a:pt x="308737" y="683260"/>
                  </a:lnTo>
                  <a:lnTo>
                    <a:pt x="304977" y="688340"/>
                  </a:lnTo>
                  <a:lnTo>
                    <a:pt x="298602" y="687070"/>
                  </a:lnTo>
                  <a:lnTo>
                    <a:pt x="289026" y="687070"/>
                  </a:lnTo>
                  <a:lnTo>
                    <a:pt x="283705" y="688340"/>
                  </a:lnTo>
                  <a:lnTo>
                    <a:pt x="280835" y="690880"/>
                  </a:lnTo>
                  <a:lnTo>
                    <a:pt x="283959" y="692150"/>
                  </a:lnTo>
                  <a:lnTo>
                    <a:pt x="277418" y="694690"/>
                  </a:lnTo>
                  <a:lnTo>
                    <a:pt x="256120" y="694690"/>
                  </a:lnTo>
                  <a:lnTo>
                    <a:pt x="264617" y="695960"/>
                  </a:lnTo>
                  <a:lnTo>
                    <a:pt x="261696" y="695960"/>
                  </a:lnTo>
                  <a:lnTo>
                    <a:pt x="258991" y="697230"/>
                  </a:lnTo>
                  <a:lnTo>
                    <a:pt x="256501" y="698500"/>
                  </a:lnTo>
                  <a:lnTo>
                    <a:pt x="267081" y="701040"/>
                  </a:lnTo>
                  <a:lnTo>
                    <a:pt x="279260" y="698500"/>
                  </a:lnTo>
                  <a:lnTo>
                    <a:pt x="291071" y="694690"/>
                  </a:lnTo>
                  <a:lnTo>
                    <a:pt x="300609" y="688340"/>
                  </a:lnTo>
                  <a:lnTo>
                    <a:pt x="298145" y="690880"/>
                  </a:lnTo>
                  <a:lnTo>
                    <a:pt x="295567" y="693420"/>
                  </a:lnTo>
                  <a:lnTo>
                    <a:pt x="292874" y="694690"/>
                  </a:lnTo>
                  <a:lnTo>
                    <a:pt x="295084" y="695413"/>
                  </a:lnTo>
                  <a:lnTo>
                    <a:pt x="297713" y="695413"/>
                  </a:lnTo>
                  <a:lnTo>
                    <a:pt x="304558" y="695413"/>
                  </a:lnTo>
                  <a:lnTo>
                    <a:pt x="303822" y="694690"/>
                  </a:lnTo>
                  <a:lnTo>
                    <a:pt x="298170" y="695159"/>
                  </a:lnTo>
                  <a:lnTo>
                    <a:pt x="305752" y="690880"/>
                  </a:lnTo>
                  <a:lnTo>
                    <a:pt x="306412" y="697230"/>
                  </a:lnTo>
                  <a:lnTo>
                    <a:pt x="305117" y="695960"/>
                  </a:lnTo>
                  <a:lnTo>
                    <a:pt x="296748" y="695960"/>
                  </a:lnTo>
                  <a:lnTo>
                    <a:pt x="288480" y="695960"/>
                  </a:lnTo>
                  <a:lnTo>
                    <a:pt x="284822" y="697230"/>
                  </a:lnTo>
                  <a:lnTo>
                    <a:pt x="278396" y="699770"/>
                  </a:lnTo>
                  <a:lnTo>
                    <a:pt x="271399" y="701040"/>
                  </a:lnTo>
                  <a:lnTo>
                    <a:pt x="604926" y="701040"/>
                  </a:lnTo>
                  <a:lnTo>
                    <a:pt x="605866" y="699770"/>
                  </a:lnTo>
                  <a:lnTo>
                    <a:pt x="607745" y="697230"/>
                  </a:lnTo>
                  <a:lnTo>
                    <a:pt x="591832" y="695960"/>
                  </a:lnTo>
                  <a:lnTo>
                    <a:pt x="583323" y="699770"/>
                  </a:lnTo>
                  <a:lnTo>
                    <a:pt x="581202" y="697230"/>
                  </a:lnTo>
                  <a:lnTo>
                    <a:pt x="578015" y="693420"/>
                  </a:lnTo>
                  <a:lnTo>
                    <a:pt x="580085" y="690880"/>
                  </a:lnTo>
                  <a:lnTo>
                    <a:pt x="581113" y="689610"/>
                  </a:lnTo>
                  <a:lnTo>
                    <a:pt x="583184" y="687070"/>
                  </a:lnTo>
                  <a:lnTo>
                    <a:pt x="591540" y="692150"/>
                  </a:lnTo>
                  <a:lnTo>
                    <a:pt x="604240" y="687070"/>
                  </a:lnTo>
                  <a:lnTo>
                    <a:pt x="608609" y="690880"/>
                  </a:lnTo>
                  <a:lnTo>
                    <a:pt x="614400" y="689610"/>
                  </a:lnTo>
                  <a:lnTo>
                    <a:pt x="614299" y="687070"/>
                  </a:lnTo>
                  <a:lnTo>
                    <a:pt x="614248" y="685800"/>
                  </a:lnTo>
                  <a:lnTo>
                    <a:pt x="612419" y="684530"/>
                  </a:lnTo>
                  <a:lnTo>
                    <a:pt x="609396" y="684530"/>
                  </a:lnTo>
                  <a:lnTo>
                    <a:pt x="612089" y="678180"/>
                  </a:lnTo>
                  <a:lnTo>
                    <a:pt x="610108" y="674370"/>
                  </a:lnTo>
                  <a:lnTo>
                    <a:pt x="605917" y="670560"/>
                  </a:lnTo>
                  <a:lnTo>
                    <a:pt x="602996" y="666750"/>
                  </a:lnTo>
                  <a:lnTo>
                    <a:pt x="602030" y="665480"/>
                  </a:lnTo>
                  <a:lnTo>
                    <a:pt x="606107" y="664210"/>
                  </a:lnTo>
                  <a:lnTo>
                    <a:pt x="604647" y="662940"/>
                  </a:lnTo>
                  <a:lnTo>
                    <a:pt x="606171" y="660400"/>
                  </a:lnTo>
                  <a:lnTo>
                    <a:pt x="608457" y="656590"/>
                  </a:lnTo>
                  <a:lnTo>
                    <a:pt x="616826" y="659130"/>
                  </a:lnTo>
                  <a:lnTo>
                    <a:pt x="622947" y="656590"/>
                  </a:lnTo>
                  <a:lnTo>
                    <a:pt x="625538" y="660400"/>
                  </a:lnTo>
                  <a:lnTo>
                    <a:pt x="627557" y="661670"/>
                  </a:lnTo>
                  <a:lnTo>
                    <a:pt x="631113" y="661670"/>
                  </a:lnTo>
                  <a:lnTo>
                    <a:pt x="635850" y="660400"/>
                  </a:lnTo>
                  <a:lnTo>
                    <a:pt x="638568" y="659130"/>
                  </a:lnTo>
                  <a:lnTo>
                    <a:pt x="636054" y="656590"/>
                  </a:lnTo>
                  <a:lnTo>
                    <a:pt x="641400" y="657860"/>
                  </a:lnTo>
                  <a:lnTo>
                    <a:pt x="641743" y="656590"/>
                  </a:lnTo>
                  <a:lnTo>
                    <a:pt x="642429" y="654050"/>
                  </a:lnTo>
                  <a:lnTo>
                    <a:pt x="642759" y="652780"/>
                  </a:lnTo>
                  <a:lnTo>
                    <a:pt x="643445" y="650240"/>
                  </a:lnTo>
                  <a:lnTo>
                    <a:pt x="649211" y="652780"/>
                  </a:lnTo>
                  <a:lnTo>
                    <a:pt x="648144" y="651510"/>
                  </a:lnTo>
                  <a:lnTo>
                    <a:pt x="647115" y="650240"/>
                  </a:lnTo>
                  <a:lnTo>
                    <a:pt x="646150" y="647700"/>
                  </a:lnTo>
                  <a:lnTo>
                    <a:pt x="647547" y="647700"/>
                  </a:lnTo>
                  <a:lnTo>
                    <a:pt x="648957" y="646430"/>
                  </a:lnTo>
                  <a:lnTo>
                    <a:pt x="650392" y="646430"/>
                  </a:lnTo>
                  <a:lnTo>
                    <a:pt x="644245" y="643890"/>
                  </a:lnTo>
                  <a:lnTo>
                    <a:pt x="641096" y="643890"/>
                  </a:lnTo>
                  <a:lnTo>
                    <a:pt x="643102" y="636270"/>
                  </a:lnTo>
                  <a:lnTo>
                    <a:pt x="646836" y="641350"/>
                  </a:lnTo>
                  <a:lnTo>
                    <a:pt x="654659" y="640080"/>
                  </a:lnTo>
                  <a:lnTo>
                    <a:pt x="655205" y="636270"/>
                  </a:lnTo>
                  <a:lnTo>
                    <a:pt x="655396" y="635000"/>
                  </a:lnTo>
                  <a:lnTo>
                    <a:pt x="655586" y="633730"/>
                  </a:lnTo>
                  <a:lnTo>
                    <a:pt x="662368" y="635000"/>
                  </a:lnTo>
                  <a:lnTo>
                    <a:pt x="661847" y="640080"/>
                  </a:lnTo>
                  <a:lnTo>
                    <a:pt x="668096" y="641350"/>
                  </a:lnTo>
                  <a:lnTo>
                    <a:pt x="673849" y="637540"/>
                  </a:lnTo>
                  <a:lnTo>
                    <a:pt x="670496" y="633730"/>
                  </a:lnTo>
                  <a:lnTo>
                    <a:pt x="677278" y="636270"/>
                  </a:lnTo>
                  <a:lnTo>
                    <a:pt x="683183" y="638810"/>
                  </a:lnTo>
                  <a:lnTo>
                    <a:pt x="690651" y="638810"/>
                  </a:lnTo>
                  <a:lnTo>
                    <a:pt x="687158" y="635000"/>
                  </a:lnTo>
                  <a:lnTo>
                    <a:pt x="692251" y="635000"/>
                  </a:lnTo>
                  <a:lnTo>
                    <a:pt x="693305" y="633730"/>
                  </a:lnTo>
                  <a:lnTo>
                    <a:pt x="695413" y="631190"/>
                  </a:lnTo>
                  <a:lnTo>
                    <a:pt x="694143" y="637540"/>
                  </a:lnTo>
                  <a:lnTo>
                    <a:pt x="698957" y="633730"/>
                  </a:lnTo>
                  <a:lnTo>
                    <a:pt x="704291" y="637540"/>
                  </a:lnTo>
                  <a:lnTo>
                    <a:pt x="706069" y="633730"/>
                  </a:lnTo>
                  <a:lnTo>
                    <a:pt x="707250" y="631190"/>
                  </a:lnTo>
                  <a:lnTo>
                    <a:pt x="708431" y="628650"/>
                  </a:lnTo>
                  <a:lnTo>
                    <a:pt x="705700" y="627659"/>
                  </a:lnTo>
                  <a:lnTo>
                    <a:pt x="712660" y="624840"/>
                  </a:lnTo>
                  <a:lnTo>
                    <a:pt x="716851" y="621030"/>
                  </a:lnTo>
                  <a:lnTo>
                    <a:pt x="718248" y="619760"/>
                  </a:lnTo>
                  <a:lnTo>
                    <a:pt x="715556" y="618490"/>
                  </a:lnTo>
                  <a:lnTo>
                    <a:pt x="712876" y="617220"/>
                  </a:lnTo>
                  <a:lnTo>
                    <a:pt x="721931" y="615950"/>
                  </a:lnTo>
                  <a:lnTo>
                    <a:pt x="722287" y="610870"/>
                  </a:lnTo>
                  <a:lnTo>
                    <a:pt x="726224" y="609600"/>
                  </a:lnTo>
                  <a:lnTo>
                    <a:pt x="723252" y="608330"/>
                  </a:lnTo>
                  <a:lnTo>
                    <a:pt x="720547" y="608330"/>
                  </a:lnTo>
                  <a:lnTo>
                    <a:pt x="718108" y="605790"/>
                  </a:lnTo>
                  <a:lnTo>
                    <a:pt x="725208" y="605790"/>
                  </a:lnTo>
                  <a:lnTo>
                    <a:pt x="739292" y="608330"/>
                  </a:lnTo>
                  <a:lnTo>
                    <a:pt x="746366" y="608330"/>
                  </a:lnTo>
                  <a:lnTo>
                    <a:pt x="739305" y="610870"/>
                  </a:lnTo>
                  <a:lnTo>
                    <a:pt x="731278" y="614680"/>
                  </a:lnTo>
                  <a:lnTo>
                    <a:pt x="724408" y="619760"/>
                  </a:lnTo>
                  <a:lnTo>
                    <a:pt x="720788" y="624840"/>
                  </a:lnTo>
                  <a:lnTo>
                    <a:pt x="724916" y="622300"/>
                  </a:lnTo>
                  <a:lnTo>
                    <a:pt x="732840" y="627380"/>
                  </a:lnTo>
                  <a:lnTo>
                    <a:pt x="744004" y="628650"/>
                  </a:lnTo>
                  <a:lnTo>
                    <a:pt x="740359" y="622300"/>
                  </a:lnTo>
                  <a:lnTo>
                    <a:pt x="738898" y="619760"/>
                  </a:lnTo>
                  <a:lnTo>
                    <a:pt x="746366" y="619760"/>
                  </a:lnTo>
                  <a:lnTo>
                    <a:pt x="743623" y="622300"/>
                  </a:lnTo>
                  <a:lnTo>
                    <a:pt x="742721" y="624840"/>
                  </a:lnTo>
                  <a:lnTo>
                    <a:pt x="744816" y="627380"/>
                  </a:lnTo>
                  <a:lnTo>
                    <a:pt x="748995" y="624840"/>
                  </a:lnTo>
                  <a:lnTo>
                    <a:pt x="754468" y="623570"/>
                  </a:lnTo>
                  <a:lnTo>
                    <a:pt x="759358" y="622300"/>
                  </a:lnTo>
                  <a:lnTo>
                    <a:pt x="761022" y="619760"/>
                  </a:lnTo>
                  <a:lnTo>
                    <a:pt x="761847" y="618490"/>
                  </a:lnTo>
                  <a:lnTo>
                    <a:pt x="765048" y="619760"/>
                  </a:lnTo>
                  <a:lnTo>
                    <a:pt x="766419" y="622300"/>
                  </a:lnTo>
                  <a:lnTo>
                    <a:pt x="764908" y="624840"/>
                  </a:lnTo>
                  <a:lnTo>
                    <a:pt x="769416" y="622300"/>
                  </a:lnTo>
                  <a:lnTo>
                    <a:pt x="775004" y="624840"/>
                  </a:lnTo>
                  <a:lnTo>
                    <a:pt x="777836" y="622300"/>
                  </a:lnTo>
                  <a:lnTo>
                    <a:pt x="782091" y="618490"/>
                  </a:lnTo>
                  <a:lnTo>
                    <a:pt x="784936" y="615950"/>
                  </a:lnTo>
                  <a:lnTo>
                    <a:pt x="786053" y="617220"/>
                  </a:lnTo>
                  <a:lnTo>
                    <a:pt x="792810" y="615950"/>
                  </a:lnTo>
                  <a:lnTo>
                    <a:pt x="790663" y="612140"/>
                  </a:lnTo>
                  <a:lnTo>
                    <a:pt x="793419" y="608469"/>
                  </a:lnTo>
                  <a:lnTo>
                    <a:pt x="805446" y="612140"/>
                  </a:lnTo>
                  <a:lnTo>
                    <a:pt x="809409" y="612140"/>
                  </a:lnTo>
                  <a:lnTo>
                    <a:pt x="806170" y="609600"/>
                  </a:lnTo>
                  <a:lnTo>
                    <a:pt x="807034" y="605790"/>
                  </a:lnTo>
                  <a:lnTo>
                    <a:pt x="810590" y="604520"/>
                  </a:lnTo>
                  <a:lnTo>
                    <a:pt x="812977" y="608330"/>
                  </a:lnTo>
                  <a:lnTo>
                    <a:pt x="820648" y="607060"/>
                  </a:lnTo>
                  <a:lnTo>
                    <a:pt x="825017" y="604520"/>
                  </a:lnTo>
                  <a:lnTo>
                    <a:pt x="829386" y="601980"/>
                  </a:lnTo>
                  <a:lnTo>
                    <a:pt x="834936" y="599440"/>
                  </a:lnTo>
                  <a:lnTo>
                    <a:pt x="832281" y="596900"/>
                  </a:lnTo>
                  <a:lnTo>
                    <a:pt x="833653" y="593090"/>
                  </a:lnTo>
                  <a:lnTo>
                    <a:pt x="836866" y="591820"/>
                  </a:lnTo>
                  <a:lnTo>
                    <a:pt x="837565" y="595630"/>
                  </a:lnTo>
                  <a:lnTo>
                    <a:pt x="839508" y="595630"/>
                  </a:lnTo>
                  <a:lnTo>
                    <a:pt x="840524" y="594360"/>
                  </a:lnTo>
                  <a:lnTo>
                    <a:pt x="838415" y="598170"/>
                  </a:lnTo>
                  <a:lnTo>
                    <a:pt x="841565" y="596900"/>
                  </a:lnTo>
                  <a:lnTo>
                    <a:pt x="843470" y="594360"/>
                  </a:lnTo>
                  <a:lnTo>
                    <a:pt x="845388" y="591820"/>
                  </a:lnTo>
                  <a:lnTo>
                    <a:pt x="848245" y="588010"/>
                  </a:lnTo>
                  <a:lnTo>
                    <a:pt x="852335" y="590550"/>
                  </a:lnTo>
                  <a:lnTo>
                    <a:pt x="851357" y="586740"/>
                  </a:lnTo>
                  <a:lnTo>
                    <a:pt x="852106" y="582930"/>
                  </a:lnTo>
                  <a:lnTo>
                    <a:pt x="852360" y="581660"/>
                  </a:lnTo>
                  <a:lnTo>
                    <a:pt x="857770" y="582930"/>
                  </a:lnTo>
                  <a:lnTo>
                    <a:pt x="856907" y="580390"/>
                  </a:lnTo>
                  <a:lnTo>
                    <a:pt x="861453" y="579120"/>
                  </a:lnTo>
                  <a:lnTo>
                    <a:pt x="867397" y="577850"/>
                  </a:lnTo>
                  <a:lnTo>
                    <a:pt x="870724" y="575310"/>
                  </a:lnTo>
                  <a:lnTo>
                    <a:pt x="871080" y="572770"/>
                  </a:lnTo>
                  <a:lnTo>
                    <a:pt x="871448" y="570230"/>
                  </a:lnTo>
                  <a:lnTo>
                    <a:pt x="877189" y="570230"/>
                  </a:lnTo>
                  <a:lnTo>
                    <a:pt x="874420" y="566420"/>
                  </a:lnTo>
                  <a:lnTo>
                    <a:pt x="879081" y="568960"/>
                  </a:lnTo>
                  <a:lnTo>
                    <a:pt x="882599" y="563880"/>
                  </a:lnTo>
                  <a:lnTo>
                    <a:pt x="882167" y="561340"/>
                  </a:lnTo>
                  <a:lnTo>
                    <a:pt x="881735" y="558800"/>
                  </a:lnTo>
                  <a:lnTo>
                    <a:pt x="887082" y="561340"/>
                  </a:lnTo>
                  <a:lnTo>
                    <a:pt x="887539" y="558800"/>
                  </a:lnTo>
                  <a:lnTo>
                    <a:pt x="888009" y="556260"/>
                  </a:lnTo>
                  <a:lnTo>
                    <a:pt x="896188" y="551180"/>
                  </a:lnTo>
                  <a:lnTo>
                    <a:pt x="905383" y="549910"/>
                  </a:lnTo>
                  <a:lnTo>
                    <a:pt x="914260" y="546100"/>
                  </a:lnTo>
                  <a:lnTo>
                    <a:pt x="922870" y="548640"/>
                  </a:lnTo>
                  <a:lnTo>
                    <a:pt x="924217" y="546100"/>
                  </a:lnTo>
                  <a:lnTo>
                    <a:pt x="926249" y="542290"/>
                  </a:lnTo>
                  <a:lnTo>
                    <a:pt x="925309" y="538480"/>
                  </a:lnTo>
                  <a:lnTo>
                    <a:pt x="930097" y="539750"/>
                  </a:lnTo>
                  <a:lnTo>
                    <a:pt x="930021" y="538480"/>
                  </a:lnTo>
                  <a:lnTo>
                    <a:pt x="929830" y="534670"/>
                  </a:lnTo>
                  <a:lnTo>
                    <a:pt x="929767" y="533400"/>
                  </a:lnTo>
                  <a:lnTo>
                    <a:pt x="923937" y="534670"/>
                  </a:lnTo>
                  <a:lnTo>
                    <a:pt x="920470" y="532130"/>
                  </a:lnTo>
                  <a:lnTo>
                    <a:pt x="923340" y="533400"/>
                  </a:lnTo>
                  <a:lnTo>
                    <a:pt x="926045" y="532130"/>
                  </a:lnTo>
                  <a:lnTo>
                    <a:pt x="928585" y="530860"/>
                  </a:lnTo>
                  <a:lnTo>
                    <a:pt x="926896" y="528320"/>
                  </a:lnTo>
                  <a:lnTo>
                    <a:pt x="921207" y="527050"/>
                  </a:lnTo>
                  <a:lnTo>
                    <a:pt x="919797" y="520700"/>
                  </a:lnTo>
                  <a:lnTo>
                    <a:pt x="924864" y="520700"/>
                  </a:lnTo>
                  <a:lnTo>
                    <a:pt x="925461" y="516890"/>
                  </a:lnTo>
                  <a:lnTo>
                    <a:pt x="926566" y="520700"/>
                  </a:lnTo>
                  <a:lnTo>
                    <a:pt x="926503" y="527050"/>
                  </a:lnTo>
                  <a:lnTo>
                    <a:pt x="932027" y="523240"/>
                  </a:lnTo>
                  <a:lnTo>
                    <a:pt x="932891" y="532130"/>
                  </a:lnTo>
                  <a:lnTo>
                    <a:pt x="938453" y="529590"/>
                  </a:lnTo>
                  <a:lnTo>
                    <a:pt x="945565" y="532130"/>
                  </a:lnTo>
                  <a:lnTo>
                    <a:pt x="937348" y="533400"/>
                  </a:lnTo>
                  <a:lnTo>
                    <a:pt x="943737" y="538480"/>
                  </a:lnTo>
                  <a:lnTo>
                    <a:pt x="970521" y="538480"/>
                  </a:lnTo>
                  <a:lnTo>
                    <a:pt x="977696" y="537210"/>
                  </a:lnTo>
                  <a:lnTo>
                    <a:pt x="976274" y="534670"/>
                  </a:lnTo>
                  <a:lnTo>
                    <a:pt x="974090" y="532130"/>
                  </a:lnTo>
                  <a:lnTo>
                    <a:pt x="971143" y="530860"/>
                  </a:lnTo>
                  <a:lnTo>
                    <a:pt x="975182" y="530860"/>
                  </a:lnTo>
                  <a:lnTo>
                    <a:pt x="976960" y="534670"/>
                  </a:lnTo>
                  <a:lnTo>
                    <a:pt x="983894" y="538480"/>
                  </a:lnTo>
                  <a:lnTo>
                    <a:pt x="987475" y="537210"/>
                  </a:lnTo>
                  <a:lnTo>
                    <a:pt x="991235" y="535940"/>
                  </a:lnTo>
                  <a:lnTo>
                    <a:pt x="990714" y="533400"/>
                  </a:lnTo>
                  <a:lnTo>
                    <a:pt x="988326" y="530860"/>
                  </a:lnTo>
                  <a:lnTo>
                    <a:pt x="988923" y="530860"/>
                  </a:lnTo>
                  <a:lnTo>
                    <a:pt x="992886" y="533400"/>
                  </a:lnTo>
                  <a:lnTo>
                    <a:pt x="993597" y="530860"/>
                  </a:lnTo>
                  <a:lnTo>
                    <a:pt x="993965" y="529590"/>
                  </a:lnTo>
                  <a:lnTo>
                    <a:pt x="995743" y="523240"/>
                  </a:lnTo>
                  <a:lnTo>
                    <a:pt x="1001649" y="529590"/>
                  </a:lnTo>
                  <a:lnTo>
                    <a:pt x="1007237" y="532130"/>
                  </a:lnTo>
                  <a:lnTo>
                    <a:pt x="1022438" y="533400"/>
                  </a:lnTo>
                  <a:lnTo>
                    <a:pt x="1020622" y="525780"/>
                  </a:lnTo>
                  <a:lnTo>
                    <a:pt x="1026858" y="529590"/>
                  </a:lnTo>
                  <a:lnTo>
                    <a:pt x="1034770" y="527050"/>
                  </a:lnTo>
                  <a:lnTo>
                    <a:pt x="1038009" y="525780"/>
                  </a:lnTo>
                  <a:lnTo>
                    <a:pt x="1044486" y="523240"/>
                  </a:lnTo>
                  <a:lnTo>
                    <a:pt x="1047165" y="520700"/>
                  </a:lnTo>
                  <a:lnTo>
                    <a:pt x="1054392" y="524510"/>
                  </a:lnTo>
                  <a:lnTo>
                    <a:pt x="1057490" y="521970"/>
                  </a:lnTo>
                  <a:lnTo>
                    <a:pt x="1057452" y="520700"/>
                  </a:lnTo>
                  <a:lnTo>
                    <a:pt x="1057389" y="518160"/>
                  </a:lnTo>
                  <a:lnTo>
                    <a:pt x="1060335" y="523240"/>
                  </a:lnTo>
                  <a:lnTo>
                    <a:pt x="1070571" y="520700"/>
                  </a:lnTo>
                  <a:lnTo>
                    <a:pt x="1077302" y="518160"/>
                  </a:lnTo>
                  <a:lnTo>
                    <a:pt x="1080668" y="516890"/>
                  </a:lnTo>
                  <a:lnTo>
                    <a:pt x="1086485" y="518160"/>
                  </a:lnTo>
                  <a:lnTo>
                    <a:pt x="1097762" y="514350"/>
                  </a:lnTo>
                  <a:lnTo>
                    <a:pt x="1102550" y="515620"/>
                  </a:lnTo>
                  <a:lnTo>
                    <a:pt x="1110818" y="514350"/>
                  </a:lnTo>
                  <a:lnTo>
                    <a:pt x="1112431" y="510540"/>
                  </a:lnTo>
                  <a:lnTo>
                    <a:pt x="1124648" y="510540"/>
                  </a:lnTo>
                  <a:lnTo>
                    <a:pt x="1125562" y="509270"/>
                  </a:lnTo>
                  <a:lnTo>
                    <a:pt x="1129220" y="504190"/>
                  </a:lnTo>
                  <a:lnTo>
                    <a:pt x="1130122" y="502920"/>
                  </a:lnTo>
                  <a:lnTo>
                    <a:pt x="1137881" y="501650"/>
                  </a:lnTo>
                  <a:lnTo>
                    <a:pt x="1134452" y="501650"/>
                  </a:lnTo>
                  <a:lnTo>
                    <a:pt x="1136586" y="500380"/>
                  </a:lnTo>
                  <a:lnTo>
                    <a:pt x="1145616" y="500380"/>
                  </a:lnTo>
                  <a:lnTo>
                    <a:pt x="1145032" y="497840"/>
                  </a:lnTo>
                  <a:lnTo>
                    <a:pt x="1144168" y="494030"/>
                  </a:lnTo>
                  <a:lnTo>
                    <a:pt x="1146289" y="497840"/>
                  </a:lnTo>
                  <a:lnTo>
                    <a:pt x="1154163" y="496570"/>
                  </a:lnTo>
                  <a:lnTo>
                    <a:pt x="1156220" y="494030"/>
                  </a:lnTo>
                  <a:lnTo>
                    <a:pt x="1157249" y="492760"/>
                  </a:lnTo>
                  <a:lnTo>
                    <a:pt x="1158278" y="491490"/>
                  </a:lnTo>
                  <a:lnTo>
                    <a:pt x="1150670" y="492760"/>
                  </a:lnTo>
                  <a:lnTo>
                    <a:pt x="1152956" y="490220"/>
                  </a:lnTo>
                  <a:lnTo>
                    <a:pt x="1155242" y="487680"/>
                  </a:lnTo>
                  <a:lnTo>
                    <a:pt x="1161453" y="494030"/>
                  </a:lnTo>
                  <a:lnTo>
                    <a:pt x="1166888" y="491490"/>
                  </a:lnTo>
                  <a:lnTo>
                    <a:pt x="1163370" y="491490"/>
                  </a:lnTo>
                  <a:lnTo>
                    <a:pt x="1164742" y="490220"/>
                  </a:lnTo>
                  <a:lnTo>
                    <a:pt x="1166812" y="488950"/>
                  </a:lnTo>
                  <a:lnTo>
                    <a:pt x="1166317" y="487680"/>
                  </a:lnTo>
                  <a:lnTo>
                    <a:pt x="1165339" y="485140"/>
                  </a:lnTo>
                  <a:lnTo>
                    <a:pt x="1169073" y="486410"/>
                  </a:lnTo>
                  <a:lnTo>
                    <a:pt x="1180045" y="486410"/>
                  </a:lnTo>
                  <a:lnTo>
                    <a:pt x="1182979" y="485140"/>
                  </a:lnTo>
                  <a:lnTo>
                    <a:pt x="1191069" y="481634"/>
                  </a:lnTo>
                  <a:lnTo>
                    <a:pt x="1194028" y="482600"/>
                  </a:lnTo>
                  <a:lnTo>
                    <a:pt x="1198638" y="480060"/>
                  </a:lnTo>
                  <a:lnTo>
                    <a:pt x="1200937" y="478790"/>
                  </a:lnTo>
                  <a:lnTo>
                    <a:pt x="1203236" y="477520"/>
                  </a:lnTo>
                  <a:lnTo>
                    <a:pt x="1202499" y="474980"/>
                  </a:lnTo>
                  <a:lnTo>
                    <a:pt x="1201928" y="473036"/>
                  </a:lnTo>
                  <a:lnTo>
                    <a:pt x="1213104" y="474980"/>
                  </a:lnTo>
                  <a:lnTo>
                    <a:pt x="1211389" y="468630"/>
                  </a:lnTo>
                  <a:lnTo>
                    <a:pt x="1215123" y="469900"/>
                  </a:lnTo>
                  <a:lnTo>
                    <a:pt x="1219161" y="472440"/>
                  </a:lnTo>
                  <a:lnTo>
                    <a:pt x="1223365" y="471170"/>
                  </a:lnTo>
                  <a:lnTo>
                    <a:pt x="1221143" y="468630"/>
                  </a:lnTo>
                  <a:lnTo>
                    <a:pt x="1219758" y="467956"/>
                  </a:lnTo>
                  <a:lnTo>
                    <a:pt x="1223378" y="467360"/>
                  </a:lnTo>
                  <a:lnTo>
                    <a:pt x="1232623" y="466090"/>
                  </a:lnTo>
                  <a:lnTo>
                    <a:pt x="1237107" y="464820"/>
                  </a:lnTo>
                  <a:lnTo>
                    <a:pt x="1241602" y="463550"/>
                  </a:lnTo>
                  <a:lnTo>
                    <a:pt x="1248511" y="461010"/>
                  </a:lnTo>
                  <a:lnTo>
                    <a:pt x="1247533" y="459740"/>
                  </a:lnTo>
                  <a:lnTo>
                    <a:pt x="1244612" y="455930"/>
                  </a:lnTo>
                  <a:lnTo>
                    <a:pt x="1236179" y="458470"/>
                  </a:lnTo>
                  <a:lnTo>
                    <a:pt x="1231239" y="459740"/>
                  </a:lnTo>
                  <a:lnTo>
                    <a:pt x="1217650" y="459740"/>
                  </a:lnTo>
                  <a:lnTo>
                    <a:pt x="1210767" y="458470"/>
                  </a:lnTo>
                  <a:lnTo>
                    <a:pt x="1204277" y="457200"/>
                  </a:lnTo>
                  <a:lnTo>
                    <a:pt x="1197114" y="455930"/>
                  </a:lnTo>
                  <a:lnTo>
                    <a:pt x="1189139" y="457174"/>
                  </a:lnTo>
                  <a:lnTo>
                    <a:pt x="1189139" y="480999"/>
                  </a:lnTo>
                  <a:lnTo>
                    <a:pt x="1181989" y="480060"/>
                  </a:lnTo>
                  <a:lnTo>
                    <a:pt x="1186319" y="480060"/>
                  </a:lnTo>
                  <a:lnTo>
                    <a:pt x="1189139" y="480999"/>
                  </a:lnTo>
                  <a:lnTo>
                    <a:pt x="1189139" y="457174"/>
                  </a:lnTo>
                  <a:lnTo>
                    <a:pt x="1188948" y="457200"/>
                  </a:lnTo>
                  <a:lnTo>
                    <a:pt x="1178953" y="452120"/>
                  </a:lnTo>
                  <a:lnTo>
                    <a:pt x="1173949" y="449580"/>
                  </a:lnTo>
                  <a:lnTo>
                    <a:pt x="1167409" y="449580"/>
                  </a:lnTo>
                  <a:lnTo>
                    <a:pt x="1158786" y="452120"/>
                  </a:lnTo>
                  <a:lnTo>
                    <a:pt x="1159992" y="450850"/>
                  </a:lnTo>
                  <a:lnTo>
                    <a:pt x="1161161" y="449580"/>
                  </a:lnTo>
                  <a:lnTo>
                    <a:pt x="1162278" y="448310"/>
                  </a:lnTo>
                  <a:lnTo>
                    <a:pt x="1155560" y="448310"/>
                  </a:lnTo>
                  <a:lnTo>
                    <a:pt x="1142428" y="450850"/>
                  </a:lnTo>
                  <a:lnTo>
                    <a:pt x="1135951" y="453390"/>
                  </a:lnTo>
                  <a:lnTo>
                    <a:pt x="1118895" y="453390"/>
                  </a:lnTo>
                  <a:lnTo>
                    <a:pt x="1110716" y="454660"/>
                  </a:lnTo>
                  <a:lnTo>
                    <a:pt x="1103185" y="458470"/>
                  </a:lnTo>
                  <a:lnTo>
                    <a:pt x="1095819" y="464820"/>
                  </a:lnTo>
                  <a:lnTo>
                    <a:pt x="1094689" y="462280"/>
                  </a:lnTo>
                  <a:lnTo>
                    <a:pt x="1093558" y="459740"/>
                  </a:lnTo>
                  <a:lnTo>
                    <a:pt x="1079677" y="462280"/>
                  </a:lnTo>
                  <a:lnTo>
                    <a:pt x="1067117" y="462280"/>
                  </a:lnTo>
                  <a:lnTo>
                    <a:pt x="1065161" y="461010"/>
                  </a:lnTo>
                  <a:lnTo>
                    <a:pt x="1061250" y="458470"/>
                  </a:lnTo>
                  <a:lnTo>
                    <a:pt x="1068933" y="459740"/>
                  </a:lnTo>
                  <a:lnTo>
                    <a:pt x="1078128" y="459740"/>
                  </a:lnTo>
                  <a:lnTo>
                    <a:pt x="1087196" y="458470"/>
                  </a:lnTo>
                  <a:lnTo>
                    <a:pt x="1094486" y="455930"/>
                  </a:lnTo>
                  <a:lnTo>
                    <a:pt x="1099273" y="453390"/>
                  </a:lnTo>
                  <a:lnTo>
                    <a:pt x="1101788" y="452120"/>
                  </a:lnTo>
                  <a:lnTo>
                    <a:pt x="1104290" y="450850"/>
                  </a:lnTo>
                  <a:lnTo>
                    <a:pt x="1116787" y="449580"/>
                  </a:lnTo>
                  <a:lnTo>
                    <a:pt x="1123530" y="452120"/>
                  </a:lnTo>
                  <a:lnTo>
                    <a:pt x="1126655" y="449580"/>
                  </a:lnTo>
                  <a:lnTo>
                    <a:pt x="1128204" y="448310"/>
                  </a:lnTo>
                  <a:lnTo>
                    <a:pt x="1129766" y="447040"/>
                  </a:lnTo>
                  <a:lnTo>
                    <a:pt x="1120800" y="443230"/>
                  </a:lnTo>
                  <a:lnTo>
                    <a:pt x="1109014" y="443230"/>
                  </a:lnTo>
                  <a:lnTo>
                    <a:pt x="1096860" y="445770"/>
                  </a:lnTo>
                  <a:lnTo>
                    <a:pt x="1086802" y="447040"/>
                  </a:lnTo>
                  <a:lnTo>
                    <a:pt x="1082802" y="447040"/>
                  </a:lnTo>
                  <a:lnTo>
                    <a:pt x="1078839" y="448310"/>
                  </a:lnTo>
                  <a:lnTo>
                    <a:pt x="1071003" y="447040"/>
                  </a:lnTo>
                  <a:lnTo>
                    <a:pt x="1072883" y="441960"/>
                  </a:lnTo>
                  <a:lnTo>
                    <a:pt x="1064310" y="445770"/>
                  </a:lnTo>
                  <a:lnTo>
                    <a:pt x="1051026" y="448310"/>
                  </a:lnTo>
                  <a:lnTo>
                    <a:pt x="1046962" y="444500"/>
                  </a:lnTo>
                  <a:lnTo>
                    <a:pt x="1061389" y="444500"/>
                  </a:lnTo>
                  <a:lnTo>
                    <a:pt x="1068781" y="443230"/>
                  </a:lnTo>
                  <a:lnTo>
                    <a:pt x="1074610" y="439420"/>
                  </a:lnTo>
                  <a:lnTo>
                    <a:pt x="1076452" y="438150"/>
                  </a:lnTo>
                  <a:lnTo>
                    <a:pt x="1080135" y="435610"/>
                  </a:lnTo>
                  <a:lnTo>
                    <a:pt x="1085164" y="431800"/>
                  </a:lnTo>
                  <a:lnTo>
                    <a:pt x="1086142" y="427990"/>
                  </a:lnTo>
                  <a:lnTo>
                    <a:pt x="1081697" y="425450"/>
                  </a:lnTo>
                  <a:lnTo>
                    <a:pt x="1079474" y="424180"/>
                  </a:lnTo>
                  <a:lnTo>
                    <a:pt x="1085405" y="426720"/>
                  </a:lnTo>
                  <a:lnTo>
                    <a:pt x="1093978" y="426720"/>
                  </a:lnTo>
                  <a:lnTo>
                    <a:pt x="1099947" y="425450"/>
                  </a:lnTo>
                  <a:lnTo>
                    <a:pt x="1097127" y="424180"/>
                  </a:lnTo>
                  <a:lnTo>
                    <a:pt x="1095044" y="421640"/>
                  </a:lnTo>
                  <a:lnTo>
                    <a:pt x="1094574" y="419100"/>
                  </a:lnTo>
                  <a:lnTo>
                    <a:pt x="1098842" y="417830"/>
                  </a:lnTo>
                  <a:lnTo>
                    <a:pt x="1100899" y="421640"/>
                  </a:lnTo>
                  <a:lnTo>
                    <a:pt x="1107389" y="427990"/>
                  </a:lnTo>
                  <a:lnTo>
                    <a:pt x="1114640" y="426720"/>
                  </a:lnTo>
                  <a:lnTo>
                    <a:pt x="1119670" y="426720"/>
                  </a:lnTo>
                  <a:lnTo>
                    <a:pt x="1129372" y="425450"/>
                  </a:lnTo>
                  <a:lnTo>
                    <a:pt x="1141780" y="424180"/>
                  </a:lnTo>
                  <a:lnTo>
                    <a:pt x="1153223" y="421640"/>
                  </a:lnTo>
                  <a:lnTo>
                    <a:pt x="1157287" y="417830"/>
                  </a:lnTo>
                  <a:lnTo>
                    <a:pt x="1158633" y="416560"/>
                  </a:lnTo>
                  <a:lnTo>
                    <a:pt x="1159992" y="415290"/>
                  </a:lnTo>
                  <a:lnTo>
                    <a:pt x="1161262" y="412750"/>
                  </a:lnTo>
                  <a:lnTo>
                    <a:pt x="1168971" y="419100"/>
                  </a:lnTo>
                  <a:lnTo>
                    <a:pt x="1168336" y="412750"/>
                  </a:lnTo>
                  <a:lnTo>
                    <a:pt x="1168082" y="410210"/>
                  </a:lnTo>
                  <a:lnTo>
                    <a:pt x="1167955" y="408940"/>
                  </a:lnTo>
                  <a:lnTo>
                    <a:pt x="1167828" y="407670"/>
                  </a:lnTo>
                  <a:lnTo>
                    <a:pt x="1162773" y="406400"/>
                  </a:lnTo>
                  <a:lnTo>
                    <a:pt x="1154811" y="403860"/>
                  </a:lnTo>
                  <a:lnTo>
                    <a:pt x="1149578" y="406400"/>
                  </a:lnTo>
                  <a:lnTo>
                    <a:pt x="1144473" y="406400"/>
                  </a:lnTo>
                  <a:lnTo>
                    <a:pt x="1138072" y="405130"/>
                  </a:lnTo>
                  <a:lnTo>
                    <a:pt x="1125308" y="403860"/>
                  </a:lnTo>
                  <a:lnTo>
                    <a:pt x="1118908" y="403860"/>
                  </a:lnTo>
                  <a:lnTo>
                    <a:pt x="1122553" y="402590"/>
                  </a:lnTo>
                  <a:lnTo>
                    <a:pt x="1119809" y="401320"/>
                  </a:lnTo>
                  <a:lnTo>
                    <a:pt x="1112532" y="401320"/>
                  </a:lnTo>
                  <a:lnTo>
                    <a:pt x="1118920" y="396240"/>
                  </a:lnTo>
                  <a:lnTo>
                    <a:pt x="1114285" y="394970"/>
                  </a:lnTo>
                  <a:lnTo>
                    <a:pt x="1107770" y="392430"/>
                  </a:lnTo>
                  <a:lnTo>
                    <a:pt x="1103833" y="389890"/>
                  </a:lnTo>
                  <a:lnTo>
                    <a:pt x="1106944" y="389890"/>
                  </a:lnTo>
                  <a:lnTo>
                    <a:pt x="1101534" y="388620"/>
                  </a:lnTo>
                  <a:lnTo>
                    <a:pt x="1099820" y="388620"/>
                  </a:lnTo>
                  <a:lnTo>
                    <a:pt x="1099820" y="402590"/>
                  </a:lnTo>
                  <a:lnTo>
                    <a:pt x="1094435" y="405130"/>
                  </a:lnTo>
                  <a:lnTo>
                    <a:pt x="1086408" y="402590"/>
                  </a:lnTo>
                  <a:lnTo>
                    <a:pt x="1099820" y="402590"/>
                  </a:lnTo>
                  <a:lnTo>
                    <a:pt x="1099820" y="388620"/>
                  </a:lnTo>
                  <a:lnTo>
                    <a:pt x="1090282" y="388620"/>
                  </a:lnTo>
                  <a:lnTo>
                    <a:pt x="1091755" y="387350"/>
                  </a:lnTo>
                  <a:lnTo>
                    <a:pt x="1093216" y="386080"/>
                  </a:lnTo>
                  <a:lnTo>
                    <a:pt x="1092377" y="382473"/>
                  </a:lnTo>
                  <a:lnTo>
                    <a:pt x="1113485" y="391160"/>
                  </a:lnTo>
                  <a:lnTo>
                    <a:pt x="1118362" y="394970"/>
                  </a:lnTo>
                  <a:lnTo>
                    <a:pt x="1123759" y="398780"/>
                  </a:lnTo>
                  <a:lnTo>
                    <a:pt x="1129372" y="402590"/>
                  </a:lnTo>
                  <a:lnTo>
                    <a:pt x="1134948" y="403860"/>
                  </a:lnTo>
                  <a:lnTo>
                    <a:pt x="1137970" y="402590"/>
                  </a:lnTo>
                  <a:lnTo>
                    <a:pt x="1140231" y="400050"/>
                  </a:lnTo>
                  <a:lnTo>
                    <a:pt x="1147483" y="400050"/>
                  </a:lnTo>
                  <a:lnTo>
                    <a:pt x="1151572" y="402590"/>
                  </a:lnTo>
                  <a:lnTo>
                    <a:pt x="1155687" y="402590"/>
                  </a:lnTo>
                  <a:lnTo>
                    <a:pt x="1163523" y="405130"/>
                  </a:lnTo>
                  <a:lnTo>
                    <a:pt x="1177836" y="410210"/>
                  </a:lnTo>
                  <a:lnTo>
                    <a:pt x="1185976" y="411480"/>
                  </a:lnTo>
                  <a:lnTo>
                    <a:pt x="1192784" y="410210"/>
                  </a:lnTo>
                  <a:lnTo>
                    <a:pt x="1200835" y="420370"/>
                  </a:lnTo>
                  <a:lnTo>
                    <a:pt x="1199756" y="426720"/>
                  </a:lnTo>
                  <a:lnTo>
                    <a:pt x="1200277" y="434340"/>
                  </a:lnTo>
                  <a:lnTo>
                    <a:pt x="1204099" y="438150"/>
                  </a:lnTo>
                  <a:lnTo>
                    <a:pt x="1210094" y="441960"/>
                  </a:lnTo>
                  <a:lnTo>
                    <a:pt x="1217155" y="443230"/>
                  </a:lnTo>
                  <a:lnTo>
                    <a:pt x="1222413" y="445770"/>
                  </a:lnTo>
                  <a:lnTo>
                    <a:pt x="1229144" y="447040"/>
                  </a:lnTo>
                  <a:lnTo>
                    <a:pt x="1235798" y="445770"/>
                  </a:lnTo>
                  <a:lnTo>
                    <a:pt x="1240840" y="444500"/>
                  </a:lnTo>
                  <a:lnTo>
                    <a:pt x="1244003" y="441960"/>
                  </a:lnTo>
                  <a:lnTo>
                    <a:pt x="1241653" y="427990"/>
                  </a:lnTo>
                  <a:lnTo>
                    <a:pt x="1249286" y="431800"/>
                  </a:lnTo>
                  <a:lnTo>
                    <a:pt x="1246378" y="440690"/>
                  </a:lnTo>
                  <a:lnTo>
                    <a:pt x="1249883" y="443230"/>
                  </a:lnTo>
                  <a:lnTo>
                    <a:pt x="1255610" y="443230"/>
                  </a:lnTo>
                  <a:lnTo>
                    <a:pt x="1259370" y="445770"/>
                  </a:lnTo>
                  <a:lnTo>
                    <a:pt x="1263573" y="448310"/>
                  </a:lnTo>
                  <a:lnTo>
                    <a:pt x="1268844" y="444500"/>
                  </a:lnTo>
                  <a:lnTo>
                    <a:pt x="1271422" y="440690"/>
                  </a:lnTo>
                  <a:lnTo>
                    <a:pt x="1267510" y="439420"/>
                  </a:lnTo>
                  <a:lnTo>
                    <a:pt x="1268247" y="435610"/>
                  </a:lnTo>
                  <a:lnTo>
                    <a:pt x="1270736" y="434340"/>
                  </a:lnTo>
                  <a:lnTo>
                    <a:pt x="1274064" y="434340"/>
                  </a:lnTo>
                  <a:lnTo>
                    <a:pt x="1271485" y="433070"/>
                  </a:lnTo>
                  <a:lnTo>
                    <a:pt x="1270863" y="432777"/>
                  </a:lnTo>
                  <a:lnTo>
                    <a:pt x="1271155" y="431800"/>
                  </a:lnTo>
                  <a:lnTo>
                    <a:pt x="1272298" y="427990"/>
                  </a:lnTo>
                  <a:lnTo>
                    <a:pt x="1272679" y="426720"/>
                  </a:lnTo>
                  <a:lnTo>
                    <a:pt x="1276375" y="425450"/>
                  </a:lnTo>
                  <a:lnTo>
                    <a:pt x="1273581" y="424180"/>
                  </a:lnTo>
                  <a:lnTo>
                    <a:pt x="1270749" y="424180"/>
                  </a:lnTo>
                  <a:lnTo>
                    <a:pt x="1267891" y="425450"/>
                  </a:lnTo>
                  <a:lnTo>
                    <a:pt x="1271752" y="421640"/>
                  </a:lnTo>
                  <a:lnTo>
                    <a:pt x="1263878" y="421640"/>
                  </a:lnTo>
                  <a:lnTo>
                    <a:pt x="1271397" y="415290"/>
                  </a:lnTo>
                  <a:lnTo>
                    <a:pt x="1275626" y="417830"/>
                  </a:lnTo>
                  <a:lnTo>
                    <a:pt x="1275765" y="415290"/>
                  </a:lnTo>
                  <a:lnTo>
                    <a:pt x="1274775" y="414020"/>
                  </a:lnTo>
                  <a:lnTo>
                    <a:pt x="1274406" y="413550"/>
                  </a:lnTo>
                  <a:lnTo>
                    <a:pt x="1276121" y="412750"/>
                  </a:lnTo>
                  <a:lnTo>
                    <a:pt x="1278737" y="411480"/>
                  </a:lnTo>
                  <a:lnTo>
                    <a:pt x="1273086" y="410210"/>
                  </a:lnTo>
                  <a:lnTo>
                    <a:pt x="1273086" y="408940"/>
                  </a:lnTo>
                  <a:lnTo>
                    <a:pt x="1278737" y="408940"/>
                  </a:lnTo>
                  <a:lnTo>
                    <a:pt x="1271701" y="407670"/>
                  </a:lnTo>
                  <a:lnTo>
                    <a:pt x="1265770" y="407670"/>
                  </a:lnTo>
                  <a:lnTo>
                    <a:pt x="1260221" y="410210"/>
                  </a:lnTo>
                  <a:lnTo>
                    <a:pt x="1254340" y="414020"/>
                  </a:lnTo>
                  <a:lnTo>
                    <a:pt x="1255712" y="410210"/>
                  </a:lnTo>
                  <a:lnTo>
                    <a:pt x="1256614" y="407670"/>
                  </a:lnTo>
                  <a:lnTo>
                    <a:pt x="1261021" y="402590"/>
                  </a:lnTo>
                  <a:lnTo>
                    <a:pt x="1267218" y="398780"/>
                  </a:lnTo>
                  <a:lnTo>
                    <a:pt x="1274876" y="397510"/>
                  </a:lnTo>
                  <a:lnTo>
                    <a:pt x="1260741" y="397510"/>
                  </a:lnTo>
                  <a:lnTo>
                    <a:pt x="1254340" y="402590"/>
                  </a:lnTo>
                  <a:lnTo>
                    <a:pt x="1253807" y="398780"/>
                  </a:lnTo>
                  <a:lnTo>
                    <a:pt x="1255966" y="397510"/>
                  </a:lnTo>
                  <a:lnTo>
                    <a:pt x="1259014" y="396240"/>
                  </a:lnTo>
                  <a:lnTo>
                    <a:pt x="1253350" y="394970"/>
                  </a:lnTo>
                  <a:lnTo>
                    <a:pt x="1247482" y="397510"/>
                  </a:lnTo>
                  <a:lnTo>
                    <a:pt x="1242364" y="400050"/>
                  </a:lnTo>
                  <a:lnTo>
                    <a:pt x="1244193" y="393700"/>
                  </a:lnTo>
                  <a:lnTo>
                    <a:pt x="1255204" y="391160"/>
                  </a:lnTo>
                  <a:lnTo>
                    <a:pt x="1260525" y="391160"/>
                  </a:lnTo>
                  <a:lnTo>
                    <a:pt x="1257947" y="388620"/>
                  </a:lnTo>
                  <a:lnTo>
                    <a:pt x="1255382" y="386080"/>
                  </a:lnTo>
                  <a:lnTo>
                    <a:pt x="1247482" y="388620"/>
                  </a:lnTo>
                  <a:lnTo>
                    <a:pt x="1241196" y="383540"/>
                  </a:lnTo>
                  <a:lnTo>
                    <a:pt x="1238059" y="381000"/>
                  </a:lnTo>
                  <a:lnTo>
                    <a:pt x="1228610" y="383540"/>
                  </a:lnTo>
                  <a:lnTo>
                    <a:pt x="1228839" y="381000"/>
                  </a:lnTo>
                  <a:lnTo>
                    <a:pt x="1229080" y="378460"/>
                  </a:lnTo>
                  <a:lnTo>
                    <a:pt x="1229194" y="377190"/>
                  </a:lnTo>
                  <a:lnTo>
                    <a:pt x="1223479" y="377190"/>
                  </a:lnTo>
                  <a:lnTo>
                    <a:pt x="1217206" y="375920"/>
                  </a:lnTo>
                  <a:lnTo>
                    <a:pt x="1211033" y="373380"/>
                  </a:lnTo>
                  <a:lnTo>
                    <a:pt x="1205649" y="370840"/>
                  </a:lnTo>
                  <a:lnTo>
                    <a:pt x="1198257" y="370840"/>
                  </a:lnTo>
                  <a:lnTo>
                    <a:pt x="1191768" y="372110"/>
                  </a:lnTo>
                  <a:lnTo>
                    <a:pt x="1185430" y="375920"/>
                  </a:lnTo>
                  <a:lnTo>
                    <a:pt x="1178534" y="378460"/>
                  </a:lnTo>
                  <a:lnTo>
                    <a:pt x="1181354" y="377190"/>
                  </a:lnTo>
                  <a:lnTo>
                    <a:pt x="1183487" y="374650"/>
                  </a:lnTo>
                  <a:lnTo>
                    <a:pt x="1184325" y="370840"/>
                  </a:lnTo>
                  <a:lnTo>
                    <a:pt x="1180185" y="370840"/>
                  </a:lnTo>
                  <a:lnTo>
                    <a:pt x="1175880" y="372110"/>
                  </a:lnTo>
                  <a:lnTo>
                    <a:pt x="1171917" y="369570"/>
                  </a:lnTo>
                  <a:lnTo>
                    <a:pt x="1179144" y="370840"/>
                  </a:lnTo>
                  <a:lnTo>
                    <a:pt x="1191209" y="369570"/>
                  </a:lnTo>
                  <a:lnTo>
                    <a:pt x="1202093" y="368300"/>
                  </a:lnTo>
                  <a:lnTo>
                    <a:pt x="1205788" y="363220"/>
                  </a:lnTo>
                  <a:lnTo>
                    <a:pt x="1197724" y="355600"/>
                  </a:lnTo>
                  <a:lnTo>
                    <a:pt x="1183817" y="355600"/>
                  </a:lnTo>
                  <a:lnTo>
                    <a:pt x="1169162" y="359410"/>
                  </a:lnTo>
                  <a:lnTo>
                    <a:pt x="1158798" y="363220"/>
                  </a:lnTo>
                  <a:lnTo>
                    <a:pt x="1160132" y="361950"/>
                  </a:lnTo>
                  <a:lnTo>
                    <a:pt x="1161427" y="359410"/>
                  </a:lnTo>
                  <a:lnTo>
                    <a:pt x="1162672" y="358140"/>
                  </a:lnTo>
                  <a:lnTo>
                    <a:pt x="1158430" y="359410"/>
                  </a:lnTo>
                  <a:lnTo>
                    <a:pt x="1149883" y="359410"/>
                  </a:lnTo>
                  <a:lnTo>
                    <a:pt x="1152829" y="358140"/>
                  </a:lnTo>
                  <a:lnTo>
                    <a:pt x="1155661" y="358140"/>
                  </a:lnTo>
                  <a:lnTo>
                    <a:pt x="1158367" y="356870"/>
                  </a:lnTo>
                  <a:lnTo>
                    <a:pt x="1152207" y="355600"/>
                  </a:lnTo>
                  <a:lnTo>
                    <a:pt x="1139647" y="355600"/>
                  </a:lnTo>
                  <a:lnTo>
                    <a:pt x="1133652" y="354330"/>
                  </a:lnTo>
                  <a:lnTo>
                    <a:pt x="1140129" y="354330"/>
                  </a:lnTo>
                  <a:lnTo>
                    <a:pt x="1146556" y="353060"/>
                  </a:lnTo>
                  <a:lnTo>
                    <a:pt x="1158811" y="353060"/>
                  </a:lnTo>
                  <a:lnTo>
                    <a:pt x="1163815" y="356870"/>
                  </a:lnTo>
                  <a:lnTo>
                    <a:pt x="1175575" y="355600"/>
                  </a:lnTo>
                  <a:lnTo>
                    <a:pt x="1180769" y="353060"/>
                  </a:lnTo>
                  <a:lnTo>
                    <a:pt x="1192644" y="351790"/>
                  </a:lnTo>
                  <a:lnTo>
                    <a:pt x="1199159" y="351790"/>
                  </a:lnTo>
                  <a:lnTo>
                    <a:pt x="1200188" y="350520"/>
                  </a:lnTo>
                  <a:lnTo>
                    <a:pt x="1203299" y="346710"/>
                  </a:lnTo>
                  <a:lnTo>
                    <a:pt x="1200810" y="345440"/>
                  </a:lnTo>
                  <a:lnTo>
                    <a:pt x="1198321" y="344170"/>
                  </a:lnTo>
                  <a:lnTo>
                    <a:pt x="1192339" y="345440"/>
                  </a:lnTo>
                  <a:lnTo>
                    <a:pt x="1187704" y="344170"/>
                  </a:lnTo>
                  <a:lnTo>
                    <a:pt x="1178445" y="341630"/>
                  </a:lnTo>
                  <a:lnTo>
                    <a:pt x="1171460" y="340360"/>
                  </a:lnTo>
                  <a:lnTo>
                    <a:pt x="1156538" y="344170"/>
                  </a:lnTo>
                  <a:lnTo>
                    <a:pt x="1155763" y="343928"/>
                  </a:lnTo>
                  <a:lnTo>
                    <a:pt x="1158887" y="342900"/>
                  </a:lnTo>
                  <a:lnTo>
                    <a:pt x="1160106" y="341630"/>
                  </a:lnTo>
                  <a:lnTo>
                    <a:pt x="1161338" y="340360"/>
                  </a:lnTo>
                  <a:lnTo>
                    <a:pt x="1163802" y="337820"/>
                  </a:lnTo>
                  <a:lnTo>
                    <a:pt x="1155217" y="337820"/>
                  </a:lnTo>
                  <a:lnTo>
                    <a:pt x="1147889" y="334035"/>
                  </a:lnTo>
                  <a:lnTo>
                    <a:pt x="1147889" y="341998"/>
                  </a:lnTo>
                  <a:lnTo>
                    <a:pt x="1139240" y="346710"/>
                  </a:lnTo>
                  <a:lnTo>
                    <a:pt x="1136599" y="350520"/>
                  </a:lnTo>
                  <a:lnTo>
                    <a:pt x="1131722" y="350520"/>
                  </a:lnTo>
                  <a:lnTo>
                    <a:pt x="1136840" y="349250"/>
                  </a:lnTo>
                  <a:lnTo>
                    <a:pt x="1136700" y="344170"/>
                  </a:lnTo>
                  <a:lnTo>
                    <a:pt x="1136688" y="342900"/>
                  </a:lnTo>
                  <a:lnTo>
                    <a:pt x="1142568" y="340360"/>
                  </a:lnTo>
                  <a:lnTo>
                    <a:pt x="1147889" y="341998"/>
                  </a:lnTo>
                  <a:lnTo>
                    <a:pt x="1147889" y="334035"/>
                  </a:lnTo>
                  <a:lnTo>
                    <a:pt x="1139837" y="331470"/>
                  </a:lnTo>
                  <a:lnTo>
                    <a:pt x="1146111" y="327660"/>
                  </a:lnTo>
                  <a:lnTo>
                    <a:pt x="1151331" y="335280"/>
                  </a:lnTo>
                  <a:lnTo>
                    <a:pt x="1165098" y="336550"/>
                  </a:lnTo>
                  <a:lnTo>
                    <a:pt x="1172832" y="340360"/>
                  </a:lnTo>
                  <a:lnTo>
                    <a:pt x="1187970" y="339090"/>
                  </a:lnTo>
                  <a:lnTo>
                    <a:pt x="1192009" y="335280"/>
                  </a:lnTo>
                  <a:lnTo>
                    <a:pt x="1204417" y="330200"/>
                  </a:lnTo>
                  <a:lnTo>
                    <a:pt x="1218412" y="330200"/>
                  </a:lnTo>
                  <a:lnTo>
                    <a:pt x="1214666" y="327660"/>
                  </a:lnTo>
                  <a:lnTo>
                    <a:pt x="1212799" y="326390"/>
                  </a:lnTo>
                  <a:lnTo>
                    <a:pt x="1206614" y="322580"/>
                  </a:lnTo>
                  <a:lnTo>
                    <a:pt x="1200721" y="320040"/>
                  </a:lnTo>
                  <a:lnTo>
                    <a:pt x="1195946" y="314960"/>
                  </a:lnTo>
                  <a:lnTo>
                    <a:pt x="1202563" y="312420"/>
                  </a:lnTo>
                  <a:lnTo>
                    <a:pt x="1210221" y="322580"/>
                  </a:lnTo>
                  <a:lnTo>
                    <a:pt x="1221524" y="331470"/>
                  </a:lnTo>
                  <a:lnTo>
                    <a:pt x="1226845" y="325120"/>
                  </a:lnTo>
                  <a:lnTo>
                    <a:pt x="1232496" y="321310"/>
                  </a:lnTo>
                  <a:lnTo>
                    <a:pt x="1238326" y="318770"/>
                  </a:lnTo>
                  <a:lnTo>
                    <a:pt x="1242453" y="318770"/>
                  </a:lnTo>
                  <a:lnTo>
                    <a:pt x="1244638" y="318770"/>
                  </a:lnTo>
                  <a:lnTo>
                    <a:pt x="1250988" y="320040"/>
                  </a:lnTo>
                  <a:lnTo>
                    <a:pt x="1256982" y="322580"/>
                  </a:lnTo>
                  <a:lnTo>
                    <a:pt x="1272565" y="325120"/>
                  </a:lnTo>
                  <a:lnTo>
                    <a:pt x="1288427" y="325120"/>
                  </a:lnTo>
                  <a:lnTo>
                    <a:pt x="1280795" y="326390"/>
                  </a:lnTo>
                  <a:lnTo>
                    <a:pt x="1273619" y="326390"/>
                  </a:lnTo>
                  <a:lnTo>
                    <a:pt x="1259052" y="323850"/>
                  </a:lnTo>
                  <a:lnTo>
                    <a:pt x="1253401" y="321310"/>
                  </a:lnTo>
                  <a:lnTo>
                    <a:pt x="1242453" y="318770"/>
                  </a:lnTo>
                  <a:lnTo>
                    <a:pt x="1239253" y="326390"/>
                  </a:lnTo>
                  <a:lnTo>
                    <a:pt x="1255153" y="332740"/>
                  </a:lnTo>
                  <a:lnTo>
                    <a:pt x="1270177" y="337820"/>
                  </a:lnTo>
                  <a:lnTo>
                    <a:pt x="1285481" y="337820"/>
                  </a:lnTo>
                  <a:lnTo>
                    <a:pt x="1302219" y="334010"/>
                  </a:lnTo>
                  <a:lnTo>
                    <a:pt x="1316266" y="331470"/>
                  </a:lnTo>
                  <a:lnTo>
                    <a:pt x="1323301" y="332740"/>
                  </a:lnTo>
                  <a:lnTo>
                    <a:pt x="1330756" y="332740"/>
                  </a:lnTo>
                  <a:lnTo>
                    <a:pt x="1339240" y="331470"/>
                  </a:lnTo>
                  <a:lnTo>
                    <a:pt x="1335227" y="331470"/>
                  </a:lnTo>
                  <a:lnTo>
                    <a:pt x="1337691" y="326390"/>
                  </a:lnTo>
                  <a:lnTo>
                    <a:pt x="1338935" y="323850"/>
                  </a:lnTo>
                  <a:lnTo>
                    <a:pt x="1340167" y="321310"/>
                  </a:lnTo>
                  <a:lnTo>
                    <a:pt x="1345387" y="320040"/>
                  </a:lnTo>
                  <a:lnTo>
                    <a:pt x="1346022" y="314960"/>
                  </a:lnTo>
                  <a:lnTo>
                    <a:pt x="1336802" y="314960"/>
                  </a:lnTo>
                  <a:lnTo>
                    <a:pt x="1318564" y="309880"/>
                  </a:lnTo>
                  <a:lnTo>
                    <a:pt x="1309573" y="309880"/>
                  </a:lnTo>
                  <a:lnTo>
                    <a:pt x="1304010" y="311150"/>
                  </a:lnTo>
                  <a:lnTo>
                    <a:pt x="1304048" y="316230"/>
                  </a:lnTo>
                  <a:lnTo>
                    <a:pt x="1304734" y="321310"/>
                  </a:lnTo>
                  <a:lnTo>
                    <a:pt x="1301165" y="323850"/>
                  </a:lnTo>
                  <a:lnTo>
                    <a:pt x="1301864" y="318770"/>
                  </a:lnTo>
                  <a:lnTo>
                    <a:pt x="1302753" y="312420"/>
                  </a:lnTo>
                  <a:lnTo>
                    <a:pt x="1299425" y="312420"/>
                  </a:lnTo>
                  <a:lnTo>
                    <a:pt x="1287614" y="308610"/>
                  </a:lnTo>
                  <a:lnTo>
                    <a:pt x="1292009" y="307340"/>
                  </a:lnTo>
                  <a:lnTo>
                    <a:pt x="1297178" y="308610"/>
                  </a:lnTo>
                  <a:lnTo>
                    <a:pt x="1297787" y="307340"/>
                  </a:lnTo>
                  <a:lnTo>
                    <a:pt x="1299654" y="303530"/>
                  </a:lnTo>
                  <a:lnTo>
                    <a:pt x="1297393" y="302260"/>
                  </a:lnTo>
                  <a:lnTo>
                    <a:pt x="1294676" y="300990"/>
                  </a:lnTo>
                  <a:lnTo>
                    <a:pt x="1291488" y="299720"/>
                  </a:lnTo>
                  <a:lnTo>
                    <a:pt x="1298092" y="300990"/>
                  </a:lnTo>
                  <a:lnTo>
                    <a:pt x="1305864" y="299720"/>
                  </a:lnTo>
                  <a:lnTo>
                    <a:pt x="1311643" y="297180"/>
                  </a:lnTo>
                  <a:lnTo>
                    <a:pt x="1310449" y="293370"/>
                  </a:lnTo>
                  <a:lnTo>
                    <a:pt x="1307998" y="290830"/>
                  </a:lnTo>
                  <a:lnTo>
                    <a:pt x="1305026" y="289560"/>
                  </a:lnTo>
                  <a:lnTo>
                    <a:pt x="1310005" y="289560"/>
                  </a:lnTo>
                  <a:lnTo>
                    <a:pt x="1312862" y="294640"/>
                  </a:lnTo>
                  <a:lnTo>
                    <a:pt x="1353172" y="294640"/>
                  </a:lnTo>
                  <a:lnTo>
                    <a:pt x="1355331" y="299720"/>
                  </a:lnTo>
                  <a:lnTo>
                    <a:pt x="1361173" y="302260"/>
                  </a:lnTo>
                  <a:lnTo>
                    <a:pt x="1374673" y="302260"/>
                  </a:lnTo>
                  <a:lnTo>
                    <a:pt x="1380642" y="299720"/>
                  </a:lnTo>
                  <a:lnTo>
                    <a:pt x="1386319" y="297180"/>
                  </a:lnTo>
                  <a:lnTo>
                    <a:pt x="1392072" y="293370"/>
                  </a:lnTo>
                  <a:close/>
                </a:path>
                <a:path w="1652904" h="873760">
                  <a:moveTo>
                    <a:pt x="1652473" y="54610"/>
                  </a:moveTo>
                  <a:lnTo>
                    <a:pt x="1637322" y="53340"/>
                  </a:lnTo>
                  <a:lnTo>
                    <a:pt x="1607045" y="48260"/>
                  </a:lnTo>
                  <a:lnTo>
                    <a:pt x="1591830" y="46990"/>
                  </a:lnTo>
                  <a:lnTo>
                    <a:pt x="1573314" y="45720"/>
                  </a:lnTo>
                  <a:lnTo>
                    <a:pt x="1554797" y="45720"/>
                  </a:lnTo>
                  <a:lnTo>
                    <a:pt x="1517815" y="48260"/>
                  </a:lnTo>
                  <a:lnTo>
                    <a:pt x="1519618" y="50800"/>
                  </a:lnTo>
                  <a:lnTo>
                    <a:pt x="1520558" y="52070"/>
                  </a:lnTo>
                  <a:lnTo>
                    <a:pt x="1516100" y="53340"/>
                  </a:lnTo>
                  <a:lnTo>
                    <a:pt x="1511109" y="54610"/>
                  </a:lnTo>
                  <a:lnTo>
                    <a:pt x="1512824" y="54610"/>
                  </a:lnTo>
                  <a:lnTo>
                    <a:pt x="1506093" y="57150"/>
                  </a:lnTo>
                  <a:lnTo>
                    <a:pt x="1498396" y="59690"/>
                  </a:lnTo>
                  <a:lnTo>
                    <a:pt x="1483283" y="59690"/>
                  </a:lnTo>
                  <a:lnTo>
                    <a:pt x="1478203" y="58420"/>
                  </a:lnTo>
                  <a:lnTo>
                    <a:pt x="1473593" y="55880"/>
                  </a:lnTo>
                  <a:lnTo>
                    <a:pt x="1460169" y="57150"/>
                  </a:lnTo>
                  <a:lnTo>
                    <a:pt x="1452460" y="59690"/>
                  </a:lnTo>
                  <a:lnTo>
                    <a:pt x="1444307" y="60960"/>
                  </a:lnTo>
                  <a:lnTo>
                    <a:pt x="1445933" y="55880"/>
                  </a:lnTo>
                  <a:lnTo>
                    <a:pt x="1450543" y="54610"/>
                  </a:lnTo>
                  <a:lnTo>
                    <a:pt x="1454785" y="53340"/>
                  </a:lnTo>
                  <a:lnTo>
                    <a:pt x="1437665" y="55880"/>
                  </a:lnTo>
                  <a:lnTo>
                    <a:pt x="1432737" y="57010"/>
                  </a:lnTo>
                  <a:lnTo>
                    <a:pt x="1432737" y="83820"/>
                  </a:lnTo>
                  <a:lnTo>
                    <a:pt x="1416545" y="86360"/>
                  </a:lnTo>
                  <a:lnTo>
                    <a:pt x="1408366" y="86360"/>
                  </a:lnTo>
                  <a:lnTo>
                    <a:pt x="1421561" y="83820"/>
                  </a:lnTo>
                  <a:lnTo>
                    <a:pt x="1432737" y="83820"/>
                  </a:lnTo>
                  <a:lnTo>
                    <a:pt x="1432737" y="57010"/>
                  </a:lnTo>
                  <a:lnTo>
                    <a:pt x="1404175" y="63500"/>
                  </a:lnTo>
                  <a:lnTo>
                    <a:pt x="1387487" y="68580"/>
                  </a:lnTo>
                  <a:lnTo>
                    <a:pt x="1379601" y="71120"/>
                  </a:lnTo>
                  <a:lnTo>
                    <a:pt x="1363141" y="73660"/>
                  </a:lnTo>
                  <a:lnTo>
                    <a:pt x="1355623" y="76200"/>
                  </a:lnTo>
                  <a:lnTo>
                    <a:pt x="1348371" y="80010"/>
                  </a:lnTo>
                  <a:lnTo>
                    <a:pt x="1341412" y="82550"/>
                  </a:lnTo>
                  <a:lnTo>
                    <a:pt x="1334338" y="83820"/>
                  </a:lnTo>
                  <a:lnTo>
                    <a:pt x="1326730" y="86360"/>
                  </a:lnTo>
                  <a:lnTo>
                    <a:pt x="1329893" y="85090"/>
                  </a:lnTo>
                  <a:lnTo>
                    <a:pt x="1333754" y="83820"/>
                  </a:lnTo>
                  <a:lnTo>
                    <a:pt x="1335049" y="82550"/>
                  </a:lnTo>
                  <a:lnTo>
                    <a:pt x="1330553" y="82550"/>
                  </a:lnTo>
                  <a:lnTo>
                    <a:pt x="1339164" y="80010"/>
                  </a:lnTo>
                  <a:lnTo>
                    <a:pt x="1347520" y="76200"/>
                  </a:lnTo>
                  <a:lnTo>
                    <a:pt x="1363967" y="69850"/>
                  </a:lnTo>
                  <a:lnTo>
                    <a:pt x="1377569" y="64770"/>
                  </a:lnTo>
                  <a:lnTo>
                    <a:pt x="1384388" y="63500"/>
                  </a:lnTo>
                  <a:lnTo>
                    <a:pt x="1387716" y="62230"/>
                  </a:lnTo>
                  <a:lnTo>
                    <a:pt x="1391043" y="60960"/>
                  </a:lnTo>
                  <a:lnTo>
                    <a:pt x="1396123" y="58420"/>
                  </a:lnTo>
                  <a:lnTo>
                    <a:pt x="1403400" y="54610"/>
                  </a:lnTo>
                  <a:lnTo>
                    <a:pt x="1406131" y="49530"/>
                  </a:lnTo>
                  <a:lnTo>
                    <a:pt x="1405851" y="44450"/>
                  </a:lnTo>
                  <a:lnTo>
                    <a:pt x="1400784" y="41910"/>
                  </a:lnTo>
                  <a:lnTo>
                    <a:pt x="1369618" y="41910"/>
                  </a:lnTo>
                  <a:lnTo>
                    <a:pt x="1363243" y="43180"/>
                  </a:lnTo>
                  <a:lnTo>
                    <a:pt x="1356982" y="45720"/>
                  </a:lnTo>
                  <a:lnTo>
                    <a:pt x="1351737" y="48260"/>
                  </a:lnTo>
                  <a:lnTo>
                    <a:pt x="1346288" y="52070"/>
                  </a:lnTo>
                  <a:lnTo>
                    <a:pt x="1339443" y="53340"/>
                  </a:lnTo>
                  <a:lnTo>
                    <a:pt x="1329944" y="53340"/>
                  </a:lnTo>
                  <a:lnTo>
                    <a:pt x="1291844" y="58420"/>
                  </a:lnTo>
                  <a:lnTo>
                    <a:pt x="1281645" y="60960"/>
                  </a:lnTo>
                  <a:lnTo>
                    <a:pt x="1271460" y="62230"/>
                  </a:lnTo>
                  <a:lnTo>
                    <a:pt x="1261706" y="60960"/>
                  </a:lnTo>
                  <a:lnTo>
                    <a:pt x="1269822" y="60960"/>
                  </a:lnTo>
                  <a:lnTo>
                    <a:pt x="1267117" y="59690"/>
                  </a:lnTo>
                  <a:lnTo>
                    <a:pt x="1261338" y="59690"/>
                  </a:lnTo>
                  <a:lnTo>
                    <a:pt x="1264031" y="58420"/>
                  </a:lnTo>
                  <a:lnTo>
                    <a:pt x="1269415" y="55880"/>
                  </a:lnTo>
                  <a:lnTo>
                    <a:pt x="1278382" y="54610"/>
                  </a:lnTo>
                  <a:lnTo>
                    <a:pt x="1296174" y="54610"/>
                  </a:lnTo>
                  <a:lnTo>
                    <a:pt x="1303731" y="53340"/>
                  </a:lnTo>
                  <a:lnTo>
                    <a:pt x="1312329" y="53340"/>
                  </a:lnTo>
                  <a:lnTo>
                    <a:pt x="1320292" y="50800"/>
                  </a:lnTo>
                  <a:lnTo>
                    <a:pt x="1325930" y="45720"/>
                  </a:lnTo>
                  <a:lnTo>
                    <a:pt x="1317612" y="43180"/>
                  </a:lnTo>
                  <a:lnTo>
                    <a:pt x="1306715" y="41910"/>
                  </a:lnTo>
                  <a:lnTo>
                    <a:pt x="1295514" y="43180"/>
                  </a:lnTo>
                  <a:lnTo>
                    <a:pt x="1245679" y="43180"/>
                  </a:lnTo>
                  <a:lnTo>
                    <a:pt x="1206500" y="46990"/>
                  </a:lnTo>
                  <a:lnTo>
                    <a:pt x="1180795" y="48260"/>
                  </a:lnTo>
                  <a:lnTo>
                    <a:pt x="1129423" y="53340"/>
                  </a:lnTo>
                  <a:lnTo>
                    <a:pt x="1133233" y="49530"/>
                  </a:lnTo>
                  <a:lnTo>
                    <a:pt x="1134516" y="48260"/>
                  </a:lnTo>
                  <a:lnTo>
                    <a:pt x="1143292" y="45720"/>
                  </a:lnTo>
                  <a:lnTo>
                    <a:pt x="1152893" y="45720"/>
                  </a:lnTo>
                  <a:lnTo>
                    <a:pt x="1172946" y="44450"/>
                  </a:lnTo>
                  <a:lnTo>
                    <a:pt x="1185456" y="44450"/>
                  </a:lnTo>
                  <a:lnTo>
                    <a:pt x="1210233" y="41910"/>
                  </a:lnTo>
                  <a:lnTo>
                    <a:pt x="1204925" y="39319"/>
                  </a:lnTo>
                  <a:lnTo>
                    <a:pt x="1205522" y="39370"/>
                  </a:lnTo>
                  <a:lnTo>
                    <a:pt x="1323276" y="39370"/>
                  </a:lnTo>
                  <a:lnTo>
                    <a:pt x="1357350" y="36830"/>
                  </a:lnTo>
                  <a:lnTo>
                    <a:pt x="1374381" y="35560"/>
                  </a:lnTo>
                  <a:lnTo>
                    <a:pt x="1390802" y="35560"/>
                  </a:lnTo>
                  <a:lnTo>
                    <a:pt x="1398917" y="34290"/>
                  </a:lnTo>
                  <a:lnTo>
                    <a:pt x="1413192" y="31750"/>
                  </a:lnTo>
                  <a:lnTo>
                    <a:pt x="1426133" y="29210"/>
                  </a:lnTo>
                  <a:lnTo>
                    <a:pt x="1431950" y="27940"/>
                  </a:lnTo>
                  <a:lnTo>
                    <a:pt x="1420685" y="24130"/>
                  </a:lnTo>
                  <a:lnTo>
                    <a:pt x="1416939" y="22860"/>
                  </a:lnTo>
                  <a:lnTo>
                    <a:pt x="1400873" y="20320"/>
                  </a:lnTo>
                  <a:lnTo>
                    <a:pt x="1368869" y="22860"/>
                  </a:lnTo>
                  <a:lnTo>
                    <a:pt x="1372019" y="20320"/>
                  </a:lnTo>
                  <a:lnTo>
                    <a:pt x="1373543" y="19050"/>
                  </a:lnTo>
                  <a:lnTo>
                    <a:pt x="1361173" y="17780"/>
                  </a:lnTo>
                  <a:lnTo>
                    <a:pt x="1348638" y="19050"/>
                  </a:lnTo>
                  <a:lnTo>
                    <a:pt x="1336090" y="21590"/>
                  </a:lnTo>
                  <a:lnTo>
                    <a:pt x="1323619" y="22860"/>
                  </a:lnTo>
                  <a:lnTo>
                    <a:pt x="1331061" y="21590"/>
                  </a:lnTo>
                  <a:lnTo>
                    <a:pt x="1345793" y="19050"/>
                  </a:lnTo>
                  <a:lnTo>
                    <a:pt x="1353019" y="16510"/>
                  </a:lnTo>
                  <a:lnTo>
                    <a:pt x="1337576" y="12700"/>
                  </a:lnTo>
                  <a:lnTo>
                    <a:pt x="1321231" y="11430"/>
                  </a:lnTo>
                  <a:lnTo>
                    <a:pt x="1304696" y="13970"/>
                  </a:lnTo>
                  <a:lnTo>
                    <a:pt x="1211808" y="13970"/>
                  </a:lnTo>
                  <a:lnTo>
                    <a:pt x="1162608" y="17780"/>
                  </a:lnTo>
                  <a:lnTo>
                    <a:pt x="1136510" y="17780"/>
                  </a:lnTo>
                  <a:lnTo>
                    <a:pt x="1130490" y="21590"/>
                  </a:lnTo>
                  <a:lnTo>
                    <a:pt x="1121511" y="19050"/>
                  </a:lnTo>
                  <a:lnTo>
                    <a:pt x="1111453" y="19050"/>
                  </a:lnTo>
                  <a:lnTo>
                    <a:pt x="1095095" y="21590"/>
                  </a:lnTo>
                  <a:lnTo>
                    <a:pt x="1101140" y="20320"/>
                  </a:lnTo>
                  <a:lnTo>
                    <a:pt x="1091488" y="19050"/>
                  </a:lnTo>
                  <a:lnTo>
                    <a:pt x="1127810" y="16510"/>
                  </a:lnTo>
                  <a:lnTo>
                    <a:pt x="1146035" y="16510"/>
                  </a:lnTo>
                  <a:lnTo>
                    <a:pt x="1164247" y="15240"/>
                  </a:lnTo>
                  <a:lnTo>
                    <a:pt x="1159154" y="12852"/>
                  </a:lnTo>
                  <a:lnTo>
                    <a:pt x="1168857" y="13970"/>
                  </a:lnTo>
                  <a:lnTo>
                    <a:pt x="1190904" y="13970"/>
                  </a:lnTo>
                  <a:lnTo>
                    <a:pt x="1202055" y="12700"/>
                  </a:lnTo>
                  <a:lnTo>
                    <a:pt x="1213231" y="12700"/>
                  </a:lnTo>
                  <a:lnTo>
                    <a:pt x="1224419" y="11430"/>
                  </a:lnTo>
                  <a:lnTo>
                    <a:pt x="1235621" y="11430"/>
                  </a:lnTo>
                  <a:lnTo>
                    <a:pt x="1260373" y="12700"/>
                  </a:lnTo>
                  <a:lnTo>
                    <a:pt x="1285125" y="12700"/>
                  </a:lnTo>
                  <a:lnTo>
                    <a:pt x="1309839" y="11430"/>
                  </a:lnTo>
                  <a:lnTo>
                    <a:pt x="1334477" y="8890"/>
                  </a:lnTo>
                  <a:lnTo>
                    <a:pt x="1324508" y="6350"/>
                  </a:lnTo>
                  <a:lnTo>
                    <a:pt x="1319517" y="5080"/>
                  </a:lnTo>
                  <a:lnTo>
                    <a:pt x="1303769" y="3810"/>
                  </a:lnTo>
                  <a:lnTo>
                    <a:pt x="1272146" y="3810"/>
                  </a:lnTo>
                  <a:lnTo>
                    <a:pt x="1275461" y="5080"/>
                  </a:lnTo>
                  <a:lnTo>
                    <a:pt x="1264361" y="5080"/>
                  </a:lnTo>
                  <a:lnTo>
                    <a:pt x="1259789" y="3810"/>
                  </a:lnTo>
                  <a:lnTo>
                    <a:pt x="1268285" y="3810"/>
                  </a:lnTo>
                  <a:lnTo>
                    <a:pt x="1263459" y="1270"/>
                  </a:lnTo>
                  <a:lnTo>
                    <a:pt x="1258874" y="3810"/>
                  </a:lnTo>
                  <a:lnTo>
                    <a:pt x="1248587" y="3810"/>
                  </a:lnTo>
                  <a:lnTo>
                    <a:pt x="1243571" y="1270"/>
                  </a:lnTo>
                  <a:lnTo>
                    <a:pt x="1188224" y="1270"/>
                  </a:lnTo>
                  <a:lnTo>
                    <a:pt x="1171575" y="0"/>
                  </a:lnTo>
                  <a:lnTo>
                    <a:pt x="1158494" y="0"/>
                  </a:lnTo>
                  <a:lnTo>
                    <a:pt x="1158494" y="12776"/>
                  </a:lnTo>
                  <a:lnTo>
                    <a:pt x="1152740" y="13970"/>
                  </a:lnTo>
                  <a:lnTo>
                    <a:pt x="1146835" y="12700"/>
                  </a:lnTo>
                  <a:lnTo>
                    <a:pt x="1157859" y="12700"/>
                  </a:lnTo>
                  <a:lnTo>
                    <a:pt x="1158494" y="12776"/>
                  </a:lnTo>
                  <a:lnTo>
                    <a:pt x="1158494" y="0"/>
                  </a:lnTo>
                  <a:lnTo>
                    <a:pt x="1154925" y="0"/>
                  </a:lnTo>
                  <a:lnTo>
                    <a:pt x="1138301" y="1270"/>
                  </a:lnTo>
                  <a:lnTo>
                    <a:pt x="1142961" y="3810"/>
                  </a:lnTo>
                  <a:lnTo>
                    <a:pt x="1137589" y="5080"/>
                  </a:lnTo>
                  <a:lnTo>
                    <a:pt x="1135862" y="2540"/>
                  </a:lnTo>
                  <a:lnTo>
                    <a:pt x="1134986" y="1270"/>
                  </a:lnTo>
                  <a:lnTo>
                    <a:pt x="1126744" y="0"/>
                  </a:lnTo>
                  <a:lnTo>
                    <a:pt x="1118311" y="1270"/>
                  </a:lnTo>
                  <a:lnTo>
                    <a:pt x="1113840" y="2540"/>
                  </a:lnTo>
                  <a:lnTo>
                    <a:pt x="1102677" y="1270"/>
                  </a:lnTo>
                  <a:lnTo>
                    <a:pt x="1079919" y="1270"/>
                  </a:lnTo>
                  <a:lnTo>
                    <a:pt x="1069035" y="3810"/>
                  </a:lnTo>
                  <a:lnTo>
                    <a:pt x="1071994" y="3810"/>
                  </a:lnTo>
                  <a:lnTo>
                    <a:pt x="1074699" y="5080"/>
                  </a:lnTo>
                  <a:lnTo>
                    <a:pt x="1077137" y="6350"/>
                  </a:lnTo>
                  <a:lnTo>
                    <a:pt x="1070114" y="6350"/>
                  </a:lnTo>
                  <a:lnTo>
                    <a:pt x="1049274" y="2540"/>
                  </a:lnTo>
                  <a:lnTo>
                    <a:pt x="1034440" y="5080"/>
                  </a:lnTo>
                  <a:lnTo>
                    <a:pt x="1019530" y="5080"/>
                  </a:lnTo>
                  <a:lnTo>
                    <a:pt x="1023937" y="10160"/>
                  </a:lnTo>
                  <a:lnTo>
                    <a:pt x="1036396" y="12700"/>
                  </a:lnTo>
                  <a:lnTo>
                    <a:pt x="1058964" y="12700"/>
                  </a:lnTo>
                  <a:lnTo>
                    <a:pt x="1048156" y="13970"/>
                  </a:lnTo>
                  <a:lnTo>
                    <a:pt x="1015288" y="13970"/>
                  </a:lnTo>
                  <a:lnTo>
                    <a:pt x="1023137" y="15240"/>
                  </a:lnTo>
                  <a:lnTo>
                    <a:pt x="1014044" y="15240"/>
                  </a:lnTo>
                  <a:lnTo>
                    <a:pt x="1003249" y="16510"/>
                  </a:lnTo>
                  <a:lnTo>
                    <a:pt x="1007630" y="17780"/>
                  </a:lnTo>
                  <a:lnTo>
                    <a:pt x="1010577" y="21590"/>
                  </a:lnTo>
                  <a:lnTo>
                    <a:pt x="1015288" y="21590"/>
                  </a:lnTo>
                  <a:lnTo>
                    <a:pt x="1011301" y="24130"/>
                  </a:lnTo>
                  <a:lnTo>
                    <a:pt x="1005052" y="21577"/>
                  </a:lnTo>
                  <a:lnTo>
                    <a:pt x="997712" y="17780"/>
                  </a:lnTo>
                  <a:lnTo>
                    <a:pt x="995260" y="16510"/>
                  </a:lnTo>
                  <a:lnTo>
                    <a:pt x="982751" y="17780"/>
                  </a:lnTo>
                  <a:lnTo>
                    <a:pt x="971804" y="16510"/>
                  </a:lnTo>
                  <a:lnTo>
                    <a:pt x="960843" y="13970"/>
                  </a:lnTo>
                  <a:lnTo>
                    <a:pt x="949909" y="12700"/>
                  </a:lnTo>
                  <a:lnTo>
                    <a:pt x="939038" y="13970"/>
                  </a:lnTo>
                  <a:lnTo>
                    <a:pt x="942898" y="12700"/>
                  </a:lnTo>
                  <a:lnTo>
                    <a:pt x="941311" y="11430"/>
                  </a:lnTo>
                  <a:lnTo>
                    <a:pt x="939711" y="10160"/>
                  </a:lnTo>
                  <a:lnTo>
                    <a:pt x="933780" y="8890"/>
                  </a:lnTo>
                  <a:lnTo>
                    <a:pt x="929386" y="8890"/>
                  </a:lnTo>
                  <a:lnTo>
                    <a:pt x="922426" y="7620"/>
                  </a:lnTo>
                  <a:lnTo>
                    <a:pt x="913968" y="7620"/>
                  </a:lnTo>
                  <a:lnTo>
                    <a:pt x="907326" y="10160"/>
                  </a:lnTo>
                  <a:lnTo>
                    <a:pt x="917003" y="10160"/>
                  </a:lnTo>
                  <a:lnTo>
                    <a:pt x="915822" y="10363"/>
                  </a:lnTo>
                  <a:lnTo>
                    <a:pt x="915822" y="13970"/>
                  </a:lnTo>
                  <a:lnTo>
                    <a:pt x="908011" y="13970"/>
                  </a:lnTo>
                  <a:lnTo>
                    <a:pt x="904392" y="13385"/>
                  </a:lnTo>
                  <a:lnTo>
                    <a:pt x="908570" y="12700"/>
                  </a:lnTo>
                  <a:lnTo>
                    <a:pt x="915822" y="13970"/>
                  </a:lnTo>
                  <a:lnTo>
                    <a:pt x="915822" y="10363"/>
                  </a:lnTo>
                  <a:lnTo>
                    <a:pt x="909307" y="11430"/>
                  </a:lnTo>
                  <a:lnTo>
                    <a:pt x="901509" y="10160"/>
                  </a:lnTo>
                  <a:lnTo>
                    <a:pt x="893787" y="10160"/>
                  </a:lnTo>
                  <a:lnTo>
                    <a:pt x="898461" y="12700"/>
                  </a:lnTo>
                  <a:lnTo>
                    <a:pt x="852373" y="12700"/>
                  </a:lnTo>
                  <a:lnTo>
                    <a:pt x="859612" y="15240"/>
                  </a:lnTo>
                  <a:lnTo>
                    <a:pt x="866978" y="16510"/>
                  </a:lnTo>
                  <a:lnTo>
                    <a:pt x="874395" y="16510"/>
                  </a:lnTo>
                  <a:lnTo>
                    <a:pt x="881761" y="19050"/>
                  </a:lnTo>
                  <a:lnTo>
                    <a:pt x="875118" y="17780"/>
                  </a:lnTo>
                  <a:lnTo>
                    <a:pt x="868451" y="17780"/>
                  </a:lnTo>
                  <a:lnTo>
                    <a:pt x="861796" y="16510"/>
                  </a:lnTo>
                  <a:lnTo>
                    <a:pt x="855129" y="16510"/>
                  </a:lnTo>
                  <a:lnTo>
                    <a:pt x="838911" y="13970"/>
                  </a:lnTo>
                  <a:lnTo>
                    <a:pt x="830795" y="13970"/>
                  </a:lnTo>
                  <a:lnTo>
                    <a:pt x="822972" y="16510"/>
                  </a:lnTo>
                  <a:lnTo>
                    <a:pt x="823899" y="16510"/>
                  </a:lnTo>
                  <a:lnTo>
                    <a:pt x="831811" y="16510"/>
                  </a:lnTo>
                  <a:lnTo>
                    <a:pt x="835761" y="19050"/>
                  </a:lnTo>
                  <a:lnTo>
                    <a:pt x="829830" y="19050"/>
                  </a:lnTo>
                  <a:lnTo>
                    <a:pt x="823899" y="16510"/>
                  </a:lnTo>
                  <a:lnTo>
                    <a:pt x="817968" y="17780"/>
                  </a:lnTo>
                  <a:lnTo>
                    <a:pt x="824649" y="21590"/>
                  </a:lnTo>
                  <a:lnTo>
                    <a:pt x="832459" y="20320"/>
                  </a:lnTo>
                  <a:lnTo>
                    <a:pt x="861987" y="20320"/>
                  </a:lnTo>
                  <a:lnTo>
                    <a:pt x="858164" y="19050"/>
                  </a:lnTo>
                  <a:lnTo>
                    <a:pt x="875944" y="19050"/>
                  </a:lnTo>
                  <a:lnTo>
                    <a:pt x="893737" y="20320"/>
                  </a:lnTo>
                  <a:lnTo>
                    <a:pt x="929297" y="20320"/>
                  </a:lnTo>
                  <a:lnTo>
                    <a:pt x="936447" y="21590"/>
                  </a:lnTo>
                  <a:lnTo>
                    <a:pt x="950722" y="21590"/>
                  </a:lnTo>
                  <a:lnTo>
                    <a:pt x="957859" y="22860"/>
                  </a:lnTo>
                  <a:lnTo>
                    <a:pt x="963409" y="22860"/>
                  </a:lnTo>
                  <a:lnTo>
                    <a:pt x="971613" y="24130"/>
                  </a:lnTo>
                  <a:lnTo>
                    <a:pt x="977125" y="26670"/>
                  </a:lnTo>
                  <a:lnTo>
                    <a:pt x="974610" y="29210"/>
                  </a:lnTo>
                  <a:lnTo>
                    <a:pt x="982827" y="30480"/>
                  </a:lnTo>
                  <a:lnTo>
                    <a:pt x="974585" y="34290"/>
                  </a:lnTo>
                  <a:lnTo>
                    <a:pt x="969759" y="29210"/>
                  </a:lnTo>
                  <a:lnTo>
                    <a:pt x="964984" y="27940"/>
                  </a:lnTo>
                  <a:lnTo>
                    <a:pt x="960932" y="26670"/>
                  </a:lnTo>
                  <a:lnTo>
                    <a:pt x="954176" y="24130"/>
                  </a:lnTo>
                  <a:lnTo>
                    <a:pt x="946556" y="22860"/>
                  </a:lnTo>
                  <a:lnTo>
                    <a:pt x="938911" y="22860"/>
                  </a:lnTo>
                  <a:lnTo>
                    <a:pt x="932053" y="24130"/>
                  </a:lnTo>
                  <a:lnTo>
                    <a:pt x="933399" y="25400"/>
                  </a:lnTo>
                  <a:lnTo>
                    <a:pt x="934707" y="25400"/>
                  </a:lnTo>
                  <a:lnTo>
                    <a:pt x="935977" y="26670"/>
                  </a:lnTo>
                  <a:lnTo>
                    <a:pt x="932776" y="36830"/>
                  </a:lnTo>
                  <a:lnTo>
                    <a:pt x="928763" y="24130"/>
                  </a:lnTo>
                  <a:lnTo>
                    <a:pt x="925982" y="22860"/>
                  </a:lnTo>
                  <a:lnTo>
                    <a:pt x="919670" y="21590"/>
                  </a:lnTo>
                  <a:lnTo>
                    <a:pt x="899972" y="21590"/>
                  </a:lnTo>
                  <a:lnTo>
                    <a:pt x="892314" y="22860"/>
                  </a:lnTo>
                  <a:lnTo>
                    <a:pt x="862114" y="22860"/>
                  </a:lnTo>
                  <a:lnTo>
                    <a:pt x="854659" y="21590"/>
                  </a:lnTo>
                  <a:lnTo>
                    <a:pt x="847293" y="21590"/>
                  </a:lnTo>
                  <a:lnTo>
                    <a:pt x="840371" y="24130"/>
                  </a:lnTo>
                  <a:lnTo>
                    <a:pt x="846797" y="25400"/>
                  </a:lnTo>
                  <a:lnTo>
                    <a:pt x="853351" y="27940"/>
                  </a:lnTo>
                  <a:lnTo>
                    <a:pt x="863269" y="29210"/>
                  </a:lnTo>
                  <a:lnTo>
                    <a:pt x="866622" y="30480"/>
                  </a:lnTo>
                  <a:lnTo>
                    <a:pt x="869988" y="30480"/>
                  </a:lnTo>
                  <a:lnTo>
                    <a:pt x="873404" y="31750"/>
                  </a:lnTo>
                  <a:lnTo>
                    <a:pt x="877798" y="31750"/>
                  </a:lnTo>
                  <a:lnTo>
                    <a:pt x="879690" y="33020"/>
                  </a:lnTo>
                  <a:lnTo>
                    <a:pt x="875576" y="34290"/>
                  </a:lnTo>
                  <a:lnTo>
                    <a:pt x="884161" y="35560"/>
                  </a:lnTo>
                  <a:lnTo>
                    <a:pt x="901446" y="36830"/>
                  </a:lnTo>
                  <a:lnTo>
                    <a:pt x="910018" y="38100"/>
                  </a:lnTo>
                  <a:lnTo>
                    <a:pt x="892289" y="38100"/>
                  </a:lnTo>
                  <a:lnTo>
                    <a:pt x="874623" y="35560"/>
                  </a:lnTo>
                  <a:lnTo>
                    <a:pt x="869823" y="35560"/>
                  </a:lnTo>
                  <a:lnTo>
                    <a:pt x="864806" y="34290"/>
                  </a:lnTo>
                  <a:lnTo>
                    <a:pt x="857021" y="35560"/>
                  </a:lnTo>
                  <a:lnTo>
                    <a:pt x="845959" y="40640"/>
                  </a:lnTo>
                  <a:lnTo>
                    <a:pt x="855853" y="41910"/>
                  </a:lnTo>
                  <a:lnTo>
                    <a:pt x="846886" y="41910"/>
                  </a:lnTo>
                  <a:lnTo>
                    <a:pt x="843114" y="44450"/>
                  </a:lnTo>
                  <a:lnTo>
                    <a:pt x="845820" y="44450"/>
                  </a:lnTo>
                  <a:lnTo>
                    <a:pt x="851230" y="45720"/>
                  </a:lnTo>
                  <a:lnTo>
                    <a:pt x="841667" y="48260"/>
                  </a:lnTo>
                  <a:lnTo>
                    <a:pt x="855484" y="48260"/>
                  </a:lnTo>
                  <a:lnTo>
                    <a:pt x="844981" y="49530"/>
                  </a:lnTo>
                  <a:lnTo>
                    <a:pt x="834771" y="49530"/>
                  </a:lnTo>
                  <a:lnTo>
                    <a:pt x="829741" y="48260"/>
                  </a:lnTo>
                  <a:lnTo>
                    <a:pt x="814654" y="44450"/>
                  </a:lnTo>
                  <a:lnTo>
                    <a:pt x="806132" y="41910"/>
                  </a:lnTo>
                  <a:lnTo>
                    <a:pt x="780338" y="38100"/>
                  </a:lnTo>
                  <a:lnTo>
                    <a:pt x="772083" y="35560"/>
                  </a:lnTo>
                  <a:lnTo>
                    <a:pt x="763168" y="33020"/>
                  </a:lnTo>
                  <a:lnTo>
                    <a:pt x="745591" y="30480"/>
                  </a:lnTo>
                  <a:lnTo>
                    <a:pt x="723379" y="27940"/>
                  </a:lnTo>
                  <a:lnTo>
                    <a:pt x="701103" y="30480"/>
                  </a:lnTo>
                  <a:lnTo>
                    <a:pt x="704786" y="33020"/>
                  </a:lnTo>
                  <a:lnTo>
                    <a:pt x="703072" y="36830"/>
                  </a:lnTo>
                  <a:lnTo>
                    <a:pt x="712304" y="43180"/>
                  </a:lnTo>
                  <a:lnTo>
                    <a:pt x="721626" y="44450"/>
                  </a:lnTo>
                  <a:lnTo>
                    <a:pt x="728179" y="45720"/>
                  </a:lnTo>
                  <a:lnTo>
                    <a:pt x="709053" y="48260"/>
                  </a:lnTo>
                  <a:lnTo>
                    <a:pt x="689864" y="45720"/>
                  </a:lnTo>
                  <a:lnTo>
                    <a:pt x="695909" y="48260"/>
                  </a:lnTo>
                  <a:lnTo>
                    <a:pt x="708583" y="52070"/>
                  </a:lnTo>
                  <a:lnTo>
                    <a:pt x="714641" y="54610"/>
                  </a:lnTo>
                  <a:lnTo>
                    <a:pt x="708164" y="54610"/>
                  </a:lnTo>
                  <a:lnTo>
                    <a:pt x="702030" y="53340"/>
                  </a:lnTo>
                  <a:lnTo>
                    <a:pt x="696010" y="50800"/>
                  </a:lnTo>
                  <a:lnTo>
                    <a:pt x="689864" y="49530"/>
                  </a:lnTo>
                  <a:lnTo>
                    <a:pt x="681901" y="46990"/>
                  </a:lnTo>
                  <a:lnTo>
                    <a:pt x="673735" y="45720"/>
                  </a:lnTo>
                  <a:lnTo>
                    <a:pt x="665530" y="45720"/>
                  </a:lnTo>
                  <a:lnTo>
                    <a:pt x="657453" y="44450"/>
                  </a:lnTo>
                  <a:lnTo>
                    <a:pt x="654088" y="44450"/>
                  </a:lnTo>
                  <a:lnTo>
                    <a:pt x="649147" y="41910"/>
                  </a:lnTo>
                  <a:lnTo>
                    <a:pt x="641451" y="44450"/>
                  </a:lnTo>
                  <a:lnTo>
                    <a:pt x="639000" y="48260"/>
                  </a:lnTo>
                  <a:lnTo>
                    <a:pt x="627938" y="50800"/>
                  </a:lnTo>
                  <a:lnTo>
                    <a:pt x="617829" y="58420"/>
                  </a:lnTo>
                  <a:lnTo>
                    <a:pt x="611352" y="57150"/>
                  </a:lnTo>
                  <a:lnTo>
                    <a:pt x="615086" y="50800"/>
                  </a:lnTo>
                  <a:lnTo>
                    <a:pt x="626262" y="49530"/>
                  </a:lnTo>
                  <a:lnTo>
                    <a:pt x="627976" y="44450"/>
                  </a:lnTo>
                  <a:lnTo>
                    <a:pt x="628840" y="41910"/>
                  </a:lnTo>
                  <a:lnTo>
                    <a:pt x="627202" y="39370"/>
                  </a:lnTo>
                  <a:lnTo>
                    <a:pt x="624763" y="35560"/>
                  </a:lnTo>
                  <a:lnTo>
                    <a:pt x="611517" y="34290"/>
                  </a:lnTo>
                  <a:lnTo>
                    <a:pt x="596646" y="35560"/>
                  </a:lnTo>
                  <a:lnTo>
                    <a:pt x="590651" y="35560"/>
                  </a:lnTo>
                  <a:lnTo>
                    <a:pt x="585241" y="36830"/>
                  </a:lnTo>
                  <a:lnTo>
                    <a:pt x="576986" y="38100"/>
                  </a:lnTo>
                  <a:lnTo>
                    <a:pt x="571373" y="38100"/>
                  </a:lnTo>
                  <a:lnTo>
                    <a:pt x="563321" y="39370"/>
                  </a:lnTo>
                  <a:lnTo>
                    <a:pt x="555802" y="38100"/>
                  </a:lnTo>
                  <a:lnTo>
                    <a:pt x="547725" y="38100"/>
                  </a:lnTo>
                  <a:lnTo>
                    <a:pt x="498983" y="41910"/>
                  </a:lnTo>
                  <a:lnTo>
                    <a:pt x="482879" y="44450"/>
                  </a:lnTo>
                  <a:lnTo>
                    <a:pt x="487019" y="45720"/>
                  </a:lnTo>
                  <a:lnTo>
                    <a:pt x="491477" y="44450"/>
                  </a:lnTo>
                  <a:lnTo>
                    <a:pt x="499516" y="46990"/>
                  </a:lnTo>
                  <a:lnTo>
                    <a:pt x="502056" y="50800"/>
                  </a:lnTo>
                  <a:lnTo>
                    <a:pt x="509193" y="54610"/>
                  </a:lnTo>
                  <a:lnTo>
                    <a:pt x="514477" y="54610"/>
                  </a:lnTo>
                  <a:lnTo>
                    <a:pt x="524827" y="57150"/>
                  </a:lnTo>
                  <a:lnTo>
                    <a:pt x="530720" y="59690"/>
                  </a:lnTo>
                  <a:lnTo>
                    <a:pt x="537044" y="60960"/>
                  </a:lnTo>
                  <a:lnTo>
                    <a:pt x="528332" y="60960"/>
                  </a:lnTo>
                  <a:lnTo>
                    <a:pt x="511048" y="55880"/>
                  </a:lnTo>
                  <a:lnTo>
                    <a:pt x="502272" y="54610"/>
                  </a:lnTo>
                  <a:lnTo>
                    <a:pt x="497052" y="54610"/>
                  </a:lnTo>
                  <a:lnTo>
                    <a:pt x="495503" y="53340"/>
                  </a:lnTo>
                  <a:lnTo>
                    <a:pt x="490804" y="46990"/>
                  </a:lnTo>
                  <a:lnTo>
                    <a:pt x="489864" y="45720"/>
                  </a:lnTo>
                  <a:lnTo>
                    <a:pt x="482409" y="46990"/>
                  </a:lnTo>
                  <a:lnTo>
                    <a:pt x="477964" y="46990"/>
                  </a:lnTo>
                  <a:lnTo>
                    <a:pt x="469709" y="45720"/>
                  </a:lnTo>
                  <a:lnTo>
                    <a:pt x="444868" y="45720"/>
                  </a:lnTo>
                  <a:lnTo>
                    <a:pt x="438073" y="48260"/>
                  </a:lnTo>
                  <a:lnTo>
                    <a:pt x="431076" y="52070"/>
                  </a:lnTo>
                  <a:lnTo>
                    <a:pt x="428586" y="55880"/>
                  </a:lnTo>
                  <a:lnTo>
                    <a:pt x="435317" y="58420"/>
                  </a:lnTo>
                  <a:lnTo>
                    <a:pt x="430098" y="60960"/>
                  </a:lnTo>
                  <a:lnTo>
                    <a:pt x="423456" y="59690"/>
                  </a:lnTo>
                  <a:lnTo>
                    <a:pt x="419036" y="63500"/>
                  </a:lnTo>
                  <a:lnTo>
                    <a:pt x="420039" y="66040"/>
                  </a:lnTo>
                  <a:lnTo>
                    <a:pt x="422148" y="68580"/>
                  </a:lnTo>
                  <a:lnTo>
                    <a:pt x="412470" y="69850"/>
                  </a:lnTo>
                  <a:lnTo>
                    <a:pt x="402323" y="69850"/>
                  </a:lnTo>
                  <a:lnTo>
                    <a:pt x="392099" y="67310"/>
                  </a:lnTo>
                  <a:lnTo>
                    <a:pt x="382231" y="66040"/>
                  </a:lnTo>
                  <a:lnTo>
                    <a:pt x="375653" y="66040"/>
                  </a:lnTo>
                  <a:lnTo>
                    <a:pt x="367779" y="64770"/>
                  </a:lnTo>
                  <a:lnTo>
                    <a:pt x="357492" y="71120"/>
                  </a:lnTo>
                  <a:lnTo>
                    <a:pt x="362686" y="77470"/>
                  </a:lnTo>
                  <a:lnTo>
                    <a:pt x="364121" y="80010"/>
                  </a:lnTo>
                  <a:lnTo>
                    <a:pt x="360654" y="77470"/>
                  </a:lnTo>
                  <a:lnTo>
                    <a:pt x="358736" y="73660"/>
                  </a:lnTo>
                  <a:lnTo>
                    <a:pt x="351129" y="66040"/>
                  </a:lnTo>
                  <a:lnTo>
                    <a:pt x="340537" y="71120"/>
                  </a:lnTo>
                  <a:lnTo>
                    <a:pt x="335140" y="72390"/>
                  </a:lnTo>
                  <a:lnTo>
                    <a:pt x="323748" y="73660"/>
                  </a:lnTo>
                  <a:lnTo>
                    <a:pt x="316509" y="75298"/>
                  </a:lnTo>
                  <a:lnTo>
                    <a:pt x="316509" y="99060"/>
                  </a:lnTo>
                  <a:lnTo>
                    <a:pt x="297548" y="99060"/>
                  </a:lnTo>
                  <a:lnTo>
                    <a:pt x="303936" y="97790"/>
                  </a:lnTo>
                  <a:lnTo>
                    <a:pt x="316509" y="99060"/>
                  </a:lnTo>
                  <a:lnTo>
                    <a:pt x="316509" y="75298"/>
                  </a:lnTo>
                  <a:lnTo>
                    <a:pt x="290042" y="81280"/>
                  </a:lnTo>
                  <a:lnTo>
                    <a:pt x="270903" y="83820"/>
                  </a:lnTo>
                  <a:lnTo>
                    <a:pt x="261391" y="86360"/>
                  </a:lnTo>
                  <a:lnTo>
                    <a:pt x="251853" y="87630"/>
                  </a:lnTo>
                  <a:lnTo>
                    <a:pt x="245630" y="88900"/>
                  </a:lnTo>
                  <a:lnTo>
                    <a:pt x="238391" y="90170"/>
                  </a:lnTo>
                  <a:lnTo>
                    <a:pt x="231800" y="92710"/>
                  </a:lnTo>
                  <a:lnTo>
                    <a:pt x="227533" y="97790"/>
                  </a:lnTo>
                  <a:lnTo>
                    <a:pt x="233349" y="97790"/>
                  </a:lnTo>
                  <a:lnTo>
                    <a:pt x="238671" y="101600"/>
                  </a:lnTo>
                  <a:lnTo>
                    <a:pt x="252552" y="100330"/>
                  </a:lnTo>
                  <a:lnTo>
                    <a:pt x="258724" y="101600"/>
                  </a:lnTo>
                  <a:lnTo>
                    <a:pt x="278345" y="101600"/>
                  </a:lnTo>
                  <a:lnTo>
                    <a:pt x="291147" y="100330"/>
                  </a:lnTo>
                  <a:lnTo>
                    <a:pt x="294144" y="99745"/>
                  </a:lnTo>
                  <a:lnTo>
                    <a:pt x="286956" y="101600"/>
                  </a:lnTo>
                  <a:lnTo>
                    <a:pt x="278676" y="106680"/>
                  </a:lnTo>
                  <a:lnTo>
                    <a:pt x="274650" y="110490"/>
                  </a:lnTo>
                  <a:lnTo>
                    <a:pt x="274955" y="115570"/>
                  </a:lnTo>
                  <a:lnTo>
                    <a:pt x="265239" y="123190"/>
                  </a:lnTo>
                  <a:lnTo>
                    <a:pt x="257314" y="124460"/>
                  </a:lnTo>
                  <a:lnTo>
                    <a:pt x="250494" y="125730"/>
                  </a:lnTo>
                  <a:lnTo>
                    <a:pt x="238696" y="128270"/>
                  </a:lnTo>
                  <a:lnTo>
                    <a:pt x="227533" y="130810"/>
                  </a:lnTo>
                  <a:lnTo>
                    <a:pt x="216242" y="132080"/>
                  </a:lnTo>
                  <a:lnTo>
                    <a:pt x="190398" y="132080"/>
                  </a:lnTo>
                  <a:lnTo>
                    <a:pt x="176911" y="134620"/>
                  </a:lnTo>
                  <a:lnTo>
                    <a:pt x="167563" y="134620"/>
                  </a:lnTo>
                  <a:lnTo>
                    <a:pt x="158191" y="135890"/>
                  </a:lnTo>
                  <a:lnTo>
                    <a:pt x="148882" y="135890"/>
                  </a:lnTo>
                  <a:lnTo>
                    <a:pt x="139725" y="138430"/>
                  </a:lnTo>
                  <a:lnTo>
                    <a:pt x="143916" y="139700"/>
                  </a:lnTo>
                  <a:lnTo>
                    <a:pt x="141871" y="140970"/>
                  </a:lnTo>
                  <a:lnTo>
                    <a:pt x="137337" y="140970"/>
                  </a:lnTo>
                  <a:lnTo>
                    <a:pt x="127457" y="142240"/>
                  </a:lnTo>
                  <a:lnTo>
                    <a:pt x="120764" y="142240"/>
                  </a:lnTo>
                  <a:lnTo>
                    <a:pt x="108775" y="144780"/>
                  </a:lnTo>
                  <a:lnTo>
                    <a:pt x="103276" y="143510"/>
                  </a:lnTo>
                  <a:lnTo>
                    <a:pt x="93116" y="146050"/>
                  </a:lnTo>
                  <a:lnTo>
                    <a:pt x="88747" y="148590"/>
                  </a:lnTo>
                  <a:lnTo>
                    <a:pt x="84239" y="149860"/>
                  </a:lnTo>
                  <a:lnTo>
                    <a:pt x="64389" y="149860"/>
                  </a:lnTo>
                  <a:lnTo>
                    <a:pt x="57492" y="151130"/>
                  </a:lnTo>
                  <a:lnTo>
                    <a:pt x="45046" y="151130"/>
                  </a:lnTo>
                  <a:lnTo>
                    <a:pt x="32994" y="152400"/>
                  </a:lnTo>
                  <a:lnTo>
                    <a:pt x="29070" y="157480"/>
                  </a:lnTo>
                  <a:lnTo>
                    <a:pt x="23279" y="158750"/>
                  </a:lnTo>
                  <a:lnTo>
                    <a:pt x="26314" y="160020"/>
                  </a:lnTo>
                  <a:lnTo>
                    <a:pt x="22479" y="162560"/>
                  </a:lnTo>
                  <a:lnTo>
                    <a:pt x="16040" y="163830"/>
                  </a:lnTo>
                  <a:lnTo>
                    <a:pt x="11226" y="163830"/>
                  </a:lnTo>
                  <a:lnTo>
                    <a:pt x="17830" y="165100"/>
                  </a:lnTo>
                  <a:lnTo>
                    <a:pt x="22225" y="170180"/>
                  </a:lnTo>
                  <a:lnTo>
                    <a:pt x="34086" y="175260"/>
                  </a:lnTo>
                  <a:lnTo>
                    <a:pt x="42278" y="175260"/>
                  </a:lnTo>
                  <a:lnTo>
                    <a:pt x="48412" y="173990"/>
                  </a:lnTo>
                  <a:lnTo>
                    <a:pt x="42951" y="176530"/>
                  </a:lnTo>
                  <a:lnTo>
                    <a:pt x="40246" y="176530"/>
                  </a:lnTo>
                  <a:lnTo>
                    <a:pt x="50215" y="177800"/>
                  </a:lnTo>
                  <a:lnTo>
                    <a:pt x="70129" y="175260"/>
                  </a:lnTo>
                  <a:lnTo>
                    <a:pt x="80124" y="175260"/>
                  </a:lnTo>
                  <a:lnTo>
                    <a:pt x="73228" y="177800"/>
                  </a:lnTo>
                  <a:lnTo>
                    <a:pt x="58839" y="180340"/>
                  </a:lnTo>
                  <a:lnTo>
                    <a:pt x="65582" y="181610"/>
                  </a:lnTo>
                  <a:lnTo>
                    <a:pt x="80746" y="181610"/>
                  </a:lnTo>
                  <a:lnTo>
                    <a:pt x="87490" y="179070"/>
                  </a:lnTo>
                  <a:lnTo>
                    <a:pt x="82486" y="182880"/>
                  </a:lnTo>
                  <a:lnTo>
                    <a:pt x="106705" y="182880"/>
                  </a:lnTo>
                  <a:lnTo>
                    <a:pt x="109296" y="179070"/>
                  </a:lnTo>
                  <a:lnTo>
                    <a:pt x="115227" y="186690"/>
                  </a:lnTo>
                  <a:lnTo>
                    <a:pt x="134759" y="186690"/>
                  </a:lnTo>
                  <a:lnTo>
                    <a:pt x="150418" y="181610"/>
                  </a:lnTo>
                  <a:lnTo>
                    <a:pt x="156616" y="180340"/>
                  </a:lnTo>
                  <a:lnTo>
                    <a:pt x="163626" y="180340"/>
                  </a:lnTo>
                  <a:lnTo>
                    <a:pt x="169773" y="181610"/>
                  </a:lnTo>
                  <a:lnTo>
                    <a:pt x="173355" y="186690"/>
                  </a:lnTo>
                  <a:lnTo>
                    <a:pt x="169659" y="189230"/>
                  </a:lnTo>
                  <a:lnTo>
                    <a:pt x="154000" y="189230"/>
                  </a:lnTo>
                  <a:lnTo>
                    <a:pt x="155028" y="194310"/>
                  </a:lnTo>
                  <a:lnTo>
                    <a:pt x="152819" y="194310"/>
                  </a:lnTo>
                  <a:lnTo>
                    <a:pt x="128790" y="190500"/>
                  </a:lnTo>
                  <a:lnTo>
                    <a:pt x="118656" y="190500"/>
                  </a:lnTo>
                  <a:lnTo>
                    <a:pt x="88239" y="194310"/>
                  </a:lnTo>
                  <a:lnTo>
                    <a:pt x="94780" y="196850"/>
                  </a:lnTo>
                  <a:lnTo>
                    <a:pt x="102298" y="198120"/>
                  </a:lnTo>
                  <a:lnTo>
                    <a:pt x="110032" y="198120"/>
                  </a:lnTo>
                  <a:lnTo>
                    <a:pt x="117259" y="196850"/>
                  </a:lnTo>
                  <a:lnTo>
                    <a:pt x="127939" y="198120"/>
                  </a:lnTo>
                  <a:lnTo>
                    <a:pt x="145567" y="198120"/>
                  </a:lnTo>
                  <a:lnTo>
                    <a:pt x="131343" y="199390"/>
                  </a:lnTo>
                  <a:lnTo>
                    <a:pt x="82804" y="198120"/>
                  </a:lnTo>
                  <a:lnTo>
                    <a:pt x="37363" y="198120"/>
                  </a:lnTo>
                  <a:lnTo>
                    <a:pt x="18211" y="205740"/>
                  </a:lnTo>
                  <a:lnTo>
                    <a:pt x="22440" y="204470"/>
                  </a:lnTo>
                  <a:lnTo>
                    <a:pt x="26416" y="207010"/>
                  </a:lnTo>
                  <a:lnTo>
                    <a:pt x="24968" y="207010"/>
                  </a:lnTo>
                  <a:lnTo>
                    <a:pt x="22085" y="208280"/>
                  </a:lnTo>
                  <a:lnTo>
                    <a:pt x="31724" y="212090"/>
                  </a:lnTo>
                  <a:lnTo>
                    <a:pt x="41948" y="209550"/>
                  </a:lnTo>
                  <a:lnTo>
                    <a:pt x="52400" y="204470"/>
                  </a:lnTo>
                  <a:lnTo>
                    <a:pt x="56654" y="204470"/>
                  </a:lnTo>
                  <a:lnTo>
                    <a:pt x="47498" y="207010"/>
                  </a:lnTo>
                  <a:lnTo>
                    <a:pt x="43688" y="212090"/>
                  </a:lnTo>
                  <a:lnTo>
                    <a:pt x="55943" y="214630"/>
                  </a:lnTo>
                  <a:lnTo>
                    <a:pt x="68351" y="215900"/>
                  </a:lnTo>
                  <a:lnTo>
                    <a:pt x="80797" y="215900"/>
                  </a:lnTo>
                  <a:lnTo>
                    <a:pt x="93230" y="214630"/>
                  </a:lnTo>
                  <a:lnTo>
                    <a:pt x="92430" y="222250"/>
                  </a:lnTo>
                  <a:lnTo>
                    <a:pt x="78397" y="218440"/>
                  </a:lnTo>
                  <a:lnTo>
                    <a:pt x="73698" y="218440"/>
                  </a:lnTo>
                  <a:lnTo>
                    <a:pt x="66014" y="219710"/>
                  </a:lnTo>
                  <a:lnTo>
                    <a:pt x="48552" y="222250"/>
                  </a:lnTo>
                  <a:lnTo>
                    <a:pt x="41376" y="226060"/>
                  </a:lnTo>
                  <a:lnTo>
                    <a:pt x="46393" y="228600"/>
                  </a:lnTo>
                  <a:lnTo>
                    <a:pt x="52641" y="231140"/>
                  </a:lnTo>
                  <a:lnTo>
                    <a:pt x="59270" y="233680"/>
                  </a:lnTo>
                  <a:lnTo>
                    <a:pt x="65392" y="233680"/>
                  </a:lnTo>
                  <a:lnTo>
                    <a:pt x="56769" y="236220"/>
                  </a:lnTo>
                  <a:lnTo>
                    <a:pt x="65811" y="237490"/>
                  </a:lnTo>
                  <a:lnTo>
                    <a:pt x="81318" y="237490"/>
                  </a:lnTo>
                  <a:lnTo>
                    <a:pt x="102920" y="241300"/>
                  </a:lnTo>
                  <a:lnTo>
                    <a:pt x="109842" y="240030"/>
                  </a:lnTo>
                  <a:lnTo>
                    <a:pt x="105397" y="237490"/>
                  </a:lnTo>
                  <a:lnTo>
                    <a:pt x="102870" y="233680"/>
                  </a:lnTo>
                  <a:lnTo>
                    <a:pt x="97866" y="232410"/>
                  </a:lnTo>
                  <a:lnTo>
                    <a:pt x="107378" y="231140"/>
                  </a:lnTo>
                  <a:lnTo>
                    <a:pt x="108115" y="228600"/>
                  </a:lnTo>
                  <a:lnTo>
                    <a:pt x="115976" y="234950"/>
                  </a:lnTo>
                  <a:lnTo>
                    <a:pt x="121069" y="234950"/>
                  </a:lnTo>
                  <a:lnTo>
                    <a:pt x="128117" y="232410"/>
                  </a:lnTo>
                  <a:lnTo>
                    <a:pt x="135877" y="229870"/>
                  </a:lnTo>
                  <a:lnTo>
                    <a:pt x="143167" y="231140"/>
                  </a:lnTo>
                  <a:lnTo>
                    <a:pt x="140081" y="232410"/>
                  </a:lnTo>
                  <a:lnTo>
                    <a:pt x="137375" y="233680"/>
                  </a:lnTo>
                  <a:lnTo>
                    <a:pt x="135051" y="236220"/>
                  </a:lnTo>
                  <a:lnTo>
                    <a:pt x="140246" y="240030"/>
                  </a:lnTo>
                  <a:lnTo>
                    <a:pt x="146177" y="238760"/>
                  </a:lnTo>
                  <a:lnTo>
                    <a:pt x="150418" y="232410"/>
                  </a:lnTo>
                  <a:lnTo>
                    <a:pt x="158089" y="234950"/>
                  </a:lnTo>
                  <a:lnTo>
                    <a:pt x="160845" y="233680"/>
                  </a:lnTo>
                  <a:lnTo>
                    <a:pt x="162712" y="232410"/>
                  </a:lnTo>
                  <a:lnTo>
                    <a:pt x="164592" y="232410"/>
                  </a:lnTo>
                  <a:lnTo>
                    <a:pt x="166471" y="233680"/>
                  </a:lnTo>
                  <a:lnTo>
                    <a:pt x="169291" y="233680"/>
                  </a:lnTo>
                  <a:lnTo>
                    <a:pt x="169291" y="232410"/>
                  </a:lnTo>
                  <a:lnTo>
                    <a:pt x="169291" y="231140"/>
                  </a:lnTo>
                  <a:lnTo>
                    <a:pt x="174205" y="229870"/>
                  </a:lnTo>
                  <a:lnTo>
                    <a:pt x="179108" y="228600"/>
                  </a:lnTo>
                  <a:lnTo>
                    <a:pt x="184023" y="227330"/>
                  </a:lnTo>
                  <a:lnTo>
                    <a:pt x="183400" y="233680"/>
                  </a:lnTo>
                  <a:lnTo>
                    <a:pt x="191020" y="232410"/>
                  </a:lnTo>
                  <a:lnTo>
                    <a:pt x="204851" y="228600"/>
                  </a:lnTo>
                  <a:lnTo>
                    <a:pt x="217335" y="227330"/>
                  </a:lnTo>
                  <a:lnTo>
                    <a:pt x="220916" y="232410"/>
                  </a:lnTo>
                  <a:lnTo>
                    <a:pt x="226847" y="227330"/>
                  </a:lnTo>
                  <a:lnTo>
                    <a:pt x="236029" y="229870"/>
                  </a:lnTo>
                  <a:lnTo>
                    <a:pt x="242735" y="231140"/>
                  </a:lnTo>
                  <a:lnTo>
                    <a:pt x="249923" y="232410"/>
                  </a:lnTo>
                  <a:lnTo>
                    <a:pt x="257175" y="232410"/>
                  </a:lnTo>
                  <a:lnTo>
                    <a:pt x="271589" y="234950"/>
                  </a:lnTo>
                  <a:lnTo>
                    <a:pt x="270065" y="237490"/>
                  </a:lnTo>
                  <a:lnTo>
                    <a:pt x="269278" y="238760"/>
                  </a:lnTo>
                  <a:lnTo>
                    <a:pt x="274320" y="238760"/>
                  </a:lnTo>
                  <a:lnTo>
                    <a:pt x="281305" y="237490"/>
                  </a:lnTo>
                  <a:lnTo>
                    <a:pt x="287096" y="238760"/>
                  </a:lnTo>
                  <a:lnTo>
                    <a:pt x="288620" y="241300"/>
                  </a:lnTo>
                  <a:lnTo>
                    <a:pt x="294309" y="241300"/>
                  </a:lnTo>
                  <a:lnTo>
                    <a:pt x="297116" y="240030"/>
                  </a:lnTo>
                  <a:lnTo>
                    <a:pt x="295783" y="241300"/>
                  </a:lnTo>
                  <a:lnTo>
                    <a:pt x="294500" y="242570"/>
                  </a:lnTo>
                  <a:lnTo>
                    <a:pt x="293243" y="243840"/>
                  </a:lnTo>
                  <a:lnTo>
                    <a:pt x="298754" y="246380"/>
                  </a:lnTo>
                  <a:lnTo>
                    <a:pt x="304368" y="242570"/>
                  </a:lnTo>
                  <a:lnTo>
                    <a:pt x="309905" y="243840"/>
                  </a:lnTo>
                  <a:lnTo>
                    <a:pt x="301586" y="245110"/>
                  </a:lnTo>
                  <a:lnTo>
                    <a:pt x="308889" y="248920"/>
                  </a:lnTo>
                  <a:lnTo>
                    <a:pt x="316179" y="250190"/>
                  </a:lnTo>
                  <a:lnTo>
                    <a:pt x="320141" y="248920"/>
                  </a:lnTo>
                  <a:lnTo>
                    <a:pt x="324192" y="248920"/>
                  </a:lnTo>
                  <a:lnTo>
                    <a:pt x="320141" y="250190"/>
                  </a:lnTo>
                  <a:lnTo>
                    <a:pt x="321437" y="251460"/>
                  </a:lnTo>
                  <a:lnTo>
                    <a:pt x="324116" y="252730"/>
                  </a:lnTo>
                  <a:lnTo>
                    <a:pt x="324243" y="255270"/>
                  </a:lnTo>
                  <a:lnTo>
                    <a:pt x="321538" y="261188"/>
                  </a:lnTo>
                  <a:lnTo>
                    <a:pt x="1334414" y="261188"/>
                  </a:lnTo>
                  <a:lnTo>
                    <a:pt x="1325600" y="259080"/>
                  </a:lnTo>
                  <a:lnTo>
                    <a:pt x="1315123" y="257810"/>
                  </a:lnTo>
                  <a:lnTo>
                    <a:pt x="1326273" y="257810"/>
                  </a:lnTo>
                  <a:lnTo>
                    <a:pt x="1331734" y="259080"/>
                  </a:lnTo>
                  <a:lnTo>
                    <a:pt x="1330718" y="257810"/>
                  </a:lnTo>
                  <a:lnTo>
                    <a:pt x="1327683" y="254000"/>
                  </a:lnTo>
                  <a:lnTo>
                    <a:pt x="1321269" y="252730"/>
                  </a:lnTo>
                  <a:lnTo>
                    <a:pt x="1315504" y="252730"/>
                  </a:lnTo>
                  <a:lnTo>
                    <a:pt x="1323213" y="251460"/>
                  </a:lnTo>
                  <a:lnTo>
                    <a:pt x="1330782" y="254000"/>
                  </a:lnTo>
                  <a:lnTo>
                    <a:pt x="1344891" y="261620"/>
                  </a:lnTo>
                  <a:lnTo>
                    <a:pt x="1351483" y="262890"/>
                  </a:lnTo>
                  <a:lnTo>
                    <a:pt x="1361325" y="262890"/>
                  </a:lnTo>
                  <a:lnTo>
                    <a:pt x="1369326" y="264160"/>
                  </a:lnTo>
                  <a:lnTo>
                    <a:pt x="1370418" y="267970"/>
                  </a:lnTo>
                  <a:lnTo>
                    <a:pt x="1375664" y="270510"/>
                  </a:lnTo>
                  <a:lnTo>
                    <a:pt x="1382572" y="270510"/>
                  </a:lnTo>
                  <a:lnTo>
                    <a:pt x="1391399" y="262890"/>
                  </a:lnTo>
                  <a:lnTo>
                    <a:pt x="1393837" y="254000"/>
                  </a:lnTo>
                  <a:lnTo>
                    <a:pt x="1387830" y="251460"/>
                  </a:lnTo>
                  <a:lnTo>
                    <a:pt x="1391691" y="248920"/>
                  </a:lnTo>
                  <a:lnTo>
                    <a:pt x="1380439" y="242570"/>
                  </a:lnTo>
                  <a:lnTo>
                    <a:pt x="1378178" y="241300"/>
                  </a:lnTo>
                  <a:lnTo>
                    <a:pt x="1366977" y="239560"/>
                  </a:lnTo>
                  <a:lnTo>
                    <a:pt x="1371117" y="238760"/>
                  </a:lnTo>
                  <a:lnTo>
                    <a:pt x="1377772" y="237490"/>
                  </a:lnTo>
                  <a:lnTo>
                    <a:pt x="1393786" y="237490"/>
                  </a:lnTo>
                  <a:lnTo>
                    <a:pt x="1392440" y="234950"/>
                  </a:lnTo>
                  <a:lnTo>
                    <a:pt x="1389735" y="229870"/>
                  </a:lnTo>
                  <a:lnTo>
                    <a:pt x="1375156" y="229870"/>
                  </a:lnTo>
                  <a:lnTo>
                    <a:pt x="1368259" y="228600"/>
                  </a:lnTo>
                  <a:lnTo>
                    <a:pt x="1354569" y="228600"/>
                  </a:lnTo>
                  <a:lnTo>
                    <a:pt x="1360271" y="229870"/>
                  </a:lnTo>
                  <a:lnTo>
                    <a:pt x="1365148" y="233680"/>
                  </a:lnTo>
                  <a:lnTo>
                    <a:pt x="1370799" y="234950"/>
                  </a:lnTo>
                  <a:lnTo>
                    <a:pt x="1364945" y="234950"/>
                  </a:lnTo>
                  <a:lnTo>
                    <a:pt x="1360449" y="231140"/>
                  </a:lnTo>
                  <a:lnTo>
                    <a:pt x="1349159" y="228600"/>
                  </a:lnTo>
                  <a:lnTo>
                    <a:pt x="1343698" y="232410"/>
                  </a:lnTo>
                  <a:lnTo>
                    <a:pt x="1337919" y="231140"/>
                  </a:lnTo>
                  <a:lnTo>
                    <a:pt x="1339126" y="229870"/>
                  </a:lnTo>
                  <a:lnTo>
                    <a:pt x="1340281" y="228600"/>
                  </a:lnTo>
                  <a:lnTo>
                    <a:pt x="1340853" y="227330"/>
                  </a:lnTo>
                  <a:lnTo>
                    <a:pt x="1341412" y="226060"/>
                  </a:lnTo>
                  <a:lnTo>
                    <a:pt x="1338110" y="223774"/>
                  </a:lnTo>
                  <a:lnTo>
                    <a:pt x="1340650" y="222250"/>
                  </a:lnTo>
                  <a:lnTo>
                    <a:pt x="1337513" y="222250"/>
                  </a:lnTo>
                  <a:lnTo>
                    <a:pt x="1340281" y="220980"/>
                  </a:lnTo>
                  <a:lnTo>
                    <a:pt x="1337691" y="219710"/>
                  </a:lnTo>
                  <a:lnTo>
                    <a:pt x="1334960" y="219710"/>
                  </a:lnTo>
                  <a:lnTo>
                    <a:pt x="1334922" y="222250"/>
                  </a:lnTo>
                  <a:lnTo>
                    <a:pt x="1334465" y="222465"/>
                  </a:lnTo>
                  <a:lnTo>
                    <a:pt x="1334312" y="222478"/>
                  </a:lnTo>
                  <a:lnTo>
                    <a:pt x="1334795" y="222250"/>
                  </a:lnTo>
                  <a:lnTo>
                    <a:pt x="1334922" y="222250"/>
                  </a:lnTo>
                  <a:lnTo>
                    <a:pt x="1334922" y="219735"/>
                  </a:lnTo>
                  <a:lnTo>
                    <a:pt x="1332115" y="220980"/>
                  </a:lnTo>
                  <a:lnTo>
                    <a:pt x="1334668" y="219710"/>
                  </a:lnTo>
                  <a:lnTo>
                    <a:pt x="1332382" y="218440"/>
                  </a:lnTo>
                  <a:lnTo>
                    <a:pt x="1329817" y="218440"/>
                  </a:lnTo>
                  <a:lnTo>
                    <a:pt x="1329817" y="223113"/>
                  </a:lnTo>
                  <a:lnTo>
                    <a:pt x="1326921" y="223520"/>
                  </a:lnTo>
                  <a:lnTo>
                    <a:pt x="1320495" y="224790"/>
                  </a:lnTo>
                  <a:lnTo>
                    <a:pt x="1324571" y="222250"/>
                  </a:lnTo>
                  <a:lnTo>
                    <a:pt x="1326616" y="220980"/>
                  </a:lnTo>
                  <a:lnTo>
                    <a:pt x="1329817" y="223113"/>
                  </a:lnTo>
                  <a:lnTo>
                    <a:pt x="1329817" y="218440"/>
                  </a:lnTo>
                  <a:lnTo>
                    <a:pt x="1327924" y="218440"/>
                  </a:lnTo>
                  <a:lnTo>
                    <a:pt x="1324000" y="220980"/>
                  </a:lnTo>
                  <a:lnTo>
                    <a:pt x="1323022" y="218440"/>
                  </a:lnTo>
                  <a:lnTo>
                    <a:pt x="1320596" y="215900"/>
                  </a:lnTo>
                  <a:lnTo>
                    <a:pt x="1317447" y="215900"/>
                  </a:lnTo>
                  <a:lnTo>
                    <a:pt x="1319085" y="214630"/>
                  </a:lnTo>
                  <a:lnTo>
                    <a:pt x="1328242" y="209550"/>
                  </a:lnTo>
                  <a:lnTo>
                    <a:pt x="1335620" y="208280"/>
                  </a:lnTo>
                  <a:lnTo>
                    <a:pt x="1337678" y="214630"/>
                  </a:lnTo>
                  <a:lnTo>
                    <a:pt x="1341882" y="215900"/>
                  </a:lnTo>
                  <a:lnTo>
                    <a:pt x="1347914" y="215900"/>
                  </a:lnTo>
                  <a:lnTo>
                    <a:pt x="1354378" y="214630"/>
                  </a:lnTo>
                  <a:lnTo>
                    <a:pt x="1360766" y="212090"/>
                  </a:lnTo>
                  <a:lnTo>
                    <a:pt x="1366545" y="210820"/>
                  </a:lnTo>
                  <a:lnTo>
                    <a:pt x="1364437" y="209550"/>
                  </a:lnTo>
                  <a:lnTo>
                    <a:pt x="1363129" y="208762"/>
                  </a:lnTo>
                  <a:lnTo>
                    <a:pt x="1367624" y="209550"/>
                  </a:lnTo>
                  <a:lnTo>
                    <a:pt x="1374292" y="207010"/>
                  </a:lnTo>
                  <a:lnTo>
                    <a:pt x="1371739" y="205740"/>
                  </a:lnTo>
                  <a:lnTo>
                    <a:pt x="1366177" y="205740"/>
                  </a:lnTo>
                  <a:lnTo>
                    <a:pt x="1376451" y="204470"/>
                  </a:lnTo>
                  <a:lnTo>
                    <a:pt x="1387157" y="204470"/>
                  </a:lnTo>
                  <a:lnTo>
                    <a:pt x="1397850" y="205740"/>
                  </a:lnTo>
                  <a:lnTo>
                    <a:pt x="1408125" y="208280"/>
                  </a:lnTo>
                  <a:lnTo>
                    <a:pt x="1415656" y="209550"/>
                  </a:lnTo>
                  <a:lnTo>
                    <a:pt x="1424686" y="210820"/>
                  </a:lnTo>
                  <a:lnTo>
                    <a:pt x="1433537" y="210820"/>
                  </a:lnTo>
                  <a:lnTo>
                    <a:pt x="1440535" y="208280"/>
                  </a:lnTo>
                  <a:lnTo>
                    <a:pt x="1442745" y="204470"/>
                  </a:lnTo>
                  <a:lnTo>
                    <a:pt x="1444942" y="200660"/>
                  </a:lnTo>
                  <a:lnTo>
                    <a:pt x="1443926" y="199390"/>
                  </a:lnTo>
                  <a:lnTo>
                    <a:pt x="1442910" y="198120"/>
                  </a:lnTo>
                  <a:lnTo>
                    <a:pt x="1439875" y="194310"/>
                  </a:lnTo>
                  <a:lnTo>
                    <a:pt x="1430261" y="193040"/>
                  </a:lnTo>
                  <a:lnTo>
                    <a:pt x="1421053" y="195580"/>
                  </a:lnTo>
                  <a:lnTo>
                    <a:pt x="1416202" y="198120"/>
                  </a:lnTo>
                  <a:lnTo>
                    <a:pt x="1414145" y="196850"/>
                  </a:lnTo>
                  <a:lnTo>
                    <a:pt x="1412074" y="195580"/>
                  </a:lnTo>
                  <a:lnTo>
                    <a:pt x="1411071" y="194310"/>
                  </a:lnTo>
                  <a:lnTo>
                    <a:pt x="1409052" y="191770"/>
                  </a:lnTo>
                  <a:lnTo>
                    <a:pt x="1406232" y="190500"/>
                  </a:lnTo>
                  <a:lnTo>
                    <a:pt x="1403413" y="189230"/>
                  </a:lnTo>
                  <a:lnTo>
                    <a:pt x="1397876" y="189230"/>
                  </a:lnTo>
                  <a:lnTo>
                    <a:pt x="1393748" y="187960"/>
                  </a:lnTo>
                  <a:lnTo>
                    <a:pt x="1389634" y="186690"/>
                  </a:lnTo>
                  <a:lnTo>
                    <a:pt x="1389545" y="189230"/>
                  </a:lnTo>
                  <a:lnTo>
                    <a:pt x="1381277" y="189230"/>
                  </a:lnTo>
                  <a:lnTo>
                    <a:pt x="1386713" y="187960"/>
                  </a:lnTo>
                  <a:lnTo>
                    <a:pt x="1389545" y="189230"/>
                  </a:lnTo>
                  <a:lnTo>
                    <a:pt x="1389545" y="186690"/>
                  </a:lnTo>
                  <a:lnTo>
                    <a:pt x="1389011" y="186690"/>
                  </a:lnTo>
                  <a:lnTo>
                    <a:pt x="1385112" y="185420"/>
                  </a:lnTo>
                  <a:lnTo>
                    <a:pt x="1386840" y="184150"/>
                  </a:lnTo>
                  <a:lnTo>
                    <a:pt x="1390802" y="184150"/>
                  </a:lnTo>
                  <a:lnTo>
                    <a:pt x="1393634" y="185420"/>
                  </a:lnTo>
                  <a:lnTo>
                    <a:pt x="1392161" y="184150"/>
                  </a:lnTo>
                  <a:lnTo>
                    <a:pt x="1389202" y="181610"/>
                  </a:lnTo>
                  <a:lnTo>
                    <a:pt x="1383525" y="180568"/>
                  </a:lnTo>
                  <a:lnTo>
                    <a:pt x="1383525" y="186690"/>
                  </a:lnTo>
                  <a:lnTo>
                    <a:pt x="1381074" y="186690"/>
                  </a:lnTo>
                  <a:lnTo>
                    <a:pt x="1372743" y="185420"/>
                  </a:lnTo>
                  <a:lnTo>
                    <a:pt x="1378204" y="185420"/>
                  </a:lnTo>
                  <a:lnTo>
                    <a:pt x="1383525" y="186690"/>
                  </a:lnTo>
                  <a:lnTo>
                    <a:pt x="1383525" y="180568"/>
                  </a:lnTo>
                  <a:lnTo>
                    <a:pt x="1382776" y="180428"/>
                  </a:lnTo>
                  <a:lnTo>
                    <a:pt x="1383207" y="180340"/>
                  </a:lnTo>
                  <a:lnTo>
                    <a:pt x="1389392" y="179070"/>
                  </a:lnTo>
                  <a:lnTo>
                    <a:pt x="1401724" y="180340"/>
                  </a:lnTo>
                  <a:lnTo>
                    <a:pt x="1414081" y="182880"/>
                  </a:lnTo>
                  <a:lnTo>
                    <a:pt x="1426527" y="182880"/>
                  </a:lnTo>
                  <a:lnTo>
                    <a:pt x="1422908" y="179070"/>
                  </a:lnTo>
                  <a:lnTo>
                    <a:pt x="1421701" y="177800"/>
                  </a:lnTo>
                  <a:lnTo>
                    <a:pt x="1412697" y="175260"/>
                  </a:lnTo>
                  <a:lnTo>
                    <a:pt x="1402765" y="173990"/>
                  </a:lnTo>
                  <a:lnTo>
                    <a:pt x="1395209" y="173990"/>
                  </a:lnTo>
                  <a:lnTo>
                    <a:pt x="1388503" y="172720"/>
                  </a:lnTo>
                  <a:lnTo>
                    <a:pt x="1383106" y="168910"/>
                  </a:lnTo>
                  <a:lnTo>
                    <a:pt x="1368272" y="173990"/>
                  </a:lnTo>
                  <a:lnTo>
                    <a:pt x="1364081" y="182880"/>
                  </a:lnTo>
                  <a:lnTo>
                    <a:pt x="1356499" y="185305"/>
                  </a:lnTo>
                  <a:lnTo>
                    <a:pt x="1356499" y="208280"/>
                  </a:lnTo>
                  <a:lnTo>
                    <a:pt x="1352778" y="209550"/>
                  </a:lnTo>
                  <a:lnTo>
                    <a:pt x="1346022" y="208280"/>
                  </a:lnTo>
                  <a:lnTo>
                    <a:pt x="1356499" y="208280"/>
                  </a:lnTo>
                  <a:lnTo>
                    <a:pt x="1356499" y="185305"/>
                  </a:lnTo>
                  <a:lnTo>
                    <a:pt x="1356131" y="185420"/>
                  </a:lnTo>
                  <a:lnTo>
                    <a:pt x="1359801" y="182880"/>
                  </a:lnTo>
                  <a:lnTo>
                    <a:pt x="1356893" y="181610"/>
                  </a:lnTo>
                  <a:lnTo>
                    <a:pt x="1351470" y="180340"/>
                  </a:lnTo>
                  <a:lnTo>
                    <a:pt x="1347584" y="180340"/>
                  </a:lnTo>
                  <a:lnTo>
                    <a:pt x="1349273" y="179070"/>
                  </a:lnTo>
                  <a:lnTo>
                    <a:pt x="1352651" y="176530"/>
                  </a:lnTo>
                  <a:lnTo>
                    <a:pt x="1354493" y="175260"/>
                  </a:lnTo>
                  <a:lnTo>
                    <a:pt x="1356347" y="173990"/>
                  </a:lnTo>
                  <a:lnTo>
                    <a:pt x="1358188" y="172720"/>
                  </a:lnTo>
                  <a:lnTo>
                    <a:pt x="1364043" y="168910"/>
                  </a:lnTo>
                  <a:lnTo>
                    <a:pt x="1370050" y="166370"/>
                  </a:lnTo>
                  <a:lnTo>
                    <a:pt x="1364640" y="166370"/>
                  </a:lnTo>
                  <a:lnTo>
                    <a:pt x="1361935" y="165100"/>
                  </a:lnTo>
                  <a:lnTo>
                    <a:pt x="1366431" y="165100"/>
                  </a:lnTo>
                  <a:lnTo>
                    <a:pt x="1374343" y="166370"/>
                  </a:lnTo>
                  <a:lnTo>
                    <a:pt x="1374457" y="165100"/>
                  </a:lnTo>
                  <a:lnTo>
                    <a:pt x="1375410" y="154940"/>
                  </a:lnTo>
                  <a:lnTo>
                    <a:pt x="1383411" y="151130"/>
                  </a:lnTo>
                  <a:lnTo>
                    <a:pt x="1386649" y="149860"/>
                  </a:lnTo>
                  <a:lnTo>
                    <a:pt x="1384287" y="148590"/>
                  </a:lnTo>
                  <a:lnTo>
                    <a:pt x="1381785" y="147421"/>
                  </a:lnTo>
                  <a:lnTo>
                    <a:pt x="1382052" y="147320"/>
                  </a:lnTo>
                  <a:lnTo>
                    <a:pt x="1386890" y="146050"/>
                  </a:lnTo>
                  <a:lnTo>
                    <a:pt x="1388097" y="144780"/>
                  </a:lnTo>
                  <a:lnTo>
                    <a:pt x="1389303" y="143510"/>
                  </a:lnTo>
                  <a:lnTo>
                    <a:pt x="1385531" y="142240"/>
                  </a:lnTo>
                  <a:lnTo>
                    <a:pt x="1391018" y="140970"/>
                  </a:lnTo>
                  <a:lnTo>
                    <a:pt x="1397254" y="138430"/>
                  </a:lnTo>
                  <a:lnTo>
                    <a:pt x="1408112" y="140970"/>
                  </a:lnTo>
                  <a:lnTo>
                    <a:pt x="1415592" y="142240"/>
                  </a:lnTo>
                  <a:lnTo>
                    <a:pt x="1418043" y="138430"/>
                  </a:lnTo>
                  <a:lnTo>
                    <a:pt x="1422120" y="132080"/>
                  </a:lnTo>
                  <a:lnTo>
                    <a:pt x="1425625" y="133350"/>
                  </a:lnTo>
                  <a:lnTo>
                    <a:pt x="1434020" y="130810"/>
                  </a:lnTo>
                  <a:lnTo>
                    <a:pt x="1435023" y="129540"/>
                  </a:lnTo>
                  <a:lnTo>
                    <a:pt x="1436039" y="128270"/>
                  </a:lnTo>
                  <a:lnTo>
                    <a:pt x="1443253" y="125730"/>
                  </a:lnTo>
                  <a:lnTo>
                    <a:pt x="1443774" y="129540"/>
                  </a:lnTo>
                  <a:lnTo>
                    <a:pt x="1447431" y="125730"/>
                  </a:lnTo>
                  <a:lnTo>
                    <a:pt x="1438846" y="123190"/>
                  </a:lnTo>
                  <a:lnTo>
                    <a:pt x="1433918" y="129540"/>
                  </a:lnTo>
                  <a:lnTo>
                    <a:pt x="1426895" y="128270"/>
                  </a:lnTo>
                  <a:lnTo>
                    <a:pt x="1429893" y="127000"/>
                  </a:lnTo>
                  <a:lnTo>
                    <a:pt x="1432471" y="125730"/>
                  </a:lnTo>
                  <a:lnTo>
                    <a:pt x="1434630" y="121920"/>
                  </a:lnTo>
                  <a:lnTo>
                    <a:pt x="1436077" y="120650"/>
                  </a:lnTo>
                  <a:lnTo>
                    <a:pt x="1432674" y="119380"/>
                  </a:lnTo>
                  <a:lnTo>
                    <a:pt x="1442720" y="114300"/>
                  </a:lnTo>
                  <a:lnTo>
                    <a:pt x="1443583" y="111760"/>
                  </a:lnTo>
                  <a:lnTo>
                    <a:pt x="1444459" y="109220"/>
                  </a:lnTo>
                  <a:lnTo>
                    <a:pt x="1453959" y="110490"/>
                  </a:lnTo>
                  <a:lnTo>
                    <a:pt x="1466113" y="109220"/>
                  </a:lnTo>
                  <a:lnTo>
                    <a:pt x="1477264" y="107950"/>
                  </a:lnTo>
                  <a:lnTo>
                    <a:pt x="1488198" y="105410"/>
                  </a:lnTo>
                  <a:lnTo>
                    <a:pt x="1499654" y="101600"/>
                  </a:lnTo>
                  <a:lnTo>
                    <a:pt x="1490319" y="97790"/>
                  </a:lnTo>
                  <a:lnTo>
                    <a:pt x="1479588" y="97790"/>
                  </a:lnTo>
                  <a:lnTo>
                    <a:pt x="1458429" y="100330"/>
                  </a:lnTo>
                  <a:lnTo>
                    <a:pt x="1445056" y="100330"/>
                  </a:lnTo>
                  <a:lnTo>
                    <a:pt x="1438516" y="101600"/>
                  </a:lnTo>
                  <a:lnTo>
                    <a:pt x="1434426" y="102870"/>
                  </a:lnTo>
                  <a:lnTo>
                    <a:pt x="1429410" y="105410"/>
                  </a:lnTo>
                  <a:lnTo>
                    <a:pt x="1426819" y="107950"/>
                  </a:lnTo>
                  <a:lnTo>
                    <a:pt x="1430007" y="107950"/>
                  </a:lnTo>
                  <a:lnTo>
                    <a:pt x="1421892" y="111760"/>
                  </a:lnTo>
                  <a:lnTo>
                    <a:pt x="1420609" y="107950"/>
                  </a:lnTo>
                  <a:lnTo>
                    <a:pt x="1420177" y="106680"/>
                  </a:lnTo>
                  <a:lnTo>
                    <a:pt x="1412976" y="107950"/>
                  </a:lnTo>
                  <a:lnTo>
                    <a:pt x="1416646" y="104140"/>
                  </a:lnTo>
                  <a:lnTo>
                    <a:pt x="1428546" y="101600"/>
                  </a:lnTo>
                  <a:lnTo>
                    <a:pt x="1420710" y="99060"/>
                  </a:lnTo>
                  <a:lnTo>
                    <a:pt x="1427137" y="99060"/>
                  </a:lnTo>
                  <a:lnTo>
                    <a:pt x="1433436" y="96520"/>
                  </a:lnTo>
                  <a:lnTo>
                    <a:pt x="1446212" y="93980"/>
                  </a:lnTo>
                  <a:lnTo>
                    <a:pt x="1455813" y="93980"/>
                  </a:lnTo>
                  <a:lnTo>
                    <a:pt x="1475193" y="96520"/>
                  </a:lnTo>
                  <a:lnTo>
                    <a:pt x="1499031" y="96520"/>
                  </a:lnTo>
                  <a:lnTo>
                    <a:pt x="1512684" y="95250"/>
                  </a:lnTo>
                  <a:lnTo>
                    <a:pt x="1517116" y="93980"/>
                  </a:lnTo>
                  <a:lnTo>
                    <a:pt x="1539100" y="87630"/>
                  </a:lnTo>
                  <a:lnTo>
                    <a:pt x="1530502" y="86360"/>
                  </a:lnTo>
                  <a:lnTo>
                    <a:pt x="1521904" y="85090"/>
                  </a:lnTo>
                  <a:lnTo>
                    <a:pt x="1504556" y="85090"/>
                  </a:lnTo>
                  <a:lnTo>
                    <a:pt x="1487170" y="86360"/>
                  </a:lnTo>
                  <a:lnTo>
                    <a:pt x="1469834" y="85090"/>
                  </a:lnTo>
                  <a:lnTo>
                    <a:pt x="1462620" y="85090"/>
                  </a:lnTo>
                  <a:lnTo>
                    <a:pt x="1455381" y="83820"/>
                  </a:lnTo>
                  <a:lnTo>
                    <a:pt x="1434617" y="83820"/>
                  </a:lnTo>
                  <a:lnTo>
                    <a:pt x="1447698" y="82550"/>
                  </a:lnTo>
                  <a:lnTo>
                    <a:pt x="1460957" y="83820"/>
                  </a:lnTo>
                  <a:lnTo>
                    <a:pt x="1467942" y="83820"/>
                  </a:lnTo>
                  <a:lnTo>
                    <a:pt x="1475092" y="85090"/>
                  </a:lnTo>
                  <a:lnTo>
                    <a:pt x="1487614" y="82550"/>
                  </a:lnTo>
                  <a:lnTo>
                    <a:pt x="1492135" y="78740"/>
                  </a:lnTo>
                  <a:lnTo>
                    <a:pt x="1508442" y="78740"/>
                  </a:lnTo>
                  <a:lnTo>
                    <a:pt x="1529803" y="81280"/>
                  </a:lnTo>
                  <a:lnTo>
                    <a:pt x="1540548" y="80010"/>
                  </a:lnTo>
                  <a:lnTo>
                    <a:pt x="1547406" y="78740"/>
                  </a:lnTo>
                  <a:lnTo>
                    <a:pt x="1553857" y="77470"/>
                  </a:lnTo>
                  <a:lnTo>
                    <a:pt x="1566646" y="77470"/>
                  </a:lnTo>
                  <a:lnTo>
                    <a:pt x="1574787" y="78740"/>
                  </a:lnTo>
                  <a:lnTo>
                    <a:pt x="1575828" y="77470"/>
                  </a:lnTo>
                  <a:lnTo>
                    <a:pt x="1578965" y="73660"/>
                  </a:lnTo>
                  <a:lnTo>
                    <a:pt x="1575943" y="73660"/>
                  </a:lnTo>
                  <a:lnTo>
                    <a:pt x="1573364" y="72390"/>
                  </a:lnTo>
                  <a:lnTo>
                    <a:pt x="1571231" y="69850"/>
                  </a:lnTo>
                  <a:lnTo>
                    <a:pt x="1577441" y="68580"/>
                  </a:lnTo>
                  <a:lnTo>
                    <a:pt x="1596440" y="68580"/>
                  </a:lnTo>
                  <a:lnTo>
                    <a:pt x="1603044" y="67310"/>
                  </a:lnTo>
                  <a:lnTo>
                    <a:pt x="1609178" y="64770"/>
                  </a:lnTo>
                  <a:lnTo>
                    <a:pt x="1615795" y="63500"/>
                  </a:lnTo>
                  <a:lnTo>
                    <a:pt x="1625053" y="63500"/>
                  </a:lnTo>
                  <a:lnTo>
                    <a:pt x="1634921" y="62230"/>
                  </a:lnTo>
                  <a:lnTo>
                    <a:pt x="1639658" y="60960"/>
                  </a:lnTo>
                  <a:lnTo>
                    <a:pt x="1644396" y="59690"/>
                  </a:lnTo>
                  <a:lnTo>
                    <a:pt x="1652473" y="5461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142964" y="2050503"/>
              <a:ext cx="1079500" cy="875030"/>
            </a:xfrm>
            <a:custGeom>
              <a:avLst/>
              <a:gdLst/>
              <a:ahLst/>
              <a:cxnLst/>
              <a:rect l="l" t="t" r="r" b="b"/>
              <a:pathLst>
                <a:path w="1079500" h="875030">
                  <a:moveTo>
                    <a:pt x="5054" y="437464"/>
                  </a:moveTo>
                  <a:lnTo>
                    <a:pt x="3771" y="437070"/>
                  </a:lnTo>
                  <a:lnTo>
                    <a:pt x="1181" y="436308"/>
                  </a:lnTo>
                  <a:lnTo>
                    <a:pt x="2362" y="437057"/>
                  </a:lnTo>
                  <a:lnTo>
                    <a:pt x="3644" y="437438"/>
                  </a:lnTo>
                  <a:lnTo>
                    <a:pt x="5054" y="437464"/>
                  </a:lnTo>
                  <a:close/>
                </a:path>
                <a:path w="1079500" h="875030">
                  <a:moveTo>
                    <a:pt x="8166" y="432066"/>
                  </a:moveTo>
                  <a:lnTo>
                    <a:pt x="7048" y="428802"/>
                  </a:lnTo>
                  <a:lnTo>
                    <a:pt x="2679" y="428612"/>
                  </a:lnTo>
                  <a:lnTo>
                    <a:pt x="0" y="429348"/>
                  </a:lnTo>
                  <a:lnTo>
                    <a:pt x="2628" y="430530"/>
                  </a:lnTo>
                  <a:lnTo>
                    <a:pt x="5346" y="431431"/>
                  </a:lnTo>
                  <a:lnTo>
                    <a:pt x="8166" y="432066"/>
                  </a:lnTo>
                  <a:close/>
                </a:path>
                <a:path w="1079500" h="875030">
                  <a:moveTo>
                    <a:pt x="12471" y="847217"/>
                  </a:moveTo>
                  <a:lnTo>
                    <a:pt x="11150" y="847877"/>
                  </a:lnTo>
                  <a:lnTo>
                    <a:pt x="9639" y="848423"/>
                  </a:lnTo>
                  <a:lnTo>
                    <a:pt x="8597" y="849541"/>
                  </a:lnTo>
                  <a:lnTo>
                    <a:pt x="11188" y="847991"/>
                  </a:lnTo>
                  <a:lnTo>
                    <a:pt x="12471" y="847217"/>
                  </a:lnTo>
                  <a:close/>
                </a:path>
                <a:path w="1079500" h="875030">
                  <a:moveTo>
                    <a:pt x="13004" y="438238"/>
                  </a:moveTo>
                  <a:lnTo>
                    <a:pt x="10515" y="436118"/>
                  </a:lnTo>
                  <a:lnTo>
                    <a:pt x="7683" y="435470"/>
                  </a:lnTo>
                  <a:lnTo>
                    <a:pt x="4521" y="436308"/>
                  </a:lnTo>
                  <a:lnTo>
                    <a:pt x="7302" y="437159"/>
                  </a:lnTo>
                  <a:lnTo>
                    <a:pt x="10121" y="437807"/>
                  </a:lnTo>
                  <a:lnTo>
                    <a:pt x="13004" y="438238"/>
                  </a:lnTo>
                  <a:close/>
                </a:path>
                <a:path w="1079500" h="875030">
                  <a:moveTo>
                    <a:pt x="14617" y="847598"/>
                  </a:moveTo>
                  <a:lnTo>
                    <a:pt x="13335" y="846442"/>
                  </a:lnTo>
                  <a:lnTo>
                    <a:pt x="7734" y="852081"/>
                  </a:lnTo>
                  <a:lnTo>
                    <a:pt x="6883" y="852639"/>
                  </a:lnTo>
                  <a:lnTo>
                    <a:pt x="9969" y="851738"/>
                  </a:lnTo>
                  <a:lnTo>
                    <a:pt x="12547" y="850061"/>
                  </a:lnTo>
                  <a:lnTo>
                    <a:pt x="14617" y="847598"/>
                  </a:lnTo>
                  <a:close/>
                </a:path>
                <a:path w="1079500" h="875030">
                  <a:moveTo>
                    <a:pt x="36055" y="862711"/>
                  </a:moveTo>
                  <a:lnTo>
                    <a:pt x="34505" y="858824"/>
                  </a:lnTo>
                  <a:lnTo>
                    <a:pt x="34429" y="860285"/>
                  </a:lnTo>
                  <a:lnTo>
                    <a:pt x="34950" y="861580"/>
                  </a:lnTo>
                  <a:lnTo>
                    <a:pt x="36055" y="862711"/>
                  </a:lnTo>
                  <a:close/>
                </a:path>
                <a:path w="1079500" h="875030">
                  <a:moveTo>
                    <a:pt x="38531" y="865390"/>
                  </a:moveTo>
                  <a:lnTo>
                    <a:pt x="35585" y="864476"/>
                  </a:lnTo>
                  <a:lnTo>
                    <a:pt x="32626" y="864476"/>
                  </a:lnTo>
                  <a:lnTo>
                    <a:pt x="29667" y="865390"/>
                  </a:lnTo>
                  <a:lnTo>
                    <a:pt x="32562" y="863447"/>
                  </a:lnTo>
                  <a:lnTo>
                    <a:pt x="29603" y="857872"/>
                  </a:lnTo>
                  <a:lnTo>
                    <a:pt x="23837" y="860513"/>
                  </a:lnTo>
                  <a:lnTo>
                    <a:pt x="22148" y="865390"/>
                  </a:lnTo>
                  <a:lnTo>
                    <a:pt x="25704" y="865809"/>
                  </a:lnTo>
                  <a:lnTo>
                    <a:pt x="29502" y="865505"/>
                  </a:lnTo>
                  <a:lnTo>
                    <a:pt x="29629" y="865416"/>
                  </a:lnTo>
                  <a:lnTo>
                    <a:pt x="25793" y="868476"/>
                  </a:lnTo>
                  <a:lnTo>
                    <a:pt x="29108" y="871283"/>
                  </a:lnTo>
                  <a:lnTo>
                    <a:pt x="34442" y="866609"/>
                  </a:lnTo>
                  <a:lnTo>
                    <a:pt x="38531" y="865390"/>
                  </a:lnTo>
                  <a:close/>
                </a:path>
                <a:path w="1079500" h="875030">
                  <a:moveTo>
                    <a:pt x="46812" y="870419"/>
                  </a:moveTo>
                  <a:lnTo>
                    <a:pt x="40386" y="865974"/>
                  </a:lnTo>
                  <a:lnTo>
                    <a:pt x="36296" y="867765"/>
                  </a:lnTo>
                  <a:lnTo>
                    <a:pt x="31711" y="873518"/>
                  </a:lnTo>
                  <a:lnTo>
                    <a:pt x="34874" y="873709"/>
                  </a:lnTo>
                  <a:lnTo>
                    <a:pt x="37579" y="872680"/>
                  </a:lnTo>
                  <a:lnTo>
                    <a:pt x="39827" y="870419"/>
                  </a:lnTo>
                  <a:lnTo>
                    <a:pt x="38265" y="874687"/>
                  </a:lnTo>
                  <a:lnTo>
                    <a:pt x="41617" y="874293"/>
                  </a:lnTo>
                  <a:lnTo>
                    <a:pt x="44475" y="872871"/>
                  </a:lnTo>
                  <a:lnTo>
                    <a:pt x="46812" y="870419"/>
                  </a:lnTo>
                  <a:close/>
                </a:path>
                <a:path w="1079500" h="875030">
                  <a:moveTo>
                    <a:pt x="59702" y="865390"/>
                  </a:moveTo>
                  <a:lnTo>
                    <a:pt x="58305" y="864641"/>
                  </a:lnTo>
                  <a:lnTo>
                    <a:pt x="56896" y="864641"/>
                  </a:lnTo>
                  <a:lnTo>
                    <a:pt x="55460" y="865390"/>
                  </a:lnTo>
                  <a:lnTo>
                    <a:pt x="55460" y="868476"/>
                  </a:lnTo>
                  <a:lnTo>
                    <a:pt x="57023" y="867651"/>
                  </a:lnTo>
                  <a:lnTo>
                    <a:pt x="58432" y="866609"/>
                  </a:lnTo>
                  <a:lnTo>
                    <a:pt x="59702" y="865390"/>
                  </a:lnTo>
                  <a:close/>
                </a:path>
                <a:path w="1079500" h="875030">
                  <a:moveTo>
                    <a:pt x="60299" y="865390"/>
                  </a:moveTo>
                  <a:lnTo>
                    <a:pt x="57937" y="869251"/>
                  </a:lnTo>
                  <a:lnTo>
                    <a:pt x="59309" y="868248"/>
                  </a:lnTo>
                  <a:lnTo>
                    <a:pt x="60096" y="866952"/>
                  </a:lnTo>
                  <a:lnTo>
                    <a:pt x="60299" y="865390"/>
                  </a:lnTo>
                  <a:close/>
                </a:path>
                <a:path w="1079500" h="875030">
                  <a:moveTo>
                    <a:pt x="96354" y="827481"/>
                  </a:moveTo>
                  <a:lnTo>
                    <a:pt x="93611" y="827328"/>
                  </a:lnTo>
                  <a:lnTo>
                    <a:pt x="90906" y="827595"/>
                  </a:lnTo>
                  <a:lnTo>
                    <a:pt x="88239" y="828255"/>
                  </a:lnTo>
                  <a:lnTo>
                    <a:pt x="91097" y="829754"/>
                  </a:lnTo>
                  <a:lnTo>
                    <a:pt x="93814" y="829500"/>
                  </a:lnTo>
                  <a:lnTo>
                    <a:pt x="96354" y="827481"/>
                  </a:lnTo>
                  <a:close/>
                </a:path>
                <a:path w="1079500" h="875030">
                  <a:moveTo>
                    <a:pt x="142049" y="757199"/>
                  </a:moveTo>
                  <a:lnTo>
                    <a:pt x="141414" y="755904"/>
                  </a:lnTo>
                  <a:lnTo>
                    <a:pt x="136817" y="757059"/>
                  </a:lnTo>
                  <a:lnTo>
                    <a:pt x="138747" y="760920"/>
                  </a:lnTo>
                  <a:lnTo>
                    <a:pt x="142049" y="757199"/>
                  </a:lnTo>
                  <a:close/>
                </a:path>
                <a:path w="1079500" h="875030">
                  <a:moveTo>
                    <a:pt x="169913" y="738505"/>
                  </a:moveTo>
                  <a:lnTo>
                    <a:pt x="166928" y="739254"/>
                  </a:lnTo>
                  <a:lnTo>
                    <a:pt x="164719" y="741553"/>
                  </a:lnTo>
                  <a:lnTo>
                    <a:pt x="164541" y="744689"/>
                  </a:lnTo>
                  <a:lnTo>
                    <a:pt x="166966" y="743178"/>
                  </a:lnTo>
                  <a:lnTo>
                    <a:pt x="168757" y="741121"/>
                  </a:lnTo>
                  <a:lnTo>
                    <a:pt x="169913" y="738505"/>
                  </a:lnTo>
                  <a:close/>
                </a:path>
                <a:path w="1079500" h="875030">
                  <a:moveTo>
                    <a:pt x="180822" y="730872"/>
                  </a:moveTo>
                  <a:lnTo>
                    <a:pt x="179514" y="730745"/>
                  </a:lnTo>
                  <a:lnTo>
                    <a:pt x="176199" y="733831"/>
                  </a:lnTo>
                  <a:lnTo>
                    <a:pt x="180124" y="734212"/>
                  </a:lnTo>
                  <a:lnTo>
                    <a:pt x="180822" y="730872"/>
                  </a:lnTo>
                  <a:close/>
                </a:path>
                <a:path w="1079500" h="875030">
                  <a:moveTo>
                    <a:pt x="200012" y="687031"/>
                  </a:moveTo>
                  <a:lnTo>
                    <a:pt x="199059" y="686511"/>
                  </a:lnTo>
                  <a:lnTo>
                    <a:pt x="199237" y="684809"/>
                  </a:lnTo>
                  <a:lnTo>
                    <a:pt x="196138" y="687031"/>
                  </a:lnTo>
                  <a:lnTo>
                    <a:pt x="200012" y="687031"/>
                  </a:lnTo>
                  <a:close/>
                </a:path>
                <a:path w="1079500" h="875030">
                  <a:moveTo>
                    <a:pt x="217093" y="689343"/>
                  </a:moveTo>
                  <a:lnTo>
                    <a:pt x="216712" y="682053"/>
                  </a:lnTo>
                  <a:lnTo>
                    <a:pt x="206565" y="685622"/>
                  </a:lnTo>
                  <a:lnTo>
                    <a:pt x="204304" y="689724"/>
                  </a:lnTo>
                  <a:lnTo>
                    <a:pt x="208546" y="689203"/>
                  </a:lnTo>
                  <a:lnTo>
                    <a:pt x="212839" y="689343"/>
                  </a:lnTo>
                  <a:lnTo>
                    <a:pt x="217093" y="689343"/>
                  </a:lnTo>
                  <a:close/>
                </a:path>
                <a:path w="1079500" h="875030">
                  <a:moveTo>
                    <a:pt x="234721" y="676567"/>
                  </a:moveTo>
                  <a:lnTo>
                    <a:pt x="231978" y="674344"/>
                  </a:lnTo>
                  <a:lnTo>
                    <a:pt x="228650" y="674636"/>
                  </a:lnTo>
                  <a:lnTo>
                    <a:pt x="231914" y="671474"/>
                  </a:lnTo>
                  <a:lnTo>
                    <a:pt x="232473" y="664883"/>
                  </a:lnTo>
                  <a:lnTo>
                    <a:pt x="227533" y="661162"/>
                  </a:lnTo>
                  <a:lnTo>
                    <a:pt x="220306" y="659168"/>
                  </a:lnTo>
                  <a:lnTo>
                    <a:pt x="226390" y="671296"/>
                  </a:lnTo>
                  <a:lnTo>
                    <a:pt x="224701" y="677151"/>
                  </a:lnTo>
                  <a:lnTo>
                    <a:pt x="234403" y="680046"/>
                  </a:lnTo>
                  <a:lnTo>
                    <a:pt x="234721" y="676567"/>
                  </a:lnTo>
                  <a:close/>
                </a:path>
                <a:path w="1079500" h="875030">
                  <a:moveTo>
                    <a:pt x="269976" y="643343"/>
                  </a:moveTo>
                  <a:lnTo>
                    <a:pt x="267335" y="642391"/>
                  </a:lnTo>
                  <a:lnTo>
                    <a:pt x="264756" y="642531"/>
                  </a:lnTo>
                  <a:lnTo>
                    <a:pt x="262229" y="643724"/>
                  </a:lnTo>
                  <a:lnTo>
                    <a:pt x="266103" y="645655"/>
                  </a:lnTo>
                  <a:lnTo>
                    <a:pt x="269976" y="643343"/>
                  </a:lnTo>
                  <a:close/>
                </a:path>
                <a:path w="1079500" h="875030">
                  <a:moveTo>
                    <a:pt x="287489" y="31267"/>
                  </a:moveTo>
                  <a:lnTo>
                    <a:pt x="284454" y="30149"/>
                  </a:lnTo>
                  <a:lnTo>
                    <a:pt x="281622" y="30543"/>
                  </a:lnTo>
                  <a:lnTo>
                    <a:pt x="278993" y="32423"/>
                  </a:lnTo>
                  <a:lnTo>
                    <a:pt x="281978" y="33121"/>
                  </a:lnTo>
                  <a:lnTo>
                    <a:pt x="284810" y="32740"/>
                  </a:lnTo>
                  <a:lnTo>
                    <a:pt x="287489" y="31267"/>
                  </a:lnTo>
                  <a:close/>
                </a:path>
                <a:path w="1079500" h="875030">
                  <a:moveTo>
                    <a:pt x="296735" y="38989"/>
                  </a:moveTo>
                  <a:lnTo>
                    <a:pt x="291515" y="36169"/>
                  </a:lnTo>
                  <a:lnTo>
                    <a:pt x="285521" y="35521"/>
                  </a:lnTo>
                  <a:lnTo>
                    <a:pt x="279463" y="35039"/>
                  </a:lnTo>
                  <a:lnTo>
                    <a:pt x="274078" y="32766"/>
                  </a:lnTo>
                  <a:lnTo>
                    <a:pt x="268605" y="29921"/>
                  </a:lnTo>
                  <a:lnTo>
                    <a:pt x="262280" y="29006"/>
                  </a:lnTo>
                  <a:lnTo>
                    <a:pt x="256006" y="30073"/>
                  </a:lnTo>
                  <a:lnTo>
                    <a:pt x="250685" y="33185"/>
                  </a:lnTo>
                  <a:lnTo>
                    <a:pt x="260248" y="38379"/>
                  </a:lnTo>
                  <a:lnTo>
                    <a:pt x="272732" y="40271"/>
                  </a:lnTo>
                  <a:lnTo>
                    <a:pt x="285686" y="40068"/>
                  </a:lnTo>
                  <a:lnTo>
                    <a:pt x="296735" y="38989"/>
                  </a:lnTo>
                  <a:close/>
                </a:path>
                <a:path w="1079500" h="875030">
                  <a:moveTo>
                    <a:pt x="346798" y="629386"/>
                  </a:moveTo>
                  <a:lnTo>
                    <a:pt x="338213" y="624763"/>
                  </a:lnTo>
                  <a:lnTo>
                    <a:pt x="345465" y="625500"/>
                  </a:lnTo>
                  <a:lnTo>
                    <a:pt x="339229" y="621525"/>
                  </a:lnTo>
                  <a:lnTo>
                    <a:pt x="333565" y="618337"/>
                  </a:lnTo>
                  <a:lnTo>
                    <a:pt x="324573" y="627837"/>
                  </a:lnTo>
                  <a:lnTo>
                    <a:pt x="321056" y="634606"/>
                  </a:lnTo>
                  <a:lnTo>
                    <a:pt x="328434" y="633628"/>
                  </a:lnTo>
                  <a:lnTo>
                    <a:pt x="330161" y="630720"/>
                  </a:lnTo>
                  <a:lnTo>
                    <a:pt x="335775" y="631012"/>
                  </a:lnTo>
                  <a:lnTo>
                    <a:pt x="346798" y="629386"/>
                  </a:lnTo>
                  <a:close/>
                </a:path>
                <a:path w="1079500" h="875030">
                  <a:moveTo>
                    <a:pt x="353580" y="16954"/>
                  </a:moveTo>
                  <a:lnTo>
                    <a:pt x="350748" y="16497"/>
                  </a:lnTo>
                  <a:lnTo>
                    <a:pt x="347916" y="16497"/>
                  </a:lnTo>
                  <a:lnTo>
                    <a:pt x="345097" y="16954"/>
                  </a:lnTo>
                  <a:lnTo>
                    <a:pt x="347929" y="17399"/>
                  </a:lnTo>
                  <a:lnTo>
                    <a:pt x="350748" y="17399"/>
                  </a:lnTo>
                  <a:lnTo>
                    <a:pt x="353580" y="16954"/>
                  </a:lnTo>
                  <a:close/>
                </a:path>
                <a:path w="1079500" h="875030">
                  <a:moveTo>
                    <a:pt x="355409" y="629005"/>
                  </a:moveTo>
                  <a:lnTo>
                    <a:pt x="352615" y="627176"/>
                  </a:lnTo>
                  <a:lnTo>
                    <a:pt x="349910" y="627303"/>
                  </a:lnTo>
                  <a:lnTo>
                    <a:pt x="347294" y="629386"/>
                  </a:lnTo>
                  <a:lnTo>
                    <a:pt x="348589" y="630707"/>
                  </a:lnTo>
                  <a:lnTo>
                    <a:pt x="349999" y="631863"/>
                  </a:lnTo>
                  <a:lnTo>
                    <a:pt x="351548" y="632866"/>
                  </a:lnTo>
                  <a:lnTo>
                    <a:pt x="352971" y="631723"/>
                  </a:lnTo>
                  <a:lnTo>
                    <a:pt x="354266" y="630428"/>
                  </a:lnTo>
                  <a:lnTo>
                    <a:pt x="355409" y="629005"/>
                  </a:lnTo>
                  <a:close/>
                </a:path>
                <a:path w="1079500" h="875030">
                  <a:moveTo>
                    <a:pt x="362927" y="621271"/>
                  </a:moveTo>
                  <a:lnTo>
                    <a:pt x="359829" y="621652"/>
                  </a:lnTo>
                  <a:lnTo>
                    <a:pt x="358317" y="623595"/>
                  </a:lnTo>
                  <a:lnTo>
                    <a:pt x="359067" y="626694"/>
                  </a:lnTo>
                  <a:lnTo>
                    <a:pt x="361365" y="625614"/>
                  </a:lnTo>
                  <a:lnTo>
                    <a:pt x="362661" y="623811"/>
                  </a:lnTo>
                  <a:lnTo>
                    <a:pt x="362927" y="621271"/>
                  </a:lnTo>
                  <a:close/>
                </a:path>
                <a:path w="1079500" h="875030">
                  <a:moveTo>
                    <a:pt x="372922" y="618197"/>
                  </a:moveTo>
                  <a:lnTo>
                    <a:pt x="368884" y="617626"/>
                  </a:lnTo>
                  <a:lnTo>
                    <a:pt x="364197" y="619633"/>
                  </a:lnTo>
                  <a:lnTo>
                    <a:pt x="364439" y="624382"/>
                  </a:lnTo>
                  <a:lnTo>
                    <a:pt x="366839" y="621868"/>
                  </a:lnTo>
                  <a:lnTo>
                    <a:pt x="369697" y="619544"/>
                  </a:lnTo>
                  <a:lnTo>
                    <a:pt x="372922" y="618197"/>
                  </a:lnTo>
                  <a:close/>
                </a:path>
                <a:path w="1079500" h="875030">
                  <a:moveTo>
                    <a:pt x="384530" y="24295"/>
                  </a:moveTo>
                  <a:lnTo>
                    <a:pt x="380238" y="23342"/>
                  </a:lnTo>
                  <a:lnTo>
                    <a:pt x="375615" y="22542"/>
                  </a:lnTo>
                  <a:lnTo>
                    <a:pt x="371373" y="24295"/>
                  </a:lnTo>
                  <a:lnTo>
                    <a:pt x="374307" y="24498"/>
                  </a:lnTo>
                  <a:lnTo>
                    <a:pt x="377012" y="25400"/>
                  </a:lnTo>
                  <a:lnTo>
                    <a:pt x="379488" y="27000"/>
                  </a:lnTo>
                  <a:lnTo>
                    <a:pt x="381571" y="26885"/>
                  </a:lnTo>
                  <a:lnTo>
                    <a:pt x="383260" y="25984"/>
                  </a:lnTo>
                  <a:lnTo>
                    <a:pt x="384530" y="24295"/>
                  </a:lnTo>
                  <a:close/>
                </a:path>
                <a:path w="1079500" h="875030">
                  <a:moveTo>
                    <a:pt x="406298" y="15405"/>
                  </a:moveTo>
                  <a:lnTo>
                    <a:pt x="400443" y="14300"/>
                  </a:lnTo>
                  <a:lnTo>
                    <a:pt x="392976" y="12128"/>
                  </a:lnTo>
                  <a:lnTo>
                    <a:pt x="388086" y="16954"/>
                  </a:lnTo>
                  <a:lnTo>
                    <a:pt x="394055" y="16954"/>
                  </a:lnTo>
                  <a:lnTo>
                    <a:pt x="400735" y="18415"/>
                  </a:lnTo>
                  <a:lnTo>
                    <a:pt x="406298" y="15405"/>
                  </a:lnTo>
                  <a:close/>
                </a:path>
                <a:path w="1079500" h="875030">
                  <a:moveTo>
                    <a:pt x="435521" y="15392"/>
                  </a:moveTo>
                  <a:lnTo>
                    <a:pt x="429475" y="15367"/>
                  </a:lnTo>
                  <a:lnTo>
                    <a:pt x="423773" y="12852"/>
                  </a:lnTo>
                  <a:lnTo>
                    <a:pt x="417690" y="13068"/>
                  </a:lnTo>
                  <a:lnTo>
                    <a:pt x="426237" y="15392"/>
                  </a:lnTo>
                  <a:lnTo>
                    <a:pt x="435521" y="15392"/>
                  </a:lnTo>
                  <a:close/>
                </a:path>
                <a:path w="1079500" h="875030">
                  <a:moveTo>
                    <a:pt x="470674" y="29298"/>
                  </a:moveTo>
                  <a:lnTo>
                    <a:pt x="456196" y="21374"/>
                  </a:lnTo>
                  <a:lnTo>
                    <a:pt x="437032" y="18681"/>
                  </a:lnTo>
                  <a:lnTo>
                    <a:pt x="417182" y="19164"/>
                  </a:lnTo>
                  <a:lnTo>
                    <a:pt x="400659" y="20777"/>
                  </a:lnTo>
                  <a:lnTo>
                    <a:pt x="402958" y="22212"/>
                  </a:lnTo>
                  <a:lnTo>
                    <a:pt x="405396" y="23368"/>
                  </a:lnTo>
                  <a:lnTo>
                    <a:pt x="407962" y="24257"/>
                  </a:lnTo>
                  <a:lnTo>
                    <a:pt x="411848" y="30378"/>
                  </a:lnTo>
                  <a:lnTo>
                    <a:pt x="422135" y="30759"/>
                  </a:lnTo>
                  <a:lnTo>
                    <a:pt x="428498" y="31267"/>
                  </a:lnTo>
                  <a:lnTo>
                    <a:pt x="436003" y="32562"/>
                  </a:lnTo>
                  <a:lnTo>
                    <a:pt x="443598" y="34531"/>
                  </a:lnTo>
                  <a:lnTo>
                    <a:pt x="451180" y="36118"/>
                  </a:lnTo>
                  <a:lnTo>
                    <a:pt x="458635" y="36245"/>
                  </a:lnTo>
                  <a:lnTo>
                    <a:pt x="454393" y="32766"/>
                  </a:lnTo>
                  <a:lnTo>
                    <a:pt x="459435" y="30365"/>
                  </a:lnTo>
                  <a:lnTo>
                    <a:pt x="465137" y="29514"/>
                  </a:lnTo>
                  <a:lnTo>
                    <a:pt x="470674" y="29298"/>
                  </a:lnTo>
                  <a:close/>
                </a:path>
                <a:path w="1079500" h="875030">
                  <a:moveTo>
                    <a:pt x="551980" y="527227"/>
                  </a:moveTo>
                  <a:lnTo>
                    <a:pt x="550494" y="527354"/>
                  </a:lnTo>
                  <a:lnTo>
                    <a:pt x="549084" y="527748"/>
                  </a:lnTo>
                  <a:lnTo>
                    <a:pt x="547725" y="528383"/>
                  </a:lnTo>
                  <a:lnTo>
                    <a:pt x="551980" y="527227"/>
                  </a:lnTo>
                  <a:close/>
                </a:path>
                <a:path w="1079500" h="875030">
                  <a:moveTo>
                    <a:pt x="572935" y="5346"/>
                  </a:moveTo>
                  <a:lnTo>
                    <a:pt x="568909" y="4470"/>
                  </a:lnTo>
                  <a:lnTo>
                    <a:pt x="564565" y="4013"/>
                  </a:lnTo>
                  <a:lnTo>
                    <a:pt x="560578" y="5346"/>
                  </a:lnTo>
                  <a:lnTo>
                    <a:pt x="572935" y="5346"/>
                  </a:lnTo>
                  <a:close/>
                </a:path>
                <a:path w="1079500" h="875030">
                  <a:moveTo>
                    <a:pt x="611733" y="529158"/>
                  </a:moveTo>
                  <a:lnTo>
                    <a:pt x="609409" y="526491"/>
                  </a:lnTo>
                  <a:lnTo>
                    <a:pt x="605599" y="525487"/>
                  </a:lnTo>
                  <a:lnTo>
                    <a:pt x="603567" y="529158"/>
                  </a:lnTo>
                  <a:lnTo>
                    <a:pt x="606285" y="530479"/>
                  </a:lnTo>
                  <a:lnTo>
                    <a:pt x="609015" y="530479"/>
                  </a:lnTo>
                  <a:lnTo>
                    <a:pt x="611733" y="529158"/>
                  </a:lnTo>
                  <a:close/>
                </a:path>
                <a:path w="1079500" h="875030">
                  <a:moveTo>
                    <a:pt x="612584" y="8445"/>
                  </a:moveTo>
                  <a:lnTo>
                    <a:pt x="605993" y="7416"/>
                  </a:lnTo>
                  <a:lnTo>
                    <a:pt x="599198" y="6464"/>
                  </a:lnTo>
                  <a:lnTo>
                    <a:pt x="592416" y="6299"/>
                  </a:lnTo>
                  <a:lnTo>
                    <a:pt x="586092" y="7632"/>
                  </a:lnTo>
                  <a:lnTo>
                    <a:pt x="580656" y="6629"/>
                  </a:lnTo>
                  <a:lnTo>
                    <a:pt x="571512" y="6286"/>
                  </a:lnTo>
                  <a:lnTo>
                    <a:pt x="562838" y="6883"/>
                  </a:lnTo>
                  <a:lnTo>
                    <a:pt x="580161" y="9906"/>
                  </a:lnTo>
                  <a:lnTo>
                    <a:pt x="588860" y="11061"/>
                  </a:lnTo>
                  <a:lnTo>
                    <a:pt x="597649" y="11531"/>
                  </a:lnTo>
                  <a:lnTo>
                    <a:pt x="594829" y="10401"/>
                  </a:lnTo>
                  <a:lnTo>
                    <a:pt x="597979" y="11099"/>
                  </a:lnTo>
                  <a:lnTo>
                    <a:pt x="604100" y="11150"/>
                  </a:lnTo>
                  <a:lnTo>
                    <a:pt x="607250" y="11252"/>
                  </a:lnTo>
                  <a:lnTo>
                    <a:pt x="610082" y="10350"/>
                  </a:lnTo>
                  <a:lnTo>
                    <a:pt x="612584" y="8445"/>
                  </a:lnTo>
                  <a:close/>
                </a:path>
                <a:path w="1079500" h="875030">
                  <a:moveTo>
                    <a:pt x="624357" y="685"/>
                  </a:moveTo>
                  <a:lnTo>
                    <a:pt x="620090" y="0"/>
                  </a:lnTo>
                  <a:lnTo>
                    <a:pt x="615696" y="431"/>
                  </a:lnTo>
                  <a:lnTo>
                    <a:pt x="611619" y="1854"/>
                  </a:lnTo>
                  <a:lnTo>
                    <a:pt x="615823" y="3048"/>
                  </a:lnTo>
                  <a:lnTo>
                    <a:pt x="620864" y="4279"/>
                  </a:lnTo>
                  <a:lnTo>
                    <a:pt x="624357" y="685"/>
                  </a:lnTo>
                  <a:close/>
                </a:path>
                <a:path w="1079500" h="875030">
                  <a:moveTo>
                    <a:pt x="630275" y="7658"/>
                  </a:moveTo>
                  <a:lnTo>
                    <a:pt x="620826" y="4927"/>
                  </a:lnTo>
                  <a:lnTo>
                    <a:pt x="608558" y="2552"/>
                  </a:lnTo>
                  <a:lnTo>
                    <a:pt x="596417" y="1866"/>
                  </a:lnTo>
                  <a:lnTo>
                    <a:pt x="587336" y="4165"/>
                  </a:lnTo>
                  <a:lnTo>
                    <a:pt x="596265" y="4648"/>
                  </a:lnTo>
                  <a:lnTo>
                    <a:pt x="605142" y="5765"/>
                  </a:lnTo>
                  <a:lnTo>
                    <a:pt x="614006" y="7048"/>
                  </a:lnTo>
                  <a:lnTo>
                    <a:pt x="622909" y="8039"/>
                  </a:lnTo>
                  <a:lnTo>
                    <a:pt x="625373" y="8039"/>
                  </a:lnTo>
                  <a:lnTo>
                    <a:pt x="627824" y="7912"/>
                  </a:lnTo>
                  <a:lnTo>
                    <a:pt x="630275" y="7658"/>
                  </a:lnTo>
                  <a:close/>
                </a:path>
                <a:path w="1079500" h="875030">
                  <a:moveTo>
                    <a:pt x="720712" y="423570"/>
                  </a:moveTo>
                  <a:lnTo>
                    <a:pt x="716241" y="422402"/>
                  </a:lnTo>
                  <a:lnTo>
                    <a:pt x="710615" y="422059"/>
                  </a:lnTo>
                  <a:lnTo>
                    <a:pt x="706412" y="424345"/>
                  </a:lnTo>
                  <a:lnTo>
                    <a:pt x="708507" y="430822"/>
                  </a:lnTo>
                  <a:lnTo>
                    <a:pt x="717397" y="426123"/>
                  </a:lnTo>
                  <a:lnTo>
                    <a:pt x="720712" y="423570"/>
                  </a:lnTo>
                  <a:close/>
                </a:path>
                <a:path w="1079500" h="875030">
                  <a:moveTo>
                    <a:pt x="781037" y="427037"/>
                  </a:moveTo>
                  <a:lnTo>
                    <a:pt x="773823" y="418973"/>
                  </a:lnTo>
                  <a:lnTo>
                    <a:pt x="768642" y="419696"/>
                  </a:lnTo>
                  <a:lnTo>
                    <a:pt x="770140" y="416204"/>
                  </a:lnTo>
                  <a:lnTo>
                    <a:pt x="764781" y="416102"/>
                  </a:lnTo>
                  <a:lnTo>
                    <a:pt x="754354" y="419569"/>
                  </a:lnTo>
                  <a:lnTo>
                    <a:pt x="748106" y="421081"/>
                  </a:lnTo>
                  <a:lnTo>
                    <a:pt x="741984" y="421690"/>
                  </a:lnTo>
                  <a:lnTo>
                    <a:pt x="735825" y="422046"/>
                  </a:lnTo>
                  <a:lnTo>
                    <a:pt x="729513" y="422783"/>
                  </a:lnTo>
                  <a:lnTo>
                    <a:pt x="721372" y="424230"/>
                  </a:lnTo>
                  <a:lnTo>
                    <a:pt x="714667" y="429171"/>
                  </a:lnTo>
                  <a:lnTo>
                    <a:pt x="704367" y="431939"/>
                  </a:lnTo>
                  <a:lnTo>
                    <a:pt x="695667" y="433590"/>
                  </a:lnTo>
                  <a:lnTo>
                    <a:pt x="694944" y="438023"/>
                  </a:lnTo>
                  <a:lnTo>
                    <a:pt x="691261" y="439039"/>
                  </a:lnTo>
                  <a:lnTo>
                    <a:pt x="700328" y="441579"/>
                  </a:lnTo>
                  <a:lnTo>
                    <a:pt x="710387" y="440931"/>
                  </a:lnTo>
                  <a:lnTo>
                    <a:pt x="720559" y="438912"/>
                  </a:lnTo>
                  <a:lnTo>
                    <a:pt x="729932" y="437286"/>
                  </a:lnTo>
                  <a:lnTo>
                    <a:pt x="747661" y="436219"/>
                  </a:lnTo>
                  <a:lnTo>
                    <a:pt x="745007" y="437184"/>
                  </a:lnTo>
                  <a:lnTo>
                    <a:pt x="742797" y="438658"/>
                  </a:lnTo>
                  <a:lnTo>
                    <a:pt x="745896" y="440194"/>
                  </a:lnTo>
                  <a:lnTo>
                    <a:pt x="748741" y="439801"/>
                  </a:lnTo>
                  <a:lnTo>
                    <a:pt x="751332" y="437489"/>
                  </a:lnTo>
                  <a:lnTo>
                    <a:pt x="749274" y="436118"/>
                  </a:lnTo>
                  <a:lnTo>
                    <a:pt x="753529" y="435851"/>
                  </a:lnTo>
                  <a:lnTo>
                    <a:pt x="765187" y="434416"/>
                  </a:lnTo>
                  <a:lnTo>
                    <a:pt x="776757" y="431304"/>
                  </a:lnTo>
                  <a:lnTo>
                    <a:pt x="772883" y="427812"/>
                  </a:lnTo>
                  <a:lnTo>
                    <a:pt x="781037" y="427037"/>
                  </a:lnTo>
                  <a:close/>
                </a:path>
                <a:path w="1079500" h="875030">
                  <a:moveTo>
                    <a:pt x="820115" y="346938"/>
                  </a:moveTo>
                  <a:lnTo>
                    <a:pt x="814832" y="345884"/>
                  </a:lnTo>
                  <a:lnTo>
                    <a:pt x="809256" y="347713"/>
                  </a:lnTo>
                  <a:lnTo>
                    <a:pt x="804265" y="349262"/>
                  </a:lnTo>
                  <a:lnTo>
                    <a:pt x="810120" y="350062"/>
                  </a:lnTo>
                  <a:lnTo>
                    <a:pt x="815759" y="352602"/>
                  </a:lnTo>
                  <a:lnTo>
                    <a:pt x="820115" y="346938"/>
                  </a:lnTo>
                  <a:close/>
                </a:path>
                <a:path w="1079500" h="875030">
                  <a:moveTo>
                    <a:pt x="824420" y="468058"/>
                  </a:moveTo>
                  <a:lnTo>
                    <a:pt x="821474" y="466864"/>
                  </a:lnTo>
                  <a:lnTo>
                    <a:pt x="818007" y="468325"/>
                  </a:lnTo>
                  <a:lnTo>
                    <a:pt x="815873" y="470395"/>
                  </a:lnTo>
                  <a:lnTo>
                    <a:pt x="819023" y="471754"/>
                  </a:lnTo>
                  <a:lnTo>
                    <a:pt x="822312" y="470662"/>
                  </a:lnTo>
                  <a:lnTo>
                    <a:pt x="824420" y="468058"/>
                  </a:lnTo>
                  <a:close/>
                </a:path>
                <a:path w="1079500" h="875030">
                  <a:moveTo>
                    <a:pt x="867029" y="333400"/>
                  </a:moveTo>
                  <a:lnTo>
                    <a:pt x="854189" y="330276"/>
                  </a:lnTo>
                  <a:lnTo>
                    <a:pt x="839355" y="326453"/>
                  </a:lnTo>
                  <a:lnTo>
                    <a:pt x="824903" y="325513"/>
                  </a:lnTo>
                  <a:lnTo>
                    <a:pt x="813244" y="331076"/>
                  </a:lnTo>
                  <a:lnTo>
                    <a:pt x="815162" y="331343"/>
                  </a:lnTo>
                  <a:lnTo>
                    <a:pt x="817092" y="331482"/>
                  </a:lnTo>
                  <a:lnTo>
                    <a:pt x="819035" y="331470"/>
                  </a:lnTo>
                  <a:lnTo>
                    <a:pt x="831088" y="331368"/>
                  </a:lnTo>
                  <a:lnTo>
                    <a:pt x="843114" y="333463"/>
                  </a:lnTo>
                  <a:lnTo>
                    <a:pt x="855103" y="335038"/>
                  </a:lnTo>
                  <a:lnTo>
                    <a:pt x="867029" y="333400"/>
                  </a:lnTo>
                  <a:close/>
                </a:path>
                <a:path w="1079500" h="875030">
                  <a:moveTo>
                    <a:pt x="901801" y="346570"/>
                  </a:moveTo>
                  <a:lnTo>
                    <a:pt x="886625" y="342112"/>
                  </a:lnTo>
                  <a:lnTo>
                    <a:pt x="864819" y="339305"/>
                  </a:lnTo>
                  <a:lnTo>
                    <a:pt x="861161" y="339471"/>
                  </a:lnTo>
                  <a:lnTo>
                    <a:pt x="861161" y="346976"/>
                  </a:lnTo>
                  <a:lnTo>
                    <a:pt x="849655" y="348272"/>
                  </a:lnTo>
                  <a:lnTo>
                    <a:pt x="834986" y="348119"/>
                  </a:lnTo>
                  <a:lnTo>
                    <a:pt x="831062" y="346798"/>
                  </a:lnTo>
                  <a:lnTo>
                    <a:pt x="838339" y="346252"/>
                  </a:lnTo>
                  <a:lnTo>
                    <a:pt x="849198" y="345973"/>
                  </a:lnTo>
                  <a:lnTo>
                    <a:pt x="859904" y="346659"/>
                  </a:lnTo>
                  <a:lnTo>
                    <a:pt x="861161" y="346976"/>
                  </a:lnTo>
                  <a:lnTo>
                    <a:pt x="861161" y="339471"/>
                  </a:lnTo>
                  <a:lnTo>
                    <a:pt x="843305" y="340233"/>
                  </a:lnTo>
                  <a:lnTo>
                    <a:pt x="830059" y="346468"/>
                  </a:lnTo>
                  <a:lnTo>
                    <a:pt x="827493" y="345592"/>
                  </a:lnTo>
                  <a:lnTo>
                    <a:pt x="827811" y="355485"/>
                  </a:lnTo>
                  <a:lnTo>
                    <a:pt x="832078" y="360565"/>
                  </a:lnTo>
                  <a:lnTo>
                    <a:pt x="841629" y="364172"/>
                  </a:lnTo>
                  <a:lnTo>
                    <a:pt x="852195" y="366763"/>
                  </a:lnTo>
                  <a:lnTo>
                    <a:pt x="859510" y="368769"/>
                  </a:lnTo>
                  <a:lnTo>
                    <a:pt x="866317" y="372110"/>
                  </a:lnTo>
                  <a:lnTo>
                    <a:pt x="874788" y="375589"/>
                  </a:lnTo>
                  <a:lnTo>
                    <a:pt x="882840" y="376288"/>
                  </a:lnTo>
                  <a:lnTo>
                    <a:pt x="888365" y="371322"/>
                  </a:lnTo>
                  <a:lnTo>
                    <a:pt x="885075" y="370484"/>
                  </a:lnTo>
                  <a:lnTo>
                    <a:pt x="881849" y="369443"/>
                  </a:lnTo>
                  <a:lnTo>
                    <a:pt x="878687" y="368223"/>
                  </a:lnTo>
                  <a:lnTo>
                    <a:pt x="875233" y="368604"/>
                  </a:lnTo>
                  <a:lnTo>
                    <a:pt x="873404" y="366585"/>
                  </a:lnTo>
                  <a:lnTo>
                    <a:pt x="874395" y="363194"/>
                  </a:lnTo>
                  <a:lnTo>
                    <a:pt x="880910" y="364680"/>
                  </a:lnTo>
                  <a:lnTo>
                    <a:pt x="887806" y="366407"/>
                  </a:lnTo>
                  <a:lnTo>
                    <a:pt x="894537" y="365899"/>
                  </a:lnTo>
                  <a:lnTo>
                    <a:pt x="894359" y="361454"/>
                  </a:lnTo>
                  <a:lnTo>
                    <a:pt x="884986" y="358343"/>
                  </a:lnTo>
                  <a:lnTo>
                    <a:pt x="881748" y="356997"/>
                  </a:lnTo>
                  <a:lnTo>
                    <a:pt x="880097" y="357289"/>
                  </a:lnTo>
                  <a:lnTo>
                    <a:pt x="878446" y="357314"/>
                  </a:lnTo>
                  <a:lnTo>
                    <a:pt x="876782" y="357073"/>
                  </a:lnTo>
                  <a:lnTo>
                    <a:pt x="870178" y="353009"/>
                  </a:lnTo>
                  <a:lnTo>
                    <a:pt x="861961" y="347167"/>
                  </a:lnTo>
                  <a:lnTo>
                    <a:pt x="868807" y="348818"/>
                  </a:lnTo>
                  <a:lnTo>
                    <a:pt x="871397" y="349885"/>
                  </a:lnTo>
                  <a:lnTo>
                    <a:pt x="876414" y="355015"/>
                  </a:lnTo>
                  <a:lnTo>
                    <a:pt x="885685" y="353326"/>
                  </a:lnTo>
                  <a:lnTo>
                    <a:pt x="898677" y="355079"/>
                  </a:lnTo>
                  <a:lnTo>
                    <a:pt x="898296" y="351967"/>
                  </a:lnTo>
                  <a:lnTo>
                    <a:pt x="895959" y="350037"/>
                  </a:lnTo>
                  <a:lnTo>
                    <a:pt x="892873" y="350050"/>
                  </a:lnTo>
                  <a:lnTo>
                    <a:pt x="896048" y="349402"/>
                  </a:lnTo>
                  <a:lnTo>
                    <a:pt x="899020" y="348234"/>
                  </a:lnTo>
                  <a:lnTo>
                    <a:pt x="901801" y="346570"/>
                  </a:lnTo>
                  <a:close/>
                </a:path>
                <a:path w="1079500" h="875030">
                  <a:moveTo>
                    <a:pt x="966660" y="299389"/>
                  </a:moveTo>
                  <a:lnTo>
                    <a:pt x="962494" y="298145"/>
                  </a:lnTo>
                  <a:lnTo>
                    <a:pt x="960767" y="294005"/>
                  </a:lnTo>
                  <a:lnTo>
                    <a:pt x="954100" y="289979"/>
                  </a:lnTo>
                  <a:lnTo>
                    <a:pt x="950302" y="290690"/>
                  </a:lnTo>
                  <a:lnTo>
                    <a:pt x="946937" y="289712"/>
                  </a:lnTo>
                  <a:lnTo>
                    <a:pt x="940358" y="290118"/>
                  </a:lnTo>
                  <a:lnTo>
                    <a:pt x="929563" y="291807"/>
                  </a:lnTo>
                  <a:lnTo>
                    <a:pt x="920775" y="294589"/>
                  </a:lnTo>
                  <a:lnTo>
                    <a:pt x="920191" y="298272"/>
                  </a:lnTo>
                  <a:lnTo>
                    <a:pt x="930427" y="302234"/>
                  </a:lnTo>
                  <a:lnTo>
                    <a:pt x="943013" y="302869"/>
                  </a:lnTo>
                  <a:lnTo>
                    <a:pt x="955789" y="301485"/>
                  </a:lnTo>
                  <a:lnTo>
                    <a:pt x="966660" y="299389"/>
                  </a:lnTo>
                  <a:close/>
                </a:path>
                <a:path w="1079500" h="875030">
                  <a:moveTo>
                    <a:pt x="967359" y="209600"/>
                  </a:moveTo>
                  <a:lnTo>
                    <a:pt x="965898" y="209499"/>
                  </a:lnTo>
                  <a:lnTo>
                    <a:pt x="964463" y="209638"/>
                  </a:lnTo>
                  <a:lnTo>
                    <a:pt x="963053" y="209981"/>
                  </a:lnTo>
                  <a:lnTo>
                    <a:pt x="967359" y="209600"/>
                  </a:lnTo>
                  <a:close/>
                </a:path>
                <a:path w="1079500" h="875030">
                  <a:moveTo>
                    <a:pt x="971169" y="211175"/>
                  </a:moveTo>
                  <a:lnTo>
                    <a:pt x="966952" y="211175"/>
                  </a:lnTo>
                  <a:lnTo>
                    <a:pt x="962545" y="210578"/>
                  </a:lnTo>
                  <a:lnTo>
                    <a:pt x="958811" y="213106"/>
                  </a:lnTo>
                  <a:lnTo>
                    <a:pt x="961618" y="213728"/>
                  </a:lnTo>
                  <a:lnTo>
                    <a:pt x="964476" y="214109"/>
                  </a:lnTo>
                  <a:lnTo>
                    <a:pt x="967359" y="214274"/>
                  </a:lnTo>
                  <a:lnTo>
                    <a:pt x="971169" y="211175"/>
                  </a:lnTo>
                  <a:close/>
                </a:path>
                <a:path w="1079500" h="875030">
                  <a:moveTo>
                    <a:pt x="979170" y="215773"/>
                  </a:moveTo>
                  <a:lnTo>
                    <a:pt x="974902" y="215239"/>
                  </a:lnTo>
                  <a:lnTo>
                    <a:pt x="971486" y="218427"/>
                  </a:lnTo>
                  <a:lnTo>
                    <a:pt x="967193" y="217716"/>
                  </a:lnTo>
                  <a:lnTo>
                    <a:pt x="970940" y="220192"/>
                  </a:lnTo>
                  <a:lnTo>
                    <a:pt x="977430" y="221246"/>
                  </a:lnTo>
                  <a:lnTo>
                    <a:pt x="979170" y="215773"/>
                  </a:lnTo>
                  <a:close/>
                </a:path>
                <a:path w="1079500" h="875030">
                  <a:moveTo>
                    <a:pt x="981862" y="213461"/>
                  </a:moveTo>
                  <a:lnTo>
                    <a:pt x="978903" y="212674"/>
                  </a:lnTo>
                  <a:lnTo>
                    <a:pt x="976198" y="213182"/>
                  </a:lnTo>
                  <a:lnTo>
                    <a:pt x="973747" y="215011"/>
                  </a:lnTo>
                  <a:lnTo>
                    <a:pt x="976452" y="214452"/>
                  </a:lnTo>
                  <a:lnTo>
                    <a:pt x="979144" y="213944"/>
                  </a:lnTo>
                  <a:lnTo>
                    <a:pt x="981862" y="213461"/>
                  </a:lnTo>
                  <a:close/>
                </a:path>
                <a:path w="1079500" h="875030">
                  <a:moveTo>
                    <a:pt x="983157" y="225082"/>
                  </a:moveTo>
                  <a:lnTo>
                    <a:pt x="979373" y="223075"/>
                  </a:lnTo>
                  <a:lnTo>
                    <a:pt x="975385" y="221424"/>
                  </a:lnTo>
                  <a:lnTo>
                    <a:pt x="971118" y="220827"/>
                  </a:lnTo>
                  <a:lnTo>
                    <a:pt x="975029" y="222478"/>
                  </a:lnTo>
                  <a:lnTo>
                    <a:pt x="979055" y="223977"/>
                  </a:lnTo>
                  <a:lnTo>
                    <a:pt x="983157" y="225082"/>
                  </a:lnTo>
                  <a:close/>
                </a:path>
                <a:path w="1079500" h="875030">
                  <a:moveTo>
                    <a:pt x="985189" y="275361"/>
                  </a:moveTo>
                  <a:lnTo>
                    <a:pt x="982891" y="273037"/>
                  </a:lnTo>
                  <a:lnTo>
                    <a:pt x="982599" y="272745"/>
                  </a:lnTo>
                  <a:lnTo>
                    <a:pt x="978636" y="271526"/>
                  </a:lnTo>
                  <a:lnTo>
                    <a:pt x="977252" y="272135"/>
                  </a:lnTo>
                  <a:lnTo>
                    <a:pt x="978827" y="270916"/>
                  </a:lnTo>
                  <a:lnTo>
                    <a:pt x="980135" y="269176"/>
                  </a:lnTo>
                  <a:lnTo>
                    <a:pt x="976541" y="267919"/>
                  </a:lnTo>
                  <a:lnTo>
                    <a:pt x="971537" y="266420"/>
                  </a:lnTo>
                  <a:lnTo>
                    <a:pt x="963841" y="269697"/>
                  </a:lnTo>
                  <a:lnTo>
                    <a:pt x="963434" y="274408"/>
                  </a:lnTo>
                  <a:lnTo>
                    <a:pt x="959243" y="275742"/>
                  </a:lnTo>
                  <a:lnTo>
                    <a:pt x="963599" y="279768"/>
                  </a:lnTo>
                  <a:lnTo>
                    <a:pt x="971473" y="281978"/>
                  </a:lnTo>
                  <a:lnTo>
                    <a:pt x="977023" y="279234"/>
                  </a:lnTo>
                  <a:lnTo>
                    <a:pt x="979893" y="278244"/>
                  </a:lnTo>
                  <a:lnTo>
                    <a:pt x="982611" y="276961"/>
                  </a:lnTo>
                  <a:lnTo>
                    <a:pt x="985189" y="275361"/>
                  </a:lnTo>
                  <a:close/>
                </a:path>
                <a:path w="1079500" h="875030">
                  <a:moveTo>
                    <a:pt x="987767" y="164350"/>
                  </a:moveTo>
                  <a:lnTo>
                    <a:pt x="984643" y="163703"/>
                  </a:lnTo>
                  <a:lnTo>
                    <a:pt x="981405" y="165836"/>
                  </a:lnTo>
                  <a:lnTo>
                    <a:pt x="979652" y="168224"/>
                  </a:lnTo>
                  <a:lnTo>
                    <a:pt x="982497" y="167220"/>
                  </a:lnTo>
                  <a:lnTo>
                    <a:pt x="985202" y="165925"/>
                  </a:lnTo>
                  <a:lnTo>
                    <a:pt x="987767" y="164350"/>
                  </a:lnTo>
                  <a:close/>
                </a:path>
                <a:path w="1079500" h="875030">
                  <a:moveTo>
                    <a:pt x="992606" y="218884"/>
                  </a:moveTo>
                  <a:lnTo>
                    <a:pt x="989063" y="217449"/>
                  </a:lnTo>
                  <a:lnTo>
                    <a:pt x="980249" y="220433"/>
                  </a:lnTo>
                  <a:lnTo>
                    <a:pt x="984364" y="219900"/>
                  </a:lnTo>
                  <a:lnTo>
                    <a:pt x="987361" y="220281"/>
                  </a:lnTo>
                  <a:lnTo>
                    <a:pt x="982903" y="220421"/>
                  </a:lnTo>
                  <a:lnTo>
                    <a:pt x="979119" y="222008"/>
                  </a:lnTo>
                  <a:lnTo>
                    <a:pt x="983399" y="224129"/>
                  </a:lnTo>
                  <a:lnTo>
                    <a:pt x="987082" y="221500"/>
                  </a:lnTo>
                  <a:lnTo>
                    <a:pt x="991539" y="222008"/>
                  </a:lnTo>
                  <a:lnTo>
                    <a:pt x="988910" y="220332"/>
                  </a:lnTo>
                  <a:lnTo>
                    <a:pt x="992606" y="218884"/>
                  </a:lnTo>
                  <a:close/>
                </a:path>
                <a:path w="1079500" h="875030">
                  <a:moveTo>
                    <a:pt x="1007059" y="162407"/>
                  </a:moveTo>
                  <a:lnTo>
                    <a:pt x="1002817" y="162788"/>
                  </a:lnTo>
                  <a:lnTo>
                    <a:pt x="1004214" y="163360"/>
                  </a:lnTo>
                  <a:lnTo>
                    <a:pt x="1005624" y="163233"/>
                  </a:lnTo>
                  <a:lnTo>
                    <a:pt x="1007059" y="162407"/>
                  </a:lnTo>
                  <a:close/>
                </a:path>
                <a:path w="1079500" h="875030">
                  <a:moveTo>
                    <a:pt x="1010881" y="157365"/>
                  </a:moveTo>
                  <a:lnTo>
                    <a:pt x="1007795" y="156311"/>
                  </a:lnTo>
                  <a:lnTo>
                    <a:pt x="1004824" y="156578"/>
                  </a:lnTo>
                  <a:lnTo>
                    <a:pt x="1001953" y="158140"/>
                  </a:lnTo>
                  <a:lnTo>
                    <a:pt x="1005039" y="159207"/>
                  </a:lnTo>
                  <a:lnTo>
                    <a:pt x="1008024" y="158953"/>
                  </a:lnTo>
                  <a:lnTo>
                    <a:pt x="1010881" y="157365"/>
                  </a:lnTo>
                  <a:close/>
                </a:path>
                <a:path w="1079500" h="875030">
                  <a:moveTo>
                    <a:pt x="1011948" y="283908"/>
                  </a:moveTo>
                  <a:lnTo>
                    <a:pt x="1008062" y="280530"/>
                  </a:lnTo>
                  <a:lnTo>
                    <a:pt x="1003833" y="282105"/>
                  </a:lnTo>
                  <a:lnTo>
                    <a:pt x="999591" y="283908"/>
                  </a:lnTo>
                  <a:lnTo>
                    <a:pt x="1003300" y="286854"/>
                  </a:lnTo>
                  <a:lnTo>
                    <a:pt x="1008989" y="287324"/>
                  </a:lnTo>
                  <a:lnTo>
                    <a:pt x="1011948" y="283908"/>
                  </a:lnTo>
                  <a:close/>
                </a:path>
                <a:path w="1079500" h="875030">
                  <a:moveTo>
                    <a:pt x="1033068" y="171284"/>
                  </a:moveTo>
                  <a:lnTo>
                    <a:pt x="1027582" y="167335"/>
                  </a:lnTo>
                  <a:lnTo>
                    <a:pt x="1019873" y="165379"/>
                  </a:lnTo>
                  <a:lnTo>
                    <a:pt x="1011707" y="164934"/>
                  </a:lnTo>
                  <a:lnTo>
                    <a:pt x="1004862" y="165481"/>
                  </a:lnTo>
                  <a:lnTo>
                    <a:pt x="1027277" y="170815"/>
                  </a:lnTo>
                  <a:lnTo>
                    <a:pt x="1033068" y="171284"/>
                  </a:lnTo>
                  <a:close/>
                </a:path>
                <a:path w="1079500" h="875030">
                  <a:moveTo>
                    <a:pt x="1036777" y="213067"/>
                  </a:moveTo>
                  <a:lnTo>
                    <a:pt x="1035608" y="210743"/>
                  </a:lnTo>
                  <a:lnTo>
                    <a:pt x="1032281" y="208114"/>
                  </a:lnTo>
                  <a:lnTo>
                    <a:pt x="1029055" y="209003"/>
                  </a:lnTo>
                  <a:lnTo>
                    <a:pt x="1028153" y="211074"/>
                  </a:lnTo>
                  <a:lnTo>
                    <a:pt x="1031836" y="211937"/>
                  </a:lnTo>
                  <a:lnTo>
                    <a:pt x="1029512" y="212712"/>
                  </a:lnTo>
                  <a:lnTo>
                    <a:pt x="1023835" y="212839"/>
                  </a:lnTo>
                  <a:lnTo>
                    <a:pt x="1023073" y="220459"/>
                  </a:lnTo>
                  <a:lnTo>
                    <a:pt x="1027506" y="230568"/>
                  </a:lnTo>
                  <a:lnTo>
                    <a:pt x="1029893" y="233997"/>
                  </a:lnTo>
                  <a:lnTo>
                    <a:pt x="1031379" y="232333"/>
                  </a:lnTo>
                  <a:lnTo>
                    <a:pt x="1032027" y="230390"/>
                  </a:lnTo>
                  <a:lnTo>
                    <a:pt x="1031836" y="228180"/>
                  </a:lnTo>
                  <a:lnTo>
                    <a:pt x="1033094" y="225894"/>
                  </a:lnTo>
                  <a:lnTo>
                    <a:pt x="1036777" y="213067"/>
                  </a:lnTo>
                  <a:close/>
                </a:path>
                <a:path w="1079500" h="875030">
                  <a:moveTo>
                    <a:pt x="1044194" y="150431"/>
                  </a:moveTo>
                  <a:lnTo>
                    <a:pt x="1039952" y="150431"/>
                  </a:lnTo>
                  <a:lnTo>
                    <a:pt x="1041234" y="151549"/>
                  </a:lnTo>
                  <a:lnTo>
                    <a:pt x="1042644" y="152450"/>
                  </a:lnTo>
                  <a:lnTo>
                    <a:pt x="1044194" y="153136"/>
                  </a:lnTo>
                  <a:lnTo>
                    <a:pt x="1044194" y="150431"/>
                  </a:lnTo>
                  <a:close/>
                </a:path>
                <a:path w="1079500" h="875030">
                  <a:moveTo>
                    <a:pt x="1050645" y="158927"/>
                  </a:moveTo>
                  <a:lnTo>
                    <a:pt x="1047991" y="158165"/>
                  </a:lnTo>
                  <a:lnTo>
                    <a:pt x="1044308" y="160058"/>
                  </a:lnTo>
                  <a:lnTo>
                    <a:pt x="1042098" y="161251"/>
                  </a:lnTo>
                  <a:lnTo>
                    <a:pt x="1045171" y="161290"/>
                  </a:lnTo>
                  <a:lnTo>
                    <a:pt x="1048016" y="160515"/>
                  </a:lnTo>
                  <a:lnTo>
                    <a:pt x="1050645" y="158927"/>
                  </a:lnTo>
                  <a:close/>
                </a:path>
                <a:path w="1079500" h="875030">
                  <a:moveTo>
                    <a:pt x="1050912" y="136817"/>
                  </a:moveTo>
                  <a:lnTo>
                    <a:pt x="1044778" y="131737"/>
                  </a:lnTo>
                  <a:lnTo>
                    <a:pt x="1039114" y="136169"/>
                  </a:lnTo>
                  <a:lnTo>
                    <a:pt x="1035824" y="136867"/>
                  </a:lnTo>
                  <a:lnTo>
                    <a:pt x="1039456" y="140233"/>
                  </a:lnTo>
                  <a:lnTo>
                    <a:pt x="1044536" y="140550"/>
                  </a:lnTo>
                  <a:lnTo>
                    <a:pt x="1048981" y="138798"/>
                  </a:lnTo>
                  <a:lnTo>
                    <a:pt x="1044727" y="138023"/>
                  </a:lnTo>
                  <a:lnTo>
                    <a:pt x="1045984" y="138201"/>
                  </a:lnTo>
                  <a:lnTo>
                    <a:pt x="1050912" y="136817"/>
                  </a:lnTo>
                  <a:close/>
                </a:path>
                <a:path w="1079500" h="875030">
                  <a:moveTo>
                    <a:pt x="1051229" y="154305"/>
                  </a:moveTo>
                  <a:lnTo>
                    <a:pt x="1048296" y="152984"/>
                  </a:lnTo>
                  <a:lnTo>
                    <a:pt x="1045108" y="153657"/>
                  </a:lnTo>
                  <a:lnTo>
                    <a:pt x="1043114" y="156235"/>
                  </a:lnTo>
                  <a:lnTo>
                    <a:pt x="1045883" y="155854"/>
                  </a:lnTo>
                  <a:lnTo>
                    <a:pt x="1048600" y="155219"/>
                  </a:lnTo>
                  <a:lnTo>
                    <a:pt x="1051229" y="154305"/>
                  </a:lnTo>
                  <a:close/>
                </a:path>
                <a:path w="1079500" h="875030">
                  <a:moveTo>
                    <a:pt x="1056767" y="264934"/>
                  </a:moveTo>
                  <a:lnTo>
                    <a:pt x="1053134" y="263410"/>
                  </a:lnTo>
                  <a:lnTo>
                    <a:pt x="1051001" y="265887"/>
                  </a:lnTo>
                  <a:lnTo>
                    <a:pt x="1043152" y="266598"/>
                  </a:lnTo>
                  <a:lnTo>
                    <a:pt x="1036243" y="261835"/>
                  </a:lnTo>
                  <a:lnTo>
                    <a:pt x="1044790" y="258737"/>
                  </a:lnTo>
                  <a:lnTo>
                    <a:pt x="1042047" y="255270"/>
                  </a:lnTo>
                  <a:lnTo>
                    <a:pt x="1038212" y="254571"/>
                  </a:lnTo>
                  <a:lnTo>
                    <a:pt x="1037348" y="258165"/>
                  </a:lnTo>
                  <a:lnTo>
                    <a:pt x="1030681" y="258546"/>
                  </a:lnTo>
                  <a:lnTo>
                    <a:pt x="1027912" y="255663"/>
                  </a:lnTo>
                  <a:lnTo>
                    <a:pt x="1017841" y="257479"/>
                  </a:lnTo>
                  <a:lnTo>
                    <a:pt x="1012367" y="262369"/>
                  </a:lnTo>
                  <a:lnTo>
                    <a:pt x="1011847" y="269570"/>
                  </a:lnTo>
                  <a:lnTo>
                    <a:pt x="1018717" y="268681"/>
                  </a:lnTo>
                  <a:lnTo>
                    <a:pt x="1025944" y="268135"/>
                  </a:lnTo>
                  <a:lnTo>
                    <a:pt x="1033170" y="268071"/>
                  </a:lnTo>
                  <a:lnTo>
                    <a:pt x="1040079" y="268643"/>
                  </a:lnTo>
                  <a:lnTo>
                    <a:pt x="1046721" y="269582"/>
                  </a:lnTo>
                  <a:lnTo>
                    <a:pt x="1052639" y="272097"/>
                  </a:lnTo>
                  <a:lnTo>
                    <a:pt x="1056767" y="264934"/>
                  </a:lnTo>
                  <a:close/>
                </a:path>
                <a:path w="1079500" h="875030">
                  <a:moveTo>
                    <a:pt x="1057732" y="47904"/>
                  </a:moveTo>
                  <a:lnTo>
                    <a:pt x="1055027" y="47561"/>
                  </a:lnTo>
                  <a:lnTo>
                    <a:pt x="1049616" y="46748"/>
                  </a:lnTo>
                  <a:lnTo>
                    <a:pt x="1046861" y="47637"/>
                  </a:lnTo>
                  <a:lnTo>
                    <a:pt x="1044155" y="48679"/>
                  </a:lnTo>
                  <a:lnTo>
                    <a:pt x="1041514" y="49834"/>
                  </a:lnTo>
                  <a:lnTo>
                    <a:pt x="1046924" y="49072"/>
                  </a:lnTo>
                  <a:lnTo>
                    <a:pt x="1052487" y="49745"/>
                  </a:lnTo>
                  <a:lnTo>
                    <a:pt x="1057732" y="47904"/>
                  </a:lnTo>
                  <a:close/>
                </a:path>
                <a:path w="1079500" h="875030">
                  <a:moveTo>
                    <a:pt x="1070521" y="93154"/>
                  </a:moveTo>
                  <a:lnTo>
                    <a:pt x="1065606" y="89839"/>
                  </a:lnTo>
                  <a:lnTo>
                    <a:pt x="1058341" y="89725"/>
                  </a:lnTo>
                  <a:lnTo>
                    <a:pt x="1050975" y="91719"/>
                  </a:lnTo>
                  <a:lnTo>
                    <a:pt x="1045756" y="94703"/>
                  </a:lnTo>
                  <a:lnTo>
                    <a:pt x="1051902" y="95554"/>
                  </a:lnTo>
                  <a:lnTo>
                    <a:pt x="1058138" y="95084"/>
                  </a:lnTo>
                  <a:lnTo>
                    <a:pt x="1064387" y="94030"/>
                  </a:lnTo>
                  <a:lnTo>
                    <a:pt x="1070521" y="93154"/>
                  </a:lnTo>
                  <a:close/>
                </a:path>
                <a:path w="1079500" h="875030">
                  <a:moveTo>
                    <a:pt x="1070952" y="38963"/>
                  </a:moveTo>
                  <a:lnTo>
                    <a:pt x="1065174" y="37084"/>
                  </a:lnTo>
                  <a:lnTo>
                    <a:pt x="1060437" y="32499"/>
                  </a:lnTo>
                  <a:lnTo>
                    <a:pt x="1053922" y="33934"/>
                  </a:lnTo>
                  <a:lnTo>
                    <a:pt x="1053312" y="39039"/>
                  </a:lnTo>
                  <a:lnTo>
                    <a:pt x="1058989" y="40132"/>
                  </a:lnTo>
                  <a:lnTo>
                    <a:pt x="1062469" y="41668"/>
                  </a:lnTo>
                  <a:lnTo>
                    <a:pt x="1065822" y="42418"/>
                  </a:lnTo>
                  <a:lnTo>
                    <a:pt x="1068641" y="41516"/>
                  </a:lnTo>
                  <a:lnTo>
                    <a:pt x="1070952" y="38963"/>
                  </a:lnTo>
                  <a:close/>
                </a:path>
                <a:path w="1079500" h="875030">
                  <a:moveTo>
                    <a:pt x="1071600" y="141884"/>
                  </a:moveTo>
                  <a:lnTo>
                    <a:pt x="1068311" y="140576"/>
                  </a:lnTo>
                  <a:lnTo>
                    <a:pt x="1064983" y="142189"/>
                  </a:lnTo>
                  <a:lnTo>
                    <a:pt x="1063104" y="144983"/>
                  </a:lnTo>
                  <a:lnTo>
                    <a:pt x="1071600" y="141884"/>
                  </a:lnTo>
                  <a:close/>
                </a:path>
                <a:path w="1079500" h="875030">
                  <a:moveTo>
                    <a:pt x="1078052" y="135331"/>
                  </a:moveTo>
                  <a:lnTo>
                    <a:pt x="1075258" y="136004"/>
                  </a:lnTo>
                  <a:lnTo>
                    <a:pt x="1073810" y="135623"/>
                  </a:lnTo>
                  <a:lnTo>
                    <a:pt x="1073746" y="139204"/>
                  </a:lnTo>
                  <a:lnTo>
                    <a:pt x="1075258" y="137998"/>
                  </a:lnTo>
                  <a:lnTo>
                    <a:pt x="1076693" y="136702"/>
                  </a:lnTo>
                  <a:lnTo>
                    <a:pt x="1078052" y="135331"/>
                  </a:lnTo>
                  <a:close/>
                </a:path>
                <a:path w="1079500" h="875030">
                  <a:moveTo>
                    <a:pt x="1079258" y="176339"/>
                  </a:moveTo>
                  <a:lnTo>
                    <a:pt x="1079119" y="167843"/>
                  </a:lnTo>
                  <a:lnTo>
                    <a:pt x="1073111" y="166344"/>
                  </a:lnTo>
                  <a:lnTo>
                    <a:pt x="1065580" y="171970"/>
                  </a:lnTo>
                  <a:lnTo>
                    <a:pt x="1061339" y="175577"/>
                  </a:lnTo>
                  <a:lnTo>
                    <a:pt x="1067155" y="176491"/>
                  </a:lnTo>
                  <a:lnTo>
                    <a:pt x="1079258" y="17633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914479" y="2063584"/>
              <a:ext cx="2277745" cy="3063240"/>
            </a:xfrm>
            <a:custGeom>
              <a:avLst/>
              <a:gdLst/>
              <a:ahLst/>
              <a:cxnLst/>
              <a:rect l="l" t="t" r="r" b="b"/>
              <a:pathLst>
                <a:path w="2277745" h="3063240">
                  <a:moveTo>
                    <a:pt x="7747" y="167906"/>
                  </a:moveTo>
                  <a:lnTo>
                    <a:pt x="5118" y="167703"/>
                  </a:lnTo>
                  <a:lnTo>
                    <a:pt x="2540" y="167957"/>
                  </a:lnTo>
                  <a:lnTo>
                    <a:pt x="0" y="168681"/>
                  </a:lnTo>
                  <a:lnTo>
                    <a:pt x="1524" y="169202"/>
                  </a:lnTo>
                  <a:lnTo>
                    <a:pt x="3073" y="169329"/>
                  </a:lnTo>
                  <a:lnTo>
                    <a:pt x="4673" y="169062"/>
                  </a:lnTo>
                  <a:lnTo>
                    <a:pt x="3492" y="168973"/>
                  </a:lnTo>
                  <a:lnTo>
                    <a:pt x="5232" y="168795"/>
                  </a:lnTo>
                  <a:lnTo>
                    <a:pt x="7747" y="167906"/>
                  </a:lnTo>
                  <a:close/>
                </a:path>
                <a:path w="2277745" h="3063240">
                  <a:moveTo>
                    <a:pt x="111175" y="532384"/>
                  </a:moveTo>
                  <a:lnTo>
                    <a:pt x="106768" y="530593"/>
                  </a:lnTo>
                  <a:lnTo>
                    <a:pt x="105600" y="531761"/>
                  </a:lnTo>
                  <a:lnTo>
                    <a:pt x="107696" y="535851"/>
                  </a:lnTo>
                  <a:lnTo>
                    <a:pt x="111175" y="532384"/>
                  </a:lnTo>
                  <a:close/>
                </a:path>
                <a:path w="2277745" h="3063240">
                  <a:moveTo>
                    <a:pt x="115747" y="566801"/>
                  </a:moveTo>
                  <a:lnTo>
                    <a:pt x="109169" y="566585"/>
                  </a:lnTo>
                  <a:lnTo>
                    <a:pt x="101028" y="565988"/>
                  </a:lnTo>
                  <a:lnTo>
                    <a:pt x="95656" y="570674"/>
                  </a:lnTo>
                  <a:lnTo>
                    <a:pt x="102298" y="569302"/>
                  </a:lnTo>
                  <a:lnTo>
                    <a:pt x="108889" y="566877"/>
                  </a:lnTo>
                  <a:lnTo>
                    <a:pt x="115747" y="566801"/>
                  </a:lnTo>
                  <a:close/>
                </a:path>
                <a:path w="2277745" h="3063240">
                  <a:moveTo>
                    <a:pt x="134823" y="723874"/>
                  </a:moveTo>
                  <a:lnTo>
                    <a:pt x="131394" y="725309"/>
                  </a:lnTo>
                  <a:lnTo>
                    <a:pt x="127901" y="726605"/>
                  </a:lnTo>
                  <a:lnTo>
                    <a:pt x="124345" y="727748"/>
                  </a:lnTo>
                  <a:lnTo>
                    <a:pt x="128117" y="727379"/>
                  </a:lnTo>
                  <a:lnTo>
                    <a:pt x="131876" y="726363"/>
                  </a:lnTo>
                  <a:lnTo>
                    <a:pt x="134823" y="723874"/>
                  </a:lnTo>
                  <a:close/>
                </a:path>
                <a:path w="2277745" h="3063240">
                  <a:moveTo>
                    <a:pt x="294208" y="852309"/>
                  </a:moveTo>
                  <a:lnTo>
                    <a:pt x="290055" y="848169"/>
                  </a:lnTo>
                  <a:lnTo>
                    <a:pt x="281127" y="846061"/>
                  </a:lnTo>
                  <a:lnTo>
                    <a:pt x="271576" y="845997"/>
                  </a:lnTo>
                  <a:lnTo>
                    <a:pt x="265569" y="848042"/>
                  </a:lnTo>
                  <a:lnTo>
                    <a:pt x="267919" y="849998"/>
                  </a:lnTo>
                  <a:lnTo>
                    <a:pt x="270624" y="850912"/>
                  </a:lnTo>
                  <a:lnTo>
                    <a:pt x="273685" y="850760"/>
                  </a:lnTo>
                  <a:lnTo>
                    <a:pt x="269430" y="852309"/>
                  </a:lnTo>
                  <a:lnTo>
                    <a:pt x="273951" y="854595"/>
                  </a:lnTo>
                  <a:lnTo>
                    <a:pt x="284505" y="858405"/>
                  </a:lnTo>
                  <a:lnTo>
                    <a:pt x="282981" y="849210"/>
                  </a:lnTo>
                  <a:lnTo>
                    <a:pt x="286613" y="850531"/>
                  </a:lnTo>
                  <a:lnTo>
                    <a:pt x="290207" y="852398"/>
                  </a:lnTo>
                  <a:lnTo>
                    <a:pt x="294208" y="852309"/>
                  </a:lnTo>
                  <a:close/>
                </a:path>
                <a:path w="2277745" h="3063240">
                  <a:moveTo>
                    <a:pt x="377825" y="735495"/>
                  </a:moveTo>
                  <a:lnTo>
                    <a:pt x="373024" y="734326"/>
                  </a:lnTo>
                  <a:lnTo>
                    <a:pt x="365480" y="732624"/>
                  </a:lnTo>
                  <a:lnTo>
                    <a:pt x="363474" y="738974"/>
                  </a:lnTo>
                  <a:lnTo>
                    <a:pt x="368465" y="739089"/>
                  </a:lnTo>
                  <a:lnTo>
                    <a:pt x="373265" y="737285"/>
                  </a:lnTo>
                  <a:lnTo>
                    <a:pt x="377825" y="735495"/>
                  </a:lnTo>
                  <a:close/>
                </a:path>
                <a:path w="2277745" h="3063240">
                  <a:moveTo>
                    <a:pt x="402590" y="707250"/>
                  </a:moveTo>
                  <a:lnTo>
                    <a:pt x="400329" y="702538"/>
                  </a:lnTo>
                  <a:lnTo>
                    <a:pt x="395846" y="703694"/>
                  </a:lnTo>
                  <a:lnTo>
                    <a:pt x="394106" y="708025"/>
                  </a:lnTo>
                  <a:lnTo>
                    <a:pt x="396405" y="705472"/>
                  </a:lnTo>
                  <a:lnTo>
                    <a:pt x="399859" y="705434"/>
                  </a:lnTo>
                  <a:lnTo>
                    <a:pt x="402590" y="707250"/>
                  </a:lnTo>
                  <a:close/>
                </a:path>
                <a:path w="2277745" h="3063240">
                  <a:moveTo>
                    <a:pt x="740003" y="0"/>
                  </a:moveTo>
                  <a:lnTo>
                    <a:pt x="722960" y="0"/>
                  </a:lnTo>
                  <a:lnTo>
                    <a:pt x="728611" y="685"/>
                  </a:lnTo>
                  <a:lnTo>
                    <a:pt x="734352" y="723"/>
                  </a:lnTo>
                  <a:lnTo>
                    <a:pt x="740003" y="0"/>
                  </a:lnTo>
                  <a:close/>
                </a:path>
                <a:path w="2277745" h="3063240">
                  <a:moveTo>
                    <a:pt x="1211529" y="212001"/>
                  </a:moveTo>
                  <a:lnTo>
                    <a:pt x="1208138" y="210197"/>
                  </a:lnTo>
                  <a:lnTo>
                    <a:pt x="1204595" y="208368"/>
                  </a:lnTo>
                  <a:lnTo>
                    <a:pt x="1200670" y="208114"/>
                  </a:lnTo>
                  <a:lnTo>
                    <a:pt x="1204188" y="209689"/>
                  </a:lnTo>
                  <a:lnTo>
                    <a:pt x="1207820" y="210997"/>
                  </a:lnTo>
                  <a:lnTo>
                    <a:pt x="1211529" y="212001"/>
                  </a:lnTo>
                  <a:close/>
                </a:path>
                <a:path w="2277745" h="3063240">
                  <a:moveTo>
                    <a:pt x="1306537" y="122250"/>
                  </a:moveTo>
                  <a:lnTo>
                    <a:pt x="1303743" y="122923"/>
                  </a:lnTo>
                  <a:lnTo>
                    <a:pt x="1302296" y="122542"/>
                  </a:lnTo>
                  <a:lnTo>
                    <a:pt x="1302232" y="126123"/>
                  </a:lnTo>
                  <a:lnTo>
                    <a:pt x="1303743" y="124917"/>
                  </a:lnTo>
                  <a:lnTo>
                    <a:pt x="1305179" y="123621"/>
                  </a:lnTo>
                  <a:lnTo>
                    <a:pt x="1306537" y="122250"/>
                  </a:lnTo>
                  <a:close/>
                </a:path>
                <a:path w="2277745" h="3063240">
                  <a:moveTo>
                    <a:pt x="1324584" y="114134"/>
                  </a:moveTo>
                  <a:lnTo>
                    <a:pt x="1322654" y="110274"/>
                  </a:lnTo>
                  <a:lnTo>
                    <a:pt x="1318437" y="110032"/>
                  </a:lnTo>
                  <a:lnTo>
                    <a:pt x="1311808" y="113042"/>
                  </a:lnTo>
                  <a:lnTo>
                    <a:pt x="1311795" y="118008"/>
                  </a:lnTo>
                  <a:lnTo>
                    <a:pt x="1315669" y="115506"/>
                  </a:lnTo>
                  <a:lnTo>
                    <a:pt x="1320330" y="115481"/>
                  </a:lnTo>
                  <a:lnTo>
                    <a:pt x="1324584" y="114134"/>
                  </a:lnTo>
                  <a:close/>
                </a:path>
                <a:path w="2277745" h="3063240">
                  <a:moveTo>
                    <a:pt x="1326527" y="25133"/>
                  </a:moveTo>
                  <a:lnTo>
                    <a:pt x="1324178" y="23088"/>
                  </a:lnTo>
                  <a:lnTo>
                    <a:pt x="1321473" y="22326"/>
                  </a:lnTo>
                  <a:lnTo>
                    <a:pt x="1318412" y="22821"/>
                  </a:lnTo>
                  <a:lnTo>
                    <a:pt x="1322654" y="25527"/>
                  </a:lnTo>
                  <a:lnTo>
                    <a:pt x="1323949" y="25527"/>
                  </a:lnTo>
                  <a:lnTo>
                    <a:pt x="1325245" y="25400"/>
                  </a:lnTo>
                  <a:lnTo>
                    <a:pt x="1326527" y="25133"/>
                  </a:lnTo>
                  <a:close/>
                </a:path>
                <a:path w="2277745" h="3063240">
                  <a:moveTo>
                    <a:pt x="1333398" y="34023"/>
                  </a:moveTo>
                  <a:lnTo>
                    <a:pt x="1328127" y="31242"/>
                  </a:lnTo>
                  <a:lnTo>
                    <a:pt x="1321879" y="29578"/>
                  </a:lnTo>
                  <a:lnTo>
                    <a:pt x="1316367" y="32867"/>
                  </a:lnTo>
                  <a:lnTo>
                    <a:pt x="1320698" y="33413"/>
                  </a:lnTo>
                  <a:lnTo>
                    <a:pt x="1324825" y="34810"/>
                  </a:lnTo>
                  <a:lnTo>
                    <a:pt x="1329105" y="35572"/>
                  </a:lnTo>
                  <a:lnTo>
                    <a:pt x="1333398" y="34023"/>
                  </a:lnTo>
                  <a:close/>
                </a:path>
                <a:path w="2277745" h="3063240">
                  <a:moveTo>
                    <a:pt x="2001761" y="988910"/>
                  </a:moveTo>
                  <a:lnTo>
                    <a:pt x="2000465" y="983449"/>
                  </a:lnTo>
                  <a:lnTo>
                    <a:pt x="1998421" y="984910"/>
                  </a:lnTo>
                  <a:lnTo>
                    <a:pt x="1996173" y="985977"/>
                  </a:lnTo>
                  <a:lnTo>
                    <a:pt x="1993734" y="986637"/>
                  </a:lnTo>
                  <a:lnTo>
                    <a:pt x="1991309" y="987361"/>
                  </a:lnTo>
                  <a:lnTo>
                    <a:pt x="1991868" y="991679"/>
                  </a:lnTo>
                  <a:lnTo>
                    <a:pt x="1988858" y="992733"/>
                  </a:lnTo>
                  <a:lnTo>
                    <a:pt x="1990039" y="993914"/>
                  </a:lnTo>
                  <a:lnTo>
                    <a:pt x="1991334" y="994956"/>
                  </a:lnTo>
                  <a:lnTo>
                    <a:pt x="1992744" y="995832"/>
                  </a:lnTo>
                  <a:lnTo>
                    <a:pt x="1998192" y="994575"/>
                  </a:lnTo>
                  <a:lnTo>
                    <a:pt x="2001761" y="988910"/>
                  </a:lnTo>
                  <a:close/>
                </a:path>
                <a:path w="2277745" h="3063240">
                  <a:moveTo>
                    <a:pt x="2043569" y="1071118"/>
                  </a:moveTo>
                  <a:lnTo>
                    <a:pt x="2031517" y="1064818"/>
                  </a:lnTo>
                  <a:lnTo>
                    <a:pt x="2027669" y="1067028"/>
                  </a:lnTo>
                  <a:lnTo>
                    <a:pt x="2030349" y="1068793"/>
                  </a:lnTo>
                  <a:lnTo>
                    <a:pt x="2032927" y="1078280"/>
                  </a:lnTo>
                  <a:lnTo>
                    <a:pt x="2043569" y="1071118"/>
                  </a:lnTo>
                  <a:close/>
                </a:path>
                <a:path w="2277745" h="3063240">
                  <a:moveTo>
                    <a:pt x="2052358" y="1072565"/>
                  </a:moveTo>
                  <a:lnTo>
                    <a:pt x="2046808" y="1071168"/>
                  </a:lnTo>
                  <a:lnTo>
                    <a:pt x="2044115" y="1069746"/>
                  </a:lnTo>
                  <a:lnTo>
                    <a:pt x="2046452" y="1072311"/>
                  </a:lnTo>
                  <a:lnTo>
                    <a:pt x="2049043" y="1074635"/>
                  </a:lnTo>
                  <a:lnTo>
                    <a:pt x="2051850" y="1076706"/>
                  </a:lnTo>
                  <a:lnTo>
                    <a:pt x="2052358" y="1072565"/>
                  </a:lnTo>
                  <a:close/>
                </a:path>
                <a:path w="2277745" h="3063240">
                  <a:moveTo>
                    <a:pt x="2058009" y="1028725"/>
                  </a:moveTo>
                  <a:lnTo>
                    <a:pt x="2055774" y="1026033"/>
                  </a:lnTo>
                  <a:lnTo>
                    <a:pt x="2056612" y="1028230"/>
                  </a:lnTo>
                  <a:lnTo>
                    <a:pt x="2057984" y="1029360"/>
                  </a:lnTo>
                  <a:lnTo>
                    <a:pt x="2058009" y="1028725"/>
                  </a:lnTo>
                  <a:close/>
                </a:path>
                <a:path w="2277745" h="3063240">
                  <a:moveTo>
                    <a:pt x="2060448" y="1029893"/>
                  </a:moveTo>
                  <a:lnTo>
                    <a:pt x="2058162" y="1029512"/>
                  </a:lnTo>
                  <a:lnTo>
                    <a:pt x="2057984" y="1029360"/>
                  </a:lnTo>
                  <a:lnTo>
                    <a:pt x="2057882" y="1031290"/>
                  </a:lnTo>
                  <a:lnTo>
                    <a:pt x="2055393" y="1033767"/>
                  </a:lnTo>
                  <a:lnTo>
                    <a:pt x="2058492" y="1034529"/>
                  </a:lnTo>
                  <a:lnTo>
                    <a:pt x="2060321" y="1033043"/>
                  </a:lnTo>
                  <a:lnTo>
                    <a:pt x="2060448" y="1029893"/>
                  </a:lnTo>
                  <a:close/>
                </a:path>
                <a:path w="2277745" h="3063240">
                  <a:moveTo>
                    <a:pt x="2065655" y="1057897"/>
                  </a:moveTo>
                  <a:lnTo>
                    <a:pt x="2064105" y="1052093"/>
                  </a:lnTo>
                  <a:lnTo>
                    <a:pt x="2058339" y="1048499"/>
                  </a:lnTo>
                  <a:lnTo>
                    <a:pt x="2060943" y="1046988"/>
                  </a:lnTo>
                  <a:lnTo>
                    <a:pt x="2062213" y="1046175"/>
                  </a:lnTo>
                  <a:lnTo>
                    <a:pt x="2061311" y="1044549"/>
                  </a:lnTo>
                  <a:lnTo>
                    <a:pt x="2060181" y="1043127"/>
                  </a:lnTo>
                  <a:lnTo>
                    <a:pt x="2058771" y="1041908"/>
                  </a:lnTo>
                  <a:lnTo>
                    <a:pt x="2059076" y="1045781"/>
                  </a:lnTo>
                  <a:lnTo>
                    <a:pt x="2056371" y="1049451"/>
                  </a:lnTo>
                  <a:lnTo>
                    <a:pt x="2052154" y="1048880"/>
                  </a:lnTo>
                  <a:lnTo>
                    <a:pt x="2052078" y="1044917"/>
                  </a:lnTo>
                  <a:lnTo>
                    <a:pt x="2044217" y="1044473"/>
                  </a:lnTo>
                  <a:lnTo>
                    <a:pt x="2034349" y="1045654"/>
                  </a:lnTo>
                  <a:lnTo>
                    <a:pt x="2028202" y="1046556"/>
                  </a:lnTo>
                  <a:lnTo>
                    <a:pt x="2028329" y="1053071"/>
                  </a:lnTo>
                  <a:lnTo>
                    <a:pt x="2036914" y="1057173"/>
                  </a:lnTo>
                  <a:lnTo>
                    <a:pt x="2038248" y="1063586"/>
                  </a:lnTo>
                  <a:lnTo>
                    <a:pt x="2038248" y="1057948"/>
                  </a:lnTo>
                  <a:lnTo>
                    <a:pt x="2041969" y="1060754"/>
                  </a:lnTo>
                  <a:lnTo>
                    <a:pt x="2043772" y="1066927"/>
                  </a:lnTo>
                  <a:lnTo>
                    <a:pt x="2055444" y="1067282"/>
                  </a:lnTo>
                  <a:lnTo>
                    <a:pt x="2057400" y="1066927"/>
                  </a:lnTo>
                  <a:lnTo>
                    <a:pt x="2055075" y="1068971"/>
                  </a:lnTo>
                  <a:lnTo>
                    <a:pt x="2056612" y="1069352"/>
                  </a:lnTo>
                  <a:lnTo>
                    <a:pt x="2058149" y="1069746"/>
                  </a:lnTo>
                  <a:lnTo>
                    <a:pt x="2059686" y="1070127"/>
                  </a:lnTo>
                  <a:lnTo>
                    <a:pt x="2059889" y="1065618"/>
                  </a:lnTo>
                  <a:lnTo>
                    <a:pt x="2057806" y="1066711"/>
                  </a:lnTo>
                  <a:lnTo>
                    <a:pt x="2063305" y="1063612"/>
                  </a:lnTo>
                  <a:lnTo>
                    <a:pt x="2065655" y="1057897"/>
                  </a:lnTo>
                  <a:close/>
                </a:path>
                <a:path w="2277745" h="3063240">
                  <a:moveTo>
                    <a:pt x="2070455" y="1070241"/>
                  </a:moveTo>
                  <a:lnTo>
                    <a:pt x="2068017" y="1064742"/>
                  </a:lnTo>
                  <a:lnTo>
                    <a:pt x="2066937" y="1067625"/>
                  </a:lnTo>
                  <a:lnTo>
                    <a:pt x="2065121" y="1069949"/>
                  </a:lnTo>
                  <a:lnTo>
                    <a:pt x="2062594" y="1071702"/>
                  </a:lnTo>
                  <a:lnTo>
                    <a:pt x="2059635" y="1074407"/>
                  </a:lnTo>
                  <a:lnTo>
                    <a:pt x="2059597" y="1078255"/>
                  </a:lnTo>
                  <a:lnTo>
                    <a:pt x="2063026" y="1080604"/>
                  </a:lnTo>
                  <a:lnTo>
                    <a:pt x="2064778" y="1075829"/>
                  </a:lnTo>
                  <a:lnTo>
                    <a:pt x="2070455" y="1070241"/>
                  </a:lnTo>
                  <a:close/>
                </a:path>
                <a:path w="2277745" h="3063240">
                  <a:moveTo>
                    <a:pt x="2075065" y="967613"/>
                  </a:moveTo>
                  <a:lnTo>
                    <a:pt x="2072030" y="967511"/>
                  </a:lnTo>
                  <a:lnTo>
                    <a:pt x="2069452" y="968540"/>
                  </a:lnTo>
                  <a:lnTo>
                    <a:pt x="2067318" y="970699"/>
                  </a:lnTo>
                  <a:lnTo>
                    <a:pt x="2071192" y="971867"/>
                  </a:lnTo>
                  <a:lnTo>
                    <a:pt x="2073338" y="971257"/>
                  </a:lnTo>
                  <a:lnTo>
                    <a:pt x="2074633" y="969835"/>
                  </a:lnTo>
                  <a:lnTo>
                    <a:pt x="2075065" y="967613"/>
                  </a:lnTo>
                  <a:close/>
                </a:path>
                <a:path w="2277745" h="3063240">
                  <a:moveTo>
                    <a:pt x="2087600" y="1026909"/>
                  </a:moveTo>
                  <a:lnTo>
                    <a:pt x="2087156" y="1026718"/>
                  </a:lnTo>
                  <a:lnTo>
                    <a:pt x="2085174" y="1027188"/>
                  </a:lnTo>
                  <a:lnTo>
                    <a:pt x="2087600" y="1026909"/>
                  </a:lnTo>
                  <a:close/>
                </a:path>
                <a:path w="2277745" h="3063240">
                  <a:moveTo>
                    <a:pt x="2101075" y="1067803"/>
                  </a:moveTo>
                  <a:lnTo>
                    <a:pt x="2100961" y="1067282"/>
                  </a:lnTo>
                  <a:lnTo>
                    <a:pt x="2096147" y="1065834"/>
                  </a:lnTo>
                  <a:lnTo>
                    <a:pt x="2094458" y="1065491"/>
                  </a:lnTo>
                  <a:lnTo>
                    <a:pt x="2101075" y="1067803"/>
                  </a:lnTo>
                  <a:close/>
                </a:path>
                <a:path w="2277745" h="3063240">
                  <a:moveTo>
                    <a:pt x="2126030" y="1070927"/>
                  </a:moveTo>
                  <a:lnTo>
                    <a:pt x="2123376" y="1066038"/>
                  </a:lnTo>
                  <a:lnTo>
                    <a:pt x="2115223" y="1069174"/>
                  </a:lnTo>
                  <a:lnTo>
                    <a:pt x="2113102" y="1069340"/>
                  </a:lnTo>
                  <a:lnTo>
                    <a:pt x="2111921" y="1073988"/>
                  </a:lnTo>
                  <a:lnTo>
                    <a:pt x="2113470" y="1073492"/>
                  </a:lnTo>
                  <a:lnTo>
                    <a:pt x="2126030" y="1070927"/>
                  </a:lnTo>
                  <a:close/>
                </a:path>
                <a:path w="2277745" h="3063240">
                  <a:moveTo>
                    <a:pt x="2126970" y="1023708"/>
                  </a:moveTo>
                  <a:lnTo>
                    <a:pt x="2121243" y="1020406"/>
                  </a:lnTo>
                  <a:lnTo>
                    <a:pt x="2115312" y="1020546"/>
                  </a:lnTo>
                  <a:lnTo>
                    <a:pt x="2109305" y="1022654"/>
                  </a:lnTo>
                  <a:lnTo>
                    <a:pt x="2103374" y="1025258"/>
                  </a:lnTo>
                  <a:lnTo>
                    <a:pt x="2109101" y="1027544"/>
                  </a:lnTo>
                  <a:lnTo>
                    <a:pt x="2112314" y="1039939"/>
                  </a:lnTo>
                  <a:lnTo>
                    <a:pt x="2103755" y="1040345"/>
                  </a:lnTo>
                  <a:lnTo>
                    <a:pt x="2105977" y="1037145"/>
                  </a:lnTo>
                  <a:lnTo>
                    <a:pt x="2108136" y="1033449"/>
                  </a:lnTo>
                  <a:lnTo>
                    <a:pt x="2106066" y="1029512"/>
                  </a:lnTo>
                  <a:lnTo>
                    <a:pt x="2104478" y="1030579"/>
                  </a:lnTo>
                  <a:lnTo>
                    <a:pt x="2100160" y="1040638"/>
                  </a:lnTo>
                  <a:lnTo>
                    <a:pt x="2094649" y="1037132"/>
                  </a:lnTo>
                  <a:lnTo>
                    <a:pt x="2094420" y="1036980"/>
                  </a:lnTo>
                  <a:lnTo>
                    <a:pt x="2095474" y="1029030"/>
                  </a:lnTo>
                  <a:lnTo>
                    <a:pt x="2097532" y="1028738"/>
                  </a:lnTo>
                  <a:lnTo>
                    <a:pt x="2094382" y="1026160"/>
                  </a:lnTo>
                  <a:lnTo>
                    <a:pt x="2087600" y="1026909"/>
                  </a:lnTo>
                  <a:lnTo>
                    <a:pt x="2088451" y="1027277"/>
                  </a:lnTo>
                  <a:lnTo>
                    <a:pt x="2089010" y="1028738"/>
                  </a:lnTo>
                  <a:lnTo>
                    <a:pt x="2089010" y="1029030"/>
                  </a:lnTo>
                  <a:lnTo>
                    <a:pt x="2087384" y="1035773"/>
                  </a:lnTo>
                  <a:lnTo>
                    <a:pt x="2074392" y="1037132"/>
                  </a:lnTo>
                  <a:lnTo>
                    <a:pt x="2069325" y="1036853"/>
                  </a:lnTo>
                  <a:lnTo>
                    <a:pt x="2072944" y="1040638"/>
                  </a:lnTo>
                  <a:lnTo>
                    <a:pt x="2077427" y="1045972"/>
                  </a:lnTo>
                  <a:lnTo>
                    <a:pt x="2079485" y="1051001"/>
                  </a:lnTo>
                  <a:lnTo>
                    <a:pt x="2075484" y="1053490"/>
                  </a:lnTo>
                  <a:lnTo>
                    <a:pt x="2079066" y="1054747"/>
                  </a:lnTo>
                  <a:lnTo>
                    <a:pt x="2079510" y="1058519"/>
                  </a:lnTo>
                  <a:lnTo>
                    <a:pt x="2084743" y="1061186"/>
                  </a:lnTo>
                  <a:lnTo>
                    <a:pt x="2089048" y="1060119"/>
                  </a:lnTo>
                  <a:lnTo>
                    <a:pt x="2099360" y="1059281"/>
                  </a:lnTo>
                  <a:lnTo>
                    <a:pt x="2100961" y="1067282"/>
                  </a:lnTo>
                  <a:lnTo>
                    <a:pt x="2101659" y="1067485"/>
                  </a:lnTo>
                  <a:lnTo>
                    <a:pt x="2101900" y="1069721"/>
                  </a:lnTo>
                  <a:lnTo>
                    <a:pt x="2100935" y="1070902"/>
                  </a:lnTo>
                  <a:lnTo>
                    <a:pt x="2099627" y="1071156"/>
                  </a:lnTo>
                  <a:lnTo>
                    <a:pt x="2097951" y="1070508"/>
                  </a:lnTo>
                  <a:lnTo>
                    <a:pt x="2097824" y="1073683"/>
                  </a:lnTo>
                  <a:lnTo>
                    <a:pt x="2098636" y="1075512"/>
                  </a:lnTo>
                  <a:lnTo>
                    <a:pt x="2095004" y="1075423"/>
                  </a:lnTo>
                  <a:lnTo>
                    <a:pt x="2084095" y="1076909"/>
                  </a:lnTo>
                  <a:lnTo>
                    <a:pt x="2080590" y="1067498"/>
                  </a:lnTo>
                  <a:lnTo>
                    <a:pt x="2073287" y="1072857"/>
                  </a:lnTo>
                  <a:lnTo>
                    <a:pt x="2075967" y="1076731"/>
                  </a:lnTo>
                  <a:lnTo>
                    <a:pt x="2071738" y="1077887"/>
                  </a:lnTo>
                  <a:lnTo>
                    <a:pt x="2077732" y="1081125"/>
                  </a:lnTo>
                  <a:lnTo>
                    <a:pt x="2086254" y="1084211"/>
                  </a:lnTo>
                  <a:lnTo>
                    <a:pt x="2094763" y="1085405"/>
                  </a:lnTo>
                  <a:lnTo>
                    <a:pt x="2100757" y="1082967"/>
                  </a:lnTo>
                  <a:lnTo>
                    <a:pt x="2101519" y="1082014"/>
                  </a:lnTo>
                  <a:lnTo>
                    <a:pt x="2102840" y="1084948"/>
                  </a:lnTo>
                  <a:lnTo>
                    <a:pt x="2104504" y="1087539"/>
                  </a:lnTo>
                  <a:lnTo>
                    <a:pt x="2105596" y="1084605"/>
                  </a:lnTo>
                  <a:lnTo>
                    <a:pt x="2110956" y="1078903"/>
                  </a:lnTo>
                  <a:lnTo>
                    <a:pt x="2110803" y="1072845"/>
                  </a:lnTo>
                  <a:lnTo>
                    <a:pt x="2104948" y="1071930"/>
                  </a:lnTo>
                  <a:lnTo>
                    <a:pt x="2104631" y="1071156"/>
                  </a:lnTo>
                  <a:lnTo>
                    <a:pt x="2103755" y="1068971"/>
                  </a:lnTo>
                  <a:lnTo>
                    <a:pt x="2106714" y="1070165"/>
                  </a:lnTo>
                  <a:lnTo>
                    <a:pt x="2109660" y="1070165"/>
                  </a:lnTo>
                  <a:lnTo>
                    <a:pt x="2112619" y="1068971"/>
                  </a:lnTo>
                  <a:lnTo>
                    <a:pt x="2108060" y="1062558"/>
                  </a:lnTo>
                  <a:lnTo>
                    <a:pt x="2113318" y="1060119"/>
                  </a:lnTo>
                  <a:lnTo>
                    <a:pt x="2115616" y="1059281"/>
                  </a:lnTo>
                  <a:lnTo>
                    <a:pt x="2125434" y="1055700"/>
                  </a:lnTo>
                  <a:lnTo>
                    <a:pt x="2118068" y="1052220"/>
                  </a:lnTo>
                  <a:lnTo>
                    <a:pt x="2110359" y="1044549"/>
                  </a:lnTo>
                  <a:lnTo>
                    <a:pt x="2120531" y="1042098"/>
                  </a:lnTo>
                  <a:lnTo>
                    <a:pt x="2122627" y="1040638"/>
                  </a:lnTo>
                  <a:lnTo>
                    <a:pt x="2123059" y="1040345"/>
                  </a:lnTo>
                  <a:lnTo>
                    <a:pt x="2123440" y="1040079"/>
                  </a:lnTo>
                  <a:lnTo>
                    <a:pt x="2125967" y="1036180"/>
                  </a:lnTo>
                  <a:lnTo>
                    <a:pt x="2125434" y="1031811"/>
                  </a:lnTo>
                  <a:lnTo>
                    <a:pt x="2124799" y="1027544"/>
                  </a:lnTo>
                  <a:lnTo>
                    <a:pt x="2124951" y="1027188"/>
                  </a:lnTo>
                  <a:lnTo>
                    <a:pt x="2126970" y="1023708"/>
                  </a:lnTo>
                  <a:close/>
                </a:path>
                <a:path w="2277745" h="3063240">
                  <a:moveTo>
                    <a:pt x="2128151" y="1040726"/>
                  </a:moveTo>
                  <a:lnTo>
                    <a:pt x="2123846" y="1041501"/>
                  </a:lnTo>
                  <a:lnTo>
                    <a:pt x="2125675" y="1045870"/>
                  </a:lnTo>
                  <a:lnTo>
                    <a:pt x="2127097" y="1045616"/>
                  </a:lnTo>
                  <a:lnTo>
                    <a:pt x="2128151" y="1040726"/>
                  </a:lnTo>
                  <a:close/>
                </a:path>
                <a:path w="2277745" h="3063240">
                  <a:moveTo>
                    <a:pt x="2213178" y="1062774"/>
                  </a:moveTo>
                  <a:lnTo>
                    <a:pt x="2209292" y="1060475"/>
                  </a:lnTo>
                  <a:lnTo>
                    <a:pt x="2204110" y="1056373"/>
                  </a:lnTo>
                  <a:lnTo>
                    <a:pt x="2195233" y="1061008"/>
                  </a:lnTo>
                  <a:lnTo>
                    <a:pt x="2201570" y="1065758"/>
                  </a:lnTo>
                  <a:lnTo>
                    <a:pt x="2208276" y="1068273"/>
                  </a:lnTo>
                  <a:lnTo>
                    <a:pt x="2212492" y="1066330"/>
                  </a:lnTo>
                  <a:lnTo>
                    <a:pt x="2213178" y="1062774"/>
                  </a:lnTo>
                  <a:close/>
                </a:path>
                <a:path w="2277745" h="3063240">
                  <a:moveTo>
                    <a:pt x="2277440" y="2659164"/>
                  </a:moveTo>
                  <a:lnTo>
                    <a:pt x="2275573" y="2652306"/>
                  </a:lnTo>
                  <a:lnTo>
                    <a:pt x="2268156" y="2647988"/>
                  </a:lnTo>
                  <a:lnTo>
                    <a:pt x="2260295" y="2638983"/>
                  </a:lnTo>
                  <a:lnTo>
                    <a:pt x="2264664" y="2635758"/>
                  </a:lnTo>
                  <a:lnTo>
                    <a:pt x="2261463" y="2627528"/>
                  </a:lnTo>
                  <a:lnTo>
                    <a:pt x="2259241" y="2623502"/>
                  </a:lnTo>
                  <a:lnTo>
                    <a:pt x="2252535" y="2612936"/>
                  </a:lnTo>
                  <a:lnTo>
                    <a:pt x="2247696" y="2607233"/>
                  </a:lnTo>
                  <a:lnTo>
                    <a:pt x="2245576" y="2583510"/>
                  </a:lnTo>
                  <a:lnTo>
                    <a:pt x="2243569" y="2568206"/>
                  </a:lnTo>
                  <a:lnTo>
                    <a:pt x="2241131" y="2552941"/>
                  </a:lnTo>
                  <a:lnTo>
                    <a:pt x="2238362" y="2537612"/>
                  </a:lnTo>
                  <a:lnTo>
                    <a:pt x="2219833" y="2548293"/>
                  </a:lnTo>
                  <a:lnTo>
                    <a:pt x="2208288" y="2555964"/>
                  </a:lnTo>
                  <a:lnTo>
                    <a:pt x="2206891" y="2555735"/>
                  </a:lnTo>
                  <a:lnTo>
                    <a:pt x="2175065" y="2528938"/>
                  </a:lnTo>
                  <a:lnTo>
                    <a:pt x="2135492" y="2516454"/>
                  </a:lnTo>
                  <a:lnTo>
                    <a:pt x="2121039" y="2515336"/>
                  </a:lnTo>
                  <a:lnTo>
                    <a:pt x="2107730" y="2519680"/>
                  </a:lnTo>
                  <a:lnTo>
                    <a:pt x="2094585" y="2528303"/>
                  </a:lnTo>
                  <a:lnTo>
                    <a:pt x="2068563" y="2545943"/>
                  </a:lnTo>
                  <a:lnTo>
                    <a:pt x="2027097" y="2572702"/>
                  </a:lnTo>
                  <a:lnTo>
                    <a:pt x="1970811" y="2610548"/>
                  </a:lnTo>
                  <a:lnTo>
                    <a:pt x="1931276" y="2641168"/>
                  </a:lnTo>
                  <a:lnTo>
                    <a:pt x="1895983" y="2675763"/>
                  </a:lnTo>
                  <a:lnTo>
                    <a:pt x="1879663" y="2692844"/>
                  </a:lnTo>
                  <a:lnTo>
                    <a:pt x="1870544" y="2700236"/>
                  </a:lnTo>
                  <a:lnTo>
                    <a:pt x="1860042" y="2704884"/>
                  </a:lnTo>
                  <a:lnTo>
                    <a:pt x="1850313" y="2706878"/>
                  </a:lnTo>
                  <a:lnTo>
                    <a:pt x="1830666" y="2709862"/>
                  </a:lnTo>
                  <a:lnTo>
                    <a:pt x="1820913" y="2711767"/>
                  </a:lnTo>
                  <a:lnTo>
                    <a:pt x="1812290" y="2714548"/>
                  </a:lnTo>
                  <a:lnTo>
                    <a:pt x="1807527" y="2718473"/>
                  </a:lnTo>
                  <a:lnTo>
                    <a:pt x="1805508" y="2724518"/>
                  </a:lnTo>
                  <a:lnTo>
                    <a:pt x="1805139" y="2733649"/>
                  </a:lnTo>
                  <a:lnTo>
                    <a:pt x="1805241" y="2751366"/>
                  </a:lnTo>
                  <a:lnTo>
                    <a:pt x="1805076" y="2786773"/>
                  </a:lnTo>
                  <a:lnTo>
                    <a:pt x="1803628" y="2828785"/>
                  </a:lnTo>
                  <a:lnTo>
                    <a:pt x="1801723" y="2840405"/>
                  </a:lnTo>
                  <a:lnTo>
                    <a:pt x="1797253" y="2851543"/>
                  </a:lnTo>
                  <a:lnTo>
                    <a:pt x="1793316" y="2858490"/>
                  </a:lnTo>
                  <a:lnTo>
                    <a:pt x="1793430" y="2866110"/>
                  </a:lnTo>
                  <a:lnTo>
                    <a:pt x="1787309" y="2880182"/>
                  </a:lnTo>
                  <a:lnTo>
                    <a:pt x="1778304" y="2881249"/>
                  </a:lnTo>
                  <a:lnTo>
                    <a:pt x="1775371" y="2888919"/>
                  </a:lnTo>
                  <a:lnTo>
                    <a:pt x="1771764" y="2892387"/>
                  </a:lnTo>
                  <a:lnTo>
                    <a:pt x="1766493" y="2891650"/>
                  </a:lnTo>
                  <a:lnTo>
                    <a:pt x="1760410" y="2889643"/>
                  </a:lnTo>
                  <a:lnTo>
                    <a:pt x="1754365" y="2889300"/>
                  </a:lnTo>
                  <a:lnTo>
                    <a:pt x="1752942" y="2890659"/>
                  </a:lnTo>
                  <a:lnTo>
                    <a:pt x="1753704" y="2892374"/>
                  </a:lnTo>
                  <a:lnTo>
                    <a:pt x="1753450" y="2893644"/>
                  </a:lnTo>
                  <a:lnTo>
                    <a:pt x="1748980" y="2893644"/>
                  </a:lnTo>
                  <a:lnTo>
                    <a:pt x="1743798" y="2893034"/>
                  </a:lnTo>
                  <a:lnTo>
                    <a:pt x="1725206" y="2893441"/>
                  </a:lnTo>
                  <a:lnTo>
                    <a:pt x="1691830" y="2895892"/>
                  </a:lnTo>
                  <a:lnTo>
                    <a:pt x="1684794" y="2894152"/>
                  </a:lnTo>
                  <a:lnTo>
                    <a:pt x="1673720" y="2906979"/>
                  </a:lnTo>
                  <a:lnTo>
                    <a:pt x="1671574" y="2911322"/>
                  </a:lnTo>
                  <a:lnTo>
                    <a:pt x="1655902" y="2911144"/>
                  </a:lnTo>
                  <a:lnTo>
                    <a:pt x="1647456" y="2911830"/>
                  </a:lnTo>
                  <a:lnTo>
                    <a:pt x="1640611" y="2909417"/>
                  </a:lnTo>
                  <a:lnTo>
                    <a:pt x="1639989" y="2915894"/>
                  </a:lnTo>
                  <a:lnTo>
                    <a:pt x="1638503" y="2923133"/>
                  </a:lnTo>
                  <a:lnTo>
                    <a:pt x="1637969" y="2930194"/>
                  </a:lnTo>
                  <a:lnTo>
                    <a:pt x="1640230" y="2936113"/>
                  </a:lnTo>
                  <a:lnTo>
                    <a:pt x="1646885" y="2940977"/>
                  </a:lnTo>
                  <a:lnTo>
                    <a:pt x="1645272" y="2947479"/>
                  </a:lnTo>
                  <a:lnTo>
                    <a:pt x="1648472" y="2958541"/>
                  </a:lnTo>
                  <a:lnTo>
                    <a:pt x="1657489" y="2965373"/>
                  </a:lnTo>
                  <a:lnTo>
                    <a:pt x="1655711" y="2969006"/>
                  </a:lnTo>
                  <a:lnTo>
                    <a:pt x="1660017" y="2970746"/>
                  </a:lnTo>
                  <a:lnTo>
                    <a:pt x="1668843" y="2976308"/>
                  </a:lnTo>
                  <a:lnTo>
                    <a:pt x="1682775" y="2986049"/>
                  </a:lnTo>
                  <a:lnTo>
                    <a:pt x="1678940" y="2987916"/>
                  </a:lnTo>
                  <a:lnTo>
                    <a:pt x="1675485" y="2987814"/>
                  </a:lnTo>
                  <a:lnTo>
                    <a:pt x="1671980" y="2985262"/>
                  </a:lnTo>
                  <a:lnTo>
                    <a:pt x="1672005" y="2996019"/>
                  </a:lnTo>
                  <a:lnTo>
                    <a:pt x="1678698" y="3006991"/>
                  </a:lnTo>
                  <a:lnTo>
                    <a:pt x="1688833" y="3015907"/>
                  </a:lnTo>
                  <a:lnTo>
                    <a:pt x="1699209" y="3020504"/>
                  </a:lnTo>
                  <a:lnTo>
                    <a:pt x="1705952" y="3021698"/>
                  </a:lnTo>
                  <a:lnTo>
                    <a:pt x="1709966" y="3011322"/>
                  </a:lnTo>
                  <a:lnTo>
                    <a:pt x="1720075" y="3019069"/>
                  </a:lnTo>
                  <a:lnTo>
                    <a:pt x="1720430" y="3024390"/>
                  </a:lnTo>
                  <a:lnTo>
                    <a:pt x="1722272" y="3028213"/>
                  </a:lnTo>
                  <a:lnTo>
                    <a:pt x="1713293" y="3031921"/>
                  </a:lnTo>
                  <a:lnTo>
                    <a:pt x="1717484" y="3038792"/>
                  </a:lnTo>
                  <a:lnTo>
                    <a:pt x="1725002" y="3052330"/>
                  </a:lnTo>
                  <a:lnTo>
                    <a:pt x="1730756" y="3052521"/>
                  </a:lnTo>
                  <a:lnTo>
                    <a:pt x="1726323" y="3039668"/>
                  </a:lnTo>
                  <a:lnTo>
                    <a:pt x="1729320" y="3035084"/>
                  </a:lnTo>
                  <a:lnTo>
                    <a:pt x="1735912" y="3035909"/>
                  </a:lnTo>
                  <a:lnTo>
                    <a:pt x="1741106" y="3033941"/>
                  </a:lnTo>
                  <a:lnTo>
                    <a:pt x="1742135" y="3030867"/>
                  </a:lnTo>
                  <a:lnTo>
                    <a:pt x="1744649" y="3030563"/>
                  </a:lnTo>
                  <a:lnTo>
                    <a:pt x="1751965" y="3034601"/>
                  </a:lnTo>
                  <a:lnTo>
                    <a:pt x="1760816" y="3044761"/>
                  </a:lnTo>
                  <a:lnTo>
                    <a:pt x="1769605" y="3055912"/>
                  </a:lnTo>
                  <a:lnTo>
                    <a:pt x="1776717" y="3062909"/>
                  </a:lnTo>
                  <a:lnTo>
                    <a:pt x="1777834" y="3059366"/>
                  </a:lnTo>
                  <a:lnTo>
                    <a:pt x="1778762" y="3050527"/>
                  </a:lnTo>
                  <a:lnTo>
                    <a:pt x="1779574" y="3035579"/>
                  </a:lnTo>
                  <a:lnTo>
                    <a:pt x="1780641" y="3027540"/>
                  </a:lnTo>
                  <a:lnTo>
                    <a:pt x="1783918" y="3020923"/>
                  </a:lnTo>
                  <a:lnTo>
                    <a:pt x="1793405" y="3008503"/>
                  </a:lnTo>
                  <a:lnTo>
                    <a:pt x="1798180" y="3001797"/>
                  </a:lnTo>
                  <a:lnTo>
                    <a:pt x="1798421" y="2995104"/>
                  </a:lnTo>
                  <a:lnTo>
                    <a:pt x="1799539" y="2982341"/>
                  </a:lnTo>
                  <a:lnTo>
                    <a:pt x="1802777" y="2980626"/>
                  </a:lnTo>
                  <a:lnTo>
                    <a:pt x="1805851" y="2977134"/>
                  </a:lnTo>
                  <a:lnTo>
                    <a:pt x="1813293" y="2971139"/>
                  </a:lnTo>
                  <a:lnTo>
                    <a:pt x="1821510" y="2968371"/>
                  </a:lnTo>
                  <a:lnTo>
                    <a:pt x="1830362" y="2967659"/>
                  </a:lnTo>
                  <a:lnTo>
                    <a:pt x="1846859" y="2967952"/>
                  </a:lnTo>
                  <a:lnTo>
                    <a:pt x="1849513" y="2961017"/>
                  </a:lnTo>
                  <a:lnTo>
                    <a:pt x="1863712" y="2962325"/>
                  </a:lnTo>
                  <a:lnTo>
                    <a:pt x="1869287" y="2968561"/>
                  </a:lnTo>
                  <a:lnTo>
                    <a:pt x="1876666" y="2969882"/>
                  </a:lnTo>
                  <a:lnTo>
                    <a:pt x="1885645" y="2972206"/>
                  </a:lnTo>
                  <a:lnTo>
                    <a:pt x="1893176" y="2975978"/>
                  </a:lnTo>
                  <a:lnTo>
                    <a:pt x="1899373" y="2981706"/>
                  </a:lnTo>
                  <a:lnTo>
                    <a:pt x="1907476" y="2995333"/>
                  </a:lnTo>
                  <a:lnTo>
                    <a:pt x="1912480" y="3001060"/>
                  </a:lnTo>
                  <a:lnTo>
                    <a:pt x="1918144" y="3003334"/>
                  </a:lnTo>
                  <a:lnTo>
                    <a:pt x="1923313" y="2998419"/>
                  </a:lnTo>
                  <a:lnTo>
                    <a:pt x="1924786" y="2995257"/>
                  </a:lnTo>
                  <a:lnTo>
                    <a:pt x="1929942" y="2998114"/>
                  </a:lnTo>
                  <a:lnTo>
                    <a:pt x="1937448" y="2993745"/>
                  </a:lnTo>
                  <a:lnTo>
                    <a:pt x="1940737" y="2989935"/>
                  </a:lnTo>
                  <a:lnTo>
                    <a:pt x="1945081" y="2987637"/>
                  </a:lnTo>
                  <a:lnTo>
                    <a:pt x="1953602" y="2986278"/>
                  </a:lnTo>
                  <a:lnTo>
                    <a:pt x="1961807" y="2989516"/>
                  </a:lnTo>
                  <a:lnTo>
                    <a:pt x="1969655" y="2994609"/>
                  </a:lnTo>
                  <a:lnTo>
                    <a:pt x="1977072" y="2998825"/>
                  </a:lnTo>
                  <a:lnTo>
                    <a:pt x="1985911" y="3003054"/>
                  </a:lnTo>
                  <a:lnTo>
                    <a:pt x="1993798" y="3007169"/>
                  </a:lnTo>
                  <a:lnTo>
                    <a:pt x="2002180" y="3010027"/>
                  </a:lnTo>
                  <a:lnTo>
                    <a:pt x="2012467" y="3010509"/>
                  </a:lnTo>
                  <a:lnTo>
                    <a:pt x="2019147" y="3009900"/>
                  </a:lnTo>
                  <a:lnTo>
                    <a:pt x="2021941" y="3014129"/>
                  </a:lnTo>
                  <a:lnTo>
                    <a:pt x="2051913" y="2987446"/>
                  </a:lnTo>
                  <a:lnTo>
                    <a:pt x="2070925" y="2985351"/>
                  </a:lnTo>
                  <a:lnTo>
                    <a:pt x="2082419" y="2985820"/>
                  </a:lnTo>
                  <a:lnTo>
                    <a:pt x="2093341" y="2986875"/>
                  </a:lnTo>
                  <a:lnTo>
                    <a:pt x="2104085" y="2988995"/>
                  </a:lnTo>
                  <a:lnTo>
                    <a:pt x="2115007" y="2992615"/>
                  </a:lnTo>
                  <a:lnTo>
                    <a:pt x="2123490" y="2996171"/>
                  </a:lnTo>
                  <a:lnTo>
                    <a:pt x="2130539" y="2998139"/>
                  </a:lnTo>
                  <a:lnTo>
                    <a:pt x="2137168" y="2997085"/>
                  </a:lnTo>
                  <a:lnTo>
                    <a:pt x="2144382" y="2991548"/>
                  </a:lnTo>
                  <a:lnTo>
                    <a:pt x="2149462" y="2986786"/>
                  </a:lnTo>
                  <a:lnTo>
                    <a:pt x="2154694" y="2982976"/>
                  </a:lnTo>
                  <a:lnTo>
                    <a:pt x="2160320" y="2979775"/>
                  </a:lnTo>
                  <a:lnTo>
                    <a:pt x="2170633" y="2975038"/>
                  </a:lnTo>
                  <a:lnTo>
                    <a:pt x="2170049" y="2972562"/>
                  </a:lnTo>
                  <a:lnTo>
                    <a:pt x="2176907" y="2968079"/>
                  </a:lnTo>
                  <a:lnTo>
                    <a:pt x="2181656" y="2969018"/>
                  </a:lnTo>
                  <a:lnTo>
                    <a:pt x="2185365" y="2969018"/>
                  </a:lnTo>
                  <a:lnTo>
                    <a:pt x="2183460" y="2961551"/>
                  </a:lnTo>
                  <a:lnTo>
                    <a:pt x="2180628" y="2951924"/>
                  </a:lnTo>
                  <a:lnTo>
                    <a:pt x="2178647" y="2942425"/>
                  </a:lnTo>
                  <a:lnTo>
                    <a:pt x="2179332" y="2935338"/>
                  </a:lnTo>
                  <a:lnTo>
                    <a:pt x="2180437" y="2933154"/>
                  </a:lnTo>
                  <a:lnTo>
                    <a:pt x="2183511" y="2933662"/>
                  </a:lnTo>
                  <a:lnTo>
                    <a:pt x="2188057" y="2928112"/>
                  </a:lnTo>
                  <a:lnTo>
                    <a:pt x="2190077" y="2923730"/>
                  </a:lnTo>
                  <a:lnTo>
                    <a:pt x="2191766" y="2919234"/>
                  </a:lnTo>
                  <a:lnTo>
                    <a:pt x="2197671" y="2905404"/>
                  </a:lnTo>
                  <a:lnTo>
                    <a:pt x="2204783" y="2892044"/>
                  </a:lnTo>
                  <a:lnTo>
                    <a:pt x="2212937" y="2879255"/>
                  </a:lnTo>
                  <a:lnTo>
                    <a:pt x="2221979" y="2867190"/>
                  </a:lnTo>
                  <a:lnTo>
                    <a:pt x="2239619" y="2846273"/>
                  </a:lnTo>
                  <a:lnTo>
                    <a:pt x="2250021" y="2833332"/>
                  </a:lnTo>
                  <a:lnTo>
                    <a:pt x="2257209" y="2827185"/>
                  </a:lnTo>
                  <a:lnTo>
                    <a:pt x="2259723" y="2819971"/>
                  </a:lnTo>
                  <a:lnTo>
                    <a:pt x="2261222" y="2813342"/>
                  </a:lnTo>
                  <a:lnTo>
                    <a:pt x="2261705" y="2806242"/>
                  </a:lnTo>
                  <a:lnTo>
                    <a:pt x="2261692" y="2792234"/>
                  </a:lnTo>
                  <a:lnTo>
                    <a:pt x="2262530" y="2775991"/>
                  </a:lnTo>
                  <a:lnTo>
                    <a:pt x="2265400" y="2722092"/>
                  </a:lnTo>
                  <a:lnTo>
                    <a:pt x="2271318" y="2678252"/>
                  </a:lnTo>
                  <a:lnTo>
                    <a:pt x="2274582" y="2671876"/>
                  </a:lnTo>
                  <a:lnTo>
                    <a:pt x="2277262" y="2665488"/>
                  </a:lnTo>
                  <a:lnTo>
                    <a:pt x="2277440" y="265916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87363" y="3012987"/>
              <a:ext cx="99132" cy="12826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23901" y="2996873"/>
              <a:ext cx="247167" cy="10548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860426" y="2702623"/>
              <a:ext cx="4761865" cy="3806825"/>
            </a:xfrm>
            <a:custGeom>
              <a:avLst/>
              <a:gdLst/>
              <a:ahLst/>
              <a:cxnLst/>
              <a:rect l="l" t="t" r="r" b="b"/>
              <a:pathLst>
                <a:path w="4761865" h="3806825">
                  <a:moveTo>
                    <a:pt x="53301" y="1862759"/>
                  </a:moveTo>
                  <a:lnTo>
                    <a:pt x="52590" y="1863534"/>
                  </a:lnTo>
                  <a:lnTo>
                    <a:pt x="50914" y="1866480"/>
                  </a:lnTo>
                  <a:lnTo>
                    <a:pt x="53301" y="1862759"/>
                  </a:lnTo>
                  <a:close/>
                </a:path>
                <a:path w="4761865" h="3806825">
                  <a:moveTo>
                    <a:pt x="350977" y="1678813"/>
                  </a:moveTo>
                  <a:lnTo>
                    <a:pt x="346735" y="1681543"/>
                  </a:lnTo>
                  <a:lnTo>
                    <a:pt x="235077" y="1681543"/>
                  </a:lnTo>
                  <a:lnTo>
                    <a:pt x="221703" y="1681276"/>
                  </a:lnTo>
                  <a:lnTo>
                    <a:pt x="195021" y="1680121"/>
                  </a:lnTo>
                  <a:lnTo>
                    <a:pt x="181698" y="1679854"/>
                  </a:lnTo>
                  <a:lnTo>
                    <a:pt x="173329" y="1682305"/>
                  </a:lnTo>
                  <a:lnTo>
                    <a:pt x="167995" y="1688541"/>
                  </a:lnTo>
                  <a:lnTo>
                    <a:pt x="164465" y="1696897"/>
                  </a:lnTo>
                  <a:lnTo>
                    <a:pt x="161544" y="1705711"/>
                  </a:lnTo>
                  <a:lnTo>
                    <a:pt x="156171" y="1717395"/>
                  </a:lnTo>
                  <a:lnTo>
                    <a:pt x="149352" y="1726285"/>
                  </a:lnTo>
                  <a:lnTo>
                    <a:pt x="140716" y="1733550"/>
                  </a:lnTo>
                  <a:lnTo>
                    <a:pt x="129819" y="1740319"/>
                  </a:lnTo>
                  <a:lnTo>
                    <a:pt x="120510" y="1748002"/>
                  </a:lnTo>
                  <a:lnTo>
                    <a:pt x="100723" y="1793887"/>
                  </a:lnTo>
                  <a:lnTo>
                    <a:pt x="97955" y="1806384"/>
                  </a:lnTo>
                  <a:lnTo>
                    <a:pt x="93764" y="1818246"/>
                  </a:lnTo>
                  <a:lnTo>
                    <a:pt x="85559" y="1829689"/>
                  </a:lnTo>
                  <a:lnTo>
                    <a:pt x="76403" y="1838159"/>
                  </a:lnTo>
                  <a:lnTo>
                    <a:pt x="66573" y="1846834"/>
                  </a:lnTo>
                  <a:lnTo>
                    <a:pt x="57581" y="1856143"/>
                  </a:lnTo>
                  <a:lnTo>
                    <a:pt x="53301" y="1862759"/>
                  </a:lnTo>
                  <a:lnTo>
                    <a:pt x="54991" y="1860969"/>
                  </a:lnTo>
                  <a:lnTo>
                    <a:pt x="57835" y="1859127"/>
                  </a:lnTo>
                  <a:lnTo>
                    <a:pt x="57797" y="1866480"/>
                  </a:lnTo>
                  <a:lnTo>
                    <a:pt x="53454" y="1875637"/>
                  </a:lnTo>
                  <a:lnTo>
                    <a:pt x="47548" y="1884603"/>
                  </a:lnTo>
                  <a:lnTo>
                    <a:pt x="43040" y="1890890"/>
                  </a:lnTo>
                  <a:lnTo>
                    <a:pt x="40678" y="1894370"/>
                  </a:lnTo>
                  <a:lnTo>
                    <a:pt x="42468" y="1900478"/>
                  </a:lnTo>
                  <a:lnTo>
                    <a:pt x="34074" y="1905508"/>
                  </a:lnTo>
                  <a:lnTo>
                    <a:pt x="34175" y="1913801"/>
                  </a:lnTo>
                  <a:lnTo>
                    <a:pt x="32562" y="1919185"/>
                  </a:lnTo>
                  <a:lnTo>
                    <a:pt x="29171" y="1925383"/>
                  </a:lnTo>
                  <a:lnTo>
                    <a:pt x="24434" y="1929434"/>
                  </a:lnTo>
                  <a:lnTo>
                    <a:pt x="19316" y="1933079"/>
                  </a:lnTo>
                  <a:lnTo>
                    <a:pt x="14808" y="1938108"/>
                  </a:lnTo>
                  <a:lnTo>
                    <a:pt x="10553" y="1945030"/>
                  </a:lnTo>
                  <a:lnTo>
                    <a:pt x="8509" y="1952485"/>
                  </a:lnTo>
                  <a:lnTo>
                    <a:pt x="7175" y="1960435"/>
                  </a:lnTo>
                  <a:lnTo>
                    <a:pt x="4686" y="1970303"/>
                  </a:lnTo>
                  <a:lnTo>
                    <a:pt x="1562" y="1981517"/>
                  </a:lnTo>
                  <a:lnTo>
                    <a:pt x="0" y="1992655"/>
                  </a:lnTo>
                  <a:lnTo>
                    <a:pt x="2171" y="2002282"/>
                  </a:lnTo>
                  <a:lnTo>
                    <a:pt x="1943" y="1994712"/>
                  </a:lnTo>
                  <a:lnTo>
                    <a:pt x="3454" y="1985911"/>
                  </a:lnTo>
                  <a:lnTo>
                    <a:pt x="7340" y="1978621"/>
                  </a:lnTo>
                  <a:lnTo>
                    <a:pt x="14198" y="1975586"/>
                  </a:lnTo>
                  <a:lnTo>
                    <a:pt x="136042" y="1975586"/>
                  </a:lnTo>
                  <a:lnTo>
                    <a:pt x="142697" y="1975929"/>
                  </a:lnTo>
                  <a:lnTo>
                    <a:pt x="149453" y="1976501"/>
                  </a:lnTo>
                  <a:lnTo>
                    <a:pt x="156197" y="1976615"/>
                  </a:lnTo>
                  <a:lnTo>
                    <a:pt x="162775" y="1975586"/>
                  </a:lnTo>
                  <a:lnTo>
                    <a:pt x="167005" y="1966976"/>
                  </a:lnTo>
                  <a:lnTo>
                    <a:pt x="167373" y="1949919"/>
                  </a:lnTo>
                  <a:lnTo>
                    <a:pt x="165938" y="1931733"/>
                  </a:lnTo>
                  <a:lnTo>
                    <a:pt x="164719" y="1919757"/>
                  </a:lnTo>
                  <a:lnTo>
                    <a:pt x="165138" y="1909800"/>
                  </a:lnTo>
                  <a:lnTo>
                    <a:pt x="195186" y="1883371"/>
                  </a:lnTo>
                  <a:lnTo>
                    <a:pt x="202336" y="1880895"/>
                  </a:lnTo>
                  <a:lnTo>
                    <a:pt x="208826" y="1877402"/>
                  </a:lnTo>
                  <a:lnTo>
                    <a:pt x="212420" y="1874799"/>
                  </a:lnTo>
                  <a:lnTo>
                    <a:pt x="211810" y="1862759"/>
                  </a:lnTo>
                  <a:lnTo>
                    <a:pt x="211747" y="1859127"/>
                  </a:lnTo>
                  <a:lnTo>
                    <a:pt x="212852" y="1823440"/>
                  </a:lnTo>
                  <a:lnTo>
                    <a:pt x="213245" y="1806714"/>
                  </a:lnTo>
                  <a:lnTo>
                    <a:pt x="213410" y="1790014"/>
                  </a:lnTo>
                  <a:lnTo>
                    <a:pt x="212725" y="1774672"/>
                  </a:lnTo>
                  <a:lnTo>
                    <a:pt x="213080" y="1766277"/>
                  </a:lnTo>
                  <a:lnTo>
                    <a:pt x="214972" y="1760067"/>
                  </a:lnTo>
                  <a:lnTo>
                    <a:pt x="219671" y="1758200"/>
                  </a:lnTo>
                  <a:lnTo>
                    <a:pt x="227787" y="1757984"/>
                  </a:lnTo>
                  <a:lnTo>
                    <a:pt x="241985" y="1758911"/>
                  </a:lnTo>
                  <a:lnTo>
                    <a:pt x="310934" y="1758911"/>
                  </a:lnTo>
                  <a:lnTo>
                    <a:pt x="319455" y="1759115"/>
                  </a:lnTo>
                  <a:lnTo>
                    <a:pt x="328142" y="1759458"/>
                  </a:lnTo>
                  <a:lnTo>
                    <a:pt x="336816" y="1759559"/>
                  </a:lnTo>
                  <a:lnTo>
                    <a:pt x="345274" y="1759051"/>
                  </a:lnTo>
                  <a:lnTo>
                    <a:pt x="349745" y="1758530"/>
                  </a:lnTo>
                  <a:lnTo>
                    <a:pt x="349707" y="1757984"/>
                  </a:lnTo>
                  <a:lnTo>
                    <a:pt x="348513" y="1742948"/>
                  </a:lnTo>
                  <a:lnTo>
                    <a:pt x="348564" y="1726285"/>
                  </a:lnTo>
                  <a:lnTo>
                    <a:pt x="349110" y="1714525"/>
                  </a:lnTo>
                  <a:lnTo>
                    <a:pt x="349910" y="1701673"/>
                  </a:lnTo>
                  <a:lnTo>
                    <a:pt x="350596" y="1688541"/>
                  </a:lnTo>
                  <a:lnTo>
                    <a:pt x="350875" y="1681543"/>
                  </a:lnTo>
                  <a:lnTo>
                    <a:pt x="350977" y="1678813"/>
                  </a:lnTo>
                  <a:close/>
                </a:path>
                <a:path w="4761865" h="3806825">
                  <a:moveTo>
                    <a:pt x="554126" y="149669"/>
                  </a:moveTo>
                  <a:lnTo>
                    <a:pt x="548284" y="146710"/>
                  </a:lnTo>
                  <a:lnTo>
                    <a:pt x="544842" y="144411"/>
                  </a:lnTo>
                  <a:lnTo>
                    <a:pt x="545630" y="149034"/>
                  </a:lnTo>
                  <a:lnTo>
                    <a:pt x="548754" y="152857"/>
                  </a:lnTo>
                  <a:lnTo>
                    <a:pt x="552958" y="154851"/>
                  </a:lnTo>
                  <a:lnTo>
                    <a:pt x="554126" y="149669"/>
                  </a:lnTo>
                  <a:close/>
                </a:path>
                <a:path w="4761865" h="3806825">
                  <a:moveTo>
                    <a:pt x="556183" y="136321"/>
                  </a:moveTo>
                  <a:lnTo>
                    <a:pt x="555599" y="132753"/>
                  </a:lnTo>
                  <a:lnTo>
                    <a:pt x="550697" y="136271"/>
                  </a:lnTo>
                  <a:lnTo>
                    <a:pt x="551865" y="137566"/>
                  </a:lnTo>
                  <a:lnTo>
                    <a:pt x="553148" y="138722"/>
                  </a:lnTo>
                  <a:lnTo>
                    <a:pt x="554570" y="139750"/>
                  </a:lnTo>
                  <a:lnTo>
                    <a:pt x="556183" y="136321"/>
                  </a:lnTo>
                  <a:close/>
                </a:path>
                <a:path w="4761865" h="3806825">
                  <a:moveTo>
                    <a:pt x="565226" y="116205"/>
                  </a:moveTo>
                  <a:lnTo>
                    <a:pt x="561124" y="114236"/>
                  </a:lnTo>
                  <a:lnTo>
                    <a:pt x="561035" y="116827"/>
                  </a:lnTo>
                  <a:lnTo>
                    <a:pt x="561174" y="119405"/>
                  </a:lnTo>
                  <a:lnTo>
                    <a:pt x="561403" y="121031"/>
                  </a:lnTo>
                  <a:lnTo>
                    <a:pt x="550265" y="116865"/>
                  </a:lnTo>
                  <a:lnTo>
                    <a:pt x="546785" y="115366"/>
                  </a:lnTo>
                  <a:lnTo>
                    <a:pt x="545122" y="118681"/>
                  </a:lnTo>
                  <a:lnTo>
                    <a:pt x="540562" y="113703"/>
                  </a:lnTo>
                  <a:lnTo>
                    <a:pt x="539381" y="117779"/>
                  </a:lnTo>
                  <a:lnTo>
                    <a:pt x="539026" y="117678"/>
                  </a:lnTo>
                  <a:lnTo>
                    <a:pt x="539229" y="118275"/>
                  </a:lnTo>
                  <a:lnTo>
                    <a:pt x="538073" y="122301"/>
                  </a:lnTo>
                  <a:lnTo>
                    <a:pt x="536333" y="121462"/>
                  </a:lnTo>
                  <a:lnTo>
                    <a:pt x="531647" y="127444"/>
                  </a:lnTo>
                  <a:lnTo>
                    <a:pt x="538454" y="128143"/>
                  </a:lnTo>
                  <a:lnTo>
                    <a:pt x="540207" y="127050"/>
                  </a:lnTo>
                  <a:lnTo>
                    <a:pt x="541997" y="126022"/>
                  </a:lnTo>
                  <a:lnTo>
                    <a:pt x="542213" y="125907"/>
                  </a:lnTo>
                  <a:lnTo>
                    <a:pt x="548335" y="129273"/>
                  </a:lnTo>
                  <a:lnTo>
                    <a:pt x="548894" y="129743"/>
                  </a:lnTo>
                  <a:lnTo>
                    <a:pt x="554139" y="131622"/>
                  </a:lnTo>
                  <a:lnTo>
                    <a:pt x="554888" y="128612"/>
                  </a:lnTo>
                  <a:lnTo>
                    <a:pt x="555358" y="126669"/>
                  </a:lnTo>
                  <a:lnTo>
                    <a:pt x="552119" y="127177"/>
                  </a:lnTo>
                  <a:lnTo>
                    <a:pt x="551421" y="126720"/>
                  </a:lnTo>
                  <a:lnTo>
                    <a:pt x="550049" y="125755"/>
                  </a:lnTo>
                  <a:lnTo>
                    <a:pt x="549757" y="124777"/>
                  </a:lnTo>
                  <a:lnTo>
                    <a:pt x="550278" y="122720"/>
                  </a:lnTo>
                  <a:lnTo>
                    <a:pt x="554278" y="126339"/>
                  </a:lnTo>
                  <a:lnTo>
                    <a:pt x="554926" y="125818"/>
                  </a:lnTo>
                  <a:lnTo>
                    <a:pt x="552208" y="121170"/>
                  </a:lnTo>
                  <a:lnTo>
                    <a:pt x="553389" y="123164"/>
                  </a:lnTo>
                  <a:lnTo>
                    <a:pt x="554799" y="124968"/>
                  </a:lnTo>
                  <a:lnTo>
                    <a:pt x="556450" y="126593"/>
                  </a:lnTo>
                  <a:lnTo>
                    <a:pt x="561441" y="121221"/>
                  </a:lnTo>
                  <a:lnTo>
                    <a:pt x="561555" y="121970"/>
                  </a:lnTo>
                  <a:lnTo>
                    <a:pt x="565111" y="119481"/>
                  </a:lnTo>
                  <a:lnTo>
                    <a:pt x="565226" y="116205"/>
                  </a:lnTo>
                  <a:close/>
                </a:path>
                <a:path w="4761865" h="3806825">
                  <a:moveTo>
                    <a:pt x="969924" y="666343"/>
                  </a:moveTo>
                  <a:lnTo>
                    <a:pt x="963523" y="658152"/>
                  </a:lnTo>
                  <a:lnTo>
                    <a:pt x="957834" y="656767"/>
                  </a:lnTo>
                  <a:lnTo>
                    <a:pt x="953084" y="649439"/>
                  </a:lnTo>
                  <a:lnTo>
                    <a:pt x="954963" y="642683"/>
                  </a:lnTo>
                  <a:lnTo>
                    <a:pt x="943673" y="646353"/>
                  </a:lnTo>
                  <a:lnTo>
                    <a:pt x="943825" y="653821"/>
                  </a:lnTo>
                  <a:lnTo>
                    <a:pt x="940015" y="657021"/>
                  </a:lnTo>
                  <a:lnTo>
                    <a:pt x="943013" y="657821"/>
                  </a:lnTo>
                  <a:lnTo>
                    <a:pt x="940346" y="657402"/>
                  </a:lnTo>
                  <a:lnTo>
                    <a:pt x="940396" y="658571"/>
                  </a:lnTo>
                  <a:lnTo>
                    <a:pt x="942276" y="663689"/>
                  </a:lnTo>
                  <a:lnTo>
                    <a:pt x="948855" y="668159"/>
                  </a:lnTo>
                  <a:lnTo>
                    <a:pt x="942327" y="672884"/>
                  </a:lnTo>
                  <a:lnTo>
                    <a:pt x="947496" y="674649"/>
                  </a:lnTo>
                  <a:lnTo>
                    <a:pt x="958697" y="673481"/>
                  </a:lnTo>
                  <a:lnTo>
                    <a:pt x="962101" y="676376"/>
                  </a:lnTo>
                  <a:lnTo>
                    <a:pt x="961517" y="671449"/>
                  </a:lnTo>
                  <a:lnTo>
                    <a:pt x="969924" y="666343"/>
                  </a:lnTo>
                  <a:close/>
                </a:path>
                <a:path w="4761865" h="3806825">
                  <a:moveTo>
                    <a:pt x="1408379" y="205562"/>
                  </a:moveTo>
                  <a:lnTo>
                    <a:pt x="1408328" y="203733"/>
                  </a:lnTo>
                  <a:lnTo>
                    <a:pt x="1407807" y="202057"/>
                  </a:lnTo>
                  <a:lnTo>
                    <a:pt x="1406817" y="200533"/>
                  </a:lnTo>
                  <a:lnTo>
                    <a:pt x="1403769" y="203936"/>
                  </a:lnTo>
                  <a:lnTo>
                    <a:pt x="1403781" y="204647"/>
                  </a:lnTo>
                  <a:lnTo>
                    <a:pt x="1408379" y="205562"/>
                  </a:lnTo>
                  <a:close/>
                </a:path>
                <a:path w="4761865" h="3806825">
                  <a:moveTo>
                    <a:pt x="1426946" y="211010"/>
                  </a:moveTo>
                  <a:lnTo>
                    <a:pt x="1423809" y="209511"/>
                  </a:lnTo>
                  <a:lnTo>
                    <a:pt x="1419720" y="210578"/>
                  </a:lnTo>
                  <a:lnTo>
                    <a:pt x="1426464" y="212280"/>
                  </a:lnTo>
                  <a:lnTo>
                    <a:pt x="1426946" y="211010"/>
                  </a:lnTo>
                  <a:close/>
                </a:path>
                <a:path w="4761865" h="3806825">
                  <a:moveTo>
                    <a:pt x="1427835" y="202095"/>
                  </a:moveTo>
                  <a:lnTo>
                    <a:pt x="1423416" y="199390"/>
                  </a:lnTo>
                  <a:lnTo>
                    <a:pt x="1417421" y="197294"/>
                  </a:lnTo>
                  <a:lnTo>
                    <a:pt x="1413268" y="196659"/>
                  </a:lnTo>
                  <a:lnTo>
                    <a:pt x="1416088" y="198958"/>
                  </a:lnTo>
                  <a:lnTo>
                    <a:pt x="1416177" y="202222"/>
                  </a:lnTo>
                  <a:lnTo>
                    <a:pt x="1413637" y="204774"/>
                  </a:lnTo>
                  <a:lnTo>
                    <a:pt x="1413383" y="201599"/>
                  </a:lnTo>
                  <a:lnTo>
                    <a:pt x="1411490" y="199631"/>
                  </a:lnTo>
                  <a:lnTo>
                    <a:pt x="1408214" y="200901"/>
                  </a:lnTo>
                  <a:lnTo>
                    <a:pt x="1409509" y="204457"/>
                  </a:lnTo>
                  <a:lnTo>
                    <a:pt x="1410754" y="210134"/>
                  </a:lnTo>
                  <a:lnTo>
                    <a:pt x="1415948" y="208648"/>
                  </a:lnTo>
                  <a:lnTo>
                    <a:pt x="1421155" y="209499"/>
                  </a:lnTo>
                  <a:lnTo>
                    <a:pt x="1421472" y="204495"/>
                  </a:lnTo>
                  <a:lnTo>
                    <a:pt x="1419072" y="201295"/>
                  </a:lnTo>
                  <a:lnTo>
                    <a:pt x="1421599" y="200596"/>
                  </a:lnTo>
                  <a:lnTo>
                    <a:pt x="1424571" y="205828"/>
                  </a:lnTo>
                  <a:lnTo>
                    <a:pt x="1427302" y="204520"/>
                  </a:lnTo>
                  <a:lnTo>
                    <a:pt x="1427835" y="202095"/>
                  </a:lnTo>
                  <a:close/>
                </a:path>
                <a:path w="4761865" h="3806825">
                  <a:moveTo>
                    <a:pt x="1435252" y="213271"/>
                  </a:moveTo>
                  <a:lnTo>
                    <a:pt x="1430997" y="213271"/>
                  </a:lnTo>
                  <a:lnTo>
                    <a:pt x="1432433" y="213944"/>
                  </a:lnTo>
                  <a:lnTo>
                    <a:pt x="1433842" y="213944"/>
                  </a:lnTo>
                  <a:lnTo>
                    <a:pt x="1435252" y="213271"/>
                  </a:lnTo>
                  <a:close/>
                </a:path>
                <a:path w="4761865" h="3806825">
                  <a:moveTo>
                    <a:pt x="1458290" y="79235"/>
                  </a:moveTo>
                  <a:lnTo>
                    <a:pt x="1453451" y="72821"/>
                  </a:lnTo>
                  <a:lnTo>
                    <a:pt x="1454327" y="72732"/>
                  </a:lnTo>
                  <a:lnTo>
                    <a:pt x="1455724" y="72428"/>
                  </a:lnTo>
                  <a:lnTo>
                    <a:pt x="1454302" y="72542"/>
                  </a:lnTo>
                  <a:lnTo>
                    <a:pt x="1453324" y="72644"/>
                  </a:lnTo>
                  <a:lnTo>
                    <a:pt x="1452549" y="71602"/>
                  </a:lnTo>
                  <a:lnTo>
                    <a:pt x="1446479" y="76682"/>
                  </a:lnTo>
                  <a:lnTo>
                    <a:pt x="1447634" y="77990"/>
                  </a:lnTo>
                  <a:lnTo>
                    <a:pt x="1448930" y="79146"/>
                  </a:lnTo>
                  <a:lnTo>
                    <a:pt x="1450352" y="80162"/>
                  </a:lnTo>
                  <a:lnTo>
                    <a:pt x="1458290" y="79235"/>
                  </a:lnTo>
                  <a:close/>
                </a:path>
                <a:path w="4761865" h="3806825">
                  <a:moveTo>
                    <a:pt x="1467485" y="190042"/>
                  </a:moveTo>
                  <a:lnTo>
                    <a:pt x="1464551" y="187401"/>
                  </a:lnTo>
                  <a:lnTo>
                    <a:pt x="1463141" y="187528"/>
                  </a:lnTo>
                  <a:lnTo>
                    <a:pt x="1463243" y="190423"/>
                  </a:lnTo>
                  <a:lnTo>
                    <a:pt x="1467485" y="190042"/>
                  </a:lnTo>
                  <a:close/>
                </a:path>
                <a:path w="4761865" h="3806825">
                  <a:moveTo>
                    <a:pt x="1476133" y="71297"/>
                  </a:moveTo>
                  <a:lnTo>
                    <a:pt x="1471891" y="72834"/>
                  </a:lnTo>
                  <a:lnTo>
                    <a:pt x="1473568" y="72986"/>
                  </a:lnTo>
                  <a:lnTo>
                    <a:pt x="1474978" y="72466"/>
                  </a:lnTo>
                  <a:lnTo>
                    <a:pt x="1476133" y="71297"/>
                  </a:lnTo>
                  <a:close/>
                </a:path>
                <a:path w="4761865" h="3806825">
                  <a:moveTo>
                    <a:pt x="1482242" y="76695"/>
                  </a:moveTo>
                  <a:lnTo>
                    <a:pt x="1480972" y="72859"/>
                  </a:lnTo>
                  <a:lnTo>
                    <a:pt x="1477098" y="73240"/>
                  </a:lnTo>
                  <a:lnTo>
                    <a:pt x="1480947" y="76822"/>
                  </a:lnTo>
                  <a:lnTo>
                    <a:pt x="1482242" y="76695"/>
                  </a:lnTo>
                  <a:close/>
                </a:path>
                <a:path w="4761865" h="3806825">
                  <a:moveTo>
                    <a:pt x="1483118" y="205905"/>
                  </a:moveTo>
                  <a:lnTo>
                    <a:pt x="1482039" y="205295"/>
                  </a:lnTo>
                  <a:lnTo>
                    <a:pt x="1480908" y="204533"/>
                  </a:lnTo>
                  <a:lnTo>
                    <a:pt x="1479638" y="204355"/>
                  </a:lnTo>
                  <a:lnTo>
                    <a:pt x="1483118" y="205905"/>
                  </a:lnTo>
                  <a:close/>
                </a:path>
                <a:path w="4761865" h="3806825">
                  <a:moveTo>
                    <a:pt x="1486890" y="198551"/>
                  </a:moveTo>
                  <a:lnTo>
                    <a:pt x="1486077" y="198310"/>
                  </a:lnTo>
                  <a:lnTo>
                    <a:pt x="1484122" y="196176"/>
                  </a:lnTo>
                  <a:lnTo>
                    <a:pt x="1482890" y="194906"/>
                  </a:lnTo>
                  <a:lnTo>
                    <a:pt x="1481467" y="193751"/>
                  </a:lnTo>
                  <a:lnTo>
                    <a:pt x="1479905" y="192747"/>
                  </a:lnTo>
                  <a:lnTo>
                    <a:pt x="1476717" y="197993"/>
                  </a:lnTo>
                  <a:lnTo>
                    <a:pt x="1483067" y="199669"/>
                  </a:lnTo>
                  <a:lnTo>
                    <a:pt x="1486890" y="198551"/>
                  </a:lnTo>
                  <a:close/>
                </a:path>
                <a:path w="4761865" h="3806825">
                  <a:moveTo>
                    <a:pt x="1488617" y="206133"/>
                  </a:moveTo>
                  <a:lnTo>
                    <a:pt x="1488605" y="203974"/>
                  </a:lnTo>
                  <a:lnTo>
                    <a:pt x="1487309" y="204495"/>
                  </a:lnTo>
                  <a:lnTo>
                    <a:pt x="1484731" y="205524"/>
                  </a:lnTo>
                  <a:lnTo>
                    <a:pt x="1487322" y="206654"/>
                  </a:lnTo>
                  <a:lnTo>
                    <a:pt x="1488617" y="206133"/>
                  </a:lnTo>
                  <a:close/>
                </a:path>
                <a:path w="4761865" h="3806825">
                  <a:moveTo>
                    <a:pt x="1492694" y="203365"/>
                  </a:moveTo>
                  <a:lnTo>
                    <a:pt x="1491729" y="203593"/>
                  </a:lnTo>
                  <a:lnTo>
                    <a:pt x="1492694" y="203365"/>
                  </a:lnTo>
                  <a:close/>
                </a:path>
                <a:path w="4761865" h="3806825">
                  <a:moveTo>
                    <a:pt x="1494358" y="204762"/>
                  </a:moveTo>
                  <a:lnTo>
                    <a:pt x="1492910" y="203327"/>
                  </a:lnTo>
                  <a:lnTo>
                    <a:pt x="1493075" y="203276"/>
                  </a:lnTo>
                  <a:lnTo>
                    <a:pt x="1492897" y="203314"/>
                  </a:lnTo>
                  <a:lnTo>
                    <a:pt x="1492554" y="202958"/>
                  </a:lnTo>
                  <a:lnTo>
                    <a:pt x="1492694" y="203365"/>
                  </a:lnTo>
                  <a:lnTo>
                    <a:pt x="1492796" y="203593"/>
                  </a:lnTo>
                  <a:lnTo>
                    <a:pt x="1494358" y="204762"/>
                  </a:lnTo>
                  <a:close/>
                </a:path>
                <a:path w="4761865" h="3806825">
                  <a:moveTo>
                    <a:pt x="1494929" y="198170"/>
                  </a:moveTo>
                  <a:lnTo>
                    <a:pt x="1491081" y="198170"/>
                  </a:lnTo>
                  <a:lnTo>
                    <a:pt x="1491830" y="198348"/>
                  </a:lnTo>
                  <a:lnTo>
                    <a:pt x="1494929" y="198170"/>
                  </a:lnTo>
                  <a:close/>
                </a:path>
                <a:path w="4761865" h="3806825">
                  <a:moveTo>
                    <a:pt x="1496669" y="201282"/>
                  </a:moveTo>
                  <a:lnTo>
                    <a:pt x="1494459" y="199009"/>
                  </a:lnTo>
                  <a:lnTo>
                    <a:pt x="1490675" y="199783"/>
                  </a:lnTo>
                  <a:lnTo>
                    <a:pt x="1488173" y="200888"/>
                  </a:lnTo>
                  <a:lnTo>
                    <a:pt x="1491335" y="200012"/>
                  </a:lnTo>
                  <a:lnTo>
                    <a:pt x="1491843" y="200939"/>
                  </a:lnTo>
                  <a:lnTo>
                    <a:pt x="1492021" y="201447"/>
                  </a:lnTo>
                  <a:lnTo>
                    <a:pt x="1492415" y="200863"/>
                  </a:lnTo>
                  <a:lnTo>
                    <a:pt x="1496669" y="201282"/>
                  </a:lnTo>
                  <a:close/>
                </a:path>
                <a:path w="4761865" h="3806825">
                  <a:moveTo>
                    <a:pt x="1500962" y="200113"/>
                  </a:moveTo>
                  <a:lnTo>
                    <a:pt x="1499184" y="196900"/>
                  </a:lnTo>
                  <a:lnTo>
                    <a:pt x="1499146" y="198272"/>
                  </a:lnTo>
                  <a:lnTo>
                    <a:pt x="1497101" y="199720"/>
                  </a:lnTo>
                  <a:lnTo>
                    <a:pt x="1500962" y="200113"/>
                  </a:lnTo>
                  <a:close/>
                </a:path>
                <a:path w="4761865" h="3806825">
                  <a:moveTo>
                    <a:pt x="1502130" y="51612"/>
                  </a:moveTo>
                  <a:lnTo>
                    <a:pt x="1500314" y="52324"/>
                  </a:lnTo>
                  <a:lnTo>
                    <a:pt x="1496072" y="52705"/>
                  </a:lnTo>
                  <a:lnTo>
                    <a:pt x="1497368" y="53721"/>
                  </a:lnTo>
                  <a:lnTo>
                    <a:pt x="1498777" y="54495"/>
                  </a:lnTo>
                  <a:lnTo>
                    <a:pt x="1500314" y="55041"/>
                  </a:lnTo>
                  <a:lnTo>
                    <a:pt x="1500733" y="53340"/>
                  </a:lnTo>
                  <a:lnTo>
                    <a:pt x="1502130" y="51612"/>
                  </a:lnTo>
                  <a:close/>
                </a:path>
                <a:path w="4761865" h="3806825">
                  <a:moveTo>
                    <a:pt x="1514576" y="212661"/>
                  </a:moveTo>
                  <a:lnTo>
                    <a:pt x="1512836" y="205511"/>
                  </a:lnTo>
                  <a:lnTo>
                    <a:pt x="1512481" y="204063"/>
                  </a:lnTo>
                  <a:lnTo>
                    <a:pt x="1505610" y="205511"/>
                  </a:lnTo>
                  <a:lnTo>
                    <a:pt x="1500441" y="204355"/>
                  </a:lnTo>
                  <a:lnTo>
                    <a:pt x="1503730" y="206209"/>
                  </a:lnTo>
                  <a:lnTo>
                    <a:pt x="1502435" y="207505"/>
                  </a:lnTo>
                  <a:lnTo>
                    <a:pt x="1499844" y="209448"/>
                  </a:lnTo>
                  <a:lnTo>
                    <a:pt x="1499247" y="213271"/>
                  </a:lnTo>
                  <a:lnTo>
                    <a:pt x="1502308" y="212953"/>
                  </a:lnTo>
                  <a:lnTo>
                    <a:pt x="1505445" y="213258"/>
                  </a:lnTo>
                  <a:lnTo>
                    <a:pt x="1510131" y="212953"/>
                  </a:lnTo>
                  <a:lnTo>
                    <a:pt x="1514576" y="212661"/>
                  </a:lnTo>
                  <a:close/>
                </a:path>
                <a:path w="4761865" h="3806825">
                  <a:moveTo>
                    <a:pt x="1517040" y="201269"/>
                  </a:moveTo>
                  <a:lnTo>
                    <a:pt x="1512430" y="203860"/>
                  </a:lnTo>
                  <a:lnTo>
                    <a:pt x="1512481" y="204063"/>
                  </a:lnTo>
                  <a:lnTo>
                    <a:pt x="1517040" y="201269"/>
                  </a:lnTo>
                  <a:close/>
                </a:path>
                <a:path w="4761865" h="3806825">
                  <a:moveTo>
                    <a:pt x="1518056" y="209397"/>
                  </a:moveTo>
                  <a:lnTo>
                    <a:pt x="1514182" y="210172"/>
                  </a:lnTo>
                  <a:lnTo>
                    <a:pt x="1515491" y="210019"/>
                  </a:lnTo>
                  <a:lnTo>
                    <a:pt x="1516786" y="209765"/>
                  </a:lnTo>
                  <a:lnTo>
                    <a:pt x="1518056" y="209397"/>
                  </a:lnTo>
                  <a:close/>
                </a:path>
                <a:path w="4761865" h="3806825">
                  <a:moveTo>
                    <a:pt x="1521968" y="213271"/>
                  </a:moveTo>
                  <a:lnTo>
                    <a:pt x="1518869" y="214109"/>
                  </a:lnTo>
                  <a:lnTo>
                    <a:pt x="1515770" y="214109"/>
                  </a:lnTo>
                  <a:lnTo>
                    <a:pt x="1512684" y="213271"/>
                  </a:lnTo>
                  <a:lnTo>
                    <a:pt x="1514767" y="216865"/>
                  </a:lnTo>
                  <a:lnTo>
                    <a:pt x="1521701" y="219773"/>
                  </a:lnTo>
                  <a:lnTo>
                    <a:pt x="1521968" y="213271"/>
                  </a:lnTo>
                  <a:close/>
                </a:path>
                <a:path w="4761865" h="3806825">
                  <a:moveTo>
                    <a:pt x="1560029" y="3556"/>
                  </a:moveTo>
                  <a:lnTo>
                    <a:pt x="1557655" y="0"/>
                  </a:lnTo>
                  <a:lnTo>
                    <a:pt x="1548930" y="190"/>
                  </a:lnTo>
                  <a:lnTo>
                    <a:pt x="1547609" y="4711"/>
                  </a:lnTo>
                  <a:lnTo>
                    <a:pt x="1555089" y="8547"/>
                  </a:lnTo>
                  <a:lnTo>
                    <a:pt x="1554645" y="1536"/>
                  </a:lnTo>
                  <a:lnTo>
                    <a:pt x="1560029" y="3556"/>
                  </a:lnTo>
                  <a:close/>
                </a:path>
                <a:path w="4761865" h="3806825">
                  <a:moveTo>
                    <a:pt x="1815566" y="877023"/>
                  </a:moveTo>
                  <a:lnTo>
                    <a:pt x="1814220" y="865390"/>
                  </a:lnTo>
                  <a:lnTo>
                    <a:pt x="1808276" y="858901"/>
                  </a:lnTo>
                  <a:lnTo>
                    <a:pt x="1799653" y="860361"/>
                  </a:lnTo>
                  <a:lnTo>
                    <a:pt x="1790242" y="864184"/>
                  </a:lnTo>
                  <a:lnTo>
                    <a:pt x="1781911" y="864819"/>
                  </a:lnTo>
                  <a:lnTo>
                    <a:pt x="1780006" y="868718"/>
                  </a:lnTo>
                  <a:lnTo>
                    <a:pt x="1775333" y="868108"/>
                  </a:lnTo>
                  <a:lnTo>
                    <a:pt x="1770062" y="865378"/>
                  </a:lnTo>
                  <a:lnTo>
                    <a:pt x="1758657" y="857478"/>
                  </a:lnTo>
                  <a:lnTo>
                    <a:pt x="1756270" y="853503"/>
                  </a:lnTo>
                  <a:lnTo>
                    <a:pt x="1755114" y="837907"/>
                  </a:lnTo>
                  <a:lnTo>
                    <a:pt x="1752549" y="831735"/>
                  </a:lnTo>
                  <a:lnTo>
                    <a:pt x="1755114" y="820877"/>
                  </a:lnTo>
                  <a:lnTo>
                    <a:pt x="1758315" y="815454"/>
                  </a:lnTo>
                  <a:lnTo>
                    <a:pt x="1756676" y="810107"/>
                  </a:lnTo>
                  <a:lnTo>
                    <a:pt x="1753120" y="800265"/>
                  </a:lnTo>
                  <a:lnTo>
                    <a:pt x="1748828" y="792073"/>
                  </a:lnTo>
                  <a:lnTo>
                    <a:pt x="1743303" y="784631"/>
                  </a:lnTo>
                  <a:lnTo>
                    <a:pt x="1730476" y="771398"/>
                  </a:lnTo>
                  <a:lnTo>
                    <a:pt x="1725282" y="765403"/>
                  </a:lnTo>
                  <a:lnTo>
                    <a:pt x="1720583" y="759002"/>
                  </a:lnTo>
                  <a:lnTo>
                    <a:pt x="1716506" y="752182"/>
                  </a:lnTo>
                  <a:lnTo>
                    <a:pt x="1712899" y="745566"/>
                  </a:lnTo>
                  <a:lnTo>
                    <a:pt x="1708531" y="739203"/>
                  </a:lnTo>
                  <a:lnTo>
                    <a:pt x="1702993" y="734199"/>
                  </a:lnTo>
                  <a:lnTo>
                    <a:pt x="1695907" y="731672"/>
                  </a:lnTo>
                  <a:lnTo>
                    <a:pt x="1691144" y="731126"/>
                  </a:lnTo>
                  <a:lnTo>
                    <a:pt x="1684464" y="731558"/>
                  </a:lnTo>
                  <a:lnTo>
                    <a:pt x="1677771" y="738962"/>
                  </a:lnTo>
                  <a:lnTo>
                    <a:pt x="1678178" y="742480"/>
                  </a:lnTo>
                  <a:lnTo>
                    <a:pt x="1672539" y="743419"/>
                  </a:lnTo>
                  <a:lnTo>
                    <a:pt x="1665287" y="743851"/>
                  </a:lnTo>
                  <a:lnTo>
                    <a:pt x="1657172" y="743851"/>
                  </a:lnTo>
                  <a:lnTo>
                    <a:pt x="1649399" y="744791"/>
                  </a:lnTo>
                  <a:lnTo>
                    <a:pt x="1643151" y="748030"/>
                  </a:lnTo>
                  <a:lnTo>
                    <a:pt x="1636560" y="753160"/>
                  </a:lnTo>
                  <a:lnTo>
                    <a:pt x="1631721" y="753859"/>
                  </a:lnTo>
                  <a:lnTo>
                    <a:pt x="1626717" y="751205"/>
                  </a:lnTo>
                  <a:lnTo>
                    <a:pt x="1619669" y="746328"/>
                  </a:lnTo>
                  <a:lnTo>
                    <a:pt x="1613547" y="742378"/>
                  </a:lnTo>
                  <a:lnTo>
                    <a:pt x="1604937" y="745375"/>
                  </a:lnTo>
                  <a:lnTo>
                    <a:pt x="1592440" y="744105"/>
                  </a:lnTo>
                  <a:lnTo>
                    <a:pt x="1586826" y="742911"/>
                  </a:lnTo>
                  <a:lnTo>
                    <a:pt x="1575168" y="741387"/>
                  </a:lnTo>
                  <a:lnTo>
                    <a:pt x="1568577" y="736561"/>
                  </a:lnTo>
                  <a:lnTo>
                    <a:pt x="1558544" y="743140"/>
                  </a:lnTo>
                  <a:lnTo>
                    <a:pt x="1555889" y="747649"/>
                  </a:lnTo>
                  <a:lnTo>
                    <a:pt x="1547431" y="754735"/>
                  </a:lnTo>
                  <a:lnTo>
                    <a:pt x="1540370" y="751230"/>
                  </a:lnTo>
                  <a:lnTo>
                    <a:pt x="1532966" y="760590"/>
                  </a:lnTo>
                  <a:lnTo>
                    <a:pt x="1525778" y="764413"/>
                  </a:lnTo>
                  <a:lnTo>
                    <a:pt x="1527784" y="768959"/>
                  </a:lnTo>
                  <a:lnTo>
                    <a:pt x="1521218" y="774979"/>
                  </a:lnTo>
                  <a:lnTo>
                    <a:pt x="1521421" y="780529"/>
                  </a:lnTo>
                  <a:lnTo>
                    <a:pt x="1515643" y="788327"/>
                  </a:lnTo>
                  <a:lnTo>
                    <a:pt x="1516075" y="792416"/>
                  </a:lnTo>
                  <a:lnTo>
                    <a:pt x="1509966" y="800569"/>
                  </a:lnTo>
                  <a:lnTo>
                    <a:pt x="1506766" y="803744"/>
                  </a:lnTo>
                  <a:lnTo>
                    <a:pt x="1501889" y="811504"/>
                  </a:lnTo>
                  <a:lnTo>
                    <a:pt x="1502918" y="817930"/>
                  </a:lnTo>
                  <a:lnTo>
                    <a:pt x="1493951" y="820737"/>
                  </a:lnTo>
                  <a:lnTo>
                    <a:pt x="1490002" y="819823"/>
                  </a:lnTo>
                  <a:lnTo>
                    <a:pt x="1483029" y="822248"/>
                  </a:lnTo>
                  <a:lnTo>
                    <a:pt x="1482775" y="827570"/>
                  </a:lnTo>
                  <a:lnTo>
                    <a:pt x="1474419" y="825411"/>
                  </a:lnTo>
                  <a:lnTo>
                    <a:pt x="1471193" y="825169"/>
                  </a:lnTo>
                  <a:lnTo>
                    <a:pt x="1467002" y="828052"/>
                  </a:lnTo>
                  <a:lnTo>
                    <a:pt x="1474139" y="834110"/>
                  </a:lnTo>
                  <a:lnTo>
                    <a:pt x="1482331" y="840498"/>
                  </a:lnTo>
                  <a:lnTo>
                    <a:pt x="1487970" y="847725"/>
                  </a:lnTo>
                  <a:lnTo>
                    <a:pt x="1487474" y="856310"/>
                  </a:lnTo>
                  <a:lnTo>
                    <a:pt x="1494561" y="861085"/>
                  </a:lnTo>
                  <a:lnTo>
                    <a:pt x="1500111" y="865911"/>
                  </a:lnTo>
                  <a:lnTo>
                    <a:pt x="1514411" y="870915"/>
                  </a:lnTo>
                  <a:lnTo>
                    <a:pt x="1515833" y="874293"/>
                  </a:lnTo>
                  <a:lnTo>
                    <a:pt x="1510690" y="879132"/>
                  </a:lnTo>
                  <a:lnTo>
                    <a:pt x="1516214" y="879805"/>
                  </a:lnTo>
                  <a:lnTo>
                    <a:pt x="1515173" y="885558"/>
                  </a:lnTo>
                  <a:lnTo>
                    <a:pt x="1510690" y="886866"/>
                  </a:lnTo>
                  <a:lnTo>
                    <a:pt x="1514767" y="891070"/>
                  </a:lnTo>
                  <a:lnTo>
                    <a:pt x="1521028" y="891933"/>
                  </a:lnTo>
                  <a:lnTo>
                    <a:pt x="1531315" y="894892"/>
                  </a:lnTo>
                  <a:lnTo>
                    <a:pt x="1535506" y="901280"/>
                  </a:lnTo>
                  <a:lnTo>
                    <a:pt x="1543215" y="902944"/>
                  </a:lnTo>
                  <a:lnTo>
                    <a:pt x="1545412" y="894969"/>
                  </a:lnTo>
                  <a:lnTo>
                    <a:pt x="1553324" y="892162"/>
                  </a:lnTo>
                  <a:lnTo>
                    <a:pt x="1560004" y="895680"/>
                  </a:lnTo>
                  <a:lnTo>
                    <a:pt x="1562925" y="899248"/>
                  </a:lnTo>
                  <a:lnTo>
                    <a:pt x="1560334" y="900518"/>
                  </a:lnTo>
                  <a:lnTo>
                    <a:pt x="1551444" y="900188"/>
                  </a:lnTo>
                  <a:lnTo>
                    <a:pt x="1554949" y="910285"/>
                  </a:lnTo>
                  <a:lnTo>
                    <a:pt x="1560080" y="914082"/>
                  </a:lnTo>
                  <a:lnTo>
                    <a:pt x="1564932" y="916279"/>
                  </a:lnTo>
                  <a:lnTo>
                    <a:pt x="1571358" y="920483"/>
                  </a:lnTo>
                  <a:lnTo>
                    <a:pt x="1570596" y="923404"/>
                  </a:lnTo>
                  <a:lnTo>
                    <a:pt x="1567853" y="926541"/>
                  </a:lnTo>
                  <a:lnTo>
                    <a:pt x="1568361" y="931367"/>
                  </a:lnTo>
                  <a:lnTo>
                    <a:pt x="1571790" y="936866"/>
                  </a:lnTo>
                  <a:lnTo>
                    <a:pt x="1583156" y="931354"/>
                  </a:lnTo>
                  <a:lnTo>
                    <a:pt x="1588198" y="931557"/>
                  </a:lnTo>
                  <a:lnTo>
                    <a:pt x="1595513" y="932484"/>
                  </a:lnTo>
                  <a:lnTo>
                    <a:pt x="1602689" y="934326"/>
                  </a:lnTo>
                  <a:lnTo>
                    <a:pt x="1616913" y="938466"/>
                  </a:lnTo>
                  <a:lnTo>
                    <a:pt x="1622386" y="939723"/>
                  </a:lnTo>
                  <a:lnTo>
                    <a:pt x="1625092" y="936929"/>
                  </a:lnTo>
                  <a:lnTo>
                    <a:pt x="1633842" y="935951"/>
                  </a:lnTo>
                  <a:lnTo>
                    <a:pt x="1637461" y="937628"/>
                  </a:lnTo>
                  <a:lnTo>
                    <a:pt x="1641106" y="937933"/>
                  </a:lnTo>
                  <a:lnTo>
                    <a:pt x="1647723" y="938860"/>
                  </a:lnTo>
                  <a:lnTo>
                    <a:pt x="1654327" y="940117"/>
                  </a:lnTo>
                  <a:lnTo>
                    <a:pt x="1660944" y="940993"/>
                  </a:lnTo>
                  <a:lnTo>
                    <a:pt x="1667624" y="940816"/>
                  </a:lnTo>
                  <a:lnTo>
                    <a:pt x="1676768" y="939520"/>
                  </a:lnTo>
                  <a:lnTo>
                    <a:pt x="1681429" y="932332"/>
                  </a:lnTo>
                  <a:lnTo>
                    <a:pt x="1688363" y="927252"/>
                  </a:lnTo>
                  <a:lnTo>
                    <a:pt x="1694065" y="924128"/>
                  </a:lnTo>
                  <a:lnTo>
                    <a:pt x="1700301" y="922172"/>
                  </a:lnTo>
                  <a:lnTo>
                    <a:pt x="1713166" y="919721"/>
                  </a:lnTo>
                  <a:lnTo>
                    <a:pt x="1723174" y="918984"/>
                  </a:lnTo>
                  <a:lnTo>
                    <a:pt x="1732508" y="920419"/>
                  </a:lnTo>
                  <a:lnTo>
                    <a:pt x="1741728" y="923150"/>
                  </a:lnTo>
                  <a:lnTo>
                    <a:pt x="1753095" y="926846"/>
                  </a:lnTo>
                  <a:lnTo>
                    <a:pt x="1754454" y="923480"/>
                  </a:lnTo>
                  <a:lnTo>
                    <a:pt x="1758035" y="929462"/>
                  </a:lnTo>
                  <a:lnTo>
                    <a:pt x="1760397" y="932078"/>
                  </a:lnTo>
                  <a:lnTo>
                    <a:pt x="1764347" y="933818"/>
                  </a:lnTo>
                  <a:lnTo>
                    <a:pt x="1777987" y="939177"/>
                  </a:lnTo>
                  <a:lnTo>
                    <a:pt x="1785023" y="929119"/>
                  </a:lnTo>
                  <a:lnTo>
                    <a:pt x="1779600" y="919594"/>
                  </a:lnTo>
                  <a:lnTo>
                    <a:pt x="1781860" y="906399"/>
                  </a:lnTo>
                  <a:lnTo>
                    <a:pt x="1788414" y="903033"/>
                  </a:lnTo>
                  <a:lnTo>
                    <a:pt x="1790065" y="896912"/>
                  </a:lnTo>
                  <a:lnTo>
                    <a:pt x="1788871" y="898309"/>
                  </a:lnTo>
                  <a:lnTo>
                    <a:pt x="1786191" y="900785"/>
                  </a:lnTo>
                  <a:lnTo>
                    <a:pt x="1781505" y="895654"/>
                  </a:lnTo>
                  <a:lnTo>
                    <a:pt x="1788464" y="895134"/>
                  </a:lnTo>
                  <a:lnTo>
                    <a:pt x="1792363" y="893445"/>
                  </a:lnTo>
                  <a:lnTo>
                    <a:pt x="1789760" y="893622"/>
                  </a:lnTo>
                  <a:lnTo>
                    <a:pt x="1784629" y="894600"/>
                  </a:lnTo>
                  <a:lnTo>
                    <a:pt x="1788553" y="891476"/>
                  </a:lnTo>
                  <a:lnTo>
                    <a:pt x="1785708" y="879195"/>
                  </a:lnTo>
                  <a:lnTo>
                    <a:pt x="1795475" y="878865"/>
                  </a:lnTo>
                  <a:lnTo>
                    <a:pt x="1793671" y="889050"/>
                  </a:lnTo>
                  <a:lnTo>
                    <a:pt x="1791576" y="890727"/>
                  </a:lnTo>
                  <a:lnTo>
                    <a:pt x="1803158" y="889381"/>
                  </a:lnTo>
                  <a:lnTo>
                    <a:pt x="1811515" y="884923"/>
                  </a:lnTo>
                  <a:lnTo>
                    <a:pt x="1815566" y="877023"/>
                  </a:lnTo>
                  <a:close/>
                </a:path>
                <a:path w="4761865" h="3806825">
                  <a:moveTo>
                    <a:pt x="2060613" y="3462617"/>
                  </a:moveTo>
                  <a:lnTo>
                    <a:pt x="2057209" y="3452660"/>
                  </a:lnTo>
                  <a:lnTo>
                    <a:pt x="2056155" y="3444265"/>
                  </a:lnTo>
                  <a:lnTo>
                    <a:pt x="2050173" y="3438944"/>
                  </a:lnTo>
                  <a:lnTo>
                    <a:pt x="2046643" y="3437280"/>
                  </a:lnTo>
                  <a:lnTo>
                    <a:pt x="2045385" y="3429635"/>
                  </a:lnTo>
                  <a:lnTo>
                    <a:pt x="2047951" y="3427742"/>
                  </a:lnTo>
                  <a:lnTo>
                    <a:pt x="2044458" y="3414852"/>
                  </a:lnTo>
                  <a:lnTo>
                    <a:pt x="2033524" y="3417392"/>
                  </a:lnTo>
                  <a:lnTo>
                    <a:pt x="2030222" y="3405682"/>
                  </a:lnTo>
                  <a:lnTo>
                    <a:pt x="2026513" y="3401314"/>
                  </a:lnTo>
                  <a:lnTo>
                    <a:pt x="2019147" y="3398469"/>
                  </a:lnTo>
                  <a:lnTo>
                    <a:pt x="2014626" y="3400107"/>
                  </a:lnTo>
                  <a:lnTo>
                    <a:pt x="2009990" y="3389884"/>
                  </a:lnTo>
                  <a:lnTo>
                    <a:pt x="1998980" y="3390912"/>
                  </a:lnTo>
                  <a:lnTo>
                    <a:pt x="1989340" y="3386264"/>
                  </a:lnTo>
                  <a:lnTo>
                    <a:pt x="1987892" y="3379914"/>
                  </a:lnTo>
                  <a:lnTo>
                    <a:pt x="1980946" y="3382403"/>
                  </a:lnTo>
                  <a:lnTo>
                    <a:pt x="1979383" y="3383318"/>
                  </a:lnTo>
                  <a:lnTo>
                    <a:pt x="1971230" y="3372866"/>
                  </a:lnTo>
                  <a:lnTo>
                    <a:pt x="1972424" y="3369233"/>
                  </a:lnTo>
                  <a:lnTo>
                    <a:pt x="1954352" y="3367773"/>
                  </a:lnTo>
                  <a:lnTo>
                    <a:pt x="1949157" y="3364026"/>
                  </a:lnTo>
                  <a:lnTo>
                    <a:pt x="1941804" y="3349955"/>
                  </a:lnTo>
                  <a:lnTo>
                    <a:pt x="1941855" y="3348964"/>
                  </a:lnTo>
                  <a:lnTo>
                    <a:pt x="1882635" y="3358858"/>
                  </a:lnTo>
                  <a:lnTo>
                    <a:pt x="1865604" y="3362236"/>
                  </a:lnTo>
                  <a:lnTo>
                    <a:pt x="1867344" y="3373577"/>
                  </a:lnTo>
                  <a:lnTo>
                    <a:pt x="1860562" y="3382607"/>
                  </a:lnTo>
                  <a:lnTo>
                    <a:pt x="1850885" y="3390836"/>
                  </a:lnTo>
                  <a:lnTo>
                    <a:pt x="1843951" y="3399739"/>
                  </a:lnTo>
                  <a:lnTo>
                    <a:pt x="1851875" y="3406394"/>
                  </a:lnTo>
                  <a:lnTo>
                    <a:pt x="1854365" y="3417316"/>
                  </a:lnTo>
                  <a:lnTo>
                    <a:pt x="1853819" y="3429482"/>
                  </a:lnTo>
                  <a:lnTo>
                    <a:pt x="1852637" y="3439909"/>
                  </a:lnTo>
                  <a:lnTo>
                    <a:pt x="1852066" y="3446907"/>
                  </a:lnTo>
                  <a:lnTo>
                    <a:pt x="1855965" y="3457232"/>
                  </a:lnTo>
                  <a:lnTo>
                    <a:pt x="1847596" y="3484715"/>
                  </a:lnTo>
                  <a:lnTo>
                    <a:pt x="1845106" y="3491598"/>
                  </a:lnTo>
                  <a:lnTo>
                    <a:pt x="1842947" y="3504412"/>
                  </a:lnTo>
                  <a:lnTo>
                    <a:pt x="1866290" y="3537597"/>
                  </a:lnTo>
                  <a:lnTo>
                    <a:pt x="1879333" y="3546310"/>
                  </a:lnTo>
                  <a:lnTo>
                    <a:pt x="1885442" y="3543617"/>
                  </a:lnTo>
                  <a:lnTo>
                    <a:pt x="1887918" y="3540518"/>
                  </a:lnTo>
                  <a:lnTo>
                    <a:pt x="1886318" y="3536607"/>
                  </a:lnTo>
                  <a:lnTo>
                    <a:pt x="1894103" y="3534194"/>
                  </a:lnTo>
                  <a:lnTo>
                    <a:pt x="1897189" y="3533902"/>
                  </a:lnTo>
                  <a:lnTo>
                    <a:pt x="1899996" y="3532848"/>
                  </a:lnTo>
                  <a:lnTo>
                    <a:pt x="1899907" y="3544532"/>
                  </a:lnTo>
                  <a:lnTo>
                    <a:pt x="1898992" y="3582289"/>
                  </a:lnTo>
                  <a:lnTo>
                    <a:pt x="1901101" y="3594836"/>
                  </a:lnTo>
                  <a:lnTo>
                    <a:pt x="1891372" y="3590963"/>
                  </a:lnTo>
                  <a:lnTo>
                    <a:pt x="1891487" y="3587280"/>
                  </a:lnTo>
                  <a:lnTo>
                    <a:pt x="1894255" y="3585070"/>
                  </a:lnTo>
                  <a:lnTo>
                    <a:pt x="1887867" y="3584016"/>
                  </a:lnTo>
                  <a:lnTo>
                    <a:pt x="1879587" y="3588397"/>
                  </a:lnTo>
                  <a:lnTo>
                    <a:pt x="1871421" y="3591979"/>
                  </a:lnTo>
                  <a:lnTo>
                    <a:pt x="1865376" y="3588550"/>
                  </a:lnTo>
                  <a:lnTo>
                    <a:pt x="1859622" y="3576167"/>
                  </a:lnTo>
                  <a:lnTo>
                    <a:pt x="1856219" y="3570770"/>
                  </a:lnTo>
                  <a:lnTo>
                    <a:pt x="1851266" y="3565347"/>
                  </a:lnTo>
                  <a:lnTo>
                    <a:pt x="1845779" y="3560292"/>
                  </a:lnTo>
                  <a:lnTo>
                    <a:pt x="1847862" y="3550755"/>
                  </a:lnTo>
                  <a:lnTo>
                    <a:pt x="1833892" y="3544024"/>
                  </a:lnTo>
                  <a:lnTo>
                    <a:pt x="1828165" y="3541928"/>
                  </a:lnTo>
                  <a:lnTo>
                    <a:pt x="1817319" y="3535451"/>
                  </a:lnTo>
                  <a:lnTo>
                    <a:pt x="1813979" y="3543008"/>
                  </a:lnTo>
                  <a:lnTo>
                    <a:pt x="1806041" y="3531374"/>
                  </a:lnTo>
                  <a:lnTo>
                    <a:pt x="1806625" y="3525469"/>
                  </a:lnTo>
                  <a:lnTo>
                    <a:pt x="1802396" y="3521786"/>
                  </a:lnTo>
                  <a:lnTo>
                    <a:pt x="1797939" y="3515842"/>
                  </a:lnTo>
                  <a:lnTo>
                    <a:pt x="1793773" y="3509365"/>
                  </a:lnTo>
                  <a:lnTo>
                    <a:pt x="1789823" y="3507219"/>
                  </a:lnTo>
                  <a:lnTo>
                    <a:pt x="1786064" y="3514306"/>
                  </a:lnTo>
                  <a:lnTo>
                    <a:pt x="1781352" y="3522395"/>
                  </a:lnTo>
                  <a:lnTo>
                    <a:pt x="1774456" y="3524313"/>
                  </a:lnTo>
                  <a:lnTo>
                    <a:pt x="1756664" y="3521976"/>
                  </a:lnTo>
                  <a:lnTo>
                    <a:pt x="1748713" y="3521875"/>
                  </a:lnTo>
                  <a:lnTo>
                    <a:pt x="1743862" y="3518814"/>
                  </a:lnTo>
                  <a:lnTo>
                    <a:pt x="1732102" y="3513429"/>
                  </a:lnTo>
                  <a:lnTo>
                    <a:pt x="1725777" y="3515817"/>
                  </a:lnTo>
                  <a:lnTo>
                    <a:pt x="1716976" y="3507003"/>
                  </a:lnTo>
                  <a:lnTo>
                    <a:pt x="1715427" y="3495687"/>
                  </a:lnTo>
                  <a:lnTo>
                    <a:pt x="1718589" y="3489477"/>
                  </a:lnTo>
                  <a:lnTo>
                    <a:pt x="1711934" y="3490163"/>
                  </a:lnTo>
                  <a:lnTo>
                    <a:pt x="1705267" y="3491446"/>
                  </a:lnTo>
                  <a:lnTo>
                    <a:pt x="1698726" y="3493300"/>
                  </a:lnTo>
                  <a:lnTo>
                    <a:pt x="1692465" y="3495687"/>
                  </a:lnTo>
                  <a:lnTo>
                    <a:pt x="1684159" y="3499307"/>
                  </a:lnTo>
                  <a:lnTo>
                    <a:pt x="1684934" y="3499523"/>
                  </a:lnTo>
                  <a:lnTo>
                    <a:pt x="1676400" y="3497643"/>
                  </a:lnTo>
                  <a:lnTo>
                    <a:pt x="1680591" y="3493744"/>
                  </a:lnTo>
                  <a:lnTo>
                    <a:pt x="1682826" y="3482975"/>
                  </a:lnTo>
                  <a:lnTo>
                    <a:pt x="1668805" y="3480041"/>
                  </a:lnTo>
                  <a:lnTo>
                    <a:pt x="1669415" y="3473348"/>
                  </a:lnTo>
                  <a:lnTo>
                    <a:pt x="1663242" y="3473246"/>
                  </a:lnTo>
                  <a:lnTo>
                    <a:pt x="1665998" y="3485921"/>
                  </a:lnTo>
                  <a:lnTo>
                    <a:pt x="1665452" y="3499078"/>
                  </a:lnTo>
                  <a:lnTo>
                    <a:pt x="1663496" y="3512248"/>
                  </a:lnTo>
                  <a:lnTo>
                    <a:pt x="1661998" y="3524974"/>
                  </a:lnTo>
                  <a:lnTo>
                    <a:pt x="1662404" y="3531349"/>
                  </a:lnTo>
                  <a:lnTo>
                    <a:pt x="1663509" y="3537369"/>
                  </a:lnTo>
                  <a:lnTo>
                    <a:pt x="1664030" y="3543376"/>
                  </a:lnTo>
                  <a:lnTo>
                    <a:pt x="1662734" y="3549764"/>
                  </a:lnTo>
                  <a:lnTo>
                    <a:pt x="1659839" y="3557105"/>
                  </a:lnTo>
                  <a:lnTo>
                    <a:pt x="1656715" y="3563188"/>
                  </a:lnTo>
                  <a:lnTo>
                    <a:pt x="1662861" y="3569970"/>
                  </a:lnTo>
                  <a:lnTo>
                    <a:pt x="1648345" y="3573056"/>
                  </a:lnTo>
                  <a:lnTo>
                    <a:pt x="1633448" y="3573703"/>
                  </a:lnTo>
                  <a:lnTo>
                    <a:pt x="1597774" y="3572192"/>
                  </a:lnTo>
                  <a:lnTo>
                    <a:pt x="1590675" y="3570567"/>
                  </a:lnTo>
                  <a:lnTo>
                    <a:pt x="1578381" y="3573259"/>
                  </a:lnTo>
                  <a:lnTo>
                    <a:pt x="1580857" y="3583152"/>
                  </a:lnTo>
                  <a:lnTo>
                    <a:pt x="1579841" y="3653790"/>
                  </a:lnTo>
                  <a:lnTo>
                    <a:pt x="1579308" y="3719728"/>
                  </a:lnTo>
                  <a:lnTo>
                    <a:pt x="1583524" y="3725507"/>
                  </a:lnTo>
                  <a:lnTo>
                    <a:pt x="1583004" y="3732466"/>
                  </a:lnTo>
                  <a:lnTo>
                    <a:pt x="1593621" y="3743858"/>
                  </a:lnTo>
                  <a:lnTo>
                    <a:pt x="1599819" y="3748976"/>
                  </a:lnTo>
                  <a:lnTo>
                    <a:pt x="1619910" y="3771938"/>
                  </a:lnTo>
                  <a:lnTo>
                    <a:pt x="1627797" y="3779901"/>
                  </a:lnTo>
                  <a:lnTo>
                    <a:pt x="1636623" y="3786733"/>
                  </a:lnTo>
                  <a:lnTo>
                    <a:pt x="1640268" y="3789095"/>
                  </a:lnTo>
                  <a:lnTo>
                    <a:pt x="1647672" y="3785209"/>
                  </a:lnTo>
                  <a:lnTo>
                    <a:pt x="1659128" y="3782199"/>
                  </a:lnTo>
                  <a:lnTo>
                    <a:pt x="1700428" y="3787749"/>
                  </a:lnTo>
                  <a:lnTo>
                    <a:pt x="1714919" y="3800221"/>
                  </a:lnTo>
                  <a:lnTo>
                    <a:pt x="1719199" y="3794468"/>
                  </a:lnTo>
                  <a:lnTo>
                    <a:pt x="1731391" y="3796868"/>
                  </a:lnTo>
                  <a:lnTo>
                    <a:pt x="1732788" y="3802049"/>
                  </a:lnTo>
                  <a:lnTo>
                    <a:pt x="1741106" y="3806660"/>
                  </a:lnTo>
                  <a:lnTo>
                    <a:pt x="1746986" y="3798836"/>
                  </a:lnTo>
                  <a:lnTo>
                    <a:pt x="1756956" y="3802011"/>
                  </a:lnTo>
                  <a:lnTo>
                    <a:pt x="1764461" y="3806215"/>
                  </a:lnTo>
                  <a:lnTo>
                    <a:pt x="1777657" y="3805250"/>
                  </a:lnTo>
                  <a:lnTo>
                    <a:pt x="1790852" y="3792651"/>
                  </a:lnTo>
                  <a:lnTo>
                    <a:pt x="1801977" y="3776395"/>
                  </a:lnTo>
                  <a:lnTo>
                    <a:pt x="1808975" y="3764381"/>
                  </a:lnTo>
                  <a:lnTo>
                    <a:pt x="1814474" y="3757549"/>
                  </a:lnTo>
                  <a:lnTo>
                    <a:pt x="1852383" y="3739642"/>
                  </a:lnTo>
                  <a:lnTo>
                    <a:pt x="1857578" y="3728847"/>
                  </a:lnTo>
                  <a:lnTo>
                    <a:pt x="1856397" y="3723716"/>
                  </a:lnTo>
                  <a:lnTo>
                    <a:pt x="1857273" y="3719004"/>
                  </a:lnTo>
                  <a:lnTo>
                    <a:pt x="1860537" y="3711689"/>
                  </a:lnTo>
                  <a:lnTo>
                    <a:pt x="1866404" y="3706114"/>
                  </a:lnTo>
                  <a:lnTo>
                    <a:pt x="1873669" y="3702024"/>
                  </a:lnTo>
                  <a:lnTo>
                    <a:pt x="1881124" y="3699116"/>
                  </a:lnTo>
                  <a:lnTo>
                    <a:pt x="1887791" y="3696868"/>
                  </a:lnTo>
                  <a:lnTo>
                    <a:pt x="1896211" y="3692487"/>
                  </a:lnTo>
                  <a:lnTo>
                    <a:pt x="1906917" y="3696779"/>
                  </a:lnTo>
                  <a:lnTo>
                    <a:pt x="1915604" y="3695560"/>
                  </a:lnTo>
                  <a:lnTo>
                    <a:pt x="1921637" y="3690594"/>
                  </a:lnTo>
                  <a:lnTo>
                    <a:pt x="1918220" y="3681323"/>
                  </a:lnTo>
                  <a:lnTo>
                    <a:pt x="1913331" y="3671443"/>
                  </a:lnTo>
                  <a:lnTo>
                    <a:pt x="1914969" y="3664623"/>
                  </a:lnTo>
                  <a:lnTo>
                    <a:pt x="1923503" y="3660686"/>
                  </a:lnTo>
                  <a:lnTo>
                    <a:pt x="1932635" y="3657409"/>
                  </a:lnTo>
                  <a:lnTo>
                    <a:pt x="1950948" y="3651821"/>
                  </a:lnTo>
                  <a:lnTo>
                    <a:pt x="1972805" y="3644519"/>
                  </a:lnTo>
                  <a:lnTo>
                    <a:pt x="1994522" y="3636441"/>
                  </a:lnTo>
                  <a:lnTo>
                    <a:pt x="2016061" y="3627869"/>
                  </a:lnTo>
                  <a:lnTo>
                    <a:pt x="2037397" y="3619093"/>
                  </a:lnTo>
                  <a:lnTo>
                    <a:pt x="2035035" y="3611105"/>
                  </a:lnTo>
                  <a:lnTo>
                    <a:pt x="2033409" y="3620033"/>
                  </a:lnTo>
                  <a:lnTo>
                    <a:pt x="2027974" y="3619830"/>
                  </a:lnTo>
                  <a:lnTo>
                    <a:pt x="2027999" y="3615525"/>
                  </a:lnTo>
                  <a:lnTo>
                    <a:pt x="2024468" y="3611232"/>
                  </a:lnTo>
                  <a:lnTo>
                    <a:pt x="2020150" y="3610102"/>
                  </a:lnTo>
                  <a:lnTo>
                    <a:pt x="2019998" y="3602317"/>
                  </a:lnTo>
                  <a:lnTo>
                    <a:pt x="2019338" y="3601339"/>
                  </a:lnTo>
                  <a:lnTo>
                    <a:pt x="2016125" y="3601313"/>
                  </a:lnTo>
                  <a:lnTo>
                    <a:pt x="2022665" y="3595662"/>
                  </a:lnTo>
                  <a:lnTo>
                    <a:pt x="2026043" y="3587661"/>
                  </a:lnTo>
                  <a:lnTo>
                    <a:pt x="2031453" y="3572281"/>
                  </a:lnTo>
                  <a:lnTo>
                    <a:pt x="2028507" y="3569512"/>
                  </a:lnTo>
                  <a:lnTo>
                    <a:pt x="2028431" y="3562743"/>
                  </a:lnTo>
                  <a:lnTo>
                    <a:pt x="2031212" y="3556190"/>
                  </a:lnTo>
                  <a:lnTo>
                    <a:pt x="2037867" y="3551440"/>
                  </a:lnTo>
                  <a:lnTo>
                    <a:pt x="2045614" y="3547465"/>
                  </a:lnTo>
                  <a:lnTo>
                    <a:pt x="2051697" y="3543287"/>
                  </a:lnTo>
                  <a:lnTo>
                    <a:pt x="2044331" y="3536873"/>
                  </a:lnTo>
                  <a:lnTo>
                    <a:pt x="2041944" y="3526066"/>
                  </a:lnTo>
                  <a:lnTo>
                    <a:pt x="2042299" y="3513950"/>
                  </a:lnTo>
                  <a:lnTo>
                    <a:pt x="2043099" y="3503587"/>
                  </a:lnTo>
                  <a:lnTo>
                    <a:pt x="2043366" y="3495725"/>
                  </a:lnTo>
                  <a:lnTo>
                    <a:pt x="2048167" y="3491395"/>
                  </a:lnTo>
                  <a:lnTo>
                    <a:pt x="2043874" y="3478034"/>
                  </a:lnTo>
                  <a:lnTo>
                    <a:pt x="2039937" y="3472777"/>
                  </a:lnTo>
                  <a:lnTo>
                    <a:pt x="2053018" y="3468776"/>
                  </a:lnTo>
                  <a:lnTo>
                    <a:pt x="2060613" y="3462617"/>
                  </a:lnTo>
                  <a:close/>
                </a:path>
                <a:path w="4761865" h="3806825">
                  <a:moveTo>
                    <a:pt x="2647048" y="2595803"/>
                  </a:moveTo>
                  <a:lnTo>
                    <a:pt x="2637548" y="2596273"/>
                  </a:lnTo>
                  <a:lnTo>
                    <a:pt x="2627960" y="2597073"/>
                  </a:lnTo>
                  <a:lnTo>
                    <a:pt x="2618409" y="2597315"/>
                  </a:lnTo>
                  <a:lnTo>
                    <a:pt x="2608986" y="2596134"/>
                  </a:lnTo>
                  <a:lnTo>
                    <a:pt x="2598928" y="2593149"/>
                  </a:lnTo>
                  <a:lnTo>
                    <a:pt x="2588907" y="2589314"/>
                  </a:lnTo>
                  <a:lnTo>
                    <a:pt x="2569197" y="2581287"/>
                  </a:lnTo>
                  <a:lnTo>
                    <a:pt x="2507831" y="2558084"/>
                  </a:lnTo>
                  <a:lnTo>
                    <a:pt x="2480475" y="2548064"/>
                  </a:lnTo>
                  <a:lnTo>
                    <a:pt x="2476766" y="2541384"/>
                  </a:lnTo>
                  <a:lnTo>
                    <a:pt x="2467889" y="2534145"/>
                  </a:lnTo>
                  <a:lnTo>
                    <a:pt x="2463114" y="2533065"/>
                  </a:lnTo>
                  <a:lnTo>
                    <a:pt x="2457094" y="2526080"/>
                  </a:lnTo>
                  <a:lnTo>
                    <a:pt x="2454427" y="2519603"/>
                  </a:lnTo>
                  <a:lnTo>
                    <a:pt x="2449563" y="2509609"/>
                  </a:lnTo>
                  <a:lnTo>
                    <a:pt x="2433383" y="2485961"/>
                  </a:lnTo>
                  <a:lnTo>
                    <a:pt x="2430259" y="2479878"/>
                  </a:lnTo>
                  <a:lnTo>
                    <a:pt x="2428760" y="2473134"/>
                  </a:lnTo>
                  <a:lnTo>
                    <a:pt x="2431326" y="2467610"/>
                  </a:lnTo>
                  <a:lnTo>
                    <a:pt x="2435123" y="2462276"/>
                  </a:lnTo>
                  <a:lnTo>
                    <a:pt x="2437320" y="2456142"/>
                  </a:lnTo>
                  <a:lnTo>
                    <a:pt x="2431923" y="2457920"/>
                  </a:lnTo>
                  <a:lnTo>
                    <a:pt x="2428494" y="2451138"/>
                  </a:lnTo>
                  <a:lnTo>
                    <a:pt x="2415603" y="2454427"/>
                  </a:lnTo>
                  <a:lnTo>
                    <a:pt x="2408301" y="2457945"/>
                  </a:lnTo>
                  <a:lnTo>
                    <a:pt x="2400922" y="2458453"/>
                  </a:lnTo>
                  <a:lnTo>
                    <a:pt x="2394178" y="2457145"/>
                  </a:lnTo>
                  <a:lnTo>
                    <a:pt x="2391486" y="2452751"/>
                  </a:lnTo>
                  <a:lnTo>
                    <a:pt x="2390495" y="2439809"/>
                  </a:lnTo>
                  <a:lnTo>
                    <a:pt x="2390876" y="2428062"/>
                  </a:lnTo>
                  <a:lnTo>
                    <a:pt x="2394877" y="2418384"/>
                  </a:lnTo>
                  <a:lnTo>
                    <a:pt x="2407412" y="2399373"/>
                  </a:lnTo>
                  <a:lnTo>
                    <a:pt x="2410561" y="2391194"/>
                  </a:lnTo>
                  <a:lnTo>
                    <a:pt x="2409914" y="2384526"/>
                  </a:lnTo>
                  <a:lnTo>
                    <a:pt x="2405977" y="2378646"/>
                  </a:lnTo>
                  <a:lnTo>
                    <a:pt x="2399271" y="2372817"/>
                  </a:lnTo>
                  <a:lnTo>
                    <a:pt x="2392997" y="2368004"/>
                  </a:lnTo>
                  <a:lnTo>
                    <a:pt x="2391321" y="2362365"/>
                  </a:lnTo>
                  <a:lnTo>
                    <a:pt x="2383917" y="2348306"/>
                  </a:lnTo>
                  <a:lnTo>
                    <a:pt x="2375725" y="2344305"/>
                  </a:lnTo>
                  <a:lnTo>
                    <a:pt x="2369477" y="2339327"/>
                  </a:lnTo>
                  <a:lnTo>
                    <a:pt x="2362695" y="2331872"/>
                  </a:lnTo>
                  <a:lnTo>
                    <a:pt x="2356955" y="2323147"/>
                  </a:lnTo>
                  <a:lnTo>
                    <a:pt x="2350757" y="2314968"/>
                  </a:lnTo>
                  <a:lnTo>
                    <a:pt x="2342654" y="2309139"/>
                  </a:lnTo>
                  <a:lnTo>
                    <a:pt x="2335174" y="2304999"/>
                  </a:lnTo>
                  <a:lnTo>
                    <a:pt x="2327186" y="2300033"/>
                  </a:lnTo>
                  <a:lnTo>
                    <a:pt x="2318893" y="2296388"/>
                  </a:lnTo>
                  <a:lnTo>
                    <a:pt x="2303576" y="2295779"/>
                  </a:lnTo>
                  <a:lnTo>
                    <a:pt x="2295690" y="2293543"/>
                  </a:lnTo>
                  <a:lnTo>
                    <a:pt x="2287854" y="2292756"/>
                  </a:lnTo>
                  <a:lnTo>
                    <a:pt x="2281047" y="2296731"/>
                  </a:lnTo>
                  <a:lnTo>
                    <a:pt x="2280501" y="2294648"/>
                  </a:lnTo>
                  <a:lnTo>
                    <a:pt x="2275941" y="2285034"/>
                  </a:lnTo>
                  <a:lnTo>
                    <a:pt x="2271623" y="2286266"/>
                  </a:lnTo>
                  <a:lnTo>
                    <a:pt x="2270366" y="2291029"/>
                  </a:lnTo>
                  <a:lnTo>
                    <a:pt x="2266480" y="2294382"/>
                  </a:lnTo>
                  <a:lnTo>
                    <a:pt x="2263254" y="2295220"/>
                  </a:lnTo>
                  <a:lnTo>
                    <a:pt x="2251849" y="2297290"/>
                  </a:lnTo>
                  <a:lnTo>
                    <a:pt x="2246973" y="2296350"/>
                  </a:lnTo>
                  <a:lnTo>
                    <a:pt x="2240953" y="2284323"/>
                  </a:lnTo>
                  <a:lnTo>
                    <a:pt x="2237168" y="2285809"/>
                  </a:lnTo>
                  <a:lnTo>
                    <a:pt x="2230755" y="2282279"/>
                  </a:lnTo>
                  <a:lnTo>
                    <a:pt x="2226830" y="2275840"/>
                  </a:lnTo>
                  <a:lnTo>
                    <a:pt x="2224163" y="2285111"/>
                  </a:lnTo>
                  <a:lnTo>
                    <a:pt x="2221052" y="2294229"/>
                  </a:lnTo>
                  <a:lnTo>
                    <a:pt x="2214092" y="2312212"/>
                  </a:lnTo>
                  <a:lnTo>
                    <a:pt x="2210917" y="2307704"/>
                  </a:lnTo>
                  <a:lnTo>
                    <a:pt x="2208161" y="2301062"/>
                  </a:lnTo>
                  <a:lnTo>
                    <a:pt x="2196795" y="2294483"/>
                  </a:lnTo>
                  <a:lnTo>
                    <a:pt x="2195855" y="2303742"/>
                  </a:lnTo>
                  <a:lnTo>
                    <a:pt x="2191308" y="2303792"/>
                  </a:lnTo>
                  <a:lnTo>
                    <a:pt x="2177364" y="2302992"/>
                  </a:lnTo>
                  <a:lnTo>
                    <a:pt x="2172932" y="2305659"/>
                  </a:lnTo>
                  <a:lnTo>
                    <a:pt x="2169972" y="2313762"/>
                  </a:lnTo>
                  <a:lnTo>
                    <a:pt x="2168385" y="2321991"/>
                  </a:lnTo>
                  <a:lnTo>
                    <a:pt x="2169261" y="2329383"/>
                  </a:lnTo>
                  <a:lnTo>
                    <a:pt x="2161756" y="2345423"/>
                  </a:lnTo>
                  <a:lnTo>
                    <a:pt x="2161032" y="2350211"/>
                  </a:lnTo>
                  <a:lnTo>
                    <a:pt x="2159914" y="2363584"/>
                  </a:lnTo>
                  <a:lnTo>
                    <a:pt x="2159139" y="2370315"/>
                  </a:lnTo>
                  <a:lnTo>
                    <a:pt x="2157552" y="2376652"/>
                  </a:lnTo>
                  <a:lnTo>
                    <a:pt x="2156599" y="2379294"/>
                  </a:lnTo>
                  <a:lnTo>
                    <a:pt x="2146135" y="2378164"/>
                  </a:lnTo>
                  <a:lnTo>
                    <a:pt x="2138591" y="2378519"/>
                  </a:lnTo>
                  <a:lnTo>
                    <a:pt x="2118195" y="2415489"/>
                  </a:lnTo>
                  <a:lnTo>
                    <a:pt x="2112975" y="2420264"/>
                  </a:lnTo>
                  <a:lnTo>
                    <a:pt x="2116925" y="2427681"/>
                  </a:lnTo>
                  <a:lnTo>
                    <a:pt x="2114232" y="2436520"/>
                  </a:lnTo>
                  <a:lnTo>
                    <a:pt x="2109305" y="2443505"/>
                  </a:lnTo>
                  <a:lnTo>
                    <a:pt x="2112340" y="2446464"/>
                  </a:lnTo>
                  <a:lnTo>
                    <a:pt x="2113737" y="2452103"/>
                  </a:lnTo>
                  <a:lnTo>
                    <a:pt x="2111324" y="2459672"/>
                  </a:lnTo>
                  <a:lnTo>
                    <a:pt x="2107387" y="2466822"/>
                  </a:lnTo>
                  <a:lnTo>
                    <a:pt x="2104212" y="2471216"/>
                  </a:lnTo>
                  <a:lnTo>
                    <a:pt x="2104351" y="2465311"/>
                  </a:lnTo>
                  <a:lnTo>
                    <a:pt x="2097341" y="2458783"/>
                  </a:lnTo>
                  <a:lnTo>
                    <a:pt x="2088540" y="2468994"/>
                  </a:lnTo>
                  <a:lnTo>
                    <a:pt x="2085136" y="2475344"/>
                  </a:lnTo>
                  <a:lnTo>
                    <a:pt x="2085352" y="2487980"/>
                  </a:lnTo>
                  <a:lnTo>
                    <a:pt x="2087892" y="2492260"/>
                  </a:lnTo>
                  <a:lnTo>
                    <a:pt x="2084006" y="2502992"/>
                  </a:lnTo>
                  <a:lnTo>
                    <a:pt x="2081784" y="2507056"/>
                  </a:lnTo>
                  <a:lnTo>
                    <a:pt x="2080107" y="2511361"/>
                  </a:lnTo>
                  <a:lnTo>
                    <a:pt x="2077923" y="2519807"/>
                  </a:lnTo>
                  <a:lnTo>
                    <a:pt x="2077377" y="2528532"/>
                  </a:lnTo>
                  <a:lnTo>
                    <a:pt x="2077897" y="2537345"/>
                  </a:lnTo>
                  <a:lnTo>
                    <a:pt x="2079701" y="2552852"/>
                  </a:lnTo>
                  <a:lnTo>
                    <a:pt x="2082457" y="2563660"/>
                  </a:lnTo>
                  <a:lnTo>
                    <a:pt x="2072220" y="2578887"/>
                  </a:lnTo>
                  <a:lnTo>
                    <a:pt x="2065172" y="2576296"/>
                  </a:lnTo>
                  <a:lnTo>
                    <a:pt x="2047849" y="2573350"/>
                  </a:lnTo>
                  <a:lnTo>
                    <a:pt x="2040178" y="2574379"/>
                  </a:lnTo>
                  <a:lnTo>
                    <a:pt x="2040115" y="2591638"/>
                  </a:lnTo>
                  <a:lnTo>
                    <a:pt x="2034146" y="2594965"/>
                  </a:lnTo>
                  <a:lnTo>
                    <a:pt x="2033384" y="2601226"/>
                  </a:lnTo>
                  <a:lnTo>
                    <a:pt x="2036508" y="2607360"/>
                  </a:lnTo>
                  <a:lnTo>
                    <a:pt x="2044649" y="2607411"/>
                  </a:lnTo>
                  <a:lnTo>
                    <a:pt x="2056866" y="2608884"/>
                  </a:lnTo>
                  <a:lnTo>
                    <a:pt x="2079358" y="2631059"/>
                  </a:lnTo>
                  <a:lnTo>
                    <a:pt x="2085187" y="2639504"/>
                  </a:lnTo>
                  <a:lnTo>
                    <a:pt x="2085606" y="2644089"/>
                  </a:lnTo>
                  <a:lnTo>
                    <a:pt x="2089873" y="2645270"/>
                  </a:lnTo>
                  <a:lnTo>
                    <a:pt x="2091499" y="2645460"/>
                  </a:lnTo>
                  <a:lnTo>
                    <a:pt x="2093010" y="2646007"/>
                  </a:lnTo>
                  <a:lnTo>
                    <a:pt x="2094395" y="2646896"/>
                  </a:lnTo>
                  <a:lnTo>
                    <a:pt x="2096630" y="2648889"/>
                  </a:lnTo>
                  <a:lnTo>
                    <a:pt x="2095741" y="2652115"/>
                  </a:lnTo>
                  <a:lnTo>
                    <a:pt x="2103386" y="2655976"/>
                  </a:lnTo>
                  <a:lnTo>
                    <a:pt x="2108492" y="2664828"/>
                  </a:lnTo>
                  <a:lnTo>
                    <a:pt x="2109749" y="2672118"/>
                  </a:lnTo>
                  <a:lnTo>
                    <a:pt x="2112289" y="2678582"/>
                  </a:lnTo>
                  <a:lnTo>
                    <a:pt x="2116747" y="2692298"/>
                  </a:lnTo>
                  <a:lnTo>
                    <a:pt x="2119223" y="2699118"/>
                  </a:lnTo>
                  <a:lnTo>
                    <a:pt x="2122436" y="2705366"/>
                  </a:lnTo>
                  <a:lnTo>
                    <a:pt x="2124608" y="2708732"/>
                  </a:lnTo>
                  <a:lnTo>
                    <a:pt x="2128278" y="2716288"/>
                  </a:lnTo>
                  <a:lnTo>
                    <a:pt x="2130907" y="2718828"/>
                  </a:lnTo>
                  <a:lnTo>
                    <a:pt x="2135225" y="2713317"/>
                  </a:lnTo>
                  <a:lnTo>
                    <a:pt x="2148154" y="2717139"/>
                  </a:lnTo>
                  <a:lnTo>
                    <a:pt x="2152053" y="2730423"/>
                  </a:lnTo>
                  <a:lnTo>
                    <a:pt x="2146668" y="2738856"/>
                  </a:lnTo>
                  <a:lnTo>
                    <a:pt x="2152078" y="2749791"/>
                  </a:lnTo>
                  <a:lnTo>
                    <a:pt x="2158441" y="2761005"/>
                  </a:lnTo>
                  <a:lnTo>
                    <a:pt x="2180577" y="2760675"/>
                  </a:lnTo>
                  <a:lnTo>
                    <a:pt x="2189099" y="2761157"/>
                  </a:lnTo>
                  <a:lnTo>
                    <a:pt x="2196985" y="2762910"/>
                  </a:lnTo>
                  <a:lnTo>
                    <a:pt x="2211349" y="2771444"/>
                  </a:lnTo>
                  <a:lnTo>
                    <a:pt x="2224798" y="2783459"/>
                  </a:lnTo>
                  <a:lnTo>
                    <a:pt x="2238692" y="2794482"/>
                  </a:lnTo>
                  <a:lnTo>
                    <a:pt x="2254351" y="2800083"/>
                  </a:lnTo>
                  <a:lnTo>
                    <a:pt x="2259228" y="2800489"/>
                  </a:lnTo>
                  <a:lnTo>
                    <a:pt x="2264168" y="2798280"/>
                  </a:lnTo>
                  <a:lnTo>
                    <a:pt x="2273681" y="2800299"/>
                  </a:lnTo>
                  <a:lnTo>
                    <a:pt x="2276144" y="2804706"/>
                  </a:lnTo>
                  <a:lnTo>
                    <a:pt x="2288108" y="2803614"/>
                  </a:lnTo>
                  <a:lnTo>
                    <a:pt x="2299830" y="2804388"/>
                  </a:lnTo>
                  <a:lnTo>
                    <a:pt x="2305024" y="2809367"/>
                  </a:lnTo>
                  <a:lnTo>
                    <a:pt x="2305977" y="2804642"/>
                  </a:lnTo>
                  <a:lnTo>
                    <a:pt x="2310282" y="2802178"/>
                  </a:lnTo>
                  <a:lnTo>
                    <a:pt x="2315045" y="2795955"/>
                  </a:lnTo>
                  <a:lnTo>
                    <a:pt x="2315438" y="2792539"/>
                  </a:lnTo>
                  <a:lnTo>
                    <a:pt x="2317356" y="2789821"/>
                  </a:lnTo>
                  <a:lnTo>
                    <a:pt x="2321687" y="2785414"/>
                  </a:lnTo>
                  <a:lnTo>
                    <a:pt x="2327313" y="2781731"/>
                  </a:lnTo>
                  <a:lnTo>
                    <a:pt x="2333383" y="2778671"/>
                  </a:lnTo>
                  <a:lnTo>
                    <a:pt x="2343391" y="2774099"/>
                  </a:lnTo>
                  <a:lnTo>
                    <a:pt x="2349906" y="2767761"/>
                  </a:lnTo>
                  <a:lnTo>
                    <a:pt x="2360168" y="2768968"/>
                  </a:lnTo>
                  <a:lnTo>
                    <a:pt x="2363889" y="2777502"/>
                  </a:lnTo>
                  <a:lnTo>
                    <a:pt x="2367026" y="2780969"/>
                  </a:lnTo>
                  <a:lnTo>
                    <a:pt x="2372906" y="2784411"/>
                  </a:lnTo>
                  <a:lnTo>
                    <a:pt x="2379281" y="2784183"/>
                  </a:lnTo>
                  <a:lnTo>
                    <a:pt x="2385847" y="2782773"/>
                  </a:lnTo>
                  <a:lnTo>
                    <a:pt x="2392286" y="2782709"/>
                  </a:lnTo>
                  <a:lnTo>
                    <a:pt x="2402243" y="2784995"/>
                  </a:lnTo>
                  <a:lnTo>
                    <a:pt x="2401976" y="2776918"/>
                  </a:lnTo>
                  <a:lnTo>
                    <a:pt x="2416581" y="2768917"/>
                  </a:lnTo>
                  <a:lnTo>
                    <a:pt x="2425547" y="2771127"/>
                  </a:lnTo>
                  <a:lnTo>
                    <a:pt x="2441359" y="2767977"/>
                  </a:lnTo>
                  <a:lnTo>
                    <a:pt x="2444077" y="2761665"/>
                  </a:lnTo>
                  <a:lnTo>
                    <a:pt x="2448458" y="2755366"/>
                  </a:lnTo>
                  <a:lnTo>
                    <a:pt x="2460485" y="2744952"/>
                  </a:lnTo>
                  <a:lnTo>
                    <a:pt x="2476144" y="2739644"/>
                  </a:lnTo>
                  <a:lnTo>
                    <a:pt x="2493073" y="2738018"/>
                  </a:lnTo>
                  <a:lnTo>
                    <a:pt x="2508859" y="2738640"/>
                  </a:lnTo>
                  <a:lnTo>
                    <a:pt x="2518880" y="2739517"/>
                  </a:lnTo>
                  <a:lnTo>
                    <a:pt x="2525115" y="2740418"/>
                  </a:lnTo>
                  <a:lnTo>
                    <a:pt x="2532138" y="2732201"/>
                  </a:lnTo>
                  <a:lnTo>
                    <a:pt x="2537002" y="2726156"/>
                  </a:lnTo>
                  <a:lnTo>
                    <a:pt x="2550782" y="2707284"/>
                  </a:lnTo>
                  <a:lnTo>
                    <a:pt x="2573680" y="2678430"/>
                  </a:lnTo>
                  <a:lnTo>
                    <a:pt x="2597518" y="2650350"/>
                  </a:lnTo>
                  <a:lnTo>
                    <a:pt x="2622042" y="2622867"/>
                  </a:lnTo>
                  <a:lnTo>
                    <a:pt x="2647048" y="2595803"/>
                  </a:lnTo>
                  <a:close/>
                </a:path>
                <a:path w="4761865" h="3806825">
                  <a:moveTo>
                    <a:pt x="2818028" y="1721764"/>
                  </a:moveTo>
                  <a:lnTo>
                    <a:pt x="2815450" y="1720176"/>
                  </a:lnTo>
                  <a:lnTo>
                    <a:pt x="2812745" y="1719922"/>
                  </a:lnTo>
                  <a:lnTo>
                    <a:pt x="2809913" y="1720989"/>
                  </a:lnTo>
                  <a:lnTo>
                    <a:pt x="2814155" y="1722539"/>
                  </a:lnTo>
                  <a:lnTo>
                    <a:pt x="2815374" y="1721916"/>
                  </a:lnTo>
                  <a:lnTo>
                    <a:pt x="2816656" y="1721662"/>
                  </a:lnTo>
                  <a:lnTo>
                    <a:pt x="2818028" y="1721764"/>
                  </a:lnTo>
                  <a:close/>
                </a:path>
                <a:path w="4761865" h="3806825">
                  <a:moveTo>
                    <a:pt x="2846044" y="1733283"/>
                  </a:moveTo>
                  <a:lnTo>
                    <a:pt x="2844749" y="1733029"/>
                  </a:lnTo>
                  <a:lnTo>
                    <a:pt x="2841460" y="1735734"/>
                  </a:lnTo>
                  <a:lnTo>
                    <a:pt x="2845320" y="1736509"/>
                  </a:lnTo>
                  <a:lnTo>
                    <a:pt x="2846044" y="1733283"/>
                  </a:lnTo>
                  <a:close/>
                </a:path>
                <a:path w="4761865" h="3806825">
                  <a:moveTo>
                    <a:pt x="2899778" y="1196835"/>
                  </a:moveTo>
                  <a:lnTo>
                    <a:pt x="2897797" y="1193025"/>
                  </a:lnTo>
                  <a:lnTo>
                    <a:pt x="2897136" y="1191755"/>
                  </a:lnTo>
                  <a:lnTo>
                    <a:pt x="2896006" y="1190485"/>
                  </a:lnTo>
                  <a:lnTo>
                    <a:pt x="2884246" y="1193025"/>
                  </a:lnTo>
                  <a:lnTo>
                    <a:pt x="2882176" y="1191755"/>
                  </a:lnTo>
                  <a:lnTo>
                    <a:pt x="2875546" y="1187945"/>
                  </a:lnTo>
                  <a:lnTo>
                    <a:pt x="2874530" y="1191755"/>
                  </a:lnTo>
                  <a:lnTo>
                    <a:pt x="2866237" y="1189215"/>
                  </a:lnTo>
                  <a:lnTo>
                    <a:pt x="2858351" y="1191755"/>
                  </a:lnTo>
                  <a:lnTo>
                    <a:pt x="2861348" y="1196835"/>
                  </a:lnTo>
                  <a:lnTo>
                    <a:pt x="2899778" y="1196835"/>
                  </a:lnTo>
                  <a:close/>
                </a:path>
                <a:path w="4761865" h="3806825">
                  <a:moveTo>
                    <a:pt x="3073819" y="1321295"/>
                  </a:moveTo>
                  <a:lnTo>
                    <a:pt x="3072612" y="1311135"/>
                  </a:lnTo>
                  <a:lnTo>
                    <a:pt x="3072295" y="1309865"/>
                  </a:lnTo>
                  <a:lnTo>
                    <a:pt x="3070098" y="1300975"/>
                  </a:lnTo>
                  <a:lnTo>
                    <a:pt x="3069793" y="1299705"/>
                  </a:lnTo>
                  <a:lnTo>
                    <a:pt x="3061855" y="1293355"/>
                  </a:lnTo>
                  <a:lnTo>
                    <a:pt x="3066567" y="1294625"/>
                  </a:lnTo>
                  <a:lnTo>
                    <a:pt x="3066377" y="1293355"/>
                  </a:lnTo>
                  <a:lnTo>
                    <a:pt x="3065005" y="1284465"/>
                  </a:lnTo>
                  <a:lnTo>
                    <a:pt x="3062440" y="1281925"/>
                  </a:lnTo>
                  <a:lnTo>
                    <a:pt x="3061424" y="1276845"/>
                  </a:lnTo>
                  <a:lnTo>
                    <a:pt x="3061589" y="1266685"/>
                  </a:lnTo>
                  <a:lnTo>
                    <a:pt x="3061601" y="1265415"/>
                  </a:lnTo>
                  <a:lnTo>
                    <a:pt x="3061627" y="1264145"/>
                  </a:lnTo>
                  <a:lnTo>
                    <a:pt x="3058617" y="1264145"/>
                  </a:lnTo>
                  <a:lnTo>
                    <a:pt x="3051530" y="1265415"/>
                  </a:lnTo>
                  <a:lnTo>
                    <a:pt x="3035338" y="1265415"/>
                  </a:lnTo>
                  <a:lnTo>
                    <a:pt x="3028658" y="1264145"/>
                  </a:lnTo>
                  <a:lnTo>
                    <a:pt x="3021863" y="1260335"/>
                  </a:lnTo>
                  <a:lnTo>
                    <a:pt x="3018459" y="1251445"/>
                  </a:lnTo>
                  <a:lnTo>
                    <a:pt x="3012135" y="1247635"/>
                  </a:lnTo>
                  <a:lnTo>
                    <a:pt x="3006128" y="1243825"/>
                  </a:lnTo>
                  <a:lnTo>
                    <a:pt x="2999448" y="1242555"/>
                  </a:lnTo>
                  <a:lnTo>
                    <a:pt x="2993174" y="1240015"/>
                  </a:lnTo>
                  <a:lnTo>
                    <a:pt x="2988322" y="1234935"/>
                  </a:lnTo>
                  <a:lnTo>
                    <a:pt x="2983369" y="1227315"/>
                  </a:lnTo>
                  <a:lnTo>
                    <a:pt x="2981414" y="1223505"/>
                  </a:lnTo>
                  <a:lnTo>
                    <a:pt x="2972333" y="1220965"/>
                  </a:lnTo>
                  <a:lnTo>
                    <a:pt x="2965691" y="1218425"/>
                  </a:lnTo>
                  <a:lnTo>
                    <a:pt x="2946196" y="1218425"/>
                  </a:lnTo>
                  <a:lnTo>
                    <a:pt x="2937726" y="1217155"/>
                  </a:lnTo>
                  <a:lnTo>
                    <a:pt x="2932861" y="1209535"/>
                  </a:lnTo>
                  <a:lnTo>
                    <a:pt x="2917609" y="1206995"/>
                  </a:lnTo>
                  <a:lnTo>
                    <a:pt x="2905087" y="1206995"/>
                  </a:lnTo>
                  <a:lnTo>
                    <a:pt x="2900451" y="1198105"/>
                  </a:lnTo>
                  <a:lnTo>
                    <a:pt x="2862097" y="1198105"/>
                  </a:lnTo>
                  <a:lnTo>
                    <a:pt x="2845955" y="1198105"/>
                  </a:lnTo>
                  <a:lnTo>
                    <a:pt x="2829814" y="1198105"/>
                  </a:lnTo>
                  <a:lnTo>
                    <a:pt x="2823870" y="1200645"/>
                  </a:lnTo>
                  <a:lnTo>
                    <a:pt x="2817749" y="1204455"/>
                  </a:lnTo>
                  <a:lnTo>
                    <a:pt x="2812199" y="1209535"/>
                  </a:lnTo>
                  <a:lnTo>
                    <a:pt x="2807970" y="1214615"/>
                  </a:lnTo>
                  <a:lnTo>
                    <a:pt x="2803499" y="1222235"/>
                  </a:lnTo>
                  <a:lnTo>
                    <a:pt x="2810243" y="1224775"/>
                  </a:lnTo>
                  <a:lnTo>
                    <a:pt x="2791218" y="1231125"/>
                  </a:lnTo>
                  <a:lnTo>
                    <a:pt x="2784259" y="1232395"/>
                  </a:lnTo>
                  <a:lnTo>
                    <a:pt x="2775051" y="1232395"/>
                  </a:lnTo>
                  <a:lnTo>
                    <a:pt x="2776575" y="1237475"/>
                  </a:lnTo>
                  <a:lnTo>
                    <a:pt x="2784221" y="1250175"/>
                  </a:lnTo>
                  <a:lnTo>
                    <a:pt x="2781262" y="1260335"/>
                  </a:lnTo>
                  <a:lnTo>
                    <a:pt x="2770149" y="1256525"/>
                  </a:lnTo>
                  <a:lnTo>
                    <a:pt x="2767304" y="1255255"/>
                  </a:lnTo>
                  <a:lnTo>
                    <a:pt x="2771432" y="1253985"/>
                  </a:lnTo>
                  <a:lnTo>
                    <a:pt x="2775699" y="1253985"/>
                  </a:lnTo>
                  <a:lnTo>
                    <a:pt x="2779661" y="1252715"/>
                  </a:lnTo>
                  <a:lnTo>
                    <a:pt x="2764320" y="1252715"/>
                  </a:lnTo>
                  <a:lnTo>
                    <a:pt x="2748394" y="1255255"/>
                  </a:lnTo>
                  <a:lnTo>
                    <a:pt x="2732671" y="1260335"/>
                  </a:lnTo>
                  <a:lnTo>
                    <a:pt x="2717952" y="1264145"/>
                  </a:lnTo>
                  <a:lnTo>
                    <a:pt x="2705735" y="1266685"/>
                  </a:lnTo>
                  <a:lnTo>
                    <a:pt x="2692895" y="1265415"/>
                  </a:lnTo>
                  <a:lnTo>
                    <a:pt x="2680258" y="1262875"/>
                  </a:lnTo>
                  <a:lnTo>
                    <a:pt x="2668638" y="1257795"/>
                  </a:lnTo>
                  <a:lnTo>
                    <a:pt x="2662555" y="1255255"/>
                  </a:lnTo>
                  <a:lnTo>
                    <a:pt x="2635974" y="1232395"/>
                  </a:lnTo>
                  <a:lnTo>
                    <a:pt x="2632265" y="1231125"/>
                  </a:lnTo>
                  <a:lnTo>
                    <a:pt x="2628557" y="1229855"/>
                  </a:lnTo>
                  <a:lnTo>
                    <a:pt x="2619679" y="1227315"/>
                  </a:lnTo>
                  <a:lnTo>
                    <a:pt x="2601214" y="1224775"/>
                  </a:lnTo>
                  <a:lnTo>
                    <a:pt x="2592413" y="1222235"/>
                  </a:lnTo>
                  <a:lnTo>
                    <a:pt x="2584767" y="1214615"/>
                  </a:lnTo>
                  <a:lnTo>
                    <a:pt x="2580475" y="1204455"/>
                  </a:lnTo>
                  <a:lnTo>
                    <a:pt x="2577579" y="1193025"/>
                  </a:lnTo>
                  <a:lnTo>
                    <a:pt x="2574086" y="1182865"/>
                  </a:lnTo>
                  <a:lnTo>
                    <a:pt x="2573502" y="1181595"/>
                  </a:lnTo>
                  <a:lnTo>
                    <a:pt x="2567698" y="1182865"/>
                  </a:lnTo>
                  <a:lnTo>
                    <a:pt x="2561044" y="1180325"/>
                  </a:lnTo>
                  <a:lnTo>
                    <a:pt x="2557081" y="1175245"/>
                  </a:lnTo>
                  <a:lnTo>
                    <a:pt x="2552649" y="1172705"/>
                  </a:lnTo>
                  <a:lnTo>
                    <a:pt x="2546858" y="1168895"/>
                  </a:lnTo>
                  <a:lnTo>
                    <a:pt x="2541359" y="1165085"/>
                  </a:lnTo>
                  <a:lnTo>
                    <a:pt x="2540571" y="1162545"/>
                  </a:lnTo>
                  <a:lnTo>
                    <a:pt x="2539784" y="1160005"/>
                  </a:lnTo>
                  <a:lnTo>
                    <a:pt x="2545816" y="1157465"/>
                  </a:lnTo>
                  <a:lnTo>
                    <a:pt x="2547620" y="1153655"/>
                  </a:lnTo>
                  <a:lnTo>
                    <a:pt x="2544915" y="1148575"/>
                  </a:lnTo>
                  <a:lnTo>
                    <a:pt x="2543378" y="1142225"/>
                  </a:lnTo>
                  <a:lnTo>
                    <a:pt x="2548712" y="1138415"/>
                  </a:lnTo>
                  <a:lnTo>
                    <a:pt x="2543302" y="1132065"/>
                  </a:lnTo>
                  <a:lnTo>
                    <a:pt x="2536926" y="1125715"/>
                  </a:lnTo>
                  <a:lnTo>
                    <a:pt x="2529776" y="1123175"/>
                  </a:lnTo>
                  <a:lnTo>
                    <a:pt x="2522029" y="1125715"/>
                  </a:lnTo>
                  <a:lnTo>
                    <a:pt x="2517952" y="1129525"/>
                  </a:lnTo>
                  <a:lnTo>
                    <a:pt x="2514714" y="1133335"/>
                  </a:lnTo>
                  <a:lnTo>
                    <a:pt x="2507754" y="1138415"/>
                  </a:lnTo>
                  <a:lnTo>
                    <a:pt x="2501887" y="1139685"/>
                  </a:lnTo>
                  <a:lnTo>
                    <a:pt x="2498966" y="1147305"/>
                  </a:lnTo>
                  <a:lnTo>
                    <a:pt x="2485682" y="1158735"/>
                  </a:lnTo>
                  <a:lnTo>
                    <a:pt x="2474607" y="1162545"/>
                  </a:lnTo>
                  <a:lnTo>
                    <a:pt x="2464231" y="1161275"/>
                  </a:lnTo>
                  <a:lnTo>
                    <a:pt x="2449423" y="1158735"/>
                  </a:lnTo>
                  <a:lnTo>
                    <a:pt x="2443797" y="1156195"/>
                  </a:lnTo>
                  <a:lnTo>
                    <a:pt x="2438844" y="1152385"/>
                  </a:lnTo>
                  <a:lnTo>
                    <a:pt x="2429357" y="1143495"/>
                  </a:lnTo>
                  <a:lnTo>
                    <a:pt x="2424773" y="1140955"/>
                  </a:lnTo>
                  <a:lnTo>
                    <a:pt x="2416606" y="1133335"/>
                  </a:lnTo>
                  <a:lnTo>
                    <a:pt x="2414181" y="1126985"/>
                  </a:lnTo>
                  <a:lnTo>
                    <a:pt x="2404618" y="1120635"/>
                  </a:lnTo>
                  <a:lnTo>
                    <a:pt x="2399246" y="1118095"/>
                  </a:lnTo>
                  <a:lnTo>
                    <a:pt x="2399309" y="1125715"/>
                  </a:lnTo>
                  <a:lnTo>
                    <a:pt x="2398471" y="1133335"/>
                  </a:lnTo>
                  <a:lnTo>
                    <a:pt x="2395740" y="1135875"/>
                  </a:lnTo>
                  <a:lnTo>
                    <a:pt x="2391041" y="1137145"/>
                  </a:lnTo>
                  <a:lnTo>
                    <a:pt x="2384272" y="1138415"/>
                  </a:lnTo>
                  <a:lnTo>
                    <a:pt x="2387231" y="1142225"/>
                  </a:lnTo>
                  <a:lnTo>
                    <a:pt x="2393772" y="1149845"/>
                  </a:lnTo>
                  <a:lnTo>
                    <a:pt x="2390267" y="1158735"/>
                  </a:lnTo>
                  <a:lnTo>
                    <a:pt x="2396502" y="1160005"/>
                  </a:lnTo>
                  <a:lnTo>
                    <a:pt x="2397633" y="1163815"/>
                  </a:lnTo>
                  <a:lnTo>
                    <a:pt x="2399004" y="1170165"/>
                  </a:lnTo>
                  <a:lnTo>
                    <a:pt x="2400223" y="1176515"/>
                  </a:lnTo>
                  <a:lnTo>
                    <a:pt x="2402713" y="1182865"/>
                  </a:lnTo>
                  <a:lnTo>
                    <a:pt x="2407869" y="1186675"/>
                  </a:lnTo>
                  <a:lnTo>
                    <a:pt x="2403678" y="1190485"/>
                  </a:lnTo>
                  <a:lnTo>
                    <a:pt x="2401595" y="1199375"/>
                  </a:lnTo>
                  <a:lnTo>
                    <a:pt x="2400706" y="1208265"/>
                  </a:lnTo>
                  <a:lnTo>
                    <a:pt x="2409431" y="1210805"/>
                  </a:lnTo>
                  <a:lnTo>
                    <a:pt x="2419159" y="1214615"/>
                  </a:lnTo>
                  <a:lnTo>
                    <a:pt x="2414625" y="1222235"/>
                  </a:lnTo>
                  <a:lnTo>
                    <a:pt x="2421852" y="1233665"/>
                  </a:lnTo>
                  <a:lnTo>
                    <a:pt x="2426601" y="1231125"/>
                  </a:lnTo>
                  <a:lnTo>
                    <a:pt x="2426576" y="1241285"/>
                  </a:lnTo>
                  <a:lnTo>
                    <a:pt x="2433155" y="1257795"/>
                  </a:lnTo>
                  <a:lnTo>
                    <a:pt x="2439479" y="1261605"/>
                  </a:lnTo>
                  <a:lnTo>
                    <a:pt x="2439898" y="1262875"/>
                  </a:lnTo>
                  <a:lnTo>
                    <a:pt x="2439378" y="1267955"/>
                  </a:lnTo>
                  <a:lnTo>
                    <a:pt x="2442222" y="1274305"/>
                  </a:lnTo>
                  <a:lnTo>
                    <a:pt x="2448903" y="1279385"/>
                  </a:lnTo>
                  <a:lnTo>
                    <a:pt x="2454643" y="1285735"/>
                  </a:lnTo>
                  <a:lnTo>
                    <a:pt x="2454668" y="1294625"/>
                  </a:lnTo>
                  <a:lnTo>
                    <a:pt x="2463304" y="1293355"/>
                  </a:lnTo>
                  <a:lnTo>
                    <a:pt x="2464358" y="1298435"/>
                  </a:lnTo>
                  <a:lnTo>
                    <a:pt x="2475230" y="1304785"/>
                  </a:lnTo>
                  <a:lnTo>
                    <a:pt x="2480018" y="1302245"/>
                  </a:lnTo>
                  <a:lnTo>
                    <a:pt x="2488107" y="1300975"/>
                  </a:lnTo>
                  <a:lnTo>
                    <a:pt x="2490800" y="1303515"/>
                  </a:lnTo>
                  <a:lnTo>
                    <a:pt x="2494546" y="1303515"/>
                  </a:lnTo>
                  <a:lnTo>
                    <a:pt x="2493060" y="1309865"/>
                  </a:lnTo>
                  <a:lnTo>
                    <a:pt x="2484361" y="1307325"/>
                  </a:lnTo>
                  <a:lnTo>
                    <a:pt x="2481059" y="1320025"/>
                  </a:lnTo>
                  <a:lnTo>
                    <a:pt x="2488057" y="1325105"/>
                  </a:lnTo>
                  <a:lnTo>
                    <a:pt x="2492679" y="1332725"/>
                  </a:lnTo>
                  <a:lnTo>
                    <a:pt x="2493264" y="1337805"/>
                  </a:lnTo>
                  <a:lnTo>
                    <a:pt x="2482646" y="1337805"/>
                  </a:lnTo>
                  <a:lnTo>
                    <a:pt x="2482392" y="1335265"/>
                  </a:lnTo>
                  <a:lnTo>
                    <a:pt x="2481364" y="1345425"/>
                  </a:lnTo>
                  <a:lnTo>
                    <a:pt x="3070517" y="1345425"/>
                  </a:lnTo>
                  <a:lnTo>
                    <a:pt x="3070491" y="1340345"/>
                  </a:lnTo>
                  <a:lnTo>
                    <a:pt x="3070098" y="1337805"/>
                  </a:lnTo>
                  <a:lnTo>
                    <a:pt x="3069323" y="1332725"/>
                  </a:lnTo>
                  <a:lnTo>
                    <a:pt x="3068193" y="1326375"/>
                  </a:lnTo>
                  <a:lnTo>
                    <a:pt x="3073819" y="1321295"/>
                  </a:lnTo>
                  <a:close/>
                </a:path>
                <a:path w="4761865" h="3806825">
                  <a:moveTo>
                    <a:pt x="3213633" y="1704835"/>
                  </a:moveTo>
                  <a:lnTo>
                    <a:pt x="3210674" y="1703565"/>
                  </a:lnTo>
                  <a:lnTo>
                    <a:pt x="3207715" y="1702295"/>
                  </a:lnTo>
                  <a:lnTo>
                    <a:pt x="3199663" y="1701025"/>
                  </a:lnTo>
                  <a:lnTo>
                    <a:pt x="3194227" y="1701025"/>
                  </a:lnTo>
                  <a:lnTo>
                    <a:pt x="3190938" y="1697215"/>
                  </a:lnTo>
                  <a:lnTo>
                    <a:pt x="3189313" y="1688325"/>
                  </a:lnTo>
                  <a:lnTo>
                    <a:pt x="3188678" y="1680705"/>
                  </a:lnTo>
                  <a:lnTo>
                    <a:pt x="3187700" y="1673085"/>
                  </a:lnTo>
                  <a:lnTo>
                    <a:pt x="3187204" y="1669275"/>
                  </a:lnTo>
                  <a:lnTo>
                    <a:pt x="3184436" y="1660385"/>
                  </a:lnTo>
                  <a:lnTo>
                    <a:pt x="3179991" y="1655305"/>
                  </a:lnTo>
                  <a:lnTo>
                    <a:pt x="3174784" y="1655305"/>
                  </a:lnTo>
                  <a:lnTo>
                    <a:pt x="3169882" y="1648955"/>
                  </a:lnTo>
                  <a:lnTo>
                    <a:pt x="3160382" y="1643875"/>
                  </a:lnTo>
                  <a:lnTo>
                    <a:pt x="3155175" y="1642605"/>
                  </a:lnTo>
                  <a:lnTo>
                    <a:pt x="3150197" y="1640065"/>
                  </a:lnTo>
                  <a:lnTo>
                    <a:pt x="3140799" y="1633715"/>
                  </a:lnTo>
                  <a:lnTo>
                    <a:pt x="3133750" y="1626095"/>
                  </a:lnTo>
                  <a:lnTo>
                    <a:pt x="3127857" y="1615935"/>
                  </a:lnTo>
                  <a:lnTo>
                    <a:pt x="3126155" y="1613395"/>
                  </a:lnTo>
                  <a:lnTo>
                    <a:pt x="3121926" y="1607045"/>
                  </a:lnTo>
                  <a:lnTo>
                    <a:pt x="3117723" y="1600695"/>
                  </a:lnTo>
                  <a:lnTo>
                    <a:pt x="3113087" y="1594345"/>
                  </a:lnTo>
                  <a:lnTo>
                    <a:pt x="3104680" y="1586725"/>
                  </a:lnTo>
                  <a:lnTo>
                    <a:pt x="3099778" y="1584185"/>
                  </a:lnTo>
                  <a:lnTo>
                    <a:pt x="3100540" y="1572755"/>
                  </a:lnTo>
                  <a:lnTo>
                    <a:pt x="3109861" y="1563865"/>
                  </a:lnTo>
                  <a:lnTo>
                    <a:pt x="3113557" y="1558785"/>
                  </a:lnTo>
                  <a:lnTo>
                    <a:pt x="3115221" y="1556245"/>
                  </a:lnTo>
                  <a:lnTo>
                    <a:pt x="3120212" y="1548625"/>
                  </a:lnTo>
                  <a:lnTo>
                    <a:pt x="3124416" y="1542275"/>
                  </a:lnTo>
                  <a:lnTo>
                    <a:pt x="3126841" y="1535925"/>
                  </a:lnTo>
                  <a:lnTo>
                    <a:pt x="3128264" y="1529575"/>
                  </a:lnTo>
                  <a:lnTo>
                    <a:pt x="3128454" y="1521955"/>
                  </a:lnTo>
                  <a:lnTo>
                    <a:pt x="3126486" y="1514335"/>
                  </a:lnTo>
                  <a:lnTo>
                    <a:pt x="3121456" y="1509255"/>
                  </a:lnTo>
                  <a:lnTo>
                    <a:pt x="3113735" y="1507985"/>
                  </a:lnTo>
                  <a:lnTo>
                    <a:pt x="3104794" y="1507985"/>
                  </a:lnTo>
                  <a:lnTo>
                    <a:pt x="3096158" y="1506715"/>
                  </a:lnTo>
                  <a:lnTo>
                    <a:pt x="3089376" y="1504175"/>
                  </a:lnTo>
                  <a:lnTo>
                    <a:pt x="3084601" y="1495285"/>
                  </a:lnTo>
                  <a:lnTo>
                    <a:pt x="3082988" y="1486395"/>
                  </a:lnTo>
                  <a:lnTo>
                    <a:pt x="3082506" y="1476235"/>
                  </a:lnTo>
                  <a:lnTo>
                    <a:pt x="3081083" y="1466075"/>
                  </a:lnTo>
                  <a:lnTo>
                    <a:pt x="3076778" y="1457185"/>
                  </a:lnTo>
                  <a:lnTo>
                    <a:pt x="3070872" y="1447025"/>
                  </a:lnTo>
                  <a:lnTo>
                    <a:pt x="3066415" y="1435595"/>
                  </a:lnTo>
                  <a:lnTo>
                    <a:pt x="3066453" y="1425435"/>
                  </a:lnTo>
                  <a:lnTo>
                    <a:pt x="3069552" y="1420355"/>
                  </a:lnTo>
                  <a:lnTo>
                    <a:pt x="3073019" y="1415275"/>
                  </a:lnTo>
                  <a:lnTo>
                    <a:pt x="3073552" y="1410195"/>
                  </a:lnTo>
                  <a:lnTo>
                    <a:pt x="3067901" y="1407655"/>
                  </a:lnTo>
                  <a:lnTo>
                    <a:pt x="3061271" y="1405115"/>
                  </a:lnTo>
                  <a:lnTo>
                    <a:pt x="3056852" y="1396225"/>
                  </a:lnTo>
                  <a:lnTo>
                    <a:pt x="3054883" y="1387335"/>
                  </a:lnTo>
                  <a:lnTo>
                    <a:pt x="3055582" y="1379715"/>
                  </a:lnTo>
                  <a:lnTo>
                    <a:pt x="3057131" y="1374635"/>
                  </a:lnTo>
                  <a:lnTo>
                    <a:pt x="3065348" y="1373365"/>
                  </a:lnTo>
                  <a:lnTo>
                    <a:pt x="3066377" y="1368285"/>
                  </a:lnTo>
                  <a:lnTo>
                    <a:pt x="3061754" y="1364475"/>
                  </a:lnTo>
                  <a:lnTo>
                    <a:pt x="3060560" y="1361935"/>
                  </a:lnTo>
                  <a:lnTo>
                    <a:pt x="3067799" y="1358125"/>
                  </a:lnTo>
                  <a:lnTo>
                    <a:pt x="3070555" y="1350505"/>
                  </a:lnTo>
                  <a:lnTo>
                    <a:pt x="3070529" y="1346695"/>
                  </a:lnTo>
                  <a:lnTo>
                    <a:pt x="2637256" y="1346695"/>
                  </a:lnTo>
                  <a:lnTo>
                    <a:pt x="2637256" y="1554975"/>
                  </a:lnTo>
                  <a:lnTo>
                    <a:pt x="2633294" y="1556245"/>
                  </a:lnTo>
                  <a:lnTo>
                    <a:pt x="2629293" y="1554975"/>
                  </a:lnTo>
                  <a:lnTo>
                    <a:pt x="2628392" y="1554975"/>
                  </a:lnTo>
                  <a:lnTo>
                    <a:pt x="2627325" y="1553705"/>
                  </a:lnTo>
                  <a:lnTo>
                    <a:pt x="2625280" y="1551165"/>
                  </a:lnTo>
                  <a:lnTo>
                    <a:pt x="2629662" y="1548625"/>
                  </a:lnTo>
                  <a:lnTo>
                    <a:pt x="2635948" y="1549895"/>
                  </a:lnTo>
                  <a:lnTo>
                    <a:pt x="2637256" y="1554975"/>
                  </a:lnTo>
                  <a:lnTo>
                    <a:pt x="2637256" y="1346695"/>
                  </a:lnTo>
                  <a:lnTo>
                    <a:pt x="2481237" y="1346695"/>
                  </a:lnTo>
                  <a:lnTo>
                    <a:pt x="2474671" y="1346695"/>
                  </a:lnTo>
                  <a:lnTo>
                    <a:pt x="2475560" y="1355585"/>
                  </a:lnTo>
                  <a:lnTo>
                    <a:pt x="2477249" y="1358125"/>
                  </a:lnTo>
                  <a:lnTo>
                    <a:pt x="2477884" y="1361935"/>
                  </a:lnTo>
                  <a:lnTo>
                    <a:pt x="2474963" y="1361935"/>
                  </a:lnTo>
                  <a:lnTo>
                    <a:pt x="2472258" y="1360665"/>
                  </a:lnTo>
                  <a:lnTo>
                    <a:pt x="2469769" y="1359395"/>
                  </a:lnTo>
                  <a:lnTo>
                    <a:pt x="2469121" y="1363205"/>
                  </a:lnTo>
                  <a:lnTo>
                    <a:pt x="2466060" y="1368285"/>
                  </a:lnTo>
                  <a:lnTo>
                    <a:pt x="2473871" y="1373365"/>
                  </a:lnTo>
                  <a:lnTo>
                    <a:pt x="2474823" y="1375905"/>
                  </a:lnTo>
                  <a:lnTo>
                    <a:pt x="2471153" y="1386065"/>
                  </a:lnTo>
                  <a:lnTo>
                    <a:pt x="2466886" y="1387335"/>
                  </a:lnTo>
                  <a:lnTo>
                    <a:pt x="2474671" y="1393685"/>
                  </a:lnTo>
                  <a:lnTo>
                    <a:pt x="2477478" y="1397495"/>
                  </a:lnTo>
                  <a:lnTo>
                    <a:pt x="2487244" y="1405115"/>
                  </a:lnTo>
                  <a:lnTo>
                    <a:pt x="2496350" y="1415275"/>
                  </a:lnTo>
                  <a:lnTo>
                    <a:pt x="2502065" y="1424165"/>
                  </a:lnTo>
                  <a:lnTo>
                    <a:pt x="2498407" y="1429245"/>
                  </a:lnTo>
                  <a:lnTo>
                    <a:pt x="2504694" y="1431785"/>
                  </a:lnTo>
                  <a:lnTo>
                    <a:pt x="2499550" y="1436865"/>
                  </a:lnTo>
                  <a:lnTo>
                    <a:pt x="2513292" y="1435595"/>
                  </a:lnTo>
                  <a:lnTo>
                    <a:pt x="2517978" y="1439405"/>
                  </a:lnTo>
                  <a:lnTo>
                    <a:pt x="2521991" y="1441945"/>
                  </a:lnTo>
                  <a:lnTo>
                    <a:pt x="2532659" y="1452105"/>
                  </a:lnTo>
                  <a:lnTo>
                    <a:pt x="2538323" y="1455915"/>
                  </a:lnTo>
                  <a:lnTo>
                    <a:pt x="2544762" y="1458455"/>
                  </a:lnTo>
                  <a:lnTo>
                    <a:pt x="2551684" y="1460995"/>
                  </a:lnTo>
                  <a:lnTo>
                    <a:pt x="2555633" y="1464805"/>
                  </a:lnTo>
                  <a:lnTo>
                    <a:pt x="2558694" y="1468615"/>
                  </a:lnTo>
                  <a:lnTo>
                    <a:pt x="2562999" y="1474965"/>
                  </a:lnTo>
                  <a:lnTo>
                    <a:pt x="2568194" y="1481315"/>
                  </a:lnTo>
                  <a:lnTo>
                    <a:pt x="2572258" y="1485125"/>
                  </a:lnTo>
                  <a:lnTo>
                    <a:pt x="2574455" y="1491475"/>
                  </a:lnTo>
                  <a:lnTo>
                    <a:pt x="2574086" y="1499095"/>
                  </a:lnTo>
                  <a:lnTo>
                    <a:pt x="2572524" y="1507985"/>
                  </a:lnTo>
                  <a:lnTo>
                    <a:pt x="2571991" y="1516875"/>
                  </a:lnTo>
                  <a:lnTo>
                    <a:pt x="2574442" y="1524495"/>
                  </a:lnTo>
                  <a:lnTo>
                    <a:pt x="2581808" y="1527035"/>
                  </a:lnTo>
                  <a:lnTo>
                    <a:pt x="2590685" y="1527035"/>
                  </a:lnTo>
                  <a:lnTo>
                    <a:pt x="2587828" y="1539735"/>
                  </a:lnTo>
                  <a:lnTo>
                    <a:pt x="2589987" y="1554975"/>
                  </a:lnTo>
                  <a:lnTo>
                    <a:pt x="2601201" y="1556245"/>
                  </a:lnTo>
                  <a:lnTo>
                    <a:pt x="2605900" y="1567675"/>
                  </a:lnTo>
                  <a:lnTo>
                    <a:pt x="2606090" y="1572755"/>
                  </a:lnTo>
                  <a:lnTo>
                    <a:pt x="2613507" y="1576565"/>
                  </a:lnTo>
                  <a:lnTo>
                    <a:pt x="2616987" y="1575295"/>
                  </a:lnTo>
                  <a:lnTo>
                    <a:pt x="2615603" y="1571485"/>
                  </a:lnTo>
                  <a:lnTo>
                    <a:pt x="2624442" y="1571485"/>
                  </a:lnTo>
                  <a:lnTo>
                    <a:pt x="2625204" y="1565135"/>
                  </a:lnTo>
                  <a:lnTo>
                    <a:pt x="2624366" y="1557515"/>
                  </a:lnTo>
                  <a:lnTo>
                    <a:pt x="2626182" y="1556372"/>
                  </a:lnTo>
                  <a:lnTo>
                    <a:pt x="2627744" y="1558785"/>
                  </a:lnTo>
                  <a:lnTo>
                    <a:pt x="2635707" y="1560055"/>
                  </a:lnTo>
                  <a:lnTo>
                    <a:pt x="2639733" y="1568945"/>
                  </a:lnTo>
                  <a:lnTo>
                    <a:pt x="2645905" y="1565135"/>
                  </a:lnTo>
                  <a:lnTo>
                    <a:pt x="2649994" y="1570215"/>
                  </a:lnTo>
                  <a:lnTo>
                    <a:pt x="2655366" y="1571485"/>
                  </a:lnTo>
                  <a:lnTo>
                    <a:pt x="2661653" y="1567675"/>
                  </a:lnTo>
                  <a:lnTo>
                    <a:pt x="2665768" y="1565135"/>
                  </a:lnTo>
                  <a:lnTo>
                    <a:pt x="2667825" y="1563865"/>
                  </a:lnTo>
                  <a:lnTo>
                    <a:pt x="2672892" y="1567675"/>
                  </a:lnTo>
                  <a:lnTo>
                    <a:pt x="2675598" y="1574025"/>
                  </a:lnTo>
                  <a:lnTo>
                    <a:pt x="2678849" y="1579105"/>
                  </a:lnTo>
                  <a:lnTo>
                    <a:pt x="2682710" y="1585455"/>
                  </a:lnTo>
                  <a:lnTo>
                    <a:pt x="2687180" y="1589265"/>
                  </a:lnTo>
                  <a:lnTo>
                    <a:pt x="2691206" y="1593075"/>
                  </a:lnTo>
                  <a:lnTo>
                    <a:pt x="2696070" y="1598155"/>
                  </a:lnTo>
                  <a:lnTo>
                    <a:pt x="2699435" y="1603235"/>
                  </a:lnTo>
                  <a:lnTo>
                    <a:pt x="2699004" y="1608315"/>
                  </a:lnTo>
                  <a:lnTo>
                    <a:pt x="2695791" y="1614665"/>
                  </a:lnTo>
                  <a:lnTo>
                    <a:pt x="2703703" y="1613395"/>
                  </a:lnTo>
                  <a:lnTo>
                    <a:pt x="2711589" y="1615935"/>
                  </a:lnTo>
                  <a:lnTo>
                    <a:pt x="2712516" y="1621015"/>
                  </a:lnTo>
                  <a:lnTo>
                    <a:pt x="2706141" y="1621015"/>
                  </a:lnTo>
                  <a:lnTo>
                    <a:pt x="2706154" y="1626095"/>
                  </a:lnTo>
                  <a:lnTo>
                    <a:pt x="2711666" y="1627365"/>
                  </a:lnTo>
                  <a:lnTo>
                    <a:pt x="2720263" y="1634985"/>
                  </a:lnTo>
                  <a:lnTo>
                    <a:pt x="2718079" y="1641335"/>
                  </a:lnTo>
                  <a:lnTo>
                    <a:pt x="2721305" y="1646415"/>
                  </a:lnTo>
                  <a:lnTo>
                    <a:pt x="2725801" y="1654035"/>
                  </a:lnTo>
                  <a:lnTo>
                    <a:pt x="2729814" y="1660385"/>
                  </a:lnTo>
                  <a:lnTo>
                    <a:pt x="2734475" y="1666735"/>
                  </a:lnTo>
                  <a:lnTo>
                    <a:pt x="2740926" y="1671815"/>
                  </a:lnTo>
                  <a:lnTo>
                    <a:pt x="2745587" y="1675625"/>
                  </a:lnTo>
                  <a:lnTo>
                    <a:pt x="2753080" y="1673085"/>
                  </a:lnTo>
                  <a:lnTo>
                    <a:pt x="2762618" y="1675625"/>
                  </a:lnTo>
                  <a:lnTo>
                    <a:pt x="2765971" y="1679435"/>
                  </a:lnTo>
                  <a:lnTo>
                    <a:pt x="2769717" y="1680705"/>
                  </a:lnTo>
                  <a:lnTo>
                    <a:pt x="2774772" y="1683245"/>
                  </a:lnTo>
                  <a:lnTo>
                    <a:pt x="2781300" y="1687055"/>
                  </a:lnTo>
                  <a:lnTo>
                    <a:pt x="2785707" y="1690865"/>
                  </a:lnTo>
                  <a:lnTo>
                    <a:pt x="2784335" y="1695945"/>
                  </a:lnTo>
                  <a:lnTo>
                    <a:pt x="2791879" y="1699755"/>
                  </a:lnTo>
                  <a:lnTo>
                    <a:pt x="2798902" y="1703565"/>
                  </a:lnTo>
                  <a:lnTo>
                    <a:pt x="2811653" y="1711185"/>
                  </a:lnTo>
                  <a:lnTo>
                    <a:pt x="2819819" y="1712455"/>
                  </a:lnTo>
                  <a:lnTo>
                    <a:pt x="2823476" y="1717535"/>
                  </a:lnTo>
                  <a:lnTo>
                    <a:pt x="2828937" y="1723885"/>
                  </a:lnTo>
                  <a:lnTo>
                    <a:pt x="2834690" y="1726425"/>
                  </a:lnTo>
                  <a:lnTo>
                    <a:pt x="2849283" y="1726425"/>
                  </a:lnTo>
                  <a:lnTo>
                    <a:pt x="2856420" y="1728965"/>
                  </a:lnTo>
                  <a:lnTo>
                    <a:pt x="2870631" y="1736585"/>
                  </a:lnTo>
                  <a:lnTo>
                    <a:pt x="2877959" y="1735315"/>
                  </a:lnTo>
                  <a:lnTo>
                    <a:pt x="2883865" y="1732775"/>
                  </a:lnTo>
                  <a:lnTo>
                    <a:pt x="2886532" y="1725155"/>
                  </a:lnTo>
                  <a:lnTo>
                    <a:pt x="2894380" y="1722615"/>
                  </a:lnTo>
                  <a:lnTo>
                    <a:pt x="2905899" y="1724736"/>
                  </a:lnTo>
                  <a:lnTo>
                    <a:pt x="2905633" y="1725002"/>
                  </a:lnTo>
                  <a:lnTo>
                    <a:pt x="2900400" y="1728228"/>
                  </a:lnTo>
                  <a:lnTo>
                    <a:pt x="2893733" y="1728749"/>
                  </a:lnTo>
                  <a:lnTo>
                    <a:pt x="2895511" y="1732711"/>
                  </a:lnTo>
                  <a:lnTo>
                    <a:pt x="2900565" y="1732051"/>
                  </a:lnTo>
                  <a:lnTo>
                    <a:pt x="2906395" y="1729320"/>
                  </a:lnTo>
                  <a:lnTo>
                    <a:pt x="2910535" y="1727111"/>
                  </a:lnTo>
                  <a:lnTo>
                    <a:pt x="2913964" y="1725599"/>
                  </a:lnTo>
                  <a:lnTo>
                    <a:pt x="2917914" y="1726780"/>
                  </a:lnTo>
                  <a:lnTo>
                    <a:pt x="2926194" y="1722882"/>
                  </a:lnTo>
                  <a:lnTo>
                    <a:pt x="2927045" y="1715350"/>
                  </a:lnTo>
                  <a:lnTo>
                    <a:pt x="2932798" y="1714817"/>
                  </a:lnTo>
                  <a:lnTo>
                    <a:pt x="2928175" y="1712760"/>
                  </a:lnTo>
                  <a:lnTo>
                    <a:pt x="2923794" y="1714157"/>
                  </a:lnTo>
                  <a:lnTo>
                    <a:pt x="2919374" y="1716176"/>
                  </a:lnTo>
                  <a:lnTo>
                    <a:pt x="2914637" y="1715985"/>
                  </a:lnTo>
                  <a:lnTo>
                    <a:pt x="2910967" y="1719656"/>
                  </a:lnTo>
                  <a:lnTo>
                    <a:pt x="2907144" y="1717357"/>
                  </a:lnTo>
                  <a:lnTo>
                    <a:pt x="2906115" y="1718259"/>
                  </a:lnTo>
                  <a:lnTo>
                    <a:pt x="2908160" y="1722475"/>
                  </a:lnTo>
                  <a:lnTo>
                    <a:pt x="2907334" y="1723301"/>
                  </a:lnTo>
                  <a:lnTo>
                    <a:pt x="2906992" y="1722615"/>
                  </a:lnTo>
                  <a:lnTo>
                    <a:pt x="2903207" y="1714995"/>
                  </a:lnTo>
                  <a:lnTo>
                    <a:pt x="2910014" y="1713725"/>
                  </a:lnTo>
                  <a:lnTo>
                    <a:pt x="2921749" y="1709915"/>
                  </a:lnTo>
                  <a:lnTo>
                    <a:pt x="2926638" y="1704835"/>
                  </a:lnTo>
                  <a:lnTo>
                    <a:pt x="2933484" y="1703565"/>
                  </a:lnTo>
                  <a:lnTo>
                    <a:pt x="2944355" y="1704835"/>
                  </a:lnTo>
                  <a:lnTo>
                    <a:pt x="2953855" y="1708645"/>
                  </a:lnTo>
                  <a:lnTo>
                    <a:pt x="2961043" y="1716265"/>
                  </a:lnTo>
                  <a:lnTo>
                    <a:pt x="2965005" y="1726425"/>
                  </a:lnTo>
                  <a:lnTo>
                    <a:pt x="2966834" y="1736585"/>
                  </a:lnTo>
                  <a:lnTo>
                    <a:pt x="2969476" y="1748015"/>
                  </a:lnTo>
                  <a:lnTo>
                    <a:pt x="2973476" y="1759445"/>
                  </a:lnTo>
                  <a:lnTo>
                    <a:pt x="2979420" y="1767065"/>
                  </a:lnTo>
                  <a:lnTo>
                    <a:pt x="2984525" y="1769605"/>
                  </a:lnTo>
                  <a:lnTo>
                    <a:pt x="2991269" y="1770875"/>
                  </a:lnTo>
                  <a:lnTo>
                    <a:pt x="2996882" y="1773415"/>
                  </a:lnTo>
                  <a:lnTo>
                    <a:pt x="2998635" y="1777225"/>
                  </a:lnTo>
                  <a:lnTo>
                    <a:pt x="3004172" y="1770875"/>
                  </a:lnTo>
                  <a:lnTo>
                    <a:pt x="3005378" y="1777225"/>
                  </a:lnTo>
                  <a:lnTo>
                    <a:pt x="3015564" y="1782305"/>
                  </a:lnTo>
                  <a:lnTo>
                    <a:pt x="3020149" y="1777225"/>
                  </a:lnTo>
                  <a:lnTo>
                    <a:pt x="3032048" y="1781035"/>
                  </a:lnTo>
                  <a:lnTo>
                    <a:pt x="3037090" y="1778495"/>
                  </a:lnTo>
                  <a:lnTo>
                    <a:pt x="3047809" y="1786115"/>
                  </a:lnTo>
                  <a:lnTo>
                    <a:pt x="3052102" y="1788655"/>
                  </a:lnTo>
                  <a:lnTo>
                    <a:pt x="3064116" y="1786115"/>
                  </a:lnTo>
                  <a:lnTo>
                    <a:pt x="3077908" y="1786115"/>
                  </a:lnTo>
                  <a:lnTo>
                    <a:pt x="3083572" y="1789925"/>
                  </a:lnTo>
                  <a:lnTo>
                    <a:pt x="3085211" y="1791195"/>
                  </a:lnTo>
                  <a:lnTo>
                    <a:pt x="3106597" y="1791195"/>
                  </a:lnTo>
                  <a:lnTo>
                    <a:pt x="3102775" y="1787385"/>
                  </a:lnTo>
                  <a:lnTo>
                    <a:pt x="3104972" y="1786115"/>
                  </a:lnTo>
                  <a:lnTo>
                    <a:pt x="3111550" y="1782305"/>
                  </a:lnTo>
                  <a:lnTo>
                    <a:pt x="3114027" y="1796275"/>
                  </a:lnTo>
                  <a:lnTo>
                    <a:pt x="3123031" y="1795005"/>
                  </a:lnTo>
                  <a:lnTo>
                    <a:pt x="3126943" y="1796275"/>
                  </a:lnTo>
                  <a:lnTo>
                    <a:pt x="3132366" y="1797545"/>
                  </a:lnTo>
                  <a:lnTo>
                    <a:pt x="3140672" y="1800085"/>
                  </a:lnTo>
                  <a:lnTo>
                    <a:pt x="3147758" y="1800085"/>
                  </a:lnTo>
                  <a:lnTo>
                    <a:pt x="3149536" y="1796275"/>
                  </a:lnTo>
                  <a:lnTo>
                    <a:pt x="3155950" y="1798815"/>
                  </a:lnTo>
                  <a:lnTo>
                    <a:pt x="3155619" y="1796275"/>
                  </a:lnTo>
                  <a:lnTo>
                    <a:pt x="3155454" y="1795005"/>
                  </a:lnTo>
                  <a:lnTo>
                    <a:pt x="3154781" y="1789925"/>
                  </a:lnTo>
                  <a:lnTo>
                    <a:pt x="3154007" y="1782305"/>
                  </a:lnTo>
                  <a:lnTo>
                    <a:pt x="3153613" y="1778495"/>
                  </a:lnTo>
                  <a:lnTo>
                    <a:pt x="3153486" y="1777225"/>
                  </a:lnTo>
                  <a:lnTo>
                    <a:pt x="3155188" y="1772145"/>
                  </a:lnTo>
                  <a:lnTo>
                    <a:pt x="3155543" y="1770875"/>
                  </a:lnTo>
                  <a:lnTo>
                    <a:pt x="3158782" y="1759445"/>
                  </a:lnTo>
                  <a:lnTo>
                    <a:pt x="3154629" y="1750555"/>
                  </a:lnTo>
                  <a:lnTo>
                    <a:pt x="3164548" y="1745475"/>
                  </a:lnTo>
                  <a:lnTo>
                    <a:pt x="3170796" y="1741665"/>
                  </a:lnTo>
                  <a:lnTo>
                    <a:pt x="3174682" y="1742935"/>
                  </a:lnTo>
                  <a:lnTo>
                    <a:pt x="3175050" y="1741665"/>
                  </a:lnTo>
                  <a:lnTo>
                    <a:pt x="3177298" y="1734045"/>
                  </a:lnTo>
                  <a:lnTo>
                    <a:pt x="3189579" y="1731505"/>
                  </a:lnTo>
                  <a:lnTo>
                    <a:pt x="3203270" y="1728965"/>
                  </a:lnTo>
                  <a:lnTo>
                    <a:pt x="3210102" y="1723885"/>
                  </a:lnTo>
                  <a:lnTo>
                    <a:pt x="3210547" y="1717535"/>
                  </a:lnTo>
                  <a:lnTo>
                    <a:pt x="3213633" y="1704835"/>
                  </a:lnTo>
                  <a:close/>
                </a:path>
                <a:path w="4761865" h="3806825">
                  <a:moveTo>
                    <a:pt x="4432135" y="2021636"/>
                  </a:moveTo>
                  <a:lnTo>
                    <a:pt x="4430344" y="2018804"/>
                  </a:lnTo>
                  <a:lnTo>
                    <a:pt x="4429455" y="2017382"/>
                  </a:lnTo>
                  <a:lnTo>
                    <a:pt x="4429188" y="2019376"/>
                  </a:lnTo>
                  <a:lnTo>
                    <a:pt x="4430077" y="2020798"/>
                  </a:lnTo>
                  <a:lnTo>
                    <a:pt x="4432135" y="2021636"/>
                  </a:lnTo>
                  <a:close/>
                </a:path>
                <a:path w="4761865" h="3806825">
                  <a:moveTo>
                    <a:pt x="4442180" y="2045982"/>
                  </a:moveTo>
                  <a:lnTo>
                    <a:pt x="4441063" y="2041588"/>
                  </a:lnTo>
                  <a:lnTo>
                    <a:pt x="4439183" y="2037283"/>
                  </a:lnTo>
                  <a:lnTo>
                    <a:pt x="4435957" y="2033993"/>
                  </a:lnTo>
                  <a:lnTo>
                    <a:pt x="4437507" y="2037854"/>
                  </a:lnTo>
                  <a:lnTo>
                    <a:pt x="4439297" y="2040432"/>
                  </a:lnTo>
                  <a:lnTo>
                    <a:pt x="4440860" y="2043137"/>
                  </a:lnTo>
                  <a:lnTo>
                    <a:pt x="4442180" y="2045982"/>
                  </a:lnTo>
                  <a:close/>
                </a:path>
                <a:path w="4761865" h="3806825">
                  <a:moveTo>
                    <a:pt x="4462005" y="2048357"/>
                  </a:moveTo>
                  <a:lnTo>
                    <a:pt x="4461891" y="2045042"/>
                  </a:lnTo>
                  <a:lnTo>
                    <a:pt x="4459973" y="2042160"/>
                  </a:lnTo>
                  <a:lnTo>
                    <a:pt x="4457395" y="2040229"/>
                  </a:lnTo>
                  <a:lnTo>
                    <a:pt x="4456036" y="2043328"/>
                  </a:lnTo>
                  <a:lnTo>
                    <a:pt x="4460037" y="2046833"/>
                  </a:lnTo>
                  <a:lnTo>
                    <a:pt x="4462005" y="2048357"/>
                  </a:lnTo>
                  <a:close/>
                </a:path>
                <a:path w="4761865" h="3806825">
                  <a:moveTo>
                    <a:pt x="4476839" y="2096008"/>
                  </a:moveTo>
                  <a:lnTo>
                    <a:pt x="4476216" y="2091944"/>
                  </a:lnTo>
                  <a:lnTo>
                    <a:pt x="4472444" y="2089721"/>
                  </a:lnTo>
                  <a:lnTo>
                    <a:pt x="4470324" y="2089823"/>
                  </a:lnTo>
                  <a:lnTo>
                    <a:pt x="4468393" y="2090470"/>
                  </a:lnTo>
                  <a:lnTo>
                    <a:pt x="4466641" y="2091651"/>
                  </a:lnTo>
                  <a:lnTo>
                    <a:pt x="4473816" y="2097417"/>
                  </a:lnTo>
                  <a:lnTo>
                    <a:pt x="4476839" y="2096008"/>
                  </a:lnTo>
                  <a:close/>
                </a:path>
                <a:path w="4761865" h="3806825">
                  <a:moveTo>
                    <a:pt x="4487138" y="2070658"/>
                  </a:moveTo>
                  <a:lnTo>
                    <a:pt x="4486122" y="2069426"/>
                  </a:lnTo>
                  <a:lnTo>
                    <a:pt x="4486376" y="2070963"/>
                  </a:lnTo>
                  <a:lnTo>
                    <a:pt x="4487138" y="2070658"/>
                  </a:lnTo>
                  <a:close/>
                </a:path>
                <a:path w="4761865" h="3806825">
                  <a:moveTo>
                    <a:pt x="4488142" y="2080818"/>
                  </a:moveTo>
                  <a:lnTo>
                    <a:pt x="4487227" y="2075738"/>
                  </a:lnTo>
                  <a:lnTo>
                    <a:pt x="4486770" y="2073198"/>
                  </a:lnTo>
                  <a:lnTo>
                    <a:pt x="4486376" y="2070963"/>
                  </a:lnTo>
                  <a:lnTo>
                    <a:pt x="4480687" y="2073198"/>
                  </a:lnTo>
                  <a:lnTo>
                    <a:pt x="4473422" y="2071928"/>
                  </a:lnTo>
                  <a:lnTo>
                    <a:pt x="4470260" y="2070658"/>
                  </a:lnTo>
                  <a:lnTo>
                    <a:pt x="4467453" y="2065578"/>
                  </a:lnTo>
                  <a:lnTo>
                    <a:pt x="4462691" y="2068118"/>
                  </a:lnTo>
                  <a:lnTo>
                    <a:pt x="4464189" y="2070658"/>
                  </a:lnTo>
                  <a:lnTo>
                    <a:pt x="4468419" y="2075738"/>
                  </a:lnTo>
                  <a:lnTo>
                    <a:pt x="4473041" y="2082088"/>
                  </a:lnTo>
                  <a:lnTo>
                    <a:pt x="4478388" y="2087168"/>
                  </a:lnTo>
                  <a:lnTo>
                    <a:pt x="4484776" y="2090978"/>
                  </a:lnTo>
                  <a:lnTo>
                    <a:pt x="4487062" y="2087168"/>
                  </a:lnTo>
                  <a:lnTo>
                    <a:pt x="4484649" y="2079548"/>
                  </a:lnTo>
                  <a:lnTo>
                    <a:pt x="4481665" y="2075738"/>
                  </a:lnTo>
                  <a:lnTo>
                    <a:pt x="4488142" y="2080818"/>
                  </a:lnTo>
                  <a:close/>
                </a:path>
                <a:path w="4761865" h="3806825">
                  <a:moveTo>
                    <a:pt x="4624235" y="1726488"/>
                  </a:moveTo>
                  <a:lnTo>
                    <a:pt x="4622800" y="1721408"/>
                  </a:lnTo>
                  <a:lnTo>
                    <a:pt x="4620526" y="1711248"/>
                  </a:lnTo>
                  <a:lnTo>
                    <a:pt x="4619955" y="1708708"/>
                  </a:lnTo>
                  <a:lnTo>
                    <a:pt x="4616767" y="1697278"/>
                  </a:lnTo>
                  <a:lnTo>
                    <a:pt x="4611395" y="1688388"/>
                  </a:lnTo>
                  <a:lnTo>
                    <a:pt x="4609833" y="1687118"/>
                  </a:lnTo>
                  <a:lnTo>
                    <a:pt x="4601997" y="1680768"/>
                  </a:lnTo>
                  <a:lnTo>
                    <a:pt x="4603572" y="1684578"/>
                  </a:lnTo>
                  <a:lnTo>
                    <a:pt x="4601934" y="1687118"/>
                  </a:lnTo>
                  <a:lnTo>
                    <a:pt x="4598924" y="1687118"/>
                  </a:lnTo>
                  <a:lnTo>
                    <a:pt x="4596371" y="1682038"/>
                  </a:lnTo>
                  <a:lnTo>
                    <a:pt x="4592574" y="1678228"/>
                  </a:lnTo>
                  <a:lnTo>
                    <a:pt x="4588129" y="1669338"/>
                  </a:lnTo>
                  <a:lnTo>
                    <a:pt x="4588459" y="1666798"/>
                  </a:lnTo>
                  <a:lnTo>
                    <a:pt x="4588789" y="1664258"/>
                  </a:lnTo>
                  <a:lnTo>
                    <a:pt x="4586668" y="1660448"/>
                  </a:lnTo>
                  <a:lnTo>
                    <a:pt x="4580890" y="1654098"/>
                  </a:lnTo>
                  <a:lnTo>
                    <a:pt x="4573371" y="1650288"/>
                  </a:lnTo>
                  <a:lnTo>
                    <a:pt x="4565599" y="1646478"/>
                  </a:lnTo>
                  <a:lnTo>
                    <a:pt x="4559058" y="1641398"/>
                  </a:lnTo>
                  <a:lnTo>
                    <a:pt x="4558944" y="1645208"/>
                  </a:lnTo>
                  <a:lnTo>
                    <a:pt x="4557446" y="1647748"/>
                  </a:lnTo>
                  <a:lnTo>
                    <a:pt x="4558131" y="1655368"/>
                  </a:lnTo>
                  <a:lnTo>
                    <a:pt x="4554067" y="1656638"/>
                  </a:lnTo>
                  <a:lnTo>
                    <a:pt x="4554067" y="1668068"/>
                  </a:lnTo>
                  <a:lnTo>
                    <a:pt x="4558030" y="1666798"/>
                  </a:lnTo>
                  <a:lnTo>
                    <a:pt x="4549572" y="1675688"/>
                  </a:lnTo>
                  <a:lnTo>
                    <a:pt x="4545571" y="1679498"/>
                  </a:lnTo>
                  <a:lnTo>
                    <a:pt x="4543031" y="1684578"/>
                  </a:lnTo>
                  <a:lnTo>
                    <a:pt x="4542828" y="1689658"/>
                  </a:lnTo>
                  <a:lnTo>
                    <a:pt x="4545850" y="1694738"/>
                  </a:lnTo>
                  <a:lnTo>
                    <a:pt x="4549445" y="1699818"/>
                  </a:lnTo>
                  <a:lnTo>
                    <a:pt x="4555287" y="1702358"/>
                  </a:lnTo>
                  <a:lnTo>
                    <a:pt x="4556379" y="1708708"/>
                  </a:lnTo>
                  <a:lnTo>
                    <a:pt x="4549356" y="1711248"/>
                  </a:lnTo>
                  <a:lnTo>
                    <a:pt x="4545419" y="1702358"/>
                  </a:lnTo>
                  <a:lnTo>
                    <a:pt x="4542739" y="1699818"/>
                  </a:lnTo>
                  <a:lnTo>
                    <a:pt x="4538738" y="1696008"/>
                  </a:lnTo>
                  <a:lnTo>
                    <a:pt x="4534827" y="1698548"/>
                  </a:lnTo>
                  <a:lnTo>
                    <a:pt x="4524921" y="1699818"/>
                  </a:lnTo>
                  <a:lnTo>
                    <a:pt x="4514964" y="1698548"/>
                  </a:lnTo>
                  <a:lnTo>
                    <a:pt x="4507014" y="1712518"/>
                  </a:lnTo>
                  <a:lnTo>
                    <a:pt x="4500956" y="1718868"/>
                  </a:lnTo>
                  <a:lnTo>
                    <a:pt x="4494022" y="1721408"/>
                  </a:lnTo>
                  <a:lnTo>
                    <a:pt x="4493425" y="1726488"/>
                  </a:lnTo>
                  <a:lnTo>
                    <a:pt x="4624235" y="1726488"/>
                  </a:lnTo>
                  <a:close/>
                </a:path>
                <a:path w="4761865" h="3806825">
                  <a:moveTo>
                    <a:pt x="4682858" y="2391918"/>
                  </a:moveTo>
                  <a:lnTo>
                    <a:pt x="4678261" y="2391156"/>
                  </a:lnTo>
                  <a:lnTo>
                    <a:pt x="4677626" y="2392578"/>
                  </a:lnTo>
                  <a:lnTo>
                    <a:pt x="4680928" y="2396172"/>
                  </a:lnTo>
                  <a:lnTo>
                    <a:pt x="4682045" y="2394966"/>
                  </a:lnTo>
                  <a:lnTo>
                    <a:pt x="4682693" y="2393556"/>
                  </a:lnTo>
                  <a:lnTo>
                    <a:pt x="4682858" y="2391918"/>
                  </a:lnTo>
                  <a:close/>
                </a:path>
                <a:path w="4761865" h="3806825">
                  <a:moveTo>
                    <a:pt x="4686427" y="2422639"/>
                  </a:moveTo>
                  <a:lnTo>
                    <a:pt x="4685525" y="2420074"/>
                  </a:lnTo>
                  <a:lnTo>
                    <a:pt x="4683569" y="2417826"/>
                  </a:lnTo>
                  <a:lnTo>
                    <a:pt x="4684661" y="2420340"/>
                  </a:lnTo>
                  <a:lnTo>
                    <a:pt x="4685576" y="2422918"/>
                  </a:lnTo>
                  <a:lnTo>
                    <a:pt x="4686300" y="2425560"/>
                  </a:lnTo>
                  <a:lnTo>
                    <a:pt x="4686427" y="2422639"/>
                  </a:lnTo>
                  <a:close/>
                </a:path>
                <a:path w="4761865" h="3806825">
                  <a:moveTo>
                    <a:pt x="4687011" y="2401976"/>
                  </a:moveTo>
                  <a:lnTo>
                    <a:pt x="4686033" y="2400401"/>
                  </a:lnTo>
                  <a:lnTo>
                    <a:pt x="4684865" y="2398979"/>
                  </a:lnTo>
                  <a:lnTo>
                    <a:pt x="4683518" y="2397722"/>
                  </a:lnTo>
                  <a:lnTo>
                    <a:pt x="4684700" y="2401976"/>
                  </a:lnTo>
                  <a:lnTo>
                    <a:pt x="4687011" y="2401976"/>
                  </a:lnTo>
                  <a:close/>
                </a:path>
                <a:path w="4761865" h="3806825">
                  <a:moveTo>
                    <a:pt x="4693056" y="2361323"/>
                  </a:moveTo>
                  <a:lnTo>
                    <a:pt x="4691685" y="2358136"/>
                  </a:lnTo>
                  <a:lnTo>
                    <a:pt x="4688294" y="2356675"/>
                  </a:lnTo>
                  <a:lnTo>
                    <a:pt x="4689043" y="2359266"/>
                  </a:lnTo>
                  <a:lnTo>
                    <a:pt x="4689818" y="2361831"/>
                  </a:lnTo>
                  <a:lnTo>
                    <a:pt x="4690605" y="2364409"/>
                  </a:lnTo>
                  <a:lnTo>
                    <a:pt x="4693056" y="2361323"/>
                  </a:lnTo>
                  <a:close/>
                </a:path>
                <a:path w="4761865" h="3806825">
                  <a:moveTo>
                    <a:pt x="4694504" y="2459621"/>
                  </a:moveTo>
                  <a:lnTo>
                    <a:pt x="4692104" y="2458034"/>
                  </a:lnTo>
                  <a:lnTo>
                    <a:pt x="4691113" y="2459177"/>
                  </a:lnTo>
                  <a:lnTo>
                    <a:pt x="4690338" y="2460472"/>
                  </a:lnTo>
                  <a:lnTo>
                    <a:pt x="4689805" y="2461895"/>
                  </a:lnTo>
                  <a:lnTo>
                    <a:pt x="4694504" y="2459621"/>
                  </a:lnTo>
                  <a:close/>
                </a:path>
                <a:path w="4761865" h="3806825">
                  <a:moveTo>
                    <a:pt x="4695368" y="2460193"/>
                  </a:moveTo>
                  <a:lnTo>
                    <a:pt x="4695101" y="2459342"/>
                  </a:lnTo>
                  <a:lnTo>
                    <a:pt x="4694504" y="2459621"/>
                  </a:lnTo>
                  <a:lnTo>
                    <a:pt x="4695368" y="2460193"/>
                  </a:lnTo>
                  <a:close/>
                </a:path>
                <a:path w="4761865" h="3806825">
                  <a:moveTo>
                    <a:pt x="4698187" y="2434793"/>
                  </a:moveTo>
                  <a:lnTo>
                    <a:pt x="4697565" y="2422995"/>
                  </a:lnTo>
                  <a:lnTo>
                    <a:pt x="4694745" y="2419375"/>
                  </a:lnTo>
                  <a:lnTo>
                    <a:pt x="4693412" y="2424595"/>
                  </a:lnTo>
                  <a:lnTo>
                    <a:pt x="4692396" y="2429903"/>
                  </a:lnTo>
                  <a:lnTo>
                    <a:pt x="4691685" y="2435237"/>
                  </a:lnTo>
                  <a:lnTo>
                    <a:pt x="4698187" y="2434793"/>
                  </a:lnTo>
                  <a:close/>
                </a:path>
                <a:path w="4761865" h="3806825">
                  <a:moveTo>
                    <a:pt x="4698670" y="2469248"/>
                  </a:moveTo>
                  <a:lnTo>
                    <a:pt x="4698162" y="2464714"/>
                  </a:lnTo>
                  <a:lnTo>
                    <a:pt x="4695952" y="2460587"/>
                  </a:lnTo>
                  <a:lnTo>
                    <a:pt x="4695368" y="2460193"/>
                  </a:lnTo>
                  <a:lnTo>
                    <a:pt x="4697057" y="2465730"/>
                  </a:lnTo>
                  <a:lnTo>
                    <a:pt x="4698670" y="2469248"/>
                  </a:lnTo>
                  <a:close/>
                </a:path>
                <a:path w="4761865" h="3806825">
                  <a:moveTo>
                    <a:pt x="4698936" y="2386812"/>
                  </a:moveTo>
                  <a:lnTo>
                    <a:pt x="4698517" y="2381923"/>
                  </a:lnTo>
                  <a:lnTo>
                    <a:pt x="4692815" y="2380678"/>
                  </a:lnTo>
                  <a:lnTo>
                    <a:pt x="4693577" y="2384641"/>
                  </a:lnTo>
                  <a:lnTo>
                    <a:pt x="4695190" y="2388565"/>
                  </a:lnTo>
                  <a:lnTo>
                    <a:pt x="4694364" y="2392680"/>
                  </a:lnTo>
                  <a:lnTo>
                    <a:pt x="4696688" y="2391651"/>
                  </a:lnTo>
                  <a:lnTo>
                    <a:pt x="4698936" y="2386812"/>
                  </a:lnTo>
                  <a:close/>
                </a:path>
                <a:path w="4761865" h="3806825">
                  <a:moveTo>
                    <a:pt x="4700308" y="2503081"/>
                  </a:moveTo>
                  <a:lnTo>
                    <a:pt x="4700219" y="2500236"/>
                  </a:lnTo>
                  <a:lnTo>
                    <a:pt x="4698720" y="2500998"/>
                  </a:lnTo>
                  <a:lnTo>
                    <a:pt x="4697311" y="2501900"/>
                  </a:lnTo>
                  <a:lnTo>
                    <a:pt x="4695977" y="2502941"/>
                  </a:lnTo>
                  <a:lnTo>
                    <a:pt x="4696739" y="2506815"/>
                  </a:lnTo>
                  <a:lnTo>
                    <a:pt x="4699152" y="2505278"/>
                  </a:lnTo>
                  <a:lnTo>
                    <a:pt x="4700308" y="2503081"/>
                  </a:lnTo>
                  <a:close/>
                </a:path>
                <a:path w="4761865" h="3806825">
                  <a:moveTo>
                    <a:pt x="4702365" y="2389060"/>
                  </a:moveTo>
                  <a:lnTo>
                    <a:pt x="4700651" y="2386114"/>
                  </a:lnTo>
                  <a:lnTo>
                    <a:pt x="4700536" y="2387523"/>
                  </a:lnTo>
                  <a:lnTo>
                    <a:pt x="4700282" y="2390368"/>
                  </a:lnTo>
                  <a:lnTo>
                    <a:pt x="4701057" y="2388298"/>
                  </a:lnTo>
                  <a:lnTo>
                    <a:pt x="4702365" y="2389060"/>
                  </a:lnTo>
                  <a:close/>
                </a:path>
                <a:path w="4761865" h="3806825">
                  <a:moveTo>
                    <a:pt x="4706353" y="2431351"/>
                  </a:moveTo>
                  <a:lnTo>
                    <a:pt x="4705388" y="2423896"/>
                  </a:lnTo>
                  <a:lnTo>
                    <a:pt x="4701921" y="2420594"/>
                  </a:lnTo>
                  <a:lnTo>
                    <a:pt x="4699419" y="2421801"/>
                  </a:lnTo>
                  <a:lnTo>
                    <a:pt x="4701349" y="2427871"/>
                  </a:lnTo>
                  <a:lnTo>
                    <a:pt x="4702251" y="2430107"/>
                  </a:lnTo>
                  <a:lnTo>
                    <a:pt x="4703927" y="2431275"/>
                  </a:lnTo>
                  <a:lnTo>
                    <a:pt x="4706353" y="2431351"/>
                  </a:lnTo>
                  <a:close/>
                </a:path>
                <a:path w="4761865" h="3806825">
                  <a:moveTo>
                    <a:pt x="4707801" y="2411641"/>
                  </a:moveTo>
                  <a:lnTo>
                    <a:pt x="4704689" y="2410434"/>
                  </a:lnTo>
                  <a:lnTo>
                    <a:pt x="4702099" y="2408504"/>
                  </a:lnTo>
                  <a:lnTo>
                    <a:pt x="4700067" y="2405837"/>
                  </a:lnTo>
                  <a:lnTo>
                    <a:pt x="4700816" y="2409710"/>
                  </a:lnTo>
                  <a:lnTo>
                    <a:pt x="4701870" y="2411501"/>
                  </a:lnTo>
                  <a:lnTo>
                    <a:pt x="4702911" y="2413317"/>
                  </a:lnTo>
                  <a:lnTo>
                    <a:pt x="4703927" y="2415133"/>
                  </a:lnTo>
                  <a:lnTo>
                    <a:pt x="4705451" y="2414232"/>
                  </a:lnTo>
                  <a:lnTo>
                    <a:pt x="4706734" y="2413063"/>
                  </a:lnTo>
                  <a:lnTo>
                    <a:pt x="4707801" y="2411641"/>
                  </a:lnTo>
                  <a:close/>
                </a:path>
                <a:path w="4761865" h="3806825">
                  <a:moveTo>
                    <a:pt x="4761611" y="1966518"/>
                  </a:moveTo>
                  <a:lnTo>
                    <a:pt x="4756467" y="1962708"/>
                  </a:lnTo>
                  <a:lnTo>
                    <a:pt x="4755997" y="1956358"/>
                  </a:lnTo>
                  <a:lnTo>
                    <a:pt x="4750320" y="1961438"/>
                  </a:lnTo>
                  <a:lnTo>
                    <a:pt x="4743564" y="1966518"/>
                  </a:lnTo>
                  <a:lnTo>
                    <a:pt x="4736414" y="1970328"/>
                  </a:lnTo>
                  <a:lnTo>
                    <a:pt x="4729569" y="1969058"/>
                  </a:lnTo>
                  <a:lnTo>
                    <a:pt x="4725378" y="1966518"/>
                  </a:lnTo>
                  <a:lnTo>
                    <a:pt x="4722546" y="1974138"/>
                  </a:lnTo>
                  <a:lnTo>
                    <a:pt x="4717694" y="1969058"/>
                  </a:lnTo>
                  <a:lnTo>
                    <a:pt x="4716297" y="1963978"/>
                  </a:lnTo>
                  <a:lnTo>
                    <a:pt x="4718062" y="1960168"/>
                  </a:lnTo>
                  <a:lnTo>
                    <a:pt x="4711865" y="1958898"/>
                  </a:lnTo>
                  <a:lnTo>
                    <a:pt x="4710392" y="1953818"/>
                  </a:lnTo>
                  <a:lnTo>
                    <a:pt x="4710150" y="1948738"/>
                  </a:lnTo>
                  <a:lnTo>
                    <a:pt x="4709528" y="1947468"/>
                  </a:lnTo>
                  <a:lnTo>
                    <a:pt x="4707636" y="1943658"/>
                  </a:lnTo>
                  <a:lnTo>
                    <a:pt x="4701806" y="1941118"/>
                  </a:lnTo>
                  <a:lnTo>
                    <a:pt x="4686325" y="1941118"/>
                  </a:lnTo>
                  <a:lnTo>
                    <a:pt x="4679848" y="1939848"/>
                  </a:lnTo>
                  <a:lnTo>
                    <a:pt x="4675771" y="1936038"/>
                  </a:lnTo>
                  <a:lnTo>
                    <a:pt x="4676813" y="1930958"/>
                  </a:lnTo>
                  <a:lnTo>
                    <a:pt x="4679645" y="1925878"/>
                  </a:lnTo>
                  <a:lnTo>
                    <a:pt x="4680966" y="1919528"/>
                  </a:lnTo>
                  <a:lnTo>
                    <a:pt x="4680267" y="1914448"/>
                  </a:lnTo>
                  <a:lnTo>
                    <a:pt x="4674806" y="1903018"/>
                  </a:lnTo>
                  <a:lnTo>
                    <a:pt x="4684801" y="1903018"/>
                  </a:lnTo>
                  <a:lnTo>
                    <a:pt x="4681144" y="1896668"/>
                  </a:lnTo>
                  <a:lnTo>
                    <a:pt x="4676203" y="1895398"/>
                  </a:lnTo>
                  <a:lnTo>
                    <a:pt x="4670171" y="1895398"/>
                  </a:lnTo>
                  <a:lnTo>
                    <a:pt x="4663237" y="1892858"/>
                  </a:lnTo>
                  <a:lnTo>
                    <a:pt x="4656099" y="1889048"/>
                  </a:lnTo>
                  <a:lnTo>
                    <a:pt x="4658195" y="1880158"/>
                  </a:lnTo>
                  <a:lnTo>
                    <a:pt x="4650625" y="1873808"/>
                  </a:lnTo>
                  <a:lnTo>
                    <a:pt x="4654270" y="1869998"/>
                  </a:lnTo>
                  <a:lnTo>
                    <a:pt x="4649025" y="1864918"/>
                  </a:lnTo>
                  <a:lnTo>
                    <a:pt x="4646739" y="1862378"/>
                  </a:lnTo>
                  <a:lnTo>
                    <a:pt x="4645838" y="1859838"/>
                  </a:lnTo>
                  <a:lnTo>
                    <a:pt x="4643590" y="1853488"/>
                  </a:lnTo>
                  <a:lnTo>
                    <a:pt x="4651476" y="1850948"/>
                  </a:lnTo>
                  <a:lnTo>
                    <a:pt x="4650879" y="1848408"/>
                  </a:lnTo>
                  <a:lnTo>
                    <a:pt x="4649978" y="1844598"/>
                  </a:lnTo>
                  <a:lnTo>
                    <a:pt x="4642574" y="1848408"/>
                  </a:lnTo>
                  <a:lnTo>
                    <a:pt x="4634712" y="1847138"/>
                  </a:lnTo>
                  <a:lnTo>
                    <a:pt x="4626775" y="1847138"/>
                  </a:lnTo>
                  <a:lnTo>
                    <a:pt x="4619180" y="1848408"/>
                  </a:lnTo>
                  <a:lnTo>
                    <a:pt x="4616920" y="1849678"/>
                  </a:lnTo>
                  <a:lnTo>
                    <a:pt x="4603712" y="1859838"/>
                  </a:lnTo>
                  <a:lnTo>
                    <a:pt x="4596473" y="1854758"/>
                  </a:lnTo>
                  <a:lnTo>
                    <a:pt x="4602404" y="1849678"/>
                  </a:lnTo>
                  <a:lnTo>
                    <a:pt x="4604855" y="1843328"/>
                  </a:lnTo>
                  <a:lnTo>
                    <a:pt x="4601616" y="1836978"/>
                  </a:lnTo>
                  <a:lnTo>
                    <a:pt x="4598708" y="1830628"/>
                  </a:lnTo>
                  <a:lnTo>
                    <a:pt x="4593920" y="1830628"/>
                  </a:lnTo>
                  <a:lnTo>
                    <a:pt x="4593310" y="1819198"/>
                  </a:lnTo>
                  <a:lnTo>
                    <a:pt x="4593285" y="1814118"/>
                  </a:lnTo>
                  <a:lnTo>
                    <a:pt x="4600486" y="1814118"/>
                  </a:lnTo>
                  <a:lnTo>
                    <a:pt x="4596308" y="1806498"/>
                  </a:lnTo>
                  <a:lnTo>
                    <a:pt x="4600067" y="1801418"/>
                  </a:lnTo>
                  <a:lnTo>
                    <a:pt x="4599686" y="1793798"/>
                  </a:lnTo>
                  <a:lnTo>
                    <a:pt x="4605032" y="1796338"/>
                  </a:lnTo>
                  <a:lnTo>
                    <a:pt x="4606226" y="1793798"/>
                  </a:lnTo>
                  <a:lnTo>
                    <a:pt x="4608017" y="1789988"/>
                  </a:lnTo>
                  <a:lnTo>
                    <a:pt x="4609465" y="1783638"/>
                  </a:lnTo>
                  <a:lnTo>
                    <a:pt x="4610163" y="1778558"/>
                  </a:lnTo>
                  <a:lnTo>
                    <a:pt x="4612805" y="1778558"/>
                  </a:lnTo>
                  <a:lnTo>
                    <a:pt x="4619472" y="1782368"/>
                  </a:lnTo>
                  <a:lnTo>
                    <a:pt x="4618634" y="1778558"/>
                  </a:lnTo>
                  <a:lnTo>
                    <a:pt x="4618075" y="1776018"/>
                  </a:lnTo>
                  <a:lnTo>
                    <a:pt x="4621555" y="1767128"/>
                  </a:lnTo>
                  <a:lnTo>
                    <a:pt x="4628121" y="1767128"/>
                  </a:lnTo>
                  <a:lnTo>
                    <a:pt x="4627435" y="1763318"/>
                  </a:lnTo>
                  <a:lnTo>
                    <a:pt x="4622139" y="1754428"/>
                  </a:lnTo>
                  <a:lnTo>
                    <a:pt x="4630686" y="1758238"/>
                  </a:lnTo>
                  <a:lnTo>
                    <a:pt x="4628680" y="1754428"/>
                  </a:lnTo>
                  <a:lnTo>
                    <a:pt x="4624667" y="1746808"/>
                  </a:lnTo>
                  <a:lnTo>
                    <a:pt x="4626445" y="1735378"/>
                  </a:lnTo>
                  <a:lnTo>
                    <a:pt x="4624946" y="1729028"/>
                  </a:lnTo>
                  <a:lnTo>
                    <a:pt x="4624590" y="1727758"/>
                  </a:lnTo>
                  <a:lnTo>
                    <a:pt x="4591189" y="1727758"/>
                  </a:lnTo>
                  <a:lnTo>
                    <a:pt x="4591189" y="2186228"/>
                  </a:lnTo>
                  <a:lnTo>
                    <a:pt x="4587138" y="2191537"/>
                  </a:lnTo>
                  <a:lnTo>
                    <a:pt x="4583544" y="2188768"/>
                  </a:lnTo>
                  <a:lnTo>
                    <a:pt x="4591189" y="2186228"/>
                  </a:lnTo>
                  <a:lnTo>
                    <a:pt x="4591189" y="1727758"/>
                  </a:lnTo>
                  <a:lnTo>
                    <a:pt x="4550130" y="1727758"/>
                  </a:lnTo>
                  <a:lnTo>
                    <a:pt x="4550130" y="2219248"/>
                  </a:lnTo>
                  <a:lnTo>
                    <a:pt x="4546841" y="2221446"/>
                  </a:lnTo>
                  <a:lnTo>
                    <a:pt x="4547057" y="2220518"/>
                  </a:lnTo>
                  <a:lnTo>
                    <a:pt x="4550130" y="2219248"/>
                  </a:lnTo>
                  <a:lnTo>
                    <a:pt x="4550130" y="1727758"/>
                  </a:lnTo>
                  <a:lnTo>
                    <a:pt x="4533900" y="1727758"/>
                  </a:lnTo>
                  <a:lnTo>
                    <a:pt x="4533900" y="2216708"/>
                  </a:lnTo>
                  <a:lnTo>
                    <a:pt x="4532719" y="2221788"/>
                  </a:lnTo>
                  <a:lnTo>
                    <a:pt x="4532071" y="2225598"/>
                  </a:lnTo>
                  <a:lnTo>
                    <a:pt x="4530864" y="2226246"/>
                  </a:lnTo>
                  <a:lnTo>
                    <a:pt x="4531677" y="2220518"/>
                  </a:lnTo>
                  <a:lnTo>
                    <a:pt x="4533900" y="2216708"/>
                  </a:lnTo>
                  <a:lnTo>
                    <a:pt x="4533900" y="1727758"/>
                  </a:lnTo>
                  <a:lnTo>
                    <a:pt x="4493285" y="1727758"/>
                  </a:lnTo>
                  <a:lnTo>
                    <a:pt x="4484802" y="1727758"/>
                  </a:lnTo>
                  <a:lnTo>
                    <a:pt x="4481106" y="1732838"/>
                  </a:lnTo>
                  <a:lnTo>
                    <a:pt x="4479849" y="1739188"/>
                  </a:lnTo>
                  <a:lnTo>
                    <a:pt x="4480509" y="1745538"/>
                  </a:lnTo>
                  <a:lnTo>
                    <a:pt x="4482592" y="1750618"/>
                  </a:lnTo>
                  <a:lnTo>
                    <a:pt x="4486846" y="1758238"/>
                  </a:lnTo>
                  <a:lnTo>
                    <a:pt x="4484268" y="1763318"/>
                  </a:lnTo>
                  <a:lnTo>
                    <a:pt x="4482325" y="1772208"/>
                  </a:lnTo>
                  <a:lnTo>
                    <a:pt x="4479061" y="1777288"/>
                  </a:lnTo>
                  <a:lnTo>
                    <a:pt x="4474045" y="1783638"/>
                  </a:lnTo>
                  <a:lnTo>
                    <a:pt x="4470705" y="1789988"/>
                  </a:lnTo>
                  <a:lnTo>
                    <a:pt x="4472483" y="1796338"/>
                  </a:lnTo>
                  <a:lnTo>
                    <a:pt x="4476635" y="1810308"/>
                  </a:lnTo>
                  <a:lnTo>
                    <a:pt x="4472343" y="1826818"/>
                  </a:lnTo>
                  <a:lnTo>
                    <a:pt x="4465485" y="1844598"/>
                  </a:lnTo>
                  <a:lnTo>
                    <a:pt x="4461967" y="1859838"/>
                  </a:lnTo>
                  <a:lnTo>
                    <a:pt x="4458551" y="1857298"/>
                  </a:lnTo>
                  <a:lnTo>
                    <a:pt x="4453306" y="1854758"/>
                  </a:lnTo>
                  <a:lnTo>
                    <a:pt x="4445457" y="1850948"/>
                  </a:lnTo>
                  <a:lnTo>
                    <a:pt x="4436681" y="1853488"/>
                  </a:lnTo>
                  <a:lnTo>
                    <a:pt x="4436923" y="1854758"/>
                  </a:lnTo>
                  <a:lnTo>
                    <a:pt x="4433252" y="1852218"/>
                  </a:lnTo>
                  <a:lnTo>
                    <a:pt x="4431830" y="1850948"/>
                  </a:lnTo>
                  <a:lnTo>
                    <a:pt x="4428325" y="1850948"/>
                  </a:lnTo>
                  <a:lnTo>
                    <a:pt x="4435373" y="1892858"/>
                  </a:lnTo>
                  <a:lnTo>
                    <a:pt x="4435119" y="1903018"/>
                  </a:lnTo>
                  <a:lnTo>
                    <a:pt x="4427144" y="1896668"/>
                  </a:lnTo>
                  <a:lnTo>
                    <a:pt x="4427867" y="1904288"/>
                  </a:lnTo>
                  <a:lnTo>
                    <a:pt x="4428439" y="1911908"/>
                  </a:lnTo>
                  <a:lnTo>
                    <a:pt x="4429544" y="1918258"/>
                  </a:lnTo>
                  <a:lnTo>
                    <a:pt x="4431855" y="1925878"/>
                  </a:lnTo>
                  <a:lnTo>
                    <a:pt x="4433341" y="1928418"/>
                  </a:lnTo>
                  <a:lnTo>
                    <a:pt x="4436821" y="1941118"/>
                  </a:lnTo>
                  <a:lnTo>
                    <a:pt x="4428706" y="1936038"/>
                  </a:lnTo>
                  <a:lnTo>
                    <a:pt x="4428045" y="1938578"/>
                  </a:lnTo>
                  <a:lnTo>
                    <a:pt x="4429645" y="1944928"/>
                  </a:lnTo>
                  <a:lnTo>
                    <a:pt x="4421263" y="1947468"/>
                  </a:lnTo>
                  <a:lnTo>
                    <a:pt x="4419092" y="1939848"/>
                  </a:lnTo>
                  <a:lnTo>
                    <a:pt x="4415155" y="1938578"/>
                  </a:lnTo>
                  <a:lnTo>
                    <a:pt x="4415853" y="1941118"/>
                  </a:lnTo>
                  <a:lnTo>
                    <a:pt x="4411294" y="1944928"/>
                  </a:lnTo>
                  <a:lnTo>
                    <a:pt x="4412437" y="1947468"/>
                  </a:lnTo>
                  <a:lnTo>
                    <a:pt x="4413262" y="1950008"/>
                  </a:lnTo>
                  <a:lnTo>
                    <a:pt x="4413580" y="1953818"/>
                  </a:lnTo>
                  <a:lnTo>
                    <a:pt x="4413402" y="1956358"/>
                  </a:lnTo>
                  <a:lnTo>
                    <a:pt x="4414139" y="1963978"/>
                  </a:lnTo>
                  <a:lnTo>
                    <a:pt x="4416145" y="1971598"/>
                  </a:lnTo>
                  <a:lnTo>
                    <a:pt x="4419028" y="1977948"/>
                  </a:lnTo>
                  <a:lnTo>
                    <a:pt x="4413567" y="1979218"/>
                  </a:lnTo>
                  <a:lnTo>
                    <a:pt x="4410062" y="1971598"/>
                  </a:lnTo>
                  <a:lnTo>
                    <a:pt x="4400207" y="1972868"/>
                  </a:lnTo>
                  <a:lnTo>
                    <a:pt x="4400816" y="1980488"/>
                  </a:lnTo>
                  <a:lnTo>
                    <a:pt x="4400435" y="1983028"/>
                  </a:lnTo>
                  <a:lnTo>
                    <a:pt x="4403141" y="1989378"/>
                  </a:lnTo>
                  <a:lnTo>
                    <a:pt x="4405808" y="1995728"/>
                  </a:lnTo>
                  <a:lnTo>
                    <a:pt x="4408716" y="2002078"/>
                  </a:lnTo>
                  <a:lnTo>
                    <a:pt x="4412119" y="2007158"/>
                  </a:lnTo>
                  <a:lnTo>
                    <a:pt x="4416222" y="2013508"/>
                  </a:lnTo>
                  <a:lnTo>
                    <a:pt x="4423626" y="2016048"/>
                  </a:lnTo>
                  <a:lnTo>
                    <a:pt x="4425569" y="2023668"/>
                  </a:lnTo>
                  <a:lnTo>
                    <a:pt x="4428185" y="2019858"/>
                  </a:lnTo>
                  <a:lnTo>
                    <a:pt x="4425861" y="2016048"/>
                  </a:lnTo>
                  <a:lnTo>
                    <a:pt x="4425188" y="2012238"/>
                  </a:lnTo>
                  <a:lnTo>
                    <a:pt x="4427499" y="2014778"/>
                  </a:lnTo>
                  <a:lnTo>
                    <a:pt x="4432947" y="2018588"/>
                  </a:lnTo>
                  <a:lnTo>
                    <a:pt x="4431690" y="2027478"/>
                  </a:lnTo>
                  <a:lnTo>
                    <a:pt x="4429303" y="2031288"/>
                  </a:lnTo>
                  <a:lnTo>
                    <a:pt x="4434484" y="2032558"/>
                  </a:lnTo>
                  <a:lnTo>
                    <a:pt x="4437659" y="2026208"/>
                  </a:lnTo>
                  <a:lnTo>
                    <a:pt x="4437227" y="2019858"/>
                  </a:lnTo>
                  <a:lnTo>
                    <a:pt x="4439920" y="2013508"/>
                  </a:lnTo>
                  <a:lnTo>
                    <a:pt x="4439132" y="2016048"/>
                  </a:lnTo>
                  <a:lnTo>
                    <a:pt x="4439132" y="2018588"/>
                  </a:lnTo>
                  <a:lnTo>
                    <a:pt x="4439920" y="2022398"/>
                  </a:lnTo>
                  <a:lnTo>
                    <a:pt x="4440415" y="2021128"/>
                  </a:lnTo>
                  <a:lnTo>
                    <a:pt x="4441799" y="2021128"/>
                  </a:lnTo>
                  <a:lnTo>
                    <a:pt x="4440567" y="2023668"/>
                  </a:lnTo>
                  <a:lnTo>
                    <a:pt x="4439412" y="2026208"/>
                  </a:lnTo>
                  <a:lnTo>
                    <a:pt x="4438358" y="2028748"/>
                  </a:lnTo>
                  <a:lnTo>
                    <a:pt x="4443781" y="2028748"/>
                  </a:lnTo>
                  <a:lnTo>
                    <a:pt x="4439729" y="2036368"/>
                  </a:lnTo>
                  <a:lnTo>
                    <a:pt x="4442231" y="2040178"/>
                  </a:lnTo>
                  <a:lnTo>
                    <a:pt x="4446854" y="2046528"/>
                  </a:lnTo>
                  <a:lnTo>
                    <a:pt x="4445101" y="2043988"/>
                  </a:lnTo>
                  <a:lnTo>
                    <a:pt x="4444581" y="2041448"/>
                  </a:lnTo>
                  <a:lnTo>
                    <a:pt x="4445292" y="2038908"/>
                  </a:lnTo>
                  <a:lnTo>
                    <a:pt x="4446752" y="2041448"/>
                  </a:lnTo>
                  <a:lnTo>
                    <a:pt x="4448314" y="2043988"/>
                  </a:lnTo>
                  <a:lnTo>
                    <a:pt x="4449965" y="2046528"/>
                  </a:lnTo>
                  <a:lnTo>
                    <a:pt x="4448594" y="2042718"/>
                  </a:lnTo>
                  <a:lnTo>
                    <a:pt x="4446333" y="2038908"/>
                  </a:lnTo>
                  <a:lnTo>
                    <a:pt x="4444530" y="2033828"/>
                  </a:lnTo>
                  <a:lnTo>
                    <a:pt x="4449699" y="2036368"/>
                  </a:lnTo>
                  <a:lnTo>
                    <a:pt x="4452836" y="2033828"/>
                  </a:lnTo>
                  <a:lnTo>
                    <a:pt x="4458500" y="2040178"/>
                  </a:lnTo>
                  <a:lnTo>
                    <a:pt x="4463389" y="2043988"/>
                  </a:lnTo>
                  <a:lnTo>
                    <a:pt x="4466945" y="2042718"/>
                  </a:lnTo>
                  <a:lnTo>
                    <a:pt x="4467149" y="2045258"/>
                  </a:lnTo>
                  <a:lnTo>
                    <a:pt x="4466780" y="2047798"/>
                  </a:lnTo>
                  <a:lnTo>
                    <a:pt x="4465815" y="2050338"/>
                  </a:lnTo>
                  <a:lnTo>
                    <a:pt x="4468876" y="2051608"/>
                  </a:lnTo>
                  <a:lnTo>
                    <a:pt x="4475111" y="2051608"/>
                  </a:lnTo>
                  <a:lnTo>
                    <a:pt x="4468139" y="2056688"/>
                  </a:lnTo>
                  <a:lnTo>
                    <a:pt x="4479874" y="2061768"/>
                  </a:lnTo>
                  <a:lnTo>
                    <a:pt x="4480674" y="2062759"/>
                  </a:lnTo>
                  <a:lnTo>
                    <a:pt x="4475315" y="2062594"/>
                  </a:lnTo>
                  <a:lnTo>
                    <a:pt x="4472330" y="2058797"/>
                  </a:lnTo>
                  <a:lnTo>
                    <a:pt x="4470920" y="2063648"/>
                  </a:lnTo>
                  <a:lnTo>
                    <a:pt x="4473689" y="2068156"/>
                  </a:lnTo>
                  <a:lnTo>
                    <a:pt x="4478502" y="2070112"/>
                  </a:lnTo>
                  <a:lnTo>
                    <a:pt x="4483189" y="2067306"/>
                  </a:lnTo>
                  <a:lnTo>
                    <a:pt x="4481309" y="2063534"/>
                  </a:lnTo>
                  <a:lnTo>
                    <a:pt x="4486122" y="2069426"/>
                  </a:lnTo>
                  <a:lnTo>
                    <a:pt x="4485906" y="2068118"/>
                  </a:lnTo>
                  <a:lnTo>
                    <a:pt x="4488561" y="2073198"/>
                  </a:lnTo>
                  <a:lnTo>
                    <a:pt x="4488319" y="2079548"/>
                  </a:lnTo>
                  <a:lnTo>
                    <a:pt x="4488269" y="2092248"/>
                  </a:lnTo>
                  <a:lnTo>
                    <a:pt x="4493755" y="2093518"/>
                  </a:lnTo>
                  <a:lnTo>
                    <a:pt x="4498314" y="2097328"/>
                  </a:lnTo>
                  <a:lnTo>
                    <a:pt x="4491774" y="2098598"/>
                  </a:lnTo>
                  <a:lnTo>
                    <a:pt x="4498149" y="2101138"/>
                  </a:lnTo>
                  <a:lnTo>
                    <a:pt x="4502061" y="2108758"/>
                  </a:lnTo>
                  <a:lnTo>
                    <a:pt x="4503471" y="2112568"/>
                  </a:lnTo>
                  <a:lnTo>
                    <a:pt x="4505896" y="2115108"/>
                  </a:lnTo>
                  <a:lnTo>
                    <a:pt x="4509084" y="2121458"/>
                  </a:lnTo>
                  <a:lnTo>
                    <a:pt x="4510760" y="2127808"/>
                  </a:lnTo>
                  <a:lnTo>
                    <a:pt x="4512018" y="2134158"/>
                  </a:lnTo>
                  <a:lnTo>
                    <a:pt x="4513948" y="2140508"/>
                  </a:lnTo>
                  <a:lnTo>
                    <a:pt x="4516399" y="2146858"/>
                  </a:lnTo>
                  <a:lnTo>
                    <a:pt x="4518736" y="2154478"/>
                  </a:lnTo>
                  <a:lnTo>
                    <a:pt x="4519498" y="2162098"/>
                  </a:lnTo>
                  <a:lnTo>
                    <a:pt x="4517187" y="2168448"/>
                  </a:lnTo>
                  <a:lnTo>
                    <a:pt x="4514913" y="2169718"/>
                  </a:lnTo>
                  <a:lnTo>
                    <a:pt x="4516158" y="2182418"/>
                  </a:lnTo>
                  <a:lnTo>
                    <a:pt x="4515040" y="2186228"/>
                  </a:lnTo>
                  <a:lnTo>
                    <a:pt x="4513427" y="2193848"/>
                  </a:lnTo>
                  <a:lnTo>
                    <a:pt x="4511789" y="2206548"/>
                  </a:lnTo>
                  <a:lnTo>
                    <a:pt x="4511662" y="2219248"/>
                  </a:lnTo>
                  <a:lnTo>
                    <a:pt x="4515561" y="2223058"/>
                  </a:lnTo>
                  <a:lnTo>
                    <a:pt x="4520362" y="2219248"/>
                  </a:lnTo>
                  <a:lnTo>
                    <a:pt x="4524832" y="2212898"/>
                  </a:lnTo>
                  <a:lnTo>
                    <a:pt x="4527613" y="2206548"/>
                  </a:lnTo>
                  <a:lnTo>
                    <a:pt x="4527347" y="2200198"/>
                  </a:lnTo>
                  <a:lnTo>
                    <a:pt x="4529645" y="2200198"/>
                  </a:lnTo>
                  <a:lnTo>
                    <a:pt x="4529417" y="2205278"/>
                  </a:lnTo>
                  <a:lnTo>
                    <a:pt x="4529290" y="2214321"/>
                  </a:lnTo>
                  <a:lnTo>
                    <a:pt x="4529150" y="2215197"/>
                  </a:lnTo>
                  <a:lnTo>
                    <a:pt x="4527791" y="2212390"/>
                  </a:lnTo>
                  <a:lnTo>
                    <a:pt x="4525188" y="2215248"/>
                  </a:lnTo>
                  <a:lnTo>
                    <a:pt x="4515650" y="2224201"/>
                  </a:lnTo>
                  <a:lnTo>
                    <a:pt x="4521187" y="2228253"/>
                  </a:lnTo>
                  <a:lnTo>
                    <a:pt x="4525149" y="2224074"/>
                  </a:lnTo>
                  <a:lnTo>
                    <a:pt x="4527880" y="2221573"/>
                  </a:lnTo>
                  <a:lnTo>
                    <a:pt x="4525403" y="2226868"/>
                  </a:lnTo>
                  <a:lnTo>
                    <a:pt x="4529696" y="2226868"/>
                  </a:lnTo>
                  <a:lnTo>
                    <a:pt x="4527347" y="2228138"/>
                  </a:lnTo>
                  <a:lnTo>
                    <a:pt x="4528490" y="2229408"/>
                  </a:lnTo>
                  <a:lnTo>
                    <a:pt x="4529899" y="2230678"/>
                  </a:lnTo>
                  <a:lnTo>
                    <a:pt x="4531588" y="2231948"/>
                  </a:lnTo>
                  <a:lnTo>
                    <a:pt x="4534446" y="2226868"/>
                  </a:lnTo>
                  <a:lnTo>
                    <a:pt x="4535817" y="2216708"/>
                  </a:lnTo>
                  <a:lnTo>
                    <a:pt x="4535995" y="2215438"/>
                  </a:lnTo>
                  <a:lnTo>
                    <a:pt x="4538472" y="2214321"/>
                  </a:lnTo>
                  <a:lnTo>
                    <a:pt x="4535792" y="2229231"/>
                  </a:lnTo>
                  <a:lnTo>
                    <a:pt x="4535043" y="2228710"/>
                  </a:lnTo>
                  <a:lnTo>
                    <a:pt x="4535716" y="2229662"/>
                  </a:lnTo>
                  <a:lnTo>
                    <a:pt x="4535309" y="2231948"/>
                  </a:lnTo>
                  <a:lnTo>
                    <a:pt x="4538967" y="2235758"/>
                  </a:lnTo>
                  <a:lnTo>
                    <a:pt x="4543158" y="2234488"/>
                  </a:lnTo>
                  <a:lnTo>
                    <a:pt x="4545292" y="2228138"/>
                  </a:lnTo>
                  <a:lnTo>
                    <a:pt x="4546473" y="2222995"/>
                  </a:lnTo>
                  <a:lnTo>
                    <a:pt x="4547654" y="2231948"/>
                  </a:lnTo>
                  <a:lnTo>
                    <a:pt x="4552480" y="2234488"/>
                  </a:lnTo>
                  <a:lnTo>
                    <a:pt x="4552188" y="2230678"/>
                  </a:lnTo>
                  <a:lnTo>
                    <a:pt x="4552823" y="2228138"/>
                  </a:lnTo>
                  <a:lnTo>
                    <a:pt x="4554423" y="2224328"/>
                  </a:lnTo>
                  <a:lnTo>
                    <a:pt x="4553712" y="2228138"/>
                  </a:lnTo>
                  <a:lnTo>
                    <a:pt x="4554702" y="2225598"/>
                  </a:lnTo>
                  <a:lnTo>
                    <a:pt x="4555083" y="2224328"/>
                  </a:lnTo>
                  <a:lnTo>
                    <a:pt x="4556214" y="2220518"/>
                  </a:lnTo>
                  <a:lnTo>
                    <a:pt x="4556658" y="2219248"/>
                  </a:lnTo>
                  <a:lnTo>
                    <a:pt x="4557103" y="2217978"/>
                  </a:lnTo>
                  <a:lnTo>
                    <a:pt x="4558169" y="2221788"/>
                  </a:lnTo>
                  <a:lnTo>
                    <a:pt x="4553509" y="2234488"/>
                  </a:lnTo>
                  <a:lnTo>
                    <a:pt x="4558525" y="2237028"/>
                  </a:lnTo>
                  <a:lnTo>
                    <a:pt x="4564875" y="2235758"/>
                  </a:lnTo>
                  <a:lnTo>
                    <a:pt x="4569206" y="2229408"/>
                  </a:lnTo>
                  <a:lnTo>
                    <a:pt x="4571416" y="2220518"/>
                  </a:lnTo>
                  <a:lnTo>
                    <a:pt x="4571416" y="2217978"/>
                  </a:lnTo>
                  <a:lnTo>
                    <a:pt x="4571403" y="2214168"/>
                  </a:lnTo>
                  <a:lnTo>
                    <a:pt x="4575937" y="2215438"/>
                  </a:lnTo>
                  <a:lnTo>
                    <a:pt x="4580941" y="2214168"/>
                  </a:lnTo>
                  <a:lnTo>
                    <a:pt x="4581918" y="2212898"/>
                  </a:lnTo>
                  <a:lnTo>
                    <a:pt x="4583874" y="2210358"/>
                  </a:lnTo>
                  <a:lnTo>
                    <a:pt x="4582261" y="2206548"/>
                  </a:lnTo>
                  <a:lnTo>
                    <a:pt x="4588154" y="2212898"/>
                  </a:lnTo>
                  <a:lnTo>
                    <a:pt x="4593882" y="2206548"/>
                  </a:lnTo>
                  <a:lnTo>
                    <a:pt x="4595025" y="2205278"/>
                  </a:lnTo>
                  <a:lnTo>
                    <a:pt x="4592904" y="2200300"/>
                  </a:lnTo>
                  <a:lnTo>
                    <a:pt x="4593895" y="2201468"/>
                  </a:lnTo>
                  <a:lnTo>
                    <a:pt x="4606887" y="2200198"/>
                  </a:lnTo>
                  <a:lnTo>
                    <a:pt x="4610100" y="2193848"/>
                  </a:lnTo>
                  <a:lnTo>
                    <a:pt x="4614113" y="2186228"/>
                  </a:lnTo>
                  <a:lnTo>
                    <a:pt x="4616120" y="2182418"/>
                  </a:lnTo>
                  <a:lnTo>
                    <a:pt x="4612132" y="2174798"/>
                  </a:lnTo>
                  <a:lnTo>
                    <a:pt x="4612271" y="2167178"/>
                  </a:lnTo>
                  <a:lnTo>
                    <a:pt x="4610874" y="2158288"/>
                  </a:lnTo>
                  <a:lnTo>
                    <a:pt x="4611662" y="2157018"/>
                  </a:lnTo>
                  <a:lnTo>
                    <a:pt x="4612830" y="2160828"/>
                  </a:lnTo>
                  <a:lnTo>
                    <a:pt x="4616450" y="2163368"/>
                  </a:lnTo>
                  <a:lnTo>
                    <a:pt x="4622508" y="2168448"/>
                  </a:lnTo>
                  <a:lnTo>
                    <a:pt x="4621758" y="2174798"/>
                  </a:lnTo>
                  <a:lnTo>
                    <a:pt x="4625568" y="2172258"/>
                  </a:lnTo>
                  <a:lnTo>
                    <a:pt x="4626699" y="2178608"/>
                  </a:lnTo>
                  <a:lnTo>
                    <a:pt x="4629086" y="2186228"/>
                  </a:lnTo>
                  <a:lnTo>
                    <a:pt x="4632452" y="2191308"/>
                  </a:lnTo>
                  <a:lnTo>
                    <a:pt x="4636541" y="2197658"/>
                  </a:lnTo>
                  <a:lnTo>
                    <a:pt x="4639729" y="2201468"/>
                  </a:lnTo>
                  <a:lnTo>
                    <a:pt x="4647260" y="2198928"/>
                  </a:lnTo>
                  <a:lnTo>
                    <a:pt x="4651527" y="2198928"/>
                  </a:lnTo>
                  <a:lnTo>
                    <a:pt x="4646650" y="2200795"/>
                  </a:lnTo>
                  <a:lnTo>
                    <a:pt x="4643310" y="2200351"/>
                  </a:lnTo>
                  <a:lnTo>
                    <a:pt x="4641227" y="2201278"/>
                  </a:lnTo>
                  <a:lnTo>
                    <a:pt x="4640554" y="2209647"/>
                  </a:lnTo>
                  <a:lnTo>
                    <a:pt x="4648187" y="2209647"/>
                  </a:lnTo>
                  <a:lnTo>
                    <a:pt x="4648479" y="2210358"/>
                  </a:lnTo>
                  <a:lnTo>
                    <a:pt x="4648898" y="2219248"/>
                  </a:lnTo>
                  <a:lnTo>
                    <a:pt x="4647463" y="2221788"/>
                  </a:lnTo>
                  <a:lnTo>
                    <a:pt x="4650130" y="2226868"/>
                  </a:lnTo>
                  <a:lnTo>
                    <a:pt x="4653000" y="2229408"/>
                  </a:lnTo>
                  <a:lnTo>
                    <a:pt x="4654181" y="2231948"/>
                  </a:lnTo>
                  <a:lnTo>
                    <a:pt x="4657572" y="2244648"/>
                  </a:lnTo>
                  <a:lnTo>
                    <a:pt x="4659604" y="2258618"/>
                  </a:lnTo>
                  <a:lnTo>
                    <a:pt x="4661738" y="2271318"/>
                  </a:lnTo>
                  <a:lnTo>
                    <a:pt x="4665446" y="2284018"/>
                  </a:lnTo>
                  <a:lnTo>
                    <a:pt x="4669320" y="2281478"/>
                  </a:lnTo>
                  <a:lnTo>
                    <a:pt x="4670222" y="2282748"/>
                  </a:lnTo>
                  <a:lnTo>
                    <a:pt x="4670869" y="2284018"/>
                  </a:lnTo>
                  <a:lnTo>
                    <a:pt x="4671250" y="2286558"/>
                  </a:lnTo>
                  <a:lnTo>
                    <a:pt x="4668291" y="2287828"/>
                  </a:lnTo>
                  <a:lnTo>
                    <a:pt x="4670768" y="2295448"/>
                  </a:lnTo>
                  <a:lnTo>
                    <a:pt x="4675111" y="2304338"/>
                  </a:lnTo>
                  <a:lnTo>
                    <a:pt x="4677803" y="2310688"/>
                  </a:lnTo>
                  <a:lnTo>
                    <a:pt x="4678769" y="2314498"/>
                  </a:lnTo>
                  <a:lnTo>
                    <a:pt x="4678896" y="2320848"/>
                  </a:lnTo>
                  <a:lnTo>
                    <a:pt x="4679658" y="2329738"/>
                  </a:lnTo>
                  <a:lnTo>
                    <a:pt x="4683595" y="2333548"/>
                  </a:lnTo>
                  <a:lnTo>
                    <a:pt x="4682109" y="2337358"/>
                  </a:lnTo>
                  <a:lnTo>
                    <a:pt x="4686325" y="2333548"/>
                  </a:lnTo>
                  <a:lnTo>
                    <a:pt x="4683785" y="2320848"/>
                  </a:lnTo>
                  <a:lnTo>
                    <a:pt x="4681728" y="2314498"/>
                  </a:lnTo>
                  <a:lnTo>
                    <a:pt x="4686160" y="2320848"/>
                  </a:lnTo>
                  <a:lnTo>
                    <a:pt x="4686478" y="2328468"/>
                  </a:lnTo>
                  <a:lnTo>
                    <a:pt x="4693132" y="2342438"/>
                  </a:lnTo>
                  <a:lnTo>
                    <a:pt x="4697400" y="2348788"/>
                  </a:lnTo>
                  <a:lnTo>
                    <a:pt x="4703038" y="2362758"/>
                  </a:lnTo>
                  <a:lnTo>
                    <a:pt x="4705743" y="2370378"/>
                  </a:lnTo>
                  <a:lnTo>
                    <a:pt x="4707674" y="2381808"/>
                  </a:lnTo>
                  <a:lnTo>
                    <a:pt x="4704791" y="2385618"/>
                  </a:lnTo>
                  <a:lnTo>
                    <a:pt x="4709566" y="2386888"/>
                  </a:lnTo>
                  <a:lnTo>
                    <a:pt x="4704004" y="2388158"/>
                  </a:lnTo>
                  <a:lnTo>
                    <a:pt x="4706429" y="2393238"/>
                  </a:lnTo>
                  <a:lnTo>
                    <a:pt x="4709934" y="2394508"/>
                  </a:lnTo>
                  <a:lnTo>
                    <a:pt x="4708195" y="2395778"/>
                  </a:lnTo>
                  <a:lnTo>
                    <a:pt x="4706251" y="2397048"/>
                  </a:lnTo>
                  <a:lnTo>
                    <a:pt x="4704131" y="2397048"/>
                  </a:lnTo>
                  <a:lnTo>
                    <a:pt x="4705210" y="2400858"/>
                  </a:lnTo>
                  <a:lnTo>
                    <a:pt x="4707915" y="2402128"/>
                  </a:lnTo>
                  <a:lnTo>
                    <a:pt x="4711116" y="2400858"/>
                  </a:lnTo>
                  <a:lnTo>
                    <a:pt x="4708817" y="2404668"/>
                  </a:lnTo>
                  <a:lnTo>
                    <a:pt x="4710188" y="2408478"/>
                  </a:lnTo>
                  <a:lnTo>
                    <a:pt x="4711243" y="2412288"/>
                  </a:lnTo>
                  <a:lnTo>
                    <a:pt x="4708004" y="2416098"/>
                  </a:lnTo>
                  <a:lnTo>
                    <a:pt x="4715827" y="2414828"/>
                  </a:lnTo>
                  <a:lnTo>
                    <a:pt x="4708220" y="2418638"/>
                  </a:lnTo>
                  <a:lnTo>
                    <a:pt x="4709185" y="2423718"/>
                  </a:lnTo>
                  <a:lnTo>
                    <a:pt x="4712309" y="2422448"/>
                  </a:lnTo>
                  <a:lnTo>
                    <a:pt x="4715040" y="2421178"/>
                  </a:lnTo>
                  <a:lnTo>
                    <a:pt x="4716919" y="2418638"/>
                  </a:lnTo>
                  <a:lnTo>
                    <a:pt x="4716894" y="2421178"/>
                  </a:lnTo>
                  <a:lnTo>
                    <a:pt x="4717402" y="2422448"/>
                  </a:lnTo>
                  <a:lnTo>
                    <a:pt x="4718482" y="2423718"/>
                  </a:lnTo>
                  <a:lnTo>
                    <a:pt x="4711763" y="2423718"/>
                  </a:lnTo>
                  <a:lnTo>
                    <a:pt x="4714037" y="2436418"/>
                  </a:lnTo>
                  <a:lnTo>
                    <a:pt x="4716386" y="2447848"/>
                  </a:lnTo>
                  <a:lnTo>
                    <a:pt x="4715484" y="2456738"/>
                  </a:lnTo>
                  <a:lnTo>
                    <a:pt x="4709363" y="2465628"/>
                  </a:lnTo>
                  <a:lnTo>
                    <a:pt x="4712449" y="2466898"/>
                  </a:lnTo>
                  <a:lnTo>
                    <a:pt x="4705096" y="2471978"/>
                  </a:lnTo>
                  <a:lnTo>
                    <a:pt x="4706886" y="2474518"/>
                  </a:lnTo>
                  <a:lnTo>
                    <a:pt x="4707674" y="2478328"/>
                  </a:lnTo>
                  <a:lnTo>
                    <a:pt x="4708487" y="2484678"/>
                  </a:lnTo>
                  <a:lnTo>
                    <a:pt x="4708753" y="2491028"/>
                  </a:lnTo>
                  <a:lnTo>
                    <a:pt x="4709528" y="2498648"/>
                  </a:lnTo>
                  <a:lnTo>
                    <a:pt x="4711865" y="2503728"/>
                  </a:lnTo>
                  <a:lnTo>
                    <a:pt x="4715980" y="2497378"/>
                  </a:lnTo>
                  <a:lnTo>
                    <a:pt x="4716602" y="2489758"/>
                  </a:lnTo>
                  <a:lnTo>
                    <a:pt x="4722482" y="2478328"/>
                  </a:lnTo>
                  <a:lnTo>
                    <a:pt x="4717123" y="2473248"/>
                  </a:lnTo>
                  <a:lnTo>
                    <a:pt x="4721999" y="2469438"/>
                  </a:lnTo>
                  <a:lnTo>
                    <a:pt x="4726978" y="2464358"/>
                  </a:lnTo>
                  <a:lnTo>
                    <a:pt x="4731423" y="2458008"/>
                  </a:lnTo>
                  <a:lnTo>
                    <a:pt x="4735360" y="2451658"/>
                  </a:lnTo>
                  <a:lnTo>
                    <a:pt x="4738827" y="2444038"/>
                  </a:lnTo>
                  <a:lnTo>
                    <a:pt x="4742510" y="2437688"/>
                  </a:lnTo>
                  <a:lnTo>
                    <a:pt x="4746409" y="2430068"/>
                  </a:lnTo>
                  <a:lnTo>
                    <a:pt x="4749038" y="2422448"/>
                  </a:lnTo>
                  <a:lnTo>
                    <a:pt x="4748987" y="2418638"/>
                  </a:lnTo>
                  <a:lnTo>
                    <a:pt x="4748949" y="2414828"/>
                  </a:lnTo>
                  <a:lnTo>
                    <a:pt x="4747133" y="2408478"/>
                  </a:lnTo>
                  <a:lnTo>
                    <a:pt x="4743259" y="2403398"/>
                  </a:lnTo>
                  <a:lnTo>
                    <a:pt x="4742434" y="2400858"/>
                  </a:lnTo>
                  <a:lnTo>
                    <a:pt x="4739132" y="2390698"/>
                  </a:lnTo>
                  <a:lnTo>
                    <a:pt x="4739983" y="2385618"/>
                  </a:lnTo>
                  <a:lnTo>
                    <a:pt x="4729734" y="2375458"/>
                  </a:lnTo>
                  <a:lnTo>
                    <a:pt x="4729327" y="2371648"/>
                  </a:lnTo>
                  <a:lnTo>
                    <a:pt x="4723587" y="2357678"/>
                  </a:lnTo>
                  <a:lnTo>
                    <a:pt x="4727384" y="2358948"/>
                  </a:lnTo>
                  <a:lnTo>
                    <a:pt x="4713998" y="2314498"/>
                  </a:lnTo>
                  <a:lnTo>
                    <a:pt x="4697158" y="2299258"/>
                  </a:lnTo>
                  <a:lnTo>
                    <a:pt x="4689081" y="2290368"/>
                  </a:lnTo>
                  <a:lnTo>
                    <a:pt x="4682439" y="2281478"/>
                  </a:lnTo>
                  <a:lnTo>
                    <a:pt x="4679632" y="2276398"/>
                  </a:lnTo>
                  <a:lnTo>
                    <a:pt x="4676432" y="2268778"/>
                  </a:lnTo>
                  <a:lnTo>
                    <a:pt x="4678438" y="2258618"/>
                  </a:lnTo>
                  <a:lnTo>
                    <a:pt x="4681423" y="2256078"/>
                  </a:lnTo>
                  <a:lnTo>
                    <a:pt x="4685169" y="2258618"/>
                  </a:lnTo>
                  <a:lnTo>
                    <a:pt x="4684471" y="2256078"/>
                  </a:lnTo>
                  <a:lnTo>
                    <a:pt x="4683785" y="2253538"/>
                  </a:lnTo>
                  <a:lnTo>
                    <a:pt x="4690796" y="2253538"/>
                  </a:lnTo>
                  <a:lnTo>
                    <a:pt x="4691888" y="2243378"/>
                  </a:lnTo>
                  <a:lnTo>
                    <a:pt x="4690643" y="2234488"/>
                  </a:lnTo>
                  <a:lnTo>
                    <a:pt x="4687430" y="2219248"/>
                  </a:lnTo>
                  <a:lnTo>
                    <a:pt x="4690669" y="2224328"/>
                  </a:lnTo>
                  <a:lnTo>
                    <a:pt x="4696422" y="2219248"/>
                  </a:lnTo>
                  <a:lnTo>
                    <a:pt x="4700727" y="2215438"/>
                  </a:lnTo>
                  <a:lnTo>
                    <a:pt x="4701476" y="2211628"/>
                  </a:lnTo>
                  <a:lnTo>
                    <a:pt x="4702467" y="2206548"/>
                  </a:lnTo>
                  <a:lnTo>
                    <a:pt x="4697590" y="2202738"/>
                  </a:lnTo>
                  <a:lnTo>
                    <a:pt x="4696612" y="2206548"/>
                  </a:lnTo>
                  <a:lnTo>
                    <a:pt x="4695063" y="2209088"/>
                  </a:lnTo>
                  <a:lnTo>
                    <a:pt x="4692916" y="2211628"/>
                  </a:lnTo>
                  <a:lnTo>
                    <a:pt x="4688802" y="2205278"/>
                  </a:lnTo>
                  <a:lnTo>
                    <a:pt x="4686401" y="2198928"/>
                  </a:lnTo>
                  <a:lnTo>
                    <a:pt x="4685919" y="2197658"/>
                  </a:lnTo>
                  <a:lnTo>
                    <a:pt x="4683734" y="2191308"/>
                  </a:lnTo>
                  <a:lnTo>
                    <a:pt x="4681740" y="2183688"/>
                  </a:lnTo>
                  <a:lnTo>
                    <a:pt x="4680318" y="2178608"/>
                  </a:lnTo>
                  <a:lnTo>
                    <a:pt x="4679975" y="2177338"/>
                  </a:lnTo>
                  <a:lnTo>
                    <a:pt x="4675302" y="2178608"/>
                  </a:lnTo>
                  <a:lnTo>
                    <a:pt x="4670971" y="2172258"/>
                  </a:lnTo>
                  <a:lnTo>
                    <a:pt x="4670107" y="2170988"/>
                  </a:lnTo>
                  <a:lnTo>
                    <a:pt x="4666678" y="2167178"/>
                  </a:lnTo>
                  <a:lnTo>
                    <a:pt x="4663338" y="2163368"/>
                  </a:lnTo>
                  <a:lnTo>
                    <a:pt x="4658423" y="2158288"/>
                  </a:lnTo>
                  <a:lnTo>
                    <a:pt x="4657001" y="2157018"/>
                  </a:lnTo>
                  <a:lnTo>
                    <a:pt x="4652746" y="2153208"/>
                  </a:lnTo>
                  <a:lnTo>
                    <a:pt x="4647565" y="2146858"/>
                  </a:lnTo>
                  <a:lnTo>
                    <a:pt x="4644174" y="2140508"/>
                  </a:lnTo>
                  <a:lnTo>
                    <a:pt x="4642586" y="2136698"/>
                  </a:lnTo>
                  <a:lnTo>
                    <a:pt x="4643996" y="2131618"/>
                  </a:lnTo>
                  <a:lnTo>
                    <a:pt x="4639742" y="2125268"/>
                  </a:lnTo>
                  <a:lnTo>
                    <a:pt x="4637303" y="2121458"/>
                  </a:lnTo>
                  <a:lnTo>
                    <a:pt x="4637532" y="2120188"/>
                  </a:lnTo>
                  <a:lnTo>
                    <a:pt x="4638002" y="2117648"/>
                  </a:lnTo>
                  <a:lnTo>
                    <a:pt x="4629975" y="2120188"/>
                  </a:lnTo>
                  <a:lnTo>
                    <a:pt x="4626457" y="2110028"/>
                  </a:lnTo>
                  <a:lnTo>
                    <a:pt x="4624832" y="2104948"/>
                  </a:lnTo>
                  <a:lnTo>
                    <a:pt x="4627753" y="2110028"/>
                  </a:lnTo>
                  <a:lnTo>
                    <a:pt x="4637532" y="2108758"/>
                  </a:lnTo>
                  <a:lnTo>
                    <a:pt x="4639996" y="2104948"/>
                  </a:lnTo>
                  <a:lnTo>
                    <a:pt x="4644110" y="2098598"/>
                  </a:lnTo>
                  <a:lnTo>
                    <a:pt x="4636440" y="2092248"/>
                  </a:lnTo>
                  <a:lnTo>
                    <a:pt x="4637595" y="2084628"/>
                  </a:lnTo>
                  <a:lnTo>
                    <a:pt x="4641431" y="2079548"/>
                  </a:lnTo>
                  <a:lnTo>
                    <a:pt x="4639792" y="2073198"/>
                  </a:lnTo>
                  <a:lnTo>
                    <a:pt x="4637481" y="2069388"/>
                  </a:lnTo>
                  <a:lnTo>
                    <a:pt x="4637837" y="2068118"/>
                  </a:lnTo>
                  <a:lnTo>
                    <a:pt x="4639945" y="2060498"/>
                  </a:lnTo>
                  <a:lnTo>
                    <a:pt x="4644987" y="2055418"/>
                  </a:lnTo>
                  <a:lnTo>
                    <a:pt x="4644987" y="2050338"/>
                  </a:lnTo>
                  <a:lnTo>
                    <a:pt x="4663224" y="2052878"/>
                  </a:lnTo>
                  <a:lnTo>
                    <a:pt x="4668786" y="2052878"/>
                  </a:lnTo>
                  <a:lnTo>
                    <a:pt x="4671352" y="2050338"/>
                  </a:lnTo>
                  <a:lnTo>
                    <a:pt x="4675225" y="2046528"/>
                  </a:lnTo>
                  <a:lnTo>
                    <a:pt x="4680293" y="2049068"/>
                  </a:lnTo>
                  <a:lnTo>
                    <a:pt x="4682350" y="2050338"/>
                  </a:lnTo>
                  <a:lnTo>
                    <a:pt x="4683290" y="2046528"/>
                  </a:lnTo>
                  <a:lnTo>
                    <a:pt x="4684230" y="2042718"/>
                  </a:lnTo>
                  <a:lnTo>
                    <a:pt x="4683226" y="2033828"/>
                  </a:lnTo>
                  <a:lnTo>
                    <a:pt x="4683087" y="2032558"/>
                  </a:lnTo>
                  <a:lnTo>
                    <a:pt x="4691812" y="2031288"/>
                  </a:lnTo>
                  <a:lnTo>
                    <a:pt x="4694352" y="2036368"/>
                  </a:lnTo>
                  <a:lnTo>
                    <a:pt x="4702759" y="2032558"/>
                  </a:lnTo>
                  <a:lnTo>
                    <a:pt x="4702772" y="2031288"/>
                  </a:lnTo>
                  <a:lnTo>
                    <a:pt x="4702797" y="2027478"/>
                  </a:lnTo>
                  <a:lnTo>
                    <a:pt x="4700282" y="2023668"/>
                  </a:lnTo>
                  <a:lnTo>
                    <a:pt x="4706886" y="2022398"/>
                  </a:lnTo>
                  <a:lnTo>
                    <a:pt x="4709795" y="2021128"/>
                  </a:lnTo>
                  <a:lnTo>
                    <a:pt x="4712716" y="2019858"/>
                  </a:lnTo>
                  <a:lnTo>
                    <a:pt x="4718215" y="2018588"/>
                  </a:lnTo>
                  <a:lnTo>
                    <a:pt x="4723866" y="2022398"/>
                  </a:lnTo>
                  <a:lnTo>
                    <a:pt x="4724793" y="2018588"/>
                  </a:lnTo>
                  <a:lnTo>
                    <a:pt x="4725403" y="2016048"/>
                  </a:lnTo>
                  <a:lnTo>
                    <a:pt x="4724832" y="2013508"/>
                  </a:lnTo>
                  <a:lnTo>
                    <a:pt x="4724552" y="2012238"/>
                  </a:lnTo>
                  <a:lnTo>
                    <a:pt x="4723409" y="2007158"/>
                  </a:lnTo>
                  <a:lnTo>
                    <a:pt x="4732667" y="1999538"/>
                  </a:lnTo>
                  <a:lnTo>
                    <a:pt x="4741837" y="2003348"/>
                  </a:lnTo>
                  <a:lnTo>
                    <a:pt x="4742205" y="1999538"/>
                  </a:lnTo>
                  <a:lnTo>
                    <a:pt x="4742459" y="1996998"/>
                  </a:lnTo>
                  <a:lnTo>
                    <a:pt x="4739183" y="1996998"/>
                  </a:lnTo>
                  <a:lnTo>
                    <a:pt x="4739830" y="1990648"/>
                  </a:lnTo>
                  <a:lnTo>
                    <a:pt x="4742192" y="1984298"/>
                  </a:lnTo>
                  <a:lnTo>
                    <a:pt x="4744136" y="1979218"/>
                  </a:lnTo>
                  <a:lnTo>
                    <a:pt x="4745825" y="1976678"/>
                  </a:lnTo>
                  <a:lnTo>
                    <a:pt x="4752467" y="1975408"/>
                  </a:lnTo>
                  <a:lnTo>
                    <a:pt x="4753775" y="1974138"/>
                  </a:lnTo>
                  <a:lnTo>
                    <a:pt x="4757699" y="1970328"/>
                  </a:lnTo>
                  <a:lnTo>
                    <a:pt x="4761611" y="196651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27054" y="3307386"/>
              <a:ext cx="246776" cy="111756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093685" y="2502763"/>
              <a:ext cx="548005" cy="2818130"/>
            </a:xfrm>
            <a:custGeom>
              <a:avLst/>
              <a:gdLst/>
              <a:ahLst/>
              <a:cxnLst/>
              <a:rect l="l" t="t" r="r" b="b"/>
              <a:pathLst>
                <a:path w="548004" h="2818129">
                  <a:moveTo>
                    <a:pt x="427520" y="2437790"/>
                  </a:moveTo>
                  <a:lnTo>
                    <a:pt x="427189" y="2407183"/>
                  </a:lnTo>
                  <a:lnTo>
                    <a:pt x="424853" y="2315527"/>
                  </a:lnTo>
                  <a:lnTo>
                    <a:pt x="424370" y="2271331"/>
                  </a:lnTo>
                  <a:lnTo>
                    <a:pt x="394995" y="2242147"/>
                  </a:lnTo>
                  <a:lnTo>
                    <a:pt x="367703" y="2226970"/>
                  </a:lnTo>
                  <a:lnTo>
                    <a:pt x="335889" y="2208263"/>
                  </a:lnTo>
                  <a:lnTo>
                    <a:pt x="303949" y="2189810"/>
                  </a:lnTo>
                  <a:lnTo>
                    <a:pt x="271868" y="2171573"/>
                  </a:lnTo>
                  <a:lnTo>
                    <a:pt x="239649" y="2153564"/>
                  </a:lnTo>
                  <a:lnTo>
                    <a:pt x="181952" y="2122728"/>
                  </a:lnTo>
                  <a:lnTo>
                    <a:pt x="153238" y="2106993"/>
                  </a:lnTo>
                  <a:lnTo>
                    <a:pt x="125209" y="2090293"/>
                  </a:lnTo>
                  <a:lnTo>
                    <a:pt x="112458" y="2082152"/>
                  </a:lnTo>
                  <a:lnTo>
                    <a:pt x="98742" y="2076043"/>
                  </a:lnTo>
                  <a:lnTo>
                    <a:pt x="95643" y="2079155"/>
                  </a:lnTo>
                  <a:lnTo>
                    <a:pt x="58381" y="2098675"/>
                  </a:lnTo>
                  <a:lnTo>
                    <a:pt x="60299" y="2106472"/>
                  </a:lnTo>
                  <a:lnTo>
                    <a:pt x="62293" y="2117255"/>
                  </a:lnTo>
                  <a:lnTo>
                    <a:pt x="66205" y="2135822"/>
                  </a:lnTo>
                  <a:lnTo>
                    <a:pt x="67564" y="2145195"/>
                  </a:lnTo>
                  <a:lnTo>
                    <a:pt x="68326" y="2152827"/>
                  </a:lnTo>
                  <a:lnTo>
                    <a:pt x="66840" y="2161463"/>
                  </a:lnTo>
                  <a:lnTo>
                    <a:pt x="70294" y="2168575"/>
                  </a:lnTo>
                  <a:lnTo>
                    <a:pt x="73723" y="2174646"/>
                  </a:lnTo>
                  <a:lnTo>
                    <a:pt x="81229" y="2186355"/>
                  </a:lnTo>
                  <a:lnTo>
                    <a:pt x="84302" y="2192655"/>
                  </a:lnTo>
                  <a:lnTo>
                    <a:pt x="85788" y="2196477"/>
                  </a:lnTo>
                  <a:lnTo>
                    <a:pt x="81457" y="2199805"/>
                  </a:lnTo>
                  <a:lnTo>
                    <a:pt x="86677" y="2205659"/>
                  </a:lnTo>
                  <a:lnTo>
                    <a:pt x="89039" y="2207361"/>
                  </a:lnTo>
                  <a:lnTo>
                    <a:pt x="95224" y="2214803"/>
                  </a:lnTo>
                  <a:lnTo>
                    <a:pt x="97828" y="2219706"/>
                  </a:lnTo>
                  <a:lnTo>
                    <a:pt x="98171" y="2225002"/>
                  </a:lnTo>
                  <a:lnTo>
                    <a:pt x="90309" y="2245525"/>
                  </a:lnTo>
                  <a:lnTo>
                    <a:pt x="87668" y="2261311"/>
                  </a:lnTo>
                  <a:lnTo>
                    <a:pt x="86563" y="2277516"/>
                  </a:lnTo>
                  <a:lnTo>
                    <a:pt x="84670" y="2311374"/>
                  </a:lnTo>
                  <a:lnTo>
                    <a:pt x="82359" y="2367216"/>
                  </a:lnTo>
                  <a:lnTo>
                    <a:pt x="79425" y="2380831"/>
                  </a:lnTo>
                  <a:lnTo>
                    <a:pt x="72936" y="2392565"/>
                  </a:lnTo>
                  <a:lnTo>
                    <a:pt x="64312" y="2403348"/>
                  </a:lnTo>
                  <a:lnTo>
                    <a:pt x="44335" y="2426449"/>
                  </a:lnTo>
                  <a:lnTo>
                    <a:pt x="33655" y="2439606"/>
                  </a:lnTo>
                  <a:lnTo>
                    <a:pt x="24091" y="2453500"/>
                  </a:lnTo>
                  <a:lnTo>
                    <a:pt x="16852" y="2468080"/>
                  </a:lnTo>
                  <a:lnTo>
                    <a:pt x="15443" y="2471750"/>
                  </a:lnTo>
                  <a:lnTo>
                    <a:pt x="14884" y="2481008"/>
                  </a:lnTo>
                  <a:lnTo>
                    <a:pt x="8991" y="2485390"/>
                  </a:lnTo>
                  <a:lnTo>
                    <a:pt x="8509" y="2489035"/>
                  </a:lnTo>
                  <a:lnTo>
                    <a:pt x="5029" y="2494559"/>
                  </a:lnTo>
                  <a:lnTo>
                    <a:pt x="1435" y="2493746"/>
                  </a:lnTo>
                  <a:lnTo>
                    <a:pt x="0" y="2497366"/>
                  </a:lnTo>
                  <a:lnTo>
                    <a:pt x="17399" y="2549956"/>
                  </a:lnTo>
                  <a:lnTo>
                    <a:pt x="39458" y="2560675"/>
                  </a:lnTo>
                  <a:lnTo>
                    <a:pt x="41859" y="2565158"/>
                  </a:lnTo>
                  <a:lnTo>
                    <a:pt x="42989" y="2571051"/>
                  </a:lnTo>
                  <a:lnTo>
                    <a:pt x="46926" y="2576258"/>
                  </a:lnTo>
                  <a:lnTo>
                    <a:pt x="49720" y="2577985"/>
                  </a:lnTo>
                  <a:lnTo>
                    <a:pt x="55270" y="2578582"/>
                  </a:lnTo>
                  <a:lnTo>
                    <a:pt x="57213" y="2587917"/>
                  </a:lnTo>
                  <a:lnTo>
                    <a:pt x="59448" y="2595359"/>
                  </a:lnTo>
                  <a:lnTo>
                    <a:pt x="58788" y="2605074"/>
                  </a:lnTo>
                  <a:lnTo>
                    <a:pt x="63334" y="2603233"/>
                  </a:lnTo>
                  <a:lnTo>
                    <a:pt x="67081" y="2608872"/>
                  </a:lnTo>
                  <a:lnTo>
                    <a:pt x="66357" y="2614739"/>
                  </a:lnTo>
                  <a:lnTo>
                    <a:pt x="66573" y="2623045"/>
                  </a:lnTo>
                  <a:lnTo>
                    <a:pt x="67779" y="2627807"/>
                  </a:lnTo>
                  <a:lnTo>
                    <a:pt x="66789" y="2637117"/>
                  </a:lnTo>
                  <a:lnTo>
                    <a:pt x="64363" y="2640965"/>
                  </a:lnTo>
                  <a:lnTo>
                    <a:pt x="64135" y="2645765"/>
                  </a:lnTo>
                  <a:lnTo>
                    <a:pt x="65239" y="2662110"/>
                  </a:lnTo>
                  <a:lnTo>
                    <a:pt x="70129" y="2678366"/>
                  </a:lnTo>
                  <a:lnTo>
                    <a:pt x="78816" y="2692679"/>
                  </a:lnTo>
                  <a:lnTo>
                    <a:pt x="91313" y="2703207"/>
                  </a:lnTo>
                  <a:lnTo>
                    <a:pt x="88049" y="2704160"/>
                  </a:lnTo>
                  <a:lnTo>
                    <a:pt x="83146" y="2707386"/>
                  </a:lnTo>
                  <a:lnTo>
                    <a:pt x="75869" y="2704477"/>
                  </a:lnTo>
                  <a:lnTo>
                    <a:pt x="72136" y="2702356"/>
                  </a:lnTo>
                  <a:lnTo>
                    <a:pt x="67906" y="2703792"/>
                  </a:lnTo>
                  <a:lnTo>
                    <a:pt x="60718" y="2705062"/>
                  </a:lnTo>
                  <a:lnTo>
                    <a:pt x="53543" y="2704630"/>
                  </a:lnTo>
                  <a:lnTo>
                    <a:pt x="46355" y="2703499"/>
                  </a:lnTo>
                  <a:lnTo>
                    <a:pt x="39116" y="2702674"/>
                  </a:lnTo>
                  <a:lnTo>
                    <a:pt x="30454" y="2702268"/>
                  </a:lnTo>
                  <a:lnTo>
                    <a:pt x="28206" y="2707005"/>
                  </a:lnTo>
                  <a:lnTo>
                    <a:pt x="23583" y="2713685"/>
                  </a:lnTo>
                  <a:lnTo>
                    <a:pt x="22491" y="2718905"/>
                  </a:lnTo>
                  <a:lnTo>
                    <a:pt x="24866" y="2724302"/>
                  </a:lnTo>
                  <a:lnTo>
                    <a:pt x="28803" y="2729319"/>
                  </a:lnTo>
                  <a:lnTo>
                    <a:pt x="38023" y="2740050"/>
                  </a:lnTo>
                  <a:lnTo>
                    <a:pt x="41871" y="2746883"/>
                  </a:lnTo>
                  <a:lnTo>
                    <a:pt x="73329" y="2776944"/>
                  </a:lnTo>
                  <a:lnTo>
                    <a:pt x="83566" y="2807043"/>
                  </a:lnTo>
                  <a:lnTo>
                    <a:pt x="90538" y="2809913"/>
                  </a:lnTo>
                  <a:lnTo>
                    <a:pt x="84328" y="2817736"/>
                  </a:lnTo>
                  <a:lnTo>
                    <a:pt x="91935" y="2817685"/>
                  </a:lnTo>
                  <a:lnTo>
                    <a:pt x="97967" y="2817406"/>
                  </a:lnTo>
                  <a:lnTo>
                    <a:pt x="103873" y="2816225"/>
                  </a:lnTo>
                  <a:lnTo>
                    <a:pt x="113309" y="2812554"/>
                  </a:lnTo>
                  <a:lnTo>
                    <a:pt x="119926" y="2812008"/>
                  </a:lnTo>
                  <a:lnTo>
                    <a:pt x="122694" y="2807157"/>
                  </a:lnTo>
                  <a:lnTo>
                    <a:pt x="124294" y="2802712"/>
                  </a:lnTo>
                  <a:lnTo>
                    <a:pt x="127685" y="2801493"/>
                  </a:lnTo>
                  <a:lnTo>
                    <a:pt x="129362" y="2807982"/>
                  </a:lnTo>
                  <a:lnTo>
                    <a:pt x="134454" y="2811703"/>
                  </a:lnTo>
                  <a:lnTo>
                    <a:pt x="138112" y="2816961"/>
                  </a:lnTo>
                  <a:lnTo>
                    <a:pt x="140500" y="2810878"/>
                  </a:lnTo>
                  <a:lnTo>
                    <a:pt x="150050" y="2808122"/>
                  </a:lnTo>
                  <a:lnTo>
                    <a:pt x="155143" y="2804972"/>
                  </a:lnTo>
                  <a:lnTo>
                    <a:pt x="202869" y="2795320"/>
                  </a:lnTo>
                  <a:lnTo>
                    <a:pt x="209092" y="2794406"/>
                  </a:lnTo>
                  <a:lnTo>
                    <a:pt x="213296" y="2793377"/>
                  </a:lnTo>
                  <a:lnTo>
                    <a:pt x="216204" y="2785694"/>
                  </a:lnTo>
                  <a:lnTo>
                    <a:pt x="223774" y="2778709"/>
                  </a:lnTo>
                  <a:lnTo>
                    <a:pt x="230149" y="2771000"/>
                  </a:lnTo>
                  <a:lnTo>
                    <a:pt x="233565" y="2760789"/>
                  </a:lnTo>
                  <a:lnTo>
                    <a:pt x="226491" y="2759443"/>
                  </a:lnTo>
                  <a:lnTo>
                    <a:pt x="223837" y="2757436"/>
                  </a:lnTo>
                  <a:lnTo>
                    <a:pt x="223024" y="2754160"/>
                  </a:lnTo>
                  <a:lnTo>
                    <a:pt x="227406" y="2751442"/>
                  </a:lnTo>
                  <a:lnTo>
                    <a:pt x="233451" y="2749626"/>
                  </a:lnTo>
                  <a:lnTo>
                    <a:pt x="237629" y="2749080"/>
                  </a:lnTo>
                  <a:lnTo>
                    <a:pt x="244576" y="2749385"/>
                  </a:lnTo>
                  <a:lnTo>
                    <a:pt x="252476" y="2749016"/>
                  </a:lnTo>
                  <a:lnTo>
                    <a:pt x="260248" y="2747835"/>
                  </a:lnTo>
                  <a:lnTo>
                    <a:pt x="266814" y="2745727"/>
                  </a:lnTo>
                  <a:lnTo>
                    <a:pt x="272808" y="2744355"/>
                  </a:lnTo>
                  <a:lnTo>
                    <a:pt x="278612" y="2744292"/>
                  </a:lnTo>
                  <a:lnTo>
                    <a:pt x="283768" y="2743212"/>
                  </a:lnTo>
                  <a:lnTo>
                    <a:pt x="287820" y="2738844"/>
                  </a:lnTo>
                  <a:lnTo>
                    <a:pt x="290296" y="2733814"/>
                  </a:lnTo>
                  <a:lnTo>
                    <a:pt x="298653" y="2731325"/>
                  </a:lnTo>
                  <a:lnTo>
                    <a:pt x="308927" y="2722054"/>
                  </a:lnTo>
                  <a:lnTo>
                    <a:pt x="309968" y="2713977"/>
                  </a:lnTo>
                  <a:lnTo>
                    <a:pt x="320967" y="2703004"/>
                  </a:lnTo>
                  <a:lnTo>
                    <a:pt x="324561" y="2702953"/>
                  </a:lnTo>
                  <a:lnTo>
                    <a:pt x="330479" y="2691561"/>
                  </a:lnTo>
                  <a:lnTo>
                    <a:pt x="336156" y="2692171"/>
                  </a:lnTo>
                  <a:lnTo>
                    <a:pt x="338747" y="2683268"/>
                  </a:lnTo>
                  <a:lnTo>
                    <a:pt x="336397" y="2680728"/>
                  </a:lnTo>
                  <a:lnTo>
                    <a:pt x="338455" y="2670327"/>
                  </a:lnTo>
                  <a:lnTo>
                    <a:pt x="346011" y="2671724"/>
                  </a:lnTo>
                  <a:lnTo>
                    <a:pt x="352907" y="2664079"/>
                  </a:lnTo>
                  <a:lnTo>
                    <a:pt x="356069" y="2666060"/>
                  </a:lnTo>
                  <a:lnTo>
                    <a:pt x="360362" y="2659710"/>
                  </a:lnTo>
                  <a:lnTo>
                    <a:pt x="364388" y="2658376"/>
                  </a:lnTo>
                  <a:lnTo>
                    <a:pt x="372033" y="2654554"/>
                  </a:lnTo>
                  <a:lnTo>
                    <a:pt x="384975" y="2659888"/>
                  </a:lnTo>
                  <a:lnTo>
                    <a:pt x="386181" y="2655074"/>
                  </a:lnTo>
                  <a:lnTo>
                    <a:pt x="389966" y="2649207"/>
                  </a:lnTo>
                  <a:lnTo>
                    <a:pt x="386803" y="2637866"/>
                  </a:lnTo>
                  <a:lnTo>
                    <a:pt x="382282" y="2638742"/>
                  </a:lnTo>
                  <a:lnTo>
                    <a:pt x="374764" y="2630436"/>
                  </a:lnTo>
                  <a:lnTo>
                    <a:pt x="371856" y="2627947"/>
                  </a:lnTo>
                  <a:lnTo>
                    <a:pt x="371767" y="2616746"/>
                  </a:lnTo>
                  <a:lnTo>
                    <a:pt x="375297" y="2611107"/>
                  </a:lnTo>
                  <a:lnTo>
                    <a:pt x="372186" y="2606116"/>
                  </a:lnTo>
                  <a:lnTo>
                    <a:pt x="367944" y="2608046"/>
                  </a:lnTo>
                  <a:lnTo>
                    <a:pt x="368160" y="2601696"/>
                  </a:lnTo>
                  <a:lnTo>
                    <a:pt x="364972" y="2589974"/>
                  </a:lnTo>
                  <a:lnTo>
                    <a:pt x="365734" y="2584259"/>
                  </a:lnTo>
                  <a:lnTo>
                    <a:pt x="367639" y="2580017"/>
                  </a:lnTo>
                  <a:lnTo>
                    <a:pt x="363702" y="2577528"/>
                  </a:lnTo>
                  <a:lnTo>
                    <a:pt x="354965" y="2577427"/>
                  </a:lnTo>
                  <a:lnTo>
                    <a:pt x="350037" y="2583180"/>
                  </a:lnTo>
                  <a:lnTo>
                    <a:pt x="341325" y="2574480"/>
                  </a:lnTo>
                  <a:lnTo>
                    <a:pt x="341325" y="2569794"/>
                  </a:lnTo>
                  <a:lnTo>
                    <a:pt x="344424" y="2563952"/>
                  </a:lnTo>
                  <a:lnTo>
                    <a:pt x="348907" y="2558288"/>
                  </a:lnTo>
                  <a:lnTo>
                    <a:pt x="354063" y="2553271"/>
                  </a:lnTo>
                  <a:lnTo>
                    <a:pt x="357555" y="2547683"/>
                  </a:lnTo>
                  <a:lnTo>
                    <a:pt x="357085" y="2540330"/>
                  </a:lnTo>
                  <a:lnTo>
                    <a:pt x="354418" y="2529446"/>
                  </a:lnTo>
                  <a:lnTo>
                    <a:pt x="356120" y="2522156"/>
                  </a:lnTo>
                  <a:lnTo>
                    <a:pt x="361594" y="2516225"/>
                  </a:lnTo>
                  <a:lnTo>
                    <a:pt x="370243" y="2509380"/>
                  </a:lnTo>
                  <a:lnTo>
                    <a:pt x="366268" y="2503805"/>
                  </a:lnTo>
                  <a:lnTo>
                    <a:pt x="363969" y="2496858"/>
                  </a:lnTo>
                  <a:lnTo>
                    <a:pt x="364553" y="2490444"/>
                  </a:lnTo>
                  <a:lnTo>
                    <a:pt x="369252" y="2486507"/>
                  </a:lnTo>
                  <a:lnTo>
                    <a:pt x="377380" y="2484145"/>
                  </a:lnTo>
                  <a:lnTo>
                    <a:pt x="371475" y="2480843"/>
                  </a:lnTo>
                  <a:lnTo>
                    <a:pt x="378726" y="2472309"/>
                  </a:lnTo>
                  <a:lnTo>
                    <a:pt x="380911" y="2467914"/>
                  </a:lnTo>
                  <a:lnTo>
                    <a:pt x="384213" y="2464054"/>
                  </a:lnTo>
                  <a:lnTo>
                    <a:pt x="386562" y="2457018"/>
                  </a:lnTo>
                  <a:lnTo>
                    <a:pt x="385127" y="2450122"/>
                  </a:lnTo>
                  <a:lnTo>
                    <a:pt x="384949" y="2443873"/>
                  </a:lnTo>
                  <a:lnTo>
                    <a:pt x="391096" y="2438781"/>
                  </a:lnTo>
                  <a:lnTo>
                    <a:pt x="399707" y="2436418"/>
                  </a:lnTo>
                  <a:lnTo>
                    <a:pt x="409257" y="2435504"/>
                  </a:lnTo>
                  <a:lnTo>
                    <a:pt x="418833" y="2435987"/>
                  </a:lnTo>
                  <a:lnTo>
                    <a:pt x="427520" y="2437790"/>
                  </a:lnTo>
                  <a:close/>
                </a:path>
                <a:path w="548004" h="2818129">
                  <a:moveTo>
                    <a:pt x="547738" y="290931"/>
                  </a:moveTo>
                  <a:lnTo>
                    <a:pt x="537438" y="281914"/>
                  </a:lnTo>
                  <a:lnTo>
                    <a:pt x="531964" y="278218"/>
                  </a:lnTo>
                  <a:lnTo>
                    <a:pt x="517512" y="270103"/>
                  </a:lnTo>
                  <a:lnTo>
                    <a:pt x="490766" y="256476"/>
                  </a:lnTo>
                  <a:lnTo>
                    <a:pt x="497141" y="252704"/>
                  </a:lnTo>
                  <a:lnTo>
                    <a:pt x="504253" y="246900"/>
                  </a:lnTo>
                  <a:lnTo>
                    <a:pt x="507746" y="240449"/>
                  </a:lnTo>
                  <a:lnTo>
                    <a:pt x="503301" y="234696"/>
                  </a:lnTo>
                  <a:lnTo>
                    <a:pt x="496824" y="231686"/>
                  </a:lnTo>
                  <a:lnTo>
                    <a:pt x="489458" y="227444"/>
                  </a:lnTo>
                  <a:lnTo>
                    <a:pt x="485978" y="222504"/>
                  </a:lnTo>
                  <a:lnTo>
                    <a:pt x="491185" y="217398"/>
                  </a:lnTo>
                  <a:lnTo>
                    <a:pt x="487832" y="210642"/>
                  </a:lnTo>
                  <a:lnTo>
                    <a:pt x="480237" y="215379"/>
                  </a:lnTo>
                  <a:lnTo>
                    <a:pt x="470573" y="206679"/>
                  </a:lnTo>
                  <a:lnTo>
                    <a:pt x="470319" y="200787"/>
                  </a:lnTo>
                  <a:lnTo>
                    <a:pt x="477659" y="199212"/>
                  </a:lnTo>
                  <a:lnTo>
                    <a:pt x="476402" y="196481"/>
                  </a:lnTo>
                  <a:lnTo>
                    <a:pt x="468249" y="195414"/>
                  </a:lnTo>
                  <a:lnTo>
                    <a:pt x="472909" y="187629"/>
                  </a:lnTo>
                  <a:lnTo>
                    <a:pt x="475526" y="179793"/>
                  </a:lnTo>
                  <a:lnTo>
                    <a:pt x="470293" y="178320"/>
                  </a:lnTo>
                  <a:lnTo>
                    <a:pt x="474294" y="177596"/>
                  </a:lnTo>
                  <a:lnTo>
                    <a:pt x="478180" y="176212"/>
                  </a:lnTo>
                  <a:lnTo>
                    <a:pt x="482269" y="175996"/>
                  </a:lnTo>
                  <a:lnTo>
                    <a:pt x="475005" y="162483"/>
                  </a:lnTo>
                  <a:lnTo>
                    <a:pt x="464959" y="151523"/>
                  </a:lnTo>
                  <a:lnTo>
                    <a:pt x="454025" y="141338"/>
                  </a:lnTo>
                  <a:lnTo>
                    <a:pt x="444106" y="130162"/>
                  </a:lnTo>
                  <a:lnTo>
                    <a:pt x="445389" y="121119"/>
                  </a:lnTo>
                  <a:lnTo>
                    <a:pt x="455142" y="111594"/>
                  </a:lnTo>
                  <a:lnTo>
                    <a:pt x="463981" y="102514"/>
                  </a:lnTo>
                  <a:lnTo>
                    <a:pt x="462521" y="94869"/>
                  </a:lnTo>
                  <a:lnTo>
                    <a:pt x="456209" y="90538"/>
                  </a:lnTo>
                  <a:lnTo>
                    <a:pt x="449275" y="85305"/>
                  </a:lnTo>
                  <a:lnTo>
                    <a:pt x="434962" y="77597"/>
                  </a:lnTo>
                  <a:lnTo>
                    <a:pt x="426262" y="77749"/>
                  </a:lnTo>
                  <a:lnTo>
                    <a:pt x="412089" y="66052"/>
                  </a:lnTo>
                  <a:lnTo>
                    <a:pt x="413118" y="61480"/>
                  </a:lnTo>
                  <a:lnTo>
                    <a:pt x="424738" y="49885"/>
                  </a:lnTo>
                  <a:lnTo>
                    <a:pt x="412889" y="49098"/>
                  </a:lnTo>
                  <a:lnTo>
                    <a:pt x="409930" y="48717"/>
                  </a:lnTo>
                  <a:lnTo>
                    <a:pt x="415391" y="46748"/>
                  </a:lnTo>
                  <a:lnTo>
                    <a:pt x="421068" y="45580"/>
                  </a:lnTo>
                  <a:lnTo>
                    <a:pt x="426542" y="43688"/>
                  </a:lnTo>
                  <a:lnTo>
                    <a:pt x="421932" y="37960"/>
                  </a:lnTo>
                  <a:lnTo>
                    <a:pt x="426948" y="30556"/>
                  </a:lnTo>
                  <a:lnTo>
                    <a:pt x="430999" y="22872"/>
                  </a:lnTo>
                  <a:lnTo>
                    <a:pt x="423519" y="16294"/>
                  </a:lnTo>
                  <a:lnTo>
                    <a:pt x="415671" y="13716"/>
                  </a:lnTo>
                  <a:lnTo>
                    <a:pt x="407644" y="12661"/>
                  </a:lnTo>
                  <a:lnTo>
                    <a:pt x="392239" y="6972"/>
                  </a:lnTo>
                  <a:lnTo>
                    <a:pt x="386842" y="0"/>
                  </a:lnTo>
                  <a:lnTo>
                    <a:pt x="365366" y="9156"/>
                  </a:lnTo>
                  <a:lnTo>
                    <a:pt x="356692" y="7594"/>
                  </a:lnTo>
                  <a:lnTo>
                    <a:pt x="350278" y="8064"/>
                  </a:lnTo>
                  <a:lnTo>
                    <a:pt x="344055" y="10922"/>
                  </a:lnTo>
                  <a:lnTo>
                    <a:pt x="332574" y="18529"/>
                  </a:lnTo>
                  <a:lnTo>
                    <a:pt x="330568" y="26479"/>
                  </a:lnTo>
                  <a:lnTo>
                    <a:pt x="327317" y="34175"/>
                  </a:lnTo>
                  <a:lnTo>
                    <a:pt x="329730" y="47307"/>
                  </a:lnTo>
                  <a:lnTo>
                    <a:pt x="325526" y="48958"/>
                  </a:lnTo>
                  <a:lnTo>
                    <a:pt x="313791" y="49771"/>
                  </a:lnTo>
                  <a:lnTo>
                    <a:pt x="315379" y="57531"/>
                  </a:lnTo>
                  <a:lnTo>
                    <a:pt x="303022" y="59766"/>
                  </a:lnTo>
                  <a:lnTo>
                    <a:pt x="300367" y="56972"/>
                  </a:lnTo>
                  <a:lnTo>
                    <a:pt x="289280" y="53797"/>
                  </a:lnTo>
                  <a:lnTo>
                    <a:pt x="277456" y="48882"/>
                  </a:lnTo>
                  <a:lnTo>
                    <a:pt x="268528" y="55499"/>
                  </a:lnTo>
                  <a:lnTo>
                    <a:pt x="264807" y="56311"/>
                  </a:lnTo>
                  <a:lnTo>
                    <a:pt x="259067" y="58000"/>
                  </a:lnTo>
                  <a:lnTo>
                    <a:pt x="250571" y="58940"/>
                  </a:lnTo>
                  <a:lnTo>
                    <a:pt x="241642" y="57416"/>
                  </a:lnTo>
                  <a:lnTo>
                    <a:pt x="233311" y="53936"/>
                  </a:lnTo>
                  <a:lnTo>
                    <a:pt x="226606" y="49022"/>
                  </a:lnTo>
                  <a:lnTo>
                    <a:pt x="218173" y="41503"/>
                  </a:lnTo>
                  <a:lnTo>
                    <a:pt x="208826" y="35750"/>
                  </a:lnTo>
                  <a:lnTo>
                    <a:pt x="198767" y="33553"/>
                  </a:lnTo>
                  <a:lnTo>
                    <a:pt x="188226" y="36703"/>
                  </a:lnTo>
                  <a:lnTo>
                    <a:pt x="192100" y="40195"/>
                  </a:lnTo>
                  <a:lnTo>
                    <a:pt x="186893" y="43091"/>
                  </a:lnTo>
                  <a:lnTo>
                    <a:pt x="180708" y="37604"/>
                  </a:lnTo>
                  <a:lnTo>
                    <a:pt x="176250" y="42506"/>
                  </a:lnTo>
                  <a:lnTo>
                    <a:pt x="185356" y="45021"/>
                  </a:lnTo>
                  <a:lnTo>
                    <a:pt x="194271" y="49491"/>
                  </a:lnTo>
                  <a:lnTo>
                    <a:pt x="203022" y="54559"/>
                  </a:lnTo>
                  <a:lnTo>
                    <a:pt x="211645" y="58839"/>
                  </a:lnTo>
                  <a:lnTo>
                    <a:pt x="219138" y="61810"/>
                  </a:lnTo>
                  <a:lnTo>
                    <a:pt x="227596" y="65709"/>
                  </a:lnTo>
                  <a:lnTo>
                    <a:pt x="239953" y="68199"/>
                  </a:lnTo>
                  <a:lnTo>
                    <a:pt x="244652" y="68300"/>
                  </a:lnTo>
                  <a:lnTo>
                    <a:pt x="253212" y="71640"/>
                  </a:lnTo>
                  <a:lnTo>
                    <a:pt x="253530" y="75628"/>
                  </a:lnTo>
                  <a:lnTo>
                    <a:pt x="260337" y="79590"/>
                  </a:lnTo>
                  <a:lnTo>
                    <a:pt x="270979" y="82080"/>
                  </a:lnTo>
                  <a:lnTo>
                    <a:pt x="271995" y="88366"/>
                  </a:lnTo>
                  <a:lnTo>
                    <a:pt x="266903" y="87960"/>
                  </a:lnTo>
                  <a:lnTo>
                    <a:pt x="267779" y="92925"/>
                  </a:lnTo>
                  <a:lnTo>
                    <a:pt x="267601" y="95542"/>
                  </a:lnTo>
                  <a:lnTo>
                    <a:pt x="268300" y="106108"/>
                  </a:lnTo>
                  <a:lnTo>
                    <a:pt x="270548" y="103784"/>
                  </a:lnTo>
                  <a:lnTo>
                    <a:pt x="280670" y="107657"/>
                  </a:lnTo>
                  <a:lnTo>
                    <a:pt x="274662" y="112966"/>
                  </a:lnTo>
                  <a:lnTo>
                    <a:pt x="272275" y="117944"/>
                  </a:lnTo>
                  <a:lnTo>
                    <a:pt x="279412" y="123075"/>
                  </a:lnTo>
                  <a:lnTo>
                    <a:pt x="281482" y="124828"/>
                  </a:lnTo>
                  <a:lnTo>
                    <a:pt x="285203" y="132473"/>
                  </a:lnTo>
                  <a:lnTo>
                    <a:pt x="282778" y="140296"/>
                  </a:lnTo>
                  <a:lnTo>
                    <a:pt x="279692" y="147739"/>
                  </a:lnTo>
                  <a:lnTo>
                    <a:pt x="281444" y="154266"/>
                  </a:lnTo>
                  <a:lnTo>
                    <a:pt x="286435" y="159156"/>
                  </a:lnTo>
                  <a:lnTo>
                    <a:pt x="290639" y="162191"/>
                  </a:lnTo>
                  <a:lnTo>
                    <a:pt x="298716" y="172516"/>
                  </a:lnTo>
                  <a:lnTo>
                    <a:pt x="303987" y="175717"/>
                  </a:lnTo>
                  <a:lnTo>
                    <a:pt x="309714" y="172148"/>
                  </a:lnTo>
                  <a:lnTo>
                    <a:pt x="313182" y="177050"/>
                  </a:lnTo>
                  <a:lnTo>
                    <a:pt x="320040" y="179793"/>
                  </a:lnTo>
                  <a:lnTo>
                    <a:pt x="327761" y="181889"/>
                  </a:lnTo>
                  <a:lnTo>
                    <a:pt x="333832" y="184772"/>
                  </a:lnTo>
                  <a:lnTo>
                    <a:pt x="337616" y="188048"/>
                  </a:lnTo>
                  <a:lnTo>
                    <a:pt x="335419" y="193141"/>
                  </a:lnTo>
                  <a:lnTo>
                    <a:pt x="333527" y="199847"/>
                  </a:lnTo>
                  <a:lnTo>
                    <a:pt x="339725" y="201726"/>
                  </a:lnTo>
                  <a:lnTo>
                    <a:pt x="341845" y="204254"/>
                  </a:lnTo>
                  <a:lnTo>
                    <a:pt x="340321" y="205854"/>
                  </a:lnTo>
                  <a:lnTo>
                    <a:pt x="338518" y="207022"/>
                  </a:lnTo>
                  <a:lnTo>
                    <a:pt x="336410" y="207746"/>
                  </a:lnTo>
                  <a:lnTo>
                    <a:pt x="339102" y="211620"/>
                  </a:lnTo>
                  <a:lnTo>
                    <a:pt x="332359" y="210223"/>
                  </a:lnTo>
                  <a:lnTo>
                    <a:pt x="324942" y="206387"/>
                  </a:lnTo>
                  <a:lnTo>
                    <a:pt x="314655" y="215226"/>
                  </a:lnTo>
                  <a:lnTo>
                    <a:pt x="313143" y="220014"/>
                  </a:lnTo>
                  <a:lnTo>
                    <a:pt x="304431" y="229133"/>
                  </a:lnTo>
                  <a:lnTo>
                    <a:pt x="296964" y="231546"/>
                  </a:lnTo>
                  <a:lnTo>
                    <a:pt x="286639" y="244297"/>
                  </a:lnTo>
                  <a:lnTo>
                    <a:pt x="281444" y="244500"/>
                  </a:lnTo>
                  <a:lnTo>
                    <a:pt x="282625" y="248754"/>
                  </a:lnTo>
                  <a:lnTo>
                    <a:pt x="277304" y="250164"/>
                  </a:lnTo>
                  <a:lnTo>
                    <a:pt x="264553" y="252691"/>
                  </a:lnTo>
                  <a:lnTo>
                    <a:pt x="266395" y="260743"/>
                  </a:lnTo>
                  <a:lnTo>
                    <a:pt x="260477" y="260375"/>
                  </a:lnTo>
                  <a:lnTo>
                    <a:pt x="256184" y="263359"/>
                  </a:lnTo>
                  <a:lnTo>
                    <a:pt x="252730" y="266204"/>
                  </a:lnTo>
                  <a:lnTo>
                    <a:pt x="249364" y="265391"/>
                  </a:lnTo>
                  <a:lnTo>
                    <a:pt x="253225" y="269265"/>
                  </a:lnTo>
                  <a:lnTo>
                    <a:pt x="244944" y="263334"/>
                  </a:lnTo>
                  <a:lnTo>
                    <a:pt x="251510" y="272478"/>
                  </a:lnTo>
                  <a:lnTo>
                    <a:pt x="253225" y="273900"/>
                  </a:lnTo>
                  <a:lnTo>
                    <a:pt x="247332" y="276555"/>
                  </a:lnTo>
                  <a:lnTo>
                    <a:pt x="240055" y="278320"/>
                  </a:lnTo>
                  <a:lnTo>
                    <a:pt x="232879" y="278168"/>
                  </a:lnTo>
                  <a:lnTo>
                    <a:pt x="227279" y="275056"/>
                  </a:lnTo>
                  <a:lnTo>
                    <a:pt x="225107" y="278942"/>
                  </a:lnTo>
                  <a:lnTo>
                    <a:pt x="227723" y="283159"/>
                  </a:lnTo>
                  <a:lnTo>
                    <a:pt x="230771" y="285508"/>
                  </a:lnTo>
                  <a:lnTo>
                    <a:pt x="225844" y="286385"/>
                  </a:lnTo>
                  <a:lnTo>
                    <a:pt x="221119" y="291528"/>
                  </a:lnTo>
                  <a:lnTo>
                    <a:pt x="214109" y="302526"/>
                  </a:lnTo>
                  <a:lnTo>
                    <a:pt x="216827" y="303060"/>
                  </a:lnTo>
                  <a:lnTo>
                    <a:pt x="219506" y="308978"/>
                  </a:lnTo>
                  <a:lnTo>
                    <a:pt x="225615" y="318973"/>
                  </a:lnTo>
                  <a:lnTo>
                    <a:pt x="221678" y="322453"/>
                  </a:lnTo>
                  <a:lnTo>
                    <a:pt x="225107" y="334302"/>
                  </a:lnTo>
                  <a:lnTo>
                    <a:pt x="232092" y="344347"/>
                  </a:lnTo>
                  <a:lnTo>
                    <a:pt x="237756" y="348183"/>
                  </a:lnTo>
                  <a:lnTo>
                    <a:pt x="232460" y="348335"/>
                  </a:lnTo>
                  <a:lnTo>
                    <a:pt x="232625" y="363613"/>
                  </a:lnTo>
                  <a:lnTo>
                    <a:pt x="227279" y="367525"/>
                  </a:lnTo>
                  <a:lnTo>
                    <a:pt x="229374" y="371094"/>
                  </a:lnTo>
                  <a:lnTo>
                    <a:pt x="234175" y="381203"/>
                  </a:lnTo>
                  <a:lnTo>
                    <a:pt x="231800" y="387388"/>
                  </a:lnTo>
                  <a:lnTo>
                    <a:pt x="237845" y="389407"/>
                  </a:lnTo>
                  <a:lnTo>
                    <a:pt x="240068" y="391134"/>
                  </a:lnTo>
                  <a:lnTo>
                    <a:pt x="238582" y="383616"/>
                  </a:lnTo>
                  <a:lnTo>
                    <a:pt x="246100" y="389318"/>
                  </a:lnTo>
                  <a:lnTo>
                    <a:pt x="254914" y="395503"/>
                  </a:lnTo>
                  <a:lnTo>
                    <a:pt x="262293" y="395427"/>
                  </a:lnTo>
                  <a:lnTo>
                    <a:pt x="269468" y="396938"/>
                  </a:lnTo>
                  <a:lnTo>
                    <a:pt x="268655" y="401294"/>
                  </a:lnTo>
                  <a:lnTo>
                    <a:pt x="274497" y="401472"/>
                  </a:lnTo>
                  <a:lnTo>
                    <a:pt x="282384" y="399681"/>
                  </a:lnTo>
                  <a:lnTo>
                    <a:pt x="287680" y="398081"/>
                  </a:lnTo>
                  <a:lnTo>
                    <a:pt x="284111" y="401345"/>
                  </a:lnTo>
                  <a:lnTo>
                    <a:pt x="279387" y="404660"/>
                  </a:lnTo>
                  <a:lnTo>
                    <a:pt x="287007" y="410146"/>
                  </a:lnTo>
                  <a:lnTo>
                    <a:pt x="289864" y="411772"/>
                  </a:lnTo>
                  <a:lnTo>
                    <a:pt x="293484" y="411251"/>
                  </a:lnTo>
                  <a:lnTo>
                    <a:pt x="289712" y="412788"/>
                  </a:lnTo>
                  <a:lnTo>
                    <a:pt x="291465" y="413092"/>
                  </a:lnTo>
                  <a:lnTo>
                    <a:pt x="290982" y="415734"/>
                  </a:lnTo>
                  <a:lnTo>
                    <a:pt x="289509" y="418401"/>
                  </a:lnTo>
                  <a:lnTo>
                    <a:pt x="286258" y="419874"/>
                  </a:lnTo>
                  <a:lnTo>
                    <a:pt x="283756" y="421297"/>
                  </a:lnTo>
                  <a:lnTo>
                    <a:pt x="290918" y="420687"/>
                  </a:lnTo>
                  <a:lnTo>
                    <a:pt x="295567" y="415594"/>
                  </a:lnTo>
                  <a:lnTo>
                    <a:pt x="301980" y="413181"/>
                  </a:lnTo>
                  <a:lnTo>
                    <a:pt x="297307" y="416267"/>
                  </a:lnTo>
                  <a:lnTo>
                    <a:pt x="303580" y="416471"/>
                  </a:lnTo>
                  <a:lnTo>
                    <a:pt x="309918" y="415264"/>
                  </a:lnTo>
                  <a:lnTo>
                    <a:pt x="327482" y="410222"/>
                  </a:lnTo>
                  <a:lnTo>
                    <a:pt x="328904" y="414629"/>
                  </a:lnTo>
                  <a:lnTo>
                    <a:pt x="336537" y="412559"/>
                  </a:lnTo>
                  <a:lnTo>
                    <a:pt x="336829" y="409308"/>
                  </a:lnTo>
                  <a:lnTo>
                    <a:pt x="342963" y="407301"/>
                  </a:lnTo>
                  <a:lnTo>
                    <a:pt x="346176" y="405866"/>
                  </a:lnTo>
                  <a:lnTo>
                    <a:pt x="356336" y="403783"/>
                  </a:lnTo>
                  <a:lnTo>
                    <a:pt x="367398" y="403758"/>
                  </a:lnTo>
                  <a:lnTo>
                    <a:pt x="371246" y="397306"/>
                  </a:lnTo>
                  <a:lnTo>
                    <a:pt x="371157" y="402107"/>
                  </a:lnTo>
                  <a:lnTo>
                    <a:pt x="375729" y="403758"/>
                  </a:lnTo>
                  <a:lnTo>
                    <a:pt x="379730" y="402729"/>
                  </a:lnTo>
                  <a:lnTo>
                    <a:pt x="378180" y="398856"/>
                  </a:lnTo>
                  <a:lnTo>
                    <a:pt x="381965" y="398538"/>
                  </a:lnTo>
                  <a:lnTo>
                    <a:pt x="383844" y="397230"/>
                  </a:lnTo>
                  <a:lnTo>
                    <a:pt x="380492" y="393446"/>
                  </a:lnTo>
                  <a:lnTo>
                    <a:pt x="384060" y="395706"/>
                  </a:lnTo>
                  <a:lnTo>
                    <a:pt x="389547" y="397929"/>
                  </a:lnTo>
                  <a:lnTo>
                    <a:pt x="395566" y="396036"/>
                  </a:lnTo>
                  <a:lnTo>
                    <a:pt x="396684" y="394855"/>
                  </a:lnTo>
                  <a:lnTo>
                    <a:pt x="397141" y="393052"/>
                  </a:lnTo>
                  <a:lnTo>
                    <a:pt x="398881" y="394208"/>
                  </a:lnTo>
                  <a:lnTo>
                    <a:pt x="400786" y="394716"/>
                  </a:lnTo>
                  <a:lnTo>
                    <a:pt x="407860" y="394563"/>
                  </a:lnTo>
                  <a:lnTo>
                    <a:pt x="411988" y="392849"/>
                  </a:lnTo>
                  <a:lnTo>
                    <a:pt x="422135" y="388061"/>
                  </a:lnTo>
                  <a:lnTo>
                    <a:pt x="422452" y="392671"/>
                  </a:lnTo>
                  <a:lnTo>
                    <a:pt x="431253" y="391858"/>
                  </a:lnTo>
                  <a:lnTo>
                    <a:pt x="437083" y="394919"/>
                  </a:lnTo>
                  <a:lnTo>
                    <a:pt x="441185" y="388708"/>
                  </a:lnTo>
                  <a:lnTo>
                    <a:pt x="443039" y="386740"/>
                  </a:lnTo>
                  <a:lnTo>
                    <a:pt x="445300" y="385140"/>
                  </a:lnTo>
                  <a:lnTo>
                    <a:pt x="449922" y="381139"/>
                  </a:lnTo>
                  <a:lnTo>
                    <a:pt x="454698" y="377367"/>
                  </a:lnTo>
                  <a:lnTo>
                    <a:pt x="484746" y="356463"/>
                  </a:lnTo>
                  <a:lnTo>
                    <a:pt x="492810" y="350266"/>
                  </a:lnTo>
                  <a:lnTo>
                    <a:pt x="500900" y="343027"/>
                  </a:lnTo>
                  <a:lnTo>
                    <a:pt x="516191" y="327634"/>
                  </a:lnTo>
                  <a:lnTo>
                    <a:pt x="524192" y="320281"/>
                  </a:lnTo>
                  <a:lnTo>
                    <a:pt x="545553" y="292950"/>
                  </a:lnTo>
                  <a:lnTo>
                    <a:pt x="547738" y="29093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345166" y="3700326"/>
              <a:ext cx="95237" cy="7234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302391" y="3690955"/>
              <a:ext cx="65863" cy="138315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8348599" y="2899180"/>
              <a:ext cx="1577975" cy="1833880"/>
            </a:xfrm>
            <a:custGeom>
              <a:avLst/>
              <a:gdLst/>
              <a:ahLst/>
              <a:cxnLst/>
              <a:rect l="l" t="t" r="r" b="b"/>
              <a:pathLst>
                <a:path w="1577975" h="1833879">
                  <a:moveTo>
                    <a:pt x="6184" y="8204"/>
                  </a:moveTo>
                  <a:lnTo>
                    <a:pt x="5626" y="6896"/>
                  </a:lnTo>
                  <a:lnTo>
                    <a:pt x="4622" y="7035"/>
                  </a:lnTo>
                  <a:lnTo>
                    <a:pt x="6184" y="8204"/>
                  </a:lnTo>
                  <a:close/>
                </a:path>
                <a:path w="1577975" h="1833879">
                  <a:moveTo>
                    <a:pt x="8496" y="4699"/>
                  </a:moveTo>
                  <a:lnTo>
                    <a:pt x="6286" y="2425"/>
                  </a:lnTo>
                  <a:lnTo>
                    <a:pt x="2501" y="3200"/>
                  </a:lnTo>
                  <a:lnTo>
                    <a:pt x="0" y="4305"/>
                  </a:lnTo>
                  <a:lnTo>
                    <a:pt x="1714" y="4089"/>
                  </a:lnTo>
                  <a:lnTo>
                    <a:pt x="3251" y="4483"/>
                  </a:lnTo>
                  <a:lnTo>
                    <a:pt x="4622" y="5473"/>
                  </a:lnTo>
                  <a:lnTo>
                    <a:pt x="4978" y="5410"/>
                  </a:lnTo>
                  <a:lnTo>
                    <a:pt x="5626" y="6896"/>
                  </a:lnTo>
                  <a:lnTo>
                    <a:pt x="5041" y="5397"/>
                  </a:lnTo>
                  <a:lnTo>
                    <a:pt x="8496" y="4699"/>
                  </a:lnTo>
                  <a:close/>
                </a:path>
                <a:path w="1577975" h="1833879">
                  <a:moveTo>
                    <a:pt x="11442" y="76"/>
                  </a:moveTo>
                  <a:lnTo>
                    <a:pt x="10515" y="0"/>
                  </a:lnTo>
                  <a:lnTo>
                    <a:pt x="9855" y="381"/>
                  </a:lnTo>
                  <a:lnTo>
                    <a:pt x="9461" y="1231"/>
                  </a:lnTo>
                  <a:lnTo>
                    <a:pt x="10121" y="850"/>
                  </a:lnTo>
                  <a:lnTo>
                    <a:pt x="11442" y="76"/>
                  </a:lnTo>
                  <a:close/>
                </a:path>
                <a:path w="1577975" h="1833879">
                  <a:moveTo>
                    <a:pt x="1577708" y="1816747"/>
                  </a:moveTo>
                  <a:lnTo>
                    <a:pt x="1573961" y="1811375"/>
                  </a:lnTo>
                  <a:lnTo>
                    <a:pt x="1573542" y="1809572"/>
                  </a:lnTo>
                  <a:lnTo>
                    <a:pt x="1571078" y="1815541"/>
                  </a:lnTo>
                  <a:lnTo>
                    <a:pt x="1567840" y="1821205"/>
                  </a:lnTo>
                  <a:lnTo>
                    <a:pt x="1565617" y="1827047"/>
                  </a:lnTo>
                  <a:lnTo>
                    <a:pt x="1566189" y="1833562"/>
                  </a:lnTo>
                  <a:lnTo>
                    <a:pt x="1569783" y="1830362"/>
                  </a:lnTo>
                  <a:lnTo>
                    <a:pt x="1571028" y="1826094"/>
                  </a:lnTo>
                  <a:lnTo>
                    <a:pt x="1572768" y="1821802"/>
                  </a:lnTo>
                  <a:lnTo>
                    <a:pt x="1573745" y="1820506"/>
                  </a:lnTo>
                  <a:lnTo>
                    <a:pt x="1574901" y="1819402"/>
                  </a:lnTo>
                  <a:lnTo>
                    <a:pt x="1576235" y="1818474"/>
                  </a:lnTo>
                  <a:lnTo>
                    <a:pt x="1577708" y="181674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47919" y="3937799"/>
              <a:ext cx="246754" cy="229325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9148305" y="3259035"/>
              <a:ext cx="5210175" cy="2962275"/>
            </a:xfrm>
            <a:custGeom>
              <a:avLst/>
              <a:gdLst/>
              <a:ahLst/>
              <a:cxnLst/>
              <a:rect l="l" t="t" r="r" b="b"/>
              <a:pathLst>
                <a:path w="5210175" h="2962275">
                  <a:moveTo>
                    <a:pt x="16167" y="2704312"/>
                  </a:moveTo>
                  <a:lnTo>
                    <a:pt x="14744" y="2698889"/>
                  </a:lnTo>
                  <a:lnTo>
                    <a:pt x="10147" y="2699423"/>
                  </a:lnTo>
                  <a:lnTo>
                    <a:pt x="11531" y="2693479"/>
                  </a:lnTo>
                  <a:lnTo>
                    <a:pt x="9728" y="2683751"/>
                  </a:lnTo>
                  <a:lnTo>
                    <a:pt x="6654" y="2678506"/>
                  </a:lnTo>
                  <a:lnTo>
                    <a:pt x="5384" y="2682684"/>
                  </a:lnTo>
                  <a:lnTo>
                    <a:pt x="0" y="2686507"/>
                  </a:lnTo>
                  <a:lnTo>
                    <a:pt x="1282" y="2691307"/>
                  </a:lnTo>
                  <a:lnTo>
                    <a:pt x="2794" y="2700972"/>
                  </a:lnTo>
                  <a:lnTo>
                    <a:pt x="4178" y="2704414"/>
                  </a:lnTo>
                  <a:lnTo>
                    <a:pt x="11823" y="2711069"/>
                  </a:lnTo>
                  <a:lnTo>
                    <a:pt x="14998" y="2710192"/>
                  </a:lnTo>
                  <a:lnTo>
                    <a:pt x="16167" y="2704312"/>
                  </a:lnTo>
                  <a:close/>
                </a:path>
                <a:path w="5210175" h="2962275">
                  <a:moveTo>
                    <a:pt x="29527" y="2776791"/>
                  </a:moveTo>
                  <a:lnTo>
                    <a:pt x="26962" y="2769819"/>
                  </a:lnTo>
                  <a:lnTo>
                    <a:pt x="24612" y="2775420"/>
                  </a:lnTo>
                  <a:lnTo>
                    <a:pt x="17564" y="2775699"/>
                  </a:lnTo>
                  <a:lnTo>
                    <a:pt x="18478" y="2782976"/>
                  </a:lnTo>
                  <a:lnTo>
                    <a:pt x="22631" y="2779230"/>
                  </a:lnTo>
                  <a:lnTo>
                    <a:pt x="29527" y="2776791"/>
                  </a:lnTo>
                  <a:close/>
                </a:path>
                <a:path w="5210175" h="2962275">
                  <a:moveTo>
                    <a:pt x="30772" y="2651531"/>
                  </a:moveTo>
                  <a:lnTo>
                    <a:pt x="29654" y="2643098"/>
                  </a:lnTo>
                  <a:lnTo>
                    <a:pt x="21539" y="2639834"/>
                  </a:lnTo>
                  <a:lnTo>
                    <a:pt x="21158" y="2643695"/>
                  </a:lnTo>
                  <a:lnTo>
                    <a:pt x="21793" y="2648623"/>
                  </a:lnTo>
                  <a:lnTo>
                    <a:pt x="26035" y="2652763"/>
                  </a:lnTo>
                  <a:lnTo>
                    <a:pt x="20358" y="2653373"/>
                  </a:lnTo>
                  <a:lnTo>
                    <a:pt x="21717" y="2654211"/>
                  </a:lnTo>
                  <a:lnTo>
                    <a:pt x="23012" y="2655100"/>
                  </a:lnTo>
                  <a:lnTo>
                    <a:pt x="24282" y="2656065"/>
                  </a:lnTo>
                  <a:lnTo>
                    <a:pt x="20828" y="2659659"/>
                  </a:lnTo>
                  <a:lnTo>
                    <a:pt x="21285" y="2662580"/>
                  </a:lnTo>
                  <a:lnTo>
                    <a:pt x="23876" y="2663291"/>
                  </a:lnTo>
                  <a:lnTo>
                    <a:pt x="26809" y="2660218"/>
                  </a:lnTo>
                  <a:lnTo>
                    <a:pt x="30772" y="2651531"/>
                  </a:lnTo>
                  <a:close/>
                </a:path>
                <a:path w="5210175" h="2962275">
                  <a:moveTo>
                    <a:pt x="659853" y="1197889"/>
                  </a:moveTo>
                  <a:lnTo>
                    <a:pt x="653542" y="1187208"/>
                  </a:lnTo>
                  <a:lnTo>
                    <a:pt x="650405" y="1185519"/>
                  </a:lnTo>
                  <a:lnTo>
                    <a:pt x="652145" y="1189075"/>
                  </a:lnTo>
                  <a:lnTo>
                    <a:pt x="648627" y="1194638"/>
                  </a:lnTo>
                  <a:lnTo>
                    <a:pt x="644982" y="1190548"/>
                  </a:lnTo>
                  <a:lnTo>
                    <a:pt x="643267" y="1193368"/>
                  </a:lnTo>
                  <a:lnTo>
                    <a:pt x="641845" y="1196327"/>
                  </a:lnTo>
                  <a:lnTo>
                    <a:pt x="640740" y="1199438"/>
                  </a:lnTo>
                  <a:lnTo>
                    <a:pt x="644855" y="1202690"/>
                  </a:lnTo>
                  <a:lnTo>
                    <a:pt x="645020" y="1209433"/>
                  </a:lnTo>
                  <a:lnTo>
                    <a:pt x="644804" y="1216342"/>
                  </a:lnTo>
                  <a:lnTo>
                    <a:pt x="647738" y="1220050"/>
                  </a:lnTo>
                  <a:lnTo>
                    <a:pt x="651471" y="1217206"/>
                  </a:lnTo>
                  <a:lnTo>
                    <a:pt x="653846" y="1209700"/>
                  </a:lnTo>
                  <a:lnTo>
                    <a:pt x="654227" y="1201356"/>
                  </a:lnTo>
                  <a:lnTo>
                    <a:pt x="651967" y="1195959"/>
                  </a:lnTo>
                  <a:lnTo>
                    <a:pt x="659853" y="1197889"/>
                  </a:lnTo>
                  <a:close/>
                </a:path>
                <a:path w="5210175" h="2962275">
                  <a:moveTo>
                    <a:pt x="805967" y="1370495"/>
                  </a:moveTo>
                  <a:lnTo>
                    <a:pt x="799515" y="1363014"/>
                  </a:lnTo>
                  <a:lnTo>
                    <a:pt x="792619" y="1360258"/>
                  </a:lnTo>
                  <a:lnTo>
                    <a:pt x="789851" y="1360017"/>
                  </a:lnTo>
                  <a:lnTo>
                    <a:pt x="779602" y="1348333"/>
                  </a:lnTo>
                  <a:lnTo>
                    <a:pt x="776173" y="1341107"/>
                  </a:lnTo>
                  <a:lnTo>
                    <a:pt x="771144" y="1335125"/>
                  </a:lnTo>
                  <a:lnTo>
                    <a:pt x="761326" y="1321841"/>
                  </a:lnTo>
                  <a:lnTo>
                    <a:pt x="755357" y="1316101"/>
                  </a:lnTo>
                  <a:lnTo>
                    <a:pt x="748017" y="1313205"/>
                  </a:lnTo>
                  <a:lnTo>
                    <a:pt x="739863" y="1312291"/>
                  </a:lnTo>
                  <a:lnTo>
                    <a:pt x="733056" y="1309128"/>
                  </a:lnTo>
                  <a:lnTo>
                    <a:pt x="688924" y="1294460"/>
                  </a:lnTo>
                  <a:lnTo>
                    <a:pt x="664324" y="1265047"/>
                  </a:lnTo>
                  <a:lnTo>
                    <a:pt x="657593" y="1251242"/>
                  </a:lnTo>
                  <a:lnTo>
                    <a:pt x="657644" y="1250492"/>
                  </a:lnTo>
                  <a:lnTo>
                    <a:pt x="653021" y="1254887"/>
                  </a:lnTo>
                  <a:lnTo>
                    <a:pt x="642112" y="1266431"/>
                  </a:lnTo>
                  <a:lnTo>
                    <a:pt x="645363" y="1254099"/>
                  </a:lnTo>
                  <a:lnTo>
                    <a:pt x="640308" y="1248283"/>
                  </a:lnTo>
                  <a:lnTo>
                    <a:pt x="637819" y="1252067"/>
                  </a:lnTo>
                  <a:lnTo>
                    <a:pt x="635304" y="1259624"/>
                  </a:lnTo>
                  <a:lnTo>
                    <a:pt x="635241" y="1268920"/>
                  </a:lnTo>
                  <a:lnTo>
                    <a:pt x="636917" y="1278204"/>
                  </a:lnTo>
                  <a:lnTo>
                    <a:pt x="639610" y="1285684"/>
                  </a:lnTo>
                  <a:lnTo>
                    <a:pt x="641096" y="1288681"/>
                  </a:lnTo>
                  <a:lnTo>
                    <a:pt x="648385" y="1286700"/>
                  </a:lnTo>
                  <a:lnTo>
                    <a:pt x="639724" y="1298079"/>
                  </a:lnTo>
                  <a:lnTo>
                    <a:pt x="630389" y="1293177"/>
                  </a:lnTo>
                  <a:lnTo>
                    <a:pt x="625640" y="1298841"/>
                  </a:lnTo>
                  <a:lnTo>
                    <a:pt x="628459" y="1308735"/>
                  </a:lnTo>
                  <a:lnTo>
                    <a:pt x="624636" y="1325321"/>
                  </a:lnTo>
                  <a:lnTo>
                    <a:pt x="619569" y="1342872"/>
                  </a:lnTo>
                  <a:lnTo>
                    <a:pt x="618655" y="1355699"/>
                  </a:lnTo>
                  <a:lnTo>
                    <a:pt x="622134" y="1362163"/>
                  </a:lnTo>
                  <a:lnTo>
                    <a:pt x="627100" y="1368171"/>
                  </a:lnTo>
                  <a:lnTo>
                    <a:pt x="632409" y="1374013"/>
                  </a:lnTo>
                  <a:lnTo>
                    <a:pt x="636930" y="1379994"/>
                  </a:lnTo>
                  <a:lnTo>
                    <a:pt x="639800" y="1389126"/>
                  </a:lnTo>
                  <a:lnTo>
                    <a:pt x="639165" y="1398993"/>
                  </a:lnTo>
                  <a:lnTo>
                    <a:pt x="634314" y="1418463"/>
                  </a:lnTo>
                  <a:lnTo>
                    <a:pt x="628129" y="1445183"/>
                  </a:lnTo>
                  <a:lnTo>
                    <a:pt x="625297" y="1458658"/>
                  </a:lnTo>
                  <a:lnTo>
                    <a:pt x="623265" y="1472120"/>
                  </a:lnTo>
                  <a:lnTo>
                    <a:pt x="620280" y="1480324"/>
                  </a:lnTo>
                  <a:lnTo>
                    <a:pt x="614324" y="1485049"/>
                  </a:lnTo>
                  <a:lnTo>
                    <a:pt x="606437" y="1488008"/>
                  </a:lnTo>
                  <a:lnTo>
                    <a:pt x="597636" y="1490929"/>
                  </a:lnTo>
                  <a:lnTo>
                    <a:pt x="502627" y="1527873"/>
                  </a:lnTo>
                  <a:lnTo>
                    <a:pt x="519569" y="1566125"/>
                  </a:lnTo>
                  <a:lnTo>
                    <a:pt x="529412" y="1584045"/>
                  </a:lnTo>
                  <a:lnTo>
                    <a:pt x="533844" y="1592364"/>
                  </a:lnTo>
                  <a:lnTo>
                    <a:pt x="536854" y="1600796"/>
                  </a:lnTo>
                  <a:lnTo>
                    <a:pt x="535889" y="1606804"/>
                  </a:lnTo>
                  <a:lnTo>
                    <a:pt x="542480" y="1611693"/>
                  </a:lnTo>
                  <a:lnTo>
                    <a:pt x="549719" y="1630502"/>
                  </a:lnTo>
                  <a:lnTo>
                    <a:pt x="555840" y="1634832"/>
                  </a:lnTo>
                  <a:lnTo>
                    <a:pt x="568020" y="1632661"/>
                  </a:lnTo>
                  <a:lnTo>
                    <a:pt x="590753" y="1622031"/>
                  </a:lnTo>
                  <a:lnTo>
                    <a:pt x="602856" y="1619580"/>
                  </a:lnTo>
                  <a:lnTo>
                    <a:pt x="608711" y="1619580"/>
                  </a:lnTo>
                  <a:lnTo>
                    <a:pt x="612609" y="1618564"/>
                  </a:lnTo>
                  <a:lnTo>
                    <a:pt x="620064" y="1624444"/>
                  </a:lnTo>
                  <a:lnTo>
                    <a:pt x="622757" y="1622704"/>
                  </a:lnTo>
                  <a:lnTo>
                    <a:pt x="630986" y="1618703"/>
                  </a:lnTo>
                  <a:lnTo>
                    <a:pt x="638035" y="1613700"/>
                  </a:lnTo>
                  <a:lnTo>
                    <a:pt x="638886" y="1598129"/>
                  </a:lnTo>
                  <a:lnTo>
                    <a:pt x="635215" y="1596694"/>
                  </a:lnTo>
                  <a:lnTo>
                    <a:pt x="646709" y="1581264"/>
                  </a:lnTo>
                  <a:lnTo>
                    <a:pt x="650697" y="1579651"/>
                  </a:lnTo>
                  <a:lnTo>
                    <a:pt x="668870" y="1578279"/>
                  </a:lnTo>
                  <a:lnTo>
                    <a:pt x="679221" y="1578660"/>
                  </a:lnTo>
                  <a:lnTo>
                    <a:pt x="688594" y="1566062"/>
                  </a:lnTo>
                  <a:lnTo>
                    <a:pt x="716292" y="1531353"/>
                  </a:lnTo>
                  <a:lnTo>
                    <a:pt x="737895" y="1529803"/>
                  </a:lnTo>
                  <a:lnTo>
                    <a:pt x="736511" y="1523720"/>
                  </a:lnTo>
                  <a:lnTo>
                    <a:pt x="732307" y="1508607"/>
                  </a:lnTo>
                  <a:lnTo>
                    <a:pt x="730694" y="1501876"/>
                  </a:lnTo>
                  <a:lnTo>
                    <a:pt x="730135" y="1495082"/>
                  </a:lnTo>
                  <a:lnTo>
                    <a:pt x="734072" y="1470939"/>
                  </a:lnTo>
                  <a:lnTo>
                    <a:pt x="736727" y="1462036"/>
                  </a:lnTo>
                  <a:lnTo>
                    <a:pt x="741705" y="1455928"/>
                  </a:lnTo>
                  <a:lnTo>
                    <a:pt x="748982" y="1451406"/>
                  </a:lnTo>
                  <a:lnTo>
                    <a:pt x="747877" y="1462265"/>
                  </a:lnTo>
                  <a:lnTo>
                    <a:pt x="760755" y="1466126"/>
                  </a:lnTo>
                  <a:lnTo>
                    <a:pt x="778586" y="1424736"/>
                  </a:lnTo>
                  <a:lnTo>
                    <a:pt x="787565" y="1414094"/>
                  </a:lnTo>
                  <a:lnTo>
                    <a:pt x="794169" y="1401953"/>
                  </a:lnTo>
                  <a:lnTo>
                    <a:pt x="804125" y="1381353"/>
                  </a:lnTo>
                  <a:lnTo>
                    <a:pt x="805967" y="1370495"/>
                  </a:lnTo>
                  <a:close/>
                </a:path>
                <a:path w="5210175" h="2962275">
                  <a:moveTo>
                    <a:pt x="1363573" y="2752153"/>
                  </a:moveTo>
                  <a:lnTo>
                    <a:pt x="1362456" y="2749346"/>
                  </a:lnTo>
                  <a:lnTo>
                    <a:pt x="1362468" y="2754566"/>
                  </a:lnTo>
                  <a:lnTo>
                    <a:pt x="1361694" y="2754566"/>
                  </a:lnTo>
                  <a:lnTo>
                    <a:pt x="1361325" y="2757081"/>
                  </a:lnTo>
                  <a:lnTo>
                    <a:pt x="1363205" y="2754731"/>
                  </a:lnTo>
                  <a:lnTo>
                    <a:pt x="1363573" y="2752153"/>
                  </a:lnTo>
                  <a:close/>
                </a:path>
                <a:path w="5210175" h="2962275">
                  <a:moveTo>
                    <a:pt x="1434134" y="457530"/>
                  </a:moveTo>
                  <a:lnTo>
                    <a:pt x="1430794" y="449605"/>
                  </a:lnTo>
                  <a:lnTo>
                    <a:pt x="1412252" y="439115"/>
                  </a:lnTo>
                  <a:lnTo>
                    <a:pt x="1409103" y="439013"/>
                  </a:lnTo>
                  <a:lnTo>
                    <a:pt x="1398104" y="439420"/>
                  </a:lnTo>
                  <a:lnTo>
                    <a:pt x="1396517" y="435051"/>
                  </a:lnTo>
                  <a:lnTo>
                    <a:pt x="1354213" y="419112"/>
                  </a:lnTo>
                  <a:lnTo>
                    <a:pt x="1347139" y="418668"/>
                  </a:lnTo>
                  <a:lnTo>
                    <a:pt x="1340345" y="420052"/>
                  </a:lnTo>
                  <a:lnTo>
                    <a:pt x="1327861" y="417855"/>
                  </a:lnTo>
                  <a:lnTo>
                    <a:pt x="1321562" y="416153"/>
                  </a:lnTo>
                  <a:lnTo>
                    <a:pt x="1309992" y="419620"/>
                  </a:lnTo>
                  <a:lnTo>
                    <a:pt x="1304886" y="415163"/>
                  </a:lnTo>
                  <a:lnTo>
                    <a:pt x="1293164" y="415163"/>
                  </a:lnTo>
                  <a:lnTo>
                    <a:pt x="1287932" y="417906"/>
                  </a:lnTo>
                  <a:lnTo>
                    <a:pt x="1274635" y="419633"/>
                  </a:lnTo>
                  <a:lnTo>
                    <a:pt x="1266786" y="416712"/>
                  </a:lnTo>
                  <a:lnTo>
                    <a:pt x="1253769" y="416712"/>
                  </a:lnTo>
                  <a:lnTo>
                    <a:pt x="1257122" y="421386"/>
                  </a:lnTo>
                  <a:lnTo>
                    <a:pt x="1253261" y="423291"/>
                  </a:lnTo>
                  <a:lnTo>
                    <a:pt x="1208900" y="408901"/>
                  </a:lnTo>
                  <a:lnTo>
                    <a:pt x="1200543" y="405168"/>
                  </a:lnTo>
                  <a:lnTo>
                    <a:pt x="1192110" y="402018"/>
                  </a:lnTo>
                  <a:lnTo>
                    <a:pt x="1194041" y="405409"/>
                  </a:lnTo>
                  <a:lnTo>
                    <a:pt x="1177594" y="409346"/>
                  </a:lnTo>
                  <a:lnTo>
                    <a:pt x="1175537" y="410476"/>
                  </a:lnTo>
                  <a:lnTo>
                    <a:pt x="1171524" y="416293"/>
                  </a:lnTo>
                  <a:lnTo>
                    <a:pt x="1171384" y="424967"/>
                  </a:lnTo>
                  <a:lnTo>
                    <a:pt x="1173899" y="433743"/>
                  </a:lnTo>
                  <a:lnTo>
                    <a:pt x="1177823" y="439928"/>
                  </a:lnTo>
                  <a:lnTo>
                    <a:pt x="1172108" y="441833"/>
                  </a:lnTo>
                  <a:lnTo>
                    <a:pt x="1167003" y="435076"/>
                  </a:lnTo>
                  <a:lnTo>
                    <a:pt x="1156042" y="433933"/>
                  </a:lnTo>
                  <a:lnTo>
                    <a:pt x="1153731" y="435597"/>
                  </a:lnTo>
                  <a:lnTo>
                    <a:pt x="1146492" y="430225"/>
                  </a:lnTo>
                  <a:lnTo>
                    <a:pt x="1143838" y="429006"/>
                  </a:lnTo>
                  <a:lnTo>
                    <a:pt x="1140929" y="428371"/>
                  </a:lnTo>
                  <a:lnTo>
                    <a:pt x="1132789" y="425754"/>
                  </a:lnTo>
                  <a:lnTo>
                    <a:pt x="1122324" y="422922"/>
                  </a:lnTo>
                  <a:lnTo>
                    <a:pt x="1111885" y="421601"/>
                  </a:lnTo>
                  <a:lnTo>
                    <a:pt x="1103782" y="423506"/>
                  </a:lnTo>
                  <a:lnTo>
                    <a:pt x="1099870" y="426110"/>
                  </a:lnTo>
                  <a:lnTo>
                    <a:pt x="1093762" y="424637"/>
                  </a:lnTo>
                  <a:lnTo>
                    <a:pt x="1084783" y="429768"/>
                  </a:lnTo>
                  <a:lnTo>
                    <a:pt x="1086446" y="432689"/>
                  </a:lnTo>
                  <a:lnTo>
                    <a:pt x="1084732" y="436537"/>
                  </a:lnTo>
                  <a:lnTo>
                    <a:pt x="1082294" y="444068"/>
                  </a:lnTo>
                  <a:lnTo>
                    <a:pt x="1084122" y="446900"/>
                  </a:lnTo>
                  <a:lnTo>
                    <a:pt x="1089317" y="448094"/>
                  </a:lnTo>
                  <a:lnTo>
                    <a:pt x="1096949" y="450761"/>
                  </a:lnTo>
                  <a:lnTo>
                    <a:pt x="1088580" y="457161"/>
                  </a:lnTo>
                  <a:lnTo>
                    <a:pt x="1078255" y="464477"/>
                  </a:lnTo>
                  <a:lnTo>
                    <a:pt x="1069149" y="472782"/>
                  </a:lnTo>
                  <a:lnTo>
                    <a:pt x="1064437" y="482104"/>
                  </a:lnTo>
                  <a:lnTo>
                    <a:pt x="1069073" y="482206"/>
                  </a:lnTo>
                  <a:lnTo>
                    <a:pt x="1074216" y="487934"/>
                  </a:lnTo>
                  <a:lnTo>
                    <a:pt x="1084338" y="484847"/>
                  </a:lnTo>
                  <a:lnTo>
                    <a:pt x="1086904" y="485482"/>
                  </a:lnTo>
                  <a:lnTo>
                    <a:pt x="1089177" y="491147"/>
                  </a:lnTo>
                  <a:lnTo>
                    <a:pt x="1094041" y="496201"/>
                  </a:lnTo>
                  <a:lnTo>
                    <a:pt x="1101026" y="497344"/>
                  </a:lnTo>
                  <a:lnTo>
                    <a:pt x="1108481" y="497662"/>
                  </a:lnTo>
                  <a:lnTo>
                    <a:pt x="1114729" y="500278"/>
                  </a:lnTo>
                  <a:lnTo>
                    <a:pt x="1115745" y="498094"/>
                  </a:lnTo>
                  <a:lnTo>
                    <a:pt x="1115745" y="495896"/>
                  </a:lnTo>
                  <a:lnTo>
                    <a:pt x="1114729" y="493699"/>
                  </a:lnTo>
                  <a:lnTo>
                    <a:pt x="1116850" y="493737"/>
                  </a:lnTo>
                  <a:lnTo>
                    <a:pt x="1118489" y="492899"/>
                  </a:lnTo>
                  <a:lnTo>
                    <a:pt x="1121295" y="488010"/>
                  </a:lnTo>
                  <a:lnTo>
                    <a:pt x="1119555" y="483755"/>
                  </a:lnTo>
                  <a:lnTo>
                    <a:pt x="1118984" y="480555"/>
                  </a:lnTo>
                  <a:lnTo>
                    <a:pt x="1122032" y="486105"/>
                  </a:lnTo>
                  <a:lnTo>
                    <a:pt x="1129284" y="490842"/>
                  </a:lnTo>
                  <a:lnTo>
                    <a:pt x="1140396" y="500659"/>
                  </a:lnTo>
                  <a:lnTo>
                    <a:pt x="1146136" y="496379"/>
                  </a:lnTo>
                  <a:lnTo>
                    <a:pt x="1146492" y="506082"/>
                  </a:lnTo>
                  <a:lnTo>
                    <a:pt x="1152956" y="504609"/>
                  </a:lnTo>
                  <a:lnTo>
                    <a:pt x="1158557" y="506907"/>
                  </a:lnTo>
                  <a:lnTo>
                    <a:pt x="1164031" y="510247"/>
                  </a:lnTo>
                  <a:lnTo>
                    <a:pt x="1170101" y="511886"/>
                  </a:lnTo>
                  <a:lnTo>
                    <a:pt x="1172756" y="511835"/>
                  </a:lnTo>
                  <a:lnTo>
                    <a:pt x="1180020" y="512483"/>
                  </a:lnTo>
                  <a:lnTo>
                    <a:pt x="1186192" y="516216"/>
                  </a:lnTo>
                  <a:lnTo>
                    <a:pt x="1175423" y="519658"/>
                  </a:lnTo>
                  <a:lnTo>
                    <a:pt x="1171168" y="529043"/>
                  </a:lnTo>
                  <a:lnTo>
                    <a:pt x="1166380" y="527405"/>
                  </a:lnTo>
                  <a:lnTo>
                    <a:pt x="1159979" y="524662"/>
                  </a:lnTo>
                  <a:lnTo>
                    <a:pt x="1159624" y="528104"/>
                  </a:lnTo>
                  <a:lnTo>
                    <a:pt x="1161211" y="530631"/>
                  </a:lnTo>
                  <a:lnTo>
                    <a:pt x="1162723" y="533552"/>
                  </a:lnTo>
                  <a:lnTo>
                    <a:pt x="1158062" y="533768"/>
                  </a:lnTo>
                  <a:lnTo>
                    <a:pt x="1150924" y="534847"/>
                  </a:lnTo>
                  <a:lnTo>
                    <a:pt x="1146390" y="537133"/>
                  </a:lnTo>
                  <a:lnTo>
                    <a:pt x="1149553" y="540905"/>
                  </a:lnTo>
                  <a:lnTo>
                    <a:pt x="1145844" y="540778"/>
                  </a:lnTo>
                  <a:lnTo>
                    <a:pt x="1139634" y="545909"/>
                  </a:lnTo>
                  <a:lnTo>
                    <a:pt x="1134656" y="537933"/>
                  </a:lnTo>
                  <a:lnTo>
                    <a:pt x="1135151" y="544055"/>
                  </a:lnTo>
                  <a:lnTo>
                    <a:pt x="1129677" y="542086"/>
                  </a:lnTo>
                  <a:lnTo>
                    <a:pt x="1127658" y="539737"/>
                  </a:lnTo>
                  <a:lnTo>
                    <a:pt x="1116914" y="535076"/>
                  </a:lnTo>
                  <a:lnTo>
                    <a:pt x="1111973" y="540778"/>
                  </a:lnTo>
                  <a:lnTo>
                    <a:pt x="1100074" y="547827"/>
                  </a:lnTo>
                  <a:lnTo>
                    <a:pt x="1100315" y="554774"/>
                  </a:lnTo>
                  <a:lnTo>
                    <a:pt x="1093838" y="555218"/>
                  </a:lnTo>
                  <a:lnTo>
                    <a:pt x="1099477" y="550252"/>
                  </a:lnTo>
                  <a:lnTo>
                    <a:pt x="1082103" y="544741"/>
                  </a:lnTo>
                  <a:lnTo>
                    <a:pt x="1075296" y="543458"/>
                  </a:lnTo>
                  <a:lnTo>
                    <a:pt x="1068451" y="543699"/>
                  </a:lnTo>
                  <a:lnTo>
                    <a:pt x="1061808" y="545439"/>
                  </a:lnTo>
                  <a:lnTo>
                    <a:pt x="1055573" y="548652"/>
                  </a:lnTo>
                  <a:lnTo>
                    <a:pt x="1056233" y="551192"/>
                  </a:lnTo>
                  <a:lnTo>
                    <a:pt x="1056487" y="553770"/>
                  </a:lnTo>
                  <a:lnTo>
                    <a:pt x="1056322" y="556374"/>
                  </a:lnTo>
                  <a:lnTo>
                    <a:pt x="1052245" y="555269"/>
                  </a:lnTo>
                  <a:lnTo>
                    <a:pt x="1051013" y="560781"/>
                  </a:lnTo>
                  <a:lnTo>
                    <a:pt x="1052372" y="568388"/>
                  </a:lnTo>
                  <a:lnTo>
                    <a:pt x="1056055" y="573532"/>
                  </a:lnTo>
                  <a:lnTo>
                    <a:pt x="1061732" y="576402"/>
                  </a:lnTo>
                  <a:lnTo>
                    <a:pt x="1066914" y="569442"/>
                  </a:lnTo>
                  <a:lnTo>
                    <a:pt x="1076172" y="574992"/>
                  </a:lnTo>
                  <a:lnTo>
                    <a:pt x="1085367" y="572008"/>
                  </a:lnTo>
                  <a:lnTo>
                    <a:pt x="1088821" y="569912"/>
                  </a:lnTo>
                  <a:lnTo>
                    <a:pt x="1089202" y="574167"/>
                  </a:lnTo>
                  <a:lnTo>
                    <a:pt x="1094359" y="572211"/>
                  </a:lnTo>
                  <a:lnTo>
                    <a:pt x="1101928" y="568833"/>
                  </a:lnTo>
                  <a:lnTo>
                    <a:pt x="1108113" y="579170"/>
                  </a:lnTo>
                  <a:lnTo>
                    <a:pt x="1110767" y="580097"/>
                  </a:lnTo>
                  <a:lnTo>
                    <a:pt x="1115364" y="580059"/>
                  </a:lnTo>
                  <a:lnTo>
                    <a:pt x="1120228" y="578116"/>
                  </a:lnTo>
                  <a:lnTo>
                    <a:pt x="1125778" y="574217"/>
                  </a:lnTo>
                  <a:lnTo>
                    <a:pt x="1131366" y="571106"/>
                  </a:lnTo>
                  <a:lnTo>
                    <a:pt x="1136357" y="571550"/>
                  </a:lnTo>
                  <a:lnTo>
                    <a:pt x="1138516" y="573062"/>
                  </a:lnTo>
                  <a:lnTo>
                    <a:pt x="1139101" y="575830"/>
                  </a:lnTo>
                  <a:lnTo>
                    <a:pt x="1141463" y="577342"/>
                  </a:lnTo>
                  <a:lnTo>
                    <a:pt x="1143495" y="577723"/>
                  </a:lnTo>
                  <a:lnTo>
                    <a:pt x="1145565" y="577837"/>
                  </a:lnTo>
                  <a:lnTo>
                    <a:pt x="1147635" y="577646"/>
                  </a:lnTo>
                  <a:lnTo>
                    <a:pt x="1150162" y="578497"/>
                  </a:lnTo>
                  <a:lnTo>
                    <a:pt x="1148562" y="583450"/>
                  </a:lnTo>
                  <a:lnTo>
                    <a:pt x="1154455" y="586676"/>
                  </a:lnTo>
                  <a:lnTo>
                    <a:pt x="1157300" y="581063"/>
                  </a:lnTo>
                  <a:lnTo>
                    <a:pt x="1164488" y="584377"/>
                  </a:lnTo>
                  <a:lnTo>
                    <a:pt x="1167815" y="586930"/>
                  </a:lnTo>
                  <a:lnTo>
                    <a:pt x="1170076" y="589648"/>
                  </a:lnTo>
                  <a:lnTo>
                    <a:pt x="1173111" y="583501"/>
                  </a:lnTo>
                  <a:lnTo>
                    <a:pt x="1179207" y="581113"/>
                  </a:lnTo>
                  <a:lnTo>
                    <a:pt x="1186535" y="581025"/>
                  </a:lnTo>
                  <a:lnTo>
                    <a:pt x="1199400" y="582333"/>
                  </a:lnTo>
                  <a:lnTo>
                    <a:pt x="1205636" y="581977"/>
                  </a:lnTo>
                  <a:lnTo>
                    <a:pt x="1215313" y="575208"/>
                  </a:lnTo>
                  <a:lnTo>
                    <a:pt x="1220584" y="579094"/>
                  </a:lnTo>
                  <a:lnTo>
                    <a:pt x="1225245" y="576757"/>
                  </a:lnTo>
                  <a:lnTo>
                    <a:pt x="1228915" y="571893"/>
                  </a:lnTo>
                  <a:lnTo>
                    <a:pt x="1227251" y="565670"/>
                  </a:lnTo>
                  <a:lnTo>
                    <a:pt x="1224711" y="558927"/>
                  </a:lnTo>
                  <a:lnTo>
                    <a:pt x="1225740" y="552500"/>
                  </a:lnTo>
                  <a:lnTo>
                    <a:pt x="1229779" y="546874"/>
                  </a:lnTo>
                  <a:lnTo>
                    <a:pt x="1237081" y="549694"/>
                  </a:lnTo>
                  <a:lnTo>
                    <a:pt x="1245158" y="541985"/>
                  </a:lnTo>
                  <a:lnTo>
                    <a:pt x="1248232" y="537146"/>
                  </a:lnTo>
                  <a:lnTo>
                    <a:pt x="1253261" y="537019"/>
                  </a:lnTo>
                  <a:lnTo>
                    <a:pt x="1252143" y="534530"/>
                  </a:lnTo>
                  <a:lnTo>
                    <a:pt x="1251877" y="531952"/>
                  </a:lnTo>
                  <a:lnTo>
                    <a:pt x="1252461" y="529285"/>
                  </a:lnTo>
                  <a:lnTo>
                    <a:pt x="1264234" y="531698"/>
                  </a:lnTo>
                  <a:lnTo>
                    <a:pt x="1272425" y="526834"/>
                  </a:lnTo>
                  <a:lnTo>
                    <a:pt x="1276692" y="522312"/>
                  </a:lnTo>
                  <a:lnTo>
                    <a:pt x="1279931" y="524827"/>
                  </a:lnTo>
                  <a:lnTo>
                    <a:pt x="1283284" y="529310"/>
                  </a:lnTo>
                  <a:lnTo>
                    <a:pt x="1285849" y="534377"/>
                  </a:lnTo>
                  <a:lnTo>
                    <a:pt x="1289367" y="537692"/>
                  </a:lnTo>
                  <a:lnTo>
                    <a:pt x="1295615" y="536879"/>
                  </a:lnTo>
                  <a:lnTo>
                    <a:pt x="1303782" y="534708"/>
                  </a:lnTo>
                  <a:lnTo>
                    <a:pt x="1310614" y="533717"/>
                  </a:lnTo>
                  <a:lnTo>
                    <a:pt x="1315580" y="530644"/>
                  </a:lnTo>
                  <a:lnTo>
                    <a:pt x="1318094" y="522224"/>
                  </a:lnTo>
                  <a:lnTo>
                    <a:pt x="1318768" y="514934"/>
                  </a:lnTo>
                  <a:lnTo>
                    <a:pt x="1320927" y="504405"/>
                  </a:lnTo>
                  <a:lnTo>
                    <a:pt x="1335824" y="504190"/>
                  </a:lnTo>
                  <a:lnTo>
                    <a:pt x="1341767" y="505688"/>
                  </a:lnTo>
                  <a:lnTo>
                    <a:pt x="1353870" y="506844"/>
                  </a:lnTo>
                  <a:lnTo>
                    <a:pt x="1358569" y="502793"/>
                  </a:lnTo>
                  <a:lnTo>
                    <a:pt x="1370063" y="503948"/>
                  </a:lnTo>
                  <a:lnTo>
                    <a:pt x="1372171" y="499567"/>
                  </a:lnTo>
                  <a:lnTo>
                    <a:pt x="1408201" y="470255"/>
                  </a:lnTo>
                  <a:lnTo>
                    <a:pt x="1416113" y="465074"/>
                  </a:lnTo>
                  <a:lnTo>
                    <a:pt x="1419047" y="462648"/>
                  </a:lnTo>
                  <a:lnTo>
                    <a:pt x="1434134" y="457530"/>
                  </a:lnTo>
                  <a:close/>
                </a:path>
                <a:path w="5210175" h="2962275">
                  <a:moveTo>
                    <a:pt x="2486012" y="2120252"/>
                  </a:moveTo>
                  <a:lnTo>
                    <a:pt x="2485593" y="2121674"/>
                  </a:lnTo>
                  <a:lnTo>
                    <a:pt x="2485593" y="2123084"/>
                  </a:lnTo>
                  <a:lnTo>
                    <a:pt x="2486012" y="2124519"/>
                  </a:lnTo>
                  <a:lnTo>
                    <a:pt x="2486012" y="2120252"/>
                  </a:lnTo>
                  <a:close/>
                </a:path>
                <a:path w="5210175" h="2962275">
                  <a:moveTo>
                    <a:pt x="2488793" y="2115032"/>
                  </a:moveTo>
                  <a:lnTo>
                    <a:pt x="2486558" y="2110956"/>
                  </a:lnTo>
                  <a:lnTo>
                    <a:pt x="2484666" y="2113026"/>
                  </a:lnTo>
                  <a:lnTo>
                    <a:pt x="2482481" y="2114702"/>
                  </a:lnTo>
                  <a:lnTo>
                    <a:pt x="2479992" y="2115997"/>
                  </a:lnTo>
                  <a:lnTo>
                    <a:pt x="2483662" y="2119299"/>
                  </a:lnTo>
                  <a:lnTo>
                    <a:pt x="2487218" y="2118398"/>
                  </a:lnTo>
                  <a:lnTo>
                    <a:pt x="2488793" y="2115032"/>
                  </a:lnTo>
                  <a:close/>
                </a:path>
                <a:path w="5210175" h="2962275">
                  <a:moveTo>
                    <a:pt x="2508389" y="2162873"/>
                  </a:moveTo>
                  <a:lnTo>
                    <a:pt x="2507513" y="2158136"/>
                  </a:lnTo>
                  <a:lnTo>
                    <a:pt x="2502801" y="2156066"/>
                  </a:lnTo>
                  <a:lnTo>
                    <a:pt x="2502319" y="2160524"/>
                  </a:lnTo>
                  <a:lnTo>
                    <a:pt x="2503182" y="2171166"/>
                  </a:lnTo>
                  <a:lnTo>
                    <a:pt x="2508389" y="2162873"/>
                  </a:lnTo>
                  <a:close/>
                </a:path>
                <a:path w="5210175" h="2962275">
                  <a:moveTo>
                    <a:pt x="2673248" y="2281720"/>
                  </a:moveTo>
                  <a:lnTo>
                    <a:pt x="2670327" y="2278075"/>
                  </a:lnTo>
                  <a:lnTo>
                    <a:pt x="2668765" y="2279027"/>
                  </a:lnTo>
                  <a:lnTo>
                    <a:pt x="2667978" y="2280437"/>
                  </a:lnTo>
                  <a:lnTo>
                    <a:pt x="2668016" y="2282329"/>
                  </a:lnTo>
                  <a:lnTo>
                    <a:pt x="2672461" y="2283142"/>
                  </a:lnTo>
                  <a:lnTo>
                    <a:pt x="2673248" y="2281720"/>
                  </a:lnTo>
                  <a:close/>
                </a:path>
                <a:path w="5210175" h="2962275">
                  <a:moveTo>
                    <a:pt x="2675864" y="2339632"/>
                  </a:moveTo>
                  <a:lnTo>
                    <a:pt x="2675826" y="2337879"/>
                  </a:lnTo>
                  <a:lnTo>
                    <a:pt x="2674823" y="2334984"/>
                  </a:lnTo>
                  <a:lnTo>
                    <a:pt x="2672892" y="2329396"/>
                  </a:lnTo>
                  <a:lnTo>
                    <a:pt x="2668930" y="2321014"/>
                  </a:lnTo>
                  <a:lnTo>
                    <a:pt x="2664942" y="2312670"/>
                  </a:lnTo>
                  <a:lnTo>
                    <a:pt x="2664625" y="2311793"/>
                  </a:lnTo>
                  <a:lnTo>
                    <a:pt x="2661818" y="2303983"/>
                  </a:lnTo>
                  <a:lnTo>
                    <a:pt x="2658414" y="2297290"/>
                  </a:lnTo>
                  <a:lnTo>
                    <a:pt x="2653169" y="2291829"/>
                  </a:lnTo>
                  <a:lnTo>
                    <a:pt x="2647518" y="2286711"/>
                  </a:lnTo>
                  <a:lnTo>
                    <a:pt x="2642857" y="2281009"/>
                  </a:lnTo>
                  <a:lnTo>
                    <a:pt x="2640126" y="2272550"/>
                  </a:lnTo>
                  <a:lnTo>
                    <a:pt x="2640215" y="2261514"/>
                  </a:lnTo>
                  <a:lnTo>
                    <a:pt x="2640584" y="2254796"/>
                  </a:lnTo>
                  <a:lnTo>
                    <a:pt x="2639441" y="2246363"/>
                  </a:lnTo>
                  <a:lnTo>
                    <a:pt x="2637015" y="2239162"/>
                  </a:lnTo>
                  <a:lnTo>
                    <a:pt x="2635580" y="2238565"/>
                  </a:lnTo>
                  <a:lnTo>
                    <a:pt x="2638221" y="2224925"/>
                  </a:lnTo>
                  <a:lnTo>
                    <a:pt x="2638983" y="2218563"/>
                  </a:lnTo>
                  <a:lnTo>
                    <a:pt x="2639263" y="2212822"/>
                  </a:lnTo>
                  <a:lnTo>
                    <a:pt x="2638844" y="2201913"/>
                  </a:lnTo>
                  <a:lnTo>
                    <a:pt x="2623032" y="2162721"/>
                  </a:lnTo>
                  <a:lnTo>
                    <a:pt x="2606624" y="2146198"/>
                  </a:lnTo>
                  <a:lnTo>
                    <a:pt x="2600934" y="2141512"/>
                  </a:lnTo>
                  <a:lnTo>
                    <a:pt x="2596438" y="2137918"/>
                  </a:lnTo>
                  <a:lnTo>
                    <a:pt x="2595143" y="2132482"/>
                  </a:lnTo>
                  <a:lnTo>
                    <a:pt x="2588590" y="2123478"/>
                  </a:lnTo>
                  <a:lnTo>
                    <a:pt x="2584043" y="2122995"/>
                  </a:lnTo>
                  <a:lnTo>
                    <a:pt x="2579090" y="2121420"/>
                  </a:lnTo>
                  <a:lnTo>
                    <a:pt x="2579243" y="2125637"/>
                  </a:lnTo>
                  <a:lnTo>
                    <a:pt x="2573350" y="2142731"/>
                  </a:lnTo>
                  <a:lnTo>
                    <a:pt x="2564460" y="2146198"/>
                  </a:lnTo>
                  <a:lnTo>
                    <a:pt x="2562225" y="2135835"/>
                  </a:lnTo>
                  <a:lnTo>
                    <a:pt x="2550566" y="2137676"/>
                  </a:lnTo>
                  <a:lnTo>
                    <a:pt x="2549385" y="2146820"/>
                  </a:lnTo>
                  <a:lnTo>
                    <a:pt x="2543886" y="2148116"/>
                  </a:lnTo>
                  <a:lnTo>
                    <a:pt x="2537803" y="2147582"/>
                  </a:lnTo>
                  <a:lnTo>
                    <a:pt x="2536431" y="2143264"/>
                  </a:lnTo>
                  <a:lnTo>
                    <a:pt x="2537612" y="2137486"/>
                  </a:lnTo>
                  <a:lnTo>
                    <a:pt x="2539200" y="2132482"/>
                  </a:lnTo>
                  <a:lnTo>
                    <a:pt x="2541587" y="2123795"/>
                  </a:lnTo>
                  <a:lnTo>
                    <a:pt x="2541879" y="2122728"/>
                  </a:lnTo>
                  <a:lnTo>
                    <a:pt x="2532380" y="2123795"/>
                  </a:lnTo>
                  <a:lnTo>
                    <a:pt x="2526830" y="2116137"/>
                  </a:lnTo>
                  <a:lnTo>
                    <a:pt x="2526588" y="2111972"/>
                  </a:lnTo>
                  <a:lnTo>
                    <a:pt x="2524379" y="2111349"/>
                  </a:lnTo>
                  <a:lnTo>
                    <a:pt x="2519210" y="2109901"/>
                  </a:lnTo>
                  <a:lnTo>
                    <a:pt x="2515857" y="2111349"/>
                  </a:lnTo>
                  <a:lnTo>
                    <a:pt x="2509189" y="2107450"/>
                  </a:lnTo>
                  <a:lnTo>
                    <a:pt x="2503487" y="2095080"/>
                  </a:lnTo>
                  <a:lnTo>
                    <a:pt x="2499601" y="2104301"/>
                  </a:lnTo>
                  <a:lnTo>
                    <a:pt x="2499969" y="2109622"/>
                  </a:lnTo>
                  <a:lnTo>
                    <a:pt x="2497836" y="2112518"/>
                  </a:lnTo>
                  <a:lnTo>
                    <a:pt x="2501481" y="2120239"/>
                  </a:lnTo>
                  <a:lnTo>
                    <a:pt x="2505265" y="2127872"/>
                  </a:lnTo>
                  <a:lnTo>
                    <a:pt x="2508224" y="2135759"/>
                  </a:lnTo>
                  <a:lnTo>
                    <a:pt x="2509443" y="2144242"/>
                  </a:lnTo>
                  <a:lnTo>
                    <a:pt x="2509431" y="2155075"/>
                  </a:lnTo>
                  <a:lnTo>
                    <a:pt x="2509583" y="2162175"/>
                  </a:lnTo>
                  <a:lnTo>
                    <a:pt x="2510752" y="2171877"/>
                  </a:lnTo>
                  <a:lnTo>
                    <a:pt x="2513584" y="2178837"/>
                  </a:lnTo>
                  <a:lnTo>
                    <a:pt x="2517737" y="2184831"/>
                  </a:lnTo>
                  <a:lnTo>
                    <a:pt x="2520873" y="2191677"/>
                  </a:lnTo>
                  <a:lnTo>
                    <a:pt x="2522258" y="2198979"/>
                  </a:lnTo>
                  <a:lnTo>
                    <a:pt x="2521127" y="2206383"/>
                  </a:lnTo>
                  <a:lnTo>
                    <a:pt x="2521254" y="2211501"/>
                  </a:lnTo>
                  <a:lnTo>
                    <a:pt x="2523820" y="2217801"/>
                  </a:lnTo>
                  <a:lnTo>
                    <a:pt x="2528024" y="2222970"/>
                  </a:lnTo>
                  <a:lnTo>
                    <a:pt x="2533040" y="2224709"/>
                  </a:lnTo>
                  <a:lnTo>
                    <a:pt x="2527922" y="2227364"/>
                  </a:lnTo>
                  <a:lnTo>
                    <a:pt x="2528163" y="2229878"/>
                  </a:lnTo>
                  <a:lnTo>
                    <a:pt x="2530945" y="2232558"/>
                  </a:lnTo>
                  <a:lnTo>
                    <a:pt x="2533434" y="2235708"/>
                  </a:lnTo>
                  <a:lnTo>
                    <a:pt x="2537422" y="2242477"/>
                  </a:lnTo>
                  <a:lnTo>
                    <a:pt x="2542730" y="2248662"/>
                  </a:lnTo>
                  <a:lnTo>
                    <a:pt x="2548102" y="2254808"/>
                  </a:lnTo>
                  <a:lnTo>
                    <a:pt x="2552281" y="2261514"/>
                  </a:lnTo>
                  <a:lnTo>
                    <a:pt x="2553639" y="2264562"/>
                  </a:lnTo>
                  <a:lnTo>
                    <a:pt x="2556662" y="2271191"/>
                  </a:lnTo>
                  <a:lnTo>
                    <a:pt x="2552293" y="2277351"/>
                  </a:lnTo>
                  <a:lnTo>
                    <a:pt x="2551493" y="2278088"/>
                  </a:lnTo>
                  <a:lnTo>
                    <a:pt x="2559329" y="2283549"/>
                  </a:lnTo>
                  <a:lnTo>
                    <a:pt x="2561564" y="2288044"/>
                  </a:lnTo>
                  <a:lnTo>
                    <a:pt x="2569768" y="2290241"/>
                  </a:lnTo>
                  <a:lnTo>
                    <a:pt x="2572448" y="2290559"/>
                  </a:lnTo>
                  <a:lnTo>
                    <a:pt x="2576677" y="2298484"/>
                  </a:lnTo>
                  <a:lnTo>
                    <a:pt x="2583865" y="2305418"/>
                  </a:lnTo>
                  <a:lnTo>
                    <a:pt x="2592882" y="2311908"/>
                  </a:lnTo>
                  <a:lnTo>
                    <a:pt x="2599359" y="2311793"/>
                  </a:lnTo>
                  <a:lnTo>
                    <a:pt x="2605963" y="2317889"/>
                  </a:lnTo>
                  <a:lnTo>
                    <a:pt x="2607983" y="2320620"/>
                  </a:lnTo>
                  <a:lnTo>
                    <a:pt x="2610637" y="2322868"/>
                  </a:lnTo>
                  <a:lnTo>
                    <a:pt x="2619362" y="2328735"/>
                  </a:lnTo>
                  <a:lnTo>
                    <a:pt x="2628823" y="2334222"/>
                  </a:lnTo>
                  <a:lnTo>
                    <a:pt x="2637180" y="2340737"/>
                  </a:lnTo>
                  <a:lnTo>
                    <a:pt x="2642552" y="2349690"/>
                  </a:lnTo>
                  <a:lnTo>
                    <a:pt x="2646680" y="2347696"/>
                  </a:lnTo>
                  <a:lnTo>
                    <a:pt x="2657246" y="2340483"/>
                  </a:lnTo>
                  <a:lnTo>
                    <a:pt x="2666250" y="2346998"/>
                  </a:lnTo>
                  <a:lnTo>
                    <a:pt x="2664447" y="2340483"/>
                  </a:lnTo>
                  <a:lnTo>
                    <a:pt x="2663291" y="2336342"/>
                  </a:lnTo>
                  <a:lnTo>
                    <a:pt x="2664015" y="2337879"/>
                  </a:lnTo>
                  <a:lnTo>
                    <a:pt x="2666771" y="2339746"/>
                  </a:lnTo>
                  <a:lnTo>
                    <a:pt x="2670010" y="2339632"/>
                  </a:lnTo>
                  <a:lnTo>
                    <a:pt x="2667939" y="2344178"/>
                  </a:lnTo>
                  <a:lnTo>
                    <a:pt x="2671330" y="2347226"/>
                  </a:lnTo>
                  <a:lnTo>
                    <a:pt x="2675534" y="2346096"/>
                  </a:lnTo>
                  <a:lnTo>
                    <a:pt x="2675864" y="2339632"/>
                  </a:lnTo>
                  <a:close/>
                </a:path>
                <a:path w="5210175" h="2962275">
                  <a:moveTo>
                    <a:pt x="2806395" y="243789"/>
                  </a:moveTo>
                  <a:lnTo>
                    <a:pt x="2801975" y="235191"/>
                  </a:lnTo>
                  <a:lnTo>
                    <a:pt x="2792145" y="226517"/>
                  </a:lnTo>
                  <a:lnTo>
                    <a:pt x="2781312" y="219303"/>
                  </a:lnTo>
                  <a:lnTo>
                    <a:pt x="2758757" y="206044"/>
                  </a:lnTo>
                  <a:lnTo>
                    <a:pt x="2748394" y="199478"/>
                  </a:lnTo>
                  <a:lnTo>
                    <a:pt x="2736875" y="192874"/>
                  </a:lnTo>
                  <a:lnTo>
                    <a:pt x="2724886" y="187604"/>
                  </a:lnTo>
                  <a:lnTo>
                    <a:pt x="2713088" y="185026"/>
                  </a:lnTo>
                  <a:lnTo>
                    <a:pt x="2704223" y="184416"/>
                  </a:lnTo>
                  <a:lnTo>
                    <a:pt x="2699258" y="186321"/>
                  </a:lnTo>
                  <a:lnTo>
                    <a:pt x="2695117" y="193611"/>
                  </a:lnTo>
                  <a:lnTo>
                    <a:pt x="2691092" y="198323"/>
                  </a:lnTo>
                  <a:lnTo>
                    <a:pt x="2686939" y="199097"/>
                  </a:lnTo>
                  <a:lnTo>
                    <a:pt x="2682417" y="197345"/>
                  </a:lnTo>
                  <a:lnTo>
                    <a:pt x="2677261" y="194437"/>
                  </a:lnTo>
                  <a:lnTo>
                    <a:pt x="2670670" y="192252"/>
                  </a:lnTo>
                  <a:lnTo>
                    <a:pt x="2663990" y="191960"/>
                  </a:lnTo>
                  <a:lnTo>
                    <a:pt x="2657233" y="192405"/>
                  </a:lnTo>
                  <a:lnTo>
                    <a:pt x="2650350" y="192430"/>
                  </a:lnTo>
                  <a:lnTo>
                    <a:pt x="2643047" y="191833"/>
                  </a:lnTo>
                  <a:lnTo>
                    <a:pt x="2640990" y="200482"/>
                  </a:lnTo>
                  <a:lnTo>
                    <a:pt x="2628404" y="195948"/>
                  </a:lnTo>
                  <a:lnTo>
                    <a:pt x="2618816" y="190309"/>
                  </a:lnTo>
                  <a:lnTo>
                    <a:pt x="2614130" y="177723"/>
                  </a:lnTo>
                  <a:lnTo>
                    <a:pt x="2621153" y="174929"/>
                  </a:lnTo>
                  <a:lnTo>
                    <a:pt x="2617914" y="169633"/>
                  </a:lnTo>
                  <a:lnTo>
                    <a:pt x="2613647" y="158191"/>
                  </a:lnTo>
                  <a:lnTo>
                    <a:pt x="2612085" y="144653"/>
                  </a:lnTo>
                  <a:lnTo>
                    <a:pt x="2612161" y="130683"/>
                  </a:lnTo>
                  <a:lnTo>
                    <a:pt x="2612809" y="117944"/>
                  </a:lnTo>
                  <a:lnTo>
                    <a:pt x="2611577" y="106553"/>
                  </a:lnTo>
                  <a:lnTo>
                    <a:pt x="2606687" y="99034"/>
                  </a:lnTo>
                  <a:lnTo>
                    <a:pt x="2598255" y="95605"/>
                  </a:lnTo>
                  <a:lnTo>
                    <a:pt x="2586444" y="96456"/>
                  </a:lnTo>
                  <a:lnTo>
                    <a:pt x="2579916" y="97942"/>
                  </a:lnTo>
                  <a:lnTo>
                    <a:pt x="2575128" y="102082"/>
                  </a:lnTo>
                  <a:lnTo>
                    <a:pt x="2560040" y="99618"/>
                  </a:lnTo>
                  <a:lnTo>
                    <a:pt x="2546007" y="90690"/>
                  </a:lnTo>
                  <a:lnTo>
                    <a:pt x="2539428" y="87490"/>
                  </a:lnTo>
                  <a:lnTo>
                    <a:pt x="2533281" y="86156"/>
                  </a:lnTo>
                  <a:lnTo>
                    <a:pt x="2527033" y="85496"/>
                  </a:lnTo>
                  <a:lnTo>
                    <a:pt x="2520200" y="84302"/>
                  </a:lnTo>
                  <a:lnTo>
                    <a:pt x="2511844" y="82181"/>
                  </a:lnTo>
                  <a:lnTo>
                    <a:pt x="2508821" y="86868"/>
                  </a:lnTo>
                  <a:lnTo>
                    <a:pt x="2495207" y="96202"/>
                  </a:lnTo>
                  <a:lnTo>
                    <a:pt x="2489504" y="100380"/>
                  </a:lnTo>
                  <a:lnTo>
                    <a:pt x="2485275" y="116535"/>
                  </a:lnTo>
                  <a:lnTo>
                    <a:pt x="2480551" y="119100"/>
                  </a:lnTo>
                  <a:lnTo>
                    <a:pt x="2472613" y="118313"/>
                  </a:lnTo>
                  <a:lnTo>
                    <a:pt x="2465667" y="118389"/>
                  </a:lnTo>
                  <a:lnTo>
                    <a:pt x="2458364" y="119519"/>
                  </a:lnTo>
                  <a:lnTo>
                    <a:pt x="2444000" y="122275"/>
                  </a:lnTo>
                  <a:lnTo>
                    <a:pt x="2435034" y="123456"/>
                  </a:lnTo>
                  <a:lnTo>
                    <a:pt x="2428646" y="127495"/>
                  </a:lnTo>
                  <a:lnTo>
                    <a:pt x="2414841" y="134988"/>
                  </a:lnTo>
                  <a:lnTo>
                    <a:pt x="2409101" y="131851"/>
                  </a:lnTo>
                  <a:lnTo>
                    <a:pt x="2402725" y="131483"/>
                  </a:lnTo>
                  <a:lnTo>
                    <a:pt x="2396134" y="131457"/>
                  </a:lnTo>
                  <a:lnTo>
                    <a:pt x="2382939" y="132016"/>
                  </a:lnTo>
                  <a:lnTo>
                    <a:pt x="2376360" y="131457"/>
                  </a:lnTo>
                  <a:lnTo>
                    <a:pt x="2368677" y="129565"/>
                  </a:lnTo>
                  <a:lnTo>
                    <a:pt x="2361654" y="127304"/>
                  </a:lnTo>
                  <a:lnTo>
                    <a:pt x="2354453" y="125552"/>
                  </a:lnTo>
                  <a:lnTo>
                    <a:pt x="2346274" y="125171"/>
                  </a:lnTo>
                  <a:lnTo>
                    <a:pt x="2336762" y="125806"/>
                  </a:lnTo>
                  <a:lnTo>
                    <a:pt x="2330107" y="125958"/>
                  </a:lnTo>
                  <a:lnTo>
                    <a:pt x="2316403" y="116255"/>
                  </a:lnTo>
                  <a:lnTo>
                    <a:pt x="2308860" y="114147"/>
                  </a:lnTo>
                  <a:lnTo>
                    <a:pt x="2300414" y="104724"/>
                  </a:lnTo>
                  <a:lnTo>
                    <a:pt x="2298382" y="98450"/>
                  </a:lnTo>
                  <a:lnTo>
                    <a:pt x="2292375" y="97205"/>
                  </a:lnTo>
                  <a:lnTo>
                    <a:pt x="2283891" y="96075"/>
                  </a:lnTo>
                  <a:lnTo>
                    <a:pt x="2275789" y="95440"/>
                  </a:lnTo>
                  <a:lnTo>
                    <a:pt x="2267864" y="94030"/>
                  </a:lnTo>
                  <a:lnTo>
                    <a:pt x="2259888" y="90525"/>
                  </a:lnTo>
                  <a:lnTo>
                    <a:pt x="2253119" y="86347"/>
                  </a:lnTo>
                  <a:lnTo>
                    <a:pt x="2246871" y="81330"/>
                  </a:lnTo>
                  <a:lnTo>
                    <a:pt x="2238654" y="80543"/>
                  </a:lnTo>
                  <a:lnTo>
                    <a:pt x="2225624" y="78663"/>
                  </a:lnTo>
                  <a:lnTo>
                    <a:pt x="2211806" y="76327"/>
                  </a:lnTo>
                  <a:lnTo>
                    <a:pt x="2198052" y="75044"/>
                  </a:lnTo>
                  <a:lnTo>
                    <a:pt x="2160994" y="84213"/>
                  </a:lnTo>
                  <a:lnTo>
                    <a:pt x="2153297" y="91147"/>
                  </a:lnTo>
                  <a:lnTo>
                    <a:pt x="2149691" y="84340"/>
                  </a:lnTo>
                  <a:lnTo>
                    <a:pt x="2136787" y="89204"/>
                  </a:lnTo>
                  <a:lnTo>
                    <a:pt x="2128291" y="88188"/>
                  </a:lnTo>
                  <a:lnTo>
                    <a:pt x="2116086" y="81102"/>
                  </a:lnTo>
                  <a:lnTo>
                    <a:pt x="2108911" y="81749"/>
                  </a:lnTo>
                  <a:lnTo>
                    <a:pt x="2101469" y="78168"/>
                  </a:lnTo>
                  <a:lnTo>
                    <a:pt x="2088908" y="73202"/>
                  </a:lnTo>
                  <a:lnTo>
                    <a:pt x="2082914" y="69951"/>
                  </a:lnTo>
                  <a:lnTo>
                    <a:pt x="2078951" y="65557"/>
                  </a:lnTo>
                  <a:lnTo>
                    <a:pt x="2076005" y="59448"/>
                  </a:lnTo>
                  <a:lnTo>
                    <a:pt x="2069401" y="54838"/>
                  </a:lnTo>
                  <a:lnTo>
                    <a:pt x="2065604" y="48983"/>
                  </a:lnTo>
                  <a:lnTo>
                    <a:pt x="2059559" y="40855"/>
                  </a:lnTo>
                  <a:lnTo>
                    <a:pt x="2051786" y="33528"/>
                  </a:lnTo>
                  <a:lnTo>
                    <a:pt x="2042464" y="29006"/>
                  </a:lnTo>
                  <a:lnTo>
                    <a:pt x="2024659" y="29565"/>
                  </a:lnTo>
                  <a:lnTo>
                    <a:pt x="2016582" y="27482"/>
                  </a:lnTo>
                  <a:lnTo>
                    <a:pt x="2001875" y="21729"/>
                  </a:lnTo>
                  <a:lnTo>
                    <a:pt x="1995220" y="19837"/>
                  </a:lnTo>
                  <a:lnTo>
                    <a:pt x="1988807" y="18757"/>
                  </a:lnTo>
                  <a:lnTo>
                    <a:pt x="1975472" y="17411"/>
                  </a:lnTo>
                  <a:lnTo>
                    <a:pt x="1968677" y="15887"/>
                  </a:lnTo>
                  <a:lnTo>
                    <a:pt x="1955622" y="10845"/>
                  </a:lnTo>
                  <a:lnTo>
                    <a:pt x="1942338" y="7213"/>
                  </a:lnTo>
                  <a:lnTo>
                    <a:pt x="1929942" y="2298"/>
                  </a:lnTo>
                  <a:lnTo>
                    <a:pt x="1923618" y="0"/>
                  </a:lnTo>
                  <a:lnTo>
                    <a:pt x="1925015" y="5359"/>
                  </a:lnTo>
                  <a:lnTo>
                    <a:pt x="1926437" y="14566"/>
                  </a:lnTo>
                  <a:lnTo>
                    <a:pt x="1912302" y="18808"/>
                  </a:lnTo>
                  <a:lnTo>
                    <a:pt x="1913293" y="24688"/>
                  </a:lnTo>
                  <a:lnTo>
                    <a:pt x="1915883" y="30175"/>
                  </a:lnTo>
                  <a:lnTo>
                    <a:pt x="1910397" y="31775"/>
                  </a:lnTo>
                  <a:lnTo>
                    <a:pt x="1909800" y="39268"/>
                  </a:lnTo>
                  <a:lnTo>
                    <a:pt x="1912302" y="48133"/>
                  </a:lnTo>
                  <a:lnTo>
                    <a:pt x="1916061" y="53848"/>
                  </a:lnTo>
                  <a:lnTo>
                    <a:pt x="1923122" y="58788"/>
                  </a:lnTo>
                  <a:lnTo>
                    <a:pt x="1925624" y="66344"/>
                  </a:lnTo>
                  <a:lnTo>
                    <a:pt x="1939480" y="72263"/>
                  </a:lnTo>
                  <a:lnTo>
                    <a:pt x="1943633" y="75590"/>
                  </a:lnTo>
                  <a:lnTo>
                    <a:pt x="1944331" y="86677"/>
                  </a:lnTo>
                  <a:lnTo>
                    <a:pt x="1943569" y="97104"/>
                  </a:lnTo>
                  <a:lnTo>
                    <a:pt x="1931543" y="99860"/>
                  </a:lnTo>
                  <a:lnTo>
                    <a:pt x="1931276" y="99187"/>
                  </a:lnTo>
                  <a:lnTo>
                    <a:pt x="1926767" y="104394"/>
                  </a:lnTo>
                  <a:lnTo>
                    <a:pt x="1921662" y="107264"/>
                  </a:lnTo>
                  <a:lnTo>
                    <a:pt x="1916125" y="106235"/>
                  </a:lnTo>
                  <a:lnTo>
                    <a:pt x="1905330" y="100698"/>
                  </a:lnTo>
                  <a:lnTo>
                    <a:pt x="1901215" y="99136"/>
                  </a:lnTo>
                  <a:lnTo>
                    <a:pt x="1891372" y="99847"/>
                  </a:lnTo>
                  <a:lnTo>
                    <a:pt x="1883448" y="101015"/>
                  </a:lnTo>
                  <a:lnTo>
                    <a:pt x="1878025" y="96837"/>
                  </a:lnTo>
                  <a:lnTo>
                    <a:pt x="1873580" y="95618"/>
                  </a:lnTo>
                  <a:lnTo>
                    <a:pt x="1866163" y="95910"/>
                  </a:lnTo>
                  <a:lnTo>
                    <a:pt x="1857044" y="95948"/>
                  </a:lnTo>
                  <a:lnTo>
                    <a:pt x="1810131" y="86321"/>
                  </a:lnTo>
                  <a:lnTo>
                    <a:pt x="1795538" y="69253"/>
                  </a:lnTo>
                  <a:lnTo>
                    <a:pt x="1771700" y="70256"/>
                  </a:lnTo>
                  <a:lnTo>
                    <a:pt x="1763356" y="68732"/>
                  </a:lnTo>
                  <a:lnTo>
                    <a:pt x="1748650" y="68414"/>
                  </a:lnTo>
                  <a:lnTo>
                    <a:pt x="1747621" y="64731"/>
                  </a:lnTo>
                  <a:lnTo>
                    <a:pt x="1742287" y="58839"/>
                  </a:lnTo>
                  <a:lnTo>
                    <a:pt x="1737575" y="63690"/>
                  </a:lnTo>
                  <a:lnTo>
                    <a:pt x="1731289" y="66205"/>
                  </a:lnTo>
                  <a:lnTo>
                    <a:pt x="1725714" y="57175"/>
                  </a:lnTo>
                  <a:lnTo>
                    <a:pt x="1720557" y="57277"/>
                  </a:lnTo>
                  <a:lnTo>
                    <a:pt x="1724520" y="65722"/>
                  </a:lnTo>
                  <a:lnTo>
                    <a:pt x="1710804" y="64452"/>
                  </a:lnTo>
                  <a:lnTo>
                    <a:pt x="1702244" y="65684"/>
                  </a:lnTo>
                  <a:lnTo>
                    <a:pt x="1696440" y="75679"/>
                  </a:lnTo>
                  <a:lnTo>
                    <a:pt x="1692414" y="74066"/>
                  </a:lnTo>
                  <a:lnTo>
                    <a:pt x="1682394" y="77279"/>
                  </a:lnTo>
                  <a:lnTo>
                    <a:pt x="1680121" y="81343"/>
                  </a:lnTo>
                  <a:lnTo>
                    <a:pt x="1672742" y="87553"/>
                  </a:lnTo>
                  <a:lnTo>
                    <a:pt x="1666760" y="86575"/>
                  </a:lnTo>
                  <a:lnTo>
                    <a:pt x="1660245" y="90500"/>
                  </a:lnTo>
                  <a:lnTo>
                    <a:pt x="1655000" y="90487"/>
                  </a:lnTo>
                  <a:lnTo>
                    <a:pt x="1657718" y="97523"/>
                  </a:lnTo>
                  <a:lnTo>
                    <a:pt x="1646389" y="98628"/>
                  </a:lnTo>
                  <a:lnTo>
                    <a:pt x="1644688" y="99834"/>
                  </a:lnTo>
                  <a:lnTo>
                    <a:pt x="1645831" y="103162"/>
                  </a:lnTo>
                  <a:lnTo>
                    <a:pt x="1647825" y="106476"/>
                  </a:lnTo>
                  <a:lnTo>
                    <a:pt x="1650911" y="108343"/>
                  </a:lnTo>
                  <a:lnTo>
                    <a:pt x="1644332" y="110794"/>
                  </a:lnTo>
                  <a:lnTo>
                    <a:pt x="1641094" y="112306"/>
                  </a:lnTo>
                  <a:lnTo>
                    <a:pt x="1634248" y="113385"/>
                  </a:lnTo>
                  <a:lnTo>
                    <a:pt x="1636560" y="117246"/>
                  </a:lnTo>
                  <a:lnTo>
                    <a:pt x="1632800" y="120180"/>
                  </a:lnTo>
                  <a:lnTo>
                    <a:pt x="1624584" y="116865"/>
                  </a:lnTo>
                  <a:lnTo>
                    <a:pt x="1621853" y="120243"/>
                  </a:lnTo>
                  <a:lnTo>
                    <a:pt x="1606702" y="118694"/>
                  </a:lnTo>
                  <a:lnTo>
                    <a:pt x="1601470" y="122466"/>
                  </a:lnTo>
                  <a:lnTo>
                    <a:pt x="1599526" y="127863"/>
                  </a:lnTo>
                  <a:lnTo>
                    <a:pt x="1603146" y="133896"/>
                  </a:lnTo>
                  <a:lnTo>
                    <a:pt x="1594002" y="133108"/>
                  </a:lnTo>
                  <a:lnTo>
                    <a:pt x="1595094" y="135178"/>
                  </a:lnTo>
                  <a:lnTo>
                    <a:pt x="1600987" y="139915"/>
                  </a:lnTo>
                  <a:lnTo>
                    <a:pt x="1598917" y="143586"/>
                  </a:lnTo>
                  <a:lnTo>
                    <a:pt x="1596580" y="143649"/>
                  </a:lnTo>
                  <a:lnTo>
                    <a:pt x="1599361" y="149796"/>
                  </a:lnTo>
                  <a:lnTo>
                    <a:pt x="1611312" y="150583"/>
                  </a:lnTo>
                  <a:lnTo>
                    <a:pt x="1610766" y="161988"/>
                  </a:lnTo>
                  <a:lnTo>
                    <a:pt x="1614131" y="161607"/>
                  </a:lnTo>
                  <a:lnTo>
                    <a:pt x="1628241" y="165011"/>
                  </a:lnTo>
                  <a:lnTo>
                    <a:pt x="1634096" y="170091"/>
                  </a:lnTo>
                  <a:lnTo>
                    <a:pt x="1645856" y="178854"/>
                  </a:lnTo>
                  <a:lnTo>
                    <a:pt x="1652574" y="182867"/>
                  </a:lnTo>
                  <a:lnTo>
                    <a:pt x="1659750" y="185686"/>
                  </a:lnTo>
                  <a:lnTo>
                    <a:pt x="1667129" y="186499"/>
                  </a:lnTo>
                  <a:lnTo>
                    <a:pt x="1674964" y="185978"/>
                  </a:lnTo>
                  <a:lnTo>
                    <a:pt x="1675752" y="184467"/>
                  </a:lnTo>
                  <a:lnTo>
                    <a:pt x="1685721" y="190995"/>
                  </a:lnTo>
                  <a:lnTo>
                    <a:pt x="1689061" y="193840"/>
                  </a:lnTo>
                  <a:lnTo>
                    <a:pt x="1696910" y="193675"/>
                  </a:lnTo>
                  <a:lnTo>
                    <a:pt x="1693570" y="188252"/>
                  </a:lnTo>
                  <a:lnTo>
                    <a:pt x="1704009" y="196596"/>
                  </a:lnTo>
                  <a:lnTo>
                    <a:pt x="1712252" y="199504"/>
                  </a:lnTo>
                  <a:lnTo>
                    <a:pt x="1716633" y="204419"/>
                  </a:lnTo>
                  <a:lnTo>
                    <a:pt x="1720989" y="210045"/>
                  </a:lnTo>
                  <a:lnTo>
                    <a:pt x="1724787" y="215607"/>
                  </a:lnTo>
                  <a:lnTo>
                    <a:pt x="1728965" y="220878"/>
                  </a:lnTo>
                  <a:lnTo>
                    <a:pt x="1734502" y="225590"/>
                  </a:lnTo>
                  <a:lnTo>
                    <a:pt x="1741017" y="230441"/>
                  </a:lnTo>
                  <a:lnTo>
                    <a:pt x="1746618" y="235597"/>
                  </a:lnTo>
                  <a:lnTo>
                    <a:pt x="1751761" y="241223"/>
                  </a:lnTo>
                  <a:lnTo>
                    <a:pt x="1756930" y="247459"/>
                  </a:lnTo>
                  <a:lnTo>
                    <a:pt x="1759724" y="253072"/>
                  </a:lnTo>
                  <a:lnTo>
                    <a:pt x="1762302" y="265518"/>
                  </a:lnTo>
                  <a:lnTo>
                    <a:pt x="1765503" y="271462"/>
                  </a:lnTo>
                  <a:lnTo>
                    <a:pt x="1770456" y="277380"/>
                  </a:lnTo>
                  <a:lnTo>
                    <a:pt x="1761515" y="284048"/>
                  </a:lnTo>
                  <a:lnTo>
                    <a:pt x="1762328" y="290969"/>
                  </a:lnTo>
                  <a:lnTo>
                    <a:pt x="1793722" y="316115"/>
                  </a:lnTo>
                  <a:lnTo>
                    <a:pt x="1838096" y="322173"/>
                  </a:lnTo>
                  <a:lnTo>
                    <a:pt x="1865896" y="322668"/>
                  </a:lnTo>
                  <a:lnTo>
                    <a:pt x="1879473" y="324688"/>
                  </a:lnTo>
                  <a:lnTo>
                    <a:pt x="1891817" y="330885"/>
                  </a:lnTo>
                  <a:lnTo>
                    <a:pt x="1898510" y="336181"/>
                  </a:lnTo>
                  <a:lnTo>
                    <a:pt x="1906409" y="335788"/>
                  </a:lnTo>
                  <a:lnTo>
                    <a:pt x="1944357" y="354342"/>
                  </a:lnTo>
                  <a:lnTo>
                    <a:pt x="1952167" y="354977"/>
                  </a:lnTo>
                  <a:lnTo>
                    <a:pt x="1958822" y="356438"/>
                  </a:lnTo>
                  <a:lnTo>
                    <a:pt x="1961959" y="360375"/>
                  </a:lnTo>
                  <a:lnTo>
                    <a:pt x="1962797" y="368173"/>
                  </a:lnTo>
                  <a:lnTo>
                    <a:pt x="1970684" y="369011"/>
                  </a:lnTo>
                  <a:lnTo>
                    <a:pt x="1975624" y="373443"/>
                  </a:lnTo>
                  <a:lnTo>
                    <a:pt x="1984413" y="382905"/>
                  </a:lnTo>
                  <a:lnTo>
                    <a:pt x="1992388" y="393115"/>
                  </a:lnTo>
                  <a:lnTo>
                    <a:pt x="2000885" y="402805"/>
                  </a:lnTo>
                  <a:lnTo>
                    <a:pt x="2011197" y="410743"/>
                  </a:lnTo>
                  <a:lnTo>
                    <a:pt x="2014766" y="412762"/>
                  </a:lnTo>
                  <a:lnTo>
                    <a:pt x="2020189" y="415150"/>
                  </a:lnTo>
                  <a:lnTo>
                    <a:pt x="2024849" y="424510"/>
                  </a:lnTo>
                  <a:lnTo>
                    <a:pt x="2033028" y="428117"/>
                  </a:lnTo>
                  <a:lnTo>
                    <a:pt x="2043010" y="425145"/>
                  </a:lnTo>
                  <a:lnTo>
                    <a:pt x="2048649" y="424522"/>
                  </a:lnTo>
                  <a:lnTo>
                    <a:pt x="2063699" y="424548"/>
                  </a:lnTo>
                  <a:lnTo>
                    <a:pt x="2078659" y="426758"/>
                  </a:lnTo>
                  <a:lnTo>
                    <a:pt x="2093633" y="429488"/>
                  </a:lnTo>
                  <a:lnTo>
                    <a:pt x="2108670" y="431101"/>
                  </a:lnTo>
                  <a:lnTo>
                    <a:pt x="2117737" y="431825"/>
                  </a:lnTo>
                  <a:lnTo>
                    <a:pt x="2126970" y="432943"/>
                  </a:lnTo>
                  <a:lnTo>
                    <a:pt x="2136190" y="433755"/>
                  </a:lnTo>
                  <a:lnTo>
                    <a:pt x="2145233" y="433565"/>
                  </a:lnTo>
                  <a:lnTo>
                    <a:pt x="2151697" y="432206"/>
                  </a:lnTo>
                  <a:lnTo>
                    <a:pt x="2157717" y="430276"/>
                  </a:lnTo>
                  <a:lnTo>
                    <a:pt x="2163800" y="428802"/>
                  </a:lnTo>
                  <a:lnTo>
                    <a:pt x="2170404" y="428815"/>
                  </a:lnTo>
                  <a:lnTo>
                    <a:pt x="2186444" y="431355"/>
                  </a:lnTo>
                  <a:lnTo>
                    <a:pt x="2194395" y="432981"/>
                  </a:lnTo>
                  <a:lnTo>
                    <a:pt x="2201278" y="433870"/>
                  </a:lnTo>
                  <a:lnTo>
                    <a:pt x="2240470" y="446138"/>
                  </a:lnTo>
                  <a:lnTo>
                    <a:pt x="2246693" y="450011"/>
                  </a:lnTo>
                  <a:lnTo>
                    <a:pt x="2253107" y="452577"/>
                  </a:lnTo>
                  <a:lnTo>
                    <a:pt x="2259850" y="454494"/>
                  </a:lnTo>
                  <a:lnTo>
                    <a:pt x="2273503" y="457225"/>
                  </a:lnTo>
                  <a:lnTo>
                    <a:pt x="2287854" y="460768"/>
                  </a:lnTo>
                  <a:lnTo>
                    <a:pt x="2302306" y="465048"/>
                  </a:lnTo>
                  <a:lnTo>
                    <a:pt x="2316873" y="468287"/>
                  </a:lnTo>
                  <a:lnTo>
                    <a:pt x="2331516" y="468731"/>
                  </a:lnTo>
                  <a:lnTo>
                    <a:pt x="2342286" y="467588"/>
                  </a:lnTo>
                  <a:lnTo>
                    <a:pt x="2342921" y="467804"/>
                  </a:lnTo>
                  <a:lnTo>
                    <a:pt x="2354491" y="477177"/>
                  </a:lnTo>
                  <a:lnTo>
                    <a:pt x="2359634" y="476758"/>
                  </a:lnTo>
                  <a:lnTo>
                    <a:pt x="2372233" y="477901"/>
                  </a:lnTo>
                  <a:lnTo>
                    <a:pt x="2417089" y="450837"/>
                  </a:lnTo>
                  <a:lnTo>
                    <a:pt x="2463736" y="440944"/>
                  </a:lnTo>
                  <a:lnTo>
                    <a:pt x="2471534" y="440321"/>
                  </a:lnTo>
                  <a:lnTo>
                    <a:pt x="2486558" y="441045"/>
                  </a:lnTo>
                  <a:lnTo>
                    <a:pt x="2509215" y="440829"/>
                  </a:lnTo>
                  <a:lnTo>
                    <a:pt x="2516848" y="439915"/>
                  </a:lnTo>
                  <a:lnTo>
                    <a:pt x="2523261" y="437553"/>
                  </a:lnTo>
                  <a:lnTo>
                    <a:pt x="2529687" y="433654"/>
                  </a:lnTo>
                  <a:lnTo>
                    <a:pt x="2539225" y="431558"/>
                  </a:lnTo>
                  <a:lnTo>
                    <a:pt x="2559037" y="398513"/>
                  </a:lnTo>
                  <a:lnTo>
                    <a:pt x="2566073" y="397903"/>
                  </a:lnTo>
                  <a:lnTo>
                    <a:pt x="2572524" y="391502"/>
                  </a:lnTo>
                  <a:lnTo>
                    <a:pt x="2577477" y="385927"/>
                  </a:lnTo>
                  <a:lnTo>
                    <a:pt x="2580894" y="384441"/>
                  </a:lnTo>
                  <a:lnTo>
                    <a:pt x="2583573" y="378206"/>
                  </a:lnTo>
                  <a:lnTo>
                    <a:pt x="2576004" y="369811"/>
                  </a:lnTo>
                  <a:lnTo>
                    <a:pt x="2557373" y="355955"/>
                  </a:lnTo>
                  <a:lnTo>
                    <a:pt x="2554884" y="353504"/>
                  </a:lnTo>
                  <a:lnTo>
                    <a:pt x="2551569" y="353174"/>
                  </a:lnTo>
                  <a:lnTo>
                    <a:pt x="2549372" y="345782"/>
                  </a:lnTo>
                  <a:lnTo>
                    <a:pt x="2551887" y="342417"/>
                  </a:lnTo>
                  <a:lnTo>
                    <a:pt x="2548077" y="332968"/>
                  </a:lnTo>
                  <a:lnTo>
                    <a:pt x="2547734" y="325894"/>
                  </a:lnTo>
                  <a:lnTo>
                    <a:pt x="2553208" y="321729"/>
                  </a:lnTo>
                  <a:lnTo>
                    <a:pt x="2564053" y="318058"/>
                  </a:lnTo>
                  <a:lnTo>
                    <a:pt x="2575102" y="320763"/>
                  </a:lnTo>
                  <a:lnTo>
                    <a:pt x="2586037" y="326034"/>
                  </a:lnTo>
                  <a:lnTo>
                    <a:pt x="2596527" y="330073"/>
                  </a:lnTo>
                  <a:lnTo>
                    <a:pt x="2604554" y="331762"/>
                  </a:lnTo>
                  <a:lnTo>
                    <a:pt x="2613266" y="333324"/>
                  </a:lnTo>
                  <a:lnTo>
                    <a:pt x="2625280" y="334352"/>
                  </a:lnTo>
                  <a:lnTo>
                    <a:pt x="2626690" y="331647"/>
                  </a:lnTo>
                  <a:lnTo>
                    <a:pt x="2630805" y="324891"/>
                  </a:lnTo>
                  <a:lnTo>
                    <a:pt x="2634437" y="325628"/>
                  </a:lnTo>
                  <a:lnTo>
                    <a:pt x="2642019" y="318236"/>
                  </a:lnTo>
                  <a:lnTo>
                    <a:pt x="2642692" y="311785"/>
                  </a:lnTo>
                  <a:lnTo>
                    <a:pt x="2648305" y="300659"/>
                  </a:lnTo>
                  <a:lnTo>
                    <a:pt x="2656522" y="304952"/>
                  </a:lnTo>
                  <a:lnTo>
                    <a:pt x="2667863" y="305206"/>
                  </a:lnTo>
                  <a:lnTo>
                    <a:pt x="2677172" y="305092"/>
                  </a:lnTo>
                  <a:lnTo>
                    <a:pt x="2685313" y="298297"/>
                  </a:lnTo>
                  <a:lnTo>
                    <a:pt x="2695841" y="290639"/>
                  </a:lnTo>
                  <a:lnTo>
                    <a:pt x="2697442" y="284530"/>
                  </a:lnTo>
                  <a:lnTo>
                    <a:pt x="2692781" y="280924"/>
                  </a:lnTo>
                  <a:lnTo>
                    <a:pt x="2693060" y="273786"/>
                  </a:lnTo>
                  <a:lnTo>
                    <a:pt x="2693746" y="270294"/>
                  </a:lnTo>
                  <a:lnTo>
                    <a:pt x="2698673" y="258597"/>
                  </a:lnTo>
                  <a:lnTo>
                    <a:pt x="2706459" y="259613"/>
                  </a:lnTo>
                  <a:lnTo>
                    <a:pt x="2721000" y="260527"/>
                  </a:lnTo>
                  <a:lnTo>
                    <a:pt x="2720683" y="257873"/>
                  </a:lnTo>
                  <a:lnTo>
                    <a:pt x="2723235" y="247510"/>
                  </a:lnTo>
                  <a:lnTo>
                    <a:pt x="2732024" y="253187"/>
                  </a:lnTo>
                  <a:lnTo>
                    <a:pt x="2742019" y="248081"/>
                  </a:lnTo>
                  <a:lnTo>
                    <a:pt x="2746616" y="244614"/>
                  </a:lnTo>
                  <a:lnTo>
                    <a:pt x="2755785" y="244030"/>
                  </a:lnTo>
                  <a:lnTo>
                    <a:pt x="2764066" y="246608"/>
                  </a:lnTo>
                  <a:lnTo>
                    <a:pt x="2770441" y="240614"/>
                  </a:lnTo>
                  <a:lnTo>
                    <a:pt x="2776753" y="246761"/>
                  </a:lnTo>
                  <a:lnTo>
                    <a:pt x="2783103" y="247827"/>
                  </a:lnTo>
                  <a:lnTo>
                    <a:pt x="2792082" y="248653"/>
                  </a:lnTo>
                  <a:lnTo>
                    <a:pt x="2801480" y="247789"/>
                  </a:lnTo>
                  <a:lnTo>
                    <a:pt x="2806395" y="243789"/>
                  </a:lnTo>
                  <a:close/>
                </a:path>
                <a:path w="5210175" h="2962275">
                  <a:moveTo>
                    <a:pt x="2968269" y="2287117"/>
                  </a:moveTo>
                  <a:lnTo>
                    <a:pt x="2962973" y="2283117"/>
                  </a:lnTo>
                  <a:lnTo>
                    <a:pt x="2962706" y="2287155"/>
                  </a:lnTo>
                  <a:lnTo>
                    <a:pt x="2963976" y="2291080"/>
                  </a:lnTo>
                  <a:lnTo>
                    <a:pt x="2963722" y="2295118"/>
                  </a:lnTo>
                  <a:lnTo>
                    <a:pt x="2964103" y="2297785"/>
                  </a:lnTo>
                  <a:lnTo>
                    <a:pt x="2964586" y="2299093"/>
                  </a:lnTo>
                  <a:lnTo>
                    <a:pt x="2967596" y="2299373"/>
                  </a:lnTo>
                  <a:lnTo>
                    <a:pt x="2965500" y="2294013"/>
                  </a:lnTo>
                  <a:lnTo>
                    <a:pt x="2968269" y="2287117"/>
                  </a:lnTo>
                  <a:close/>
                </a:path>
                <a:path w="5210175" h="2962275">
                  <a:moveTo>
                    <a:pt x="3121329" y="2166010"/>
                  </a:moveTo>
                  <a:lnTo>
                    <a:pt x="3118434" y="2162010"/>
                  </a:lnTo>
                  <a:lnTo>
                    <a:pt x="3117392" y="2164588"/>
                  </a:lnTo>
                  <a:lnTo>
                    <a:pt x="3116872" y="2165883"/>
                  </a:lnTo>
                  <a:lnTo>
                    <a:pt x="3120809" y="2167305"/>
                  </a:lnTo>
                  <a:lnTo>
                    <a:pt x="3121329" y="2166010"/>
                  </a:lnTo>
                  <a:close/>
                </a:path>
                <a:path w="5210175" h="2962275">
                  <a:moveTo>
                    <a:pt x="3186506" y="2071458"/>
                  </a:moveTo>
                  <a:lnTo>
                    <a:pt x="3183471" y="2071979"/>
                  </a:lnTo>
                  <a:lnTo>
                    <a:pt x="3181362" y="2074011"/>
                  </a:lnTo>
                  <a:lnTo>
                    <a:pt x="3181896" y="2077262"/>
                  </a:lnTo>
                  <a:lnTo>
                    <a:pt x="3184207" y="2075942"/>
                  </a:lnTo>
                  <a:lnTo>
                    <a:pt x="3185744" y="2074024"/>
                  </a:lnTo>
                  <a:lnTo>
                    <a:pt x="3186506" y="2071458"/>
                  </a:lnTo>
                  <a:close/>
                </a:path>
                <a:path w="5210175" h="2962275">
                  <a:moveTo>
                    <a:pt x="3199752" y="2076729"/>
                  </a:moveTo>
                  <a:lnTo>
                    <a:pt x="3196348" y="2066721"/>
                  </a:lnTo>
                  <a:lnTo>
                    <a:pt x="3191027" y="2072271"/>
                  </a:lnTo>
                  <a:lnTo>
                    <a:pt x="3189706" y="2074811"/>
                  </a:lnTo>
                  <a:lnTo>
                    <a:pt x="3189846" y="2077250"/>
                  </a:lnTo>
                  <a:lnTo>
                    <a:pt x="3191459" y="2079612"/>
                  </a:lnTo>
                  <a:lnTo>
                    <a:pt x="3199752" y="2076729"/>
                  </a:lnTo>
                  <a:close/>
                </a:path>
                <a:path w="5210175" h="2962275">
                  <a:moveTo>
                    <a:pt x="3286036" y="2165858"/>
                  </a:moveTo>
                  <a:lnTo>
                    <a:pt x="3285909" y="2160841"/>
                  </a:lnTo>
                  <a:lnTo>
                    <a:pt x="3285883" y="2159673"/>
                  </a:lnTo>
                  <a:lnTo>
                    <a:pt x="3275114" y="2155647"/>
                  </a:lnTo>
                  <a:lnTo>
                    <a:pt x="3271316" y="2160841"/>
                  </a:lnTo>
                  <a:lnTo>
                    <a:pt x="3269373" y="2156980"/>
                  </a:lnTo>
                  <a:lnTo>
                    <a:pt x="3267329" y="2154720"/>
                  </a:lnTo>
                  <a:lnTo>
                    <a:pt x="3265868" y="2153120"/>
                  </a:lnTo>
                  <a:lnTo>
                    <a:pt x="3261334" y="2148090"/>
                  </a:lnTo>
                  <a:lnTo>
                    <a:pt x="3256597" y="2153120"/>
                  </a:lnTo>
                  <a:lnTo>
                    <a:pt x="3256000" y="2151430"/>
                  </a:lnTo>
                  <a:lnTo>
                    <a:pt x="3254832" y="2148154"/>
                  </a:lnTo>
                  <a:lnTo>
                    <a:pt x="3251085" y="2143379"/>
                  </a:lnTo>
                  <a:lnTo>
                    <a:pt x="3246170" y="2140534"/>
                  </a:lnTo>
                  <a:lnTo>
                    <a:pt x="3240925" y="2141372"/>
                  </a:lnTo>
                  <a:lnTo>
                    <a:pt x="3237725" y="2143404"/>
                  </a:lnTo>
                  <a:lnTo>
                    <a:pt x="3229635" y="2151430"/>
                  </a:lnTo>
                  <a:lnTo>
                    <a:pt x="3228759" y="2143048"/>
                  </a:lnTo>
                  <a:lnTo>
                    <a:pt x="3233026" y="2141499"/>
                  </a:lnTo>
                  <a:lnTo>
                    <a:pt x="3236823" y="2138692"/>
                  </a:lnTo>
                  <a:lnTo>
                    <a:pt x="3241192" y="2135467"/>
                  </a:lnTo>
                  <a:lnTo>
                    <a:pt x="3227857" y="2129866"/>
                  </a:lnTo>
                  <a:lnTo>
                    <a:pt x="3226092" y="2134552"/>
                  </a:lnTo>
                  <a:lnTo>
                    <a:pt x="3218827" y="2138692"/>
                  </a:lnTo>
                  <a:lnTo>
                    <a:pt x="3218345" y="2138413"/>
                  </a:lnTo>
                  <a:lnTo>
                    <a:pt x="3215043" y="2136444"/>
                  </a:lnTo>
                  <a:lnTo>
                    <a:pt x="3216491" y="2135911"/>
                  </a:lnTo>
                  <a:lnTo>
                    <a:pt x="3216770" y="2135809"/>
                  </a:lnTo>
                  <a:lnTo>
                    <a:pt x="3217684" y="2133981"/>
                  </a:lnTo>
                  <a:lnTo>
                    <a:pt x="3214992" y="2123744"/>
                  </a:lnTo>
                  <a:lnTo>
                    <a:pt x="3214217" y="2120811"/>
                  </a:lnTo>
                  <a:lnTo>
                    <a:pt x="3220415" y="2122436"/>
                  </a:lnTo>
                  <a:lnTo>
                    <a:pt x="3220593" y="2120811"/>
                  </a:lnTo>
                  <a:lnTo>
                    <a:pt x="3221672" y="2111273"/>
                  </a:lnTo>
                  <a:lnTo>
                    <a:pt x="3211271" y="2108809"/>
                  </a:lnTo>
                  <a:lnTo>
                    <a:pt x="3210979" y="2106396"/>
                  </a:lnTo>
                  <a:lnTo>
                    <a:pt x="3210585" y="2103208"/>
                  </a:lnTo>
                  <a:lnTo>
                    <a:pt x="3207410" y="2106396"/>
                  </a:lnTo>
                  <a:lnTo>
                    <a:pt x="3206699" y="2105520"/>
                  </a:lnTo>
                  <a:lnTo>
                    <a:pt x="3203384" y="2101494"/>
                  </a:lnTo>
                  <a:lnTo>
                    <a:pt x="3203867" y="2101570"/>
                  </a:lnTo>
                  <a:lnTo>
                    <a:pt x="3205302" y="2101176"/>
                  </a:lnTo>
                  <a:lnTo>
                    <a:pt x="3206623" y="2100122"/>
                  </a:lnTo>
                  <a:lnTo>
                    <a:pt x="3203740" y="2100897"/>
                  </a:lnTo>
                  <a:lnTo>
                    <a:pt x="3203054" y="2101088"/>
                  </a:lnTo>
                  <a:lnTo>
                    <a:pt x="3202279" y="2100122"/>
                  </a:lnTo>
                  <a:lnTo>
                    <a:pt x="3197441" y="2091270"/>
                  </a:lnTo>
                  <a:lnTo>
                    <a:pt x="3195142" y="2086749"/>
                  </a:lnTo>
                  <a:lnTo>
                    <a:pt x="3189668" y="2085759"/>
                  </a:lnTo>
                  <a:lnTo>
                    <a:pt x="3185579" y="2102700"/>
                  </a:lnTo>
                  <a:lnTo>
                    <a:pt x="3181146" y="2105520"/>
                  </a:lnTo>
                  <a:lnTo>
                    <a:pt x="3178556" y="2098738"/>
                  </a:lnTo>
                  <a:lnTo>
                    <a:pt x="3185058" y="2092159"/>
                  </a:lnTo>
                  <a:lnTo>
                    <a:pt x="3179635" y="2085784"/>
                  </a:lnTo>
                  <a:lnTo>
                    <a:pt x="3175622" y="2091436"/>
                  </a:lnTo>
                  <a:lnTo>
                    <a:pt x="3173171" y="2097849"/>
                  </a:lnTo>
                  <a:lnTo>
                    <a:pt x="3171012" y="2104390"/>
                  </a:lnTo>
                  <a:lnTo>
                    <a:pt x="3167862" y="2110346"/>
                  </a:lnTo>
                  <a:lnTo>
                    <a:pt x="3165373" y="2113686"/>
                  </a:lnTo>
                  <a:lnTo>
                    <a:pt x="3163405" y="2118525"/>
                  </a:lnTo>
                  <a:lnTo>
                    <a:pt x="3159112" y="2123744"/>
                  </a:lnTo>
                  <a:lnTo>
                    <a:pt x="3156978" y="2121941"/>
                  </a:lnTo>
                  <a:lnTo>
                    <a:pt x="3152292" y="2132152"/>
                  </a:lnTo>
                  <a:lnTo>
                    <a:pt x="3151251" y="2139391"/>
                  </a:lnTo>
                  <a:lnTo>
                    <a:pt x="3147987" y="2145766"/>
                  </a:lnTo>
                  <a:lnTo>
                    <a:pt x="3144875" y="2149691"/>
                  </a:lnTo>
                  <a:lnTo>
                    <a:pt x="3140189" y="2153513"/>
                  </a:lnTo>
                  <a:lnTo>
                    <a:pt x="3136087" y="2154720"/>
                  </a:lnTo>
                  <a:lnTo>
                    <a:pt x="3134715" y="2150783"/>
                  </a:lnTo>
                  <a:lnTo>
                    <a:pt x="3131058" y="2155075"/>
                  </a:lnTo>
                  <a:lnTo>
                    <a:pt x="3127362" y="2160003"/>
                  </a:lnTo>
                  <a:lnTo>
                    <a:pt x="3126524" y="2164842"/>
                  </a:lnTo>
                  <a:lnTo>
                    <a:pt x="3131388" y="2168868"/>
                  </a:lnTo>
                  <a:lnTo>
                    <a:pt x="3139071" y="2171852"/>
                  </a:lnTo>
                  <a:lnTo>
                    <a:pt x="3129419" y="2179282"/>
                  </a:lnTo>
                  <a:lnTo>
                    <a:pt x="3123628" y="2183904"/>
                  </a:lnTo>
                  <a:lnTo>
                    <a:pt x="3114154" y="2178977"/>
                  </a:lnTo>
                  <a:lnTo>
                    <a:pt x="3123069" y="2193848"/>
                  </a:lnTo>
                  <a:lnTo>
                    <a:pt x="3124784" y="2201964"/>
                  </a:lnTo>
                  <a:lnTo>
                    <a:pt x="3124784" y="2203640"/>
                  </a:lnTo>
                  <a:lnTo>
                    <a:pt x="3124289" y="2209990"/>
                  </a:lnTo>
                  <a:lnTo>
                    <a:pt x="3117304" y="2206066"/>
                  </a:lnTo>
                  <a:lnTo>
                    <a:pt x="3114065" y="2199449"/>
                  </a:lnTo>
                  <a:lnTo>
                    <a:pt x="3112833" y="2191524"/>
                  </a:lnTo>
                  <a:lnTo>
                    <a:pt x="3111881" y="2183676"/>
                  </a:lnTo>
                  <a:lnTo>
                    <a:pt x="3107525" y="2187905"/>
                  </a:lnTo>
                  <a:lnTo>
                    <a:pt x="3103702" y="2192147"/>
                  </a:lnTo>
                  <a:lnTo>
                    <a:pt x="3102203" y="2197150"/>
                  </a:lnTo>
                  <a:lnTo>
                    <a:pt x="3104845" y="2203640"/>
                  </a:lnTo>
                  <a:lnTo>
                    <a:pt x="3107982" y="2208072"/>
                  </a:lnTo>
                  <a:lnTo>
                    <a:pt x="3105886" y="2223351"/>
                  </a:lnTo>
                  <a:lnTo>
                    <a:pt x="3094278" y="2222855"/>
                  </a:lnTo>
                  <a:lnTo>
                    <a:pt x="3084525" y="2212276"/>
                  </a:lnTo>
                  <a:lnTo>
                    <a:pt x="3079826" y="2201964"/>
                  </a:lnTo>
                  <a:lnTo>
                    <a:pt x="3078226" y="2197849"/>
                  </a:lnTo>
                  <a:lnTo>
                    <a:pt x="3070123" y="2197608"/>
                  </a:lnTo>
                  <a:lnTo>
                    <a:pt x="3068434" y="2208517"/>
                  </a:lnTo>
                  <a:lnTo>
                    <a:pt x="3064713" y="2218245"/>
                  </a:lnTo>
                  <a:lnTo>
                    <a:pt x="3059011" y="2227021"/>
                  </a:lnTo>
                  <a:lnTo>
                    <a:pt x="3051416" y="2235009"/>
                  </a:lnTo>
                  <a:lnTo>
                    <a:pt x="3046082" y="2241994"/>
                  </a:lnTo>
                  <a:lnTo>
                    <a:pt x="3010509" y="2273325"/>
                  </a:lnTo>
                  <a:lnTo>
                    <a:pt x="2987179" y="2277681"/>
                  </a:lnTo>
                  <a:lnTo>
                    <a:pt x="2979102" y="2280602"/>
                  </a:lnTo>
                  <a:lnTo>
                    <a:pt x="2970822" y="2286457"/>
                  </a:lnTo>
                  <a:lnTo>
                    <a:pt x="2966796" y="2294026"/>
                  </a:lnTo>
                  <a:lnTo>
                    <a:pt x="2971469" y="2302078"/>
                  </a:lnTo>
                  <a:lnTo>
                    <a:pt x="2967596" y="2301875"/>
                  </a:lnTo>
                  <a:lnTo>
                    <a:pt x="2967596" y="2348877"/>
                  </a:lnTo>
                  <a:lnTo>
                    <a:pt x="2962084" y="2348357"/>
                  </a:lnTo>
                  <a:lnTo>
                    <a:pt x="2960344" y="2348217"/>
                  </a:lnTo>
                  <a:lnTo>
                    <a:pt x="2956217" y="2347874"/>
                  </a:lnTo>
                  <a:lnTo>
                    <a:pt x="2963748" y="2343594"/>
                  </a:lnTo>
                  <a:lnTo>
                    <a:pt x="2967596" y="2348877"/>
                  </a:lnTo>
                  <a:lnTo>
                    <a:pt x="2967596" y="2301875"/>
                  </a:lnTo>
                  <a:lnTo>
                    <a:pt x="2967469" y="2301862"/>
                  </a:lnTo>
                  <a:lnTo>
                    <a:pt x="2963900" y="2299779"/>
                  </a:lnTo>
                  <a:lnTo>
                    <a:pt x="2959862" y="2299741"/>
                  </a:lnTo>
                  <a:lnTo>
                    <a:pt x="2958769" y="2303945"/>
                  </a:lnTo>
                  <a:lnTo>
                    <a:pt x="2962402" y="2308174"/>
                  </a:lnTo>
                  <a:lnTo>
                    <a:pt x="2958681" y="2311743"/>
                  </a:lnTo>
                  <a:lnTo>
                    <a:pt x="2961386" y="2311514"/>
                  </a:lnTo>
                  <a:lnTo>
                    <a:pt x="2966796" y="2310968"/>
                  </a:lnTo>
                  <a:lnTo>
                    <a:pt x="2963519" y="2314219"/>
                  </a:lnTo>
                  <a:lnTo>
                    <a:pt x="2960674" y="2312111"/>
                  </a:lnTo>
                  <a:lnTo>
                    <a:pt x="2959062" y="2319769"/>
                  </a:lnTo>
                  <a:lnTo>
                    <a:pt x="2958388" y="2321953"/>
                  </a:lnTo>
                  <a:lnTo>
                    <a:pt x="2957487" y="2324074"/>
                  </a:lnTo>
                  <a:lnTo>
                    <a:pt x="2956064" y="2328481"/>
                  </a:lnTo>
                  <a:lnTo>
                    <a:pt x="2956229" y="2330970"/>
                  </a:lnTo>
                  <a:lnTo>
                    <a:pt x="2952165" y="2335199"/>
                  </a:lnTo>
                  <a:lnTo>
                    <a:pt x="2955086" y="2346591"/>
                  </a:lnTo>
                  <a:lnTo>
                    <a:pt x="2953029" y="2344229"/>
                  </a:lnTo>
                  <a:lnTo>
                    <a:pt x="2951619" y="2342616"/>
                  </a:lnTo>
                  <a:lnTo>
                    <a:pt x="2948114" y="2338603"/>
                  </a:lnTo>
                  <a:lnTo>
                    <a:pt x="2945155" y="2342616"/>
                  </a:lnTo>
                  <a:lnTo>
                    <a:pt x="2937002" y="2339606"/>
                  </a:lnTo>
                  <a:lnTo>
                    <a:pt x="2928315" y="2337638"/>
                  </a:lnTo>
                  <a:lnTo>
                    <a:pt x="2929432" y="2332926"/>
                  </a:lnTo>
                  <a:lnTo>
                    <a:pt x="2929750" y="2331605"/>
                  </a:lnTo>
                  <a:lnTo>
                    <a:pt x="2924429" y="2331199"/>
                  </a:lnTo>
                  <a:lnTo>
                    <a:pt x="2924289" y="2327605"/>
                  </a:lnTo>
                  <a:lnTo>
                    <a:pt x="2919882" y="2332926"/>
                  </a:lnTo>
                  <a:lnTo>
                    <a:pt x="2909836" y="2331174"/>
                  </a:lnTo>
                  <a:lnTo>
                    <a:pt x="2899956" y="2324443"/>
                  </a:lnTo>
                  <a:lnTo>
                    <a:pt x="2896019" y="2314829"/>
                  </a:lnTo>
                  <a:lnTo>
                    <a:pt x="2895155" y="2320594"/>
                  </a:lnTo>
                  <a:lnTo>
                    <a:pt x="2888831" y="2323414"/>
                  </a:lnTo>
                  <a:lnTo>
                    <a:pt x="2899460" y="2329319"/>
                  </a:lnTo>
                  <a:lnTo>
                    <a:pt x="2898597" y="2336952"/>
                  </a:lnTo>
                  <a:lnTo>
                    <a:pt x="2898584" y="2337638"/>
                  </a:lnTo>
                  <a:lnTo>
                    <a:pt x="2902077" y="2344458"/>
                  </a:lnTo>
                  <a:lnTo>
                    <a:pt x="2905556" y="2344229"/>
                  </a:lnTo>
                  <a:lnTo>
                    <a:pt x="2911043" y="2349246"/>
                  </a:lnTo>
                  <a:lnTo>
                    <a:pt x="2912186" y="2352954"/>
                  </a:lnTo>
                  <a:lnTo>
                    <a:pt x="2917240" y="2357475"/>
                  </a:lnTo>
                  <a:lnTo>
                    <a:pt x="2922498" y="2363686"/>
                  </a:lnTo>
                  <a:lnTo>
                    <a:pt x="2932430" y="2366276"/>
                  </a:lnTo>
                  <a:lnTo>
                    <a:pt x="2932747" y="2373846"/>
                  </a:lnTo>
                  <a:lnTo>
                    <a:pt x="2948889" y="2366149"/>
                  </a:lnTo>
                  <a:lnTo>
                    <a:pt x="2954096" y="2361908"/>
                  </a:lnTo>
                  <a:lnTo>
                    <a:pt x="2966732" y="2362695"/>
                  </a:lnTo>
                  <a:lnTo>
                    <a:pt x="2970466" y="2366099"/>
                  </a:lnTo>
                  <a:lnTo>
                    <a:pt x="2982366" y="2364435"/>
                  </a:lnTo>
                  <a:lnTo>
                    <a:pt x="3000629" y="2348877"/>
                  </a:lnTo>
                  <a:lnTo>
                    <a:pt x="3000730" y="2348496"/>
                  </a:lnTo>
                  <a:lnTo>
                    <a:pt x="3002877" y="2344648"/>
                  </a:lnTo>
                  <a:lnTo>
                    <a:pt x="3004337" y="2343594"/>
                  </a:lnTo>
                  <a:lnTo>
                    <a:pt x="3009557" y="2339873"/>
                  </a:lnTo>
                  <a:lnTo>
                    <a:pt x="3020136" y="2337892"/>
                  </a:lnTo>
                  <a:lnTo>
                    <a:pt x="3030601" y="2338717"/>
                  </a:lnTo>
                  <a:lnTo>
                    <a:pt x="3036989" y="2342400"/>
                  </a:lnTo>
                  <a:lnTo>
                    <a:pt x="3039922" y="2347417"/>
                  </a:lnTo>
                  <a:lnTo>
                    <a:pt x="3051124" y="2351240"/>
                  </a:lnTo>
                  <a:lnTo>
                    <a:pt x="3064802" y="2353449"/>
                  </a:lnTo>
                  <a:lnTo>
                    <a:pt x="3066377" y="2348014"/>
                  </a:lnTo>
                  <a:lnTo>
                    <a:pt x="3077057" y="2342248"/>
                  </a:lnTo>
                  <a:lnTo>
                    <a:pt x="3081756" y="2346833"/>
                  </a:lnTo>
                  <a:lnTo>
                    <a:pt x="3088983" y="2342248"/>
                  </a:lnTo>
                  <a:lnTo>
                    <a:pt x="3093021" y="2339695"/>
                  </a:lnTo>
                  <a:lnTo>
                    <a:pt x="3093072" y="2344191"/>
                  </a:lnTo>
                  <a:lnTo>
                    <a:pt x="3099524" y="2343861"/>
                  </a:lnTo>
                  <a:lnTo>
                    <a:pt x="3100451" y="2339695"/>
                  </a:lnTo>
                  <a:lnTo>
                    <a:pt x="3100844" y="2337892"/>
                  </a:lnTo>
                  <a:lnTo>
                    <a:pt x="3101060" y="2336952"/>
                  </a:lnTo>
                  <a:lnTo>
                    <a:pt x="3101937" y="2335339"/>
                  </a:lnTo>
                  <a:lnTo>
                    <a:pt x="3105645" y="2328481"/>
                  </a:lnTo>
                  <a:lnTo>
                    <a:pt x="3109544" y="2320823"/>
                  </a:lnTo>
                  <a:lnTo>
                    <a:pt x="3109480" y="2315387"/>
                  </a:lnTo>
                  <a:lnTo>
                    <a:pt x="3109188" y="2314219"/>
                  </a:lnTo>
                  <a:lnTo>
                    <a:pt x="3108375" y="2310968"/>
                  </a:lnTo>
                  <a:lnTo>
                    <a:pt x="3125051" y="2294344"/>
                  </a:lnTo>
                  <a:lnTo>
                    <a:pt x="3122333" y="2289035"/>
                  </a:lnTo>
                  <a:lnTo>
                    <a:pt x="3120250" y="2281123"/>
                  </a:lnTo>
                  <a:lnTo>
                    <a:pt x="3120872" y="2273897"/>
                  </a:lnTo>
                  <a:lnTo>
                    <a:pt x="3126270" y="2270645"/>
                  </a:lnTo>
                  <a:lnTo>
                    <a:pt x="3136671" y="2270429"/>
                  </a:lnTo>
                  <a:lnTo>
                    <a:pt x="3133928" y="2266175"/>
                  </a:lnTo>
                  <a:lnTo>
                    <a:pt x="3137293" y="2251367"/>
                  </a:lnTo>
                  <a:lnTo>
                    <a:pt x="3139554" y="2250630"/>
                  </a:lnTo>
                  <a:lnTo>
                    <a:pt x="3136493" y="2240635"/>
                  </a:lnTo>
                  <a:lnTo>
                    <a:pt x="3146971" y="2211425"/>
                  </a:lnTo>
                  <a:lnTo>
                    <a:pt x="3147288" y="2209990"/>
                  </a:lnTo>
                  <a:lnTo>
                    <a:pt x="3147885" y="2207285"/>
                  </a:lnTo>
                  <a:lnTo>
                    <a:pt x="3150984" y="2208441"/>
                  </a:lnTo>
                  <a:lnTo>
                    <a:pt x="3155086" y="2214359"/>
                  </a:lnTo>
                  <a:lnTo>
                    <a:pt x="3159468" y="2207285"/>
                  </a:lnTo>
                  <a:lnTo>
                    <a:pt x="3160090" y="2206294"/>
                  </a:lnTo>
                  <a:lnTo>
                    <a:pt x="3161106" y="2209457"/>
                  </a:lnTo>
                  <a:lnTo>
                    <a:pt x="3168954" y="2207298"/>
                  </a:lnTo>
                  <a:lnTo>
                    <a:pt x="3175139" y="2215819"/>
                  </a:lnTo>
                  <a:lnTo>
                    <a:pt x="3175673" y="2207298"/>
                  </a:lnTo>
                  <a:lnTo>
                    <a:pt x="3175724" y="2206510"/>
                  </a:lnTo>
                  <a:lnTo>
                    <a:pt x="3182645" y="2209762"/>
                  </a:lnTo>
                  <a:lnTo>
                    <a:pt x="3190468" y="2209546"/>
                  </a:lnTo>
                  <a:lnTo>
                    <a:pt x="3198482" y="2208974"/>
                  </a:lnTo>
                  <a:lnTo>
                    <a:pt x="3205962" y="2211120"/>
                  </a:lnTo>
                  <a:lnTo>
                    <a:pt x="3209086" y="2213165"/>
                  </a:lnTo>
                  <a:lnTo>
                    <a:pt x="3215055" y="2219185"/>
                  </a:lnTo>
                  <a:lnTo>
                    <a:pt x="3222053" y="2214334"/>
                  </a:lnTo>
                  <a:lnTo>
                    <a:pt x="3220275" y="2208974"/>
                  </a:lnTo>
                  <a:lnTo>
                    <a:pt x="3220123" y="2208517"/>
                  </a:lnTo>
                  <a:lnTo>
                    <a:pt x="3220770" y="2206510"/>
                  </a:lnTo>
                  <a:lnTo>
                    <a:pt x="3220847" y="2206294"/>
                  </a:lnTo>
                  <a:lnTo>
                    <a:pt x="3221024" y="2205736"/>
                  </a:lnTo>
                  <a:lnTo>
                    <a:pt x="3227971" y="2210282"/>
                  </a:lnTo>
                  <a:lnTo>
                    <a:pt x="3234105" y="2211692"/>
                  </a:lnTo>
                  <a:lnTo>
                    <a:pt x="3240582" y="2211286"/>
                  </a:lnTo>
                  <a:lnTo>
                    <a:pt x="3248558" y="2210371"/>
                  </a:lnTo>
                  <a:lnTo>
                    <a:pt x="3252355" y="2210066"/>
                  </a:lnTo>
                  <a:lnTo>
                    <a:pt x="3257753" y="2210917"/>
                  </a:lnTo>
                  <a:lnTo>
                    <a:pt x="3258274" y="2210066"/>
                  </a:lnTo>
                  <a:lnTo>
                    <a:pt x="3260928" y="2205736"/>
                  </a:lnTo>
                  <a:lnTo>
                    <a:pt x="3262338" y="2203424"/>
                  </a:lnTo>
                  <a:lnTo>
                    <a:pt x="3261334" y="2202256"/>
                  </a:lnTo>
                  <a:lnTo>
                    <a:pt x="3259277" y="2199856"/>
                  </a:lnTo>
                  <a:lnTo>
                    <a:pt x="3255467" y="2202256"/>
                  </a:lnTo>
                  <a:lnTo>
                    <a:pt x="3256381" y="2196414"/>
                  </a:lnTo>
                  <a:lnTo>
                    <a:pt x="3258401" y="2195309"/>
                  </a:lnTo>
                  <a:lnTo>
                    <a:pt x="3255873" y="2194712"/>
                  </a:lnTo>
                  <a:lnTo>
                    <a:pt x="3253282" y="2194331"/>
                  </a:lnTo>
                  <a:lnTo>
                    <a:pt x="3250679" y="2194141"/>
                  </a:lnTo>
                  <a:lnTo>
                    <a:pt x="3251263" y="2194776"/>
                  </a:lnTo>
                  <a:lnTo>
                    <a:pt x="3244037" y="2193442"/>
                  </a:lnTo>
                  <a:lnTo>
                    <a:pt x="3241751" y="2188045"/>
                  </a:lnTo>
                  <a:lnTo>
                    <a:pt x="3241548" y="2183904"/>
                  </a:lnTo>
                  <a:lnTo>
                    <a:pt x="3241408" y="2181161"/>
                  </a:lnTo>
                  <a:lnTo>
                    <a:pt x="3246678" y="2179383"/>
                  </a:lnTo>
                  <a:lnTo>
                    <a:pt x="3253956" y="2180259"/>
                  </a:lnTo>
                  <a:lnTo>
                    <a:pt x="3259620" y="2181288"/>
                  </a:lnTo>
                  <a:lnTo>
                    <a:pt x="3266757" y="2180361"/>
                  </a:lnTo>
                  <a:lnTo>
                    <a:pt x="3269411" y="2179383"/>
                  </a:lnTo>
                  <a:lnTo>
                    <a:pt x="3275558" y="2177123"/>
                  </a:lnTo>
                  <a:lnTo>
                    <a:pt x="3283000" y="2172106"/>
                  </a:lnTo>
                  <a:lnTo>
                    <a:pt x="3286036" y="2165858"/>
                  </a:lnTo>
                  <a:close/>
                </a:path>
                <a:path w="5210175" h="2962275">
                  <a:moveTo>
                    <a:pt x="4806810" y="2784424"/>
                  </a:moveTo>
                  <a:lnTo>
                    <a:pt x="4803699" y="2781046"/>
                  </a:lnTo>
                  <a:lnTo>
                    <a:pt x="4803699" y="2785097"/>
                  </a:lnTo>
                  <a:lnTo>
                    <a:pt x="4803305" y="2789263"/>
                  </a:lnTo>
                  <a:lnTo>
                    <a:pt x="4805261" y="2793034"/>
                  </a:lnTo>
                  <a:lnTo>
                    <a:pt x="4806366" y="2788970"/>
                  </a:lnTo>
                  <a:lnTo>
                    <a:pt x="4806810" y="2784424"/>
                  </a:lnTo>
                  <a:close/>
                </a:path>
                <a:path w="5210175" h="2962275">
                  <a:moveTo>
                    <a:pt x="4816919" y="2773654"/>
                  </a:moveTo>
                  <a:lnTo>
                    <a:pt x="4813986" y="2769819"/>
                  </a:lnTo>
                  <a:lnTo>
                    <a:pt x="4809985" y="2763570"/>
                  </a:lnTo>
                  <a:lnTo>
                    <a:pt x="4808423" y="2763634"/>
                  </a:lnTo>
                  <a:lnTo>
                    <a:pt x="4804537" y="2766149"/>
                  </a:lnTo>
                  <a:lnTo>
                    <a:pt x="4804994" y="2771546"/>
                  </a:lnTo>
                  <a:lnTo>
                    <a:pt x="4807839" y="2777337"/>
                  </a:lnTo>
                  <a:lnTo>
                    <a:pt x="4811166" y="2781046"/>
                  </a:lnTo>
                  <a:lnTo>
                    <a:pt x="4811344" y="2778163"/>
                  </a:lnTo>
                  <a:lnTo>
                    <a:pt x="4816919" y="2773654"/>
                  </a:lnTo>
                  <a:close/>
                </a:path>
                <a:path w="5210175" h="2962275">
                  <a:moveTo>
                    <a:pt x="4832388" y="2777147"/>
                  </a:moveTo>
                  <a:lnTo>
                    <a:pt x="4826635" y="2776702"/>
                  </a:lnTo>
                  <a:lnTo>
                    <a:pt x="4821898" y="2778468"/>
                  </a:lnTo>
                  <a:lnTo>
                    <a:pt x="4821186" y="2783103"/>
                  </a:lnTo>
                  <a:lnTo>
                    <a:pt x="4823638" y="2787942"/>
                  </a:lnTo>
                  <a:lnTo>
                    <a:pt x="4828362" y="2790342"/>
                  </a:lnTo>
                  <a:lnTo>
                    <a:pt x="4831334" y="2787548"/>
                  </a:lnTo>
                  <a:lnTo>
                    <a:pt x="4832388" y="2777147"/>
                  </a:lnTo>
                  <a:close/>
                </a:path>
                <a:path w="5210175" h="2962275">
                  <a:moveTo>
                    <a:pt x="4839284" y="2808059"/>
                  </a:moveTo>
                  <a:lnTo>
                    <a:pt x="4836147" y="2802699"/>
                  </a:lnTo>
                  <a:lnTo>
                    <a:pt x="4828603" y="2808071"/>
                  </a:lnTo>
                  <a:lnTo>
                    <a:pt x="4830407" y="2810853"/>
                  </a:lnTo>
                  <a:lnTo>
                    <a:pt x="4835347" y="2817431"/>
                  </a:lnTo>
                  <a:lnTo>
                    <a:pt x="4831296" y="2812008"/>
                  </a:lnTo>
                  <a:lnTo>
                    <a:pt x="4839284" y="2808059"/>
                  </a:lnTo>
                  <a:close/>
                </a:path>
                <a:path w="5210175" h="2962275">
                  <a:moveTo>
                    <a:pt x="4845431" y="2816669"/>
                  </a:moveTo>
                  <a:lnTo>
                    <a:pt x="4844135" y="2816174"/>
                  </a:lnTo>
                  <a:lnTo>
                    <a:pt x="4840605" y="2818993"/>
                  </a:lnTo>
                  <a:lnTo>
                    <a:pt x="4844478" y="2820479"/>
                  </a:lnTo>
                  <a:lnTo>
                    <a:pt x="4845431" y="2816669"/>
                  </a:lnTo>
                  <a:close/>
                </a:path>
                <a:path w="5210175" h="2962275">
                  <a:moveTo>
                    <a:pt x="4846091" y="2754719"/>
                  </a:moveTo>
                  <a:lnTo>
                    <a:pt x="4843157" y="2751277"/>
                  </a:lnTo>
                  <a:lnTo>
                    <a:pt x="4838649" y="2750070"/>
                  </a:lnTo>
                  <a:lnTo>
                    <a:pt x="4832070" y="2742082"/>
                  </a:lnTo>
                  <a:lnTo>
                    <a:pt x="4832223" y="2735897"/>
                  </a:lnTo>
                  <a:lnTo>
                    <a:pt x="4822253" y="2726004"/>
                  </a:lnTo>
                  <a:lnTo>
                    <a:pt x="4814201" y="2721533"/>
                  </a:lnTo>
                  <a:lnTo>
                    <a:pt x="4806645" y="2718765"/>
                  </a:lnTo>
                  <a:lnTo>
                    <a:pt x="4806366" y="2724988"/>
                  </a:lnTo>
                  <a:lnTo>
                    <a:pt x="4810366" y="2731262"/>
                  </a:lnTo>
                  <a:lnTo>
                    <a:pt x="4815789" y="2737180"/>
                  </a:lnTo>
                  <a:lnTo>
                    <a:pt x="4819764" y="2742361"/>
                  </a:lnTo>
                  <a:lnTo>
                    <a:pt x="4824552" y="2748165"/>
                  </a:lnTo>
                  <a:lnTo>
                    <a:pt x="4831156" y="2753118"/>
                  </a:lnTo>
                  <a:lnTo>
                    <a:pt x="4838649" y="2755785"/>
                  </a:lnTo>
                  <a:lnTo>
                    <a:pt x="4846091" y="2754719"/>
                  </a:lnTo>
                  <a:close/>
                </a:path>
                <a:path w="5210175" h="2962275">
                  <a:moveTo>
                    <a:pt x="4849774" y="2754465"/>
                  </a:moveTo>
                  <a:lnTo>
                    <a:pt x="4848466" y="2753830"/>
                  </a:lnTo>
                  <a:lnTo>
                    <a:pt x="4844859" y="2756281"/>
                  </a:lnTo>
                  <a:lnTo>
                    <a:pt x="4848784" y="2758211"/>
                  </a:lnTo>
                  <a:lnTo>
                    <a:pt x="4849774" y="2754465"/>
                  </a:lnTo>
                  <a:close/>
                </a:path>
                <a:path w="5210175" h="2962275">
                  <a:moveTo>
                    <a:pt x="4858093" y="2758452"/>
                  </a:moveTo>
                  <a:lnTo>
                    <a:pt x="4854156" y="2755100"/>
                  </a:lnTo>
                  <a:lnTo>
                    <a:pt x="4854156" y="2759011"/>
                  </a:lnTo>
                  <a:lnTo>
                    <a:pt x="4858093" y="2759760"/>
                  </a:lnTo>
                  <a:lnTo>
                    <a:pt x="4858093" y="2758452"/>
                  </a:lnTo>
                  <a:close/>
                </a:path>
                <a:path w="5210175" h="2962275">
                  <a:moveTo>
                    <a:pt x="4866868" y="2817342"/>
                  </a:moveTo>
                  <a:lnTo>
                    <a:pt x="4862677" y="2812656"/>
                  </a:lnTo>
                  <a:lnTo>
                    <a:pt x="4863947" y="2807754"/>
                  </a:lnTo>
                  <a:lnTo>
                    <a:pt x="4857699" y="2806458"/>
                  </a:lnTo>
                  <a:lnTo>
                    <a:pt x="4855883" y="2797378"/>
                  </a:lnTo>
                  <a:lnTo>
                    <a:pt x="4850485" y="2795384"/>
                  </a:lnTo>
                  <a:lnTo>
                    <a:pt x="4845355" y="2787573"/>
                  </a:lnTo>
                  <a:lnTo>
                    <a:pt x="4845977" y="2778417"/>
                  </a:lnTo>
                  <a:lnTo>
                    <a:pt x="4836452" y="2786481"/>
                  </a:lnTo>
                  <a:lnTo>
                    <a:pt x="4829657" y="2792895"/>
                  </a:lnTo>
                  <a:lnTo>
                    <a:pt x="4830508" y="2797708"/>
                  </a:lnTo>
                  <a:lnTo>
                    <a:pt x="4835601" y="2799042"/>
                  </a:lnTo>
                  <a:lnTo>
                    <a:pt x="4840884" y="2793568"/>
                  </a:lnTo>
                  <a:lnTo>
                    <a:pt x="4844796" y="2798915"/>
                  </a:lnTo>
                  <a:lnTo>
                    <a:pt x="4845418" y="2800273"/>
                  </a:lnTo>
                  <a:lnTo>
                    <a:pt x="4845380" y="2801607"/>
                  </a:lnTo>
                  <a:lnTo>
                    <a:pt x="4844694" y="2802928"/>
                  </a:lnTo>
                  <a:lnTo>
                    <a:pt x="4844300" y="2805798"/>
                  </a:lnTo>
                  <a:lnTo>
                    <a:pt x="4850714" y="2809036"/>
                  </a:lnTo>
                  <a:lnTo>
                    <a:pt x="4852543" y="2810065"/>
                  </a:lnTo>
                  <a:lnTo>
                    <a:pt x="4855184" y="2811005"/>
                  </a:lnTo>
                  <a:lnTo>
                    <a:pt x="4854016" y="2815717"/>
                  </a:lnTo>
                  <a:lnTo>
                    <a:pt x="4860061" y="2819362"/>
                  </a:lnTo>
                  <a:lnTo>
                    <a:pt x="4866868" y="2817342"/>
                  </a:lnTo>
                  <a:close/>
                </a:path>
                <a:path w="5210175" h="2962275">
                  <a:moveTo>
                    <a:pt x="4867668" y="2820987"/>
                  </a:moveTo>
                  <a:lnTo>
                    <a:pt x="4867529" y="2819577"/>
                  </a:lnTo>
                  <a:lnTo>
                    <a:pt x="4867211" y="2818180"/>
                  </a:lnTo>
                  <a:lnTo>
                    <a:pt x="4867592" y="2822422"/>
                  </a:lnTo>
                  <a:lnTo>
                    <a:pt x="4867668" y="2820987"/>
                  </a:lnTo>
                  <a:close/>
                </a:path>
                <a:path w="5210175" h="2962275">
                  <a:moveTo>
                    <a:pt x="4882629" y="2762834"/>
                  </a:moveTo>
                  <a:lnTo>
                    <a:pt x="4880864" y="2761284"/>
                  </a:lnTo>
                  <a:lnTo>
                    <a:pt x="4882197" y="2759913"/>
                  </a:lnTo>
                  <a:lnTo>
                    <a:pt x="4878756" y="2760942"/>
                  </a:lnTo>
                  <a:lnTo>
                    <a:pt x="4882629" y="2762834"/>
                  </a:lnTo>
                  <a:close/>
                </a:path>
                <a:path w="5210175" h="2962275">
                  <a:moveTo>
                    <a:pt x="4886934" y="2767507"/>
                  </a:moveTo>
                  <a:lnTo>
                    <a:pt x="4885347" y="2764269"/>
                  </a:lnTo>
                  <a:lnTo>
                    <a:pt x="4882045" y="2762923"/>
                  </a:lnTo>
                  <a:lnTo>
                    <a:pt x="4878806" y="2764815"/>
                  </a:lnTo>
                  <a:lnTo>
                    <a:pt x="4881562" y="2765552"/>
                  </a:lnTo>
                  <a:lnTo>
                    <a:pt x="4884280" y="2766441"/>
                  </a:lnTo>
                  <a:lnTo>
                    <a:pt x="4886934" y="2767507"/>
                  </a:lnTo>
                  <a:close/>
                </a:path>
                <a:path w="5210175" h="2962275">
                  <a:moveTo>
                    <a:pt x="4907038" y="2833560"/>
                  </a:moveTo>
                  <a:lnTo>
                    <a:pt x="4906708" y="2830588"/>
                  </a:lnTo>
                  <a:lnTo>
                    <a:pt x="4902581" y="2830055"/>
                  </a:lnTo>
                  <a:lnTo>
                    <a:pt x="4901539" y="2831592"/>
                  </a:lnTo>
                  <a:lnTo>
                    <a:pt x="4903584" y="2835211"/>
                  </a:lnTo>
                  <a:lnTo>
                    <a:pt x="4905946" y="2834094"/>
                  </a:lnTo>
                  <a:lnTo>
                    <a:pt x="4907038" y="2833560"/>
                  </a:lnTo>
                  <a:close/>
                </a:path>
                <a:path w="5210175" h="2962275">
                  <a:moveTo>
                    <a:pt x="4935613" y="2799854"/>
                  </a:moveTo>
                  <a:lnTo>
                    <a:pt x="4931181" y="2791891"/>
                  </a:lnTo>
                  <a:lnTo>
                    <a:pt x="4924272" y="2785440"/>
                  </a:lnTo>
                  <a:lnTo>
                    <a:pt x="4916983" y="2782074"/>
                  </a:lnTo>
                  <a:lnTo>
                    <a:pt x="4910937" y="2780919"/>
                  </a:lnTo>
                  <a:lnTo>
                    <a:pt x="4904575" y="2773908"/>
                  </a:lnTo>
                  <a:lnTo>
                    <a:pt x="4897755" y="2767838"/>
                  </a:lnTo>
                  <a:lnTo>
                    <a:pt x="4896472" y="2765209"/>
                  </a:lnTo>
                  <a:lnTo>
                    <a:pt x="4890211" y="2762910"/>
                  </a:lnTo>
                  <a:lnTo>
                    <a:pt x="4887150" y="2763634"/>
                  </a:lnTo>
                  <a:lnTo>
                    <a:pt x="4884458" y="2761323"/>
                  </a:lnTo>
                  <a:lnTo>
                    <a:pt x="4888357" y="2769578"/>
                  </a:lnTo>
                  <a:lnTo>
                    <a:pt x="4893703" y="2777629"/>
                  </a:lnTo>
                  <a:lnTo>
                    <a:pt x="4900422" y="2784386"/>
                  </a:lnTo>
                  <a:lnTo>
                    <a:pt x="4908423" y="2788780"/>
                  </a:lnTo>
                  <a:lnTo>
                    <a:pt x="4914709" y="2793949"/>
                  </a:lnTo>
                  <a:lnTo>
                    <a:pt x="4926495" y="2801150"/>
                  </a:lnTo>
                  <a:lnTo>
                    <a:pt x="4921605" y="2801150"/>
                  </a:lnTo>
                  <a:lnTo>
                    <a:pt x="4925847" y="2807220"/>
                  </a:lnTo>
                  <a:lnTo>
                    <a:pt x="4929924" y="2808871"/>
                  </a:lnTo>
                  <a:lnTo>
                    <a:pt x="4928895" y="2806395"/>
                  </a:lnTo>
                  <a:lnTo>
                    <a:pt x="4928501" y="2803817"/>
                  </a:lnTo>
                  <a:lnTo>
                    <a:pt x="4928616" y="2802458"/>
                  </a:lnTo>
                  <a:lnTo>
                    <a:pt x="4928933" y="2802636"/>
                  </a:lnTo>
                  <a:lnTo>
                    <a:pt x="4935512" y="2807754"/>
                  </a:lnTo>
                  <a:lnTo>
                    <a:pt x="4935613" y="2799854"/>
                  </a:lnTo>
                  <a:close/>
                </a:path>
                <a:path w="5210175" h="2962275">
                  <a:moveTo>
                    <a:pt x="4946205" y="2961703"/>
                  </a:moveTo>
                  <a:lnTo>
                    <a:pt x="4945304" y="2955467"/>
                  </a:lnTo>
                  <a:lnTo>
                    <a:pt x="4938166" y="2949549"/>
                  </a:lnTo>
                  <a:lnTo>
                    <a:pt x="4930292" y="2946616"/>
                  </a:lnTo>
                  <a:lnTo>
                    <a:pt x="4927231" y="2949346"/>
                  </a:lnTo>
                  <a:lnTo>
                    <a:pt x="4929873" y="2950641"/>
                  </a:lnTo>
                  <a:lnTo>
                    <a:pt x="4935740" y="2951073"/>
                  </a:lnTo>
                  <a:lnTo>
                    <a:pt x="4941303" y="2954528"/>
                  </a:lnTo>
                  <a:lnTo>
                    <a:pt x="4941100" y="2960522"/>
                  </a:lnTo>
                  <a:lnTo>
                    <a:pt x="4946205" y="2961703"/>
                  </a:lnTo>
                  <a:close/>
                </a:path>
                <a:path w="5210175" h="2962275">
                  <a:moveTo>
                    <a:pt x="4957330" y="2835592"/>
                  </a:moveTo>
                  <a:lnTo>
                    <a:pt x="4954117" y="2834386"/>
                  </a:lnTo>
                  <a:lnTo>
                    <a:pt x="4951450" y="2835897"/>
                  </a:lnTo>
                  <a:lnTo>
                    <a:pt x="4953279" y="2832481"/>
                  </a:lnTo>
                  <a:lnTo>
                    <a:pt x="4951069" y="2829255"/>
                  </a:lnTo>
                  <a:lnTo>
                    <a:pt x="4947120" y="2829788"/>
                  </a:lnTo>
                  <a:lnTo>
                    <a:pt x="4946535" y="2832951"/>
                  </a:lnTo>
                  <a:lnTo>
                    <a:pt x="4948275" y="2835389"/>
                  </a:lnTo>
                  <a:lnTo>
                    <a:pt x="4951374" y="2835960"/>
                  </a:lnTo>
                  <a:lnTo>
                    <a:pt x="4950345" y="2839072"/>
                  </a:lnTo>
                  <a:lnTo>
                    <a:pt x="4952568" y="2837713"/>
                  </a:lnTo>
                  <a:lnTo>
                    <a:pt x="4954905" y="2836557"/>
                  </a:lnTo>
                  <a:lnTo>
                    <a:pt x="4957330" y="2835592"/>
                  </a:lnTo>
                  <a:close/>
                </a:path>
                <a:path w="5210175" h="2962275">
                  <a:moveTo>
                    <a:pt x="4969548" y="2869209"/>
                  </a:moveTo>
                  <a:lnTo>
                    <a:pt x="4945837" y="2848940"/>
                  </a:lnTo>
                  <a:lnTo>
                    <a:pt x="4937214" y="2852788"/>
                  </a:lnTo>
                  <a:lnTo>
                    <a:pt x="4929746" y="2841879"/>
                  </a:lnTo>
                  <a:lnTo>
                    <a:pt x="4925961" y="2840240"/>
                  </a:lnTo>
                  <a:lnTo>
                    <a:pt x="4922545" y="2845689"/>
                  </a:lnTo>
                  <a:lnTo>
                    <a:pt x="4921580" y="2852483"/>
                  </a:lnTo>
                  <a:lnTo>
                    <a:pt x="4925174" y="2859392"/>
                  </a:lnTo>
                  <a:lnTo>
                    <a:pt x="4931168" y="2865056"/>
                  </a:lnTo>
                  <a:lnTo>
                    <a:pt x="4937442" y="2868091"/>
                  </a:lnTo>
                  <a:lnTo>
                    <a:pt x="4944491" y="2869069"/>
                  </a:lnTo>
                  <a:lnTo>
                    <a:pt x="4949114" y="2867215"/>
                  </a:lnTo>
                  <a:lnTo>
                    <a:pt x="4959604" y="2872575"/>
                  </a:lnTo>
                  <a:lnTo>
                    <a:pt x="4967744" y="2875330"/>
                  </a:lnTo>
                  <a:lnTo>
                    <a:pt x="4969548" y="2869209"/>
                  </a:lnTo>
                  <a:close/>
                </a:path>
                <a:path w="5210175" h="2962275">
                  <a:moveTo>
                    <a:pt x="4994453" y="2853283"/>
                  </a:moveTo>
                  <a:lnTo>
                    <a:pt x="4977460" y="2818752"/>
                  </a:lnTo>
                  <a:lnTo>
                    <a:pt x="4985169" y="2814485"/>
                  </a:lnTo>
                  <a:lnTo>
                    <a:pt x="4980610" y="2807906"/>
                  </a:lnTo>
                  <a:lnTo>
                    <a:pt x="4979771" y="2802204"/>
                  </a:lnTo>
                  <a:lnTo>
                    <a:pt x="4974450" y="2798508"/>
                  </a:lnTo>
                  <a:lnTo>
                    <a:pt x="4966894" y="2795587"/>
                  </a:lnTo>
                  <a:lnTo>
                    <a:pt x="4968545" y="2801340"/>
                  </a:lnTo>
                  <a:lnTo>
                    <a:pt x="4970221" y="2810065"/>
                  </a:lnTo>
                  <a:lnTo>
                    <a:pt x="4971224" y="2819184"/>
                  </a:lnTo>
                  <a:lnTo>
                    <a:pt x="4972647" y="2828239"/>
                  </a:lnTo>
                  <a:lnTo>
                    <a:pt x="4975593" y="2836773"/>
                  </a:lnTo>
                  <a:lnTo>
                    <a:pt x="4980851" y="2841650"/>
                  </a:lnTo>
                  <a:lnTo>
                    <a:pt x="4985245" y="2847302"/>
                  </a:lnTo>
                  <a:lnTo>
                    <a:pt x="4989360" y="2853182"/>
                  </a:lnTo>
                  <a:lnTo>
                    <a:pt x="4993818" y="2858808"/>
                  </a:lnTo>
                  <a:lnTo>
                    <a:pt x="4994453" y="2853283"/>
                  </a:lnTo>
                  <a:close/>
                </a:path>
                <a:path w="5210175" h="2962275">
                  <a:moveTo>
                    <a:pt x="5003381" y="2860421"/>
                  </a:moveTo>
                  <a:lnTo>
                    <a:pt x="5000002" y="2853359"/>
                  </a:lnTo>
                  <a:lnTo>
                    <a:pt x="4995418" y="2848749"/>
                  </a:lnTo>
                  <a:lnTo>
                    <a:pt x="4995786" y="2852394"/>
                  </a:lnTo>
                  <a:lnTo>
                    <a:pt x="4995697" y="2856014"/>
                  </a:lnTo>
                  <a:lnTo>
                    <a:pt x="4995151" y="2859633"/>
                  </a:lnTo>
                  <a:lnTo>
                    <a:pt x="4994910" y="2862288"/>
                  </a:lnTo>
                  <a:lnTo>
                    <a:pt x="5000129" y="2864307"/>
                  </a:lnTo>
                  <a:lnTo>
                    <a:pt x="5000853" y="2866910"/>
                  </a:lnTo>
                  <a:lnTo>
                    <a:pt x="5003381" y="2860421"/>
                  </a:lnTo>
                  <a:close/>
                </a:path>
                <a:path w="5210175" h="2962275">
                  <a:moveTo>
                    <a:pt x="5027828" y="2915285"/>
                  </a:moveTo>
                  <a:lnTo>
                    <a:pt x="5024755" y="2907550"/>
                  </a:lnTo>
                  <a:lnTo>
                    <a:pt x="5021199" y="2902661"/>
                  </a:lnTo>
                  <a:lnTo>
                    <a:pt x="5016411" y="2899130"/>
                  </a:lnTo>
                  <a:lnTo>
                    <a:pt x="5009667" y="2895460"/>
                  </a:lnTo>
                  <a:lnTo>
                    <a:pt x="5005057" y="2892666"/>
                  </a:lnTo>
                  <a:lnTo>
                    <a:pt x="4998161" y="2888907"/>
                  </a:lnTo>
                  <a:lnTo>
                    <a:pt x="4991493" y="2887002"/>
                  </a:lnTo>
                  <a:lnTo>
                    <a:pt x="4987582" y="2889745"/>
                  </a:lnTo>
                  <a:lnTo>
                    <a:pt x="4990452" y="2891294"/>
                  </a:lnTo>
                  <a:lnTo>
                    <a:pt x="4993437" y="2892196"/>
                  </a:lnTo>
                  <a:lnTo>
                    <a:pt x="4997450" y="2903105"/>
                  </a:lnTo>
                  <a:lnTo>
                    <a:pt x="5001158" y="2906331"/>
                  </a:lnTo>
                  <a:lnTo>
                    <a:pt x="5007292" y="2911411"/>
                  </a:lnTo>
                  <a:lnTo>
                    <a:pt x="5013934" y="2913684"/>
                  </a:lnTo>
                  <a:lnTo>
                    <a:pt x="5021046" y="2913634"/>
                  </a:lnTo>
                  <a:lnTo>
                    <a:pt x="5027828" y="2915285"/>
                  </a:lnTo>
                  <a:close/>
                </a:path>
                <a:path w="5210175" h="2962275">
                  <a:moveTo>
                    <a:pt x="5183302" y="2914269"/>
                  </a:moveTo>
                  <a:lnTo>
                    <a:pt x="5183289" y="2907919"/>
                  </a:lnTo>
                  <a:lnTo>
                    <a:pt x="5177142" y="2906230"/>
                  </a:lnTo>
                  <a:lnTo>
                    <a:pt x="5170805" y="2908300"/>
                  </a:lnTo>
                  <a:lnTo>
                    <a:pt x="5167808" y="2914142"/>
                  </a:lnTo>
                  <a:lnTo>
                    <a:pt x="5171732" y="2916834"/>
                  </a:lnTo>
                  <a:lnTo>
                    <a:pt x="5174767" y="2912808"/>
                  </a:lnTo>
                  <a:lnTo>
                    <a:pt x="5183302" y="2914269"/>
                  </a:lnTo>
                  <a:close/>
                </a:path>
                <a:path w="5210175" h="2962275">
                  <a:moveTo>
                    <a:pt x="5194922" y="2938615"/>
                  </a:moveTo>
                  <a:lnTo>
                    <a:pt x="5194782" y="2937205"/>
                  </a:lnTo>
                  <a:lnTo>
                    <a:pt x="5194465" y="2935808"/>
                  </a:lnTo>
                  <a:lnTo>
                    <a:pt x="5194579" y="2937230"/>
                  </a:lnTo>
                  <a:lnTo>
                    <a:pt x="5194719" y="2938640"/>
                  </a:lnTo>
                  <a:lnTo>
                    <a:pt x="5194833" y="2940050"/>
                  </a:lnTo>
                  <a:lnTo>
                    <a:pt x="5194922" y="2938615"/>
                  </a:lnTo>
                  <a:close/>
                </a:path>
                <a:path w="5210175" h="2962275">
                  <a:moveTo>
                    <a:pt x="5209616" y="2953588"/>
                  </a:moveTo>
                  <a:lnTo>
                    <a:pt x="5208333" y="2950375"/>
                  </a:lnTo>
                  <a:lnTo>
                    <a:pt x="5205590" y="2949016"/>
                  </a:lnTo>
                  <a:lnTo>
                    <a:pt x="5202631" y="2951276"/>
                  </a:lnTo>
                  <a:lnTo>
                    <a:pt x="5203647" y="2952699"/>
                  </a:lnTo>
                  <a:lnTo>
                    <a:pt x="5204815" y="2953994"/>
                  </a:lnTo>
                  <a:lnTo>
                    <a:pt x="5206123" y="2955150"/>
                  </a:lnTo>
                  <a:lnTo>
                    <a:pt x="5208460" y="2954121"/>
                  </a:lnTo>
                  <a:lnTo>
                    <a:pt x="5209616" y="295358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2877490" y="4149369"/>
              <a:ext cx="1179830" cy="844550"/>
            </a:xfrm>
            <a:custGeom>
              <a:avLst/>
              <a:gdLst/>
              <a:ahLst/>
              <a:cxnLst/>
              <a:rect l="l" t="t" r="r" b="b"/>
              <a:pathLst>
                <a:path w="1179829" h="844550">
                  <a:moveTo>
                    <a:pt x="5613" y="171665"/>
                  </a:moveTo>
                  <a:lnTo>
                    <a:pt x="2273" y="167513"/>
                  </a:lnTo>
                  <a:lnTo>
                    <a:pt x="4902" y="163588"/>
                  </a:lnTo>
                  <a:lnTo>
                    <a:pt x="0" y="166065"/>
                  </a:lnTo>
                  <a:lnTo>
                    <a:pt x="304" y="171577"/>
                  </a:lnTo>
                  <a:lnTo>
                    <a:pt x="2971" y="175577"/>
                  </a:lnTo>
                  <a:lnTo>
                    <a:pt x="5613" y="171665"/>
                  </a:lnTo>
                  <a:close/>
                </a:path>
                <a:path w="1179829" h="844550">
                  <a:moveTo>
                    <a:pt x="116446" y="207124"/>
                  </a:moveTo>
                  <a:lnTo>
                    <a:pt x="114363" y="201536"/>
                  </a:lnTo>
                  <a:lnTo>
                    <a:pt x="111709" y="204647"/>
                  </a:lnTo>
                  <a:lnTo>
                    <a:pt x="103530" y="214884"/>
                  </a:lnTo>
                  <a:lnTo>
                    <a:pt x="110502" y="217779"/>
                  </a:lnTo>
                  <a:lnTo>
                    <a:pt x="112814" y="212953"/>
                  </a:lnTo>
                  <a:lnTo>
                    <a:pt x="116446" y="207124"/>
                  </a:lnTo>
                  <a:close/>
                </a:path>
                <a:path w="1179829" h="844550">
                  <a:moveTo>
                    <a:pt x="190614" y="370205"/>
                  </a:moveTo>
                  <a:lnTo>
                    <a:pt x="190182" y="370281"/>
                  </a:lnTo>
                  <a:lnTo>
                    <a:pt x="190093" y="371144"/>
                  </a:lnTo>
                  <a:lnTo>
                    <a:pt x="190614" y="370205"/>
                  </a:lnTo>
                  <a:close/>
                </a:path>
                <a:path w="1179829" h="844550">
                  <a:moveTo>
                    <a:pt x="192544" y="378714"/>
                  </a:moveTo>
                  <a:lnTo>
                    <a:pt x="190093" y="371144"/>
                  </a:lnTo>
                  <a:lnTo>
                    <a:pt x="188887" y="373291"/>
                  </a:lnTo>
                  <a:lnTo>
                    <a:pt x="189865" y="376593"/>
                  </a:lnTo>
                  <a:lnTo>
                    <a:pt x="192544" y="378714"/>
                  </a:lnTo>
                  <a:close/>
                </a:path>
                <a:path w="1179829" h="844550">
                  <a:moveTo>
                    <a:pt x="194132" y="356285"/>
                  </a:moveTo>
                  <a:lnTo>
                    <a:pt x="190982" y="360629"/>
                  </a:lnTo>
                  <a:lnTo>
                    <a:pt x="186753" y="366344"/>
                  </a:lnTo>
                  <a:lnTo>
                    <a:pt x="186042" y="369392"/>
                  </a:lnTo>
                  <a:lnTo>
                    <a:pt x="187680" y="370674"/>
                  </a:lnTo>
                  <a:lnTo>
                    <a:pt x="190182" y="370281"/>
                  </a:lnTo>
                  <a:lnTo>
                    <a:pt x="191833" y="362534"/>
                  </a:lnTo>
                  <a:lnTo>
                    <a:pt x="194132" y="356285"/>
                  </a:lnTo>
                  <a:close/>
                </a:path>
                <a:path w="1179829" h="844550">
                  <a:moveTo>
                    <a:pt x="204927" y="387223"/>
                  </a:moveTo>
                  <a:lnTo>
                    <a:pt x="203479" y="382765"/>
                  </a:lnTo>
                  <a:lnTo>
                    <a:pt x="199364" y="379310"/>
                  </a:lnTo>
                  <a:lnTo>
                    <a:pt x="194487" y="379882"/>
                  </a:lnTo>
                  <a:lnTo>
                    <a:pt x="197548" y="382943"/>
                  </a:lnTo>
                  <a:lnTo>
                    <a:pt x="200202" y="386791"/>
                  </a:lnTo>
                  <a:lnTo>
                    <a:pt x="204927" y="387223"/>
                  </a:lnTo>
                  <a:close/>
                </a:path>
                <a:path w="1179829" h="844550">
                  <a:moveTo>
                    <a:pt x="205282" y="165976"/>
                  </a:moveTo>
                  <a:lnTo>
                    <a:pt x="203847" y="157772"/>
                  </a:lnTo>
                  <a:lnTo>
                    <a:pt x="201091" y="150368"/>
                  </a:lnTo>
                  <a:lnTo>
                    <a:pt x="197116" y="147027"/>
                  </a:lnTo>
                  <a:lnTo>
                    <a:pt x="194284" y="150520"/>
                  </a:lnTo>
                  <a:lnTo>
                    <a:pt x="197154" y="158724"/>
                  </a:lnTo>
                  <a:lnTo>
                    <a:pt x="202057" y="167271"/>
                  </a:lnTo>
                  <a:lnTo>
                    <a:pt x="205282" y="171767"/>
                  </a:lnTo>
                  <a:lnTo>
                    <a:pt x="205282" y="165976"/>
                  </a:lnTo>
                  <a:close/>
                </a:path>
                <a:path w="1179829" h="844550">
                  <a:moveTo>
                    <a:pt x="249237" y="313626"/>
                  </a:moveTo>
                  <a:lnTo>
                    <a:pt x="249021" y="308673"/>
                  </a:lnTo>
                  <a:lnTo>
                    <a:pt x="243662" y="309397"/>
                  </a:lnTo>
                  <a:lnTo>
                    <a:pt x="241681" y="314299"/>
                  </a:lnTo>
                  <a:lnTo>
                    <a:pt x="241681" y="319125"/>
                  </a:lnTo>
                  <a:lnTo>
                    <a:pt x="243357" y="315074"/>
                  </a:lnTo>
                  <a:lnTo>
                    <a:pt x="249237" y="313626"/>
                  </a:lnTo>
                  <a:close/>
                </a:path>
                <a:path w="1179829" h="844550">
                  <a:moveTo>
                    <a:pt x="259511" y="361200"/>
                  </a:moveTo>
                  <a:lnTo>
                    <a:pt x="256260" y="355625"/>
                  </a:lnTo>
                  <a:lnTo>
                    <a:pt x="252095" y="353174"/>
                  </a:lnTo>
                  <a:lnTo>
                    <a:pt x="251307" y="357238"/>
                  </a:lnTo>
                  <a:lnTo>
                    <a:pt x="252247" y="361302"/>
                  </a:lnTo>
                  <a:lnTo>
                    <a:pt x="254406" y="364782"/>
                  </a:lnTo>
                  <a:lnTo>
                    <a:pt x="259511" y="361200"/>
                  </a:lnTo>
                  <a:close/>
                </a:path>
                <a:path w="1179829" h="844550">
                  <a:moveTo>
                    <a:pt x="280263" y="396100"/>
                  </a:moveTo>
                  <a:lnTo>
                    <a:pt x="278980" y="393039"/>
                  </a:lnTo>
                  <a:lnTo>
                    <a:pt x="276504" y="391096"/>
                  </a:lnTo>
                  <a:lnTo>
                    <a:pt x="276466" y="394220"/>
                  </a:lnTo>
                  <a:lnTo>
                    <a:pt x="277495" y="396925"/>
                  </a:lnTo>
                  <a:lnTo>
                    <a:pt x="279603" y="399224"/>
                  </a:lnTo>
                  <a:lnTo>
                    <a:pt x="280263" y="396100"/>
                  </a:lnTo>
                  <a:close/>
                </a:path>
                <a:path w="1179829" h="844550">
                  <a:moveTo>
                    <a:pt x="357339" y="361099"/>
                  </a:moveTo>
                  <a:lnTo>
                    <a:pt x="356692" y="358508"/>
                  </a:lnTo>
                  <a:lnTo>
                    <a:pt x="354622" y="356285"/>
                  </a:lnTo>
                  <a:lnTo>
                    <a:pt x="353123" y="359384"/>
                  </a:lnTo>
                  <a:lnTo>
                    <a:pt x="353314" y="360159"/>
                  </a:lnTo>
                  <a:lnTo>
                    <a:pt x="351688" y="357428"/>
                  </a:lnTo>
                  <a:lnTo>
                    <a:pt x="348081" y="354342"/>
                  </a:lnTo>
                  <a:lnTo>
                    <a:pt x="351180" y="358597"/>
                  </a:lnTo>
                  <a:lnTo>
                    <a:pt x="351739" y="361492"/>
                  </a:lnTo>
                  <a:lnTo>
                    <a:pt x="352767" y="364197"/>
                  </a:lnTo>
                  <a:lnTo>
                    <a:pt x="354266" y="366737"/>
                  </a:lnTo>
                  <a:lnTo>
                    <a:pt x="354330" y="362394"/>
                  </a:lnTo>
                  <a:lnTo>
                    <a:pt x="356552" y="364032"/>
                  </a:lnTo>
                  <a:lnTo>
                    <a:pt x="357339" y="361099"/>
                  </a:lnTo>
                  <a:close/>
                </a:path>
                <a:path w="1179829" h="844550">
                  <a:moveTo>
                    <a:pt x="371690" y="390385"/>
                  </a:moveTo>
                  <a:lnTo>
                    <a:pt x="368541" y="386080"/>
                  </a:lnTo>
                  <a:lnTo>
                    <a:pt x="363982" y="383540"/>
                  </a:lnTo>
                  <a:lnTo>
                    <a:pt x="371690" y="390385"/>
                  </a:lnTo>
                  <a:close/>
                </a:path>
                <a:path w="1179829" h="844550">
                  <a:moveTo>
                    <a:pt x="372338" y="390956"/>
                  </a:moveTo>
                  <a:lnTo>
                    <a:pt x="371690" y="390385"/>
                  </a:lnTo>
                  <a:lnTo>
                    <a:pt x="372262" y="391160"/>
                  </a:lnTo>
                  <a:lnTo>
                    <a:pt x="372338" y="390956"/>
                  </a:lnTo>
                  <a:close/>
                </a:path>
                <a:path w="1179829" h="844550">
                  <a:moveTo>
                    <a:pt x="387959" y="514921"/>
                  </a:moveTo>
                  <a:lnTo>
                    <a:pt x="386041" y="512686"/>
                  </a:lnTo>
                  <a:lnTo>
                    <a:pt x="382879" y="512610"/>
                  </a:lnTo>
                  <a:lnTo>
                    <a:pt x="382498" y="515924"/>
                  </a:lnTo>
                  <a:lnTo>
                    <a:pt x="384568" y="518109"/>
                  </a:lnTo>
                  <a:lnTo>
                    <a:pt x="387908" y="518020"/>
                  </a:lnTo>
                  <a:lnTo>
                    <a:pt x="387959" y="514921"/>
                  </a:lnTo>
                  <a:close/>
                </a:path>
                <a:path w="1179829" h="844550">
                  <a:moveTo>
                    <a:pt x="747763" y="504583"/>
                  </a:moveTo>
                  <a:lnTo>
                    <a:pt x="747712" y="504190"/>
                  </a:lnTo>
                  <a:lnTo>
                    <a:pt x="747344" y="503466"/>
                  </a:lnTo>
                  <a:lnTo>
                    <a:pt x="747547" y="504190"/>
                  </a:lnTo>
                  <a:lnTo>
                    <a:pt x="747763" y="504583"/>
                  </a:lnTo>
                  <a:close/>
                </a:path>
                <a:path w="1179829" h="844550">
                  <a:moveTo>
                    <a:pt x="755967" y="522643"/>
                  </a:moveTo>
                  <a:lnTo>
                    <a:pt x="751141" y="528320"/>
                  </a:lnTo>
                  <a:lnTo>
                    <a:pt x="751624" y="532130"/>
                  </a:lnTo>
                  <a:lnTo>
                    <a:pt x="754583" y="525780"/>
                  </a:lnTo>
                  <a:lnTo>
                    <a:pt x="755967" y="522643"/>
                  </a:lnTo>
                  <a:close/>
                </a:path>
                <a:path w="1179829" h="844550">
                  <a:moveTo>
                    <a:pt x="756183" y="521525"/>
                  </a:moveTo>
                  <a:lnTo>
                    <a:pt x="755662" y="518160"/>
                  </a:lnTo>
                  <a:lnTo>
                    <a:pt x="751852" y="511810"/>
                  </a:lnTo>
                  <a:lnTo>
                    <a:pt x="747763" y="504583"/>
                  </a:lnTo>
                  <a:lnTo>
                    <a:pt x="748830" y="511810"/>
                  </a:lnTo>
                  <a:lnTo>
                    <a:pt x="756183" y="521525"/>
                  </a:lnTo>
                  <a:close/>
                </a:path>
                <a:path w="1179829" h="844550">
                  <a:moveTo>
                    <a:pt x="756526" y="521970"/>
                  </a:moveTo>
                  <a:lnTo>
                    <a:pt x="756183" y="521525"/>
                  </a:lnTo>
                  <a:lnTo>
                    <a:pt x="756246" y="521970"/>
                  </a:lnTo>
                  <a:lnTo>
                    <a:pt x="755967" y="522643"/>
                  </a:lnTo>
                  <a:lnTo>
                    <a:pt x="756526" y="521970"/>
                  </a:lnTo>
                  <a:close/>
                </a:path>
                <a:path w="1179829" h="844550">
                  <a:moveTo>
                    <a:pt x="794499" y="645883"/>
                  </a:moveTo>
                  <a:lnTo>
                    <a:pt x="793305" y="643890"/>
                  </a:lnTo>
                  <a:lnTo>
                    <a:pt x="792708" y="644575"/>
                  </a:lnTo>
                  <a:lnTo>
                    <a:pt x="792784" y="645160"/>
                  </a:lnTo>
                  <a:lnTo>
                    <a:pt x="794499" y="645883"/>
                  </a:lnTo>
                  <a:close/>
                </a:path>
                <a:path w="1179829" h="844550">
                  <a:moveTo>
                    <a:pt x="841197" y="771817"/>
                  </a:moveTo>
                  <a:lnTo>
                    <a:pt x="839444" y="770890"/>
                  </a:lnTo>
                  <a:lnTo>
                    <a:pt x="835825" y="770280"/>
                  </a:lnTo>
                  <a:lnTo>
                    <a:pt x="835723" y="770890"/>
                  </a:lnTo>
                  <a:lnTo>
                    <a:pt x="841197" y="771817"/>
                  </a:lnTo>
                  <a:close/>
                </a:path>
                <a:path w="1179829" h="844550">
                  <a:moveTo>
                    <a:pt x="853782" y="777240"/>
                  </a:moveTo>
                  <a:lnTo>
                    <a:pt x="850849" y="773430"/>
                  </a:lnTo>
                  <a:lnTo>
                    <a:pt x="841197" y="771817"/>
                  </a:lnTo>
                  <a:lnTo>
                    <a:pt x="846709" y="774700"/>
                  </a:lnTo>
                  <a:lnTo>
                    <a:pt x="853782" y="777240"/>
                  </a:lnTo>
                  <a:close/>
                </a:path>
                <a:path w="1179829" h="844550">
                  <a:moveTo>
                    <a:pt x="885494" y="666750"/>
                  </a:moveTo>
                  <a:lnTo>
                    <a:pt x="877265" y="669290"/>
                  </a:lnTo>
                  <a:lnTo>
                    <a:pt x="873493" y="670560"/>
                  </a:lnTo>
                  <a:lnTo>
                    <a:pt x="883208" y="668020"/>
                  </a:lnTo>
                  <a:lnTo>
                    <a:pt x="884529" y="667715"/>
                  </a:lnTo>
                  <a:lnTo>
                    <a:pt x="885494" y="666750"/>
                  </a:lnTo>
                  <a:close/>
                </a:path>
                <a:path w="1179829" h="844550">
                  <a:moveTo>
                    <a:pt x="970597" y="648398"/>
                  </a:moveTo>
                  <a:lnTo>
                    <a:pt x="965530" y="647661"/>
                  </a:lnTo>
                  <a:lnTo>
                    <a:pt x="960755" y="651967"/>
                  </a:lnTo>
                  <a:lnTo>
                    <a:pt x="956665" y="654202"/>
                  </a:lnTo>
                  <a:lnTo>
                    <a:pt x="962126" y="655408"/>
                  </a:lnTo>
                  <a:lnTo>
                    <a:pt x="965796" y="649719"/>
                  </a:lnTo>
                  <a:lnTo>
                    <a:pt x="970597" y="648398"/>
                  </a:lnTo>
                  <a:close/>
                </a:path>
                <a:path w="1179829" h="844550">
                  <a:moveTo>
                    <a:pt x="1179360" y="530860"/>
                  </a:moveTo>
                  <a:lnTo>
                    <a:pt x="1178102" y="525780"/>
                  </a:lnTo>
                  <a:lnTo>
                    <a:pt x="1177798" y="524510"/>
                  </a:lnTo>
                  <a:lnTo>
                    <a:pt x="1172514" y="519430"/>
                  </a:lnTo>
                  <a:lnTo>
                    <a:pt x="1166126" y="519430"/>
                  </a:lnTo>
                  <a:lnTo>
                    <a:pt x="1159383" y="520700"/>
                  </a:lnTo>
                  <a:lnTo>
                    <a:pt x="1155738" y="523240"/>
                  </a:lnTo>
                  <a:lnTo>
                    <a:pt x="1158659" y="525780"/>
                  </a:lnTo>
                  <a:lnTo>
                    <a:pt x="1152855" y="523240"/>
                  </a:lnTo>
                  <a:lnTo>
                    <a:pt x="1147826" y="520115"/>
                  </a:lnTo>
                  <a:lnTo>
                    <a:pt x="1147826" y="523240"/>
                  </a:lnTo>
                  <a:lnTo>
                    <a:pt x="1142796" y="521970"/>
                  </a:lnTo>
                  <a:lnTo>
                    <a:pt x="1145476" y="521970"/>
                  </a:lnTo>
                  <a:lnTo>
                    <a:pt x="1147826" y="523240"/>
                  </a:lnTo>
                  <a:lnTo>
                    <a:pt x="1147826" y="520115"/>
                  </a:lnTo>
                  <a:lnTo>
                    <a:pt x="1146733" y="519430"/>
                  </a:lnTo>
                  <a:lnTo>
                    <a:pt x="1141361" y="521614"/>
                  </a:lnTo>
                  <a:lnTo>
                    <a:pt x="1137780" y="520700"/>
                  </a:lnTo>
                  <a:lnTo>
                    <a:pt x="1128102" y="519430"/>
                  </a:lnTo>
                  <a:lnTo>
                    <a:pt x="1118400" y="519430"/>
                  </a:lnTo>
                  <a:lnTo>
                    <a:pt x="1108316" y="520700"/>
                  </a:lnTo>
                  <a:lnTo>
                    <a:pt x="1085507" y="528320"/>
                  </a:lnTo>
                  <a:lnTo>
                    <a:pt x="1077417" y="529590"/>
                  </a:lnTo>
                  <a:lnTo>
                    <a:pt x="1064450" y="530860"/>
                  </a:lnTo>
                  <a:lnTo>
                    <a:pt x="1050671" y="534670"/>
                  </a:lnTo>
                  <a:lnTo>
                    <a:pt x="1038656" y="541020"/>
                  </a:lnTo>
                  <a:lnTo>
                    <a:pt x="1030986" y="551180"/>
                  </a:lnTo>
                  <a:lnTo>
                    <a:pt x="1032179" y="549910"/>
                  </a:lnTo>
                  <a:lnTo>
                    <a:pt x="1033221" y="548640"/>
                  </a:lnTo>
                  <a:lnTo>
                    <a:pt x="1034072" y="547370"/>
                  </a:lnTo>
                  <a:lnTo>
                    <a:pt x="1031341" y="554990"/>
                  </a:lnTo>
                  <a:lnTo>
                    <a:pt x="1028103" y="562610"/>
                  </a:lnTo>
                  <a:lnTo>
                    <a:pt x="1025169" y="571500"/>
                  </a:lnTo>
                  <a:lnTo>
                    <a:pt x="1023327" y="580390"/>
                  </a:lnTo>
                  <a:lnTo>
                    <a:pt x="1022769" y="585470"/>
                  </a:lnTo>
                  <a:lnTo>
                    <a:pt x="1023632" y="590550"/>
                  </a:lnTo>
                  <a:lnTo>
                    <a:pt x="1016863" y="599440"/>
                  </a:lnTo>
                  <a:lnTo>
                    <a:pt x="1012355" y="601980"/>
                  </a:lnTo>
                  <a:lnTo>
                    <a:pt x="1009865" y="607060"/>
                  </a:lnTo>
                  <a:lnTo>
                    <a:pt x="1006944" y="614680"/>
                  </a:lnTo>
                  <a:lnTo>
                    <a:pt x="1004417" y="621030"/>
                  </a:lnTo>
                  <a:lnTo>
                    <a:pt x="1000823" y="627380"/>
                  </a:lnTo>
                  <a:lnTo>
                    <a:pt x="994676" y="632460"/>
                  </a:lnTo>
                  <a:lnTo>
                    <a:pt x="988580" y="635000"/>
                  </a:lnTo>
                  <a:lnTo>
                    <a:pt x="982167" y="638810"/>
                  </a:lnTo>
                  <a:lnTo>
                    <a:pt x="976287" y="642620"/>
                  </a:lnTo>
                  <a:lnTo>
                    <a:pt x="971778" y="647700"/>
                  </a:lnTo>
                  <a:lnTo>
                    <a:pt x="975829" y="645160"/>
                  </a:lnTo>
                  <a:lnTo>
                    <a:pt x="979576" y="642620"/>
                  </a:lnTo>
                  <a:lnTo>
                    <a:pt x="983386" y="641350"/>
                  </a:lnTo>
                  <a:lnTo>
                    <a:pt x="980592" y="642620"/>
                  </a:lnTo>
                  <a:lnTo>
                    <a:pt x="977887" y="645160"/>
                  </a:lnTo>
                  <a:lnTo>
                    <a:pt x="975258" y="647700"/>
                  </a:lnTo>
                  <a:lnTo>
                    <a:pt x="980389" y="648970"/>
                  </a:lnTo>
                  <a:lnTo>
                    <a:pt x="979678" y="652780"/>
                  </a:lnTo>
                  <a:lnTo>
                    <a:pt x="975855" y="657860"/>
                  </a:lnTo>
                  <a:lnTo>
                    <a:pt x="971613" y="660400"/>
                  </a:lnTo>
                  <a:lnTo>
                    <a:pt x="970699" y="661670"/>
                  </a:lnTo>
                  <a:lnTo>
                    <a:pt x="969975" y="662940"/>
                  </a:lnTo>
                  <a:lnTo>
                    <a:pt x="969454" y="664210"/>
                  </a:lnTo>
                  <a:lnTo>
                    <a:pt x="959929" y="664210"/>
                  </a:lnTo>
                  <a:lnTo>
                    <a:pt x="957618" y="662940"/>
                  </a:lnTo>
                  <a:lnTo>
                    <a:pt x="954747" y="665480"/>
                  </a:lnTo>
                  <a:lnTo>
                    <a:pt x="955154" y="664210"/>
                  </a:lnTo>
                  <a:lnTo>
                    <a:pt x="955954" y="661670"/>
                  </a:lnTo>
                  <a:lnTo>
                    <a:pt x="947420" y="654050"/>
                  </a:lnTo>
                  <a:lnTo>
                    <a:pt x="955916" y="655320"/>
                  </a:lnTo>
                  <a:lnTo>
                    <a:pt x="953452" y="654050"/>
                  </a:lnTo>
                  <a:lnTo>
                    <a:pt x="948537" y="651510"/>
                  </a:lnTo>
                  <a:lnTo>
                    <a:pt x="936586" y="652780"/>
                  </a:lnTo>
                  <a:lnTo>
                    <a:pt x="925893" y="656590"/>
                  </a:lnTo>
                  <a:lnTo>
                    <a:pt x="922248" y="664210"/>
                  </a:lnTo>
                  <a:lnTo>
                    <a:pt x="914844" y="661670"/>
                  </a:lnTo>
                  <a:lnTo>
                    <a:pt x="899414" y="664210"/>
                  </a:lnTo>
                  <a:lnTo>
                    <a:pt x="884529" y="667715"/>
                  </a:lnTo>
                  <a:lnTo>
                    <a:pt x="880414" y="671830"/>
                  </a:lnTo>
                  <a:lnTo>
                    <a:pt x="851293" y="678180"/>
                  </a:lnTo>
                  <a:lnTo>
                    <a:pt x="845921" y="679450"/>
                  </a:lnTo>
                  <a:lnTo>
                    <a:pt x="840790" y="669290"/>
                  </a:lnTo>
                  <a:lnTo>
                    <a:pt x="835393" y="661670"/>
                  </a:lnTo>
                  <a:lnTo>
                    <a:pt x="833653" y="660400"/>
                  </a:lnTo>
                  <a:lnTo>
                    <a:pt x="828408" y="656590"/>
                  </a:lnTo>
                  <a:lnTo>
                    <a:pt x="820115" y="652780"/>
                  </a:lnTo>
                  <a:lnTo>
                    <a:pt x="810729" y="651510"/>
                  </a:lnTo>
                  <a:lnTo>
                    <a:pt x="806691" y="651510"/>
                  </a:lnTo>
                  <a:lnTo>
                    <a:pt x="802436" y="650240"/>
                  </a:lnTo>
                  <a:lnTo>
                    <a:pt x="798830" y="648970"/>
                  </a:lnTo>
                  <a:lnTo>
                    <a:pt x="798385" y="650240"/>
                  </a:lnTo>
                  <a:lnTo>
                    <a:pt x="797140" y="651510"/>
                  </a:lnTo>
                  <a:lnTo>
                    <a:pt x="795286" y="651510"/>
                  </a:lnTo>
                  <a:lnTo>
                    <a:pt x="795286" y="659130"/>
                  </a:lnTo>
                  <a:lnTo>
                    <a:pt x="788771" y="660400"/>
                  </a:lnTo>
                  <a:lnTo>
                    <a:pt x="789470" y="659218"/>
                  </a:lnTo>
                  <a:lnTo>
                    <a:pt x="792581" y="659066"/>
                  </a:lnTo>
                  <a:lnTo>
                    <a:pt x="793076" y="656729"/>
                  </a:lnTo>
                  <a:lnTo>
                    <a:pt x="795286" y="659130"/>
                  </a:lnTo>
                  <a:lnTo>
                    <a:pt x="795286" y="651510"/>
                  </a:lnTo>
                  <a:lnTo>
                    <a:pt x="795096" y="651510"/>
                  </a:lnTo>
                  <a:lnTo>
                    <a:pt x="798042" y="647700"/>
                  </a:lnTo>
                  <a:lnTo>
                    <a:pt x="798830" y="647700"/>
                  </a:lnTo>
                  <a:lnTo>
                    <a:pt x="794499" y="645883"/>
                  </a:lnTo>
                  <a:lnTo>
                    <a:pt x="795286" y="647204"/>
                  </a:lnTo>
                  <a:lnTo>
                    <a:pt x="791083" y="646430"/>
                  </a:lnTo>
                  <a:lnTo>
                    <a:pt x="792708" y="644575"/>
                  </a:lnTo>
                  <a:lnTo>
                    <a:pt x="792111" y="640080"/>
                  </a:lnTo>
                  <a:lnTo>
                    <a:pt x="787933" y="628650"/>
                  </a:lnTo>
                  <a:lnTo>
                    <a:pt x="782955" y="623570"/>
                  </a:lnTo>
                  <a:lnTo>
                    <a:pt x="781354" y="615950"/>
                  </a:lnTo>
                  <a:lnTo>
                    <a:pt x="778522" y="605790"/>
                  </a:lnTo>
                  <a:lnTo>
                    <a:pt x="775385" y="594360"/>
                  </a:lnTo>
                  <a:lnTo>
                    <a:pt x="771334" y="584200"/>
                  </a:lnTo>
                  <a:lnTo>
                    <a:pt x="765771" y="574040"/>
                  </a:lnTo>
                  <a:lnTo>
                    <a:pt x="762431" y="567690"/>
                  </a:lnTo>
                  <a:lnTo>
                    <a:pt x="760425" y="563880"/>
                  </a:lnTo>
                  <a:lnTo>
                    <a:pt x="750747" y="523240"/>
                  </a:lnTo>
                  <a:lnTo>
                    <a:pt x="747776" y="523240"/>
                  </a:lnTo>
                  <a:lnTo>
                    <a:pt x="742848" y="510540"/>
                  </a:lnTo>
                  <a:lnTo>
                    <a:pt x="745617" y="502920"/>
                  </a:lnTo>
                  <a:lnTo>
                    <a:pt x="743889" y="496570"/>
                  </a:lnTo>
                  <a:lnTo>
                    <a:pt x="747344" y="503466"/>
                  </a:lnTo>
                  <a:lnTo>
                    <a:pt x="745401" y="496570"/>
                  </a:lnTo>
                  <a:lnTo>
                    <a:pt x="745045" y="495300"/>
                  </a:lnTo>
                  <a:lnTo>
                    <a:pt x="743991" y="487680"/>
                  </a:lnTo>
                  <a:lnTo>
                    <a:pt x="744016" y="478790"/>
                  </a:lnTo>
                  <a:lnTo>
                    <a:pt x="745502" y="469900"/>
                  </a:lnTo>
                  <a:lnTo>
                    <a:pt x="748284" y="462280"/>
                  </a:lnTo>
                  <a:lnTo>
                    <a:pt x="751179" y="454660"/>
                  </a:lnTo>
                  <a:lnTo>
                    <a:pt x="754608" y="439420"/>
                  </a:lnTo>
                  <a:lnTo>
                    <a:pt x="756894" y="430530"/>
                  </a:lnTo>
                  <a:lnTo>
                    <a:pt x="757948" y="422910"/>
                  </a:lnTo>
                  <a:lnTo>
                    <a:pt x="755878" y="415290"/>
                  </a:lnTo>
                  <a:lnTo>
                    <a:pt x="758647" y="412254"/>
                  </a:lnTo>
                  <a:lnTo>
                    <a:pt x="758926" y="413943"/>
                  </a:lnTo>
                  <a:lnTo>
                    <a:pt x="759663" y="411149"/>
                  </a:lnTo>
                  <a:lnTo>
                    <a:pt x="760514" y="410210"/>
                  </a:lnTo>
                  <a:lnTo>
                    <a:pt x="765327" y="397510"/>
                  </a:lnTo>
                  <a:lnTo>
                    <a:pt x="771842" y="374650"/>
                  </a:lnTo>
                  <a:lnTo>
                    <a:pt x="779081" y="359410"/>
                  </a:lnTo>
                  <a:lnTo>
                    <a:pt x="787260" y="345440"/>
                  </a:lnTo>
                  <a:lnTo>
                    <a:pt x="788746" y="342900"/>
                  </a:lnTo>
                  <a:lnTo>
                    <a:pt x="785495" y="342900"/>
                  </a:lnTo>
                  <a:lnTo>
                    <a:pt x="785888" y="341630"/>
                  </a:lnTo>
                  <a:lnTo>
                    <a:pt x="789495" y="341630"/>
                  </a:lnTo>
                  <a:lnTo>
                    <a:pt x="796188" y="330200"/>
                  </a:lnTo>
                  <a:lnTo>
                    <a:pt x="803465" y="314960"/>
                  </a:lnTo>
                  <a:lnTo>
                    <a:pt x="796594" y="314960"/>
                  </a:lnTo>
                  <a:lnTo>
                    <a:pt x="793521" y="322580"/>
                  </a:lnTo>
                  <a:lnTo>
                    <a:pt x="782777" y="312547"/>
                  </a:lnTo>
                  <a:lnTo>
                    <a:pt x="782777" y="342900"/>
                  </a:lnTo>
                  <a:lnTo>
                    <a:pt x="775411" y="342900"/>
                  </a:lnTo>
                  <a:lnTo>
                    <a:pt x="774801" y="341630"/>
                  </a:lnTo>
                  <a:lnTo>
                    <a:pt x="782624" y="341630"/>
                  </a:lnTo>
                  <a:lnTo>
                    <a:pt x="782777" y="342900"/>
                  </a:lnTo>
                  <a:lnTo>
                    <a:pt x="782777" y="312547"/>
                  </a:lnTo>
                  <a:lnTo>
                    <a:pt x="779932" y="309880"/>
                  </a:lnTo>
                  <a:lnTo>
                    <a:pt x="757529" y="309880"/>
                  </a:lnTo>
                  <a:lnTo>
                    <a:pt x="760209" y="306070"/>
                  </a:lnTo>
                  <a:lnTo>
                    <a:pt x="758228" y="304800"/>
                  </a:lnTo>
                  <a:lnTo>
                    <a:pt x="754278" y="302260"/>
                  </a:lnTo>
                  <a:lnTo>
                    <a:pt x="751078" y="302260"/>
                  </a:lnTo>
                  <a:lnTo>
                    <a:pt x="748042" y="300990"/>
                  </a:lnTo>
                  <a:lnTo>
                    <a:pt x="745007" y="299720"/>
                  </a:lnTo>
                  <a:lnTo>
                    <a:pt x="743140" y="295910"/>
                  </a:lnTo>
                  <a:lnTo>
                    <a:pt x="732167" y="295910"/>
                  </a:lnTo>
                  <a:lnTo>
                    <a:pt x="729957" y="293370"/>
                  </a:lnTo>
                  <a:lnTo>
                    <a:pt x="728751" y="285750"/>
                  </a:lnTo>
                  <a:lnTo>
                    <a:pt x="729488" y="279400"/>
                  </a:lnTo>
                  <a:lnTo>
                    <a:pt x="729932" y="275590"/>
                  </a:lnTo>
                  <a:lnTo>
                    <a:pt x="723620" y="270510"/>
                  </a:lnTo>
                  <a:lnTo>
                    <a:pt x="723709" y="255270"/>
                  </a:lnTo>
                  <a:lnTo>
                    <a:pt x="728802" y="245110"/>
                  </a:lnTo>
                  <a:lnTo>
                    <a:pt x="723734" y="237490"/>
                  </a:lnTo>
                  <a:lnTo>
                    <a:pt x="720890" y="237490"/>
                  </a:lnTo>
                  <a:lnTo>
                    <a:pt x="717283" y="231140"/>
                  </a:lnTo>
                  <a:lnTo>
                    <a:pt x="715899" y="226060"/>
                  </a:lnTo>
                  <a:lnTo>
                    <a:pt x="714489" y="222250"/>
                  </a:lnTo>
                  <a:lnTo>
                    <a:pt x="711733" y="217170"/>
                  </a:lnTo>
                  <a:lnTo>
                    <a:pt x="708660" y="210820"/>
                  </a:lnTo>
                  <a:lnTo>
                    <a:pt x="706056" y="205740"/>
                  </a:lnTo>
                  <a:lnTo>
                    <a:pt x="704748" y="198120"/>
                  </a:lnTo>
                  <a:lnTo>
                    <a:pt x="703999" y="191770"/>
                  </a:lnTo>
                  <a:lnTo>
                    <a:pt x="701167" y="177800"/>
                  </a:lnTo>
                  <a:lnTo>
                    <a:pt x="700874" y="176530"/>
                  </a:lnTo>
                  <a:lnTo>
                    <a:pt x="699706" y="171450"/>
                  </a:lnTo>
                  <a:lnTo>
                    <a:pt x="698385" y="165100"/>
                  </a:lnTo>
                  <a:lnTo>
                    <a:pt x="692429" y="154940"/>
                  </a:lnTo>
                  <a:lnTo>
                    <a:pt x="684352" y="147320"/>
                  </a:lnTo>
                  <a:lnTo>
                    <a:pt x="680402" y="138430"/>
                  </a:lnTo>
                  <a:lnTo>
                    <a:pt x="672147" y="137160"/>
                  </a:lnTo>
                  <a:lnTo>
                    <a:pt x="666800" y="135890"/>
                  </a:lnTo>
                  <a:lnTo>
                    <a:pt x="656666" y="135890"/>
                  </a:lnTo>
                  <a:lnTo>
                    <a:pt x="648284" y="132080"/>
                  </a:lnTo>
                  <a:lnTo>
                    <a:pt x="639724" y="135890"/>
                  </a:lnTo>
                  <a:lnTo>
                    <a:pt x="632294" y="137160"/>
                  </a:lnTo>
                  <a:lnTo>
                    <a:pt x="623277" y="144780"/>
                  </a:lnTo>
                  <a:lnTo>
                    <a:pt x="617080" y="153670"/>
                  </a:lnTo>
                  <a:lnTo>
                    <a:pt x="611606" y="165100"/>
                  </a:lnTo>
                  <a:lnTo>
                    <a:pt x="606259" y="170180"/>
                  </a:lnTo>
                  <a:lnTo>
                    <a:pt x="595566" y="176530"/>
                  </a:lnTo>
                  <a:lnTo>
                    <a:pt x="587883" y="168910"/>
                  </a:lnTo>
                  <a:lnTo>
                    <a:pt x="582930" y="166370"/>
                  </a:lnTo>
                  <a:lnTo>
                    <a:pt x="571957" y="158750"/>
                  </a:lnTo>
                  <a:lnTo>
                    <a:pt x="570522" y="157480"/>
                  </a:lnTo>
                  <a:lnTo>
                    <a:pt x="561860" y="149860"/>
                  </a:lnTo>
                  <a:lnTo>
                    <a:pt x="554913" y="139700"/>
                  </a:lnTo>
                  <a:lnTo>
                    <a:pt x="553415" y="127000"/>
                  </a:lnTo>
                  <a:lnTo>
                    <a:pt x="554101" y="120650"/>
                  </a:lnTo>
                  <a:lnTo>
                    <a:pt x="554202" y="116840"/>
                  </a:lnTo>
                  <a:lnTo>
                    <a:pt x="544614" y="91440"/>
                  </a:lnTo>
                  <a:lnTo>
                    <a:pt x="534758" y="83820"/>
                  </a:lnTo>
                  <a:lnTo>
                    <a:pt x="529793" y="74930"/>
                  </a:lnTo>
                  <a:lnTo>
                    <a:pt x="525246" y="66040"/>
                  </a:lnTo>
                  <a:lnTo>
                    <a:pt x="523951" y="63500"/>
                  </a:lnTo>
                  <a:lnTo>
                    <a:pt x="515975" y="62230"/>
                  </a:lnTo>
                  <a:lnTo>
                    <a:pt x="511924" y="48260"/>
                  </a:lnTo>
                  <a:lnTo>
                    <a:pt x="511073" y="44450"/>
                  </a:lnTo>
                  <a:lnTo>
                    <a:pt x="510794" y="43180"/>
                  </a:lnTo>
                  <a:lnTo>
                    <a:pt x="493509" y="43180"/>
                  </a:lnTo>
                  <a:lnTo>
                    <a:pt x="477939" y="44450"/>
                  </a:lnTo>
                  <a:lnTo>
                    <a:pt x="470154" y="44450"/>
                  </a:lnTo>
                  <a:lnTo>
                    <a:pt x="463854" y="43180"/>
                  </a:lnTo>
                  <a:lnTo>
                    <a:pt x="449541" y="43180"/>
                  </a:lnTo>
                  <a:lnTo>
                    <a:pt x="443598" y="45720"/>
                  </a:lnTo>
                  <a:lnTo>
                    <a:pt x="439547" y="49530"/>
                  </a:lnTo>
                  <a:lnTo>
                    <a:pt x="435406" y="59690"/>
                  </a:lnTo>
                  <a:lnTo>
                    <a:pt x="431342" y="64770"/>
                  </a:lnTo>
                  <a:lnTo>
                    <a:pt x="425945" y="66040"/>
                  </a:lnTo>
                  <a:lnTo>
                    <a:pt x="419176" y="66040"/>
                  </a:lnTo>
                  <a:lnTo>
                    <a:pt x="412305" y="64770"/>
                  </a:lnTo>
                  <a:lnTo>
                    <a:pt x="357581" y="64770"/>
                  </a:lnTo>
                  <a:lnTo>
                    <a:pt x="340753" y="66040"/>
                  </a:lnTo>
                  <a:lnTo>
                    <a:pt x="324294" y="64770"/>
                  </a:lnTo>
                  <a:lnTo>
                    <a:pt x="309130" y="59690"/>
                  </a:lnTo>
                  <a:lnTo>
                    <a:pt x="293992" y="52070"/>
                  </a:lnTo>
                  <a:lnTo>
                    <a:pt x="281381" y="45720"/>
                  </a:lnTo>
                  <a:lnTo>
                    <a:pt x="255981" y="35560"/>
                  </a:lnTo>
                  <a:lnTo>
                    <a:pt x="224015" y="22860"/>
                  </a:lnTo>
                  <a:lnTo>
                    <a:pt x="195630" y="10160"/>
                  </a:lnTo>
                  <a:lnTo>
                    <a:pt x="197104" y="6350"/>
                  </a:lnTo>
                  <a:lnTo>
                    <a:pt x="200545" y="3810"/>
                  </a:lnTo>
                  <a:lnTo>
                    <a:pt x="202984" y="0"/>
                  </a:lnTo>
                  <a:lnTo>
                    <a:pt x="178650" y="1270"/>
                  </a:lnTo>
                  <a:lnTo>
                    <a:pt x="105879" y="8890"/>
                  </a:lnTo>
                  <a:lnTo>
                    <a:pt x="102793" y="15240"/>
                  </a:lnTo>
                  <a:lnTo>
                    <a:pt x="107657" y="17780"/>
                  </a:lnTo>
                  <a:lnTo>
                    <a:pt x="108648" y="24130"/>
                  </a:lnTo>
                  <a:lnTo>
                    <a:pt x="108178" y="26670"/>
                  </a:lnTo>
                  <a:lnTo>
                    <a:pt x="107657" y="29210"/>
                  </a:lnTo>
                  <a:lnTo>
                    <a:pt x="107099" y="31750"/>
                  </a:lnTo>
                  <a:lnTo>
                    <a:pt x="108000" y="33020"/>
                  </a:lnTo>
                  <a:lnTo>
                    <a:pt x="109067" y="35560"/>
                  </a:lnTo>
                  <a:lnTo>
                    <a:pt x="110299" y="36830"/>
                  </a:lnTo>
                  <a:lnTo>
                    <a:pt x="111366" y="39370"/>
                  </a:lnTo>
                  <a:lnTo>
                    <a:pt x="114833" y="43180"/>
                  </a:lnTo>
                  <a:lnTo>
                    <a:pt x="109347" y="48260"/>
                  </a:lnTo>
                  <a:lnTo>
                    <a:pt x="106921" y="50800"/>
                  </a:lnTo>
                  <a:lnTo>
                    <a:pt x="108572" y="62230"/>
                  </a:lnTo>
                  <a:lnTo>
                    <a:pt x="113677" y="66040"/>
                  </a:lnTo>
                  <a:lnTo>
                    <a:pt x="113677" y="77470"/>
                  </a:lnTo>
                  <a:lnTo>
                    <a:pt x="108788" y="80010"/>
                  </a:lnTo>
                  <a:lnTo>
                    <a:pt x="112763" y="85090"/>
                  </a:lnTo>
                  <a:lnTo>
                    <a:pt x="116154" y="91440"/>
                  </a:lnTo>
                  <a:lnTo>
                    <a:pt x="115341" y="96520"/>
                  </a:lnTo>
                  <a:lnTo>
                    <a:pt x="113360" y="102870"/>
                  </a:lnTo>
                  <a:lnTo>
                    <a:pt x="113284" y="109220"/>
                  </a:lnTo>
                  <a:lnTo>
                    <a:pt x="114655" y="107950"/>
                  </a:lnTo>
                  <a:lnTo>
                    <a:pt x="115811" y="107950"/>
                  </a:lnTo>
                  <a:lnTo>
                    <a:pt x="114477" y="109220"/>
                  </a:lnTo>
                  <a:lnTo>
                    <a:pt x="119989" y="111760"/>
                  </a:lnTo>
                  <a:lnTo>
                    <a:pt x="117690" y="121920"/>
                  </a:lnTo>
                  <a:lnTo>
                    <a:pt x="114477" y="125730"/>
                  </a:lnTo>
                  <a:lnTo>
                    <a:pt x="115341" y="129540"/>
                  </a:lnTo>
                  <a:lnTo>
                    <a:pt x="118021" y="138430"/>
                  </a:lnTo>
                  <a:lnTo>
                    <a:pt x="122402" y="144780"/>
                  </a:lnTo>
                  <a:lnTo>
                    <a:pt x="128143" y="149860"/>
                  </a:lnTo>
                  <a:lnTo>
                    <a:pt x="134924" y="154940"/>
                  </a:lnTo>
                  <a:lnTo>
                    <a:pt x="142824" y="162560"/>
                  </a:lnTo>
                  <a:lnTo>
                    <a:pt x="149263" y="172720"/>
                  </a:lnTo>
                  <a:lnTo>
                    <a:pt x="154647" y="182880"/>
                  </a:lnTo>
                  <a:lnTo>
                    <a:pt x="159321" y="193040"/>
                  </a:lnTo>
                  <a:lnTo>
                    <a:pt x="160324" y="201930"/>
                  </a:lnTo>
                  <a:lnTo>
                    <a:pt x="156603" y="209550"/>
                  </a:lnTo>
                  <a:lnTo>
                    <a:pt x="150952" y="217170"/>
                  </a:lnTo>
                  <a:lnTo>
                    <a:pt x="146177" y="224790"/>
                  </a:lnTo>
                  <a:lnTo>
                    <a:pt x="147574" y="223520"/>
                  </a:lnTo>
                  <a:lnTo>
                    <a:pt x="148971" y="223520"/>
                  </a:lnTo>
                  <a:lnTo>
                    <a:pt x="150431" y="222250"/>
                  </a:lnTo>
                  <a:lnTo>
                    <a:pt x="150190" y="224790"/>
                  </a:lnTo>
                  <a:lnTo>
                    <a:pt x="146392" y="232410"/>
                  </a:lnTo>
                  <a:lnTo>
                    <a:pt x="153809" y="236220"/>
                  </a:lnTo>
                  <a:lnTo>
                    <a:pt x="155892" y="226060"/>
                  </a:lnTo>
                  <a:lnTo>
                    <a:pt x="155841" y="223520"/>
                  </a:lnTo>
                  <a:lnTo>
                    <a:pt x="160997" y="228600"/>
                  </a:lnTo>
                  <a:lnTo>
                    <a:pt x="158610" y="240030"/>
                  </a:lnTo>
                  <a:lnTo>
                    <a:pt x="153898" y="243840"/>
                  </a:lnTo>
                  <a:lnTo>
                    <a:pt x="154089" y="238760"/>
                  </a:lnTo>
                  <a:lnTo>
                    <a:pt x="149517" y="234950"/>
                  </a:lnTo>
                  <a:lnTo>
                    <a:pt x="144043" y="232410"/>
                  </a:lnTo>
                  <a:lnTo>
                    <a:pt x="143040" y="229870"/>
                  </a:lnTo>
                  <a:lnTo>
                    <a:pt x="141528" y="226060"/>
                  </a:lnTo>
                  <a:lnTo>
                    <a:pt x="134886" y="229870"/>
                  </a:lnTo>
                  <a:lnTo>
                    <a:pt x="127457" y="229870"/>
                  </a:lnTo>
                  <a:lnTo>
                    <a:pt x="112522" y="227330"/>
                  </a:lnTo>
                  <a:lnTo>
                    <a:pt x="115214" y="233680"/>
                  </a:lnTo>
                  <a:lnTo>
                    <a:pt x="120662" y="238760"/>
                  </a:lnTo>
                  <a:lnTo>
                    <a:pt x="126339" y="243840"/>
                  </a:lnTo>
                  <a:lnTo>
                    <a:pt x="129705" y="250190"/>
                  </a:lnTo>
                  <a:lnTo>
                    <a:pt x="130479" y="254000"/>
                  </a:lnTo>
                  <a:lnTo>
                    <a:pt x="128536" y="255270"/>
                  </a:lnTo>
                  <a:lnTo>
                    <a:pt x="132638" y="257810"/>
                  </a:lnTo>
                  <a:lnTo>
                    <a:pt x="134861" y="259080"/>
                  </a:lnTo>
                  <a:lnTo>
                    <a:pt x="137109" y="259080"/>
                  </a:lnTo>
                  <a:lnTo>
                    <a:pt x="139369" y="260350"/>
                  </a:lnTo>
                  <a:lnTo>
                    <a:pt x="140550" y="261620"/>
                  </a:lnTo>
                  <a:lnTo>
                    <a:pt x="141528" y="262890"/>
                  </a:lnTo>
                  <a:lnTo>
                    <a:pt x="142303" y="264160"/>
                  </a:lnTo>
                  <a:lnTo>
                    <a:pt x="146367" y="267970"/>
                  </a:lnTo>
                  <a:lnTo>
                    <a:pt x="150495" y="269240"/>
                  </a:lnTo>
                  <a:lnTo>
                    <a:pt x="153581" y="275602"/>
                  </a:lnTo>
                  <a:lnTo>
                    <a:pt x="155600" y="280670"/>
                  </a:lnTo>
                  <a:lnTo>
                    <a:pt x="162953" y="275590"/>
                  </a:lnTo>
                  <a:lnTo>
                    <a:pt x="166217" y="279400"/>
                  </a:lnTo>
                  <a:lnTo>
                    <a:pt x="174028" y="275602"/>
                  </a:lnTo>
                  <a:lnTo>
                    <a:pt x="174282" y="271678"/>
                  </a:lnTo>
                  <a:lnTo>
                    <a:pt x="174345" y="270510"/>
                  </a:lnTo>
                  <a:lnTo>
                    <a:pt x="176745" y="266700"/>
                  </a:lnTo>
                  <a:lnTo>
                    <a:pt x="177952" y="270510"/>
                  </a:lnTo>
                  <a:lnTo>
                    <a:pt x="174282" y="271678"/>
                  </a:lnTo>
                  <a:lnTo>
                    <a:pt x="174155" y="279400"/>
                  </a:lnTo>
                  <a:lnTo>
                    <a:pt x="174193" y="280670"/>
                  </a:lnTo>
                  <a:lnTo>
                    <a:pt x="178168" y="285750"/>
                  </a:lnTo>
                  <a:lnTo>
                    <a:pt x="180759" y="289560"/>
                  </a:lnTo>
                  <a:lnTo>
                    <a:pt x="185610" y="294640"/>
                  </a:lnTo>
                  <a:lnTo>
                    <a:pt x="191084" y="298450"/>
                  </a:lnTo>
                  <a:lnTo>
                    <a:pt x="196291" y="302260"/>
                  </a:lnTo>
                  <a:lnTo>
                    <a:pt x="200355" y="308610"/>
                  </a:lnTo>
                  <a:lnTo>
                    <a:pt x="203835" y="323850"/>
                  </a:lnTo>
                  <a:lnTo>
                    <a:pt x="200647" y="337820"/>
                  </a:lnTo>
                  <a:lnTo>
                    <a:pt x="196278" y="349008"/>
                  </a:lnTo>
                  <a:lnTo>
                    <a:pt x="196418" y="346214"/>
                  </a:lnTo>
                  <a:lnTo>
                    <a:pt x="195529" y="350939"/>
                  </a:lnTo>
                  <a:lnTo>
                    <a:pt x="195199" y="351790"/>
                  </a:lnTo>
                  <a:lnTo>
                    <a:pt x="194462" y="355358"/>
                  </a:lnTo>
                  <a:lnTo>
                    <a:pt x="194132" y="356285"/>
                  </a:lnTo>
                  <a:lnTo>
                    <a:pt x="194335" y="356006"/>
                  </a:lnTo>
                  <a:lnTo>
                    <a:pt x="191833" y="368300"/>
                  </a:lnTo>
                  <a:lnTo>
                    <a:pt x="192925" y="365760"/>
                  </a:lnTo>
                  <a:lnTo>
                    <a:pt x="193827" y="363220"/>
                  </a:lnTo>
                  <a:lnTo>
                    <a:pt x="194538" y="359410"/>
                  </a:lnTo>
                  <a:lnTo>
                    <a:pt x="194805" y="367030"/>
                  </a:lnTo>
                  <a:lnTo>
                    <a:pt x="198602" y="373380"/>
                  </a:lnTo>
                  <a:lnTo>
                    <a:pt x="203860" y="378460"/>
                  </a:lnTo>
                  <a:lnTo>
                    <a:pt x="213779" y="389890"/>
                  </a:lnTo>
                  <a:lnTo>
                    <a:pt x="240385" y="416560"/>
                  </a:lnTo>
                  <a:lnTo>
                    <a:pt x="249466" y="424180"/>
                  </a:lnTo>
                  <a:lnTo>
                    <a:pt x="253136" y="426720"/>
                  </a:lnTo>
                  <a:lnTo>
                    <a:pt x="255155" y="431800"/>
                  </a:lnTo>
                  <a:lnTo>
                    <a:pt x="256324" y="436880"/>
                  </a:lnTo>
                  <a:lnTo>
                    <a:pt x="256679" y="444500"/>
                  </a:lnTo>
                  <a:lnTo>
                    <a:pt x="257784" y="450850"/>
                  </a:lnTo>
                  <a:lnTo>
                    <a:pt x="261188" y="454660"/>
                  </a:lnTo>
                  <a:lnTo>
                    <a:pt x="266369" y="454660"/>
                  </a:lnTo>
                  <a:lnTo>
                    <a:pt x="273037" y="450850"/>
                  </a:lnTo>
                  <a:lnTo>
                    <a:pt x="279463" y="447040"/>
                  </a:lnTo>
                  <a:lnTo>
                    <a:pt x="283883" y="443230"/>
                  </a:lnTo>
                  <a:lnTo>
                    <a:pt x="287705" y="436880"/>
                  </a:lnTo>
                  <a:lnTo>
                    <a:pt x="286562" y="431800"/>
                  </a:lnTo>
                  <a:lnTo>
                    <a:pt x="283019" y="426720"/>
                  </a:lnTo>
                  <a:lnTo>
                    <a:pt x="279654" y="421640"/>
                  </a:lnTo>
                  <a:lnTo>
                    <a:pt x="278231" y="417830"/>
                  </a:lnTo>
                  <a:lnTo>
                    <a:pt x="278777" y="406400"/>
                  </a:lnTo>
                  <a:lnTo>
                    <a:pt x="272402" y="401320"/>
                  </a:lnTo>
                  <a:lnTo>
                    <a:pt x="267538" y="397510"/>
                  </a:lnTo>
                  <a:lnTo>
                    <a:pt x="264287" y="394970"/>
                  </a:lnTo>
                  <a:lnTo>
                    <a:pt x="262242" y="389890"/>
                  </a:lnTo>
                  <a:lnTo>
                    <a:pt x="260565" y="391160"/>
                  </a:lnTo>
                  <a:lnTo>
                    <a:pt x="260400" y="393700"/>
                  </a:lnTo>
                  <a:lnTo>
                    <a:pt x="258635" y="396227"/>
                  </a:lnTo>
                  <a:lnTo>
                    <a:pt x="258762" y="396240"/>
                  </a:lnTo>
                  <a:lnTo>
                    <a:pt x="258610" y="396265"/>
                  </a:lnTo>
                  <a:lnTo>
                    <a:pt x="257733" y="397510"/>
                  </a:lnTo>
                  <a:lnTo>
                    <a:pt x="250012" y="397510"/>
                  </a:lnTo>
                  <a:lnTo>
                    <a:pt x="258610" y="396265"/>
                  </a:lnTo>
                  <a:lnTo>
                    <a:pt x="250571" y="394970"/>
                  </a:lnTo>
                  <a:lnTo>
                    <a:pt x="245872" y="388620"/>
                  </a:lnTo>
                  <a:lnTo>
                    <a:pt x="244817" y="379730"/>
                  </a:lnTo>
                  <a:lnTo>
                    <a:pt x="247611" y="372110"/>
                  </a:lnTo>
                  <a:lnTo>
                    <a:pt x="252526" y="364490"/>
                  </a:lnTo>
                  <a:lnTo>
                    <a:pt x="247256" y="360680"/>
                  </a:lnTo>
                  <a:lnTo>
                    <a:pt x="246862" y="359410"/>
                  </a:lnTo>
                  <a:lnTo>
                    <a:pt x="243293" y="347980"/>
                  </a:lnTo>
                  <a:lnTo>
                    <a:pt x="243827" y="340360"/>
                  </a:lnTo>
                  <a:lnTo>
                    <a:pt x="244830" y="334010"/>
                  </a:lnTo>
                  <a:lnTo>
                    <a:pt x="239255" y="326390"/>
                  </a:lnTo>
                  <a:lnTo>
                    <a:pt x="238366" y="304800"/>
                  </a:lnTo>
                  <a:lnTo>
                    <a:pt x="236639" y="287020"/>
                  </a:lnTo>
                  <a:lnTo>
                    <a:pt x="236258" y="283210"/>
                  </a:lnTo>
                  <a:lnTo>
                    <a:pt x="227037" y="270510"/>
                  </a:lnTo>
                  <a:lnTo>
                    <a:pt x="227850" y="275602"/>
                  </a:lnTo>
                  <a:lnTo>
                    <a:pt x="230187" y="283210"/>
                  </a:lnTo>
                  <a:lnTo>
                    <a:pt x="226263" y="287020"/>
                  </a:lnTo>
                  <a:lnTo>
                    <a:pt x="225323" y="280670"/>
                  </a:lnTo>
                  <a:lnTo>
                    <a:pt x="224116" y="274320"/>
                  </a:lnTo>
                  <a:lnTo>
                    <a:pt x="224078" y="266700"/>
                  </a:lnTo>
                  <a:lnTo>
                    <a:pt x="226656" y="262890"/>
                  </a:lnTo>
                  <a:lnTo>
                    <a:pt x="220840" y="256540"/>
                  </a:lnTo>
                  <a:lnTo>
                    <a:pt x="217258" y="248920"/>
                  </a:lnTo>
                  <a:lnTo>
                    <a:pt x="215087" y="243840"/>
                  </a:lnTo>
                  <a:lnTo>
                    <a:pt x="213995" y="241300"/>
                  </a:lnTo>
                  <a:lnTo>
                    <a:pt x="209092" y="234950"/>
                  </a:lnTo>
                  <a:lnTo>
                    <a:pt x="205816" y="227330"/>
                  </a:lnTo>
                  <a:lnTo>
                    <a:pt x="205447" y="223520"/>
                  </a:lnTo>
                  <a:lnTo>
                    <a:pt x="205333" y="222250"/>
                  </a:lnTo>
                  <a:lnTo>
                    <a:pt x="204965" y="218440"/>
                  </a:lnTo>
                  <a:lnTo>
                    <a:pt x="205905" y="209550"/>
                  </a:lnTo>
                  <a:lnTo>
                    <a:pt x="207962" y="201930"/>
                  </a:lnTo>
                  <a:lnTo>
                    <a:pt x="209359" y="199390"/>
                  </a:lnTo>
                  <a:lnTo>
                    <a:pt x="203352" y="198120"/>
                  </a:lnTo>
                  <a:lnTo>
                    <a:pt x="200025" y="194310"/>
                  </a:lnTo>
                  <a:lnTo>
                    <a:pt x="200266" y="190500"/>
                  </a:lnTo>
                  <a:lnTo>
                    <a:pt x="198856" y="184150"/>
                  </a:lnTo>
                  <a:lnTo>
                    <a:pt x="196989" y="176530"/>
                  </a:lnTo>
                  <a:lnTo>
                    <a:pt x="195745" y="171450"/>
                  </a:lnTo>
                  <a:lnTo>
                    <a:pt x="189128" y="176530"/>
                  </a:lnTo>
                  <a:lnTo>
                    <a:pt x="171081" y="135890"/>
                  </a:lnTo>
                  <a:lnTo>
                    <a:pt x="166255" y="128270"/>
                  </a:lnTo>
                  <a:lnTo>
                    <a:pt x="164592" y="119380"/>
                  </a:lnTo>
                  <a:lnTo>
                    <a:pt x="167081" y="109220"/>
                  </a:lnTo>
                  <a:lnTo>
                    <a:pt x="168148" y="106680"/>
                  </a:lnTo>
                  <a:lnTo>
                    <a:pt x="169760" y="102870"/>
                  </a:lnTo>
                  <a:lnTo>
                    <a:pt x="170294" y="95250"/>
                  </a:lnTo>
                  <a:lnTo>
                    <a:pt x="172986" y="81280"/>
                  </a:lnTo>
                  <a:lnTo>
                    <a:pt x="168313" y="74930"/>
                  </a:lnTo>
                  <a:lnTo>
                    <a:pt x="174510" y="63500"/>
                  </a:lnTo>
                  <a:lnTo>
                    <a:pt x="179019" y="55880"/>
                  </a:lnTo>
                  <a:lnTo>
                    <a:pt x="182930" y="45986"/>
                  </a:lnTo>
                  <a:lnTo>
                    <a:pt x="184124" y="47790"/>
                  </a:lnTo>
                  <a:lnTo>
                    <a:pt x="187502" y="47955"/>
                  </a:lnTo>
                  <a:lnTo>
                    <a:pt x="187337" y="45529"/>
                  </a:lnTo>
                  <a:lnTo>
                    <a:pt x="186169" y="43726"/>
                  </a:lnTo>
                  <a:lnTo>
                    <a:pt x="184023" y="42532"/>
                  </a:lnTo>
                  <a:lnTo>
                    <a:pt x="183311" y="44297"/>
                  </a:lnTo>
                  <a:lnTo>
                    <a:pt x="177977" y="40640"/>
                  </a:lnTo>
                  <a:lnTo>
                    <a:pt x="177507" y="35560"/>
                  </a:lnTo>
                  <a:lnTo>
                    <a:pt x="183184" y="41910"/>
                  </a:lnTo>
                  <a:lnTo>
                    <a:pt x="190411" y="44450"/>
                  </a:lnTo>
                  <a:lnTo>
                    <a:pt x="201930" y="57150"/>
                  </a:lnTo>
                  <a:lnTo>
                    <a:pt x="210591" y="57150"/>
                  </a:lnTo>
                  <a:lnTo>
                    <a:pt x="212204" y="52070"/>
                  </a:lnTo>
                  <a:lnTo>
                    <a:pt x="216141" y="53340"/>
                  </a:lnTo>
                  <a:lnTo>
                    <a:pt x="221462" y="54610"/>
                  </a:lnTo>
                  <a:lnTo>
                    <a:pt x="222427" y="58420"/>
                  </a:lnTo>
                  <a:lnTo>
                    <a:pt x="222592" y="63500"/>
                  </a:lnTo>
                  <a:lnTo>
                    <a:pt x="225526" y="66040"/>
                  </a:lnTo>
                  <a:lnTo>
                    <a:pt x="230047" y="67310"/>
                  </a:lnTo>
                  <a:lnTo>
                    <a:pt x="238645" y="67310"/>
                  </a:lnTo>
                  <a:lnTo>
                    <a:pt x="242239" y="76200"/>
                  </a:lnTo>
                  <a:lnTo>
                    <a:pt x="235089" y="86360"/>
                  </a:lnTo>
                  <a:lnTo>
                    <a:pt x="234099" y="90170"/>
                  </a:lnTo>
                  <a:lnTo>
                    <a:pt x="233845" y="97790"/>
                  </a:lnTo>
                  <a:lnTo>
                    <a:pt x="235331" y="104140"/>
                  </a:lnTo>
                  <a:lnTo>
                    <a:pt x="237109" y="110490"/>
                  </a:lnTo>
                  <a:lnTo>
                    <a:pt x="237718" y="116840"/>
                  </a:lnTo>
                  <a:lnTo>
                    <a:pt x="237515" y="120650"/>
                  </a:lnTo>
                  <a:lnTo>
                    <a:pt x="237426" y="130810"/>
                  </a:lnTo>
                  <a:lnTo>
                    <a:pt x="238175" y="137160"/>
                  </a:lnTo>
                  <a:lnTo>
                    <a:pt x="239788" y="144780"/>
                  </a:lnTo>
                  <a:lnTo>
                    <a:pt x="240626" y="148590"/>
                  </a:lnTo>
                  <a:lnTo>
                    <a:pt x="238645" y="162001"/>
                  </a:lnTo>
                  <a:lnTo>
                    <a:pt x="232752" y="162839"/>
                  </a:lnTo>
                  <a:lnTo>
                    <a:pt x="233197" y="172707"/>
                  </a:lnTo>
                  <a:lnTo>
                    <a:pt x="226987" y="179476"/>
                  </a:lnTo>
                  <a:lnTo>
                    <a:pt x="229628" y="181127"/>
                  </a:lnTo>
                  <a:lnTo>
                    <a:pt x="232346" y="182664"/>
                  </a:lnTo>
                  <a:lnTo>
                    <a:pt x="235115" y="184124"/>
                  </a:lnTo>
                  <a:lnTo>
                    <a:pt x="241312" y="177558"/>
                  </a:lnTo>
                  <a:lnTo>
                    <a:pt x="240195" y="169037"/>
                  </a:lnTo>
                  <a:lnTo>
                    <a:pt x="243624" y="161290"/>
                  </a:lnTo>
                  <a:lnTo>
                    <a:pt x="240639" y="161721"/>
                  </a:lnTo>
                  <a:lnTo>
                    <a:pt x="245198" y="157480"/>
                  </a:lnTo>
                  <a:lnTo>
                    <a:pt x="245656" y="162560"/>
                  </a:lnTo>
                  <a:lnTo>
                    <a:pt x="245681" y="165100"/>
                  </a:lnTo>
                  <a:lnTo>
                    <a:pt x="245592" y="166370"/>
                  </a:lnTo>
                  <a:lnTo>
                    <a:pt x="245503" y="170180"/>
                  </a:lnTo>
                  <a:lnTo>
                    <a:pt x="245859" y="175260"/>
                  </a:lnTo>
                  <a:lnTo>
                    <a:pt x="248818" y="180340"/>
                  </a:lnTo>
                  <a:lnTo>
                    <a:pt x="252501" y="184150"/>
                  </a:lnTo>
                  <a:lnTo>
                    <a:pt x="251498" y="193040"/>
                  </a:lnTo>
                  <a:lnTo>
                    <a:pt x="257073" y="200660"/>
                  </a:lnTo>
                  <a:lnTo>
                    <a:pt x="261480" y="200660"/>
                  </a:lnTo>
                  <a:lnTo>
                    <a:pt x="264515" y="208280"/>
                  </a:lnTo>
                  <a:lnTo>
                    <a:pt x="265315" y="214630"/>
                  </a:lnTo>
                  <a:lnTo>
                    <a:pt x="270789" y="220980"/>
                  </a:lnTo>
                  <a:lnTo>
                    <a:pt x="278650" y="220980"/>
                  </a:lnTo>
                  <a:lnTo>
                    <a:pt x="278866" y="227330"/>
                  </a:lnTo>
                  <a:lnTo>
                    <a:pt x="279514" y="224790"/>
                  </a:lnTo>
                  <a:lnTo>
                    <a:pt x="280682" y="223520"/>
                  </a:lnTo>
                  <a:lnTo>
                    <a:pt x="282346" y="222250"/>
                  </a:lnTo>
                  <a:lnTo>
                    <a:pt x="281114" y="224790"/>
                  </a:lnTo>
                  <a:lnTo>
                    <a:pt x="289890" y="226060"/>
                  </a:lnTo>
                  <a:lnTo>
                    <a:pt x="293560" y="227330"/>
                  </a:lnTo>
                  <a:lnTo>
                    <a:pt x="289217" y="229870"/>
                  </a:lnTo>
                  <a:lnTo>
                    <a:pt x="287147" y="237490"/>
                  </a:lnTo>
                  <a:lnTo>
                    <a:pt x="286740" y="243840"/>
                  </a:lnTo>
                  <a:lnTo>
                    <a:pt x="286639" y="248920"/>
                  </a:lnTo>
                  <a:lnTo>
                    <a:pt x="286727" y="252730"/>
                  </a:lnTo>
                  <a:lnTo>
                    <a:pt x="287058" y="259080"/>
                  </a:lnTo>
                  <a:lnTo>
                    <a:pt x="299885" y="260350"/>
                  </a:lnTo>
                  <a:lnTo>
                    <a:pt x="309600" y="262890"/>
                  </a:lnTo>
                  <a:lnTo>
                    <a:pt x="304063" y="275602"/>
                  </a:lnTo>
                  <a:lnTo>
                    <a:pt x="313004" y="283210"/>
                  </a:lnTo>
                  <a:lnTo>
                    <a:pt x="317220" y="279400"/>
                  </a:lnTo>
                  <a:lnTo>
                    <a:pt x="326212" y="284480"/>
                  </a:lnTo>
                  <a:lnTo>
                    <a:pt x="326936" y="290830"/>
                  </a:lnTo>
                  <a:lnTo>
                    <a:pt x="324904" y="295910"/>
                  </a:lnTo>
                  <a:lnTo>
                    <a:pt x="329755" y="293370"/>
                  </a:lnTo>
                  <a:lnTo>
                    <a:pt x="330327" y="295910"/>
                  </a:lnTo>
                  <a:lnTo>
                    <a:pt x="329552" y="300990"/>
                  </a:lnTo>
                  <a:lnTo>
                    <a:pt x="327177" y="295910"/>
                  </a:lnTo>
                  <a:lnTo>
                    <a:pt x="323697" y="300990"/>
                  </a:lnTo>
                  <a:lnTo>
                    <a:pt x="322199" y="304800"/>
                  </a:lnTo>
                  <a:lnTo>
                    <a:pt x="323202" y="297180"/>
                  </a:lnTo>
                  <a:lnTo>
                    <a:pt x="312381" y="316230"/>
                  </a:lnTo>
                  <a:lnTo>
                    <a:pt x="311556" y="322580"/>
                  </a:lnTo>
                  <a:lnTo>
                    <a:pt x="311746" y="327660"/>
                  </a:lnTo>
                  <a:lnTo>
                    <a:pt x="311670" y="323850"/>
                  </a:lnTo>
                  <a:lnTo>
                    <a:pt x="313347" y="322580"/>
                  </a:lnTo>
                  <a:lnTo>
                    <a:pt x="316776" y="325120"/>
                  </a:lnTo>
                  <a:lnTo>
                    <a:pt x="313969" y="327660"/>
                  </a:lnTo>
                  <a:lnTo>
                    <a:pt x="312521" y="327660"/>
                  </a:lnTo>
                  <a:lnTo>
                    <a:pt x="319913" y="330200"/>
                  </a:lnTo>
                  <a:lnTo>
                    <a:pt x="322910" y="332740"/>
                  </a:lnTo>
                  <a:lnTo>
                    <a:pt x="328777" y="327660"/>
                  </a:lnTo>
                  <a:lnTo>
                    <a:pt x="328117" y="332740"/>
                  </a:lnTo>
                  <a:lnTo>
                    <a:pt x="322910" y="332740"/>
                  </a:lnTo>
                  <a:lnTo>
                    <a:pt x="322237" y="332740"/>
                  </a:lnTo>
                  <a:lnTo>
                    <a:pt x="323354" y="337820"/>
                  </a:lnTo>
                  <a:lnTo>
                    <a:pt x="326402" y="336550"/>
                  </a:lnTo>
                  <a:lnTo>
                    <a:pt x="329107" y="335280"/>
                  </a:lnTo>
                  <a:lnTo>
                    <a:pt x="331482" y="332740"/>
                  </a:lnTo>
                  <a:lnTo>
                    <a:pt x="333819" y="335280"/>
                  </a:lnTo>
                  <a:lnTo>
                    <a:pt x="333286" y="339090"/>
                  </a:lnTo>
                  <a:lnTo>
                    <a:pt x="335394" y="341630"/>
                  </a:lnTo>
                  <a:lnTo>
                    <a:pt x="774496" y="341630"/>
                  </a:lnTo>
                  <a:lnTo>
                    <a:pt x="774649" y="342900"/>
                  </a:lnTo>
                  <a:lnTo>
                    <a:pt x="339318" y="342900"/>
                  </a:lnTo>
                  <a:lnTo>
                    <a:pt x="338912" y="342900"/>
                  </a:lnTo>
                  <a:lnTo>
                    <a:pt x="337769" y="342900"/>
                  </a:lnTo>
                  <a:lnTo>
                    <a:pt x="340537" y="346710"/>
                  </a:lnTo>
                  <a:lnTo>
                    <a:pt x="348640" y="350520"/>
                  </a:lnTo>
                  <a:lnTo>
                    <a:pt x="349656" y="345440"/>
                  </a:lnTo>
                  <a:lnTo>
                    <a:pt x="349656" y="351790"/>
                  </a:lnTo>
                  <a:lnTo>
                    <a:pt x="355625" y="353060"/>
                  </a:lnTo>
                  <a:lnTo>
                    <a:pt x="358330" y="356870"/>
                  </a:lnTo>
                  <a:lnTo>
                    <a:pt x="358660" y="364490"/>
                  </a:lnTo>
                  <a:lnTo>
                    <a:pt x="357517" y="370840"/>
                  </a:lnTo>
                  <a:lnTo>
                    <a:pt x="357911" y="375920"/>
                  </a:lnTo>
                  <a:lnTo>
                    <a:pt x="362140" y="381000"/>
                  </a:lnTo>
                  <a:lnTo>
                    <a:pt x="368300" y="383540"/>
                  </a:lnTo>
                  <a:lnTo>
                    <a:pt x="374421" y="384810"/>
                  </a:lnTo>
                  <a:lnTo>
                    <a:pt x="372338" y="390956"/>
                  </a:lnTo>
                  <a:lnTo>
                    <a:pt x="375437" y="393700"/>
                  </a:lnTo>
                  <a:lnTo>
                    <a:pt x="385038" y="405130"/>
                  </a:lnTo>
                  <a:lnTo>
                    <a:pt x="393319" y="416560"/>
                  </a:lnTo>
                  <a:lnTo>
                    <a:pt x="400786" y="430530"/>
                  </a:lnTo>
                  <a:lnTo>
                    <a:pt x="408444" y="441960"/>
                  </a:lnTo>
                  <a:lnTo>
                    <a:pt x="417309" y="454660"/>
                  </a:lnTo>
                  <a:lnTo>
                    <a:pt x="424967" y="467360"/>
                  </a:lnTo>
                  <a:lnTo>
                    <a:pt x="429069" y="481330"/>
                  </a:lnTo>
                  <a:lnTo>
                    <a:pt x="430022" y="490220"/>
                  </a:lnTo>
                  <a:lnTo>
                    <a:pt x="426313" y="496570"/>
                  </a:lnTo>
                  <a:lnTo>
                    <a:pt x="432104" y="513080"/>
                  </a:lnTo>
                  <a:lnTo>
                    <a:pt x="434086" y="516890"/>
                  </a:lnTo>
                  <a:lnTo>
                    <a:pt x="439394" y="523240"/>
                  </a:lnTo>
                  <a:lnTo>
                    <a:pt x="439483" y="530860"/>
                  </a:lnTo>
                  <a:lnTo>
                    <a:pt x="433920" y="541020"/>
                  </a:lnTo>
                  <a:lnTo>
                    <a:pt x="426948" y="549910"/>
                  </a:lnTo>
                  <a:lnTo>
                    <a:pt x="422783" y="556260"/>
                  </a:lnTo>
                  <a:lnTo>
                    <a:pt x="425970" y="554990"/>
                  </a:lnTo>
                  <a:lnTo>
                    <a:pt x="434644" y="558800"/>
                  </a:lnTo>
                  <a:lnTo>
                    <a:pt x="426643" y="567690"/>
                  </a:lnTo>
                  <a:lnTo>
                    <a:pt x="421043" y="566420"/>
                  </a:lnTo>
                  <a:lnTo>
                    <a:pt x="416204" y="568960"/>
                  </a:lnTo>
                  <a:lnTo>
                    <a:pt x="412978" y="574040"/>
                  </a:lnTo>
                  <a:lnTo>
                    <a:pt x="412813" y="581660"/>
                  </a:lnTo>
                  <a:lnTo>
                    <a:pt x="414426" y="589280"/>
                  </a:lnTo>
                  <a:lnTo>
                    <a:pt x="416483" y="594360"/>
                  </a:lnTo>
                  <a:lnTo>
                    <a:pt x="418579" y="599440"/>
                  </a:lnTo>
                  <a:lnTo>
                    <a:pt x="421944" y="607060"/>
                  </a:lnTo>
                  <a:lnTo>
                    <a:pt x="428815" y="614680"/>
                  </a:lnTo>
                  <a:lnTo>
                    <a:pt x="427837" y="618490"/>
                  </a:lnTo>
                  <a:lnTo>
                    <a:pt x="431139" y="622300"/>
                  </a:lnTo>
                  <a:lnTo>
                    <a:pt x="437616" y="626110"/>
                  </a:lnTo>
                  <a:lnTo>
                    <a:pt x="445820" y="629920"/>
                  </a:lnTo>
                  <a:lnTo>
                    <a:pt x="453110" y="633730"/>
                  </a:lnTo>
                  <a:lnTo>
                    <a:pt x="456844" y="638810"/>
                  </a:lnTo>
                  <a:lnTo>
                    <a:pt x="463537" y="642620"/>
                  </a:lnTo>
                  <a:lnTo>
                    <a:pt x="469925" y="643890"/>
                  </a:lnTo>
                  <a:lnTo>
                    <a:pt x="476986" y="655320"/>
                  </a:lnTo>
                  <a:lnTo>
                    <a:pt x="503631" y="678180"/>
                  </a:lnTo>
                  <a:lnTo>
                    <a:pt x="511390" y="681990"/>
                  </a:lnTo>
                  <a:lnTo>
                    <a:pt x="517207" y="683260"/>
                  </a:lnTo>
                  <a:lnTo>
                    <a:pt x="527659" y="688340"/>
                  </a:lnTo>
                  <a:lnTo>
                    <a:pt x="537959" y="685800"/>
                  </a:lnTo>
                  <a:lnTo>
                    <a:pt x="542480" y="684530"/>
                  </a:lnTo>
                  <a:lnTo>
                    <a:pt x="545960" y="688340"/>
                  </a:lnTo>
                  <a:lnTo>
                    <a:pt x="552119" y="694690"/>
                  </a:lnTo>
                  <a:lnTo>
                    <a:pt x="557745" y="701040"/>
                  </a:lnTo>
                  <a:lnTo>
                    <a:pt x="563562" y="708660"/>
                  </a:lnTo>
                  <a:lnTo>
                    <a:pt x="570369" y="715010"/>
                  </a:lnTo>
                  <a:lnTo>
                    <a:pt x="579780" y="720090"/>
                  </a:lnTo>
                  <a:lnTo>
                    <a:pt x="589673" y="725170"/>
                  </a:lnTo>
                  <a:lnTo>
                    <a:pt x="599859" y="728980"/>
                  </a:lnTo>
                  <a:lnTo>
                    <a:pt x="610184" y="734060"/>
                  </a:lnTo>
                  <a:lnTo>
                    <a:pt x="616153" y="736600"/>
                  </a:lnTo>
                  <a:lnTo>
                    <a:pt x="620407" y="740410"/>
                  </a:lnTo>
                  <a:lnTo>
                    <a:pt x="631596" y="746760"/>
                  </a:lnTo>
                  <a:lnTo>
                    <a:pt x="638302" y="746760"/>
                  </a:lnTo>
                  <a:lnTo>
                    <a:pt x="650074" y="749300"/>
                  </a:lnTo>
                  <a:lnTo>
                    <a:pt x="658533" y="750570"/>
                  </a:lnTo>
                  <a:lnTo>
                    <a:pt x="667296" y="758190"/>
                  </a:lnTo>
                  <a:lnTo>
                    <a:pt x="668464" y="763270"/>
                  </a:lnTo>
                  <a:lnTo>
                    <a:pt x="680212" y="767080"/>
                  </a:lnTo>
                  <a:lnTo>
                    <a:pt x="685469" y="768350"/>
                  </a:lnTo>
                  <a:lnTo>
                    <a:pt x="695058" y="775970"/>
                  </a:lnTo>
                  <a:lnTo>
                    <a:pt x="698550" y="779780"/>
                  </a:lnTo>
                  <a:lnTo>
                    <a:pt x="711771" y="781050"/>
                  </a:lnTo>
                  <a:lnTo>
                    <a:pt x="718248" y="782320"/>
                  </a:lnTo>
                  <a:lnTo>
                    <a:pt x="724535" y="784860"/>
                  </a:lnTo>
                  <a:lnTo>
                    <a:pt x="731393" y="788670"/>
                  </a:lnTo>
                  <a:lnTo>
                    <a:pt x="740295" y="792480"/>
                  </a:lnTo>
                  <a:lnTo>
                    <a:pt x="744169" y="793750"/>
                  </a:lnTo>
                  <a:lnTo>
                    <a:pt x="753237" y="792480"/>
                  </a:lnTo>
                  <a:lnTo>
                    <a:pt x="761885" y="789940"/>
                  </a:lnTo>
                  <a:lnTo>
                    <a:pt x="770115" y="787400"/>
                  </a:lnTo>
                  <a:lnTo>
                    <a:pt x="778294" y="783590"/>
                  </a:lnTo>
                  <a:lnTo>
                    <a:pt x="786841" y="781050"/>
                  </a:lnTo>
                  <a:lnTo>
                    <a:pt x="795718" y="777240"/>
                  </a:lnTo>
                  <a:lnTo>
                    <a:pt x="803567" y="773430"/>
                  </a:lnTo>
                  <a:lnTo>
                    <a:pt x="811669" y="769620"/>
                  </a:lnTo>
                  <a:lnTo>
                    <a:pt x="821283" y="767080"/>
                  </a:lnTo>
                  <a:lnTo>
                    <a:pt x="818730" y="765810"/>
                  </a:lnTo>
                  <a:lnTo>
                    <a:pt x="813168" y="765810"/>
                  </a:lnTo>
                  <a:lnTo>
                    <a:pt x="814400" y="759460"/>
                  </a:lnTo>
                  <a:lnTo>
                    <a:pt x="823214" y="755650"/>
                  </a:lnTo>
                  <a:lnTo>
                    <a:pt x="822452" y="765810"/>
                  </a:lnTo>
                  <a:lnTo>
                    <a:pt x="824433" y="763270"/>
                  </a:lnTo>
                  <a:lnTo>
                    <a:pt x="827011" y="762000"/>
                  </a:lnTo>
                  <a:lnTo>
                    <a:pt x="830186" y="762000"/>
                  </a:lnTo>
                  <a:lnTo>
                    <a:pt x="829106" y="765810"/>
                  </a:lnTo>
                  <a:lnTo>
                    <a:pt x="826833" y="767080"/>
                  </a:lnTo>
                  <a:lnTo>
                    <a:pt x="824001" y="768350"/>
                  </a:lnTo>
                  <a:lnTo>
                    <a:pt x="835825" y="770280"/>
                  </a:lnTo>
                  <a:lnTo>
                    <a:pt x="836764" y="764540"/>
                  </a:lnTo>
                  <a:lnTo>
                    <a:pt x="847191" y="769620"/>
                  </a:lnTo>
                  <a:lnTo>
                    <a:pt x="855421" y="775970"/>
                  </a:lnTo>
                  <a:lnTo>
                    <a:pt x="870940" y="791210"/>
                  </a:lnTo>
                  <a:lnTo>
                    <a:pt x="876833" y="796290"/>
                  </a:lnTo>
                  <a:lnTo>
                    <a:pt x="880681" y="802640"/>
                  </a:lnTo>
                  <a:lnTo>
                    <a:pt x="889939" y="812800"/>
                  </a:lnTo>
                  <a:lnTo>
                    <a:pt x="896848" y="814070"/>
                  </a:lnTo>
                  <a:lnTo>
                    <a:pt x="898271" y="820420"/>
                  </a:lnTo>
                  <a:lnTo>
                    <a:pt x="895908" y="816610"/>
                  </a:lnTo>
                  <a:lnTo>
                    <a:pt x="897547" y="820420"/>
                  </a:lnTo>
                  <a:lnTo>
                    <a:pt x="900861" y="826770"/>
                  </a:lnTo>
                  <a:lnTo>
                    <a:pt x="903579" y="831850"/>
                  </a:lnTo>
                  <a:lnTo>
                    <a:pt x="907326" y="835660"/>
                  </a:lnTo>
                  <a:lnTo>
                    <a:pt x="911555" y="840740"/>
                  </a:lnTo>
                  <a:lnTo>
                    <a:pt x="923747" y="820420"/>
                  </a:lnTo>
                  <a:lnTo>
                    <a:pt x="923823" y="817880"/>
                  </a:lnTo>
                  <a:lnTo>
                    <a:pt x="922274" y="812800"/>
                  </a:lnTo>
                  <a:lnTo>
                    <a:pt x="923823" y="806450"/>
                  </a:lnTo>
                  <a:lnTo>
                    <a:pt x="926998" y="801370"/>
                  </a:lnTo>
                  <a:lnTo>
                    <a:pt x="930351" y="796290"/>
                  </a:lnTo>
                  <a:lnTo>
                    <a:pt x="933551" y="791210"/>
                  </a:lnTo>
                  <a:lnTo>
                    <a:pt x="937221" y="784860"/>
                  </a:lnTo>
                  <a:lnTo>
                    <a:pt x="941501" y="779780"/>
                  </a:lnTo>
                  <a:lnTo>
                    <a:pt x="946543" y="775970"/>
                  </a:lnTo>
                  <a:lnTo>
                    <a:pt x="952792" y="773430"/>
                  </a:lnTo>
                  <a:lnTo>
                    <a:pt x="959827" y="773430"/>
                  </a:lnTo>
                  <a:lnTo>
                    <a:pt x="966952" y="774700"/>
                  </a:lnTo>
                  <a:lnTo>
                    <a:pt x="977722" y="774700"/>
                  </a:lnTo>
                  <a:lnTo>
                    <a:pt x="992365" y="777240"/>
                  </a:lnTo>
                  <a:lnTo>
                    <a:pt x="997026" y="773430"/>
                  </a:lnTo>
                  <a:lnTo>
                    <a:pt x="998575" y="772160"/>
                  </a:lnTo>
                  <a:lnTo>
                    <a:pt x="1000366" y="764540"/>
                  </a:lnTo>
                  <a:lnTo>
                    <a:pt x="1000963" y="762000"/>
                  </a:lnTo>
                  <a:lnTo>
                    <a:pt x="1001560" y="759460"/>
                  </a:lnTo>
                  <a:lnTo>
                    <a:pt x="995400" y="755650"/>
                  </a:lnTo>
                  <a:lnTo>
                    <a:pt x="991285" y="753110"/>
                  </a:lnTo>
                  <a:lnTo>
                    <a:pt x="992720" y="744220"/>
                  </a:lnTo>
                  <a:lnTo>
                    <a:pt x="964044" y="718820"/>
                  </a:lnTo>
                  <a:lnTo>
                    <a:pt x="971232" y="720090"/>
                  </a:lnTo>
                  <a:lnTo>
                    <a:pt x="977468" y="720090"/>
                  </a:lnTo>
                  <a:lnTo>
                    <a:pt x="979754" y="718820"/>
                  </a:lnTo>
                  <a:lnTo>
                    <a:pt x="982052" y="717550"/>
                  </a:lnTo>
                  <a:lnTo>
                    <a:pt x="984326" y="711200"/>
                  </a:lnTo>
                  <a:lnTo>
                    <a:pt x="984758" y="706120"/>
                  </a:lnTo>
                  <a:lnTo>
                    <a:pt x="984529" y="701040"/>
                  </a:lnTo>
                  <a:lnTo>
                    <a:pt x="985951" y="690880"/>
                  </a:lnTo>
                  <a:lnTo>
                    <a:pt x="996581" y="693420"/>
                  </a:lnTo>
                  <a:lnTo>
                    <a:pt x="1057859" y="693420"/>
                  </a:lnTo>
                  <a:lnTo>
                    <a:pt x="1058176" y="694690"/>
                  </a:lnTo>
                  <a:lnTo>
                    <a:pt x="1059370" y="690880"/>
                  </a:lnTo>
                  <a:lnTo>
                    <a:pt x="1061351" y="684530"/>
                  </a:lnTo>
                  <a:lnTo>
                    <a:pt x="1062151" y="681990"/>
                  </a:lnTo>
                  <a:lnTo>
                    <a:pt x="1070483" y="687070"/>
                  </a:lnTo>
                  <a:lnTo>
                    <a:pt x="1073150" y="690880"/>
                  </a:lnTo>
                  <a:lnTo>
                    <a:pt x="1076794" y="683260"/>
                  </a:lnTo>
                  <a:lnTo>
                    <a:pt x="1077531" y="681990"/>
                  </a:lnTo>
                  <a:lnTo>
                    <a:pt x="1078979" y="679450"/>
                  </a:lnTo>
                  <a:lnTo>
                    <a:pt x="1081163" y="675640"/>
                  </a:lnTo>
                  <a:lnTo>
                    <a:pt x="1086294" y="669290"/>
                  </a:lnTo>
                  <a:lnTo>
                    <a:pt x="1090790" y="665480"/>
                  </a:lnTo>
                  <a:lnTo>
                    <a:pt x="1092288" y="664210"/>
                  </a:lnTo>
                  <a:lnTo>
                    <a:pt x="1096327" y="661670"/>
                  </a:lnTo>
                  <a:lnTo>
                    <a:pt x="1100239" y="661670"/>
                  </a:lnTo>
                  <a:lnTo>
                    <a:pt x="1105814" y="651510"/>
                  </a:lnTo>
                  <a:lnTo>
                    <a:pt x="1105458" y="651510"/>
                  </a:lnTo>
                  <a:lnTo>
                    <a:pt x="1111453" y="647700"/>
                  </a:lnTo>
                  <a:lnTo>
                    <a:pt x="1111707" y="655459"/>
                  </a:lnTo>
                  <a:lnTo>
                    <a:pt x="1111123" y="660400"/>
                  </a:lnTo>
                  <a:lnTo>
                    <a:pt x="1111084" y="662940"/>
                  </a:lnTo>
                  <a:lnTo>
                    <a:pt x="1111516" y="668020"/>
                  </a:lnTo>
                  <a:lnTo>
                    <a:pt x="1115707" y="675640"/>
                  </a:lnTo>
                  <a:lnTo>
                    <a:pt x="1117092" y="669290"/>
                  </a:lnTo>
                  <a:lnTo>
                    <a:pt x="1120127" y="661670"/>
                  </a:lnTo>
                  <a:lnTo>
                    <a:pt x="1123708" y="654050"/>
                  </a:lnTo>
                  <a:lnTo>
                    <a:pt x="1126820" y="648970"/>
                  </a:lnTo>
                  <a:lnTo>
                    <a:pt x="1127353" y="647700"/>
                  </a:lnTo>
                  <a:lnTo>
                    <a:pt x="1129499" y="642620"/>
                  </a:lnTo>
                  <a:lnTo>
                    <a:pt x="1129957" y="641350"/>
                  </a:lnTo>
                  <a:lnTo>
                    <a:pt x="1131824" y="636270"/>
                  </a:lnTo>
                  <a:lnTo>
                    <a:pt x="1134376" y="629920"/>
                  </a:lnTo>
                  <a:lnTo>
                    <a:pt x="1135062" y="628650"/>
                  </a:lnTo>
                  <a:lnTo>
                    <a:pt x="1137767" y="623570"/>
                  </a:lnTo>
                  <a:lnTo>
                    <a:pt x="1134503" y="623570"/>
                  </a:lnTo>
                  <a:lnTo>
                    <a:pt x="1131989" y="626110"/>
                  </a:lnTo>
                  <a:lnTo>
                    <a:pt x="1130795" y="628650"/>
                  </a:lnTo>
                  <a:lnTo>
                    <a:pt x="1131862" y="623570"/>
                  </a:lnTo>
                  <a:lnTo>
                    <a:pt x="1136980" y="617220"/>
                  </a:lnTo>
                  <a:lnTo>
                    <a:pt x="1139291" y="613410"/>
                  </a:lnTo>
                  <a:lnTo>
                    <a:pt x="1131963" y="612140"/>
                  </a:lnTo>
                  <a:lnTo>
                    <a:pt x="1132725" y="605790"/>
                  </a:lnTo>
                  <a:lnTo>
                    <a:pt x="1143584" y="600710"/>
                  </a:lnTo>
                  <a:lnTo>
                    <a:pt x="1142834" y="597674"/>
                  </a:lnTo>
                  <a:lnTo>
                    <a:pt x="1142022" y="594360"/>
                  </a:lnTo>
                  <a:lnTo>
                    <a:pt x="1143139" y="596950"/>
                  </a:lnTo>
                  <a:lnTo>
                    <a:pt x="1145336" y="601980"/>
                  </a:lnTo>
                  <a:lnTo>
                    <a:pt x="1144066" y="594360"/>
                  </a:lnTo>
                  <a:lnTo>
                    <a:pt x="1143228" y="589280"/>
                  </a:lnTo>
                  <a:lnTo>
                    <a:pt x="1146327" y="580390"/>
                  </a:lnTo>
                  <a:lnTo>
                    <a:pt x="1151178" y="574040"/>
                  </a:lnTo>
                  <a:lnTo>
                    <a:pt x="1155255" y="570230"/>
                  </a:lnTo>
                  <a:lnTo>
                    <a:pt x="1167079" y="558800"/>
                  </a:lnTo>
                  <a:lnTo>
                    <a:pt x="1172273" y="552450"/>
                  </a:lnTo>
                  <a:lnTo>
                    <a:pt x="1175461" y="547370"/>
                  </a:lnTo>
                  <a:lnTo>
                    <a:pt x="1176261" y="546100"/>
                  </a:lnTo>
                  <a:lnTo>
                    <a:pt x="1178433" y="538480"/>
                  </a:lnTo>
                  <a:lnTo>
                    <a:pt x="1179360" y="53086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867279" y="3381399"/>
              <a:ext cx="2255520" cy="1550670"/>
            </a:xfrm>
            <a:custGeom>
              <a:avLst/>
              <a:gdLst/>
              <a:ahLst/>
              <a:cxnLst/>
              <a:rect l="l" t="t" r="r" b="b"/>
              <a:pathLst>
                <a:path w="2255520" h="1550670">
                  <a:moveTo>
                    <a:pt x="30975" y="706018"/>
                  </a:moveTo>
                  <a:lnTo>
                    <a:pt x="28346" y="706462"/>
                  </a:lnTo>
                  <a:lnTo>
                    <a:pt x="25768" y="707110"/>
                  </a:lnTo>
                  <a:lnTo>
                    <a:pt x="23241" y="707948"/>
                  </a:lnTo>
                  <a:lnTo>
                    <a:pt x="24561" y="711225"/>
                  </a:lnTo>
                  <a:lnTo>
                    <a:pt x="27393" y="713028"/>
                  </a:lnTo>
                  <a:lnTo>
                    <a:pt x="30594" y="710653"/>
                  </a:lnTo>
                  <a:lnTo>
                    <a:pt x="30975" y="706018"/>
                  </a:lnTo>
                  <a:close/>
                </a:path>
                <a:path w="2255520" h="1550670">
                  <a:moveTo>
                    <a:pt x="45808" y="707605"/>
                  </a:moveTo>
                  <a:lnTo>
                    <a:pt x="42316" y="705053"/>
                  </a:lnTo>
                  <a:lnTo>
                    <a:pt x="38328" y="704469"/>
                  </a:lnTo>
                  <a:lnTo>
                    <a:pt x="37807" y="708152"/>
                  </a:lnTo>
                  <a:lnTo>
                    <a:pt x="41541" y="708723"/>
                  </a:lnTo>
                  <a:lnTo>
                    <a:pt x="45808" y="707605"/>
                  </a:lnTo>
                  <a:close/>
                </a:path>
                <a:path w="2255520" h="1550670">
                  <a:moveTo>
                    <a:pt x="50330" y="705256"/>
                  </a:moveTo>
                  <a:lnTo>
                    <a:pt x="46685" y="707377"/>
                  </a:lnTo>
                  <a:lnTo>
                    <a:pt x="45808" y="707605"/>
                  </a:lnTo>
                  <a:lnTo>
                    <a:pt x="46367" y="707999"/>
                  </a:lnTo>
                  <a:lnTo>
                    <a:pt x="50330" y="705256"/>
                  </a:lnTo>
                  <a:close/>
                </a:path>
                <a:path w="2255520" h="1550670">
                  <a:moveTo>
                    <a:pt x="71945" y="760056"/>
                  </a:moveTo>
                  <a:lnTo>
                    <a:pt x="71297" y="757478"/>
                  </a:lnTo>
                  <a:lnTo>
                    <a:pt x="69659" y="755154"/>
                  </a:lnTo>
                  <a:lnTo>
                    <a:pt x="67729" y="755154"/>
                  </a:lnTo>
                  <a:lnTo>
                    <a:pt x="67970" y="758253"/>
                  </a:lnTo>
                  <a:lnTo>
                    <a:pt x="69265" y="760831"/>
                  </a:lnTo>
                  <a:lnTo>
                    <a:pt x="71589" y="762876"/>
                  </a:lnTo>
                  <a:lnTo>
                    <a:pt x="71945" y="760056"/>
                  </a:lnTo>
                  <a:close/>
                </a:path>
                <a:path w="2255520" h="1550670">
                  <a:moveTo>
                    <a:pt x="85496" y="738517"/>
                  </a:moveTo>
                  <a:lnTo>
                    <a:pt x="84924" y="733628"/>
                  </a:lnTo>
                  <a:lnTo>
                    <a:pt x="80314" y="733056"/>
                  </a:lnTo>
                  <a:lnTo>
                    <a:pt x="76593" y="731558"/>
                  </a:lnTo>
                  <a:lnTo>
                    <a:pt x="79565" y="734072"/>
                  </a:lnTo>
                  <a:lnTo>
                    <a:pt x="80162" y="741172"/>
                  </a:lnTo>
                  <a:lnTo>
                    <a:pt x="85496" y="738517"/>
                  </a:lnTo>
                  <a:close/>
                </a:path>
                <a:path w="2255520" h="1550670">
                  <a:moveTo>
                    <a:pt x="105562" y="260248"/>
                  </a:moveTo>
                  <a:lnTo>
                    <a:pt x="104927" y="260350"/>
                  </a:lnTo>
                  <a:lnTo>
                    <a:pt x="104114" y="261607"/>
                  </a:lnTo>
                  <a:lnTo>
                    <a:pt x="105562" y="260248"/>
                  </a:lnTo>
                  <a:close/>
                </a:path>
                <a:path w="2255520" h="1550670">
                  <a:moveTo>
                    <a:pt x="285546" y="85445"/>
                  </a:moveTo>
                  <a:lnTo>
                    <a:pt x="282867" y="87007"/>
                  </a:lnTo>
                  <a:lnTo>
                    <a:pt x="280898" y="89674"/>
                  </a:lnTo>
                  <a:lnTo>
                    <a:pt x="280517" y="92786"/>
                  </a:lnTo>
                  <a:lnTo>
                    <a:pt x="284391" y="91249"/>
                  </a:lnTo>
                  <a:lnTo>
                    <a:pt x="284187" y="89192"/>
                  </a:lnTo>
                  <a:lnTo>
                    <a:pt x="284568" y="87261"/>
                  </a:lnTo>
                  <a:lnTo>
                    <a:pt x="285546" y="85445"/>
                  </a:lnTo>
                  <a:close/>
                </a:path>
                <a:path w="2255520" h="1550670">
                  <a:moveTo>
                    <a:pt x="289382" y="76949"/>
                  </a:moveTo>
                  <a:lnTo>
                    <a:pt x="287705" y="77622"/>
                  </a:lnTo>
                  <a:lnTo>
                    <a:pt x="286931" y="78917"/>
                  </a:lnTo>
                  <a:lnTo>
                    <a:pt x="287058" y="80822"/>
                  </a:lnTo>
                  <a:lnTo>
                    <a:pt x="289382" y="76949"/>
                  </a:lnTo>
                  <a:close/>
                </a:path>
                <a:path w="2255520" h="1550670">
                  <a:moveTo>
                    <a:pt x="309537" y="53301"/>
                  </a:moveTo>
                  <a:lnTo>
                    <a:pt x="304774" y="50368"/>
                  </a:lnTo>
                  <a:lnTo>
                    <a:pt x="302641" y="56489"/>
                  </a:lnTo>
                  <a:lnTo>
                    <a:pt x="306057" y="59499"/>
                  </a:lnTo>
                  <a:lnTo>
                    <a:pt x="304431" y="56248"/>
                  </a:lnTo>
                  <a:lnTo>
                    <a:pt x="306362" y="54038"/>
                  </a:lnTo>
                  <a:lnTo>
                    <a:pt x="309537" y="53301"/>
                  </a:lnTo>
                  <a:close/>
                </a:path>
                <a:path w="2255520" h="1550670">
                  <a:moveTo>
                    <a:pt x="945946" y="925004"/>
                  </a:moveTo>
                  <a:lnTo>
                    <a:pt x="941298" y="926947"/>
                  </a:lnTo>
                  <a:lnTo>
                    <a:pt x="937933" y="930097"/>
                  </a:lnTo>
                  <a:lnTo>
                    <a:pt x="933704" y="932129"/>
                  </a:lnTo>
                  <a:lnTo>
                    <a:pt x="930465" y="935456"/>
                  </a:lnTo>
                  <a:lnTo>
                    <a:pt x="935799" y="932256"/>
                  </a:lnTo>
                  <a:lnTo>
                    <a:pt x="941514" y="929462"/>
                  </a:lnTo>
                  <a:lnTo>
                    <a:pt x="945946" y="925004"/>
                  </a:lnTo>
                  <a:close/>
                </a:path>
                <a:path w="2255520" h="1550670">
                  <a:moveTo>
                    <a:pt x="1068984" y="914577"/>
                  </a:moveTo>
                  <a:lnTo>
                    <a:pt x="1066558" y="909789"/>
                  </a:lnTo>
                  <a:lnTo>
                    <a:pt x="1060272" y="911758"/>
                  </a:lnTo>
                  <a:lnTo>
                    <a:pt x="1056995" y="914196"/>
                  </a:lnTo>
                  <a:lnTo>
                    <a:pt x="1060678" y="916800"/>
                  </a:lnTo>
                  <a:lnTo>
                    <a:pt x="1065809" y="919772"/>
                  </a:lnTo>
                  <a:lnTo>
                    <a:pt x="1068984" y="914577"/>
                  </a:lnTo>
                  <a:close/>
                </a:path>
                <a:path w="2255520" h="1550670">
                  <a:moveTo>
                    <a:pt x="1113307" y="1437932"/>
                  </a:moveTo>
                  <a:lnTo>
                    <a:pt x="1105776" y="1437627"/>
                  </a:lnTo>
                  <a:lnTo>
                    <a:pt x="1105725" y="1434401"/>
                  </a:lnTo>
                  <a:lnTo>
                    <a:pt x="1106893" y="1431696"/>
                  </a:lnTo>
                  <a:lnTo>
                    <a:pt x="1109268" y="1429512"/>
                  </a:lnTo>
                  <a:lnTo>
                    <a:pt x="1101001" y="1431848"/>
                  </a:lnTo>
                  <a:lnTo>
                    <a:pt x="1093571" y="1439862"/>
                  </a:lnTo>
                  <a:lnTo>
                    <a:pt x="1087513" y="1449768"/>
                  </a:lnTo>
                  <a:lnTo>
                    <a:pt x="1083335" y="1457756"/>
                  </a:lnTo>
                  <a:lnTo>
                    <a:pt x="1074547" y="1455000"/>
                  </a:lnTo>
                  <a:lnTo>
                    <a:pt x="1069517" y="1465262"/>
                  </a:lnTo>
                  <a:lnTo>
                    <a:pt x="1067104" y="1480083"/>
                  </a:lnTo>
                  <a:lnTo>
                    <a:pt x="1066165" y="1490992"/>
                  </a:lnTo>
                  <a:lnTo>
                    <a:pt x="1064183" y="1505978"/>
                  </a:lnTo>
                  <a:lnTo>
                    <a:pt x="1058506" y="1535366"/>
                  </a:lnTo>
                  <a:lnTo>
                    <a:pt x="1055865" y="1550225"/>
                  </a:lnTo>
                  <a:lnTo>
                    <a:pt x="1064412" y="1549171"/>
                  </a:lnTo>
                  <a:lnTo>
                    <a:pt x="1068628" y="1550212"/>
                  </a:lnTo>
                  <a:lnTo>
                    <a:pt x="1087602" y="1529207"/>
                  </a:lnTo>
                  <a:lnTo>
                    <a:pt x="1091044" y="1524901"/>
                  </a:lnTo>
                  <a:lnTo>
                    <a:pt x="1094574" y="1518081"/>
                  </a:lnTo>
                  <a:lnTo>
                    <a:pt x="1095768" y="1516392"/>
                  </a:lnTo>
                  <a:lnTo>
                    <a:pt x="1094943" y="1520431"/>
                  </a:lnTo>
                  <a:lnTo>
                    <a:pt x="1096759" y="1515211"/>
                  </a:lnTo>
                  <a:lnTo>
                    <a:pt x="1099477" y="1510334"/>
                  </a:lnTo>
                  <a:lnTo>
                    <a:pt x="1103007" y="1499768"/>
                  </a:lnTo>
                  <a:lnTo>
                    <a:pt x="1101001" y="1495894"/>
                  </a:lnTo>
                  <a:lnTo>
                    <a:pt x="1104277" y="1474889"/>
                  </a:lnTo>
                  <a:lnTo>
                    <a:pt x="1106284" y="1468018"/>
                  </a:lnTo>
                  <a:lnTo>
                    <a:pt x="1109306" y="1459674"/>
                  </a:lnTo>
                  <a:lnTo>
                    <a:pt x="1113066" y="1447457"/>
                  </a:lnTo>
                  <a:lnTo>
                    <a:pt x="1113307" y="1437932"/>
                  </a:lnTo>
                  <a:close/>
                </a:path>
                <a:path w="2255520" h="1550670">
                  <a:moveTo>
                    <a:pt x="1123238" y="1477302"/>
                  </a:moveTo>
                  <a:lnTo>
                    <a:pt x="1122019" y="1474000"/>
                  </a:lnTo>
                  <a:lnTo>
                    <a:pt x="1120686" y="1476171"/>
                  </a:lnTo>
                  <a:lnTo>
                    <a:pt x="1119403" y="1478368"/>
                  </a:lnTo>
                  <a:lnTo>
                    <a:pt x="1118146" y="1480578"/>
                  </a:lnTo>
                  <a:lnTo>
                    <a:pt x="1121206" y="1479651"/>
                  </a:lnTo>
                  <a:lnTo>
                    <a:pt x="1123238" y="1477302"/>
                  </a:lnTo>
                  <a:close/>
                </a:path>
                <a:path w="2255520" h="1550670">
                  <a:moveTo>
                    <a:pt x="1175067" y="893076"/>
                  </a:moveTo>
                  <a:lnTo>
                    <a:pt x="1173873" y="888631"/>
                  </a:lnTo>
                  <a:lnTo>
                    <a:pt x="1170000" y="890943"/>
                  </a:lnTo>
                  <a:lnTo>
                    <a:pt x="1173772" y="893851"/>
                  </a:lnTo>
                  <a:lnTo>
                    <a:pt x="1175067" y="893076"/>
                  </a:lnTo>
                  <a:close/>
                </a:path>
                <a:path w="2255520" h="1550670">
                  <a:moveTo>
                    <a:pt x="1187018" y="1331620"/>
                  </a:moveTo>
                  <a:lnTo>
                    <a:pt x="1182446" y="1334414"/>
                  </a:lnTo>
                  <a:lnTo>
                    <a:pt x="1177404" y="1337017"/>
                  </a:lnTo>
                  <a:lnTo>
                    <a:pt x="1173975" y="1340802"/>
                  </a:lnTo>
                  <a:lnTo>
                    <a:pt x="1174242" y="1347101"/>
                  </a:lnTo>
                  <a:lnTo>
                    <a:pt x="1179410" y="1343025"/>
                  </a:lnTo>
                  <a:lnTo>
                    <a:pt x="1184351" y="1337716"/>
                  </a:lnTo>
                  <a:lnTo>
                    <a:pt x="1187018" y="1331620"/>
                  </a:lnTo>
                  <a:close/>
                </a:path>
                <a:path w="2255520" h="1550670">
                  <a:moveTo>
                    <a:pt x="1322832" y="908773"/>
                  </a:moveTo>
                  <a:lnTo>
                    <a:pt x="1321650" y="906119"/>
                  </a:lnTo>
                  <a:lnTo>
                    <a:pt x="1321511" y="903414"/>
                  </a:lnTo>
                  <a:lnTo>
                    <a:pt x="1322438" y="900645"/>
                  </a:lnTo>
                  <a:lnTo>
                    <a:pt x="1321092" y="902843"/>
                  </a:lnTo>
                  <a:lnTo>
                    <a:pt x="1319644" y="907148"/>
                  </a:lnTo>
                  <a:lnTo>
                    <a:pt x="1322832" y="908773"/>
                  </a:lnTo>
                  <a:close/>
                </a:path>
                <a:path w="2255520" h="1550670">
                  <a:moveTo>
                    <a:pt x="1329296" y="6350"/>
                  </a:moveTo>
                  <a:lnTo>
                    <a:pt x="1328077" y="0"/>
                  </a:lnTo>
                  <a:lnTo>
                    <a:pt x="1319657" y="3810"/>
                  </a:lnTo>
                  <a:lnTo>
                    <a:pt x="1315275" y="12700"/>
                  </a:lnTo>
                  <a:lnTo>
                    <a:pt x="1314183" y="17780"/>
                  </a:lnTo>
                  <a:lnTo>
                    <a:pt x="1326502" y="17780"/>
                  </a:lnTo>
                  <a:lnTo>
                    <a:pt x="1328089" y="13970"/>
                  </a:lnTo>
                  <a:lnTo>
                    <a:pt x="1329296" y="6350"/>
                  </a:lnTo>
                  <a:close/>
                </a:path>
                <a:path w="2255520" h="1550670">
                  <a:moveTo>
                    <a:pt x="1347558" y="906424"/>
                  </a:moveTo>
                  <a:lnTo>
                    <a:pt x="1343469" y="908697"/>
                  </a:lnTo>
                  <a:lnTo>
                    <a:pt x="1336675" y="913701"/>
                  </a:lnTo>
                  <a:lnTo>
                    <a:pt x="1331696" y="911466"/>
                  </a:lnTo>
                  <a:lnTo>
                    <a:pt x="1336192" y="914603"/>
                  </a:lnTo>
                  <a:lnTo>
                    <a:pt x="1344244" y="909294"/>
                  </a:lnTo>
                  <a:lnTo>
                    <a:pt x="1347558" y="906424"/>
                  </a:lnTo>
                  <a:close/>
                </a:path>
                <a:path w="2255520" h="1550670">
                  <a:moveTo>
                    <a:pt x="1403629" y="1002030"/>
                  </a:moveTo>
                  <a:lnTo>
                    <a:pt x="1403477" y="996924"/>
                  </a:lnTo>
                  <a:lnTo>
                    <a:pt x="1402969" y="995680"/>
                  </a:lnTo>
                  <a:lnTo>
                    <a:pt x="1403629" y="1002030"/>
                  </a:lnTo>
                  <a:close/>
                </a:path>
                <a:path w="2255520" h="1550670">
                  <a:moveTo>
                    <a:pt x="1414119" y="1043012"/>
                  </a:moveTo>
                  <a:lnTo>
                    <a:pt x="1413751" y="1044270"/>
                  </a:lnTo>
                  <a:lnTo>
                    <a:pt x="1413497" y="1045565"/>
                  </a:lnTo>
                  <a:lnTo>
                    <a:pt x="1413344" y="1046873"/>
                  </a:lnTo>
                  <a:lnTo>
                    <a:pt x="1414119" y="1043012"/>
                  </a:lnTo>
                  <a:close/>
                </a:path>
                <a:path w="2255520" h="1550670">
                  <a:moveTo>
                    <a:pt x="1418742" y="1059268"/>
                  </a:moveTo>
                  <a:lnTo>
                    <a:pt x="1414881" y="1056170"/>
                  </a:lnTo>
                  <a:lnTo>
                    <a:pt x="1412811" y="1056233"/>
                  </a:lnTo>
                  <a:lnTo>
                    <a:pt x="1417091" y="1059510"/>
                  </a:lnTo>
                  <a:lnTo>
                    <a:pt x="1418742" y="1059268"/>
                  </a:lnTo>
                  <a:close/>
                </a:path>
                <a:path w="2255520" h="1550670">
                  <a:moveTo>
                    <a:pt x="1419123" y="1054036"/>
                  </a:moveTo>
                  <a:lnTo>
                    <a:pt x="1418729" y="1051331"/>
                  </a:lnTo>
                  <a:lnTo>
                    <a:pt x="1416837" y="1048791"/>
                  </a:lnTo>
                  <a:lnTo>
                    <a:pt x="1417459" y="1051471"/>
                  </a:lnTo>
                  <a:lnTo>
                    <a:pt x="1417840" y="1054176"/>
                  </a:lnTo>
                  <a:lnTo>
                    <a:pt x="1417993" y="1056932"/>
                  </a:lnTo>
                  <a:lnTo>
                    <a:pt x="1419123" y="1054036"/>
                  </a:lnTo>
                  <a:close/>
                </a:path>
                <a:path w="2255520" h="1550670">
                  <a:moveTo>
                    <a:pt x="1432674" y="1142428"/>
                  </a:moveTo>
                  <a:lnTo>
                    <a:pt x="1431912" y="1141133"/>
                  </a:lnTo>
                  <a:lnTo>
                    <a:pt x="1431124" y="1139837"/>
                  </a:lnTo>
                  <a:lnTo>
                    <a:pt x="1430350" y="1138555"/>
                  </a:lnTo>
                  <a:lnTo>
                    <a:pt x="1431010" y="1139875"/>
                  </a:lnTo>
                  <a:lnTo>
                    <a:pt x="1431569" y="1141374"/>
                  </a:lnTo>
                  <a:lnTo>
                    <a:pt x="1432674" y="1142428"/>
                  </a:lnTo>
                  <a:close/>
                </a:path>
                <a:path w="2255520" h="1550670">
                  <a:moveTo>
                    <a:pt x="1449324" y="1137805"/>
                  </a:moveTo>
                  <a:lnTo>
                    <a:pt x="1447977" y="1138326"/>
                  </a:lnTo>
                  <a:lnTo>
                    <a:pt x="1446682" y="1138974"/>
                  </a:lnTo>
                  <a:lnTo>
                    <a:pt x="1445450" y="1139736"/>
                  </a:lnTo>
                  <a:lnTo>
                    <a:pt x="1449324" y="1137805"/>
                  </a:lnTo>
                  <a:close/>
                </a:path>
                <a:path w="2255520" h="1550670">
                  <a:moveTo>
                    <a:pt x="1471155" y="1122781"/>
                  </a:moveTo>
                  <a:lnTo>
                    <a:pt x="1466329" y="1127328"/>
                  </a:lnTo>
                  <a:lnTo>
                    <a:pt x="1471079" y="1123099"/>
                  </a:lnTo>
                  <a:lnTo>
                    <a:pt x="1471155" y="1122781"/>
                  </a:lnTo>
                  <a:close/>
                </a:path>
                <a:path w="2255520" h="1550670">
                  <a:moveTo>
                    <a:pt x="1491881" y="850315"/>
                  </a:moveTo>
                  <a:lnTo>
                    <a:pt x="1489341" y="852436"/>
                  </a:lnTo>
                  <a:lnTo>
                    <a:pt x="1487919" y="855154"/>
                  </a:lnTo>
                  <a:lnTo>
                    <a:pt x="1487627" y="858443"/>
                  </a:lnTo>
                  <a:lnTo>
                    <a:pt x="1489329" y="855878"/>
                  </a:lnTo>
                  <a:lnTo>
                    <a:pt x="1490751" y="853173"/>
                  </a:lnTo>
                  <a:lnTo>
                    <a:pt x="1491881" y="850315"/>
                  </a:lnTo>
                  <a:close/>
                </a:path>
                <a:path w="2255520" h="1550670">
                  <a:moveTo>
                    <a:pt x="1493939" y="977646"/>
                  </a:moveTo>
                  <a:lnTo>
                    <a:pt x="1493481" y="979170"/>
                  </a:lnTo>
                  <a:lnTo>
                    <a:pt x="1493862" y="980262"/>
                  </a:lnTo>
                  <a:lnTo>
                    <a:pt x="1493939" y="977646"/>
                  </a:lnTo>
                  <a:close/>
                </a:path>
                <a:path w="2255520" h="1550670">
                  <a:moveTo>
                    <a:pt x="1496885" y="994410"/>
                  </a:moveTo>
                  <a:lnTo>
                    <a:pt x="1496098" y="986790"/>
                  </a:lnTo>
                  <a:lnTo>
                    <a:pt x="1493862" y="980262"/>
                  </a:lnTo>
                  <a:lnTo>
                    <a:pt x="1493824" y="981710"/>
                  </a:lnTo>
                  <a:lnTo>
                    <a:pt x="1494878" y="988060"/>
                  </a:lnTo>
                  <a:lnTo>
                    <a:pt x="1496885" y="994410"/>
                  </a:lnTo>
                  <a:close/>
                </a:path>
                <a:path w="2255520" h="1550670">
                  <a:moveTo>
                    <a:pt x="1498117" y="963447"/>
                  </a:moveTo>
                  <a:lnTo>
                    <a:pt x="1495691" y="969010"/>
                  </a:lnTo>
                  <a:lnTo>
                    <a:pt x="1494002" y="975360"/>
                  </a:lnTo>
                  <a:lnTo>
                    <a:pt x="1493939" y="977646"/>
                  </a:lnTo>
                  <a:lnTo>
                    <a:pt x="1498117" y="963447"/>
                  </a:lnTo>
                  <a:close/>
                </a:path>
                <a:path w="2255520" h="1550670">
                  <a:moveTo>
                    <a:pt x="1499577" y="960120"/>
                  </a:moveTo>
                  <a:lnTo>
                    <a:pt x="1498358" y="960450"/>
                  </a:lnTo>
                  <a:lnTo>
                    <a:pt x="1498727" y="961390"/>
                  </a:lnTo>
                  <a:lnTo>
                    <a:pt x="1498117" y="963447"/>
                  </a:lnTo>
                  <a:lnTo>
                    <a:pt x="1499577" y="960120"/>
                  </a:lnTo>
                  <a:close/>
                </a:path>
                <a:path w="2255520" h="1550670">
                  <a:moveTo>
                    <a:pt x="1531747" y="56426"/>
                  </a:moveTo>
                  <a:lnTo>
                    <a:pt x="1524749" y="56845"/>
                  </a:lnTo>
                  <a:lnTo>
                    <a:pt x="1513586" y="60693"/>
                  </a:lnTo>
                  <a:lnTo>
                    <a:pt x="1503565" y="66179"/>
                  </a:lnTo>
                  <a:lnTo>
                    <a:pt x="1500022" y="71513"/>
                  </a:lnTo>
                  <a:lnTo>
                    <a:pt x="1508150" y="68224"/>
                  </a:lnTo>
                  <a:lnTo>
                    <a:pt x="1523733" y="59817"/>
                  </a:lnTo>
                  <a:lnTo>
                    <a:pt x="1531747" y="56426"/>
                  </a:lnTo>
                  <a:close/>
                </a:path>
                <a:path w="2255520" h="1550670">
                  <a:moveTo>
                    <a:pt x="1539849" y="87350"/>
                  </a:moveTo>
                  <a:lnTo>
                    <a:pt x="1511490" y="94462"/>
                  </a:lnTo>
                  <a:lnTo>
                    <a:pt x="1506169" y="97536"/>
                  </a:lnTo>
                  <a:lnTo>
                    <a:pt x="1504276" y="104292"/>
                  </a:lnTo>
                  <a:lnTo>
                    <a:pt x="1507528" y="103924"/>
                  </a:lnTo>
                  <a:lnTo>
                    <a:pt x="1505788" y="106070"/>
                  </a:lnTo>
                  <a:lnTo>
                    <a:pt x="1506969" y="109410"/>
                  </a:lnTo>
                  <a:lnTo>
                    <a:pt x="1512227" y="104635"/>
                  </a:lnTo>
                  <a:lnTo>
                    <a:pt x="1515122" y="102438"/>
                  </a:lnTo>
                  <a:lnTo>
                    <a:pt x="1517904" y="100317"/>
                  </a:lnTo>
                  <a:lnTo>
                    <a:pt x="1524025" y="96685"/>
                  </a:lnTo>
                  <a:lnTo>
                    <a:pt x="1530565" y="93929"/>
                  </a:lnTo>
                  <a:lnTo>
                    <a:pt x="1530184" y="91211"/>
                  </a:lnTo>
                  <a:lnTo>
                    <a:pt x="1533766" y="90652"/>
                  </a:lnTo>
                  <a:lnTo>
                    <a:pt x="1539328" y="92837"/>
                  </a:lnTo>
                  <a:lnTo>
                    <a:pt x="1539532" y="90652"/>
                  </a:lnTo>
                  <a:lnTo>
                    <a:pt x="1539849" y="87350"/>
                  </a:lnTo>
                  <a:close/>
                </a:path>
                <a:path w="2255520" h="1550670">
                  <a:moveTo>
                    <a:pt x="1585480" y="166687"/>
                  </a:moveTo>
                  <a:lnTo>
                    <a:pt x="1584325" y="165138"/>
                  </a:lnTo>
                  <a:lnTo>
                    <a:pt x="1581797" y="167271"/>
                  </a:lnTo>
                  <a:lnTo>
                    <a:pt x="1580375" y="169976"/>
                  </a:lnTo>
                  <a:lnTo>
                    <a:pt x="1580070" y="173266"/>
                  </a:lnTo>
                  <a:lnTo>
                    <a:pt x="1583016" y="172288"/>
                  </a:lnTo>
                  <a:lnTo>
                    <a:pt x="1585226" y="169849"/>
                  </a:lnTo>
                  <a:lnTo>
                    <a:pt x="1585480" y="166687"/>
                  </a:lnTo>
                  <a:close/>
                </a:path>
                <a:path w="2255520" h="1550670">
                  <a:moveTo>
                    <a:pt x="1626514" y="119380"/>
                  </a:moveTo>
                  <a:lnTo>
                    <a:pt x="1618551" y="120650"/>
                  </a:lnTo>
                  <a:lnTo>
                    <a:pt x="1610728" y="123190"/>
                  </a:lnTo>
                  <a:lnTo>
                    <a:pt x="1624622" y="123190"/>
                  </a:lnTo>
                  <a:lnTo>
                    <a:pt x="1626514" y="119380"/>
                  </a:lnTo>
                  <a:close/>
                </a:path>
                <a:path w="2255520" h="1550670">
                  <a:moveTo>
                    <a:pt x="1627289" y="163195"/>
                  </a:moveTo>
                  <a:lnTo>
                    <a:pt x="1625841" y="164172"/>
                  </a:lnTo>
                  <a:lnTo>
                    <a:pt x="1624545" y="165328"/>
                  </a:lnTo>
                  <a:lnTo>
                    <a:pt x="1623428" y="166674"/>
                  </a:lnTo>
                  <a:lnTo>
                    <a:pt x="1627289" y="163195"/>
                  </a:lnTo>
                  <a:close/>
                </a:path>
                <a:path w="2255520" h="1550670">
                  <a:moveTo>
                    <a:pt x="1667332" y="157467"/>
                  </a:moveTo>
                  <a:lnTo>
                    <a:pt x="1662112" y="149656"/>
                  </a:lnTo>
                  <a:lnTo>
                    <a:pt x="1659077" y="151587"/>
                  </a:lnTo>
                  <a:lnTo>
                    <a:pt x="1656372" y="153911"/>
                  </a:lnTo>
                  <a:lnTo>
                    <a:pt x="1653984" y="156616"/>
                  </a:lnTo>
                  <a:lnTo>
                    <a:pt x="1659166" y="156222"/>
                  </a:lnTo>
                  <a:lnTo>
                    <a:pt x="1667332" y="157467"/>
                  </a:lnTo>
                  <a:close/>
                </a:path>
                <a:path w="2255520" h="1550670">
                  <a:moveTo>
                    <a:pt x="1754212" y="658444"/>
                  </a:moveTo>
                  <a:lnTo>
                    <a:pt x="1750352" y="661924"/>
                  </a:lnTo>
                  <a:lnTo>
                    <a:pt x="1752155" y="661314"/>
                  </a:lnTo>
                  <a:lnTo>
                    <a:pt x="1753438" y="660146"/>
                  </a:lnTo>
                  <a:lnTo>
                    <a:pt x="1754212" y="658444"/>
                  </a:lnTo>
                  <a:close/>
                </a:path>
                <a:path w="2255520" h="1550670">
                  <a:moveTo>
                    <a:pt x="1782432" y="593598"/>
                  </a:moveTo>
                  <a:lnTo>
                    <a:pt x="1779092" y="598170"/>
                  </a:lnTo>
                  <a:lnTo>
                    <a:pt x="1781352" y="605599"/>
                  </a:lnTo>
                  <a:lnTo>
                    <a:pt x="1782432" y="593598"/>
                  </a:lnTo>
                  <a:close/>
                </a:path>
                <a:path w="2255520" h="1550670">
                  <a:moveTo>
                    <a:pt x="1782457" y="609282"/>
                  </a:moveTo>
                  <a:lnTo>
                    <a:pt x="1781352" y="605599"/>
                  </a:lnTo>
                  <a:lnTo>
                    <a:pt x="1781213" y="607060"/>
                  </a:lnTo>
                  <a:lnTo>
                    <a:pt x="1782457" y="609282"/>
                  </a:lnTo>
                  <a:close/>
                </a:path>
                <a:path w="2255520" h="1550670">
                  <a:moveTo>
                    <a:pt x="1783740" y="591820"/>
                  </a:moveTo>
                  <a:lnTo>
                    <a:pt x="1782699" y="590613"/>
                  </a:lnTo>
                  <a:lnTo>
                    <a:pt x="1782432" y="593598"/>
                  </a:lnTo>
                  <a:lnTo>
                    <a:pt x="1783740" y="591820"/>
                  </a:lnTo>
                  <a:close/>
                </a:path>
                <a:path w="2255520" h="1550670">
                  <a:moveTo>
                    <a:pt x="1785493" y="614680"/>
                  </a:moveTo>
                  <a:lnTo>
                    <a:pt x="1782457" y="609282"/>
                  </a:lnTo>
                  <a:lnTo>
                    <a:pt x="1782559" y="609600"/>
                  </a:lnTo>
                  <a:lnTo>
                    <a:pt x="1782762" y="614680"/>
                  </a:lnTo>
                  <a:lnTo>
                    <a:pt x="1783194" y="622300"/>
                  </a:lnTo>
                  <a:lnTo>
                    <a:pt x="1785493" y="614680"/>
                  </a:lnTo>
                  <a:close/>
                </a:path>
                <a:path w="2255520" h="1550670">
                  <a:moveTo>
                    <a:pt x="1785543" y="626694"/>
                  </a:moveTo>
                  <a:lnTo>
                    <a:pt x="1784045" y="633996"/>
                  </a:lnTo>
                  <a:lnTo>
                    <a:pt x="1781492" y="641210"/>
                  </a:lnTo>
                  <a:lnTo>
                    <a:pt x="1777288" y="647255"/>
                  </a:lnTo>
                  <a:lnTo>
                    <a:pt x="1770849" y="651078"/>
                  </a:lnTo>
                  <a:lnTo>
                    <a:pt x="1772932" y="651205"/>
                  </a:lnTo>
                  <a:lnTo>
                    <a:pt x="1784642" y="633056"/>
                  </a:lnTo>
                  <a:lnTo>
                    <a:pt x="1785543" y="626694"/>
                  </a:lnTo>
                  <a:close/>
                </a:path>
                <a:path w="2255520" h="1550670">
                  <a:moveTo>
                    <a:pt x="1801126" y="486600"/>
                  </a:moveTo>
                  <a:lnTo>
                    <a:pt x="1798993" y="483870"/>
                  </a:lnTo>
                  <a:lnTo>
                    <a:pt x="1797113" y="488950"/>
                  </a:lnTo>
                  <a:lnTo>
                    <a:pt x="1801126" y="486600"/>
                  </a:lnTo>
                  <a:close/>
                </a:path>
                <a:path w="2255520" h="1550670">
                  <a:moveTo>
                    <a:pt x="1802155" y="487553"/>
                  </a:moveTo>
                  <a:lnTo>
                    <a:pt x="1801469" y="486410"/>
                  </a:lnTo>
                  <a:lnTo>
                    <a:pt x="1801126" y="486600"/>
                  </a:lnTo>
                  <a:lnTo>
                    <a:pt x="1801977" y="487680"/>
                  </a:lnTo>
                  <a:lnTo>
                    <a:pt x="1802155" y="487553"/>
                  </a:lnTo>
                  <a:close/>
                </a:path>
                <a:path w="2255520" h="1550670">
                  <a:moveTo>
                    <a:pt x="1913597" y="400380"/>
                  </a:moveTo>
                  <a:lnTo>
                    <a:pt x="1910092" y="400342"/>
                  </a:lnTo>
                  <a:lnTo>
                    <a:pt x="1907451" y="403136"/>
                  </a:lnTo>
                  <a:lnTo>
                    <a:pt x="1906295" y="406184"/>
                  </a:lnTo>
                  <a:lnTo>
                    <a:pt x="1909470" y="405472"/>
                  </a:lnTo>
                  <a:lnTo>
                    <a:pt x="1912099" y="403225"/>
                  </a:lnTo>
                  <a:lnTo>
                    <a:pt x="1913597" y="400380"/>
                  </a:lnTo>
                  <a:close/>
                </a:path>
                <a:path w="2255520" h="1550670">
                  <a:moveTo>
                    <a:pt x="1916747" y="1425460"/>
                  </a:moveTo>
                  <a:lnTo>
                    <a:pt x="1912988" y="1418590"/>
                  </a:lnTo>
                  <a:lnTo>
                    <a:pt x="1903971" y="1408658"/>
                  </a:lnTo>
                  <a:lnTo>
                    <a:pt x="1898662" y="1405318"/>
                  </a:lnTo>
                  <a:lnTo>
                    <a:pt x="1892350" y="1405890"/>
                  </a:lnTo>
                  <a:lnTo>
                    <a:pt x="1889163" y="1407363"/>
                  </a:lnTo>
                  <a:lnTo>
                    <a:pt x="1874888" y="1401889"/>
                  </a:lnTo>
                  <a:lnTo>
                    <a:pt x="1862937" y="1398498"/>
                  </a:lnTo>
                  <a:lnTo>
                    <a:pt x="1872678" y="1395349"/>
                  </a:lnTo>
                  <a:lnTo>
                    <a:pt x="1881555" y="1396822"/>
                  </a:lnTo>
                  <a:lnTo>
                    <a:pt x="1886140" y="1396796"/>
                  </a:lnTo>
                  <a:lnTo>
                    <a:pt x="1887702" y="1391627"/>
                  </a:lnTo>
                  <a:lnTo>
                    <a:pt x="1884387" y="1388872"/>
                  </a:lnTo>
                  <a:lnTo>
                    <a:pt x="1865655" y="1393786"/>
                  </a:lnTo>
                  <a:lnTo>
                    <a:pt x="1860689" y="1392428"/>
                  </a:lnTo>
                  <a:lnTo>
                    <a:pt x="1858911" y="1374813"/>
                  </a:lnTo>
                  <a:lnTo>
                    <a:pt x="1858073" y="1375892"/>
                  </a:lnTo>
                  <a:lnTo>
                    <a:pt x="1847024" y="1375651"/>
                  </a:lnTo>
                  <a:lnTo>
                    <a:pt x="1844560" y="1373339"/>
                  </a:lnTo>
                  <a:lnTo>
                    <a:pt x="1834819" y="1368475"/>
                  </a:lnTo>
                  <a:lnTo>
                    <a:pt x="1829485" y="1368069"/>
                  </a:lnTo>
                  <a:lnTo>
                    <a:pt x="1818830" y="1362379"/>
                  </a:lnTo>
                  <a:lnTo>
                    <a:pt x="1813471" y="1363586"/>
                  </a:lnTo>
                  <a:lnTo>
                    <a:pt x="1808137" y="1365719"/>
                  </a:lnTo>
                  <a:lnTo>
                    <a:pt x="1802625" y="1365821"/>
                  </a:lnTo>
                  <a:lnTo>
                    <a:pt x="1796415" y="1364297"/>
                  </a:lnTo>
                  <a:lnTo>
                    <a:pt x="1790420" y="1364259"/>
                  </a:lnTo>
                  <a:lnTo>
                    <a:pt x="1785543" y="1368806"/>
                  </a:lnTo>
                  <a:lnTo>
                    <a:pt x="1783232" y="1373327"/>
                  </a:lnTo>
                  <a:lnTo>
                    <a:pt x="1787588" y="1378394"/>
                  </a:lnTo>
                  <a:lnTo>
                    <a:pt x="1785556" y="1385709"/>
                  </a:lnTo>
                  <a:lnTo>
                    <a:pt x="1782660" y="1391323"/>
                  </a:lnTo>
                  <a:lnTo>
                    <a:pt x="1784883" y="1393786"/>
                  </a:lnTo>
                  <a:lnTo>
                    <a:pt x="1786293" y="1398752"/>
                  </a:lnTo>
                  <a:lnTo>
                    <a:pt x="1783181" y="1402753"/>
                  </a:lnTo>
                  <a:lnTo>
                    <a:pt x="1779866" y="1406385"/>
                  </a:lnTo>
                  <a:lnTo>
                    <a:pt x="1780628" y="1410258"/>
                  </a:lnTo>
                  <a:lnTo>
                    <a:pt x="1782064" y="1414907"/>
                  </a:lnTo>
                  <a:lnTo>
                    <a:pt x="1779117" y="1419466"/>
                  </a:lnTo>
                  <a:lnTo>
                    <a:pt x="1774088" y="1422895"/>
                  </a:lnTo>
                  <a:lnTo>
                    <a:pt x="1769300" y="1424127"/>
                  </a:lnTo>
                  <a:lnTo>
                    <a:pt x="1771865" y="1426616"/>
                  </a:lnTo>
                  <a:lnTo>
                    <a:pt x="1774901" y="1433131"/>
                  </a:lnTo>
                  <a:lnTo>
                    <a:pt x="1779130" y="1440065"/>
                  </a:lnTo>
                  <a:lnTo>
                    <a:pt x="1777225" y="1446872"/>
                  </a:lnTo>
                  <a:lnTo>
                    <a:pt x="1775498" y="1450428"/>
                  </a:lnTo>
                  <a:lnTo>
                    <a:pt x="1779358" y="1452753"/>
                  </a:lnTo>
                  <a:lnTo>
                    <a:pt x="1779701" y="1457350"/>
                  </a:lnTo>
                  <a:lnTo>
                    <a:pt x="1781365" y="1465287"/>
                  </a:lnTo>
                  <a:lnTo>
                    <a:pt x="1785886" y="1466964"/>
                  </a:lnTo>
                  <a:lnTo>
                    <a:pt x="1787486" y="1470558"/>
                  </a:lnTo>
                  <a:lnTo>
                    <a:pt x="1793036" y="1463484"/>
                  </a:lnTo>
                  <a:lnTo>
                    <a:pt x="1797621" y="1456563"/>
                  </a:lnTo>
                  <a:lnTo>
                    <a:pt x="1801444" y="1449260"/>
                  </a:lnTo>
                  <a:lnTo>
                    <a:pt x="1805901" y="1437424"/>
                  </a:lnTo>
                  <a:lnTo>
                    <a:pt x="1809521" y="1441716"/>
                  </a:lnTo>
                  <a:lnTo>
                    <a:pt x="1814918" y="1435747"/>
                  </a:lnTo>
                  <a:lnTo>
                    <a:pt x="1819973" y="1436255"/>
                  </a:lnTo>
                  <a:lnTo>
                    <a:pt x="1821929" y="1431874"/>
                  </a:lnTo>
                  <a:lnTo>
                    <a:pt x="1826501" y="1434020"/>
                  </a:lnTo>
                  <a:lnTo>
                    <a:pt x="1823085" y="1439583"/>
                  </a:lnTo>
                  <a:lnTo>
                    <a:pt x="1828406" y="1443888"/>
                  </a:lnTo>
                  <a:lnTo>
                    <a:pt x="1839277" y="1441754"/>
                  </a:lnTo>
                  <a:lnTo>
                    <a:pt x="1846135" y="1438275"/>
                  </a:lnTo>
                  <a:lnTo>
                    <a:pt x="1852002" y="1433131"/>
                  </a:lnTo>
                  <a:lnTo>
                    <a:pt x="1858479" y="1429956"/>
                  </a:lnTo>
                  <a:lnTo>
                    <a:pt x="1867154" y="1432382"/>
                  </a:lnTo>
                  <a:lnTo>
                    <a:pt x="1870405" y="1434401"/>
                  </a:lnTo>
                  <a:lnTo>
                    <a:pt x="1873516" y="1431480"/>
                  </a:lnTo>
                  <a:lnTo>
                    <a:pt x="1876856" y="1431480"/>
                  </a:lnTo>
                  <a:lnTo>
                    <a:pt x="1879688" y="1431798"/>
                  </a:lnTo>
                  <a:lnTo>
                    <a:pt x="1882470" y="1432420"/>
                  </a:lnTo>
                  <a:lnTo>
                    <a:pt x="1885162" y="1433360"/>
                  </a:lnTo>
                  <a:lnTo>
                    <a:pt x="1889010" y="1434160"/>
                  </a:lnTo>
                  <a:lnTo>
                    <a:pt x="1892490" y="1432128"/>
                  </a:lnTo>
                  <a:lnTo>
                    <a:pt x="1898865" y="1438516"/>
                  </a:lnTo>
                  <a:lnTo>
                    <a:pt x="1900021" y="1443977"/>
                  </a:lnTo>
                  <a:lnTo>
                    <a:pt x="1897367" y="1444612"/>
                  </a:lnTo>
                  <a:lnTo>
                    <a:pt x="1899754" y="1446085"/>
                  </a:lnTo>
                  <a:lnTo>
                    <a:pt x="1902333" y="1446987"/>
                  </a:lnTo>
                  <a:lnTo>
                    <a:pt x="1905101" y="1447317"/>
                  </a:lnTo>
                  <a:lnTo>
                    <a:pt x="1904263" y="1443863"/>
                  </a:lnTo>
                  <a:lnTo>
                    <a:pt x="1901240" y="1443951"/>
                  </a:lnTo>
                  <a:lnTo>
                    <a:pt x="1904149" y="1438325"/>
                  </a:lnTo>
                  <a:lnTo>
                    <a:pt x="1908060" y="1434909"/>
                  </a:lnTo>
                  <a:lnTo>
                    <a:pt x="1913674" y="1430769"/>
                  </a:lnTo>
                  <a:lnTo>
                    <a:pt x="1916747" y="1425460"/>
                  </a:lnTo>
                  <a:close/>
                </a:path>
                <a:path w="2255520" h="1550670">
                  <a:moveTo>
                    <a:pt x="1923186" y="402424"/>
                  </a:moveTo>
                  <a:lnTo>
                    <a:pt x="1922640" y="402348"/>
                  </a:lnTo>
                  <a:lnTo>
                    <a:pt x="1918652" y="403847"/>
                  </a:lnTo>
                  <a:lnTo>
                    <a:pt x="1923186" y="402424"/>
                  </a:lnTo>
                  <a:close/>
                </a:path>
                <a:path w="2255520" h="1550670">
                  <a:moveTo>
                    <a:pt x="1931009" y="401916"/>
                  </a:moveTo>
                  <a:lnTo>
                    <a:pt x="1927479" y="401078"/>
                  </a:lnTo>
                  <a:lnTo>
                    <a:pt x="1923186" y="402424"/>
                  </a:lnTo>
                  <a:lnTo>
                    <a:pt x="1926932" y="402920"/>
                  </a:lnTo>
                  <a:lnTo>
                    <a:pt x="1931009" y="401916"/>
                  </a:lnTo>
                  <a:close/>
                </a:path>
                <a:path w="2255520" h="1550670">
                  <a:moveTo>
                    <a:pt x="2025142" y="1429727"/>
                  </a:moveTo>
                  <a:lnTo>
                    <a:pt x="2012886" y="1433677"/>
                  </a:lnTo>
                  <a:lnTo>
                    <a:pt x="2007704" y="1431810"/>
                  </a:lnTo>
                  <a:lnTo>
                    <a:pt x="1997710" y="1429512"/>
                  </a:lnTo>
                  <a:lnTo>
                    <a:pt x="1981885" y="1427657"/>
                  </a:lnTo>
                  <a:lnTo>
                    <a:pt x="1966937" y="1428546"/>
                  </a:lnTo>
                  <a:lnTo>
                    <a:pt x="1959648" y="1434528"/>
                  </a:lnTo>
                  <a:lnTo>
                    <a:pt x="1959178" y="1438122"/>
                  </a:lnTo>
                  <a:lnTo>
                    <a:pt x="1963254" y="1439405"/>
                  </a:lnTo>
                  <a:lnTo>
                    <a:pt x="1963521" y="1442656"/>
                  </a:lnTo>
                  <a:lnTo>
                    <a:pt x="1963115" y="1444713"/>
                  </a:lnTo>
                  <a:lnTo>
                    <a:pt x="1962391" y="1446657"/>
                  </a:lnTo>
                  <a:lnTo>
                    <a:pt x="1961324" y="1448473"/>
                  </a:lnTo>
                  <a:lnTo>
                    <a:pt x="1959457" y="1455089"/>
                  </a:lnTo>
                  <a:lnTo>
                    <a:pt x="1965566" y="1452943"/>
                  </a:lnTo>
                  <a:lnTo>
                    <a:pt x="1968385" y="1453781"/>
                  </a:lnTo>
                  <a:lnTo>
                    <a:pt x="1978431" y="1455242"/>
                  </a:lnTo>
                  <a:lnTo>
                    <a:pt x="1989328" y="1454873"/>
                  </a:lnTo>
                  <a:lnTo>
                    <a:pt x="2000338" y="1453984"/>
                  </a:lnTo>
                  <a:lnTo>
                    <a:pt x="2010702" y="1453870"/>
                  </a:lnTo>
                  <a:lnTo>
                    <a:pt x="2015172" y="1452245"/>
                  </a:lnTo>
                  <a:lnTo>
                    <a:pt x="2024989" y="1444015"/>
                  </a:lnTo>
                  <a:lnTo>
                    <a:pt x="2025142" y="1429727"/>
                  </a:lnTo>
                  <a:close/>
                </a:path>
                <a:path w="2255520" h="1550670">
                  <a:moveTo>
                    <a:pt x="2036279" y="1444967"/>
                  </a:moveTo>
                  <a:lnTo>
                    <a:pt x="2033143" y="1443926"/>
                  </a:lnTo>
                  <a:lnTo>
                    <a:pt x="2030285" y="1445475"/>
                  </a:lnTo>
                  <a:lnTo>
                    <a:pt x="2028545" y="1448066"/>
                  </a:lnTo>
                  <a:lnTo>
                    <a:pt x="2031568" y="1448155"/>
                  </a:lnTo>
                  <a:lnTo>
                    <a:pt x="2034146" y="1447126"/>
                  </a:lnTo>
                  <a:lnTo>
                    <a:pt x="2036279" y="1444967"/>
                  </a:lnTo>
                  <a:close/>
                </a:path>
                <a:path w="2255520" h="1550670">
                  <a:moveTo>
                    <a:pt x="2061362" y="368985"/>
                  </a:moveTo>
                  <a:lnTo>
                    <a:pt x="2059063" y="362445"/>
                  </a:lnTo>
                  <a:lnTo>
                    <a:pt x="2054415" y="362102"/>
                  </a:lnTo>
                  <a:lnTo>
                    <a:pt x="2051443" y="366268"/>
                  </a:lnTo>
                  <a:lnTo>
                    <a:pt x="2047506" y="367868"/>
                  </a:lnTo>
                  <a:lnTo>
                    <a:pt x="2050999" y="367969"/>
                  </a:lnTo>
                  <a:lnTo>
                    <a:pt x="2061362" y="368985"/>
                  </a:lnTo>
                  <a:close/>
                </a:path>
                <a:path w="2255520" h="1550670">
                  <a:moveTo>
                    <a:pt x="2078253" y="368020"/>
                  </a:moveTo>
                  <a:lnTo>
                    <a:pt x="2077275" y="365544"/>
                  </a:lnTo>
                  <a:lnTo>
                    <a:pt x="2077478" y="370713"/>
                  </a:lnTo>
                  <a:lnTo>
                    <a:pt x="2071865" y="370332"/>
                  </a:lnTo>
                  <a:lnTo>
                    <a:pt x="2068360" y="370954"/>
                  </a:lnTo>
                  <a:lnTo>
                    <a:pt x="2070912" y="372249"/>
                  </a:lnTo>
                  <a:lnTo>
                    <a:pt x="2073617" y="372770"/>
                  </a:lnTo>
                  <a:lnTo>
                    <a:pt x="2076475" y="372503"/>
                  </a:lnTo>
                  <a:lnTo>
                    <a:pt x="2077974" y="370332"/>
                  </a:lnTo>
                  <a:lnTo>
                    <a:pt x="2078253" y="368020"/>
                  </a:lnTo>
                  <a:close/>
                </a:path>
                <a:path w="2255520" h="1550670">
                  <a:moveTo>
                    <a:pt x="2171319" y="228968"/>
                  </a:moveTo>
                  <a:lnTo>
                    <a:pt x="2169553" y="229603"/>
                  </a:lnTo>
                  <a:lnTo>
                    <a:pt x="2168652" y="230886"/>
                  </a:lnTo>
                  <a:lnTo>
                    <a:pt x="2168575" y="232841"/>
                  </a:lnTo>
                  <a:lnTo>
                    <a:pt x="2171319" y="228968"/>
                  </a:lnTo>
                  <a:close/>
                </a:path>
                <a:path w="2255520" h="1550670">
                  <a:moveTo>
                    <a:pt x="2178405" y="236296"/>
                  </a:moveTo>
                  <a:lnTo>
                    <a:pt x="2178240" y="233210"/>
                  </a:lnTo>
                  <a:lnTo>
                    <a:pt x="2175751" y="233781"/>
                  </a:lnTo>
                  <a:lnTo>
                    <a:pt x="2174202" y="235331"/>
                  </a:lnTo>
                  <a:lnTo>
                    <a:pt x="2173630" y="237858"/>
                  </a:lnTo>
                  <a:lnTo>
                    <a:pt x="2176703" y="237998"/>
                  </a:lnTo>
                  <a:lnTo>
                    <a:pt x="2178405" y="236296"/>
                  </a:lnTo>
                  <a:close/>
                </a:path>
                <a:path w="2255520" h="1550670">
                  <a:moveTo>
                    <a:pt x="2185606" y="237083"/>
                  </a:moveTo>
                  <a:lnTo>
                    <a:pt x="2184108" y="237350"/>
                  </a:lnTo>
                  <a:lnTo>
                    <a:pt x="2182698" y="237871"/>
                  </a:lnTo>
                  <a:lnTo>
                    <a:pt x="2181364" y="238633"/>
                  </a:lnTo>
                  <a:lnTo>
                    <a:pt x="2185606" y="237083"/>
                  </a:lnTo>
                  <a:close/>
                </a:path>
                <a:path w="2255520" h="1550670">
                  <a:moveTo>
                    <a:pt x="2255215" y="105410"/>
                  </a:moveTo>
                  <a:lnTo>
                    <a:pt x="2255177" y="102654"/>
                  </a:lnTo>
                  <a:lnTo>
                    <a:pt x="2254008" y="100330"/>
                  </a:lnTo>
                  <a:lnTo>
                    <a:pt x="2251481" y="95250"/>
                  </a:lnTo>
                  <a:lnTo>
                    <a:pt x="2241740" y="95250"/>
                  </a:lnTo>
                  <a:lnTo>
                    <a:pt x="2236406" y="96520"/>
                  </a:lnTo>
                  <a:lnTo>
                    <a:pt x="2227669" y="99060"/>
                  </a:lnTo>
                  <a:lnTo>
                    <a:pt x="2219680" y="100330"/>
                  </a:lnTo>
                  <a:lnTo>
                    <a:pt x="2216620" y="96520"/>
                  </a:lnTo>
                  <a:lnTo>
                    <a:pt x="2214499" y="88900"/>
                  </a:lnTo>
                  <a:lnTo>
                    <a:pt x="2207463" y="91440"/>
                  </a:lnTo>
                  <a:lnTo>
                    <a:pt x="2198967" y="99060"/>
                  </a:lnTo>
                  <a:lnTo>
                    <a:pt x="2192426" y="105410"/>
                  </a:lnTo>
                  <a:lnTo>
                    <a:pt x="2187003" y="109220"/>
                  </a:lnTo>
                  <a:lnTo>
                    <a:pt x="2166810" y="134620"/>
                  </a:lnTo>
                  <a:lnTo>
                    <a:pt x="2156333" y="140970"/>
                  </a:lnTo>
                  <a:lnTo>
                    <a:pt x="2149983" y="147320"/>
                  </a:lnTo>
                  <a:lnTo>
                    <a:pt x="2146858" y="161290"/>
                  </a:lnTo>
                  <a:lnTo>
                    <a:pt x="2143328" y="162560"/>
                  </a:lnTo>
                  <a:lnTo>
                    <a:pt x="2135149" y="167640"/>
                  </a:lnTo>
                  <a:lnTo>
                    <a:pt x="2132990" y="169722"/>
                  </a:lnTo>
                  <a:lnTo>
                    <a:pt x="2132990" y="242570"/>
                  </a:lnTo>
                  <a:lnTo>
                    <a:pt x="2129561" y="246380"/>
                  </a:lnTo>
                  <a:lnTo>
                    <a:pt x="2129383" y="247650"/>
                  </a:lnTo>
                  <a:lnTo>
                    <a:pt x="2127554" y="247650"/>
                  </a:lnTo>
                  <a:lnTo>
                    <a:pt x="2128824" y="246380"/>
                  </a:lnTo>
                  <a:lnTo>
                    <a:pt x="2130641" y="243840"/>
                  </a:lnTo>
                  <a:lnTo>
                    <a:pt x="2132990" y="242570"/>
                  </a:lnTo>
                  <a:lnTo>
                    <a:pt x="2132990" y="169722"/>
                  </a:lnTo>
                  <a:lnTo>
                    <a:pt x="2119541" y="182638"/>
                  </a:lnTo>
                  <a:lnTo>
                    <a:pt x="2115058" y="181610"/>
                  </a:lnTo>
                  <a:lnTo>
                    <a:pt x="2116874" y="186690"/>
                  </a:lnTo>
                  <a:lnTo>
                    <a:pt x="2112086" y="189230"/>
                  </a:lnTo>
                  <a:lnTo>
                    <a:pt x="2111603" y="187960"/>
                  </a:lnTo>
                  <a:lnTo>
                    <a:pt x="2110155" y="184150"/>
                  </a:lnTo>
                  <a:lnTo>
                    <a:pt x="2105342" y="187960"/>
                  </a:lnTo>
                  <a:lnTo>
                    <a:pt x="2099957" y="186690"/>
                  </a:lnTo>
                  <a:lnTo>
                    <a:pt x="2091778" y="190500"/>
                  </a:lnTo>
                  <a:lnTo>
                    <a:pt x="2089327" y="195580"/>
                  </a:lnTo>
                  <a:lnTo>
                    <a:pt x="2083904" y="203200"/>
                  </a:lnTo>
                  <a:lnTo>
                    <a:pt x="2071801" y="200660"/>
                  </a:lnTo>
                  <a:lnTo>
                    <a:pt x="1968385" y="200660"/>
                  </a:lnTo>
                  <a:lnTo>
                    <a:pt x="1928672" y="216166"/>
                  </a:lnTo>
                  <a:lnTo>
                    <a:pt x="1928672" y="370840"/>
                  </a:lnTo>
                  <a:lnTo>
                    <a:pt x="1928456" y="377190"/>
                  </a:lnTo>
                  <a:lnTo>
                    <a:pt x="1926234" y="383540"/>
                  </a:lnTo>
                  <a:lnTo>
                    <a:pt x="1923008" y="389216"/>
                  </a:lnTo>
                  <a:lnTo>
                    <a:pt x="1924342" y="386080"/>
                  </a:lnTo>
                  <a:lnTo>
                    <a:pt x="1926094" y="378460"/>
                  </a:lnTo>
                  <a:lnTo>
                    <a:pt x="1928672" y="370840"/>
                  </a:lnTo>
                  <a:lnTo>
                    <a:pt x="1928672" y="216166"/>
                  </a:lnTo>
                  <a:lnTo>
                    <a:pt x="1925447" y="218440"/>
                  </a:lnTo>
                  <a:lnTo>
                    <a:pt x="1919274" y="223520"/>
                  </a:lnTo>
                  <a:lnTo>
                    <a:pt x="1913204" y="227330"/>
                  </a:lnTo>
                  <a:lnTo>
                    <a:pt x="1906917" y="232410"/>
                  </a:lnTo>
                  <a:lnTo>
                    <a:pt x="1900110" y="234950"/>
                  </a:lnTo>
                  <a:lnTo>
                    <a:pt x="1896910" y="236220"/>
                  </a:lnTo>
                  <a:lnTo>
                    <a:pt x="1892947" y="238760"/>
                  </a:lnTo>
                  <a:lnTo>
                    <a:pt x="1888617" y="243840"/>
                  </a:lnTo>
                  <a:lnTo>
                    <a:pt x="1889404" y="246380"/>
                  </a:lnTo>
                  <a:lnTo>
                    <a:pt x="1893862" y="242570"/>
                  </a:lnTo>
                  <a:lnTo>
                    <a:pt x="1889823" y="248920"/>
                  </a:lnTo>
                  <a:lnTo>
                    <a:pt x="1894979" y="247650"/>
                  </a:lnTo>
                  <a:lnTo>
                    <a:pt x="1898116" y="246380"/>
                  </a:lnTo>
                  <a:lnTo>
                    <a:pt x="1892604" y="250190"/>
                  </a:lnTo>
                  <a:lnTo>
                    <a:pt x="1888197" y="255270"/>
                  </a:lnTo>
                  <a:lnTo>
                    <a:pt x="1884273" y="267970"/>
                  </a:lnTo>
                  <a:lnTo>
                    <a:pt x="1877860" y="267970"/>
                  </a:lnTo>
                  <a:lnTo>
                    <a:pt x="1865426" y="273050"/>
                  </a:lnTo>
                  <a:lnTo>
                    <a:pt x="1858962" y="278130"/>
                  </a:lnTo>
                  <a:lnTo>
                    <a:pt x="1844179" y="280670"/>
                  </a:lnTo>
                  <a:lnTo>
                    <a:pt x="1837931" y="279400"/>
                  </a:lnTo>
                  <a:lnTo>
                    <a:pt x="1825485" y="281940"/>
                  </a:lnTo>
                  <a:lnTo>
                    <a:pt x="1821332" y="275590"/>
                  </a:lnTo>
                  <a:lnTo>
                    <a:pt x="1809140" y="274320"/>
                  </a:lnTo>
                  <a:lnTo>
                    <a:pt x="1794725" y="274320"/>
                  </a:lnTo>
                  <a:lnTo>
                    <a:pt x="1786496" y="276860"/>
                  </a:lnTo>
                  <a:lnTo>
                    <a:pt x="1783207" y="277533"/>
                  </a:lnTo>
                  <a:lnTo>
                    <a:pt x="1783207" y="491490"/>
                  </a:lnTo>
                  <a:lnTo>
                    <a:pt x="1781073" y="497751"/>
                  </a:lnTo>
                  <a:lnTo>
                    <a:pt x="1781390" y="496570"/>
                  </a:lnTo>
                  <a:lnTo>
                    <a:pt x="1783207" y="491490"/>
                  </a:lnTo>
                  <a:lnTo>
                    <a:pt x="1783207" y="277533"/>
                  </a:lnTo>
                  <a:lnTo>
                    <a:pt x="1780171" y="278130"/>
                  </a:lnTo>
                  <a:lnTo>
                    <a:pt x="1774863" y="281940"/>
                  </a:lnTo>
                  <a:lnTo>
                    <a:pt x="1769681" y="288290"/>
                  </a:lnTo>
                  <a:lnTo>
                    <a:pt x="1777479" y="288290"/>
                  </a:lnTo>
                  <a:lnTo>
                    <a:pt x="1775269" y="294513"/>
                  </a:lnTo>
                  <a:lnTo>
                    <a:pt x="1775269" y="488950"/>
                  </a:lnTo>
                  <a:lnTo>
                    <a:pt x="1765693" y="492760"/>
                  </a:lnTo>
                  <a:lnTo>
                    <a:pt x="1756105" y="501650"/>
                  </a:lnTo>
                  <a:lnTo>
                    <a:pt x="1758823" y="508609"/>
                  </a:lnTo>
                  <a:lnTo>
                    <a:pt x="1758035" y="509270"/>
                  </a:lnTo>
                  <a:lnTo>
                    <a:pt x="1755216" y="506730"/>
                  </a:lnTo>
                  <a:lnTo>
                    <a:pt x="1755902" y="501650"/>
                  </a:lnTo>
                  <a:lnTo>
                    <a:pt x="1761947" y="495300"/>
                  </a:lnTo>
                  <a:lnTo>
                    <a:pt x="1768805" y="487680"/>
                  </a:lnTo>
                  <a:lnTo>
                    <a:pt x="1771967" y="481330"/>
                  </a:lnTo>
                  <a:lnTo>
                    <a:pt x="1775269" y="488950"/>
                  </a:lnTo>
                  <a:lnTo>
                    <a:pt x="1775269" y="294513"/>
                  </a:lnTo>
                  <a:lnTo>
                    <a:pt x="1773415" y="299720"/>
                  </a:lnTo>
                  <a:lnTo>
                    <a:pt x="1769351" y="303530"/>
                  </a:lnTo>
                  <a:lnTo>
                    <a:pt x="1763928" y="307340"/>
                  </a:lnTo>
                  <a:lnTo>
                    <a:pt x="1758251" y="309880"/>
                  </a:lnTo>
                  <a:lnTo>
                    <a:pt x="1752511" y="313690"/>
                  </a:lnTo>
                  <a:lnTo>
                    <a:pt x="1746872" y="316230"/>
                  </a:lnTo>
                  <a:lnTo>
                    <a:pt x="1733448" y="323850"/>
                  </a:lnTo>
                  <a:lnTo>
                    <a:pt x="1719389" y="330200"/>
                  </a:lnTo>
                  <a:lnTo>
                    <a:pt x="1676082" y="345440"/>
                  </a:lnTo>
                  <a:lnTo>
                    <a:pt x="1668995" y="346710"/>
                  </a:lnTo>
                  <a:lnTo>
                    <a:pt x="1662176" y="350520"/>
                  </a:lnTo>
                  <a:lnTo>
                    <a:pt x="1656384" y="353060"/>
                  </a:lnTo>
                  <a:lnTo>
                    <a:pt x="1650365" y="356870"/>
                  </a:lnTo>
                  <a:lnTo>
                    <a:pt x="1644103" y="360680"/>
                  </a:lnTo>
                  <a:lnTo>
                    <a:pt x="1637563" y="361950"/>
                  </a:lnTo>
                  <a:lnTo>
                    <a:pt x="1630794" y="361950"/>
                  </a:lnTo>
                  <a:lnTo>
                    <a:pt x="1617662" y="364490"/>
                  </a:lnTo>
                  <a:lnTo>
                    <a:pt x="1608277" y="364490"/>
                  </a:lnTo>
                  <a:lnTo>
                    <a:pt x="1605635" y="363220"/>
                  </a:lnTo>
                  <a:lnTo>
                    <a:pt x="1598828" y="361950"/>
                  </a:lnTo>
                  <a:lnTo>
                    <a:pt x="1594891" y="365760"/>
                  </a:lnTo>
                  <a:lnTo>
                    <a:pt x="1590929" y="363220"/>
                  </a:lnTo>
                  <a:lnTo>
                    <a:pt x="1594662" y="361950"/>
                  </a:lnTo>
                  <a:lnTo>
                    <a:pt x="1598828" y="361950"/>
                  </a:lnTo>
                  <a:lnTo>
                    <a:pt x="1602930" y="360680"/>
                  </a:lnTo>
                  <a:lnTo>
                    <a:pt x="1600428" y="359410"/>
                  </a:lnTo>
                  <a:lnTo>
                    <a:pt x="1596250" y="360680"/>
                  </a:lnTo>
                  <a:lnTo>
                    <a:pt x="1594332" y="359410"/>
                  </a:lnTo>
                  <a:lnTo>
                    <a:pt x="1593570" y="358140"/>
                  </a:lnTo>
                  <a:lnTo>
                    <a:pt x="1592554" y="356870"/>
                  </a:lnTo>
                  <a:lnTo>
                    <a:pt x="1591310" y="355600"/>
                  </a:lnTo>
                  <a:lnTo>
                    <a:pt x="1588503" y="354330"/>
                  </a:lnTo>
                  <a:lnTo>
                    <a:pt x="1585391" y="354330"/>
                  </a:lnTo>
                  <a:lnTo>
                    <a:pt x="1582521" y="353060"/>
                  </a:lnTo>
                  <a:lnTo>
                    <a:pt x="1595640" y="336550"/>
                  </a:lnTo>
                  <a:lnTo>
                    <a:pt x="1597825" y="331470"/>
                  </a:lnTo>
                  <a:lnTo>
                    <a:pt x="1605343" y="325120"/>
                  </a:lnTo>
                  <a:lnTo>
                    <a:pt x="1609763" y="323850"/>
                  </a:lnTo>
                  <a:lnTo>
                    <a:pt x="1616735" y="317500"/>
                  </a:lnTo>
                  <a:lnTo>
                    <a:pt x="1617954" y="312420"/>
                  </a:lnTo>
                  <a:lnTo>
                    <a:pt x="1623898" y="306070"/>
                  </a:lnTo>
                  <a:lnTo>
                    <a:pt x="1630299" y="308610"/>
                  </a:lnTo>
                  <a:lnTo>
                    <a:pt x="1625739" y="312420"/>
                  </a:lnTo>
                  <a:lnTo>
                    <a:pt x="1634401" y="308610"/>
                  </a:lnTo>
                  <a:lnTo>
                    <a:pt x="1635925" y="306070"/>
                  </a:lnTo>
                  <a:lnTo>
                    <a:pt x="1640497" y="298450"/>
                  </a:lnTo>
                  <a:lnTo>
                    <a:pt x="1644294" y="288290"/>
                  </a:lnTo>
                  <a:lnTo>
                    <a:pt x="1646034" y="278130"/>
                  </a:lnTo>
                  <a:lnTo>
                    <a:pt x="1647571" y="270510"/>
                  </a:lnTo>
                  <a:lnTo>
                    <a:pt x="1649476" y="262890"/>
                  </a:lnTo>
                  <a:lnTo>
                    <a:pt x="1649793" y="261607"/>
                  </a:lnTo>
                  <a:lnTo>
                    <a:pt x="1650911" y="252730"/>
                  </a:lnTo>
                  <a:lnTo>
                    <a:pt x="1649133" y="245110"/>
                  </a:lnTo>
                  <a:lnTo>
                    <a:pt x="1641983" y="243840"/>
                  </a:lnTo>
                  <a:lnTo>
                    <a:pt x="1632204" y="248920"/>
                  </a:lnTo>
                  <a:lnTo>
                    <a:pt x="1622577" y="255270"/>
                  </a:lnTo>
                  <a:lnTo>
                    <a:pt x="1615909" y="260350"/>
                  </a:lnTo>
                  <a:lnTo>
                    <a:pt x="1612252" y="261620"/>
                  </a:lnTo>
                  <a:lnTo>
                    <a:pt x="1607007" y="262890"/>
                  </a:lnTo>
                  <a:lnTo>
                    <a:pt x="1602600" y="262890"/>
                  </a:lnTo>
                  <a:lnTo>
                    <a:pt x="1601444" y="259080"/>
                  </a:lnTo>
                  <a:lnTo>
                    <a:pt x="1602740" y="251460"/>
                  </a:lnTo>
                  <a:lnTo>
                    <a:pt x="1610741" y="247650"/>
                  </a:lnTo>
                  <a:lnTo>
                    <a:pt x="1623402" y="241300"/>
                  </a:lnTo>
                  <a:lnTo>
                    <a:pt x="1625307" y="234950"/>
                  </a:lnTo>
                  <a:lnTo>
                    <a:pt x="1638668" y="229870"/>
                  </a:lnTo>
                  <a:lnTo>
                    <a:pt x="1643621" y="219710"/>
                  </a:lnTo>
                  <a:lnTo>
                    <a:pt x="1645488" y="210820"/>
                  </a:lnTo>
                  <a:lnTo>
                    <a:pt x="1646021" y="208280"/>
                  </a:lnTo>
                  <a:lnTo>
                    <a:pt x="1644015" y="200660"/>
                  </a:lnTo>
                  <a:lnTo>
                    <a:pt x="1655762" y="194310"/>
                  </a:lnTo>
                  <a:lnTo>
                    <a:pt x="1652866" y="185420"/>
                  </a:lnTo>
                  <a:lnTo>
                    <a:pt x="1638655" y="179070"/>
                  </a:lnTo>
                  <a:lnTo>
                    <a:pt x="1632635" y="173990"/>
                  </a:lnTo>
                  <a:lnTo>
                    <a:pt x="1622259" y="168910"/>
                  </a:lnTo>
                  <a:lnTo>
                    <a:pt x="1614805" y="163830"/>
                  </a:lnTo>
                  <a:lnTo>
                    <a:pt x="1611477" y="165100"/>
                  </a:lnTo>
                  <a:lnTo>
                    <a:pt x="1605648" y="167640"/>
                  </a:lnTo>
                  <a:lnTo>
                    <a:pt x="1599107" y="172720"/>
                  </a:lnTo>
                  <a:lnTo>
                    <a:pt x="1595932" y="179070"/>
                  </a:lnTo>
                  <a:lnTo>
                    <a:pt x="1600200" y="181610"/>
                  </a:lnTo>
                  <a:lnTo>
                    <a:pt x="1594269" y="184150"/>
                  </a:lnTo>
                  <a:lnTo>
                    <a:pt x="1571180" y="207010"/>
                  </a:lnTo>
                  <a:lnTo>
                    <a:pt x="1563052" y="210820"/>
                  </a:lnTo>
                  <a:lnTo>
                    <a:pt x="1565630" y="208280"/>
                  </a:lnTo>
                  <a:lnTo>
                    <a:pt x="1567561" y="205740"/>
                  </a:lnTo>
                  <a:lnTo>
                    <a:pt x="1568081" y="201930"/>
                  </a:lnTo>
                  <a:lnTo>
                    <a:pt x="1566176" y="205740"/>
                  </a:lnTo>
                  <a:lnTo>
                    <a:pt x="1563725" y="207010"/>
                  </a:lnTo>
                  <a:lnTo>
                    <a:pt x="1560728" y="208280"/>
                  </a:lnTo>
                  <a:lnTo>
                    <a:pt x="1565744" y="204470"/>
                  </a:lnTo>
                  <a:lnTo>
                    <a:pt x="1567040" y="196850"/>
                  </a:lnTo>
                  <a:lnTo>
                    <a:pt x="1571180" y="191770"/>
                  </a:lnTo>
                  <a:lnTo>
                    <a:pt x="1564627" y="194310"/>
                  </a:lnTo>
                  <a:lnTo>
                    <a:pt x="1561198" y="201930"/>
                  </a:lnTo>
                  <a:lnTo>
                    <a:pt x="1548168" y="204470"/>
                  </a:lnTo>
                  <a:lnTo>
                    <a:pt x="1547825" y="207010"/>
                  </a:lnTo>
                  <a:lnTo>
                    <a:pt x="1539722" y="213360"/>
                  </a:lnTo>
                  <a:lnTo>
                    <a:pt x="1535341" y="213360"/>
                  </a:lnTo>
                  <a:lnTo>
                    <a:pt x="1530908" y="223520"/>
                  </a:lnTo>
                  <a:lnTo>
                    <a:pt x="1529537" y="227330"/>
                  </a:lnTo>
                  <a:lnTo>
                    <a:pt x="1522234" y="236220"/>
                  </a:lnTo>
                  <a:lnTo>
                    <a:pt x="1515084" y="240030"/>
                  </a:lnTo>
                  <a:lnTo>
                    <a:pt x="1510804" y="248920"/>
                  </a:lnTo>
                  <a:lnTo>
                    <a:pt x="1511515" y="252730"/>
                  </a:lnTo>
                  <a:lnTo>
                    <a:pt x="1508531" y="256540"/>
                  </a:lnTo>
                  <a:lnTo>
                    <a:pt x="1504683" y="262890"/>
                  </a:lnTo>
                  <a:lnTo>
                    <a:pt x="1501482" y="269240"/>
                  </a:lnTo>
                  <a:lnTo>
                    <a:pt x="1501025" y="275590"/>
                  </a:lnTo>
                  <a:lnTo>
                    <a:pt x="1505419" y="280670"/>
                  </a:lnTo>
                  <a:lnTo>
                    <a:pt x="1501775" y="284480"/>
                  </a:lnTo>
                  <a:lnTo>
                    <a:pt x="1499616" y="292100"/>
                  </a:lnTo>
                  <a:lnTo>
                    <a:pt x="1498079" y="298450"/>
                  </a:lnTo>
                  <a:lnTo>
                    <a:pt x="1496326" y="304800"/>
                  </a:lnTo>
                  <a:lnTo>
                    <a:pt x="1468043" y="339090"/>
                  </a:lnTo>
                  <a:lnTo>
                    <a:pt x="1444282" y="353060"/>
                  </a:lnTo>
                  <a:lnTo>
                    <a:pt x="1437500" y="355600"/>
                  </a:lnTo>
                  <a:lnTo>
                    <a:pt x="1432648" y="354622"/>
                  </a:lnTo>
                  <a:lnTo>
                    <a:pt x="1432648" y="1047750"/>
                  </a:lnTo>
                  <a:lnTo>
                    <a:pt x="1429156" y="1050023"/>
                  </a:lnTo>
                  <a:lnTo>
                    <a:pt x="1429600" y="1049324"/>
                  </a:lnTo>
                  <a:lnTo>
                    <a:pt x="1431315" y="1048181"/>
                  </a:lnTo>
                  <a:lnTo>
                    <a:pt x="1432648" y="1047750"/>
                  </a:lnTo>
                  <a:lnTo>
                    <a:pt x="1432648" y="354622"/>
                  </a:lnTo>
                  <a:lnTo>
                    <a:pt x="1431264" y="354330"/>
                  </a:lnTo>
                  <a:lnTo>
                    <a:pt x="1427302" y="350520"/>
                  </a:lnTo>
                  <a:lnTo>
                    <a:pt x="1425981" y="340360"/>
                  </a:lnTo>
                  <a:lnTo>
                    <a:pt x="1427099" y="328930"/>
                  </a:lnTo>
                  <a:lnTo>
                    <a:pt x="1430248" y="317500"/>
                  </a:lnTo>
                  <a:lnTo>
                    <a:pt x="1435023" y="308610"/>
                  </a:lnTo>
                  <a:lnTo>
                    <a:pt x="1439506" y="303530"/>
                  </a:lnTo>
                  <a:lnTo>
                    <a:pt x="1438249" y="297180"/>
                  </a:lnTo>
                  <a:lnTo>
                    <a:pt x="1441958" y="283210"/>
                  </a:lnTo>
                  <a:lnTo>
                    <a:pt x="1444523" y="279400"/>
                  </a:lnTo>
                  <a:lnTo>
                    <a:pt x="1446237" y="276860"/>
                  </a:lnTo>
                  <a:lnTo>
                    <a:pt x="1451140" y="271780"/>
                  </a:lnTo>
                  <a:lnTo>
                    <a:pt x="1454327" y="267970"/>
                  </a:lnTo>
                  <a:lnTo>
                    <a:pt x="1457528" y="264160"/>
                  </a:lnTo>
                  <a:lnTo>
                    <a:pt x="1460639" y="259080"/>
                  </a:lnTo>
                  <a:lnTo>
                    <a:pt x="1462963" y="255270"/>
                  </a:lnTo>
                  <a:lnTo>
                    <a:pt x="1468513" y="247650"/>
                  </a:lnTo>
                  <a:lnTo>
                    <a:pt x="1475219" y="240030"/>
                  </a:lnTo>
                  <a:lnTo>
                    <a:pt x="1480223" y="234950"/>
                  </a:lnTo>
                  <a:lnTo>
                    <a:pt x="1482547" y="227330"/>
                  </a:lnTo>
                  <a:lnTo>
                    <a:pt x="1488440" y="220980"/>
                  </a:lnTo>
                  <a:lnTo>
                    <a:pt x="1501355" y="209550"/>
                  </a:lnTo>
                  <a:lnTo>
                    <a:pt x="1499895" y="209080"/>
                  </a:lnTo>
                  <a:lnTo>
                    <a:pt x="1510601" y="199021"/>
                  </a:lnTo>
                  <a:lnTo>
                    <a:pt x="1515452" y="192811"/>
                  </a:lnTo>
                  <a:lnTo>
                    <a:pt x="1520507" y="186791"/>
                  </a:lnTo>
                  <a:lnTo>
                    <a:pt x="1512252" y="187947"/>
                  </a:lnTo>
                  <a:lnTo>
                    <a:pt x="1508404" y="196659"/>
                  </a:lnTo>
                  <a:lnTo>
                    <a:pt x="1501546" y="200329"/>
                  </a:lnTo>
                  <a:lnTo>
                    <a:pt x="1496987" y="202844"/>
                  </a:lnTo>
                  <a:lnTo>
                    <a:pt x="1497888" y="208419"/>
                  </a:lnTo>
                  <a:lnTo>
                    <a:pt x="1497482" y="208280"/>
                  </a:lnTo>
                  <a:lnTo>
                    <a:pt x="1489735" y="208280"/>
                  </a:lnTo>
                  <a:lnTo>
                    <a:pt x="1482293" y="212090"/>
                  </a:lnTo>
                  <a:lnTo>
                    <a:pt x="1475041" y="218440"/>
                  </a:lnTo>
                  <a:lnTo>
                    <a:pt x="1467878" y="220980"/>
                  </a:lnTo>
                  <a:lnTo>
                    <a:pt x="1468958" y="214630"/>
                  </a:lnTo>
                  <a:lnTo>
                    <a:pt x="1475968" y="208280"/>
                  </a:lnTo>
                  <a:lnTo>
                    <a:pt x="1484261" y="201930"/>
                  </a:lnTo>
                  <a:lnTo>
                    <a:pt x="1488706" y="203200"/>
                  </a:lnTo>
                  <a:lnTo>
                    <a:pt x="1490205" y="201930"/>
                  </a:lnTo>
                  <a:lnTo>
                    <a:pt x="1494726" y="198120"/>
                  </a:lnTo>
                  <a:lnTo>
                    <a:pt x="1495793" y="194310"/>
                  </a:lnTo>
                  <a:lnTo>
                    <a:pt x="1506969" y="184150"/>
                  </a:lnTo>
                  <a:lnTo>
                    <a:pt x="1513154" y="177800"/>
                  </a:lnTo>
                  <a:lnTo>
                    <a:pt x="1515630" y="175260"/>
                  </a:lnTo>
                  <a:lnTo>
                    <a:pt x="1524723" y="167640"/>
                  </a:lnTo>
                  <a:lnTo>
                    <a:pt x="1534426" y="161290"/>
                  </a:lnTo>
                  <a:lnTo>
                    <a:pt x="1532623" y="163830"/>
                  </a:lnTo>
                  <a:lnTo>
                    <a:pt x="1531454" y="166370"/>
                  </a:lnTo>
                  <a:lnTo>
                    <a:pt x="1530946" y="170180"/>
                  </a:lnTo>
                  <a:lnTo>
                    <a:pt x="1538490" y="167640"/>
                  </a:lnTo>
                  <a:lnTo>
                    <a:pt x="1542021" y="162560"/>
                  </a:lnTo>
                  <a:lnTo>
                    <a:pt x="1550289" y="161290"/>
                  </a:lnTo>
                  <a:lnTo>
                    <a:pt x="1546974" y="165100"/>
                  </a:lnTo>
                  <a:lnTo>
                    <a:pt x="1542288" y="167640"/>
                  </a:lnTo>
                  <a:lnTo>
                    <a:pt x="1540230" y="171450"/>
                  </a:lnTo>
                  <a:lnTo>
                    <a:pt x="1548422" y="167640"/>
                  </a:lnTo>
                  <a:lnTo>
                    <a:pt x="1555559" y="162560"/>
                  </a:lnTo>
                  <a:lnTo>
                    <a:pt x="1558036" y="161290"/>
                  </a:lnTo>
                  <a:lnTo>
                    <a:pt x="1563001" y="158750"/>
                  </a:lnTo>
                  <a:lnTo>
                    <a:pt x="1572082" y="156210"/>
                  </a:lnTo>
                  <a:lnTo>
                    <a:pt x="1581099" y="156210"/>
                  </a:lnTo>
                  <a:lnTo>
                    <a:pt x="1597393" y="151130"/>
                  </a:lnTo>
                  <a:lnTo>
                    <a:pt x="1606575" y="152400"/>
                  </a:lnTo>
                  <a:lnTo>
                    <a:pt x="1611096" y="154940"/>
                  </a:lnTo>
                  <a:lnTo>
                    <a:pt x="1611198" y="161290"/>
                  </a:lnTo>
                  <a:lnTo>
                    <a:pt x="1616049" y="161290"/>
                  </a:lnTo>
                  <a:lnTo>
                    <a:pt x="1621282" y="156210"/>
                  </a:lnTo>
                  <a:lnTo>
                    <a:pt x="1621612" y="154940"/>
                  </a:lnTo>
                  <a:lnTo>
                    <a:pt x="1628546" y="153670"/>
                  </a:lnTo>
                  <a:lnTo>
                    <a:pt x="1636090" y="156210"/>
                  </a:lnTo>
                  <a:lnTo>
                    <a:pt x="1643418" y="157480"/>
                  </a:lnTo>
                  <a:lnTo>
                    <a:pt x="1649730" y="154940"/>
                  </a:lnTo>
                  <a:lnTo>
                    <a:pt x="1648739" y="153670"/>
                  </a:lnTo>
                  <a:lnTo>
                    <a:pt x="1646783" y="151130"/>
                  </a:lnTo>
                  <a:lnTo>
                    <a:pt x="1646351" y="147320"/>
                  </a:lnTo>
                  <a:lnTo>
                    <a:pt x="1646212" y="146050"/>
                  </a:lnTo>
                  <a:lnTo>
                    <a:pt x="1641208" y="146050"/>
                  </a:lnTo>
                  <a:lnTo>
                    <a:pt x="1646389" y="144780"/>
                  </a:lnTo>
                  <a:lnTo>
                    <a:pt x="1646961" y="140970"/>
                  </a:lnTo>
                  <a:lnTo>
                    <a:pt x="1647532" y="137160"/>
                  </a:lnTo>
                  <a:lnTo>
                    <a:pt x="1647913" y="134620"/>
                  </a:lnTo>
                  <a:lnTo>
                    <a:pt x="1648294" y="132080"/>
                  </a:lnTo>
                  <a:lnTo>
                    <a:pt x="1634807" y="133350"/>
                  </a:lnTo>
                  <a:lnTo>
                    <a:pt x="1627898" y="134620"/>
                  </a:lnTo>
                  <a:lnTo>
                    <a:pt x="1620316" y="133350"/>
                  </a:lnTo>
                  <a:lnTo>
                    <a:pt x="1621358" y="128270"/>
                  </a:lnTo>
                  <a:lnTo>
                    <a:pt x="1623999" y="124460"/>
                  </a:lnTo>
                  <a:lnTo>
                    <a:pt x="1596288" y="124460"/>
                  </a:lnTo>
                  <a:lnTo>
                    <a:pt x="1583626" y="124460"/>
                  </a:lnTo>
                  <a:lnTo>
                    <a:pt x="1575676" y="127000"/>
                  </a:lnTo>
                  <a:lnTo>
                    <a:pt x="1567624" y="130810"/>
                  </a:lnTo>
                  <a:lnTo>
                    <a:pt x="1559433" y="133350"/>
                  </a:lnTo>
                  <a:lnTo>
                    <a:pt x="1551038" y="133350"/>
                  </a:lnTo>
                  <a:lnTo>
                    <a:pt x="1542859" y="129540"/>
                  </a:lnTo>
                  <a:lnTo>
                    <a:pt x="1537423" y="133350"/>
                  </a:lnTo>
                  <a:lnTo>
                    <a:pt x="1534642" y="128270"/>
                  </a:lnTo>
                  <a:lnTo>
                    <a:pt x="1532559" y="124460"/>
                  </a:lnTo>
                  <a:lnTo>
                    <a:pt x="1529054" y="119380"/>
                  </a:lnTo>
                  <a:lnTo>
                    <a:pt x="1528165" y="118110"/>
                  </a:lnTo>
                  <a:lnTo>
                    <a:pt x="1526374" y="116840"/>
                  </a:lnTo>
                  <a:lnTo>
                    <a:pt x="1522793" y="114300"/>
                  </a:lnTo>
                  <a:lnTo>
                    <a:pt x="1516468" y="113030"/>
                  </a:lnTo>
                  <a:lnTo>
                    <a:pt x="1509268" y="116840"/>
                  </a:lnTo>
                  <a:lnTo>
                    <a:pt x="1512354" y="113030"/>
                  </a:lnTo>
                  <a:lnTo>
                    <a:pt x="1509420" y="114300"/>
                  </a:lnTo>
                  <a:lnTo>
                    <a:pt x="1504289" y="116840"/>
                  </a:lnTo>
                  <a:lnTo>
                    <a:pt x="1500759" y="119380"/>
                  </a:lnTo>
                  <a:lnTo>
                    <a:pt x="1501546" y="115570"/>
                  </a:lnTo>
                  <a:lnTo>
                    <a:pt x="1505762" y="113030"/>
                  </a:lnTo>
                  <a:lnTo>
                    <a:pt x="1504302" y="105410"/>
                  </a:lnTo>
                  <a:lnTo>
                    <a:pt x="1501432" y="102870"/>
                  </a:lnTo>
                  <a:lnTo>
                    <a:pt x="1503083" y="99060"/>
                  </a:lnTo>
                  <a:lnTo>
                    <a:pt x="1495450" y="104140"/>
                  </a:lnTo>
                  <a:lnTo>
                    <a:pt x="1487690" y="107950"/>
                  </a:lnTo>
                  <a:lnTo>
                    <a:pt x="1479842" y="110490"/>
                  </a:lnTo>
                  <a:lnTo>
                    <a:pt x="1471917" y="114300"/>
                  </a:lnTo>
                  <a:lnTo>
                    <a:pt x="1465745" y="116840"/>
                  </a:lnTo>
                  <a:lnTo>
                    <a:pt x="1459344" y="116840"/>
                  </a:lnTo>
                  <a:lnTo>
                    <a:pt x="1446466" y="119380"/>
                  </a:lnTo>
                  <a:lnTo>
                    <a:pt x="1439341" y="123190"/>
                  </a:lnTo>
                  <a:lnTo>
                    <a:pt x="1431290" y="128270"/>
                  </a:lnTo>
                  <a:lnTo>
                    <a:pt x="1424520" y="128270"/>
                  </a:lnTo>
                  <a:lnTo>
                    <a:pt x="1424520" y="1036320"/>
                  </a:lnTo>
                  <a:lnTo>
                    <a:pt x="1422374" y="1038860"/>
                  </a:lnTo>
                  <a:lnTo>
                    <a:pt x="1421955" y="1040930"/>
                  </a:lnTo>
                  <a:lnTo>
                    <a:pt x="1416786" y="1035050"/>
                  </a:lnTo>
                  <a:lnTo>
                    <a:pt x="1419263" y="1037590"/>
                  </a:lnTo>
                  <a:lnTo>
                    <a:pt x="1421853" y="1037590"/>
                  </a:lnTo>
                  <a:lnTo>
                    <a:pt x="1424520" y="1036320"/>
                  </a:lnTo>
                  <a:lnTo>
                    <a:pt x="1424520" y="128270"/>
                  </a:lnTo>
                  <a:lnTo>
                    <a:pt x="1418640" y="128270"/>
                  </a:lnTo>
                  <a:lnTo>
                    <a:pt x="1419402" y="127000"/>
                  </a:lnTo>
                  <a:lnTo>
                    <a:pt x="1414830" y="123190"/>
                  </a:lnTo>
                  <a:lnTo>
                    <a:pt x="1410106" y="127000"/>
                  </a:lnTo>
                  <a:lnTo>
                    <a:pt x="1407528" y="125730"/>
                  </a:lnTo>
                  <a:lnTo>
                    <a:pt x="1412138" y="123190"/>
                  </a:lnTo>
                  <a:lnTo>
                    <a:pt x="1417980" y="116840"/>
                  </a:lnTo>
                  <a:lnTo>
                    <a:pt x="1419123" y="111760"/>
                  </a:lnTo>
                  <a:lnTo>
                    <a:pt x="1407972" y="115570"/>
                  </a:lnTo>
                  <a:lnTo>
                    <a:pt x="1392377" y="120650"/>
                  </a:lnTo>
                  <a:lnTo>
                    <a:pt x="1377200" y="123190"/>
                  </a:lnTo>
                  <a:lnTo>
                    <a:pt x="1367282" y="120650"/>
                  </a:lnTo>
                  <a:lnTo>
                    <a:pt x="1374076" y="115570"/>
                  </a:lnTo>
                  <a:lnTo>
                    <a:pt x="1381417" y="111760"/>
                  </a:lnTo>
                  <a:lnTo>
                    <a:pt x="1388935" y="107950"/>
                  </a:lnTo>
                  <a:lnTo>
                    <a:pt x="1396301" y="104140"/>
                  </a:lnTo>
                  <a:lnTo>
                    <a:pt x="1402600" y="100330"/>
                  </a:lnTo>
                  <a:lnTo>
                    <a:pt x="1414945" y="92710"/>
                  </a:lnTo>
                  <a:lnTo>
                    <a:pt x="1421295" y="88900"/>
                  </a:lnTo>
                  <a:lnTo>
                    <a:pt x="1437322" y="81280"/>
                  </a:lnTo>
                  <a:lnTo>
                    <a:pt x="1454073" y="74917"/>
                  </a:lnTo>
                  <a:lnTo>
                    <a:pt x="1488008" y="64770"/>
                  </a:lnTo>
                  <a:lnTo>
                    <a:pt x="1481543" y="62230"/>
                  </a:lnTo>
                  <a:lnTo>
                    <a:pt x="1477391" y="64770"/>
                  </a:lnTo>
                  <a:lnTo>
                    <a:pt x="1472133" y="60960"/>
                  </a:lnTo>
                  <a:lnTo>
                    <a:pt x="1468628" y="58420"/>
                  </a:lnTo>
                  <a:lnTo>
                    <a:pt x="1464424" y="59690"/>
                  </a:lnTo>
                  <a:lnTo>
                    <a:pt x="1457337" y="59690"/>
                  </a:lnTo>
                  <a:lnTo>
                    <a:pt x="1444040" y="60960"/>
                  </a:lnTo>
                  <a:lnTo>
                    <a:pt x="1448142" y="53340"/>
                  </a:lnTo>
                  <a:lnTo>
                    <a:pt x="1425625" y="60960"/>
                  </a:lnTo>
                  <a:lnTo>
                    <a:pt x="1415986" y="60960"/>
                  </a:lnTo>
                  <a:lnTo>
                    <a:pt x="1414195" y="59690"/>
                  </a:lnTo>
                  <a:lnTo>
                    <a:pt x="1414614" y="55880"/>
                  </a:lnTo>
                  <a:lnTo>
                    <a:pt x="1414754" y="54610"/>
                  </a:lnTo>
                  <a:lnTo>
                    <a:pt x="1411947" y="55880"/>
                  </a:lnTo>
                  <a:lnTo>
                    <a:pt x="1409954" y="54610"/>
                  </a:lnTo>
                  <a:lnTo>
                    <a:pt x="1405978" y="52070"/>
                  </a:lnTo>
                  <a:lnTo>
                    <a:pt x="1403438" y="48260"/>
                  </a:lnTo>
                  <a:lnTo>
                    <a:pt x="1397177" y="49530"/>
                  </a:lnTo>
                  <a:lnTo>
                    <a:pt x="1397368" y="52070"/>
                  </a:lnTo>
                  <a:lnTo>
                    <a:pt x="1392453" y="54610"/>
                  </a:lnTo>
                  <a:lnTo>
                    <a:pt x="1392466" y="46990"/>
                  </a:lnTo>
                  <a:lnTo>
                    <a:pt x="1393977" y="45720"/>
                  </a:lnTo>
                  <a:lnTo>
                    <a:pt x="1390561" y="45720"/>
                  </a:lnTo>
                  <a:lnTo>
                    <a:pt x="1389735" y="44450"/>
                  </a:lnTo>
                  <a:lnTo>
                    <a:pt x="1388910" y="43180"/>
                  </a:lnTo>
                  <a:lnTo>
                    <a:pt x="1390878" y="40640"/>
                  </a:lnTo>
                  <a:lnTo>
                    <a:pt x="1384236" y="39370"/>
                  </a:lnTo>
                  <a:lnTo>
                    <a:pt x="1376400" y="33020"/>
                  </a:lnTo>
                  <a:lnTo>
                    <a:pt x="1366164" y="36830"/>
                  </a:lnTo>
                  <a:lnTo>
                    <a:pt x="1348638" y="44450"/>
                  </a:lnTo>
                  <a:lnTo>
                    <a:pt x="1348689" y="33020"/>
                  </a:lnTo>
                  <a:lnTo>
                    <a:pt x="1328178" y="33020"/>
                  </a:lnTo>
                  <a:lnTo>
                    <a:pt x="1325156" y="30480"/>
                  </a:lnTo>
                  <a:lnTo>
                    <a:pt x="1323644" y="29210"/>
                  </a:lnTo>
                  <a:lnTo>
                    <a:pt x="1324914" y="21590"/>
                  </a:lnTo>
                  <a:lnTo>
                    <a:pt x="1325968" y="19050"/>
                  </a:lnTo>
                  <a:lnTo>
                    <a:pt x="1313916" y="19050"/>
                  </a:lnTo>
                  <a:lnTo>
                    <a:pt x="1014310" y="19050"/>
                  </a:lnTo>
                  <a:lnTo>
                    <a:pt x="1014310" y="896620"/>
                  </a:lnTo>
                  <a:lnTo>
                    <a:pt x="1012444" y="900430"/>
                  </a:lnTo>
                  <a:lnTo>
                    <a:pt x="1009802" y="902804"/>
                  </a:lnTo>
                  <a:lnTo>
                    <a:pt x="1010513" y="895350"/>
                  </a:lnTo>
                  <a:lnTo>
                    <a:pt x="1012088" y="890270"/>
                  </a:lnTo>
                  <a:lnTo>
                    <a:pt x="1014310" y="896620"/>
                  </a:lnTo>
                  <a:lnTo>
                    <a:pt x="1014310" y="19050"/>
                  </a:lnTo>
                  <a:lnTo>
                    <a:pt x="345833" y="19050"/>
                  </a:lnTo>
                  <a:lnTo>
                    <a:pt x="324777" y="19050"/>
                  </a:lnTo>
                  <a:lnTo>
                    <a:pt x="319633" y="21590"/>
                  </a:lnTo>
                  <a:lnTo>
                    <a:pt x="317119" y="24130"/>
                  </a:lnTo>
                  <a:lnTo>
                    <a:pt x="315988" y="31750"/>
                  </a:lnTo>
                  <a:lnTo>
                    <a:pt x="321894" y="30480"/>
                  </a:lnTo>
                  <a:lnTo>
                    <a:pt x="318846" y="35560"/>
                  </a:lnTo>
                  <a:lnTo>
                    <a:pt x="316001" y="39370"/>
                  </a:lnTo>
                  <a:lnTo>
                    <a:pt x="312331" y="43180"/>
                  </a:lnTo>
                  <a:lnTo>
                    <a:pt x="306793" y="41910"/>
                  </a:lnTo>
                  <a:lnTo>
                    <a:pt x="303911" y="48171"/>
                  </a:lnTo>
                  <a:lnTo>
                    <a:pt x="301485" y="49999"/>
                  </a:lnTo>
                  <a:lnTo>
                    <a:pt x="297980" y="55130"/>
                  </a:lnTo>
                  <a:lnTo>
                    <a:pt x="297040" y="61010"/>
                  </a:lnTo>
                  <a:lnTo>
                    <a:pt x="299440" y="67284"/>
                  </a:lnTo>
                  <a:lnTo>
                    <a:pt x="304190" y="66535"/>
                  </a:lnTo>
                  <a:lnTo>
                    <a:pt x="305181" y="60401"/>
                  </a:lnTo>
                  <a:lnTo>
                    <a:pt x="299440" y="60706"/>
                  </a:lnTo>
                  <a:lnTo>
                    <a:pt x="302107" y="57327"/>
                  </a:lnTo>
                  <a:lnTo>
                    <a:pt x="299288" y="53238"/>
                  </a:lnTo>
                  <a:lnTo>
                    <a:pt x="305371" y="48971"/>
                  </a:lnTo>
                  <a:lnTo>
                    <a:pt x="310172" y="49974"/>
                  </a:lnTo>
                  <a:lnTo>
                    <a:pt x="306793" y="45999"/>
                  </a:lnTo>
                  <a:lnTo>
                    <a:pt x="304114" y="48018"/>
                  </a:lnTo>
                  <a:lnTo>
                    <a:pt x="309016" y="43180"/>
                  </a:lnTo>
                  <a:lnTo>
                    <a:pt x="311975" y="53340"/>
                  </a:lnTo>
                  <a:lnTo>
                    <a:pt x="306590" y="57150"/>
                  </a:lnTo>
                  <a:lnTo>
                    <a:pt x="308025" y="62230"/>
                  </a:lnTo>
                  <a:lnTo>
                    <a:pt x="306527" y="66040"/>
                  </a:lnTo>
                  <a:lnTo>
                    <a:pt x="301472" y="69850"/>
                  </a:lnTo>
                  <a:lnTo>
                    <a:pt x="295960" y="74930"/>
                  </a:lnTo>
                  <a:lnTo>
                    <a:pt x="293065" y="80010"/>
                  </a:lnTo>
                  <a:lnTo>
                    <a:pt x="292011" y="90170"/>
                  </a:lnTo>
                  <a:lnTo>
                    <a:pt x="282346" y="92710"/>
                  </a:lnTo>
                  <a:lnTo>
                    <a:pt x="273545" y="99060"/>
                  </a:lnTo>
                  <a:lnTo>
                    <a:pt x="268109" y="104140"/>
                  </a:lnTo>
                  <a:lnTo>
                    <a:pt x="261264" y="100330"/>
                  </a:lnTo>
                  <a:lnTo>
                    <a:pt x="257911" y="102654"/>
                  </a:lnTo>
                  <a:lnTo>
                    <a:pt x="257492" y="102146"/>
                  </a:lnTo>
                  <a:lnTo>
                    <a:pt x="257873" y="101879"/>
                  </a:lnTo>
                  <a:lnTo>
                    <a:pt x="259219" y="101600"/>
                  </a:lnTo>
                  <a:lnTo>
                    <a:pt x="262216" y="96659"/>
                  </a:lnTo>
                  <a:lnTo>
                    <a:pt x="261912" y="99733"/>
                  </a:lnTo>
                  <a:lnTo>
                    <a:pt x="265353" y="95999"/>
                  </a:lnTo>
                  <a:lnTo>
                    <a:pt x="265480" y="94729"/>
                  </a:lnTo>
                  <a:lnTo>
                    <a:pt x="268871" y="93980"/>
                  </a:lnTo>
                  <a:lnTo>
                    <a:pt x="266204" y="95250"/>
                  </a:lnTo>
                  <a:lnTo>
                    <a:pt x="264337" y="97790"/>
                  </a:lnTo>
                  <a:lnTo>
                    <a:pt x="264617" y="101600"/>
                  </a:lnTo>
                  <a:lnTo>
                    <a:pt x="267677" y="97790"/>
                  </a:lnTo>
                  <a:lnTo>
                    <a:pt x="270421" y="92710"/>
                  </a:lnTo>
                  <a:lnTo>
                    <a:pt x="275450" y="92710"/>
                  </a:lnTo>
                  <a:lnTo>
                    <a:pt x="271983" y="96520"/>
                  </a:lnTo>
                  <a:lnTo>
                    <a:pt x="276834" y="93980"/>
                  </a:lnTo>
                  <a:lnTo>
                    <a:pt x="277761" y="92710"/>
                  </a:lnTo>
                  <a:lnTo>
                    <a:pt x="280568" y="88900"/>
                  </a:lnTo>
                  <a:lnTo>
                    <a:pt x="281647" y="85090"/>
                  </a:lnTo>
                  <a:lnTo>
                    <a:pt x="278561" y="85090"/>
                  </a:lnTo>
                  <a:lnTo>
                    <a:pt x="282130" y="80010"/>
                  </a:lnTo>
                  <a:lnTo>
                    <a:pt x="287743" y="76200"/>
                  </a:lnTo>
                  <a:lnTo>
                    <a:pt x="292531" y="72390"/>
                  </a:lnTo>
                  <a:lnTo>
                    <a:pt x="293649" y="68580"/>
                  </a:lnTo>
                  <a:lnTo>
                    <a:pt x="291058" y="69977"/>
                  </a:lnTo>
                  <a:lnTo>
                    <a:pt x="292747" y="64770"/>
                  </a:lnTo>
                  <a:lnTo>
                    <a:pt x="292341" y="63500"/>
                  </a:lnTo>
                  <a:lnTo>
                    <a:pt x="291503" y="60960"/>
                  </a:lnTo>
                  <a:lnTo>
                    <a:pt x="293255" y="57150"/>
                  </a:lnTo>
                  <a:lnTo>
                    <a:pt x="290233" y="58420"/>
                  </a:lnTo>
                  <a:lnTo>
                    <a:pt x="287832" y="59690"/>
                  </a:lnTo>
                  <a:lnTo>
                    <a:pt x="287070" y="63500"/>
                  </a:lnTo>
                  <a:lnTo>
                    <a:pt x="287020" y="58420"/>
                  </a:lnTo>
                  <a:lnTo>
                    <a:pt x="287007" y="57150"/>
                  </a:lnTo>
                  <a:lnTo>
                    <a:pt x="283959" y="57391"/>
                  </a:lnTo>
                  <a:lnTo>
                    <a:pt x="283959" y="74930"/>
                  </a:lnTo>
                  <a:lnTo>
                    <a:pt x="281355" y="77470"/>
                  </a:lnTo>
                  <a:lnTo>
                    <a:pt x="269659" y="82245"/>
                  </a:lnTo>
                  <a:lnTo>
                    <a:pt x="269659" y="88900"/>
                  </a:lnTo>
                  <a:lnTo>
                    <a:pt x="266192" y="91440"/>
                  </a:lnTo>
                  <a:lnTo>
                    <a:pt x="265455" y="91871"/>
                  </a:lnTo>
                  <a:lnTo>
                    <a:pt x="265455" y="94729"/>
                  </a:lnTo>
                  <a:lnTo>
                    <a:pt x="262813" y="95694"/>
                  </a:lnTo>
                  <a:lnTo>
                    <a:pt x="263080" y="95250"/>
                  </a:lnTo>
                  <a:lnTo>
                    <a:pt x="265455" y="94729"/>
                  </a:lnTo>
                  <a:lnTo>
                    <a:pt x="265455" y="91871"/>
                  </a:lnTo>
                  <a:lnTo>
                    <a:pt x="261848" y="93980"/>
                  </a:lnTo>
                  <a:lnTo>
                    <a:pt x="258051" y="90170"/>
                  </a:lnTo>
                  <a:lnTo>
                    <a:pt x="261924" y="87261"/>
                  </a:lnTo>
                  <a:lnTo>
                    <a:pt x="261924" y="91440"/>
                  </a:lnTo>
                  <a:lnTo>
                    <a:pt x="264439" y="90170"/>
                  </a:lnTo>
                  <a:lnTo>
                    <a:pt x="267017" y="90170"/>
                  </a:lnTo>
                  <a:lnTo>
                    <a:pt x="269659" y="88900"/>
                  </a:lnTo>
                  <a:lnTo>
                    <a:pt x="269659" y="82245"/>
                  </a:lnTo>
                  <a:lnTo>
                    <a:pt x="268909" y="82550"/>
                  </a:lnTo>
                  <a:lnTo>
                    <a:pt x="265899" y="84188"/>
                  </a:lnTo>
                  <a:lnTo>
                    <a:pt x="276136" y="76200"/>
                  </a:lnTo>
                  <a:lnTo>
                    <a:pt x="279882" y="74917"/>
                  </a:lnTo>
                  <a:lnTo>
                    <a:pt x="281647" y="73660"/>
                  </a:lnTo>
                  <a:lnTo>
                    <a:pt x="278549" y="77470"/>
                  </a:lnTo>
                  <a:lnTo>
                    <a:pt x="281711" y="76200"/>
                  </a:lnTo>
                  <a:lnTo>
                    <a:pt x="283959" y="74930"/>
                  </a:lnTo>
                  <a:lnTo>
                    <a:pt x="283959" y="57391"/>
                  </a:lnTo>
                  <a:lnTo>
                    <a:pt x="270103" y="58420"/>
                  </a:lnTo>
                  <a:lnTo>
                    <a:pt x="263499" y="57150"/>
                  </a:lnTo>
                  <a:lnTo>
                    <a:pt x="257365" y="55118"/>
                  </a:lnTo>
                  <a:lnTo>
                    <a:pt x="257365" y="101981"/>
                  </a:lnTo>
                  <a:lnTo>
                    <a:pt x="257251" y="101841"/>
                  </a:lnTo>
                  <a:lnTo>
                    <a:pt x="257365" y="101981"/>
                  </a:lnTo>
                  <a:lnTo>
                    <a:pt x="257365" y="55118"/>
                  </a:lnTo>
                  <a:lnTo>
                    <a:pt x="255841" y="54610"/>
                  </a:lnTo>
                  <a:lnTo>
                    <a:pt x="242112" y="49530"/>
                  </a:lnTo>
                  <a:lnTo>
                    <a:pt x="234797" y="46990"/>
                  </a:lnTo>
                  <a:lnTo>
                    <a:pt x="219938" y="81280"/>
                  </a:lnTo>
                  <a:lnTo>
                    <a:pt x="216547" y="91440"/>
                  </a:lnTo>
                  <a:lnTo>
                    <a:pt x="208521" y="110490"/>
                  </a:lnTo>
                  <a:lnTo>
                    <a:pt x="209435" y="109220"/>
                  </a:lnTo>
                  <a:lnTo>
                    <a:pt x="210477" y="107950"/>
                  </a:lnTo>
                  <a:lnTo>
                    <a:pt x="211620" y="106680"/>
                  </a:lnTo>
                  <a:lnTo>
                    <a:pt x="213601" y="109220"/>
                  </a:lnTo>
                  <a:lnTo>
                    <a:pt x="216535" y="110490"/>
                  </a:lnTo>
                  <a:lnTo>
                    <a:pt x="219748" y="110490"/>
                  </a:lnTo>
                  <a:lnTo>
                    <a:pt x="212712" y="113030"/>
                  </a:lnTo>
                  <a:lnTo>
                    <a:pt x="205143" y="113030"/>
                  </a:lnTo>
                  <a:lnTo>
                    <a:pt x="203885" y="121920"/>
                  </a:lnTo>
                  <a:lnTo>
                    <a:pt x="207086" y="120650"/>
                  </a:lnTo>
                  <a:lnTo>
                    <a:pt x="209918" y="121920"/>
                  </a:lnTo>
                  <a:lnTo>
                    <a:pt x="212394" y="124460"/>
                  </a:lnTo>
                  <a:lnTo>
                    <a:pt x="207378" y="124460"/>
                  </a:lnTo>
                  <a:lnTo>
                    <a:pt x="203428" y="128270"/>
                  </a:lnTo>
                  <a:lnTo>
                    <a:pt x="199707" y="133350"/>
                  </a:lnTo>
                  <a:lnTo>
                    <a:pt x="195376" y="137160"/>
                  </a:lnTo>
                  <a:lnTo>
                    <a:pt x="196646" y="134620"/>
                  </a:lnTo>
                  <a:lnTo>
                    <a:pt x="197802" y="130810"/>
                  </a:lnTo>
                  <a:lnTo>
                    <a:pt x="198856" y="128270"/>
                  </a:lnTo>
                  <a:lnTo>
                    <a:pt x="197662" y="130810"/>
                  </a:lnTo>
                  <a:lnTo>
                    <a:pt x="189090" y="144780"/>
                  </a:lnTo>
                  <a:lnTo>
                    <a:pt x="201244" y="142240"/>
                  </a:lnTo>
                  <a:lnTo>
                    <a:pt x="203796" y="140970"/>
                  </a:lnTo>
                  <a:lnTo>
                    <a:pt x="211061" y="144780"/>
                  </a:lnTo>
                  <a:lnTo>
                    <a:pt x="215125" y="148590"/>
                  </a:lnTo>
                  <a:lnTo>
                    <a:pt x="218198" y="147320"/>
                  </a:lnTo>
                  <a:lnTo>
                    <a:pt x="213588" y="151130"/>
                  </a:lnTo>
                  <a:lnTo>
                    <a:pt x="202057" y="146050"/>
                  </a:lnTo>
                  <a:lnTo>
                    <a:pt x="188468" y="146050"/>
                  </a:lnTo>
                  <a:lnTo>
                    <a:pt x="186956" y="154940"/>
                  </a:lnTo>
                  <a:lnTo>
                    <a:pt x="171678" y="171450"/>
                  </a:lnTo>
                  <a:lnTo>
                    <a:pt x="173710" y="177800"/>
                  </a:lnTo>
                  <a:lnTo>
                    <a:pt x="168122" y="176530"/>
                  </a:lnTo>
                  <a:lnTo>
                    <a:pt x="163537" y="186690"/>
                  </a:lnTo>
                  <a:lnTo>
                    <a:pt x="137985" y="220980"/>
                  </a:lnTo>
                  <a:lnTo>
                    <a:pt x="132054" y="226060"/>
                  </a:lnTo>
                  <a:lnTo>
                    <a:pt x="128892" y="233680"/>
                  </a:lnTo>
                  <a:lnTo>
                    <a:pt x="120637" y="243840"/>
                  </a:lnTo>
                  <a:lnTo>
                    <a:pt x="117297" y="247650"/>
                  </a:lnTo>
                  <a:lnTo>
                    <a:pt x="112153" y="254000"/>
                  </a:lnTo>
                  <a:lnTo>
                    <a:pt x="105562" y="260248"/>
                  </a:lnTo>
                  <a:lnTo>
                    <a:pt x="104114" y="261620"/>
                  </a:lnTo>
                  <a:lnTo>
                    <a:pt x="100012" y="267970"/>
                  </a:lnTo>
                  <a:lnTo>
                    <a:pt x="95948" y="274320"/>
                  </a:lnTo>
                  <a:lnTo>
                    <a:pt x="103428" y="267970"/>
                  </a:lnTo>
                  <a:lnTo>
                    <a:pt x="99428" y="274320"/>
                  </a:lnTo>
                  <a:lnTo>
                    <a:pt x="95008" y="275590"/>
                  </a:lnTo>
                  <a:lnTo>
                    <a:pt x="93052" y="275590"/>
                  </a:lnTo>
                  <a:lnTo>
                    <a:pt x="94424" y="271780"/>
                  </a:lnTo>
                  <a:lnTo>
                    <a:pt x="84099" y="283210"/>
                  </a:lnTo>
                  <a:lnTo>
                    <a:pt x="77774" y="289560"/>
                  </a:lnTo>
                  <a:lnTo>
                    <a:pt x="72936" y="294640"/>
                  </a:lnTo>
                  <a:lnTo>
                    <a:pt x="68021" y="306070"/>
                  </a:lnTo>
                  <a:lnTo>
                    <a:pt x="68986" y="311150"/>
                  </a:lnTo>
                  <a:lnTo>
                    <a:pt x="62255" y="320040"/>
                  </a:lnTo>
                  <a:lnTo>
                    <a:pt x="58229" y="323850"/>
                  </a:lnTo>
                  <a:lnTo>
                    <a:pt x="56070" y="336550"/>
                  </a:lnTo>
                  <a:lnTo>
                    <a:pt x="59372" y="339090"/>
                  </a:lnTo>
                  <a:lnTo>
                    <a:pt x="50711" y="349250"/>
                  </a:lnTo>
                  <a:lnTo>
                    <a:pt x="53124" y="356870"/>
                  </a:lnTo>
                  <a:lnTo>
                    <a:pt x="47472" y="368300"/>
                  </a:lnTo>
                  <a:lnTo>
                    <a:pt x="38595" y="373380"/>
                  </a:lnTo>
                  <a:lnTo>
                    <a:pt x="36258" y="384810"/>
                  </a:lnTo>
                  <a:lnTo>
                    <a:pt x="32689" y="388620"/>
                  </a:lnTo>
                  <a:lnTo>
                    <a:pt x="29679" y="391160"/>
                  </a:lnTo>
                  <a:lnTo>
                    <a:pt x="25298" y="394970"/>
                  </a:lnTo>
                  <a:lnTo>
                    <a:pt x="25717" y="394970"/>
                  </a:lnTo>
                  <a:lnTo>
                    <a:pt x="30949" y="392430"/>
                  </a:lnTo>
                  <a:lnTo>
                    <a:pt x="23329" y="397510"/>
                  </a:lnTo>
                  <a:lnTo>
                    <a:pt x="17310" y="402590"/>
                  </a:lnTo>
                  <a:lnTo>
                    <a:pt x="12420" y="410210"/>
                  </a:lnTo>
                  <a:lnTo>
                    <a:pt x="8229" y="417830"/>
                  </a:lnTo>
                  <a:lnTo>
                    <a:pt x="6337" y="421640"/>
                  </a:lnTo>
                  <a:lnTo>
                    <a:pt x="15303" y="433070"/>
                  </a:lnTo>
                  <a:lnTo>
                    <a:pt x="15062" y="438150"/>
                  </a:lnTo>
                  <a:lnTo>
                    <a:pt x="12865" y="448310"/>
                  </a:lnTo>
                  <a:lnTo>
                    <a:pt x="8420" y="458470"/>
                  </a:lnTo>
                  <a:lnTo>
                    <a:pt x="3530" y="467360"/>
                  </a:lnTo>
                  <a:lnTo>
                    <a:pt x="0" y="477520"/>
                  </a:lnTo>
                  <a:lnTo>
                    <a:pt x="698" y="486410"/>
                  </a:lnTo>
                  <a:lnTo>
                    <a:pt x="4546" y="494030"/>
                  </a:lnTo>
                  <a:lnTo>
                    <a:pt x="8255" y="501650"/>
                  </a:lnTo>
                  <a:lnTo>
                    <a:pt x="8509" y="509270"/>
                  </a:lnTo>
                  <a:lnTo>
                    <a:pt x="11087" y="511810"/>
                  </a:lnTo>
                  <a:lnTo>
                    <a:pt x="11430" y="516890"/>
                  </a:lnTo>
                  <a:lnTo>
                    <a:pt x="11582" y="519430"/>
                  </a:lnTo>
                  <a:lnTo>
                    <a:pt x="8864" y="510540"/>
                  </a:lnTo>
                  <a:lnTo>
                    <a:pt x="5270" y="520700"/>
                  </a:lnTo>
                  <a:lnTo>
                    <a:pt x="2692" y="523240"/>
                  </a:lnTo>
                  <a:lnTo>
                    <a:pt x="6489" y="520700"/>
                  </a:lnTo>
                  <a:lnTo>
                    <a:pt x="10312" y="523240"/>
                  </a:lnTo>
                  <a:lnTo>
                    <a:pt x="14058" y="527050"/>
                  </a:lnTo>
                  <a:lnTo>
                    <a:pt x="17627" y="529590"/>
                  </a:lnTo>
                  <a:lnTo>
                    <a:pt x="21717" y="527050"/>
                  </a:lnTo>
                  <a:lnTo>
                    <a:pt x="24587" y="520700"/>
                  </a:lnTo>
                  <a:lnTo>
                    <a:pt x="25806" y="519430"/>
                  </a:lnTo>
                  <a:lnTo>
                    <a:pt x="28270" y="516890"/>
                  </a:lnTo>
                  <a:lnTo>
                    <a:pt x="34798" y="520700"/>
                  </a:lnTo>
                  <a:lnTo>
                    <a:pt x="28397" y="525780"/>
                  </a:lnTo>
                  <a:lnTo>
                    <a:pt x="26428" y="532130"/>
                  </a:lnTo>
                  <a:lnTo>
                    <a:pt x="26225" y="539750"/>
                  </a:lnTo>
                  <a:lnTo>
                    <a:pt x="25120" y="548640"/>
                  </a:lnTo>
                  <a:lnTo>
                    <a:pt x="23164" y="546100"/>
                  </a:lnTo>
                  <a:lnTo>
                    <a:pt x="19151" y="543560"/>
                  </a:lnTo>
                  <a:lnTo>
                    <a:pt x="18072" y="537210"/>
                  </a:lnTo>
                  <a:lnTo>
                    <a:pt x="20878" y="534670"/>
                  </a:lnTo>
                  <a:lnTo>
                    <a:pt x="20866" y="532130"/>
                  </a:lnTo>
                  <a:lnTo>
                    <a:pt x="15341" y="532130"/>
                  </a:lnTo>
                  <a:lnTo>
                    <a:pt x="9855" y="543560"/>
                  </a:lnTo>
                  <a:lnTo>
                    <a:pt x="10871" y="548640"/>
                  </a:lnTo>
                  <a:lnTo>
                    <a:pt x="10744" y="553720"/>
                  </a:lnTo>
                  <a:lnTo>
                    <a:pt x="9563" y="558571"/>
                  </a:lnTo>
                  <a:lnTo>
                    <a:pt x="9563" y="560070"/>
                  </a:lnTo>
                  <a:lnTo>
                    <a:pt x="9728" y="563880"/>
                  </a:lnTo>
                  <a:lnTo>
                    <a:pt x="13931" y="568960"/>
                  </a:lnTo>
                  <a:lnTo>
                    <a:pt x="18567" y="572770"/>
                  </a:lnTo>
                  <a:lnTo>
                    <a:pt x="21996" y="575310"/>
                  </a:lnTo>
                  <a:lnTo>
                    <a:pt x="22745" y="577850"/>
                  </a:lnTo>
                  <a:lnTo>
                    <a:pt x="19354" y="582930"/>
                  </a:lnTo>
                  <a:lnTo>
                    <a:pt x="12560" y="590550"/>
                  </a:lnTo>
                  <a:lnTo>
                    <a:pt x="11328" y="590550"/>
                  </a:lnTo>
                  <a:lnTo>
                    <a:pt x="6540" y="605790"/>
                  </a:lnTo>
                  <a:lnTo>
                    <a:pt x="15849" y="613410"/>
                  </a:lnTo>
                  <a:lnTo>
                    <a:pt x="16446" y="624840"/>
                  </a:lnTo>
                  <a:lnTo>
                    <a:pt x="16103" y="628650"/>
                  </a:lnTo>
                  <a:lnTo>
                    <a:pt x="22733" y="636270"/>
                  </a:lnTo>
                  <a:lnTo>
                    <a:pt x="28714" y="641350"/>
                  </a:lnTo>
                  <a:lnTo>
                    <a:pt x="21488" y="654050"/>
                  </a:lnTo>
                  <a:lnTo>
                    <a:pt x="30048" y="652780"/>
                  </a:lnTo>
                  <a:lnTo>
                    <a:pt x="29476" y="666750"/>
                  </a:lnTo>
                  <a:lnTo>
                    <a:pt x="22237" y="673100"/>
                  </a:lnTo>
                  <a:lnTo>
                    <a:pt x="20929" y="679450"/>
                  </a:lnTo>
                  <a:lnTo>
                    <a:pt x="22428" y="684530"/>
                  </a:lnTo>
                  <a:lnTo>
                    <a:pt x="28168" y="687070"/>
                  </a:lnTo>
                  <a:lnTo>
                    <a:pt x="53886" y="689610"/>
                  </a:lnTo>
                  <a:lnTo>
                    <a:pt x="59867" y="692150"/>
                  </a:lnTo>
                  <a:lnTo>
                    <a:pt x="64541" y="695960"/>
                  </a:lnTo>
                  <a:lnTo>
                    <a:pt x="69329" y="703580"/>
                  </a:lnTo>
                  <a:lnTo>
                    <a:pt x="72885" y="706120"/>
                  </a:lnTo>
                  <a:lnTo>
                    <a:pt x="82118" y="706120"/>
                  </a:lnTo>
                  <a:lnTo>
                    <a:pt x="89154" y="708660"/>
                  </a:lnTo>
                  <a:lnTo>
                    <a:pt x="90322" y="712470"/>
                  </a:lnTo>
                  <a:lnTo>
                    <a:pt x="89649" y="717550"/>
                  </a:lnTo>
                  <a:lnTo>
                    <a:pt x="91135" y="721360"/>
                  </a:lnTo>
                  <a:lnTo>
                    <a:pt x="98767" y="723900"/>
                  </a:lnTo>
                  <a:lnTo>
                    <a:pt x="98793" y="720090"/>
                  </a:lnTo>
                  <a:lnTo>
                    <a:pt x="105105" y="727710"/>
                  </a:lnTo>
                  <a:lnTo>
                    <a:pt x="109855" y="732790"/>
                  </a:lnTo>
                  <a:lnTo>
                    <a:pt x="114312" y="737870"/>
                  </a:lnTo>
                  <a:lnTo>
                    <a:pt x="117589" y="742950"/>
                  </a:lnTo>
                  <a:lnTo>
                    <a:pt x="118808" y="750570"/>
                  </a:lnTo>
                  <a:lnTo>
                    <a:pt x="118275" y="756920"/>
                  </a:lnTo>
                  <a:lnTo>
                    <a:pt x="117246" y="763270"/>
                  </a:lnTo>
                  <a:lnTo>
                    <a:pt x="116306" y="770890"/>
                  </a:lnTo>
                  <a:lnTo>
                    <a:pt x="116039" y="777240"/>
                  </a:lnTo>
                  <a:lnTo>
                    <a:pt x="188810" y="769620"/>
                  </a:lnTo>
                  <a:lnTo>
                    <a:pt x="213156" y="768350"/>
                  </a:lnTo>
                  <a:lnTo>
                    <a:pt x="210718" y="772160"/>
                  </a:lnTo>
                  <a:lnTo>
                    <a:pt x="207276" y="774700"/>
                  </a:lnTo>
                  <a:lnTo>
                    <a:pt x="205803" y="778510"/>
                  </a:lnTo>
                  <a:lnTo>
                    <a:pt x="274916" y="808990"/>
                  </a:lnTo>
                  <a:lnTo>
                    <a:pt x="284251" y="812800"/>
                  </a:lnTo>
                  <a:lnTo>
                    <a:pt x="293662" y="815340"/>
                  </a:lnTo>
                  <a:lnTo>
                    <a:pt x="312343" y="822960"/>
                  </a:lnTo>
                  <a:lnTo>
                    <a:pt x="319049" y="826770"/>
                  </a:lnTo>
                  <a:lnTo>
                    <a:pt x="325843" y="829310"/>
                  </a:lnTo>
                  <a:lnTo>
                    <a:pt x="332828" y="833120"/>
                  </a:lnTo>
                  <a:lnTo>
                    <a:pt x="340106" y="834390"/>
                  </a:lnTo>
                  <a:lnTo>
                    <a:pt x="356146" y="834390"/>
                  </a:lnTo>
                  <a:lnTo>
                    <a:pt x="372338" y="833120"/>
                  </a:lnTo>
                  <a:lnTo>
                    <a:pt x="414794" y="833120"/>
                  </a:lnTo>
                  <a:lnTo>
                    <a:pt x="427329" y="834390"/>
                  </a:lnTo>
                  <a:lnTo>
                    <a:pt x="438937" y="833120"/>
                  </a:lnTo>
                  <a:lnTo>
                    <a:pt x="446316" y="826770"/>
                  </a:lnTo>
                  <a:lnTo>
                    <a:pt x="450684" y="817880"/>
                  </a:lnTo>
                  <a:lnTo>
                    <a:pt x="451510" y="811530"/>
                  </a:lnTo>
                  <a:lnTo>
                    <a:pt x="513067" y="811530"/>
                  </a:lnTo>
                  <a:lnTo>
                    <a:pt x="519569" y="814070"/>
                  </a:lnTo>
                  <a:lnTo>
                    <a:pt x="523278" y="819150"/>
                  </a:lnTo>
                  <a:lnTo>
                    <a:pt x="525284" y="828040"/>
                  </a:lnTo>
                  <a:lnTo>
                    <a:pt x="530644" y="826770"/>
                  </a:lnTo>
                  <a:lnTo>
                    <a:pt x="534492" y="833120"/>
                  </a:lnTo>
                  <a:lnTo>
                    <a:pt x="538099" y="839470"/>
                  </a:lnTo>
                  <a:lnTo>
                    <a:pt x="542074" y="845820"/>
                  </a:lnTo>
                  <a:lnTo>
                    <a:pt x="546582" y="852170"/>
                  </a:lnTo>
                  <a:lnTo>
                    <a:pt x="551840" y="857250"/>
                  </a:lnTo>
                  <a:lnTo>
                    <a:pt x="557276" y="861060"/>
                  </a:lnTo>
                  <a:lnTo>
                    <a:pt x="563905" y="863600"/>
                  </a:lnTo>
                  <a:lnTo>
                    <a:pt x="562813" y="876300"/>
                  </a:lnTo>
                  <a:lnTo>
                    <a:pt x="564172" y="880110"/>
                  </a:lnTo>
                  <a:lnTo>
                    <a:pt x="565480" y="889000"/>
                  </a:lnTo>
                  <a:lnTo>
                    <a:pt x="563321" y="891540"/>
                  </a:lnTo>
                  <a:lnTo>
                    <a:pt x="562813" y="902970"/>
                  </a:lnTo>
                  <a:lnTo>
                    <a:pt x="564324" y="914400"/>
                  </a:lnTo>
                  <a:lnTo>
                    <a:pt x="574763" y="918210"/>
                  </a:lnTo>
                  <a:lnTo>
                    <a:pt x="577557" y="923290"/>
                  </a:lnTo>
                  <a:lnTo>
                    <a:pt x="584657" y="928370"/>
                  </a:lnTo>
                  <a:lnTo>
                    <a:pt x="589013" y="930910"/>
                  </a:lnTo>
                  <a:lnTo>
                    <a:pt x="597585" y="937260"/>
                  </a:lnTo>
                  <a:lnTo>
                    <a:pt x="605028" y="944880"/>
                  </a:lnTo>
                  <a:lnTo>
                    <a:pt x="610971" y="941070"/>
                  </a:lnTo>
                  <a:lnTo>
                    <a:pt x="619252" y="934720"/>
                  </a:lnTo>
                  <a:lnTo>
                    <a:pt x="625373" y="924560"/>
                  </a:lnTo>
                  <a:lnTo>
                    <a:pt x="631304" y="915670"/>
                  </a:lnTo>
                  <a:lnTo>
                    <a:pt x="639000" y="908050"/>
                  </a:lnTo>
                  <a:lnTo>
                    <a:pt x="647788" y="904240"/>
                  </a:lnTo>
                  <a:lnTo>
                    <a:pt x="657021" y="902970"/>
                  </a:lnTo>
                  <a:lnTo>
                    <a:pt x="666508" y="902970"/>
                  </a:lnTo>
                  <a:lnTo>
                    <a:pt x="676046" y="904240"/>
                  </a:lnTo>
                  <a:lnTo>
                    <a:pt x="677189" y="904240"/>
                  </a:lnTo>
                  <a:lnTo>
                    <a:pt x="689444" y="905510"/>
                  </a:lnTo>
                  <a:lnTo>
                    <a:pt x="690143" y="913130"/>
                  </a:lnTo>
                  <a:lnTo>
                    <a:pt x="699401" y="915670"/>
                  </a:lnTo>
                  <a:lnTo>
                    <a:pt x="700405" y="925830"/>
                  </a:lnTo>
                  <a:lnTo>
                    <a:pt x="705510" y="928370"/>
                  </a:lnTo>
                  <a:lnTo>
                    <a:pt x="707542" y="934720"/>
                  </a:lnTo>
                  <a:lnTo>
                    <a:pt x="709625" y="937260"/>
                  </a:lnTo>
                  <a:lnTo>
                    <a:pt x="712012" y="947420"/>
                  </a:lnTo>
                  <a:lnTo>
                    <a:pt x="711301" y="955040"/>
                  </a:lnTo>
                  <a:lnTo>
                    <a:pt x="713905" y="967740"/>
                  </a:lnTo>
                  <a:lnTo>
                    <a:pt x="715467" y="974090"/>
                  </a:lnTo>
                  <a:lnTo>
                    <a:pt x="724204" y="985520"/>
                  </a:lnTo>
                  <a:lnTo>
                    <a:pt x="724484" y="993140"/>
                  </a:lnTo>
                  <a:lnTo>
                    <a:pt x="730148" y="1003300"/>
                  </a:lnTo>
                  <a:lnTo>
                    <a:pt x="736777" y="1005840"/>
                  </a:lnTo>
                  <a:lnTo>
                    <a:pt x="736714" y="1013460"/>
                  </a:lnTo>
                  <a:lnTo>
                    <a:pt x="735088" y="1017270"/>
                  </a:lnTo>
                  <a:lnTo>
                    <a:pt x="734060" y="1028700"/>
                  </a:lnTo>
                  <a:lnTo>
                    <a:pt x="736168" y="1035050"/>
                  </a:lnTo>
                  <a:lnTo>
                    <a:pt x="738263" y="1050290"/>
                  </a:lnTo>
                  <a:lnTo>
                    <a:pt x="739952" y="1056640"/>
                  </a:lnTo>
                  <a:lnTo>
                    <a:pt x="743661" y="1061720"/>
                  </a:lnTo>
                  <a:lnTo>
                    <a:pt x="750735" y="1064260"/>
                  </a:lnTo>
                  <a:lnTo>
                    <a:pt x="757834" y="1065530"/>
                  </a:lnTo>
                  <a:lnTo>
                    <a:pt x="764197" y="1073150"/>
                  </a:lnTo>
                  <a:lnTo>
                    <a:pt x="774293" y="1079500"/>
                  </a:lnTo>
                  <a:lnTo>
                    <a:pt x="781278" y="1078230"/>
                  </a:lnTo>
                  <a:lnTo>
                    <a:pt x="792784" y="1078230"/>
                  </a:lnTo>
                  <a:lnTo>
                    <a:pt x="796315" y="1087120"/>
                  </a:lnTo>
                  <a:lnTo>
                    <a:pt x="804633" y="1085850"/>
                  </a:lnTo>
                  <a:lnTo>
                    <a:pt x="814628" y="1082040"/>
                  </a:lnTo>
                  <a:lnTo>
                    <a:pt x="813612" y="1078230"/>
                  </a:lnTo>
                  <a:lnTo>
                    <a:pt x="812368" y="1079500"/>
                  </a:lnTo>
                  <a:lnTo>
                    <a:pt x="811085" y="1080770"/>
                  </a:lnTo>
                  <a:lnTo>
                    <a:pt x="809739" y="1082040"/>
                  </a:lnTo>
                  <a:lnTo>
                    <a:pt x="807897" y="1078230"/>
                  </a:lnTo>
                  <a:lnTo>
                    <a:pt x="806653" y="1075690"/>
                  </a:lnTo>
                  <a:lnTo>
                    <a:pt x="806437" y="1065530"/>
                  </a:lnTo>
                  <a:lnTo>
                    <a:pt x="807478" y="1056640"/>
                  </a:lnTo>
                  <a:lnTo>
                    <a:pt x="808075" y="1050290"/>
                  </a:lnTo>
                  <a:lnTo>
                    <a:pt x="808189" y="1046480"/>
                  </a:lnTo>
                  <a:lnTo>
                    <a:pt x="804862" y="1036320"/>
                  </a:lnTo>
                  <a:lnTo>
                    <a:pt x="812673" y="1032510"/>
                  </a:lnTo>
                  <a:lnTo>
                    <a:pt x="814844" y="1026160"/>
                  </a:lnTo>
                  <a:lnTo>
                    <a:pt x="815378" y="1023620"/>
                  </a:lnTo>
                  <a:lnTo>
                    <a:pt x="815924" y="1021080"/>
                  </a:lnTo>
                  <a:lnTo>
                    <a:pt x="812253" y="1023620"/>
                  </a:lnTo>
                  <a:lnTo>
                    <a:pt x="808177" y="1022350"/>
                  </a:lnTo>
                  <a:lnTo>
                    <a:pt x="804316" y="1022350"/>
                  </a:lnTo>
                  <a:lnTo>
                    <a:pt x="806386" y="1019810"/>
                  </a:lnTo>
                  <a:lnTo>
                    <a:pt x="806488" y="1017727"/>
                  </a:lnTo>
                  <a:lnTo>
                    <a:pt x="807897" y="1021080"/>
                  </a:lnTo>
                  <a:lnTo>
                    <a:pt x="816254" y="1019810"/>
                  </a:lnTo>
                  <a:lnTo>
                    <a:pt x="820661" y="1013460"/>
                  </a:lnTo>
                  <a:lnTo>
                    <a:pt x="821550" y="1012190"/>
                  </a:lnTo>
                  <a:lnTo>
                    <a:pt x="821855" y="1011847"/>
                  </a:lnTo>
                  <a:lnTo>
                    <a:pt x="820864" y="1013383"/>
                  </a:lnTo>
                  <a:lnTo>
                    <a:pt x="819454" y="1020178"/>
                  </a:lnTo>
                  <a:lnTo>
                    <a:pt x="821397" y="1015974"/>
                  </a:lnTo>
                  <a:lnTo>
                    <a:pt x="826414" y="1008189"/>
                  </a:lnTo>
                  <a:lnTo>
                    <a:pt x="829741" y="1004709"/>
                  </a:lnTo>
                  <a:lnTo>
                    <a:pt x="832586" y="1000785"/>
                  </a:lnTo>
                  <a:lnTo>
                    <a:pt x="834936" y="996581"/>
                  </a:lnTo>
                  <a:lnTo>
                    <a:pt x="830059" y="1001598"/>
                  </a:lnTo>
                  <a:lnTo>
                    <a:pt x="827011" y="1004887"/>
                  </a:lnTo>
                  <a:lnTo>
                    <a:pt x="825373" y="999490"/>
                  </a:lnTo>
                  <a:lnTo>
                    <a:pt x="823163" y="998220"/>
                  </a:lnTo>
                  <a:lnTo>
                    <a:pt x="824433" y="995680"/>
                  </a:lnTo>
                  <a:lnTo>
                    <a:pt x="821334" y="995680"/>
                  </a:lnTo>
                  <a:lnTo>
                    <a:pt x="819797" y="994410"/>
                  </a:lnTo>
                  <a:lnTo>
                    <a:pt x="833513" y="991870"/>
                  </a:lnTo>
                  <a:lnTo>
                    <a:pt x="838974" y="989330"/>
                  </a:lnTo>
                  <a:lnTo>
                    <a:pt x="840701" y="985520"/>
                  </a:lnTo>
                  <a:lnTo>
                    <a:pt x="841832" y="982992"/>
                  </a:lnTo>
                  <a:lnTo>
                    <a:pt x="839609" y="985520"/>
                  </a:lnTo>
                  <a:lnTo>
                    <a:pt x="836904" y="985520"/>
                  </a:lnTo>
                  <a:lnTo>
                    <a:pt x="833716" y="984250"/>
                  </a:lnTo>
                  <a:lnTo>
                    <a:pt x="836053" y="977900"/>
                  </a:lnTo>
                  <a:lnTo>
                    <a:pt x="841832" y="982992"/>
                  </a:lnTo>
                  <a:lnTo>
                    <a:pt x="843267" y="984250"/>
                  </a:lnTo>
                  <a:lnTo>
                    <a:pt x="843826" y="982980"/>
                  </a:lnTo>
                  <a:lnTo>
                    <a:pt x="846112" y="977900"/>
                  </a:lnTo>
                  <a:lnTo>
                    <a:pt x="846861" y="980440"/>
                  </a:lnTo>
                  <a:lnTo>
                    <a:pt x="850099" y="977900"/>
                  </a:lnTo>
                  <a:lnTo>
                    <a:pt x="853567" y="971550"/>
                  </a:lnTo>
                  <a:lnTo>
                    <a:pt x="855002" y="966470"/>
                  </a:lnTo>
                  <a:lnTo>
                    <a:pt x="858354" y="972820"/>
                  </a:lnTo>
                  <a:lnTo>
                    <a:pt x="864946" y="971677"/>
                  </a:lnTo>
                  <a:lnTo>
                    <a:pt x="863206" y="972515"/>
                  </a:lnTo>
                  <a:lnTo>
                    <a:pt x="858202" y="975893"/>
                  </a:lnTo>
                  <a:lnTo>
                    <a:pt x="852754" y="978420"/>
                  </a:lnTo>
                  <a:lnTo>
                    <a:pt x="852754" y="981125"/>
                  </a:lnTo>
                  <a:lnTo>
                    <a:pt x="857961" y="977265"/>
                  </a:lnTo>
                  <a:lnTo>
                    <a:pt x="864120" y="974712"/>
                  </a:lnTo>
                  <a:lnTo>
                    <a:pt x="868616" y="969911"/>
                  </a:lnTo>
                  <a:lnTo>
                    <a:pt x="866051" y="971156"/>
                  </a:lnTo>
                  <a:lnTo>
                    <a:pt x="870470" y="966470"/>
                  </a:lnTo>
                  <a:lnTo>
                    <a:pt x="864666" y="963930"/>
                  </a:lnTo>
                  <a:lnTo>
                    <a:pt x="865644" y="960120"/>
                  </a:lnTo>
                  <a:lnTo>
                    <a:pt x="869035" y="956310"/>
                  </a:lnTo>
                  <a:lnTo>
                    <a:pt x="870470" y="960120"/>
                  </a:lnTo>
                  <a:lnTo>
                    <a:pt x="872401" y="958850"/>
                  </a:lnTo>
                  <a:lnTo>
                    <a:pt x="873048" y="956310"/>
                  </a:lnTo>
                  <a:lnTo>
                    <a:pt x="872413" y="953770"/>
                  </a:lnTo>
                  <a:lnTo>
                    <a:pt x="873785" y="957580"/>
                  </a:lnTo>
                  <a:lnTo>
                    <a:pt x="886891" y="956310"/>
                  </a:lnTo>
                  <a:lnTo>
                    <a:pt x="880922" y="960120"/>
                  </a:lnTo>
                  <a:lnTo>
                    <a:pt x="883437" y="958850"/>
                  </a:lnTo>
                  <a:lnTo>
                    <a:pt x="886015" y="958850"/>
                  </a:lnTo>
                  <a:lnTo>
                    <a:pt x="888657" y="957580"/>
                  </a:lnTo>
                  <a:lnTo>
                    <a:pt x="885825" y="961390"/>
                  </a:lnTo>
                  <a:lnTo>
                    <a:pt x="881697" y="962660"/>
                  </a:lnTo>
                  <a:lnTo>
                    <a:pt x="878598" y="965200"/>
                  </a:lnTo>
                  <a:lnTo>
                    <a:pt x="885444" y="962660"/>
                  </a:lnTo>
                  <a:lnTo>
                    <a:pt x="892035" y="960120"/>
                  </a:lnTo>
                  <a:lnTo>
                    <a:pt x="894143" y="958850"/>
                  </a:lnTo>
                  <a:lnTo>
                    <a:pt x="898334" y="956310"/>
                  </a:lnTo>
                  <a:lnTo>
                    <a:pt x="890600" y="958850"/>
                  </a:lnTo>
                  <a:lnTo>
                    <a:pt x="892378" y="957580"/>
                  </a:lnTo>
                  <a:lnTo>
                    <a:pt x="894143" y="956310"/>
                  </a:lnTo>
                  <a:lnTo>
                    <a:pt x="897699" y="953770"/>
                  </a:lnTo>
                  <a:lnTo>
                    <a:pt x="915657" y="947420"/>
                  </a:lnTo>
                  <a:lnTo>
                    <a:pt x="923429" y="942340"/>
                  </a:lnTo>
                  <a:lnTo>
                    <a:pt x="928408" y="937260"/>
                  </a:lnTo>
                  <a:lnTo>
                    <a:pt x="933602" y="932180"/>
                  </a:lnTo>
                  <a:lnTo>
                    <a:pt x="938860" y="928370"/>
                  </a:lnTo>
                  <a:lnTo>
                    <a:pt x="943991" y="923290"/>
                  </a:lnTo>
                  <a:lnTo>
                    <a:pt x="940206" y="922020"/>
                  </a:lnTo>
                  <a:lnTo>
                    <a:pt x="937374" y="911860"/>
                  </a:lnTo>
                  <a:lnTo>
                    <a:pt x="942479" y="906780"/>
                  </a:lnTo>
                  <a:lnTo>
                    <a:pt x="942721" y="911860"/>
                  </a:lnTo>
                  <a:lnTo>
                    <a:pt x="948512" y="909320"/>
                  </a:lnTo>
                  <a:lnTo>
                    <a:pt x="948855" y="906780"/>
                  </a:lnTo>
                  <a:lnTo>
                    <a:pt x="949032" y="905510"/>
                  </a:lnTo>
                  <a:lnTo>
                    <a:pt x="952500" y="904240"/>
                  </a:lnTo>
                  <a:lnTo>
                    <a:pt x="953846" y="909320"/>
                  </a:lnTo>
                  <a:lnTo>
                    <a:pt x="950899" y="913130"/>
                  </a:lnTo>
                  <a:lnTo>
                    <a:pt x="948245" y="916940"/>
                  </a:lnTo>
                  <a:lnTo>
                    <a:pt x="952119" y="915670"/>
                  </a:lnTo>
                  <a:lnTo>
                    <a:pt x="956157" y="914400"/>
                  </a:lnTo>
                  <a:lnTo>
                    <a:pt x="960247" y="915670"/>
                  </a:lnTo>
                  <a:lnTo>
                    <a:pt x="955052" y="916940"/>
                  </a:lnTo>
                  <a:lnTo>
                    <a:pt x="949363" y="919480"/>
                  </a:lnTo>
                  <a:lnTo>
                    <a:pt x="945934" y="924560"/>
                  </a:lnTo>
                  <a:lnTo>
                    <a:pt x="955205" y="918210"/>
                  </a:lnTo>
                  <a:lnTo>
                    <a:pt x="965288" y="914400"/>
                  </a:lnTo>
                  <a:lnTo>
                    <a:pt x="986548" y="909320"/>
                  </a:lnTo>
                  <a:lnTo>
                    <a:pt x="982243" y="902970"/>
                  </a:lnTo>
                  <a:lnTo>
                    <a:pt x="987374" y="897890"/>
                  </a:lnTo>
                  <a:lnTo>
                    <a:pt x="992746" y="895350"/>
                  </a:lnTo>
                  <a:lnTo>
                    <a:pt x="993178" y="900430"/>
                  </a:lnTo>
                  <a:lnTo>
                    <a:pt x="988517" y="902970"/>
                  </a:lnTo>
                  <a:lnTo>
                    <a:pt x="986167" y="905510"/>
                  </a:lnTo>
                  <a:lnTo>
                    <a:pt x="990739" y="908050"/>
                  </a:lnTo>
                  <a:lnTo>
                    <a:pt x="999731" y="906780"/>
                  </a:lnTo>
                  <a:lnTo>
                    <a:pt x="1008799" y="904455"/>
                  </a:lnTo>
                  <a:lnTo>
                    <a:pt x="1014882" y="906780"/>
                  </a:lnTo>
                  <a:lnTo>
                    <a:pt x="1027849" y="911860"/>
                  </a:lnTo>
                  <a:lnTo>
                    <a:pt x="1034580" y="914400"/>
                  </a:lnTo>
                  <a:lnTo>
                    <a:pt x="1042441" y="916940"/>
                  </a:lnTo>
                  <a:lnTo>
                    <a:pt x="1048854" y="913130"/>
                  </a:lnTo>
                  <a:lnTo>
                    <a:pt x="1056195" y="914400"/>
                  </a:lnTo>
                  <a:lnTo>
                    <a:pt x="1055217" y="913130"/>
                  </a:lnTo>
                  <a:lnTo>
                    <a:pt x="1051306" y="908050"/>
                  </a:lnTo>
                  <a:lnTo>
                    <a:pt x="1062951" y="902970"/>
                  </a:lnTo>
                  <a:lnTo>
                    <a:pt x="1067803" y="902970"/>
                  </a:lnTo>
                  <a:lnTo>
                    <a:pt x="1062723" y="909320"/>
                  </a:lnTo>
                  <a:lnTo>
                    <a:pt x="1070051" y="905510"/>
                  </a:lnTo>
                  <a:lnTo>
                    <a:pt x="1073988" y="906780"/>
                  </a:lnTo>
                  <a:lnTo>
                    <a:pt x="1073111" y="909320"/>
                  </a:lnTo>
                  <a:lnTo>
                    <a:pt x="1074496" y="911860"/>
                  </a:lnTo>
                  <a:lnTo>
                    <a:pt x="1079347" y="916940"/>
                  </a:lnTo>
                  <a:lnTo>
                    <a:pt x="1085405" y="919480"/>
                  </a:lnTo>
                  <a:lnTo>
                    <a:pt x="1087920" y="914400"/>
                  </a:lnTo>
                  <a:lnTo>
                    <a:pt x="1086319" y="922020"/>
                  </a:lnTo>
                  <a:lnTo>
                    <a:pt x="1087767" y="925283"/>
                  </a:lnTo>
                  <a:lnTo>
                    <a:pt x="1084973" y="926020"/>
                  </a:lnTo>
                  <a:lnTo>
                    <a:pt x="1083221" y="928636"/>
                  </a:lnTo>
                  <a:lnTo>
                    <a:pt x="1087577" y="929627"/>
                  </a:lnTo>
                  <a:lnTo>
                    <a:pt x="1087958" y="925715"/>
                  </a:lnTo>
                  <a:lnTo>
                    <a:pt x="1089723" y="929640"/>
                  </a:lnTo>
                  <a:lnTo>
                    <a:pt x="1096352" y="934720"/>
                  </a:lnTo>
                  <a:lnTo>
                    <a:pt x="1104430" y="934720"/>
                  </a:lnTo>
                  <a:lnTo>
                    <a:pt x="1111415" y="933450"/>
                  </a:lnTo>
                  <a:lnTo>
                    <a:pt x="1107109" y="925830"/>
                  </a:lnTo>
                  <a:lnTo>
                    <a:pt x="1123061" y="929640"/>
                  </a:lnTo>
                  <a:lnTo>
                    <a:pt x="1122172" y="930910"/>
                  </a:lnTo>
                  <a:lnTo>
                    <a:pt x="1122349" y="937260"/>
                  </a:lnTo>
                  <a:lnTo>
                    <a:pt x="1128814" y="935990"/>
                  </a:lnTo>
                  <a:lnTo>
                    <a:pt x="1130719" y="929640"/>
                  </a:lnTo>
                  <a:lnTo>
                    <a:pt x="1131417" y="925830"/>
                  </a:lnTo>
                  <a:lnTo>
                    <a:pt x="1132103" y="922020"/>
                  </a:lnTo>
                  <a:lnTo>
                    <a:pt x="1128268" y="915670"/>
                  </a:lnTo>
                  <a:lnTo>
                    <a:pt x="1131074" y="914400"/>
                  </a:lnTo>
                  <a:lnTo>
                    <a:pt x="1145921" y="920750"/>
                  </a:lnTo>
                  <a:lnTo>
                    <a:pt x="1142860" y="925830"/>
                  </a:lnTo>
                  <a:lnTo>
                    <a:pt x="1144536" y="925830"/>
                  </a:lnTo>
                  <a:lnTo>
                    <a:pt x="1153693" y="929640"/>
                  </a:lnTo>
                  <a:lnTo>
                    <a:pt x="1156081" y="933450"/>
                  </a:lnTo>
                  <a:lnTo>
                    <a:pt x="1155065" y="934720"/>
                  </a:lnTo>
                  <a:lnTo>
                    <a:pt x="1158722" y="934720"/>
                  </a:lnTo>
                  <a:lnTo>
                    <a:pt x="1157274" y="938530"/>
                  </a:lnTo>
                  <a:lnTo>
                    <a:pt x="1155103" y="942340"/>
                  </a:lnTo>
                  <a:lnTo>
                    <a:pt x="1152918" y="944880"/>
                  </a:lnTo>
                  <a:lnTo>
                    <a:pt x="1156500" y="942340"/>
                  </a:lnTo>
                  <a:lnTo>
                    <a:pt x="1160843" y="935990"/>
                  </a:lnTo>
                  <a:lnTo>
                    <a:pt x="1164907" y="942340"/>
                  </a:lnTo>
                  <a:lnTo>
                    <a:pt x="1164742" y="938530"/>
                  </a:lnTo>
                  <a:lnTo>
                    <a:pt x="1169809" y="935990"/>
                  </a:lnTo>
                  <a:lnTo>
                    <a:pt x="1172337" y="934720"/>
                  </a:lnTo>
                  <a:lnTo>
                    <a:pt x="1168031" y="930910"/>
                  </a:lnTo>
                  <a:lnTo>
                    <a:pt x="1166850" y="925830"/>
                  </a:lnTo>
                  <a:lnTo>
                    <a:pt x="1157947" y="923290"/>
                  </a:lnTo>
                  <a:lnTo>
                    <a:pt x="1153160" y="923290"/>
                  </a:lnTo>
                  <a:lnTo>
                    <a:pt x="1150543" y="914400"/>
                  </a:lnTo>
                  <a:lnTo>
                    <a:pt x="1149794" y="911860"/>
                  </a:lnTo>
                  <a:lnTo>
                    <a:pt x="1150391" y="908050"/>
                  </a:lnTo>
                  <a:lnTo>
                    <a:pt x="1155623" y="910590"/>
                  </a:lnTo>
                  <a:lnTo>
                    <a:pt x="1155090" y="908050"/>
                  </a:lnTo>
                  <a:lnTo>
                    <a:pt x="1154557" y="905510"/>
                  </a:lnTo>
                  <a:lnTo>
                    <a:pt x="1154023" y="902970"/>
                  </a:lnTo>
                  <a:lnTo>
                    <a:pt x="1162837" y="906780"/>
                  </a:lnTo>
                  <a:lnTo>
                    <a:pt x="1168565" y="896620"/>
                  </a:lnTo>
                  <a:lnTo>
                    <a:pt x="1162380" y="891540"/>
                  </a:lnTo>
                  <a:lnTo>
                    <a:pt x="1154836" y="899160"/>
                  </a:lnTo>
                  <a:lnTo>
                    <a:pt x="1151877" y="902970"/>
                  </a:lnTo>
                  <a:lnTo>
                    <a:pt x="1148207" y="894080"/>
                  </a:lnTo>
                  <a:lnTo>
                    <a:pt x="1151001" y="892810"/>
                  </a:lnTo>
                  <a:lnTo>
                    <a:pt x="1156589" y="890270"/>
                  </a:lnTo>
                  <a:lnTo>
                    <a:pt x="1157947" y="887730"/>
                  </a:lnTo>
                  <a:lnTo>
                    <a:pt x="1155750" y="890270"/>
                  </a:lnTo>
                  <a:lnTo>
                    <a:pt x="1148626" y="889000"/>
                  </a:lnTo>
                  <a:lnTo>
                    <a:pt x="1141323" y="892810"/>
                  </a:lnTo>
                  <a:lnTo>
                    <a:pt x="1134567" y="892810"/>
                  </a:lnTo>
                  <a:lnTo>
                    <a:pt x="1130630" y="890270"/>
                  </a:lnTo>
                  <a:lnTo>
                    <a:pt x="1124737" y="886460"/>
                  </a:lnTo>
                  <a:lnTo>
                    <a:pt x="1136586" y="877570"/>
                  </a:lnTo>
                  <a:lnTo>
                    <a:pt x="1140104" y="877570"/>
                  </a:lnTo>
                  <a:lnTo>
                    <a:pt x="1146581" y="878840"/>
                  </a:lnTo>
                  <a:lnTo>
                    <a:pt x="1151966" y="882650"/>
                  </a:lnTo>
                  <a:lnTo>
                    <a:pt x="1157579" y="886460"/>
                  </a:lnTo>
                  <a:lnTo>
                    <a:pt x="1164742" y="885190"/>
                  </a:lnTo>
                  <a:lnTo>
                    <a:pt x="1170927" y="883920"/>
                  </a:lnTo>
                  <a:lnTo>
                    <a:pt x="1171765" y="880110"/>
                  </a:lnTo>
                  <a:lnTo>
                    <a:pt x="1180757" y="878840"/>
                  </a:lnTo>
                  <a:lnTo>
                    <a:pt x="1186802" y="877570"/>
                  </a:lnTo>
                  <a:lnTo>
                    <a:pt x="1192860" y="876300"/>
                  </a:lnTo>
                  <a:lnTo>
                    <a:pt x="1191221" y="876300"/>
                  </a:lnTo>
                  <a:lnTo>
                    <a:pt x="1194803" y="873760"/>
                  </a:lnTo>
                  <a:lnTo>
                    <a:pt x="1198803" y="882650"/>
                  </a:lnTo>
                  <a:lnTo>
                    <a:pt x="1201242" y="878840"/>
                  </a:lnTo>
                  <a:lnTo>
                    <a:pt x="1209738" y="878840"/>
                  </a:lnTo>
                  <a:lnTo>
                    <a:pt x="1212164" y="877570"/>
                  </a:lnTo>
                  <a:lnTo>
                    <a:pt x="1214589" y="876300"/>
                  </a:lnTo>
                  <a:lnTo>
                    <a:pt x="1220165" y="877570"/>
                  </a:lnTo>
                  <a:lnTo>
                    <a:pt x="1220939" y="876300"/>
                  </a:lnTo>
                  <a:lnTo>
                    <a:pt x="1222502" y="873760"/>
                  </a:lnTo>
                  <a:lnTo>
                    <a:pt x="1224838" y="869950"/>
                  </a:lnTo>
                  <a:lnTo>
                    <a:pt x="1227416" y="864870"/>
                  </a:lnTo>
                  <a:lnTo>
                    <a:pt x="1229525" y="861060"/>
                  </a:lnTo>
                  <a:lnTo>
                    <a:pt x="1230871" y="866140"/>
                  </a:lnTo>
                  <a:lnTo>
                    <a:pt x="1231760" y="875030"/>
                  </a:lnTo>
                  <a:lnTo>
                    <a:pt x="1230744" y="881380"/>
                  </a:lnTo>
                  <a:lnTo>
                    <a:pt x="1226439" y="882650"/>
                  </a:lnTo>
                  <a:lnTo>
                    <a:pt x="1233284" y="883920"/>
                  </a:lnTo>
                  <a:lnTo>
                    <a:pt x="1240231" y="882650"/>
                  </a:lnTo>
                  <a:lnTo>
                    <a:pt x="1246174" y="878840"/>
                  </a:lnTo>
                  <a:lnTo>
                    <a:pt x="1250035" y="872490"/>
                  </a:lnTo>
                  <a:lnTo>
                    <a:pt x="1254379" y="876300"/>
                  </a:lnTo>
                  <a:lnTo>
                    <a:pt x="1247152" y="880110"/>
                  </a:lnTo>
                  <a:lnTo>
                    <a:pt x="1244231" y="881380"/>
                  </a:lnTo>
                  <a:lnTo>
                    <a:pt x="1248968" y="881380"/>
                  </a:lnTo>
                  <a:lnTo>
                    <a:pt x="1252778" y="878840"/>
                  </a:lnTo>
                  <a:lnTo>
                    <a:pt x="1255991" y="876300"/>
                  </a:lnTo>
                  <a:lnTo>
                    <a:pt x="1258227" y="873760"/>
                  </a:lnTo>
                  <a:lnTo>
                    <a:pt x="1259116" y="872490"/>
                  </a:lnTo>
                  <a:lnTo>
                    <a:pt x="1260894" y="869950"/>
                  </a:lnTo>
                  <a:lnTo>
                    <a:pt x="1262710" y="869950"/>
                  </a:lnTo>
                  <a:lnTo>
                    <a:pt x="1262418" y="873760"/>
                  </a:lnTo>
                  <a:lnTo>
                    <a:pt x="1264056" y="871220"/>
                  </a:lnTo>
                  <a:lnTo>
                    <a:pt x="1265669" y="870089"/>
                  </a:lnTo>
                  <a:lnTo>
                    <a:pt x="1266875" y="872490"/>
                  </a:lnTo>
                  <a:lnTo>
                    <a:pt x="1270152" y="873760"/>
                  </a:lnTo>
                  <a:lnTo>
                    <a:pt x="1267002" y="875030"/>
                  </a:lnTo>
                  <a:lnTo>
                    <a:pt x="1263650" y="876300"/>
                  </a:lnTo>
                  <a:lnTo>
                    <a:pt x="1260094" y="876300"/>
                  </a:lnTo>
                  <a:lnTo>
                    <a:pt x="1266329" y="877570"/>
                  </a:lnTo>
                  <a:lnTo>
                    <a:pt x="1274699" y="877570"/>
                  </a:lnTo>
                  <a:lnTo>
                    <a:pt x="1284084" y="873760"/>
                  </a:lnTo>
                  <a:lnTo>
                    <a:pt x="1287818" y="869950"/>
                  </a:lnTo>
                  <a:lnTo>
                    <a:pt x="1294003" y="871220"/>
                  </a:lnTo>
                  <a:lnTo>
                    <a:pt x="1298371" y="872490"/>
                  </a:lnTo>
                  <a:lnTo>
                    <a:pt x="1300238" y="877570"/>
                  </a:lnTo>
                  <a:lnTo>
                    <a:pt x="1286891" y="876300"/>
                  </a:lnTo>
                  <a:lnTo>
                    <a:pt x="1286002" y="876300"/>
                  </a:lnTo>
                  <a:lnTo>
                    <a:pt x="1291869" y="878840"/>
                  </a:lnTo>
                  <a:lnTo>
                    <a:pt x="1298968" y="882650"/>
                  </a:lnTo>
                  <a:lnTo>
                    <a:pt x="1306258" y="885190"/>
                  </a:lnTo>
                  <a:lnTo>
                    <a:pt x="1312710" y="885190"/>
                  </a:lnTo>
                  <a:lnTo>
                    <a:pt x="1309611" y="881380"/>
                  </a:lnTo>
                  <a:lnTo>
                    <a:pt x="1320825" y="881380"/>
                  </a:lnTo>
                  <a:lnTo>
                    <a:pt x="1316456" y="882650"/>
                  </a:lnTo>
                  <a:lnTo>
                    <a:pt x="1310919" y="887730"/>
                  </a:lnTo>
                  <a:lnTo>
                    <a:pt x="1323886" y="889000"/>
                  </a:lnTo>
                  <a:lnTo>
                    <a:pt x="1322222" y="894080"/>
                  </a:lnTo>
                  <a:lnTo>
                    <a:pt x="1316964" y="890270"/>
                  </a:lnTo>
                  <a:lnTo>
                    <a:pt x="1320304" y="894080"/>
                  </a:lnTo>
                  <a:lnTo>
                    <a:pt x="1320698" y="895350"/>
                  </a:lnTo>
                  <a:lnTo>
                    <a:pt x="1318120" y="895350"/>
                  </a:lnTo>
                  <a:lnTo>
                    <a:pt x="1323492" y="897890"/>
                  </a:lnTo>
                  <a:lnTo>
                    <a:pt x="1326794" y="904240"/>
                  </a:lnTo>
                  <a:lnTo>
                    <a:pt x="1322768" y="909320"/>
                  </a:lnTo>
                  <a:lnTo>
                    <a:pt x="1329461" y="909320"/>
                  </a:lnTo>
                  <a:lnTo>
                    <a:pt x="1336636" y="908050"/>
                  </a:lnTo>
                  <a:lnTo>
                    <a:pt x="1342110" y="904240"/>
                  </a:lnTo>
                  <a:lnTo>
                    <a:pt x="1341094" y="909320"/>
                  </a:lnTo>
                  <a:lnTo>
                    <a:pt x="1347965" y="904240"/>
                  </a:lnTo>
                  <a:lnTo>
                    <a:pt x="1349692" y="902970"/>
                  </a:lnTo>
                  <a:lnTo>
                    <a:pt x="1356461" y="899160"/>
                  </a:lnTo>
                  <a:lnTo>
                    <a:pt x="1361871" y="900430"/>
                  </a:lnTo>
                  <a:lnTo>
                    <a:pt x="1361579" y="899160"/>
                  </a:lnTo>
                  <a:lnTo>
                    <a:pt x="1360678" y="895350"/>
                  </a:lnTo>
                  <a:lnTo>
                    <a:pt x="1367612" y="895350"/>
                  </a:lnTo>
                  <a:lnTo>
                    <a:pt x="1368399" y="894080"/>
                  </a:lnTo>
                  <a:lnTo>
                    <a:pt x="1372362" y="887730"/>
                  </a:lnTo>
                  <a:lnTo>
                    <a:pt x="1384630" y="891540"/>
                  </a:lnTo>
                  <a:lnTo>
                    <a:pt x="1389684" y="896620"/>
                  </a:lnTo>
                  <a:lnTo>
                    <a:pt x="1391907" y="901700"/>
                  </a:lnTo>
                  <a:lnTo>
                    <a:pt x="1395120" y="909320"/>
                  </a:lnTo>
                  <a:lnTo>
                    <a:pt x="1398295" y="916940"/>
                  </a:lnTo>
                  <a:lnTo>
                    <a:pt x="1402130" y="924560"/>
                  </a:lnTo>
                  <a:lnTo>
                    <a:pt x="1407312" y="930910"/>
                  </a:lnTo>
                  <a:lnTo>
                    <a:pt x="1412875" y="935990"/>
                  </a:lnTo>
                  <a:lnTo>
                    <a:pt x="1416418" y="932180"/>
                  </a:lnTo>
                  <a:lnTo>
                    <a:pt x="1419225" y="947420"/>
                  </a:lnTo>
                  <a:lnTo>
                    <a:pt x="1419263" y="951230"/>
                  </a:lnTo>
                  <a:lnTo>
                    <a:pt x="1417967" y="956310"/>
                  </a:lnTo>
                  <a:lnTo>
                    <a:pt x="1413497" y="967740"/>
                  </a:lnTo>
                  <a:lnTo>
                    <a:pt x="1407591" y="979170"/>
                  </a:lnTo>
                  <a:lnTo>
                    <a:pt x="1403286" y="990600"/>
                  </a:lnTo>
                  <a:lnTo>
                    <a:pt x="1403477" y="996924"/>
                  </a:lnTo>
                  <a:lnTo>
                    <a:pt x="1404543" y="999490"/>
                  </a:lnTo>
                  <a:lnTo>
                    <a:pt x="1406334" y="1002030"/>
                  </a:lnTo>
                  <a:lnTo>
                    <a:pt x="1407388" y="1000760"/>
                  </a:lnTo>
                  <a:lnTo>
                    <a:pt x="1412913" y="995680"/>
                  </a:lnTo>
                  <a:lnTo>
                    <a:pt x="1407490" y="991870"/>
                  </a:lnTo>
                  <a:lnTo>
                    <a:pt x="1407579" y="989330"/>
                  </a:lnTo>
                  <a:lnTo>
                    <a:pt x="1409446" y="986790"/>
                  </a:lnTo>
                  <a:lnTo>
                    <a:pt x="1412316" y="988060"/>
                  </a:lnTo>
                  <a:lnTo>
                    <a:pt x="1414437" y="990600"/>
                  </a:lnTo>
                  <a:lnTo>
                    <a:pt x="1414081" y="993140"/>
                  </a:lnTo>
                  <a:lnTo>
                    <a:pt x="1415351" y="993140"/>
                  </a:lnTo>
                  <a:lnTo>
                    <a:pt x="1417955" y="990600"/>
                  </a:lnTo>
                  <a:lnTo>
                    <a:pt x="1418043" y="996950"/>
                  </a:lnTo>
                  <a:lnTo>
                    <a:pt x="1414373" y="1003300"/>
                  </a:lnTo>
                  <a:lnTo>
                    <a:pt x="1408912" y="1009650"/>
                  </a:lnTo>
                  <a:lnTo>
                    <a:pt x="1403642" y="1012190"/>
                  </a:lnTo>
                  <a:lnTo>
                    <a:pt x="1407502" y="1016000"/>
                  </a:lnTo>
                  <a:lnTo>
                    <a:pt x="1408912" y="1022350"/>
                  </a:lnTo>
                  <a:lnTo>
                    <a:pt x="1409433" y="1029970"/>
                  </a:lnTo>
                  <a:lnTo>
                    <a:pt x="1410601" y="1035050"/>
                  </a:lnTo>
                  <a:lnTo>
                    <a:pt x="1413522" y="1042670"/>
                  </a:lnTo>
                  <a:lnTo>
                    <a:pt x="1421853" y="1041476"/>
                  </a:lnTo>
                  <a:lnTo>
                    <a:pt x="1418856" y="1056640"/>
                  </a:lnTo>
                  <a:lnTo>
                    <a:pt x="1426184" y="1054100"/>
                  </a:lnTo>
                  <a:lnTo>
                    <a:pt x="1426616" y="1053198"/>
                  </a:lnTo>
                  <a:lnTo>
                    <a:pt x="1427594" y="1052525"/>
                  </a:lnTo>
                  <a:lnTo>
                    <a:pt x="1428076" y="1051750"/>
                  </a:lnTo>
                  <a:lnTo>
                    <a:pt x="1426425" y="1055370"/>
                  </a:lnTo>
                  <a:lnTo>
                    <a:pt x="1421815" y="1056640"/>
                  </a:lnTo>
                  <a:lnTo>
                    <a:pt x="1429639" y="1060450"/>
                  </a:lnTo>
                  <a:lnTo>
                    <a:pt x="1425524" y="1069340"/>
                  </a:lnTo>
                  <a:lnTo>
                    <a:pt x="1426629" y="1083310"/>
                  </a:lnTo>
                  <a:lnTo>
                    <a:pt x="1431569" y="1083310"/>
                  </a:lnTo>
                  <a:lnTo>
                    <a:pt x="1444472" y="1090930"/>
                  </a:lnTo>
                  <a:lnTo>
                    <a:pt x="1441729" y="1098550"/>
                  </a:lnTo>
                  <a:lnTo>
                    <a:pt x="1447177" y="1108710"/>
                  </a:lnTo>
                  <a:lnTo>
                    <a:pt x="1454391" y="1112520"/>
                  </a:lnTo>
                  <a:lnTo>
                    <a:pt x="1452765" y="1117600"/>
                  </a:lnTo>
                  <a:lnTo>
                    <a:pt x="1449844" y="1116330"/>
                  </a:lnTo>
                  <a:lnTo>
                    <a:pt x="1447457" y="1113790"/>
                  </a:lnTo>
                  <a:lnTo>
                    <a:pt x="1446187" y="1111250"/>
                  </a:lnTo>
                  <a:lnTo>
                    <a:pt x="1443863" y="1116330"/>
                  </a:lnTo>
                  <a:lnTo>
                    <a:pt x="1445793" y="1118870"/>
                  </a:lnTo>
                  <a:lnTo>
                    <a:pt x="1450162" y="1120140"/>
                  </a:lnTo>
                  <a:lnTo>
                    <a:pt x="1455153" y="1120140"/>
                  </a:lnTo>
                  <a:lnTo>
                    <a:pt x="1458899" y="1117600"/>
                  </a:lnTo>
                  <a:lnTo>
                    <a:pt x="1463154" y="1121410"/>
                  </a:lnTo>
                  <a:lnTo>
                    <a:pt x="1469859" y="1112520"/>
                  </a:lnTo>
                  <a:lnTo>
                    <a:pt x="1468615" y="1120140"/>
                  </a:lnTo>
                  <a:lnTo>
                    <a:pt x="1471726" y="1118870"/>
                  </a:lnTo>
                  <a:lnTo>
                    <a:pt x="1472158" y="1118438"/>
                  </a:lnTo>
                  <a:lnTo>
                    <a:pt x="1471155" y="1122781"/>
                  </a:lnTo>
                  <a:lnTo>
                    <a:pt x="1471536" y="1122426"/>
                  </a:lnTo>
                  <a:lnTo>
                    <a:pt x="1476362" y="1117180"/>
                  </a:lnTo>
                  <a:lnTo>
                    <a:pt x="1480654" y="1111465"/>
                  </a:lnTo>
                  <a:lnTo>
                    <a:pt x="1478534" y="1111783"/>
                  </a:lnTo>
                  <a:lnTo>
                    <a:pt x="1483487" y="1102360"/>
                  </a:lnTo>
                  <a:lnTo>
                    <a:pt x="1500085" y="1051560"/>
                  </a:lnTo>
                  <a:lnTo>
                    <a:pt x="1500479" y="1047750"/>
                  </a:lnTo>
                  <a:lnTo>
                    <a:pt x="1501673" y="1036320"/>
                  </a:lnTo>
                  <a:lnTo>
                    <a:pt x="1501800" y="1035050"/>
                  </a:lnTo>
                  <a:lnTo>
                    <a:pt x="1502067" y="1032510"/>
                  </a:lnTo>
                  <a:lnTo>
                    <a:pt x="1497266" y="1024890"/>
                  </a:lnTo>
                  <a:lnTo>
                    <a:pt x="1499628" y="1018540"/>
                  </a:lnTo>
                  <a:lnTo>
                    <a:pt x="1499616" y="1018349"/>
                  </a:lnTo>
                  <a:lnTo>
                    <a:pt x="1500416" y="1022515"/>
                  </a:lnTo>
                  <a:lnTo>
                    <a:pt x="1500403" y="1015504"/>
                  </a:lnTo>
                  <a:lnTo>
                    <a:pt x="1499730" y="1008456"/>
                  </a:lnTo>
                  <a:lnTo>
                    <a:pt x="1498523" y="1001471"/>
                  </a:lnTo>
                  <a:lnTo>
                    <a:pt x="1496936" y="994651"/>
                  </a:lnTo>
                  <a:lnTo>
                    <a:pt x="1496987" y="1001433"/>
                  </a:lnTo>
                  <a:lnTo>
                    <a:pt x="1495552" y="995680"/>
                  </a:lnTo>
                  <a:lnTo>
                    <a:pt x="1494320" y="990600"/>
                  </a:lnTo>
                  <a:lnTo>
                    <a:pt x="1493393" y="986790"/>
                  </a:lnTo>
                  <a:lnTo>
                    <a:pt x="1493075" y="985520"/>
                  </a:lnTo>
                  <a:lnTo>
                    <a:pt x="1491322" y="975360"/>
                  </a:lnTo>
                  <a:lnTo>
                    <a:pt x="1490484" y="967397"/>
                  </a:lnTo>
                  <a:lnTo>
                    <a:pt x="1491043" y="970902"/>
                  </a:lnTo>
                  <a:lnTo>
                    <a:pt x="1492250" y="976058"/>
                  </a:lnTo>
                  <a:lnTo>
                    <a:pt x="1492631" y="972185"/>
                  </a:lnTo>
                  <a:lnTo>
                    <a:pt x="1493647" y="968438"/>
                  </a:lnTo>
                  <a:lnTo>
                    <a:pt x="1496555" y="964438"/>
                  </a:lnTo>
                  <a:lnTo>
                    <a:pt x="1494459" y="961529"/>
                  </a:lnTo>
                  <a:lnTo>
                    <a:pt x="1498358" y="960450"/>
                  </a:lnTo>
                  <a:lnTo>
                    <a:pt x="1496212" y="955040"/>
                  </a:lnTo>
                  <a:lnTo>
                    <a:pt x="1495704" y="953770"/>
                  </a:lnTo>
                  <a:lnTo>
                    <a:pt x="1492592" y="944486"/>
                  </a:lnTo>
                  <a:lnTo>
                    <a:pt x="1492592" y="962037"/>
                  </a:lnTo>
                  <a:lnTo>
                    <a:pt x="1490256" y="964882"/>
                  </a:lnTo>
                  <a:lnTo>
                    <a:pt x="1489925" y="955040"/>
                  </a:lnTo>
                  <a:lnTo>
                    <a:pt x="1490306" y="962660"/>
                  </a:lnTo>
                  <a:lnTo>
                    <a:pt x="1492592" y="962037"/>
                  </a:lnTo>
                  <a:lnTo>
                    <a:pt x="1492592" y="944486"/>
                  </a:lnTo>
                  <a:lnTo>
                    <a:pt x="1491449" y="941070"/>
                  </a:lnTo>
                  <a:lnTo>
                    <a:pt x="1489303" y="932180"/>
                  </a:lnTo>
                  <a:lnTo>
                    <a:pt x="1488071" y="927100"/>
                  </a:lnTo>
                  <a:lnTo>
                    <a:pt x="1485861" y="914400"/>
                  </a:lnTo>
                  <a:lnTo>
                    <a:pt x="1485188" y="901700"/>
                  </a:lnTo>
                  <a:lnTo>
                    <a:pt x="1485252" y="897890"/>
                  </a:lnTo>
                  <a:lnTo>
                    <a:pt x="1485442" y="894080"/>
                  </a:lnTo>
                  <a:lnTo>
                    <a:pt x="1486014" y="887730"/>
                  </a:lnTo>
                  <a:lnTo>
                    <a:pt x="1486281" y="881380"/>
                  </a:lnTo>
                  <a:lnTo>
                    <a:pt x="1486166" y="877570"/>
                  </a:lnTo>
                  <a:lnTo>
                    <a:pt x="1485900" y="873760"/>
                  </a:lnTo>
                  <a:lnTo>
                    <a:pt x="1485226" y="869950"/>
                  </a:lnTo>
                  <a:lnTo>
                    <a:pt x="1482559" y="868680"/>
                  </a:lnTo>
                  <a:lnTo>
                    <a:pt x="1485239" y="867410"/>
                  </a:lnTo>
                  <a:lnTo>
                    <a:pt x="1487932" y="866140"/>
                  </a:lnTo>
                  <a:lnTo>
                    <a:pt x="1488020" y="864870"/>
                  </a:lnTo>
                  <a:lnTo>
                    <a:pt x="1486649" y="862330"/>
                  </a:lnTo>
                  <a:lnTo>
                    <a:pt x="1485595" y="861060"/>
                  </a:lnTo>
                  <a:lnTo>
                    <a:pt x="1483487" y="858520"/>
                  </a:lnTo>
                  <a:lnTo>
                    <a:pt x="1489722" y="849630"/>
                  </a:lnTo>
                  <a:lnTo>
                    <a:pt x="1493075" y="840740"/>
                  </a:lnTo>
                  <a:lnTo>
                    <a:pt x="1497520" y="840740"/>
                  </a:lnTo>
                  <a:lnTo>
                    <a:pt x="1501152" y="836930"/>
                  </a:lnTo>
                  <a:lnTo>
                    <a:pt x="1499463" y="834390"/>
                  </a:lnTo>
                  <a:lnTo>
                    <a:pt x="1497139" y="833120"/>
                  </a:lnTo>
                  <a:lnTo>
                    <a:pt x="1494180" y="831850"/>
                  </a:lnTo>
                  <a:lnTo>
                    <a:pt x="1499019" y="833120"/>
                  </a:lnTo>
                  <a:lnTo>
                    <a:pt x="1502410" y="835660"/>
                  </a:lnTo>
                  <a:lnTo>
                    <a:pt x="1501648" y="831850"/>
                  </a:lnTo>
                  <a:lnTo>
                    <a:pt x="1501152" y="829310"/>
                  </a:lnTo>
                  <a:lnTo>
                    <a:pt x="1504759" y="833120"/>
                  </a:lnTo>
                  <a:lnTo>
                    <a:pt x="1505940" y="829310"/>
                  </a:lnTo>
                  <a:lnTo>
                    <a:pt x="1506715" y="826770"/>
                  </a:lnTo>
                  <a:lnTo>
                    <a:pt x="1507109" y="825500"/>
                  </a:lnTo>
                  <a:lnTo>
                    <a:pt x="1502308" y="822960"/>
                  </a:lnTo>
                  <a:lnTo>
                    <a:pt x="1506753" y="822960"/>
                  </a:lnTo>
                  <a:lnTo>
                    <a:pt x="1511414" y="820420"/>
                  </a:lnTo>
                  <a:lnTo>
                    <a:pt x="1512049" y="817880"/>
                  </a:lnTo>
                  <a:lnTo>
                    <a:pt x="1512366" y="816610"/>
                  </a:lnTo>
                  <a:lnTo>
                    <a:pt x="1510969" y="816610"/>
                  </a:lnTo>
                  <a:lnTo>
                    <a:pt x="1509547" y="817880"/>
                  </a:lnTo>
                  <a:lnTo>
                    <a:pt x="1508112" y="817880"/>
                  </a:lnTo>
                  <a:lnTo>
                    <a:pt x="1507705" y="816610"/>
                  </a:lnTo>
                  <a:lnTo>
                    <a:pt x="1507578" y="815340"/>
                  </a:lnTo>
                  <a:lnTo>
                    <a:pt x="1507718" y="814070"/>
                  </a:lnTo>
                  <a:lnTo>
                    <a:pt x="1513001" y="814070"/>
                  </a:lnTo>
                  <a:lnTo>
                    <a:pt x="1515465" y="812800"/>
                  </a:lnTo>
                  <a:lnTo>
                    <a:pt x="1514944" y="811530"/>
                  </a:lnTo>
                  <a:lnTo>
                    <a:pt x="1513916" y="808990"/>
                  </a:lnTo>
                  <a:lnTo>
                    <a:pt x="1524901" y="805180"/>
                  </a:lnTo>
                  <a:lnTo>
                    <a:pt x="1525612" y="802640"/>
                  </a:lnTo>
                  <a:lnTo>
                    <a:pt x="1526374" y="801370"/>
                  </a:lnTo>
                  <a:lnTo>
                    <a:pt x="1535544" y="793750"/>
                  </a:lnTo>
                  <a:lnTo>
                    <a:pt x="1535518" y="792480"/>
                  </a:lnTo>
                  <a:lnTo>
                    <a:pt x="1535379" y="786130"/>
                  </a:lnTo>
                  <a:lnTo>
                    <a:pt x="1534147" y="783590"/>
                  </a:lnTo>
                  <a:lnTo>
                    <a:pt x="1534033" y="779780"/>
                  </a:lnTo>
                  <a:lnTo>
                    <a:pt x="1534414" y="782320"/>
                  </a:lnTo>
                  <a:lnTo>
                    <a:pt x="1537639" y="793750"/>
                  </a:lnTo>
                  <a:lnTo>
                    <a:pt x="1538681" y="783590"/>
                  </a:lnTo>
                  <a:lnTo>
                    <a:pt x="1540065" y="787400"/>
                  </a:lnTo>
                  <a:lnTo>
                    <a:pt x="1543926" y="787400"/>
                  </a:lnTo>
                  <a:lnTo>
                    <a:pt x="1546326" y="786130"/>
                  </a:lnTo>
                  <a:lnTo>
                    <a:pt x="1543316" y="786130"/>
                  </a:lnTo>
                  <a:lnTo>
                    <a:pt x="1547444" y="783590"/>
                  </a:lnTo>
                  <a:lnTo>
                    <a:pt x="1545450" y="782320"/>
                  </a:lnTo>
                  <a:lnTo>
                    <a:pt x="1543354" y="781050"/>
                  </a:lnTo>
                  <a:lnTo>
                    <a:pt x="1547177" y="779780"/>
                  </a:lnTo>
                  <a:lnTo>
                    <a:pt x="1537284" y="778510"/>
                  </a:lnTo>
                  <a:lnTo>
                    <a:pt x="1548955" y="778510"/>
                  </a:lnTo>
                  <a:lnTo>
                    <a:pt x="1555242" y="779780"/>
                  </a:lnTo>
                  <a:lnTo>
                    <a:pt x="1556753" y="778510"/>
                  </a:lnTo>
                  <a:lnTo>
                    <a:pt x="1558251" y="777240"/>
                  </a:lnTo>
                  <a:lnTo>
                    <a:pt x="1567916" y="772160"/>
                  </a:lnTo>
                  <a:lnTo>
                    <a:pt x="1575206" y="770890"/>
                  </a:lnTo>
                  <a:lnTo>
                    <a:pt x="1574711" y="768350"/>
                  </a:lnTo>
                  <a:lnTo>
                    <a:pt x="1573491" y="762000"/>
                  </a:lnTo>
                  <a:lnTo>
                    <a:pt x="1576806" y="765810"/>
                  </a:lnTo>
                  <a:lnTo>
                    <a:pt x="1582508" y="763270"/>
                  </a:lnTo>
                  <a:lnTo>
                    <a:pt x="1583690" y="762000"/>
                  </a:lnTo>
                  <a:lnTo>
                    <a:pt x="1588439" y="756920"/>
                  </a:lnTo>
                  <a:lnTo>
                    <a:pt x="1592440" y="754380"/>
                  </a:lnTo>
                  <a:lnTo>
                    <a:pt x="1595361" y="751840"/>
                  </a:lnTo>
                  <a:lnTo>
                    <a:pt x="1596288" y="755650"/>
                  </a:lnTo>
                  <a:lnTo>
                    <a:pt x="1600022" y="751840"/>
                  </a:lnTo>
                  <a:lnTo>
                    <a:pt x="1601254" y="750570"/>
                  </a:lnTo>
                  <a:lnTo>
                    <a:pt x="1600098" y="748030"/>
                  </a:lnTo>
                  <a:lnTo>
                    <a:pt x="1608086" y="746760"/>
                  </a:lnTo>
                  <a:lnTo>
                    <a:pt x="1604505" y="739140"/>
                  </a:lnTo>
                  <a:lnTo>
                    <a:pt x="1606245" y="738174"/>
                  </a:lnTo>
                  <a:lnTo>
                    <a:pt x="1605445" y="740410"/>
                  </a:lnTo>
                  <a:lnTo>
                    <a:pt x="1607540" y="744220"/>
                  </a:lnTo>
                  <a:lnTo>
                    <a:pt x="1613065" y="736600"/>
                  </a:lnTo>
                  <a:lnTo>
                    <a:pt x="1613979" y="735330"/>
                  </a:lnTo>
                  <a:lnTo>
                    <a:pt x="1621028" y="727710"/>
                  </a:lnTo>
                  <a:lnTo>
                    <a:pt x="1629105" y="721360"/>
                  </a:lnTo>
                  <a:lnTo>
                    <a:pt x="1631492" y="720090"/>
                  </a:lnTo>
                  <a:lnTo>
                    <a:pt x="1638642" y="716280"/>
                  </a:lnTo>
                  <a:lnTo>
                    <a:pt x="1656753" y="713740"/>
                  </a:lnTo>
                  <a:lnTo>
                    <a:pt x="1663915" y="709930"/>
                  </a:lnTo>
                  <a:lnTo>
                    <a:pt x="1668284" y="702310"/>
                  </a:lnTo>
                  <a:lnTo>
                    <a:pt x="1668437" y="704850"/>
                  </a:lnTo>
                  <a:lnTo>
                    <a:pt x="1668183" y="707390"/>
                  </a:lnTo>
                  <a:lnTo>
                    <a:pt x="1667510" y="709930"/>
                  </a:lnTo>
                  <a:lnTo>
                    <a:pt x="1671345" y="703580"/>
                  </a:lnTo>
                  <a:lnTo>
                    <a:pt x="1688350" y="687070"/>
                  </a:lnTo>
                  <a:lnTo>
                    <a:pt x="1693659" y="687070"/>
                  </a:lnTo>
                  <a:lnTo>
                    <a:pt x="1695056" y="681990"/>
                  </a:lnTo>
                  <a:lnTo>
                    <a:pt x="1694929" y="678180"/>
                  </a:lnTo>
                  <a:lnTo>
                    <a:pt x="1696910" y="676910"/>
                  </a:lnTo>
                  <a:lnTo>
                    <a:pt x="1694891" y="684530"/>
                  </a:lnTo>
                  <a:lnTo>
                    <a:pt x="1701380" y="680720"/>
                  </a:lnTo>
                  <a:lnTo>
                    <a:pt x="1705229" y="676910"/>
                  </a:lnTo>
                  <a:lnTo>
                    <a:pt x="1709077" y="673100"/>
                  </a:lnTo>
                  <a:lnTo>
                    <a:pt x="1717484" y="674370"/>
                  </a:lnTo>
                  <a:lnTo>
                    <a:pt x="1723605" y="675640"/>
                  </a:lnTo>
                  <a:lnTo>
                    <a:pt x="1721662" y="673100"/>
                  </a:lnTo>
                  <a:lnTo>
                    <a:pt x="1720697" y="671830"/>
                  </a:lnTo>
                  <a:lnTo>
                    <a:pt x="1732394" y="673100"/>
                  </a:lnTo>
                  <a:lnTo>
                    <a:pt x="1735213" y="671830"/>
                  </a:lnTo>
                  <a:lnTo>
                    <a:pt x="1738045" y="670560"/>
                  </a:lnTo>
                  <a:lnTo>
                    <a:pt x="1741627" y="665480"/>
                  </a:lnTo>
                  <a:lnTo>
                    <a:pt x="1743722" y="662940"/>
                  </a:lnTo>
                  <a:lnTo>
                    <a:pt x="1741843" y="662940"/>
                  </a:lnTo>
                  <a:lnTo>
                    <a:pt x="1740039" y="664210"/>
                  </a:lnTo>
                  <a:lnTo>
                    <a:pt x="1738312" y="665480"/>
                  </a:lnTo>
                  <a:lnTo>
                    <a:pt x="1739950" y="660400"/>
                  </a:lnTo>
                  <a:lnTo>
                    <a:pt x="1729168" y="664210"/>
                  </a:lnTo>
                  <a:lnTo>
                    <a:pt x="1720786" y="665480"/>
                  </a:lnTo>
                  <a:lnTo>
                    <a:pt x="1717128" y="664210"/>
                  </a:lnTo>
                  <a:lnTo>
                    <a:pt x="1716633" y="657860"/>
                  </a:lnTo>
                  <a:lnTo>
                    <a:pt x="1722755" y="662940"/>
                  </a:lnTo>
                  <a:lnTo>
                    <a:pt x="1726120" y="662940"/>
                  </a:lnTo>
                  <a:lnTo>
                    <a:pt x="1733346" y="657860"/>
                  </a:lnTo>
                  <a:lnTo>
                    <a:pt x="1735150" y="656590"/>
                  </a:lnTo>
                  <a:lnTo>
                    <a:pt x="1733207" y="652780"/>
                  </a:lnTo>
                  <a:lnTo>
                    <a:pt x="1736280" y="651510"/>
                  </a:lnTo>
                  <a:lnTo>
                    <a:pt x="1737906" y="648970"/>
                  </a:lnTo>
                  <a:lnTo>
                    <a:pt x="1733423" y="645160"/>
                  </a:lnTo>
                  <a:lnTo>
                    <a:pt x="1729092" y="642620"/>
                  </a:lnTo>
                  <a:lnTo>
                    <a:pt x="1728558" y="642315"/>
                  </a:lnTo>
                  <a:lnTo>
                    <a:pt x="1733219" y="641350"/>
                  </a:lnTo>
                  <a:lnTo>
                    <a:pt x="1738299" y="643890"/>
                  </a:lnTo>
                  <a:lnTo>
                    <a:pt x="1737728" y="641350"/>
                  </a:lnTo>
                  <a:lnTo>
                    <a:pt x="1737448" y="640080"/>
                  </a:lnTo>
                  <a:lnTo>
                    <a:pt x="1739519" y="638810"/>
                  </a:lnTo>
                  <a:lnTo>
                    <a:pt x="1742554" y="637540"/>
                  </a:lnTo>
                  <a:lnTo>
                    <a:pt x="1741563" y="638810"/>
                  </a:lnTo>
                  <a:lnTo>
                    <a:pt x="1740662" y="640080"/>
                  </a:lnTo>
                  <a:lnTo>
                    <a:pt x="1739849" y="641350"/>
                  </a:lnTo>
                  <a:lnTo>
                    <a:pt x="1745310" y="645160"/>
                  </a:lnTo>
                  <a:lnTo>
                    <a:pt x="1755127" y="648970"/>
                  </a:lnTo>
                  <a:lnTo>
                    <a:pt x="1763229" y="640080"/>
                  </a:lnTo>
                  <a:lnTo>
                    <a:pt x="1764284" y="637540"/>
                  </a:lnTo>
                  <a:lnTo>
                    <a:pt x="1766392" y="632460"/>
                  </a:lnTo>
                  <a:lnTo>
                    <a:pt x="1766912" y="631190"/>
                  </a:lnTo>
                  <a:lnTo>
                    <a:pt x="1772335" y="635000"/>
                  </a:lnTo>
                  <a:lnTo>
                    <a:pt x="1772831" y="631190"/>
                  </a:lnTo>
                  <a:lnTo>
                    <a:pt x="1773174" y="628650"/>
                  </a:lnTo>
                  <a:lnTo>
                    <a:pt x="1778723" y="624840"/>
                  </a:lnTo>
                  <a:lnTo>
                    <a:pt x="1775828" y="618490"/>
                  </a:lnTo>
                  <a:lnTo>
                    <a:pt x="1773135" y="621030"/>
                  </a:lnTo>
                  <a:lnTo>
                    <a:pt x="1768398" y="621030"/>
                  </a:lnTo>
                  <a:lnTo>
                    <a:pt x="1766341" y="627380"/>
                  </a:lnTo>
                  <a:lnTo>
                    <a:pt x="1764995" y="631190"/>
                  </a:lnTo>
                  <a:lnTo>
                    <a:pt x="1761515" y="632460"/>
                  </a:lnTo>
                  <a:lnTo>
                    <a:pt x="1764055" y="628650"/>
                  </a:lnTo>
                  <a:lnTo>
                    <a:pt x="1766163" y="623570"/>
                  </a:lnTo>
                  <a:lnTo>
                    <a:pt x="1766417" y="621030"/>
                  </a:lnTo>
                  <a:lnTo>
                    <a:pt x="1766684" y="618490"/>
                  </a:lnTo>
                  <a:lnTo>
                    <a:pt x="1766938" y="615950"/>
                  </a:lnTo>
                  <a:lnTo>
                    <a:pt x="1767065" y="614680"/>
                  </a:lnTo>
                  <a:lnTo>
                    <a:pt x="1764753" y="615403"/>
                  </a:lnTo>
                  <a:lnTo>
                    <a:pt x="1764449" y="614705"/>
                  </a:lnTo>
                  <a:lnTo>
                    <a:pt x="1764449" y="615505"/>
                  </a:lnTo>
                  <a:lnTo>
                    <a:pt x="1755025" y="618490"/>
                  </a:lnTo>
                  <a:lnTo>
                    <a:pt x="1749539" y="617220"/>
                  </a:lnTo>
                  <a:lnTo>
                    <a:pt x="1745411" y="621030"/>
                  </a:lnTo>
                  <a:lnTo>
                    <a:pt x="1739049" y="617220"/>
                  </a:lnTo>
                  <a:lnTo>
                    <a:pt x="1744370" y="604520"/>
                  </a:lnTo>
                  <a:lnTo>
                    <a:pt x="1746427" y="601980"/>
                  </a:lnTo>
                  <a:lnTo>
                    <a:pt x="1744027" y="605790"/>
                  </a:lnTo>
                  <a:lnTo>
                    <a:pt x="1741982" y="612140"/>
                  </a:lnTo>
                  <a:lnTo>
                    <a:pt x="1750618" y="617220"/>
                  </a:lnTo>
                  <a:lnTo>
                    <a:pt x="1753844" y="613410"/>
                  </a:lnTo>
                  <a:lnTo>
                    <a:pt x="1757654" y="612140"/>
                  </a:lnTo>
                  <a:lnTo>
                    <a:pt x="1756702" y="610870"/>
                  </a:lnTo>
                  <a:lnTo>
                    <a:pt x="1755673" y="609600"/>
                  </a:lnTo>
                  <a:lnTo>
                    <a:pt x="1754555" y="608330"/>
                  </a:lnTo>
                  <a:lnTo>
                    <a:pt x="1757184" y="609600"/>
                  </a:lnTo>
                  <a:lnTo>
                    <a:pt x="1764449" y="615505"/>
                  </a:lnTo>
                  <a:lnTo>
                    <a:pt x="1764449" y="614705"/>
                  </a:lnTo>
                  <a:lnTo>
                    <a:pt x="1761693" y="608330"/>
                  </a:lnTo>
                  <a:lnTo>
                    <a:pt x="1761134" y="607060"/>
                  </a:lnTo>
                  <a:lnTo>
                    <a:pt x="1763522" y="610870"/>
                  </a:lnTo>
                  <a:lnTo>
                    <a:pt x="1766239" y="610870"/>
                  </a:lnTo>
                  <a:lnTo>
                    <a:pt x="1769262" y="608330"/>
                  </a:lnTo>
                  <a:lnTo>
                    <a:pt x="1768729" y="607060"/>
                  </a:lnTo>
                  <a:lnTo>
                    <a:pt x="1767979" y="605599"/>
                  </a:lnTo>
                  <a:lnTo>
                    <a:pt x="1767332" y="604520"/>
                  </a:lnTo>
                  <a:lnTo>
                    <a:pt x="1770087" y="608330"/>
                  </a:lnTo>
                  <a:lnTo>
                    <a:pt x="1773148" y="607060"/>
                  </a:lnTo>
                  <a:lnTo>
                    <a:pt x="1774190" y="604520"/>
                  </a:lnTo>
                  <a:lnTo>
                    <a:pt x="1774710" y="603250"/>
                  </a:lnTo>
                  <a:lnTo>
                    <a:pt x="1776628" y="605790"/>
                  </a:lnTo>
                  <a:lnTo>
                    <a:pt x="1777403" y="608330"/>
                  </a:lnTo>
                  <a:lnTo>
                    <a:pt x="1777022" y="610870"/>
                  </a:lnTo>
                  <a:lnTo>
                    <a:pt x="1780794" y="604520"/>
                  </a:lnTo>
                  <a:lnTo>
                    <a:pt x="1780057" y="603250"/>
                  </a:lnTo>
                  <a:lnTo>
                    <a:pt x="1779333" y="601980"/>
                  </a:lnTo>
                  <a:lnTo>
                    <a:pt x="1775714" y="595630"/>
                  </a:lnTo>
                  <a:lnTo>
                    <a:pt x="1775828" y="589280"/>
                  </a:lnTo>
                  <a:lnTo>
                    <a:pt x="1778127" y="593090"/>
                  </a:lnTo>
                  <a:lnTo>
                    <a:pt x="1778812" y="589280"/>
                  </a:lnTo>
                  <a:lnTo>
                    <a:pt x="1779041" y="588010"/>
                  </a:lnTo>
                  <a:lnTo>
                    <a:pt x="1779320" y="586740"/>
                  </a:lnTo>
                  <a:lnTo>
                    <a:pt x="1782699" y="590613"/>
                  </a:lnTo>
                  <a:lnTo>
                    <a:pt x="1782813" y="589280"/>
                  </a:lnTo>
                  <a:lnTo>
                    <a:pt x="1782927" y="586740"/>
                  </a:lnTo>
                  <a:lnTo>
                    <a:pt x="1782940" y="577850"/>
                  </a:lnTo>
                  <a:lnTo>
                    <a:pt x="1783461" y="576580"/>
                  </a:lnTo>
                  <a:lnTo>
                    <a:pt x="1783981" y="575310"/>
                  </a:lnTo>
                  <a:lnTo>
                    <a:pt x="1775879" y="572770"/>
                  </a:lnTo>
                  <a:lnTo>
                    <a:pt x="1769414" y="570230"/>
                  </a:lnTo>
                  <a:lnTo>
                    <a:pt x="1770037" y="576580"/>
                  </a:lnTo>
                  <a:lnTo>
                    <a:pt x="1767852" y="574040"/>
                  </a:lnTo>
                  <a:lnTo>
                    <a:pt x="1764728" y="574040"/>
                  </a:lnTo>
                  <a:lnTo>
                    <a:pt x="1762302" y="576580"/>
                  </a:lnTo>
                  <a:lnTo>
                    <a:pt x="1766989" y="570915"/>
                  </a:lnTo>
                  <a:lnTo>
                    <a:pt x="1767332" y="571500"/>
                  </a:lnTo>
                  <a:lnTo>
                    <a:pt x="1773034" y="566420"/>
                  </a:lnTo>
                  <a:lnTo>
                    <a:pt x="1771472" y="560070"/>
                  </a:lnTo>
                  <a:lnTo>
                    <a:pt x="1770291" y="558571"/>
                  </a:lnTo>
                  <a:lnTo>
                    <a:pt x="1773897" y="556260"/>
                  </a:lnTo>
                  <a:lnTo>
                    <a:pt x="1773428" y="554990"/>
                  </a:lnTo>
                  <a:lnTo>
                    <a:pt x="1772907" y="553720"/>
                  </a:lnTo>
                  <a:lnTo>
                    <a:pt x="1772335" y="552450"/>
                  </a:lnTo>
                  <a:lnTo>
                    <a:pt x="1781848" y="553720"/>
                  </a:lnTo>
                  <a:lnTo>
                    <a:pt x="1782178" y="552450"/>
                  </a:lnTo>
                  <a:lnTo>
                    <a:pt x="1783511" y="547370"/>
                  </a:lnTo>
                  <a:lnTo>
                    <a:pt x="1769630" y="538480"/>
                  </a:lnTo>
                  <a:lnTo>
                    <a:pt x="1765719" y="531609"/>
                  </a:lnTo>
                  <a:lnTo>
                    <a:pt x="1765719" y="568706"/>
                  </a:lnTo>
                  <a:lnTo>
                    <a:pt x="1758365" y="562610"/>
                  </a:lnTo>
                  <a:lnTo>
                    <a:pt x="1750733" y="557530"/>
                  </a:lnTo>
                  <a:lnTo>
                    <a:pt x="1742325" y="556260"/>
                  </a:lnTo>
                  <a:lnTo>
                    <a:pt x="1741017" y="553720"/>
                  </a:lnTo>
                  <a:lnTo>
                    <a:pt x="1749717" y="556260"/>
                  </a:lnTo>
                  <a:lnTo>
                    <a:pt x="1757045" y="558800"/>
                  </a:lnTo>
                  <a:lnTo>
                    <a:pt x="1762950" y="563880"/>
                  </a:lnTo>
                  <a:lnTo>
                    <a:pt x="1765719" y="568706"/>
                  </a:lnTo>
                  <a:lnTo>
                    <a:pt x="1765719" y="531609"/>
                  </a:lnTo>
                  <a:lnTo>
                    <a:pt x="1765452" y="531139"/>
                  </a:lnTo>
                  <a:lnTo>
                    <a:pt x="1765452" y="552589"/>
                  </a:lnTo>
                  <a:lnTo>
                    <a:pt x="1761909" y="548640"/>
                  </a:lnTo>
                  <a:lnTo>
                    <a:pt x="1764995" y="551180"/>
                  </a:lnTo>
                  <a:lnTo>
                    <a:pt x="1765452" y="552589"/>
                  </a:lnTo>
                  <a:lnTo>
                    <a:pt x="1765452" y="531139"/>
                  </a:lnTo>
                  <a:lnTo>
                    <a:pt x="1763852" y="528320"/>
                  </a:lnTo>
                  <a:lnTo>
                    <a:pt x="1764233" y="520700"/>
                  </a:lnTo>
                  <a:lnTo>
                    <a:pt x="1767420" y="528320"/>
                  </a:lnTo>
                  <a:lnTo>
                    <a:pt x="1771675" y="534670"/>
                  </a:lnTo>
                  <a:lnTo>
                    <a:pt x="1777111" y="538480"/>
                  </a:lnTo>
                  <a:lnTo>
                    <a:pt x="1783829" y="534670"/>
                  </a:lnTo>
                  <a:lnTo>
                    <a:pt x="1787563" y="530860"/>
                  </a:lnTo>
                  <a:lnTo>
                    <a:pt x="1788198" y="528320"/>
                  </a:lnTo>
                  <a:lnTo>
                    <a:pt x="1781581" y="523240"/>
                  </a:lnTo>
                  <a:lnTo>
                    <a:pt x="1780806" y="520700"/>
                  </a:lnTo>
                  <a:lnTo>
                    <a:pt x="1779651" y="516890"/>
                  </a:lnTo>
                  <a:lnTo>
                    <a:pt x="1774774" y="515620"/>
                  </a:lnTo>
                  <a:lnTo>
                    <a:pt x="1769884" y="514350"/>
                  </a:lnTo>
                  <a:lnTo>
                    <a:pt x="1768716" y="515620"/>
                  </a:lnTo>
                  <a:lnTo>
                    <a:pt x="1764931" y="509270"/>
                  </a:lnTo>
                  <a:lnTo>
                    <a:pt x="1762734" y="505587"/>
                  </a:lnTo>
                  <a:lnTo>
                    <a:pt x="1762874" y="505460"/>
                  </a:lnTo>
                  <a:lnTo>
                    <a:pt x="1765401" y="502920"/>
                  </a:lnTo>
                  <a:lnTo>
                    <a:pt x="1766354" y="506730"/>
                  </a:lnTo>
                  <a:lnTo>
                    <a:pt x="1768513" y="508000"/>
                  </a:lnTo>
                  <a:lnTo>
                    <a:pt x="1771218" y="510540"/>
                  </a:lnTo>
                  <a:lnTo>
                    <a:pt x="1770202" y="506730"/>
                  </a:lnTo>
                  <a:lnTo>
                    <a:pt x="1770710" y="505460"/>
                  </a:lnTo>
                  <a:lnTo>
                    <a:pt x="1772716" y="506730"/>
                  </a:lnTo>
                  <a:lnTo>
                    <a:pt x="1770341" y="513080"/>
                  </a:lnTo>
                  <a:lnTo>
                    <a:pt x="1784375" y="513080"/>
                  </a:lnTo>
                  <a:lnTo>
                    <a:pt x="1785886" y="519430"/>
                  </a:lnTo>
                  <a:lnTo>
                    <a:pt x="1790801" y="515620"/>
                  </a:lnTo>
                  <a:lnTo>
                    <a:pt x="1786839" y="510540"/>
                  </a:lnTo>
                  <a:lnTo>
                    <a:pt x="1782940" y="505460"/>
                  </a:lnTo>
                  <a:lnTo>
                    <a:pt x="1780997" y="502920"/>
                  </a:lnTo>
                  <a:lnTo>
                    <a:pt x="1780032" y="501650"/>
                  </a:lnTo>
                  <a:lnTo>
                    <a:pt x="1781035" y="497890"/>
                  </a:lnTo>
                  <a:lnTo>
                    <a:pt x="1782076" y="504190"/>
                  </a:lnTo>
                  <a:lnTo>
                    <a:pt x="1787817" y="508000"/>
                  </a:lnTo>
                  <a:lnTo>
                    <a:pt x="1789163" y="500380"/>
                  </a:lnTo>
                  <a:lnTo>
                    <a:pt x="1789950" y="491490"/>
                  </a:lnTo>
                  <a:lnTo>
                    <a:pt x="1790166" y="488950"/>
                  </a:lnTo>
                  <a:lnTo>
                    <a:pt x="1792084" y="481330"/>
                  </a:lnTo>
                  <a:lnTo>
                    <a:pt x="1792719" y="478790"/>
                  </a:lnTo>
                  <a:lnTo>
                    <a:pt x="1798675" y="476250"/>
                  </a:lnTo>
                  <a:lnTo>
                    <a:pt x="1795526" y="473710"/>
                  </a:lnTo>
                  <a:lnTo>
                    <a:pt x="1794929" y="473710"/>
                  </a:lnTo>
                  <a:lnTo>
                    <a:pt x="1799805" y="472440"/>
                  </a:lnTo>
                  <a:lnTo>
                    <a:pt x="1797812" y="469900"/>
                  </a:lnTo>
                  <a:lnTo>
                    <a:pt x="1796542" y="467360"/>
                  </a:lnTo>
                  <a:lnTo>
                    <a:pt x="1795995" y="464820"/>
                  </a:lnTo>
                  <a:lnTo>
                    <a:pt x="1797392" y="466090"/>
                  </a:lnTo>
                  <a:lnTo>
                    <a:pt x="1798802" y="466090"/>
                  </a:lnTo>
                  <a:lnTo>
                    <a:pt x="1800237" y="467360"/>
                  </a:lnTo>
                  <a:lnTo>
                    <a:pt x="1799882" y="464820"/>
                  </a:lnTo>
                  <a:lnTo>
                    <a:pt x="1799717" y="463550"/>
                  </a:lnTo>
                  <a:lnTo>
                    <a:pt x="1806829" y="454660"/>
                  </a:lnTo>
                  <a:lnTo>
                    <a:pt x="1808353" y="462280"/>
                  </a:lnTo>
                  <a:lnTo>
                    <a:pt x="1809254" y="459740"/>
                  </a:lnTo>
                  <a:lnTo>
                    <a:pt x="1810804" y="457200"/>
                  </a:lnTo>
                  <a:lnTo>
                    <a:pt x="1812975" y="455930"/>
                  </a:lnTo>
                  <a:lnTo>
                    <a:pt x="1808149" y="463550"/>
                  </a:lnTo>
                  <a:lnTo>
                    <a:pt x="1815744" y="457200"/>
                  </a:lnTo>
                  <a:lnTo>
                    <a:pt x="1816569" y="455930"/>
                  </a:lnTo>
                  <a:lnTo>
                    <a:pt x="1817395" y="454660"/>
                  </a:lnTo>
                  <a:lnTo>
                    <a:pt x="1819046" y="452120"/>
                  </a:lnTo>
                  <a:lnTo>
                    <a:pt x="1820976" y="449580"/>
                  </a:lnTo>
                  <a:lnTo>
                    <a:pt x="1825002" y="450850"/>
                  </a:lnTo>
                  <a:lnTo>
                    <a:pt x="1823923" y="452120"/>
                  </a:lnTo>
                  <a:lnTo>
                    <a:pt x="1822754" y="453390"/>
                  </a:lnTo>
                  <a:lnTo>
                    <a:pt x="1821510" y="454660"/>
                  </a:lnTo>
                  <a:lnTo>
                    <a:pt x="1826983" y="452120"/>
                  </a:lnTo>
                  <a:lnTo>
                    <a:pt x="1829625" y="449580"/>
                  </a:lnTo>
                  <a:lnTo>
                    <a:pt x="1827707" y="453390"/>
                  </a:lnTo>
                  <a:lnTo>
                    <a:pt x="1825256" y="454660"/>
                  </a:lnTo>
                  <a:lnTo>
                    <a:pt x="1822272" y="455930"/>
                  </a:lnTo>
                  <a:lnTo>
                    <a:pt x="1823516" y="457200"/>
                  </a:lnTo>
                  <a:lnTo>
                    <a:pt x="1824812" y="458470"/>
                  </a:lnTo>
                  <a:lnTo>
                    <a:pt x="1826133" y="459740"/>
                  </a:lnTo>
                  <a:lnTo>
                    <a:pt x="1819643" y="461010"/>
                  </a:lnTo>
                  <a:lnTo>
                    <a:pt x="1812556" y="463550"/>
                  </a:lnTo>
                  <a:lnTo>
                    <a:pt x="1807425" y="467360"/>
                  </a:lnTo>
                  <a:lnTo>
                    <a:pt x="1806790" y="473710"/>
                  </a:lnTo>
                  <a:lnTo>
                    <a:pt x="1808124" y="472440"/>
                  </a:lnTo>
                  <a:lnTo>
                    <a:pt x="1809419" y="471170"/>
                  </a:lnTo>
                  <a:lnTo>
                    <a:pt x="1810664" y="471170"/>
                  </a:lnTo>
                  <a:lnTo>
                    <a:pt x="1809280" y="477520"/>
                  </a:lnTo>
                  <a:lnTo>
                    <a:pt x="1800593" y="474980"/>
                  </a:lnTo>
                  <a:lnTo>
                    <a:pt x="1798675" y="481330"/>
                  </a:lnTo>
                  <a:lnTo>
                    <a:pt x="1802104" y="478790"/>
                  </a:lnTo>
                  <a:lnTo>
                    <a:pt x="1811464" y="481330"/>
                  </a:lnTo>
                  <a:lnTo>
                    <a:pt x="1802155" y="487553"/>
                  </a:lnTo>
                  <a:lnTo>
                    <a:pt x="1805279" y="492760"/>
                  </a:lnTo>
                  <a:lnTo>
                    <a:pt x="1806041" y="496570"/>
                  </a:lnTo>
                  <a:lnTo>
                    <a:pt x="1803615" y="495300"/>
                  </a:lnTo>
                  <a:lnTo>
                    <a:pt x="1801037" y="495300"/>
                  </a:lnTo>
                  <a:lnTo>
                    <a:pt x="1798307" y="494030"/>
                  </a:lnTo>
                  <a:lnTo>
                    <a:pt x="1801533" y="499110"/>
                  </a:lnTo>
                  <a:lnTo>
                    <a:pt x="1795830" y="501650"/>
                  </a:lnTo>
                  <a:lnTo>
                    <a:pt x="1794103" y="506730"/>
                  </a:lnTo>
                  <a:lnTo>
                    <a:pt x="1799907" y="510540"/>
                  </a:lnTo>
                  <a:lnTo>
                    <a:pt x="1800606" y="513080"/>
                  </a:lnTo>
                  <a:lnTo>
                    <a:pt x="1801672" y="509270"/>
                  </a:lnTo>
                  <a:lnTo>
                    <a:pt x="1805317" y="509270"/>
                  </a:lnTo>
                  <a:lnTo>
                    <a:pt x="1807972" y="506730"/>
                  </a:lnTo>
                  <a:lnTo>
                    <a:pt x="1806994" y="510540"/>
                  </a:lnTo>
                  <a:lnTo>
                    <a:pt x="1805559" y="513080"/>
                  </a:lnTo>
                  <a:lnTo>
                    <a:pt x="1803679" y="515620"/>
                  </a:lnTo>
                  <a:lnTo>
                    <a:pt x="1813547" y="515620"/>
                  </a:lnTo>
                  <a:lnTo>
                    <a:pt x="1803577" y="523240"/>
                  </a:lnTo>
                  <a:lnTo>
                    <a:pt x="1802536" y="525780"/>
                  </a:lnTo>
                  <a:lnTo>
                    <a:pt x="1805317" y="524510"/>
                  </a:lnTo>
                  <a:lnTo>
                    <a:pt x="1808302" y="524510"/>
                  </a:lnTo>
                  <a:lnTo>
                    <a:pt x="1811464" y="525780"/>
                  </a:lnTo>
                  <a:lnTo>
                    <a:pt x="1808137" y="525780"/>
                  </a:lnTo>
                  <a:lnTo>
                    <a:pt x="1801317" y="535940"/>
                  </a:lnTo>
                  <a:lnTo>
                    <a:pt x="1787448" y="562610"/>
                  </a:lnTo>
                  <a:lnTo>
                    <a:pt x="1792909" y="562610"/>
                  </a:lnTo>
                  <a:lnTo>
                    <a:pt x="1795881" y="553720"/>
                  </a:lnTo>
                  <a:lnTo>
                    <a:pt x="1803031" y="543560"/>
                  </a:lnTo>
                  <a:lnTo>
                    <a:pt x="1809508" y="539750"/>
                  </a:lnTo>
                  <a:lnTo>
                    <a:pt x="1819338" y="527050"/>
                  </a:lnTo>
                  <a:lnTo>
                    <a:pt x="1821040" y="524510"/>
                  </a:lnTo>
                  <a:lnTo>
                    <a:pt x="1823605" y="520700"/>
                  </a:lnTo>
                  <a:lnTo>
                    <a:pt x="1832241" y="513080"/>
                  </a:lnTo>
                  <a:lnTo>
                    <a:pt x="1836839" y="510540"/>
                  </a:lnTo>
                  <a:lnTo>
                    <a:pt x="1838274" y="506730"/>
                  </a:lnTo>
                  <a:lnTo>
                    <a:pt x="1838756" y="505460"/>
                  </a:lnTo>
                  <a:lnTo>
                    <a:pt x="1843709" y="497840"/>
                  </a:lnTo>
                  <a:lnTo>
                    <a:pt x="1839683" y="506730"/>
                  </a:lnTo>
                  <a:lnTo>
                    <a:pt x="1841982" y="502920"/>
                  </a:lnTo>
                  <a:lnTo>
                    <a:pt x="1844725" y="497840"/>
                  </a:lnTo>
                  <a:lnTo>
                    <a:pt x="1838921" y="496570"/>
                  </a:lnTo>
                  <a:lnTo>
                    <a:pt x="1843316" y="494030"/>
                  </a:lnTo>
                  <a:lnTo>
                    <a:pt x="1844763" y="488950"/>
                  </a:lnTo>
                  <a:lnTo>
                    <a:pt x="1842109" y="482600"/>
                  </a:lnTo>
                  <a:lnTo>
                    <a:pt x="1841207" y="478790"/>
                  </a:lnTo>
                  <a:lnTo>
                    <a:pt x="1840903" y="477520"/>
                  </a:lnTo>
                  <a:lnTo>
                    <a:pt x="1840611" y="476250"/>
                  </a:lnTo>
                  <a:lnTo>
                    <a:pt x="1840318" y="471170"/>
                  </a:lnTo>
                  <a:lnTo>
                    <a:pt x="1840141" y="464820"/>
                  </a:lnTo>
                  <a:lnTo>
                    <a:pt x="1838947" y="458470"/>
                  </a:lnTo>
                  <a:lnTo>
                    <a:pt x="1838921" y="449580"/>
                  </a:lnTo>
                  <a:lnTo>
                    <a:pt x="1844230" y="443230"/>
                  </a:lnTo>
                  <a:lnTo>
                    <a:pt x="1860207" y="435610"/>
                  </a:lnTo>
                  <a:lnTo>
                    <a:pt x="1853603" y="439420"/>
                  </a:lnTo>
                  <a:lnTo>
                    <a:pt x="1845703" y="443230"/>
                  </a:lnTo>
                  <a:lnTo>
                    <a:pt x="1840433" y="449580"/>
                  </a:lnTo>
                  <a:lnTo>
                    <a:pt x="1841639" y="457200"/>
                  </a:lnTo>
                  <a:lnTo>
                    <a:pt x="1845906" y="464820"/>
                  </a:lnTo>
                  <a:lnTo>
                    <a:pt x="1849996" y="464820"/>
                  </a:lnTo>
                  <a:lnTo>
                    <a:pt x="1859673" y="471170"/>
                  </a:lnTo>
                  <a:lnTo>
                    <a:pt x="1853412" y="477520"/>
                  </a:lnTo>
                  <a:lnTo>
                    <a:pt x="1852472" y="480060"/>
                  </a:lnTo>
                  <a:lnTo>
                    <a:pt x="1859673" y="480060"/>
                  </a:lnTo>
                  <a:lnTo>
                    <a:pt x="1865934" y="472440"/>
                  </a:lnTo>
                  <a:lnTo>
                    <a:pt x="1872513" y="466090"/>
                  </a:lnTo>
                  <a:lnTo>
                    <a:pt x="1880323" y="453390"/>
                  </a:lnTo>
                  <a:lnTo>
                    <a:pt x="1883422" y="453390"/>
                  </a:lnTo>
                  <a:lnTo>
                    <a:pt x="1889506" y="449580"/>
                  </a:lnTo>
                  <a:lnTo>
                    <a:pt x="1894090" y="441960"/>
                  </a:lnTo>
                  <a:lnTo>
                    <a:pt x="1897722" y="435610"/>
                  </a:lnTo>
                  <a:lnTo>
                    <a:pt x="1898446" y="434340"/>
                  </a:lnTo>
                  <a:lnTo>
                    <a:pt x="1903895" y="430530"/>
                  </a:lnTo>
                  <a:lnTo>
                    <a:pt x="1900021" y="438150"/>
                  </a:lnTo>
                  <a:lnTo>
                    <a:pt x="1904961" y="430530"/>
                  </a:lnTo>
                  <a:lnTo>
                    <a:pt x="1908225" y="425450"/>
                  </a:lnTo>
                  <a:lnTo>
                    <a:pt x="1911692" y="417830"/>
                  </a:lnTo>
                  <a:lnTo>
                    <a:pt x="1913940" y="411480"/>
                  </a:lnTo>
                  <a:lnTo>
                    <a:pt x="1903056" y="410210"/>
                  </a:lnTo>
                  <a:lnTo>
                    <a:pt x="1903831" y="402590"/>
                  </a:lnTo>
                  <a:lnTo>
                    <a:pt x="1914017" y="398780"/>
                  </a:lnTo>
                  <a:lnTo>
                    <a:pt x="1919097" y="395135"/>
                  </a:lnTo>
                  <a:lnTo>
                    <a:pt x="1914779" y="401129"/>
                  </a:lnTo>
                  <a:lnTo>
                    <a:pt x="1917661" y="402310"/>
                  </a:lnTo>
                  <a:lnTo>
                    <a:pt x="1927364" y="401078"/>
                  </a:lnTo>
                  <a:lnTo>
                    <a:pt x="1930209" y="400227"/>
                  </a:lnTo>
                  <a:lnTo>
                    <a:pt x="1935416" y="399580"/>
                  </a:lnTo>
                  <a:lnTo>
                    <a:pt x="1938743" y="399199"/>
                  </a:lnTo>
                  <a:lnTo>
                    <a:pt x="1971903" y="393471"/>
                  </a:lnTo>
                  <a:lnTo>
                    <a:pt x="1985035" y="389623"/>
                  </a:lnTo>
                  <a:lnTo>
                    <a:pt x="1988045" y="388734"/>
                  </a:lnTo>
                  <a:lnTo>
                    <a:pt x="1999056" y="382130"/>
                  </a:lnTo>
                  <a:lnTo>
                    <a:pt x="2002205" y="380238"/>
                  </a:lnTo>
                  <a:lnTo>
                    <a:pt x="1996821" y="382130"/>
                  </a:lnTo>
                  <a:lnTo>
                    <a:pt x="1989429" y="380377"/>
                  </a:lnTo>
                  <a:lnTo>
                    <a:pt x="1980907" y="384644"/>
                  </a:lnTo>
                  <a:lnTo>
                    <a:pt x="1978837" y="389623"/>
                  </a:lnTo>
                  <a:lnTo>
                    <a:pt x="1976323" y="388162"/>
                  </a:lnTo>
                  <a:lnTo>
                    <a:pt x="1973986" y="386829"/>
                  </a:lnTo>
                  <a:lnTo>
                    <a:pt x="1984540" y="379399"/>
                  </a:lnTo>
                  <a:lnTo>
                    <a:pt x="1990229" y="376377"/>
                  </a:lnTo>
                  <a:lnTo>
                    <a:pt x="1981898" y="378434"/>
                  </a:lnTo>
                  <a:lnTo>
                    <a:pt x="1975980" y="384619"/>
                  </a:lnTo>
                  <a:lnTo>
                    <a:pt x="1961222" y="385546"/>
                  </a:lnTo>
                  <a:lnTo>
                    <a:pt x="1955457" y="387692"/>
                  </a:lnTo>
                  <a:lnTo>
                    <a:pt x="1946402" y="388162"/>
                  </a:lnTo>
                  <a:lnTo>
                    <a:pt x="1942960" y="386905"/>
                  </a:lnTo>
                  <a:lnTo>
                    <a:pt x="1934756" y="387108"/>
                  </a:lnTo>
                  <a:lnTo>
                    <a:pt x="1933206" y="390893"/>
                  </a:lnTo>
                  <a:lnTo>
                    <a:pt x="1921764" y="393966"/>
                  </a:lnTo>
                  <a:lnTo>
                    <a:pt x="1919960" y="394525"/>
                  </a:lnTo>
                  <a:lnTo>
                    <a:pt x="1921103" y="393700"/>
                  </a:lnTo>
                  <a:lnTo>
                    <a:pt x="1921230" y="393395"/>
                  </a:lnTo>
                  <a:lnTo>
                    <a:pt x="1927872" y="389890"/>
                  </a:lnTo>
                  <a:lnTo>
                    <a:pt x="1938007" y="384810"/>
                  </a:lnTo>
                  <a:lnTo>
                    <a:pt x="1948522" y="379730"/>
                  </a:lnTo>
                  <a:lnTo>
                    <a:pt x="1966556" y="373380"/>
                  </a:lnTo>
                  <a:lnTo>
                    <a:pt x="1970506" y="372110"/>
                  </a:lnTo>
                  <a:lnTo>
                    <a:pt x="1981568" y="373380"/>
                  </a:lnTo>
                  <a:lnTo>
                    <a:pt x="1989239" y="373380"/>
                  </a:lnTo>
                  <a:lnTo>
                    <a:pt x="1989289" y="372071"/>
                  </a:lnTo>
                  <a:lnTo>
                    <a:pt x="2012505" y="368300"/>
                  </a:lnTo>
                  <a:lnTo>
                    <a:pt x="2020062" y="365760"/>
                  </a:lnTo>
                  <a:lnTo>
                    <a:pt x="2021636" y="364490"/>
                  </a:lnTo>
                  <a:lnTo>
                    <a:pt x="2024773" y="361950"/>
                  </a:lnTo>
                  <a:lnTo>
                    <a:pt x="2028405" y="356870"/>
                  </a:lnTo>
                  <a:lnTo>
                    <a:pt x="2032762" y="350520"/>
                  </a:lnTo>
                  <a:lnTo>
                    <a:pt x="2033358" y="355320"/>
                  </a:lnTo>
                  <a:lnTo>
                    <a:pt x="2031631" y="359638"/>
                  </a:lnTo>
                  <a:lnTo>
                    <a:pt x="2031225" y="362839"/>
                  </a:lnTo>
                  <a:lnTo>
                    <a:pt x="2034133" y="361035"/>
                  </a:lnTo>
                  <a:lnTo>
                    <a:pt x="2036356" y="358101"/>
                  </a:lnTo>
                  <a:lnTo>
                    <a:pt x="2037029" y="354711"/>
                  </a:lnTo>
                  <a:lnTo>
                    <a:pt x="2035111" y="355028"/>
                  </a:lnTo>
                  <a:lnTo>
                    <a:pt x="2037854" y="351790"/>
                  </a:lnTo>
                  <a:lnTo>
                    <a:pt x="2041690" y="350520"/>
                  </a:lnTo>
                  <a:lnTo>
                    <a:pt x="2038134" y="353060"/>
                  </a:lnTo>
                  <a:lnTo>
                    <a:pt x="2037143" y="356870"/>
                  </a:lnTo>
                  <a:lnTo>
                    <a:pt x="2035454" y="361950"/>
                  </a:lnTo>
                  <a:lnTo>
                    <a:pt x="2042058" y="360680"/>
                  </a:lnTo>
                  <a:lnTo>
                    <a:pt x="2048535" y="356870"/>
                  </a:lnTo>
                  <a:lnTo>
                    <a:pt x="2054872" y="354330"/>
                  </a:lnTo>
                  <a:lnTo>
                    <a:pt x="2061032" y="350520"/>
                  </a:lnTo>
                  <a:lnTo>
                    <a:pt x="2059609" y="353060"/>
                  </a:lnTo>
                  <a:lnTo>
                    <a:pt x="2058301" y="355600"/>
                  </a:lnTo>
                  <a:lnTo>
                    <a:pt x="2057107" y="359410"/>
                  </a:lnTo>
                  <a:lnTo>
                    <a:pt x="2063762" y="358140"/>
                  </a:lnTo>
                  <a:lnTo>
                    <a:pt x="2072881" y="356870"/>
                  </a:lnTo>
                  <a:lnTo>
                    <a:pt x="2081479" y="354330"/>
                  </a:lnTo>
                  <a:lnTo>
                    <a:pt x="2086571" y="350520"/>
                  </a:lnTo>
                  <a:lnTo>
                    <a:pt x="2089251" y="346710"/>
                  </a:lnTo>
                  <a:lnTo>
                    <a:pt x="2090521" y="334010"/>
                  </a:lnTo>
                  <a:lnTo>
                    <a:pt x="2082304" y="334010"/>
                  </a:lnTo>
                  <a:lnTo>
                    <a:pt x="2086902" y="337820"/>
                  </a:lnTo>
                  <a:lnTo>
                    <a:pt x="2082952" y="341630"/>
                  </a:lnTo>
                  <a:lnTo>
                    <a:pt x="2087676" y="341630"/>
                  </a:lnTo>
                  <a:lnTo>
                    <a:pt x="2086406" y="349250"/>
                  </a:lnTo>
                  <a:lnTo>
                    <a:pt x="2075167" y="354330"/>
                  </a:lnTo>
                  <a:lnTo>
                    <a:pt x="2070900" y="350520"/>
                  </a:lnTo>
                  <a:lnTo>
                    <a:pt x="2069477" y="349250"/>
                  </a:lnTo>
                  <a:lnTo>
                    <a:pt x="2066404" y="344170"/>
                  </a:lnTo>
                  <a:lnTo>
                    <a:pt x="2066048" y="340360"/>
                  </a:lnTo>
                  <a:lnTo>
                    <a:pt x="2066036" y="334010"/>
                  </a:lnTo>
                  <a:lnTo>
                    <a:pt x="2064651" y="330200"/>
                  </a:lnTo>
                  <a:lnTo>
                    <a:pt x="2063165" y="327660"/>
                  </a:lnTo>
                  <a:lnTo>
                    <a:pt x="2056904" y="326390"/>
                  </a:lnTo>
                  <a:lnTo>
                    <a:pt x="2055964" y="317500"/>
                  </a:lnTo>
                  <a:lnTo>
                    <a:pt x="2070849" y="312420"/>
                  </a:lnTo>
                  <a:lnTo>
                    <a:pt x="2074570" y="309880"/>
                  </a:lnTo>
                  <a:lnTo>
                    <a:pt x="2071992" y="300990"/>
                  </a:lnTo>
                  <a:lnTo>
                    <a:pt x="2078405" y="290830"/>
                  </a:lnTo>
                  <a:lnTo>
                    <a:pt x="2087156" y="281940"/>
                  </a:lnTo>
                  <a:lnTo>
                    <a:pt x="2088413" y="280670"/>
                  </a:lnTo>
                  <a:lnTo>
                    <a:pt x="2096617" y="274320"/>
                  </a:lnTo>
                  <a:lnTo>
                    <a:pt x="2098484" y="273050"/>
                  </a:lnTo>
                  <a:lnTo>
                    <a:pt x="2107069" y="265430"/>
                  </a:lnTo>
                  <a:lnTo>
                    <a:pt x="2107590" y="257810"/>
                  </a:lnTo>
                  <a:lnTo>
                    <a:pt x="2116353" y="255270"/>
                  </a:lnTo>
                  <a:lnTo>
                    <a:pt x="2120582" y="252730"/>
                  </a:lnTo>
                  <a:lnTo>
                    <a:pt x="2117509" y="259003"/>
                  </a:lnTo>
                  <a:lnTo>
                    <a:pt x="2115096" y="261620"/>
                  </a:lnTo>
                  <a:lnTo>
                    <a:pt x="2116975" y="260096"/>
                  </a:lnTo>
                  <a:lnTo>
                    <a:pt x="2115616" y="262890"/>
                  </a:lnTo>
                  <a:lnTo>
                    <a:pt x="2118639" y="258749"/>
                  </a:lnTo>
                  <a:lnTo>
                    <a:pt x="2121395" y="256540"/>
                  </a:lnTo>
                  <a:lnTo>
                    <a:pt x="2123313" y="255270"/>
                  </a:lnTo>
                  <a:lnTo>
                    <a:pt x="2123617" y="256540"/>
                  </a:lnTo>
                  <a:lnTo>
                    <a:pt x="2123871" y="257810"/>
                  </a:lnTo>
                  <a:lnTo>
                    <a:pt x="2124062" y="260350"/>
                  </a:lnTo>
                  <a:lnTo>
                    <a:pt x="2126170" y="257810"/>
                  </a:lnTo>
                  <a:lnTo>
                    <a:pt x="2127516" y="255270"/>
                  </a:lnTo>
                  <a:lnTo>
                    <a:pt x="2128189" y="254000"/>
                  </a:lnTo>
                  <a:lnTo>
                    <a:pt x="2128863" y="252730"/>
                  </a:lnTo>
                  <a:lnTo>
                    <a:pt x="2129028" y="250190"/>
                  </a:lnTo>
                  <a:lnTo>
                    <a:pt x="2128888" y="252691"/>
                  </a:lnTo>
                  <a:lnTo>
                    <a:pt x="2128748" y="255270"/>
                  </a:lnTo>
                  <a:lnTo>
                    <a:pt x="2130158" y="251460"/>
                  </a:lnTo>
                  <a:lnTo>
                    <a:pt x="2132571" y="248920"/>
                  </a:lnTo>
                  <a:lnTo>
                    <a:pt x="2134412" y="247650"/>
                  </a:lnTo>
                  <a:lnTo>
                    <a:pt x="2134120" y="251460"/>
                  </a:lnTo>
                  <a:lnTo>
                    <a:pt x="2136711" y="248920"/>
                  </a:lnTo>
                  <a:lnTo>
                    <a:pt x="2137981" y="247650"/>
                  </a:lnTo>
                  <a:lnTo>
                    <a:pt x="2136902" y="250190"/>
                  </a:lnTo>
                  <a:lnTo>
                    <a:pt x="2137549" y="251460"/>
                  </a:lnTo>
                  <a:lnTo>
                    <a:pt x="2138413" y="254000"/>
                  </a:lnTo>
                  <a:lnTo>
                    <a:pt x="2143607" y="248920"/>
                  </a:lnTo>
                  <a:lnTo>
                    <a:pt x="2146223" y="247650"/>
                  </a:lnTo>
                  <a:lnTo>
                    <a:pt x="2148827" y="246380"/>
                  </a:lnTo>
                  <a:lnTo>
                    <a:pt x="2154148" y="245110"/>
                  </a:lnTo>
                  <a:lnTo>
                    <a:pt x="2156891" y="242570"/>
                  </a:lnTo>
                  <a:lnTo>
                    <a:pt x="2159647" y="240030"/>
                  </a:lnTo>
                  <a:lnTo>
                    <a:pt x="2162835" y="236220"/>
                  </a:lnTo>
                  <a:lnTo>
                    <a:pt x="2164410" y="231140"/>
                  </a:lnTo>
                  <a:lnTo>
                    <a:pt x="2170773" y="224790"/>
                  </a:lnTo>
                  <a:lnTo>
                    <a:pt x="2176005" y="224790"/>
                  </a:lnTo>
                  <a:lnTo>
                    <a:pt x="2177478" y="219710"/>
                  </a:lnTo>
                  <a:lnTo>
                    <a:pt x="2176272" y="226060"/>
                  </a:lnTo>
                  <a:lnTo>
                    <a:pt x="2175548" y="231140"/>
                  </a:lnTo>
                  <a:lnTo>
                    <a:pt x="2181720" y="234950"/>
                  </a:lnTo>
                  <a:lnTo>
                    <a:pt x="2181606" y="227330"/>
                  </a:lnTo>
                  <a:lnTo>
                    <a:pt x="2181568" y="226060"/>
                  </a:lnTo>
                  <a:lnTo>
                    <a:pt x="2187016" y="227330"/>
                  </a:lnTo>
                  <a:lnTo>
                    <a:pt x="2188172" y="227330"/>
                  </a:lnTo>
                  <a:lnTo>
                    <a:pt x="2188210" y="226060"/>
                  </a:lnTo>
                  <a:lnTo>
                    <a:pt x="2188273" y="223520"/>
                  </a:lnTo>
                  <a:lnTo>
                    <a:pt x="2188603" y="226961"/>
                  </a:lnTo>
                  <a:lnTo>
                    <a:pt x="2185124" y="230924"/>
                  </a:lnTo>
                  <a:lnTo>
                    <a:pt x="2188667" y="235191"/>
                  </a:lnTo>
                  <a:lnTo>
                    <a:pt x="2191347" y="232778"/>
                  </a:lnTo>
                  <a:lnTo>
                    <a:pt x="2198814" y="230886"/>
                  </a:lnTo>
                  <a:lnTo>
                    <a:pt x="2195652" y="225907"/>
                  </a:lnTo>
                  <a:lnTo>
                    <a:pt x="2191982" y="224751"/>
                  </a:lnTo>
                  <a:lnTo>
                    <a:pt x="2196287" y="223520"/>
                  </a:lnTo>
                  <a:lnTo>
                    <a:pt x="2200770" y="222250"/>
                  </a:lnTo>
                  <a:lnTo>
                    <a:pt x="2200694" y="231140"/>
                  </a:lnTo>
                  <a:lnTo>
                    <a:pt x="2204174" y="229870"/>
                  </a:lnTo>
                  <a:lnTo>
                    <a:pt x="2203513" y="224790"/>
                  </a:lnTo>
                  <a:lnTo>
                    <a:pt x="2210485" y="224790"/>
                  </a:lnTo>
                  <a:lnTo>
                    <a:pt x="2211743" y="222250"/>
                  </a:lnTo>
                  <a:lnTo>
                    <a:pt x="2213000" y="219710"/>
                  </a:lnTo>
                  <a:lnTo>
                    <a:pt x="2216556" y="218440"/>
                  </a:lnTo>
                  <a:lnTo>
                    <a:pt x="2213000" y="227330"/>
                  </a:lnTo>
                  <a:lnTo>
                    <a:pt x="2222716" y="220980"/>
                  </a:lnTo>
                  <a:lnTo>
                    <a:pt x="2225916" y="218440"/>
                  </a:lnTo>
                  <a:lnTo>
                    <a:pt x="2229116" y="215900"/>
                  </a:lnTo>
                  <a:lnTo>
                    <a:pt x="2232672" y="215900"/>
                  </a:lnTo>
                  <a:lnTo>
                    <a:pt x="2244839" y="213360"/>
                  </a:lnTo>
                  <a:lnTo>
                    <a:pt x="2249525" y="208280"/>
                  </a:lnTo>
                  <a:lnTo>
                    <a:pt x="2249563" y="207010"/>
                  </a:lnTo>
                  <a:lnTo>
                    <a:pt x="2249690" y="203200"/>
                  </a:lnTo>
                  <a:lnTo>
                    <a:pt x="2244382" y="207010"/>
                  </a:lnTo>
                  <a:lnTo>
                    <a:pt x="2245029" y="203200"/>
                  </a:lnTo>
                  <a:lnTo>
                    <a:pt x="2250084" y="201930"/>
                  </a:lnTo>
                  <a:lnTo>
                    <a:pt x="2248408" y="194310"/>
                  </a:lnTo>
                  <a:lnTo>
                    <a:pt x="2247849" y="191770"/>
                  </a:lnTo>
                  <a:lnTo>
                    <a:pt x="2244547" y="190500"/>
                  </a:lnTo>
                  <a:lnTo>
                    <a:pt x="2241321" y="194310"/>
                  </a:lnTo>
                  <a:lnTo>
                    <a:pt x="2238083" y="189230"/>
                  </a:lnTo>
                  <a:lnTo>
                    <a:pt x="2237282" y="187960"/>
                  </a:lnTo>
                  <a:lnTo>
                    <a:pt x="2241042" y="182880"/>
                  </a:lnTo>
                  <a:lnTo>
                    <a:pt x="2244407" y="175260"/>
                  </a:lnTo>
                  <a:lnTo>
                    <a:pt x="2246655" y="170180"/>
                  </a:lnTo>
                  <a:lnTo>
                    <a:pt x="2239721" y="175260"/>
                  </a:lnTo>
                  <a:lnTo>
                    <a:pt x="2236457" y="170180"/>
                  </a:lnTo>
                  <a:lnTo>
                    <a:pt x="2236000" y="165100"/>
                  </a:lnTo>
                  <a:lnTo>
                    <a:pt x="2238121" y="158750"/>
                  </a:lnTo>
                  <a:lnTo>
                    <a:pt x="2241118" y="152400"/>
                  </a:lnTo>
                  <a:lnTo>
                    <a:pt x="2243315" y="147320"/>
                  </a:lnTo>
                  <a:lnTo>
                    <a:pt x="2245588" y="140970"/>
                  </a:lnTo>
                  <a:lnTo>
                    <a:pt x="2247823" y="134620"/>
                  </a:lnTo>
                  <a:lnTo>
                    <a:pt x="2250122" y="128270"/>
                  </a:lnTo>
                  <a:lnTo>
                    <a:pt x="2252586" y="121920"/>
                  </a:lnTo>
                  <a:lnTo>
                    <a:pt x="2255012" y="113030"/>
                  </a:lnTo>
                  <a:lnTo>
                    <a:pt x="2255215" y="10541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92738" y="4840643"/>
              <a:ext cx="170243" cy="190775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3041802" y="3316185"/>
              <a:ext cx="142240" cy="113664"/>
            </a:xfrm>
            <a:custGeom>
              <a:avLst/>
              <a:gdLst/>
              <a:ahLst/>
              <a:cxnLst/>
              <a:rect l="l" t="t" r="r" b="b"/>
              <a:pathLst>
                <a:path w="142239" h="113664">
                  <a:moveTo>
                    <a:pt x="92036" y="61302"/>
                  </a:moveTo>
                  <a:lnTo>
                    <a:pt x="91643" y="57048"/>
                  </a:lnTo>
                  <a:lnTo>
                    <a:pt x="90868" y="58470"/>
                  </a:lnTo>
                  <a:lnTo>
                    <a:pt x="91008" y="59893"/>
                  </a:lnTo>
                  <a:lnTo>
                    <a:pt x="92036" y="61302"/>
                  </a:lnTo>
                  <a:close/>
                </a:path>
                <a:path w="142239" h="113664">
                  <a:moveTo>
                    <a:pt x="93218" y="19100"/>
                  </a:moveTo>
                  <a:lnTo>
                    <a:pt x="90538" y="19888"/>
                  </a:lnTo>
                  <a:lnTo>
                    <a:pt x="87833" y="20548"/>
                  </a:lnTo>
                  <a:lnTo>
                    <a:pt x="85090" y="21031"/>
                  </a:lnTo>
                  <a:lnTo>
                    <a:pt x="88963" y="21424"/>
                  </a:lnTo>
                  <a:lnTo>
                    <a:pt x="93218" y="19100"/>
                  </a:lnTo>
                  <a:close/>
                </a:path>
                <a:path w="142239" h="113664">
                  <a:moveTo>
                    <a:pt x="100939" y="17932"/>
                  </a:moveTo>
                  <a:lnTo>
                    <a:pt x="98031" y="18592"/>
                  </a:lnTo>
                  <a:lnTo>
                    <a:pt x="95313" y="19761"/>
                  </a:lnTo>
                  <a:lnTo>
                    <a:pt x="92824" y="21399"/>
                  </a:lnTo>
                  <a:lnTo>
                    <a:pt x="95897" y="22783"/>
                  </a:lnTo>
                  <a:lnTo>
                    <a:pt x="100355" y="21831"/>
                  </a:lnTo>
                  <a:lnTo>
                    <a:pt x="100939" y="17932"/>
                  </a:lnTo>
                  <a:close/>
                </a:path>
                <a:path w="142239" h="113664">
                  <a:moveTo>
                    <a:pt x="106235" y="32600"/>
                  </a:moveTo>
                  <a:lnTo>
                    <a:pt x="105994" y="29540"/>
                  </a:lnTo>
                  <a:lnTo>
                    <a:pt x="103022" y="30670"/>
                  </a:lnTo>
                  <a:lnTo>
                    <a:pt x="100952" y="33172"/>
                  </a:lnTo>
                  <a:lnTo>
                    <a:pt x="101739" y="36499"/>
                  </a:lnTo>
                  <a:lnTo>
                    <a:pt x="104305" y="35102"/>
                  </a:lnTo>
                  <a:lnTo>
                    <a:pt x="106235" y="32600"/>
                  </a:lnTo>
                  <a:close/>
                </a:path>
                <a:path w="142239" h="113664">
                  <a:moveTo>
                    <a:pt x="109867" y="61645"/>
                  </a:moveTo>
                  <a:lnTo>
                    <a:pt x="105994" y="60490"/>
                  </a:lnTo>
                  <a:lnTo>
                    <a:pt x="105156" y="64020"/>
                  </a:lnTo>
                  <a:lnTo>
                    <a:pt x="106451" y="64401"/>
                  </a:lnTo>
                  <a:lnTo>
                    <a:pt x="109867" y="61645"/>
                  </a:lnTo>
                  <a:close/>
                </a:path>
                <a:path w="142239" h="113664">
                  <a:moveTo>
                    <a:pt x="112255" y="28219"/>
                  </a:moveTo>
                  <a:lnTo>
                    <a:pt x="112179" y="25285"/>
                  </a:lnTo>
                  <a:lnTo>
                    <a:pt x="108788" y="26555"/>
                  </a:lnTo>
                  <a:lnTo>
                    <a:pt x="107111" y="29870"/>
                  </a:lnTo>
                  <a:lnTo>
                    <a:pt x="109461" y="33032"/>
                  </a:lnTo>
                  <a:lnTo>
                    <a:pt x="111340" y="30797"/>
                  </a:lnTo>
                  <a:lnTo>
                    <a:pt x="112255" y="28219"/>
                  </a:lnTo>
                  <a:close/>
                </a:path>
                <a:path w="142239" h="113664">
                  <a:moveTo>
                    <a:pt x="113360" y="61290"/>
                  </a:moveTo>
                  <a:lnTo>
                    <a:pt x="112890" y="54470"/>
                  </a:lnTo>
                  <a:lnTo>
                    <a:pt x="109385" y="51422"/>
                  </a:lnTo>
                  <a:lnTo>
                    <a:pt x="104063" y="47752"/>
                  </a:lnTo>
                  <a:lnTo>
                    <a:pt x="101320" y="53708"/>
                  </a:lnTo>
                  <a:lnTo>
                    <a:pt x="109499" y="58585"/>
                  </a:lnTo>
                  <a:lnTo>
                    <a:pt x="113360" y="61290"/>
                  </a:lnTo>
                  <a:close/>
                </a:path>
                <a:path w="142239" h="113664">
                  <a:moveTo>
                    <a:pt x="117894" y="90322"/>
                  </a:moveTo>
                  <a:lnTo>
                    <a:pt x="114858" y="86817"/>
                  </a:lnTo>
                  <a:lnTo>
                    <a:pt x="112064" y="89103"/>
                  </a:lnTo>
                  <a:lnTo>
                    <a:pt x="107937" y="84518"/>
                  </a:lnTo>
                  <a:lnTo>
                    <a:pt x="112166" y="81318"/>
                  </a:lnTo>
                  <a:lnTo>
                    <a:pt x="111061" y="77114"/>
                  </a:lnTo>
                  <a:lnTo>
                    <a:pt x="107162" y="72961"/>
                  </a:lnTo>
                  <a:lnTo>
                    <a:pt x="103009" y="69951"/>
                  </a:lnTo>
                  <a:lnTo>
                    <a:pt x="101079" y="69024"/>
                  </a:lnTo>
                  <a:lnTo>
                    <a:pt x="97345" y="67246"/>
                  </a:lnTo>
                  <a:lnTo>
                    <a:pt x="92075" y="64566"/>
                  </a:lnTo>
                  <a:lnTo>
                    <a:pt x="91960" y="64389"/>
                  </a:lnTo>
                  <a:lnTo>
                    <a:pt x="91414" y="63614"/>
                  </a:lnTo>
                  <a:lnTo>
                    <a:pt x="89382" y="60667"/>
                  </a:lnTo>
                  <a:lnTo>
                    <a:pt x="91452" y="54317"/>
                  </a:lnTo>
                  <a:lnTo>
                    <a:pt x="92443" y="52781"/>
                  </a:lnTo>
                  <a:lnTo>
                    <a:pt x="94056" y="50292"/>
                  </a:lnTo>
                  <a:lnTo>
                    <a:pt x="93967" y="50126"/>
                  </a:lnTo>
                  <a:lnTo>
                    <a:pt x="91008" y="45021"/>
                  </a:lnTo>
                  <a:lnTo>
                    <a:pt x="90652" y="41071"/>
                  </a:lnTo>
                  <a:lnTo>
                    <a:pt x="90601" y="40398"/>
                  </a:lnTo>
                  <a:lnTo>
                    <a:pt x="90208" y="36042"/>
                  </a:lnTo>
                  <a:lnTo>
                    <a:pt x="91528" y="33439"/>
                  </a:lnTo>
                  <a:lnTo>
                    <a:pt x="93230" y="30060"/>
                  </a:lnTo>
                  <a:lnTo>
                    <a:pt x="95034" y="33680"/>
                  </a:lnTo>
                  <a:lnTo>
                    <a:pt x="92075" y="38455"/>
                  </a:lnTo>
                  <a:lnTo>
                    <a:pt x="95135" y="37033"/>
                  </a:lnTo>
                  <a:lnTo>
                    <a:pt x="98666" y="31762"/>
                  </a:lnTo>
                  <a:lnTo>
                    <a:pt x="102933" y="30403"/>
                  </a:lnTo>
                  <a:lnTo>
                    <a:pt x="108292" y="23533"/>
                  </a:lnTo>
                  <a:lnTo>
                    <a:pt x="103682" y="19113"/>
                  </a:lnTo>
                  <a:lnTo>
                    <a:pt x="101752" y="21691"/>
                  </a:lnTo>
                  <a:lnTo>
                    <a:pt x="99174" y="23114"/>
                  </a:lnTo>
                  <a:lnTo>
                    <a:pt x="95948" y="23368"/>
                  </a:lnTo>
                  <a:lnTo>
                    <a:pt x="101434" y="23215"/>
                  </a:lnTo>
                  <a:lnTo>
                    <a:pt x="102323" y="29070"/>
                  </a:lnTo>
                  <a:lnTo>
                    <a:pt x="98856" y="31470"/>
                  </a:lnTo>
                  <a:lnTo>
                    <a:pt x="100672" y="28765"/>
                  </a:lnTo>
                  <a:lnTo>
                    <a:pt x="99047" y="25298"/>
                  </a:lnTo>
                  <a:lnTo>
                    <a:pt x="93091" y="26327"/>
                  </a:lnTo>
                  <a:lnTo>
                    <a:pt x="92684" y="24930"/>
                  </a:lnTo>
                  <a:lnTo>
                    <a:pt x="88493" y="22148"/>
                  </a:lnTo>
                  <a:lnTo>
                    <a:pt x="83553" y="20675"/>
                  </a:lnTo>
                  <a:lnTo>
                    <a:pt x="80124" y="19659"/>
                  </a:lnTo>
                  <a:lnTo>
                    <a:pt x="77127" y="19037"/>
                  </a:lnTo>
                  <a:lnTo>
                    <a:pt x="77127" y="78701"/>
                  </a:lnTo>
                  <a:lnTo>
                    <a:pt x="76974" y="78994"/>
                  </a:lnTo>
                  <a:lnTo>
                    <a:pt x="75996" y="79705"/>
                  </a:lnTo>
                  <a:lnTo>
                    <a:pt x="77127" y="78701"/>
                  </a:lnTo>
                  <a:lnTo>
                    <a:pt x="77127" y="19037"/>
                  </a:lnTo>
                  <a:lnTo>
                    <a:pt x="71399" y="17830"/>
                  </a:lnTo>
                  <a:lnTo>
                    <a:pt x="66128" y="17081"/>
                  </a:lnTo>
                  <a:lnTo>
                    <a:pt x="59563" y="16344"/>
                  </a:lnTo>
                  <a:lnTo>
                    <a:pt x="52298" y="14643"/>
                  </a:lnTo>
                  <a:lnTo>
                    <a:pt x="46596" y="12547"/>
                  </a:lnTo>
                  <a:lnTo>
                    <a:pt x="45262" y="12065"/>
                  </a:lnTo>
                  <a:lnTo>
                    <a:pt x="43522" y="11074"/>
                  </a:lnTo>
                  <a:lnTo>
                    <a:pt x="39509" y="8801"/>
                  </a:lnTo>
                  <a:lnTo>
                    <a:pt x="33261" y="4368"/>
                  </a:lnTo>
                  <a:lnTo>
                    <a:pt x="32893" y="4178"/>
                  </a:lnTo>
                  <a:lnTo>
                    <a:pt x="32893" y="12547"/>
                  </a:lnTo>
                  <a:lnTo>
                    <a:pt x="28829" y="12865"/>
                  </a:lnTo>
                  <a:lnTo>
                    <a:pt x="28613" y="12763"/>
                  </a:lnTo>
                  <a:lnTo>
                    <a:pt x="28829" y="12852"/>
                  </a:lnTo>
                  <a:lnTo>
                    <a:pt x="32893" y="12547"/>
                  </a:lnTo>
                  <a:lnTo>
                    <a:pt x="32893" y="4178"/>
                  </a:lnTo>
                  <a:lnTo>
                    <a:pt x="27381" y="1295"/>
                  </a:lnTo>
                  <a:lnTo>
                    <a:pt x="27190" y="1257"/>
                  </a:lnTo>
                  <a:lnTo>
                    <a:pt x="27190" y="12103"/>
                  </a:lnTo>
                  <a:lnTo>
                    <a:pt x="20904" y="11391"/>
                  </a:lnTo>
                  <a:lnTo>
                    <a:pt x="24980" y="11074"/>
                  </a:lnTo>
                  <a:lnTo>
                    <a:pt x="27190" y="12103"/>
                  </a:lnTo>
                  <a:lnTo>
                    <a:pt x="27190" y="1257"/>
                  </a:lnTo>
                  <a:lnTo>
                    <a:pt x="20980" y="0"/>
                  </a:lnTo>
                  <a:lnTo>
                    <a:pt x="13182" y="901"/>
                  </a:lnTo>
                  <a:lnTo>
                    <a:pt x="8191" y="3162"/>
                  </a:lnTo>
                  <a:lnTo>
                    <a:pt x="3352" y="7213"/>
                  </a:lnTo>
                  <a:lnTo>
                    <a:pt x="1346" y="12065"/>
                  </a:lnTo>
                  <a:lnTo>
                    <a:pt x="4864" y="16675"/>
                  </a:lnTo>
                  <a:lnTo>
                    <a:pt x="7912" y="18453"/>
                  </a:lnTo>
                  <a:lnTo>
                    <a:pt x="12001" y="17945"/>
                  </a:lnTo>
                  <a:lnTo>
                    <a:pt x="17868" y="16484"/>
                  </a:lnTo>
                  <a:lnTo>
                    <a:pt x="27889" y="13169"/>
                  </a:lnTo>
                  <a:lnTo>
                    <a:pt x="24155" y="16040"/>
                  </a:lnTo>
                  <a:lnTo>
                    <a:pt x="23609" y="20675"/>
                  </a:lnTo>
                  <a:lnTo>
                    <a:pt x="20866" y="16256"/>
                  </a:lnTo>
                  <a:lnTo>
                    <a:pt x="12776" y="18783"/>
                  </a:lnTo>
                  <a:lnTo>
                    <a:pt x="6718" y="23126"/>
                  </a:lnTo>
                  <a:lnTo>
                    <a:pt x="10071" y="24155"/>
                  </a:lnTo>
                  <a:lnTo>
                    <a:pt x="8204" y="28714"/>
                  </a:lnTo>
                  <a:lnTo>
                    <a:pt x="3543" y="30848"/>
                  </a:lnTo>
                  <a:lnTo>
                    <a:pt x="0" y="33832"/>
                  </a:lnTo>
                  <a:lnTo>
                    <a:pt x="4419" y="35204"/>
                  </a:lnTo>
                  <a:lnTo>
                    <a:pt x="16725" y="28130"/>
                  </a:lnTo>
                  <a:lnTo>
                    <a:pt x="16256" y="37312"/>
                  </a:lnTo>
                  <a:lnTo>
                    <a:pt x="19685" y="34378"/>
                  </a:lnTo>
                  <a:lnTo>
                    <a:pt x="24257" y="34912"/>
                  </a:lnTo>
                  <a:lnTo>
                    <a:pt x="25717" y="34378"/>
                  </a:lnTo>
                  <a:lnTo>
                    <a:pt x="28244" y="33439"/>
                  </a:lnTo>
                  <a:lnTo>
                    <a:pt x="25349" y="34620"/>
                  </a:lnTo>
                  <a:lnTo>
                    <a:pt x="22771" y="36296"/>
                  </a:lnTo>
                  <a:lnTo>
                    <a:pt x="20497" y="38455"/>
                  </a:lnTo>
                  <a:lnTo>
                    <a:pt x="19316" y="39624"/>
                  </a:lnTo>
                  <a:lnTo>
                    <a:pt x="18288" y="40906"/>
                  </a:lnTo>
                  <a:lnTo>
                    <a:pt x="17411" y="42329"/>
                  </a:lnTo>
                  <a:lnTo>
                    <a:pt x="21107" y="46113"/>
                  </a:lnTo>
                  <a:lnTo>
                    <a:pt x="26314" y="45046"/>
                  </a:lnTo>
                  <a:lnTo>
                    <a:pt x="24917" y="47840"/>
                  </a:lnTo>
                  <a:lnTo>
                    <a:pt x="31280" y="41071"/>
                  </a:lnTo>
                  <a:lnTo>
                    <a:pt x="35585" y="43484"/>
                  </a:lnTo>
                  <a:lnTo>
                    <a:pt x="34137" y="46113"/>
                  </a:lnTo>
                  <a:lnTo>
                    <a:pt x="32994" y="48793"/>
                  </a:lnTo>
                  <a:lnTo>
                    <a:pt x="32105" y="51612"/>
                  </a:lnTo>
                  <a:lnTo>
                    <a:pt x="36944" y="50126"/>
                  </a:lnTo>
                  <a:lnTo>
                    <a:pt x="41833" y="54000"/>
                  </a:lnTo>
                  <a:lnTo>
                    <a:pt x="47967" y="52781"/>
                  </a:lnTo>
                  <a:lnTo>
                    <a:pt x="40754" y="55600"/>
                  </a:lnTo>
                  <a:lnTo>
                    <a:pt x="34429" y="57264"/>
                  </a:lnTo>
                  <a:lnTo>
                    <a:pt x="28587" y="59867"/>
                  </a:lnTo>
                  <a:lnTo>
                    <a:pt x="22821" y="65544"/>
                  </a:lnTo>
                  <a:lnTo>
                    <a:pt x="29565" y="65125"/>
                  </a:lnTo>
                  <a:lnTo>
                    <a:pt x="36449" y="66040"/>
                  </a:lnTo>
                  <a:lnTo>
                    <a:pt x="38900" y="65125"/>
                  </a:lnTo>
                  <a:lnTo>
                    <a:pt x="42938" y="63614"/>
                  </a:lnTo>
                  <a:lnTo>
                    <a:pt x="40601" y="66433"/>
                  </a:lnTo>
                  <a:lnTo>
                    <a:pt x="39458" y="67868"/>
                  </a:lnTo>
                  <a:lnTo>
                    <a:pt x="42608" y="67970"/>
                  </a:lnTo>
                  <a:lnTo>
                    <a:pt x="45186" y="66814"/>
                  </a:lnTo>
                  <a:lnTo>
                    <a:pt x="47193" y="64389"/>
                  </a:lnTo>
                  <a:lnTo>
                    <a:pt x="45059" y="67005"/>
                  </a:lnTo>
                  <a:lnTo>
                    <a:pt x="42481" y="69062"/>
                  </a:lnTo>
                  <a:lnTo>
                    <a:pt x="39458" y="70573"/>
                  </a:lnTo>
                  <a:lnTo>
                    <a:pt x="42367" y="71716"/>
                  </a:lnTo>
                  <a:lnTo>
                    <a:pt x="44945" y="71196"/>
                  </a:lnTo>
                  <a:lnTo>
                    <a:pt x="47193" y="69024"/>
                  </a:lnTo>
                  <a:lnTo>
                    <a:pt x="46050" y="72186"/>
                  </a:lnTo>
                  <a:lnTo>
                    <a:pt x="47193" y="74193"/>
                  </a:lnTo>
                  <a:lnTo>
                    <a:pt x="50685" y="74066"/>
                  </a:lnTo>
                  <a:lnTo>
                    <a:pt x="47205" y="76720"/>
                  </a:lnTo>
                  <a:lnTo>
                    <a:pt x="43078" y="80098"/>
                  </a:lnTo>
                  <a:lnTo>
                    <a:pt x="38303" y="78701"/>
                  </a:lnTo>
                  <a:lnTo>
                    <a:pt x="46278" y="88353"/>
                  </a:lnTo>
                  <a:lnTo>
                    <a:pt x="46139" y="84582"/>
                  </a:lnTo>
                  <a:lnTo>
                    <a:pt x="57251" y="82575"/>
                  </a:lnTo>
                  <a:lnTo>
                    <a:pt x="53555" y="84696"/>
                  </a:lnTo>
                  <a:lnTo>
                    <a:pt x="56540" y="85242"/>
                  </a:lnTo>
                  <a:lnTo>
                    <a:pt x="62153" y="84899"/>
                  </a:lnTo>
                  <a:lnTo>
                    <a:pt x="66281" y="84366"/>
                  </a:lnTo>
                  <a:lnTo>
                    <a:pt x="70345" y="83553"/>
                  </a:lnTo>
                  <a:lnTo>
                    <a:pt x="64782" y="86220"/>
                  </a:lnTo>
                  <a:lnTo>
                    <a:pt x="58801" y="89535"/>
                  </a:lnTo>
                  <a:lnTo>
                    <a:pt x="54038" y="93014"/>
                  </a:lnTo>
                  <a:lnTo>
                    <a:pt x="52781" y="93357"/>
                  </a:lnTo>
                  <a:lnTo>
                    <a:pt x="59296" y="99618"/>
                  </a:lnTo>
                  <a:lnTo>
                    <a:pt x="67957" y="106083"/>
                  </a:lnTo>
                  <a:lnTo>
                    <a:pt x="70878" y="104432"/>
                  </a:lnTo>
                  <a:lnTo>
                    <a:pt x="74790" y="105498"/>
                  </a:lnTo>
                  <a:lnTo>
                    <a:pt x="81407" y="109143"/>
                  </a:lnTo>
                  <a:lnTo>
                    <a:pt x="88925" y="112699"/>
                  </a:lnTo>
                  <a:lnTo>
                    <a:pt x="95554" y="113525"/>
                  </a:lnTo>
                  <a:lnTo>
                    <a:pt x="99098" y="112610"/>
                  </a:lnTo>
                  <a:lnTo>
                    <a:pt x="104241" y="111544"/>
                  </a:lnTo>
                  <a:lnTo>
                    <a:pt x="111556" y="108839"/>
                  </a:lnTo>
                  <a:lnTo>
                    <a:pt x="111112" y="104432"/>
                  </a:lnTo>
                  <a:lnTo>
                    <a:pt x="111099" y="104254"/>
                  </a:lnTo>
                  <a:lnTo>
                    <a:pt x="110909" y="102362"/>
                  </a:lnTo>
                  <a:lnTo>
                    <a:pt x="112585" y="99212"/>
                  </a:lnTo>
                  <a:lnTo>
                    <a:pt x="109499" y="100114"/>
                  </a:lnTo>
                  <a:lnTo>
                    <a:pt x="106921" y="101790"/>
                  </a:lnTo>
                  <a:lnTo>
                    <a:pt x="104851" y="104254"/>
                  </a:lnTo>
                  <a:lnTo>
                    <a:pt x="108064" y="99047"/>
                  </a:lnTo>
                  <a:lnTo>
                    <a:pt x="111937" y="92125"/>
                  </a:lnTo>
                  <a:lnTo>
                    <a:pt x="111963" y="93065"/>
                  </a:lnTo>
                  <a:lnTo>
                    <a:pt x="112153" y="96494"/>
                  </a:lnTo>
                  <a:lnTo>
                    <a:pt x="117741" y="95961"/>
                  </a:lnTo>
                  <a:lnTo>
                    <a:pt x="117894" y="90322"/>
                  </a:lnTo>
                  <a:close/>
                </a:path>
                <a:path w="142239" h="113664">
                  <a:moveTo>
                    <a:pt x="118884" y="28536"/>
                  </a:moveTo>
                  <a:lnTo>
                    <a:pt x="118732" y="25285"/>
                  </a:lnTo>
                  <a:lnTo>
                    <a:pt x="116814" y="25946"/>
                  </a:lnTo>
                  <a:lnTo>
                    <a:pt x="115265" y="27101"/>
                  </a:lnTo>
                  <a:lnTo>
                    <a:pt x="114084" y="28778"/>
                  </a:lnTo>
                  <a:lnTo>
                    <a:pt x="117170" y="29870"/>
                  </a:lnTo>
                  <a:lnTo>
                    <a:pt x="118884" y="28536"/>
                  </a:lnTo>
                  <a:close/>
                </a:path>
                <a:path w="142239" h="113664">
                  <a:moveTo>
                    <a:pt x="122605" y="88773"/>
                  </a:moveTo>
                  <a:lnTo>
                    <a:pt x="120446" y="87363"/>
                  </a:lnTo>
                  <a:lnTo>
                    <a:pt x="118376" y="85813"/>
                  </a:lnTo>
                  <a:lnTo>
                    <a:pt x="116420" y="84124"/>
                  </a:lnTo>
                  <a:lnTo>
                    <a:pt x="117322" y="86956"/>
                  </a:lnTo>
                  <a:lnTo>
                    <a:pt x="119545" y="88900"/>
                  </a:lnTo>
                  <a:lnTo>
                    <a:pt x="122605" y="88773"/>
                  </a:lnTo>
                  <a:close/>
                </a:path>
                <a:path w="142239" h="113664">
                  <a:moveTo>
                    <a:pt x="123723" y="104508"/>
                  </a:moveTo>
                  <a:lnTo>
                    <a:pt x="121475" y="101536"/>
                  </a:lnTo>
                  <a:lnTo>
                    <a:pt x="117398" y="102184"/>
                  </a:lnTo>
                  <a:lnTo>
                    <a:pt x="116166" y="105460"/>
                  </a:lnTo>
                  <a:lnTo>
                    <a:pt x="119151" y="108508"/>
                  </a:lnTo>
                  <a:lnTo>
                    <a:pt x="122351" y="107238"/>
                  </a:lnTo>
                  <a:lnTo>
                    <a:pt x="123723" y="104508"/>
                  </a:lnTo>
                  <a:close/>
                </a:path>
                <a:path w="142239" h="113664">
                  <a:moveTo>
                    <a:pt x="125717" y="48882"/>
                  </a:moveTo>
                  <a:lnTo>
                    <a:pt x="122008" y="48641"/>
                  </a:lnTo>
                  <a:lnTo>
                    <a:pt x="118770" y="50761"/>
                  </a:lnTo>
                  <a:lnTo>
                    <a:pt x="117589" y="54292"/>
                  </a:lnTo>
                  <a:lnTo>
                    <a:pt x="120154" y="52273"/>
                  </a:lnTo>
                  <a:lnTo>
                    <a:pt x="122859" y="50469"/>
                  </a:lnTo>
                  <a:lnTo>
                    <a:pt x="125717" y="48882"/>
                  </a:lnTo>
                  <a:close/>
                </a:path>
                <a:path w="142239" h="113664">
                  <a:moveTo>
                    <a:pt x="128397" y="103847"/>
                  </a:moveTo>
                  <a:lnTo>
                    <a:pt x="126936" y="104889"/>
                  </a:lnTo>
                  <a:lnTo>
                    <a:pt x="126034" y="106311"/>
                  </a:lnTo>
                  <a:lnTo>
                    <a:pt x="125691" y="108102"/>
                  </a:lnTo>
                  <a:lnTo>
                    <a:pt x="128397" y="103847"/>
                  </a:lnTo>
                  <a:close/>
                </a:path>
                <a:path w="142239" h="113664">
                  <a:moveTo>
                    <a:pt x="134937" y="102108"/>
                  </a:moveTo>
                  <a:lnTo>
                    <a:pt x="132270" y="96862"/>
                  </a:lnTo>
                  <a:lnTo>
                    <a:pt x="129374" y="97891"/>
                  </a:lnTo>
                  <a:lnTo>
                    <a:pt x="126923" y="99568"/>
                  </a:lnTo>
                  <a:lnTo>
                    <a:pt x="124917" y="101904"/>
                  </a:lnTo>
                  <a:lnTo>
                    <a:pt x="128244" y="102755"/>
                  </a:lnTo>
                  <a:lnTo>
                    <a:pt x="134937" y="102108"/>
                  </a:lnTo>
                  <a:close/>
                </a:path>
                <a:path w="142239" h="113664">
                  <a:moveTo>
                    <a:pt x="139255" y="65532"/>
                  </a:moveTo>
                  <a:lnTo>
                    <a:pt x="137934" y="66217"/>
                  </a:lnTo>
                  <a:lnTo>
                    <a:pt x="136296" y="67462"/>
                  </a:lnTo>
                  <a:lnTo>
                    <a:pt x="135382" y="68630"/>
                  </a:lnTo>
                  <a:lnTo>
                    <a:pt x="139255" y="65532"/>
                  </a:lnTo>
                  <a:close/>
                </a:path>
                <a:path w="142239" h="113664">
                  <a:moveTo>
                    <a:pt x="140398" y="99606"/>
                  </a:moveTo>
                  <a:lnTo>
                    <a:pt x="140004" y="95732"/>
                  </a:lnTo>
                  <a:lnTo>
                    <a:pt x="139738" y="97053"/>
                  </a:lnTo>
                  <a:lnTo>
                    <a:pt x="139877" y="98336"/>
                  </a:lnTo>
                  <a:lnTo>
                    <a:pt x="140398" y="99606"/>
                  </a:lnTo>
                  <a:close/>
                </a:path>
                <a:path w="142239" h="113664">
                  <a:moveTo>
                    <a:pt x="141947" y="60921"/>
                  </a:moveTo>
                  <a:lnTo>
                    <a:pt x="139788" y="60147"/>
                  </a:lnTo>
                  <a:lnTo>
                    <a:pt x="139166" y="60782"/>
                  </a:lnTo>
                  <a:lnTo>
                    <a:pt x="137693" y="62852"/>
                  </a:lnTo>
                  <a:lnTo>
                    <a:pt x="140525" y="61569"/>
                  </a:lnTo>
                  <a:lnTo>
                    <a:pt x="141947" y="6092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02322" y="3163487"/>
              <a:ext cx="205475" cy="64997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927453" y="2454668"/>
              <a:ext cx="1550035" cy="705485"/>
            </a:xfrm>
            <a:custGeom>
              <a:avLst/>
              <a:gdLst/>
              <a:ahLst/>
              <a:cxnLst/>
              <a:rect l="l" t="t" r="r" b="b"/>
              <a:pathLst>
                <a:path w="1550035" h="705485">
                  <a:moveTo>
                    <a:pt x="66636" y="689965"/>
                  </a:moveTo>
                  <a:lnTo>
                    <a:pt x="66344" y="689813"/>
                  </a:lnTo>
                  <a:lnTo>
                    <a:pt x="66141" y="690041"/>
                  </a:lnTo>
                  <a:lnTo>
                    <a:pt x="66636" y="689965"/>
                  </a:lnTo>
                  <a:close/>
                </a:path>
                <a:path w="1550035" h="705485">
                  <a:moveTo>
                    <a:pt x="74752" y="676732"/>
                  </a:moveTo>
                  <a:lnTo>
                    <a:pt x="66306" y="676503"/>
                  </a:lnTo>
                  <a:lnTo>
                    <a:pt x="58102" y="678497"/>
                  </a:lnTo>
                  <a:lnTo>
                    <a:pt x="49999" y="680656"/>
                  </a:lnTo>
                  <a:lnTo>
                    <a:pt x="41821" y="680948"/>
                  </a:lnTo>
                  <a:lnTo>
                    <a:pt x="33096" y="681990"/>
                  </a:lnTo>
                  <a:lnTo>
                    <a:pt x="24371" y="686269"/>
                  </a:lnTo>
                  <a:lnTo>
                    <a:pt x="15773" y="691388"/>
                  </a:lnTo>
                  <a:lnTo>
                    <a:pt x="7416" y="694918"/>
                  </a:lnTo>
                  <a:lnTo>
                    <a:pt x="0" y="698157"/>
                  </a:lnTo>
                  <a:lnTo>
                    <a:pt x="673" y="704100"/>
                  </a:lnTo>
                  <a:lnTo>
                    <a:pt x="9017" y="703935"/>
                  </a:lnTo>
                  <a:lnTo>
                    <a:pt x="15303" y="702716"/>
                  </a:lnTo>
                  <a:lnTo>
                    <a:pt x="21158" y="700049"/>
                  </a:lnTo>
                  <a:lnTo>
                    <a:pt x="26911" y="697064"/>
                  </a:lnTo>
                  <a:lnTo>
                    <a:pt x="32956" y="694918"/>
                  </a:lnTo>
                  <a:lnTo>
                    <a:pt x="39509" y="694309"/>
                  </a:lnTo>
                  <a:lnTo>
                    <a:pt x="46240" y="694474"/>
                  </a:lnTo>
                  <a:lnTo>
                    <a:pt x="50761" y="694309"/>
                  </a:lnTo>
                  <a:lnTo>
                    <a:pt x="52870" y="694232"/>
                  </a:lnTo>
                  <a:lnTo>
                    <a:pt x="59169" y="692416"/>
                  </a:lnTo>
                  <a:lnTo>
                    <a:pt x="60413" y="691794"/>
                  </a:lnTo>
                  <a:lnTo>
                    <a:pt x="64541" y="688822"/>
                  </a:lnTo>
                  <a:lnTo>
                    <a:pt x="66344" y="689813"/>
                  </a:lnTo>
                  <a:lnTo>
                    <a:pt x="67183" y="688822"/>
                  </a:lnTo>
                  <a:lnTo>
                    <a:pt x="74625" y="680224"/>
                  </a:lnTo>
                  <a:lnTo>
                    <a:pt x="74752" y="676732"/>
                  </a:lnTo>
                  <a:close/>
                </a:path>
                <a:path w="1550035" h="705485">
                  <a:moveTo>
                    <a:pt x="75133" y="688721"/>
                  </a:moveTo>
                  <a:lnTo>
                    <a:pt x="66636" y="689965"/>
                  </a:lnTo>
                  <a:lnTo>
                    <a:pt x="69303" y="691426"/>
                  </a:lnTo>
                  <a:lnTo>
                    <a:pt x="74117" y="694486"/>
                  </a:lnTo>
                  <a:lnTo>
                    <a:pt x="75133" y="688721"/>
                  </a:lnTo>
                  <a:close/>
                </a:path>
                <a:path w="1550035" h="705485">
                  <a:moveTo>
                    <a:pt x="78994" y="701890"/>
                  </a:moveTo>
                  <a:lnTo>
                    <a:pt x="75133" y="700341"/>
                  </a:lnTo>
                  <a:lnTo>
                    <a:pt x="72415" y="700760"/>
                  </a:lnTo>
                  <a:lnTo>
                    <a:pt x="71424" y="701065"/>
                  </a:lnTo>
                  <a:lnTo>
                    <a:pt x="71259" y="704215"/>
                  </a:lnTo>
                  <a:lnTo>
                    <a:pt x="74307" y="705015"/>
                  </a:lnTo>
                  <a:lnTo>
                    <a:pt x="76885" y="704253"/>
                  </a:lnTo>
                  <a:lnTo>
                    <a:pt x="78994" y="701890"/>
                  </a:lnTo>
                  <a:close/>
                </a:path>
                <a:path w="1550035" h="705485">
                  <a:moveTo>
                    <a:pt x="89141" y="674243"/>
                  </a:moveTo>
                  <a:lnTo>
                    <a:pt x="86868" y="675640"/>
                  </a:lnTo>
                  <a:lnTo>
                    <a:pt x="79222" y="679450"/>
                  </a:lnTo>
                  <a:lnTo>
                    <a:pt x="72402" y="685800"/>
                  </a:lnTo>
                  <a:lnTo>
                    <a:pt x="78092" y="685800"/>
                  </a:lnTo>
                  <a:lnTo>
                    <a:pt x="88265" y="683260"/>
                  </a:lnTo>
                  <a:lnTo>
                    <a:pt x="89141" y="674243"/>
                  </a:lnTo>
                  <a:close/>
                </a:path>
                <a:path w="1550035" h="705485">
                  <a:moveTo>
                    <a:pt x="91236" y="672960"/>
                  </a:moveTo>
                  <a:lnTo>
                    <a:pt x="89369" y="671830"/>
                  </a:lnTo>
                  <a:lnTo>
                    <a:pt x="89141" y="674243"/>
                  </a:lnTo>
                  <a:lnTo>
                    <a:pt x="91236" y="672960"/>
                  </a:lnTo>
                  <a:close/>
                </a:path>
                <a:path w="1550035" h="705485">
                  <a:moveTo>
                    <a:pt x="103733" y="668020"/>
                  </a:moveTo>
                  <a:lnTo>
                    <a:pt x="93675" y="670560"/>
                  </a:lnTo>
                  <a:lnTo>
                    <a:pt x="95110" y="670560"/>
                  </a:lnTo>
                  <a:lnTo>
                    <a:pt x="103733" y="668020"/>
                  </a:lnTo>
                  <a:close/>
                </a:path>
                <a:path w="1550035" h="705485">
                  <a:moveTo>
                    <a:pt x="112052" y="665581"/>
                  </a:moveTo>
                  <a:lnTo>
                    <a:pt x="111442" y="665480"/>
                  </a:lnTo>
                  <a:lnTo>
                    <a:pt x="111442" y="666203"/>
                  </a:lnTo>
                  <a:lnTo>
                    <a:pt x="112052" y="665581"/>
                  </a:lnTo>
                  <a:close/>
                </a:path>
                <a:path w="1550035" h="705485">
                  <a:moveTo>
                    <a:pt x="116878" y="679069"/>
                  </a:moveTo>
                  <a:lnTo>
                    <a:pt x="113525" y="678738"/>
                  </a:lnTo>
                  <a:lnTo>
                    <a:pt x="111353" y="678853"/>
                  </a:lnTo>
                  <a:lnTo>
                    <a:pt x="111366" y="678180"/>
                  </a:lnTo>
                  <a:lnTo>
                    <a:pt x="111442" y="666203"/>
                  </a:lnTo>
                  <a:lnTo>
                    <a:pt x="109664" y="668020"/>
                  </a:lnTo>
                  <a:lnTo>
                    <a:pt x="103670" y="670560"/>
                  </a:lnTo>
                  <a:lnTo>
                    <a:pt x="95110" y="670560"/>
                  </a:lnTo>
                  <a:lnTo>
                    <a:pt x="91236" y="672960"/>
                  </a:lnTo>
                  <a:lnTo>
                    <a:pt x="97815" y="676910"/>
                  </a:lnTo>
                  <a:lnTo>
                    <a:pt x="94843" y="680720"/>
                  </a:lnTo>
                  <a:lnTo>
                    <a:pt x="97866" y="680720"/>
                  </a:lnTo>
                  <a:lnTo>
                    <a:pt x="100571" y="679450"/>
                  </a:lnTo>
                  <a:lnTo>
                    <a:pt x="102958" y="678180"/>
                  </a:lnTo>
                  <a:lnTo>
                    <a:pt x="106235" y="679183"/>
                  </a:lnTo>
                  <a:lnTo>
                    <a:pt x="108750" y="684491"/>
                  </a:lnTo>
                  <a:lnTo>
                    <a:pt x="111810" y="683209"/>
                  </a:lnTo>
                  <a:lnTo>
                    <a:pt x="114515" y="681393"/>
                  </a:lnTo>
                  <a:lnTo>
                    <a:pt x="116878" y="679069"/>
                  </a:lnTo>
                  <a:close/>
                </a:path>
                <a:path w="1550035" h="705485">
                  <a:moveTo>
                    <a:pt x="139941" y="670293"/>
                  </a:moveTo>
                  <a:lnTo>
                    <a:pt x="138557" y="670458"/>
                  </a:lnTo>
                  <a:lnTo>
                    <a:pt x="136639" y="672109"/>
                  </a:lnTo>
                  <a:lnTo>
                    <a:pt x="139941" y="670293"/>
                  </a:lnTo>
                  <a:close/>
                </a:path>
                <a:path w="1550035" h="705485">
                  <a:moveTo>
                    <a:pt x="141732" y="670458"/>
                  </a:moveTo>
                  <a:lnTo>
                    <a:pt x="141503" y="670204"/>
                  </a:lnTo>
                  <a:lnTo>
                    <a:pt x="141058" y="669683"/>
                  </a:lnTo>
                  <a:lnTo>
                    <a:pt x="139941" y="670293"/>
                  </a:lnTo>
                  <a:lnTo>
                    <a:pt x="140627" y="670204"/>
                  </a:lnTo>
                  <a:lnTo>
                    <a:pt x="141706" y="670763"/>
                  </a:lnTo>
                  <a:lnTo>
                    <a:pt x="141732" y="670458"/>
                  </a:lnTo>
                  <a:close/>
                </a:path>
                <a:path w="1550035" h="705485">
                  <a:moveTo>
                    <a:pt x="142836" y="671322"/>
                  </a:moveTo>
                  <a:lnTo>
                    <a:pt x="141706" y="670763"/>
                  </a:lnTo>
                  <a:lnTo>
                    <a:pt x="138963" y="674814"/>
                  </a:lnTo>
                  <a:lnTo>
                    <a:pt x="142836" y="671322"/>
                  </a:lnTo>
                  <a:close/>
                </a:path>
                <a:path w="1550035" h="705485">
                  <a:moveTo>
                    <a:pt x="191033" y="663282"/>
                  </a:moveTo>
                  <a:lnTo>
                    <a:pt x="189738" y="663778"/>
                  </a:lnTo>
                  <a:lnTo>
                    <a:pt x="186563" y="663587"/>
                  </a:lnTo>
                  <a:lnTo>
                    <a:pt x="187909" y="662330"/>
                  </a:lnTo>
                  <a:lnTo>
                    <a:pt x="189331" y="661162"/>
                  </a:lnTo>
                  <a:lnTo>
                    <a:pt x="190817" y="660095"/>
                  </a:lnTo>
                  <a:lnTo>
                    <a:pt x="184238" y="660247"/>
                  </a:lnTo>
                  <a:lnTo>
                    <a:pt x="178498" y="665251"/>
                  </a:lnTo>
                  <a:lnTo>
                    <a:pt x="175729" y="670928"/>
                  </a:lnTo>
                  <a:lnTo>
                    <a:pt x="178181" y="670382"/>
                  </a:lnTo>
                  <a:lnTo>
                    <a:pt x="181165" y="671804"/>
                  </a:lnTo>
                  <a:lnTo>
                    <a:pt x="184416" y="670382"/>
                  </a:lnTo>
                  <a:lnTo>
                    <a:pt x="187477" y="669048"/>
                  </a:lnTo>
                  <a:lnTo>
                    <a:pt x="190728" y="663778"/>
                  </a:lnTo>
                  <a:lnTo>
                    <a:pt x="191033" y="663282"/>
                  </a:lnTo>
                  <a:close/>
                </a:path>
                <a:path w="1550035" h="705485">
                  <a:moveTo>
                    <a:pt x="194691" y="660488"/>
                  </a:moveTo>
                  <a:lnTo>
                    <a:pt x="191084" y="663206"/>
                  </a:lnTo>
                  <a:lnTo>
                    <a:pt x="192443" y="662749"/>
                  </a:lnTo>
                  <a:lnTo>
                    <a:pt x="194691" y="660488"/>
                  </a:lnTo>
                  <a:close/>
                </a:path>
                <a:path w="1550035" h="705485">
                  <a:moveTo>
                    <a:pt x="200875" y="662406"/>
                  </a:moveTo>
                  <a:lnTo>
                    <a:pt x="198259" y="661517"/>
                  </a:lnTo>
                  <a:lnTo>
                    <a:pt x="194678" y="663663"/>
                  </a:lnTo>
                  <a:lnTo>
                    <a:pt x="192747" y="665111"/>
                  </a:lnTo>
                  <a:lnTo>
                    <a:pt x="195986" y="667004"/>
                  </a:lnTo>
                  <a:lnTo>
                    <a:pt x="199123" y="665353"/>
                  </a:lnTo>
                  <a:lnTo>
                    <a:pt x="200875" y="662406"/>
                  </a:lnTo>
                  <a:close/>
                </a:path>
                <a:path w="1550035" h="705485">
                  <a:moveTo>
                    <a:pt x="208127" y="669074"/>
                  </a:moveTo>
                  <a:lnTo>
                    <a:pt x="203327" y="668997"/>
                  </a:lnTo>
                  <a:lnTo>
                    <a:pt x="193916" y="673620"/>
                  </a:lnTo>
                  <a:lnTo>
                    <a:pt x="186740" y="679323"/>
                  </a:lnTo>
                  <a:lnTo>
                    <a:pt x="182270" y="683323"/>
                  </a:lnTo>
                  <a:lnTo>
                    <a:pt x="187045" y="679551"/>
                  </a:lnTo>
                  <a:lnTo>
                    <a:pt x="193179" y="678319"/>
                  </a:lnTo>
                  <a:lnTo>
                    <a:pt x="198132" y="674814"/>
                  </a:lnTo>
                  <a:lnTo>
                    <a:pt x="204089" y="674039"/>
                  </a:lnTo>
                  <a:lnTo>
                    <a:pt x="207708" y="669505"/>
                  </a:lnTo>
                  <a:lnTo>
                    <a:pt x="208127" y="669074"/>
                  </a:lnTo>
                  <a:close/>
                </a:path>
                <a:path w="1550035" h="705485">
                  <a:moveTo>
                    <a:pt x="210921" y="658533"/>
                  </a:moveTo>
                  <a:lnTo>
                    <a:pt x="208559" y="656805"/>
                  </a:lnTo>
                  <a:lnTo>
                    <a:pt x="204800" y="658647"/>
                  </a:lnTo>
                  <a:lnTo>
                    <a:pt x="203187" y="660476"/>
                  </a:lnTo>
                  <a:lnTo>
                    <a:pt x="205816" y="660019"/>
                  </a:lnTo>
                  <a:lnTo>
                    <a:pt x="208394" y="659384"/>
                  </a:lnTo>
                  <a:lnTo>
                    <a:pt x="210921" y="658533"/>
                  </a:lnTo>
                  <a:close/>
                </a:path>
                <a:path w="1550035" h="705485">
                  <a:moveTo>
                    <a:pt x="211670" y="665530"/>
                  </a:moveTo>
                  <a:lnTo>
                    <a:pt x="208127" y="669074"/>
                  </a:lnTo>
                  <a:lnTo>
                    <a:pt x="208432" y="669086"/>
                  </a:lnTo>
                  <a:lnTo>
                    <a:pt x="211670" y="665530"/>
                  </a:lnTo>
                  <a:close/>
                </a:path>
                <a:path w="1550035" h="705485">
                  <a:moveTo>
                    <a:pt x="219036" y="675195"/>
                  </a:moveTo>
                  <a:lnTo>
                    <a:pt x="216344" y="676706"/>
                  </a:lnTo>
                  <a:lnTo>
                    <a:pt x="213766" y="678395"/>
                  </a:lnTo>
                  <a:lnTo>
                    <a:pt x="211289" y="680224"/>
                  </a:lnTo>
                  <a:lnTo>
                    <a:pt x="214464" y="679780"/>
                  </a:lnTo>
                  <a:lnTo>
                    <a:pt x="217246" y="677811"/>
                  </a:lnTo>
                  <a:lnTo>
                    <a:pt x="219036" y="675195"/>
                  </a:lnTo>
                  <a:close/>
                </a:path>
                <a:path w="1550035" h="705485">
                  <a:moveTo>
                    <a:pt x="223278" y="667461"/>
                  </a:moveTo>
                  <a:lnTo>
                    <a:pt x="217957" y="667702"/>
                  </a:lnTo>
                  <a:lnTo>
                    <a:pt x="215328" y="673493"/>
                  </a:lnTo>
                  <a:lnTo>
                    <a:pt x="210896" y="675589"/>
                  </a:lnTo>
                  <a:lnTo>
                    <a:pt x="216115" y="675322"/>
                  </a:lnTo>
                  <a:lnTo>
                    <a:pt x="219798" y="670750"/>
                  </a:lnTo>
                  <a:lnTo>
                    <a:pt x="223278" y="667461"/>
                  </a:lnTo>
                  <a:close/>
                </a:path>
                <a:path w="1550035" h="705485">
                  <a:moveTo>
                    <a:pt x="277456" y="446900"/>
                  </a:moveTo>
                  <a:lnTo>
                    <a:pt x="275450" y="447433"/>
                  </a:lnTo>
                  <a:lnTo>
                    <a:pt x="273634" y="447078"/>
                  </a:lnTo>
                  <a:lnTo>
                    <a:pt x="272034" y="445820"/>
                  </a:lnTo>
                  <a:lnTo>
                    <a:pt x="268122" y="443674"/>
                  </a:lnTo>
                  <a:lnTo>
                    <a:pt x="263436" y="445947"/>
                  </a:lnTo>
                  <a:lnTo>
                    <a:pt x="253453" y="444969"/>
                  </a:lnTo>
                  <a:lnTo>
                    <a:pt x="245110" y="447509"/>
                  </a:lnTo>
                  <a:lnTo>
                    <a:pt x="240233" y="450634"/>
                  </a:lnTo>
                  <a:lnTo>
                    <a:pt x="233451" y="451726"/>
                  </a:lnTo>
                  <a:lnTo>
                    <a:pt x="223837" y="452018"/>
                  </a:lnTo>
                  <a:lnTo>
                    <a:pt x="216141" y="454266"/>
                  </a:lnTo>
                  <a:lnTo>
                    <a:pt x="215163" y="461225"/>
                  </a:lnTo>
                  <a:lnTo>
                    <a:pt x="216433" y="460883"/>
                  </a:lnTo>
                  <a:lnTo>
                    <a:pt x="232689" y="468604"/>
                  </a:lnTo>
                  <a:lnTo>
                    <a:pt x="234124" y="471665"/>
                  </a:lnTo>
                  <a:lnTo>
                    <a:pt x="237769" y="467652"/>
                  </a:lnTo>
                  <a:lnTo>
                    <a:pt x="244703" y="466064"/>
                  </a:lnTo>
                  <a:lnTo>
                    <a:pt x="258114" y="465658"/>
                  </a:lnTo>
                  <a:lnTo>
                    <a:pt x="263588" y="463245"/>
                  </a:lnTo>
                  <a:lnTo>
                    <a:pt x="269316" y="458165"/>
                  </a:lnTo>
                  <a:lnTo>
                    <a:pt x="274269" y="452132"/>
                  </a:lnTo>
                  <a:lnTo>
                    <a:pt x="277456" y="446900"/>
                  </a:lnTo>
                  <a:close/>
                </a:path>
                <a:path w="1550035" h="705485">
                  <a:moveTo>
                    <a:pt x="348246" y="322351"/>
                  </a:moveTo>
                  <a:lnTo>
                    <a:pt x="343611" y="320497"/>
                  </a:lnTo>
                  <a:lnTo>
                    <a:pt x="339382" y="323621"/>
                  </a:lnTo>
                  <a:lnTo>
                    <a:pt x="332117" y="321043"/>
                  </a:lnTo>
                  <a:lnTo>
                    <a:pt x="329666" y="317627"/>
                  </a:lnTo>
                  <a:lnTo>
                    <a:pt x="326199" y="316941"/>
                  </a:lnTo>
                  <a:lnTo>
                    <a:pt x="318947" y="317042"/>
                  </a:lnTo>
                  <a:lnTo>
                    <a:pt x="312635" y="319747"/>
                  </a:lnTo>
                  <a:lnTo>
                    <a:pt x="306717" y="323964"/>
                  </a:lnTo>
                  <a:lnTo>
                    <a:pt x="300659" y="328549"/>
                  </a:lnTo>
                  <a:lnTo>
                    <a:pt x="301028" y="329958"/>
                  </a:lnTo>
                  <a:lnTo>
                    <a:pt x="301028" y="332143"/>
                  </a:lnTo>
                  <a:lnTo>
                    <a:pt x="300659" y="333578"/>
                  </a:lnTo>
                  <a:lnTo>
                    <a:pt x="301675" y="332143"/>
                  </a:lnTo>
                  <a:lnTo>
                    <a:pt x="303758" y="329311"/>
                  </a:lnTo>
                  <a:lnTo>
                    <a:pt x="303796" y="332549"/>
                  </a:lnTo>
                  <a:lnTo>
                    <a:pt x="302641" y="335254"/>
                  </a:lnTo>
                  <a:lnTo>
                    <a:pt x="300266" y="337439"/>
                  </a:lnTo>
                  <a:lnTo>
                    <a:pt x="305828" y="335749"/>
                  </a:lnTo>
                  <a:lnTo>
                    <a:pt x="324358" y="328155"/>
                  </a:lnTo>
                  <a:lnTo>
                    <a:pt x="324891" y="328066"/>
                  </a:lnTo>
                  <a:lnTo>
                    <a:pt x="327837" y="327634"/>
                  </a:lnTo>
                  <a:lnTo>
                    <a:pt x="324396" y="328155"/>
                  </a:lnTo>
                  <a:lnTo>
                    <a:pt x="330758" y="327863"/>
                  </a:lnTo>
                  <a:lnTo>
                    <a:pt x="337096" y="327761"/>
                  </a:lnTo>
                  <a:lnTo>
                    <a:pt x="337654" y="327634"/>
                  </a:lnTo>
                  <a:lnTo>
                    <a:pt x="343001" y="326402"/>
                  </a:lnTo>
                  <a:lnTo>
                    <a:pt x="346595" y="323621"/>
                  </a:lnTo>
                  <a:lnTo>
                    <a:pt x="348246" y="322351"/>
                  </a:lnTo>
                  <a:close/>
                </a:path>
                <a:path w="1550035" h="705485">
                  <a:moveTo>
                    <a:pt x="362165" y="512305"/>
                  </a:moveTo>
                  <a:lnTo>
                    <a:pt x="355371" y="515023"/>
                  </a:lnTo>
                  <a:lnTo>
                    <a:pt x="347802" y="515391"/>
                  </a:lnTo>
                  <a:lnTo>
                    <a:pt x="341274" y="518883"/>
                  </a:lnTo>
                  <a:lnTo>
                    <a:pt x="337400" y="523138"/>
                  </a:lnTo>
                  <a:lnTo>
                    <a:pt x="344106" y="522579"/>
                  </a:lnTo>
                  <a:lnTo>
                    <a:pt x="350545" y="519874"/>
                  </a:lnTo>
                  <a:lnTo>
                    <a:pt x="356603" y="516102"/>
                  </a:lnTo>
                  <a:lnTo>
                    <a:pt x="362165" y="512305"/>
                  </a:lnTo>
                  <a:close/>
                </a:path>
                <a:path w="1550035" h="705485">
                  <a:moveTo>
                    <a:pt x="363740" y="624903"/>
                  </a:moveTo>
                  <a:lnTo>
                    <a:pt x="362419" y="625551"/>
                  </a:lnTo>
                  <a:lnTo>
                    <a:pt x="360908" y="626110"/>
                  </a:lnTo>
                  <a:lnTo>
                    <a:pt x="359879" y="627214"/>
                  </a:lnTo>
                  <a:lnTo>
                    <a:pt x="363740" y="624903"/>
                  </a:lnTo>
                  <a:close/>
                </a:path>
                <a:path w="1550035" h="705485">
                  <a:moveTo>
                    <a:pt x="370306" y="608622"/>
                  </a:moveTo>
                  <a:lnTo>
                    <a:pt x="366052" y="608622"/>
                  </a:lnTo>
                  <a:lnTo>
                    <a:pt x="362178" y="610933"/>
                  </a:lnTo>
                  <a:lnTo>
                    <a:pt x="365252" y="611441"/>
                  </a:lnTo>
                  <a:lnTo>
                    <a:pt x="367969" y="610666"/>
                  </a:lnTo>
                  <a:lnTo>
                    <a:pt x="370306" y="608622"/>
                  </a:lnTo>
                  <a:close/>
                </a:path>
                <a:path w="1550035" h="705485">
                  <a:moveTo>
                    <a:pt x="373126" y="425551"/>
                  </a:moveTo>
                  <a:lnTo>
                    <a:pt x="372948" y="425450"/>
                  </a:lnTo>
                  <a:lnTo>
                    <a:pt x="369544" y="426720"/>
                  </a:lnTo>
                  <a:lnTo>
                    <a:pt x="373126" y="425551"/>
                  </a:lnTo>
                  <a:close/>
                </a:path>
                <a:path w="1550035" h="705485">
                  <a:moveTo>
                    <a:pt x="390829" y="637641"/>
                  </a:moveTo>
                  <a:lnTo>
                    <a:pt x="387159" y="637730"/>
                  </a:lnTo>
                  <a:lnTo>
                    <a:pt x="384048" y="640321"/>
                  </a:lnTo>
                  <a:lnTo>
                    <a:pt x="383082" y="643826"/>
                  </a:lnTo>
                  <a:lnTo>
                    <a:pt x="385889" y="642035"/>
                  </a:lnTo>
                  <a:lnTo>
                    <a:pt x="388467" y="639978"/>
                  </a:lnTo>
                  <a:lnTo>
                    <a:pt x="390829" y="637641"/>
                  </a:lnTo>
                  <a:close/>
                </a:path>
                <a:path w="1550035" h="705485">
                  <a:moveTo>
                    <a:pt x="462026" y="608241"/>
                  </a:moveTo>
                  <a:lnTo>
                    <a:pt x="455256" y="606488"/>
                  </a:lnTo>
                  <a:lnTo>
                    <a:pt x="445833" y="611327"/>
                  </a:lnTo>
                  <a:lnTo>
                    <a:pt x="441909" y="616750"/>
                  </a:lnTo>
                  <a:lnTo>
                    <a:pt x="448475" y="613625"/>
                  </a:lnTo>
                  <a:lnTo>
                    <a:pt x="455993" y="612508"/>
                  </a:lnTo>
                  <a:lnTo>
                    <a:pt x="462026" y="608241"/>
                  </a:lnTo>
                  <a:close/>
                </a:path>
                <a:path w="1550035" h="705485">
                  <a:moveTo>
                    <a:pt x="474014" y="607491"/>
                  </a:moveTo>
                  <a:lnTo>
                    <a:pt x="469506" y="607187"/>
                  </a:lnTo>
                  <a:lnTo>
                    <a:pt x="464947" y="607936"/>
                  </a:lnTo>
                  <a:lnTo>
                    <a:pt x="462026" y="611746"/>
                  </a:lnTo>
                  <a:lnTo>
                    <a:pt x="466509" y="612902"/>
                  </a:lnTo>
                  <a:lnTo>
                    <a:pt x="470966" y="610641"/>
                  </a:lnTo>
                  <a:lnTo>
                    <a:pt x="474014" y="607491"/>
                  </a:lnTo>
                  <a:close/>
                </a:path>
                <a:path w="1550035" h="705485">
                  <a:moveTo>
                    <a:pt x="478624" y="609803"/>
                  </a:moveTo>
                  <a:lnTo>
                    <a:pt x="475589" y="609422"/>
                  </a:lnTo>
                  <a:lnTo>
                    <a:pt x="472884" y="610196"/>
                  </a:lnTo>
                  <a:lnTo>
                    <a:pt x="470509" y="612127"/>
                  </a:lnTo>
                  <a:lnTo>
                    <a:pt x="473430" y="612101"/>
                  </a:lnTo>
                  <a:lnTo>
                    <a:pt x="476135" y="611327"/>
                  </a:lnTo>
                  <a:lnTo>
                    <a:pt x="478624" y="609803"/>
                  </a:lnTo>
                  <a:close/>
                </a:path>
                <a:path w="1550035" h="705485">
                  <a:moveTo>
                    <a:pt x="480568" y="207899"/>
                  </a:moveTo>
                  <a:lnTo>
                    <a:pt x="479437" y="205968"/>
                  </a:lnTo>
                  <a:lnTo>
                    <a:pt x="470522" y="210540"/>
                  </a:lnTo>
                  <a:lnTo>
                    <a:pt x="476681" y="211150"/>
                  </a:lnTo>
                  <a:lnTo>
                    <a:pt x="480568" y="207899"/>
                  </a:lnTo>
                  <a:close/>
                </a:path>
                <a:path w="1550035" h="705485">
                  <a:moveTo>
                    <a:pt x="563778" y="553110"/>
                  </a:moveTo>
                  <a:lnTo>
                    <a:pt x="561809" y="548652"/>
                  </a:lnTo>
                  <a:lnTo>
                    <a:pt x="557149" y="550379"/>
                  </a:lnTo>
                  <a:lnTo>
                    <a:pt x="560019" y="552767"/>
                  </a:lnTo>
                  <a:lnTo>
                    <a:pt x="563778" y="553110"/>
                  </a:lnTo>
                  <a:close/>
                </a:path>
                <a:path w="1550035" h="705485">
                  <a:moveTo>
                    <a:pt x="568045" y="310705"/>
                  </a:moveTo>
                  <a:lnTo>
                    <a:pt x="567461" y="305396"/>
                  </a:lnTo>
                  <a:lnTo>
                    <a:pt x="557491" y="310476"/>
                  </a:lnTo>
                  <a:lnTo>
                    <a:pt x="555663" y="312254"/>
                  </a:lnTo>
                  <a:lnTo>
                    <a:pt x="559828" y="312928"/>
                  </a:lnTo>
                  <a:lnTo>
                    <a:pt x="564248" y="312724"/>
                  </a:lnTo>
                  <a:lnTo>
                    <a:pt x="568045" y="310705"/>
                  </a:lnTo>
                  <a:close/>
                </a:path>
                <a:path w="1550035" h="705485">
                  <a:moveTo>
                    <a:pt x="578866" y="545211"/>
                  </a:moveTo>
                  <a:lnTo>
                    <a:pt x="576541" y="541337"/>
                  </a:lnTo>
                  <a:lnTo>
                    <a:pt x="574065" y="541820"/>
                  </a:lnTo>
                  <a:lnTo>
                    <a:pt x="572135" y="543102"/>
                  </a:lnTo>
                  <a:lnTo>
                    <a:pt x="570738" y="545211"/>
                  </a:lnTo>
                  <a:lnTo>
                    <a:pt x="573443" y="546061"/>
                  </a:lnTo>
                  <a:lnTo>
                    <a:pt x="576148" y="546061"/>
                  </a:lnTo>
                  <a:lnTo>
                    <a:pt x="578866" y="545211"/>
                  </a:lnTo>
                  <a:close/>
                </a:path>
                <a:path w="1550035" h="705485">
                  <a:moveTo>
                    <a:pt x="590143" y="553313"/>
                  </a:moveTo>
                  <a:lnTo>
                    <a:pt x="588060" y="550900"/>
                  </a:lnTo>
                  <a:lnTo>
                    <a:pt x="583984" y="549783"/>
                  </a:lnTo>
                  <a:lnTo>
                    <a:pt x="582625" y="550418"/>
                  </a:lnTo>
                  <a:lnTo>
                    <a:pt x="586206" y="548271"/>
                  </a:lnTo>
                  <a:lnTo>
                    <a:pt x="584847" y="548932"/>
                  </a:lnTo>
                  <a:lnTo>
                    <a:pt x="583565" y="549719"/>
                  </a:lnTo>
                  <a:lnTo>
                    <a:pt x="582485" y="550481"/>
                  </a:lnTo>
                  <a:lnTo>
                    <a:pt x="572998" y="554926"/>
                  </a:lnTo>
                  <a:lnTo>
                    <a:pt x="570712" y="558342"/>
                  </a:lnTo>
                  <a:lnTo>
                    <a:pt x="571969" y="555586"/>
                  </a:lnTo>
                  <a:lnTo>
                    <a:pt x="574370" y="553415"/>
                  </a:lnTo>
                  <a:lnTo>
                    <a:pt x="577291" y="552538"/>
                  </a:lnTo>
                  <a:lnTo>
                    <a:pt x="574649" y="550633"/>
                  </a:lnTo>
                  <a:lnTo>
                    <a:pt x="571944" y="548817"/>
                  </a:lnTo>
                  <a:lnTo>
                    <a:pt x="569163" y="547116"/>
                  </a:lnTo>
                  <a:lnTo>
                    <a:pt x="566966" y="553072"/>
                  </a:lnTo>
                  <a:lnTo>
                    <a:pt x="560959" y="555002"/>
                  </a:lnTo>
                  <a:lnTo>
                    <a:pt x="555180" y="556082"/>
                  </a:lnTo>
                  <a:lnTo>
                    <a:pt x="553681" y="559498"/>
                  </a:lnTo>
                  <a:lnTo>
                    <a:pt x="550900" y="557047"/>
                  </a:lnTo>
                  <a:lnTo>
                    <a:pt x="548284" y="557720"/>
                  </a:lnTo>
                  <a:lnTo>
                    <a:pt x="549706" y="555586"/>
                  </a:lnTo>
                  <a:lnTo>
                    <a:pt x="550976" y="552538"/>
                  </a:lnTo>
                  <a:lnTo>
                    <a:pt x="545198" y="551408"/>
                  </a:lnTo>
                  <a:lnTo>
                    <a:pt x="539902" y="554088"/>
                  </a:lnTo>
                  <a:lnTo>
                    <a:pt x="535508" y="557568"/>
                  </a:lnTo>
                  <a:lnTo>
                    <a:pt x="536765" y="558761"/>
                  </a:lnTo>
                  <a:lnTo>
                    <a:pt x="538060" y="559917"/>
                  </a:lnTo>
                  <a:lnTo>
                    <a:pt x="539369" y="561047"/>
                  </a:lnTo>
                  <a:lnTo>
                    <a:pt x="536702" y="561848"/>
                  </a:lnTo>
                  <a:lnTo>
                    <a:pt x="533996" y="562495"/>
                  </a:lnTo>
                  <a:lnTo>
                    <a:pt x="531253" y="562978"/>
                  </a:lnTo>
                  <a:lnTo>
                    <a:pt x="531837" y="564426"/>
                  </a:lnTo>
                  <a:lnTo>
                    <a:pt x="532765" y="566394"/>
                  </a:lnTo>
                  <a:lnTo>
                    <a:pt x="533184" y="567232"/>
                  </a:lnTo>
                  <a:lnTo>
                    <a:pt x="527507" y="563219"/>
                  </a:lnTo>
                  <a:lnTo>
                    <a:pt x="525780" y="565975"/>
                  </a:lnTo>
                  <a:lnTo>
                    <a:pt x="525157" y="565404"/>
                  </a:lnTo>
                  <a:lnTo>
                    <a:pt x="525157" y="566966"/>
                  </a:lnTo>
                  <a:lnTo>
                    <a:pt x="521335" y="573024"/>
                  </a:lnTo>
                  <a:lnTo>
                    <a:pt x="521182" y="577684"/>
                  </a:lnTo>
                  <a:lnTo>
                    <a:pt x="518007" y="573278"/>
                  </a:lnTo>
                  <a:lnTo>
                    <a:pt x="525157" y="566966"/>
                  </a:lnTo>
                  <a:lnTo>
                    <a:pt x="525157" y="565404"/>
                  </a:lnTo>
                  <a:lnTo>
                    <a:pt x="523176" y="563549"/>
                  </a:lnTo>
                  <a:lnTo>
                    <a:pt x="517613" y="561962"/>
                  </a:lnTo>
                  <a:lnTo>
                    <a:pt x="510387" y="563626"/>
                  </a:lnTo>
                  <a:lnTo>
                    <a:pt x="509968" y="563816"/>
                  </a:lnTo>
                  <a:lnTo>
                    <a:pt x="509968" y="583882"/>
                  </a:lnTo>
                  <a:lnTo>
                    <a:pt x="506336" y="586803"/>
                  </a:lnTo>
                  <a:lnTo>
                    <a:pt x="502107" y="587222"/>
                  </a:lnTo>
                  <a:lnTo>
                    <a:pt x="504393" y="585724"/>
                  </a:lnTo>
                  <a:lnTo>
                    <a:pt x="509968" y="583882"/>
                  </a:lnTo>
                  <a:lnTo>
                    <a:pt x="509968" y="563816"/>
                  </a:lnTo>
                  <a:lnTo>
                    <a:pt x="503237" y="566712"/>
                  </a:lnTo>
                  <a:lnTo>
                    <a:pt x="497941" y="569341"/>
                  </a:lnTo>
                  <a:lnTo>
                    <a:pt x="488530" y="573836"/>
                  </a:lnTo>
                  <a:lnTo>
                    <a:pt x="488645" y="577786"/>
                  </a:lnTo>
                  <a:lnTo>
                    <a:pt x="483196" y="585317"/>
                  </a:lnTo>
                  <a:lnTo>
                    <a:pt x="480656" y="591502"/>
                  </a:lnTo>
                  <a:lnTo>
                    <a:pt x="484797" y="591908"/>
                  </a:lnTo>
                  <a:lnTo>
                    <a:pt x="491744" y="589140"/>
                  </a:lnTo>
                  <a:lnTo>
                    <a:pt x="492836" y="588518"/>
                  </a:lnTo>
                  <a:lnTo>
                    <a:pt x="497586" y="585800"/>
                  </a:lnTo>
                  <a:lnTo>
                    <a:pt x="493344" y="584885"/>
                  </a:lnTo>
                  <a:lnTo>
                    <a:pt x="489254" y="586600"/>
                  </a:lnTo>
                  <a:lnTo>
                    <a:pt x="485597" y="588518"/>
                  </a:lnTo>
                  <a:lnTo>
                    <a:pt x="489204" y="583450"/>
                  </a:lnTo>
                  <a:lnTo>
                    <a:pt x="496163" y="583247"/>
                  </a:lnTo>
                  <a:lnTo>
                    <a:pt x="501459" y="585431"/>
                  </a:lnTo>
                  <a:lnTo>
                    <a:pt x="498602" y="586803"/>
                  </a:lnTo>
                  <a:lnTo>
                    <a:pt x="495985" y="588175"/>
                  </a:lnTo>
                  <a:lnTo>
                    <a:pt x="493331" y="589686"/>
                  </a:lnTo>
                  <a:lnTo>
                    <a:pt x="499287" y="589076"/>
                  </a:lnTo>
                  <a:lnTo>
                    <a:pt x="500037" y="588581"/>
                  </a:lnTo>
                  <a:lnTo>
                    <a:pt x="497979" y="590448"/>
                  </a:lnTo>
                  <a:lnTo>
                    <a:pt x="501942" y="590156"/>
                  </a:lnTo>
                  <a:lnTo>
                    <a:pt x="500519" y="591527"/>
                  </a:lnTo>
                  <a:lnTo>
                    <a:pt x="496862" y="593318"/>
                  </a:lnTo>
                  <a:lnTo>
                    <a:pt x="494106" y="594321"/>
                  </a:lnTo>
                  <a:lnTo>
                    <a:pt x="490004" y="595757"/>
                  </a:lnTo>
                  <a:lnTo>
                    <a:pt x="485940" y="597281"/>
                  </a:lnTo>
                  <a:lnTo>
                    <a:pt x="482117" y="599351"/>
                  </a:lnTo>
                  <a:lnTo>
                    <a:pt x="488708" y="600595"/>
                  </a:lnTo>
                  <a:lnTo>
                    <a:pt x="496671" y="598487"/>
                  </a:lnTo>
                  <a:lnTo>
                    <a:pt x="504431" y="594779"/>
                  </a:lnTo>
                  <a:lnTo>
                    <a:pt x="510362" y="591223"/>
                  </a:lnTo>
                  <a:lnTo>
                    <a:pt x="508762" y="590156"/>
                  </a:lnTo>
                  <a:lnTo>
                    <a:pt x="506209" y="588581"/>
                  </a:lnTo>
                  <a:lnTo>
                    <a:pt x="514718" y="586917"/>
                  </a:lnTo>
                  <a:lnTo>
                    <a:pt x="520623" y="585685"/>
                  </a:lnTo>
                  <a:lnTo>
                    <a:pt x="519658" y="590842"/>
                  </a:lnTo>
                  <a:lnTo>
                    <a:pt x="526338" y="588670"/>
                  </a:lnTo>
                  <a:lnTo>
                    <a:pt x="532879" y="586092"/>
                  </a:lnTo>
                  <a:lnTo>
                    <a:pt x="539775" y="584657"/>
                  </a:lnTo>
                  <a:lnTo>
                    <a:pt x="535317" y="582041"/>
                  </a:lnTo>
                  <a:lnTo>
                    <a:pt x="540918" y="580390"/>
                  </a:lnTo>
                  <a:lnTo>
                    <a:pt x="540181" y="577684"/>
                  </a:lnTo>
                  <a:lnTo>
                    <a:pt x="539762" y="576135"/>
                  </a:lnTo>
                  <a:lnTo>
                    <a:pt x="543953" y="576135"/>
                  </a:lnTo>
                  <a:lnTo>
                    <a:pt x="556704" y="580097"/>
                  </a:lnTo>
                  <a:lnTo>
                    <a:pt x="559181" y="576135"/>
                  </a:lnTo>
                  <a:lnTo>
                    <a:pt x="562343" y="571106"/>
                  </a:lnTo>
                  <a:lnTo>
                    <a:pt x="553961" y="570407"/>
                  </a:lnTo>
                  <a:lnTo>
                    <a:pt x="551751" y="571106"/>
                  </a:lnTo>
                  <a:lnTo>
                    <a:pt x="559587" y="568071"/>
                  </a:lnTo>
                  <a:lnTo>
                    <a:pt x="565708" y="573582"/>
                  </a:lnTo>
                  <a:lnTo>
                    <a:pt x="578205" y="570458"/>
                  </a:lnTo>
                  <a:lnTo>
                    <a:pt x="581025" y="568071"/>
                  </a:lnTo>
                  <a:lnTo>
                    <a:pt x="582015" y="567232"/>
                  </a:lnTo>
                  <a:lnTo>
                    <a:pt x="583018" y="566394"/>
                  </a:lnTo>
                  <a:lnTo>
                    <a:pt x="588111" y="563765"/>
                  </a:lnTo>
                  <a:lnTo>
                    <a:pt x="585533" y="562902"/>
                  </a:lnTo>
                  <a:lnTo>
                    <a:pt x="582955" y="562902"/>
                  </a:lnTo>
                  <a:lnTo>
                    <a:pt x="580377" y="563765"/>
                  </a:lnTo>
                  <a:lnTo>
                    <a:pt x="582955" y="560666"/>
                  </a:lnTo>
                  <a:lnTo>
                    <a:pt x="584288" y="559498"/>
                  </a:lnTo>
                  <a:lnTo>
                    <a:pt x="585622" y="558342"/>
                  </a:lnTo>
                  <a:lnTo>
                    <a:pt x="587336" y="556869"/>
                  </a:lnTo>
                  <a:lnTo>
                    <a:pt x="590143" y="553313"/>
                  </a:lnTo>
                  <a:close/>
                </a:path>
                <a:path w="1550035" h="705485">
                  <a:moveTo>
                    <a:pt x="595503" y="549833"/>
                  </a:moveTo>
                  <a:lnTo>
                    <a:pt x="593547" y="549122"/>
                  </a:lnTo>
                  <a:lnTo>
                    <a:pt x="593966" y="548398"/>
                  </a:lnTo>
                  <a:lnTo>
                    <a:pt x="591629" y="550608"/>
                  </a:lnTo>
                  <a:lnTo>
                    <a:pt x="594220" y="550087"/>
                  </a:lnTo>
                  <a:lnTo>
                    <a:pt x="595503" y="549833"/>
                  </a:lnTo>
                  <a:close/>
                </a:path>
                <a:path w="1550035" h="705485">
                  <a:moveTo>
                    <a:pt x="627189" y="534365"/>
                  </a:moveTo>
                  <a:lnTo>
                    <a:pt x="624001" y="533819"/>
                  </a:lnTo>
                  <a:lnTo>
                    <a:pt x="621296" y="534720"/>
                  </a:lnTo>
                  <a:lnTo>
                    <a:pt x="619061" y="537083"/>
                  </a:lnTo>
                  <a:lnTo>
                    <a:pt x="621220" y="534670"/>
                  </a:lnTo>
                  <a:lnTo>
                    <a:pt x="623798" y="532853"/>
                  </a:lnTo>
                  <a:lnTo>
                    <a:pt x="626795" y="531647"/>
                  </a:lnTo>
                  <a:lnTo>
                    <a:pt x="622414" y="532714"/>
                  </a:lnTo>
                  <a:lnTo>
                    <a:pt x="618426" y="529094"/>
                  </a:lnTo>
                  <a:lnTo>
                    <a:pt x="614807" y="533196"/>
                  </a:lnTo>
                  <a:lnTo>
                    <a:pt x="616445" y="526199"/>
                  </a:lnTo>
                  <a:lnTo>
                    <a:pt x="603440" y="527634"/>
                  </a:lnTo>
                  <a:lnTo>
                    <a:pt x="601954" y="532587"/>
                  </a:lnTo>
                  <a:lnTo>
                    <a:pt x="598982" y="534771"/>
                  </a:lnTo>
                  <a:lnTo>
                    <a:pt x="594321" y="534619"/>
                  </a:lnTo>
                  <a:lnTo>
                    <a:pt x="590397" y="535051"/>
                  </a:lnTo>
                  <a:lnTo>
                    <a:pt x="589661" y="539000"/>
                  </a:lnTo>
                  <a:lnTo>
                    <a:pt x="584733" y="539203"/>
                  </a:lnTo>
                  <a:lnTo>
                    <a:pt x="580783" y="540702"/>
                  </a:lnTo>
                  <a:lnTo>
                    <a:pt x="579615" y="543496"/>
                  </a:lnTo>
                  <a:lnTo>
                    <a:pt x="583095" y="547522"/>
                  </a:lnTo>
                  <a:lnTo>
                    <a:pt x="590791" y="546633"/>
                  </a:lnTo>
                  <a:lnTo>
                    <a:pt x="596861" y="541528"/>
                  </a:lnTo>
                  <a:lnTo>
                    <a:pt x="603592" y="538238"/>
                  </a:lnTo>
                  <a:lnTo>
                    <a:pt x="600697" y="540486"/>
                  </a:lnTo>
                  <a:lnTo>
                    <a:pt x="599338" y="541705"/>
                  </a:lnTo>
                  <a:lnTo>
                    <a:pt x="605523" y="540740"/>
                  </a:lnTo>
                  <a:lnTo>
                    <a:pt x="610438" y="539711"/>
                  </a:lnTo>
                  <a:lnTo>
                    <a:pt x="615581" y="535914"/>
                  </a:lnTo>
                  <a:lnTo>
                    <a:pt x="615784" y="539978"/>
                  </a:lnTo>
                  <a:lnTo>
                    <a:pt x="619391" y="539559"/>
                  </a:lnTo>
                  <a:lnTo>
                    <a:pt x="623989" y="536930"/>
                  </a:lnTo>
                  <a:lnTo>
                    <a:pt x="627189" y="534365"/>
                  </a:lnTo>
                  <a:close/>
                </a:path>
                <a:path w="1550035" h="705485">
                  <a:moveTo>
                    <a:pt x="629513" y="521563"/>
                  </a:moveTo>
                  <a:lnTo>
                    <a:pt x="625284" y="519036"/>
                  </a:lnTo>
                  <a:lnTo>
                    <a:pt x="622058" y="521157"/>
                  </a:lnTo>
                  <a:lnTo>
                    <a:pt x="621817" y="521220"/>
                  </a:lnTo>
                  <a:lnTo>
                    <a:pt x="620395" y="521855"/>
                  </a:lnTo>
                  <a:lnTo>
                    <a:pt x="619086" y="522744"/>
                  </a:lnTo>
                  <a:lnTo>
                    <a:pt x="620903" y="521919"/>
                  </a:lnTo>
                  <a:lnTo>
                    <a:pt x="619480" y="522859"/>
                  </a:lnTo>
                  <a:lnTo>
                    <a:pt x="617524" y="526605"/>
                  </a:lnTo>
                  <a:lnTo>
                    <a:pt x="621868" y="525970"/>
                  </a:lnTo>
                  <a:lnTo>
                    <a:pt x="626148" y="524471"/>
                  </a:lnTo>
                  <a:lnTo>
                    <a:pt x="629513" y="521563"/>
                  </a:lnTo>
                  <a:close/>
                </a:path>
                <a:path w="1550035" h="705485">
                  <a:moveTo>
                    <a:pt x="630694" y="536663"/>
                  </a:moveTo>
                  <a:lnTo>
                    <a:pt x="629018" y="537070"/>
                  </a:lnTo>
                  <a:lnTo>
                    <a:pt x="627595" y="537972"/>
                  </a:lnTo>
                  <a:lnTo>
                    <a:pt x="626440" y="539369"/>
                  </a:lnTo>
                  <a:lnTo>
                    <a:pt x="630694" y="536663"/>
                  </a:lnTo>
                  <a:close/>
                </a:path>
                <a:path w="1550035" h="705485">
                  <a:moveTo>
                    <a:pt x="635317" y="486740"/>
                  </a:moveTo>
                  <a:lnTo>
                    <a:pt x="632345" y="487083"/>
                  </a:lnTo>
                  <a:lnTo>
                    <a:pt x="629640" y="488111"/>
                  </a:lnTo>
                  <a:lnTo>
                    <a:pt x="627202" y="489839"/>
                  </a:lnTo>
                  <a:lnTo>
                    <a:pt x="630453" y="490258"/>
                  </a:lnTo>
                  <a:lnTo>
                    <a:pt x="633158" y="489216"/>
                  </a:lnTo>
                  <a:lnTo>
                    <a:pt x="635317" y="486740"/>
                  </a:lnTo>
                  <a:close/>
                </a:path>
                <a:path w="1550035" h="705485">
                  <a:moveTo>
                    <a:pt x="653161" y="506526"/>
                  </a:moveTo>
                  <a:lnTo>
                    <a:pt x="650481" y="505053"/>
                  </a:lnTo>
                  <a:lnTo>
                    <a:pt x="647128" y="506095"/>
                  </a:lnTo>
                  <a:lnTo>
                    <a:pt x="645033" y="508063"/>
                  </a:lnTo>
                  <a:lnTo>
                    <a:pt x="647814" y="507923"/>
                  </a:lnTo>
                  <a:lnTo>
                    <a:pt x="650519" y="507403"/>
                  </a:lnTo>
                  <a:lnTo>
                    <a:pt x="653161" y="506526"/>
                  </a:lnTo>
                  <a:close/>
                </a:path>
                <a:path w="1550035" h="705485">
                  <a:moveTo>
                    <a:pt x="739787" y="441121"/>
                  </a:moveTo>
                  <a:lnTo>
                    <a:pt x="736739" y="439521"/>
                  </a:lnTo>
                  <a:lnTo>
                    <a:pt x="730224" y="445262"/>
                  </a:lnTo>
                  <a:lnTo>
                    <a:pt x="727786" y="446544"/>
                  </a:lnTo>
                  <a:lnTo>
                    <a:pt x="731888" y="444969"/>
                  </a:lnTo>
                  <a:lnTo>
                    <a:pt x="735888" y="443153"/>
                  </a:lnTo>
                  <a:lnTo>
                    <a:pt x="739787" y="441121"/>
                  </a:lnTo>
                  <a:close/>
                </a:path>
                <a:path w="1550035" h="705485">
                  <a:moveTo>
                    <a:pt x="784415" y="467360"/>
                  </a:moveTo>
                  <a:lnTo>
                    <a:pt x="780872" y="467360"/>
                  </a:lnTo>
                  <a:lnTo>
                    <a:pt x="780465" y="467360"/>
                  </a:lnTo>
                  <a:lnTo>
                    <a:pt x="778802" y="469900"/>
                  </a:lnTo>
                  <a:lnTo>
                    <a:pt x="779653" y="473710"/>
                  </a:lnTo>
                  <a:lnTo>
                    <a:pt x="782726" y="468630"/>
                  </a:lnTo>
                  <a:lnTo>
                    <a:pt x="784415" y="467360"/>
                  </a:lnTo>
                  <a:close/>
                </a:path>
                <a:path w="1550035" h="705485">
                  <a:moveTo>
                    <a:pt x="844257" y="459676"/>
                  </a:moveTo>
                  <a:lnTo>
                    <a:pt x="840003" y="461225"/>
                  </a:lnTo>
                  <a:lnTo>
                    <a:pt x="833424" y="463931"/>
                  </a:lnTo>
                  <a:lnTo>
                    <a:pt x="837349" y="463473"/>
                  </a:lnTo>
                  <a:lnTo>
                    <a:pt x="840917" y="461670"/>
                  </a:lnTo>
                  <a:lnTo>
                    <a:pt x="844257" y="459676"/>
                  </a:lnTo>
                  <a:close/>
                </a:path>
                <a:path w="1550035" h="705485">
                  <a:moveTo>
                    <a:pt x="851636" y="458127"/>
                  </a:moveTo>
                  <a:lnTo>
                    <a:pt x="843114" y="461225"/>
                  </a:lnTo>
                  <a:lnTo>
                    <a:pt x="838860" y="463537"/>
                  </a:lnTo>
                  <a:lnTo>
                    <a:pt x="843483" y="462876"/>
                  </a:lnTo>
                  <a:lnTo>
                    <a:pt x="848118" y="461327"/>
                  </a:lnTo>
                  <a:lnTo>
                    <a:pt x="851636" y="458127"/>
                  </a:lnTo>
                  <a:close/>
                </a:path>
                <a:path w="1550035" h="705485">
                  <a:moveTo>
                    <a:pt x="875195" y="429145"/>
                  </a:moveTo>
                  <a:lnTo>
                    <a:pt x="873023" y="430288"/>
                  </a:lnTo>
                  <a:lnTo>
                    <a:pt x="872007" y="430479"/>
                  </a:lnTo>
                  <a:lnTo>
                    <a:pt x="872096" y="433400"/>
                  </a:lnTo>
                  <a:lnTo>
                    <a:pt x="873137" y="431977"/>
                  </a:lnTo>
                  <a:lnTo>
                    <a:pt x="874166" y="430555"/>
                  </a:lnTo>
                  <a:lnTo>
                    <a:pt x="875195" y="429145"/>
                  </a:lnTo>
                  <a:close/>
                </a:path>
                <a:path w="1550035" h="705485">
                  <a:moveTo>
                    <a:pt x="876401" y="440347"/>
                  </a:moveTo>
                  <a:lnTo>
                    <a:pt x="871359" y="441109"/>
                  </a:lnTo>
                  <a:lnTo>
                    <a:pt x="859663" y="448081"/>
                  </a:lnTo>
                  <a:lnTo>
                    <a:pt x="859383" y="453885"/>
                  </a:lnTo>
                  <a:lnTo>
                    <a:pt x="863333" y="449872"/>
                  </a:lnTo>
                  <a:lnTo>
                    <a:pt x="869696" y="443928"/>
                  </a:lnTo>
                  <a:lnTo>
                    <a:pt x="875626" y="443433"/>
                  </a:lnTo>
                  <a:lnTo>
                    <a:pt x="876401" y="440347"/>
                  </a:lnTo>
                  <a:close/>
                </a:path>
                <a:path w="1550035" h="705485">
                  <a:moveTo>
                    <a:pt x="882561" y="430263"/>
                  </a:moveTo>
                  <a:lnTo>
                    <a:pt x="881011" y="430809"/>
                  </a:lnTo>
                  <a:lnTo>
                    <a:pt x="879602" y="431584"/>
                  </a:lnTo>
                  <a:lnTo>
                    <a:pt x="878306" y="432587"/>
                  </a:lnTo>
                  <a:lnTo>
                    <a:pt x="879729" y="431825"/>
                  </a:lnTo>
                  <a:lnTo>
                    <a:pt x="881138" y="431038"/>
                  </a:lnTo>
                  <a:lnTo>
                    <a:pt x="882561" y="430263"/>
                  </a:lnTo>
                  <a:close/>
                </a:path>
                <a:path w="1550035" h="705485">
                  <a:moveTo>
                    <a:pt x="887615" y="422160"/>
                  </a:moveTo>
                  <a:lnTo>
                    <a:pt x="884135" y="423113"/>
                  </a:lnTo>
                  <a:lnTo>
                    <a:pt x="881126" y="425348"/>
                  </a:lnTo>
                  <a:lnTo>
                    <a:pt x="878713" y="427964"/>
                  </a:lnTo>
                  <a:lnTo>
                    <a:pt x="882421" y="427329"/>
                  </a:lnTo>
                  <a:lnTo>
                    <a:pt x="887336" y="427062"/>
                  </a:lnTo>
                  <a:lnTo>
                    <a:pt x="887615" y="422160"/>
                  </a:lnTo>
                  <a:close/>
                </a:path>
                <a:path w="1550035" h="705485">
                  <a:moveTo>
                    <a:pt x="889927" y="448830"/>
                  </a:moveTo>
                  <a:lnTo>
                    <a:pt x="883767" y="450062"/>
                  </a:lnTo>
                  <a:lnTo>
                    <a:pt x="886345" y="448157"/>
                  </a:lnTo>
                  <a:lnTo>
                    <a:pt x="889165" y="445350"/>
                  </a:lnTo>
                  <a:lnTo>
                    <a:pt x="880592" y="450430"/>
                  </a:lnTo>
                  <a:lnTo>
                    <a:pt x="871715" y="455117"/>
                  </a:lnTo>
                  <a:lnTo>
                    <a:pt x="862469" y="458901"/>
                  </a:lnTo>
                  <a:lnTo>
                    <a:pt x="852792" y="461225"/>
                  </a:lnTo>
                  <a:lnTo>
                    <a:pt x="848842" y="465048"/>
                  </a:lnTo>
                  <a:lnTo>
                    <a:pt x="843114" y="466153"/>
                  </a:lnTo>
                  <a:lnTo>
                    <a:pt x="839254" y="470115"/>
                  </a:lnTo>
                  <a:lnTo>
                    <a:pt x="845959" y="468871"/>
                  </a:lnTo>
                  <a:lnTo>
                    <a:pt x="852576" y="466940"/>
                  </a:lnTo>
                  <a:lnTo>
                    <a:pt x="858875" y="464185"/>
                  </a:lnTo>
                  <a:lnTo>
                    <a:pt x="864590" y="460451"/>
                  </a:lnTo>
                  <a:lnTo>
                    <a:pt x="870750" y="457149"/>
                  </a:lnTo>
                  <a:lnTo>
                    <a:pt x="877570" y="455117"/>
                  </a:lnTo>
                  <a:lnTo>
                    <a:pt x="884250" y="452843"/>
                  </a:lnTo>
                  <a:lnTo>
                    <a:pt x="889927" y="448830"/>
                  </a:lnTo>
                  <a:close/>
                </a:path>
                <a:path w="1550035" h="705485">
                  <a:moveTo>
                    <a:pt x="924369" y="444614"/>
                  </a:moveTo>
                  <a:lnTo>
                    <a:pt x="922172" y="441261"/>
                  </a:lnTo>
                  <a:lnTo>
                    <a:pt x="916660" y="441401"/>
                  </a:lnTo>
                  <a:lnTo>
                    <a:pt x="910793" y="442442"/>
                  </a:lnTo>
                  <a:lnTo>
                    <a:pt x="898677" y="446544"/>
                  </a:lnTo>
                  <a:lnTo>
                    <a:pt x="908113" y="446544"/>
                  </a:lnTo>
                  <a:lnTo>
                    <a:pt x="904951" y="447116"/>
                  </a:lnTo>
                  <a:lnTo>
                    <a:pt x="902373" y="448665"/>
                  </a:lnTo>
                  <a:lnTo>
                    <a:pt x="900379" y="451192"/>
                  </a:lnTo>
                  <a:lnTo>
                    <a:pt x="908011" y="447865"/>
                  </a:lnTo>
                  <a:lnTo>
                    <a:pt x="916203" y="446036"/>
                  </a:lnTo>
                  <a:lnTo>
                    <a:pt x="924369" y="444614"/>
                  </a:lnTo>
                  <a:close/>
                </a:path>
                <a:path w="1550035" h="705485">
                  <a:moveTo>
                    <a:pt x="966927" y="461225"/>
                  </a:moveTo>
                  <a:lnTo>
                    <a:pt x="964996" y="461225"/>
                  </a:lnTo>
                  <a:lnTo>
                    <a:pt x="959053" y="463384"/>
                  </a:lnTo>
                  <a:lnTo>
                    <a:pt x="952525" y="464743"/>
                  </a:lnTo>
                  <a:lnTo>
                    <a:pt x="947585" y="468947"/>
                  </a:lnTo>
                  <a:lnTo>
                    <a:pt x="953719" y="465620"/>
                  </a:lnTo>
                  <a:lnTo>
                    <a:pt x="960551" y="463981"/>
                  </a:lnTo>
                  <a:lnTo>
                    <a:pt x="966927" y="461225"/>
                  </a:lnTo>
                  <a:close/>
                </a:path>
                <a:path w="1550035" h="705485">
                  <a:moveTo>
                    <a:pt x="1162431" y="519760"/>
                  </a:moveTo>
                  <a:lnTo>
                    <a:pt x="1160411" y="520700"/>
                  </a:lnTo>
                  <a:lnTo>
                    <a:pt x="1159332" y="521144"/>
                  </a:lnTo>
                  <a:lnTo>
                    <a:pt x="1159294" y="521271"/>
                  </a:lnTo>
                  <a:lnTo>
                    <a:pt x="1160932" y="520700"/>
                  </a:lnTo>
                  <a:lnTo>
                    <a:pt x="1161961" y="520217"/>
                  </a:lnTo>
                  <a:lnTo>
                    <a:pt x="1162431" y="519760"/>
                  </a:lnTo>
                  <a:close/>
                </a:path>
                <a:path w="1550035" h="705485">
                  <a:moveTo>
                    <a:pt x="1165390" y="516890"/>
                  </a:moveTo>
                  <a:lnTo>
                    <a:pt x="1162431" y="519760"/>
                  </a:lnTo>
                  <a:lnTo>
                    <a:pt x="1163129" y="519430"/>
                  </a:lnTo>
                  <a:lnTo>
                    <a:pt x="1165390" y="516890"/>
                  </a:lnTo>
                  <a:close/>
                </a:path>
                <a:path w="1550035" h="705485">
                  <a:moveTo>
                    <a:pt x="1195946" y="0"/>
                  </a:moveTo>
                  <a:lnTo>
                    <a:pt x="1192834" y="0"/>
                  </a:lnTo>
                  <a:lnTo>
                    <a:pt x="1190002" y="1270"/>
                  </a:lnTo>
                  <a:lnTo>
                    <a:pt x="1189786" y="1498"/>
                  </a:lnTo>
                  <a:lnTo>
                    <a:pt x="1195946" y="0"/>
                  </a:lnTo>
                  <a:close/>
                </a:path>
                <a:path w="1550035" h="705485">
                  <a:moveTo>
                    <a:pt x="1206627" y="553300"/>
                  </a:moveTo>
                  <a:lnTo>
                    <a:pt x="1199984" y="557403"/>
                  </a:lnTo>
                  <a:lnTo>
                    <a:pt x="1201369" y="564553"/>
                  </a:lnTo>
                  <a:lnTo>
                    <a:pt x="1204226" y="558507"/>
                  </a:lnTo>
                  <a:lnTo>
                    <a:pt x="1206627" y="553300"/>
                  </a:lnTo>
                  <a:close/>
                </a:path>
                <a:path w="1550035" h="705485">
                  <a:moveTo>
                    <a:pt x="1207173" y="688365"/>
                  </a:moveTo>
                  <a:lnTo>
                    <a:pt x="1203883" y="687997"/>
                  </a:lnTo>
                  <a:lnTo>
                    <a:pt x="1201051" y="689038"/>
                  </a:lnTo>
                  <a:lnTo>
                    <a:pt x="1198664" y="691451"/>
                  </a:lnTo>
                  <a:lnTo>
                    <a:pt x="1201648" y="690829"/>
                  </a:lnTo>
                  <a:lnTo>
                    <a:pt x="1204480" y="689800"/>
                  </a:lnTo>
                  <a:lnTo>
                    <a:pt x="1207173" y="688365"/>
                  </a:lnTo>
                  <a:close/>
                </a:path>
                <a:path w="1550035" h="705485">
                  <a:moveTo>
                    <a:pt x="1208646" y="552043"/>
                  </a:moveTo>
                  <a:lnTo>
                    <a:pt x="1208100" y="550329"/>
                  </a:lnTo>
                  <a:lnTo>
                    <a:pt x="1207198" y="552043"/>
                  </a:lnTo>
                  <a:lnTo>
                    <a:pt x="1206627" y="553300"/>
                  </a:lnTo>
                  <a:lnTo>
                    <a:pt x="1208646" y="552043"/>
                  </a:lnTo>
                  <a:close/>
                </a:path>
                <a:path w="1550035" h="705485">
                  <a:moveTo>
                    <a:pt x="1265567" y="629920"/>
                  </a:moveTo>
                  <a:lnTo>
                    <a:pt x="1256550" y="631190"/>
                  </a:lnTo>
                  <a:lnTo>
                    <a:pt x="1256753" y="629920"/>
                  </a:lnTo>
                  <a:lnTo>
                    <a:pt x="1257134" y="627380"/>
                  </a:lnTo>
                  <a:lnTo>
                    <a:pt x="1257528" y="624840"/>
                  </a:lnTo>
                  <a:lnTo>
                    <a:pt x="1257719" y="623570"/>
                  </a:lnTo>
                  <a:lnTo>
                    <a:pt x="1252321" y="619760"/>
                  </a:lnTo>
                  <a:lnTo>
                    <a:pt x="1250696" y="618490"/>
                  </a:lnTo>
                  <a:lnTo>
                    <a:pt x="1247432" y="615950"/>
                  </a:lnTo>
                  <a:lnTo>
                    <a:pt x="1241209" y="612140"/>
                  </a:lnTo>
                  <a:lnTo>
                    <a:pt x="1234668" y="609600"/>
                  </a:lnTo>
                  <a:lnTo>
                    <a:pt x="1234249" y="609511"/>
                  </a:lnTo>
                  <a:lnTo>
                    <a:pt x="1234249" y="629920"/>
                  </a:lnTo>
                  <a:lnTo>
                    <a:pt x="1227493" y="635000"/>
                  </a:lnTo>
                  <a:lnTo>
                    <a:pt x="1223860" y="633907"/>
                  </a:lnTo>
                  <a:lnTo>
                    <a:pt x="1224292" y="633730"/>
                  </a:lnTo>
                  <a:lnTo>
                    <a:pt x="1230934" y="631190"/>
                  </a:lnTo>
                  <a:lnTo>
                    <a:pt x="1234249" y="629920"/>
                  </a:lnTo>
                  <a:lnTo>
                    <a:pt x="1234249" y="609511"/>
                  </a:lnTo>
                  <a:lnTo>
                    <a:pt x="1228813" y="608330"/>
                  </a:lnTo>
                  <a:lnTo>
                    <a:pt x="1230210" y="601980"/>
                  </a:lnTo>
                  <a:lnTo>
                    <a:pt x="1230223" y="599440"/>
                  </a:lnTo>
                  <a:lnTo>
                    <a:pt x="1230261" y="593090"/>
                  </a:lnTo>
                  <a:lnTo>
                    <a:pt x="1236941" y="590550"/>
                  </a:lnTo>
                  <a:lnTo>
                    <a:pt x="1233614" y="589280"/>
                  </a:lnTo>
                  <a:lnTo>
                    <a:pt x="1230299" y="588010"/>
                  </a:lnTo>
                  <a:lnTo>
                    <a:pt x="1235875" y="584200"/>
                  </a:lnTo>
                  <a:lnTo>
                    <a:pt x="1241183" y="577850"/>
                  </a:lnTo>
                  <a:lnTo>
                    <a:pt x="1242250" y="576580"/>
                  </a:lnTo>
                  <a:lnTo>
                    <a:pt x="1241602" y="567690"/>
                  </a:lnTo>
                  <a:lnTo>
                    <a:pt x="1242174" y="562610"/>
                  </a:lnTo>
                  <a:lnTo>
                    <a:pt x="1243139" y="556260"/>
                  </a:lnTo>
                  <a:lnTo>
                    <a:pt x="1243596" y="553720"/>
                  </a:lnTo>
                  <a:lnTo>
                    <a:pt x="1244511" y="548640"/>
                  </a:lnTo>
                  <a:lnTo>
                    <a:pt x="1246022" y="542290"/>
                  </a:lnTo>
                  <a:lnTo>
                    <a:pt x="1247368" y="535940"/>
                  </a:lnTo>
                  <a:lnTo>
                    <a:pt x="1250657" y="524510"/>
                  </a:lnTo>
                  <a:lnTo>
                    <a:pt x="1250035" y="519430"/>
                  </a:lnTo>
                  <a:lnTo>
                    <a:pt x="1245400" y="513080"/>
                  </a:lnTo>
                  <a:lnTo>
                    <a:pt x="1242161" y="510540"/>
                  </a:lnTo>
                  <a:lnTo>
                    <a:pt x="1244587" y="504190"/>
                  </a:lnTo>
                  <a:lnTo>
                    <a:pt x="1248067" y="497840"/>
                  </a:lnTo>
                  <a:lnTo>
                    <a:pt x="1243203" y="495300"/>
                  </a:lnTo>
                  <a:lnTo>
                    <a:pt x="1241247" y="494030"/>
                  </a:lnTo>
                  <a:lnTo>
                    <a:pt x="1240688" y="487680"/>
                  </a:lnTo>
                  <a:lnTo>
                    <a:pt x="1245336" y="482600"/>
                  </a:lnTo>
                  <a:lnTo>
                    <a:pt x="1248410" y="477520"/>
                  </a:lnTo>
                  <a:lnTo>
                    <a:pt x="1243101" y="471170"/>
                  </a:lnTo>
                  <a:lnTo>
                    <a:pt x="1238504" y="469900"/>
                  </a:lnTo>
                  <a:lnTo>
                    <a:pt x="1226426" y="474980"/>
                  </a:lnTo>
                  <a:lnTo>
                    <a:pt x="1216850" y="477520"/>
                  </a:lnTo>
                  <a:lnTo>
                    <a:pt x="1211745" y="476250"/>
                  </a:lnTo>
                  <a:lnTo>
                    <a:pt x="1205090" y="480060"/>
                  </a:lnTo>
                  <a:lnTo>
                    <a:pt x="1205026" y="482600"/>
                  </a:lnTo>
                  <a:lnTo>
                    <a:pt x="1202258" y="483870"/>
                  </a:lnTo>
                  <a:lnTo>
                    <a:pt x="1200251" y="483870"/>
                  </a:lnTo>
                  <a:lnTo>
                    <a:pt x="1198283" y="485140"/>
                  </a:lnTo>
                  <a:lnTo>
                    <a:pt x="1196365" y="485140"/>
                  </a:lnTo>
                  <a:lnTo>
                    <a:pt x="1160614" y="502920"/>
                  </a:lnTo>
                  <a:lnTo>
                    <a:pt x="1140206" y="508000"/>
                  </a:lnTo>
                  <a:lnTo>
                    <a:pt x="1143215" y="502920"/>
                  </a:lnTo>
                  <a:lnTo>
                    <a:pt x="1149908" y="496570"/>
                  </a:lnTo>
                  <a:lnTo>
                    <a:pt x="1147013" y="488950"/>
                  </a:lnTo>
                  <a:lnTo>
                    <a:pt x="1145082" y="483870"/>
                  </a:lnTo>
                  <a:lnTo>
                    <a:pt x="1140701" y="477520"/>
                  </a:lnTo>
                  <a:lnTo>
                    <a:pt x="1141501" y="469900"/>
                  </a:lnTo>
                  <a:lnTo>
                    <a:pt x="1131735" y="469900"/>
                  </a:lnTo>
                  <a:lnTo>
                    <a:pt x="1120508" y="469900"/>
                  </a:lnTo>
                  <a:lnTo>
                    <a:pt x="1115580" y="473710"/>
                  </a:lnTo>
                  <a:lnTo>
                    <a:pt x="1111618" y="478790"/>
                  </a:lnTo>
                  <a:lnTo>
                    <a:pt x="1114259" y="474980"/>
                  </a:lnTo>
                  <a:lnTo>
                    <a:pt x="1118882" y="469900"/>
                  </a:lnTo>
                  <a:lnTo>
                    <a:pt x="1121079" y="464820"/>
                  </a:lnTo>
                  <a:lnTo>
                    <a:pt x="1116482" y="464820"/>
                  </a:lnTo>
                  <a:lnTo>
                    <a:pt x="1111402" y="466090"/>
                  </a:lnTo>
                  <a:lnTo>
                    <a:pt x="1109421" y="471170"/>
                  </a:lnTo>
                  <a:lnTo>
                    <a:pt x="1101483" y="478790"/>
                  </a:lnTo>
                  <a:lnTo>
                    <a:pt x="1095095" y="478790"/>
                  </a:lnTo>
                  <a:lnTo>
                    <a:pt x="1091107" y="483870"/>
                  </a:lnTo>
                  <a:lnTo>
                    <a:pt x="1094524" y="485140"/>
                  </a:lnTo>
                  <a:lnTo>
                    <a:pt x="1096975" y="491490"/>
                  </a:lnTo>
                  <a:lnTo>
                    <a:pt x="1101559" y="488950"/>
                  </a:lnTo>
                  <a:lnTo>
                    <a:pt x="1101140" y="497840"/>
                  </a:lnTo>
                  <a:lnTo>
                    <a:pt x="1112316" y="496570"/>
                  </a:lnTo>
                  <a:lnTo>
                    <a:pt x="1118577" y="496570"/>
                  </a:lnTo>
                  <a:lnTo>
                    <a:pt x="1116177" y="497840"/>
                  </a:lnTo>
                  <a:lnTo>
                    <a:pt x="1113993" y="499110"/>
                  </a:lnTo>
                  <a:lnTo>
                    <a:pt x="1111999" y="500380"/>
                  </a:lnTo>
                  <a:lnTo>
                    <a:pt x="1118882" y="501650"/>
                  </a:lnTo>
                  <a:lnTo>
                    <a:pt x="1121549" y="505460"/>
                  </a:lnTo>
                  <a:lnTo>
                    <a:pt x="1118984" y="515620"/>
                  </a:lnTo>
                  <a:lnTo>
                    <a:pt x="1119327" y="521970"/>
                  </a:lnTo>
                  <a:lnTo>
                    <a:pt x="1125156" y="520700"/>
                  </a:lnTo>
                  <a:lnTo>
                    <a:pt x="1122133" y="524510"/>
                  </a:lnTo>
                  <a:lnTo>
                    <a:pt x="1126845" y="529590"/>
                  </a:lnTo>
                  <a:lnTo>
                    <a:pt x="1132941" y="533400"/>
                  </a:lnTo>
                  <a:lnTo>
                    <a:pt x="1134059" y="538480"/>
                  </a:lnTo>
                  <a:lnTo>
                    <a:pt x="1138669" y="538480"/>
                  </a:lnTo>
                  <a:lnTo>
                    <a:pt x="1139202" y="533400"/>
                  </a:lnTo>
                  <a:lnTo>
                    <a:pt x="1144930" y="533400"/>
                  </a:lnTo>
                  <a:lnTo>
                    <a:pt x="1150010" y="532130"/>
                  </a:lnTo>
                  <a:lnTo>
                    <a:pt x="1155090" y="530860"/>
                  </a:lnTo>
                  <a:lnTo>
                    <a:pt x="1145654" y="532130"/>
                  </a:lnTo>
                  <a:lnTo>
                    <a:pt x="1148295" y="530860"/>
                  </a:lnTo>
                  <a:lnTo>
                    <a:pt x="1157605" y="528320"/>
                  </a:lnTo>
                  <a:lnTo>
                    <a:pt x="1151851" y="534670"/>
                  </a:lnTo>
                  <a:lnTo>
                    <a:pt x="1155039" y="533400"/>
                  </a:lnTo>
                  <a:lnTo>
                    <a:pt x="1163383" y="533400"/>
                  </a:lnTo>
                  <a:lnTo>
                    <a:pt x="1163980" y="528320"/>
                  </a:lnTo>
                  <a:lnTo>
                    <a:pt x="1164272" y="525780"/>
                  </a:lnTo>
                  <a:lnTo>
                    <a:pt x="1163408" y="524510"/>
                  </a:lnTo>
                  <a:lnTo>
                    <a:pt x="1167320" y="523240"/>
                  </a:lnTo>
                  <a:lnTo>
                    <a:pt x="1166279" y="518160"/>
                  </a:lnTo>
                  <a:lnTo>
                    <a:pt x="1161961" y="520217"/>
                  </a:lnTo>
                  <a:lnTo>
                    <a:pt x="1158824" y="523240"/>
                  </a:lnTo>
                  <a:lnTo>
                    <a:pt x="1159129" y="521970"/>
                  </a:lnTo>
                  <a:lnTo>
                    <a:pt x="1159294" y="521271"/>
                  </a:lnTo>
                  <a:lnTo>
                    <a:pt x="1157262" y="521970"/>
                  </a:lnTo>
                  <a:lnTo>
                    <a:pt x="1159332" y="521144"/>
                  </a:lnTo>
                  <a:lnTo>
                    <a:pt x="1159433" y="520700"/>
                  </a:lnTo>
                  <a:lnTo>
                    <a:pt x="1160957" y="514350"/>
                  </a:lnTo>
                  <a:lnTo>
                    <a:pt x="1162291" y="511810"/>
                  </a:lnTo>
                  <a:lnTo>
                    <a:pt x="1156563" y="511810"/>
                  </a:lnTo>
                  <a:lnTo>
                    <a:pt x="1151648" y="510540"/>
                  </a:lnTo>
                  <a:lnTo>
                    <a:pt x="1146048" y="511810"/>
                  </a:lnTo>
                  <a:lnTo>
                    <a:pt x="1150658" y="509270"/>
                  </a:lnTo>
                  <a:lnTo>
                    <a:pt x="1158506" y="509270"/>
                  </a:lnTo>
                  <a:lnTo>
                    <a:pt x="1159065" y="508000"/>
                  </a:lnTo>
                  <a:lnTo>
                    <a:pt x="1160754" y="504190"/>
                  </a:lnTo>
                  <a:lnTo>
                    <a:pt x="1162062" y="508000"/>
                  </a:lnTo>
                  <a:lnTo>
                    <a:pt x="1167676" y="510540"/>
                  </a:lnTo>
                  <a:lnTo>
                    <a:pt x="1168869" y="504190"/>
                  </a:lnTo>
                  <a:lnTo>
                    <a:pt x="1170889" y="506730"/>
                  </a:lnTo>
                  <a:lnTo>
                    <a:pt x="1166939" y="516890"/>
                  </a:lnTo>
                  <a:lnTo>
                    <a:pt x="1173454" y="515620"/>
                  </a:lnTo>
                  <a:lnTo>
                    <a:pt x="1182001" y="509270"/>
                  </a:lnTo>
                  <a:lnTo>
                    <a:pt x="1185557" y="506730"/>
                  </a:lnTo>
                  <a:lnTo>
                    <a:pt x="1184351" y="510540"/>
                  </a:lnTo>
                  <a:lnTo>
                    <a:pt x="1186637" y="508000"/>
                  </a:lnTo>
                  <a:lnTo>
                    <a:pt x="1189977" y="508000"/>
                  </a:lnTo>
                  <a:lnTo>
                    <a:pt x="1192860" y="509270"/>
                  </a:lnTo>
                  <a:lnTo>
                    <a:pt x="1184871" y="513080"/>
                  </a:lnTo>
                  <a:lnTo>
                    <a:pt x="1178598" y="518160"/>
                  </a:lnTo>
                  <a:lnTo>
                    <a:pt x="1167714" y="530860"/>
                  </a:lnTo>
                  <a:lnTo>
                    <a:pt x="1172349" y="530860"/>
                  </a:lnTo>
                  <a:lnTo>
                    <a:pt x="1180363" y="533400"/>
                  </a:lnTo>
                  <a:lnTo>
                    <a:pt x="1181696" y="532003"/>
                  </a:lnTo>
                  <a:lnTo>
                    <a:pt x="1178496" y="538480"/>
                  </a:lnTo>
                  <a:lnTo>
                    <a:pt x="1191882" y="535940"/>
                  </a:lnTo>
                  <a:lnTo>
                    <a:pt x="1196809" y="529590"/>
                  </a:lnTo>
                  <a:lnTo>
                    <a:pt x="1200353" y="516890"/>
                  </a:lnTo>
                  <a:lnTo>
                    <a:pt x="1206715" y="511810"/>
                  </a:lnTo>
                  <a:lnTo>
                    <a:pt x="1209040" y="508000"/>
                  </a:lnTo>
                  <a:lnTo>
                    <a:pt x="1209814" y="506730"/>
                  </a:lnTo>
                  <a:lnTo>
                    <a:pt x="1211364" y="504190"/>
                  </a:lnTo>
                  <a:lnTo>
                    <a:pt x="1212138" y="502920"/>
                  </a:lnTo>
                  <a:lnTo>
                    <a:pt x="1217561" y="491490"/>
                  </a:lnTo>
                  <a:lnTo>
                    <a:pt x="1219161" y="499110"/>
                  </a:lnTo>
                  <a:lnTo>
                    <a:pt x="1223213" y="495300"/>
                  </a:lnTo>
                  <a:lnTo>
                    <a:pt x="1219187" y="492760"/>
                  </a:lnTo>
                  <a:lnTo>
                    <a:pt x="1222159" y="491490"/>
                  </a:lnTo>
                  <a:lnTo>
                    <a:pt x="1228128" y="488950"/>
                  </a:lnTo>
                  <a:lnTo>
                    <a:pt x="1230668" y="486410"/>
                  </a:lnTo>
                  <a:lnTo>
                    <a:pt x="1233868" y="485140"/>
                  </a:lnTo>
                  <a:lnTo>
                    <a:pt x="1228255" y="488950"/>
                  </a:lnTo>
                  <a:lnTo>
                    <a:pt x="1223429" y="495300"/>
                  </a:lnTo>
                  <a:lnTo>
                    <a:pt x="1219288" y="500380"/>
                  </a:lnTo>
                  <a:lnTo>
                    <a:pt x="1217015" y="504190"/>
                  </a:lnTo>
                  <a:lnTo>
                    <a:pt x="1214221" y="510540"/>
                  </a:lnTo>
                  <a:lnTo>
                    <a:pt x="1213345" y="514350"/>
                  </a:lnTo>
                  <a:lnTo>
                    <a:pt x="1216837" y="513080"/>
                  </a:lnTo>
                  <a:lnTo>
                    <a:pt x="1214831" y="515620"/>
                  </a:lnTo>
                  <a:lnTo>
                    <a:pt x="1214399" y="515747"/>
                  </a:lnTo>
                  <a:lnTo>
                    <a:pt x="1214399" y="540575"/>
                  </a:lnTo>
                  <a:lnTo>
                    <a:pt x="1209217" y="540715"/>
                  </a:lnTo>
                  <a:lnTo>
                    <a:pt x="1207185" y="540181"/>
                  </a:lnTo>
                  <a:lnTo>
                    <a:pt x="1205395" y="539711"/>
                  </a:lnTo>
                  <a:lnTo>
                    <a:pt x="1213002" y="536663"/>
                  </a:lnTo>
                  <a:lnTo>
                    <a:pt x="1212684" y="534962"/>
                  </a:lnTo>
                  <a:lnTo>
                    <a:pt x="1211783" y="533666"/>
                  </a:lnTo>
                  <a:lnTo>
                    <a:pt x="1210297" y="532790"/>
                  </a:lnTo>
                  <a:lnTo>
                    <a:pt x="1207477" y="532130"/>
                  </a:lnTo>
                  <a:lnTo>
                    <a:pt x="1212342" y="532130"/>
                  </a:lnTo>
                  <a:lnTo>
                    <a:pt x="1214399" y="540575"/>
                  </a:lnTo>
                  <a:lnTo>
                    <a:pt x="1214399" y="515747"/>
                  </a:lnTo>
                  <a:lnTo>
                    <a:pt x="1210208" y="516890"/>
                  </a:lnTo>
                  <a:lnTo>
                    <a:pt x="1208049" y="524510"/>
                  </a:lnTo>
                  <a:lnTo>
                    <a:pt x="1208138" y="528320"/>
                  </a:lnTo>
                  <a:lnTo>
                    <a:pt x="1205293" y="531622"/>
                  </a:lnTo>
                  <a:lnTo>
                    <a:pt x="1203007" y="531075"/>
                  </a:lnTo>
                  <a:lnTo>
                    <a:pt x="1204429" y="539470"/>
                  </a:lnTo>
                  <a:lnTo>
                    <a:pt x="1203960" y="539330"/>
                  </a:lnTo>
                  <a:lnTo>
                    <a:pt x="1198651" y="540181"/>
                  </a:lnTo>
                  <a:lnTo>
                    <a:pt x="1198803" y="539407"/>
                  </a:lnTo>
                  <a:lnTo>
                    <a:pt x="1200200" y="532447"/>
                  </a:lnTo>
                  <a:lnTo>
                    <a:pt x="1196479" y="533996"/>
                  </a:lnTo>
                  <a:lnTo>
                    <a:pt x="1193253" y="537565"/>
                  </a:lnTo>
                  <a:lnTo>
                    <a:pt x="1192530" y="540308"/>
                  </a:lnTo>
                  <a:lnTo>
                    <a:pt x="1196340" y="539407"/>
                  </a:lnTo>
                  <a:lnTo>
                    <a:pt x="1189723" y="546087"/>
                  </a:lnTo>
                  <a:lnTo>
                    <a:pt x="1183335" y="552983"/>
                  </a:lnTo>
                  <a:lnTo>
                    <a:pt x="1177544" y="560336"/>
                  </a:lnTo>
                  <a:lnTo>
                    <a:pt x="1172730" y="568426"/>
                  </a:lnTo>
                  <a:lnTo>
                    <a:pt x="1175448" y="567944"/>
                  </a:lnTo>
                  <a:lnTo>
                    <a:pt x="1178153" y="567436"/>
                  </a:lnTo>
                  <a:lnTo>
                    <a:pt x="1180858" y="566877"/>
                  </a:lnTo>
                  <a:lnTo>
                    <a:pt x="1177239" y="568223"/>
                  </a:lnTo>
                  <a:lnTo>
                    <a:pt x="1173060" y="570357"/>
                  </a:lnTo>
                  <a:lnTo>
                    <a:pt x="1171460" y="572452"/>
                  </a:lnTo>
                  <a:lnTo>
                    <a:pt x="1175435" y="573836"/>
                  </a:lnTo>
                  <a:lnTo>
                    <a:pt x="1168781" y="576300"/>
                  </a:lnTo>
                  <a:lnTo>
                    <a:pt x="1162926" y="579704"/>
                  </a:lnTo>
                  <a:lnTo>
                    <a:pt x="1157528" y="583844"/>
                  </a:lnTo>
                  <a:lnTo>
                    <a:pt x="1152232" y="588543"/>
                  </a:lnTo>
                  <a:lnTo>
                    <a:pt x="1158443" y="590042"/>
                  </a:lnTo>
                  <a:lnTo>
                    <a:pt x="1166596" y="585355"/>
                  </a:lnTo>
                  <a:lnTo>
                    <a:pt x="1175156" y="581177"/>
                  </a:lnTo>
                  <a:lnTo>
                    <a:pt x="1176718" y="577430"/>
                  </a:lnTo>
                  <a:lnTo>
                    <a:pt x="1184275" y="574573"/>
                  </a:lnTo>
                  <a:lnTo>
                    <a:pt x="1188021" y="576503"/>
                  </a:lnTo>
                  <a:lnTo>
                    <a:pt x="1190078" y="574573"/>
                  </a:lnTo>
                  <a:lnTo>
                    <a:pt x="1191691" y="573062"/>
                  </a:lnTo>
                  <a:lnTo>
                    <a:pt x="1190434" y="572109"/>
                  </a:lnTo>
                  <a:lnTo>
                    <a:pt x="1189151" y="571207"/>
                  </a:lnTo>
                  <a:lnTo>
                    <a:pt x="1187818" y="570357"/>
                  </a:lnTo>
                  <a:lnTo>
                    <a:pt x="1193685" y="570865"/>
                  </a:lnTo>
                  <a:lnTo>
                    <a:pt x="1194028" y="570357"/>
                  </a:lnTo>
                  <a:lnTo>
                    <a:pt x="1196301" y="567080"/>
                  </a:lnTo>
                  <a:lnTo>
                    <a:pt x="1196352" y="566877"/>
                  </a:lnTo>
                  <a:lnTo>
                    <a:pt x="1198410" y="558723"/>
                  </a:lnTo>
                  <a:lnTo>
                    <a:pt x="1198384" y="554113"/>
                  </a:lnTo>
                  <a:lnTo>
                    <a:pt x="1201801" y="548259"/>
                  </a:lnTo>
                  <a:lnTo>
                    <a:pt x="1205166" y="548017"/>
                  </a:lnTo>
                  <a:lnTo>
                    <a:pt x="1206398" y="544817"/>
                  </a:lnTo>
                  <a:lnTo>
                    <a:pt x="1208100" y="550329"/>
                  </a:lnTo>
                  <a:lnTo>
                    <a:pt x="1210716" y="545452"/>
                  </a:lnTo>
                  <a:lnTo>
                    <a:pt x="1211199" y="544817"/>
                  </a:lnTo>
                  <a:lnTo>
                    <a:pt x="1214412" y="540715"/>
                  </a:lnTo>
                  <a:lnTo>
                    <a:pt x="1214831" y="542290"/>
                  </a:lnTo>
                  <a:lnTo>
                    <a:pt x="1227734" y="530860"/>
                  </a:lnTo>
                  <a:lnTo>
                    <a:pt x="1235786" y="524510"/>
                  </a:lnTo>
                  <a:lnTo>
                    <a:pt x="1243533" y="525780"/>
                  </a:lnTo>
                  <a:lnTo>
                    <a:pt x="1237424" y="527050"/>
                  </a:lnTo>
                  <a:lnTo>
                    <a:pt x="1236573" y="527596"/>
                  </a:lnTo>
                  <a:lnTo>
                    <a:pt x="1236573" y="553720"/>
                  </a:lnTo>
                  <a:lnTo>
                    <a:pt x="1231493" y="552450"/>
                  </a:lnTo>
                  <a:lnTo>
                    <a:pt x="1226388" y="551065"/>
                  </a:lnTo>
                  <a:lnTo>
                    <a:pt x="1229423" y="549910"/>
                  </a:lnTo>
                  <a:lnTo>
                    <a:pt x="1236573" y="553720"/>
                  </a:lnTo>
                  <a:lnTo>
                    <a:pt x="1236573" y="527596"/>
                  </a:lnTo>
                  <a:lnTo>
                    <a:pt x="1231366" y="530860"/>
                  </a:lnTo>
                  <a:lnTo>
                    <a:pt x="1225664" y="534670"/>
                  </a:lnTo>
                  <a:lnTo>
                    <a:pt x="1220597" y="538480"/>
                  </a:lnTo>
                  <a:lnTo>
                    <a:pt x="1218336" y="539750"/>
                  </a:lnTo>
                  <a:lnTo>
                    <a:pt x="1214742" y="543560"/>
                  </a:lnTo>
                  <a:lnTo>
                    <a:pt x="1216990" y="549706"/>
                  </a:lnTo>
                  <a:lnTo>
                    <a:pt x="1213586" y="552450"/>
                  </a:lnTo>
                  <a:lnTo>
                    <a:pt x="1216456" y="556260"/>
                  </a:lnTo>
                  <a:lnTo>
                    <a:pt x="1220927" y="553542"/>
                  </a:lnTo>
                  <a:lnTo>
                    <a:pt x="1218209" y="561340"/>
                  </a:lnTo>
                  <a:lnTo>
                    <a:pt x="1224648" y="562610"/>
                  </a:lnTo>
                  <a:lnTo>
                    <a:pt x="1223276" y="566940"/>
                  </a:lnTo>
                  <a:lnTo>
                    <a:pt x="1223276" y="634123"/>
                  </a:lnTo>
                  <a:lnTo>
                    <a:pt x="1222616" y="642620"/>
                  </a:lnTo>
                  <a:lnTo>
                    <a:pt x="1220533" y="648970"/>
                  </a:lnTo>
                  <a:lnTo>
                    <a:pt x="1216215" y="655320"/>
                  </a:lnTo>
                  <a:lnTo>
                    <a:pt x="1211122" y="660400"/>
                  </a:lnTo>
                  <a:lnTo>
                    <a:pt x="1206766" y="665480"/>
                  </a:lnTo>
                  <a:lnTo>
                    <a:pt x="1199896" y="665480"/>
                  </a:lnTo>
                  <a:lnTo>
                    <a:pt x="1204772" y="662800"/>
                  </a:lnTo>
                  <a:lnTo>
                    <a:pt x="1207363" y="660488"/>
                  </a:lnTo>
                  <a:lnTo>
                    <a:pt x="1211630" y="656717"/>
                  </a:lnTo>
                  <a:lnTo>
                    <a:pt x="1216507" y="651205"/>
                  </a:lnTo>
                  <a:lnTo>
                    <a:pt x="1218920" y="648169"/>
                  </a:lnTo>
                  <a:lnTo>
                    <a:pt x="1222413" y="641807"/>
                  </a:lnTo>
                  <a:lnTo>
                    <a:pt x="1219073" y="638060"/>
                  </a:lnTo>
                  <a:lnTo>
                    <a:pt x="1216228" y="636790"/>
                  </a:lnTo>
                  <a:lnTo>
                    <a:pt x="1220978" y="635000"/>
                  </a:lnTo>
                  <a:lnTo>
                    <a:pt x="1223276" y="634123"/>
                  </a:lnTo>
                  <a:lnTo>
                    <a:pt x="1223276" y="566940"/>
                  </a:lnTo>
                  <a:lnTo>
                    <a:pt x="1223035" y="567690"/>
                  </a:lnTo>
                  <a:lnTo>
                    <a:pt x="1222184" y="566420"/>
                  </a:lnTo>
                  <a:lnTo>
                    <a:pt x="1221359" y="565150"/>
                  </a:lnTo>
                  <a:lnTo>
                    <a:pt x="1219161" y="562508"/>
                  </a:lnTo>
                  <a:lnTo>
                    <a:pt x="1219161" y="626110"/>
                  </a:lnTo>
                  <a:lnTo>
                    <a:pt x="1213904" y="627380"/>
                  </a:lnTo>
                  <a:lnTo>
                    <a:pt x="1210208" y="626110"/>
                  </a:lnTo>
                  <a:lnTo>
                    <a:pt x="1209903" y="626008"/>
                  </a:lnTo>
                  <a:lnTo>
                    <a:pt x="1214742" y="624840"/>
                  </a:lnTo>
                  <a:lnTo>
                    <a:pt x="1219161" y="626110"/>
                  </a:lnTo>
                  <a:lnTo>
                    <a:pt x="1219161" y="562508"/>
                  </a:lnTo>
                  <a:lnTo>
                    <a:pt x="1217231" y="560184"/>
                  </a:lnTo>
                  <a:lnTo>
                    <a:pt x="1217231" y="576580"/>
                  </a:lnTo>
                  <a:lnTo>
                    <a:pt x="1211808" y="577850"/>
                  </a:lnTo>
                  <a:lnTo>
                    <a:pt x="1210221" y="577545"/>
                  </a:lnTo>
                  <a:lnTo>
                    <a:pt x="1213218" y="576580"/>
                  </a:lnTo>
                  <a:lnTo>
                    <a:pt x="1217231" y="576580"/>
                  </a:lnTo>
                  <a:lnTo>
                    <a:pt x="1217231" y="560184"/>
                  </a:lnTo>
                  <a:lnTo>
                    <a:pt x="1209636" y="562610"/>
                  </a:lnTo>
                  <a:lnTo>
                    <a:pt x="1210779" y="566420"/>
                  </a:lnTo>
                  <a:lnTo>
                    <a:pt x="1207071" y="566420"/>
                  </a:lnTo>
                  <a:lnTo>
                    <a:pt x="1211732" y="574040"/>
                  </a:lnTo>
                  <a:lnTo>
                    <a:pt x="1205230" y="576580"/>
                  </a:lnTo>
                  <a:lnTo>
                    <a:pt x="1193050" y="582930"/>
                  </a:lnTo>
                  <a:lnTo>
                    <a:pt x="1199134" y="589280"/>
                  </a:lnTo>
                  <a:lnTo>
                    <a:pt x="1204061" y="584200"/>
                  </a:lnTo>
                  <a:lnTo>
                    <a:pt x="1203413" y="588010"/>
                  </a:lnTo>
                  <a:lnTo>
                    <a:pt x="1208646" y="591820"/>
                  </a:lnTo>
                  <a:lnTo>
                    <a:pt x="1212583" y="589280"/>
                  </a:lnTo>
                  <a:lnTo>
                    <a:pt x="1211211" y="593090"/>
                  </a:lnTo>
                  <a:lnTo>
                    <a:pt x="1203579" y="591820"/>
                  </a:lnTo>
                  <a:lnTo>
                    <a:pt x="1208874" y="601980"/>
                  </a:lnTo>
                  <a:lnTo>
                    <a:pt x="1210983" y="601230"/>
                  </a:lnTo>
                  <a:lnTo>
                    <a:pt x="1209446" y="604939"/>
                  </a:lnTo>
                  <a:lnTo>
                    <a:pt x="1209446" y="625856"/>
                  </a:lnTo>
                  <a:lnTo>
                    <a:pt x="1207046" y="625030"/>
                  </a:lnTo>
                  <a:lnTo>
                    <a:pt x="1207211" y="624840"/>
                  </a:lnTo>
                  <a:lnTo>
                    <a:pt x="1208379" y="623570"/>
                  </a:lnTo>
                  <a:lnTo>
                    <a:pt x="1208709" y="619760"/>
                  </a:lnTo>
                  <a:lnTo>
                    <a:pt x="1209446" y="625856"/>
                  </a:lnTo>
                  <a:lnTo>
                    <a:pt x="1209446" y="604939"/>
                  </a:lnTo>
                  <a:lnTo>
                    <a:pt x="1209090" y="605790"/>
                  </a:lnTo>
                  <a:lnTo>
                    <a:pt x="1204455" y="608330"/>
                  </a:lnTo>
                  <a:lnTo>
                    <a:pt x="1207312" y="608330"/>
                  </a:lnTo>
                  <a:lnTo>
                    <a:pt x="1208709" y="609600"/>
                  </a:lnTo>
                  <a:lnTo>
                    <a:pt x="1206411" y="612140"/>
                  </a:lnTo>
                  <a:lnTo>
                    <a:pt x="1206157" y="614680"/>
                  </a:lnTo>
                  <a:lnTo>
                    <a:pt x="1207935" y="618490"/>
                  </a:lnTo>
                  <a:lnTo>
                    <a:pt x="1204899" y="618490"/>
                  </a:lnTo>
                  <a:lnTo>
                    <a:pt x="1203921" y="615950"/>
                  </a:lnTo>
                  <a:lnTo>
                    <a:pt x="1204455" y="613410"/>
                  </a:lnTo>
                  <a:lnTo>
                    <a:pt x="1201597" y="615950"/>
                  </a:lnTo>
                  <a:lnTo>
                    <a:pt x="1191742" y="623570"/>
                  </a:lnTo>
                  <a:lnTo>
                    <a:pt x="1200899" y="630809"/>
                  </a:lnTo>
                  <a:lnTo>
                    <a:pt x="1198156" y="633730"/>
                  </a:lnTo>
                  <a:lnTo>
                    <a:pt x="1193241" y="637540"/>
                  </a:lnTo>
                  <a:lnTo>
                    <a:pt x="1182751" y="643890"/>
                  </a:lnTo>
                  <a:lnTo>
                    <a:pt x="1177086" y="646430"/>
                  </a:lnTo>
                  <a:lnTo>
                    <a:pt x="1171105" y="655320"/>
                  </a:lnTo>
                  <a:lnTo>
                    <a:pt x="1178420" y="655320"/>
                  </a:lnTo>
                  <a:lnTo>
                    <a:pt x="1184516" y="647700"/>
                  </a:lnTo>
                  <a:lnTo>
                    <a:pt x="1184414" y="651510"/>
                  </a:lnTo>
                  <a:lnTo>
                    <a:pt x="1188847" y="647700"/>
                  </a:lnTo>
                  <a:lnTo>
                    <a:pt x="1191806" y="645160"/>
                  </a:lnTo>
                  <a:lnTo>
                    <a:pt x="1194650" y="646430"/>
                  </a:lnTo>
                  <a:lnTo>
                    <a:pt x="1194422" y="645160"/>
                  </a:lnTo>
                  <a:lnTo>
                    <a:pt x="1193279" y="638810"/>
                  </a:lnTo>
                  <a:lnTo>
                    <a:pt x="1211973" y="636270"/>
                  </a:lnTo>
                  <a:lnTo>
                    <a:pt x="1214513" y="635000"/>
                  </a:lnTo>
                  <a:lnTo>
                    <a:pt x="1209586" y="637540"/>
                  </a:lnTo>
                  <a:lnTo>
                    <a:pt x="1210195" y="637540"/>
                  </a:lnTo>
                  <a:lnTo>
                    <a:pt x="1209827" y="637667"/>
                  </a:lnTo>
                  <a:lnTo>
                    <a:pt x="1204937" y="640257"/>
                  </a:lnTo>
                  <a:lnTo>
                    <a:pt x="1200226" y="641146"/>
                  </a:lnTo>
                  <a:lnTo>
                    <a:pt x="1204417" y="641896"/>
                  </a:lnTo>
                  <a:lnTo>
                    <a:pt x="1203045" y="643115"/>
                  </a:lnTo>
                  <a:lnTo>
                    <a:pt x="1199311" y="644321"/>
                  </a:lnTo>
                  <a:lnTo>
                    <a:pt x="1196365" y="645020"/>
                  </a:lnTo>
                  <a:lnTo>
                    <a:pt x="1206220" y="645782"/>
                  </a:lnTo>
                  <a:lnTo>
                    <a:pt x="1195984" y="647230"/>
                  </a:lnTo>
                  <a:lnTo>
                    <a:pt x="1193647" y="648081"/>
                  </a:lnTo>
                  <a:lnTo>
                    <a:pt x="1193647" y="655459"/>
                  </a:lnTo>
                  <a:lnTo>
                    <a:pt x="1191844" y="658368"/>
                  </a:lnTo>
                  <a:lnTo>
                    <a:pt x="1189647" y="660946"/>
                  </a:lnTo>
                  <a:lnTo>
                    <a:pt x="1188313" y="662114"/>
                  </a:lnTo>
                  <a:lnTo>
                    <a:pt x="1190282" y="658825"/>
                  </a:lnTo>
                  <a:lnTo>
                    <a:pt x="1193647" y="655459"/>
                  </a:lnTo>
                  <a:lnTo>
                    <a:pt x="1193647" y="648081"/>
                  </a:lnTo>
                  <a:lnTo>
                    <a:pt x="1191094" y="649008"/>
                  </a:lnTo>
                  <a:lnTo>
                    <a:pt x="1192720" y="652246"/>
                  </a:lnTo>
                  <a:lnTo>
                    <a:pt x="1177175" y="657948"/>
                  </a:lnTo>
                  <a:lnTo>
                    <a:pt x="1181646" y="663587"/>
                  </a:lnTo>
                  <a:lnTo>
                    <a:pt x="1187208" y="663981"/>
                  </a:lnTo>
                  <a:lnTo>
                    <a:pt x="1187665" y="663194"/>
                  </a:lnTo>
                  <a:lnTo>
                    <a:pt x="1187932" y="662749"/>
                  </a:lnTo>
                  <a:lnTo>
                    <a:pt x="1192872" y="660184"/>
                  </a:lnTo>
                  <a:lnTo>
                    <a:pt x="1198283" y="657275"/>
                  </a:lnTo>
                  <a:lnTo>
                    <a:pt x="1199210" y="655459"/>
                  </a:lnTo>
                  <a:lnTo>
                    <a:pt x="1201381" y="651205"/>
                  </a:lnTo>
                  <a:lnTo>
                    <a:pt x="1200137" y="658825"/>
                  </a:lnTo>
                  <a:lnTo>
                    <a:pt x="1191844" y="663257"/>
                  </a:lnTo>
                  <a:lnTo>
                    <a:pt x="1185138" y="665137"/>
                  </a:lnTo>
                  <a:lnTo>
                    <a:pt x="1189761" y="667067"/>
                  </a:lnTo>
                  <a:lnTo>
                    <a:pt x="1190269" y="666686"/>
                  </a:lnTo>
                  <a:lnTo>
                    <a:pt x="1194282" y="663752"/>
                  </a:lnTo>
                  <a:lnTo>
                    <a:pt x="1197127" y="660488"/>
                  </a:lnTo>
                  <a:lnTo>
                    <a:pt x="1195743" y="663384"/>
                  </a:lnTo>
                  <a:lnTo>
                    <a:pt x="1193241" y="665708"/>
                  </a:lnTo>
                  <a:lnTo>
                    <a:pt x="1190371" y="666610"/>
                  </a:lnTo>
                  <a:lnTo>
                    <a:pt x="1195184" y="666902"/>
                  </a:lnTo>
                  <a:lnTo>
                    <a:pt x="1194384" y="670560"/>
                  </a:lnTo>
                  <a:lnTo>
                    <a:pt x="1197343" y="673100"/>
                  </a:lnTo>
                  <a:lnTo>
                    <a:pt x="1205649" y="670560"/>
                  </a:lnTo>
                  <a:lnTo>
                    <a:pt x="1214805" y="666750"/>
                  </a:lnTo>
                  <a:lnTo>
                    <a:pt x="1220304" y="664210"/>
                  </a:lnTo>
                  <a:lnTo>
                    <a:pt x="1210703" y="669290"/>
                  </a:lnTo>
                  <a:lnTo>
                    <a:pt x="1199578" y="673100"/>
                  </a:lnTo>
                  <a:lnTo>
                    <a:pt x="1189913" y="680720"/>
                  </a:lnTo>
                  <a:lnTo>
                    <a:pt x="1184719" y="688340"/>
                  </a:lnTo>
                  <a:lnTo>
                    <a:pt x="1189443" y="687070"/>
                  </a:lnTo>
                  <a:lnTo>
                    <a:pt x="1193317" y="684530"/>
                  </a:lnTo>
                  <a:lnTo>
                    <a:pt x="1196708" y="680720"/>
                  </a:lnTo>
                  <a:lnTo>
                    <a:pt x="1194523" y="683260"/>
                  </a:lnTo>
                  <a:lnTo>
                    <a:pt x="1192466" y="685800"/>
                  </a:lnTo>
                  <a:lnTo>
                    <a:pt x="1190510" y="688340"/>
                  </a:lnTo>
                  <a:lnTo>
                    <a:pt x="1202563" y="684530"/>
                  </a:lnTo>
                  <a:lnTo>
                    <a:pt x="1205064" y="683590"/>
                  </a:lnTo>
                  <a:lnTo>
                    <a:pt x="1202918" y="687184"/>
                  </a:lnTo>
                  <a:lnTo>
                    <a:pt x="1208760" y="685253"/>
                  </a:lnTo>
                  <a:lnTo>
                    <a:pt x="1214882" y="682015"/>
                  </a:lnTo>
                  <a:lnTo>
                    <a:pt x="1217688" y="678497"/>
                  </a:lnTo>
                  <a:lnTo>
                    <a:pt x="1228661" y="671830"/>
                  </a:lnTo>
                  <a:lnTo>
                    <a:pt x="1236408" y="664210"/>
                  </a:lnTo>
                  <a:lnTo>
                    <a:pt x="1237703" y="662940"/>
                  </a:lnTo>
                  <a:lnTo>
                    <a:pt x="1242161" y="655320"/>
                  </a:lnTo>
                  <a:lnTo>
                    <a:pt x="1243647" y="647700"/>
                  </a:lnTo>
                  <a:lnTo>
                    <a:pt x="1256677" y="640080"/>
                  </a:lnTo>
                  <a:lnTo>
                    <a:pt x="1262926" y="637540"/>
                  </a:lnTo>
                  <a:lnTo>
                    <a:pt x="1263815" y="635000"/>
                  </a:lnTo>
                  <a:lnTo>
                    <a:pt x="1265135" y="631190"/>
                  </a:lnTo>
                  <a:lnTo>
                    <a:pt x="1265567" y="629920"/>
                  </a:lnTo>
                  <a:close/>
                </a:path>
                <a:path w="1550035" h="705485">
                  <a:moveTo>
                    <a:pt x="1549958" y="67310"/>
                  </a:moveTo>
                  <a:lnTo>
                    <a:pt x="1546021" y="64770"/>
                  </a:lnTo>
                  <a:lnTo>
                    <a:pt x="1541056" y="69850"/>
                  </a:lnTo>
                  <a:lnTo>
                    <a:pt x="1535188" y="62242"/>
                  </a:lnTo>
                  <a:lnTo>
                    <a:pt x="1535404" y="62242"/>
                  </a:lnTo>
                  <a:lnTo>
                    <a:pt x="1523987" y="59690"/>
                  </a:lnTo>
                  <a:lnTo>
                    <a:pt x="1522247" y="53340"/>
                  </a:lnTo>
                  <a:lnTo>
                    <a:pt x="1515846" y="50800"/>
                  </a:lnTo>
                  <a:lnTo>
                    <a:pt x="1507020" y="49542"/>
                  </a:lnTo>
                  <a:lnTo>
                    <a:pt x="1496225" y="48260"/>
                  </a:lnTo>
                  <a:lnTo>
                    <a:pt x="1485773" y="49542"/>
                  </a:lnTo>
                  <a:lnTo>
                    <a:pt x="1477987" y="53340"/>
                  </a:lnTo>
                  <a:lnTo>
                    <a:pt x="1481455" y="50800"/>
                  </a:lnTo>
                  <a:lnTo>
                    <a:pt x="1480273" y="49542"/>
                  </a:lnTo>
                  <a:lnTo>
                    <a:pt x="1474457" y="52070"/>
                  </a:lnTo>
                  <a:lnTo>
                    <a:pt x="1470850" y="53340"/>
                  </a:lnTo>
                  <a:lnTo>
                    <a:pt x="1441615" y="53340"/>
                  </a:lnTo>
                  <a:lnTo>
                    <a:pt x="1444955" y="52070"/>
                  </a:lnTo>
                  <a:lnTo>
                    <a:pt x="1448295" y="50800"/>
                  </a:lnTo>
                  <a:lnTo>
                    <a:pt x="1436547" y="52070"/>
                  </a:lnTo>
                  <a:lnTo>
                    <a:pt x="1434884" y="46990"/>
                  </a:lnTo>
                  <a:lnTo>
                    <a:pt x="1434465" y="45720"/>
                  </a:lnTo>
                  <a:lnTo>
                    <a:pt x="1425105" y="46990"/>
                  </a:lnTo>
                  <a:lnTo>
                    <a:pt x="1401521" y="46990"/>
                  </a:lnTo>
                  <a:lnTo>
                    <a:pt x="1392085" y="45720"/>
                  </a:lnTo>
                  <a:lnTo>
                    <a:pt x="1389024" y="44450"/>
                  </a:lnTo>
                  <a:lnTo>
                    <a:pt x="1385963" y="43192"/>
                  </a:lnTo>
                  <a:lnTo>
                    <a:pt x="1382903" y="41910"/>
                  </a:lnTo>
                  <a:lnTo>
                    <a:pt x="1378013" y="39370"/>
                  </a:lnTo>
                  <a:lnTo>
                    <a:pt x="1371295" y="43192"/>
                  </a:lnTo>
                  <a:lnTo>
                    <a:pt x="1364996" y="38100"/>
                  </a:lnTo>
                  <a:lnTo>
                    <a:pt x="1363433" y="36842"/>
                  </a:lnTo>
                  <a:lnTo>
                    <a:pt x="1357668" y="35560"/>
                  </a:lnTo>
                  <a:lnTo>
                    <a:pt x="1353832" y="34290"/>
                  </a:lnTo>
                  <a:lnTo>
                    <a:pt x="1344549" y="34290"/>
                  </a:lnTo>
                  <a:lnTo>
                    <a:pt x="1335214" y="35560"/>
                  </a:lnTo>
                  <a:lnTo>
                    <a:pt x="1325892" y="35560"/>
                  </a:lnTo>
                  <a:lnTo>
                    <a:pt x="1316659" y="36842"/>
                  </a:lnTo>
                  <a:lnTo>
                    <a:pt x="1324203" y="31750"/>
                  </a:lnTo>
                  <a:lnTo>
                    <a:pt x="1312900" y="34290"/>
                  </a:lnTo>
                  <a:lnTo>
                    <a:pt x="1305725" y="35560"/>
                  </a:lnTo>
                  <a:lnTo>
                    <a:pt x="1301153" y="35560"/>
                  </a:lnTo>
                  <a:lnTo>
                    <a:pt x="1288986" y="38100"/>
                  </a:lnTo>
                  <a:lnTo>
                    <a:pt x="1281176" y="38100"/>
                  </a:lnTo>
                  <a:lnTo>
                    <a:pt x="1274102" y="35560"/>
                  </a:lnTo>
                  <a:lnTo>
                    <a:pt x="1282611" y="31750"/>
                  </a:lnTo>
                  <a:lnTo>
                    <a:pt x="1274368" y="31750"/>
                  </a:lnTo>
                  <a:lnTo>
                    <a:pt x="1266088" y="33020"/>
                  </a:lnTo>
                  <a:lnTo>
                    <a:pt x="1257846" y="31750"/>
                  </a:lnTo>
                  <a:lnTo>
                    <a:pt x="1263332" y="30480"/>
                  </a:lnTo>
                  <a:lnTo>
                    <a:pt x="1268958" y="31750"/>
                  </a:lnTo>
                  <a:lnTo>
                    <a:pt x="1274483" y="30480"/>
                  </a:lnTo>
                  <a:lnTo>
                    <a:pt x="1269174" y="30480"/>
                  </a:lnTo>
                  <a:lnTo>
                    <a:pt x="1266748" y="29210"/>
                  </a:lnTo>
                  <a:lnTo>
                    <a:pt x="1272108" y="26670"/>
                  </a:lnTo>
                  <a:lnTo>
                    <a:pt x="1278877" y="25400"/>
                  </a:lnTo>
                  <a:lnTo>
                    <a:pt x="1279906" y="24130"/>
                  </a:lnTo>
                  <a:lnTo>
                    <a:pt x="1280934" y="22860"/>
                  </a:lnTo>
                  <a:lnTo>
                    <a:pt x="1283004" y="20320"/>
                  </a:lnTo>
                  <a:lnTo>
                    <a:pt x="1262964" y="17780"/>
                  </a:lnTo>
                  <a:lnTo>
                    <a:pt x="1252626" y="19050"/>
                  </a:lnTo>
                  <a:lnTo>
                    <a:pt x="1242783" y="19050"/>
                  </a:lnTo>
                  <a:lnTo>
                    <a:pt x="1235532" y="21590"/>
                  </a:lnTo>
                  <a:lnTo>
                    <a:pt x="1227658" y="22860"/>
                  </a:lnTo>
                  <a:lnTo>
                    <a:pt x="1220000" y="22860"/>
                  </a:lnTo>
                  <a:lnTo>
                    <a:pt x="1213358" y="19050"/>
                  </a:lnTo>
                  <a:lnTo>
                    <a:pt x="1216329" y="19050"/>
                  </a:lnTo>
                  <a:lnTo>
                    <a:pt x="1227645" y="17780"/>
                  </a:lnTo>
                  <a:lnTo>
                    <a:pt x="1225715" y="12700"/>
                  </a:lnTo>
                  <a:lnTo>
                    <a:pt x="1224749" y="10160"/>
                  </a:lnTo>
                  <a:lnTo>
                    <a:pt x="1218374" y="11430"/>
                  </a:lnTo>
                  <a:lnTo>
                    <a:pt x="1220266" y="10160"/>
                  </a:lnTo>
                  <a:lnTo>
                    <a:pt x="1218285" y="10160"/>
                  </a:lnTo>
                  <a:lnTo>
                    <a:pt x="1213891" y="11430"/>
                  </a:lnTo>
                  <a:lnTo>
                    <a:pt x="1210500" y="12700"/>
                  </a:lnTo>
                  <a:lnTo>
                    <a:pt x="1200810" y="15240"/>
                  </a:lnTo>
                  <a:lnTo>
                    <a:pt x="1187958" y="20320"/>
                  </a:lnTo>
                  <a:lnTo>
                    <a:pt x="1179728" y="21590"/>
                  </a:lnTo>
                  <a:lnTo>
                    <a:pt x="1171575" y="24130"/>
                  </a:lnTo>
                  <a:lnTo>
                    <a:pt x="1174330" y="22860"/>
                  </a:lnTo>
                  <a:lnTo>
                    <a:pt x="1176794" y="21590"/>
                  </a:lnTo>
                  <a:lnTo>
                    <a:pt x="1175448" y="17780"/>
                  </a:lnTo>
                  <a:lnTo>
                    <a:pt x="1182357" y="17780"/>
                  </a:lnTo>
                  <a:lnTo>
                    <a:pt x="1197495" y="15240"/>
                  </a:lnTo>
                  <a:lnTo>
                    <a:pt x="1203147" y="11430"/>
                  </a:lnTo>
                  <a:lnTo>
                    <a:pt x="1207198" y="6350"/>
                  </a:lnTo>
                  <a:lnTo>
                    <a:pt x="1189634" y="5080"/>
                  </a:lnTo>
                  <a:lnTo>
                    <a:pt x="1187437" y="3810"/>
                  </a:lnTo>
                  <a:lnTo>
                    <a:pt x="1189786" y="1498"/>
                  </a:lnTo>
                  <a:lnTo>
                    <a:pt x="1180223" y="3810"/>
                  </a:lnTo>
                  <a:lnTo>
                    <a:pt x="1148969" y="13970"/>
                  </a:lnTo>
                  <a:lnTo>
                    <a:pt x="1133157" y="17780"/>
                  </a:lnTo>
                  <a:lnTo>
                    <a:pt x="1118882" y="21590"/>
                  </a:lnTo>
                  <a:lnTo>
                    <a:pt x="1103134" y="24130"/>
                  </a:lnTo>
                  <a:lnTo>
                    <a:pt x="1087348" y="25400"/>
                  </a:lnTo>
                  <a:lnTo>
                    <a:pt x="1072921" y="24130"/>
                  </a:lnTo>
                  <a:lnTo>
                    <a:pt x="1075905" y="22860"/>
                  </a:lnTo>
                  <a:lnTo>
                    <a:pt x="1078738" y="21590"/>
                  </a:lnTo>
                  <a:lnTo>
                    <a:pt x="1081430" y="20320"/>
                  </a:lnTo>
                  <a:lnTo>
                    <a:pt x="1071473" y="22860"/>
                  </a:lnTo>
                  <a:lnTo>
                    <a:pt x="1061478" y="24130"/>
                  </a:lnTo>
                  <a:lnTo>
                    <a:pt x="1059764" y="24574"/>
                  </a:lnTo>
                  <a:lnTo>
                    <a:pt x="1059764" y="33020"/>
                  </a:lnTo>
                  <a:lnTo>
                    <a:pt x="1053693" y="35560"/>
                  </a:lnTo>
                  <a:lnTo>
                    <a:pt x="1050251" y="34290"/>
                  </a:lnTo>
                  <a:lnTo>
                    <a:pt x="1049096" y="33870"/>
                  </a:lnTo>
                  <a:lnTo>
                    <a:pt x="1051712" y="33020"/>
                  </a:lnTo>
                  <a:lnTo>
                    <a:pt x="1059764" y="33020"/>
                  </a:lnTo>
                  <a:lnTo>
                    <a:pt x="1059764" y="24574"/>
                  </a:lnTo>
                  <a:lnTo>
                    <a:pt x="1051598" y="26670"/>
                  </a:lnTo>
                  <a:lnTo>
                    <a:pt x="1041971" y="30480"/>
                  </a:lnTo>
                  <a:lnTo>
                    <a:pt x="1045502" y="29210"/>
                  </a:lnTo>
                  <a:lnTo>
                    <a:pt x="1049337" y="29210"/>
                  </a:lnTo>
                  <a:lnTo>
                    <a:pt x="1048029" y="33477"/>
                  </a:lnTo>
                  <a:lnTo>
                    <a:pt x="1046822" y="33020"/>
                  </a:lnTo>
                  <a:lnTo>
                    <a:pt x="1036332" y="38100"/>
                  </a:lnTo>
                  <a:lnTo>
                    <a:pt x="1031963" y="40640"/>
                  </a:lnTo>
                  <a:lnTo>
                    <a:pt x="1027658" y="44450"/>
                  </a:lnTo>
                  <a:lnTo>
                    <a:pt x="1030147" y="40640"/>
                  </a:lnTo>
                  <a:lnTo>
                    <a:pt x="1030986" y="39370"/>
                  </a:lnTo>
                  <a:lnTo>
                    <a:pt x="1030465" y="38100"/>
                  </a:lnTo>
                  <a:lnTo>
                    <a:pt x="1026109" y="40640"/>
                  </a:lnTo>
                  <a:lnTo>
                    <a:pt x="1029855" y="38100"/>
                  </a:lnTo>
                  <a:lnTo>
                    <a:pt x="1034529" y="36842"/>
                  </a:lnTo>
                  <a:lnTo>
                    <a:pt x="1036256" y="35560"/>
                  </a:lnTo>
                  <a:lnTo>
                    <a:pt x="1035672" y="35560"/>
                  </a:lnTo>
                  <a:lnTo>
                    <a:pt x="1040091" y="34290"/>
                  </a:lnTo>
                  <a:lnTo>
                    <a:pt x="1043520" y="30480"/>
                  </a:lnTo>
                  <a:lnTo>
                    <a:pt x="1033818" y="31750"/>
                  </a:lnTo>
                  <a:lnTo>
                    <a:pt x="1005611" y="39370"/>
                  </a:lnTo>
                  <a:lnTo>
                    <a:pt x="985215" y="44450"/>
                  </a:lnTo>
                  <a:lnTo>
                    <a:pt x="964590" y="46990"/>
                  </a:lnTo>
                  <a:lnTo>
                    <a:pt x="968514" y="45720"/>
                  </a:lnTo>
                  <a:lnTo>
                    <a:pt x="968629" y="43192"/>
                  </a:lnTo>
                  <a:lnTo>
                    <a:pt x="971943" y="41910"/>
                  </a:lnTo>
                  <a:lnTo>
                    <a:pt x="957630" y="44450"/>
                  </a:lnTo>
                  <a:lnTo>
                    <a:pt x="916178" y="59690"/>
                  </a:lnTo>
                  <a:lnTo>
                    <a:pt x="915454" y="60020"/>
                  </a:lnTo>
                  <a:lnTo>
                    <a:pt x="915454" y="412750"/>
                  </a:lnTo>
                  <a:lnTo>
                    <a:pt x="911809" y="416560"/>
                  </a:lnTo>
                  <a:lnTo>
                    <a:pt x="907402" y="418719"/>
                  </a:lnTo>
                  <a:lnTo>
                    <a:pt x="908761" y="416560"/>
                  </a:lnTo>
                  <a:lnTo>
                    <a:pt x="915454" y="412750"/>
                  </a:lnTo>
                  <a:lnTo>
                    <a:pt x="915454" y="60020"/>
                  </a:lnTo>
                  <a:lnTo>
                    <a:pt x="904900" y="64770"/>
                  </a:lnTo>
                  <a:lnTo>
                    <a:pt x="893965" y="71120"/>
                  </a:lnTo>
                  <a:lnTo>
                    <a:pt x="885888" y="74879"/>
                  </a:lnTo>
                  <a:lnTo>
                    <a:pt x="885888" y="416674"/>
                  </a:lnTo>
                  <a:lnTo>
                    <a:pt x="882167" y="419100"/>
                  </a:lnTo>
                  <a:lnTo>
                    <a:pt x="877925" y="419100"/>
                  </a:lnTo>
                  <a:lnTo>
                    <a:pt x="883208" y="414020"/>
                  </a:lnTo>
                  <a:lnTo>
                    <a:pt x="885888" y="416674"/>
                  </a:lnTo>
                  <a:lnTo>
                    <a:pt x="885888" y="74879"/>
                  </a:lnTo>
                  <a:lnTo>
                    <a:pt x="883018" y="76200"/>
                  </a:lnTo>
                  <a:lnTo>
                    <a:pt x="871740" y="80010"/>
                  </a:lnTo>
                  <a:lnTo>
                    <a:pt x="874496" y="78740"/>
                  </a:lnTo>
                  <a:lnTo>
                    <a:pt x="879868" y="76200"/>
                  </a:lnTo>
                  <a:lnTo>
                    <a:pt x="856767" y="83820"/>
                  </a:lnTo>
                  <a:lnTo>
                    <a:pt x="833996" y="90170"/>
                  </a:lnTo>
                  <a:lnTo>
                    <a:pt x="810844" y="95250"/>
                  </a:lnTo>
                  <a:lnTo>
                    <a:pt x="786663" y="97790"/>
                  </a:lnTo>
                  <a:lnTo>
                    <a:pt x="775931" y="97790"/>
                  </a:lnTo>
                  <a:lnTo>
                    <a:pt x="756577" y="100342"/>
                  </a:lnTo>
                  <a:lnTo>
                    <a:pt x="746721" y="104140"/>
                  </a:lnTo>
                  <a:lnTo>
                    <a:pt x="737692" y="109220"/>
                  </a:lnTo>
                  <a:lnTo>
                    <a:pt x="728497" y="113042"/>
                  </a:lnTo>
                  <a:lnTo>
                    <a:pt x="718934" y="116840"/>
                  </a:lnTo>
                  <a:lnTo>
                    <a:pt x="708863" y="118110"/>
                  </a:lnTo>
                  <a:lnTo>
                    <a:pt x="714679" y="119392"/>
                  </a:lnTo>
                  <a:lnTo>
                    <a:pt x="718426" y="119392"/>
                  </a:lnTo>
                  <a:lnTo>
                    <a:pt x="720940" y="129540"/>
                  </a:lnTo>
                  <a:lnTo>
                    <a:pt x="726655" y="129540"/>
                  </a:lnTo>
                  <a:lnTo>
                    <a:pt x="729919" y="130810"/>
                  </a:lnTo>
                  <a:lnTo>
                    <a:pt x="736295" y="135890"/>
                  </a:lnTo>
                  <a:lnTo>
                    <a:pt x="740130" y="142240"/>
                  </a:lnTo>
                  <a:lnTo>
                    <a:pt x="741032" y="149860"/>
                  </a:lnTo>
                  <a:lnTo>
                    <a:pt x="738581" y="156210"/>
                  </a:lnTo>
                  <a:lnTo>
                    <a:pt x="734606" y="161290"/>
                  </a:lnTo>
                  <a:lnTo>
                    <a:pt x="731012" y="165100"/>
                  </a:lnTo>
                  <a:lnTo>
                    <a:pt x="730618" y="167640"/>
                  </a:lnTo>
                  <a:lnTo>
                    <a:pt x="736231" y="170192"/>
                  </a:lnTo>
                  <a:lnTo>
                    <a:pt x="741870" y="171450"/>
                  </a:lnTo>
                  <a:lnTo>
                    <a:pt x="753021" y="172720"/>
                  </a:lnTo>
                  <a:lnTo>
                    <a:pt x="762685" y="168910"/>
                  </a:lnTo>
                  <a:lnTo>
                    <a:pt x="766838" y="165100"/>
                  </a:lnTo>
                  <a:lnTo>
                    <a:pt x="771537" y="166370"/>
                  </a:lnTo>
                  <a:lnTo>
                    <a:pt x="767486" y="167640"/>
                  </a:lnTo>
                  <a:lnTo>
                    <a:pt x="763130" y="170192"/>
                  </a:lnTo>
                  <a:lnTo>
                    <a:pt x="759536" y="172720"/>
                  </a:lnTo>
                  <a:lnTo>
                    <a:pt x="762800" y="172720"/>
                  </a:lnTo>
                  <a:lnTo>
                    <a:pt x="765644" y="171450"/>
                  </a:lnTo>
                  <a:lnTo>
                    <a:pt x="768057" y="168910"/>
                  </a:lnTo>
                  <a:lnTo>
                    <a:pt x="770102" y="171450"/>
                  </a:lnTo>
                  <a:lnTo>
                    <a:pt x="774788" y="170192"/>
                  </a:lnTo>
                  <a:lnTo>
                    <a:pt x="779881" y="170192"/>
                  </a:lnTo>
                  <a:lnTo>
                    <a:pt x="783145" y="173990"/>
                  </a:lnTo>
                  <a:lnTo>
                    <a:pt x="776135" y="175260"/>
                  </a:lnTo>
                  <a:lnTo>
                    <a:pt x="766775" y="180340"/>
                  </a:lnTo>
                  <a:lnTo>
                    <a:pt x="760514" y="185420"/>
                  </a:lnTo>
                  <a:lnTo>
                    <a:pt x="762812" y="190500"/>
                  </a:lnTo>
                  <a:lnTo>
                    <a:pt x="769581" y="193040"/>
                  </a:lnTo>
                  <a:lnTo>
                    <a:pt x="776655" y="187960"/>
                  </a:lnTo>
                  <a:lnTo>
                    <a:pt x="787222" y="185420"/>
                  </a:lnTo>
                  <a:lnTo>
                    <a:pt x="790346" y="187960"/>
                  </a:lnTo>
                  <a:lnTo>
                    <a:pt x="794359" y="189230"/>
                  </a:lnTo>
                  <a:lnTo>
                    <a:pt x="797166" y="187960"/>
                  </a:lnTo>
                  <a:lnTo>
                    <a:pt x="799998" y="187960"/>
                  </a:lnTo>
                  <a:lnTo>
                    <a:pt x="802868" y="186690"/>
                  </a:lnTo>
                  <a:lnTo>
                    <a:pt x="796734" y="194310"/>
                  </a:lnTo>
                  <a:lnTo>
                    <a:pt x="787222" y="196850"/>
                  </a:lnTo>
                  <a:lnTo>
                    <a:pt x="777087" y="196850"/>
                  </a:lnTo>
                  <a:lnTo>
                    <a:pt x="769048" y="193040"/>
                  </a:lnTo>
                  <a:lnTo>
                    <a:pt x="764387" y="193040"/>
                  </a:lnTo>
                  <a:lnTo>
                    <a:pt x="755294" y="191770"/>
                  </a:lnTo>
                  <a:lnTo>
                    <a:pt x="749503" y="189230"/>
                  </a:lnTo>
                  <a:lnTo>
                    <a:pt x="754786" y="184150"/>
                  </a:lnTo>
                  <a:lnTo>
                    <a:pt x="755840" y="182892"/>
                  </a:lnTo>
                  <a:lnTo>
                    <a:pt x="757961" y="180340"/>
                  </a:lnTo>
                  <a:lnTo>
                    <a:pt x="755980" y="176542"/>
                  </a:lnTo>
                  <a:lnTo>
                    <a:pt x="751141" y="175260"/>
                  </a:lnTo>
                  <a:lnTo>
                    <a:pt x="745756" y="179070"/>
                  </a:lnTo>
                  <a:lnTo>
                    <a:pt x="742175" y="184150"/>
                  </a:lnTo>
                  <a:lnTo>
                    <a:pt x="748461" y="182892"/>
                  </a:lnTo>
                  <a:lnTo>
                    <a:pt x="749477" y="194310"/>
                  </a:lnTo>
                  <a:lnTo>
                    <a:pt x="740549" y="195580"/>
                  </a:lnTo>
                  <a:lnTo>
                    <a:pt x="736701" y="199390"/>
                  </a:lnTo>
                  <a:lnTo>
                    <a:pt x="742772" y="196850"/>
                  </a:lnTo>
                  <a:lnTo>
                    <a:pt x="755421" y="196850"/>
                  </a:lnTo>
                  <a:lnTo>
                    <a:pt x="761085" y="199390"/>
                  </a:lnTo>
                  <a:lnTo>
                    <a:pt x="759015" y="204470"/>
                  </a:lnTo>
                  <a:lnTo>
                    <a:pt x="754189" y="205740"/>
                  </a:lnTo>
                  <a:lnTo>
                    <a:pt x="749858" y="207010"/>
                  </a:lnTo>
                  <a:lnTo>
                    <a:pt x="751382" y="205740"/>
                  </a:lnTo>
                  <a:lnTo>
                    <a:pt x="752792" y="204470"/>
                  </a:lnTo>
                  <a:lnTo>
                    <a:pt x="754113" y="203200"/>
                  </a:lnTo>
                  <a:lnTo>
                    <a:pt x="746633" y="201930"/>
                  </a:lnTo>
                  <a:lnTo>
                    <a:pt x="738974" y="204470"/>
                  </a:lnTo>
                  <a:lnTo>
                    <a:pt x="732218" y="208280"/>
                  </a:lnTo>
                  <a:lnTo>
                    <a:pt x="727417" y="209550"/>
                  </a:lnTo>
                  <a:lnTo>
                    <a:pt x="719277" y="210820"/>
                  </a:lnTo>
                  <a:lnTo>
                    <a:pt x="710882" y="210820"/>
                  </a:lnTo>
                  <a:lnTo>
                    <a:pt x="702525" y="209550"/>
                  </a:lnTo>
                  <a:lnTo>
                    <a:pt x="696709" y="211404"/>
                  </a:lnTo>
                  <a:lnTo>
                    <a:pt x="696709" y="448627"/>
                  </a:lnTo>
                  <a:lnTo>
                    <a:pt x="690676" y="449580"/>
                  </a:lnTo>
                  <a:lnTo>
                    <a:pt x="695858" y="447040"/>
                  </a:lnTo>
                  <a:lnTo>
                    <a:pt x="696709" y="448627"/>
                  </a:lnTo>
                  <a:lnTo>
                    <a:pt x="696709" y="211404"/>
                  </a:lnTo>
                  <a:lnTo>
                    <a:pt x="694537" y="212090"/>
                  </a:lnTo>
                  <a:lnTo>
                    <a:pt x="696353" y="210820"/>
                  </a:lnTo>
                  <a:lnTo>
                    <a:pt x="698182" y="209550"/>
                  </a:lnTo>
                  <a:lnTo>
                    <a:pt x="696226" y="208280"/>
                  </a:lnTo>
                  <a:lnTo>
                    <a:pt x="678726" y="208280"/>
                  </a:lnTo>
                  <a:lnTo>
                    <a:pt x="671868" y="209550"/>
                  </a:lnTo>
                  <a:lnTo>
                    <a:pt x="666394" y="210820"/>
                  </a:lnTo>
                  <a:lnTo>
                    <a:pt x="663841" y="204470"/>
                  </a:lnTo>
                  <a:lnTo>
                    <a:pt x="664235" y="203212"/>
                  </a:lnTo>
                  <a:lnTo>
                    <a:pt x="668007" y="201930"/>
                  </a:lnTo>
                  <a:lnTo>
                    <a:pt x="674611" y="200660"/>
                  </a:lnTo>
                  <a:lnTo>
                    <a:pt x="691337" y="187960"/>
                  </a:lnTo>
                  <a:lnTo>
                    <a:pt x="682726" y="187960"/>
                  </a:lnTo>
                  <a:lnTo>
                    <a:pt x="657377" y="193040"/>
                  </a:lnTo>
                  <a:lnTo>
                    <a:pt x="644613" y="194310"/>
                  </a:lnTo>
                  <a:lnTo>
                    <a:pt x="626706" y="196850"/>
                  </a:lnTo>
                  <a:lnTo>
                    <a:pt x="618032" y="199390"/>
                  </a:lnTo>
                  <a:lnTo>
                    <a:pt x="610958" y="203200"/>
                  </a:lnTo>
                  <a:lnTo>
                    <a:pt x="612343" y="204470"/>
                  </a:lnTo>
                  <a:lnTo>
                    <a:pt x="615213" y="207010"/>
                  </a:lnTo>
                  <a:lnTo>
                    <a:pt x="587502" y="207010"/>
                  </a:lnTo>
                  <a:lnTo>
                    <a:pt x="573595" y="208280"/>
                  </a:lnTo>
                  <a:lnTo>
                    <a:pt x="560832" y="213360"/>
                  </a:lnTo>
                  <a:lnTo>
                    <a:pt x="555078" y="215900"/>
                  </a:lnTo>
                  <a:lnTo>
                    <a:pt x="536346" y="219710"/>
                  </a:lnTo>
                  <a:lnTo>
                    <a:pt x="529526" y="220980"/>
                  </a:lnTo>
                  <a:lnTo>
                    <a:pt x="522681" y="224790"/>
                  </a:lnTo>
                  <a:lnTo>
                    <a:pt x="515696" y="226060"/>
                  </a:lnTo>
                  <a:lnTo>
                    <a:pt x="508431" y="226060"/>
                  </a:lnTo>
                  <a:lnTo>
                    <a:pt x="516788" y="223520"/>
                  </a:lnTo>
                  <a:lnTo>
                    <a:pt x="520814" y="222250"/>
                  </a:lnTo>
                  <a:lnTo>
                    <a:pt x="518185" y="222250"/>
                  </a:lnTo>
                  <a:lnTo>
                    <a:pt x="504012" y="223520"/>
                  </a:lnTo>
                  <a:lnTo>
                    <a:pt x="507580" y="231140"/>
                  </a:lnTo>
                  <a:lnTo>
                    <a:pt x="511835" y="236220"/>
                  </a:lnTo>
                  <a:lnTo>
                    <a:pt x="522719" y="236220"/>
                  </a:lnTo>
                  <a:lnTo>
                    <a:pt x="539369" y="238760"/>
                  </a:lnTo>
                  <a:lnTo>
                    <a:pt x="545579" y="243840"/>
                  </a:lnTo>
                  <a:lnTo>
                    <a:pt x="535076" y="241300"/>
                  </a:lnTo>
                  <a:lnTo>
                    <a:pt x="525805" y="247650"/>
                  </a:lnTo>
                  <a:lnTo>
                    <a:pt x="519582" y="250190"/>
                  </a:lnTo>
                  <a:lnTo>
                    <a:pt x="515010" y="246380"/>
                  </a:lnTo>
                  <a:lnTo>
                    <a:pt x="517575" y="243840"/>
                  </a:lnTo>
                  <a:lnTo>
                    <a:pt x="520280" y="242570"/>
                  </a:lnTo>
                  <a:lnTo>
                    <a:pt x="523125" y="241300"/>
                  </a:lnTo>
                  <a:lnTo>
                    <a:pt x="516229" y="242570"/>
                  </a:lnTo>
                  <a:lnTo>
                    <a:pt x="509549" y="248920"/>
                  </a:lnTo>
                  <a:lnTo>
                    <a:pt x="513461" y="261620"/>
                  </a:lnTo>
                  <a:lnTo>
                    <a:pt x="505371" y="261620"/>
                  </a:lnTo>
                  <a:lnTo>
                    <a:pt x="502894" y="264160"/>
                  </a:lnTo>
                  <a:lnTo>
                    <a:pt x="503339" y="267970"/>
                  </a:lnTo>
                  <a:lnTo>
                    <a:pt x="509397" y="270510"/>
                  </a:lnTo>
                  <a:lnTo>
                    <a:pt x="516813" y="273050"/>
                  </a:lnTo>
                  <a:lnTo>
                    <a:pt x="521385" y="273050"/>
                  </a:lnTo>
                  <a:lnTo>
                    <a:pt x="531863" y="274320"/>
                  </a:lnTo>
                  <a:lnTo>
                    <a:pt x="561721" y="270510"/>
                  </a:lnTo>
                  <a:lnTo>
                    <a:pt x="568020" y="269240"/>
                  </a:lnTo>
                  <a:lnTo>
                    <a:pt x="574713" y="269240"/>
                  </a:lnTo>
                  <a:lnTo>
                    <a:pt x="583679" y="271780"/>
                  </a:lnTo>
                  <a:lnTo>
                    <a:pt x="586422" y="273050"/>
                  </a:lnTo>
                  <a:lnTo>
                    <a:pt x="591413" y="279400"/>
                  </a:lnTo>
                  <a:lnTo>
                    <a:pt x="593318" y="274320"/>
                  </a:lnTo>
                  <a:lnTo>
                    <a:pt x="597801" y="273050"/>
                  </a:lnTo>
                  <a:lnTo>
                    <a:pt x="593547" y="269240"/>
                  </a:lnTo>
                  <a:lnTo>
                    <a:pt x="604139" y="265430"/>
                  </a:lnTo>
                  <a:lnTo>
                    <a:pt x="602513" y="274320"/>
                  </a:lnTo>
                  <a:lnTo>
                    <a:pt x="597408" y="280670"/>
                  </a:lnTo>
                  <a:lnTo>
                    <a:pt x="604672" y="278130"/>
                  </a:lnTo>
                  <a:lnTo>
                    <a:pt x="611632" y="274320"/>
                  </a:lnTo>
                  <a:lnTo>
                    <a:pt x="618629" y="271780"/>
                  </a:lnTo>
                  <a:lnTo>
                    <a:pt x="625995" y="269240"/>
                  </a:lnTo>
                  <a:lnTo>
                    <a:pt x="630897" y="267970"/>
                  </a:lnTo>
                  <a:lnTo>
                    <a:pt x="635838" y="267970"/>
                  </a:lnTo>
                  <a:lnTo>
                    <a:pt x="640689" y="266700"/>
                  </a:lnTo>
                  <a:lnTo>
                    <a:pt x="643420" y="265430"/>
                  </a:lnTo>
                  <a:lnTo>
                    <a:pt x="647687" y="264160"/>
                  </a:lnTo>
                  <a:lnTo>
                    <a:pt x="645769" y="264160"/>
                  </a:lnTo>
                  <a:lnTo>
                    <a:pt x="652233" y="260350"/>
                  </a:lnTo>
                  <a:lnTo>
                    <a:pt x="659574" y="264160"/>
                  </a:lnTo>
                  <a:lnTo>
                    <a:pt x="669607" y="260350"/>
                  </a:lnTo>
                  <a:lnTo>
                    <a:pt x="672960" y="259080"/>
                  </a:lnTo>
                  <a:lnTo>
                    <a:pt x="679221" y="256540"/>
                  </a:lnTo>
                  <a:lnTo>
                    <a:pt x="686396" y="255270"/>
                  </a:lnTo>
                  <a:lnTo>
                    <a:pt x="684326" y="256540"/>
                  </a:lnTo>
                  <a:lnTo>
                    <a:pt x="682256" y="256540"/>
                  </a:lnTo>
                  <a:lnTo>
                    <a:pt x="680212" y="257810"/>
                  </a:lnTo>
                  <a:lnTo>
                    <a:pt x="679437" y="264160"/>
                  </a:lnTo>
                  <a:lnTo>
                    <a:pt x="666140" y="270510"/>
                  </a:lnTo>
                  <a:lnTo>
                    <a:pt x="650011" y="275590"/>
                  </a:lnTo>
                  <a:lnTo>
                    <a:pt x="640740" y="276860"/>
                  </a:lnTo>
                  <a:lnTo>
                    <a:pt x="646557" y="276860"/>
                  </a:lnTo>
                  <a:lnTo>
                    <a:pt x="646836" y="280670"/>
                  </a:lnTo>
                  <a:lnTo>
                    <a:pt x="644067" y="287020"/>
                  </a:lnTo>
                  <a:lnTo>
                    <a:pt x="640740" y="290830"/>
                  </a:lnTo>
                  <a:lnTo>
                    <a:pt x="634758" y="295910"/>
                  </a:lnTo>
                  <a:lnTo>
                    <a:pt x="629666" y="300990"/>
                  </a:lnTo>
                  <a:lnTo>
                    <a:pt x="622592" y="306070"/>
                  </a:lnTo>
                  <a:lnTo>
                    <a:pt x="608965" y="312420"/>
                  </a:lnTo>
                  <a:lnTo>
                    <a:pt x="594855" y="316230"/>
                  </a:lnTo>
                  <a:lnTo>
                    <a:pt x="580301" y="317500"/>
                  </a:lnTo>
                  <a:lnTo>
                    <a:pt x="565302" y="317500"/>
                  </a:lnTo>
                  <a:lnTo>
                    <a:pt x="566674" y="316230"/>
                  </a:lnTo>
                  <a:lnTo>
                    <a:pt x="569556" y="313690"/>
                  </a:lnTo>
                  <a:lnTo>
                    <a:pt x="559333" y="316230"/>
                  </a:lnTo>
                  <a:lnTo>
                    <a:pt x="529653" y="327660"/>
                  </a:lnTo>
                  <a:lnTo>
                    <a:pt x="519404" y="331470"/>
                  </a:lnTo>
                  <a:lnTo>
                    <a:pt x="498208" y="334010"/>
                  </a:lnTo>
                  <a:lnTo>
                    <a:pt x="487921" y="336550"/>
                  </a:lnTo>
                  <a:lnTo>
                    <a:pt x="491642" y="335280"/>
                  </a:lnTo>
                  <a:lnTo>
                    <a:pt x="497598" y="332740"/>
                  </a:lnTo>
                  <a:lnTo>
                    <a:pt x="502183" y="330200"/>
                  </a:lnTo>
                  <a:lnTo>
                    <a:pt x="501815" y="327660"/>
                  </a:lnTo>
                  <a:lnTo>
                    <a:pt x="498995" y="326390"/>
                  </a:lnTo>
                  <a:lnTo>
                    <a:pt x="495160" y="325120"/>
                  </a:lnTo>
                  <a:lnTo>
                    <a:pt x="491832" y="325120"/>
                  </a:lnTo>
                  <a:lnTo>
                    <a:pt x="486498" y="326390"/>
                  </a:lnTo>
                  <a:lnTo>
                    <a:pt x="478624" y="327660"/>
                  </a:lnTo>
                  <a:lnTo>
                    <a:pt x="472605" y="330200"/>
                  </a:lnTo>
                  <a:lnTo>
                    <a:pt x="472833" y="335280"/>
                  </a:lnTo>
                  <a:lnTo>
                    <a:pt x="463156" y="335280"/>
                  </a:lnTo>
                  <a:lnTo>
                    <a:pt x="460070" y="336397"/>
                  </a:lnTo>
                  <a:lnTo>
                    <a:pt x="460070" y="504190"/>
                  </a:lnTo>
                  <a:lnTo>
                    <a:pt x="459600" y="506730"/>
                  </a:lnTo>
                  <a:lnTo>
                    <a:pt x="458317" y="508000"/>
                  </a:lnTo>
                  <a:lnTo>
                    <a:pt x="456209" y="508000"/>
                  </a:lnTo>
                  <a:lnTo>
                    <a:pt x="457568" y="504190"/>
                  </a:lnTo>
                  <a:lnTo>
                    <a:pt x="460070" y="504190"/>
                  </a:lnTo>
                  <a:lnTo>
                    <a:pt x="460070" y="336397"/>
                  </a:lnTo>
                  <a:lnTo>
                    <a:pt x="452564" y="339090"/>
                  </a:lnTo>
                  <a:lnTo>
                    <a:pt x="442925" y="345440"/>
                  </a:lnTo>
                  <a:lnTo>
                    <a:pt x="436079" y="351790"/>
                  </a:lnTo>
                  <a:lnTo>
                    <a:pt x="439915" y="350951"/>
                  </a:lnTo>
                  <a:lnTo>
                    <a:pt x="437896" y="351790"/>
                  </a:lnTo>
                  <a:lnTo>
                    <a:pt x="431419" y="355600"/>
                  </a:lnTo>
                  <a:lnTo>
                    <a:pt x="433374" y="358140"/>
                  </a:lnTo>
                  <a:lnTo>
                    <a:pt x="430669" y="359410"/>
                  </a:lnTo>
                  <a:lnTo>
                    <a:pt x="427824" y="360680"/>
                  </a:lnTo>
                  <a:lnTo>
                    <a:pt x="424865" y="361950"/>
                  </a:lnTo>
                  <a:lnTo>
                    <a:pt x="424865" y="431800"/>
                  </a:lnTo>
                  <a:lnTo>
                    <a:pt x="419620" y="434086"/>
                  </a:lnTo>
                  <a:lnTo>
                    <a:pt x="420928" y="433070"/>
                  </a:lnTo>
                  <a:lnTo>
                    <a:pt x="424865" y="431800"/>
                  </a:lnTo>
                  <a:lnTo>
                    <a:pt x="424865" y="361950"/>
                  </a:lnTo>
                  <a:lnTo>
                    <a:pt x="427799" y="360680"/>
                  </a:lnTo>
                  <a:lnTo>
                    <a:pt x="431546" y="356870"/>
                  </a:lnTo>
                  <a:lnTo>
                    <a:pt x="422897" y="354330"/>
                  </a:lnTo>
                  <a:lnTo>
                    <a:pt x="418820" y="356870"/>
                  </a:lnTo>
                  <a:lnTo>
                    <a:pt x="415696" y="358140"/>
                  </a:lnTo>
                  <a:lnTo>
                    <a:pt x="400024" y="363220"/>
                  </a:lnTo>
                  <a:lnTo>
                    <a:pt x="384543" y="370840"/>
                  </a:lnTo>
                  <a:lnTo>
                    <a:pt x="378510" y="374650"/>
                  </a:lnTo>
                  <a:lnTo>
                    <a:pt x="371970" y="378460"/>
                  </a:lnTo>
                  <a:lnTo>
                    <a:pt x="365366" y="383540"/>
                  </a:lnTo>
                  <a:lnTo>
                    <a:pt x="359156" y="384810"/>
                  </a:lnTo>
                  <a:lnTo>
                    <a:pt x="354634" y="384810"/>
                  </a:lnTo>
                  <a:lnTo>
                    <a:pt x="352894" y="385889"/>
                  </a:lnTo>
                  <a:lnTo>
                    <a:pt x="352894" y="403860"/>
                  </a:lnTo>
                  <a:lnTo>
                    <a:pt x="351345" y="404952"/>
                  </a:lnTo>
                  <a:lnTo>
                    <a:pt x="351345" y="415290"/>
                  </a:lnTo>
                  <a:lnTo>
                    <a:pt x="346519" y="415290"/>
                  </a:lnTo>
                  <a:lnTo>
                    <a:pt x="345008" y="415620"/>
                  </a:lnTo>
                  <a:lnTo>
                    <a:pt x="345605" y="415290"/>
                  </a:lnTo>
                  <a:lnTo>
                    <a:pt x="348310" y="414020"/>
                  </a:lnTo>
                  <a:lnTo>
                    <a:pt x="351345" y="415290"/>
                  </a:lnTo>
                  <a:lnTo>
                    <a:pt x="351345" y="404952"/>
                  </a:lnTo>
                  <a:lnTo>
                    <a:pt x="349250" y="406400"/>
                  </a:lnTo>
                  <a:lnTo>
                    <a:pt x="345821" y="407035"/>
                  </a:lnTo>
                  <a:lnTo>
                    <a:pt x="346532" y="406400"/>
                  </a:lnTo>
                  <a:lnTo>
                    <a:pt x="352894" y="403860"/>
                  </a:lnTo>
                  <a:lnTo>
                    <a:pt x="352894" y="385889"/>
                  </a:lnTo>
                  <a:lnTo>
                    <a:pt x="350532" y="387350"/>
                  </a:lnTo>
                  <a:lnTo>
                    <a:pt x="349084" y="389890"/>
                  </a:lnTo>
                  <a:lnTo>
                    <a:pt x="352501" y="391160"/>
                  </a:lnTo>
                  <a:lnTo>
                    <a:pt x="346036" y="392430"/>
                  </a:lnTo>
                  <a:lnTo>
                    <a:pt x="336461" y="388620"/>
                  </a:lnTo>
                  <a:lnTo>
                    <a:pt x="334314" y="397510"/>
                  </a:lnTo>
                  <a:lnTo>
                    <a:pt x="337223" y="396240"/>
                  </a:lnTo>
                  <a:lnTo>
                    <a:pt x="339813" y="396240"/>
                  </a:lnTo>
                  <a:lnTo>
                    <a:pt x="342061" y="398780"/>
                  </a:lnTo>
                  <a:lnTo>
                    <a:pt x="340423" y="400050"/>
                  </a:lnTo>
                  <a:lnTo>
                    <a:pt x="327621" y="402590"/>
                  </a:lnTo>
                  <a:lnTo>
                    <a:pt x="333921" y="410210"/>
                  </a:lnTo>
                  <a:lnTo>
                    <a:pt x="327558" y="411480"/>
                  </a:lnTo>
                  <a:lnTo>
                    <a:pt x="328129" y="416560"/>
                  </a:lnTo>
                  <a:lnTo>
                    <a:pt x="334848" y="415290"/>
                  </a:lnTo>
                  <a:lnTo>
                    <a:pt x="340753" y="411480"/>
                  </a:lnTo>
                  <a:lnTo>
                    <a:pt x="341439" y="410883"/>
                  </a:lnTo>
                  <a:lnTo>
                    <a:pt x="340906" y="412750"/>
                  </a:lnTo>
                  <a:lnTo>
                    <a:pt x="343598" y="412750"/>
                  </a:lnTo>
                  <a:lnTo>
                    <a:pt x="345236" y="411949"/>
                  </a:lnTo>
                  <a:lnTo>
                    <a:pt x="343547" y="414020"/>
                  </a:lnTo>
                  <a:lnTo>
                    <a:pt x="343306" y="415975"/>
                  </a:lnTo>
                  <a:lnTo>
                    <a:pt x="334530" y="417830"/>
                  </a:lnTo>
                  <a:lnTo>
                    <a:pt x="333171" y="424180"/>
                  </a:lnTo>
                  <a:lnTo>
                    <a:pt x="339369" y="419100"/>
                  </a:lnTo>
                  <a:lnTo>
                    <a:pt x="348475" y="424180"/>
                  </a:lnTo>
                  <a:lnTo>
                    <a:pt x="354926" y="425450"/>
                  </a:lnTo>
                  <a:lnTo>
                    <a:pt x="361746" y="425450"/>
                  </a:lnTo>
                  <a:lnTo>
                    <a:pt x="368300" y="422910"/>
                  </a:lnTo>
                  <a:lnTo>
                    <a:pt x="381533" y="420370"/>
                  </a:lnTo>
                  <a:lnTo>
                    <a:pt x="376351" y="422910"/>
                  </a:lnTo>
                  <a:lnTo>
                    <a:pt x="381533" y="424180"/>
                  </a:lnTo>
                  <a:lnTo>
                    <a:pt x="377647" y="425450"/>
                  </a:lnTo>
                  <a:lnTo>
                    <a:pt x="373430" y="425450"/>
                  </a:lnTo>
                  <a:lnTo>
                    <a:pt x="373126" y="425551"/>
                  </a:lnTo>
                  <a:lnTo>
                    <a:pt x="377469" y="427990"/>
                  </a:lnTo>
                  <a:lnTo>
                    <a:pt x="370459" y="435610"/>
                  </a:lnTo>
                  <a:lnTo>
                    <a:pt x="361200" y="438150"/>
                  </a:lnTo>
                  <a:lnTo>
                    <a:pt x="356387" y="436880"/>
                  </a:lnTo>
                  <a:lnTo>
                    <a:pt x="359143" y="434340"/>
                  </a:lnTo>
                  <a:lnTo>
                    <a:pt x="361264" y="431800"/>
                  </a:lnTo>
                  <a:lnTo>
                    <a:pt x="362191" y="429260"/>
                  </a:lnTo>
                  <a:lnTo>
                    <a:pt x="355092" y="430530"/>
                  </a:lnTo>
                  <a:lnTo>
                    <a:pt x="350786" y="432142"/>
                  </a:lnTo>
                  <a:lnTo>
                    <a:pt x="349656" y="430530"/>
                  </a:lnTo>
                  <a:lnTo>
                    <a:pt x="346062" y="425450"/>
                  </a:lnTo>
                  <a:lnTo>
                    <a:pt x="341439" y="428345"/>
                  </a:lnTo>
                  <a:lnTo>
                    <a:pt x="341439" y="435610"/>
                  </a:lnTo>
                  <a:lnTo>
                    <a:pt x="334327" y="438150"/>
                  </a:lnTo>
                  <a:lnTo>
                    <a:pt x="336359" y="436880"/>
                  </a:lnTo>
                  <a:lnTo>
                    <a:pt x="341439" y="435610"/>
                  </a:lnTo>
                  <a:lnTo>
                    <a:pt x="341439" y="428345"/>
                  </a:lnTo>
                  <a:lnTo>
                    <a:pt x="337921" y="430530"/>
                  </a:lnTo>
                  <a:lnTo>
                    <a:pt x="343090" y="425450"/>
                  </a:lnTo>
                  <a:lnTo>
                    <a:pt x="344385" y="424180"/>
                  </a:lnTo>
                  <a:lnTo>
                    <a:pt x="340194" y="425450"/>
                  </a:lnTo>
                  <a:lnTo>
                    <a:pt x="336829" y="422910"/>
                  </a:lnTo>
                  <a:lnTo>
                    <a:pt x="331635" y="427990"/>
                  </a:lnTo>
                  <a:lnTo>
                    <a:pt x="328637" y="429260"/>
                  </a:lnTo>
                  <a:lnTo>
                    <a:pt x="319214" y="434340"/>
                  </a:lnTo>
                  <a:lnTo>
                    <a:pt x="308775" y="434340"/>
                  </a:lnTo>
                  <a:lnTo>
                    <a:pt x="303771" y="440690"/>
                  </a:lnTo>
                  <a:lnTo>
                    <a:pt x="311886" y="440690"/>
                  </a:lnTo>
                  <a:lnTo>
                    <a:pt x="306235" y="444500"/>
                  </a:lnTo>
                  <a:lnTo>
                    <a:pt x="305625" y="448310"/>
                  </a:lnTo>
                  <a:lnTo>
                    <a:pt x="308813" y="449580"/>
                  </a:lnTo>
                  <a:lnTo>
                    <a:pt x="314604" y="448310"/>
                  </a:lnTo>
                  <a:lnTo>
                    <a:pt x="309956" y="449580"/>
                  </a:lnTo>
                  <a:lnTo>
                    <a:pt x="308444" y="459740"/>
                  </a:lnTo>
                  <a:lnTo>
                    <a:pt x="314223" y="462280"/>
                  </a:lnTo>
                  <a:lnTo>
                    <a:pt x="310756" y="463550"/>
                  </a:lnTo>
                  <a:lnTo>
                    <a:pt x="306184" y="464820"/>
                  </a:lnTo>
                  <a:lnTo>
                    <a:pt x="305308" y="468630"/>
                  </a:lnTo>
                  <a:lnTo>
                    <a:pt x="320459" y="468630"/>
                  </a:lnTo>
                  <a:lnTo>
                    <a:pt x="346075" y="466090"/>
                  </a:lnTo>
                  <a:lnTo>
                    <a:pt x="369201" y="461010"/>
                  </a:lnTo>
                  <a:lnTo>
                    <a:pt x="376910" y="452120"/>
                  </a:lnTo>
                  <a:lnTo>
                    <a:pt x="382574" y="448310"/>
                  </a:lnTo>
                  <a:lnTo>
                    <a:pt x="395947" y="441960"/>
                  </a:lnTo>
                  <a:lnTo>
                    <a:pt x="404342" y="438150"/>
                  </a:lnTo>
                  <a:lnTo>
                    <a:pt x="410006" y="435584"/>
                  </a:lnTo>
                  <a:lnTo>
                    <a:pt x="417512" y="430530"/>
                  </a:lnTo>
                  <a:lnTo>
                    <a:pt x="416344" y="435508"/>
                  </a:lnTo>
                  <a:lnTo>
                    <a:pt x="401485" y="441960"/>
                  </a:lnTo>
                  <a:lnTo>
                    <a:pt x="390550" y="447040"/>
                  </a:lnTo>
                  <a:lnTo>
                    <a:pt x="381152" y="455930"/>
                  </a:lnTo>
                  <a:lnTo>
                    <a:pt x="383489" y="454660"/>
                  </a:lnTo>
                  <a:lnTo>
                    <a:pt x="386067" y="453390"/>
                  </a:lnTo>
                  <a:lnTo>
                    <a:pt x="388874" y="453390"/>
                  </a:lnTo>
                  <a:lnTo>
                    <a:pt x="383006" y="457200"/>
                  </a:lnTo>
                  <a:lnTo>
                    <a:pt x="377990" y="462280"/>
                  </a:lnTo>
                  <a:lnTo>
                    <a:pt x="371424" y="471170"/>
                  </a:lnTo>
                  <a:lnTo>
                    <a:pt x="369201" y="481330"/>
                  </a:lnTo>
                  <a:lnTo>
                    <a:pt x="365760" y="483870"/>
                  </a:lnTo>
                  <a:lnTo>
                    <a:pt x="358241" y="487680"/>
                  </a:lnTo>
                  <a:lnTo>
                    <a:pt x="350050" y="490220"/>
                  </a:lnTo>
                  <a:lnTo>
                    <a:pt x="342823" y="494030"/>
                  </a:lnTo>
                  <a:lnTo>
                    <a:pt x="338201" y="500380"/>
                  </a:lnTo>
                  <a:lnTo>
                    <a:pt x="342061" y="499110"/>
                  </a:lnTo>
                  <a:lnTo>
                    <a:pt x="346176" y="499110"/>
                  </a:lnTo>
                  <a:lnTo>
                    <a:pt x="350189" y="500380"/>
                  </a:lnTo>
                  <a:lnTo>
                    <a:pt x="339915" y="504190"/>
                  </a:lnTo>
                  <a:lnTo>
                    <a:pt x="337451" y="502920"/>
                  </a:lnTo>
                  <a:lnTo>
                    <a:pt x="331152" y="511810"/>
                  </a:lnTo>
                  <a:lnTo>
                    <a:pt x="326644" y="515620"/>
                  </a:lnTo>
                  <a:lnTo>
                    <a:pt x="314502" y="518160"/>
                  </a:lnTo>
                  <a:lnTo>
                    <a:pt x="309181" y="520700"/>
                  </a:lnTo>
                  <a:lnTo>
                    <a:pt x="312864" y="519430"/>
                  </a:lnTo>
                  <a:lnTo>
                    <a:pt x="315442" y="524510"/>
                  </a:lnTo>
                  <a:lnTo>
                    <a:pt x="318808" y="523240"/>
                  </a:lnTo>
                  <a:lnTo>
                    <a:pt x="321284" y="521970"/>
                  </a:lnTo>
                  <a:lnTo>
                    <a:pt x="323799" y="521970"/>
                  </a:lnTo>
                  <a:lnTo>
                    <a:pt x="326351" y="520700"/>
                  </a:lnTo>
                  <a:lnTo>
                    <a:pt x="333235" y="519430"/>
                  </a:lnTo>
                  <a:lnTo>
                    <a:pt x="338747" y="514350"/>
                  </a:lnTo>
                  <a:lnTo>
                    <a:pt x="345770" y="513080"/>
                  </a:lnTo>
                  <a:lnTo>
                    <a:pt x="355257" y="510540"/>
                  </a:lnTo>
                  <a:lnTo>
                    <a:pt x="367118" y="506730"/>
                  </a:lnTo>
                  <a:lnTo>
                    <a:pt x="378790" y="504190"/>
                  </a:lnTo>
                  <a:lnTo>
                    <a:pt x="387731" y="504190"/>
                  </a:lnTo>
                  <a:lnTo>
                    <a:pt x="386270" y="505460"/>
                  </a:lnTo>
                  <a:lnTo>
                    <a:pt x="384860" y="505460"/>
                  </a:lnTo>
                  <a:lnTo>
                    <a:pt x="383463" y="506730"/>
                  </a:lnTo>
                  <a:lnTo>
                    <a:pt x="384517" y="509270"/>
                  </a:lnTo>
                  <a:lnTo>
                    <a:pt x="386918" y="511810"/>
                  </a:lnTo>
                  <a:lnTo>
                    <a:pt x="390042" y="510540"/>
                  </a:lnTo>
                  <a:lnTo>
                    <a:pt x="387337" y="514350"/>
                  </a:lnTo>
                  <a:lnTo>
                    <a:pt x="392417" y="513080"/>
                  </a:lnTo>
                  <a:lnTo>
                    <a:pt x="394741" y="510540"/>
                  </a:lnTo>
                  <a:lnTo>
                    <a:pt x="398221" y="506730"/>
                  </a:lnTo>
                  <a:lnTo>
                    <a:pt x="403974" y="509270"/>
                  </a:lnTo>
                  <a:lnTo>
                    <a:pt x="399719" y="511810"/>
                  </a:lnTo>
                  <a:lnTo>
                    <a:pt x="403123" y="514350"/>
                  </a:lnTo>
                  <a:lnTo>
                    <a:pt x="401866" y="520700"/>
                  </a:lnTo>
                  <a:lnTo>
                    <a:pt x="399897" y="525780"/>
                  </a:lnTo>
                  <a:lnTo>
                    <a:pt x="401129" y="529590"/>
                  </a:lnTo>
                  <a:lnTo>
                    <a:pt x="406996" y="532130"/>
                  </a:lnTo>
                  <a:lnTo>
                    <a:pt x="413346" y="525780"/>
                  </a:lnTo>
                  <a:lnTo>
                    <a:pt x="419011" y="515620"/>
                  </a:lnTo>
                  <a:lnTo>
                    <a:pt x="429310" y="510540"/>
                  </a:lnTo>
                  <a:lnTo>
                    <a:pt x="434924" y="506730"/>
                  </a:lnTo>
                  <a:lnTo>
                    <a:pt x="432054" y="509270"/>
                  </a:lnTo>
                  <a:lnTo>
                    <a:pt x="434949" y="509270"/>
                  </a:lnTo>
                  <a:lnTo>
                    <a:pt x="440118" y="508000"/>
                  </a:lnTo>
                  <a:lnTo>
                    <a:pt x="442087" y="506730"/>
                  </a:lnTo>
                  <a:lnTo>
                    <a:pt x="444068" y="505460"/>
                  </a:lnTo>
                  <a:lnTo>
                    <a:pt x="447827" y="504190"/>
                  </a:lnTo>
                  <a:lnTo>
                    <a:pt x="452069" y="501650"/>
                  </a:lnTo>
                  <a:lnTo>
                    <a:pt x="453275" y="499110"/>
                  </a:lnTo>
                  <a:lnTo>
                    <a:pt x="453885" y="497840"/>
                  </a:lnTo>
                  <a:lnTo>
                    <a:pt x="453263" y="501650"/>
                  </a:lnTo>
                  <a:lnTo>
                    <a:pt x="453910" y="502119"/>
                  </a:lnTo>
                  <a:lnTo>
                    <a:pt x="447929" y="504190"/>
                  </a:lnTo>
                  <a:lnTo>
                    <a:pt x="436168" y="510540"/>
                  </a:lnTo>
                  <a:lnTo>
                    <a:pt x="437616" y="515620"/>
                  </a:lnTo>
                  <a:lnTo>
                    <a:pt x="436968" y="518160"/>
                  </a:lnTo>
                  <a:lnTo>
                    <a:pt x="434149" y="519430"/>
                  </a:lnTo>
                  <a:lnTo>
                    <a:pt x="441058" y="521970"/>
                  </a:lnTo>
                  <a:lnTo>
                    <a:pt x="450138" y="520700"/>
                  </a:lnTo>
                  <a:lnTo>
                    <a:pt x="459282" y="518160"/>
                  </a:lnTo>
                  <a:lnTo>
                    <a:pt x="466356" y="515620"/>
                  </a:lnTo>
                  <a:lnTo>
                    <a:pt x="473202" y="513080"/>
                  </a:lnTo>
                  <a:lnTo>
                    <a:pt x="480339" y="511810"/>
                  </a:lnTo>
                  <a:lnTo>
                    <a:pt x="504647" y="500380"/>
                  </a:lnTo>
                  <a:lnTo>
                    <a:pt x="510755" y="497840"/>
                  </a:lnTo>
                  <a:lnTo>
                    <a:pt x="499783" y="504190"/>
                  </a:lnTo>
                  <a:lnTo>
                    <a:pt x="489318" y="510540"/>
                  </a:lnTo>
                  <a:lnTo>
                    <a:pt x="478675" y="515620"/>
                  </a:lnTo>
                  <a:lnTo>
                    <a:pt x="467194" y="520700"/>
                  </a:lnTo>
                  <a:lnTo>
                    <a:pt x="459778" y="523240"/>
                  </a:lnTo>
                  <a:lnTo>
                    <a:pt x="451065" y="527050"/>
                  </a:lnTo>
                  <a:lnTo>
                    <a:pt x="443712" y="532130"/>
                  </a:lnTo>
                  <a:lnTo>
                    <a:pt x="440334" y="538480"/>
                  </a:lnTo>
                  <a:lnTo>
                    <a:pt x="443331" y="537210"/>
                  </a:lnTo>
                  <a:lnTo>
                    <a:pt x="446506" y="538480"/>
                  </a:lnTo>
                  <a:lnTo>
                    <a:pt x="448462" y="541020"/>
                  </a:lnTo>
                  <a:lnTo>
                    <a:pt x="441617" y="538480"/>
                  </a:lnTo>
                  <a:lnTo>
                    <a:pt x="434086" y="541020"/>
                  </a:lnTo>
                  <a:lnTo>
                    <a:pt x="426935" y="546100"/>
                  </a:lnTo>
                  <a:lnTo>
                    <a:pt x="421220" y="549910"/>
                  </a:lnTo>
                  <a:lnTo>
                    <a:pt x="417118" y="553720"/>
                  </a:lnTo>
                  <a:lnTo>
                    <a:pt x="412013" y="554990"/>
                  </a:lnTo>
                  <a:lnTo>
                    <a:pt x="404926" y="562610"/>
                  </a:lnTo>
                  <a:lnTo>
                    <a:pt x="404279" y="567690"/>
                  </a:lnTo>
                  <a:lnTo>
                    <a:pt x="399719" y="570230"/>
                  </a:lnTo>
                  <a:lnTo>
                    <a:pt x="402793" y="570230"/>
                  </a:lnTo>
                  <a:lnTo>
                    <a:pt x="400380" y="571500"/>
                  </a:lnTo>
                  <a:lnTo>
                    <a:pt x="397141" y="570230"/>
                  </a:lnTo>
                  <a:lnTo>
                    <a:pt x="398564" y="566420"/>
                  </a:lnTo>
                  <a:lnTo>
                    <a:pt x="381215" y="571500"/>
                  </a:lnTo>
                  <a:lnTo>
                    <a:pt x="372859" y="575310"/>
                  </a:lnTo>
                  <a:lnTo>
                    <a:pt x="364655" y="577850"/>
                  </a:lnTo>
                  <a:lnTo>
                    <a:pt x="357847" y="581660"/>
                  </a:lnTo>
                  <a:lnTo>
                    <a:pt x="331749" y="600710"/>
                  </a:lnTo>
                  <a:lnTo>
                    <a:pt x="321741" y="599440"/>
                  </a:lnTo>
                  <a:lnTo>
                    <a:pt x="319074" y="598170"/>
                  </a:lnTo>
                  <a:lnTo>
                    <a:pt x="314540" y="599440"/>
                  </a:lnTo>
                  <a:lnTo>
                    <a:pt x="309892" y="601129"/>
                  </a:lnTo>
                  <a:lnTo>
                    <a:pt x="309892" y="619379"/>
                  </a:lnTo>
                  <a:lnTo>
                    <a:pt x="307060" y="622300"/>
                  </a:lnTo>
                  <a:lnTo>
                    <a:pt x="302996" y="622300"/>
                  </a:lnTo>
                  <a:lnTo>
                    <a:pt x="308914" y="619760"/>
                  </a:lnTo>
                  <a:lnTo>
                    <a:pt x="309892" y="619379"/>
                  </a:lnTo>
                  <a:lnTo>
                    <a:pt x="309892" y="601129"/>
                  </a:lnTo>
                  <a:lnTo>
                    <a:pt x="286562" y="609600"/>
                  </a:lnTo>
                  <a:lnTo>
                    <a:pt x="273494" y="613410"/>
                  </a:lnTo>
                  <a:lnTo>
                    <a:pt x="249707" y="622300"/>
                  </a:lnTo>
                  <a:lnTo>
                    <a:pt x="229222" y="632460"/>
                  </a:lnTo>
                  <a:lnTo>
                    <a:pt x="225996" y="642620"/>
                  </a:lnTo>
                  <a:lnTo>
                    <a:pt x="224866" y="642620"/>
                  </a:lnTo>
                  <a:lnTo>
                    <a:pt x="223583" y="643890"/>
                  </a:lnTo>
                  <a:lnTo>
                    <a:pt x="222135" y="643890"/>
                  </a:lnTo>
                  <a:lnTo>
                    <a:pt x="218922" y="638810"/>
                  </a:lnTo>
                  <a:lnTo>
                    <a:pt x="213550" y="641350"/>
                  </a:lnTo>
                  <a:lnTo>
                    <a:pt x="207632" y="645160"/>
                  </a:lnTo>
                  <a:lnTo>
                    <a:pt x="202780" y="647700"/>
                  </a:lnTo>
                  <a:lnTo>
                    <a:pt x="204254" y="640080"/>
                  </a:lnTo>
                  <a:lnTo>
                    <a:pt x="206692" y="638810"/>
                  </a:lnTo>
                  <a:lnTo>
                    <a:pt x="210527" y="636270"/>
                  </a:lnTo>
                  <a:lnTo>
                    <a:pt x="212445" y="635000"/>
                  </a:lnTo>
                  <a:lnTo>
                    <a:pt x="207962" y="636270"/>
                  </a:lnTo>
                  <a:lnTo>
                    <a:pt x="197396" y="636270"/>
                  </a:lnTo>
                  <a:lnTo>
                    <a:pt x="200075" y="635000"/>
                  </a:lnTo>
                  <a:lnTo>
                    <a:pt x="169811" y="642620"/>
                  </a:lnTo>
                  <a:lnTo>
                    <a:pt x="140741" y="652780"/>
                  </a:lnTo>
                  <a:lnTo>
                    <a:pt x="134480" y="656590"/>
                  </a:lnTo>
                  <a:lnTo>
                    <a:pt x="128968" y="659130"/>
                  </a:lnTo>
                  <a:lnTo>
                    <a:pt x="123266" y="662940"/>
                  </a:lnTo>
                  <a:lnTo>
                    <a:pt x="116446" y="664210"/>
                  </a:lnTo>
                  <a:lnTo>
                    <a:pt x="112141" y="665480"/>
                  </a:lnTo>
                  <a:lnTo>
                    <a:pt x="119608" y="666750"/>
                  </a:lnTo>
                  <a:lnTo>
                    <a:pt x="118110" y="670560"/>
                  </a:lnTo>
                  <a:lnTo>
                    <a:pt x="118821" y="675640"/>
                  </a:lnTo>
                  <a:lnTo>
                    <a:pt x="113804" y="676910"/>
                  </a:lnTo>
                  <a:lnTo>
                    <a:pt x="116992" y="678180"/>
                  </a:lnTo>
                  <a:lnTo>
                    <a:pt x="121793" y="678180"/>
                  </a:lnTo>
                  <a:lnTo>
                    <a:pt x="127508" y="669290"/>
                  </a:lnTo>
                  <a:lnTo>
                    <a:pt x="126415" y="675640"/>
                  </a:lnTo>
                  <a:lnTo>
                    <a:pt x="132905" y="673100"/>
                  </a:lnTo>
                  <a:lnTo>
                    <a:pt x="134569" y="669290"/>
                  </a:lnTo>
                  <a:lnTo>
                    <a:pt x="141414" y="666750"/>
                  </a:lnTo>
                  <a:lnTo>
                    <a:pt x="145465" y="666750"/>
                  </a:lnTo>
                  <a:lnTo>
                    <a:pt x="148983" y="664210"/>
                  </a:lnTo>
                  <a:lnTo>
                    <a:pt x="156298" y="659130"/>
                  </a:lnTo>
                  <a:lnTo>
                    <a:pt x="165150" y="654050"/>
                  </a:lnTo>
                  <a:lnTo>
                    <a:pt x="174142" y="651510"/>
                  </a:lnTo>
                  <a:lnTo>
                    <a:pt x="181902" y="655320"/>
                  </a:lnTo>
                  <a:lnTo>
                    <a:pt x="173494" y="655320"/>
                  </a:lnTo>
                  <a:lnTo>
                    <a:pt x="167855" y="656590"/>
                  </a:lnTo>
                  <a:lnTo>
                    <a:pt x="161785" y="662940"/>
                  </a:lnTo>
                  <a:lnTo>
                    <a:pt x="166408" y="660400"/>
                  </a:lnTo>
                  <a:lnTo>
                    <a:pt x="172288" y="661670"/>
                  </a:lnTo>
                  <a:lnTo>
                    <a:pt x="178460" y="660400"/>
                  </a:lnTo>
                  <a:lnTo>
                    <a:pt x="185724" y="656590"/>
                  </a:lnTo>
                  <a:lnTo>
                    <a:pt x="190423" y="659130"/>
                  </a:lnTo>
                  <a:lnTo>
                    <a:pt x="193535" y="659130"/>
                  </a:lnTo>
                  <a:lnTo>
                    <a:pt x="196786" y="656590"/>
                  </a:lnTo>
                  <a:lnTo>
                    <a:pt x="198399" y="655320"/>
                  </a:lnTo>
                  <a:lnTo>
                    <a:pt x="202806" y="651510"/>
                  </a:lnTo>
                  <a:lnTo>
                    <a:pt x="205740" y="648970"/>
                  </a:lnTo>
                  <a:lnTo>
                    <a:pt x="200863" y="657860"/>
                  </a:lnTo>
                  <a:lnTo>
                    <a:pt x="204660" y="655320"/>
                  </a:lnTo>
                  <a:lnTo>
                    <a:pt x="210489" y="650240"/>
                  </a:lnTo>
                  <a:lnTo>
                    <a:pt x="218541" y="648970"/>
                  </a:lnTo>
                  <a:lnTo>
                    <a:pt x="220814" y="648970"/>
                  </a:lnTo>
                  <a:lnTo>
                    <a:pt x="223393" y="647700"/>
                  </a:lnTo>
                  <a:lnTo>
                    <a:pt x="228561" y="645160"/>
                  </a:lnTo>
                  <a:lnTo>
                    <a:pt x="231241" y="643890"/>
                  </a:lnTo>
                  <a:lnTo>
                    <a:pt x="239255" y="640080"/>
                  </a:lnTo>
                  <a:lnTo>
                    <a:pt x="243801" y="645160"/>
                  </a:lnTo>
                  <a:lnTo>
                    <a:pt x="240157" y="648970"/>
                  </a:lnTo>
                  <a:lnTo>
                    <a:pt x="236029" y="651510"/>
                  </a:lnTo>
                  <a:lnTo>
                    <a:pt x="231419" y="654050"/>
                  </a:lnTo>
                  <a:lnTo>
                    <a:pt x="239572" y="654050"/>
                  </a:lnTo>
                  <a:lnTo>
                    <a:pt x="244881" y="646430"/>
                  </a:lnTo>
                  <a:lnTo>
                    <a:pt x="255917" y="640080"/>
                  </a:lnTo>
                  <a:lnTo>
                    <a:pt x="258127" y="638810"/>
                  </a:lnTo>
                  <a:lnTo>
                    <a:pt x="264426" y="640080"/>
                  </a:lnTo>
                  <a:lnTo>
                    <a:pt x="277393" y="638810"/>
                  </a:lnTo>
                  <a:lnTo>
                    <a:pt x="284949" y="637540"/>
                  </a:lnTo>
                  <a:lnTo>
                    <a:pt x="293027" y="631190"/>
                  </a:lnTo>
                  <a:lnTo>
                    <a:pt x="298704" y="623570"/>
                  </a:lnTo>
                  <a:lnTo>
                    <a:pt x="303771" y="627380"/>
                  </a:lnTo>
                  <a:lnTo>
                    <a:pt x="299631" y="628650"/>
                  </a:lnTo>
                  <a:lnTo>
                    <a:pt x="295427" y="631190"/>
                  </a:lnTo>
                  <a:lnTo>
                    <a:pt x="294093" y="635000"/>
                  </a:lnTo>
                  <a:lnTo>
                    <a:pt x="297980" y="635000"/>
                  </a:lnTo>
                  <a:lnTo>
                    <a:pt x="300139" y="631190"/>
                  </a:lnTo>
                  <a:lnTo>
                    <a:pt x="307238" y="627380"/>
                  </a:lnTo>
                  <a:lnTo>
                    <a:pt x="311658" y="627380"/>
                  </a:lnTo>
                  <a:lnTo>
                    <a:pt x="315379" y="624840"/>
                  </a:lnTo>
                  <a:lnTo>
                    <a:pt x="309943" y="624840"/>
                  </a:lnTo>
                  <a:lnTo>
                    <a:pt x="311531" y="623570"/>
                  </a:lnTo>
                  <a:lnTo>
                    <a:pt x="313258" y="622300"/>
                  </a:lnTo>
                  <a:lnTo>
                    <a:pt x="314998" y="621030"/>
                  </a:lnTo>
                  <a:lnTo>
                    <a:pt x="311277" y="618820"/>
                  </a:lnTo>
                  <a:lnTo>
                    <a:pt x="312077" y="618490"/>
                  </a:lnTo>
                  <a:lnTo>
                    <a:pt x="315252" y="617220"/>
                  </a:lnTo>
                  <a:lnTo>
                    <a:pt x="321843" y="614680"/>
                  </a:lnTo>
                  <a:lnTo>
                    <a:pt x="328536" y="613410"/>
                  </a:lnTo>
                  <a:lnTo>
                    <a:pt x="332536" y="613410"/>
                  </a:lnTo>
                  <a:lnTo>
                    <a:pt x="337654" y="612140"/>
                  </a:lnTo>
                  <a:lnTo>
                    <a:pt x="340233" y="610870"/>
                  </a:lnTo>
                  <a:lnTo>
                    <a:pt x="336664" y="609600"/>
                  </a:lnTo>
                  <a:lnTo>
                    <a:pt x="343001" y="608330"/>
                  </a:lnTo>
                  <a:lnTo>
                    <a:pt x="346367" y="605790"/>
                  </a:lnTo>
                  <a:lnTo>
                    <a:pt x="356362" y="608330"/>
                  </a:lnTo>
                  <a:lnTo>
                    <a:pt x="361124" y="608330"/>
                  </a:lnTo>
                  <a:lnTo>
                    <a:pt x="361823" y="605790"/>
                  </a:lnTo>
                  <a:lnTo>
                    <a:pt x="363220" y="600710"/>
                  </a:lnTo>
                  <a:lnTo>
                    <a:pt x="370725" y="599440"/>
                  </a:lnTo>
                  <a:lnTo>
                    <a:pt x="376072" y="596900"/>
                  </a:lnTo>
                  <a:lnTo>
                    <a:pt x="376199" y="600710"/>
                  </a:lnTo>
                  <a:lnTo>
                    <a:pt x="384606" y="598170"/>
                  </a:lnTo>
                  <a:lnTo>
                    <a:pt x="385584" y="596900"/>
                  </a:lnTo>
                  <a:lnTo>
                    <a:pt x="387527" y="594360"/>
                  </a:lnTo>
                  <a:lnTo>
                    <a:pt x="398564" y="593090"/>
                  </a:lnTo>
                  <a:lnTo>
                    <a:pt x="403555" y="593090"/>
                  </a:lnTo>
                  <a:lnTo>
                    <a:pt x="411822" y="588010"/>
                  </a:lnTo>
                  <a:lnTo>
                    <a:pt x="418071" y="588010"/>
                  </a:lnTo>
                  <a:lnTo>
                    <a:pt x="422351" y="584200"/>
                  </a:lnTo>
                  <a:lnTo>
                    <a:pt x="431520" y="577850"/>
                  </a:lnTo>
                  <a:lnTo>
                    <a:pt x="433349" y="576580"/>
                  </a:lnTo>
                  <a:lnTo>
                    <a:pt x="424878" y="577850"/>
                  </a:lnTo>
                  <a:lnTo>
                    <a:pt x="429755" y="576580"/>
                  </a:lnTo>
                  <a:lnTo>
                    <a:pt x="437476" y="571500"/>
                  </a:lnTo>
                  <a:lnTo>
                    <a:pt x="439407" y="570230"/>
                  </a:lnTo>
                  <a:lnTo>
                    <a:pt x="441337" y="568960"/>
                  </a:lnTo>
                  <a:lnTo>
                    <a:pt x="450151" y="572770"/>
                  </a:lnTo>
                  <a:lnTo>
                    <a:pt x="451510" y="568960"/>
                  </a:lnTo>
                  <a:lnTo>
                    <a:pt x="451967" y="567690"/>
                  </a:lnTo>
                  <a:lnTo>
                    <a:pt x="465124" y="567690"/>
                  </a:lnTo>
                  <a:lnTo>
                    <a:pt x="472300" y="561340"/>
                  </a:lnTo>
                  <a:lnTo>
                    <a:pt x="486752" y="556260"/>
                  </a:lnTo>
                  <a:lnTo>
                    <a:pt x="494017" y="556260"/>
                  </a:lnTo>
                  <a:lnTo>
                    <a:pt x="506755" y="549910"/>
                  </a:lnTo>
                  <a:lnTo>
                    <a:pt x="510921" y="547370"/>
                  </a:lnTo>
                  <a:lnTo>
                    <a:pt x="523659" y="546100"/>
                  </a:lnTo>
                  <a:lnTo>
                    <a:pt x="535165" y="544830"/>
                  </a:lnTo>
                  <a:lnTo>
                    <a:pt x="538048" y="541020"/>
                  </a:lnTo>
                  <a:lnTo>
                    <a:pt x="539013" y="539750"/>
                  </a:lnTo>
                  <a:lnTo>
                    <a:pt x="540537" y="543560"/>
                  </a:lnTo>
                  <a:lnTo>
                    <a:pt x="545058" y="541020"/>
                  </a:lnTo>
                  <a:lnTo>
                    <a:pt x="547014" y="539750"/>
                  </a:lnTo>
                  <a:lnTo>
                    <a:pt x="550951" y="537210"/>
                  </a:lnTo>
                  <a:lnTo>
                    <a:pt x="552907" y="535940"/>
                  </a:lnTo>
                  <a:lnTo>
                    <a:pt x="554875" y="534670"/>
                  </a:lnTo>
                  <a:lnTo>
                    <a:pt x="549325" y="534670"/>
                  </a:lnTo>
                  <a:lnTo>
                    <a:pt x="546747" y="535940"/>
                  </a:lnTo>
                  <a:lnTo>
                    <a:pt x="551827" y="532130"/>
                  </a:lnTo>
                  <a:lnTo>
                    <a:pt x="558393" y="533400"/>
                  </a:lnTo>
                  <a:lnTo>
                    <a:pt x="559790" y="532130"/>
                  </a:lnTo>
                  <a:lnTo>
                    <a:pt x="566762" y="525780"/>
                  </a:lnTo>
                  <a:lnTo>
                    <a:pt x="570522" y="527050"/>
                  </a:lnTo>
                  <a:lnTo>
                    <a:pt x="572300" y="525780"/>
                  </a:lnTo>
                  <a:lnTo>
                    <a:pt x="581177" y="519430"/>
                  </a:lnTo>
                  <a:lnTo>
                    <a:pt x="590118" y="519430"/>
                  </a:lnTo>
                  <a:lnTo>
                    <a:pt x="598043" y="516890"/>
                  </a:lnTo>
                  <a:lnTo>
                    <a:pt x="602665" y="515620"/>
                  </a:lnTo>
                  <a:lnTo>
                    <a:pt x="608914" y="511810"/>
                  </a:lnTo>
                  <a:lnTo>
                    <a:pt x="612787" y="508000"/>
                  </a:lnTo>
                  <a:lnTo>
                    <a:pt x="610311" y="502920"/>
                  </a:lnTo>
                  <a:lnTo>
                    <a:pt x="605040" y="500380"/>
                  </a:lnTo>
                  <a:lnTo>
                    <a:pt x="597039" y="501650"/>
                  </a:lnTo>
                  <a:lnTo>
                    <a:pt x="591235" y="502920"/>
                  </a:lnTo>
                  <a:lnTo>
                    <a:pt x="593940" y="497840"/>
                  </a:lnTo>
                  <a:lnTo>
                    <a:pt x="600062" y="494030"/>
                  </a:lnTo>
                  <a:lnTo>
                    <a:pt x="605155" y="492760"/>
                  </a:lnTo>
                  <a:lnTo>
                    <a:pt x="612597" y="490220"/>
                  </a:lnTo>
                  <a:lnTo>
                    <a:pt x="614375" y="488950"/>
                  </a:lnTo>
                  <a:lnTo>
                    <a:pt x="621652" y="487680"/>
                  </a:lnTo>
                  <a:lnTo>
                    <a:pt x="626884" y="485140"/>
                  </a:lnTo>
                  <a:lnTo>
                    <a:pt x="627049" y="482600"/>
                  </a:lnTo>
                  <a:lnTo>
                    <a:pt x="632345" y="480060"/>
                  </a:lnTo>
                  <a:lnTo>
                    <a:pt x="639038" y="478790"/>
                  </a:lnTo>
                  <a:lnTo>
                    <a:pt x="643242" y="477520"/>
                  </a:lnTo>
                  <a:lnTo>
                    <a:pt x="646379" y="476250"/>
                  </a:lnTo>
                  <a:lnTo>
                    <a:pt x="650468" y="474980"/>
                  </a:lnTo>
                  <a:lnTo>
                    <a:pt x="652056" y="473710"/>
                  </a:lnTo>
                  <a:lnTo>
                    <a:pt x="647725" y="477520"/>
                  </a:lnTo>
                  <a:lnTo>
                    <a:pt x="651649" y="474980"/>
                  </a:lnTo>
                  <a:lnTo>
                    <a:pt x="656729" y="476250"/>
                  </a:lnTo>
                  <a:lnTo>
                    <a:pt x="660501" y="474980"/>
                  </a:lnTo>
                  <a:lnTo>
                    <a:pt x="664286" y="473710"/>
                  </a:lnTo>
                  <a:lnTo>
                    <a:pt x="670445" y="468630"/>
                  </a:lnTo>
                  <a:lnTo>
                    <a:pt x="662051" y="468630"/>
                  </a:lnTo>
                  <a:lnTo>
                    <a:pt x="677100" y="466090"/>
                  </a:lnTo>
                  <a:lnTo>
                    <a:pt x="691946" y="461010"/>
                  </a:lnTo>
                  <a:lnTo>
                    <a:pt x="697141" y="458470"/>
                  </a:lnTo>
                  <a:lnTo>
                    <a:pt x="697890" y="453390"/>
                  </a:lnTo>
                  <a:lnTo>
                    <a:pt x="698182" y="451370"/>
                  </a:lnTo>
                  <a:lnTo>
                    <a:pt x="699287" y="453390"/>
                  </a:lnTo>
                  <a:lnTo>
                    <a:pt x="711327" y="449580"/>
                  </a:lnTo>
                  <a:lnTo>
                    <a:pt x="718350" y="448310"/>
                  </a:lnTo>
                  <a:lnTo>
                    <a:pt x="719963" y="447040"/>
                  </a:lnTo>
                  <a:lnTo>
                    <a:pt x="756754" y="430530"/>
                  </a:lnTo>
                  <a:lnTo>
                    <a:pt x="760933" y="427990"/>
                  </a:lnTo>
                  <a:lnTo>
                    <a:pt x="772718" y="420370"/>
                  </a:lnTo>
                  <a:lnTo>
                    <a:pt x="779653" y="420370"/>
                  </a:lnTo>
                  <a:lnTo>
                    <a:pt x="784644" y="419100"/>
                  </a:lnTo>
                  <a:lnTo>
                    <a:pt x="794613" y="416560"/>
                  </a:lnTo>
                  <a:lnTo>
                    <a:pt x="797445" y="414020"/>
                  </a:lnTo>
                  <a:lnTo>
                    <a:pt x="800277" y="411480"/>
                  </a:lnTo>
                  <a:lnTo>
                    <a:pt x="814209" y="410210"/>
                  </a:lnTo>
                  <a:lnTo>
                    <a:pt x="822121" y="408940"/>
                  </a:lnTo>
                  <a:lnTo>
                    <a:pt x="826858" y="403860"/>
                  </a:lnTo>
                  <a:lnTo>
                    <a:pt x="827341" y="408940"/>
                  </a:lnTo>
                  <a:lnTo>
                    <a:pt x="832497" y="408940"/>
                  </a:lnTo>
                  <a:lnTo>
                    <a:pt x="839000" y="407670"/>
                  </a:lnTo>
                  <a:lnTo>
                    <a:pt x="843546" y="406400"/>
                  </a:lnTo>
                  <a:lnTo>
                    <a:pt x="849401" y="403860"/>
                  </a:lnTo>
                  <a:lnTo>
                    <a:pt x="858202" y="400050"/>
                  </a:lnTo>
                  <a:lnTo>
                    <a:pt x="865924" y="398780"/>
                  </a:lnTo>
                  <a:lnTo>
                    <a:pt x="873671" y="400050"/>
                  </a:lnTo>
                  <a:lnTo>
                    <a:pt x="861288" y="401967"/>
                  </a:lnTo>
                  <a:lnTo>
                    <a:pt x="861288" y="429945"/>
                  </a:lnTo>
                  <a:lnTo>
                    <a:pt x="858329" y="433070"/>
                  </a:lnTo>
                  <a:lnTo>
                    <a:pt x="853935" y="433070"/>
                  </a:lnTo>
                  <a:lnTo>
                    <a:pt x="857605" y="431800"/>
                  </a:lnTo>
                  <a:lnTo>
                    <a:pt x="861288" y="429945"/>
                  </a:lnTo>
                  <a:lnTo>
                    <a:pt x="861288" y="401967"/>
                  </a:lnTo>
                  <a:lnTo>
                    <a:pt x="857250" y="402590"/>
                  </a:lnTo>
                  <a:lnTo>
                    <a:pt x="849210" y="405130"/>
                  </a:lnTo>
                  <a:lnTo>
                    <a:pt x="841552" y="407670"/>
                  </a:lnTo>
                  <a:lnTo>
                    <a:pt x="835101" y="414020"/>
                  </a:lnTo>
                  <a:lnTo>
                    <a:pt x="838060" y="417830"/>
                  </a:lnTo>
                  <a:lnTo>
                    <a:pt x="845273" y="421640"/>
                  </a:lnTo>
                  <a:lnTo>
                    <a:pt x="851623" y="425450"/>
                  </a:lnTo>
                  <a:lnTo>
                    <a:pt x="845604" y="424180"/>
                  </a:lnTo>
                  <a:lnTo>
                    <a:pt x="838885" y="421640"/>
                  </a:lnTo>
                  <a:lnTo>
                    <a:pt x="825931" y="421640"/>
                  </a:lnTo>
                  <a:lnTo>
                    <a:pt x="821486" y="422935"/>
                  </a:lnTo>
                  <a:lnTo>
                    <a:pt x="815060" y="425450"/>
                  </a:lnTo>
                  <a:lnTo>
                    <a:pt x="815251" y="417830"/>
                  </a:lnTo>
                  <a:lnTo>
                    <a:pt x="791298" y="424180"/>
                  </a:lnTo>
                  <a:lnTo>
                    <a:pt x="767511" y="431800"/>
                  </a:lnTo>
                  <a:lnTo>
                    <a:pt x="762825" y="433070"/>
                  </a:lnTo>
                  <a:lnTo>
                    <a:pt x="760971" y="440690"/>
                  </a:lnTo>
                  <a:lnTo>
                    <a:pt x="754507" y="444957"/>
                  </a:lnTo>
                  <a:lnTo>
                    <a:pt x="754507" y="474980"/>
                  </a:lnTo>
                  <a:lnTo>
                    <a:pt x="749147" y="477520"/>
                  </a:lnTo>
                  <a:lnTo>
                    <a:pt x="744994" y="479323"/>
                  </a:lnTo>
                  <a:lnTo>
                    <a:pt x="747077" y="477520"/>
                  </a:lnTo>
                  <a:lnTo>
                    <a:pt x="754507" y="474980"/>
                  </a:lnTo>
                  <a:lnTo>
                    <a:pt x="754507" y="444957"/>
                  </a:lnTo>
                  <a:lnTo>
                    <a:pt x="751344" y="447040"/>
                  </a:lnTo>
                  <a:lnTo>
                    <a:pt x="744728" y="450850"/>
                  </a:lnTo>
                  <a:lnTo>
                    <a:pt x="738047" y="453390"/>
                  </a:lnTo>
                  <a:lnTo>
                    <a:pt x="729830" y="457200"/>
                  </a:lnTo>
                  <a:lnTo>
                    <a:pt x="717296" y="463550"/>
                  </a:lnTo>
                  <a:lnTo>
                    <a:pt x="706894" y="469900"/>
                  </a:lnTo>
                  <a:lnTo>
                    <a:pt x="705104" y="476250"/>
                  </a:lnTo>
                  <a:lnTo>
                    <a:pt x="710996" y="477520"/>
                  </a:lnTo>
                  <a:lnTo>
                    <a:pt x="717499" y="476250"/>
                  </a:lnTo>
                  <a:lnTo>
                    <a:pt x="724166" y="473710"/>
                  </a:lnTo>
                  <a:lnTo>
                    <a:pt x="730529" y="472440"/>
                  </a:lnTo>
                  <a:lnTo>
                    <a:pt x="707123" y="480060"/>
                  </a:lnTo>
                  <a:lnTo>
                    <a:pt x="695464" y="485140"/>
                  </a:lnTo>
                  <a:lnTo>
                    <a:pt x="683806" y="488950"/>
                  </a:lnTo>
                  <a:lnTo>
                    <a:pt x="682282" y="488950"/>
                  </a:lnTo>
                  <a:lnTo>
                    <a:pt x="677900" y="490220"/>
                  </a:lnTo>
                  <a:lnTo>
                    <a:pt x="675728" y="495300"/>
                  </a:lnTo>
                  <a:lnTo>
                    <a:pt x="679348" y="497840"/>
                  </a:lnTo>
                  <a:lnTo>
                    <a:pt x="686536" y="496570"/>
                  </a:lnTo>
                  <a:lnTo>
                    <a:pt x="691629" y="492760"/>
                  </a:lnTo>
                  <a:lnTo>
                    <a:pt x="699173" y="495300"/>
                  </a:lnTo>
                  <a:lnTo>
                    <a:pt x="704748" y="497840"/>
                  </a:lnTo>
                  <a:lnTo>
                    <a:pt x="701852" y="492760"/>
                  </a:lnTo>
                  <a:lnTo>
                    <a:pt x="701128" y="491490"/>
                  </a:lnTo>
                  <a:lnTo>
                    <a:pt x="710349" y="494030"/>
                  </a:lnTo>
                  <a:lnTo>
                    <a:pt x="711085" y="491490"/>
                  </a:lnTo>
                  <a:lnTo>
                    <a:pt x="720471" y="489102"/>
                  </a:lnTo>
                  <a:lnTo>
                    <a:pt x="720090" y="489331"/>
                  </a:lnTo>
                  <a:lnTo>
                    <a:pt x="718121" y="490639"/>
                  </a:lnTo>
                  <a:lnTo>
                    <a:pt x="721131" y="490651"/>
                  </a:lnTo>
                  <a:lnTo>
                    <a:pt x="723836" y="489750"/>
                  </a:lnTo>
                  <a:lnTo>
                    <a:pt x="726249" y="487934"/>
                  </a:lnTo>
                  <a:lnTo>
                    <a:pt x="725690" y="487768"/>
                  </a:lnTo>
                  <a:lnTo>
                    <a:pt x="726033" y="487680"/>
                  </a:lnTo>
                  <a:lnTo>
                    <a:pt x="730986" y="480060"/>
                  </a:lnTo>
                  <a:lnTo>
                    <a:pt x="737489" y="481330"/>
                  </a:lnTo>
                  <a:lnTo>
                    <a:pt x="736269" y="482727"/>
                  </a:lnTo>
                  <a:lnTo>
                    <a:pt x="735215" y="483870"/>
                  </a:lnTo>
                  <a:lnTo>
                    <a:pt x="734009" y="485140"/>
                  </a:lnTo>
                  <a:lnTo>
                    <a:pt x="740854" y="482727"/>
                  </a:lnTo>
                  <a:lnTo>
                    <a:pt x="738886" y="484873"/>
                  </a:lnTo>
                  <a:lnTo>
                    <a:pt x="737704" y="485076"/>
                  </a:lnTo>
                  <a:lnTo>
                    <a:pt x="736333" y="485584"/>
                  </a:lnTo>
                  <a:lnTo>
                    <a:pt x="740587" y="484809"/>
                  </a:lnTo>
                  <a:lnTo>
                    <a:pt x="739482" y="484822"/>
                  </a:lnTo>
                  <a:lnTo>
                    <a:pt x="745337" y="482600"/>
                  </a:lnTo>
                  <a:lnTo>
                    <a:pt x="754329" y="480060"/>
                  </a:lnTo>
                  <a:lnTo>
                    <a:pt x="761542" y="474980"/>
                  </a:lnTo>
                  <a:lnTo>
                    <a:pt x="763346" y="473710"/>
                  </a:lnTo>
                  <a:lnTo>
                    <a:pt x="764882" y="472440"/>
                  </a:lnTo>
                  <a:lnTo>
                    <a:pt x="769505" y="468630"/>
                  </a:lnTo>
                  <a:lnTo>
                    <a:pt x="768819" y="476250"/>
                  </a:lnTo>
                  <a:lnTo>
                    <a:pt x="771791" y="473710"/>
                  </a:lnTo>
                  <a:lnTo>
                    <a:pt x="772045" y="469900"/>
                  </a:lnTo>
                  <a:lnTo>
                    <a:pt x="773861" y="468630"/>
                  </a:lnTo>
                  <a:lnTo>
                    <a:pt x="777494" y="466090"/>
                  </a:lnTo>
                  <a:lnTo>
                    <a:pt x="780656" y="467283"/>
                  </a:lnTo>
                  <a:lnTo>
                    <a:pt x="781024" y="467283"/>
                  </a:lnTo>
                  <a:lnTo>
                    <a:pt x="784529" y="467283"/>
                  </a:lnTo>
                  <a:lnTo>
                    <a:pt x="786104" y="466090"/>
                  </a:lnTo>
                  <a:lnTo>
                    <a:pt x="789495" y="463550"/>
                  </a:lnTo>
                  <a:lnTo>
                    <a:pt x="797140" y="459740"/>
                  </a:lnTo>
                  <a:lnTo>
                    <a:pt x="802868" y="458470"/>
                  </a:lnTo>
                  <a:lnTo>
                    <a:pt x="797915" y="464820"/>
                  </a:lnTo>
                  <a:lnTo>
                    <a:pt x="795134" y="467360"/>
                  </a:lnTo>
                  <a:lnTo>
                    <a:pt x="799769" y="463550"/>
                  </a:lnTo>
                  <a:lnTo>
                    <a:pt x="804621" y="461010"/>
                  </a:lnTo>
                  <a:lnTo>
                    <a:pt x="810602" y="459740"/>
                  </a:lnTo>
                  <a:lnTo>
                    <a:pt x="808710" y="461010"/>
                  </a:lnTo>
                  <a:lnTo>
                    <a:pt x="806907" y="462280"/>
                  </a:lnTo>
                  <a:lnTo>
                    <a:pt x="805192" y="463550"/>
                  </a:lnTo>
                  <a:lnTo>
                    <a:pt x="810907" y="463550"/>
                  </a:lnTo>
                  <a:lnTo>
                    <a:pt x="815555" y="467360"/>
                  </a:lnTo>
                  <a:lnTo>
                    <a:pt x="824445" y="462280"/>
                  </a:lnTo>
                  <a:lnTo>
                    <a:pt x="827176" y="462280"/>
                  </a:lnTo>
                  <a:lnTo>
                    <a:pt x="836206" y="459740"/>
                  </a:lnTo>
                  <a:lnTo>
                    <a:pt x="839647" y="458470"/>
                  </a:lnTo>
                  <a:lnTo>
                    <a:pt x="840384" y="458203"/>
                  </a:lnTo>
                  <a:lnTo>
                    <a:pt x="838377" y="459079"/>
                  </a:lnTo>
                  <a:lnTo>
                    <a:pt x="834580" y="460438"/>
                  </a:lnTo>
                  <a:lnTo>
                    <a:pt x="834796" y="460451"/>
                  </a:lnTo>
                  <a:lnTo>
                    <a:pt x="834618" y="460463"/>
                  </a:lnTo>
                  <a:lnTo>
                    <a:pt x="837488" y="460502"/>
                  </a:lnTo>
                  <a:lnTo>
                    <a:pt x="840193" y="459854"/>
                  </a:lnTo>
                  <a:lnTo>
                    <a:pt x="842048" y="458901"/>
                  </a:lnTo>
                  <a:lnTo>
                    <a:pt x="838073" y="461225"/>
                  </a:lnTo>
                  <a:lnTo>
                    <a:pt x="842441" y="460082"/>
                  </a:lnTo>
                  <a:lnTo>
                    <a:pt x="847255" y="458876"/>
                  </a:lnTo>
                  <a:lnTo>
                    <a:pt x="850442" y="455422"/>
                  </a:lnTo>
                  <a:lnTo>
                    <a:pt x="847813" y="456298"/>
                  </a:lnTo>
                  <a:lnTo>
                    <a:pt x="846112" y="456869"/>
                  </a:lnTo>
                  <a:lnTo>
                    <a:pt x="844511" y="457669"/>
                  </a:lnTo>
                  <a:lnTo>
                    <a:pt x="842899" y="458419"/>
                  </a:lnTo>
                  <a:lnTo>
                    <a:pt x="843292" y="458139"/>
                  </a:lnTo>
                  <a:lnTo>
                    <a:pt x="846810" y="455891"/>
                  </a:lnTo>
                  <a:lnTo>
                    <a:pt x="846023" y="456145"/>
                  </a:lnTo>
                  <a:lnTo>
                    <a:pt x="847001" y="455434"/>
                  </a:lnTo>
                  <a:lnTo>
                    <a:pt x="845210" y="455460"/>
                  </a:lnTo>
                  <a:lnTo>
                    <a:pt x="847750" y="453390"/>
                  </a:lnTo>
                  <a:lnTo>
                    <a:pt x="844384" y="455472"/>
                  </a:lnTo>
                  <a:lnTo>
                    <a:pt x="842581" y="455498"/>
                  </a:lnTo>
                  <a:lnTo>
                    <a:pt x="844753" y="453390"/>
                  </a:lnTo>
                  <a:lnTo>
                    <a:pt x="846061" y="452120"/>
                  </a:lnTo>
                  <a:lnTo>
                    <a:pt x="847750" y="450850"/>
                  </a:lnTo>
                  <a:lnTo>
                    <a:pt x="845324" y="452120"/>
                  </a:lnTo>
                  <a:lnTo>
                    <a:pt x="842746" y="453390"/>
                  </a:lnTo>
                  <a:lnTo>
                    <a:pt x="841463" y="453390"/>
                  </a:lnTo>
                  <a:lnTo>
                    <a:pt x="841463" y="456590"/>
                  </a:lnTo>
                  <a:lnTo>
                    <a:pt x="840676" y="457758"/>
                  </a:lnTo>
                  <a:lnTo>
                    <a:pt x="839533" y="458470"/>
                  </a:lnTo>
                  <a:lnTo>
                    <a:pt x="841463" y="456590"/>
                  </a:lnTo>
                  <a:lnTo>
                    <a:pt x="841463" y="453390"/>
                  </a:lnTo>
                  <a:lnTo>
                    <a:pt x="840016" y="453390"/>
                  </a:lnTo>
                  <a:lnTo>
                    <a:pt x="846556" y="449580"/>
                  </a:lnTo>
                  <a:lnTo>
                    <a:pt x="855535" y="447357"/>
                  </a:lnTo>
                  <a:lnTo>
                    <a:pt x="855306" y="447522"/>
                  </a:lnTo>
                  <a:lnTo>
                    <a:pt x="853528" y="449224"/>
                  </a:lnTo>
                  <a:lnTo>
                    <a:pt x="856602" y="448919"/>
                  </a:lnTo>
                  <a:lnTo>
                    <a:pt x="859307" y="447763"/>
                  </a:lnTo>
                  <a:lnTo>
                    <a:pt x="861656" y="445744"/>
                  </a:lnTo>
                  <a:lnTo>
                    <a:pt x="860577" y="445401"/>
                  </a:lnTo>
                  <a:lnTo>
                    <a:pt x="865568" y="443230"/>
                  </a:lnTo>
                  <a:lnTo>
                    <a:pt x="866025" y="441960"/>
                  </a:lnTo>
                  <a:lnTo>
                    <a:pt x="867867" y="436880"/>
                  </a:lnTo>
                  <a:lnTo>
                    <a:pt x="859637" y="439420"/>
                  </a:lnTo>
                  <a:lnTo>
                    <a:pt x="852487" y="440690"/>
                  </a:lnTo>
                  <a:lnTo>
                    <a:pt x="843876" y="441960"/>
                  </a:lnTo>
                  <a:lnTo>
                    <a:pt x="851115" y="439420"/>
                  </a:lnTo>
                  <a:lnTo>
                    <a:pt x="858837" y="438150"/>
                  </a:lnTo>
                  <a:lnTo>
                    <a:pt x="865847" y="435610"/>
                  </a:lnTo>
                  <a:lnTo>
                    <a:pt x="868400" y="433070"/>
                  </a:lnTo>
                  <a:lnTo>
                    <a:pt x="870966" y="430530"/>
                  </a:lnTo>
                  <a:lnTo>
                    <a:pt x="868375" y="431800"/>
                  </a:lnTo>
                  <a:lnTo>
                    <a:pt x="865670" y="433070"/>
                  </a:lnTo>
                  <a:lnTo>
                    <a:pt x="862838" y="433070"/>
                  </a:lnTo>
                  <a:lnTo>
                    <a:pt x="866317" y="429260"/>
                  </a:lnTo>
                  <a:lnTo>
                    <a:pt x="862634" y="429260"/>
                  </a:lnTo>
                  <a:lnTo>
                    <a:pt x="865251" y="427990"/>
                  </a:lnTo>
                  <a:lnTo>
                    <a:pt x="861682" y="427990"/>
                  </a:lnTo>
                  <a:lnTo>
                    <a:pt x="868972" y="425450"/>
                  </a:lnTo>
                  <a:lnTo>
                    <a:pt x="876261" y="422910"/>
                  </a:lnTo>
                  <a:lnTo>
                    <a:pt x="883437" y="420370"/>
                  </a:lnTo>
                  <a:lnTo>
                    <a:pt x="885723" y="419100"/>
                  </a:lnTo>
                  <a:lnTo>
                    <a:pt x="887412" y="418172"/>
                  </a:lnTo>
                  <a:lnTo>
                    <a:pt x="889635" y="420370"/>
                  </a:lnTo>
                  <a:lnTo>
                    <a:pt x="895553" y="416560"/>
                  </a:lnTo>
                  <a:lnTo>
                    <a:pt x="899502" y="414020"/>
                  </a:lnTo>
                  <a:lnTo>
                    <a:pt x="901471" y="412750"/>
                  </a:lnTo>
                  <a:lnTo>
                    <a:pt x="907884" y="410210"/>
                  </a:lnTo>
                  <a:lnTo>
                    <a:pt x="914679" y="407670"/>
                  </a:lnTo>
                  <a:lnTo>
                    <a:pt x="908532" y="411480"/>
                  </a:lnTo>
                  <a:lnTo>
                    <a:pt x="898906" y="416560"/>
                  </a:lnTo>
                  <a:lnTo>
                    <a:pt x="891273" y="421640"/>
                  </a:lnTo>
                  <a:lnTo>
                    <a:pt x="891082" y="426720"/>
                  </a:lnTo>
                  <a:lnTo>
                    <a:pt x="892924" y="424180"/>
                  </a:lnTo>
                  <a:lnTo>
                    <a:pt x="895870" y="422910"/>
                  </a:lnTo>
                  <a:lnTo>
                    <a:pt x="899198" y="421640"/>
                  </a:lnTo>
                  <a:lnTo>
                    <a:pt x="895337" y="425450"/>
                  </a:lnTo>
                  <a:lnTo>
                    <a:pt x="903135" y="425450"/>
                  </a:lnTo>
                  <a:lnTo>
                    <a:pt x="903947" y="424180"/>
                  </a:lnTo>
                  <a:lnTo>
                    <a:pt x="904735" y="422935"/>
                  </a:lnTo>
                  <a:lnTo>
                    <a:pt x="903452" y="424180"/>
                  </a:lnTo>
                  <a:lnTo>
                    <a:pt x="904748" y="422910"/>
                  </a:lnTo>
                  <a:lnTo>
                    <a:pt x="906043" y="421640"/>
                  </a:lnTo>
                  <a:lnTo>
                    <a:pt x="908761" y="420370"/>
                  </a:lnTo>
                  <a:lnTo>
                    <a:pt x="911580" y="420370"/>
                  </a:lnTo>
                  <a:lnTo>
                    <a:pt x="908100" y="424180"/>
                  </a:lnTo>
                  <a:lnTo>
                    <a:pt x="908748" y="423976"/>
                  </a:lnTo>
                  <a:lnTo>
                    <a:pt x="908519" y="424103"/>
                  </a:lnTo>
                  <a:lnTo>
                    <a:pt x="911148" y="425030"/>
                  </a:lnTo>
                  <a:lnTo>
                    <a:pt x="913726" y="424903"/>
                  </a:lnTo>
                  <a:lnTo>
                    <a:pt x="916254" y="423710"/>
                  </a:lnTo>
                  <a:lnTo>
                    <a:pt x="913663" y="422478"/>
                  </a:lnTo>
                  <a:lnTo>
                    <a:pt x="913282" y="422503"/>
                  </a:lnTo>
                  <a:lnTo>
                    <a:pt x="915936" y="421640"/>
                  </a:lnTo>
                  <a:lnTo>
                    <a:pt x="925080" y="421640"/>
                  </a:lnTo>
                  <a:lnTo>
                    <a:pt x="927557" y="420370"/>
                  </a:lnTo>
                  <a:lnTo>
                    <a:pt x="937463" y="415290"/>
                  </a:lnTo>
                  <a:lnTo>
                    <a:pt x="943952" y="412750"/>
                  </a:lnTo>
                  <a:lnTo>
                    <a:pt x="947204" y="411480"/>
                  </a:lnTo>
                  <a:lnTo>
                    <a:pt x="952588" y="416560"/>
                  </a:lnTo>
                  <a:lnTo>
                    <a:pt x="946531" y="416560"/>
                  </a:lnTo>
                  <a:lnTo>
                    <a:pt x="946023" y="416712"/>
                  </a:lnTo>
                  <a:lnTo>
                    <a:pt x="946023" y="426720"/>
                  </a:lnTo>
                  <a:lnTo>
                    <a:pt x="939736" y="425577"/>
                  </a:lnTo>
                  <a:lnTo>
                    <a:pt x="939888" y="425450"/>
                  </a:lnTo>
                  <a:lnTo>
                    <a:pt x="941590" y="424180"/>
                  </a:lnTo>
                  <a:lnTo>
                    <a:pt x="946023" y="426720"/>
                  </a:lnTo>
                  <a:lnTo>
                    <a:pt x="946023" y="416712"/>
                  </a:lnTo>
                  <a:lnTo>
                    <a:pt x="938022" y="419100"/>
                  </a:lnTo>
                  <a:lnTo>
                    <a:pt x="931316" y="422935"/>
                  </a:lnTo>
                  <a:lnTo>
                    <a:pt x="930656" y="425450"/>
                  </a:lnTo>
                  <a:lnTo>
                    <a:pt x="932522" y="427177"/>
                  </a:lnTo>
                  <a:lnTo>
                    <a:pt x="929411" y="427990"/>
                  </a:lnTo>
                  <a:lnTo>
                    <a:pt x="923582" y="431800"/>
                  </a:lnTo>
                  <a:lnTo>
                    <a:pt x="930325" y="433070"/>
                  </a:lnTo>
                  <a:lnTo>
                    <a:pt x="936929" y="430530"/>
                  </a:lnTo>
                  <a:lnTo>
                    <a:pt x="943698" y="430530"/>
                  </a:lnTo>
                  <a:lnTo>
                    <a:pt x="939596" y="431800"/>
                  </a:lnTo>
                  <a:lnTo>
                    <a:pt x="935215" y="433070"/>
                  </a:lnTo>
                  <a:lnTo>
                    <a:pt x="931697" y="435610"/>
                  </a:lnTo>
                  <a:lnTo>
                    <a:pt x="939939" y="433070"/>
                  </a:lnTo>
                  <a:lnTo>
                    <a:pt x="944079" y="433070"/>
                  </a:lnTo>
                  <a:lnTo>
                    <a:pt x="941679" y="434797"/>
                  </a:lnTo>
                  <a:lnTo>
                    <a:pt x="940574" y="433387"/>
                  </a:lnTo>
                  <a:lnTo>
                    <a:pt x="925779" y="439750"/>
                  </a:lnTo>
                  <a:lnTo>
                    <a:pt x="923213" y="441909"/>
                  </a:lnTo>
                  <a:lnTo>
                    <a:pt x="930211" y="441833"/>
                  </a:lnTo>
                  <a:lnTo>
                    <a:pt x="936752" y="438848"/>
                  </a:lnTo>
                  <a:lnTo>
                    <a:pt x="943330" y="436880"/>
                  </a:lnTo>
                  <a:lnTo>
                    <a:pt x="942327" y="435610"/>
                  </a:lnTo>
                  <a:lnTo>
                    <a:pt x="943483" y="435610"/>
                  </a:lnTo>
                  <a:lnTo>
                    <a:pt x="948855" y="434340"/>
                  </a:lnTo>
                  <a:lnTo>
                    <a:pt x="952588" y="434340"/>
                  </a:lnTo>
                  <a:lnTo>
                    <a:pt x="947013" y="436880"/>
                  </a:lnTo>
                  <a:lnTo>
                    <a:pt x="941031" y="438150"/>
                  </a:lnTo>
                  <a:lnTo>
                    <a:pt x="936345" y="441960"/>
                  </a:lnTo>
                  <a:lnTo>
                    <a:pt x="940816" y="440690"/>
                  </a:lnTo>
                  <a:lnTo>
                    <a:pt x="943038" y="445770"/>
                  </a:lnTo>
                  <a:lnTo>
                    <a:pt x="949782" y="448310"/>
                  </a:lnTo>
                  <a:lnTo>
                    <a:pt x="950379" y="448005"/>
                  </a:lnTo>
                  <a:lnTo>
                    <a:pt x="952576" y="447776"/>
                  </a:lnTo>
                  <a:lnTo>
                    <a:pt x="955281" y="446620"/>
                  </a:lnTo>
                  <a:lnTo>
                    <a:pt x="957630" y="444614"/>
                  </a:lnTo>
                  <a:lnTo>
                    <a:pt x="957389" y="444576"/>
                  </a:lnTo>
                  <a:lnTo>
                    <a:pt x="957541" y="444500"/>
                  </a:lnTo>
                  <a:lnTo>
                    <a:pt x="965111" y="440690"/>
                  </a:lnTo>
                  <a:lnTo>
                    <a:pt x="972489" y="436880"/>
                  </a:lnTo>
                  <a:lnTo>
                    <a:pt x="980059" y="434340"/>
                  </a:lnTo>
                  <a:lnTo>
                    <a:pt x="984123" y="433070"/>
                  </a:lnTo>
                  <a:lnTo>
                    <a:pt x="988199" y="431800"/>
                  </a:lnTo>
                  <a:lnTo>
                    <a:pt x="980948" y="435610"/>
                  </a:lnTo>
                  <a:lnTo>
                    <a:pt x="973099" y="439420"/>
                  </a:lnTo>
                  <a:lnTo>
                    <a:pt x="965530" y="443230"/>
                  </a:lnTo>
                  <a:lnTo>
                    <a:pt x="959180" y="449580"/>
                  </a:lnTo>
                  <a:lnTo>
                    <a:pt x="964285" y="450850"/>
                  </a:lnTo>
                  <a:lnTo>
                    <a:pt x="970864" y="454660"/>
                  </a:lnTo>
                  <a:lnTo>
                    <a:pt x="974788" y="458470"/>
                  </a:lnTo>
                  <a:lnTo>
                    <a:pt x="971943" y="461010"/>
                  </a:lnTo>
                  <a:lnTo>
                    <a:pt x="984046" y="462280"/>
                  </a:lnTo>
                  <a:lnTo>
                    <a:pt x="996353" y="461010"/>
                  </a:lnTo>
                  <a:lnTo>
                    <a:pt x="1008735" y="457200"/>
                  </a:lnTo>
                  <a:lnTo>
                    <a:pt x="1021029" y="457200"/>
                  </a:lnTo>
                  <a:lnTo>
                    <a:pt x="1055382" y="463550"/>
                  </a:lnTo>
                  <a:lnTo>
                    <a:pt x="1059078" y="457200"/>
                  </a:lnTo>
                  <a:lnTo>
                    <a:pt x="1065187" y="458470"/>
                  </a:lnTo>
                  <a:lnTo>
                    <a:pt x="1064641" y="463550"/>
                  </a:lnTo>
                  <a:lnTo>
                    <a:pt x="1058303" y="464820"/>
                  </a:lnTo>
                  <a:lnTo>
                    <a:pt x="1054354" y="467360"/>
                  </a:lnTo>
                  <a:lnTo>
                    <a:pt x="1065568" y="472440"/>
                  </a:lnTo>
                  <a:lnTo>
                    <a:pt x="1076693" y="473710"/>
                  </a:lnTo>
                  <a:lnTo>
                    <a:pt x="1087970" y="472440"/>
                  </a:lnTo>
                  <a:lnTo>
                    <a:pt x="1099680" y="469900"/>
                  </a:lnTo>
                  <a:lnTo>
                    <a:pt x="1106589" y="468630"/>
                  </a:lnTo>
                  <a:lnTo>
                    <a:pt x="1112685" y="463550"/>
                  </a:lnTo>
                  <a:lnTo>
                    <a:pt x="1124458" y="461010"/>
                  </a:lnTo>
                  <a:lnTo>
                    <a:pt x="1128052" y="468630"/>
                  </a:lnTo>
                  <a:lnTo>
                    <a:pt x="1141641" y="468630"/>
                  </a:lnTo>
                  <a:lnTo>
                    <a:pt x="1142047" y="464820"/>
                  </a:lnTo>
                  <a:lnTo>
                    <a:pt x="1134287" y="463550"/>
                  </a:lnTo>
                  <a:lnTo>
                    <a:pt x="1135811" y="461010"/>
                  </a:lnTo>
                  <a:lnTo>
                    <a:pt x="1138110" y="457200"/>
                  </a:lnTo>
                  <a:lnTo>
                    <a:pt x="1140409" y="453390"/>
                  </a:lnTo>
                  <a:lnTo>
                    <a:pt x="1146670" y="450850"/>
                  </a:lnTo>
                  <a:lnTo>
                    <a:pt x="1151039" y="448310"/>
                  </a:lnTo>
                  <a:lnTo>
                    <a:pt x="1144816" y="447040"/>
                  </a:lnTo>
                  <a:lnTo>
                    <a:pt x="1138402" y="447040"/>
                  </a:lnTo>
                  <a:lnTo>
                    <a:pt x="1126985" y="449580"/>
                  </a:lnTo>
                  <a:lnTo>
                    <a:pt x="1120292" y="453390"/>
                  </a:lnTo>
                  <a:lnTo>
                    <a:pt x="1110424" y="452120"/>
                  </a:lnTo>
                  <a:lnTo>
                    <a:pt x="1106970" y="448310"/>
                  </a:lnTo>
                  <a:lnTo>
                    <a:pt x="1097635" y="452120"/>
                  </a:lnTo>
                  <a:lnTo>
                    <a:pt x="1093685" y="450850"/>
                  </a:lnTo>
                  <a:lnTo>
                    <a:pt x="1089139" y="449580"/>
                  </a:lnTo>
                  <a:lnTo>
                    <a:pt x="1091844" y="444500"/>
                  </a:lnTo>
                  <a:lnTo>
                    <a:pt x="1096391" y="438150"/>
                  </a:lnTo>
                  <a:lnTo>
                    <a:pt x="1101801" y="434340"/>
                  </a:lnTo>
                  <a:lnTo>
                    <a:pt x="1105306" y="431800"/>
                  </a:lnTo>
                  <a:lnTo>
                    <a:pt x="1107059" y="430530"/>
                  </a:lnTo>
                  <a:lnTo>
                    <a:pt x="1108443" y="429260"/>
                  </a:lnTo>
                  <a:lnTo>
                    <a:pt x="1111211" y="426720"/>
                  </a:lnTo>
                  <a:lnTo>
                    <a:pt x="1113980" y="424180"/>
                  </a:lnTo>
                  <a:lnTo>
                    <a:pt x="1120698" y="419100"/>
                  </a:lnTo>
                  <a:lnTo>
                    <a:pt x="1128610" y="411480"/>
                  </a:lnTo>
                  <a:lnTo>
                    <a:pt x="1132573" y="407670"/>
                  </a:lnTo>
                  <a:lnTo>
                    <a:pt x="1133894" y="406400"/>
                  </a:lnTo>
                  <a:lnTo>
                    <a:pt x="1142479" y="398780"/>
                  </a:lnTo>
                  <a:lnTo>
                    <a:pt x="1145336" y="396240"/>
                  </a:lnTo>
                  <a:lnTo>
                    <a:pt x="1149629" y="392430"/>
                  </a:lnTo>
                  <a:lnTo>
                    <a:pt x="1177061" y="368300"/>
                  </a:lnTo>
                  <a:lnTo>
                    <a:pt x="1184402" y="361950"/>
                  </a:lnTo>
                  <a:lnTo>
                    <a:pt x="1191729" y="355600"/>
                  </a:lnTo>
                  <a:lnTo>
                    <a:pt x="1202309" y="346710"/>
                  </a:lnTo>
                  <a:lnTo>
                    <a:pt x="1214399" y="336550"/>
                  </a:lnTo>
                  <a:lnTo>
                    <a:pt x="1237018" y="317500"/>
                  </a:lnTo>
                  <a:lnTo>
                    <a:pt x="1311160" y="255270"/>
                  </a:lnTo>
                  <a:lnTo>
                    <a:pt x="1347177" y="226060"/>
                  </a:lnTo>
                  <a:lnTo>
                    <a:pt x="1364437" y="212090"/>
                  </a:lnTo>
                  <a:lnTo>
                    <a:pt x="1365999" y="210820"/>
                  </a:lnTo>
                  <a:lnTo>
                    <a:pt x="1370711" y="207010"/>
                  </a:lnTo>
                  <a:lnTo>
                    <a:pt x="1395984" y="186690"/>
                  </a:lnTo>
                  <a:lnTo>
                    <a:pt x="1397558" y="185420"/>
                  </a:lnTo>
                  <a:lnTo>
                    <a:pt x="1402308" y="181610"/>
                  </a:lnTo>
                  <a:lnTo>
                    <a:pt x="1416773" y="170192"/>
                  </a:lnTo>
                  <a:lnTo>
                    <a:pt x="1418374" y="168910"/>
                  </a:lnTo>
                  <a:lnTo>
                    <a:pt x="1423200" y="165100"/>
                  </a:lnTo>
                  <a:lnTo>
                    <a:pt x="1519796" y="88900"/>
                  </a:lnTo>
                  <a:lnTo>
                    <a:pt x="1532216" y="80010"/>
                  </a:lnTo>
                  <a:lnTo>
                    <a:pt x="1546402" y="69850"/>
                  </a:lnTo>
                  <a:lnTo>
                    <a:pt x="1549958" y="6731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35956" y="2989968"/>
              <a:ext cx="93532" cy="165813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3019691" y="2230792"/>
              <a:ext cx="2646045" cy="1490980"/>
            </a:xfrm>
            <a:custGeom>
              <a:avLst/>
              <a:gdLst/>
              <a:ahLst/>
              <a:cxnLst/>
              <a:rect l="l" t="t" r="r" b="b"/>
              <a:pathLst>
                <a:path w="2646045" h="1490979">
                  <a:moveTo>
                    <a:pt x="90195" y="1020737"/>
                  </a:moveTo>
                  <a:lnTo>
                    <a:pt x="86855" y="1020737"/>
                  </a:lnTo>
                  <a:lnTo>
                    <a:pt x="82816" y="1033437"/>
                  </a:lnTo>
                  <a:lnTo>
                    <a:pt x="90195" y="1020737"/>
                  </a:lnTo>
                  <a:close/>
                </a:path>
                <a:path w="2646045" h="1490979">
                  <a:moveTo>
                    <a:pt x="515772" y="291249"/>
                  </a:moveTo>
                  <a:lnTo>
                    <a:pt x="511492" y="291020"/>
                  </a:lnTo>
                  <a:lnTo>
                    <a:pt x="507149" y="291795"/>
                  </a:lnTo>
                  <a:lnTo>
                    <a:pt x="503389" y="293966"/>
                  </a:lnTo>
                  <a:lnTo>
                    <a:pt x="507263" y="295516"/>
                  </a:lnTo>
                  <a:lnTo>
                    <a:pt x="510197" y="294271"/>
                  </a:lnTo>
                  <a:lnTo>
                    <a:pt x="513029" y="292862"/>
                  </a:lnTo>
                  <a:lnTo>
                    <a:pt x="515772" y="291249"/>
                  </a:lnTo>
                  <a:close/>
                </a:path>
                <a:path w="2646045" h="1490979">
                  <a:moveTo>
                    <a:pt x="609384" y="295529"/>
                  </a:moveTo>
                  <a:lnTo>
                    <a:pt x="607961" y="294881"/>
                  </a:lnTo>
                  <a:lnTo>
                    <a:pt x="604354" y="296646"/>
                  </a:lnTo>
                  <a:lnTo>
                    <a:pt x="608609" y="298577"/>
                  </a:lnTo>
                  <a:lnTo>
                    <a:pt x="609384" y="295529"/>
                  </a:lnTo>
                  <a:close/>
                </a:path>
                <a:path w="2646045" h="1490979">
                  <a:moveTo>
                    <a:pt x="610933" y="300037"/>
                  </a:moveTo>
                  <a:lnTo>
                    <a:pt x="609523" y="299123"/>
                  </a:lnTo>
                  <a:lnTo>
                    <a:pt x="605536" y="301294"/>
                  </a:lnTo>
                  <a:lnTo>
                    <a:pt x="609790" y="303999"/>
                  </a:lnTo>
                  <a:lnTo>
                    <a:pt x="610933" y="300037"/>
                  </a:lnTo>
                  <a:close/>
                </a:path>
                <a:path w="2646045" h="1490979">
                  <a:moveTo>
                    <a:pt x="623341" y="290487"/>
                  </a:moveTo>
                  <a:lnTo>
                    <a:pt x="620369" y="290817"/>
                  </a:lnTo>
                  <a:lnTo>
                    <a:pt x="617664" y="291846"/>
                  </a:lnTo>
                  <a:lnTo>
                    <a:pt x="615213" y="293573"/>
                  </a:lnTo>
                  <a:lnTo>
                    <a:pt x="618172" y="293217"/>
                  </a:lnTo>
                  <a:lnTo>
                    <a:pt x="620890" y="292188"/>
                  </a:lnTo>
                  <a:lnTo>
                    <a:pt x="623341" y="290487"/>
                  </a:lnTo>
                  <a:close/>
                </a:path>
                <a:path w="2646045" h="1490979">
                  <a:moveTo>
                    <a:pt x="661695" y="296608"/>
                  </a:moveTo>
                  <a:lnTo>
                    <a:pt x="658571" y="295465"/>
                  </a:lnTo>
                  <a:lnTo>
                    <a:pt x="654456" y="293420"/>
                  </a:lnTo>
                  <a:lnTo>
                    <a:pt x="654951" y="292011"/>
                  </a:lnTo>
                  <a:lnTo>
                    <a:pt x="660082" y="291223"/>
                  </a:lnTo>
                  <a:lnTo>
                    <a:pt x="654177" y="290004"/>
                  </a:lnTo>
                  <a:lnTo>
                    <a:pt x="648487" y="292684"/>
                  </a:lnTo>
                  <a:lnTo>
                    <a:pt x="642950" y="296418"/>
                  </a:lnTo>
                  <a:lnTo>
                    <a:pt x="637501" y="298386"/>
                  </a:lnTo>
                  <a:lnTo>
                    <a:pt x="630961" y="298526"/>
                  </a:lnTo>
                  <a:lnTo>
                    <a:pt x="623011" y="295948"/>
                  </a:lnTo>
                  <a:lnTo>
                    <a:pt x="613549" y="301853"/>
                  </a:lnTo>
                  <a:lnTo>
                    <a:pt x="612330" y="307047"/>
                  </a:lnTo>
                  <a:lnTo>
                    <a:pt x="612025" y="306908"/>
                  </a:lnTo>
                  <a:lnTo>
                    <a:pt x="603770" y="302945"/>
                  </a:lnTo>
                  <a:lnTo>
                    <a:pt x="603542" y="302577"/>
                  </a:lnTo>
                  <a:lnTo>
                    <a:pt x="597204" y="306908"/>
                  </a:lnTo>
                  <a:lnTo>
                    <a:pt x="596226" y="304723"/>
                  </a:lnTo>
                  <a:lnTo>
                    <a:pt x="596226" y="311353"/>
                  </a:lnTo>
                  <a:lnTo>
                    <a:pt x="591972" y="312432"/>
                  </a:lnTo>
                  <a:lnTo>
                    <a:pt x="591235" y="309486"/>
                  </a:lnTo>
                  <a:lnTo>
                    <a:pt x="594093" y="310972"/>
                  </a:lnTo>
                  <a:lnTo>
                    <a:pt x="596226" y="311353"/>
                  </a:lnTo>
                  <a:lnTo>
                    <a:pt x="596226" y="304723"/>
                  </a:lnTo>
                  <a:lnTo>
                    <a:pt x="594550" y="300977"/>
                  </a:lnTo>
                  <a:lnTo>
                    <a:pt x="590842" y="307949"/>
                  </a:lnTo>
                  <a:lnTo>
                    <a:pt x="590461" y="306438"/>
                  </a:lnTo>
                  <a:lnTo>
                    <a:pt x="588886" y="306743"/>
                  </a:lnTo>
                  <a:lnTo>
                    <a:pt x="588886" y="315226"/>
                  </a:lnTo>
                  <a:lnTo>
                    <a:pt x="580974" y="317868"/>
                  </a:lnTo>
                  <a:lnTo>
                    <a:pt x="586854" y="315899"/>
                  </a:lnTo>
                  <a:lnTo>
                    <a:pt x="588886" y="315226"/>
                  </a:lnTo>
                  <a:lnTo>
                    <a:pt x="588886" y="306743"/>
                  </a:lnTo>
                  <a:lnTo>
                    <a:pt x="580097" y="308432"/>
                  </a:lnTo>
                  <a:lnTo>
                    <a:pt x="580707" y="314985"/>
                  </a:lnTo>
                  <a:lnTo>
                    <a:pt x="575056" y="313994"/>
                  </a:lnTo>
                  <a:lnTo>
                    <a:pt x="573786" y="317538"/>
                  </a:lnTo>
                  <a:lnTo>
                    <a:pt x="577253" y="321932"/>
                  </a:lnTo>
                  <a:lnTo>
                    <a:pt x="583311" y="318566"/>
                  </a:lnTo>
                  <a:lnTo>
                    <a:pt x="585901" y="317868"/>
                  </a:lnTo>
                  <a:lnTo>
                    <a:pt x="592620" y="316026"/>
                  </a:lnTo>
                  <a:lnTo>
                    <a:pt x="595388" y="322008"/>
                  </a:lnTo>
                  <a:lnTo>
                    <a:pt x="601078" y="319189"/>
                  </a:lnTo>
                  <a:lnTo>
                    <a:pt x="607301" y="317309"/>
                  </a:lnTo>
                  <a:lnTo>
                    <a:pt x="608266" y="319963"/>
                  </a:lnTo>
                  <a:lnTo>
                    <a:pt x="608190" y="324434"/>
                  </a:lnTo>
                  <a:lnTo>
                    <a:pt x="611327" y="327990"/>
                  </a:lnTo>
                  <a:lnTo>
                    <a:pt x="614527" y="317309"/>
                  </a:lnTo>
                  <a:lnTo>
                    <a:pt x="614819" y="316306"/>
                  </a:lnTo>
                  <a:lnTo>
                    <a:pt x="615378" y="316026"/>
                  </a:lnTo>
                  <a:lnTo>
                    <a:pt x="616991" y="315226"/>
                  </a:lnTo>
                  <a:lnTo>
                    <a:pt x="622604" y="312432"/>
                  </a:lnTo>
                  <a:lnTo>
                    <a:pt x="633069" y="307213"/>
                  </a:lnTo>
                  <a:lnTo>
                    <a:pt x="633552" y="307047"/>
                  </a:lnTo>
                  <a:lnTo>
                    <a:pt x="654672" y="299897"/>
                  </a:lnTo>
                  <a:lnTo>
                    <a:pt x="657593" y="298526"/>
                  </a:lnTo>
                  <a:lnTo>
                    <a:pt x="661695" y="296608"/>
                  </a:lnTo>
                  <a:close/>
                </a:path>
                <a:path w="2646045" h="1490979">
                  <a:moveTo>
                    <a:pt x="663575" y="292011"/>
                  </a:moveTo>
                  <a:lnTo>
                    <a:pt x="659714" y="292404"/>
                  </a:lnTo>
                  <a:lnTo>
                    <a:pt x="661009" y="292341"/>
                  </a:lnTo>
                  <a:lnTo>
                    <a:pt x="662292" y="292214"/>
                  </a:lnTo>
                  <a:lnTo>
                    <a:pt x="663575" y="292011"/>
                  </a:lnTo>
                  <a:close/>
                </a:path>
                <a:path w="2646045" h="1490979">
                  <a:moveTo>
                    <a:pt x="666280" y="292036"/>
                  </a:moveTo>
                  <a:lnTo>
                    <a:pt x="662025" y="293204"/>
                  </a:lnTo>
                  <a:lnTo>
                    <a:pt x="663511" y="293141"/>
                  </a:lnTo>
                  <a:lnTo>
                    <a:pt x="664933" y="292747"/>
                  </a:lnTo>
                  <a:lnTo>
                    <a:pt x="666280" y="292036"/>
                  </a:lnTo>
                  <a:close/>
                </a:path>
                <a:path w="2646045" h="1490979">
                  <a:moveTo>
                    <a:pt x="668197" y="293560"/>
                  </a:moveTo>
                  <a:lnTo>
                    <a:pt x="665251" y="294259"/>
                  </a:lnTo>
                  <a:lnTo>
                    <a:pt x="661847" y="296532"/>
                  </a:lnTo>
                  <a:lnTo>
                    <a:pt x="668197" y="293560"/>
                  </a:lnTo>
                  <a:close/>
                </a:path>
                <a:path w="2646045" h="1490979">
                  <a:moveTo>
                    <a:pt x="795515" y="271449"/>
                  </a:moveTo>
                  <a:lnTo>
                    <a:pt x="789317" y="284149"/>
                  </a:lnTo>
                  <a:lnTo>
                    <a:pt x="792619" y="284149"/>
                  </a:lnTo>
                  <a:lnTo>
                    <a:pt x="795515" y="271449"/>
                  </a:lnTo>
                  <a:close/>
                </a:path>
                <a:path w="2646045" h="1490979">
                  <a:moveTo>
                    <a:pt x="820889" y="271449"/>
                  </a:moveTo>
                  <a:lnTo>
                    <a:pt x="818108" y="271449"/>
                  </a:lnTo>
                  <a:lnTo>
                    <a:pt x="810831" y="284149"/>
                  </a:lnTo>
                  <a:lnTo>
                    <a:pt x="815530" y="284149"/>
                  </a:lnTo>
                  <a:lnTo>
                    <a:pt x="818032" y="280466"/>
                  </a:lnTo>
                  <a:lnTo>
                    <a:pt x="820889" y="271449"/>
                  </a:lnTo>
                  <a:close/>
                </a:path>
                <a:path w="2646045" h="1490979">
                  <a:moveTo>
                    <a:pt x="824141" y="271449"/>
                  </a:moveTo>
                  <a:lnTo>
                    <a:pt x="818032" y="280466"/>
                  </a:lnTo>
                  <a:lnTo>
                    <a:pt x="816864" y="284149"/>
                  </a:lnTo>
                  <a:lnTo>
                    <a:pt x="824141" y="271449"/>
                  </a:lnTo>
                  <a:close/>
                </a:path>
                <a:path w="2646045" h="1490979">
                  <a:moveTo>
                    <a:pt x="886040" y="253707"/>
                  </a:moveTo>
                  <a:lnTo>
                    <a:pt x="885659" y="251777"/>
                  </a:lnTo>
                  <a:lnTo>
                    <a:pt x="882904" y="252971"/>
                  </a:lnTo>
                  <a:lnTo>
                    <a:pt x="880198" y="254266"/>
                  </a:lnTo>
                  <a:lnTo>
                    <a:pt x="877531" y="255651"/>
                  </a:lnTo>
                  <a:lnTo>
                    <a:pt x="880224" y="254355"/>
                  </a:lnTo>
                  <a:lnTo>
                    <a:pt x="883069" y="253707"/>
                  </a:lnTo>
                  <a:lnTo>
                    <a:pt x="886040" y="253707"/>
                  </a:lnTo>
                  <a:close/>
                </a:path>
                <a:path w="2646045" h="1490979">
                  <a:moveTo>
                    <a:pt x="972680" y="268820"/>
                  </a:moveTo>
                  <a:lnTo>
                    <a:pt x="969962" y="269290"/>
                  </a:lnTo>
                  <a:lnTo>
                    <a:pt x="967257" y="269811"/>
                  </a:lnTo>
                  <a:lnTo>
                    <a:pt x="964552" y="270370"/>
                  </a:lnTo>
                  <a:lnTo>
                    <a:pt x="967422" y="270662"/>
                  </a:lnTo>
                  <a:lnTo>
                    <a:pt x="970127" y="270141"/>
                  </a:lnTo>
                  <a:lnTo>
                    <a:pt x="972680" y="268820"/>
                  </a:lnTo>
                  <a:close/>
                </a:path>
                <a:path w="2646045" h="1490979">
                  <a:moveTo>
                    <a:pt x="1182395" y="360908"/>
                  </a:moveTo>
                  <a:lnTo>
                    <a:pt x="1181036" y="360375"/>
                  </a:lnTo>
                  <a:lnTo>
                    <a:pt x="1179614" y="360248"/>
                  </a:lnTo>
                  <a:lnTo>
                    <a:pt x="1178140" y="360527"/>
                  </a:lnTo>
                  <a:lnTo>
                    <a:pt x="1182395" y="360908"/>
                  </a:lnTo>
                  <a:close/>
                </a:path>
                <a:path w="2646045" h="1490979">
                  <a:moveTo>
                    <a:pt x="1182395" y="357416"/>
                  </a:moveTo>
                  <a:lnTo>
                    <a:pt x="1181138" y="357492"/>
                  </a:lnTo>
                  <a:lnTo>
                    <a:pt x="1179753" y="357454"/>
                  </a:lnTo>
                  <a:lnTo>
                    <a:pt x="1178534" y="357809"/>
                  </a:lnTo>
                  <a:lnTo>
                    <a:pt x="1182395" y="357416"/>
                  </a:lnTo>
                  <a:close/>
                </a:path>
                <a:path w="2646045" h="1490979">
                  <a:moveTo>
                    <a:pt x="1186637" y="362839"/>
                  </a:moveTo>
                  <a:lnTo>
                    <a:pt x="1185367" y="362610"/>
                  </a:lnTo>
                  <a:lnTo>
                    <a:pt x="1184071" y="362483"/>
                  </a:lnTo>
                  <a:lnTo>
                    <a:pt x="1182776" y="362458"/>
                  </a:lnTo>
                  <a:lnTo>
                    <a:pt x="1185354" y="362712"/>
                  </a:lnTo>
                  <a:lnTo>
                    <a:pt x="1186637" y="362839"/>
                  </a:lnTo>
                  <a:close/>
                </a:path>
                <a:path w="2646045" h="1490979">
                  <a:moveTo>
                    <a:pt x="1205230" y="359346"/>
                  </a:moveTo>
                  <a:lnTo>
                    <a:pt x="1202512" y="359232"/>
                  </a:lnTo>
                  <a:lnTo>
                    <a:pt x="1199807" y="359359"/>
                  </a:lnTo>
                  <a:lnTo>
                    <a:pt x="1197114" y="359727"/>
                  </a:lnTo>
                  <a:lnTo>
                    <a:pt x="1199819" y="359829"/>
                  </a:lnTo>
                  <a:lnTo>
                    <a:pt x="1202537" y="359702"/>
                  </a:lnTo>
                  <a:lnTo>
                    <a:pt x="1205230" y="359346"/>
                  </a:lnTo>
                  <a:close/>
                </a:path>
                <a:path w="2646045" h="1490979">
                  <a:moveTo>
                    <a:pt x="1211414" y="255244"/>
                  </a:moveTo>
                  <a:lnTo>
                    <a:pt x="1208747" y="254660"/>
                  </a:lnTo>
                  <a:lnTo>
                    <a:pt x="1206169" y="254914"/>
                  </a:lnTo>
                  <a:lnTo>
                    <a:pt x="1203680" y="256019"/>
                  </a:lnTo>
                  <a:lnTo>
                    <a:pt x="1206296" y="256184"/>
                  </a:lnTo>
                  <a:lnTo>
                    <a:pt x="1208874" y="255917"/>
                  </a:lnTo>
                  <a:lnTo>
                    <a:pt x="1211414" y="255244"/>
                  </a:lnTo>
                  <a:close/>
                </a:path>
                <a:path w="2646045" h="1490979">
                  <a:moveTo>
                    <a:pt x="1217599" y="257975"/>
                  </a:moveTo>
                  <a:lnTo>
                    <a:pt x="1213726" y="257200"/>
                  </a:lnTo>
                  <a:lnTo>
                    <a:pt x="1214793" y="258229"/>
                  </a:lnTo>
                  <a:lnTo>
                    <a:pt x="1216075" y="258495"/>
                  </a:lnTo>
                  <a:lnTo>
                    <a:pt x="1217599" y="257975"/>
                  </a:lnTo>
                  <a:close/>
                </a:path>
                <a:path w="2646045" h="1490979">
                  <a:moveTo>
                    <a:pt x="1222222" y="255270"/>
                  </a:moveTo>
                  <a:lnTo>
                    <a:pt x="1217968" y="255270"/>
                  </a:lnTo>
                  <a:lnTo>
                    <a:pt x="1219377" y="255663"/>
                  </a:lnTo>
                  <a:lnTo>
                    <a:pt x="1220787" y="255663"/>
                  </a:lnTo>
                  <a:lnTo>
                    <a:pt x="1222222" y="255270"/>
                  </a:lnTo>
                  <a:close/>
                </a:path>
                <a:path w="2646045" h="1490979">
                  <a:moveTo>
                    <a:pt x="1231138" y="255638"/>
                  </a:moveTo>
                  <a:lnTo>
                    <a:pt x="1228420" y="256120"/>
                  </a:lnTo>
                  <a:lnTo>
                    <a:pt x="1225715" y="256628"/>
                  </a:lnTo>
                  <a:lnTo>
                    <a:pt x="1223010" y="257187"/>
                  </a:lnTo>
                  <a:lnTo>
                    <a:pt x="1225892" y="257568"/>
                  </a:lnTo>
                  <a:lnTo>
                    <a:pt x="1228598" y="257060"/>
                  </a:lnTo>
                  <a:lnTo>
                    <a:pt x="1231138" y="255638"/>
                  </a:lnTo>
                  <a:close/>
                </a:path>
                <a:path w="2646045" h="1490979">
                  <a:moveTo>
                    <a:pt x="1243495" y="254482"/>
                  </a:moveTo>
                  <a:lnTo>
                    <a:pt x="1239621" y="255270"/>
                  </a:lnTo>
                  <a:lnTo>
                    <a:pt x="1240967" y="255371"/>
                  </a:lnTo>
                  <a:lnTo>
                    <a:pt x="1242263" y="255104"/>
                  </a:lnTo>
                  <a:lnTo>
                    <a:pt x="1243495" y="254482"/>
                  </a:lnTo>
                  <a:close/>
                </a:path>
                <a:path w="2646045" h="1490979">
                  <a:moveTo>
                    <a:pt x="1251229" y="349300"/>
                  </a:moveTo>
                  <a:lnTo>
                    <a:pt x="1249997" y="348818"/>
                  </a:lnTo>
                  <a:lnTo>
                    <a:pt x="1248702" y="348691"/>
                  </a:lnTo>
                  <a:lnTo>
                    <a:pt x="1247368" y="348919"/>
                  </a:lnTo>
                  <a:lnTo>
                    <a:pt x="1251229" y="349300"/>
                  </a:lnTo>
                  <a:close/>
                </a:path>
                <a:path w="2646045" h="1490979">
                  <a:moveTo>
                    <a:pt x="1274876" y="344246"/>
                  </a:moveTo>
                  <a:lnTo>
                    <a:pt x="1272438" y="342417"/>
                  </a:lnTo>
                  <a:lnTo>
                    <a:pt x="1268247" y="345325"/>
                  </a:lnTo>
                  <a:lnTo>
                    <a:pt x="1266748" y="346964"/>
                  </a:lnTo>
                  <a:lnTo>
                    <a:pt x="1269238" y="345389"/>
                  </a:lnTo>
                  <a:lnTo>
                    <a:pt x="1271943" y="344487"/>
                  </a:lnTo>
                  <a:lnTo>
                    <a:pt x="1274876" y="344246"/>
                  </a:lnTo>
                  <a:close/>
                </a:path>
                <a:path w="2646045" h="1490979">
                  <a:moveTo>
                    <a:pt x="1281811" y="357797"/>
                  </a:moveTo>
                  <a:lnTo>
                    <a:pt x="1277708" y="358521"/>
                  </a:lnTo>
                  <a:lnTo>
                    <a:pt x="1273606" y="360006"/>
                  </a:lnTo>
                  <a:lnTo>
                    <a:pt x="1269809" y="361657"/>
                  </a:lnTo>
                  <a:lnTo>
                    <a:pt x="1273962" y="360832"/>
                  </a:lnTo>
                  <a:lnTo>
                    <a:pt x="1278229" y="360286"/>
                  </a:lnTo>
                  <a:lnTo>
                    <a:pt x="1281811" y="357797"/>
                  </a:lnTo>
                  <a:close/>
                </a:path>
                <a:path w="2646045" h="1490979">
                  <a:moveTo>
                    <a:pt x="1301153" y="353923"/>
                  </a:moveTo>
                  <a:lnTo>
                    <a:pt x="1299667" y="354063"/>
                  </a:lnTo>
                  <a:lnTo>
                    <a:pt x="1298244" y="354457"/>
                  </a:lnTo>
                  <a:lnTo>
                    <a:pt x="1296898" y="355092"/>
                  </a:lnTo>
                  <a:lnTo>
                    <a:pt x="1301153" y="353923"/>
                  </a:lnTo>
                  <a:close/>
                </a:path>
                <a:path w="2646045" h="1490979">
                  <a:moveTo>
                    <a:pt x="1317421" y="350037"/>
                  </a:moveTo>
                  <a:lnTo>
                    <a:pt x="1312926" y="351383"/>
                  </a:lnTo>
                  <a:lnTo>
                    <a:pt x="1308227" y="352069"/>
                  </a:lnTo>
                  <a:lnTo>
                    <a:pt x="1303883" y="353910"/>
                  </a:lnTo>
                  <a:lnTo>
                    <a:pt x="1306677" y="353860"/>
                  </a:lnTo>
                  <a:lnTo>
                    <a:pt x="1309395" y="353352"/>
                  </a:lnTo>
                  <a:lnTo>
                    <a:pt x="1312011" y="352361"/>
                  </a:lnTo>
                  <a:lnTo>
                    <a:pt x="1314005" y="352044"/>
                  </a:lnTo>
                  <a:lnTo>
                    <a:pt x="1315808" y="351269"/>
                  </a:lnTo>
                  <a:lnTo>
                    <a:pt x="1317421" y="350037"/>
                  </a:lnTo>
                  <a:close/>
                </a:path>
                <a:path w="2646045" h="1490979">
                  <a:moveTo>
                    <a:pt x="1318945" y="56388"/>
                  </a:moveTo>
                  <a:lnTo>
                    <a:pt x="1315072" y="56388"/>
                  </a:lnTo>
                  <a:lnTo>
                    <a:pt x="1316342" y="56692"/>
                  </a:lnTo>
                  <a:lnTo>
                    <a:pt x="1317625" y="56692"/>
                  </a:lnTo>
                  <a:lnTo>
                    <a:pt x="1318945" y="56388"/>
                  </a:lnTo>
                  <a:close/>
                </a:path>
                <a:path w="2646045" h="1490979">
                  <a:moveTo>
                    <a:pt x="1321689" y="51396"/>
                  </a:moveTo>
                  <a:lnTo>
                    <a:pt x="1317434" y="51396"/>
                  </a:lnTo>
                  <a:lnTo>
                    <a:pt x="1313954" y="52946"/>
                  </a:lnTo>
                  <a:lnTo>
                    <a:pt x="1316609" y="52832"/>
                  </a:lnTo>
                  <a:lnTo>
                    <a:pt x="1319187" y="52311"/>
                  </a:lnTo>
                  <a:lnTo>
                    <a:pt x="1321689" y="51396"/>
                  </a:lnTo>
                  <a:close/>
                </a:path>
                <a:path w="2646045" h="1490979">
                  <a:moveTo>
                    <a:pt x="1328610" y="364350"/>
                  </a:moveTo>
                  <a:lnTo>
                    <a:pt x="1327302" y="364096"/>
                  </a:lnTo>
                  <a:lnTo>
                    <a:pt x="1326007" y="364223"/>
                  </a:lnTo>
                  <a:lnTo>
                    <a:pt x="1324737" y="364731"/>
                  </a:lnTo>
                  <a:lnTo>
                    <a:pt x="1328610" y="364350"/>
                  </a:lnTo>
                  <a:close/>
                </a:path>
                <a:path w="2646045" h="1490979">
                  <a:moveTo>
                    <a:pt x="1330680" y="356235"/>
                  </a:moveTo>
                  <a:lnTo>
                    <a:pt x="1329423" y="351993"/>
                  </a:lnTo>
                  <a:lnTo>
                    <a:pt x="1327912" y="352907"/>
                  </a:lnTo>
                  <a:lnTo>
                    <a:pt x="1326489" y="353923"/>
                  </a:lnTo>
                  <a:lnTo>
                    <a:pt x="1325156" y="355079"/>
                  </a:lnTo>
                  <a:lnTo>
                    <a:pt x="1329270" y="357263"/>
                  </a:lnTo>
                  <a:lnTo>
                    <a:pt x="1330680" y="356235"/>
                  </a:lnTo>
                  <a:close/>
                </a:path>
                <a:path w="2646045" h="1490979">
                  <a:moveTo>
                    <a:pt x="1330972" y="346189"/>
                  </a:moveTo>
                  <a:lnTo>
                    <a:pt x="1327111" y="346557"/>
                  </a:lnTo>
                  <a:lnTo>
                    <a:pt x="1322679" y="348068"/>
                  </a:lnTo>
                  <a:lnTo>
                    <a:pt x="1319364" y="350050"/>
                  </a:lnTo>
                  <a:lnTo>
                    <a:pt x="1323505" y="349554"/>
                  </a:lnTo>
                  <a:lnTo>
                    <a:pt x="1326972" y="347116"/>
                  </a:lnTo>
                  <a:lnTo>
                    <a:pt x="1330972" y="346189"/>
                  </a:lnTo>
                  <a:close/>
                </a:path>
                <a:path w="2646045" h="1490979">
                  <a:moveTo>
                    <a:pt x="1339469" y="356616"/>
                  </a:moveTo>
                  <a:lnTo>
                    <a:pt x="1337246" y="356895"/>
                  </a:lnTo>
                  <a:lnTo>
                    <a:pt x="1335303" y="357797"/>
                  </a:lnTo>
                  <a:lnTo>
                    <a:pt x="1333665" y="359321"/>
                  </a:lnTo>
                  <a:lnTo>
                    <a:pt x="1336586" y="361200"/>
                  </a:lnTo>
                  <a:lnTo>
                    <a:pt x="1338884" y="359905"/>
                  </a:lnTo>
                  <a:lnTo>
                    <a:pt x="1339469" y="356616"/>
                  </a:lnTo>
                  <a:close/>
                </a:path>
                <a:path w="2646045" h="1490979">
                  <a:moveTo>
                    <a:pt x="1341780" y="374015"/>
                  </a:moveTo>
                  <a:lnTo>
                    <a:pt x="1340091" y="374180"/>
                  </a:lnTo>
                  <a:lnTo>
                    <a:pt x="1338668" y="374954"/>
                  </a:lnTo>
                  <a:lnTo>
                    <a:pt x="1337525" y="376351"/>
                  </a:lnTo>
                  <a:lnTo>
                    <a:pt x="1341780" y="374015"/>
                  </a:lnTo>
                  <a:close/>
                </a:path>
                <a:path w="2646045" h="1490979">
                  <a:moveTo>
                    <a:pt x="1346022" y="372897"/>
                  </a:moveTo>
                  <a:lnTo>
                    <a:pt x="1344282" y="374777"/>
                  </a:lnTo>
                  <a:lnTo>
                    <a:pt x="1342212" y="376186"/>
                  </a:lnTo>
                  <a:lnTo>
                    <a:pt x="1339837" y="377151"/>
                  </a:lnTo>
                  <a:lnTo>
                    <a:pt x="1342974" y="377723"/>
                  </a:lnTo>
                  <a:lnTo>
                    <a:pt x="1345425" y="376021"/>
                  </a:lnTo>
                  <a:lnTo>
                    <a:pt x="1346022" y="372897"/>
                  </a:lnTo>
                  <a:close/>
                </a:path>
                <a:path w="2646045" h="1490979">
                  <a:moveTo>
                    <a:pt x="1348663" y="373545"/>
                  </a:moveTo>
                  <a:lnTo>
                    <a:pt x="1348397" y="373481"/>
                  </a:lnTo>
                  <a:lnTo>
                    <a:pt x="1345247" y="376732"/>
                  </a:lnTo>
                  <a:lnTo>
                    <a:pt x="1348359" y="374484"/>
                  </a:lnTo>
                  <a:lnTo>
                    <a:pt x="1348663" y="373545"/>
                  </a:lnTo>
                  <a:close/>
                </a:path>
                <a:path w="2646045" h="1490979">
                  <a:moveTo>
                    <a:pt x="1351445" y="377139"/>
                  </a:moveTo>
                  <a:lnTo>
                    <a:pt x="1348562" y="375412"/>
                  </a:lnTo>
                  <a:lnTo>
                    <a:pt x="1344663" y="379514"/>
                  </a:lnTo>
                  <a:lnTo>
                    <a:pt x="1343329" y="381393"/>
                  </a:lnTo>
                  <a:lnTo>
                    <a:pt x="1346619" y="381088"/>
                  </a:lnTo>
                  <a:lnTo>
                    <a:pt x="1349324" y="379666"/>
                  </a:lnTo>
                  <a:lnTo>
                    <a:pt x="1351445" y="377139"/>
                  </a:lnTo>
                  <a:close/>
                </a:path>
                <a:path w="2646045" h="1490979">
                  <a:moveTo>
                    <a:pt x="1354569" y="359727"/>
                  </a:moveTo>
                  <a:lnTo>
                    <a:pt x="1352435" y="357378"/>
                  </a:lnTo>
                  <a:lnTo>
                    <a:pt x="1348244" y="358965"/>
                  </a:lnTo>
                  <a:lnTo>
                    <a:pt x="1346060" y="360108"/>
                  </a:lnTo>
                  <a:lnTo>
                    <a:pt x="1348879" y="359752"/>
                  </a:lnTo>
                  <a:lnTo>
                    <a:pt x="1351724" y="359625"/>
                  </a:lnTo>
                  <a:lnTo>
                    <a:pt x="1354569" y="359727"/>
                  </a:lnTo>
                  <a:close/>
                </a:path>
                <a:path w="2646045" h="1490979">
                  <a:moveTo>
                    <a:pt x="1355699" y="369773"/>
                  </a:moveTo>
                  <a:lnTo>
                    <a:pt x="1350746" y="367334"/>
                  </a:lnTo>
                  <a:lnTo>
                    <a:pt x="1348663" y="373545"/>
                  </a:lnTo>
                  <a:lnTo>
                    <a:pt x="1354277" y="374904"/>
                  </a:lnTo>
                  <a:lnTo>
                    <a:pt x="1355699" y="369773"/>
                  </a:lnTo>
                  <a:close/>
                </a:path>
                <a:path w="2646045" h="1490979">
                  <a:moveTo>
                    <a:pt x="1398257" y="143319"/>
                  </a:moveTo>
                  <a:lnTo>
                    <a:pt x="1395920" y="137274"/>
                  </a:lnTo>
                  <a:lnTo>
                    <a:pt x="1390230" y="136169"/>
                  </a:lnTo>
                  <a:lnTo>
                    <a:pt x="1385214" y="130860"/>
                  </a:lnTo>
                  <a:lnTo>
                    <a:pt x="1356144" y="115443"/>
                  </a:lnTo>
                  <a:lnTo>
                    <a:pt x="1347800" y="115925"/>
                  </a:lnTo>
                  <a:lnTo>
                    <a:pt x="1338491" y="117856"/>
                  </a:lnTo>
                  <a:lnTo>
                    <a:pt x="1320647" y="123913"/>
                  </a:lnTo>
                  <a:lnTo>
                    <a:pt x="1311617" y="125653"/>
                  </a:lnTo>
                  <a:lnTo>
                    <a:pt x="1315199" y="123126"/>
                  </a:lnTo>
                  <a:lnTo>
                    <a:pt x="1320507" y="122682"/>
                  </a:lnTo>
                  <a:lnTo>
                    <a:pt x="1322070" y="117919"/>
                  </a:lnTo>
                  <a:lnTo>
                    <a:pt x="1315478" y="118211"/>
                  </a:lnTo>
                  <a:lnTo>
                    <a:pt x="1308709" y="119062"/>
                  </a:lnTo>
                  <a:lnTo>
                    <a:pt x="1302334" y="121094"/>
                  </a:lnTo>
                  <a:lnTo>
                    <a:pt x="1296924" y="124879"/>
                  </a:lnTo>
                  <a:lnTo>
                    <a:pt x="1299489" y="119507"/>
                  </a:lnTo>
                  <a:lnTo>
                    <a:pt x="1307109" y="118922"/>
                  </a:lnTo>
                  <a:lnTo>
                    <a:pt x="1312011" y="117144"/>
                  </a:lnTo>
                  <a:lnTo>
                    <a:pt x="1303401" y="116687"/>
                  </a:lnTo>
                  <a:lnTo>
                    <a:pt x="1295958" y="114439"/>
                  </a:lnTo>
                  <a:lnTo>
                    <a:pt x="1281137" y="107607"/>
                  </a:lnTo>
                  <a:lnTo>
                    <a:pt x="1269555" y="105321"/>
                  </a:lnTo>
                  <a:lnTo>
                    <a:pt x="1256830" y="106032"/>
                  </a:lnTo>
                  <a:lnTo>
                    <a:pt x="1243965" y="107911"/>
                  </a:lnTo>
                  <a:lnTo>
                    <a:pt x="1231988" y="109067"/>
                  </a:lnTo>
                  <a:lnTo>
                    <a:pt x="1181912" y="112217"/>
                  </a:lnTo>
                  <a:lnTo>
                    <a:pt x="1165466" y="129222"/>
                  </a:lnTo>
                  <a:lnTo>
                    <a:pt x="1170025" y="134556"/>
                  </a:lnTo>
                  <a:lnTo>
                    <a:pt x="1153731" y="141541"/>
                  </a:lnTo>
                  <a:lnTo>
                    <a:pt x="1136307" y="146608"/>
                  </a:lnTo>
                  <a:lnTo>
                    <a:pt x="1119187" y="152323"/>
                  </a:lnTo>
                  <a:lnTo>
                    <a:pt x="1103858" y="161264"/>
                  </a:lnTo>
                  <a:lnTo>
                    <a:pt x="1113218" y="160642"/>
                  </a:lnTo>
                  <a:lnTo>
                    <a:pt x="1104290" y="166636"/>
                  </a:lnTo>
                  <a:lnTo>
                    <a:pt x="1096619" y="167259"/>
                  </a:lnTo>
                  <a:lnTo>
                    <a:pt x="1091971" y="166077"/>
                  </a:lnTo>
                  <a:lnTo>
                    <a:pt x="1084160" y="168490"/>
                  </a:lnTo>
                  <a:lnTo>
                    <a:pt x="1083208" y="174472"/>
                  </a:lnTo>
                  <a:lnTo>
                    <a:pt x="1074801" y="179501"/>
                  </a:lnTo>
                  <a:lnTo>
                    <a:pt x="1069238" y="180378"/>
                  </a:lnTo>
                  <a:lnTo>
                    <a:pt x="1064018" y="181749"/>
                  </a:lnTo>
                  <a:lnTo>
                    <a:pt x="1057084" y="184873"/>
                  </a:lnTo>
                  <a:lnTo>
                    <a:pt x="1050188" y="190423"/>
                  </a:lnTo>
                  <a:lnTo>
                    <a:pt x="1042403" y="191135"/>
                  </a:lnTo>
                  <a:lnTo>
                    <a:pt x="1036269" y="193103"/>
                  </a:lnTo>
                  <a:lnTo>
                    <a:pt x="1025334" y="200126"/>
                  </a:lnTo>
                  <a:lnTo>
                    <a:pt x="1019136" y="201879"/>
                  </a:lnTo>
                  <a:lnTo>
                    <a:pt x="1025321" y="202209"/>
                  </a:lnTo>
                  <a:lnTo>
                    <a:pt x="1037729" y="201498"/>
                  </a:lnTo>
                  <a:lnTo>
                    <a:pt x="1043889" y="202260"/>
                  </a:lnTo>
                  <a:lnTo>
                    <a:pt x="1040028" y="203796"/>
                  </a:lnTo>
                  <a:lnTo>
                    <a:pt x="1042098" y="205625"/>
                  </a:lnTo>
                  <a:lnTo>
                    <a:pt x="1046670" y="207302"/>
                  </a:lnTo>
                  <a:lnTo>
                    <a:pt x="1054176" y="209651"/>
                  </a:lnTo>
                  <a:lnTo>
                    <a:pt x="1060475" y="212153"/>
                  </a:lnTo>
                  <a:lnTo>
                    <a:pt x="1059383" y="217462"/>
                  </a:lnTo>
                  <a:lnTo>
                    <a:pt x="1054823" y="227164"/>
                  </a:lnTo>
                  <a:lnTo>
                    <a:pt x="1054277" y="231876"/>
                  </a:lnTo>
                  <a:lnTo>
                    <a:pt x="1058430" y="234784"/>
                  </a:lnTo>
                  <a:lnTo>
                    <a:pt x="1070305" y="234950"/>
                  </a:lnTo>
                  <a:lnTo>
                    <a:pt x="1083322" y="231927"/>
                  </a:lnTo>
                  <a:lnTo>
                    <a:pt x="1096098" y="227418"/>
                  </a:lnTo>
                  <a:lnTo>
                    <a:pt x="1107287" y="223139"/>
                  </a:lnTo>
                  <a:lnTo>
                    <a:pt x="1114666" y="221729"/>
                  </a:lnTo>
                  <a:lnTo>
                    <a:pt x="1122807" y="221729"/>
                  </a:lnTo>
                  <a:lnTo>
                    <a:pt x="1131100" y="222059"/>
                  </a:lnTo>
                  <a:lnTo>
                    <a:pt x="1138948" y="221627"/>
                  </a:lnTo>
                  <a:lnTo>
                    <a:pt x="1147254" y="219862"/>
                  </a:lnTo>
                  <a:lnTo>
                    <a:pt x="1154734" y="217182"/>
                  </a:lnTo>
                  <a:lnTo>
                    <a:pt x="1161732" y="213461"/>
                  </a:lnTo>
                  <a:lnTo>
                    <a:pt x="1168590" y="208534"/>
                  </a:lnTo>
                  <a:lnTo>
                    <a:pt x="1184973" y="198767"/>
                  </a:lnTo>
                  <a:lnTo>
                    <a:pt x="1202410" y="192786"/>
                  </a:lnTo>
                  <a:lnTo>
                    <a:pt x="1220228" y="187693"/>
                  </a:lnTo>
                  <a:lnTo>
                    <a:pt x="1246479" y="177190"/>
                  </a:lnTo>
                  <a:lnTo>
                    <a:pt x="1264869" y="173240"/>
                  </a:lnTo>
                  <a:lnTo>
                    <a:pt x="1282331" y="167144"/>
                  </a:lnTo>
                  <a:lnTo>
                    <a:pt x="1291272" y="165036"/>
                  </a:lnTo>
                  <a:lnTo>
                    <a:pt x="1309357" y="162026"/>
                  </a:lnTo>
                  <a:lnTo>
                    <a:pt x="1350784" y="153670"/>
                  </a:lnTo>
                  <a:lnTo>
                    <a:pt x="1367510" y="151307"/>
                  </a:lnTo>
                  <a:lnTo>
                    <a:pt x="1375867" y="149910"/>
                  </a:lnTo>
                  <a:lnTo>
                    <a:pt x="1398257" y="143319"/>
                  </a:lnTo>
                  <a:close/>
                </a:path>
                <a:path w="2646045" h="1490979">
                  <a:moveTo>
                    <a:pt x="1461719" y="49453"/>
                  </a:moveTo>
                  <a:lnTo>
                    <a:pt x="1452003" y="50025"/>
                  </a:lnTo>
                  <a:lnTo>
                    <a:pt x="1442351" y="52031"/>
                  </a:lnTo>
                  <a:lnTo>
                    <a:pt x="1432775" y="54571"/>
                  </a:lnTo>
                  <a:lnTo>
                    <a:pt x="1423263" y="56756"/>
                  </a:lnTo>
                  <a:lnTo>
                    <a:pt x="1414411" y="58254"/>
                  </a:lnTo>
                  <a:lnTo>
                    <a:pt x="1404962" y="60261"/>
                  </a:lnTo>
                  <a:lnTo>
                    <a:pt x="1395996" y="63423"/>
                  </a:lnTo>
                  <a:lnTo>
                    <a:pt x="1388592" y="68414"/>
                  </a:lnTo>
                  <a:lnTo>
                    <a:pt x="1396746" y="68516"/>
                  </a:lnTo>
                  <a:lnTo>
                    <a:pt x="1402588" y="71628"/>
                  </a:lnTo>
                  <a:lnTo>
                    <a:pt x="1417701" y="67614"/>
                  </a:lnTo>
                  <a:lnTo>
                    <a:pt x="1424266" y="65176"/>
                  </a:lnTo>
                  <a:lnTo>
                    <a:pt x="1439062" y="61353"/>
                  </a:lnTo>
                  <a:lnTo>
                    <a:pt x="1447673" y="58762"/>
                  </a:lnTo>
                  <a:lnTo>
                    <a:pt x="1455623" y="55003"/>
                  </a:lnTo>
                  <a:lnTo>
                    <a:pt x="1461719" y="49453"/>
                  </a:lnTo>
                  <a:close/>
                </a:path>
                <a:path w="2646045" h="1490979">
                  <a:moveTo>
                    <a:pt x="1495399" y="336892"/>
                  </a:moveTo>
                  <a:lnTo>
                    <a:pt x="1482610" y="332041"/>
                  </a:lnTo>
                  <a:lnTo>
                    <a:pt x="1479143" y="335343"/>
                  </a:lnTo>
                  <a:lnTo>
                    <a:pt x="1483448" y="340169"/>
                  </a:lnTo>
                  <a:lnTo>
                    <a:pt x="1490357" y="341388"/>
                  </a:lnTo>
                  <a:lnTo>
                    <a:pt x="1495399" y="336892"/>
                  </a:lnTo>
                  <a:close/>
                </a:path>
                <a:path w="2646045" h="1490979">
                  <a:moveTo>
                    <a:pt x="1583575" y="8064"/>
                  </a:moveTo>
                  <a:lnTo>
                    <a:pt x="1577746" y="1016"/>
                  </a:lnTo>
                  <a:lnTo>
                    <a:pt x="1567726" y="0"/>
                  </a:lnTo>
                  <a:lnTo>
                    <a:pt x="1556816" y="1562"/>
                  </a:lnTo>
                  <a:lnTo>
                    <a:pt x="1548371" y="2260"/>
                  </a:lnTo>
                  <a:lnTo>
                    <a:pt x="1552625" y="4965"/>
                  </a:lnTo>
                  <a:lnTo>
                    <a:pt x="1549882" y="7556"/>
                  </a:lnTo>
                  <a:lnTo>
                    <a:pt x="1535277" y="8280"/>
                  </a:lnTo>
                  <a:lnTo>
                    <a:pt x="1524431" y="6934"/>
                  </a:lnTo>
                  <a:lnTo>
                    <a:pt x="1517383" y="6337"/>
                  </a:lnTo>
                  <a:lnTo>
                    <a:pt x="1510322" y="6096"/>
                  </a:lnTo>
                  <a:lnTo>
                    <a:pt x="1503121" y="6248"/>
                  </a:lnTo>
                  <a:lnTo>
                    <a:pt x="1486001" y="8623"/>
                  </a:lnTo>
                  <a:lnTo>
                    <a:pt x="1469504" y="12903"/>
                  </a:lnTo>
                  <a:lnTo>
                    <a:pt x="1453121" y="17665"/>
                  </a:lnTo>
                  <a:lnTo>
                    <a:pt x="1436344" y="21488"/>
                  </a:lnTo>
                  <a:lnTo>
                    <a:pt x="1421663" y="24485"/>
                  </a:lnTo>
                  <a:lnTo>
                    <a:pt x="1407223" y="28257"/>
                  </a:lnTo>
                  <a:lnTo>
                    <a:pt x="1378496" y="36525"/>
                  </a:lnTo>
                  <a:lnTo>
                    <a:pt x="1370685" y="37973"/>
                  </a:lnTo>
                  <a:lnTo>
                    <a:pt x="1329740" y="44462"/>
                  </a:lnTo>
                  <a:lnTo>
                    <a:pt x="1321282" y="47726"/>
                  </a:lnTo>
                  <a:lnTo>
                    <a:pt x="1312760" y="50622"/>
                  </a:lnTo>
                  <a:lnTo>
                    <a:pt x="1318526" y="50076"/>
                  </a:lnTo>
                  <a:lnTo>
                    <a:pt x="1324013" y="48044"/>
                  </a:lnTo>
                  <a:lnTo>
                    <a:pt x="1329778" y="47523"/>
                  </a:lnTo>
                  <a:lnTo>
                    <a:pt x="1324610" y="49034"/>
                  </a:lnTo>
                  <a:lnTo>
                    <a:pt x="1324610" y="49555"/>
                  </a:lnTo>
                  <a:lnTo>
                    <a:pt x="1329778" y="49072"/>
                  </a:lnTo>
                  <a:lnTo>
                    <a:pt x="1325664" y="51104"/>
                  </a:lnTo>
                  <a:lnTo>
                    <a:pt x="1317015" y="54102"/>
                  </a:lnTo>
                  <a:lnTo>
                    <a:pt x="1323873" y="56210"/>
                  </a:lnTo>
                  <a:lnTo>
                    <a:pt x="1331569" y="55079"/>
                  </a:lnTo>
                  <a:lnTo>
                    <a:pt x="1339443" y="53174"/>
                  </a:lnTo>
                  <a:lnTo>
                    <a:pt x="1346796" y="52946"/>
                  </a:lnTo>
                  <a:lnTo>
                    <a:pt x="1352702" y="54165"/>
                  </a:lnTo>
                  <a:lnTo>
                    <a:pt x="1355725" y="56134"/>
                  </a:lnTo>
                  <a:lnTo>
                    <a:pt x="1349616" y="60286"/>
                  </a:lnTo>
                  <a:lnTo>
                    <a:pt x="1346047" y="63347"/>
                  </a:lnTo>
                  <a:lnTo>
                    <a:pt x="1351864" y="61836"/>
                  </a:lnTo>
                  <a:lnTo>
                    <a:pt x="1357934" y="60312"/>
                  </a:lnTo>
                  <a:lnTo>
                    <a:pt x="1362684" y="56388"/>
                  </a:lnTo>
                  <a:lnTo>
                    <a:pt x="1359014" y="55257"/>
                  </a:lnTo>
                  <a:lnTo>
                    <a:pt x="1368704" y="51574"/>
                  </a:lnTo>
                  <a:lnTo>
                    <a:pt x="1372590" y="45897"/>
                  </a:lnTo>
                  <a:lnTo>
                    <a:pt x="1379308" y="47536"/>
                  </a:lnTo>
                  <a:lnTo>
                    <a:pt x="1375435" y="51015"/>
                  </a:lnTo>
                  <a:lnTo>
                    <a:pt x="1379308" y="53340"/>
                  </a:lnTo>
                  <a:lnTo>
                    <a:pt x="1371180" y="57975"/>
                  </a:lnTo>
                  <a:lnTo>
                    <a:pt x="1375117" y="59956"/>
                  </a:lnTo>
                  <a:lnTo>
                    <a:pt x="1379105" y="56349"/>
                  </a:lnTo>
                  <a:lnTo>
                    <a:pt x="1382776" y="59131"/>
                  </a:lnTo>
                  <a:lnTo>
                    <a:pt x="1386471" y="58483"/>
                  </a:lnTo>
                  <a:lnTo>
                    <a:pt x="1403235" y="57213"/>
                  </a:lnTo>
                  <a:lnTo>
                    <a:pt x="1405128" y="49136"/>
                  </a:lnTo>
                  <a:lnTo>
                    <a:pt x="1417510" y="41681"/>
                  </a:lnTo>
                  <a:lnTo>
                    <a:pt x="1421472" y="41719"/>
                  </a:lnTo>
                  <a:lnTo>
                    <a:pt x="1420825" y="44729"/>
                  </a:lnTo>
                  <a:lnTo>
                    <a:pt x="1419542" y="47434"/>
                  </a:lnTo>
                  <a:lnTo>
                    <a:pt x="1417599" y="49834"/>
                  </a:lnTo>
                  <a:lnTo>
                    <a:pt x="1423162" y="50228"/>
                  </a:lnTo>
                  <a:lnTo>
                    <a:pt x="1428470" y="48717"/>
                  </a:lnTo>
                  <a:lnTo>
                    <a:pt x="1437779" y="41287"/>
                  </a:lnTo>
                  <a:lnTo>
                    <a:pt x="1444993" y="43218"/>
                  </a:lnTo>
                  <a:lnTo>
                    <a:pt x="1450098" y="39395"/>
                  </a:lnTo>
                  <a:lnTo>
                    <a:pt x="1445844" y="36690"/>
                  </a:lnTo>
                  <a:lnTo>
                    <a:pt x="1452168" y="34785"/>
                  </a:lnTo>
                  <a:lnTo>
                    <a:pt x="1458506" y="34188"/>
                  </a:lnTo>
                  <a:lnTo>
                    <a:pt x="1464805" y="33274"/>
                  </a:lnTo>
                  <a:lnTo>
                    <a:pt x="1471002" y="30416"/>
                  </a:lnTo>
                  <a:lnTo>
                    <a:pt x="1477797" y="25577"/>
                  </a:lnTo>
                  <a:lnTo>
                    <a:pt x="1483880" y="28663"/>
                  </a:lnTo>
                  <a:lnTo>
                    <a:pt x="1490726" y="25082"/>
                  </a:lnTo>
                  <a:lnTo>
                    <a:pt x="1485506" y="29895"/>
                  </a:lnTo>
                  <a:lnTo>
                    <a:pt x="1479143" y="33680"/>
                  </a:lnTo>
                  <a:lnTo>
                    <a:pt x="1472298" y="36652"/>
                  </a:lnTo>
                  <a:lnTo>
                    <a:pt x="1465580" y="39014"/>
                  </a:lnTo>
                  <a:lnTo>
                    <a:pt x="1477454" y="43357"/>
                  </a:lnTo>
                  <a:lnTo>
                    <a:pt x="1488440" y="41046"/>
                  </a:lnTo>
                  <a:lnTo>
                    <a:pt x="1499438" y="36334"/>
                  </a:lnTo>
                  <a:lnTo>
                    <a:pt x="1511350" y="33489"/>
                  </a:lnTo>
                  <a:lnTo>
                    <a:pt x="1517980" y="33223"/>
                  </a:lnTo>
                  <a:lnTo>
                    <a:pt x="1524711" y="33477"/>
                  </a:lnTo>
                  <a:lnTo>
                    <a:pt x="1531239" y="32169"/>
                  </a:lnTo>
                  <a:lnTo>
                    <a:pt x="1535404" y="30746"/>
                  </a:lnTo>
                  <a:lnTo>
                    <a:pt x="1539824" y="28206"/>
                  </a:lnTo>
                  <a:lnTo>
                    <a:pt x="1541703" y="25196"/>
                  </a:lnTo>
                  <a:lnTo>
                    <a:pt x="1538312" y="22377"/>
                  </a:lnTo>
                  <a:lnTo>
                    <a:pt x="1543418" y="19177"/>
                  </a:lnTo>
                  <a:lnTo>
                    <a:pt x="1549844" y="22618"/>
                  </a:lnTo>
                  <a:lnTo>
                    <a:pt x="1555330" y="21209"/>
                  </a:lnTo>
                  <a:lnTo>
                    <a:pt x="1552448" y="19913"/>
                  </a:lnTo>
                  <a:lnTo>
                    <a:pt x="1550187" y="17386"/>
                  </a:lnTo>
                  <a:lnTo>
                    <a:pt x="1549527" y="14249"/>
                  </a:lnTo>
                  <a:lnTo>
                    <a:pt x="1557997" y="12420"/>
                  </a:lnTo>
                  <a:lnTo>
                    <a:pt x="1575219" y="10312"/>
                  </a:lnTo>
                  <a:lnTo>
                    <a:pt x="1583575" y="8064"/>
                  </a:lnTo>
                  <a:close/>
                </a:path>
                <a:path w="2646045" h="1490979">
                  <a:moveTo>
                    <a:pt x="1589011" y="325285"/>
                  </a:moveTo>
                  <a:lnTo>
                    <a:pt x="1583321" y="320802"/>
                  </a:lnTo>
                  <a:lnTo>
                    <a:pt x="1573149" y="325399"/>
                  </a:lnTo>
                  <a:lnTo>
                    <a:pt x="1569288" y="330314"/>
                  </a:lnTo>
                  <a:lnTo>
                    <a:pt x="1576197" y="332168"/>
                  </a:lnTo>
                  <a:lnTo>
                    <a:pt x="1585023" y="332536"/>
                  </a:lnTo>
                  <a:lnTo>
                    <a:pt x="1589011" y="325285"/>
                  </a:lnTo>
                  <a:close/>
                </a:path>
                <a:path w="2646045" h="1490979">
                  <a:moveTo>
                    <a:pt x="1610296" y="24282"/>
                  </a:moveTo>
                  <a:lnTo>
                    <a:pt x="1601635" y="21247"/>
                  </a:lnTo>
                  <a:lnTo>
                    <a:pt x="1590979" y="21082"/>
                  </a:lnTo>
                  <a:lnTo>
                    <a:pt x="1580388" y="23190"/>
                  </a:lnTo>
                  <a:lnTo>
                    <a:pt x="1571993" y="27000"/>
                  </a:lnTo>
                  <a:lnTo>
                    <a:pt x="1577670" y="27508"/>
                  </a:lnTo>
                  <a:lnTo>
                    <a:pt x="1583436" y="27571"/>
                  </a:lnTo>
                  <a:lnTo>
                    <a:pt x="1589011" y="28930"/>
                  </a:lnTo>
                  <a:lnTo>
                    <a:pt x="1596402" y="28168"/>
                  </a:lnTo>
                  <a:lnTo>
                    <a:pt x="1603857" y="28702"/>
                  </a:lnTo>
                  <a:lnTo>
                    <a:pt x="1610296" y="24282"/>
                  </a:lnTo>
                  <a:close/>
                </a:path>
                <a:path w="2646045" h="1490979">
                  <a:moveTo>
                    <a:pt x="1610677" y="308254"/>
                  </a:moveTo>
                  <a:lnTo>
                    <a:pt x="1607731" y="309473"/>
                  </a:lnTo>
                  <a:lnTo>
                    <a:pt x="1604899" y="310883"/>
                  </a:lnTo>
                  <a:lnTo>
                    <a:pt x="1602155" y="312508"/>
                  </a:lnTo>
                  <a:lnTo>
                    <a:pt x="1605483" y="312445"/>
                  </a:lnTo>
                  <a:lnTo>
                    <a:pt x="1608582" y="310769"/>
                  </a:lnTo>
                  <a:lnTo>
                    <a:pt x="1610677" y="308254"/>
                  </a:lnTo>
                  <a:close/>
                </a:path>
                <a:path w="2646045" h="1490979">
                  <a:moveTo>
                    <a:pt x="1615338" y="59867"/>
                  </a:moveTo>
                  <a:lnTo>
                    <a:pt x="1612734" y="59156"/>
                  </a:lnTo>
                  <a:lnTo>
                    <a:pt x="1612417" y="59499"/>
                  </a:lnTo>
                  <a:lnTo>
                    <a:pt x="1615338" y="59867"/>
                  </a:lnTo>
                  <a:close/>
                </a:path>
                <a:path w="2646045" h="1490979">
                  <a:moveTo>
                    <a:pt x="1615351" y="141503"/>
                  </a:moveTo>
                  <a:lnTo>
                    <a:pt x="1613141" y="137617"/>
                  </a:lnTo>
                  <a:lnTo>
                    <a:pt x="1608810" y="140474"/>
                  </a:lnTo>
                  <a:lnTo>
                    <a:pt x="1606829" y="142671"/>
                  </a:lnTo>
                  <a:lnTo>
                    <a:pt x="1609699" y="142506"/>
                  </a:lnTo>
                  <a:lnTo>
                    <a:pt x="1612531" y="142113"/>
                  </a:lnTo>
                  <a:lnTo>
                    <a:pt x="1615351" y="141503"/>
                  </a:lnTo>
                  <a:close/>
                </a:path>
                <a:path w="2646045" h="1490979">
                  <a:moveTo>
                    <a:pt x="1636255" y="296265"/>
                  </a:moveTo>
                  <a:lnTo>
                    <a:pt x="1634020" y="290423"/>
                  </a:lnTo>
                  <a:lnTo>
                    <a:pt x="1627581" y="295656"/>
                  </a:lnTo>
                  <a:lnTo>
                    <a:pt x="1628140" y="300139"/>
                  </a:lnTo>
                  <a:lnTo>
                    <a:pt x="1631391" y="299999"/>
                  </a:lnTo>
                  <a:lnTo>
                    <a:pt x="1634096" y="298716"/>
                  </a:lnTo>
                  <a:lnTo>
                    <a:pt x="1636255" y="296265"/>
                  </a:lnTo>
                  <a:close/>
                </a:path>
                <a:path w="2646045" h="1490979">
                  <a:moveTo>
                    <a:pt x="1638655" y="321856"/>
                  </a:moveTo>
                  <a:lnTo>
                    <a:pt x="1638554" y="316420"/>
                  </a:lnTo>
                  <a:lnTo>
                    <a:pt x="1634172" y="311594"/>
                  </a:lnTo>
                  <a:lnTo>
                    <a:pt x="1624520" y="319646"/>
                  </a:lnTo>
                  <a:lnTo>
                    <a:pt x="1624190" y="324612"/>
                  </a:lnTo>
                  <a:lnTo>
                    <a:pt x="1627162" y="325539"/>
                  </a:lnTo>
                  <a:lnTo>
                    <a:pt x="1633423" y="324764"/>
                  </a:lnTo>
                  <a:lnTo>
                    <a:pt x="1638655" y="321856"/>
                  </a:lnTo>
                  <a:close/>
                </a:path>
                <a:path w="2646045" h="1490979">
                  <a:moveTo>
                    <a:pt x="1652016" y="311023"/>
                  </a:moveTo>
                  <a:lnTo>
                    <a:pt x="1642389" y="313042"/>
                  </a:lnTo>
                  <a:lnTo>
                    <a:pt x="1641208" y="318566"/>
                  </a:lnTo>
                  <a:lnTo>
                    <a:pt x="1646301" y="318350"/>
                  </a:lnTo>
                  <a:lnTo>
                    <a:pt x="1649069" y="316687"/>
                  </a:lnTo>
                  <a:lnTo>
                    <a:pt x="1652016" y="311023"/>
                  </a:lnTo>
                  <a:close/>
                </a:path>
                <a:path w="2646045" h="1490979">
                  <a:moveTo>
                    <a:pt x="1699653" y="144602"/>
                  </a:moveTo>
                  <a:lnTo>
                    <a:pt x="1699158" y="138468"/>
                  </a:lnTo>
                  <a:lnTo>
                    <a:pt x="1684210" y="133642"/>
                  </a:lnTo>
                  <a:lnTo>
                    <a:pt x="1663319" y="133502"/>
                  </a:lnTo>
                  <a:lnTo>
                    <a:pt x="1642872" y="137566"/>
                  </a:lnTo>
                  <a:lnTo>
                    <a:pt x="1629257" y="145376"/>
                  </a:lnTo>
                  <a:lnTo>
                    <a:pt x="1635226" y="144487"/>
                  </a:lnTo>
                  <a:lnTo>
                    <a:pt x="1641119" y="148513"/>
                  </a:lnTo>
                  <a:lnTo>
                    <a:pt x="1645539" y="151955"/>
                  </a:lnTo>
                  <a:lnTo>
                    <a:pt x="1642046" y="155829"/>
                  </a:lnTo>
                  <a:lnTo>
                    <a:pt x="1649691" y="155016"/>
                  </a:lnTo>
                  <a:lnTo>
                    <a:pt x="1645107" y="165074"/>
                  </a:lnTo>
                  <a:lnTo>
                    <a:pt x="1645589" y="160032"/>
                  </a:lnTo>
                  <a:lnTo>
                    <a:pt x="1641386" y="165112"/>
                  </a:lnTo>
                  <a:lnTo>
                    <a:pt x="1628863" y="154952"/>
                  </a:lnTo>
                  <a:lnTo>
                    <a:pt x="1625727" y="152412"/>
                  </a:lnTo>
                  <a:lnTo>
                    <a:pt x="1624279" y="152412"/>
                  </a:lnTo>
                  <a:lnTo>
                    <a:pt x="1613662" y="154952"/>
                  </a:lnTo>
                  <a:lnTo>
                    <a:pt x="1607667" y="154952"/>
                  </a:lnTo>
                  <a:lnTo>
                    <a:pt x="1601647" y="151142"/>
                  </a:lnTo>
                  <a:lnTo>
                    <a:pt x="1595462" y="149872"/>
                  </a:lnTo>
                  <a:lnTo>
                    <a:pt x="1588998" y="152412"/>
                  </a:lnTo>
                  <a:lnTo>
                    <a:pt x="1589862" y="153682"/>
                  </a:lnTo>
                  <a:lnTo>
                    <a:pt x="1590763" y="154952"/>
                  </a:lnTo>
                  <a:lnTo>
                    <a:pt x="1591703" y="156222"/>
                  </a:lnTo>
                  <a:lnTo>
                    <a:pt x="1582089" y="158762"/>
                  </a:lnTo>
                  <a:lnTo>
                    <a:pt x="1573872" y="163842"/>
                  </a:lnTo>
                  <a:lnTo>
                    <a:pt x="1567065" y="171462"/>
                  </a:lnTo>
                  <a:lnTo>
                    <a:pt x="1561668" y="180352"/>
                  </a:lnTo>
                  <a:lnTo>
                    <a:pt x="1557502" y="185432"/>
                  </a:lnTo>
                  <a:lnTo>
                    <a:pt x="1552117" y="191782"/>
                  </a:lnTo>
                  <a:lnTo>
                    <a:pt x="1549057" y="199402"/>
                  </a:lnTo>
                  <a:lnTo>
                    <a:pt x="1551851" y="205752"/>
                  </a:lnTo>
                  <a:lnTo>
                    <a:pt x="1543088" y="207022"/>
                  </a:lnTo>
                  <a:lnTo>
                    <a:pt x="1533855" y="212102"/>
                  </a:lnTo>
                  <a:lnTo>
                    <a:pt x="1524812" y="214642"/>
                  </a:lnTo>
                  <a:lnTo>
                    <a:pt x="1520736" y="213372"/>
                  </a:lnTo>
                  <a:lnTo>
                    <a:pt x="1516646" y="212102"/>
                  </a:lnTo>
                  <a:lnTo>
                    <a:pt x="1519415" y="208292"/>
                  </a:lnTo>
                  <a:lnTo>
                    <a:pt x="1523301" y="204482"/>
                  </a:lnTo>
                  <a:lnTo>
                    <a:pt x="1527873" y="203212"/>
                  </a:lnTo>
                  <a:lnTo>
                    <a:pt x="1524698" y="203212"/>
                  </a:lnTo>
                  <a:lnTo>
                    <a:pt x="1523250" y="201942"/>
                  </a:lnTo>
                  <a:lnTo>
                    <a:pt x="1524850" y="198132"/>
                  </a:lnTo>
                  <a:lnTo>
                    <a:pt x="1528851" y="193052"/>
                  </a:lnTo>
                  <a:lnTo>
                    <a:pt x="1530845" y="190512"/>
                  </a:lnTo>
                  <a:lnTo>
                    <a:pt x="1534960" y="186702"/>
                  </a:lnTo>
                  <a:lnTo>
                    <a:pt x="1536331" y="185432"/>
                  </a:lnTo>
                  <a:lnTo>
                    <a:pt x="1541805" y="180352"/>
                  </a:lnTo>
                  <a:lnTo>
                    <a:pt x="1540649" y="179082"/>
                  </a:lnTo>
                  <a:lnTo>
                    <a:pt x="1539506" y="177812"/>
                  </a:lnTo>
                  <a:lnTo>
                    <a:pt x="1536179" y="177812"/>
                  </a:lnTo>
                  <a:lnTo>
                    <a:pt x="1533283" y="179082"/>
                  </a:lnTo>
                  <a:lnTo>
                    <a:pt x="1535277" y="177812"/>
                  </a:lnTo>
                  <a:lnTo>
                    <a:pt x="1537258" y="176542"/>
                  </a:lnTo>
                  <a:lnTo>
                    <a:pt x="1533867" y="174002"/>
                  </a:lnTo>
                  <a:lnTo>
                    <a:pt x="1529016" y="170192"/>
                  </a:lnTo>
                  <a:lnTo>
                    <a:pt x="1528648" y="166382"/>
                  </a:lnTo>
                  <a:lnTo>
                    <a:pt x="1521942" y="166382"/>
                  </a:lnTo>
                  <a:lnTo>
                    <a:pt x="1515160" y="163842"/>
                  </a:lnTo>
                  <a:lnTo>
                    <a:pt x="1508429" y="162572"/>
                  </a:lnTo>
                  <a:lnTo>
                    <a:pt x="1501825" y="165112"/>
                  </a:lnTo>
                  <a:lnTo>
                    <a:pt x="1501165" y="167652"/>
                  </a:lnTo>
                  <a:lnTo>
                    <a:pt x="1505635" y="171462"/>
                  </a:lnTo>
                  <a:lnTo>
                    <a:pt x="1511706" y="172732"/>
                  </a:lnTo>
                  <a:lnTo>
                    <a:pt x="1515884" y="174002"/>
                  </a:lnTo>
                  <a:lnTo>
                    <a:pt x="1511528" y="177812"/>
                  </a:lnTo>
                  <a:lnTo>
                    <a:pt x="1505712" y="172732"/>
                  </a:lnTo>
                  <a:lnTo>
                    <a:pt x="1500784" y="175272"/>
                  </a:lnTo>
                  <a:lnTo>
                    <a:pt x="1508125" y="175272"/>
                  </a:lnTo>
                  <a:lnTo>
                    <a:pt x="1506093" y="185432"/>
                  </a:lnTo>
                  <a:lnTo>
                    <a:pt x="1502587" y="182892"/>
                  </a:lnTo>
                  <a:lnTo>
                    <a:pt x="1497304" y="179082"/>
                  </a:lnTo>
                  <a:lnTo>
                    <a:pt x="1497888" y="182892"/>
                  </a:lnTo>
                  <a:lnTo>
                    <a:pt x="1492300" y="181622"/>
                  </a:lnTo>
                  <a:lnTo>
                    <a:pt x="1484655" y="180352"/>
                  </a:lnTo>
                  <a:lnTo>
                    <a:pt x="1479067" y="180352"/>
                  </a:lnTo>
                  <a:lnTo>
                    <a:pt x="1475181" y="181622"/>
                  </a:lnTo>
                  <a:lnTo>
                    <a:pt x="1471561" y="184162"/>
                  </a:lnTo>
                  <a:lnTo>
                    <a:pt x="1467739" y="185432"/>
                  </a:lnTo>
                  <a:lnTo>
                    <a:pt x="1464030" y="186702"/>
                  </a:lnTo>
                  <a:lnTo>
                    <a:pt x="1458125" y="186702"/>
                  </a:lnTo>
                  <a:lnTo>
                    <a:pt x="1462100" y="184162"/>
                  </a:lnTo>
                  <a:lnTo>
                    <a:pt x="1455801" y="184162"/>
                  </a:lnTo>
                  <a:lnTo>
                    <a:pt x="1449209" y="186702"/>
                  </a:lnTo>
                  <a:lnTo>
                    <a:pt x="1442974" y="189242"/>
                  </a:lnTo>
                  <a:lnTo>
                    <a:pt x="1437728" y="193052"/>
                  </a:lnTo>
                  <a:lnTo>
                    <a:pt x="1439913" y="190512"/>
                  </a:lnTo>
                  <a:lnTo>
                    <a:pt x="1442491" y="189242"/>
                  </a:lnTo>
                  <a:lnTo>
                    <a:pt x="1445463" y="187972"/>
                  </a:lnTo>
                  <a:lnTo>
                    <a:pt x="1441983" y="189242"/>
                  </a:lnTo>
                  <a:lnTo>
                    <a:pt x="1443469" y="187972"/>
                  </a:lnTo>
                  <a:lnTo>
                    <a:pt x="1444942" y="186702"/>
                  </a:lnTo>
                  <a:lnTo>
                    <a:pt x="1450390" y="184162"/>
                  </a:lnTo>
                  <a:lnTo>
                    <a:pt x="1454391" y="182892"/>
                  </a:lnTo>
                  <a:lnTo>
                    <a:pt x="1461655" y="181622"/>
                  </a:lnTo>
                  <a:lnTo>
                    <a:pt x="1469847" y="180352"/>
                  </a:lnTo>
                  <a:lnTo>
                    <a:pt x="1472006" y="177812"/>
                  </a:lnTo>
                  <a:lnTo>
                    <a:pt x="1475257" y="174002"/>
                  </a:lnTo>
                  <a:lnTo>
                    <a:pt x="1469809" y="174002"/>
                  </a:lnTo>
                  <a:lnTo>
                    <a:pt x="1465567" y="168922"/>
                  </a:lnTo>
                  <a:lnTo>
                    <a:pt x="1454619" y="166382"/>
                  </a:lnTo>
                  <a:lnTo>
                    <a:pt x="1442758" y="163842"/>
                  </a:lnTo>
                  <a:lnTo>
                    <a:pt x="1434147" y="163842"/>
                  </a:lnTo>
                  <a:lnTo>
                    <a:pt x="1425473" y="165112"/>
                  </a:lnTo>
                  <a:lnTo>
                    <a:pt x="1417116" y="168922"/>
                  </a:lnTo>
                  <a:lnTo>
                    <a:pt x="1409484" y="172732"/>
                  </a:lnTo>
                  <a:lnTo>
                    <a:pt x="1412748" y="174002"/>
                  </a:lnTo>
                  <a:lnTo>
                    <a:pt x="1410119" y="175272"/>
                  </a:lnTo>
                  <a:lnTo>
                    <a:pt x="1405153" y="176542"/>
                  </a:lnTo>
                  <a:lnTo>
                    <a:pt x="1401356" y="177812"/>
                  </a:lnTo>
                  <a:lnTo>
                    <a:pt x="1405039" y="176542"/>
                  </a:lnTo>
                  <a:lnTo>
                    <a:pt x="1395488" y="176542"/>
                  </a:lnTo>
                  <a:lnTo>
                    <a:pt x="1391412" y="177812"/>
                  </a:lnTo>
                  <a:lnTo>
                    <a:pt x="1379016" y="180352"/>
                  </a:lnTo>
                  <a:lnTo>
                    <a:pt x="1372730" y="180352"/>
                  </a:lnTo>
                  <a:lnTo>
                    <a:pt x="1377378" y="176542"/>
                  </a:lnTo>
                  <a:lnTo>
                    <a:pt x="1384376" y="174002"/>
                  </a:lnTo>
                  <a:lnTo>
                    <a:pt x="1391767" y="172732"/>
                  </a:lnTo>
                  <a:lnTo>
                    <a:pt x="1397622" y="171462"/>
                  </a:lnTo>
                  <a:lnTo>
                    <a:pt x="1404404" y="168922"/>
                  </a:lnTo>
                  <a:lnTo>
                    <a:pt x="1412151" y="163842"/>
                  </a:lnTo>
                  <a:lnTo>
                    <a:pt x="1416773" y="157492"/>
                  </a:lnTo>
                  <a:lnTo>
                    <a:pt x="1416405" y="152412"/>
                  </a:lnTo>
                  <a:lnTo>
                    <a:pt x="1406067" y="151142"/>
                  </a:lnTo>
                  <a:lnTo>
                    <a:pt x="1393355" y="152412"/>
                  </a:lnTo>
                  <a:lnTo>
                    <a:pt x="1385836" y="152412"/>
                  </a:lnTo>
                  <a:lnTo>
                    <a:pt x="1371663" y="156222"/>
                  </a:lnTo>
                  <a:lnTo>
                    <a:pt x="1359179" y="158470"/>
                  </a:lnTo>
                  <a:lnTo>
                    <a:pt x="1359179" y="264172"/>
                  </a:lnTo>
                  <a:lnTo>
                    <a:pt x="1355102" y="269252"/>
                  </a:lnTo>
                  <a:lnTo>
                    <a:pt x="1348117" y="267982"/>
                  </a:lnTo>
                  <a:lnTo>
                    <a:pt x="1343279" y="267512"/>
                  </a:lnTo>
                  <a:lnTo>
                    <a:pt x="1350352" y="265595"/>
                  </a:lnTo>
                  <a:lnTo>
                    <a:pt x="1351305" y="265366"/>
                  </a:lnTo>
                  <a:lnTo>
                    <a:pt x="1359179" y="264172"/>
                  </a:lnTo>
                  <a:lnTo>
                    <a:pt x="1359179" y="158470"/>
                  </a:lnTo>
                  <a:lnTo>
                    <a:pt x="1329105" y="163842"/>
                  </a:lnTo>
                  <a:lnTo>
                    <a:pt x="1319923" y="165112"/>
                  </a:lnTo>
                  <a:lnTo>
                    <a:pt x="1293558" y="172732"/>
                  </a:lnTo>
                  <a:lnTo>
                    <a:pt x="1261465" y="180352"/>
                  </a:lnTo>
                  <a:lnTo>
                    <a:pt x="1251242" y="184162"/>
                  </a:lnTo>
                  <a:lnTo>
                    <a:pt x="1253032" y="186702"/>
                  </a:lnTo>
                  <a:lnTo>
                    <a:pt x="1255826" y="189242"/>
                  </a:lnTo>
                  <a:lnTo>
                    <a:pt x="1258976" y="187972"/>
                  </a:lnTo>
                  <a:lnTo>
                    <a:pt x="1246619" y="194322"/>
                  </a:lnTo>
                  <a:lnTo>
                    <a:pt x="1226642" y="199402"/>
                  </a:lnTo>
                  <a:lnTo>
                    <a:pt x="1208405" y="204482"/>
                  </a:lnTo>
                  <a:lnTo>
                    <a:pt x="1201331" y="215912"/>
                  </a:lnTo>
                  <a:lnTo>
                    <a:pt x="1209535" y="213372"/>
                  </a:lnTo>
                  <a:lnTo>
                    <a:pt x="1214158" y="215912"/>
                  </a:lnTo>
                  <a:lnTo>
                    <a:pt x="1227467" y="215912"/>
                  </a:lnTo>
                  <a:lnTo>
                    <a:pt x="1238465" y="213372"/>
                  </a:lnTo>
                  <a:lnTo>
                    <a:pt x="1235811" y="214642"/>
                  </a:lnTo>
                  <a:lnTo>
                    <a:pt x="1233093" y="214642"/>
                  </a:lnTo>
                  <a:lnTo>
                    <a:pt x="1230337" y="215912"/>
                  </a:lnTo>
                  <a:lnTo>
                    <a:pt x="1240091" y="215912"/>
                  </a:lnTo>
                  <a:lnTo>
                    <a:pt x="1222578" y="219722"/>
                  </a:lnTo>
                  <a:lnTo>
                    <a:pt x="1218069" y="219722"/>
                  </a:lnTo>
                  <a:lnTo>
                    <a:pt x="1214081" y="220992"/>
                  </a:lnTo>
                  <a:lnTo>
                    <a:pt x="1216698" y="224802"/>
                  </a:lnTo>
                  <a:lnTo>
                    <a:pt x="1223276" y="226072"/>
                  </a:lnTo>
                  <a:lnTo>
                    <a:pt x="1234948" y="224802"/>
                  </a:lnTo>
                  <a:lnTo>
                    <a:pt x="1238897" y="222262"/>
                  </a:lnTo>
                  <a:lnTo>
                    <a:pt x="1246593" y="223532"/>
                  </a:lnTo>
                  <a:lnTo>
                    <a:pt x="1254010" y="223532"/>
                  </a:lnTo>
                  <a:lnTo>
                    <a:pt x="1261605" y="222262"/>
                  </a:lnTo>
                  <a:lnTo>
                    <a:pt x="1276591" y="219722"/>
                  </a:lnTo>
                  <a:lnTo>
                    <a:pt x="1308100" y="219722"/>
                  </a:lnTo>
                  <a:lnTo>
                    <a:pt x="1291882" y="222262"/>
                  </a:lnTo>
                  <a:lnTo>
                    <a:pt x="1275219" y="222262"/>
                  </a:lnTo>
                  <a:lnTo>
                    <a:pt x="1277785" y="223532"/>
                  </a:lnTo>
                  <a:lnTo>
                    <a:pt x="1279880" y="224510"/>
                  </a:lnTo>
                  <a:lnTo>
                    <a:pt x="1274394" y="226072"/>
                  </a:lnTo>
                  <a:lnTo>
                    <a:pt x="1244625" y="229882"/>
                  </a:lnTo>
                  <a:lnTo>
                    <a:pt x="1227201" y="232422"/>
                  </a:lnTo>
                  <a:lnTo>
                    <a:pt x="1218412" y="232422"/>
                  </a:lnTo>
                  <a:lnTo>
                    <a:pt x="1209700" y="233692"/>
                  </a:lnTo>
                  <a:lnTo>
                    <a:pt x="1203032" y="234962"/>
                  </a:lnTo>
                  <a:lnTo>
                    <a:pt x="1194371" y="236232"/>
                  </a:lnTo>
                  <a:lnTo>
                    <a:pt x="1184402" y="243852"/>
                  </a:lnTo>
                  <a:lnTo>
                    <a:pt x="1193863" y="254012"/>
                  </a:lnTo>
                  <a:lnTo>
                    <a:pt x="1197673" y="254012"/>
                  </a:lnTo>
                  <a:lnTo>
                    <a:pt x="1208659" y="252742"/>
                  </a:lnTo>
                  <a:lnTo>
                    <a:pt x="1219822" y="254012"/>
                  </a:lnTo>
                  <a:lnTo>
                    <a:pt x="1265885" y="254012"/>
                  </a:lnTo>
                  <a:lnTo>
                    <a:pt x="1277823" y="252742"/>
                  </a:lnTo>
                  <a:lnTo>
                    <a:pt x="1289773" y="251472"/>
                  </a:lnTo>
                  <a:lnTo>
                    <a:pt x="1299806" y="251472"/>
                  </a:lnTo>
                  <a:lnTo>
                    <a:pt x="1328229" y="255282"/>
                  </a:lnTo>
                  <a:lnTo>
                    <a:pt x="1332522" y="256552"/>
                  </a:lnTo>
                  <a:lnTo>
                    <a:pt x="1345145" y="255282"/>
                  </a:lnTo>
                  <a:lnTo>
                    <a:pt x="1351127" y="262902"/>
                  </a:lnTo>
                  <a:lnTo>
                    <a:pt x="1351292" y="265137"/>
                  </a:lnTo>
                  <a:lnTo>
                    <a:pt x="1348816" y="265417"/>
                  </a:lnTo>
                  <a:lnTo>
                    <a:pt x="1345184" y="262915"/>
                  </a:lnTo>
                  <a:lnTo>
                    <a:pt x="1341031" y="263004"/>
                  </a:lnTo>
                  <a:lnTo>
                    <a:pt x="1341247" y="267309"/>
                  </a:lnTo>
                  <a:lnTo>
                    <a:pt x="1335290" y="266712"/>
                  </a:lnTo>
                  <a:lnTo>
                    <a:pt x="1328775" y="269252"/>
                  </a:lnTo>
                  <a:lnTo>
                    <a:pt x="1321612" y="269252"/>
                  </a:lnTo>
                  <a:lnTo>
                    <a:pt x="1286027" y="265442"/>
                  </a:lnTo>
                  <a:lnTo>
                    <a:pt x="1260360" y="265442"/>
                  </a:lnTo>
                  <a:lnTo>
                    <a:pt x="1218730" y="269252"/>
                  </a:lnTo>
                  <a:lnTo>
                    <a:pt x="1171917" y="278142"/>
                  </a:lnTo>
                  <a:lnTo>
                    <a:pt x="1165275" y="289572"/>
                  </a:lnTo>
                  <a:lnTo>
                    <a:pt x="1173086" y="290842"/>
                  </a:lnTo>
                  <a:lnTo>
                    <a:pt x="1163396" y="294652"/>
                  </a:lnTo>
                  <a:lnTo>
                    <a:pt x="1174750" y="295922"/>
                  </a:lnTo>
                  <a:lnTo>
                    <a:pt x="1177340" y="294652"/>
                  </a:lnTo>
                  <a:lnTo>
                    <a:pt x="1174750" y="299732"/>
                  </a:lnTo>
                  <a:lnTo>
                    <a:pt x="1182204" y="303542"/>
                  </a:lnTo>
                  <a:lnTo>
                    <a:pt x="1192618" y="306082"/>
                  </a:lnTo>
                  <a:lnTo>
                    <a:pt x="1198943" y="307352"/>
                  </a:lnTo>
                  <a:lnTo>
                    <a:pt x="1236916" y="307352"/>
                  </a:lnTo>
                  <a:lnTo>
                    <a:pt x="1249692" y="308622"/>
                  </a:lnTo>
                  <a:lnTo>
                    <a:pt x="1244549" y="311162"/>
                  </a:lnTo>
                  <a:lnTo>
                    <a:pt x="1239875" y="316242"/>
                  </a:lnTo>
                  <a:lnTo>
                    <a:pt x="1234592" y="323862"/>
                  </a:lnTo>
                  <a:lnTo>
                    <a:pt x="1232281" y="326402"/>
                  </a:lnTo>
                  <a:lnTo>
                    <a:pt x="1232331" y="334022"/>
                  </a:lnTo>
                  <a:lnTo>
                    <a:pt x="1240129" y="334022"/>
                  </a:lnTo>
                  <a:lnTo>
                    <a:pt x="1231900" y="336562"/>
                  </a:lnTo>
                  <a:lnTo>
                    <a:pt x="1238961" y="337832"/>
                  </a:lnTo>
                  <a:lnTo>
                    <a:pt x="1246466" y="337832"/>
                  </a:lnTo>
                  <a:lnTo>
                    <a:pt x="1261402" y="335292"/>
                  </a:lnTo>
                  <a:lnTo>
                    <a:pt x="1267663" y="335292"/>
                  </a:lnTo>
                  <a:lnTo>
                    <a:pt x="1273898" y="336562"/>
                  </a:lnTo>
                  <a:lnTo>
                    <a:pt x="1289786" y="336562"/>
                  </a:lnTo>
                  <a:lnTo>
                    <a:pt x="1293101" y="335292"/>
                  </a:lnTo>
                  <a:lnTo>
                    <a:pt x="1289926" y="334022"/>
                  </a:lnTo>
                  <a:lnTo>
                    <a:pt x="1295450" y="332752"/>
                  </a:lnTo>
                  <a:lnTo>
                    <a:pt x="1301000" y="332752"/>
                  </a:lnTo>
                  <a:lnTo>
                    <a:pt x="1306563" y="331482"/>
                  </a:lnTo>
                  <a:lnTo>
                    <a:pt x="1303083" y="334022"/>
                  </a:lnTo>
                  <a:lnTo>
                    <a:pt x="1304785" y="334022"/>
                  </a:lnTo>
                  <a:lnTo>
                    <a:pt x="1303896" y="334111"/>
                  </a:lnTo>
                  <a:lnTo>
                    <a:pt x="1301191" y="335267"/>
                  </a:lnTo>
                  <a:lnTo>
                    <a:pt x="1298841" y="337286"/>
                  </a:lnTo>
                  <a:lnTo>
                    <a:pt x="1306588" y="336511"/>
                  </a:lnTo>
                  <a:lnTo>
                    <a:pt x="1306931" y="334022"/>
                  </a:lnTo>
                  <a:lnTo>
                    <a:pt x="1323098" y="334022"/>
                  </a:lnTo>
                  <a:lnTo>
                    <a:pt x="1330223" y="331482"/>
                  </a:lnTo>
                  <a:lnTo>
                    <a:pt x="1345742" y="331482"/>
                  </a:lnTo>
                  <a:lnTo>
                    <a:pt x="1368831" y="327672"/>
                  </a:lnTo>
                  <a:lnTo>
                    <a:pt x="1391183" y="320052"/>
                  </a:lnTo>
                  <a:lnTo>
                    <a:pt x="1399032" y="318782"/>
                  </a:lnTo>
                  <a:lnTo>
                    <a:pt x="1414487" y="318782"/>
                  </a:lnTo>
                  <a:lnTo>
                    <a:pt x="1422120" y="317512"/>
                  </a:lnTo>
                  <a:lnTo>
                    <a:pt x="1429651" y="314972"/>
                  </a:lnTo>
                  <a:lnTo>
                    <a:pt x="1436624" y="312432"/>
                  </a:lnTo>
                  <a:lnTo>
                    <a:pt x="1442808" y="309892"/>
                  </a:lnTo>
                  <a:lnTo>
                    <a:pt x="1448790" y="306082"/>
                  </a:lnTo>
                  <a:lnTo>
                    <a:pt x="1455140" y="302272"/>
                  </a:lnTo>
                  <a:lnTo>
                    <a:pt x="1459623" y="301002"/>
                  </a:lnTo>
                  <a:lnTo>
                    <a:pt x="1466989" y="298462"/>
                  </a:lnTo>
                  <a:lnTo>
                    <a:pt x="1472145" y="298462"/>
                  </a:lnTo>
                  <a:lnTo>
                    <a:pt x="1475041" y="299732"/>
                  </a:lnTo>
                  <a:lnTo>
                    <a:pt x="1472717" y="303542"/>
                  </a:lnTo>
                  <a:lnTo>
                    <a:pt x="1468361" y="306082"/>
                  </a:lnTo>
                  <a:lnTo>
                    <a:pt x="1465199" y="308622"/>
                  </a:lnTo>
                  <a:lnTo>
                    <a:pt x="1470025" y="312432"/>
                  </a:lnTo>
                  <a:lnTo>
                    <a:pt x="1476883" y="309892"/>
                  </a:lnTo>
                  <a:lnTo>
                    <a:pt x="1489430" y="309892"/>
                  </a:lnTo>
                  <a:lnTo>
                    <a:pt x="1494866" y="316242"/>
                  </a:lnTo>
                  <a:lnTo>
                    <a:pt x="1501952" y="312432"/>
                  </a:lnTo>
                  <a:lnTo>
                    <a:pt x="1499311" y="317512"/>
                  </a:lnTo>
                  <a:lnTo>
                    <a:pt x="1494231" y="316242"/>
                  </a:lnTo>
                  <a:lnTo>
                    <a:pt x="1489951" y="318782"/>
                  </a:lnTo>
                  <a:lnTo>
                    <a:pt x="1496707" y="321322"/>
                  </a:lnTo>
                  <a:lnTo>
                    <a:pt x="1503260" y="321322"/>
                  </a:lnTo>
                  <a:lnTo>
                    <a:pt x="1516748" y="318782"/>
                  </a:lnTo>
                  <a:lnTo>
                    <a:pt x="1521015" y="318782"/>
                  </a:lnTo>
                  <a:lnTo>
                    <a:pt x="1524927" y="322592"/>
                  </a:lnTo>
                  <a:lnTo>
                    <a:pt x="1535620" y="323862"/>
                  </a:lnTo>
                  <a:lnTo>
                    <a:pt x="1537728" y="325132"/>
                  </a:lnTo>
                  <a:lnTo>
                    <a:pt x="1548244" y="321322"/>
                  </a:lnTo>
                  <a:lnTo>
                    <a:pt x="1553933" y="325132"/>
                  </a:lnTo>
                  <a:lnTo>
                    <a:pt x="1564665" y="322592"/>
                  </a:lnTo>
                  <a:lnTo>
                    <a:pt x="1567180" y="321322"/>
                  </a:lnTo>
                  <a:lnTo>
                    <a:pt x="1569694" y="320052"/>
                  </a:lnTo>
                  <a:lnTo>
                    <a:pt x="1575066" y="318782"/>
                  </a:lnTo>
                  <a:lnTo>
                    <a:pt x="1582547" y="317512"/>
                  </a:lnTo>
                  <a:lnTo>
                    <a:pt x="1590230" y="316242"/>
                  </a:lnTo>
                  <a:lnTo>
                    <a:pt x="1597101" y="313702"/>
                  </a:lnTo>
                  <a:lnTo>
                    <a:pt x="1600885" y="309892"/>
                  </a:lnTo>
                  <a:lnTo>
                    <a:pt x="1602155" y="308622"/>
                  </a:lnTo>
                  <a:lnTo>
                    <a:pt x="1599247" y="306082"/>
                  </a:lnTo>
                  <a:lnTo>
                    <a:pt x="1596669" y="307289"/>
                  </a:lnTo>
                  <a:lnTo>
                    <a:pt x="1597901" y="306082"/>
                  </a:lnTo>
                  <a:lnTo>
                    <a:pt x="1601495" y="302272"/>
                  </a:lnTo>
                  <a:lnTo>
                    <a:pt x="1606410" y="301002"/>
                  </a:lnTo>
                  <a:lnTo>
                    <a:pt x="1595945" y="297192"/>
                  </a:lnTo>
                  <a:lnTo>
                    <a:pt x="1581772" y="299732"/>
                  </a:lnTo>
                  <a:lnTo>
                    <a:pt x="1567738" y="306082"/>
                  </a:lnTo>
                  <a:lnTo>
                    <a:pt x="1557655" y="312432"/>
                  </a:lnTo>
                  <a:lnTo>
                    <a:pt x="1559725" y="309892"/>
                  </a:lnTo>
                  <a:lnTo>
                    <a:pt x="1562836" y="306082"/>
                  </a:lnTo>
                  <a:lnTo>
                    <a:pt x="1571980" y="303542"/>
                  </a:lnTo>
                  <a:lnTo>
                    <a:pt x="1577390" y="297192"/>
                  </a:lnTo>
                  <a:lnTo>
                    <a:pt x="1573974" y="298462"/>
                  </a:lnTo>
                  <a:lnTo>
                    <a:pt x="1573314" y="297192"/>
                  </a:lnTo>
                  <a:lnTo>
                    <a:pt x="1572755" y="294652"/>
                  </a:lnTo>
                  <a:lnTo>
                    <a:pt x="1569656" y="293382"/>
                  </a:lnTo>
                  <a:lnTo>
                    <a:pt x="1571777" y="285762"/>
                  </a:lnTo>
                  <a:lnTo>
                    <a:pt x="1578991" y="292112"/>
                  </a:lnTo>
                  <a:lnTo>
                    <a:pt x="1590268" y="297192"/>
                  </a:lnTo>
                  <a:lnTo>
                    <a:pt x="1595920" y="292112"/>
                  </a:lnTo>
                  <a:lnTo>
                    <a:pt x="1603819" y="285762"/>
                  </a:lnTo>
                  <a:lnTo>
                    <a:pt x="1613103" y="280682"/>
                  </a:lnTo>
                  <a:lnTo>
                    <a:pt x="1619897" y="283222"/>
                  </a:lnTo>
                  <a:lnTo>
                    <a:pt x="1620558" y="287032"/>
                  </a:lnTo>
                  <a:lnTo>
                    <a:pt x="1629918" y="289572"/>
                  </a:lnTo>
                  <a:lnTo>
                    <a:pt x="1632737" y="286766"/>
                  </a:lnTo>
                  <a:lnTo>
                    <a:pt x="1636903" y="290842"/>
                  </a:lnTo>
                  <a:lnTo>
                    <a:pt x="1652536" y="289572"/>
                  </a:lnTo>
                  <a:lnTo>
                    <a:pt x="1656372" y="281952"/>
                  </a:lnTo>
                  <a:lnTo>
                    <a:pt x="1657007" y="280682"/>
                  </a:lnTo>
                  <a:lnTo>
                    <a:pt x="1660321" y="274332"/>
                  </a:lnTo>
                  <a:lnTo>
                    <a:pt x="1660994" y="273062"/>
                  </a:lnTo>
                  <a:lnTo>
                    <a:pt x="1658442" y="271792"/>
                  </a:lnTo>
                  <a:lnTo>
                    <a:pt x="1655724" y="270522"/>
                  </a:lnTo>
                  <a:lnTo>
                    <a:pt x="1649171" y="270522"/>
                  </a:lnTo>
                  <a:lnTo>
                    <a:pt x="1648625" y="274332"/>
                  </a:lnTo>
                  <a:lnTo>
                    <a:pt x="1644713" y="271792"/>
                  </a:lnTo>
                  <a:lnTo>
                    <a:pt x="1647291" y="269252"/>
                  </a:lnTo>
                  <a:lnTo>
                    <a:pt x="1648574" y="267982"/>
                  </a:lnTo>
                  <a:lnTo>
                    <a:pt x="1645246" y="265442"/>
                  </a:lnTo>
                  <a:lnTo>
                    <a:pt x="1641665" y="269252"/>
                  </a:lnTo>
                  <a:lnTo>
                    <a:pt x="1637042" y="264172"/>
                  </a:lnTo>
                  <a:lnTo>
                    <a:pt x="1635899" y="262902"/>
                  </a:lnTo>
                  <a:lnTo>
                    <a:pt x="1628711" y="259092"/>
                  </a:lnTo>
                  <a:lnTo>
                    <a:pt x="1624228" y="257822"/>
                  </a:lnTo>
                  <a:lnTo>
                    <a:pt x="1629562" y="251472"/>
                  </a:lnTo>
                  <a:lnTo>
                    <a:pt x="1618970" y="254012"/>
                  </a:lnTo>
                  <a:lnTo>
                    <a:pt x="1607870" y="257822"/>
                  </a:lnTo>
                  <a:lnTo>
                    <a:pt x="1607527" y="255282"/>
                  </a:lnTo>
                  <a:lnTo>
                    <a:pt x="1607019" y="251472"/>
                  </a:lnTo>
                  <a:lnTo>
                    <a:pt x="1606677" y="248932"/>
                  </a:lnTo>
                  <a:lnTo>
                    <a:pt x="1599831" y="248932"/>
                  </a:lnTo>
                  <a:lnTo>
                    <a:pt x="1602435" y="242582"/>
                  </a:lnTo>
                  <a:lnTo>
                    <a:pt x="1592211" y="237502"/>
                  </a:lnTo>
                  <a:lnTo>
                    <a:pt x="1598066" y="233692"/>
                  </a:lnTo>
                  <a:lnTo>
                    <a:pt x="1603514" y="231152"/>
                  </a:lnTo>
                  <a:lnTo>
                    <a:pt x="1610169" y="227342"/>
                  </a:lnTo>
                  <a:lnTo>
                    <a:pt x="1616341" y="224802"/>
                  </a:lnTo>
                  <a:lnTo>
                    <a:pt x="1617675" y="223532"/>
                  </a:lnTo>
                  <a:lnTo>
                    <a:pt x="1620342" y="220992"/>
                  </a:lnTo>
                  <a:lnTo>
                    <a:pt x="1623809" y="214642"/>
                  </a:lnTo>
                  <a:lnTo>
                    <a:pt x="1620304" y="208292"/>
                  </a:lnTo>
                  <a:lnTo>
                    <a:pt x="1626590" y="196862"/>
                  </a:lnTo>
                  <a:lnTo>
                    <a:pt x="1631708" y="190512"/>
                  </a:lnTo>
                  <a:lnTo>
                    <a:pt x="1637258" y="182892"/>
                  </a:lnTo>
                  <a:lnTo>
                    <a:pt x="1638909" y="180352"/>
                  </a:lnTo>
                  <a:lnTo>
                    <a:pt x="1641259" y="175272"/>
                  </a:lnTo>
                  <a:lnTo>
                    <a:pt x="1644243" y="174002"/>
                  </a:lnTo>
                  <a:lnTo>
                    <a:pt x="1644980" y="166395"/>
                  </a:lnTo>
                  <a:lnTo>
                    <a:pt x="1657172" y="168605"/>
                  </a:lnTo>
                  <a:lnTo>
                    <a:pt x="1664550" y="161607"/>
                  </a:lnTo>
                  <a:lnTo>
                    <a:pt x="1670748" y="158673"/>
                  </a:lnTo>
                  <a:lnTo>
                    <a:pt x="1678330" y="155790"/>
                  </a:lnTo>
                  <a:lnTo>
                    <a:pt x="1690344" y="150736"/>
                  </a:lnTo>
                  <a:lnTo>
                    <a:pt x="1699653" y="144602"/>
                  </a:lnTo>
                  <a:close/>
                </a:path>
                <a:path w="2646045" h="1490979">
                  <a:moveTo>
                    <a:pt x="1706384" y="1401737"/>
                  </a:moveTo>
                  <a:lnTo>
                    <a:pt x="1700733" y="1401737"/>
                  </a:lnTo>
                  <a:lnTo>
                    <a:pt x="1702396" y="1414437"/>
                  </a:lnTo>
                  <a:lnTo>
                    <a:pt x="1706384" y="1401737"/>
                  </a:lnTo>
                  <a:close/>
                </a:path>
                <a:path w="2646045" h="1490979">
                  <a:moveTo>
                    <a:pt x="1779320" y="55968"/>
                  </a:moveTo>
                  <a:lnTo>
                    <a:pt x="1779308" y="55295"/>
                  </a:lnTo>
                  <a:lnTo>
                    <a:pt x="1777822" y="51155"/>
                  </a:lnTo>
                  <a:lnTo>
                    <a:pt x="1764398" y="51384"/>
                  </a:lnTo>
                  <a:lnTo>
                    <a:pt x="1760778" y="51536"/>
                  </a:lnTo>
                  <a:lnTo>
                    <a:pt x="1755140" y="52717"/>
                  </a:lnTo>
                  <a:lnTo>
                    <a:pt x="1747367" y="55295"/>
                  </a:lnTo>
                  <a:lnTo>
                    <a:pt x="1742440" y="58166"/>
                  </a:lnTo>
                  <a:lnTo>
                    <a:pt x="1745322" y="60261"/>
                  </a:lnTo>
                  <a:lnTo>
                    <a:pt x="1740941" y="60172"/>
                  </a:lnTo>
                  <a:lnTo>
                    <a:pt x="1736864" y="62077"/>
                  </a:lnTo>
                  <a:lnTo>
                    <a:pt x="1733346" y="64516"/>
                  </a:lnTo>
                  <a:lnTo>
                    <a:pt x="1733994" y="61506"/>
                  </a:lnTo>
                  <a:lnTo>
                    <a:pt x="1734388" y="61036"/>
                  </a:lnTo>
                  <a:lnTo>
                    <a:pt x="1736064" y="58978"/>
                  </a:lnTo>
                  <a:lnTo>
                    <a:pt x="1738769" y="57556"/>
                  </a:lnTo>
                  <a:lnTo>
                    <a:pt x="1731378" y="56819"/>
                  </a:lnTo>
                  <a:lnTo>
                    <a:pt x="1724126" y="57619"/>
                  </a:lnTo>
                  <a:lnTo>
                    <a:pt x="1716938" y="59258"/>
                  </a:lnTo>
                  <a:lnTo>
                    <a:pt x="1709750" y="61036"/>
                  </a:lnTo>
                  <a:lnTo>
                    <a:pt x="1713877" y="56540"/>
                  </a:lnTo>
                  <a:lnTo>
                    <a:pt x="1716278" y="56337"/>
                  </a:lnTo>
                  <a:lnTo>
                    <a:pt x="1720456" y="55968"/>
                  </a:lnTo>
                  <a:lnTo>
                    <a:pt x="1725980" y="54457"/>
                  </a:lnTo>
                  <a:lnTo>
                    <a:pt x="1723720" y="51739"/>
                  </a:lnTo>
                  <a:lnTo>
                    <a:pt x="1721853" y="49504"/>
                  </a:lnTo>
                  <a:lnTo>
                    <a:pt x="1714017" y="51739"/>
                  </a:lnTo>
                  <a:lnTo>
                    <a:pt x="1708569" y="51739"/>
                  </a:lnTo>
                  <a:lnTo>
                    <a:pt x="1713941" y="47879"/>
                  </a:lnTo>
                  <a:lnTo>
                    <a:pt x="1719326" y="48018"/>
                  </a:lnTo>
                  <a:lnTo>
                    <a:pt x="1719618" y="47879"/>
                  </a:lnTo>
                  <a:lnTo>
                    <a:pt x="1725002" y="45440"/>
                  </a:lnTo>
                  <a:lnTo>
                    <a:pt x="1729219" y="43522"/>
                  </a:lnTo>
                  <a:lnTo>
                    <a:pt x="1730705" y="38976"/>
                  </a:lnTo>
                  <a:lnTo>
                    <a:pt x="1730883" y="38442"/>
                  </a:lnTo>
                  <a:lnTo>
                    <a:pt x="1724418" y="38976"/>
                  </a:lnTo>
                  <a:lnTo>
                    <a:pt x="1726615" y="37973"/>
                  </a:lnTo>
                  <a:lnTo>
                    <a:pt x="1728152" y="37274"/>
                  </a:lnTo>
                  <a:lnTo>
                    <a:pt x="1739607" y="30353"/>
                  </a:lnTo>
                  <a:lnTo>
                    <a:pt x="1739150" y="25438"/>
                  </a:lnTo>
                  <a:lnTo>
                    <a:pt x="1726438" y="24980"/>
                  </a:lnTo>
                  <a:lnTo>
                    <a:pt x="1713865" y="28155"/>
                  </a:lnTo>
                  <a:lnTo>
                    <a:pt x="1701457" y="32778"/>
                  </a:lnTo>
                  <a:lnTo>
                    <a:pt x="1689227" y="36652"/>
                  </a:lnTo>
                  <a:lnTo>
                    <a:pt x="1683448" y="37973"/>
                  </a:lnTo>
                  <a:lnTo>
                    <a:pt x="1675625" y="36144"/>
                  </a:lnTo>
                  <a:lnTo>
                    <a:pt x="1671066" y="40906"/>
                  </a:lnTo>
                  <a:lnTo>
                    <a:pt x="1673364" y="47574"/>
                  </a:lnTo>
                  <a:lnTo>
                    <a:pt x="1682686" y="45440"/>
                  </a:lnTo>
                  <a:lnTo>
                    <a:pt x="1687296" y="49415"/>
                  </a:lnTo>
                  <a:lnTo>
                    <a:pt x="1682203" y="51206"/>
                  </a:lnTo>
                  <a:lnTo>
                    <a:pt x="1677238" y="53365"/>
                  </a:lnTo>
                  <a:lnTo>
                    <a:pt x="1667357" y="56337"/>
                  </a:lnTo>
                  <a:lnTo>
                    <a:pt x="1661693" y="54737"/>
                  </a:lnTo>
                  <a:lnTo>
                    <a:pt x="1657527" y="57924"/>
                  </a:lnTo>
                  <a:lnTo>
                    <a:pt x="1664652" y="59105"/>
                  </a:lnTo>
                  <a:lnTo>
                    <a:pt x="1672348" y="59321"/>
                  </a:lnTo>
                  <a:lnTo>
                    <a:pt x="1678000" y="64516"/>
                  </a:lnTo>
                  <a:lnTo>
                    <a:pt x="1671866" y="69291"/>
                  </a:lnTo>
                  <a:lnTo>
                    <a:pt x="1664563" y="70954"/>
                  </a:lnTo>
                  <a:lnTo>
                    <a:pt x="1656664" y="70777"/>
                  </a:lnTo>
                  <a:lnTo>
                    <a:pt x="1653095" y="70446"/>
                  </a:lnTo>
                  <a:lnTo>
                    <a:pt x="1649069" y="70078"/>
                  </a:lnTo>
                  <a:lnTo>
                    <a:pt x="1638541" y="69786"/>
                  </a:lnTo>
                  <a:lnTo>
                    <a:pt x="1617649" y="70446"/>
                  </a:lnTo>
                  <a:lnTo>
                    <a:pt x="1607210" y="70319"/>
                  </a:lnTo>
                  <a:lnTo>
                    <a:pt x="1607172" y="70040"/>
                  </a:lnTo>
                  <a:lnTo>
                    <a:pt x="1606562" y="66103"/>
                  </a:lnTo>
                  <a:lnTo>
                    <a:pt x="1608315" y="64122"/>
                  </a:lnTo>
                  <a:lnTo>
                    <a:pt x="1611757" y="60261"/>
                  </a:lnTo>
                  <a:lnTo>
                    <a:pt x="1612417" y="59499"/>
                  </a:lnTo>
                  <a:lnTo>
                    <a:pt x="1608582" y="59016"/>
                  </a:lnTo>
                  <a:lnTo>
                    <a:pt x="1608162" y="58991"/>
                  </a:lnTo>
                  <a:lnTo>
                    <a:pt x="1608404" y="58966"/>
                  </a:lnTo>
                  <a:lnTo>
                    <a:pt x="1611122" y="58585"/>
                  </a:lnTo>
                  <a:lnTo>
                    <a:pt x="1613789" y="57950"/>
                  </a:lnTo>
                  <a:lnTo>
                    <a:pt x="1611401" y="57378"/>
                  </a:lnTo>
                  <a:lnTo>
                    <a:pt x="1607908" y="58420"/>
                  </a:lnTo>
                  <a:lnTo>
                    <a:pt x="1606575" y="58839"/>
                  </a:lnTo>
                  <a:lnTo>
                    <a:pt x="1601089" y="58331"/>
                  </a:lnTo>
                  <a:lnTo>
                    <a:pt x="1594446" y="60261"/>
                  </a:lnTo>
                  <a:lnTo>
                    <a:pt x="1594637" y="60147"/>
                  </a:lnTo>
                  <a:lnTo>
                    <a:pt x="1599692" y="57226"/>
                  </a:lnTo>
                  <a:lnTo>
                    <a:pt x="1605788" y="58077"/>
                  </a:lnTo>
                  <a:lnTo>
                    <a:pt x="1609509" y="57226"/>
                  </a:lnTo>
                  <a:lnTo>
                    <a:pt x="1611464" y="56781"/>
                  </a:lnTo>
                  <a:lnTo>
                    <a:pt x="1601546" y="48856"/>
                  </a:lnTo>
                  <a:lnTo>
                    <a:pt x="1601330" y="48793"/>
                  </a:lnTo>
                  <a:lnTo>
                    <a:pt x="1596923" y="47485"/>
                  </a:lnTo>
                  <a:lnTo>
                    <a:pt x="1594294" y="46710"/>
                  </a:lnTo>
                  <a:lnTo>
                    <a:pt x="1590319" y="45542"/>
                  </a:lnTo>
                  <a:lnTo>
                    <a:pt x="1577949" y="45339"/>
                  </a:lnTo>
                  <a:lnTo>
                    <a:pt x="1564652" y="46710"/>
                  </a:lnTo>
                  <a:lnTo>
                    <a:pt x="1565846" y="43738"/>
                  </a:lnTo>
                  <a:lnTo>
                    <a:pt x="1568284" y="41363"/>
                  </a:lnTo>
                  <a:lnTo>
                    <a:pt x="1571231" y="40132"/>
                  </a:lnTo>
                  <a:lnTo>
                    <a:pt x="1561731" y="34493"/>
                  </a:lnTo>
                  <a:lnTo>
                    <a:pt x="1545386" y="34785"/>
                  </a:lnTo>
                  <a:lnTo>
                    <a:pt x="1528508" y="38519"/>
                  </a:lnTo>
                  <a:lnTo>
                    <a:pt x="1517446" y="43230"/>
                  </a:lnTo>
                  <a:lnTo>
                    <a:pt x="1523034" y="45885"/>
                  </a:lnTo>
                  <a:lnTo>
                    <a:pt x="1529981" y="47332"/>
                  </a:lnTo>
                  <a:lnTo>
                    <a:pt x="1537144" y="47790"/>
                  </a:lnTo>
                  <a:lnTo>
                    <a:pt x="1543380" y="47485"/>
                  </a:lnTo>
                  <a:lnTo>
                    <a:pt x="1542211" y="47688"/>
                  </a:lnTo>
                  <a:lnTo>
                    <a:pt x="1542211" y="74180"/>
                  </a:lnTo>
                  <a:lnTo>
                    <a:pt x="1537081" y="74942"/>
                  </a:lnTo>
                  <a:lnTo>
                    <a:pt x="1534439" y="75476"/>
                  </a:lnTo>
                  <a:lnTo>
                    <a:pt x="1537855" y="73863"/>
                  </a:lnTo>
                  <a:lnTo>
                    <a:pt x="1542211" y="74180"/>
                  </a:lnTo>
                  <a:lnTo>
                    <a:pt x="1542211" y="47688"/>
                  </a:lnTo>
                  <a:lnTo>
                    <a:pt x="1535607" y="48793"/>
                  </a:lnTo>
                  <a:lnTo>
                    <a:pt x="1530362" y="48755"/>
                  </a:lnTo>
                  <a:lnTo>
                    <a:pt x="1530362" y="76492"/>
                  </a:lnTo>
                  <a:lnTo>
                    <a:pt x="1524266" y="78447"/>
                  </a:lnTo>
                  <a:lnTo>
                    <a:pt x="1514398" y="80048"/>
                  </a:lnTo>
                  <a:lnTo>
                    <a:pt x="1511985" y="80441"/>
                  </a:lnTo>
                  <a:lnTo>
                    <a:pt x="1514373" y="80048"/>
                  </a:lnTo>
                  <a:lnTo>
                    <a:pt x="1517904" y="77457"/>
                  </a:lnTo>
                  <a:lnTo>
                    <a:pt x="1519262" y="76911"/>
                  </a:lnTo>
                  <a:lnTo>
                    <a:pt x="1524292" y="74942"/>
                  </a:lnTo>
                  <a:lnTo>
                    <a:pt x="1524190" y="73863"/>
                  </a:lnTo>
                  <a:lnTo>
                    <a:pt x="1523669" y="70040"/>
                  </a:lnTo>
                  <a:lnTo>
                    <a:pt x="1530362" y="76492"/>
                  </a:lnTo>
                  <a:lnTo>
                    <a:pt x="1530362" y="48755"/>
                  </a:lnTo>
                  <a:lnTo>
                    <a:pt x="1527505" y="48717"/>
                  </a:lnTo>
                  <a:lnTo>
                    <a:pt x="1519389" y="47879"/>
                  </a:lnTo>
                  <a:lnTo>
                    <a:pt x="1511554" y="46888"/>
                  </a:lnTo>
                  <a:lnTo>
                    <a:pt x="1501749" y="47091"/>
                  </a:lnTo>
                  <a:lnTo>
                    <a:pt x="1493393" y="49441"/>
                  </a:lnTo>
                  <a:lnTo>
                    <a:pt x="1485328" y="52781"/>
                  </a:lnTo>
                  <a:lnTo>
                    <a:pt x="1476438" y="56007"/>
                  </a:lnTo>
                  <a:lnTo>
                    <a:pt x="1482064" y="59956"/>
                  </a:lnTo>
                  <a:lnTo>
                    <a:pt x="1490002" y="58508"/>
                  </a:lnTo>
                  <a:lnTo>
                    <a:pt x="1496314" y="57696"/>
                  </a:lnTo>
                  <a:lnTo>
                    <a:pt x="1503819" y="57137"/>
                  </a:lnTo>
                  <a:lnTo>
                    <a:pt x="1514729" y="57111"/>
                  </a:lnTo>
                  <a:lnTo>
                    <a:pt x="1518843" y="57124"/>
                  </a:lnTo>
                  <a:lnTo>
                    <a:pt x="1519440" y="57099"/>
                  </a:lnTo>
                  <a:lnTo>
                    <a:pt x="1526349" y="56781"/>
                  </a:lnTo>
                  <a:lnTo>
                    <a:pt x="1517383" y="59474"/>
                  </a:lnTo>
                  <a:lnTo>
                    <a:pt x="1507883" y="60147"/>
                  </a:lnTo>
                  <a:lnTo>
                    <a:pt x="1498244" y="59969"/>
                  </a:lnTo>
                  <a:lnTo>
                    <a:pt x="1488859" y="60159"/>
                  </a:lnTo>
                  <a:lnTo>
                    <a:pt x="1477937" y="61074"/>
                  </a:lnTo>
                  <a:lnTo>
                    <a:pt x="1467104" y="62255"/>
                  </a:lnTo>
                  <a:lnTo>
                    <a:pt x="1456410" y="64147"/>
                  </a:lnTo>
                  <a:lnTo>
                    <a:pt x="1445869" y="67221"/>
                  </a:lnTo>
                  <a:lnTo>
                    <a:pt x="1452803" y="70777"/>
                  </a:lnTo>
                  <a:lnTo>
                    <a:pt x="1499641" y="65824"/>
                  </a:lnTo>
                  <a:lnTo>
                    <a:pt x="1509331" y="64122"/>
                  </a:lnTo>
                  <a:lnTo>
                    <a:pt x="1486103" y="68668"/>
                  </a:lnTo>
                  <a:lnTo>
                    <a:pt x="1462697" y="71247"/>
                  </a:lnTo>
                  <a:lnTo>
                    <a:pt x="1439405" y="74142"/>
                  </a:lnTo>
                  <a:lnTo>
                    <a:pt x="1416469" y="79603"/>
                  </a:lnTo>
                  <a:lnTo>
                    <a:pt x="1423555" y="84035"/>
                  </a:lnTo>
                  <a:lnTo>
                    <a:pt x="1432356" y="84899"/>
                  </a:lnTo>
                  <a:lnTo>
                    <a:pt x="1441538" y="83705"/>
                  </a:lnTo>
                  <a:lnTo>
                    <a:pt x="1449743" y="81927"/>
                  </a:lnTo>
                  <a:lnTo>
                    <a:pt x="1446784" y="84035"/>
                  </a:lnTo>
                  <a:lnTo>
                    <a:pt x="1445488" y="85026"/>
                  </a:lnTo>
                  <a:lnTo>
                    <a:pt x="1449730" y="85407"/>
                  </a:lnTo>
                  <a:lnTo>
                    <a:pt x="1453603" y="84632"/>
                  </a:lnTo>
                  <a:lnTo>
                    <a:pt x="1451178" y="85877"/>
                  </a:lnTo>
                  <a:lnTo>
                    <a:pt x="1448600" y="86525"/>
                  </a:lnTo>
                  <a:lnTo>
                    <a:pt x="1445869" y="86563"/>
                  </a:lnTo>
                  <a:lnTo>
                    <a:pt x="1449654" y="88671"/>
                  </a:lnTo>
                  <a:lnTo>
                    <a:pt x="1461998" y="92938"/>
                  </a:lnTo>
                  <a:lnTo>
                    <a:pt x="1464271" y="84632"/>
                  </a:lnTo>
                  <a:lnTo>
                    <a:pt x="1464564" y="83540"/>
                  </a:lnTo>
                  <a:lnTo>
                    <a:pt x="1474381" y="85013"/>
                  </a:lnTo>
                  <a:lnTo>
                    <a:pt x="1477441" y="83540"/>
                  </a:lnTo>
                  <a:lnTo>
                    <a:pt x="1477594" y="83464"/>
                  </a:lnTo>
                  <a:lnTo>
                    <a:pt x="1476070" y="84505"/>
                  </a:lnTo>
                  <a:lnTo>
                    <a:pt x="1474660" y="85661"/>
                  </a:lnTo>
                  <a:lnTo>
                    <a:pt x="1473339" y="86944"/>
                  </a:lnTo>
                  <a:lnTo>
                    <a:pt x="1476844" y="91732"/>
                  </a:lnTo>
                  <a:lnTo>
                    <a:pt x="1502537" y="81927"/>
                  </a:lnTo>
                  <a:lnTo>
                    <a:pt x="1504327" y="80238"/>
                  </a:lnTo>
                  <a:lnTo>
                    <a:pt x="1500809" y="79590"/>
                  </a:lnTo>
                  <a:lnTo>
                    <a:pt x="1503972" y="76911"/>
                  </a:lnTo>
                  <a:lnTo>
                    <a:pt x="1504823" y="78587"/>
                  </a:lnTo>
                  <a:lnTo>
                    <a:pt x="1511401" y="82283"/>
                  </a:lnTo>
                  <a:lnTo>
                    <a:pt x="1513471" y="80733"/>
                  </a:lnTo>
                  <a:lnTo>
                    <a:pt x="1521320" y="82308"/>
                  </a:lnTo>
                  <a:lnTo>
                    <a:pt x="1518386" y="83121"/>
                  </a:lnTo>
                  <a:lnTo>
                    <a:pt x="1515414" y="83756"/>
                  </a:lnTo>
                  <a:lnTo>
                    <a:pt x="1512417" y="84239"/>
                  </a:lnTo>
                  <a:lnTo>
                    <a:pt x="1517815" y="89750"/>
                  </a:lnTo>
                  <a:lnTo>
                    <a:pt x="1526959" y="86017"/>
                  </a:lnTo>
                  <a:lnTo>
                    <a:pt x="1533423" y="85369"/>
                  </a:lnTo>
                  <a:lnTo>
                    <a:pt x="1539405" y="83921"/>
                  </a:lnTo>
                  <a:lnTo>
                    <a:pt x="1546377" y="81622"/>
                  </a:lnTo>
                  <a:lnTo>
                    <a:pt x="1553235" y="80048"/>
                  </a:lnTo>
                  <a:lnTo>
                    <a:pt x="1558848" y="80746"/>
                  </a:lnTo>
                  <a:lnTo>
                    <a:pt x="1554594" y="83464"/>
                  </a:lnTo>
                  <a:lnTo>
                    <a:pt x="1565846" y="85229"/>
                  </a:lnTo>
                  <a:lnTo>
                    <a:pt x="1577149" y="83108"/>
                  </a:lnTo>
                  <a:lnTo>
                    <a:pt x="1588490" y="80302"/>
                  </a:lnTo>
                  <a:lnTo>
                    <a:pt x="1597355" y="80048"/>
                  </a:lnTo>
                  <a:lnTo>
                    <a:pt x="1554022" y="88823"/>
                  </a:lnTo>
                  <a:lnTo>
                    <a:pt x="1538300" y="89662"/>
                  </a:lnTo>
                  <a:lnTo>
                    <a:pt x="1530286" y="90830"/>
                  </a:lnTo>
                  <a:lnTo>
                    <a:pt x="1522336" y="92659"/>
                  </a:lnTo>
                  <a:lnTo>
                    <a:pt x="1514373" y="94335"/>
                  </a:lnTo>
                  <a:lnTo>
                    <a:pt x="1506270" y="95072"/>
                  </a:lnTo>
                  <a:lnTo>
                    <a:pt x="1498574" y="95554"/>
                  </a:lnTo>
                  <a:lnTo>
                    <a:pt x="1490954" y="96837"/>
                  </a:lnTo>
                  <a:lnTo>
                    <a:pt x="1483436" y="98691"/>
                  </a:lnTo>
                  <a:lnTo>
                    <a:pt x="1476044" y="100876"/>
                  </a:lnTo>
                  <a:lnTo>
                    <a:pt x="1491653" y="111594"/>
                  </a:lnTo>
                  <a:lnTo>
                    <a:pt x="1515516" y="112242"/>
                  </a:lnTo>
                  <a:lnTo>
                    <a:pt x="1540510" y="108077"/>
                  </a:lnTo>
                  <a:lnTo>
                    <a:pt x="1571523" y="101968"/>
                  </a:lnTo>
                  <a:lnTo>
                    <a:pt x="1583169" y="98894"/>
                  </a:lnTo>
                  <a:lnTo>
                    <a:pt x="1594891" y="96113"/>
                  </a:lnTo>
                  <a:lnTo>
                    <a:pt x="1607210" y="94691"/>
                  </a:lnTo>
                  <a:lnTo>
                    <a:pt x="1618602" y="93014"/>
                  </a:lnTo>
                  <a:lnTo>
                    <a:pt x="1630184" y="89928"/>
                  </a:lnTo>
                  <a:lnTo>
                    <a:pt x="1641690" y="87299"/>
                  </a:lnTo>
                  <a:lnTo>
                    <a:pt x="1652841" y="86956"/>
                  </a:lnTo>
                  <a:lnTo>
                    <a:pt x="1649641" y="89547"/>
                  </a:lnTo>
                  <a:lnTo>
                    <a:pt x="1652206" y="90754"/>
                  </a:lnTo>
                  <a:lnTo>
                    <a:pt x="1657197" y="91147"/>
                  </a:lnTo>
                  <a:lnTo>
                    <a:pt x="1661299" y="91262"/>
                  </a:lnTo>
                  <a:lnTo>
                    <a:pt x="1668297" y="91757"/>
                  </a:lnTo>
                  <a:lnTo>
                    <a:pt x="1675828" y="90932"/>
                  </a:lnTo>
                  <a:lnTo>
                    <a:pt x="1679917" y="86956"/>
                  </a:lnTo>
                  <a:lnTo>
                    <a:pt x="1681111" y="85788"/>
                  </a:lnTo>
                  <a:lnTo>
                    <a:pt x="1679930" y="86969"/>
                  </a:lnTo>
                  <a:lnTo>
                    <a:pt x="1678901" y="88265"/>
                  </a:lnTo>
                  <a:lnTo>
                    <a:pt x="1677987" y="89662"/>
                  </a:lnTo>
                  <a:lnTo>
                    <a:pt x="1687334" y="92862"/>
                  </a:lnTo>
                  <a:lnTo>
                    <a:pt x="1698599" y="92341"/>
                  </a:lnTo>
                  <a:lnTo>
                    <a:pt x="1710080" y="90055"/>
                  </a:lnTo>
                  <a:lnTo>
                    <a:pt x="1720062" y="87960"/>
                  </a:lnTo>
                  <a:lnTo>
                    <a:pt x="1729359" y="85788"/>
                  </a:lnTo>
                  <a:lnTo>
                    <a:pt x="1730438" y="85547"/>
                  </a:lnTo>
                  <a:lnTo>
                    <a:pt x="1740522" y="81838"/>
                  </a:lnTo>
                  <a:lnTo>
                    <a:pt x="1744472" y="79984"/>
                  </a:lnTo>
                  <a:lnTo>
                    <a:pt x="1750288" y="77254"/>
                  </a:lnTo>
                  <a:lnTo>
                    <a:pt x="1750606" y="77089"/>
                  </a:lnTo>
                  <a:lnTo>
                    <a:pt x="1756600" y="73863"/>
                  </a:lnTo>
                  <a:lnTo>
                    <a:pt x="1762036" y="70954"/>
                  </a:lnTo>
                  <a:lnTo>
                    <a:pt x="1777784" y="60261"/>
                  </a:lnTo>
                  <a:lnTo>
                    <a:pt x="1779320" y="55968"/>
                  </a:lnTo>
                  <a:close/>
                </a:path>
                <a:path w="2646045" h="1490979">
                  <a:moveTo>
                    <a:pt x="2122944" y="1376337"/>
                  </a:moveTo>
                  <a:lnTo>
                    <a:pt x="2122576" y="1376337"/>
                  </a:lnTo>
                  <a:lnTo>
                    <a:pt x="2117521" y="1389037"/>
                  </a:lnTo>
                  <a:lnTo>
                    <a:pt x="2122944" y="1376337"/>
                  </a:lnTo>
                  <a:close/>
                </a:path>
                <a:path w="2646045" h="1490979">
                  <a:moveTo>
                    <a:pt x="2150021" y="1363637"/>
                  </a:moveTo>
                  <a:lnTo>
                    <a:pt x="2142299" y="1376337"/>
                  </a:lnTo>
                  <a:lnTo>
                    <a:pt x="2147455" y="1370863"/>
                  </a:lnTo>
                  <a:lnTo>
                    <a:pt x="2150021" y="1363637"/>
                  </a:lnTo>
                  <a:close/>
                </a:path>
                <a:path w="2646045" h="1490979">
                  <a:moveTo>
                    <a:pt x="2189022" y="296849"/>
                  </a:moveTo>
                  <a:lnTo>
                    <a:pt x="2172576" y="296849"/>
                  </a:lnTo>
                  <a:lnTo>
                    <a:pt x="2180336" y="309549"/>
                  </a:lnTo>
                  <a:lnTo>
                    <a:pt x="2189022" y="296849"/>
                  </a:lnTo>
                  <a:close/>
                </a:path>
                <a:path w="2646045" h="1490979">
                  <a:moveTo>
                    <a:pt x="2509088" y="855637"/>
                  </a:moveTo>
                  <a:lnTo>
                    <a:pt x="2505329" y="860272"/>
                  </a:lnTo>
                  <a:lnTo>
                    <a:pt x="2505024" y="868337"/>
                  </a:lnTo>
                  <a:lnTo>
                    <a:pt x="2509088" y="855637"/>
                  </a:lnTo>
                  <a:close/>
                </a:path>
                <a:path w="2646045" h="1490979">
                  <a:moveTo>
                    <a:pt x="2645892" y="982637"/>
                  </a:moveTo>
                  <a:lnTo>
                    <a:pt x="2638323" y="982637"/>
                  </a:lnTo>
                  <a:lnTo>
                    <a:pt x="2640736" y="969937"/>
                  </a:lnTo>
                  <a:lnTo>
                    <a:pt x="2626207" y="969937"/>
                  </a:lnTo>
                  <a:lnTo>
                    <a:pt x="2627465" y="957237"/>
                  </a:lnTo>
                  <a:lnTo>
                    <a:pt x="2622575" y="969937"/>
                  </a:lnTo>
                  <a:lnTo>
                    <a:pt x="2615920" y="957237"/>
                  </a:lnTo>
                  <a:lnTo>
                    <a:pt x="2605773" y="969937"/>
                  </a:lnTo>
                  <a:lnTo>
                    <a:pt x="2603690" y="969937"/>
                  </a:lnTo>
                  <a:lnTo>
                    <a:pt x="2610053" y="957237"/>
                  </a:lnTo>
                  <a:lnTo>
                    <a:pt x="2605252" y="957237"/>
                  </a:lnTo>
                  <a:lnTo>
                    <a:pt x="2607868" y="944537"/>
                  </a:lnTo>
                  <a:lnTo>
                    <a:pt x="2578747" y="944537"/>
                  </a:lnTo>
                  <a:lnTo>
                    <a:pt x="2582621" y="931837"/>
                  </a:lnTo>
                  <a:lnTo>
                    <a:pt x="2615120" y="931837"/>
                  </a:lnTo>
                  <a:lnTo>
                    <a:pt x="2611412" y="919137"/>
                  </a:lnTo>
                  <a:lnTo>
                    <a:pt x="2577096" y="919137"/>
                  </a:lnTo>
                  <a:lnTo>
                    <a:pt x="2568803" y="906437"/>
                  </a:lnTo>
                  <a:lnTo>
                    <a:pt x="2565704" y="906437"/>
                  </a:lnTo>
                  <a:lnTo>
                    <a:pt x="2565704" y="944537"/>
                  </a:lnTo>
                  <a:lnTo>
                    <a:pt x="2560028" y="957237"/>
                  </a:lnTo>
                  <a:lnTo>
                    <a:pt x="2548483" y="957237"/>
                  </a:lnTo>
                  <a:lnTo>
                    <a:pt x="2539809" y="969937"/>
                  </a:lnTo>
                  <a:lnTo>
                    <a:pt x="2506776" y="969937"/>
                  </a:lnTo>
                  <a:lnTo>
                    <a:pt x="2502331" y="982637"/>
                  </a:lnTo>
                  <a:lnTo>
                    <a:pt x="2495473" y="982637"/>
                  </a:lnTo>
                  <a:lnTo>
                    <a:pt x="2499423" y="969937"/>
                  </a:lnTo>
                  <a:lnTo>
                    <a:pt x="2506167" y="969937"/>
                  </a:lnTo>
                  <a:lnTo>
                    <a:pt x="2508834" y="957237"/>
                  </a:lnTo>
                  <a:lnTo>
                    <a:pt x="2534869" y="957237"/>
                  </a:lnTo>
                  <a:lnTo>
                    <a:pt x="2528430" y="944537"/>
                  </a:lnTo>
                  <a:lnTo>
                    <a:pt x="2548763" y="944537"/>
                  </a:lnTo>
                  <a:lnTo>
                    <a:pt x="2534869" y="957237"/>
                  </a:lnTo>
                  <a:lnTo>
                    <a:pt x="2546985" y="957237"/>
                  </a:lnTo>
                  <a:lnTo>
                    <a:pt x="2561044" y="944537"/>
                  </a:lnTo>
                  <a:lnTo>
                    <a:pt x="2565704" y="944537"/>
                  </a:lnTo>
                  <a:lnTo>
                    <a:pt x="2565704" y="906437"/>
                  </a:lnTo>
                  <a:lnTo>
                    <a:pt x="2562136" y="906437"/>
                  </a:lnTo>
                  <a:lnTo>
                    <a:pt x="2564815" y="893737"/>
                  </a:lnTo>
                  <a:lnTo>
                    <a:pt x="2555811" y="906437"/>
                  </a:lnTo>
                  <a:lnTo>
                    <a:pt x="2555621" y="906437"/>
                  </a:lnTo>
                  <a:lnTo>
                    <a:pt x="2553576" y="893737"/>
                  </a:lnTo>
                  <a:lnTo>
                    <a:pt x="2550083" y="906437"/>
                  </a:lnTo>
                  <a:lnTo>
                    <a:pt x="2547340" y="906437"/>
                  </a:lnTo>
                  <a:lnTo>
                    <a:pt x="2538996" y="919137"/>
                  </a:lnTo>
                  <a:lnTo>
                    <a:pt x="2535872" y="919137"/>
                  </a:lnTo>
                  <a:lnTo>
                    <a:pt x="2539161" y="906437"/>
                  </a:lnTo>
                  <a:lnTo>
                    <a:pt x="2541955" y="906437"/>
                  </a:lnTo>
                  <a:lnTo>
                    <a:pt x="2546896" y="893737"/>
                  </a:lnTo>
                  <a:lnTo>
                    <a:pt x="2539593" y="893737"/>
                  </a:lnTo>
                  <a:lnTo>
                    <a:pt x="2534005" y="906437"/>
                  </a:lnTo>
                  <a:lnTo>
                    <a:pt x="2531211" y="906437"/>
                  </a:lnTo>
                  <a:lnTo>
                    <a:pt x="2533421" y="893737"/>
                  </a:lnTo>
                  <a:lnTo>
                    <a:pt x="2532710" y="893737"/>
                  </a:lnTo>
                  <a:lnTo>
                    <a:pt x="2533421" y="881037"/>
                  </a:lnTo>
                  <a:lnTo>
                    <a:pt x="2534437" y="881037"/>
                  </a:lnTo>
                  <a:lnTo>
                    <a:pt x="2534615" y="868337"/>
                  </a:lnTo>
                  <a:lnTo>
                    <a:pt x="2529636" y="868337"/>
                  </a:lnTo>
                  <a:lnTo>
                    <a:pt x="2527198" y="881037"/>
                  </a:lnTo>
                  <a:lnTo>
                    <a:pt x="2526931" y="881037"/>
                  </a:lnTo>
                  <a:lnTo>
                    <a:pt x="2526931" y="893737"/>
                  </a:lnTo>
                  <a:lnTo>
                    <a:pt x="2520302" y="906437"/>
                  </a:lnTo>
                  <a:lnTo>
                    <a:pt x="2519515" y="906437"/>
                  </a:lnTo>
                  <a:lnTo>
                    <a:pt x="2524937" y="893737"/>
                  </a:lnTo>
                  <a:lnTo>
                    <a:pt x="2526931" y="893737"/>
                  </a:lnTo>
                  <a:lnTo>
                    <a:pt x="2526931" y="881037"/>
                  </a:lnTo>
                  <a:lnTo>
                    <a:pt x="2526868" y="868337"/>
                  </a:lnTo>
                  <a:lnTo>
                    <a:pt x="2524353" y="868337"/>
                  </a:lnTo>
                  <a:lnTo>
                    <a:pt x="2520594" y="881037"/>
                  </a:lnTo>
                  <a:lnTo>
                    <a:pt x="2522499" y="868337"/>
                  </a:lnTo>
                  <a:lnTo>
                    <a:pt x="2505024" y="868337"/>
                  </a:lnTo>
                  <a:lnTo>
                    <a:pt x="2498775" y="868337"/>
                  </a:lnTo>
                  <a:lnTo>
                    <a:pt x="2505329" y="860272"/>
                  </a:lnTo>
                  <a:lnTo>
                    <a:pt x="2505494" y="855637"/>
                  </a:lnTo>
                  <a:lnTo>
                    <a:pt x="2501074" y="855637"/>
                  </a:lnTo>
                  <a:lnTo>
                    <a:pt x="2498179" y="842937"/>
                  </a:lnTo>
                  <a:lnTo>
                    <a:pt x="2495512" y="836561"/>
                  </a:lnTo>
                  <a:lnTo>
                    <a:pt x="2495512" y="969937"/>
                  </a:lnTo>
                  <a:lnTo>
                    <a:pt x="2474531" y="969937"/>
                  </a:lnTo>
                  <a:lnTo>
                    <a:pt x="2478900" y="957237"/>
                  </a:lnTo>
                  <a:lnTo>
                    <a:pt x="2480348" y="957237"/>
                  </a:lnTo>
                  <a:lnTo>
                    <a:pt x="2495512" y="969937"/>
                  </a:lnTo>
                  <a:lnTo>
                    <a:pt x="2495512" y="836561"/>
                  </a:lnTo>
                  <a:lnTo>
                    <a:pt x="2492819" y="830237"/>
                  </a:lnTo>
                  <a:lnTo>
                    <a:pt x="2512974" y="830237"/>
                  </a:lnTo>
                  <a:lnTo>
                    <a:pt x="2519794" y="817537"/>
                  </a:lnTo>
                  <a:lnTo>
                    <a:pt x="2526068" y="817537"/>
                  </a:lnTo>
                  <a:lnTo>
                    <a:pt x="2522245" y="804837"/>
                  </a:lnTo>
                  <a:lnTo>
                    <a:pt x="2516454" y="817537"/>
                  </a:lnTo>
                  <a:lnTo>
                    <a:pt x="2512949" y="804837"/>
                  </a:lnTo>
                  <a:lnTo>
                    <a:pt x="2504084" y="804837"/>
                  </a:lnTo>
                  <a:lnTo>
                    <a:pt x="2519261" y="792137"/>
                  </a:lnTo>
                  <a:lnTo>
                    <a:pt x="2518473" y="792137"/>
                  </a:lnTo>
                  <a:lnTo>
                    <a:pt x="2520353" y="779437"/>
                  </a:lnTo>
                  <a:lnTo>
                    <a:pt x="2516441" y="779437"/>
                  </a:lnTo>
                  <a:lnTo>
                    <a:pt x="2516898" y="766737"/>
                  </a:lnTo>
                  <a:lnTo>
                    <a:pt x="2515336" y="766737"/>
                  </a:lnTo>
                  <a:lnTo>
                    <a:pt x="2511768" y="779437"/>
                  </a:lnTo>
                  <a:lnTo>
                    <a:pt x="2512834" y="766737"/>
                  </a:lnTo>
                  <a:lnTo>
                    <a:pt x="2516441" y="754037"/>
                  </a:lnTo>
                  <a:lnTo>
                    <a:pt x="2508834" y="754037"/>
                  </a:lnTo>
                  <a:lnTo>
                    <a:pt x="2512060" y="741337"/>
                  </a:lnTo>
                  <a:lnTo>
                    <a:pt x="2505468" y="741337"/>
                  </a:lnTo>
                  <a:lnTo>
                    <a:pt x="2513406" y="728637"/>
                  </a:lnTo>
                  <a:lnTo>
                    <a:pt x="2504414" y="741337"/>
                  </a:lnTo>
                  <a:lnTo>
                    <a:pt x="2506700" y="728637"/>
                  </a:lnTo>
                  <a:lnTo>
                    <a:pt x="2504833" y="728637"/>
                  </a:lnTo>
                  <a:lnTo>
                    <a:pt x="2504833" y="715937"/>
                  </a:lnTo>
                  <a:lnTo>
                    <a:pt x="2503005" y="715937"/>
                  </a:lnTo>
                  <a:lnTo>
                    <a:pt x="2503005" y="766737"/>
                  </a:lnTo>
                  <a:lnTo>
                    <a:pt x="2494877" y="779437"/>
                  </a:lnTo>
                  <a:lnTo>
                    <a:pt x="2488120" y="779437"/>
                  </a:lnTo>
                  <a:lnTo>
                    <a:pt x="2493530" y="766737"/>
                  </a:lnTo>
                  <a:lnTo>
                    <a:pt x="2496731" y="766737"/>
                  </a:lnTo>
                  <a:lnTo>
                    <a:pt x="2499957" y="754037"/>
                  </a:lnTo>
                  <a:lnTo>
                    <a:pt x="2502458" y="754037"/>
                  </a:lnTo>
                  <a:lnTo>
                    <a:pt x="2496731" y="766737"/>
                  </a:lnTo>
                  <a:lnTo>
                    <a:pt x="2503005" y="766737"/>
                  </a:lnTo>
                  <a:lnTo>
                    <a:pt x="2503005" y="715937"/>
                  </a:lnTo>
                  <a:lnTo>
                    <a:pt x="2498991" y="715937"/>
                  </a:lnTo>
                  <a:lnTo>
                    <a:pt x="2496731" y="728637"/>
                  </a:lnTo>
                  <a:lnTo>
                    <a:pt x="2498509" y="715937"/>
                  </a:lnTo>
                  <a:lnTo>
                    <a:pt x="2495537" y="715937"/>
                  </a:lnTo>
                  <a:lnTo>
                    <a:pt x="2499245" y="703237"/>
                  </a:lnTo>
                  <a:lnTo>
                    <a:pt x="2494457" y="703237"/>
                  </a:lnTo>
                  <a:lnTo>
                    <a:pt x="2497251" y="690537"/>
                  </a:lnTo>
                  <a:lnTo>
                    <a:pt x="2494038" y="690537"/>
                  </a:lnTo>
                  <a:lnTo>
                    <a:pt x="2492667" y="684187"/>
                  </a:lnTo>
                  <a:lnTo>
                    <a:pt x="2492667" y="759447"/>
                  </a:lnTo>
                  <a:lnTo>
                    <a:pt x="2488717" y="766737"/>
                  </a:lnTo>
                  <a:lnTo>
                    <a:pt x="2487028" y="766737"/>
                  </a:lnTo>
                  <a:lnTo>
                    <a:pt x="2492667" y="759447"/>
                  </a:lnTo>
                  <a:lnTo>
                    <a:pt x="2492667" y="684187"/>
                  </a:lnTo>
                  <a:lnTo>
                    <a:pt x="2491295" y="677837"/>
                  </a:lnTo>
                  <a:lnTo>
                    <a:pt x="2491181" y="728637"/>
                  </a:lnTo>
                  <a:lnTo>
                    <a:pt x="2485491" y="741337"/>
                  </a:lnTo>
                  <a:lnTo>
                    <a:pt x="2484958" y="728637"/>
                  </a:lnTo>
                  <a:lnTo>
                    <a:pt x="2491181" y="728637"/>
                  </a:lnTo>
                  <a:lnTo>
                    <a:pt x="2491181" y="677837"/>
                  </a:lnTo>
                  <a:lnTo>
                    <a:pt x="2483066" y="677837"/>
                  </a:lnTo>
                  <a:lnTo>
                    <a:pt x="2477643" y="690537"/>
                  </a:lnTo>
                  <a:lnTo>
                    <a:pt x="2465006" y="690537"/>
                  </a:lnTo>
                  <a:lnTo>
                    <a:pt x="2463469" y="703237"/>
                  </a:lnTo>
                  <a:lnTo>
                    <a:pt x="2448039" y="703237"/>
                  </a:lnTo>
                  <a:lnTo>
                    <a:pt x="2446782" y="715937"/>
                  </a:lnTo>
                  <a:lnTo>
                    <a:pt x="2444800" y="715937"/>
                  </a:lnTo>
                  <a:lnTo>
                    <a:pt x="2443594" y="728637"/>
                  </a:lnTo>
                  <a:lnTo>
                    <a:pt x="2438641" y="715937"/>
                  </a:lnTo>
                  <a:lnTo>
                    <a:pt x="2439720" y="728637"/>
                  </a:lnTo>
                  <a:lnTo>
                    <a:pt x="2423630" y="728637"/>
                  </a:lnTo>
                  <a:lnTo>
                    <a:pt x="2418677" y="741337"/>
                  </a:lnTo>
                  <a:lnTo>
                    <a:pt x="2412555" y="741337"/>
                  </a:lnTo>
                  <a:lnTo>
                    <a:pt x="2410307" y="754037"/>
                  </a:lnTo>
                  <a:lnTo>
                    <a:pt x="2403297" y="766737"/>
                  </a:lnTo>
                  <a:lnTo>
                    <a:pt x="2398826" y="766737"/>
                  </a:lnTo>
                  <a:lnTo>
                    <a:pt x="2402141" y="754037"/>
                  </a:lnTo>
                  <a:lnTo>
                    <a:pt x="2405748" y="754037"/>
                  </a:lnTo>
                  <a:lnTo>
                    <a:pt x="2406065" y="741337"/>
                  </a:lnTo>
                  <a:lnTo>
                    <a:pt x="2393835" y="741337"/>
                  </a:lnTo>
                  <a:lnTo>
                    <a:pt x="2389187" y="754037"/>
                  </a:lnTo>
                  <a:lnTo>
                    <a:pt x="2369337" y="754037"/>
                  </a:lnTo>
                  <a:lnTo>
                    <a:pt x="2364473" y="766737"/>
                  </a:lnTo>
                  <a:lnTo>
                    <a:pt x="2345525" y="766737"/>
                  </a:lnTo>
                  <a:lnTo>
                    <a:pt x="2339873" y="779437"/>
                  </a:lnTo>
                  <a:lnTo>
                    <a:pt x="2337435" y="779437"/>
                  </a:lnTo>
                  <a:lnTo>
                    <a:pt x="2341486" y="766737"/>
                  </a:lnTo>
                  <a:lnTo>
                    <a:pt x="2344420" y="766737"/>
                  </a:lnTo>
                  <a:lnTo>
                    <a:pt x="2344280" y="754037"/>
                  </a:lnTo>
                  <a:lnTo>
                    <a:pt x="2339683" y="765340"/>
                  </a:lnTo>
                  <a:lnTo>
                    <a:pt x="2340953" y="754037"/>
                  </a:lnTo>
                  <a:lnTo>
                    <a:pt x="2331186" y="754037"/>
                  </a:lnTo>
                  <a:lnTo>
                    <a:pt x="2327821" y="766737"/>
                  </a:lnTo>
                  <a:lnTo>
                    <a:pt x="2322538" y="766737"/>
                  </a:lnTo>
                  <a:lnTo>
                    <a:pt x="2329738" y="754037"/>
                  </a:lnTo>
                  <a:lnTo>
                    <a:pt x="2329370" y="741337"/>
                  </a:lnTo>
                  <a:lnTo>
                    <a:pt x="2315438" y="741337"/>
                  </a:lnTo>
                  <a:lnTo>
                    <a:pt x="2315438" y="772934"/>
                  </a:lnTo>
                  <a:lnTo>
                    <a:pt x="2312619" y="779437"/>
                  </a:lnTo>
                  <a:lnTo>
                    <a:pt x="2307958" y="779437"/>
                  </a:lnTo>
                  <a:lnTo>
                    <a:pt x="2315438" y="772934"/>
                  </a:lnTo>
                  <a:lnTo>
                    <a:pt x="2315438" y="741337"/>
                  </a:lnTo>
                  <a:lnTo>
                    <a:pt x="2302370" y="741337"/>
                  </a:lnTo>
                  <a:lnTo>
                    <a:pt x="2305786" y="728637"/>
                  </a:lnTo>
                  <a:lnTo>
                    <a:pt x="2314879" y="728637"/>
                  </a:lnTo>
                  <a:lnTo>
                    <a:pt x="2316353" y="715937"/>
                  </a:lnTo>
                  <a:lnTo>
                    <a:pt x="2310485" y="715937"/>
                  </a:lnTo>
                  <a:lnTo>
                    <a:pt x="2313749" y="703237"/>
                  </a:lnTo>
                  <a:lnTo>
                    <a:pt x="2317026" y="703237"/>
                  </a:lnTo>
                  <a:lnTo>
                    <a:pt x="2315934" y="690537"/>
                  </a:lnTo>
                  <a:lnTo>
                    <a:pt x="2323033" y="690537"/>
                  </a:lnTo>
                  <a:lnTo>
                    <a:pt x="2327630" y="677837"/>
                  </a:lnTo>
                  <a:lnTo>
                    <a:pt x="2331847" y="665137"/>
                  </a:lnTo>
                  <a:lnTo>
                    <a:pt x="2348014" y="665137"/>
                  </a:lnTo>
                  <a:lnTo>
                    <a:pt x="2352179" y="652437"/>
                  </a:lnTo>
                  <a:lnTo>
                    <a:pt x="2348750" y="639737"/>
                  </a:lnTo>
                  <a:lnTo>
                    <a:pt x="2340394" y="652437"/>
                  </a:lnTo>
                  <a:lnTo>
                    <a:pt x="2313622" y="652437"/>
                  </a:lnTo>
                  <a:lnTo>
                    <a:pt x="2309863" y="639737"/>
                  </a:lnTo>
                  <a:lnTo>
                    <a:pt x="2295829" y="639737"/>
                  </a:lnTo>
                  <a:lnTo>
                    <a:pt x="2295029" y="642404"/>
                  </a:lnTo>
                  <a:lnTo>
                    <a:pt x="2295029" y="741337"/>
                  </a:lnTo>
                  <a:lnTo>
                    <a:pt x="2287447" y="754037"/>
                  </a:lnTo>
                  <a:lnTo>
                    <a:pt x="2279243" y="754037"/>
                  </a:lnTo>
                  <a:lnTo>
                    <a:pt x="2282736" y="741337"/>
                  </a:lnTo>
                  <a:lnTo>
                    <a:pt x="2278672" y="754037"/>
                  </a:lnTo>
                  <a:lnTo>
                    <a:pt x="2275357" y="741337"/>
                  </a:lnTo>
                  <a:lnTo>
                    <a:pt x="2282736" y="741337"/>
                  </a:lnTo>
                  <a:lnTo>
                    <a:pt x="2290102" y="741337"/>
                  </a:lnTo>
                  <a:lnTo>
                    <a:pt x="2288921" y="728637"/>
                  </a:lnTo>
                  <a:lnTo>
                    <a:pt x="2294509" y="728637"/>
                  </a:lnTo>
                  <a:lnTo>
                    <a:pt x="2291118" y="741337"/>
                  </a:lnTo>
                  <a:lnTo>
                    <a:pt x="2295029" y="741337"/>
                  </a:lnTo>
                  <a:lnTo>
                    <a:pt x="2295029" y="642404"/>
                  </a:lnTo>
                  <a:lnTo>
                    <a:pt x="2292019" y="652437"/>
                  </a:lnTo>
                  <a:lnTo>
                    <a:pt x="2292019" y="639737"/>
                  </a:lnTo>
                  <a:lnTo>
                    <a:pt x="2289949" y="639737"/>
                  </a:lnTo>
                  <a:lnTo>
                    <a:pt x="2292400" y="627037"/>
                  </a:lnTo>
                  <a:lnTo>
                    <a:pt x="2298204" y="627037"/>
                  </a:lnTo>
                  <a:lnTo>
                    <a:pt x="2294382" y="614337"/>
                  </a:lnTo>
                  <a:lnTo>
                    <a:pt x="2288870" y="627037"/>
                  </a:lnTo>
                  <a:lnTo>
                    <a:pt x="2282812" y="627037"/>
                  </a:lnTo>
                  <a:lnTo>
                    <a:pt x="2288946" y="614337"/>
                  </a:lnTo>
                  <a:lnTo>
                    <a:pt x="2269058" y="614337"/>
                  </a:lnTo>
                  <a:lnTo>
                    <a:pt x="2276818" y="601637"/>
                  </a:lnTo>
                  <a:lnTo>
                    <a:pt x="2267280" y="601637"/>
                  </a:lnTo>
                  <a:lnTo>
                    <a:pt x="2252370" y="588937"/>
                  </a:lnTo>
                  <a:lnTo>
                    <a:pt x="2239365" y="588937"/>
                  </a:lnTo>
                  <a:lnTo>
                    <a:pt x="2222563" y="601637"/>
                  </a:lnTo>
                  <a:lnTo>
                    <a:pt x="2182101" y="601637"/>
                  </a:lnTo>
                  <a:lnTo>
                    <a:pt x="2184831" y="588937"/>
                  </a:lnTo>
                  <a:lnTo>
                    <a:pt x="2111743" y="588937"/>
                  </a:lnTo>
                  <a:lnTo>
                    <a:pt x="2106333" y="601637"/>
                  </a:lnTo>
                  <a:lnTo>
                    <a:pt x="2097862" y="601637"/>
                  </a:lnTo>
                  <a:lnTo>
                    <a:pt x="2093899" y="614337"/>
                  </a:lnTo>
                  <a:lnTo>
                    <a:pt x="2097341" y="627037"/>
                  </a:lnTo>
                  <a:lnTo>
                    <a:pt x="2100808" y="627037"/>
                  </a:lnTo>
                  <a:lnTo>
                    <a:pt x="2092121" y="639737"/>
                  </a:lnTo>
                  <a:lnTo>
                    <a:pt x="2083435" y="639737"/>
                  </a:lnTo>
                  <a:lnTo>
                    <a:pt x="2076361" y="652437"/>
                  </a:lnTo>
                  <a:lnTo>
                    <a:pt x="2081555" y="652437"/>
                  </a:lnTo>
                  <a:lnTo>
                    <a:pt x="2077885" y="665137"/>
                  </a:lnTo>
                  <a:lnTo>
                    <a:pt x="2068474" y="665137"/>
                  </a:lnTo>
                  <a:lnTo>
                    <a:pt x="2065096" y="677837"/>
                  </a:lnTo>
                  <a:lnTo>
                    <a:pt x="2068410" y="677837"/>
                  </a:lnTo>
                  <a:lnTo>
                    <a:pt x="2067521" y="690537"/>
                  </a:lnTo>
                  <a:lnTo>
                    <a:pt x="2065553" y="703237"/>
                  </a:lnTo>
                  <a:lnTo>
                    <a:pt x="2043823" y="703237"/>
                  </a:lnTo>
                  <a:lnTo>
                    <a:pt x="2039340" y="715937"/>
                  </a:lnTo>
                  <a:lnTo>
                    <a:pt x="2030387" y="715937"/>
                  </a:lnTo>
                  <a:lnTo>
                    <a:pt x="2023313" y="727443"/>
                  </a:lnTo>
                  <a:lnTo>
                    <a:pt x="2023313" y="1198537"/>
                  </a:lnTo>
                  <a:lnTo>
                    <a:pt x="2019096" y="1208151"/>
                  </a:lnTo>
                  <a:lnTo>
                    <a:pt x="2019871" y="1198537"/>
                  </a:lnTo>
                  <a:lnTo>
                    <a:pt x="2023313" y="1198537"/>
                  </a:lnTo>
                  <a:lnTo>
                    <a:pt x="2023313" y="727443"/>
                  </a:lnTo>
                  <a:lnTo>
                    <a:pt x="2022576" y="728637"/>
                  </a:lnTo>
                  <a:lnTo>
                    <a:pt x="2014994" y="728637"/>
                  </a:lnTo>
                  <a:lnTo>
                    <a:pt x="2006701" y="741337"/>
                  </a:lnTo>
                  <a:lnTo>
                    <a:pt x="1999157" y="741337"/>
                  </a:lnTo>
                  <a:lnTo>
                    <a:pt x="1992566" y="754037"/>
                  </a:lnTo>
                  <a:lnTo>
                    <a:pt x="2001240" y="754037"/>
                  </a:lnTo>
                  <a:lnTo>
                    <a:pt x="2004771" y="766737"/>
                  </a:lnTo>
                  <a:lnTo>
                    <a:pt x="2017864" y="766737"/>
                  </a:lnTo>
                  <a:lnTo>
                    <a:pt x="2021116" y="779437"/>
                  </a:lnTo>
                  <a:lnTo>
                    <a:pt x="2022741" y="792137"/>
                  </a:lnTo>
                  <a:lnTo>
                    <a:pt x="2023033" y="792137"/>
                  </a:lnTo>
                  <a:lnTo>
                    <a:pt x="2011553" y="830237"/>
                  </a:lnTo>
                  <a:lnTo>
                    <a:pt x="1969757" y="868337"/>
                  </a:lnTo>
                  <a:lnTo>
                    <a:pt x="1913509" y="906437"/>
                  </a:lnTo>
                  <a:lnTo>
                    <a:pt x="1883994" y="906437"/>
                  </a:lnTo>
                  <a:lnTo>
                    <a:pt x="1874189" y="919137"/>
                  </a:lnTo>
                  <a:lnTo>
                    <a:pt x="1847481" y="919137"/>
                  </a:lnTo>
                  <a:lnTo>
                    <a:pt x="1852764" y="931837"/>
                  </a:lnTo>
                  <a:lnTo>
                    <a:pt x="1850263" y="931837"/>
                  </a:lnTo>
                  <a:lnTo>
                    <a:pt x="1846059" y="944537"/>
                  </a:lnTo>
                  <a:lnTo>
                    <a:pt x="1851266" y="944537"/>
                  </a:lnTo>
                  <a:lnTo>
                    <a:pt x="1854847" y="957237"/>
                  </a:lnTo>
                  <a:lnTo>
                    <a:pt x="1848929" y="957237"/>
                  </a:lnTo>
                  <a:lnTo>
                    <a:pt x="1847545" y="969937"/>
                  </a:lnTo>
                  <a:lnTo>
                    <a:pt x="1841461" y="969937"/>
                  </a:lnTo>
                  <a:lnTo>
                    <a:pt x="1840026" y="982637"/>
                  </a:lnTo>
                  <a:lnTo>
                    <a:pt x="1841677" y="982637"/>
                  </a:lnTo>
                  <a:lnTo>
                    <a:pt x="1834857" y="995337"/>
                  </a:lnTo>
                  <a:lnTo>
                    <a:pt x="1832063" y="995337"/>
                  </a:lnTo>
                  <a:lnTo>
                    <a:pt x="1833829" y="1008037"/>
                  </a:lnTo>
                  <a:lnTo>
                    <a:pt x="1832521" y="1008037"/>
                  </a:lnTo>
                  <a:lnTo>
                    <a:pt x="1830070" y="1020737"/>
                  </a:lnTo>
                  <a:lnTo>
                    <a:pt x="1831822" y="1020737"/>
                  </a:lnTo>
                  <a:lnTo>
                    <a:pt x="1826869" y="1033437"/>
                  </a:lnTo>
                  <a:lnTo>
                    <a:pt x="1819452" y="1033437"/>
                  </a:lnTo>
                  <a:lnTo>
                    <a:pt x="1810131" y="1046137"/>
                  </a:lnTo>
                  <a:lnTo>
                    <a:pt x="1801723" y="1046137"/>
                  </a:lnTo>
                  <a:lnTo>
                    <a:pt x="1800250" y="1058837"/>
                  </a:lnTo>
                  <a:lnTo>
                    <a:pt x="1800555" y="1058837"/>
                  </a:lnTo>
                  <a:lnTo>
                    <a:pt x="1792516" y="1068679"/>
                  </a:lnTo>
                  <a:lnTo>
                    <a:pt x="1792516" y="1084237"/>
                  </a:lnTo>
                  <a:lnTo>
                    <a:pt x="1789518" y="1071537"/>
                  </a:lnTo>
                  <a:lnTo>
                    <a:pt x="1790166" y="1071537"/>
                  </a:lnTo>
                  <a:lnTo>
                    <a:pt x="1792516" y="1084237"/>
                  </a:lnTo>
                  <a:lnTo>
                    <a:pt x="1792516" y="1068679"/>
                  </a:lnTo>
                  <a:lnTo>
                    <a:pt x="1792262" y="1068984"/>
                  </a:lnTo>
                  <a:lnTo>
                    <a:pt x="1792643" y="1058837"/>
                  </a:lnTo>
                  <a:lnTo>
                    <a:pt x="1774596" y="1058837"/>
                  </a:lnTo>
                  <a:lnTo>
                    <a:pt x="1768817" y="1071537"/>
                  </a:lnTo>
                  <a:lnTo>
                    <a:pt x="1765515" y="1071537"/>
                  </a:lnTo>
                  <a:lnTo>
                    <a:pt x="1765515" y="1096937"/>
                  </a:lnTo>
                  <a:lnTo>
                    <a:pt x="1765058" y="1096937"/>
                  </a:lnTo>
                  <a:lnTo>
                    <a:pt x="1763522" y="1084237"/>
                  </a:lnTo>
                  <a:lnTo>
                    <a:pt x="1765515" y="1096937"/>
                  </a:lnTo>
                  <a:lnTo>
                    <a:pt x="1765515" y="1071537"/>
                  </a:lnTo>
                  <a:lnTo>
                    <a:pt x="1764347" y="1071537"/>
                  </a:lnTo>
                  <a:lnTo>
                    <a:pt x="1762150" y="1084237"/>
                  </a:lnTo>
                  <a:lnTo>
                    <a:pt x="1758467" y="1084237"/>
                  </a:lnTo>
                  <a:lnTo>
                    <a:pt x="1750834" y="1071537"/>
                  </a:lnTo>
                  <a:lnTo>
                    <a:pt x="1734210" y="1071537"/>
                  </a:lnTo>
                  <a:lnTo>
                    <a:pt x="1741716" y="1058837"/>
                  </a:lnTo>
                  <a:lnTo>
                    <a:pt x="1742605" y="1046137"/>
                  </a:lnTo>
                  <a:lnTo>
                    <a:pt x="1734159" y="1046137"/>
                  </a:lnTo>
                  <a:lnTo>
                    <a:pt x="1734159" y="1071600"/>
                  </a:lnTo>
                  <a:lnTo>
                    <a:pt x="1727123" y="1084237"/>
                  </a:lnTo>
                  <a:lnTo>
                    <a:pt x="1723364" y="1084237"/>
                  </a:lnTo>
                  <a:lnTo>
                    <a:pt x="1734159" y="1071600"/>
                  </a:lnTo>
                  <a:lnTo>
                    <a:pt x="1734159" y="1046137"/>
                  </a:lnTo>
                  <a:lnTo>
                    <a:pt x="1733626" y="1046137"/>
                  </a:lnTo>
                  <a:lnTo>
                    <a:pt x="1721421" y="1033437"/>
                  </a:lnTo>
                  <a:lnTo>
                    <a:pt x="1718919" y="1033437"/>
                  </a:lnTo>
                  <a:lnTo>
                    <a:pt x="1729663" y="1020737"/>
                  </a:lnTo>
                  <a:lnTo>
                    <a:pt x="1724202" y="1020737"/>
                  </a:lnTo>
                  <a:lnTo>
                    <a:pt x="1719402" y="1008037"/>
                  </a:lnTo>
                  <a:lnTo>
                    <a:pt x="1717509" y="1008037"/>
                  </a:lnTo>
                  <a:lnTo>
                    <a:pt x="1714385" y="995337"/>
                  </a:lnTo>
                  <a:lnTo>
                    <a:pt x="1718627" y="995337"/>
                  </a:lnTo>
                  <a:lnTo>
                    <a:pt x="1725155" y="982637"/>
                  </a:lnTo>
                  <a:lnTo>
                    <a:pt x="1733423" y="969937"/>
                  </a:lnTo>
                  <a:lnTo>
                    <a:pt x="1735162" y="969937"/>
                  </a:lnTo>
                  <a:lnTo>
                    <a:pt x="1739849" y="957237"/>
                  </a:lnTo>
                  <a:lnTo>
                    <a:pt x="1742567" y="957237"/>
                  </a:lnTo>
                  <a:lnTo>
                    <a:pt x="1742236" y="944537"/>
                  </a:lnTo>
                  <a:lnTo>
                    <a:pt x="1743519" y="944537"/>
                  </a:lnTo>
                  <a:lnTo>
                    <a:pt x="1747329" y="931837"/>
                  </a:lnTo>
                  <a:lnTo>
                    <a:pt x="1752168" y="931837"/>
                  </a:lnTo>
                  <a:lnTo>
                    <a:pt x="1757387" y="919137"/>
                  </a:lnTo>
                  <a:lnTo>
                    <a:pt x="1766595" y="919137"/>
                  </a:lnTo>
                  <a:lnTo>
                    <a:pt x="1767281" y="906437"/>
                  </a:lnTo>
                  <a:lnTo>
                    <a:pt x="1765401" y="906437"/>
                  </a:lnTo>
                  <a:lnTo>
                    <a:pt x="1758556" y="893737"/>
                  </a:lnTo>
                  <a:lnTo>
                    <a:pt x="1750707" y="906272"/>
                  </a:lnTo>
                  <a:lnTo>
                    <a:pt x="1751888" y="893737"/>
                  </a:lnTo>
                  <a:lnTo>
                    <a:pt x="1683423" y="893737"/>
                  </a:lnTo>
                  <a:lnTo>
                    <a:pt x="1670469" y="906437"/>
                  </a:lnTo>
                  <a:lnTo>
                    <a:pt x="1665122" y="906437"/>
                  </a:lnTo>
                  <a:lnTo>
                    <a:pt x="1674545" y="893737"/>
                  </a:lnTo>
                  <a:lnTo>
                    <a:pt x="1672463" y="893737"/>
                  </a:lnTo>
                  <a:lnTo>
                    <a:pt x="1670786" y="881037"/>
                  </a:lnTo>
                  <a:lnTo>
                    <a:pt x="1655330" y="881037"/>
                  </a:lnTo>
                  <a:lnTo>
                    <a:pt x="1649285" y="868337"/>
                  </a:lnTo>
                  <a:lnTo>
                    <a:pt x="1613408" y="868337"/>
                  </a:lnTo>
                  <a:lnTo>
                    <a:pt x="1616227" y="855637"/>
                  </a:lnTo>
                  <a:lnTo>
                    <a:pt x="1613281" y="842937"/>
                  </a:lnTo>
                  <a:lnTo>
                    <a:pt x="1607362" y="842937"/>
                  </a:lnTo>
                  <a:lnTo>
                    <a:pt x="1601241" y="830237"/>
                  </a:lnTo>
                  <a:lnTo>
                    <a:pt x="1578825" y="830237"/>
                  </a:lnTo>
                  <a:lnTo>
                    <a:pt x="1573339" y="817537"/>
                  </a:lnTo>
                  <a:lnTo>
                    <a:pt x="1549806" y="817537"/>
                  </a:lnTo>
                  <a:lnTo>
                    <a:pt x="1538211" y="804837"/>
                  </a:lnTo>
                  <a:lnTo>
                    <a:pt x="1524774" y="817537"/>
                  </a:lnTo>
                  <a:lnTo>
                    <a:pt x="1481328" y="817537"/>
                  </a:lnTo>
                  <a:lnTo>
                    <a:pt x="1488490" y="804837"/>
                  </a:lnTo>
                  <a:lnTo>
                    <a:pt x="1492719" y="792137"/>
                  </a:lnTo>
                  <a:lnTo>
                    <a:pt x="1495031" y="779437"/>
                  </a:lnTo>
                  <a:lnTo>
                    <a:pt x="1497685" y="779437"/>
                  </a:lnTo>
                  <a:lnTo>
                    <a:pt x="1501089" y="766737"/>
                  </a:lnTo>
                  <a:lnTo>
                    <a:pt x="1505648" y="754037"/>
                  </a:lnTo>
                  <a:lnTo>
                    <a:pt x="1507134" y="741337"/>
                  </a:lnTo>
                  <a:lnTo>
                    <a:pt x="1473352" y="741337"/>
                  </a:lnTo>
                  <a:lnTo>
                    <a:pt x="1471714" y="741337"/>
                  </a:lnTo>
                  <a:lnTo>
                    <a:pt x="1465008" y="741337"/>
                  </a:lnTo>
                  <a:lnTo>
                    <a:pt x="1465008" y="754037"/>
                  </a:lnTo>
                  <a:lnTo>
                    <a:pt x="1458899" y="766737"/>
                  </a:lnTo>
                  <a:lnTo>
                    <a:pt x="1458112" y="766737"/>
                  </a:lnTo>
                  <a:lnTo>
                    <a:pt x="1463624" y="754037"/>
                  </a:lnTo>
                  <a:lnTo>
                    <a:pt x="1465008" y="754037"/>
                  </a:lnTo>
                  <a:lnTo>
                    <a:pt x="1465008" y="741337"/>
                  </a:lnTo>
                  <a:lnTo>
                    <a:pt x="1464183" y="741337"/>
                  </a:lnTo>
                  <a:lnTo>
                    <a:pt x="1465605" y="728637"/>
                  </a:lnTo>
                  <a:lnTo>
                    <a:pt x="1472285" y="728637"/>
                  </a:lnTo>
                  <a:lnTo>
                    <a:pt x="1481899" y="715937"/>
                  </a:lnTo>
                  <a:lnTo>
                    <a:pt x="1482191" y="703237"/>
                  </a:lnTo>
                  <a:lnTo>
                    <a:pt x="1492885" y="703237"/>
                  </a:lnTo>
                  <a:lnTo>
                    <a:pt x="1502676" y="690537"/>
                  </a:lnTo>
                  <a:lnTo>
                    <a:pt x="1510817" y="677837"/>
                  </a:lnTo>
                  <a:lnTo>
                    <a:pt x="1512036" y="665137"/>
                  </a:lnTo>
                  <a:lnTo>
                    <a:pt x="1515833" y="677837"/>
                  </a:lnTo>
                  <a:lnTo>
                    <a:pt x="1516862" y="677837"/>
                  </a:lnTo>
                  <a:lnTo>
                    <a:pt x="1515135" y="665137"/>
                  </a:lnTo>
                  <a:lnTo>
                    <a:pt x="1534325" y="665137"/>
                  </a:lnTo>
                  <a:lnTo>
                    <a:pt x="1543761" y="652437"/>
                  </a:lnTo>
                  <a:lnTo>
                    <a:pt x="1554111" y="652437"/>
                  </a:lnTo>
                  <a:lnTo>
                    <a:pt x="1561439" y="639737"/>
                  </a:lnTo>
                  <a:lnTo>
                    <a:pt x="1559382" y="627037"/>
                  </a:lnTo>
                  <a:lnTo>
                    <a:pt x="1565986" y="639737"/>
                  </a:lnTo>
                  <a:lnTo>
                    <a:pt x="1568919" y="639737"/>
                  </a:lnTo>
                  <a:lnTo>
                    <a:pt x="1571129" y="627037"/>
                  </a:lnTo>
                  <a:lnTo>
                    <a:pt x="1581975" y="627037"/>
                  </a:lnTo>
                  <a:lnTo>
                    <a:pt x="1594408" y="614337"/>
                  </a:lnTo>
                  <a:lnTo>
                    <a:pt x="1610156" y="614337"/>
                  </a:lnTo>
                  <a:lnTo>
                    <a:pt x="1609928" y="601637"/>
                  </a:lnTo>
                  <a:lnTo>
                    <a:pt x="1611464" y="604189"/>
                  </a:lnTo>
                  <a:lnTo>
                    <a:pt x="1610753" y="604431"/>
                  </a:lnTo>
                  <a:lnTo>
                    <a:pt x="1610677" y="608088"/>
                  </a:lnTo>
                  <a:lnTo>
                    <a:pt x="1612722" y="607682"/>
                  </a:lnTo>
                  <a:lnTo>
                    <a:pt x="1613395" y="607352"/>
                  </a:lnTo>
                  <a:lnTo>
                    <a:pt x="1617662" y="614337"/>
                  </a:lnTo>
                  <a:lnTo>
                    <a:pt x="1619491" y="601637"/>
                  </a:lnTo>
                  <a:lnTo>
                    <a:pt x="1634782" y="601637"/>
                  </a:lnTo>
                  <a:lnTo>
                    <a:pt x="1626577" y="588937"/>
                  </a:lnTo>
                  <a:lnTo>
                    <a:pt x="1637118" y="588937"/>
                  </a:lnTo>
                  <a:lnTo>
                    <a:pt x="1637372" y="601637"/>
                  </a:lnTo>
                  <a:lnTo>
                    <a:pt x="1640459" y="601637"/>
                  </a:lnTo>
                  <a:lnTo>
                    <a:pt x="1641627" y="588937"/>
                  </a:lnTo>
                  <a:lnTo>
                    <a:pt x="1642059" y="588937"/>
                  </a:lnTo>
                  <a:lnTo>
                    <a:pt x="1651304" y="576237"/>
                  </a:lnTo>
                  <a:lnTo>
                    <a:pt x="1658035" y="588937"/>
                  </a:lnTo>
                  <a:lnTo>
                    <a:pt x="1661401" y="576237"/>
                  </a:lnTo>
                  <a:lnTo>
                    <a:pt x="1668208" y="588937"/>
                  </a:lnTo>
                  <a:lnTo>
                    <a:pt x="1672780" y="588937"/>
                  </a:lnTo>
                  <a:lnTo>
                    <a:pt x="1674558" y="576237"/>
                  </a:lnTo>
                  <a:lnTo>
                    <a:pt x="1703793" y="576237"/>
                  </a:lnTo>
                  <a:lnTo>
                    <a:pt x="1714360" y="563537"/>
                  </a:lnTo>
                  <a:lnTo>
                    <a:pt x="1730756" y="563537"/>
                  </a:lnTo>
                  <a:lnTo>
                    <a:pt x="1734972" y="550837"/>
                  </a:lnTo>
                  <a:lnTo>
                    <a:pt x="1725269" y="550837"/>
                  </a:lnTo>
                  <a:lnTo>
                    <a:pt x="1718754" y="538137"/>
                  </a:lnTo>
                  <a:lnTo>
                    <a:pt x="1775536" y="538137"/>
                  </a:lnTo>
                  <a:lnTo>
                    <a:pt x="1775383" y="525437"/>
                  </a:lnTo>
                  <a:lnTo>
                    <a:pt x="1785454" y="525437"/>
                  </a:lnTo>
                  <a:lnTo>
                    <a:pt x="1783638" y="512737"/>
                  </a:lnTo>
                  <a:lnTo>
                    <a:pt x="1790204" y="512737"/>
                  </a:lnTo>
                  <a:lnTo>
                    <a:pt x="1789061" y="525437"/>
                  </a:lnTo>
                  <a:lnTo>
                    <a:pt x="1794052" y="525437"/>
                  </a:lnTo>
                  <a:lnTo>
                    <a:pt x="1794370" y="512737"/>
                  </a:lnTo>
                  <a:lnTo>
                    <a:pt x="1803869" y="525437"/>
                  </a:lnTo>
                  <a:lnTo>
                    <a:pt x="1806816" y="525437"/>
                  </a:lnTo>
                  <a:lnTo>
                    <a:pt x="1807235" y="512737"/>
                  </a:lnTo>
                  <a:lnTo>
                    <a:pt x="1814868" y="525437"/>
                  </a:lnTo>
                  <a:lnTo>
                    <a:pt x="1829282" y="525437"/>
                  </a:lnTo>
                  <a:lnTo>
                    <a:pt x="1844522" y="512737"/>
                  </a:lnTo>
                  <a:lnTo>
                    <a:pt x="1861743" y="512737"/>
                  </a:lnTo>
                  <a:lnTo>
                    <a:pt x="1869147" y="500037"/>
                  </a:lnTo>
                  <a:lnTo>
                    <a:pt x="1884667" y="500037"/>
                  </a:lnTo>
                  <a:lnTo>
                    <a:pt x="1891169" y="487337"/>
                  </a:lnTo>
                  <a:lnTo>
                    <a:pt x="1904085" y="487337"/>
                  </a:lnTo>
                  <a:lnTo>
                    <a:pt x="1908911" y="474637"/>
                  </a:lnTo>
                  <a:lnTo>
                    <a:pt x="1900593" y="474637"/>
                  </a:lnTo>
                  <a:lnTo>
                    <a:pt x="1907578" y="461937"/>
                  </a:lnTo>
                  <a:lnTo>
                    <a:pt x="1935695" y="461937"/>
                  </a:lnTo>
                  <a:lnTo>
                    <a:pt x="1942998" y="449237"/>
                  </a:lnTo>
                  <a:lnTo>
                    <a:pt x="1955990" y="449237"/>
                  </a:lnTo>
                  <a:lnTo>
                    <a:pt x="1962746" y="436537"/>
                  </a:lnTo>
                  <a:lnTo>
                    <a:pt x="1975904" y="436537"/>
                  </a:lnTo>
                  <a:lnTo>
                    <a:pt x="1972424" y="423837"/>
                  </a:lnTo>
                  <a:lnTo>
                    <a:pt x="1960270" y="436537"/>
                  </a:lnTo>
                  <a:lnTo>
                    <a:pt x="1958492" y="423837"/>
                  </a:lnTo>
                  <a:lnTo>
                    <a:pt x="1972424" y="423837"/>
                  </a:lnTo>
                  <a:lnTo>
                    <a:pt x="2002370" y="423837"/>
                  </a:lnTo>
                  <a:lnTo>
                    <a:pt x="2000681" y="436537"/>
                  </a:lnTo>
                  <a:lnTo>
                    <a:pt x="2009013" y="423837"/>
                  </a:lnTo>
                  <a:lnTo>
                    <a:pt x="2016683" y="436537"/>
                  </a:lnTo>
                  <a:lnTo>
                    <a:pt x="2023059" y="436537"/>
                  </a:lnTo>
                  <a:lnTo>
                    <a:pt x="2022665" y="423837"/>
                  </a:lnTo>
                  <a:lnTo>
                    <a:pt x="2028126" y="423837"/>
                  </a:lnTo>
                  <a:lnTo>
                    <a:pt x="2028126" y="436537"/>
                  </a:lnTo>
                  <a:lnTo>
                    <a:pt x="2029218" y="423837"/>
                  </a:lnTo>
                  <a:lnTo>
                    <a:pt x="2036406" y="436537"/>
                  </a:lnTo>
                  <a:lnTo>
                    <a:pt x="2050097" y="436537"/>
                  </a:lnTo>
                  <a:lnTo>
                    <a:pt x="2046579" y="423837"/>
                  </a:lnTo>
                  <a:lnTo>
                    <a:pt x="2044115" y="423837"/>
                  </a:lnTo>
                  <a:lnTo>
                    <a:pt x="2045398" y="411137"/>
                  </a:lnTo>
                  <a:lnTo>
                    <a:pt x="2041296" y="411137"/>
                  </a:lnTo>
                  <a:lnTo>
                    <a:pt x="2034489" y="398449"/>
                  </a:lnTo>
                  <a:lnTo>
                    <a:pt x="2028228" y="411137"/>
                  </a:lnTo>
                  <a:lnTo>
                    <a:pt x="2021192" y="411137"/>
                  </a:lnTo>
                  <a:lnTo>
                    <a:pt x="2026640" y="398449"/>
                  </a:lnTo>
                  <a:lnTo>
                    <a:pt x="2034489" y="398449"/>
                  </a:lnTo>
                  <a:lnTo>
                    <a:pt x="2046655" y="398449"/>
                  </a:lnTo>
                  <a:lnTo>
                    <a:pt x="2049056" y="411137"/>
                  </a:lnTo>
                  <a:lnTo>
                    <a:pt x="2059470" y="411137"/>
                  </a:lnTo>
                  <a:lnTo>
                    <a:pt x="2051050" y="423837"/>
                  </a:lnTo>
                  <a:lnTo>
                    <a:pt x="2091055" y="423837"/>
                  </a:lnTo>
                  <a:lnTo>
                    <a:pt x="2101900" y="411137"/>
                  </a:lnTo>
                  <a:lnTo>
                    <a:pt x="2110333" y="411137"/>
                  </a:lnTo>
                  <a:lnTo>
                    <a:pt x="2121801" y="398449"/>
                  </a:lnTo>
                  <a:lnTo>
                    <a:pt x="2151469" y="398449"/>
                  </a:lnTo>
                  <a:lnTo>
                    <a:pt x="2158276" y="385749"/>
                  </a:lnTo>
                  <a:lnTo>
                    <a:pt x="2158314" y="373049"/>
                  </a:lnTo>
                  <a:lnTo>
                    <a:pt x="2154326" y="373049"/>
                  </a:lnTo>
                  <a:lnTo>
                    <a:pt x="2151113" y="360349"/>
                  </a:lnTo>
                  <a:lnTo>
                    <a:pt x="2153043" y="360349"/>
                  </a:lnTo>
                  <a:lnTo>
                    <a:pt x="2155558" y="347649"/>
                  </a:lnTo>
                  <a:lnTo>
                    <a:pt x="2151189" y="347649"/>
                  </a:lnTo>
                  <a:lnTo>
                    <a:pt x="2164740" y="334949"/>
                  </a:lnTo>
                  <a:lnTo>
                    <a:pt x="2171458" y="347649"/>
                  </a:lnTo>
                  <a:lnTo>
                    <a:pt x="2176335" y="347649"/>
                  </a:lnTo>
                  <a:lnTo>
                    <a:pt x="2183625" y="334949"/>
                  </a:lnTo>
                  <a:lnTo>
                    <a:pt x="2197201" y="334949"/>
                  </a:lnTo>
                  <a:lnTo>
                    <a:pt x="2200681" y="322249"/>
                  </a:lnTo>
                  <a:lnTo>
                    <a:pt x="2206536" y="322249"/>
                  </a:lnTo>
                  <a:lnTo>
                    <a:pt x="2211159" y="309549"/>
                  </a:lnTo>
                  <a:lnTo>
                    <a:pt x="2180336" y="309549"/>
                  </a:lnTo>
                  <a:lnTo>
                    <a:pt x="2175306" y="309549"/>
                  </a:lnTo>
                  <a:lnTo>
                    <a:pt x="2167039" y="296849"/>
                  </a:lnTo>
                  <a:lnTo>
                    <a:pt x="2157095" y="296849"/>
                  </a:lnTo>
                  <a:lnTo>
                    <a:pt x="2144357" y="284149"/>
                  </a:lnTo>
                  <a:lnTo>
                    <a:pt x="2137321" y="284149"/>
                  </a:lnTo>
                  <a:lnTo>
                    <a:pt x="2128951" y="296849"/>
                  </a:lnTo>
                  <a:lnTo>
                    <a:pt x="2116353" y="296849"/>
                  </a:lnTo>
                  <a:lnTo>
                    <a:pt x="2111768" y="284149"/>
                  </a:lnTo>
                  <a:lnTo>
                    <a:pt x="2106320" y="284149"/>
                  </a:lnTo>
                  <a:lnTo>
                    <a:pt x="2108619" y="296849"/>
                  </a:lnTo>
                  <a:lnTo>
                    <a:pt x="2099932" y="296849"/>
                  </a:lnTo>
                  <a:lnTo>
                    <a:pt x="2091156" y="309549"/>
                  </a:lnTo>
                  <a:lnTo>
                    <a:pt x="2094826" y="319112"/>
                  </a:lnTo>
                  <a:lnTo>
                    <a:pt x="2093112" y="322249"/>
                  </a:lnTo>
                  <a:lnTo>
                    <a:pt x="2086546" y="322249"/>
                  </a:lnTo>
                  <a:lnTo>
                    <a:pt x="2088692" y="334949"/>
                  </a:lnTo>
                  <a:lnTo>
                    <a:pt x="2059698" y="334949"/>
                  </a:lnTo>
                  <a:lnTo>
                    <a:pt x="2051583" y="347649"/>
                  </a:lnTo>
                  <a:lnTo>
                    <a:pt x="2041334" y="360349"/>
                  </a:lnTo>
                  <a:lnTo>
                    <a:pt x="2030006" y="360349"/>
                  </a:lnTo>
                  <a:lnTo>
                    <a:pt x="2018614" y="373049"/>
                  </a:lnTo>
                  <a:lnTo>
                    <a:pt x="2005647" y="373049"/>
                  </a:lnTo>
                  <a:lnTo>
                    <a:pt x="1998230" y="385749"/>
                  </a:lnTo>
                  <a:lnTo>
                    <a:pt x="1982177" y="385749"/>
                  </a:lnTo>
                  <a:lnTo>
                    <a:pt x="1972614" y="398449"/>
                  </a:lnTo>
                  <a:lnTo>
                    <a:pt x="1961235" y="398449"/>
                  </a:lnTo>
                  <a:lnTo>
                    <a:pt x="1966010" y="385749"/>
                  </a:lnTo>
                  <a:lnTo>
                    <a:pt x="1961705" y="385749"/>
                  </a:lnTo>
                  <a:lnTo>
                    <a:pt x="1958771" y="373049"/>
                  </a:lnTo>
                  <a:lnTo>
                    <a:pt x="1959546" y="360349"/>
                  </a:lnTo>
                  <a:lnTo>
                    <a:pt x="1964613" y="360349"/>
                  </a:lnTo>
                  <a:lnTo>
                    <a:pt x="1971738" y="347649"/>
                  </a:lnTo>
                  <a:lnTo>
                    <a:pt x="1994420" y="347649"/>
                  </a:lnTo>
                  <a:lnTo>
                    <a:pt x="1998116" y="334949"/>
                  </a:lnTo>
                  <a:lnTo>
                    <a:pt x="1998256" y="334949"/>
                  </a:lnTo>
                  <a:lnTo>
                    <a:pt x="1994649" y="322249"/>
                  </a:lnTo>
                  <a:lnTo>
                    <a:pt x="1989366" y="322249"/>
                  </a:lnTo>
                  <a:lnTo>
                    <a:pt x="1984489" y="309549"/>
                  </a:lnTo>
                  <a:lnTo>
                    <a:pt x="1970811" y="309549"/>
                  </a:lnTo>
                  <a:lnTo>
                    <a:pt x="1963839" y="322249"/>
                  </a:lnTo>
                  <a:lnTo>
                    <a:pt x="1951050" y="322249"/>
                  </a:lnTo>
                  <a:lnTo>
                    <a:pt x="1944547" y="334949"/>
                  </a:lnTo>
                  <a:lnTo>
                    <a:pt x="1935289" y="334949"/>
                  </a:lnTo>
                  <a:lnTo>
                    <a:pt x="1938604" y="347649"/>
                  </a:lnTo>
                  <a:lnTo>
                    <a:pt x="1915160" y="347649"/>
                  </a:lnTo>
                  <a:lnTo>
                    <a:pt x="1920113" y="334949"/>
                  </a:lnTo>
                  <a:lnTo>
                    <a:pt x="1922551" y="334949"/>
                  </a:lnTo>
                  <a:lnTo>
                    <a:pt x="1927517" y="322249"/>
                  </a:lnTo>
                  <a:lnTo>
                    <a:pt x="1926907" y="322249"/>
                  </a:lnTo>
                  <a:lnTo>
                    <a:pt x="1923237" y="309549"/>
                  </a:lnTo>
                  <a:lnTo>
                    <a:pt x="1953069" y="309549"/>
                  </a:lnTo>
                  <a:lnTo>
                    <a:pt x="1946046" y="296849"/>
                  </a:lnTo>
                  <a:lnTo>
                    <a:pt x="1896084" y="296849"/>
                  </a:lnTo>
                  <a:lnTo>
                    <a:pt x="1904746" y="284149"/>
                  </a:lnTo>
                  <a:lnTo>
                    <a:pt x="1909762" y="284149"/>
                  </a:lnTo>
                  <a:lnTo>
                    <a:pt x="1917065" y="271449"/>
                  </a:lnTo>
                  <a:lnTo>
                    <a:pt x="1935937" y="271449"/>
                  </a:lnTo>
                  <a:lnTo>
                    <a:pt x="1938045" y="258749"/>
                  </a:lnTo>
                  <a:lnTo>
                    <a:pt x="1930285" y="258749"/>
                  </a:lnTo>
                  <a:lnTo>
                    <a:pt x="1928266" y="246049"/>
                  </a:lnTo>
                  <a:lnTo>
                    <a:pt x="1937829" y="246049"/>
                  </a:lnTo>
                  <a:lnTo>
                    <a:pt x="1944458" y="233349"/>
                  </a:lnTo>
                  <a:lnTo>
                    <a:pt x="1938274" y="220649"/>
                  </a:lnTo>
                  <a:lnTo>
                    <a:pt x="1918208" y="220649"/>
                  </a:lnTo>
                  <a:lnTo>
                    <a:pt x="1918474" y="219760"/>
                  </a:lnTo>
                  <a:lnTo>
                    <a:pt x="1921395" y="220129"/>
                  </a:lnTo>
                  <a:lnTo>
                    <a:pt x="1923580" y="218274"/>
                  </a:lnTo>
                  <a:lnTo>
                    <a:pt x="1922551" y="214642"/>
                  </a:lnTo>
                  <a:lnTo>
                    <a:pt x="1920290" y="215658"/>
                  </a:lnTo>
                  <a:lnTo>
                    <a:pt x="1919427" y="216573"/>
                  </a:lnTo>
                  <a:lnTo>
                    <a:pt x="1922043" y="207949"/>
                  </a:lnTo>
                  <a:lnTo>
                    <a:pt x="1914804" y="220649"/>
                  </a:lnTo>
                  <a:lnTo>
                    <a:pt x="1917357" y="207949"/>
                  </a:lnTo>
                  <a:lnTo>
                    <a:pt x="1915185" y="207949"/>
                  </a:lnTo>
                  <a:lnTo>
                    <a:pt x="1910308" y="220649"/>
                  </a:lnTo>
                  <a:lnTo>
                    <a:pt x="1904695" y="207949"/>
                  </a:lnTo>
                  <a:lnTo>
                    <a:pt x="1895081" y="220649"/>
                  </a:lnTo>
                  <a:lnTo>
                    <a:pt x="1892960" y="220649"/>
                  </a:lnTo>
                  <a:lnTo>
                    <a:pt x="1892960" y="474637"/>
                  </a:lnTo>
                  <a:lnTo>
                    <a:pt x="1853844" y="474637"/>
                  </a:lnTo>
                  <a:lnTo>
                    <a:pt x="1848739" y="461937"/>
                  </a:lnTo>
                  <a:lnTo>
                    <a:pt x="1844421" y="449237"/>
                  </a:lnTo>
                  <a:lnTo>
                    <a:pt x="1872665" y="449237"/>
                  </a:lnTo>
                  <a:lnTo>
                    <a:pt x="1882673" y="461937"/>
                  </a:lnTo>
                  <a:lnTo>
                    <a:pt x="1886305" y="461937"/>
                  </a:lnTo>
                  <a:lnTo>
                    <a:pt x="1892960" y="474637"/>
                  </a:lnTo>
                  <a:lnTo>
                    <a:pt x="1892960" y="220649"/>
                  </a:lnTo>
                  <a:lnTo>
                    <a:pt x="1874126" y="220649"/>
                  </a:lnTo>
                  <a:lnTo>
                    <a:pt x="1869211" y="233349"/>
                  </a:lnTo>
                  <a:lnTo>
                    <a:pt x="1858416" y="233349"/>
                  </a:lnTo>
                  <a:lnTo>
                    <a:pt x="1858416" y="305460"/>
                  </a:lnTo>
                  <a:lnTo>
                    <a:pt x="1857743" y="306006"/>
                  </a:lnTo>
                  <a:lnTo>
                    <a:pt x="1855330" y="309359"/>
                  </a:lnTo>
                  <a:lnTo>
                    <a:pt x="1855774" y="309549"/>
                  </a:lnTo>
                  <a:lnTo>
                    <a:pt x="1846122" y="309549"/>
                  </a:lnTo>
                  <a:lnTo>
                    <a:pt x="1851571" y="296849"/>
                  </a:lnTo>
                  <a:lnTo>
                    <a:pt x="1858289" y="296849"/>
                  </a:lnTo>
                  <a:lnTo>
                    <a:pt x="1858416" y="305460"/>
                  </a:lnTo>
                  <a:lnTo>
                    <a:pt x="1858416" y="233349"/>
                  </a:lnTo>
                  <a:lnTo>
                    <a:pt x="1840890" y="233349"/>
                  </a:lnTo>
                  <a:lnTo>
                    <a:pt x="1830336" y="246049"/>
                  </a:lnTo>
                  <a:lnTo>
                    <a:pt x="1818068" y="246049"/>
                  </a:lnTo>
                  <a:lnTo>
                    <a:pt x="1817725" y="258749"/>
                  </a:lnTo>
                  <a:lnTo>
                    <a:pt x="1815287" y="258749"/>
                  </a:lnTo>
                  <a:lnTo>
                    <a:pt x="1808327" y="271449"/>
                  </a:lnTo>
                  <a:lnTo>
                    <a:pt x="1798294" y="271449"/>
                  </a:lnTo>
                  <a:lnTo>
                    <a:pt x="1794865" y="284149"/>
                  </a:lnTo>
                  <a:lnTo>
                    <a:pt x="1797761" y="296849"/>
                  </a:lnTo>
                  <a:lnTo>
                    <a:pt x="1833118" y="296849"/>
                  </a:lnTo>
                  <a:lnTo>
                    <a:pt x="1834235" y="309549"/>
                  </a:lnTo>
                  <a:lnTo>
                    <a:pt x="1829663" y="309549"/>
                  </a:lnTo>
                  <a:lnTo>
                    <a:pt x="1831263" y="322249"/>
                  </a:lnTo>
                  <a:lnTo>
                    <a:pt x="1836191" y="322249"/>
                  </a:lnTo>
                  <a:lnTo>
                    <a:pt x="1832317" y="334949"/>
                  </a:lnTo>
                  <a:lnTo>
                    <a:pt x="1823542" y="334949"/>
                  </a:lnTo>
                  <a:lnTo>
                    <a:pt x="1829269" y="322249"/>
                  </a:lnTo>
                  <a:lnTo>
                    <a:pt x="1823885" y="322249"/>
                  </a:lnTo>
                  <a:lnTo>
                    <a:pt x="1821154" y="334949"/>
                  </a:lnTo>
                  <a:lnTo>
                    <a:pt x="1823034" y="322249"/>
                  </a:lnTo>
                  <a:lnTo>
                    <a:pt x="1811058" y="322249"/>
                  </a:lnTo>
                  <a:lnTo>
                    <a:pt x="1800694" y="334949"/>
                  </a:lnTo>
                  <a:lnTo>
                    <a:pt x="1820748" y="334949"/>
                  </a:lnTo>
                  <a:lnTo>
                    <a:pt x="1810613" y="347649"/>
                  </a:lnTo>
                  <a:lnTo>
                    <a:pt x="1790852" y="347649"/>
                  </a:lnTo>
                  <a:lnTo>
                    <a:pt x="1781581" y="360349"/>
                  </a:lnTo>
                  <a:lnTo>
                    <a:pt x="1750288" y="360349"/>
                  </a:lnTo>
                  <a:lnTo>
                    <a:pt x="1733257" y="373049"/>
                  </a:lnTo>
                  <a:lnTo>
                    <a:pt x="1737118" y="373049"/>
                  </a:lnTo>
                  <a:lnTo>
                    <a:pt x="1729854" y="385749"/>
                  </a:lnTo>
                  <a:lnTo>
                    <a:pt x="1731035" y="385749"/>
                  </a:lnTo>
                  <a:lnTo>
                    <a:pt x="1724774" y="398449"/>
                  </a:lnTo>
                  <a:lnTo>
                    <a:pt x="1715020" y="398449"/>
                  </a:lnTo>
                  <a:lnTo>
                    <a:pt x="1708581" y="411137"/>
                  </a:lnTo>
                  <a:lnTo>
                    <a:pt x="1705356" y="411137"/>
                  </a:lnTo>
                  <a:lnTo>
                    <a:pt x="1704555" y="410425"/>
                  </a:lnTo>
                  <a:lnTo>
                    <a:pt x="1704555" y="538137"/>
                  </a:lnTo>
                  <a:lnTo>
                    <a:pt x="1685455" y="538137"/>
                  </a:lnTo>
                  <a:lnTo>
                    <a:pt x="1677517" y="525437"/>
                  </a:lnTo>
                  <a:lnTo>
                    <a:pt x="1688896" y="525437"/>
                  </a:lnTo>
                  <a:lnTo>
                    <a:pt x="1704555" y="538137"/>
                  </a:lnTo>
                  <a:lnTo>
                    <a:pt x="1704555" y="410425"/>
                  </a:lnTo>
                  <a:lnTo>
                    <a:pt x="1698980" y="405396"/>
                  </a:lnTo>
                  <a:lnTo>
                    <a:pt x="1706435" y="398449"/>
                  </a:lnTo>
                  <a:lnTo>
                    <a:pt x="1711515" y="398449"/>
                  </a:lnTo>
                  <a:lnTo>
                    <a:pt x="1720189" y="385749"/>
                  </a:lnTo>
                  <a:lnTo>
                    <a:pt x="1714538" y="385749"/>
                  </a:lnTo>
                  <a:lnTo>
                    <a:pt x="1705610" y="398449"/>
                  </a:lnTo>
                  <a:lnTo>
                    <a:pt x="1699666" y="398449"/>
                  </a:lnTo>
                  <a:lnTo>
                    <a:pt x="1699666" y="385749"/>
                  </a:lnTo>
                  <a:lnTo>
                    <a:pt x="1700466" y="385749"/>
                  </a:lnTo>
                  <a:lnTo>
                    <a:pt x="1707642" y="373049"/>
                  </a:lnTo>
                  <a:lnTo>
                    <a:pt x="1712988" y="373049"/>
                  </a:lnTo>
                  <a:lnTo>
                    <a:pt x="1725028" y="360349"/>
                  </a:lnTo>
                  <a:lnTo>
                    <a:pt x="1737372" y="360349"/>
                  </a:lnTo>
                  <a:lnTo>
                    <a:pt x="1744167" y="347649"/>
                  </a:lnTo>
                  <a:lnTo>
                    <a:pt x="1729270" y="347649"/>
                  </a:lnTo>
                  <a:lnTo>
                    <a:pt x="1727301" y="350278"/>
                  </a:lnTo>
                  <a:lnTo>
                    <a:pt x="1728317" y="347649"/>
                  </a:lnTo>
                  <a:lnTo>
                    <a:pt x="1704009" y="347649"/>
                  </a:lnTo>
                  <a:lnTo>
                    <a:pt x="1698155" y="337159"/>
                  </a:lnTo>
                  <a:lnTo>
                    <a:pt x="1698155" y="398449"/>
                  </a:lnTo>
                  <a:lnTo>
                    <a:pt x="1696262" y="402958"/>
                  </a:lnTo>
                  <a:lnTo>
                    <a:pt x="1698155" y="398449"/>
                  </a:lnTo>
                  <a:lnTo>
                    <a:pt x="1698155" y="337159"/>
                  </a:lnTo>
                  <a:lnTo>
                    <a:pt x="1696923" y="334949"/>
                  </a:lnTo>
                  <a:lnTo>
                    <a:pt x="1690243" y="334949"/>
                  </a:lnTo>
                  <a:lnTo>
                    <a:pt x="1687283" y="347649"/>
                  </a:lnTo>
                  <a:lnTo>
                    <a:pt x="1666214" y="347649"/>
                  </a:lnTo>
                  <a:lnTo>
                    <a:pt x="1663458" y="347649"/>
                  </a:lnTo>
                  <a:lnTo>
                    <a:pt x="1664804" y="350189"/>
                  </a:lnTo>
                  <a:lnTo>
                    <a:pt x="1659178" y="360349"/>
                  </a:lnTo>
                  <a:lnTo>
                    <a:pt x="1662328" y="360349"/>
                  </a:lnTo>
                  <a:lnTo>
                    <a:pt x="1661795" y="373049"/>
                  </a:lnTo>
                  <a:lnTo>
                    <a:pt x="1666925" y="360349"/>
                  </a:lnTo>
                  <a:lnTo>
                    <a:pt x="1663725" y="360349"/>
                  </a:lnTo>
                  <a:lnTo>
                    <a:pt x="1665478" y="351434"/>
                  </a:lnTo>
                  <a:lnTo>
                    <a:pt x="1670189" y="360349"/>
                  </a:lnTo>
                  <a:lnTo>
                    <a:pt x="1685518" y="360349"/>
                  </a:lnTo>
                  <a:lnTo>
                    <a:pt x="1693672" y="373049"/>
                  </a:lnTo>
                  <a:lnTo>
                    <a:pt x="1690954" y="373049"/>
                  </a:lnTo>
                  <a:lnTo>
                    <a:pt x="1690954" y="403161"/>
                  </a:lnTo>
                  <a:lnTo>
                    <a:pt x="1690903" y="405371"/>
                  </a:lnTo>
                  <a:lnTo>
                    <a:pt x="1690839" y="405130"/>
                  </a:lnTo>
                  <a:lnTo>
                    <a:pt x="1690471" y="411137"/>
                  </a:lnTo>
                  <a:lnTo>
                    <a:pt x="1690319" y="411137"/>
                  </a:lnTo>
                  <a:lnTo>
                    <a:pt x="1690141" y="411137"/>
                  </a:lnTo>
                  <a:lnTo>
                    <a:pt x="1686674" y="411137"/>
                  </a:lnTo>
                  <a:lnTo>
                    <a:pt x="1683816" y="398449"/>
                  </a:lnTo>
                  <a:lnTo>
                    <a:pt x="1688985" y="398449"/>
                  </a:lnTo>
                  <a:lnTo>
                    <a:pt x="1690839" y="405130"/>
                  </a:lnTo>
                  <a:lnTo>
                    <a:pt x="1690954" y="403161"/>
                  </a:lnTo>
                  <a:lnTo>
                    <a:pt x="1690954" y="373049"/>
                  </a:lnTo>
                  <a:lnTo>
                    <a:pt x="1674888" y="373049"/>
                  </a:lnTo>
                  <a:lnTo>
                    <a:pt x="1674888" y="525437"/>
                  </a:lnTo>
                  <a:lnTo>
                    <a:pt x="1671612" y="525437"/>
                  </a:lnTo>
                  <a:lnTo>
                    <a:pt x="1667573" y="512737"/>
                  </a:lnTo>
                  <a:lnTo>
                    <a:pt x="1674888" y="525437"/>
                  </a:lnTo>
                  <a:lnTo>
                    <a:pt x="1674888" y="373049"/>
                  </a:lnTo>
                  <a:lnTo>
                    <a:pt x="1661795" y="373049"/>
                  </a:lnTo>
                  <a:lnTo>
                    <a:pt x="1660537" y="373049"/>
                  </a:lnTo>
                  <a:lnTo>
                    <a:pt x="1656207" y="360349"/>
                  </a:lnTo>
                  <a:lnTo>
                    <a:pt x="1649539" y="360349"/>
                  </a:lnTo>
                  <a:lnTo>
                    <a:pt x="1652498" y="373049"/>
                  </a:lnTo>
                  <a:lnTo>
                    <a:pt x="1519516" y="373049"/>
                  </a:lnTo>
                  <a:lnTo>
                    <a:pt x="1507909" y="360349"/>
                  </a:lnTo>
                  <a:lnTo>
                    <a:pt x="1478800" y="360349"/>
                  </a:lnTo>
                  <a:lnTo>
                    <a:pt x="1481112" y="347649"/>
                  </a:lnTo>
                  <a:lnTo>
                    <a:pt x="1467446" y="347649"/>
                  </a:lnTo>
                  <a:lnTo>
                    <a:pt x="1460601" y="347649"/>
                  </a:lnTo>
                  <a:lnTo>
                    <a:pt x="1465554" y="334949"/>
                  </a:lnTo>
                  <a:lnTo>
                    <a:pt x="1467446" y="347649"/>
                  </a:lnTo>
                  <a:lnTo>
                    <a:pt x="1470837" y="334949"/>
                  </a:lnTo>
                  <a:lnTo>
                    <a:pt x="1474025" y="334949"/>
                  </a:lnTo>
                  <a:lnTo>
                    <a:pt x="1468755" y="322249"/>
                  </a:lnTo>
                  <a:lnTo>
                    <a:pt x="1456766" y="322249"/>
                  </a:lnTo>
                  <a:lnTo>
                    <a:pt x="1456766" y="334949"/>
                  </a:lnTo>
                  <a:lnTo>
                    <a:pt x="1454962" y="347649"/>
                  </a:lnTo>
                  <a:lnTo>
                    <a:pt x="1434084" y="347649"/>
                  </a:lnTo>
                  <a:lnTo>
                    <a:pt x="1444371" y="334949"/>
                  </a:lnTo>
                  <a:lnTo>
                    <a:pt x="1456766" y="334949"/>
                  </a:lnTo>
                  <a:lnTo>
                    <a:pt x="1456766" y="322249"/>
                  </a:lnTo>
                  <a:lnTo>
                    <a:pt x="1443151" y="322249"/>
                  </a:lnTo>
                  <a:lnTo>
                    <a:pt x="1435392" y="334949"/>
                  </a:lnTo>
                  <a:lnTo>
                    <a:pt x="1420037" y="334949"/>
                  </a:lnTo>
                  <a:lnTo>
                    <a:pt x="1420037" y="347649"/>
                  </a:lnTo>
                  <a:lnTo>
                    <a:pt x="1413141" y="360349"/>
                  </a:lnTo>
                  <a:lnTo>
                    <a:pt x="1387094" y="360349"/>
                  </a:lnTo>
                  <a:lnTo>
                    <a:pt x="1385036" y="353656"/>
                  </a:lnTo>
                  <a:lnTo>
                    <a:pt x="1385722" y="360349"/>
                  </a:lnTo>
                  <a:lnTo>
                    <a:pt x="1378953" y="360349"/>
                  </a:lnTo>
                  <a:lnTo>
                    <a:pt x="1383195" y="347649"/>
                  </a:lnTo>
                  <a:lnTo>
                    <a:pt x="1385036" y="353656"/>
                  </a:lnTo>
                  <a:lnTo>
                    <a:pt x="1384427" y="347649"/>
                  </a:lnTo>
                  <a:lnTo>
                    <a:pt x="1420037" y="347649"/>
                  </a:lnTo>
                  <a:lnTo>
                    <a:pt x="1420037" y="334949"/>
                  </a:lnTo>
                  <a:lnTo>
                    <a:pt x="1395107" y="334949"/>
                  </a:lnTo>
                  <a:lnTo>
                    <a:pt x="1377416" y="346443"/>
                  </a:lnTo>
                  <a:lnTo>
                    <a:pt x="1377416" y="360349"/>
                  </a:lnTo>
                  <a:lnTo>
                    <a:pt x="1372019" y="373049"/>
                  </a:lnTo>
                  <a:lnTo>
                    <a:pt x="1362290" y="360565"/>
                  </a:lnTo>
                  <a:lnTo>
                    <a:pt x="1363446" y="360184"/>
                  </a:lnTo>
                  <a:lnTo>
                    <a:pt x="1363408" y="360349"/>
                  </a:lnTo>
                  <a:lnTo>
                    <a:pt x="1377416" y="360349"/>
                  </a:lnTo>
                  <a:lnTo>
                    <a:pt x="1377416" y="346443"/>
                  </a:lnTo>
                  <a:lnTo>
                    <a:pt x="1375549" y="347649"/>
                  </a:lnTo>
                  <a:lnTo>
                    <a:pt x="1366977" y="347649"/>
                  </a:lnTo>
                  <a:lnTo>
                    <a:pt x="1364437" y="356654"/>
                  </a:lnTo>
                  <a:lnTo>
                    <a:pt x="1363916" y="356196"/>
                  </a:lnTo>
                  <a:lnTo>
                    <a:pt x="1366977" y="347649"/>
                  </a:lnTo>
                  <a:lnTo>
                    <a:pt x="1365034" y="347649"/>
                  </a:lnTo>
                  <a:lnTo>
                    <a:pt x="1362900" y="355981"/>
                  </a:lnTo>
                  <a:lnTo>
                    <a:pt x="1359268" y="358902"/>
                  </a:lnTo>
                  <a:lnTo>
                    <a:pt x="1357668" y="360502"/>
                  </a:lnTo>
                  <a:lnTo>
                    <a:pt x="1360855" y="361048"/>
                  </a:lnTo>
                  <a:lnTo>
                    <a:pt x="1361986" y="360667"/>
                  </a:lnTo>
                  <a:lnTo>
                    <a:pt x="1356664" y="373049"/>
                  </a:lnTo>
                  <a:lnTo>
                    <a:pt x="1361871" y="385749"/>
                  </a:lnTo>
                  <a:lnTo>
                    <a:pt x="1351889" y="385749"/>
                  </a:lnTo>
                  <a:lnTo>
                    <a:pt x="1357325" y="398449"/>
                  </a:lnTo>
                  <a:lnTo>
                    <a:pt x="1351813" y="398449"/>
                  </a:lnTo>
                  <a:lnTo>
                    <a:pt x="1350327" y="411137"/>
                  </a:lnTo>
                  <a:lnTo>
                    <a:pt x="1346771" y="398449"/>
                  </a:lnTo>
                  <a:lnTo>
                    <a:pt x="1343025" y="411137"/>
                  </a:lnTo>
                  <a:lnTo>
                    <a:pt x="1340015" y="411137"/>
                  </a:lnTo>
                  <a:lnTo>
                    <a:pt x="1342593" y="398449"/>
                  </a:lnTo>
                  <a:lnTo>
                    <a:pt x="1337665" y="398449"/>
                  </a:lnTo>
                  <a:lnTo>
                    <a:pt x="1334096" y="411137"/>
                  </a:lnTo>
                  <a:lnTo>
                    <a:pt x="1328267" y="411137"/>
                  </a:lnTo>
                  <a:lnTo>
                    <a:pt x="1328267" y="423837"/>
                  </a:lnTo>
                  <a:lnTo>
                    <a:pt x="1324267" y="423837"/>
                  </a:lnTo>
                  <a:lnTo>
                    <a:pt x="1324317" y="412356"/>
                  </a:lnTo>
                  <a:lnTo>
                    <a:pt x="1328267" y="423837"/>
                  </a:lnTo>
                  <a:lnTo>
                    <a:pt x="1328267" y="411137"/>
                  </a:lnTo>
                  <a:lnTo>
                    <a:pt x="1324317" y="411137"/>
                  </a:lnTo>
                  <a:lnTo>
                    <a:pt x="1323898" y="411137"/>
                  </a:lnTo>
                  <a:lnTo>
                    <a:pt x="1322146" y="411137"/>
                  </a:lnTo>
                  <a:lnTo>
                    <a:pt x="1322857" y="398449"/>
                  </a:lnTo>
                  <a:lnTo>
                    <a:pt x="1325143" y="398449"/>
                  </a:lnTo>
                  <a:lnTo>
                    <a:pt x="1329080" y="398856"/>
                  </a:lnTo>
                  <a:lnTo>
                    <a:pt x="1329321" y="398449"/>
                  </a:lnTo>
                  <a:lnTo>
                    <a:pt x="1329690" y="398449"/>
                  </a:lnTo>
                  <a:lnTo>
                    <a:pt x="1329029" y="399110"/>
                  </a:lnTo>
                  <a:lnTo>
                    <a:pt x="1327099" y="401142"/>
                  </a:lnTo>
                  <a:lnTo>
                    <a:pt x="1330172" y="400050"/>
                  </a:lnTo>
                  <a:lnTo>
                    <a:pt x="1332750" y="398449"/>
                  </a:lnTo>
                  <a:lnTo>
                    <a:pt x="1337208" y="398449"/>
                  </a:lnTo>
                  <a:lnTo>
                    <a:pt x="1339037" y="385749"/>
                  </a:lnTo>
                  <a:lnTo>
                    <a:pt x="1334084" y="385749"/>
                  </a:lnTo>
                  <a:lnTo>
                    <a:pt x="1328953" y="373049"/>
                  </a:lnTo>
                  <a:lnTo>
                    <a:pt x="1322349" y="385749"/>
                  </a:lnTo>
                  <a:lnTo>
                    <a:pt x="1314564" y="385749"/>
                  </a:lnTo>
                  <a:lnTo>
                    <a:pt x="1324292" y="373049"/>
                  </a:lnTo>
                  <a:lnTo>
                    <a:pt x="1310170" y="373049"/>
                  </a:lnTo>
                  <a:lnTo>
                    <a:pt x="1307261" y="360349"/>
                  </a:lnTo>
                  <a:lnTo>
                    <a:pt x="1303134" y="373049"/>
                  </a:lnTo>
                  <a:lnTo>
                    <a:pt x="1305344" y="360349"/>
                  </a:lnTo>
                  <a:lnTo>
                    <a:pt x="1291640" y="360349"/>
                  </a:lnTo>
                  <a:lnTo>
                    <a:pt x="1279728" y="373049"/>
                  </a:lnTo>
                  <a:lnTo>
                    <a:pt x="1146327" y="373049"/>
                  </a:lnTo>
                  <a:lnTo>
                    <a:pt x="1137932" y="360349"/>
                  </a:lnTo>
                  <a:lnTo>
                    <a:pt x="1174280" y="360349"/>
                  </a:lnTo>
                  <a:lnTo>
                    <a:pt x="1179563" y="347649"/>
                  </a:lnTo>
                  <a:lnTo>
                    <a:pt x="1205814" y="347649"/>
                  </a:lnTo>
                  <a:lnTo>
                    <a:pt x="1203185" y="334949"/>
                  </a:lnTo>
                  <a:lnTo>
                    <a:pt x="1193507" y="334949"/>
                  </a:lnTo>
                  <a:lnTo>
                    <a:pt x="1186751" y="322249"/>
                  </a:lnTo>
                  <a:lnTo>
                    <a:pt x="1161148" y="322249"/>
                  </a:lnTo>
                  <a:lnTo>
                    <a:pt x="1154772" y="334949"/>
                  </a:lnTo>
                  <a:lnTo>
                    <a:pt x="1145705" y="334949"/>
                  </a:lnTo>
                  <a:lnTo>
                    <a:pt x="1136599" y="322249"/>
                  </a:lnTo>
                  <a:lnTo>
                    <a:pt x="1106043" y="322249"/>
                  </a:lnTo>
                  <a:lnTo>
                    <a:pt x="1099731" y="309549"/>
                  </a:lnTo>
                  <a:lnTo>
                    <a:pt x="1064539" y="309549"/>
                  </a:lnTo>
                  <a:lnTo>
                    <a:pt x="1057440" y="296849"/>
                  </a:lnTo>
                  <a:lnTo>
                    <a:pt x="1021829" y="296849"/>
                  </a:lnTo>
                  <a:lnTo>
                    <a:pt x="1014056" y="284149"/>
                  </a:lnTo>
                  <a:lnTo>
                    <a:pt x="1006297" y="284149"/>
                  </a:lnTo>
                  <a:lnTo>
                    <a:pt x="998410" y="296849"/>
                  </a:lnTo>
                  <a:lnTo>
                    <a:pt x="976706" y="296849"/>
                  </a:lnTo>
                  <a:lnTo>
                    <a:pt x="969314" y="309549"/>
                  </a:lnTo>
                  <a:lnTo>
                    <a:pt x="941095" y="309549"/>
                  </a:lnTo>
                  <a:lnTo>
                    <a:pt x="947381" y="296849"/>
                  </a:lnTo>
                  <a:lnTo>
                    <a:pt x="952207" y="296849"/>
                  </a:lnTo>
                  <a:lnTo>
                    <a:pt x="955916" y="284149"/>
                  </a:lnTo>
                  <a:lnTo>
                    <a:pt x="936167" y="284149"/>
                  </a:lnTo>
                  <a:lnTo>
                    <a:pt x="930541" y="296849"/>
                  </a:lnTo>
                  <a:lnTo>
                    <a:pt x="916660" y="296849"/>
                  </a:lnTo>
                  <a:lnTo>
                    <a:pt x="909421" y="309549"/>
                  </a:lnTo>
                  <a:lnTo>
                    <a:pt x="895426" y="309549"/>
                  </a:lnTo>
                  <a:lnTo>
                    <a:pt x="889990" y="296849"/>
                  </a:lnTo>
                  <a:lnTo>
                    <a:pt x="889787" y="296849"/>
                  </a:lnTo>
                  <a:lnTo>
                    <a:pt x="892924" y="284149"/>
                  </a:lnTo>
                  <a:lnTo>
                    <a:pt x="895667" y="284149"/>
                  </a:lnTo>
                  <a:lnTo>
                    <a:pt x="897724" y="271449"/>
                  </a:lnTo>
                  <a:lnTo>
                    <a:pt x="895502" y="271449"/>
                  </a:lnTo>
                  <a:lnTo>
                    <a:pt x="888809" y="258749"/>
                  </a:lnTo>
                  <a:lnTo>
                    <a:pt x="883589" y="258749"/>
                  </a:lnTo>
                  <a:lnTo>
                    <a:pt x="878344" y="271449"/>
                  </a:lnTo>
                  <a:lnTo>
                    <a:pt x="864336" y="271449"/>
                  </a:lnTo>
                  <a:lnTo>
                    <a:pt x="858266" y="284149"/>
                  </a:lnTo>
                  <a:lnTo>
                    <a:pt x="836853" y="284149"/>
                  </a:lnTo>
                  <a:lnTo>
                    <a:pt x="828306" y="296849"/>
                  </a:lnTo>
                  <a:lnTo>
                    <a:pt x="813701" y="296849"/>
                  </a:lnTo>
                  <a:lnTo>
                    <a:pt x="817613" y="284149"/>
                  </a:lnTo>
                  <a:lnTo>
                    <a:pt x="817130" y="284149"/>
                  </a:lnTo>
                  <a:lnTo>
                    <a:pt x="803109" y="296849"/>
                  </a:lnTo>
                  <a:lnTo>
                    <a:pt x="774496" y="296849"/>
                  </a:lnTo>
                  <a:lnTo>
                    <a:pt x="782650" y="284149"/>
                  </a:lnTo>
                  <a:lnTo>
                    <a:pt x="766013" y="284149"/>
                  </a:lnTo>
                  <a:lnTo>
                    <a:pt x="756856" y="296849"/>
                  </a:lnTo>
                  <a:lnTo>
                    <a:pt x="764019" y="296849"/>
                  </a:lnTo>
                  <a:lnTo>
                    <a:pt x="752995" y="309549"/>
                  </a:lnTo>
                  <a:lnTo>
                    <a:pt x="743051" y="309549"/>
                  </a:lnTo>
                  <a:lnTo>
                    <a:pt x="745959" y="296849"/>
                  </a:lnTo>
                  <a:lnTo>
                    <a:pt x="750150" y="296849"/>
                  </a:lnTo>
                  <a:lnTo>
                    <a:pt x="747522" y="299008"/>
                  </a:lnTo>
                  <a:lnTo>
                    <a:pt x="749020" y="297954"/>
                  </a:lnTo>
                  <a:lnTo>
                    <a:pt x="750341" y="296849"/>
                  </a:lnTo>
                  <a:lnTo>
                    <a:pt x="756856" y="296849"/>
                  </a:lnTo>
                  <a:lnTo>
                    <a:pt x="757250" y="293522"/>
                  </a:lnTo>
                  <a:lnTo>
                    <a:pt x="757923" y="293154"/>
                  </a:lnTo>
                  <a:lnTo>
                    <a:pt x="759345" y="292252"/>
                  </a:lnTo>
                  <a:lnTo>
                    <a:pt x="760691" y="291236"/>
                  </a:lnTo>
                  <a:lnTo>
                    <a:pt x="757262" y="293433"/>
                  </a:lnTo>
                  <a:lnTo>
                    <a:pt x="758367" y="284149"/>
                  </a:lnTo>
                  <a:lnTo>
                    <a:pt x="746569" y="284149"/>
                  </a:lnTo>
                  <a:lnTo>
                    <a:pt x="742759" y="291757"/>
                  </a:lnTo>
                  <a:lnTo>
                    <a:pt x="738365" y="291541"/>
                  </a:lnTo>
                  <a:lnTo>
                    <a:pt x="737463" y="291693"/>
                  </a:lnTo>
                  <a:lnTo>
                    <a:pt x="737463" y="296672"/>
                  </a:lnTo>
                  <a:lnTo>
                    <a:pt x="737425" y="296849"/>
                  </a:lnTo>
                  <a:lnTo>
                    <a:pt x="737095" y="296849"/>
                  </a:lnTo>
                  <a:lnTo>
                    <a:pt x="737463" y="296672"/>
                  </a:lnTo>
                  <a:lnTo>
                    <a:pt x="737463" y="291693"/>
                  </a:lnTo>
                  <a:lnTo>
                    <a:pt x="727062" y="293433"/>
                  </a:lnTo>
                  <a:lnTo>
                    <a:pt x="716495" y="296849"/>
                  </a:lnTo>
                  <a:lnTo>
                    <a:pt x="686650" y="296849"/>
                  </a:lnTo>
                  <a:lnTo>
                    <a:pt x="682459" y="308800"/>
                  </a:lnTo>
                  <a:lnTo>
                    <a:pt x="679856" y="309549"/>
                  </a:lnTo>
                  <a:lnTo>
                    <a:pt x="630758" y="309549"/>
                  </a:lnTo>
                  <a:lnTo>
                    <a:pt x="623925" y="322249"/>
                  </a:lnTo>
                  <a:lnTo>
                    <a:pt x="614781" y="322249"/>
                  </a:lnTo>
                  <a:lnTo>
                    <a:pt x="612787" y="334949"/>
                  </a:lnTo>
                  <a:lnTo>
                    <a:pt x="605802" y="334949"/>
                  </a:lnTo>
                  <a:lnTo>
                    <a:pt x="605536" y="322249"/>
                  </a:lnTo>
                  <a:lnTo>
                    <a:pt x="589876" y="322249"/>
                  </a:lnTo>
                  <a:lnTo>
                    <a:pt x="578840" y="334949"/>
                  </a:lnTo>
                  <a:lnTo>
                    <a:pt x="572782" y="334949"/>
                  </a:lnTo>
                  <a:lnTo>
                    <a:pt x="561187" y="322249"/>
                  </a:lnTo>
                  <a:lnTo>
                    <a:pt x="518477" y="322249"/>
                  </a:lnTo>
                  <a:lnTo>
                    <a:pt x="516166" y="309549"/>
                  </a:lnTo>
                  <a:lnTo>
                    <a:pt x="511517" y="322249"/>
                  </a:lnTo>
                  <a:lnTo>
                    <a:pt x="506399" y="309549"/>
                  </a:lnTo>
                  <a:lnTo>
                    <a:pt x="505612" y="296849"/>
                  </a:lnTo>
                  <a:lnTo>
                    <a:pt x="453453" y="296849"/>
                  </a:lnTo>
                  <a:lnTo>
                    <a:pt x="446100" y="309549"/>
                  </a:lnTo>
                  <a:lnTo>
                    <a:pt x="433158" y="309549"/>
                  </a:lnTo>
                  <a:lnTo>
                    <a:pt x="415163" y="334949"/>
                  </a:lnTo>
                  <a:lnTo>
                    <a:pt x="406234" y="334949"/>
                  </a:lnTo>
                  <a:lnTo>
                    <a:pt x="360553" y="373049"/>
                  </a:lnTo>
                  <a:lnTo>
                    <a:pt x="317309" y="402958"/>
                  </a:lnTo>
                  <a:lnTo>
                    <a:pt x="287312" y="423837"/>
                  </a:lnTo>
                  <a:lnTo>
                    <a:pt x="251358" y="461937"/>
                  </a:lnTo>
                  <a:lnTo>
                    <a:pt x="181940" y="512737"/>
                  </a:lnTo>
                  <a:lnTo>
                    <a:pt x="147091" y="550837"/>
                  </a:lnTo>
                  <a:lnTo>
                    <a:pt x="112001" y="576237"/>
                  </a:lnTo>
                  <a:lnTo>
                    <a:pt x="95389" y="588937"/>
                  </a:lnTo>
                  <a:lnTo>
                    <a:pt x="46888" y="627037"/>
                  </a:lnTo>
                  <a:lnTo>
                    <a:pt x="39573" y="639737"/>
                  </a:lnTo>
                  <a:lnTo>
                    <a:pt x="32258" y="639737"/>
                  </a:lnTo>
                  <a:lnTo>
                    <a:pt x="24853" y="652437"/>
                  </a:lnTo>
                  <a:lnTo>
                    <a:pt x="17246" y="652437"/>
                  </a:lnTo>
                  <a:lnTo>
                    <a:pt x="11341" y="665137"/>
                  </a:lnTo>
                  <a:lnTo>
                    <a:pt x="5207" y="665137"/>
                  </a:lnTo>
                  <a:lnTo>
                    <a:pt x="0" y="677837"/>
                  </a:lnTo>
                  <a:lnTo>
                    <a:pt x="48183" y="677837"/>
                  </a:lnTo>
                  <a:lnTo>
                    <a:pt x="42062" y="690537"/>
                  </a:lnTo>
                  <a:lnTo>
                    <a:pt x="49822" y="690537"/>
                  </a:lnTo>
                  <a:lnTo>
                    <a:pt x="48475" y="703237"/>
                  </a:lnTo>
                  <a:lnTo>
                    <a:pt x="52857" y="715937"/>
                  </a:lnTo>
                  <a:lnTo>
                    <a:pt x="57683" y="728637"/>
                  </a:lnTo>
                  <a:lnTo>
                    <a:pt x="50990" y="728637"/>
                  </a:lnTo>
                  <a:lnTo>
                    <a:pt x="47980" y="741337"/>
                  </a:lnTo>
                  <a:lnTo>
                    <a:pt x="54038" y="741337"/>
                  </a:lnTo>
                  <a:lnTo>
                    <a:pt x="66192" y="728637"/>
                  </a:lnTo>
                  <a:lnTo>
                    <a:pt x="85928" y="728637"/>
                  </a:lnTo>
                  <a:lnTo>
                    <a:pt x="98209" y="715937"/>
                  </a:lnTo>
                  <a:lnTo>
                    <a:pt x="115798" y="715937"/>
                  </a:lnTo>
                  <a:lnTo>
                    <a:pt x="113474" y="703237"/>
                  </a:lnTo>
                  <a:lnTo>
                    <a:pt x="155714" y="703237"/>
                  </a:lnTo>
                  <a:lnTo>
                    <a:pt x="154470" y="715937"/>
                  </a:lnTo>
                  <a:lnTo>
                    <a:pt x="147332" y="715937"/>
                  </a:lnTo>
                  <a:lnTo>
                    <a:pt x="146088" y="728637"/>
                  </a:lnTo>
                  <a:lnTo>
                    <a:pt x="153682" y="728637"/>
                  </a:lnTo>
                  <a:lnTo>
                    <a:pt x="149047" y="741337"/>
                  </a:lnTo>
                  <a:lnTo>
                    <a:pt x="155282" y="741337"/>
                  </a:lnTo>
                  <a:lnTo>
                    <a:pt x="158648" y="754037"/>
                  </a:lnTo>
                  <a:lnTo>
                    <a:pt x="159854" y="754037"/>
                  </a:lnTo>
                  <a:lnTo>
                    <a:pt x="156794" y="766737"/>
                  </a:lnTo>
                  <a:lnTo>
                    <a:pt x="155575" y="766737"/>
                  </a:lnTo>
                  <a:lnTo>
                    <a:pt x="153098" y="779437"/>
                  </a:lnTo>
                  <a:lnTo>
                    <a:pt x="150888" y="779437"/>
                  </a:lnTo>
                  <a:lnTo>
                    <a:pt x="149771" y="792137"/>
                  </a:lnTo>
                  <a:lnTo>
                    <a:pt x="148704" y="804837"/>
                  </a:lnTo>
                  <a:lnTo>
                    <a:pt x="148907" y="804837"/>
                  </a:lnTo>
                  <a:lnTo>
                    <a:pt x="142621" y="817537"/>
                  </a:lnTo>
                  <a:lnTo>
                    <a:pt x="138023" y="817537"/>
                  </a:lnTo>
                  <a:lnTo>
                    <a:pt x="137972" y="830237"/>
                  </a:lnTo>
                  <a:lnTo>
                    <a:pt x="136575" y="842937"/>
                  </a:lnTo>
                  <a:lnTo>
                    <a:pt x="157416" y="842937"/>
                  </a:lnTo>
                  <a:lnTo>
                    <a:pt x="160858" y="855637"/>
                  </a:lnTo>
                  <a:lnTo>
                    <a:pt x="173342" y="855637"/>
                  </a:lnTo>
                  <a:lnTo>
                    <a:pt x="168884" y="868337"/>
                  </a:lnTo>
                  <a:lnTo>
                    <a:pt x="164744" y="872540"/>
                  </a:lnTo>
                  <a:lnTo>
                    <a:pt x="164744" y="1122337"/>
                  </a:lnTo>
                  <a:lnTo>
                    <a:pt x="160185" y="1135037"/>
                  </a:lnTo>
                  <a:lnTo>
                    <a:pt x="154787" y="1135037"/>
                  </a:lnTo>
                  <a:lnTo>
                    <a:pt x="162318" y="1122337"/>
                  </a:lnTo>
                  <a:lnTo>
                    <a:pt x="164744" y="1122337"/>
                  </a:lnTo>
                  <a:lnTo>
                    <a:pt x="164744" y="872540"/>
                  </a:lnTo>
                  <a:lnTo>
                    <a:pt x="160959" y="876376"/>
                  </a:lnTo>
                  <a:lnTo>
                    <a:pt x="160959" y="881037"/>
                  </a:lnTo>
                  <a:lnTo>
                    <a:pt x="159651" y="890587"/>
                  </a:lnTo>
                  <a:lnTo>
                    <a:pt x="159651" y="1084237"/>
                  </a:lnTo>
                  <a:lnTo>
                    <a:pt x="146265" y="1109637"/>
                  </a:lnTo>
                  <a:lnTo>
                    <a:pt x="140830" y="1109637"/>
                  </a:lnTo>
                  <a:lnTo>
                    <a:pt x="140347" y="1109637"/>
                  </a:lnTo>
                  <a:lnTo>
                    <a:pt x="139661" y="1109637"/>
                  </a:lnTo>
                  <a:lnTo>
                    <a:pt x="148094" y="1096937"/>
                  </a:lnTo>
                  <a:lnTo>
                    <a:pt x="152654" y="1096937"/>
                  </a:lnTo>
                  <a:lnTo>
                    <a:pt x="155930" y="1084237"/>
                  </a:lnTo>
                  <a:lnTo>
                    <a:pt x="159651" y="1084237"/>
                  </a:lnTo>
                  <a:lnTo>
                    <a:pt x="159651" y="890587"/>
                  </a:lnTo>
                  <a:lnTo>
                    <a:pt x="159219" y="893737"/>
                  </a:lnTo>
                  <a:lnTo>
                    <a:pt x="156184" y="893737"/>
                  </a:lnTo>
                  <a:lnTo>
                    <a:pt x="159334" y="881037"/>
                  </a:lnTo>
                  <a:lnTo>
                    <a:pt x="160959" y="881037"/>
                  </a:lnTo>
                  <a:lnTo>
                    <a:pt x="160959" y="876376"/>
                  </a:lnTo>
                  <a:lnTo>
                    <a:pt x="156362" y="881037"/>
                  </a:lnTo>
                  <a:lnTo>
                    <a:pt x="150723" y="881037"/>
                  </a:lnTo>
                  <a:lnTo>
                    <a:pt x="147789" y="893737"/>
                  </a:lnTo>
                  <a:lnTo>
                    <a:pt x="147269" y="893737"/>
                  </a:lnTo>
                  <a:lnTo>
                    <a:pt x="138506" y="906437"/>
                  </a:lnTo>
                  <a:lnTo>
                    <a:pt x="137553" y="906437"/>
                  </a:lnTo>
                  <a:lnTo>
                    <a:pt x="145745" y="893737"/>
                  </a:lnTo>
                  <a:lnTo>
                    <a:pt x="145122" y="893737"/>
                  </a:lnTo>
                  <a:lnTo>
                    <a:pt x="136982" y="905167"/>
                  </a:lnTo>
                  <a:lnTo>
                    <a:pt x="136982" y="1084237"/>
                  </a:lnTo>
                  <a:lnTo>
                    <a:pt x="130835" y="1096937"/>
                  </a:lnTo>
                  <a:lnTo>
                    <a:pt x="129120" y="1096937"/>
                  </a:lnTo>
                  <a:lnTo>
                    <a:pt x="136982" y="1084237"/>
                  </a:lnTo>
                  <a:lnTo>
                    <a:pt x="136982" y="905167"/>
                  </a:lnTo>
                  <a:lnTo>
                    <a:pt x="136321" y="906081"/>
                  </a:lnTo>
                  <a:lnTo>
                    <a:pt x="136321" y="982637"/>
                  </a:lnTo>
                  <a:lnTo>
                    <a:pt x="135572" y="982637"/>
                  </a:lnTo>
                  <a:lnTo>
                    <a:pt x="135572" y="1013345"/>
                  </a:lnTo>
                  <a:lnTo>
                    <a:pt x="135382" y="1013625"/>
                  </a:lnTo>
                  <a:lnTo>
                    <a:pt x="135382" y="1020737"/>
                  </a:lnTo>
                  <a:lnTo>
                    <a:pt x="133731" y="1033437"/>
                  </a:lnTo>
                  <a:lnTo>
                    <a:pt x="131064" y="1033437"/>
                  </a:lnTo>
                  <a:lnTo>
                    <a:pt x="132600" y="1020737"/>
                  </a:lnTo>
                  <a:lnTo>
                    <a:pt x="135382" y="1020737"/>
                  </a:lnTo>
                  <a:lnTo>
                    <a:pt x="135382" y="1013625"/>
                  </a:lnTo>
                  <a:lnTo>
                    <a:pt x="130429" y="1020737"/>
                  </a:lnTo>
                  <a:lnTo>
                    <a:pt x="127114" y="1020737"/>
                  </a:lnTo>
                  <a:lnTo>
                    <a:pt x="135572" y="1013345"/>
                  </a:lnTo>
                  <a:lnTo>
                    <a:pt x="135572" y="982637"/>
                  </a:lnTo>
                  <a:lnTo>
                    <a:pt x="132588" y="982637"/>
                  </a:lnTo>
                  <a:lnTo>
                    <a:pt x="133667" y="975944"/>
                  </a:lnTo>
                  <a:lnTo>
                    <a:pt x="136321" y="982637"/>
                  </a:lnTo>
                  <a:lnTo>
                    <a:pt x="136321" y="906081"/>
                  </a:lnTo>
                  <a:lnTo>
                    <a:pt x="136067" y="906437"/>
                  </a:lnTo>
                  <a:lnTo>
                    <a:pt x="127368" y="906437"/>
                  </a:lnTo>
                  <a:lnTo>
                    <a:pt x="124587" y="912545"/>
                  </a:lnTo>
                  <a:lnTo>
                    <a:pt x="124587" y="1046137"/>
                  </a:lnTo>
                  <a:lnTo>
                    <a:pt x="121221" y="1058837"/>
                  </a:lnTo>
                  <a:lnTo>
                    <a:pt x="118529" y="1058837"/>
                  </a:lnTo>
                  <a:lnTo>
                    <a:pt x="124587" y="1046137"/>
                  </a:lnTo>
                  <a:lnTo>
                    <a:pt x="124587" y="912545"/>
                  </a:lnTo>
                  <a:lnTo>
                    <a:pt x="124091" y="913625"/>
                  </a:lnTo>
                  <a:lnTo>
                    <a:pt x="124091" y="957237"/>
                  </a:lnTo>
                  <a:lnTo>
                    <a:pt x="118999" y="969937"/>
                  </a:lnTo>
                  <a:lnTo>
                    <a:pt x="122796" y="969937"/>
                  </a:lnTo>
                  <a:lnTo>
                    <a:pt x="118783" y="982637"/>
                  </a:lnTo>
                  <a:lnTo>
                    <a:pt x="117868" y="982637"/>
                  </a:lnTo>
                  <a:lnTo>
                    <a:pt x="114693" y="969937"/>
                  </a:lnTo>
                  <a:lnTo>
                    <a:pt x="109512" y="969937"/>
                  </a:lnTo>
                  <a:lnTo>
                    <a:pt x="107454" y="982637"/>
                  </a:lnTo>
                  <a:lnTo>
                    <a:pt x="108343" y="982637"/>
                  </a:lnTo>
                  <a:lnTo>
                    <a:pt x="114185" y="995337"/>
                  </a:lnTo>
                  <a:lnTo>
                    <a:pt x="100888" y="995337"/>
                  </a:lnTo>
                  <a:lnTo>
                    <a:pt x="103797" y="991539"/>
                  </a:lnTo>
                  <a:lnTo>
                    <a:pt x="100761" y="991552"/>
                  </a:lnTo>
                  <a:lnTo>
                    <a:pt x="100761" y="999426"/>
                  </a:lnTo>
                  <a:lnTo>
                    <a:pt x="96126" y="1000379"/>
                  </a:lnTo>
                  <a:lnTo>
                    <a:pt x="98386" y="998613"/>
                  </a:lnTo>
                  <a:lnTo>
                    <a:pt x="100266" y="996149"/>
                  </a:lnTo>
                  <a:lnTo>
                    <a:pt x="100761" y="999426"/>
                  </a:lnTo>
                  <a:lnTo>
                    <a:pt x="100761" y="991552"/>
                  </a:lnTo>
                  <a:lnTo>
                    <a:pt x="98310" y="991552"/>
                  </a:lnTo>
                  <a:lnTo>
                    <a:pt x="93865" y="996683"/>
                  </a:lnTo>
                  <a:lnTo>
                    <a:pt x="88646" y="999312"/>
                  </a:lnTo>
                  <a:lnTo>
                    <a:pt x="90258" y="994308"/>
                  </a:lnTo>
                  <a:lnTo>
                    <a:pt x="90360" y="994029"/>
                  </a:lnTo>
                  <a:lnTo>
                    <a:pt x="98310" y="991539"/>
                  </a:lnTo>
                  <a:lnTo>
                    <a:pt x="103797" y="991539"/>
                  </a:lnTo>
                  <a:lnTo>
                    <a:pt x="104698" y="990371"/>
                  </a:lnTo>
                  <a:lnTo>
                    <a:pt x="106464" y="984580"/>
                  </a:lnTo>
                  <a:lnTo>
                    <a:pt x="106819" y="983424"/>
                  </a:lnTo>
                  <a:lnTo>
                    <a:pt x="102171" y="977620"/>
                  </a:lnTo>
                  <a:lnTo>
                    <a:pt x="94437" y="979779"/>
                  </a:lnTo>
                  <a:lnTo>
                    <a:pt x="94437" y="988847"/>
                  </a:lnTo>
                  <a:lnTo>
                    <a:pt x="93459" y="989076"/>
                  </a:lnTo>
                  <a:lnTo>
                    <a:pt x="91732" y="984580"/>
                  </a:lnTo>
                  <a:lnTo>
                    <a:pt x="92849" y="985875"/>
                  </a:lnTo>
                  <a:lnTo>
                    <a:pt x="93751" y="987285"/>
                  </a:lnTo>
                  <a:lnTo>
                    <a:pt x="94437" y="988847"/>
                  </a:lnTo>
                  <a:lnTo>
                    <a:pt x="94437" y="979779"/>
                  </a:lnTo>
                  <a:lnTo>
                    <a:pt x="93980" y="979893"/>
                  </a:lnTo>
                  <a:lnTo>
                    <a:pt x="93853" y="979982"/>
                  </a:lnTo>
                  <a:lnTo>
                    <a:pt x="95948" y="975931"/>
                  </a:lnTo>
                  <a:lnTo>
                    <a:pt x="101727" y="973620"/>
                  </a:lnTo>
                  <a:lnTo>
                    <a:pt x="105422" y="973315"/>
                  </a:lnTo>
                  <a:lnTo>
                    <a:pt x="108381" y="966774"/>
                  </a:lnTo>
                  <a:lnTo>
                    <a:pt x="105397" y="968070"/>
                  </a:lnTo>
                  <a:lnTo>
                    <a:pt x="114985" y="957237"/>
                  </a:lnTo>
                  <a:lnTo>
                    <a:pt x="124091" y="957237"/>
                  </a:lnTo>
                  <a:lnTo>
                    <a:pt x="124091" y="913625"/>
                  </a:lnTo>
                  <a:lnTo>
                    <a:pt x="121577" y="919137"/>
                  </a:lnTo>
                  <a:lnTo>
                    <a:pt x="120332" y="919137"/>
                  </a:lnTo>
                  <a:lnTo>
                    <a:pt x="114642" y="931837"/>
                  </a:lnTo>
                  <a:lnTo>
                    <a:pt x="112039" y="919137"/>
                  </a:lnTo>
                  <a:lnTo>
                    <a:pt x="107022" y="919137"/>
                  </a:lnTo>
                  <a:lnTo>
                    <a:pt x="107022" y="931837"/>
                  </a:lnTo>
                  <a:lnTo>
                    <a:pt x="104775" y="931837"/>
                  </a:lnTo>
                  <a:lnTo>
                    <a:pt x="104089" y="944537"/>
                  </a:lnTo>
                  <a:lnTo>
                    <a:pt x="102362" y="931837"/>
                  </a:lnTo>
                  <a:lnTo>
                    <a:pt x="103593" y="931837"/>
                  </a:lnTo>
                  <a:lnTo>
                    <a:pt x="101904" y="920115"/>
                  </a:lnTo>
                  <a:lnTo>
                    <a:pt x="107022" y="931837"/>
                  </a:lnTo>
                  <a:lnTo>
                    <a:pt x="107022" y="919137"/>
                  </a:lnTo>
                  <a:lnTo>
                    <a:pt x="101765" y="919137"/>
                  </a:lnTo>
                  <a:lnTo>
                    <a:pt x="101727" y="969937"/>
                  </a:lnTo>
                  <a:lnTo>
                    <a:pt x="98602" y="971740"/>
                  </a:lnTo>
                  <a:lnTo>
                    <a:pt x="96697" y="974496"/>
                  </a:lnTo>
                  <a:lnTo>
                    <a:pt x="99060" y="969937"/>
                  </a:lnTo>
                  <a:lnTo>
                    <a:pt x="101727" y="969937"/>
                  </a:lnTo>
                  <a:lnTo>
                    <a:pt x="101727" y="919137"/>
                  </a:lnTo>
                  <a:lnTo>
                    <a:pt x="101473" y="919137"/>
                  </a:lnTo>
                  <a:lnTo>
                    <a:pt x="101650" y="919543"/>
                  </a:lnTo>
                  <a:lnTo>
                    <a:pt x="101066" y="921588"/>
                  </a:lnTo>
                  <a:lnTo>
                    <a:pt x="101066" y="944537"/>
                  </a:lnTo>
                  <a:lnTo>
                    <a:pt x="99441" y="957237"/>
                  </a:lnTo>
                  <a:lnTo>
                    <a:pt x="99339" y="944537"/>
                  </a:lnTo>
                  <a:lnTo>
                    <a:pt x="101066" y="944537"/>
                  </a:lnTo>
                  <a:lnTo>
                    <a:pt x="101066" y="921588"/>
                  </a:lnTo>
                  <a:lnTo>
                    <a:pt x="98132" y="931837"/>
                  </a:lnTo>
                  <a:lnTo>
                    <a:pt x="95961" y="931837"/>
                  </a:lnTo>
                  <a:lnTo>
                    <a:pt x="94157" y="944537"/>
                  </a:lnTo>
                  <a:lnTo>
                    <a:pt x="92303" y="944537"/>
                  </a:lnTo>
                  <a:lnTo>
                    <a:pt x="88480" y="957237"/>
                  </a:lnTo>
                  <a:lnTo>
                    <a:pt x="86728" y="957237"/>
                  </a:lnTo>
                  <a:lnTo>
                    <a:pt x="87312" y="969937"/>
                  </a:lnTo>
                  <a:lnTo>
                    <a:pt x="89484" y="969937"/>
                  </a:lnTo>
                  <a:lnTo>
                    <a:pt x="92138" y="981202"/>
                  </a:lnTo>
                  <a:lnTo>
                    <a:pt x="85432" y="985977"/>
                  </a:lnTo>
                  <a:lnTo>
                    <a:pt x="79743" y="991552"/>
                  </a:lnTo>
                  <a:lnTo>
                    <a:pt x="82448" y="993457"/>
                  </a:lnTo>
                  <a:lnTo>
                    <a:pt x="81610" y="993902"/>
                  </a:lnTo>
                  <a:lnTo>
                    <a:pt x="77089" y="999058"/>
                  </a:lnTo>
                  <a:lnTo>
                    <a:pt x="77812" y="1005090"/>
                  </a:lnTo>
                  <a:lnTo>
                    <a:pt x="83896" y="1005065"/>
                  </a:lnTo>
                  <a:lnTo>
                    <a:pt x="83616" y="1005484"/>
                  </a:lnTo>
                  <a:lnTo>
                    <a:pt x="90487" y="1004773"/>
                  </a:lnTo>
                  <a:lnTo>
                    <a:pt x="93865" y="1002144"/>
                  </a:lnTo>
                  <a:lnTo>
                    <a:pt x="87807" y="1011351"/>
                  </a:lnTo>
                  <a:lnTo>
                    <a:pt x="86690" y="1017473"/>
                  </a:lnTo>
                  <a:lnTo>
                    <a:pt x="93903" y="1014133"/>
                  </a:lnTo>
                  <a:lnTo>
                    <a:pt x="98259" y="1006182"/>
                  </a:lnTo>
                  <a:lnTo>
                    <a:pt x="100901" y="1000366"/>
                  </a:lnTo>
                  <a:lnTo>
                    <a:pt x="100965" y="1000747"/>
                  </a:lnTo>
                  <a:lnTo>
                    <a:pt x="99644" y="1005547"/>
                  </a:lnTo>
                  <a:lnTo>
                    <a:pt x="97510" y="1007783"/>
                  </a:lnTo>
                  <a:lnTo>
                    <a:pt x="101600" y="1004925"/>
                  </a:lnTo>
                  <a:lnTo>
                    <a:pt x="102069" y="1008037"/>
                  </a:lnTo>
                  <a:lnTo>
                    <a:pt x="104559" y="1008037"/>
                  </a:lnTo>
                  <a:lnTo>
                    <a:pt x="93497" y="1020737"/>
                  </a:lnTo>
                  <a:lnTo>
                    <a:pt x="97777" y="1020737"/>
                  </a:lnTo>
                  <a:lnTo>
                    <a:pt x="97840" y="1027328"/>
                  </a:lnTo>
                  <a:lnTo>
                    <a:pt x="95910" y="1028598"/>
                  </a:lnTo>
                  <a:lnTo>
                    <a:pt x="87477" y="1036015"/>
                  </a:lnTo>
                  <a:lnTo>
                    <a:pt x="94907" y="1036675"/>
                  </a:lnTo>
                  <a:lnTo>
                    <a:pt x="97878" y="1031544"/>
                  </a:lnTo>
                  <a:lnTo>
                    <a:pt x="97904" y="1033437"/>
                  </a:lnTo>
                  <a:lnTo>
                    <a:pt x="103543" y="1028065"/>
                  </a:lnTo>
                  <a:lnTo>
                    <a:pt x="104889" y="1027493"/>
                  </a:lnTo>
                  <a:lnTo>
                    <a:pt x="112268" y="1024445"/>
                  </a:lnTo>
                  <a:lnTo>
                    <a:pt x="122999" y="1024051"/>
                  </a:lnTo>
                  <a:lnTo>
                    <a:pt x="120637" y="1033437"/>
                  </a:lnTo>
                  <a:lnTo>
                    <a:pt x="98729" y="1033437"/>
                  </a:lnTo>
                  <a:lnTo>
                    <a:pt x="95808" y="1039520"/>
                  </a:lnTo>
                  <a:lnTo>
                    <a:pt x="95808" y="1054023"/>
                  </a:lnTo>
                  <a:lnTo>
                    <a:pt x="94894" y="1058837"/>
                  </a:lnTo>
                  <a:lnTo>
                    <a:pt x="93116" y="1058837"/>
                  </a:lnTo>
                  <a:lnTo>
                    <a:pt x="95808" y="1054023"/>
                  </a:lnTo>
                  <a:lnTo>
                    <a:pt x="95808" y="1039520"/>
                  </a:lnTo>
                  <a:lnTo>
                    <a:pt x="92621" y="1046137"/>
                  </a:lnTo>
                  <a:lnTo>
                    <a:pt x="80645" y="1046137"/>
                  </a:lnTo>
                  <a:lnTo>
                    <a:pt x="74815" y="1058837"/>
                  </a:lnTo>
                  <a:lnTo>
                    <a:pt x="85280" y="1058837"/>
                  </a:lnTo>
                  <a:lnTo>
                    <a:pt x="77952" y="1071537"/>
                  </a:lnTo>
                  <a:lnTo>
                    <a:pt x="65328" y="1071537"/>
                  </a:lnTo>
                  <a:lnTo>
                    <a:pt x="65239" y="1084237"/>
                  </a:lnTo>
                  <a:lnTo>
                    <a:pt x="97942" y="1084237"/>
                  </a:lnTo>
                  <a:lnTo>
                    <a:pt x="96354" y="1096937"/>
                  </a:lnTo>
                  <a:lnTo>
                    <a:pt x="97510" y="1096937"/>
                  </a:lnTo>
                  <a:lnTo>
                    <a:pt x="99529" y="1109637"/>
                  </a:lnTo>
                  <a:lnTo>
                    <a:pt x="104038" y="1096937"/>
                  </a:lnTo>
                  <a:lnTo>
                    <a:pt x="98653" y="1096937"/>
                  </a:lnTo>
                  <a:lnTo>
                    <a:pt x="106273" y="1084237"/>
                  </a:lnTo>
                  <a:lnTo>
                    <a:pt x="112153" y="1096937"/>
                  </a:lnTo>
                  <a:lnTo>
                    <a:pt x="106794" y="1096937"/>
                  </a:lnTo>
                  <a:lnTo>
                    <a:pt x="102298" y="1109637"/>
                  </a:lnTo>
                  <a:lnTo>
                    <a:pt x="116293" y="1109637"/>
                  </a:lnTo>
                  <a:lnTo>
                    <a:pt x="121754" y="1096937"/>
                  </a:lnTo>
                  <a:lnTo>
                    <a:pt x="122936" y="1096937"/>
                  </a:lnTo>
                  <a:lnTo>
                    <a:pt x="120637" y="1109637"/>
                  </a:lnTo>
                  <a:lnTo>
                    <a:pt x="133108" y="1109637"/>
                  </a:lnTo>
                  <a:lnTo>
                    <a:pt x="128066" y="1122337"/>
                  </a:lnTo>
                  <a:lnTo>
                    <a:pt x="135801" y="1109637"/>
                  </a:lnTo>
                  <a:lnTo>
                    <a:pt x="130276" y="1122337"/>
                  </a:lnTo>
                  <a:lnTo>
                    <a:pt x="140449" y="1110107"/>
                  </a:lnTo>
                  <a:lnTo>
                    <a:pt x="143002" y="1122337"/>
                  </a:lnTo>
                  <a:lnTo>
                    <a:pt x="133604" y="1135037"/>
                  </a:lnTo>
                  <a:lnTo>
                    <a:pt x="150406" y="1135037"/>
                  </a:lnTo>
                  <a:lnTo>
                    <a:pt x="156349" y="1147737"/>
                  </a:lnTo>
                  <a:lnTo>
                    <a:pt x="143446" y="1147737"/>
                  </a:lnTo>
                  <a:lnTo>
                    <a:pt x="145630" y="1160437"/>
                  </a:lnTo>
                  <a:lnTo>
                    <a:pt x="152831" y="1160437"/>
                  </a:lnTo>
                  <a:lnTo>
                    <a:pt x="161848" y="1147737"/>
                  </a:lnTo>
                  <a:lnTo>
                    <a:pt x="168719" y="1147737"/>
                  </a:lnTo>
                  <a:lnTo>
                    <a:pt x="166128" y="1160437"/>
                  </a:lnTo>
                  <a:lnTo>
                    <a:pt x="158165" y="1160437"/>
                  </a:lnTo>
                  <a:lnTo>
                    <a:pt x="159029" y="1173137"/>
                  </a:lnTo>
                  <a:lnTo>
                    <a:pt x="1163231" y="1173137"/>
                  </a:lnTo>
                  <a:lnTo>
                    <a:pt x="1164945" y="1160437"/>
                  </a:lnTo>
                  <a:lnTo>
                    <a:pt x="1178179" y="1160437"/>
                  </a:lnTo>
                  <a:lnTo>
                    <a:pt x="1175613" y="1173137"/>
                  </a:lnTo>
                  <a:lnTo>
                    <a:pt x="1170952" y="1185837"/>
                  </a:lnTo>
                  <a:lnTo>
                    <a:pt x="1193927" y="1185837"/>
                  </a:lnTo>
                  <a:lnTo>
                    <a:pt x="1195946" y="1198537"/>
                  </a:lnTo>
                  <a:lnTo>
                    <a:pt x="1214196" y="1198537"/>
                  </a:lnTo>
                  <a:lnTo>
                    <a:pt x="1220330" y="1185837"/>
                  </a:lnTo>
                  <a:lnTo>
                    <a:pt x="1226769" y="1185837"/>
                  </a:lnTo>
                  <a:lnTo>
                    <a:pt x="1232382" y="1198537"/>
                  </a:lnTo>
                  <a:lnTo>
                    <a:pt x="1241590" y="1198537"/>
                  </a:lnTo>
                  <a:lnTo>
                    <a:pt x="1238910" y="1211237"/>
                  </a:lnTo>
                  <a:lnTo>
                    <a:pt x="1246797" y="1211237"/>
                  </a:lnTo>
                  <a:lnTo>
                    <a:pt x="1248156" y="1198537"/>
                  </a:lnTo>
                  <a:lnTo>
                    <a:pt x="1255814" y="1211237"/>
                  </a:lnTo>
                  <a:lnTo>
                    <a:pt x="1263929" y="1211237"/>
                  </a:lnTo>
                  <a:lnTo>
                    <a:pt x="1271879" y="1223937"/>
                  </a:lnTo>
                  <a:lnTo>
                    <a:pt x="1279944" y="1211237"/>
                  </a:lnTo>
                  <a:lnTo>
                    <a:pt x="1295768" y="1211237"/>
                  </a:lnTo>
                  <a:lnTo>
                    <a:pt x="1291653" y="1223937"/>
                  </a:lnTo>
                  <a:lnTo>
                    <a:pt x="1304963" y="1211237"/>
                  </a:lnTo>
                  <a:lnTo>
                    <a:pt x="1317332" y="1211237"/>
                  </a:lnTo>
                  <a:lnTo>
                    <a:pt x="1322387" y="1223937"/>
                  </a:lnTo>
                  <a:lnTo>
                    <a:pt x="1330909" y="1223937"/>
                  </a:lnTo>
                  <a:lnTo>
                    <a:pt x="1343710" y="1211237"/>
                  </a:lnTo>
                  <a:lnTo>
                    <a:pt x="1354048" y="1211237"/>
                  </a:lnTo>
                  <a:lnTo>
                    <a:pt x="1364449" y="1198537"/>
                  </a:lnTo>
                  <a:lnTo>
                    <a:pt x="1370863" y="1198537"/>
                  </a:lnTo>
                  <a:lnTo>
                    <a:pt x="1366570" y="1211237"/>
                  </a:lnTo>
                  <a:lnTo>
                    <a:pt x="1374025" y="1198537"/>
                  </a:lnTo>
                  <a:lnTo>
                    <a:pt x="1379677" y="1198537"/>
                  </a:lnTo>
                  <a:lnTo>
                    <a:pt x="1384858" y="1185837"/>
                  </a:lnTo>
                  <a:lnTo>
                    <a:pt x="1399743" y="1185837"/>
                  </a:lnTo>
                  <a:lnTo>
                    <a:pt x="1389430" y="1198537"/>
                  </a:lnTo>
                  <a:lnTo>
                    <a:pt x="1402613" y="1198537"/>
                  </a:lnTo>
                  <a:lnTo>
                    <a:pt x="1407591" y="1185837"/>
                  </a:lnTo>
                  <a:lnTo>
                    <a:pt x="1403692" y="1173137"/>
                  </a:lnTo>
                  <a:lnTo>
                    <a:pt x="1418094" y="1173137"/>
                  </a:lnTo>
                  <a:lnTo>
                    <a:pt x="1430947" y="1185837"/>
                  </a:lnTo>
                  <a:lnTo>
                    <a:pt x="1468158" y="1185837"/>
                  </a:lnTo>
                  <a:lnTo>
                    <a:pt x="1468577" y="1198537"/>
                  </a:lnTo>
                  <a:lnTo>
                    <a:pt x="1467891" y="1198537"/>
                  </a:lnTo>
                  <a:lnTo>
                    <a:pt x="1463421" y="1211237"/>
                  </a:lnTo>
                  <a:lnTo>
                    <a:pt x="1468793" y="1223937"/>
                  </a:lnTo>
                  <a:lnTo>
                    <a:pt x="1500759" y="1223937"/>
                  </a:lnTo>
                  <a:lnTo>
                    <a:pt x="1496199" y="1236637"/>
                  </a:lnTo>
                  <a:lnTo>
                    <a:pt x="1494269" y="1236637"/>
                  </a:lnTo>
                  <a:lnTo>
                    <a:pt x="1498854" y="1249337"/>
                  </a:lnTo>
                  <a:lnTo>
                    <a:pt x="1501889" y="1249337"/>
                  </a:lnTo>
                  <a:lnTo>
                    <a:pt x="1495056" y="1262037"/>
                  </a:lnTo>
                  <a:lnTo>
                    <a:pt x="1492377" y="1262037"/>
                  </a:lnTo>
                  <a:lnTo>
                    <a:pt x="1499082" y="1274737"/>
                  </a:lnTo>
                  <a:lnTo>
                    <a:pt x="1492681" y="1274737"/>
                  </a:lnTo>
                  <a:lnTo>
                    <a:pt x="1491348" y="1287437"/>
                  </a:lnTo>
                  <a:lnTo>
                    <a:pt x="1500759" y="1287437"/>
                  </a:lnTo>
                  <a:lnTo>
                    <a:pt x="1497342" y="1300137"/>
                  </a:lnTo>
                  <a:lnTo>
                    <a:pt x="1573555" y="1300137"/>
                  </a:lnTo>
                  <a:lnTo>
                    <a:pt x="1577035" y="1312837"/>
                  </a:lnTo>
                  <a:lnTo>
                    <a:pt x="1611553" y="1312837"/>
                  </a:lnTo>
                  <a:lnTo>
                    <a:pt x="1612353" y="1325537"/>
                  </a:lnTo>
                  <a:lnTo>
                    <a:pt x="1610537" y="1338237"/>
                  </a:lnTo>
                  <a:lnTo>
                    <a:pt x="1617268" y="1325537"/>
                  </a:lnTo>
                  <a:lnTo>
                    <a:pt x="1612938" y="1338237"/>
                  </a:lnTo>
                  <a:lnTo>
                    <a:pt x="1620481" y="1338237"/>
                  </a:lnTo>
                  <a:lnTo>
                    <a:pt x="1623809" y="1350937"/>
                  </a:lnTo>
                  <a:lnTo>
                    <a:pt x="1620837" y="1350937"/>
                  </a:lnTo>
                  <a:lnTo>
                    <a:pt x="1624584" y="1363637"/>
                  </a:lnTo>
                  <a:lnTo>
                    <a:pt x="1613496" y="1363637"/>
                  </a:lnTo>
                  <a:lnTo>
                    <a:pt x="1611414" y="1376337"/>
                  </a:lnTo>
                  <a:lnTo>
                    <a:pt x="1580172" y="1376337"/>
                  </a:lnTo>
                  <a:lnTo>
                    <a:pt x="1581454" y="1363637"/>
                  </a:lnTo>
                  <a:lnTo>
                    <a:pt x="1572615" y="1363637"/>
                  </a:lnTo>
                  <a:lnTo>
                    <a:pt x="1576362" y="1350937"/>
                  </a:lnTo>
                  <a:lnTo>
                    <a:pt x="1568069" y="1350937"/>
                  </a:lnTo>
                  <a:lnTo>
                    <a:pt x="1567688" y="1363637"/>
                  </a:lnTo>
                  <a:lnTo>
                    <a:pt x="1562989" y="1376337"/>
                  </a:lnTo>
                  <a:lnTo>
                    <a:pt x="1555369" y="1389037"/>
                  </a:lnTo>
                  <a:lnTo>
                    <a:pt x="1547317" y="1389037"/>
                  </a:lnTo>
                  <a:lnTo>
                    <a:pt x="1540433" y="1401737"/>
                  </a:lnTo>
                  <a:lnTo>
                    <a:pt x="1534731" y="1401737"/>
                  </a:lnTo>
                  <a:lnTo>
                    <a:pt x="1530223" y="1414437"/>
                  </a:lnTo>
                  <a:lnTo>
                    <a:pt x="1524508" y="1427137"/>
                  </a:lnTo>
                  <a:lnTo>
                    <a:pt x="1517040" y="1439837"/>
                  </a:lnTo>
                  <a:lnTo>
                    <a:pt x="1507553" y="1439837"/>
                  </a:lnTo>
                  <a:lnTo>
                    <a:pt x="1495818" y="1452537"/>
                  </a:lnTo>
                  <a:lnTo>
                    <a:pt x="1489430" y="1452537"/>
                  </a:lnTo>
                  <a:lnTo>
                    <a:pt x="1484693" y="1465237"/>
                  </a:lnTo>
                  <a:lnTo>
                    <a:pt x="1473352" y="1465237"/>
                  </a:lnTo>
                  <a:lnTo>
                    <a:pt x="1478572" y="1477937"/>
                  </a:lnTo>
                  <a:lnTo>
                    <a:pt x="1452105" y="1477937"/>
                  </a:lnTo>
                  <a:lnTo>
                    <a:pt x="1448549" y="1490637"/>
                  </a:lnTo>
                  <a:lnTo>
                    <a:pt x="1484757" y="1490637"/>
                  </a:lnTo>
                  <a:lnTo>
                    <a:pt x="1491919" y="1477937"/>
                  </a:lnTo>
                  <a:lnTo>
                    <a:pt x="1506575" y="1477937"/>
                  </a:lnTo>
                  <a:lnTo>
                    <a:pt x="1513332" y="1465237"/>
                  </a:lnTo>
                  <a:lnTo>
                    <a:pt x="1565109" y="1465237"/>
                  </a:lnTo>
                  <a:lnTo>
                    <a:pt x="1572755" y="1452537"/>
                  </a:lnTo>
                  <a:lnTo>
                    <a:pt x="1613014" y="1452537"/>
                  </a:lnTo>
                  <a:lnTo>
                    <a:pt x="1619643" y="1439837"/>
                  </a:lnTo>
                  <a:lnTo>
                    <a:pt x="1596859" y="1439837"/>
                  </a:lnTo>
                  <a:lnTo>
                    <a:pt x="1600593" y="1427137"/>
                  </a:lnTo>
                  <a:lnTo>
                    <a:pt x="1607794" y="1427137"/>
                  </a:lnTo>
                  <a:lnTo>
                    <a:pt x="1615884" y="1414437"/>
                  </a:lnTo>
                  <a:lnTo>
                    <a:pt x="1633588" y="1414437"/>
                  </a:lnTo>
                  <a:lnTo>
                    <a:pt x="1645323" y="1401737"/>
                  </a:lnTo>
                  <a:lnTo>
                    <a:pt x="1696999" y="1401737"/>
                  </a:lnTo>
                  <a:lnTo>
                    <a:pt x="1701609" y="1389037"/>
                  </a:lnTo>
                  <a:lnTo>
                    <a:pt x="1716125" y="1389037"/>
                  </a:lnTo>
                  <a:lnTo>
                    <a:pt x="1712455" y="1401737"/>
                  </a:lnTo>
                  <a:lnTo>
                    <a:pt x="1718297" y="1401737"/>
                  </a:lnTo>
                  <a:lnTo>
                    <a:pt x="1722958" y="1389037"/>
                  </a:lnTo>
                  <a:lnTo>
                    <a:pt x="1751139" y="1389037"/>
                  </a:lnTo>
                  <a:lnTo>
                    <a:pt x="1758683" y="1376337"/>
                  </a:lnTo>
                  <a:lnTo>
                    <a:pt x="1773389" y="1376337"/>
                  </a:lnTo>
                  <a:lnTo>
                    <a:pt x="1780857" y="1363637"/>
                  </a:lnTo>
                  <a:lnTo>
                    <a:pt x="1805216" y="1363637"/>
                  </a:lnTo>
                  <a:lnTo>
                    <a:pt x="1813928" y="1350937"/>
                  </a:lnTo>
                  <a:lnTo>
                    <a:pt x="1929917" y="1350937"/>
                  </a:lnTo>
                  <a:lnTo>
                    <a:pt x="1933765" y="1363637"/>
                  </a:lnTo>
                  <a:lnTo>
                    <a:pt x="1943430" y="1338237"/>
                  </a:lnTo>
                  <a:lnTo>
                    <a:pt x="1951228" y="1350937"/>
                  </a:lnTo>
                  <a:lnTo>
                    <a:pt x="1957755" y="1338237"/>
                  </a:lnTo>
                  <a:lnTo>
                    <a:pt x="1959698" y="1350937"/>
                  </a:lnTo>
                  <a:lnTo>
                    <a:pt x="1960638" y="1338237"/>
                  </a:lnTo>
                  <a:lnTo>
                    <a:pt x="1972881" y="1338237"/>
                  </a:lnTo>
                  <a:lnTo>
                    <a:pt x="1974151" y="1325537"/>
                  </a:lnTo>
                  <a:lnTo>
                    <a:pt x="1986216" y="1325537"/>
                  </a:lnTo>
                  <a:lnTo>
                    <a:pt x="1990648" y="1312837"/>
                  </a:lnTo>
                  <a:lnTo>
                    <a:pt x="1994128" y="1312837"/>
                  </a:lnTo>
                  <a:lnTo>
                    <a:pt x="1997329" y="1300137"/>
                  </a:lnTo>
                  <a:lnTo>
                    <a:pt x="2005952" y="1300137"/>
                  </a:lnTo>
                  <a:lnTo>
                    <a:pt x="2010816" y="1287437"/>
                  </a:lnTo>
                  <a:lnTo>
                    <a:pt x="2018741" y="1287437"/>
                  </a:lnTo>
                  <a:lnTo>
                    <a:pt x="2022525" y="1274737"/>
                  </a:lnTo>
                  <a:lnTo>
                    <a:pt x="2026983" y="1274737"/>
                  </a:lnTo>
                  <a:lnTo>
                    <a:pt x="2032977" y="1262037"/>
                  </a:lnTo>
                  <a:lnTo>
                    <a:pt x="2045779" y="1262037"/>
                  </a:lnTo>
                  <a:lnTo>
                    <a:pt x="2049094" y="1249337"/>
                  </a:lnTo>
                  <a:lnTo>
                    <a:pt x="2066074" y="1249337"/>
                  </a:lnTo>
                  <a:lnTo>
                    <a:pt x="2071560" y="1262037"/>
                  </a:lnTo>
                  <a:lnTo>
                    <a:pt x="2089467" y="1249337"/>
                  </a:lnTo>
                  <a:lnTo>
                    <a:pt x="2096998" y="1249337"/>
                  </a:lnTo>
                  <a:lnTo>
                    <a:pt x="2103361" y="1262037"/>
                  </a:lnTo>
                  <a:lnTo>
                    <a:pt x="2102383" y="1274737"/>
                  </a:lnTo>
                  <a:lnTo>
                    <a:pt x="2097646" y="1287437"/>
                  </a:lnTo>
                  <a:lnTo>
                    <a:pt x="2092756" y="1300137"/>
                  </a:lnTo>
                  <a:lnTo>
                    <a:pt x="2089365" y="1300137"/>
                  </a:lnTo>
                  <a:lnTo>
                    <a:pt x="2085136" y="1312837"/>
                  </a:lnTo>
                  <a:lnTo>
                    <a:pt x="2083041" y="1325537"/>
                  </a:lnTo>
                  <a:lnTo>
                    <a:pt x="2093493" y="1325537"/>
                  </a:lnTo>
                  <a:lnTo>
                    <a:pt x="2087816" y="1338237"/>
                  </a:lnTo>
                  <a:lnTo>
                    <a:pt x="2085682" y="1350937"/>
                  </a:lnTo>
                  <a:lnTo>
                    <a:pt x="2092985" y="1350937"/>
                  </a:lnTo>
                  <a:lnTo>
                    <a:pt x="2098078" y="1338237"/>
                  </a:lnTo>
                  <a:lnTo>
                    <a:pt x="2097405" y="1350937"/>
                  </a:lnTo>
                  <a:lnTo>
                    <a:pt x="2136775" y="1350937"/>
                  </a:lnTo>
                  <a:lnTo>
                    <a:pt x="2133790" y="1338237"/>
                  </a:lnTo>
                  <a:lnTo>
                    <a:pt x="2137664" y="1338237"/>
                  </a:lnTo>
                  <a:lnTo>
                    <a:pt x="2144611" y="1350937"/>
                  </a:lnTo>
                  <a:lnTo>
                    <a:pt x="2153793" y="1338237"/>
                  </a:lnTo>
                  <a:lnTo>
                    <a:pt x="2181491" y="1338237"/>
                  </a:lnTo>
                  <a:lnTo>
                    <a:pt x="2184641" y="1350467"/>
                  </a:lnTo>
                  <a:lnTo>
                    <a:pt x="2184108" y="1350937"/>
                  </a:lnTo>
                  <a:lnTo>
                    <a:pt x="2168804" y="1350937"/>
                  </a:lnTo>
                  <a:lnTo>
                    <a:pt x="2154275" y="1363637"/>
                  </a:lnTo>
                  <a:lnTo>
                    <a:pt x="2147455" y="1370863"/>
                  </a:lnTo>
                  <a:lnTo>
                    <a:pt x="2145512" y="1376337"/>
                  </a:lnTo>
                  <a:lnTo>
                    <a:pt x="2142299" y="1376337"/>
                  </a:lnTo>
                  <a:lnTo>
                    <a:pt x="2133803" y="1376337"/>
                  </a:lnTo>
                  <a:lnTo>
                    <a:pt x="2124989" y="1389037"/>
                  </a:lnTo>
                  <a:lnTo>
                    <a:pt x="2117521" y="1389037"/>
                  </a:lnTo>
                  <a:lnTo>
                    <a:pt x="2115515" y="1389037"/>
                  </a:lnTo>
                  <a:lnTo>
                    <a:pt x="2109863" y="1401737"/>
                  </a:lnTo>
                  <a:lnTo>
                    <a:pt x="2112518" y="1414437"/>
                  </a:lnTo>
                  <a:lnTo>
                    <a:pt x="2119604" y="1414437"/>
                  </a:lnTo>
                  <a:lnTo>
                    <a:pt x="2119617" y="1427137"/>
                  </a:lnTo>
                  <a:lnTo>
                    <a:pt x="2137854" y="1427137"/>
                  </a:lnTo>
                  <a:lnTo>
                    <a:pt x="2137676" y="1414437"/>
                  </a:lnTo>
                  <a:lnTo>
                    <a:pt x="2157768" y="1414437"/>
                  </a:lnTo>
                  <a:lnTo>
                    <a:pt x="2161578" y="1401737"/>
                  </a:lnTo>
                  <a:lnTo>
                    <a:pt x="2173935" y="1401737"/>
                  </a:lnTo>
                  <a:lnTo>
                    <a:pt x="2179967" y="1389037"/>
                  </a:lnTo>
                  <a:lnTo>
                    <a:pt x="2188692" y="1389037"/>
                  </a:lnTo>
                  <a:lnTo>
                    <a:pt x="2192210" y="1376337"/>
                  </a:lnTo>
                  <a:lnTo>
                    <a:pt x="2241245" y="1376337"/>
                  </a:lnTo>
                  <a:lnTo>
                    <a:pt x="2248941" y="1363637"/>
                  </a:lnTo>
                  <a:lnTo>
                    <a:pt x="2271357" y="1363637"/>
                  </a:lnTo>
                  <a:lnTo>
                    <a:pt x="2278672" y="1350937"/>
                  </a:lnTo>
                  <a:lnTo>
                    <a:pt x="2321522" y="1350937"/>
                  </a:lnTo>
                  <a:lnTo>
                    <a:pt x="2323388" y="1338237"/>
                  </a:lnTo>
                  <a:lnTo>
                    <a:pt x="2320048" y="1338237"/>
                  </a:lnTo>
                  <a:lnTo>
                    <a:pt x="2317394" y="1325537"/>
                  </a:lnTo>
                  <a:lnTo>
                    <a:pt x="2298369" y="1325537"/>
                  </a:lnTo>
                  <a:lnTo>
                    <a:pt x="2296680" y="1312837"/>
                  </a:lnTo>
                  <a:lnTo>
                    <a:pt x="2289797" y="1325537"/>
                  </a:lnTo>
                  <a:lnTo>
                    <a:pt x="2248763" y="1325537"/>
                  </a:lnTo>
                  <a:lnTo>
                    <a:pt x="2246617" y="1312837"/>
                  </a:lnTo>
                  <a:lnTo>
                    <a:pt x="2231809" y="1312837"/>
                  </a:lnTo>
                  <a:lnTo>
                    <a:pt x="2235149" y="1300137"/>
                  </a:lnTo>
                  <a:lnTo>
                    <a:pt x="2217013" y="1300137"/>
                  </a:lnTo>
                  <a:lnTo>
                    <a:pt x="2217013" y="1338237"/>
                  </a:lnTo>
                  <a:lnTo>
                    <a:pt x="2207336" y="1350937"/>
                  </a:lnTo>
                  <a:lnTo>
                    <a:pt x="2204999" y="1363637"/>
                  </a:lnTo>
                  <a:lnTo>
                    <a:pt x="2202015" y="1363637"/>
                  </a:lnTo>
                  <a:lnTo>
                    <a:pt x="2203729" y="1350937"/>
                  </a:lnTo>
                  <a:lnTo>
                    <a:pt x="2199563" y="1350937"/>
                  </a:lnTo>
                  <a:lnTo>
                    <a:pt x="2198395" y="1338237"/>
                  </a:lnTo>
                  <a:lnTo>
                    <a:pt x="2185873" y="1349362"/>
                  </a:lnTo>
                  <a:lnTo>
                    <a:pt x="2193709" y="1338237"/>
                  </a:lnTo>
                  <a:lnTo>
                    <a:pt x="2198395" y="1338237"/>
                  </a:lnTo>
                  <a:lnTo>
                    <a:pt x="2217013" y="1338237"/>
                  </a:lnTo>
                  <a:lnTo>
                    <a:pt x="2217013" y="1300137"/>
                  </a:lnTo>
                  <a:lnTo>
                    <a:pt x="2212733" y="1300137"/>
                  </a:lnTo>
                  <a:lnTo>
                    <a:pt x="2212733" y="1312837"/>
                  </a:lnTo>
                  <a:lnTo>
                    <a:pt x="2207412" y="1324127"/>
                  </a:lnTo>
                  <a:lnTo>
                    <a:pt x="2209711" y="1312837"/>
                  </a:lnTo>
                  <a:lnTo>
                    <a:pt x="2212733" y="1312837"/>
                  </a:lnTo>
                  <a:lnTo>
                    <a:pt x="2212733" y="1300137"/>
                  </a:lnTo>
                  <a:lnTo>
                    <a:pt x="2205748" y="1300137"/>
                  </a:lnTo>
                  <a:lnTo>
                    <a:pt x="2209393" y="1287437"/>
                  </a:lnTo>
                  <a:lnTo>
                    <a:pt x="2209749" y="1287437"/>
                  </a:lnTo>
                  <a:lnTo>
                    <a:pt x="2208987" y="1274737"/>
                  </a:lnTo>
                  <a:lnTo>
                    <a:pt x="2209241" y="1274737"/>
                  </a:lnTo>
                  <a:lnTo>
                    <a:pt x="2209647" y="1262037"/>
                  </a:lnTo>
                  <a:lnTo>
                    <a:pt x="2205037" y="1262037"/>
                  </a:lnTo>
                  <a:lnTo>
                    <a:pt x="2213495" y="1249337"/>
                  </a:lnTo>
                  <a:lnTo>
                    <a:pt x="2221369" y="1236637"/>
                  </a:lnTo>
                  <a:lnTo>
                    <a:pt x="2223579" y="1236637"/>
                  </a:lnTo>
                  <a:lnTo>
                    <a:pt x="2228265" y="1223937"/>
                  </a:lnTo>
                  <a:lnTo>
                    <a:pt x="2217610" y="1223937"/>
                  </a:lnTo>
                  <a:lnTo>
                    <a:pt x="2227021" y="1211237"/>
                  </a:lnTo>
                  <a:lnTo>
                    <a:pt x="2245499" y="1211237"/>
                  </a:lnTo>
                  <a:lnTo>
                    <a:pt x="2255304" y="1198537"/>
                  </a:lnTo>
                  <a:lnTo>
                    <a:pt x="2264156" y="1198537"/>
                  </a:lnTo>
                  <a:lnTo>
                    <a:pt x="2263038" y="1185837"/>
                  </a:lnTo>
                  <a:lnTo>
                    <a:pt x="2266912" y="1185837"/>
                  </a:lnTo>
                  <a:lnTo>
                    <a:pt x="2265616" y="1173137"/>
                  </a:lnTo>
                  <a:lnTo>
                    <a:pt x="2257412" y="1173137"/>
                  </a:lnTo>
                  <a:lnTo>
                    <a:pt x="2246960" y="1160437"/>
                  </a:lnTo>
                  <a:lnTo>
                    <a:pt x="2216607" y="1160437"/>
                  </a:lnTo>
                  <a:lnTo>
                    <a:pt x="2216607" y="1223937"/>
                  </a:lnTo>
                  <a:lnTo>
                    <a:pt x="2206955" y="1236637"/>
                  </a:lnTo>
                  <a:lnTo>
                    <a:pt x="2204999" y="1236637"/>
                  </a:lnTo>
                  <a:lnTo>
                    <a:pt x="2204999" y="1325537"/>
                  </a:lnTo>
                  <a:lnTo>
                    <a:pt x="2200402" y="1325537"/>
                  </a:lnTo>
                  <a:lnTo>
                    <a:pt x="2201126" y="1312837"/>
                  </a:lnTo>
                  <a:lnTo>
                    <a:pt x="2203386" y="1312837"/>
                  </a:lnTo>
                  <a:lnTo>
                    <a:pt x="2204999" y="1325537"/>
                  </a:lnTo>
                  <a:lnTo>
                    <a:pt x="2204999" y="1236637"/>
                  </a:lnTo>
                  <a:lnTo>
                    <a:pt x="2193772" y="1236637"/>
                  </a:lnTo>
                  <a:lnTo>
                    <a:pt x="2193429" y="1223937"/>
                  </a:lnTo>
                  <a:lnTo>
                    <a:pt x="2192490" y="1223937"/>
                  </a:lnTo>
                  <a:lnTo>
                    <a:pt x="2192490" y="1332509"/>
                  </a:lnTo>
                  <a:lnTo>
                    <a:pt x="2189873" y="1338237"/>
                  </a:lnTo>
                  <a:lnTo>
                    <a:pt x="2186825" y="1338237"/>
                  </a:lnTo>
                  <a:lnTo>
                    <a:pt x="2192490" y="1332509"/>
                  </a:lnTo>
                  <a:lnTo>
                    <a:pt x="2192490" y="1223937"/>
                  </a:lnTo>
                  <a:lnTo>
                    <a:pt x="2163851" y="1223937"/>
                  </a:lnTo>
                  <a:lnTo>
                    <a:pt x="2169134" y="1211237"/>
                  </a:lnTo>
                  <a:lnTo>
                    <a:pt x="2198789" y="1211237"/>
                  </a:lnTo>
                  <a:lnTo>
                    <a:pt x="2204821" y="1223937"/>
                  </a:lnTo>
                  <a:lnTo>
                    <a:pt x="2216607" y="1223937"/>
                  </a:lnTo>
                  <a:lnTo>
                    <a:pt x="2216607" y="1160437"/>
                  </a:lnTo>
                  <a:lnTo>
                    <a:pt x="2201824" y="1160437"/>
                  </a:lnTo>
                  <a:lnTo>
                    <a:pt x="2192197" y="1173137"/>
                  </a:lnTo>
                  <a:lnTo>
                    <a:pt x="2164321" y="1173137"/>
                  </a:lnTo>
                  <a:lnTo>
                    <a:pt x="2155050" y="1185837"/>
                  </a:lnTo>
                  <a:lnTo>
                    <a:pt x="2127199" y="1185837"/>
                  </a:lnTo>
                  <a:lnTo>
                    <a:pt x="2107082" y="1198537"/>
                  </a:lnTo>
                  <a:lnTo>
                    <a:pt x="2086584" y="1211237"/>
                  </a:lnTo>
                  <a:lnTo>
                    <a:pt x="2067039" y="1223937"/>
                  </a:lnTo>
                  <a:lnTo>
                    <a:pt x="2049780" y="1236637"/>
                  </a:lnTo>
                  <a:lnTo>
                    <a:pt x="2041156" y="1236637"/>
                  </a:lnTo>
                  <a:lnTo>
                    <a:pt x="2032038" y="1249337"/>
                  </a:lnTo>
                  <a:lnTo>
                    <a:pt x="2022652" y="1249337"/>
                  </a:lnTo>
                  <a:lnTo>
                    <a:pt x="2013191" y="1262037"/>
                  </a:lnTo>
                  <a:lnTo>
                    <a:pt x="2003425" y="1262037"/>
                  </a:lnTo>
                  <a:lnTo>
                    <a:pt x="1993150" y="1274737"/>
                  </a:lnTo>
                  <a:lnTo>
                    <a:pt x="1984121" y="1274737"/>
                  </a:lnTo>
                  <a:lnTo>
                    <a:pt x="1990090" y="1262037"/>
                  </a:lnTo>
                  <a:lnTo>
                    <a:pt x="2000846" y="1262037"/>
                  </a:lnTo>
                  <a:lnTo>
                    <a:pt x="2005863" y="1249337"/>
                  </a:lnTo>
                  <a:lnTo>
                    <a:pt x="2016226" y="1249337"/>
                  </a:lnTo>
                  <a:lnTo>
                    <a:pt x="2027402" y="1236637"/>
                  </a:lnTo>
                  <a:lnTo>
                    <a:pt x="2037562" y="1236637"/>
                  </a:lnTo>
                  <a:lnTo>
                    <a:pt x="2046630" y="1223937"/>
                  </a:lnTo>
                  <a:lnTo>
                    <a:pt x="2054491" y="1211237"/>
                  </a:lnTo>
                  <a:lnTo>
                    <a:pt x="2068474" y="1211237"/>
                  </a:lnTo>
                  <a:lnTo>
                    <a:pt x="2076056" y="1198537"/>
                  </a:lnTo>
                  <a:lnTo>
                    <a:pt x="2083041" y="1198537"/>
                  </a:lnTo>
                  <a:lnTo>
                    <a:pt x="2090305" y="1185837"/>
                  </a:lnTo>
                  <a:lnTo>
                    <a:pt x="2104694" y="1185837"/>
                  </a:lnTo>
                  <a:lnTo>
                    <a:pt x="2112060" y="1173137"/>
                  </a:lnTo>
                  <a:lnTo>
                    <a:pt x="2118436" y="1173137"/>
                  </a:lnTo>
                  <a:lnTo>
                    <a:pt x="2121446" y="1160437"/>
                  </a:lnTo>
                  <a:lnTo>
                    <a:pt x="2122728" y="1173137"/>
                  </a:lnTo>
                  <a:lnTo>
                    <a:pt x="2127999" y="1173137"/>
                  </a:lnTo>
                  <a:lnTo>
                    <a:pt x="2128583" y="1160437"/>
                  </a:lnTo>
                  <a:lnTo>
                    <a:pt x="2164562" y="1160437"/>
                  </a:lnTo>
                  <a:lnTo>
                    <a:pt x="2169693" y="1147737"/>
                  </a:lnTo>
                  <a:lnTo>
                    <a:pt x="2176996" y="1147737"/>
                  </a:lnTo>
                  <a:lnTo>
                    <a:pt x="2187346" y="1135037"/>
                  </a:lnTo>
                  <a:lnTo>
                    <a:pt x="2198954" y="1122337"/>
                  </a:lnTo>
                  <a:lnTo>
                    <a:pt x="2447048" y="1122337"/>
                  </a:lnTo>
                  <a:lnTo>
                    <a:pt x="2448839" y="1109637"/>
                  </a:lnTo>
                  <a:lnTo>
                    <a:pt x="2462072" y="1109637"/>
                  </a:lnTo>
                  <a:lnTo>
                    <a:pt x="2467368" y="1096937"/>
                  </a:lnTo>
                  <a:lnTo>
                    <a:pt x="2489098" y="1096937"/>
                  </a:lnTo>
                  <a:lnTo>
                    <a:pt x="2492946" y="1084237"/>
                  </a:lnTo>
                  <a:lnTo>
                    <a:pt x="2503398" y="1084237"/>
                  </a:lnTo>
                  <a:lnTo>
                    <a:pt x="2509443" y="1071537"/>
                  </a:lnTo>
                  <a:lnTo>
                    <a:pt x="2542438" y="1071537"/>
                  </a:lnTo>
                  <a:lnTo>
                    <a:pt x="2557780" y="1058837"/>
                  </a:lnTo>
                  <a:lnTo>
                    <a:pt x="2564206" y="1071537"/>
                  </a:lnTo>
                  <a:lnTo>
                    <a:pt x="2571940" y="1071537"/>
                  </a:lnTo>
                  <a:lnTo>
                    <a:pt x="2577795" y="1058837"/>
                  </a:lnTo>
                  <a:lnTo>
                    <a:pt x="2594279" y="1058837"/>
                  </a:lnTo>
                  <a:lnTo>
                    <a:pt x="2600299" y="1046137"/>
                  </a:lnTo>
                  <a:lnTo>
                    <a:pt x="2617368" y="1046137"/>
                  </a:lnTo>
                  <a:lnTo>
                    <a:pt x="2620289" y="1033437"/>
                  </a:lnTo>
                  <a:lnTo>
                    <a:pt x="2628646" y="1033437"/>
                  </a:lnTo>
                  <a:lnTo>
                    <a:pt x="2624391" y="1020737"/>
                  </a:lnTo>
                  <a:lnTo>
                    <a:pt x="2625331" y="1020737"/>
                  </a:lnTo>
                  <a:lnTo>
                    <a:pt x="2623972" y="1008037"/>
                  </a:lnTo>
                  <a:lnTo>
                    <a:pt x="2627719" y="1008037"/>
                  </a:lnTo>
                  <a:lnTo>
                    <a:pt x="2633116" y="1020737"/>
                  </a:lnTo>
                  <a:lnTo>
                    <a:pt x="2634081" y="1008037"/>
                  </a:lnTo>
                  <a:lnTo>
                    <a:pt x="2635110" y="1008037"/>
                  </a:lnTo>
                  <a:lnTo>
                    <a:pt x="2633726" y="995337"/>
                  </a:lnTo>
                  <a:lnTo>
                    <a:pt x="2640482" y="995337"/>
                  </a:lnTo>
                  <a:lnTo>
                    <a:pt x="2645892" y="98263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660900" y="2168499"/>
              <a:ext cx="1109345" cy="1101090"/>
            </a:xfrm>
            <a:custGeom>
              <a:avLst/>
              <a:gdLst/>
              <a:ahLst/>
              <a:cxnLst/>
              <a:rect l="l" t="t" r="r" b="b"/>
              <a:pathLst>
                <a:path w="1109345" h="1101089">
                  <a:moveTo>
                    <a:pt x="8585" y="646798"/>
                  </a:moveTo>
                  <a:lnTo>
                    <a:pt x="7353" y="646036"/>
                  </a:lnTo>
                  <a:lnTo>
                    <a:pt x="6070" y="646163"/>
                  </a:lnTo>
                  <a:lnTo>
                    <a:pt x="4711" y="647179"/>
                  </a:lnTo>
                  <a:lnTo>
                    <a:pt x="6007" y="647052"/>
                  </a:lnTo>
                  <a:lnTo>
                    <a:pt x="8585" y="646798"/>
                  </a:lnTo>
                  <a:close/>
                </a:path>
                <a:path w="1109345" h="1101089">
                  <a:moveTo>
                    <a:pt x="10807" y="373316"/>
                  </a:moveTo>
                  <a:lnTo>
                    <a:pt x="1181" y="375335"/>
                  </a:lnTo>
                  <a:lnTo>
                    <a:pt x="0" y="380860"/>
                  </a:lnTo>
                  <a:lnTo>
                    <a:pt x="5092" y="380644"/>
                  </a:lnTo>
                  <a:lnTo>
                    <a:pt x="7861" y="378980"/>
                  </a:lnTo>
                  <a:lnTo>
                    <a:pt x="10807" y="373316"/>
                  </a:lnTo>
                  <a:close/>
                </a:path>
                <a:path w="1109345" h="1101089">
                  <a:moveTo>
                    <a:pt x="39916" y="429006"/>
                  </a:moveTo>
                  <a:lnTo>
                    <a:pt x="37007" y="429133"/>
                  </a:lnTo>
                  <a:lnTo>
                    <a:pt x="33909" y="431038"/>
                  </a:lnTo>
                  <a:lnTo>
                    <a:pt x="31800" y="432879"/>
                  </a:lnTo>
                  <a:lnTo>
                    <a:pt x="34810" y="432231"/>
                  </a:lnTo>
                  <a:lnTo>
                    <a:pt x="37515" y="430949"/>
                  </a:lnTo>
                  <a:lnTo>
                    <a:pt x="39916" y="429006"/>
                  </a:lnTo>
                  <a:close/>
                </a:path>
                <a:path w="1109345" h="1101089">
                  <a:moveTo>
                    <a:pt x="61569" y="316407"/>
                  </a:moveTo>
                  <a:lnTo>
                    <a:pt x="57696" y="313690"/>
                  </a:lnTo>
                  <a:lnTo>
                    <a:pt x="53924" y="313220"/>
                  </a:lnTo>
                  <a:lnTo>
                    <a:pt x="49733" y="314528"/>
                  </a:lnTo>
                  <a:lnTo>
                    <a:pt x="48780" y="318731"/>
                  </a:lnTo>
                  <a:lnTo>
                    <a:pt x="51358" y="319951"/>
                  </a:lnTo>
                  <a:lnTo>
                    <a:pt x="54089" y="320586"/>
                  </a:lnTo>
                  <a:lnTo>
                    <a:pt x="56946" y="320662"/>
                  </a:lnTo>
                  <a:lnTo>
                    <a:pt x="56273" y="317195"/>
                  </a:lnTo>
                  <a:lnTo>
                    <a:pt x="58166" y="315429"/>
                  </a:lnTo>
                  <a:lnTo>
                    <a:pt x="61569" y="316407"/>
                  </a:lnTo>
                  <a:close/>
                </a:path>
                <a:path w="1109345" h="1101089">
                  <a:moveTo>
                    <a:pt x="82092" y="425513"/>
                  </a:moveTo>
                  <a:lnTo>
                    <a:pt x="80772" y="424980"/>
                  </a:lnTo>
                  <a:lnTo>
                    <a:pt x="79489" y="425234"/>
                  </a:lnTo>
                  <a:lnTo>
                    <a:pt x="78219" y="426288"/>
                  </a:lnTo>
                  <a:lnTo>
                    <a:pt x="82092" y="425513"/>
                  </a:lnTo>
                  <a:close/>
                </a:path>
                <a:path w="1109345" h="1101089">
                  <a:moveTo>
                    <a:pt x="84023" y="448348"/>
                  </a:moveTo>
                  <a:lnTo>
                    <a:pt x="82638" y="448576"/>
                  </a:lnTo>
                  <a:lnTo>
                    <a:pt x="81343" y="449097"/>
                  </a:lnTo>
                  <a:lnTo>
                    <a:pt x="80162" y="449897"/>
                  </a:lnTo>
                  <a:lnTo>
                    <a:pt x="84023" y="448348"/>
                  </a:lnTo>
                  <a:close/>
                </a:path>
                <a:path w="1109345" h="1101089">
                  <a:moveTo>
                    <a:pt x="88646" y="409232"/>
                  </a:moveTo>
                  <a:lnTo>
                    <a:pt x="86728" y="408038"/>
                  </a:lnTo>
                  <a:lnTo>
                    <a:pt x="86258" y="408127"/>
                  </a:lnTo>
                  <a:lnTo>
                    <a:pt x="84404" y="410006"/>
                  </a:lnTo>
                  <a:lnTo>
                    <a:pt x="88646" y="409232"/>
                  </a:lnTo>
                  <a:close/>
                </a:path>
                <a:path w="1109345" h="1101089">
                  <a:moveTo>
                    <a:pt x="125044" y="1054823"/>
                  </a:moveTo>
                  <a:lnTo>
                    <a:pt x="123164" y="1048816"/>
                  </a:lnTo>
                  <a:lnTo>
                    <a:pt x="121158" y="1044168"/>
                  </a:lnTo>
                  <a:lnTo>
                    <a:pt x="114363" y="1041768"/>
                  </a:lnTo>
                  <a:lnTo>
                    <a:pt x="106273" y="1041704"/>
                  </a:lnTo>
                  <a:lnTo>
                    <a:pt x="99237" y="1042962"/>
                  </a:lnTo>
                  <a:lnTo>
                    <a:pt x="92710" y="1044917"/>
                  </a:lnTo>
                  <a:lnTo>
                    <a:pt x="87249" y="1048143"/>
                  </a:lnTo>
                  <a:lnTo>
                    <a:pt x="85839" y="1052017"/>
                  </a:lnTo>
                  <a:lnTo>
                    <a:pt x="91452" y="1055865"/>
                  </a:lnTo>
                  <a:lnTo>
                    <a:pt x="106172" y="1061732"/>
                  </a:lnTo>
                  <a:lnTo>
                    <a:pt x="114109" y="1063853"/>
                  </a:lnTo>
                  <a:lnTo>
                    <a:pt x="121297" y="1063726"/>
                  </a:lnTo>
                  <a:lnTo>
                    <a:pt x="125031" y="1060399"/>
                  </a:lnTo>
                  <a:lnTo>
                    <a:pt x="125044" y="1054823"/>
                  </a:lnTo>
                  <a:close/>
                </a:path>
                <a:path w="1109345" h="1101089">
                  <a:moveTo>
                    <a:pt x="136258" y="45173"/>
                  </a:moveTo>
                  <a:lnTo>
                    <a:pt x="130657" y="42494"/>
                  </a:lnTo>
                  <a:lnTo>
                    <a:pt x="124117" y="41833"/>
                  </a:lnTo>
                  <a:lnTo>
                    <a:pt x="117373" y="42303"/>
                  </a:lnTo>
                  <a:lnTo>
                    <a:pt x="93941" y="44462"/>
                  </a:lnTo>
                  <a:lnTo>
                    <a:pt x="76669" y="45593"/>
                  </a:lnTo>
                  <a:lnTo>
                    <a:pt x="63233" y="45974"/>
                  </a:lnTo>
                  <a:lnTo>
                    <a:pt x="42456" y="47726"/>
                  </a:lnTo>
                  <a:lnTo>
                    <a:pt x="23926" y="52870"/>
                  </a:lnTo>
                  <a:lnTo>
                    <a:pt x="17259" y="63411"/>
                  </a:lnTo>
                  <a:lnTo>
                    <a:pt x="17373" y="64084"/>
                  </a:lnTo>
                  <a:lnTo>
                    <a:pt x="29248" y="69430"/>
                  </a:lnTo>
                  <a:lnTo>
                    <a:pt x="37350" y="70815"/>
                  </a:lnTo>
                  <a:lnTo>
                    <a:pt x="44513" y="68618"/>
                  </a:lnTo>
                  <a:lnTo>
                    <a:pt x="50977" y="67564"/>
                  </a:lnTo>
                  <a:lnTo>
                    <a:pt x="64909" y="66484"/>
                  </a:lnTo>
                  <a:lnTo>
                    <a:pt x="79336" y="65938"/>
                  </a:lnTo>
                  <a:lnTo>
                    <a:pt x="93154" y="63411"/>
                  </a:lnTo>
                  <a:lnTo>
                    <a:pt x="105308" y="56388"/>
                  </a:lnTo>
                  <a:lnTo>
                    <a:pt x="101650" y="53035"/>
                  </a:lnTo>
                  <a:lnTo>
                    <a:pt x="96862" y="54571"/>
                  </a:lnTo>
                  <a:lnTo>
                    <a:pt x="92519" y="54457"/>
                  </a:lnTo>
                  <a:lnTo>
                    <a:pt x="97624" y="50406"/>
                  </a:lnTo>
                  <a:lnTo>
                    <a:pt x="104825" y="49212"/>
                  </a:lnTo>
                  <a:lnTo>
                    <a:pt x="112560" y="49276"/>
                  </a:lnTo>
                  <a:lnTo>
                    <a:pt x="119227" y="49047"/>
                  </a:lnTo>
                  <a:lnTo>
                    <a:pt x="125056" y="48666"/>
                  </a:lnTo>
                  <a:lnTo>
                    <a:pt x="130898" y="47586"/>
                  </a:lnTo>
                  <a:lnTo>
                    <a:pt x="136258" y="45173"/>
                  </a:lnTo>
                  <a:close/>
                </a:path>
                <a:path w="1109345" h="1101089">
                  <a:moveTo>
                    <a:pt x="143992" y="384505"/>
                  </a:moveTo>
                  <a:lnTo>
                    <a:pt x="138874" y="380111"/>
                  </a:lnTo>
                  <a:lnTo>
                    <a:pt x="133057" y="387515"/>
                  </a:lnTo>
                  <a:lnTo>
                    <a:pt x="127711" y="383336"/>
                  </a:lnTo>
                  <a:lnTo>
                    <a:pt x="130441" y="379907"/>
                  </a:lnTo>
                  <a:lnTo>
                    <a:pt x="130505" y="375399"/>
                  </a:lnTo>
                  <a:lnTo>
                    <a:pt x="132765" y="371729"/>
                  </a:lnTo>
                  <a:lnTo>
                    <a:pt x="129247" y="370547"/>
                  </a:lnTo>
                  <a:lnTo>
                    <a:pt x="126187" y="372465"/>
                  </a:lnTo>
                  <a:lnTo>
                    <a:pt x="124650" y="375602"/>
                  </a:lnTo>
                  <a:lnTo>
                    <a:pt x="126212" y="369239"/>
                  </a:lnTo>
                  <a:lnTo>
                    <a:pt x="133705" y="367461"/>
                  </a:lnTo>
                  <a:lnTo>
                    <a:pt x="130098" y="364680"/>
                  </a:lnTo>
                  <a:lnTo>
                    <a:pt x="138087" y="365188"/>
                  </a:lnTo>
                  <a:lnTo>
                    <a:pt x="142443" y="356997"/>
                  </a:lnTo>
                  <a:lnTo>
                    <a:pt x="136969" y="357555"/>
                  </a:lnTo>
                  <a:lnTo>
                    <a:pt x="131191" y="356501"/>
                  </a:lnTo>
                  <a:lnTo>
                    <a:pt x="125780" y="355841"/>
                  </a:lnTo>
                  <a:lnTo>
                    <a:pt x="128498" y="363448"/>
                  </a:lnTo>
                  <a:lnTo>
                    <a:pt x="123659" y="359702"/>
                  </a:lnTo>
                  <a:lnTo>
                    <a:pt x="120535" y="359092"/>
                  </a:lnTo>
                  <a:lnTo>
                    <a:pt x="114325" y="354622"/>
                  </a:lnTo>
                  <a:lnTo>
                    <a:pt x="115189" y="348678"/>
                  </a:lnTo>
                  <a:lnTo>
                    <a:pt x="109931" y="353161"/>
                  </a:lnTo>
                  <a:lnTo>
                    <a:pt x="107505" y="346202"/>
                  </a:lnTo>
                  <a:lnTo>
                    <a:pt x="93916" y="346036"/>
                  </a:lnTo>
                  <a:lnTo>
                    <a:pt x="81089" y="350888"/>
                  </a:lnTo>
                  <a:lnTo>
                    <a:pt x="80911" y="358965"/>
                  </a:lnTo>
                  <a:lnTo>
                    <a:pt x="75679" y="357276"/>
                  </a:lnTo>
                  <a:lnTo>
                    <a:pt x="69545" y="358063"/>
                  </a:lnTo>
                  <a:lnTo>
                    <a:pt x="65798" y="360857"/>
                  </a:lnTo>
                  <a:lnTo>
                    <a:pt x="67741" y="365150"/>
                  </a:lnTo>
                  <a:lnTo>
                    <a:pt x="57035" y="368058"/>
                  </a:lnTo>
                  <a:lnTo>
                    <a:pt x="45389" y="369557"/>
                  </a:lnTo>
                  <a:lnTo>
                    <a:pt x="33997" y="371424"/>
                  </a:lnTo>
                  <a:lnTo>
                    <a:pt x="24091" y="375386"/>
                  </a:lnTo>
                  <a:lnTo>
                    <a:pt x="20777" y="377494"/>
                  </a:lnTo>
                  <a:lnTo>
                    <a:pt x="20828" y="384390"/>
                  </a:lnTo>
                  <a:lnTo>
                    <a:pt x="30048" y="383565"/>
                  </a:lnTo>
                  <a:lnTo>
                    <a:pt x="34747" y="380187"/>
                  </a:lnTo>
                  <a:lnTo>
                    <a:pt x="39154" y="381012"/>
                  </a:lnTo>
                  <a:lnTo>
                    <a:pt x="35293" y="384111"/>
                  </a:lnTo>
                  <a:lnTo>
                    <a:pt x="41135" y="387985"/>
                  </a:lnTo>
                  <a:lnTo>
                    <a:pt x="45504" y="388188"/>
                  </a:lnTo>
                  <a:lnTo>
                    <a:pt x="51523" y="384492"/>
                  </a:lnTo>
                  <a:lnTo>
                    <a:pt x="49885" y="388429"/>
                  </a:lnTo>
                  <a:lnTo>
                    <a:pt x="53733" y="390385"/>
                  </a:lnTo>
                  <a:lnTo>
                    <a:pt x="59334" y="391629"/>
                  </a:lnTo>
                  <a:lnTo>
                    <a:pt x="62915" y="393369"/>
                  </a:lnTo>
                  <a:lnTo>
                    <a:pt x="67627" y="396405"/>
                  </a:lnTo>
                  <a:lnTo>
                    <a:pt x="75463" y="397802"/>
                  </a:lnTo>
                  <a:lnTo>
                    <a:pt x="83947" y="398741"/>
                  </a:lnTo>
                  <a:lnTo>
                    <a:pt x="90589" y="400367"/>
                  </a:lnTo>
                  <a:lnTo>
                    <a:pt x="104660" y="397129"/>
                  </a:lnTo>
                  <a:lnTo>
                    <a:pt x="111556" y="395008"/>
                  </a:lnTo>
                  <a:lnTo>
                    <a:pt x="118122" y="392061"/>
                  </a:lnTo>
                  <a:lnTo>
                    <a:pt x="124523" y="389813"/>
                  </a:lnTo>
                  <a:lnTo>
                    <a:pt x="131241" y="388772"/>
                  </a:lnTo>
                  <a:lnTo>
                    <a:pt x="137871" y="387489"/>
                  </a:lnTo>
                  <a:lnTo>
                    <a:pt x="143992" y="384505"/>
                  </a:lnTo>
                  <a:close/>
                </a:path>
                <a:path w="1109345" h="1101089">
                  <a:moveTo>
                    <a:pt x="157162" y="1092530"/>
                  </a:moveTo>
                  <a:lnTo>
                    <a:pt x="152920" y="1092022"/>
                  </a:lnTo>
                  <a:lnTo>
                    <a:pt x="141541" y="1094930"/>
                  </a:lnTo>
                  <a:lnTo>
                    <a:pt x="141681" y="1100658"/>
                  </a:lnTo>
                  <a:lnTo>
                    <a:pt x="147612" y="1098219"/>
                  </a:lnTo>
                  <a:lnTo>
                    <a:pt x="153352" y="1098550"/>
                  </a:lnTo>
                  <a:lnTo>
                    <a:pt x="157162" y="1092530"/>
                  </a:lnTo>
                  <a:close/>
                </a:path>
                <a:path w="1109345" h="1101089">
                  <a:moveTo>
                    <a:pt x="158572" y="139166"/>
                  </a:moveTo>
                  <a:lnTo>
                    <a:pt x="154012" y="136461"/>
                  </a:lnTo>
                  <a:lnTo>
                    <a:pt x="145770" y="136575"/>
                  </a:lnTo>
                  <a:lnTo>
                    <a:pt x="138176" y="139179"/>
                  </a:lnTo>
                  <a:lnTo>
                    <a:pt x="130784" y="142659"/>
                  </a:lnTo>
                  <a:lnTo>
                    <a:pt x="123088" y="145402"/>
                  </a:lnTo>
                  <a:lnTo>
                    <a:pt x="127279" y="150088"/>
                  </a:lnTo>
                  <a:lnTo>
                    <a:pt x="134086" y="151066"/>
                  </a:lnTo>
                  <a:lnTo>
                    <a:pt x="141605" y="150075"/>
                  </a:lnTo>
                  <a:lnTo>
                    <a:pt x="147866" y="148882"/>
                  </a:lnTo>
                  <a:lnTo>
                    <a:pt x="152501" y="146735"/>
                  </a:lnTo>
                  <a:lnTo>
                    <a:pt x="157073" y="143040"/>
                  </a:lnTo>
                  <a:lnTo>
                    <a:pt x="158572" y="139166"/>
                  </a:lnTo>
                  <a:close/>
                </a:path>
                <a:path w="1109345" h="1101089">
                  <a:moveTo>
                    <a:pt x="162534" y="356247"/>
                  </a:moveTo>
                  <a:lnTo>
                    <a:pt x="157137" y="354279"/>
                  </a:lnTo>
                  <a:lnTo>
                    <a:pt x="150368" y="355155"/>
                  </a:lnTo>
                  <a:lnTo>
                    <a:pt x="144945" y="358508"/>
                  </a:lnTo>
                  <a:lnTo>
                    <a:pt x="143624" y="363982"/>
                  </a:lnTo>
                  <a:lnTo>
                    <a:pt x="147840" y="362470"/>
                  </a:lnTo>
                  <a:lnTo>
                    <a:pt x="149898" y="355892"/>
                  </a:lnTo>
                  <a:lnTo>
                    <a:pt x="155168" y="357797"/>
                  </a:lnTo>
                  <a:lnTo>
                    <a:pt x="152971" y="360222"/>
                  </a:lnTo>
                  <a:lnTo>
                    <a:pt x="151180" y="362940"/>
                  </a:lnTo>
                  <a:lnTo>
                    <a:pt x="149796" y="365925"/>
                  </a:lnTo>
                  <a:lnTo>
                    <a:pt x="155016" y="364553"/>
                  </a:lnTo>
                  <a:lnTo>
                    <a:pt x="162509" y="363118"/>
                  </a:lnTo>
                  <a:lnTo>
                    <a:pt x="162534" y="356247"/>
                  </a:lnTo>
                  <a:close/>
                </a:path>
                <a:path w="1109345" h="1101089">
                  <a:moveTo>
                    <a:pt x="163347" y="1044930"/>
                  </a:moveTo>
                  <a:lnTo>
                    <a:pt x="161429" y="1045540"/>
                  </a:lnTo>
                  <a:lnTo>
                    <a:pt x="160134" y="1046835"/>
                  </a:lnTo>
                  <a:lnTo>
                    <a:pt x="159473" y="1048804"/>
                  </a:lnTo>
                  <a:lnTo>
                    <a:pt x="162052" y="1046213"/>
                  </a:lnTo>
                  <a:lnTo>
                    <a:pt x="163347" y="1044930"/>
                  </a:lnTo>
                  <a:close/>
                </a:path>
                <a:path w="1109345" h="1101089">
                  <a:moveTo>
                    <a:pt x="165442" y="1039698"/>
                  </a:moveTo>
                  <a:lnTo>
                    <a:pt x="163334" y="1036040"/>
                  </a:lnTo>
                  <a:lnTo>
                    <a:pt x="160134" y="1036307"/>
                  </a:lnTo>
                  <a:lnTo>
                    <a:pt x="160616" y="1038250"/>
                  </a:lnTo>
                  <a:lnTo>
                    <a:pt x="161036" y="1040676"/>
                  </a:lnTo>
                  <a:lnTo>
                    <a:pt x="164680" y="1041247"/>
                  </a:lnTo>
                  <a:lnTo>
                    <a:pt x="165442" y="1039698"/>
                  </a:lnTo>
                  <a:close/>
                </a:path>
                <a:path w="1109345" h="1101089">
                  <a:moveTo>
                    <a:pt x="165811" y="27965"/>
                  </a:moveTo>
                  <a:lnTo>
                    <a:pt x="159689" y="24079"/>
                  </a:lnTo>
                  <a:lnTo>
                    <a:pt x="149961" y="21742"/>
                  </a:lnTo>
                  <a:lnTo>
                    <a:pt x="142443" y="21183"/>
                  </a:lnTo>
                  <a:lnTo>
                    <a:pt x="132473" y="22567"/>
                  </a:lnTo>
                  <a:lnTo>
                    <a:pt x="112725" y="26543"/>
                  </a:lnTo>
                  <a:lnTo>
                    <a:pt x="102768" y="27990"/>
                  </a:lnTo>
                  <a:lnTo>
                    <a:pt x="79400" y="29756"/>
                  </a:lnTo>
                  <a:lnTo>
                    <a:pt x="67830" y="31343"/>
                  </a:lnTo>
                  <a:lnTo>
                    <a:pt x="56515" y="34340"/>
                  </a:lnTo>
                  <a:lnTo>
                    <a:pt x="61150" y="38519"/>
                  </a:lnTo>
                  <a:lnTo>
                    <a:pt x="69164" y="35750"/>
                  </a:lnTo>
                  <a:lnTo>
                    <a:pt x="82892" y="33299"/>
                  </a:lnTo>
                  <a:lnTo>
                    <a:pt x="90043" y="37376"/>
                  </a:lnTo>
                  <a:lnTo>
                    <a:pt x="105283" y="37503"/>
                  </a:lnTo>
                  <a:lnTo>
                    <a:pt x="110909" y="31508"/>
                  </a:lnTo>
                  <a:lnTo>
                    <a:pt x="124231" y="39509"/>
                  </a:lnTo>
                  <a:lnTo>
                    <a:pt x="133362" y="36296"/>
                  </a:lnTo>
                  <a:lnTo>
                    <a:pt x="140131" y="35496"/>
                  </a:lnTo>
                  <a:lnTo>
                    <a:pt x="147002" y="37134"/>
                  </a:lnTo>
                  <a:lnTo>
                    <a:pt x="156337" y="36830"/>
                  </a:lnTo>
                  <a:lnTo>
                    <a:pt x="162547" y="33185"/>
                  </a:lnTo>
                  <a:lnTo>
                    <a:pt x="165811" y="27965"/>
                  </a:lnTo>
                  <a:close/>
                </a:path>
                <a:path w="1109345" h="1101089">
                  <a:moveTo>
                    <a:pt x="233362" y="100139"/>
                  </a:moveTo>
                  <a:lnTo>
                    <a:pt x="229603" y="97332"/>
                  </a:lnTo>
                  <a:lnTo>
                    <a:pt x="218020" y="94043"/>
                  </a:lnTo>
                  <a:lnTo>
                    <a:pt x="213639" y="95097"/>
                  </a:lnTo>
                  <a:lnTo>
                    <a:pt x="216725" y="93433"/>
                  </a:lnTo>
                  <a:lnTo>
                    <a:pt x="212255" y="93167"/>
                  </a:lnTo>
                  <a:lnTo>
                    <a:pt x="205028" y="93726"/>
                  </a:lnTo>
                  <a:lnTo>
                    <a:pt x="199910" y="94551"/>
                  </a:lnTo>
                  <a:lnTo>
                    <a:pt x="193509" y="96520"/>
                  </a:lnTo>
                  <a:lnTo>
                    <a:pt x="196011" y="102019"/>
                  </a:lnTo>
                  <a:lnTo>
                    <a:pt x="190804" y="104394"/>
                  </a:lnTo>
                  <a:lnTo>
                    <a:pt x="201587" y="104584"/>
                  </a:lnTo>
                  <a:lnTo>
                    <a:pt x="212394" y="104533"/>
                  </a:lnTo>
                  <a:lnTo>
                    <a:pt x="223050" y="103352"/>
                  </a:lnTo>
                  <a:lnTo>
                    <a:pt x="233362" y="100139"/>
                  </a:lnTo>
                  <a:close/>
                </a:path>
                <a:path w="1109345" h="1101089">
                  <a:moveTo>
                    <a:pt x="237159" y="67767"/>
                  </a:moveTo>
                  <a:lnTo>
                    <a:pt x="230174" y="65963"/>
                  </a:lnTo>
                  <a:lnTo>
                    <a:pt x="227177" y="66865"/>
                  </a:lnTo>
                  <a:lnTo>
                    <a:pt x="231787" y="62763"/>
                  </a:lnTo>
                  <a:lnTo>
                    <a:pt x="229933" y="58407"/>
                  </a:lnTo>
                  <a:lnTo>
                    <a:pt x="224548" y="55041"/>
                  </a:lnTo>
                  <a:lnTo>
                    <a:pt x="218528" y="53936"/>
                  </a:lnTo>
                  <a:lnTo>
                    <a:pt x="215366" y="54190"/>
                  </a:lnTo>
                  <a:lnTo>
                    <a:pt x="210134" y="61226"/>
                  </a:lnTo>
                  <a:lnTo>
                    <a:pt x="209638" y="66421"/>
                  </a:lnTo>
                  <a:lnTo>
                    <a:pt x="206032" y="69761"/>
                  </a:lnTo>
                  <a:lnTo>
                    <a:pt x="209486" y="74993"/>
                  </a:lnTo>
                  <a:lnTo>
                    <a:pt x="214426" y="74980"/>
                  </a:lnTo>
                  <a:lnTo>
                    <a:pt x="217081" y="76936"/>
                  </a:lnTo>
                  <a:lnTo>
                    <a:pt x="222097" y="75793"/>
                  </a:lnTo>
                  <a:lnTo>
                    <a:pt x="230403" y="77127"/>
                  </a:lnTo>
                  <a:lnTo>
                    <a:pt x="237159" y="67767"/>
                  </a:lnTo>
                  <a:close/>
                </a:path>
                <a:path w="1109345" h="1101089">
                  <a:moveTo>
                    <a:pt x="237604" y="117932"/>
                  </a:moveTo>
                  <a:lnTo>
                    <a:pt x="229527" y="115379"/>
                  </a:lnTo>
                  <a:lnTo>
                    <a:pt x="234111" y="113258"/>
                  </a:lnTo>
                  <a:lnTo>
                    <a:pt x="228028" y="112229"/>
                  </a:lnTo>
                  <a:lnTo>
                    <a:pt x="227596" y="112268"/>
                  </a:lnTo>
                  <a:lnTo>
                    <a:pt x="235673" y="105524"/>
                  </a:lnTo>
                  <a:lnTo>
                    <a:pt x="228790" y="104470"/>
                  </a:lnTo>
                  <a:lnTo>
                    <a:pt x="221767" y="104698"/>
                  </a:lnTo>
                  <a:lnTo>
                    <a:pt x="207835" y="106489"/>
                  </a:lnTo>
                  <a:lnTo>
                    <a:pt x="192646" y="107403"/>
                  </a:lnTo>
                  <a:lnTo>
                    <a:pt x="185305" y="109042"/>
                  </a:lnTo>
                  <a:lnTo>
                    <a:pt x="178816" y="112877"/>
                  </a:lnTo>
                  <a:lnTo>
                    <a:pt x="192341" y="114731"/>
                  </a:lnTo>
                  <a:lnTo>
                    <a:pt x="201523" y="115417"/>
                  </a:lnTo>
                  <a:lnTo>
                    <a:pt x="196469" y="115747"/>
                  </a:lnTo>
                  <a:lnTo>
                    <a:pt x="190080" y="116865"/>
                  </a:lnTo>
                  <a:lnTo>
                    <a:pt x="184238" y="119443"/>
                  </a:lnTo>
                  <a:lnTo>
                    <a:pt x="193090" y="119748"/>
                  </a:lnTo>
                  <a:lnTo>
                    <a:pt x="189674" y="120357"/>
                  </a:lnTo>
                  <a:lnTo>
                    <a:pt x="185369" y="120243"/>
                  </a:lnTo>
                  <a:lnTo>
                    <a:pt x="189242" y="122745"/>
                  </a:lnTo>
                  <a:lnTo>
                    <a:pt x="194043" y="121081"/>
                  </a:lnTo>
                  <a:lnTo>
                    <a:pt x="198158" y="120243"/>
                  </a:lnTo>
                  <a:lnTo>
                    <a:pt x="195262" y="119811"/>
                  </a:lnTo>
                  <a:lnTo>
                    <a:pt x="196532" y="119849"/>
                  </a:lnTo>
                  <a:lnTo>
                    <a:pt x="203847" y="119951"/>
                  </a:lnTo>
                  <a:lnTo>
                    <a:pt x="201904" y="120573"/>
                  </a:lnTo>
                  <a:lnTo>
                    <a:pt x="191554" y="124510"/>
                  </a:lnTo>
                  <a:lnTo>
                    <a:pt x="203250" y="124739"/>
                  </a:lnTo>
                  <a:lnTo>
                    <a:pt x="214782" y="123126"/>
                  </a:lnTo>
                  <a:lnTo>
                    <a:pt x="237604" y="117932"/>
                  </a:lnTo>
                  <a:close/>
                </a:path>
                <a:path w="1109345" h="1101089">
                  <a:moveTo>
                    <a:pt x="239166" y="74993"/>
                  </a:moveTo>
                  <a:lnTo>
                    <a:pt x="235724" y="74345"/>
                  </a:lnTo>
                  <a:lnTo>
                    <a:pt x="232257" y="75603"/>
                  </a:lnTo>
                  <a:lnTo>
                    <a:pt x="229870" y="78092"/>
                  </a:lnTo>
                  <a:lnTo>
                    <a:pt x="233311" y="78117"/>
                  </a:lnTo>
                  <a:lnTo>
                    <a:pt x="236423" y="77089"/>
                  </a:lnTo>
                  <a:lnTo>
                    <a:pt x="239166" y="74993"/>
                  </a:lnTo>
                  <a:close/>
                </a:path>
                <a:path w="1109345" h="1101089">
                  <a:moveTo>
                    <a:pt x="253085" y="268820"/>
                  </a:moveTo>
                  <a:lnTo>
                    <a:pt x="250786" y="270497"/>
                  </a:lnTo>
                  <a:lnTo>
                    <a:pt x="248323" y="271919"/>
                  </a:lnTo>
                  <a:lnTo>
                    <a:pt x="245719" y="273075"/>
                  </a:lnTo>
                  <a:lnTo>
                    <a:pt x="248932" y="273418"/>
                  </a:lnTo>
                  <a:lnTo>
                    <a:pt x="251587" y="271538"/>
                  </a:lnTo>
                  <a:lnTo>
                    <a:pt x="253085" y="268820"/>
                  </a:lnTo>
                  <a:close/>
                </a:path>
                <a:path w="1109345" h="1101089">
                  <a:moveTo>
                    <a:pt x="255384" y="229323"/>
                  </a:moveTo>
                  <a:lnTo>
                    <a:pt x="250977" y="230098"/>
                  </a:lnTo>
                  <a:lnTo>
                    <a:pt x="246202" y="230327"/>
                  </a:lnTo>
                  <a:lnTo>
                    <a:pt x="244208" y="235127"/>
                  </a:lnTo>
                  <a:lnTo>
                    <a:pt x="248856" y="235572"/>
                  </a:lnTo>
                  <a:lnTo>
                    <a:pt x="253441" y="233819"/>
                  </a:lnTo>
                  <a:lnTo>
                    <a:pt x="255384" y="229323"/>
                  </a:lnTo>
                  <a:close/>
                </a:path>
                <a:path w="1109345" h="1101089">
                  <a:moveTo>
                    <a:pt x="258508" y="920051"/>
                  </a:moveTo>
                  <a:lnTo>
                    <a:pt x="257429" y="920686"/>
                  </a:lnTo>
                  <a:lnTo>
                    <a:pt x="254266" y="923836"/>
                  </a:lnTo>
                  <a:lnTo>
                    <a:pt x="258508" y="920051"/>
                  </a:lnTo>
                  <a:close/>
                </a:path>
                <a:path w="1109345" h="1101089">
                  <a:moveTo>
                    <a:pt x="258889" y="882802"/>
                  </a:moveTo>
                  <a:lnTo>
                    <a:pt x="256298" y="883526"/>
                  </a:lnTo>
                  <a:lnTo>
                    <a:pt x="255117" y="883373"/>
                  </a:lnTo>
                  <a:lnTo>
                    <a:pt x="255397" y="886675"/>
                  </a:lnTo>
                  <a:lnTo>
                    <a:pt x="258889" y="882802"/>
                  </a:lnTo>
                  <a:close/>
                </a:path>
                <a:path w="1109345" h="1101089">
                  <a:moveTo>
                    <a:pt x="260070" y="897521"/>
                  </a:moveTo>
                  <a:lnTo>
                    <a:pt x="254368" y="900366"/>
                  </a:lnTo>
                  <a:lnTo>
                    <a:pt x="245948" y="903668"/>
                  </a:lnTo>
                  <a:lnTo>
                    <a:pt x="238594" y="907376"/>
                  </a:lnTo>
                  <a:lnTo>
                    <a:pt x="236042" y="911440"/>
                  </a:lnTo>
                  <a:lnTo>
                    <a:pt x="242747" y="909193"/>
                  </a:lnTo>
                  <a:lnTo>
                    <a:pt x="249059" y="906170"/>
                  </a:lnTo>
                  <a:lnTo>
                    <a:pt x="254863" y="902309"/>
                  </a:lnTo>
                  <a:lnTo>
                    <a:pt x="260070" y="897521"/>
                  </a:lnTo>
                  <a:close/>
                </a:path>
                <a:path w="1109345" h="1101089">
                  <a:moveTo>
                    <a:pt x="261188" y="175590"/>
                  </a:moveTo>
                  <a:lnTo>
                    <a:pt x="258318" y="175209"/>
                  </a:lnTo>
                  <a:lnTo>
                    <a:pt x="255612" y="175717"/>
                  </a:lnTo>
                  <a:lnTo>
                    <a:pt x="253072" y="177126"/>
                  </a:lnTo>
                  <a:lnTo>
                    <a:pt x="255955" y="177507"/>
                  </a:lnTo>
                  <a:lnTo>
                    <a:pt x="258660" y="176999"/>
                  </a:lnTo>
                  <a:lnTo>
                    <a:pt x="261188" y="175590"/>
                  </a:lnTo>
                  <a:close/>
                </a:path>
                <a:path w="1109345" h="1101089">
                  <a:moveTo>
                    <a:pt x="262864" y="917473"/>
                  </a:moveTo>
                  <a:lnTo>
                    <a:pt x="262686" y="915568"/>
                  </a:lnTo>
                  <a:lnTo>
                    <a:pt x="259168" y="919454"/>
                  </a:lnTo>
                  <a:lnTo>
                    <a:pt x="258508" y="920051"/>
                  </a:lnTo>
                  <a:lnTo>
                    <a:pt x="262864" y="917473"/>
                  </a:lnTo>
                  <a:close/>
                </a:path>
                <a:path w="1109345" h="1101089">
                  <a:moveTo>
                    <a:pt x="263131" y="879309"/>
                  </a:moveTo>
                  <a:lnTo>
                    <a:pt x="261175" y="879665"/>
                  </a:lnTo>
                  <a:lnTo>
                    <a:pt x="259511" y="880567"/>
                  </a:lnTo>
                  <a:lnTo>
                    <a:pt x="258127" y="882015"/>
                  </a:lnTo>
                  <a:lnTo>
                    <a:pt x="261962" y="884199"/>
                  </a:lnTo>
                  <a:lnTo>
                    <a:pt x="262305" y="883500"/>
                  </a:lnTo>
                  <a:lnTo>
                    <a:pt x="263131" y="879309"/>
                  </a:lnTo>
                  <a:close/>
                </a:path>
                <a:path w="1109345" h="1101089">
                  <a:moveTo>
                    <a:pt x="265061" y="218516"/>
                  </a:moveTo>
                  <a:lnTo>
                    <a:pt x="261734" y="217843"/>
                  </a:lnTo>
                  <a:lnTo>
                    <a:pt x="246481" y="221272"/>
                  </a:lnTo>
                  <a:lnTo>
                    <a:pt x="248335" y="226542"/>
                  </a:lnTo>
                  <a:lnTo>
                    <a:pt x="252526" y="229044"/>
                  </a:lnTo>
                  <a:lnTo>
                    <a:pt x="259105" y="227418"/>
                  </a:lnTo>
                  <a:lnTo>
                    <a:pt x="264464" y="223342"/>
                  </a:lnTo>
                  <a:lnTo>
                    <a:pt x="265061" y="218516"/>
                  </a:lnTo>
                  <a:close/>
                </a:path>
                <a:path w="1109345" h="1101089">
                  <a:moveTo>
                    <a:pt x="266242" y="917244"/>
                  </a:moveTo>
                  <a:lnTo>
                    <a:pt x="263601" y="921702"/>
                  </a:lnTo>
                  <a:lnTo>
                    <a:pt x="259219" y="924699"/>
                  </a:lnTo>
                  <a:lnTo>
                    <a:pt x="256197" y="928852"/>
                  </a:lnTo>
                  <a:lnTo>
                    <a:pt x="260362" y="925830"/>
                  </a:lnTo>
                  <a:lnTo>
                    <a:pt x="264160" y="922045"/>
                  </a:lnTo>
                  <a:lnTo>
                    <a:pt x="266242" y="917244"/>
                  </a:lnTo>
                  <a:close/>
                </a:path>
                <a:path w="1109345" h="1101089">
                  <a:moveTo>
                    <a:pt x="269735" y="129159"/>
                  </a:moveTo>
                  <a:lnTo>
                    <a:pt x="262521" y="130009"/>
                  </a:lnTo>
                  <a:lnTo>
                    <a:pt x="255206" y="129921"/>
                  </a:lnTo>
                  <a:lnTo>
                    <a:pt x="248081" y="131483"/>
                  </a:lnTo>
                  <a:lnTo>
                    <a:pt x="253885" y="131686"/>
                  </a:lnTo>
                  <a:lnTo>
                    <a:pt x="259638" y="130175"/>
                  </a:lnTo>
                  <a:lnTo>
                    <a:pt x="265442" y="131089"/>
                  </a:lnTo>
                  <a:lnTo>
                    <a:pt x="269735" y="129159"/>
                  </a:lnTo>
                  <a:close/>
                </a:path>
                <a:path w="1109345" h="1101089">
                  <a:moveTo>
                    <a:pt x="270992" y="910374"/>
                  </a:moveTo>
                  <a:lnTo>
                    <a:pt x="267474" y="912583"/>
                  </a:lnTo>
                  <a:lnTo>
                    <a:pt x="262102" y="918946"/>
                  </a:lnTo>
                  <a:lnTo>
                    <a:pt x="256197" y="924229"/>
                  </a:lnTo>
                  <a:lnTo>
                    <a:pt x="260718" y="920216"/>
                  </a:lnTo>
                  <a:lnTo>
                    <a:pt x="266344" y="915657"/>
                  </a:lnTo>
                  <a:lnTo>
                    <a:pt x="270954" y="910539"/>
                  </a:lnTo>
                  <a:lnTo>
                    <a:pt x="270992" y="910374"/>
                  </a:lnTo>
                  <a:close/>
                </a:path>
                <a:path w="1109345" h="1101089">
                  <a:moveTo>
                    <a:pt x="279806" y="196621"/>
                  </a:moveTo>
                  <a:lnTo>
                    <a:pt x="274586" y="194284"/>
                  </a:lnTo>
                  <a:lnTo>
                    <a:pt x="269252" y="193382"/>
                  </a:lnTo>
                  <a:lnTo>
                    <a:pt x="267804" y="193141"/>
                  </a:lnTo>
                  <a:lnTo>
                    <a:pt x="263131" y="193382"/>
                  </a:lnTo>
                  <a:lnTo>
                    <a:pt x="267462" y="191427"/>
                  </a:lnTo>
                  <a:lnTo>
                    <a:pt x="265379" y="191325"/>
                  </a:lnTo>
                  <a:lnTo>
                    <a:pt x="264401" y="191490"/>
                  </a:lnTo>
                  <a:lnTo>
                    <a:pt x="271386" y="188785"/>
                  </a:lnTo>
                  <a:lnTo>
                    <a:pt x="277469" y="184454"/>
                  </a:lnTo>
                  <a:lnTo>
                    <a:pt x="270916" y="183730"/>
                  </a:lnTo>
                  <a:lnTo>
                    <a:pt x="264426" y="184645"/>
                  </a:lnTo>
                  <a:lnTo>
                    <a:pt x="257937" y="186055"/>
                  </a:lnTo>
                  <a:lnTo>
                    <a:pt x="251396" y="186778"/>
                  </a:lnTo>
                  <a:lnTo>
                    <a:pt x="244119" y="187261"/>
                  </a:lnTo>
                  <a:lnTo>
                    <a:pt x="236918" y="188391"/>
                  </a:lnTo>
                  <a:lnTo>
                    <a:pt x="229730" y="189674"/>
                  </a:lnTo>
                  <a:lnTo>
                    <a:pt x="222504" y="190639"/>
                  </a:lnTo>
                  <a:lnTo>
                    <a:pt x="224802" y="192735"/>
                  </a:lnTo>
                  <a:lnTo>
                    <a:pt x="227507" y="193763"/>
                  </a:lnTo>
                  <a:lnTo>
                    <a:pt x="230619" y="193738"/>
                  </a:lnTo>
                  <a:lnTo>
                    <a:pt x="226174" y="194081"/>
                  </a:lnTo>
                  <a:lnTo>
                    <a:pt x="227545" y="194513"/>
                  </a:lnTo>
                  <a:lnTo>
                    <a:pt x="231419" y="194894"/>
                  </a:lnTo>
                  <a:lnTo>
                    <a:pt x="234518" y="195084"/>
                  </a:lnTo>
                  <a:lnTo>
                    <a:pt x="239344" y="195249"/>
                  </a:lnTo>
                  <a:lnTo>
                    <a:pt x="244195" y="194970"/>
                  </a:lnTo>
                  <a:lnTo>
                    <a:pt x="249008" y="194398"/>
                  </a:lnTo>
                  <a:lnTo>
                    <a:pt x="252653" y="193878"/>
                  </a:lnTo>
                  <a:lnTo>
                    <a:pt x="247751" y="195364"/>
                  </a:lnTo>
                  <a:lnTo>
                    <a:pt x="242658" y="195707"/>
                  </a:lnTo>
                  <a:lnTo>
                    <a:pt x="229565" y="196189"/>
                  </a:lnTo>
                  <a:lnTo>
                    <a:pt x="223050" y="197180"/>
                  </a:lnTo>
                  <a:lnTo>
                    <a:pt x="217081" y="199580"/>
                  </a:lnTo>
                  <a:lnTo>
                    <a:pt x="215633" y="196265"/>
                  </a:lnTo>
                  <a:lnTo>
                    <a:pt x="214160" y="192913"/>
                  </a:lnTo>
                  <a:lnTo>
                    <a:pt x="213372" y="192620"/>
                  </a:lnTo>
                  <a:lnTo>
                    <a:pt x="207594" y="190500"/>
                  </a:lnTo>
                  <a:lnTo>
                    <a:pt x="199872" y="190995"/>
                  </a:lnTo>
                  <a:lnTo>
                    <a:pt x="193497" y="193014"/>
                  </a:lnTo>
                  <a:lnTo>
                    <a:pt x="197319" y="194614"/>
                  </a:lnTo>
                  <a:lnTo>
                    <a:pt x="201345" y="194005"/>
                  </a:lnTo>
                  <a:lnTo>
                    <a:pt x="205092" y="192620"/>
                  </a:lnTo>
                  <a:lnTo>
                    <a:pt x="199669" y="196265"/>
                  </a:lnTo>
                  <a:lnTo>
                    <a:pt x="195326" y="194462"/>
                  </a:lnTo>
                  <a:lnTo>
                    <a:pt x="181991" y="192544"/>
                  </a:lnTo>
                  <a:lnTo>
                    <a:pt x="179565" y="193014"/>
                  </a:lnTo>
                  <a:lnTo>
                    <a:pt x="179565" y="216992"/>
                  </a:lnTo>
                  <a:lnTo>
                    <a:pt x="176276" y="218719"/>
                  </a:lnTo>
                  <a:lnTo>
                    <a:pt x="175069" y="217843"/>
                  </a:lnTo>
                  <a:lnTo>
                    <a:pt x="174828" y="217716"/>
                  </a:lnTo>
                  <a:lnTo>
                    <a:pt x="179565" y="216992"/>
                  </a:lnTo>
                  <a:lnTo>
                    <a:pt x="179565" y="193014"/>
                  </a:lnTo>
                  <a:lnTo>
                    <a:pt x="171932" y="194475"/>
                  </a:lnTo>
                  <a:lnTo>
                    <a:pt x="165277" y="198031"/>
                  </a:lnTo>
                  <a:lnTo>
                    <a:pt x="168275" y="199580"/>
                  </a:lnTo>
                  <a:lnTo>
                    <a:pt x="171132" y="201282"/>
                  </a:lnTo>
                  <a:lnTo>
                    <a:pt x="173774" y="203060"/>
                  </a:lnTo>
                  <a:lnTo>
                    <a:pt x="170421" y="207886"/>
                  </a:lnTo>
                  <a:lnTo>
                    <a:pt x="164909" y="204508"/>
                  </a:lnTo>
                  <a:lnTo>
                    <a:pt x="154038" y="201282"/>
                  </a:lnTo>
                  <a:lnTo>
                    <a:pt x="147256" y="205447"/>
                  </a:lnTo>
                  <a:lnTo>
                    <a:pt x="140881" y="206933"/>
                  </a:lnTo>
                  <a:lnTo>
                    <a:pt x="147434" y="211886"/>
                  </a:lnTo>
                  <a:lnTo>
                    <a:pt x="153314" y="215633"/>
                  </a:lnTo>
                  <a:lnTo>
                    <a:pt x="164579" y="213614"/>
                  </a:lnTo>
                  <a:lnTo>
                    <a:pt x="167055" y="212128"/>
                  </a:lnTo>
                  <a:lnTo>
                    <a:pt x="173736" y="211442"/>
                  </a:lnTo>
                  <a:lnTo>
                    <a:pt x="174320" y="217436"/>
                  </a:lnTo>
                  <a:lnTo>
                    <a:pt x="167576" y="213779"/>
                  </a:lnTo>
                  <a:lnTo>
                    <a:pt x="161683" y="216242"/>
                  </a:lnTo>
                  <a:lnTo>
                    <a:pt x="157543" y="218541"/>
                  </a:lnTo>
                  <a:lnTo>
                    <a:pt x="162496" y="220675"/>
                  </a:lnTo>
                  <a:lnTo>
                    <a:pt x="161671" y="224688"/>
                  </a:lnTo>
                  <a:lnTo>
                    <a:pt x="157327" y="228434"/>
                  </a:lnTo>
                  <a:lnTo>
                    <a:pt x="155079" y="228968"/>
                  </a:lnTo>
                  <a:lnTo>
                    <a:pt x="157289" y="226745"/>
                  </a:lnTo>
                  <a:lnTo>
                    <a:pt x="157911" y="223570"/>
                  </a:lnTo>
                  <a:lnTo>
                    <a:pt x="148132" y="224497"/>
                  </a:lnTo>
                  <a:lnTo>
                    <a:pt x="152590" y="229565"/>
                  </a:lnTo>
                  <a:lnTo>
                    <a:pt x="151739" y="229768"/>
                  </a:lnTo>
                  <a:lnTo>
                    <a:pt x="152615" y="229590"/>
                  </a:lnTo>
                  <a:lnTo>
                    <a:pt x="153225" y="230289"/>
                  </a:lnTo>
                  <a:lnTo>
                    <a:pt x="146697" y="233400"/>
                  </a:lnTo>
                  <a:lnTo>
                    <a:pt x="139979" y="235432"/>
                  </a:lnTo>
                  <a:lnTo>
                    <a:pt x="131572" y="236474"/>
                  </a:lnTo>
                  <a:lnTo>
                    <a:pt x="123075" y="236512"/>
                  </a:lnTo>
                  <a:lnTo>
                    <a:pt x="116103" y="235572"/>
                  </a:lnTo>
                  <a:lnTo>
                    <a:pt x="120713" y="233972"/>
                  </a:lnTo>
                  <a:lnTo>
                    <a:pt x="117119" y="231838"/>
                  </a:lnTo>
                  <a:lnTo>
                    <a:pt x="115570" y="226352"/>
                  </a:lnTo>
                  <a:lnTo>
                    <a:pt x="111442" y="222262"/>
                  </a:lnTo>
                  <a:lnTo>
                    <a:pt x="104432" y="222123"/>
                  </a:lnTo>
                  <a:lnTo>
                    <a:pt x="96939" y="224066"/>
                  </a:lnTo>
                  <a:lnTo>
                    <a:pt x="91338" y="226275"/>
                  </a:lnTo>
                  <a:lnTo>
                    <a:pt x="87350" y="228079"/>
                  </a:lnTo>
                  <a:lnTo>
                    <a:pt x="76212" y="231241"/>
                  </a:lnTo>
                  <a:lnTo>
                    <a:pt x="77203" y="244017"/>
                  </a:lnTo>
                  <a:lnTo>
                    <a:pt x="88773" y="241096"/>
                  </a:lnTo>
                  <a:lnTo>
                    <a:pt x="89827" y="247954"/>
                  </a:lnTo>
                  <a:lnTo>
                    <a:pt x="85534" y="249097"/>
                  </a:lnTo>
                  <a:lnTo>
                    <a:pt x="90297" y="250215"/>
                  </a:lnTo>
                  <a:lnTo>
                    <a:pt x="97739" y="250990"/>
                  </a:lnTo>
                  <a:lnTo>
                    <a:pt x="103720" y="252552"/>
                  </a:lnTo>
                  <a:lnTo>
                    <a:pt x="104127" y="256057"/>
                  </a:lnTo>
                  <a:lnTo>
                    <a:pt x="113792" y="251904"/>
                  </a:lnTo>
                  <a:lnTo>
                    <a:pt x="112077" y="260527"/>
                  </a:lnTo>
                  <a:lnTo>
                    <a:pt x="123012" y="274015"/>
                  </a:lnTo>
                  <a:lnTo>
                    <a:pt x="125361" y="276466"/>
                  </a:lnTo>
                  <a:lnTo>
                    <a:pt x="120777" y="287020"/>
                  </a:lnTo>
                  <a:lnTo>
                    <a:pt x="131254" y="288632"/>
                  </a:lnTo>
                  <a:lnTo>
                    <a:pt x="141058" y="288201"/>
                  </a:lnTo>
                  <a:lnTo>
                    <a:pt x="150787" y="285724"/>
                  </a:lnTo>
                  <a:lnTo>
                    <a:pt x="161036" y="281216"/>
                  </a:lnTo>
                  <a:lnTo>
                    <a:pt x="158419" y="276415"/>
                  </a:lnTo>
                  <a:lnTo>
                    <a:pt x="158318" y="275983"/>
                  </a:lnTo>
                  <a:lnTo>
                    <a:pt x="160502" y="272135"/>
                  </a:lnTo>
                  <a:lnTo>
                    <a:pt x="165328" y="269036"/>
                  </a:lnTo>
                  <a:lnTo>
                    <a:pt x="170268" y="266509"/>
                  </a:lnTo>
                  <a:lnTo>
                    <a:pt x="161785" y="272694"/>
                  </a:lnTo>
                  <a:lnTo>
                    <a:pt x="167132" y="276415"/>
                  </a:lnTo>
                  <a:lnTo>
                    <a:pt x="174332" y="277571"/>
                  </a:lnTo>
                  <a:lnTo>
                    <a:pt x="181889" y="277114"/>
                  </a:lnTo>
                  <a:lnTo>
                    <a:pt x="188366" y="275983"/>
                  </a:lnTo>
                  <a:lnTo>
                    <a:pt x="194843" y="274624"/>
                  </a:lnTo>
                  <a:lnTo>
                    <a:pt x="200774" y="270979"/>
                  </a:lnTo>
                  <a:lnTo>
                    <a:pt x="207365" y="270319"/>
                  </a:lnTo>
                  <a:lnTo>
                    <a:pt x="211188" y="269798"/>
                  </a:lnTo>
                  <a:lnTo>
                    <a:pt x="216547" y="268795"/>
                  </a:lnTo>
                  <a:lnTo>
                    <a:pt x="219354" y="267589"/>
                  </a:lnTo>
                  <a:lnTo>
                    <a:pt x="215569" y="266509"/>
                  </a:lnTo>
                  <a:lnTo>
                    <a:pt x="217944" y="264591"/>
                  </a:lnTo>
                  <a:lnTo>
                    <a:pt x="220662" y="263817"/>
                  </a:lnTo>
                  <a:lnTo>
                    <a:pt x="223685" y="264185"/>
                  </a:lnTo>
                  <a:lnTo>
                    <a:pt x="223062" y="263817"/>
                  </a:lnTo>
                  <a:lnTo>
                    <a:pt x="222237" y="263321"/>
                  </a:lnTo>
                  <a:lnTo>
                    <a:pt x="220840" y="262420"/>
                  </a:lnTo>
                  <a:lnTo>
                    <a:pt x="219443" y="261480"/>
                  </a:lnTo>
                  <a:lnTo>
                    <a:pt x="222554" y="260604"/>
                  </a:lnTo>
                  <a:lnTo>
                    <a:pt x="226733" y="260946"/>
                  </a:lnTo>
                  <a:lnTo>
                    <a:pt x="227126" y="260604"/>
                  </a:lnTo>
                  <a:lnTo>
                    <a:pt x="232625" y="255651"/>
                  </a:lnTo>
                  <a:lnTo>
                    <a:pt x="232968" y="251904"/>
                  </a:lnTo>
                  <a:lnTo>
                    <a:pt x="233045" y="251129"/>
                  </a:lnTo>
                  <a:lnTo>
                    <a:pt x="227558" y="250647"/>
                  </a:lnTo>
                  <a:lnTo>
                    <a:pt x="236105" y="250113"/>
                  </a:lnTo>
                  <a:lnTo>
                    <a:pt x="243586" y="247256"/>
                  </a:lnTo>
                  <a:lnTo>
                    <a:pt x="249542" y="242023"/>
                  </a:lnTo>
                  <a:lnTo>
                    <a:pt x="250012" y="241096"/>
                  </a:lnTo>
                  <a:lnTo>
                    <a:pt x="250672" y="239814"/>
                  </a:lnTo>
                  <a:lnTo>
                    <a:pt x="251701" y="237820"/>
                  </a:lnTo>
                  <a:lnTo>
                    <a:pt x="253453" y="234391"/>
                  </a:lnTo>
                  <a:lnTo>
                    <a:pt x="247002" y="237820"/>
                  </a:lnTo>
                  <a:lnTo>
                    <a:pt x="239331" y="237197"/>
                  </a:lnTo>
                  <a:lnTo>
                    <a:pt x="232613" y="239814"/>
                  </a:lnTo>
                  <a:lnTo>
                    <a:pt x="236105" y="237921"/>
                  </a:lnTo>
                  <a:lnTo>
                    <a:pt x="237261" y="236512"/>
                  </a:lnTo>
                  <a:lnTo>
                    <a:pt x="241363" y="231521"/>
                  </a:lnTo>
                  <a:lnTo>
                    <a:pt x="234111" y="230530"/>
                  </a:lnTo>
                  <a:lnTo>
                    <a:pt x="237324" y="230949"/>
                  </a:lnTo>
                  <a:lnTo>
                    <a:pt x="237972" y="230530"/>
                  </a:lnTo>
                  <a:lnTo>
                    <a:pt x="239750" y="229362"/>
                  </a:lnTo>
                  <a:lnTo>
                    <a:pt x="239877" y="228079"/>
                  </a:lnTo>
                  <a:lnTo>
                    <a:pt x="239915" y="225882"/>
                  </a:lnTo>
                  <a:lnTo>
                    <a:pt x="231368" y="224358"/>
                  </a:lnTo>
                  <a:lnTo>
                    <a:pt x="223062" y="224790"/>
                  </a:lnTo>
                  <a:lnTo>
                    <a:pt x="214858" y="226644"/>
                  </a:lnTo>
                  <a:lnTo>
                    <a:pt x="206654" y="229362"/>
                  </a:lnTo>
                  <a:lnTo>
                    <a:pt x="208457" y="222021"/>
                  </a:lnTo>
                  <a:lnTo>
                    <a:pt x="244576" y="214706"/>
                  </a:lnTo>
                  <a:lnTo>
                    <a:pt x="253212" y="212585"/>
                  </a:lnTo>
                  <a:lnTo>
                    <a:pt x="258826" y="211442"/>
                  </a:lnTo>
                  <a:lnTo>
                    <a:pt x="262001" y="210794"/>
                  </a:lnTo>
                  <a:lnTo>
                    <a:pt x="261226" y="208089"/>
                  </a:lnTo>
                  <a:lnTo>
                    <a:pt x="260502" y="205498"/>
                  </a:lnTo>
                  <a:lnTo>
                    <a:pt x="255397" y="207264"/>
                  </a:lnTo>
                  <a:lnTo>
                    <a:pt x="251523" y="208089"/>
                  </a:lnTo>
                  <a:lnTo>
                    <a:pt x="251866" y="207886"/>
                  </a:lnTo>
                  <a:lnTo>
                    <a:pt x="257708" y="204381"/>
                  </a:lnTo>
                  <a:lnTo>
                    <a:pt x="265391" y="203568"/>
                  </a:lnTo>
                  <a:lnTo>
                    <a:pt x="273215" y="202971"/>
                  </a:lnTo>
                  <a:lnTo>
                    <a:pt x="279768" y="199910"/>
                  </a:lnTo>
                  <a:lnTo>
                    <a:pt x="279781" y="199580"/>
                  </a:lnTo>
                  <a:lnTo>
                    <a:pt x="279806" y="196621"/>
                  </a:lnTo>
                  <a:close/>
                </a:path>
                <a:path w="1109345" h="1101089">
                  <a:moveTo>
                    <a:pt x="282575" y="852970"/>
                  </a:moveTo>
                  <a:lnTo>
                    <a:pt x="282473" y="849922"/>
                  </a:lnTo>
                  <a:lnTo>
                    <a:pt x="279412" y="853782"/>
                  </a:lnTo>
                  <a:lnTo>
                    <a:pt x="281800" y="852982"/>
                  </a:lnTo>
                  <a:lnTo>
                    <a:pt x="282575" y="852970"/>
                  </a:lnTo>
                  <a:close/>
                </a:path>
                <a:path w="1109345" h="1101089">
                  <a:moveTo>
                    <a:pt x="287147" y="902144"/>
                  </a:moveTo>
                  <a:lnTo>
                    <a:pt x="282409" y="899261"/>
                  </a:lnTo>
                  <a:lnTo>
                    <a:pt x="278523" y="904633"/>
                  </a:lnTo>
                  <a:lnTo>
                    <a:pt x="275069" y="900455"/>
                  </a:lnTo>
                  <a:lnTo>
                    <a:pt x="274574" y="896150"/>
                  </a:lnTo>
                  <a:lnTo>
                    <a:pt x="270878" y="898207"/>
                  </a:lnTo>
                  <a:lnTo>
                    <a:pt x="262712" y="904036"/>
                  </a:lnTo>
                  <a:lnTo>
                    <a:pt x="254063" y="910374"/>
                  </a:lnTo>
                  <a:lnTo>
                    <a:pt x="249212" y="913777"/>
                  </a:lnTo>
                  <a:lnTo>
                    <a:pt x="254812" y="909701"/>
                  </a:lnTo>
                  <a:lnTo>
                    <a:pt x="260261" y="904506"/>
                  </a:lnTo>
                  <a:lnTo>
                    <a:pt x="263512" y="898296"/>
                  </a:lnTo>
                  <a:lnTo>
                    <a:pt x="254889" y="905205"/>
                  </a:lnTo>
                  <a:lnTo>
                    <a:pt x="245491" y="911161"/>
                  </a:lnTo>
                  <a:lnTo>
                    <a:pt x="236296" y="917257"/>
                  </a:lnTo>
                  <a:lnTo>
                    <a:pt x="228307" y="924610"/>
                  </a:lnTo>
                  <a:lnTo>
                    <a:pt x="233387" y="925487"/>
                  </a:lnTo>
                  <a:lnTo>
                    <a:pt x="239001" y="922794"/>
                  </a:lnTo>
                  <a:lnTo>
                    <a:pt x="244297" y="918692"/>
                  </a:lnTo>
                  <a:lnTo>
                    <a:pt x="248462" y="915327"/>
                  </a:lnTo>
                  <a:lnTo>
                    <a:pt x="246380" y="921740"/>
                  </a:lnTo>
                  <a:lnTo>
                    <a:pt x="239179" y="924077"/>
                  </a:lnTo>
                  <a:lnTo>
                    <a:pt x="234492" y="928090"/>
                  </a:lnTo>
                  <a:lnTo>
                    <a:pt x="237896" y="925715"/>
                  </a:lnTo>
                  <a:lnTo>
                    <a:pt x="241960" y="926172"/>
                  </a:lnTo>
                  <a:lnTo>
                    <a:pt x="243433" y="925715"/>
                  </a:lnTo>
                  <a:lnTo>
                    <a:pt x="251904" y="923086"/>
                  </a:lnTo>
                  <a:lnTo>
                    <a:pt x="257619" y="916343"/>
                  </a:lnTo>
                  <a:lnTo>
                    <a:pt x="258800" y="915327"/>
                  </a:lnTo>
                  <a:lnTo>
                    <a:pt x="260591" y="913777"/>
                  </a:lnTo>
                  <a:lnTo>
                    <a:pt x="262382" y="912228"/>
                  </a:lnTo>
                  <a:lnTo>
                    <a:pt x="262686" y="915568"/>
                  </a:lnTo>
                  <a:lnTo>
                    <a:pt x="263575" y="914590"/>
                  </a:lnTo>
                  <a:lnTo>
                    <a:pt x="265607" y="912228"/>
                  </a:lnTo>
                  <a:lnTo>
                    <a:pt x="267868" y="909612"/>
                  </a:lnTo>
                  <a:lnTo>
                    <a:pt x="272415" y="904875"/>
                  </a:lnTo>
                  <a:lnTo>
                    <a:pt x="270992" y="910374"/>
                  </a:lnTo>
                  <a:lnTo>
                    <a:pt x="277215" y="906462"/>
                  </a:lnTo>
                  <a:lnTo>
                    <a:pt x="273215" y="911999"/>
                  </a:lnTo>
                  <a:lnTo>
                    <a:pt x="270865" y="914920"/>
                  </a:lnTo>
                  <a:lnTo>
                    <a:pt x="278663" y="913803"/>
                  </a:lnTo>
                  <a:lnTo>
                    <a:pt x="283946" y="909218"/>
                  </a:lnTo>
                  <a:lnTo>
                    <a:pt x="287147" y="902144"/>
                  </a:lnTo>
                  <a:close/>
                </a:path>
                <a:path w="1109345" h="1101089">
                  <a:moveTo>
                    <a:pt x="291769" y="344258"/>
                  </a:moveTo>
                  <a:lnTo>
                    <a:pt x="288531" y="344665"/>
                  </a:lnTo>
                  <a:lnTo>
                    <a:pt x="286042" y="346938"/>
                  </a:lnTo>
                  <a:lnTo>
                    <a:pt x="285216" y="350062"/>
                  </a:lnTo>
                  <a:lnTo>
                    <a:pt x="288201" y="349275"/>
                  </a:lnTo>
                  <a:lnTo>
                    <a:pt x="290474" y="347002"/>
                  </a:lnTo>
                  <a:lnTo>
                    <a:pt x="291769" y="344258"/>
                  </a:lnTo>
                  <a:close/>
                </a:path>
                <a:path w="1109345" h="1101089">
                  <a:moveTo>
                    <a:pt x="298323" y="353936"/>
                  </a:moveTo>
                  <a:lnTo>
                    <a:pt x="294081" y="354711"/>
                  </a:lnTo>
                  <a:lnTo>
                    <a:pt x="295706" y="355244"/>
                  </a:lnTo>
                  <a:lnTo>
                    <a:pt x="297116" y="354990"/>
                  </a:lnTo>
                  <a:lnTo>
                    <a:pt x="298323" y="353936"/>
                  </a:lnTo>
                  <a:close/>
                </a:path>
                <a:path w="1109345" h="1101089">
                  <a:moveTo>
                    <a:pt x="299491" y="366014"/>
                  </a:moveTo>
                  <a:lnTo>
                    <a:pt x="296735" y="364794"/>
                  </a:lnTo>
                  <a:lnTo>
                    <a:pt x="292150" y="367449"/>
                  </a:lnTo>
                  <a:lnTo>
                    <a:pt x="296773" y="365302"/>
                  </a:lnTo>
                  <a:lnTo>
                    <a:pt x="297815" y="366331"/>
                  </a:lnTo>
                  <a:lnTo>
                    <a:pt x="295262" y="370547"/>
                  </a:lnTo>
                  <a:lnTo>
                    <a:pt x="299339" y="368731"/>
                  </a:lnTo>
                  <a:lnTo>
                    <a:pt x="299491" y="366014"/>
                  </a:lnTo>
                  <a:close/>
                </a:path>
                <a:path w="1109345" h="1101089">
                  <a:moveTo>
                    <a:pt x="303745" y="385648"/>
                  </a:moveTo>
                  <a:lnTo>
                    <a:pt x="300634" y="384873"/>
                  </a:lnTo>
                  <a:lnTo>
                    <a:pt x="297903" y="386372"/>
                  </a:lnTo>
                  <a:lnTo>
                    <a:pt x="296443" y="389140"/>
                  </a:lnTo>
                  <a:lnTo>
                    <a:pt x="299681" y="390309"/>
                  </a:lnTo>
                  <a:lnTo>
                    <a:pt x="302501" y="388721"/>
                  </a:lnTo>
                  <a:lnTo>
                    <a:pt x="303745" y="385648"/>
                  </a:lnTo>
                  <a:close/>
                </a:path>
                <a:path w="1109345" h="1101089">
                  <a:moveTo>
                    <a:pt x="307251" y="165112"/>
                  </a:moveTo>
                  <a:lnTo>
                    <a:pt x="301231" y="165417"/>
                  </a:lnTo>
                  <a:lnTo>
                    <a:pt x="295719" y="167957"/>
                  </a:lnTo>
                  <a:lnTo>
                    <a:pt x="290588" y="170916"/>
                  </a:lnTo>
                  <a:lnTo>
                    <a:pt x="296125" y="171411"/>
                  </a:lnTo>
                  <a:lnTo>
                    <a:pt x="303771" y="169938"/>
                  </a:lnTo>
                  <a:lnTo>
                    <a:pt x="307251" y="165112"/>
                  </a:lnTo>
                  <a:close/>
                </a:path>
                <a:path w="1109345" h="1101089">
                  <a:moveTo>
                    <a:pt x="314236" y="362051"/>
                  </a:moveTo>
                  <a:lnTo>
                    <a:pt x="311912" y="359156"/>
                  </a:lnTo>
                  <a:lnTo>
                    <a:pt x="303796" y="364096"/>
                  </a:lnTo>
                  <a:lnTo>
                    <a:pt x="301815" y="365531"/>
                  </a:lnTo>
                  <a:lnTo>
                    <a:pt x="306171" y="371195"/>
                  </a:lnTo>
                  <a:lnTo>
                    <a:pt x="310794" y="364909"/>
                  </a:lnTo>
                  <a:lnTo>
                    <a:pt x="314236" y="362051"/>
                  </a:lnTo>
                  <a:close/>
                </a:path>
                <a:path w="1109345" h="1101089">
                  <a:moveTo>
                    <a:pt x="320586" y="88874"/>
                  </a:moveTo>
                  <a:lnTo>
                    <a:pt x="302602" y="90360"/>
                  </a:lnTo>
                  <a:lnTo>
                    <a:pt x="293928" y="91935"/>
                  </a:lnTo>
                  <a:lnTo>
                    <a:pt x="284822" y="91414"/>
                  </a:lnTo>
                  <a:lnTo>
                    <a:pt x="278980" y="96278"/>
                  </a:lnTo>
                  <a:lnTo>
                    <a:pt x="289267" y="95885"/>
                  </a:lnTo>
                  <a:lnTo>
                    <a:pt x="299440" y="94386"/>
                  </a:lnTo>
                  <a:lnTo>
                    <a:pt x="309549" y="92379"/>
                  </a:lnTo>
                  <a:lnTo>
                    <a:pt x="319659" y="90474"/>
                  </a:lnTo>
                  <a:lnTo>
                    <a:pt x="320586" y="88874"/>
                  </a:lnTo>
                  <a:close/>
                </a:path>
                <a:path w="1109345" h="1101089">
                  <a:moveTo>
                    <a:pt x="323900" y="37439"/>
                  </a:moveTo>
                  <a:lnTo>
                    <a:pt x="319087" y="37236"/>
                  </a:lnTo>
                  <a:lnTo>
                    <a:pt x="313753" y="38277"/>
                  </a:lnTo>
                  <a:lnTo>
                    <a:pt x="310743" y="42468"/>
                  </a:lnTo>
                  <a:lnTo>
                    <a:pt x="315290" y="41173"/>
                  </a:lnTo>
                  <a:lnTo>
                    <a:pt x="320395" y="41071"/>
                  </a:lnTo>
                  <a:lnTo>
                    <a:pt x="323900" y="37439"/>
                  </a:lnTo>
                  <a:close/>
                </a:path>
                <a:path w="1109345" h="1101089">
                  <a:moveTo>
                    <a:pt x="336257" y="752424"/>
                  </a:moveTo>
                  <a:lnTo>
                    <a:pt x="332981" y="752830"/>
                  </a:lnTo>
                  <a:lnTo>
                    <a:pt x="330415" y="755154"/>
                  </a:lnTo>
                  <a:lnTo>
                    <a:pt x="329336" y="758228"/>
                  </a:lnTo>
                  <a:lnTo>
                    <a:pt x="333578" y="757059"/>
                  </a:lnTo>
                  <a:lnTo>
                    <a:pt x="334645" y="755611"/>
                  </a:lnTo>
                  <a:lnTo>
                    <a:pt x="335546" y="754075"/>
                  </a:lnTo>
                  <a:lnTo>
                    <a:pt x="336257" y="752424"/>
                  </a:lnTo>
                  <a:close/>
                </a:path>
                <a:path w="1109345" h="1101089">
                  <a:moveTo>
                    <a:pt x="341693" y="620890"/>
                  </a:moveTo>
                  <a:lnTo>
                    <a:pt x="340296" y="621131"/>
                  </a:lnTo>
                  <a:lnTo>
                    <a:pt x="339013" y="621639"/>
                  </a:lnTo>
                  <a:lnTo>
                    <a:pt x="337820" y="622439"/>
                  </a:lnTo>
                  <a:lnTo>
                    <a:pt x="339115" y="621931"/>
                  </a:lnTo>
                  <a:lnTo>
                    <a:pt x="341693" y="620890"/>
                  </a:lnTo>
                  <a:close/>
                </a:path>
                <a:path w="1109345" h="1101089">
                  <a:moveTo>
                    <a:pt x="341693" y="90855"/>
                  </a:moveTo>
                  <a:lnTo>
                    <a:pt x="337629" y="89154"/>
                  </a:lnTo>
                  <a:lnTo>
                    <a:pt x="331876" y="88544"/>
                  </a:lnTo>
                  <a:lnTo>
                    <a:pt x="327774" y="90474"/>
                  </a:lnTo>
                  <a:lnTo>
                    <a:pt x="332435" y="90233"/>
                  </a:lnTo>
                  <a:lnTo>
                    <a:pt x="337248" y="93738"/>
                  </a:lnTo>
                  <a:lnTo>
                    <a:pt x="341693" y="90855"/>
                  </a:lnTo>
                  <a:close/>
                </a:path>
                <a:path w="1109345" h="1101089">
                  <a:moveTo>
                    <a:pt x="348246" y="55638"/>
                  </a:moveTo>
                  <a:lnTo>
                    <a:pt x="347116" y="50749"/>
                  </a:lnTo>
                  <a:lnTo>
                    <a:pt x="342112" y="50914"/>
                  </a:lnTo>
                  <a:lnTo>
                    <a:pt x="338201" y="50228"/>
                  </a:lnTo>
                  <a:lnTo>
                    <a:pt x="331520" y="49403"/>
                  </a:lnTo>
                  <a:lnTo>
                    <a:pt x="322986" y="49098"/>
                  </a:lnTo>
                  <a:lnTo>
                    <a:pt x="315277" y="50711"/>
                  </a:lnTo>
                  <a:lnTo>
                    <a:pt x="311111" y="55638"/>
                  </a:lnTo>
                  <a:lnTo>
                    <a:pt x="320103" y="57683"/>
                  </a:lnTo>
                  <a:lnTo>
                    <a:pt x="329577" y="57924"/>
                  </a:lnTo>
                  <a:lnTo>
                    <a:pt x="339115" y="57023"/>
                  </a:lnTo>
                  <a:lnTo>
                    <a:pt x="348246" y="55638"/>
                  </a:lnTo>
                  <a:close/>
                </a:path>
                <a:path w="1109345" h="1101089">
                  <a:moveTo>
                    <a:pt x="354050" y="38620"/>
                  </a:moveTo>
                  <a:lnTo>
                    <a:pt x="345554" y="40944"/>
                  </a:lnTo>
                  <a:lnTo>
                    <a:pt x="348830" y="41783"/>
                  </a:lnTo>
                  <a:lnTo>
                    <a:pt x="351663" y="41008"/>
                  </a:lnTo>
                  <a:lnTo>
                    <a:pt x="354050" y="38620"/>
                  </a:lnTo>
                  <a:close/>
                </a:path>
                <a:path w="1109345" h="1101089">
                  <a:moveTo>
                    <a:pt x="361061" y="166331"/>
                  </a:moveTo>
                  <a:lnTo>
                    <a:pt x="359473" y="164503"/>
                  </a:lnTo>
                  <a:lnTo>
                    <a:pt x="356412" y="164363"/>
                  </a:lnTo>
                  <a:lnTo>
                    <a:pt x="353326" y="164655"/>
                  </a:lnTo>
                  <a:lnTo>
                    <a:pt x="350596" y="165811"/>
                  </a:lnTo>
                  <a:lnTo>
                    <a:pt x="348246" y="167830"/>
                  </a:lnTo>
                  <a:lnTo>
                    <a:pt x="352259" y="169037"/>
                  </a:lnTo>
                  <a:lnTo>
                    <a:pt x="356425" y="170180"/>
                  </a:lnTo>
                  <a:lnTo>
                    <a:pt x="360654" y="169379"/>
                  </a:lnTo>
                  <a:lnTo>
                    <a:pt x="361061" y="166331"/>
                  </a:lnTo>
                  <a:close/>
                </a:path>
                <a:path w="1109345" h="1101089">
                  <a:moveTo>
                    <a:pt x="361416" y="625944"/>
                  </a:moveTo>
                  <a:lnTo>
                    <a:pt x="351853" y="622465"/>
                  </a:lnTo>
                  <a:lnTo>
                    <a:pt x="341820" y="623747"/>
                  </a:lnTo>
                  <a:lnTo>
                    <a:pt x="331609" y="626541"/>
                  </a:lnTo>
                  <a:lnTo>
                    <a:pt x="321513" y="627595"/>
                  </a:lnTo>
                  <a:lnTo>
                    <a:pt x="314350" y="626935"/>
                  </a:lnTo>
                  <a:lnTo>
                    <a:pt x="311238" y="625233"/>
                  </a:lnTo>
                  <a:lnTo>
                    <a:pt x="298246" y="637222"/>
                  </a:lnTo>
                  <a:lnTo>
                    <a:pt x="291426" y="639406"/>
                  </a:lnTo>
                  <a:lnTo>
                    <a:pt x="283654" y="643737"/>
                  </a:lnTo>
                  <a:lnTo>
                    <a:pt x="281101" y="647992"/>
                  </a:lnTo>
                  <a:lnTo>
                    <a:pt x="286626" y="651700"/>
                  </a:lnTo>
                  <a:lnTo>
                    <a:pt x="282092" y="655345"/>
                  </a:lnTo>
                  <a:lnTo>
                    <a:pt x="288785" y="657136"/>
                  </a:lnTo>
                  <a:lnTo>
                    <a:pt x="294449" y="649960"/>
                  </a:lnTo>
                  <a:lnTo>
                    <a:pt x="304647" y="658469"/>
                  </a:lnTo>
                  <a:lnTo>
                    <a:pt x="315048" y="651078"/>
                  </a:lnTo>
                  <a:lnTo>
                    <a:pt x="318706" y="649084"/>
                  </a:lnTo>
                  <a:lnTo>
                    <a:pt x="329730" y="643496"/>
                  </a:lnTo>
                  <a:lnTo>
                    <a:pt x="340537" y="638289"/>
                  </a:lnTo>
                  <a:lnTo>
                    <a:pt x="351104" y="632688"/>
                  </a:lnTo>
                  <a:lnTo>
                    <a:pt x="361416" y="625944"/>
                  </a:lnTo>
                  <a:close/>
                </a:path>
                <a:path w="1109345" h="1101089">
                  <a:moveTo>
                    <a:pt x="361784" y="498221"/>
                  </a:moveTo>
                  <a:lnTo>
                    <a:pt x="355790" y="498208"/>
                  </a:lnTo>
                  <a:lnTo>
                    <a:pt x="351243" y="501548"/>
                  </a:lnTo>
                  <a:lnTo>
                    <a:pt x="349554" y="506717"/>
                  </a:lnTo>
                  <a:lnTo>
                    <a:pt x="352120" y="512152"/>
                  </a:lnTo>
                  <a:lnTo>
                    <a:pt x="357263" y="514337"/>
                  </a:lnTo>
                  <a:lnTo>
                    <a:pt x="360019" y="510324"/>
                  </a:lnTo>
                  <a:lnTo>
                    <a:pt x="361251" y="503732"/>
                  </a:lnTo>
                  <a:lnTo>
                    <a:pt x="361784" y="498221"/>
                  </a:lnTo>
                  <a:close/>
                </a:path>
                <a:path w="1109345" h="1101089">
                  <a:moveTo>
                    <a:pt x="363816" y="92887"/>
                  </a:moveTo>
                  <a:lnTo>
                    <a:pt x="360629" y="92189"/>
                  </a:lnTo>
                  <a:lnTo>
                    <a:pt x="356400" y="91960"/>
                  </a:lnTo>
                  <a:lnTo>
                    <a:pt x="359029" y="93052"/>
                  </a:lnTo>
                  <a:lnTo>
                    <a:pt x="361734" y="93306"/>
                  </a:lnTo>
                  <a:lnTo>
                    <a:pt x="363816" y="92887"/>
                  </a:lnTo>
                  <a:close/>
                </a:path>
                <a:path w="1109345" h="1101089">
                  <a:moveTo>
                    <a:pt x="364515" y="92748"/>
                  </a:moveTo>
                  <a:lnTo>
                    <a:pt x="363816" y="92887"/>
                  </a:lnTo>
                  <a:lnTo>
                    <a:pt x="364109" y="92951"/>
                  </a:lnTo>
                  <a:lnTo>
                    <a:pt x="364515" y="92748"/>
                  </a:lnTo>
                  <a:close/>
                </a:path>
                <a:path w="1109345" h="1101089">
                  <a:moveTo>
                    <a:pt x="376504" y="101257"/>
                  </a:moveTo>
                  <a:lnTo>
                    <a:pt x="375653" y="99796"/>
                  </a:lnTo>
                  <a:lnTo>
                    <a:pt x="374116" y="97167"/>
                  </a:lnTo>
                  <a:lnTo>
                    <a:pt x="369684" y="96012"/>
                  </a:lnTo>
                  <a:lnTo>
                    <a:pt x="365277" y="95834"/>
                  </a:lnTo>
                  <a:lnTo>
                    <a:pt x="368465" y="94742"/>
                  </a:lnTo>
                  <a:lnTo>
                    <a:pt x="368211" y="94602"/>
                  </a:lnTo>
                  <a:lnTo>
                    <a:pt x="365785" y="93319"/>
                  </a:lnTo>
                  <a:lnTo>
                    <a:pt x="364109" y="92951"/>
                  </a:lnTo>
                  <a:lnTo>
                    <a:pt x="360934" y="94602"/>
                  </a:lnTo>
                  <a:lnTo>
                    <a:pt x="349529" y="92557"/>
                  </a:lnTo>
                  <a:lnTo>
                    <a:pt x="345249" y="99796"/>
                  </a:lnTo>
                  <a:lnTo>
                    <a:pt x="341617" y="98882"/>
                  </a:lnTo>
                  <a:lnTo>
                    <a:pt x="337807" y="101638"/>
                  </a:lnTo>
                  <a:lnTo>
                    <a:pt x="341134" y="97955"/>
                  </a:lnTo>
                  <a:lnTo>
                    <a:pt x="340956" y="97599"/>
                  </a:lnTo>
                  <a:lnTo>
                    <a:pt x="340474" y="96608"/>
                  </a:lnTo>
                  <a:lnTo>
                    <a:pt x="335838" y="97599"/>
                  </a:lnTo>
                  <a:lnTo>
                    <a:pt x="331495" y="96697"/>
                  </a:lnTo>
                  <a:lnTo>
                    <a:pt x="327545" y="94322"/>
                  </a:lnTo>
                  <a:lnTo>
                    <a:pt x="316039" y="93230"/>
                  </a:lnTo>
                  <a:lnTo>
                    <a:pt x="312661" y="93903"/>
                  </a:lnTo>
                  <a:lnTo>
                    <a:pt x="312661" y="110540"/>
                  </a:lnTo>
                  <a:lnTo>
                    <a:pt x="306666" y="113474"/>
                  </a:lnTo>
                  <a:lnTo>
                    <a:pt x="302501" y="110375"/>
                  </a:lnTo>
                  <a:lnTo>
                    <a:pt x="307505" y="110629"/>
                  </a:lnTo>
                  <a:lnTo>
                    <a:pt x="312661" y="110540"/>
                  </a:lnTo>
                  <a:lnTo>
                    <a:pt x="312661" y="93903"/>
                  </a:lnTo>
                  <a:lnTo>
                    <a:pt x="309308" y="94564"/>
                  </a:lnTo>
                  <a:lnTo>
                    <a:pt x="300177" y="95961"/>
                  </a:lnTo>
                  <a:lnTo>
                    <a:pt x="289826" y="97218"/>
                  </a:lnTo>
                  <a:lnTo>
                    <a:pt x="295071" y="105714"/>
                  </a:lnTo>
                  <a:lnTo>
                    <a:pt x="304965" y="102095"/>
                  </a:lnTo>
                  <a:lnTo>
                    <a:pt x="308800" y="104736"/>
                  </a:lnTo>
                  <a:lnTo>
                    <a:pt x="304863" y="106781"/>
                  </a:lnTo>
                  <a:lnTo>
                    <a:pt x="298704" y="106286"/>
                  </a:lnTo>
                  <a:lnTo>
                    <a:pt x="294449" y="105892"/>
                  </a:lnTo>
                  <a:lnTo>
                    <a:pt x="297510" y="109435"/>
                  </a:lnTo>
                  <a:lnTo>
                    <a:pt x="295262" y="115570"/>
                  </a:lnTo>
                  <a:lnTo>
                    <a:pt x="297891" y="117563"/>
                  </a:lnTo>
                  <a:lnTo>
                    <a:pt x="301434" y="117919"/>
                  </a:lnTo>
                  <a:lnTo>
                    <a:pt x="304558" y="117119"/>
                  </a:lnTo>
                  <a:lnTo>
                    <a:pt x="298856" y="118795"/>
                  </a:lnTo>
                  <a:lnTo>
                    <a:pt x="293065" y="119456"/>
                  </a:lnTo>
                  <a:lnTo>
                    <a:pt x="287147" y="119049"/>
                  </a:lnTo>
                  <a:lnTo>
                    <a:pt x="287807" y="115912"/>
                  </a:lnTo>
                  <a:lnTo>
                    <a:pt x="287896" y="115493"/>
                  </a:lnTo>
                  <a:lnTo>
                    <a:pt x="284429" y="112826"/>
                  </a:lnTo>
                  <a:lnTo>
                    <a:pt x="285610" y="112471"/>
                  </a:lnTo>
                  <a:lnTo>
                    <a:pt x="288277" y="111696"/>
                  </a:lnTo>
                  <a:lnTo>
                    <a:pt x="285508" y="111937"/>
                  </a:lnTo>
                  <a:lnTo>
                    <a:pt x="280149" y="112471"/>
                  </a:lnTo>
                  <a:lnTo>
                    <a:pt x="283184" y="108356"/>
                  </a:lnTo>
                  <a:lnTo>
                    <a:pt x="281076" y="107442"/>
                  </a:lnTo>
                  <a:lnTo>
                    <a:pt x="280873" y="107365"/>
                  </a:lnTo>
                  <a:lnTo>
                    <a:pt x="277101" y="107442"/>
                  </a:lnTo>
                  <a:lnTo>
                    <a:pt x="277520" y="107061"/>
                  </a:lnTo>
                  <a:lnTo>
                    <a:pt x="282549" y="102539"/>
                  </a:lnTo>
                  <a:lnTo>
                    <a:pt x="275704" y="100584"/>
                  </a:lnTo>
                  <a:lnTo>
                    <a:pt x="271411" y="100139"/>
                  </a:lnTo>
                  <a:lnTo>
                    <a:pt x="264782" y="100164"/>
                  </a:lnTo>
                  <a:lnTo>
                    <a:pt x="258559" y="101536"/>
                  </a:lnTo>
                  <a:lnTo>
                    <a:pt x="252641" y="104038"/>
                  </a:lnTo>
                  <a:lnTo>
                    <a:pt x="246900" y="107442"/>
                  </a:lnTo>
                  <a:lnTo>
                    <a:pt x="253974" y="108343"/>
                  </a:lnTo>
                  <a:lnTo>
                    <a:pt x="268173" y="107061"/>
                  </a:lnTo>
                  <a:lnTo>
                    <a:pt x="263931" y="107848"/>
                  </a:lnTo>
                  <a:lnTo>
                    <a:pt x="256082" y="109537"/>
                  </a:lnTo>
                  <a:lnTo>
                    <a:pt x="249174" y="111937"/>
                  </a:lnTo>
                  <a:lnTo>
                    <a:pt x="247726" y="114858"/>
                  </a:lnTo>
                  <a:lnTo>
                    <a:pt x="249237" y="116547"/>
                  </a:lnTo>
                  <a:lnTo>
                    <a:pt x="254342" y="115912"/>
                  </a:lnTo>
                  <a:lnTo>
                    <a:pt x="256197" y="115963"/>
                  </a:lnTo>
                  <a:lnTo>
                    <a:pt x="253466" y="116662"/>
                  </a:lnTo>
                  <a:lnTo>
                    <a:pt x="250266" y="117589"/>
                  </a:lnTo>
                  <a:lnTo>
                    <a:pt x="248081" y="118275"/>
                  </a:lnTo>
                  <a:lnTo>
                    <a:pt x="249085" y="123240"/>
                  </a:lnTo>
                  <a:lnTo>
                    <a:pt x="250850" y="123469"/>
                  </a:lnTo>
                  <a:lnTo>
                    <a:pt x="249186" y="123672"/>
                  </a:lnTo>
                  <a:lnTo>
                    <a:pt x="240131" y="122034"/>
                  </a:lnTo>
                  <a:lnTo>
                    <a:pt x="230873" y="120650"/>
                  </a:lnTo>
                  <a:lnTo>
                    <a:pt x="220941" y="122529"/>
                  </a:lnTo>
                  <a:lnTo>
                    <a:pt x="224078" y="123812"/>
                  </a:lnTo>
                  <a:lnTo>
                    <a:pt x="221576" y="124853"/>
                  </a:lnTo>
                  <a:lnTo>
                    <a:pt x="216776" y="125590"/>
                  </a:lnTo>
                  <a:lnTo>
                    <a:pt x="208978" y="126441"/>
                  </a:lnTo>
                  <a:lnTo>
                    <a:pt x="199186" y="126809"/>
                  </a:lnTo>
                  <a:lnTo>
                    <a:pt x="199656" y="132981"/>
                  </a:lnTo>
                  <a:lnTo>
                    <a:pt x="212229" y="133248"/>
                  </a:lnTo>
                  <a:lnTo>
                    <a:pt x="224802" y="132575"/>
                  </a:lnTo>
                  <a:lnTo>
                    <a:pt x="237350" y="131343"/>
                  </a:lnTo>
                  <a:lnTo>
                    <a:pt x="249847" y="129971"/>
                  </a:lnTo>
                  <a:lnTo>
                    <a:pt x="264668" y="128841"/>
                  </a:lnTo>
                  <a:lnTo>
                    <a:pt x="294373" y="127406"/>
                  </a:lnTo>
                  <a:lnTo>
                    <a:pt x="309168" y="126009"/>
                  </a:lnTo>
                  <a:lnTo>
                    <a:pt x="303733" y="127990"/>
                  </a:lnTo>
                  <a:lnTo>
                    <a:pt x="297789" y="127279"/>
                  </a:lnTo>
                  <a:lnTo>
                    <a:pt x="292138" y="127558"/>
                  </a:lnTo>
                  <a:lnTo>
                    <a:pt x="287261" y="128320"/>
                  </a:lnTo>
                  <a:lnTo>
                    <a:pt x="280263" y="129819"/>
                  </a:lnTo>
                  <a:lnTo>
                    <a:pt x="275818" y="131254"/>
                  </a:lnTo>
                  <a:lnTo>
                    <a:pt x="278587" y="131813"/>
                  </a:lnTo>
                  <a:lnTo>
                    <a:pt x="265049" y="132981"/>
                  </a:lnTo>
                  <a:lnTo>
                    <a:pt x="267500" y="133261"/>
                  </a:lnTo>
                  <a:lnTo>
                    <a:pt x="269951" y="133400"/>
                  </a:lnTo>
                  <a:lnTo>
                    <a:pt x="272415" y="133362"/>
                  </a:lnTo>
                  <a:lnTo>
                    <a:pt x="269227" y="134048"/>
                  </a:lnTo>
                  <a:lnTo>
                    <a:pt x="266001" y="134442"/>
                  </a:lnTo>
                  <a:lnTo>
                    <a:pt x="262737" y="134518"/>
                  </a:lnTo>
                  <a:lnTo>
                    <a:pt x="265734" y="134531"/>
                  </a:lnTo>
                  <a:lnTo>
                    <a:pt x="261683" y="134988"/>
                  </a:lnTo>
                  <a:lnTo>
                    <a:pt x="255079" y="135496"/>
                  </a:lnTo>
                  <a:lnTo>
                    <a:pt x="250380" y="135686"/>
                  </a:lnTo>
                  <a:lnTo>
                    <a:pt x="254596" y="137134"/>
                  </a:lnTo>
                  <a:lnTo>
                    <a:pt x="253263" y="137985"/>
                  </a:lnTo>
                  <a:lnTo>
                    <a:pt x="249516" y="138366"/>
                  </a:lnTo>
                  <a:lnTo>
                    <a:pt x="246519" y="138391"/>
                  </a:lnTo>
                  <a:lnTo>
                    <a:pt x="249161" y="140462"/>
                  </a:lnTo>
                  <a:lnTo>
                    <a:pt x="252120" y="141109"/>
                  </a:lnTo>
                  <a:lnTo>
                    <a:pt x="255371" y="140322"/>
                  </a:lnTo>
                  <a:lnTo>
                    <a:pt x="251142" y="141541"/>
                  </a:lnTo>
                  <a:lnTo>
                    <a:pt x="253161" y="142252"/>
                  </a:lnTo>
                  <a:lnTo>
                    <a:pt x="257644" y="142570"/>
                  </a:lnTo>
                  <a:lnTo>
                    <a:pt x="260794" y="142659"/>
                  </a:lnTo>
                  <a:lnTo>
                    <a:pt x="256235" y="143637"/>
                  </a:lnTo>
                  <a:lnTo>
                    <a:pt x="247726" y="140716"/>
                  </a:lnTo>
                  <a:lnTo>
                    <a:pt x="241439" y="148234"/>
                  </a:lnTo>
                  <a:lnTo>
                    <a:pt x="246811" y="151777"/>
                  </a:lnTo>
                  <a:lnTo>
                    <a:pt x="249593" y="151942"/>
                  </a:lnTo>
                  <a:lnTo>
                    <a:pt x="258279" y="151638"/>
                  </a:lnTo>
                  <a:lnTo>
                    <a:pt x="266001" y="150520"/>
                  </a:lnTo>
                  <a:lnTo>
                    <a:pt x="273989" y="146913"/>
                  </a:lnTo>
                  <a:lnTo>
                    <a:pt x="270332" y="149402"/>
                  </a:lnTo>
                  <a:lnTo>
                    <a:pt x="272630" y="150507"/>
                  </a:lnTo>
                  <a:lnTo>
                    <a:pt x="277495" y="150507"/>
                  </a:lnTo>
                  <a:lnTo>
                    <a:pt x="281368" y="149733"/>
                  </a:lnTo>
                  <a:lnTo>
                    <a:pt x="284187" y="148450"/>
                  </a:lnTo>
                  <a:lnTo>
                    <a:pt x="288747" y="151320"/>
                  </a:lnTo>
                  <a:lnTo>
                    <a:pt x="295910" y="150736"/>
                  </a:lnTo>
                  <a:lnTo>
                    <a:pt x="301904" y="149580"/>
                  </a:lnTo>
                  <a:lnTo>
                    <a:pt x="308063" y="150545"/>
                  </a:lnTo>
                  <a:lnTo>
                    <a:pt x="308584" y="149580"/>
                  </a:lnTo>
                  <a:lnTo>
                    <a:pt x="309206" y="148450"/>
                  </a:lnTo>
                  <a:lnTo>
                    <a:pt x="310045" y="146913"/>
                  </a:lnTo>
                  <a:lnTo>
                    <a:pt x="311264" y="144678"/>
                  </a:lnTo>
                  <a:lnTo>
                    <a:pt x="313055" y="143637"/>
                  </a:lnTo>
                  <a:lnTo>
                    <a:pt x="313410" y="143433"/>
                  </a:lnTo>
                  <a:lnTo>
                    <a:pt x="313042" y="149225"/>
                  </a:lnTo>
                  <a:lnTo>
                    <a:pt x="319773" y="147370"/>
                  </a:lnTo>
                  <a:lnTo>
                    <a:pt x="323088" y="146519"/>
                  </a:lnTo>
                  <a:lnTo>
                    <a:pt x="322656" y="143433"/>
                  </a:lnTo>
                  <a:lnTo>
                    <a:pt x="320332" y="141249"/>
                  </a:lnTo>
                  <a:lnTo>
                    <a:pt x="317296" y="140716"/>
                  </a:lnTo>
                  <a:lnTo>
                    <a:pt x="317881" y="140322"/>
                  </a:lnTo>
                  <a:lnTo>
                    <a:pt x="320929" y="138303"/>
                  </a:lnTo>
                  <a:lnTo>
                    <a:pt x="325081" y="135775"/>
                  </a:lnTo>
                  <a:lnTo>
                    <a:pt x="329704" y="136461"/>
                  </a:lnTo>
                  <a:lnTo>
                    <a:pt x="327355" y="135775"/>
                  </a:lnTo>
                  <a:lnTo>
                    <a:pt x="325932" y="135356"/>
                  </a:lnTo>
                  <a:lnTo>
                    <a:pt x="328828" y="133985"/>
                  </a:lnTo>
                  <a:lnTo>
                    <a:pt x="331089" y="133362"/>
                  </a:lnTo>
                  <a:lnTo>
                    <a:pt x="334187" y="132499"/>
                  </a:lnTo>
                  <a:lnTo>
                    <a:pt x="337807" y="131051"/>
                  </a:lnTo>
                  <a:lnTo>
                    <a:pt x="338683" y="139090"/>
                  </a:lnTo>
                  <a:lnTo>
                    <a:pt x="346976" y="131051"/>
                  </a:lnTo>
                  <a:lnTo>
                    <a:pt x="348564" y="129501"/>
                  </a:lnTo>
                  <a:lnTo>
                    <a:pt x="351282" y="127990"/>
                  </a:lnTo>
                  <a:lnTo>
                    <a:pt x="348538" y="126974"/>
                  </a:lnTo>
                  <a:lnTo>
                    <a:pt x="345452" y="126009"/>
                  </a:lnTo>
                  <a:lnTo>
                    <a:pt x="342811" y="125247"/>
                  </a:lnTo>
                  <a:lnTo>
                    <a:pt x="345249" y="123952"/>
                  </a:lnTo>
                  <a:lnTo>
                    <a:pt x="346786" y="123151"/>
                  </a:lnTo>
                  <a:lnTo>
                    <a:pt x="351955" y="123012"/>
                  </a:lnTo>
                  <a:lnTo>
                    <a:pt x="352450" y="122529"/>
                  </a:lnTo>
                  <a:lnTo>
                    <a:pt x="355676" y="119456"/>
                  </a:lnTo>
                  <a:lnTo>
                    <a:pt x="357657" y="117563"/>
                  </a:lnTo>
                  <a:lnTo>
                    <a:pt x="358089" y="117119"/>
                  </a:lnTo>
                  <a:lnTo>
                    <a:pt x="359448" y="115709"/>
                  </a:lnTo>
                  <a:lnTo>
                    <a:pt x="364388" y="113474"/>
                  </a:lnTo>
                  <a:lnTo>
                    <a:pt x="364591" y="113372"/>
                  </a:lnTo>
                  <a:lnTo>
                    <a:pt x="367880" y="112395"/>
                  </a:lnTo>
                  <a:lnTo>
                    <a:pt x="369519" y="110540"/>
                  </a:lnTo>
                  <a:lnTo>
                    <a:pt x="372440" y="107251"/>
                  </a:lnTo>
                  <a:lnTo>
                    <a:pt x="372618" y="107061"/>
                  </a:lnTo>
                  <a:lnTo>
                    <a:pt x="372529" y="106781"/>
                  </a:lnTo>
                  <a:lnTo>
                    <a:pt x="370624" y="102387"/>
                  </a:lnTo>
                  <a:lnTo>
                    <a:pt x="372135" y="102095"/>
                  </a:lnTo>
                  <a:lnTo>
                    <a:pt x="374484" y="101638"/>
                  </a:lnTo>
                  <a:lnTo>
                    <a:pt x="376504" y="101257"/>
                  </a:lnTo>
                  <a:close/>
                </a:path>
                <a:path w="1109345" h="1101089">
                  <a:moveTo>
                    <a:pt x="388404" y="405663"/>
                  </a:moveTo>
                  <a:lnTo>
                    <a:pt x="357720" y="428218"/>
                  </a:lnTo>
                  <a:lnTo>
                    <a:pt x="365023" y="428091"/>
                  </a:lnTo>
                  <a:lnTo>
                    <a:pt x="388404" y="405663"/>
                  </a:lnTo>
                  <a:close/>
                </a:path>
                <a:path w="1109345" h="1101089">
                  <a:moveTo>
                    <a:pt x="402043" y="509066"/>
                  </a:moveTo>
                  <a:lnTo>
                    <a:pt x="397725" y="509473"/>
                  </a:lnTo>
                  <a:lnTo>
                    <a:pt x="393712" y="507606"/>
                  </a:lnTo>
                  <a:lnTo>
                    <a:pt x="390067" y="505587"/>
                  </a:lnTo>
                  <a:lnTo>
                    <a:pt x="394639" y="505091"/>
                  </a:lnTo>
                  <a:lnTo>
                    <a:pt x="398424" y="499478"/>
                  </a:lnTo>
                  <a:lnTo>
                    <a:pt x="392366" y="497471"/>
                  </a:lnTo>
                  <a:lnTo>
                    <a:pt x="390055" y="495477"/>
                  </a:lnTo>
                  <a:lnTo>
                    <a:pt x="377240" y="489089"/>
                  </a:lnTo>
                  <a:lnTo>
                    <a:pt x="377596" y="498436"/>
                  </a:lnTo>
                  <a:lnTo>
                    <a:pt x="380352" y="498703"/>
                  </a:lnTo>
                  <a:lnTo>
                    <a:pt x="384035" y="500583"/>
                  </a:lnTo>
                  <a:lnTo>
                    <a:pt x="380212" y="506653"/>
                  </a:lnTo>
                  <a:lnTo>
                    <a:pt x="379577" y="508292"/>
                  </a:lnTo>
                  <a:lnTo>
                    <a:pt x="391617" y="508292"/>
                  </a:lnTo>
                  <a:lnTo>
                    <a:pt x="387311" y="511390"/>
                  </a:lnTo>
                  <a:lnTo>
                    <a:pt x="391731" y="511759"/>
                  </a:lnTo>
                  <a:lnTo>
                    <a:pt x="400265" y="515645"/>
                  </a:lnTo>
                  <a:lnTo>
                    <a:pt x="402043" y="509066"/>
                  </a:lnTo>
                  <a:close/>
                </a:path>
                <a:path w="1109345" h="1101089">
                  <a:moveTo>
                    <a:pt x="404774" y="504825"/>
                  </a:moveTo>
                  <a:lnTo>
                    <a:pt x="402920" y="503682"/>
                  </a:lnTo>
                  <a:lnTo>
                    <a:pt x="402183" y="504342"/>
                  </a:lnTo>
                  <a:lnTo>
                    <a:pt x="400481" y="505993"/>
                  </a:lnTo>
                  <a:lnTo>
                    <a:pt x="404774" y="504825"/>
                  </a:lnTo>
                  <a:close/>
                </a:path>
                <a:path w="1109345" h="1101089">
                  <a:moveTo>
                    <a:pt x="413639" y="467690"/>
                  </a:moveTo>
                  <a:lnTo>
                    <a:pt x="412242" y="468096"/>
                  </a:lnTo>
                  <a:lnTo>
                    <a:pt x="410959" y="468744"/>
                  </a:lnTo>
                  <a:lnTo>
                    <a:pt x="409778" y="469633"/>
                  </a:lnTo>
                  <a:lnTo>
                    <a:pt x="413639" y="467690"/>
                  </a:lnTo>
                  <a:close/>
                </a:path>
                <a:path w="1109345" h="1101089">
                  <a:moveTo>
                    <a:pt x="416763" y="570979"/>
                  </a:moveTo>
                  <a:lnTo>
                    <a:pt x="415480" y="571309"/>
                  </a:lnTo>
                  <a:lnTo>
                    <a:pt x="414108" y="571601"/>
                  </a:lnTo>
                  <a:lnTo>
                    <a:pt x="412889" y="572135"/>
                  </a:lnTo>
                  <a:lnTo>
                    <a:pt x="416763" y="570979"/>
                  </a:lnTo>
                  <a:close/>
                </a:path>
                <a:path w="1109345" h="1101089">
                  <a:moveTo>
                    <a:pt x="417741" y="83159"/>
                  </a:moveTo>
                  <a:lnTo>
                    <a:pt x="415950" y="79616"/>
                  </a:lnTo>
                  <a:lnTo>
                    <a:pt x="413296" y="79730"/>
                  </a:lnTo>
                  <a:lnTo>
                    <a:pt x="410718" y="80238"/>
                  </a:lnTo>
                  <a:lnTo>
                    <a:pt x="408216" y="81165"/>
                  </a:lnTo>
                  <a:lnTo>
                    <a:pt x="409244" y="81521"/>
                  </a:lnTo>
                  <a:lnTo>
                    <a:pt x="417741" y="83159"/>
                  </a:lnTo>
                  <a:close/>
                </a:path>
                <a:path w="1109345" h="1101089">
                  <a:moveTo>
                    <a:pt x="419823" y="713371"/>
                  </a:moveTo>
                  <a:lnTo>
                    <a:pt x="414388" y="712381"/>
                  </a:lnTo>
                  <a:lnTo>
                    <a:pt x="408355" y="713816"/>
                  </a:lnTo>
                  <a:lnTo>
                    <a:pt x="403593" y="716470"/>
                  </a:lnTo>
                  <a:lnTo>
                    <a:pt x="408927" y="717486"/>
                  </a:lnTo>
                  <a:lnTo>
                    <a:pt x="415239" y="716318"/>
                  </a:lnTo>
                  <a:lnTo>
                    <a:pt x="419823" y="713371"/>
                  </a:lnTo>
                  <a:close/>
                </a:path>
                <a:path w="1109345" h="1101089">
                  <a:moveTo>
                    <a:pt x="425259" y="27368"/>
                  </a:moveTo>
                  <a:lnTo>
                    <a:pt x="422732" y="25374"/>
                  </a:lnTo>
                  <a:lnTo>
                    <a:pt x="419900" y="24726"/>
                  </a:lnTo>
                  <a:lnTo>
                    <a:pt x="416763" y="25438"/>
                  </a:lnTo>
                  <a:lnTo>
                    <a:pt x="421513" y="24218"/>
                  </a:lnTo>
                  <a:lnTo>
                    <a:pt x="423545" y="21272"/>
                  </a:lnTo>
                  <a:lnTo>
                    <a:pt x="411137" y="17576"/>
                  </a:lnTo>
                  <a:lnTo>
                    <a:pt x="403771" y="22377"/>
                  </a:lnTo>
                  <a:lnTo>
                    <a:pt x="397408" y="19253"/>
                  </a:lnTo>
                  <a:lnTo>
                    <a:pt x="399808" y="17310"/>
                  </a:lnTo>
                  <a:lnTo>
                    <a:pt x="402513" y="16014"/>
                  </a:lnTo>
                  <a:lnTo>
                    <a:pt x="405523" y="15379"/>
                  </a:lnTo>
                  <a:lnTo>
                    <a:pt x="399834" y="14338"/>
                  </a:lnTo>
                  <a:lnTo>
                    <a:pt x="394931" y="10629"/>
                  </a:lnTo>
                  <a:lnTo>
                    <a:pt x="389051" y="10541"/>
                  </a:lnTo>
                  <a:lnTo>
                    <a:pt x="382270" y="11087"/>
                  </a:lnTo>
                  <a:lnTo>
                    <a:pt x="375386" y="12611"/>
                  </a:lnTo>
                  <a:lnTo>
                    <a:pt x="362165" y="16929"/>
                  </a:lnTo>
                  <a:lnTo>
                    <a:pt x="365036" y="12522"/>
                  </a:lnTo>
                  <a:lnTo>
                    <a:pt x="370370" y="13169"/>
                  </a:lnTo>
                  <a:lnTo>
                    <a:pt x="367271" y="0"/>
                  </a:lnTo>
                  <a:lnTo>
                    <a:pt x="354825" y="1816"/>
                  </a:lnTo>
                  <a:lnTo>
                    <a:pt x="335648" y="838"/>
                  </a:lnTo>
                  <a:lnTo>
                    <a:pt x="321741" y="1333"/>
                  </a:lnTo>
                  <a:lnTo>
                    <a:pt x="308165" y="3733"/>
                  </a:lnTo>
                  <a:lnTo>
                    <a:pt x="295630" y="8801"/>
                  </a:lnTo>
                  <a:lnTo>
                    <a:pt x="300431" y="13652"/>
                  </a:lnTo>
                  <a:lnTo>
                    <a:pt x="306501" y="10426"/>
                  </a:lnTo>
                  <a:lnTo>
                    <a:pt x="312293" y="11506"/>
                  </a:lnTo>
                  <a:lnTo>
                    <a:pt x="307632" y="15798"/>
                  </a:lnTo>
                  <a:lnTo>
                    <a:pt x="301180" y="16357"/>
                  </a:lnTo>
                  <a:lnTo>
                    <a:pt x="295630" y="18859"/>
                  </a:lnTo>
                  <a:lnTo>
                    <a:pt x="304012" y="18643"/>
                  </a:lnTo>
                  <a:lnTo>
                    <a:pt x="320154" y="13652"/>
                  </a:lnTo>
                  <a:lnTo>
                    <a:pt x="328523" y="13449"/>
                  </a:lnTo>
                  <a:lnTo>
                    <a:pt x="325907" y="17945"/>
                  </a:lnTo>
                  <a:lnTo>
                    <a:pt x="316166" y="19253"/>
                  </a:lnTo>
                  <a:lnTo>
                    <a:pt x="319049" y="22593"/>
                  </a:lnTo>
                  <a:lnTo>
                    <a:pt x="331076" y="20878"/>
                  </a:lnTo>
                  <a:lnTo>
                    <a:pt x="334695" y="19634"/>
                  </a:lnTo>
                  <a:lnTo>
                    <a:pt x="328510" y="24485"/>
                  </a:lnTo>
                  <a:lnTo>
                    <a:pt x="320929" y="22872"/>
                  </a:lnTo>
                  <a:lnTo>
                    <a:pt x="313791" y="24663"/>
                  </a:lnTo>
                  <a:lnTo>
                    <a:pt x="317868" y="25704"/>
                  </a:lnTo>
                  <a:lnTo>
                    <a:pt x="322072" y="25438"/>
                  </a:lnTo>
                  <a:lnTo>
                    <a:pt x="326212" y="25438"/>
                  </a:lnTo>
                  <a:lnTo>
                    <a:pt x="321043" y="31051"/>
                  </a:lnTo>
                  <a:lnTo>
                    <a:pt x="306336" y="28409"/>
                  </a:lnTo>
                  <a:lnTo>
                    <a:pt x="299351" y="27482"/>
                  </a:lnTo>
                  <a:lnTo>
                    <a:pt x="292366" y="27266"/>
                  </a:lnTo>
                  <a:lnTo>
                    <a:pt x="285445" y="27927"/>
                  </a:lnTo>
                  <a:lnTo>
                    <a:pt x="278599" y="29692"/>
                  </a:lnTo>
                  <a:lnTo>
                    <a:pt x="284924" y="36664"/>
                  </a:lnTo>
                  <a:lnTo>
                    <a:pt x="302488" y="37134"/>
                  </a:lnTo>
                  <a:lnTo>
                    <a:pt x="322046" y="34950"/>
                  </a:lnTo>
                  <a:lnTo>
                    <a:pt x="334327" y="33947"/>
                  </a:lnTo>
                  <a:lnTo>
                    <a:pt x="331520" y="35356"/>
                  </a:lnTo>
                  <a:lnTo>
                    <a:pt x="337121" y="36410"/>
                  </a:lnTo>
                  <a:lnTo>
                    <a:pt x="356438" y="37820"/>
                  </a:lnTo>
                  <a:lnTo>
                    <a:pt x="368503" y="37299"/>
                  </a:lnTo>
                  <a:lnTo>
                    <a:pt x="371081" y="43624"/>
                  </a:lnTo>
                  <a:lnTo>
                    <a:pt x="365340" y="44500"/>
                  </a:lnTo>
                  <a:lnTo>
                    <a:pt x="365480" y="47891"/>
                  </a:lnTo>
                  <a:lnTo>
                    <a:pt x="376224" y="54432"/>
                  </a:lnTo>
                  <a:lnTo>
                    <a:pt x="384619" y="53390"/>
                  </a:lnTo>
                  <a:lnTo>
                    <a:pt x="405561" y="51701"/>
                  </a:lnTo>
                  <a:lnTo>
                    <a:pt x="415848" y="44894"/>
                  </a:lnTo>
                  <a:lnTo>
                    <a:pt x="417207" y="35064"/>
                  </a:lnTo>
                  <a:lnTo>
                    <a:pt x="409028" y="36652"/>
                  </a:lnTo>
                  <a:lnTo>
                    <a:pt x="412597" y="31102"/>
                  </a:lnTo>
                  <a:lnTo>
                    <a:pt x="419557" y="29654"/>
                  </a:lnTo>
                  <a:lnTo>
                    <a:pt x="425259" y="27368"/>
                  </a:lnTo>
                  <a:close/>
                </a:path>
                <a:path w="1109345" h="1101089">
                  <a:moveTo>
                    <a:pt x="425411" y="648639"/>
                  </a:moveTo>
                  <a:lnTo>
                    <a:pt x="419557" y="644855"/>
                  </a:lnTo>
                  <a:lnTo>
                    <a:pt x="408051" y="648182"/>
                  </a:lnTo>
                  <a:lnTo>
                    <a:pt x="393446" y="657352"/>
                  </a:lnTo>
                  <a:lnTo>
                    <a:pt x="383832" y="668108"/>
                  </a:lnTo>
                  <a:lnTo>
                    <a:pt x="387311" y="676186"/>
                  </a:lnTo>
                  <a:lnTo>
                    <a:pt x="392722" y="679526"/>
                  </a:lnTo>
                  <a:lnTo>
                    <a:pt x="399973" y="676338"/>
                  </a:lnTo>
                  <a:lnTo>
                    <a:pt x="407263" y="670509"/>
                  </a:lnTo>
                  <a:lnTo>
                    <a:pt x="417766" y="661784"/>
                  </a:lnTo>
                  <a:lnTo>
                    <a:pt x="423392" y="655154"/>
                  </a:lnTo>
                  <a:lnTo>
                    <a:pt x="425411" y="648639"/>
                  </a:lnTo>
                  <a:close/>
                </a:path>
                <a:path w="1109345" h="1101089">
                  <a:moveTo>
                    <a:pt x="430301" y="487794"/>
                  </a:moveTo>
                  <a:lnTo>
                    <a:pt x="428117" y="488429"/>
                  </a:lnTo>
                  <a:lnTo>
                    <a:pt x="423722" y="485978"/>
                  </a:lnTo>
                  <a:lnTo>
                    <a:pt x="422567" y="484314"/>
                  </a:lnTo>
                  <a:lnTo>
                    <a:pt x="420471" y="489750"/>
                  </a:lnTo>
                  <a:lnTo>
                    <a:pt x="427228" y="490994"/>
                  </a:lnTo>
                  <a:lnTo>
                    <a:pt x="430301" y="487794"/>
                  </a:lnTo>
                  <a:close/>
                </a:path>
                <a:path w="1109345" h="1101089">
                  <a:moveTo>
                    <a:pt x="434670" y="135521"/>
                  </a:moveTo>
                  <a:lnTo>
                    <a:pt x="418693" y="128727"/>
                  </a:lnTo>
                  <a:lnTo>
                    <a:pt x="407238" y="130111"/>
                  </a:lnTo>
                  <a:lnTo>
                    <a:pt x="395998" y="132194"/>
                  </a:lnTo>
                  <a:lnTo>
                    <a:pt x="384784" y="134556"/>
                  </a:lnTo>
                  <a:lnTo>
                    <a:pt x="385800" y="129908"/>
                  </a:lnTo>
                  <a:lnTo>
                    <a:pt x="377812" y="129387"/>
                  </a:lnTo>
                  <a:lnTo>
                    <a:pt x="366229" y="130060"/>
                  </a:lnTo>
                  <a:lnTo>
                    <a:pt x="356006" y="132880"/>
                  </a:lnTo>
                  <a:lnTo>
                    <a:pt x="352107" y="138811"/>
                  </a:lnTo>
                  <a:lnTo>
                    <a:pt x="358165" y="137566"/>
                  </a:lnTo>
                  <a:lnTo>
                    <a:pt x="365315" y="131533"/>
                  </a:lnTo>
                  <a:lnTo>
                    <a:pt x="375881" y="132727"/>
                  </a:lnTo>
                  <a:lnTo>
                    <a:pt x="381177" y="135318"/>
                  </a:lnTo>
                  <a:lnTo>
                    <a:pt x="373811" y="136855"/>
                  </a:lnTo>
                  <a:lnTo>
                    <a:pt x="381927" y="137629"/>
                  </a:lnTo>
                  <a:lnTo>
                    <a:pt x="377875" y="138861"/>
                  </a:lnTo>
                  <a:lnTo>
                    <a:pt x="369519" y="140347"/>
                  </a:lnTo>
                  <a:lnTo>
                    <a:pt x="372808" y="141135"/>
                  </a:lnTo>
                  <a:lnTo>
                    <a:pt x="370509" y="141960"/>
                  </a:lnTo>
                  <a:lnTo>
                    <a:pt x="362508" y="143243"/>
                  </a:lnTo>
                  <a:lnTo>
                    <a:pt x="356539" y="144564"/>
                  </a:lnTo>
                  <a:lnTo>
                    <a:pt x="349961" y="146240"/>
                  </a:lnTo>
                  <a:lnTo>
                    <a:pt x="345554" y="150787"/>
                  </a:lnTo>
                  <a:lnTo>
                    <a:pt x="349618" y="150774"/>
                  </a:lnTo>
                  <a:lnTo>
                    <a:pt x="353339" y="154597"/>
                  </a:lnTo>
                  <a:lnTo>
                    <a:pt x="357162" y="151180"/>
                  </a:lnTo>
                  <a:lnTo>
                    <a:pt x="356552" y="154774"/>
                  </a:lnTo>
                  <a:lnTo>
                    <a:pt x="360845" y="157607"/>
                  </a:lnTo>
                  <a:lnTo>
                    <a:pt x="366687" y="159562"/>
                  </a:lnTo>
                  <a:lnTo>
                    <a:pt x="379425" y="162509"/>
                  </a:lnTo>
                  <a:lnTo>
                    <a:pt x="387934" y="163855"/>
                  </a:lnTo>
                  <a:lnTo>
                    <a:pt x="396544" y="164528"/>
                  </a:lnTo>
                  <a:lnTo>
                    <a:pt x="405599" y="164477"/>
                  </a:lnTo>
                  <a:lnTo>
                    <a:pt x="422033" y="158902"/>
                  </a:lnTo>
                  <a:lnTo>
                    <a:pt x="433743" y="147421"/>
                  </a:lnTo>
                  <a:lnTo>
                    <a:pt x="434670" y="135521"/>
                  </a:lnTo>
                  <a:close/>
                </a:path>
                <a:path w="1109345" h="1101089">
                  <a:moveTo>
                    <a:pt x="439547" y="590321"/>
                  </a:moveTo>
                  <a:lnTo>
                    <a:pt x="438581" y="585495"/>
                  </a:lnTo>
                  <a:lnTo>
                    <a:pt x="433832" y="585089"/>
                  </a:lnTo>
                  <a:lnTo>
                    <a:pt x="432854" y="584974"/>
                  </a:lnTo>
                  <a:lnTo>
                    <a:pt x="433527" y="584517"/>
                  </a:lnTo>
                  <a:lnTo>
                    <a:pt x="435267" y="583361"/>
                  </a:lnTo>
                  <a:lnTo>
                    <a:pt x="435927" y="580936"/>
                  </a:lnTo>
                  <a:lnTo>
                    <a:pt x="436079" y="580364"/>
                  </a:lnTo>
                  <a:lnTo>
                    <a:pt x="432422" y="580364"/>
                  </a:lnTo>
                  <a:lnTo>
                    <a:pt x="432320" y="578434"/>
                  </a:lnTo>
                  <a:lnTo>
                    <a:pt x="432282" y="577646"/>
                  </a:lnTo>
                  <a:lnTo>
                    <a:pt x="426440" y="575195"/>
                  </a:lnTo>
                  <a:lnTo>
                    <a:pt x="423646" y="578434"/>
                  </a:lnTo>
                  <a:lnTo>
                    <a:pt x="420738" y="578434"/>
                  </a:lnTo>
                  <a:lnTo>
                    <a:pt x="413778" y="578637"/>
                  </a:lnTo>
                  <a:lnTo>
                    <a:pt x="406971" y="579158"/>
                  </a:lnTo>
                  <a:lnTo>
                    <a:pt x="400164" y="579767"/>
                  </a:lnTo>
                  <a:lnTo>
                    <a:pt x="393166" y="580263"/>
                  </a:lnTo>
                  <a:lnTo>
                    <a:pt x="397383" y="576808"/>
                  </a:lnTo>
                  <a:lnTo>
                    <a:pt x="402336" y="575576"/>
                  </a:lnTo>
                  <a:lnTo>
                    <a:pt x="406247" y="573913"/>
                  </a:lnTo>
                  <a:lnTo>
                    <a:pt x="406641" y="572147"/>
                  </a:lnTo>
                  <a:lnTo>
                    <a:pt x="407327" y="569125"/>
                  </a:lnTo>
                  <a:lnTo>
                    <a:pt x="406857" y="565454"/>
                  </a:lnTo>
                  <a:lnTo>
                    <a:pt x="412318" y="563613"/>
                  </a:lnTo>
                  <a:lnTo>
                    <a:pt x="411670" y="555320"/>
                  </a:lnTo>
                  <a:lnTo>
                    <a:pt x="407631" y="552221"/>
                  </a:lnTo>
                  <a:lnTo>
                    <a:pt x="404495" y="550227"/>
                  </a:lnTo>
                  <a:lnTo>
                    <a:pt x="401193" y="548144"/>
                  </a:lnTo>
                  <a:lnTo>
                    <a:pt x="395897" y="550227"/>
                  </a:lnTo>
                  <a:lnTo>
                    <a:pt x="390588" y="543902"/>
                  </a:lnTo>
                  <a:lnTo>
                    <a:pt x="387794" y="543661"/>
                  </a:lnTo>
                  <a:lnTo>
                    <a:pt x="379603" y="538988"/>
                  </a:lnTo>
                  <a:lnTo>
                    <a:pt x="382155" y="533679"/>
                  </a:lnTo>
                  <a:lnTo>
                    <a:pt x="376034" y="530644"/>
                  </a:lnTo>
                  <a:lnTo>
                    <a:pt x="375246" y="530250"/>
                  </a:lnTo>
                  <a:lnTo>
                    <a:pt x="366318" y="530644"/>
                  </a:lnTo>
                  <a:lnTo>
                    <a:pt x="361416" y="529958"/>
                  </a:lnTo>
                  <a:lnTo>
                    <a:pt x="363664" y="526313"/>
                  </a:lnTo>
                  <a:lnTo>
                    <a:pt x="358736" y="520623"/>
                  </a:lnTo>
                  <a:lnTo>
                    <a:pt x="350888" y="519049"/>
                  </a:lnTo>
                  <a:lnTo>
                    <a:pt x="342976" y="528662"/>
                  </a:lnTo>
                  <a:lnTo>
                    <a:pt x="338188" y="529958"/>
                  </a:lnTo>
                  <a:lnTo>
                    <a:pt x="335343" y="525119"/>
                  </a:lnTo>
                  <a:lnTo>
                    <a:pt x="342925" y="521741"/>
                  </a:lnTo>
                  <a:lnTo>
                    <a:pt x="335889" y="518744"/>
                  </a:lnTo>
                  <a:lnTo>
                    <a:pt x="338099" y="516610"/>
                  </a:lnTo>
                  <a:lnTo>
                    <a:pt x="342036" y="516839"/>
                  </a:lnTo>
                  <a:lnTo>
                    <a:pt x="342226" y="516610"/>
                  </a:lnTo>
                  <a:lnTo>
                    <a:pt x="345897" y="512229"/>
                  </a:lnTo>
                  <a:lnTo>
                    <a:pt x="344678" y="508723"/>
                  </a:lnTo>
                  <a:lnTo>
                    <a:pt x="346684" y="506361"/>
                  </a:lnTo>
                  <a:lnTo>
                    <a:pt x="343979" y="504621"/>
                  </a:lnTo>
                  <a:lnTo>
                    <a:pt x="341274" y="504621"/>
                  </a:lnTo>
                  <a:lnTo>
                    <a:pt x="338582" y="506361"/>
                  </a:lnTo>
                  <a:lnTo>
                    <a:pt x="339991" y="502539"/>
                  </a:lnTo>
                  <a:lnTo>
                    <a:pt x="302183" y="524878"/>
                  </a:lnTo>
                  <a:lnTo>
                    <a:pt x="287731" y="540207"/>
                  </a:lnTo>
                  <a:lnTo>
                    <a:pt x="280390" y="547789"/>
                  </a:lnTo>
                  <a:lnTo>
                    <a:pt x="275539" y="552627"/>
                  </a:lnTo>
                  <a:lnTo>
                    <a:pt x="269443" y="556196"/>
                  </a:lnTo>
                  <a:lnTo>
                    <a:pt x="262420" y="567093"/>
                  </a:lnTo>
                  <a:lnTo>
                    <a:pt x="264896" y="575005"/>
                  </a:lnTo>
                  <a:lnTo>
                    <a:pt x="258000" y="577151"/>
                  </a:lnTo>
                  <a:lnTo>
                    <a:pt x="235026" y="583184"/>
                  </a:lnTo>
                  <a:lnTo>
                    <a:pt x="224193" y="587641"/>
                  </a:lnTo>
                  <a:lnTo>
                    <a:pt x="214769" y="594969"/>
                  </a:lnTo>
                  <a:lnTo>
                    <a:pt x="219430" y="598043"/>
                  </a:lnTo>
                  <a:lnTo>
                    <a:pt x="224840" y="597928"/>
                  </a:lnTo>
                  <a:lnTo>
                    <a:pt x="230454" y="596188"/>
                  </a:lnTo>
                  <a:lnTo>
                    <a:pt x="235686" y="594398"/>
                  </a:lnTo>
                  <a:lnTo>
                    <a:pt x="243484" y="593267"/>
                  </a:lnTo>
                  <a:lnTo>
                    <a:pt x="251307" y="593039"/>
                  </a:lnTo>
                  <a:lnTo>
                    <a:pt x="259054" y="592277"/>
                  </a:lnTo>
                  <a:lnTo>
                    <a:pt x="266623" y="589572"/>
                  </a:lnTo>
                  <a:lnTo>
                    <a:pt x="265404" y="595503"/>
                  </a:lnTo>
                  <a:lnTo>
                    <a:pt x="261124" y="601002"/>
                  </a:lnTo>
                  <a:lnTo>
                    <a:pt x="256298" y="606412"/>
                  </a:lnTo>
                  <a:lnTo>
                    <a:pt x="253453" y="612051"/>
                  </a:lnTo>
                  <a:lnTo>
                    <a:pt x="257454" y="616254"/>
                  </a:lnTo>
                  <a:lnTo>
                    <a:pt x="268287" y="615073"/>
                  </a:lnTo>
                  <a:lnTo>
                    <a:pt x="280035" y="611632"/>
                  </a:lnTo>
                  <a:lnTo>
                    <a:pt x="286854" y="609003"/>
                  </a:lnTo>
                  <a:lnTo>
                    <a:pt x="296862" y="603694"/>
                  </a:lnTo>
                  <a:lnTo>
                    <a:pt x="306705" y="598309"/>
                  </a:lnTo>
                  <a:lnTo>
                    <a:pt x="316776" y="593369"/>
                  </a:lnTo>
                  <a:lnTo>
                    <a:pt x="326999" y="589572"/>
                  </a:lnTo>
                  <a:lnTo>
                    <a:pt x="327520" y="589368"/>
                  </a:lnTo>
                  <a:lnTo>
                    <a:pt x="335749" y="586930"/>
                  </a:lnTo>
                  <a:lnTo>
                    <a:pt x="335241" y="581660"/>
                  </a:lnTo>
                  <a:lnTo>
                    <a:pt x="348640" y="573874"/>
                  </a:lnTo>
                  <a:lnTo>
                    <a:pt x="355828" y="575449"/>
                  </a:lnTo>
                  <a:lnTo>
                    <a:pt x="358851" y="573874"/>
                  </a:lnTo>
                  <a:lnTo>
                    <a:pt x="362165" y="572147"/>
                  </a:lnTo>
                  <a:lnTo>
                    <a:pt x="362648" y="575246"/>
                  </a:lnTo>
                  <a:lnTo>
                    <a:pt x="360781" y="577481"/>
                  </a:lnTo>
                  <a:lnTo>
                    <a:pt x="357911" y="578332"/>
                  </a:lnTo>
                  <a:lnTo>
                    <a:pt x="362038" y="581723"/>
                  </a:lnTo>
                  <a:lnTo>
                    <a:pt x="368528" y="580936"/>
                  </a:lnTo>
                  <a:lnTo>
                    <a:pt x="378777" y="585787"/>
                  </a:lnTo>
                  <a:lnTo>
                    <a:pt x="364832" y="589102"/>
                  </a:lnTo>
                  <a:lnTo>
                    <a:pt x="365937" y="592937"/>
                  </a:lnTo>
                  <a:lnTo>
                    <a:pt x="372160" y="592874"/>
                  </a:lnTo>
                  <a:lnTo>
                    <a:pt x="380936" y="593496"/>
                  </a:lnTo>
                  <a:lnTo>
                    <a:pt x="384784" y="594588"/>
                  </a:lnTo>
                  <a:lnTo>
                    <a:pt x="391236" y="597598"/>
                  </a:lnTo>
                  <a:lnTo>
                    <a:pt x="403631" y="600456"/>
                  </a:lnTo>
                  <a:lnTo>
                    <a:pt x="415391" y="598563"/>
                  </a:lnTo>
                  <a:lnTo>
                    <a:pt x="427164" y="594372"/>
                  </a:lnTo>
                  <a:lnTo>
                    <a:pt x="431749" y="592874"/>
                  </a:lnTo>
                  <a:lnTo>
                    <a:pt x="439547" y="590321"/>
                  </a:lnTo>
                  <a:close/>
                </a:path>
                <a:path w="1109345" h="1101089">
                  <a:moveTo>
                    <a:pt x="476300" y="192989"/>
                  </a:moveTo>
                  <a:lnTo>
                    <a:pt x="467321" y="189115"/>
                  </a:lnTo>
                  <a:lnTo>
                    <a:pt x="456882" y="186944"/>
                  </a:lnTo>
                  <a:lnTo>
                    <a:pt x="446189" y="186461"/>
                  </a:lnTo>
                  <a:lnTo>
                    <a:pt x="436435" y="187693"/>
                  </a:lnTo>
                  <a:lnTo>
                    <a:pt x="434047" y="188252"/>
                  </a:lnTo>
                  <a:lnTo>
                    <a:pt x="423151" y="192697"/>
                  </a:lnTo>
                  <a:lnTo>
                    <a:pt x="419506" y="182664"/>
                  </a:lnTo>
                  <a:lnTo>
                    <a:pt x="416217" y="185254"/>
                  </a:lnTo>
                  <a:lnTo>
                    <a:pt x="404723" y="181686"/>
                  </a:lnTo>
                  <a:lnTo>
                    <a:pt x="397738" y="180327"/>
                  </a:lnTo>
                  <a:lnTo>
                    <a:pt x="384263" y="183451"/>
                  </a:lnTo>
                  <a:lnTo>
                    <a:pt x="378180" y="182880"/>
                  </a:lnTo>
                  <a:lnTo>
                    <a:pt x="370255" y="183603"/>
                  </a:lnTo>
                  <a:lnTo>
                    <a:pt x="351815" y="184683"/>
                  </a:lnTo>
                  <a:lnTo>
                    <a:pt x="342569" y="186639"/>
                  </a:lnTo>
                  <a:lnTo>
                    <a:pt x="335140" y="191058"/>
                  </a:lnTo>
                  <a:lnTo>
                    <a:pt x="339763" y="193370"/>
                  </a:lnTo>
                  <a:lnTo>
                    <a:pt x="336931" y="196049"/>
                  </a:lnTo>
                  <a:lnTo>
                    <a:pt x="337743" y="198729"/>
                  </a:lnTo>
                  <a:lnTo>
                    <a:pt x="341325" y="199948"/>
                  </a:lnTo>
                  <a:lnTo>
                    <a:pt x="337286" y="202044"/>
                  </a:lnTo>
                  <a:lnTo>
                    <a:pt x="333514" y="200253"/>
                  </a:lnTo>
                  <a:lnTo>
                    <a:pt x="326783" y="194792"/>
                  </a:lnTo>
                  <a:lnTo>
                    <a:pt x="321462" y="197370"/>
                  </a:lnTo>
                  <a:lnTo>
                    <a:pt x="317919" y="198780"/>
                  </a:lnTo>
                  <a:lnTo>
                    <a:pt x="311378" y="203136"/>
                  </a:lnTo>
                  <a:lnTo>
                    <a:pt x="306451" y="209105"/>
                  </a:lnTo>
                  <a:lnTo>
                    <a:pt x="301866" y="215392"/>
                  </a:lnTo>
                  <a:lnTo>
                    <a:pt x="296354" y="220700"/>
                  </a:lnTo>
                  <a:lnTo>
                    <a:pt x="285597" y="227266"/>
                  </a:lnTo>
                  <a:lnTo>
                    <a:pt x="280911" y="231940"/>
                  </a:lnTo>
                  <a:lnTo>
                    <a:pt x="280873" y="236867"/>
                  </a:lnTo>
                  <a:lnTo>
                    <a:pt x="282105" y="242519"/>
                  </a:lnTo>
                  <a:lnTo>
                    <a:pt x="279196" y="247662"/>
                  </a:lnTo>
                  <a:lnTo>
                    <a:pt x="269748" y="257213"/>
                  </a:lnTo>
                  <a:lnTo>
                    <a:pt x="273748" y="257327"/>
                  </a:lnTo>
                  <a:lnTo>
                    <a:pt x="277723" y="256717"/>
                  </a:lnTo>
                  <a:lnTo>
                    <a:pt x="281724" y="256832"/>
                  </a:lnTo>
                  <a:lnTo>
                    <a:pt x="277469" y="257213"/>
                  </a:lnTo>
                  <a:lnTo>
                    <a:pt x="268871" y="257937"/>
                  </a:lnTo>
                  <a:lnTo>
                    <a:pt x="265442" y="260692"/>
                  </a:lnTo>
                  <a:lnTo>
                    <a:pt x="269900" y="264096"/>
                  </a:lnTo>
                  <a:lnTo>
                    <a:pt x="278904" y="263512"/>
                  </a:lnTo>
                  <a:lnTo>
                    <a:pt x="290322" y="263296"/>
                  </a:lnTo>
                  <a:lnTo>
                    <a:pt x="295579" y="262394"/>
                  </a:lnTo>
                  <a:lnTo>
                    <a:pt x="303276" y="258699"/>
                  </a:lnTo>
                  <a:lnTo>
                    <a:pt x="294894" y="261861"/>
                  </a:lnTo>
                  <a:lnTo>
                    <a:pt x="302437" y="258000"/>
                  </a:lnTo>
                  <a:lnTo>
                    <a:pt x="325513" y="248132"/>
                  </a:lnTo>
                  <a:lnTo>
                    <a:pt x="331038" y="243586"/>
                  </a:lnTo>
                  <a:lnTo>
                    <a:pt x="330098" y="239268"/>
                  </a:lnTo>
                  <a:lnTo>
                    <a:pt x="325107" y="236143"/>
                  </a:lnTo>
                  <a:lnTo>
                    <a:pt x="318477" y="235165"/>
                  </a:lnTo>
                  <a:lnTo>
                    <a:pt x="332625" y="232257"/>
                  </a:lnTo>
                  <a:lnTo>
                    <a:pt x="346583" y="233032"/>
                  </a:lnTo>
                  <a:lnTo>
                    <a:pt x="360553" y="235178"/>
                  </a:lnTo>
                  <a:lnTo>
                    <a:pt x="374700" y="236435"/>
                  </a:lnTo>
                  <a:lnTo>
                    <a:pt x="382625" y="236461"/>
                  </a:lnTo>
                  <a:lnTo>
                    <a:pt x="400646" y="226949"/>
                  </a:lnTo>
                  <a:lnTo>
                    <a:pt x="410972" y="221157"/>
                  </a:lnTo>
                  <a:lnTo>
                    <a:pt x="422656" y="218503"/>
                  </a:lnTo>
                  <a:lnTo>
                    <a:pt x="414020" y="216585"/>
                  </a:lnTo>
                  <a:lnTo>
                    <a:pt x="422148" y="214503"/>
                  </a:lnTo>
                  <a:lnTo>
                    <a:pt x="437172" y="206400"/>
                  </a:lnTo>
                  <a:lnTo>
                    <a:pt x="452742" y="202463"/>
                  </a:lnTo>
                  <a:lnTo>
                    <a:pt x="460476" y="197929"/>
                  </a:lnTo>
                  <a:lnTo>
                    <a:pt x="468210" y="193840"/>
                  </a:lnTo>
                  <a:lnTo>
                    <a:pt x="476300" y="192989"/>
                  </a:lnTo>
                  <a:close/>
                </a:path>
                <a:path w="1109345" h="1101089">
                  <a:moveTo>
                    <a:pt x="507669" y="87388"/>
                  </a:moveTo>
                  <a:lnTo>
                    <a:pt x="502640" y="85483"/>
                  </a:lnTo>
                  <a:lnTo>
                    <a:pt x="493395" y="84213"/>
                  </a:lnTo>
                  <a:lnTo>
                    <a:pt x="487540" y="83591"/>
                  </a:lnTo>
                  <a:lnTo>
                    <a:pt x="478764" y="81813"/>
                  </a:lnTo>
                  <a:lnTo>
                    <a:pt x="470331" y="80289"/>
                  </a:lnTo>
                  <a:lnTo>
                    <a:pt x="461784" y="79133"/>
                  </a:lnTo>
                  <a:lnTo>
                    <a:pt x="452704" y="78892"/>
                  </a:lnTo>
                  <a:lnTo>
                    <a:pt x="445528" y="79133"/>
                  </a:lnTo>
                  <a:lnTo>
                    <a:pt x="438251" y="79260"/>
                  </a:lnTo>
                  <a:lnTo>
                    <a:pt x="428574" y="81165"/>
                  </a:lnTo>
                  <a:lnTo>
                    <a:pt x="426072" y="81940"/>
                  </a:lnTo>
                  <a:lnTo>
                    <a:pt x="423684" y="83210"/>
                  </a:lnTo>
                  <a:lnTo>
                    <a:pt x="424091" y="86245"/>
                  </a:lnTo>
                  <a:lnTo>
                    <a:pt x="425551" y="87401"/>
                  </a:lnTo>
                  <a:lnTo>
                    <a:pt x="425907" y="87388"/>
                  </a:lnTo>
                  <a:lnTo>
                    <a:pt x="429120" y="87388"/>
                  </a:lnTo>
                  <a:lnTo>
                    <a:pt x="507669" y="87388"/>
                  </a:lnTo>
                  <a:close/>
                </a:path>
                <a:path w="1109345" h="1101089">
                  <a:moveTo>
                    <a:pt x="535482" y="550189"/>
                  </a:moveTo>
                  <a:lnTo>
                    <a:pt x="527773" y="551370"/>
                  </a:lnTo>
                  <a:lnTo>
                    <a:pt x="533654" y="551370"/>
                  </a:lnTo>
                  <a:lnTo>
                    <a:pt x="535419" y="550456"/>
                  </a:lnTo>
                  <a:lnTo>
                    <a:pt x="535482" y="550189"/>
                  </a:lnTo>
                  <a:close/>
                </a:path>
                <a:path w="1109345" h="1101089">
                  <a:moveTo>
                    <a:pt x="830745" y="138061"/>
                  </a:moveTo>
                  <a:lnTo>
                    <a:pt x="828586" y="135013"/>
                  </a:lnTo>
                  <a:lnTo>
                    <a:pt x="826604" y="132219"/>
                  </a:lnTo>
                  <a:lnTo>
                    <a:pt x="818426" y="134391"/>
                  </a:lnTo>
                  <a:lnTo>
                    <a:pt x="812520" y="135013"/>
                  </a:lnTo>
                  <a:lnTo>
                    <a:pt x="815784" y="133870"/>
                  </a:lnTo>
                  <a:lnTo>
                    <a:pt x="819569" y="133743"/>
                  </a:lnTo>
                  <a:lnTo>
                    <a:pt x="822566" y="131965"/>
                  </a:lnTo>
                  <a:lnTo>
                    <a:pt x="816533" y="128536"/>
                  </a:lnTo>
                  <a:lnTo>
                    <a:pt x="816317" y="128409"/>
                  </a:lnTo>
                  <a:lnTo>
                    <a:pt x="808901" y="128041"/>
                  </a:lnTo>
                  <a:lnTo>
                    <a:pt x="801179" y="128536"/>
                  </a:lnTo>
                  <a:lnTo>
                    <a:pt x="793978" y="128041"/>
                  </a:lnTo>
                  <a:lnTo>
                    <a:pt x="796594" y="126263"/>
                  </a:lnTo>
                  <a:lnTo>
                    <a:pt x="797852" y="125361"/>
                  </a:lnTo>
                  <a:lnTo>
                    <a:pt x="794169" y="123964"/>
                  </a:lnTo>
                  <a:lnTo>
                    <a:pt x="783805" y="120040"/>
                  </a:lnTo>
                  <a:lnTo>
                    <a:pt x="767524" y="121170"/>
                  </a:lnTo>
                  <a:lnTo>
                    <a:pt x="750938" y="123964"/>
                  </a:lnTo>
                  <a:lnTo>
                    <a:pt x="735952" y="123837"/>
                  </a:lnTo>
                  <a:lnTo>
                    <a:pt x="726020" y="122834"/>
                  </a:lnTo>
                  <a:lnTo>
                    <a:pt x="716216" y="124091"/>
                  </a:lnTo>
                  <a:lnTo>
                    <a:pt x="706437" y="126136"/>
                  </a:lnTo>
                  <a:lnTo>
                    <a:pt x="696582" y="127787"/>
                  </a:lnTo>
                  <a:lnTo>
                    <a:pt x="676275" y="129565"/>
                  </a:lnTo>
                  <a:lnTo>
                    <a:pt x="666013" y="130835"/>
                  </a:lnTo>
                  <a:lnTo>
                    <a:pt x="656209" y="132740"/>
                  </a:lnTo>
                  <a:lnTo>
                    <a:pt x="658596" y="135013"/>
                  </a:lnTo>
                  <a:lnTo>
                    <a:pt x="661708" y="136537"/>
                  </a:lnTo>
                  <a:lnTo>
                    <a:pt x="665124" y="136537"/>
                  </a:lnTo>
                  <a:lnTo>
                    <a:pt x="658101" y="137439"/>
                  </a:lnTo>
                  <a:lnTo>
                    <a:pt x="651027" y="137934"/>
                  </a:lnTo>
                  <a:lnTo>
                    <a:pt x="636854" y="138442"/>
                  </a:lnTo>
                  <a:lnTo>
                    <a:pt x="640486" y="137045"/>
                  </a:lnTo>
                  <a:lnTo>
                    <a:pt x="639965" y="136537"/>
                  </a:lnTo>
                  <a:lnTo>
                    <a:pt x="638797" y="135394"/>
                  </a:lnTo>
                  <a:lnTo>
                    <a:pt x="637895" y="134505"/>
                  </a:lnTo>
                  <a:lnTo>
                    <a:pt x="632764" y="132092"/>
                  </a:lnTo>
                  <a:lnTo>
                    <a:pt x="628802" y="130568"/>
                  </a:lnTo>
                  <a:lnTo>
                    <a:pt x="623112" y="128663"/>
                  </a:lnTo>
                  <a:lnTo>
                    <a:pt x="616470" y="130835"/>
                  </a:lnTo>
                  <a:lnTo>
                    <a:pt x="612521" y="135394"/>
                  </a:lnTo>
                  <a:lnTo>
                    <a:pt x="612394" y="134264"/>
                  </a:lnTo>
                  <a:lnTo>
                    <a:pt x="612114" y="131584"/>
                  </a:lnTo>
                  <a:lnTo>
                    <a:pt x="606120" y="131584"/>
                  </a:lnTo>
                  <a:lnTo>
                    <a:pt x="600760" y="132689"/>
                  </a:lnTo>
                  <a:lnTo>
                    <a:pt x="593331" y="129044"/>
                  </a:lnTo>
                  <a:lnTo>
                    <a:pt x="582879" y="125234"/>
                  </a:lnTo>
                  <a:lnTo>
                    <a:pt x="582510" y="132613"/>
                  </a:lnTo>
                  <a:lnTo>
                    <a:pt x="574687" y="136537"/>
                  </a:lnTo>
                  <a:lnTo>
                    <a:pt x="574459" y="134632"/>
                  </a:lnTo>
                  <a:lnTo>
                    <a:pt x="572706" y="131838"/>
                  </a:lnTo>
                  <a:lnTo>
                    <a:pt x="570636" y="128524"/>
                  </a:lnTo>
                  <a:lnTo>
                    <a:pt x="573836" y="129044"/>
                  </a:lnTo>
                  <a:lnTo>
                    <a:pt x="576097" y="127393"/>
                  </a:lnTo>
                  <a:lnTo>
                    <a:pt x="578878" y="125361"/>
                  </a:lnTo>
                  <a:lnTo>
                    <a:pt x="577824" y="122567"/>
                  </a:lnTo>
                  <a:lnTo>
                    <a:pt x="577100" y="120662"/>
                  </a:lnTo>
                  <a:lnTo>
                    <a:pt x="571766" y="119659"/>
                  </a:lnTo>
                  <a:lnTo>
                    <a:pt x="568515" y="122186"/>
                  </a:lnTo>
                  <a:lnTo>
                    <a:pt x="568515" y="128168"/>
                  </a:lnTo>
                  <a:lnTo>
                    <a:pt x="561898" y="131711"/>
                  </a:lnTo>
                  <a:lnTo>
                    <a:pt x="558355" y="131838"/>
                  </a:lnTo>
                  <a:lnTo>
                    <a:pt x="562444" y="130835"/>
                  </a:lnTo>
                  <a:lnTo>
                    <a:pt x="557504" y="130568"/>
                  </a:lnTo>
                  <a:lnTo>
                    <a:pt x="562000" y="129311"/>
                  </a:lnTo>
                  <a:lnTo>
                    <a:pt x="567740" y="128041"/>
                  </a:lnTo>
                  <a:lnTo>
                    <a:pt x="568515" y="128168"/>
                  </a:lnTo>
                  <a:lnTo>
                    <a:pt x="568515" y="122186"/>
                  </a:lnTo>
                  <a:lnTo>
                    <a:pt x="568020" y="122567"/>
                  </a:lnTo>
                  <a:lnTo>
                    <a:pt x="569201" y="121437"/>
                  </a:lnTo>
                  <a:lnTo>
                    <a:pt x="574548" y="116217"/>
                  </a:lnTo>
                  <a:lnTo>
                    <a:pt x="564629" y="116484"/>
                  </a:lnTo>
                  <a:lnTo>
                    <a:pt x="560273" y="116992"/>
                  </a:lnTo>
                  <a:lnTo>
                    <a:pt x="544855" y="117487"/>
                  </a:lnTo>
                  <a:lnTo>
                    <a:pt x="537133" y="118516"/>
                  </a:lnTo>
                  <a:lnTo>
                    <a:pt x="530898" y="121437"/>
                  </a:lnTo>
                  <a:lnTo>
                    <a:pt x="538378" y="117106"/>
                  </a:lnTo>
                  <a:lnTo>
                    <a:pt x="546798" y="115455"/>
                  </a:lnTo>
                  <a:lnTo>
                    <a:pt x="555586" y="114960"/>
                  </a:lnTo>
                  <a:lnTo>
                    <a:pt x="564146" y="113690"/>
                  </a:lnTo>
                  <a:lnTo>
                    <a:pt x="558482" y="112534"/>
                  </a:lnTo>
                  <a:lnTo>
                    <a:pt x="552818" y="113436"/>
                  </a:lnTo>
                  <a:lnTo>
                    <a:pt x="547116" y="113690"/>
                  </a:lnTo>
                  <a:lnTo>
                    <a:pt x="550062" y="112166"/>
                  </a:lnTo>
                  <a:lnTo>
                    <a:pt x="546125" y="111137"/>
                  </a:lnTo>
                  <a:lnTo>
                    <a:pt x="539686" y="110642"/>
                  </a:lnTo>
                  <a:lnTo>
                    <a:pt x="535139" y="110642"/>
                  </a:lnTo>
                  <a:lnTo>
                    <a:pt x="540677" y="110261"/>
                  </a:lnTo>
                  <a:lnTo>
                    <a:pt x="540804" y="109105"/>
                  </a:lnTo>
                  <a:lnTo>
                    <a:pt x="535520" y="107213"/>
                  </a:lnTo>
                  <a:lnTo>
                    <a:pt x="543306" y="107086"/>
                  </a:lnTo>
                  <a:lnTo>
                    <a:pt x="551840" y="108343"/>
                  </a:lnTo>
                  <a:lnTo>
                    <a:pt x="560438" y="110261"/>
                  </a:lnTo>
                  <a:lnTo>
                    <a:pt x="568401" y="111391"/>
                  </a:lnTo>
                  <a:lnTo>
                    <a:pt x="564705" y="110261"/>
                  </a:lnTo>
                  <a:lnTo>
                    <a:pt x="567944" y="109994"/>
                  </a:lnTo>
                  <a:lnTo>
                    <a:pt x="573735" y="109994"/>
                  </a:lnTo>
                  <a:lnTo>
                    <a:pt x="583628" y="110388"/>
                  </a:lnTo>
                  <a:lnTo>
                    <a:pt x="589826" y="110515"/>
                  </a:lnTo>
                  <a:lnTo>
                    <a:pt x="591159" y="109994"/>
                  </a:lnTo>
                  <a:lnTo>
                    <a:pt x="595477" y="108343"/>
                  </a:lnTo>
                  <a:lnTo>
                    <a:pt x="593725" y="107086"/>
                  </a:lnTo>
                  <a:lnTo>
                    <a:pt x="587235" y="102387"/>
                  </a:lnTo>
                  <a:lnTo>
                    <a:pt x="586879" y="102120"/>
                  </a:lnTo>
                  <a:lnTo>
                    <a:pt x="580656" y="100990"/>
                  </a:lnTo>
                  <a:lnTo>
                    <a:pt x="574433" y="99834"/>
                  </a:lnTo>
                  <a:lnTo>
                    <a:pt x="573747" y="99707"/>
                  </a:lnTo>
                  <a:lnTo>
                    <a:pt x="559765" y="99466"/>
                  </a:lnTo>
                  <a:lnTo>
                    <a:pt x="548678" y="99834"/>
                  </a:lnTo>
                  <a:lnTo>
                    <a:pt x="554659" y="98056"/>
                  </a:lnTo>
                  <a:lnTo>
                    <a:pt x="560895" y="98437"/>
                  </a:lnTo>
                  <a:lnTo>
                    <a:pt x="567220" y="99339"/>
                  </a:lnTo>
                  <a:lnTo>
                    <a:pt x="573455" y="99466"/>
                  </a:lnTo>
                  <a:lnTo>
                    <a:pt x="572135" y="98056"/>
                  </a:lnTo>
                  <a:lnTo>
                    <a:pt x="568909" y="94640"/>
                  </a:lnTo>
                  <a:lnTo>
                    <a:pt x="567232" y="92862"/>
                  </a:lnTo>
                  <a:lnTo>
                    <a:pt x="557860" y="90944"/>
                  </a:lnTo>
                  <a:lnTo>
                    <a:pt x="547560" y="91706"/>
                  </a:lnTo>
                  <a:lnTo>
                    <a:pt x="530263" y="94640"/>
                  </a:lnTo>
                  <a:lnTo>
                    <a:pt x="522224" y="93230"/>
                  </a:lnTo>
                  <a:lnTo>
                    <a:pt x="513892" y="93484"/>
                  </a:lnTo>
                  <a:lnTo>
                    <a:pt x="507187" y="94386"/>
                  </a:lnTo>
                  <a:lnTo>
                    <a:pt x="501789" y="96062"/>
                  </a:lnTo>
                  <a:lnTo>
                    <a:pt x="504380" y="94386"/>
                  </a:lnTo>
                  <a:lnTo>
                    <a:pt x="507492" y="92341"/>
                  </a:lnTo>
                  <a:lnTo>
                    <a:pt x="509333" y="88036"/>
                  </a:lnTo>
                  <a:lnTo>
                    <a:pt x="508673" y="87769"/>
                  </a:lnTo>
                  <a:lnTo>
                    <a:pt x="507669" y="87388"/>
                  </a:lnTo>
                  <a:lnTo>
                    <a:pt x="501446" y="87401"/>
                  </a:lnTo>
                  <a:lnTo>
                    <a:pt x="501446" y="96291"/>
                  </a:lnTo>
                  <a:lnTo>
                    <a:pt x="500684" y="96405"/>
                  </a:lnTo>
                  <a:lnTo>
                    <a:pt x="487908" y="100990"/>
                  </a:lnTo>
                  <a:lnTo>
                    <a:pt x="493877" y="97561"/>
                  </a:lnTo>
                  <a:lnTo>
                    <a:pt x="494106" y="97434"/>
                  </a:lnTo>
                  <a:lnTo>
                    <a:pt x="500684" y="96405"/>
                  </a:lnTo>
                  <a:lnTo>
                    <a:pt x="501446" y="96291"/>
                  </a:lnTo>
                  <a:lnTo>
                    <a:pt x="501446" y="87401"/>
                  </a:lnTo>
                  <a:lnTo>
                    <a:pt x="429056" y="87401"/>
                  </a:lnTo>
                  <a:lnTo>
                    <a:pt x="425551" y="87401"/>
                  </a:lnTo>
                  <a:lnTo>
                    <a:pt x="413867" y="87642"/>
                  </a:lnTo>
                  <a:lnTo>
                    <a:pt x="411708" y="89687"/>
                  </a:lnTo>
                  <a:lnTo>
                    <a:pt x="418541" y="92595"/>
                  </a:lnTo>
                  <a:lnTo>
                    <a:pt x="426085" y="94881"/>
                  </a:lnTo>
                  <a:lnTo>
                    <a:pt x="433793" y="95643"/>
                  </a:lnTo>
                  <a:lnTo>
                    <a:pt x="441096" y="94386"/>
                  </a:lnTo>
                  <a:lnTo>
                    <a:pt x="435851" y="97561"/>
                  </a:lnTo>
                  <a:lnTo>
                    <a:pt x="429907" y="97167"/>
                  </a:lnTo>
                  <a:lnTo>
                    <a:pt x="424065" y="97815"/>
                  </a:lnTo>
                  <a:lnTo>
                    <a:pt x="427621" y="101866"/>
                  </a:lnTo>
                  <a:lnTo>
                    <a:pt x="435381" y="103517"/>
                  </a:lnTo>
                  <a:lnTo>
                    <a:pt x="443395" y="103873"/>
                  </a:lnTo>
                  <a:lnTo>
                    <a:pt x="438734" y="105816"/>
                  </a:lnTo>
                  <a:lnTo>
                    <a:pt x="432981" y="105562"/>
                  </a:lnTo>
                  <a:lnTo>
                    <a:pt x="438543" y="109486"/>
                  </a:lnTo>
                  <a:lnTo>
                    <a:pt x="444347" y="105816"/>
                  </a:lnTo>
                  <a:lnTo>
                    <a:pt x="444550" y="105689"/>
                  </a:lnTo>
                  <a:lnTo>
                    <a:pt x="457682" y="104660"/>
                  </a:lnTo>
                  <a:lnTo>
                    <a:pt x="464756" y="107340"/>
                  </a:lnTo>
                  <a:lnTo>
                    <a:pt x="472046" y="106692"/>
                  </a:lnTo>
                  <a:lnTo>
                    <a:pt x="477824" y="106438"/>
                  </a:lnTo>
                  <a:lnTo>
                    <a:pt x="483184" y="104660"/>
                  </a:lnTo>
                  <a:lnTo>
                    <a:pt x="484720" y="104165"/>
                  </a:lnTo>
                  <a:lnTo>
                    <a:pt x="485203" y="104038"/>
                  </a:lnTo>
                  <a:lnTo>
                    <a:pt x="487159" y="103517"/>
                  </a:lnTo>
                  <a:lnTo>
                    <a:pt x="491540" y="102387"/>
                  </a:lnTo>
                  <a:lnTo>
                    <a:pt x="497128" y="103263"/>
                  </a:lnTo>
                  <a:lnTo>
                    <a:pt x="498665" y="107086"/>
                  </a:lnTo>
                  <a:lnTo>
                    <a:pt x="498678" y="108343"/>
                  </a:lnTo>
                  <a:lnTo>
                    <a:pt x="498500" y="110261"/>
                  </a:lnTo>
                  <a:lnTo>
                    <a:pt x="498373" y="113690"/>
                  </a:lnTo>
                  <a:lnTo>
                    <a:pt x="498779" y="117487"/>
                  </a:lnTo>
                  <a:lnTo>
                    <a:pt x="503440" y="119913"/>
                  </a:lnTo>
                  <a:lnTo>
                    <a:pt x="496951" y="123583"/>
                  </a:lnTo>
                  <a:lnTo>
                    <a:pt x="497662" y="130314"/>
                  </a:lnTo>
                  <a:lnTo>
                    <a:pt x="481444" y="133489"/>
                  </a:lnTo>
                  <a:lnTo>
                    <a:pt x="471182" y="137312"/>
                  </a:lnTo>
                  <a:lnTo>
                    <a:pt x="467804" y="145059"/>
                  </a:lnTo>
                  <a:lnTo>
                    <a:pt x="470420" y="146062"/>
                  </a:lnTo>
                  <a:lnTo>
                    <a:pt x="473138" y="146443"/>
                  </a:lnTo>
                  <a:lnTo>
                    <a:pt x="475919" y="146189"/>
                  </a:lnTo>
                  <a:lnTo>
                    <a:pt x="470611" y="149745"/>
                  </a:lnTo>
                  <a:lnTo>
                    <a:pt x="465594" y="153809"/>
                  </a:lnTo>
                  <a:lnTo>
                    <a:pt x="463969" y="158267"/>
                  </a:lnTo>
                  <a:lnTo>
                    <a:pt x="468795" y="162318"/>
                  </a:lnTo>
                  <a:lnTo>
                    <a:pt x="476338" y="163842"/>
                  </a:lnTo>
                  <a:lnTo>
                    <a:pt x="483654" y="162445"/>
                  </a:lnTo>
                  <a:lnTo>
                    <a:pt x="491032" y="159410"/>
                  </a:lnTo>
                  <a:lnTo>
                    <a:pt x="498754" y="155841"/>
                  </a:lnTo>
                  <a:lnTo>
                    <a:pt x="496582" y="158381"/>
                  </a:lnTo>
                  <a:lnTo>
                    <a:pt x="493547" y="160159"/>
                  </a:lnTo>
                  <a:lnTo>
                    <a:pt x="490270" y="160540"/>
                  </a:lnTo>
                  <a:lnTo>
                    <a:pt x="496455" y="160032"/>
                  </a:lnTo>
                  <a:lnTo>
                    <a:pt x="491388" y="163969"/>
                  </a:lnTo>
                  <a:lnTo>
                    <a:pt x="499275" y="167017"/>
                  </a:lnTo>
                  <a:lnTo>
                    <a:pt x="504837" y="165112"/>
                  </a:lnTo>
                  <a:lnTo>
                    <a:pt x="509943" y="166509"/>
                  </a:lnTo>
                  <a:lnTo>
                    <a:pt x="520522" y="167906"/>
                  </a:lnTo>
                  <a:lnTo>
                    <a:pt x="529628" y="165887"/>
                  </a:lnTo>
                  <a:lnTo>
                    <a:pt x="531571" y="165112"/>
                  </a:lnTo>
                  <a:lnTo>
                    <a:pt x="538391" y="162445"/>
                  </a:lnTo>
                  <a:lnTo>
                    <a:pt x="545109" y="160032"/>
                  </a:lnTo>
                  <a:lnTo>
                    <a:pt x="547928" y="159016"/>
                  </a:lnTo>
                  <a:lnTo>
                    <a:pt x="545198" y="163207"/>
                  </a:lnTo>
                  <a:lnTo>
                    <a:pt x="550151" y="161315"/>
                  </a:lnTo>
                  <a:lnTo>
                    <a:pt x="554228" y="159016"/>
                  </a:lnTo>
                  <a:lnTo>
                    <a:pt x="555142" y="158508"/>
                  </a:lnTo>
                  <a:lnTo>
                    <a:pt x="560082" y="157238"/>
                  </a:lnTo>
                  <a:lnTo>
                    <a:pt x="564921" y="159791"/>
                  </a:lnTo>
                  <a:lnTo>
                    <a:pt x="559181" y="159410"/>
                  </a:lnTo>
                  <a:lnTo>
                    <a:pt x="552246" y="164617"/>
                  </a:lnTo>
                  <a:lnTo>
                    <a:pt x="548678" y="168668"/>
                  </a:lnTo>
                  <a:lnTo>
                    <a:pt x="555777" y="170840"/>
                  </a:lnTo>
                  <a:lnTo>
                    <a:pt x="564857" y="171208"/>
                  </a:lnTo>
                  <a:lnTo>
                    <a:pt x="573989" y="170459"/>
                  </a:lnTo>
                  <a:lnTo>
                    <a:pt x="581215" y="168668"/>
                  </a:lnTo>
                  <a:lnTo>
                    <a:pt x="585457" y="169189"/>
                  </a:lnTo>
                  <a:lnTo>
                    <a:pt x="591845" y="170840"/>
                  </a:lnTo>
                  <a:lnTo>
                    <a:pt x="597446" y="170967"/>
                  </a:lnTo>
                  <a:lnTo>
                    <a:pt x="598589" y="168668"/>
                  </a:lnTo>
                  <a:lnTo>
                    <a:pt x="599351" y="167144"/>
                  </a:lnTo>
                  <a:lnTo>
                    <a:pt x="604532" y="171208"/>
                  </a:lnTo>
                  <a:lnTo>
                    <a:pt x="611365" y="170459"/>
                  </a:lnTo>
                  <a:lnTo>
                    <a:pt x="614819" y="167144"/>
                  </a:lnTo>
                  <a:lnTo>
                    <a:pt x="616013" y="166014"/>
                  </a:lnTo>
                  <a:lnTo>
                    <a:pt x="617943" y="170065"/>
                  </a:lnTo>
                  <a:lnTo>
                    <a:pt x="624116" y="170967"/>
                  </a:lnTo>
                  <a:lnTo>
                    <a:pt x="631253" y="169189"/>
                  </a:lnTo>
                  <a:lnTo>
                    <a:pt x="635584" y="166014"/>
                  </a:lnTo>
                  <a:lnTo>
                    <a:pt x="636104" y="165620"/>
                  </a:lnTo>
                  <a:lnTo>
                    <a:pt x="637603" y="169811"/>
                  </a:lnTo>
                  <a:lnTo>
                    <a:pt x="642848" y="168795"/>
                  </a:lnTo>
                  <a:lnTo>
                    <a:pt x="648754" y="165620"/>
                  </a:lnTo>
                  <a:lnTo>
                    <a:pt x="648982" y="165493"/>
                  </a:lnTo>
                  <a:lnTo>
                    <a:pt x="653135" y="162839"/>
                  </a:lnTo>
                  <a:lnTo>
                    <a:pt x="651738" y="164363"/>
                  </a:lnTo>
                  <a:lnTo>
                    <a:pt x="650684" y="165620"/>
                  </a:lnTo>
                  <a:lnTo>
                    <a:pt x="649643" y="167144"/>
                  </a:lnTo>
                  <a:lnTo>
                    <a:pt x="657961" y="169811"/>
                  </a:lnTo>
                  <a:lnTo>
                    <a:pt x="668312" y="170065"/>
                  </a:lnTo>
                  <a:lnTo>
                    <a:pt x="678827" y="168935"/>
                  </a:lnTo>
                  <a:lnTo>
                    <a:pt x="687641" y="167144"/>
                  </a:lnTo>
                  <a:lnTo>
                    <a:pt x="693089" y="164363"/>
                  </a:lnTo>
                  <a:lnTo>
                    <a:pt x="695045" y="162839"/>
                  </a:lnTo>
                  <a:lnTo>
                    <a:pt x="698639" y="160032"/>
                  </a:lnTo>
                  <a:lnTo>
                    <a:pt x="699084" y="159791"/>
                  </a:lnTo>
                  <a:lnTo>
                    <a:pt x="703541" y="157238"/>
                  </a:lnTo>
                  <a:lnTo>
                    <a:pt x="703999" y="156984"/>
                  </a:lnTo>
                  <a:lnTo>
                    <a:pt x="708863" y="157886"/>
                  </a:lnTo>
                  <a:lnTo>
                    <a:pt x="708088" y="165887"/>
                  </a:lnTo>
                  <a:lnTo>
                    <a:pt x="716495" y="169811"/>
                  </a:lnTo>
                  <a:lnTo>
                    <a:pt x="728306" y="170967"/>
                  </a:lnTo>
                  <a:lnTo>
                    <a:pt x="737743" y="170586"/>
                  </a:lnTo>
                  <a:lnTo>
                    <a:pt x="744486" y="169557"/>
                  </a:lnTo>
                  <a:lnTo>
                    <a:pt x="751128" y="168287"/>
                  </a:lnTo>
                  <a:lnTo>
                    <a:pt x="757809" y="167284"/>
                  </a:lnTo>
                  <a:lnTo>
                    <a:pt x="771893" y="167284"/>
                  </a:lnTo>
                  <a:lnTo>
                    <a:pt x="778611" y="165887"/>
                  </a:lnTo>
                  <a:lnTo>
                    <a:pt x="784999" y="163334"/>
                  </a:lnTo>
                  <a:lnTo>
                    <a:pt x="791235" y="159791"/>
                  </a:lnTo>
                  <a:lnTo>
                    <a:pt x="789254" y="156984"/>
                  </a:lnTo>
                  <a:lnTo>
                    <a:pt x="788454" y="155841"/>
                  </a:lnTo>
                  <a:lnTo>
                    <a:pt x="788174" y="155460"/>
                  </a:lnTo>
                  <a:lnTo>
                    <a:pt x="793813" y="151142"/>
                  </a:lnTo>
                  <a:lnTo>
                    <a:pt x="794626" y="153187"/>
                  </a:lnTo>
                  <a:lnTo>
                    <a:pt x="796036" y="156730"/>
                  </a:lnTo>
                  <a:lnTo>
                    <a:pt x="806526" y="159016"/>
                  </a:lnTo>
                  <a:lnTo>
                    <a:pt x="813066" y="156984"/>
                  </a:lnTo>
                  <a:lnTo>
                    <a:pt x="817956" y="155092"/>
                  </a:lnTo>
                  <a:lnTo>
                    <a:pt x="814222" y="150761"/>
                  </a:lnTo>
                  <a:lnTo>
                    <a:pt x="807732" y="150507"/>
                  </a:lnTo>
                  <a:lnTo>
                    <a:pt x="800557" y="152158"/>
                  </a:lnTo>
                  <a:lnTo>
                    <a:pt x="794727" y="153187"/>
                  </a:lnTo>
                  <a:lnTo>
                    <a:pt x="796721" y="151142"/>
                  </a:lnTo>
                  <a:lnTo>
                    <a:pt x="800442" y="147332"/>
                  </a:lnTo>
                  <a:lnTo>
                    <a:pt x="805256" y="146189"/>
                  </a:lnTo>
                  <a:lnTo>
                    <a:pt x="811136" y="144792"/>
                  </a:lnTo>
                  <a:lnTo>
                    <a:pt x="822629" y="142633"/>
                  </a:lnTo>
                  <a:lnTo>
                    <a:pt x="830059" y="138442"/>
                  </a:lnTo>
                  <a:lnTo>
                    <a:pt x="830745" y="138061"/>
                  </a:lnTo>
                  <a:close/>
                </a:path>
                <a:path w="1109345" h="1101089">
                  <a:moveTo>
                    <a:pt x="851611" y="478980"/>
                  </a:moveTo>
                  <a:lnTo>
                    <a:pt x="848626" y="478980"/>
                  </a:lnTo>
                  <a:lnTo>
                    <a:pt x="844664" y="481520"/>
                  </a:lnTo>
                  <a:lnTo>
                    <a:pt x="848525" y="482790"/>
                  </a:lnTo>
                  <a:lnTo>
                    <a:pt x="851611" y="478980"/>
                  </a:lnTo>
                  <a:close/>
                </a:path>
                <a:path w="1109345" h="1101089">
                  <a:moveTo>
                    <a:pt x="853567" y="478815"/>
                  </a:moveTo>
                  <a:lnTo>
                    <a:pt x="852627" y="477710"/>
                  </a:lnTo>
                  <a:lnTo>
                    <a:pt x="851611" y="478980"/>
                  </a:lnTo>
                  <a:lnTo>
                    <a:pt x="853300" y="478980"/>
                  </a:lnTo>
                  <a:lnTo>
                    <a:pt x="853567" y="478815"/>
                  </a:lnTo>
                  <a:close/>
                </a:path>
                <a:path w="1109345" h="1101089">
                  <a:moveTo>
                    <a:pt x="854417" y="481520"/>
                  </a:moveTo>
                  <a:lnTo>
                    <a:pt x="853478" y="481520"/>
                  </a:lnTo>
                  <a:lnTo>
                    <a:pt x="851027" y="482790"/>
                  </a:lnTo>
                  <a:lnTo>
                    <a:pt x="848525" y="482790"/>
                  </a:lnTo>
                  <a:lnTo>
                    <a:pt x="851598" y="484060"/>
                  </a:lnTo>
                  <a:lnTo>
                    <a:pt x="854417" y="481520"/>
                  </a:lnTo>
                  <a:close/>
                </a:path>
                <a:path w="1109345" h="1101089">
                  <a:moveTo>
                    <a:pt x="900747" y="533590"/>
                  </a:moveTo>
                  <a:lnTo>
                    <a:pt x="896366" y="533590"/>
                  </a:lnTo>
                  <a:lnTo>
                    <a:pt x="893356" y="537400"/>
                  </a:lnTo>
                  <a:lnTo>
                    <a:pt x="896226" y="537400"/>
                  </a:lnTo>
                  <a:lnTo>
                    <a:pt x="898817" y="536130"/>
                  </a:lnTo>
                  <a:lnTo>
                    <a:pt x="900747" y="533590"/>
                  </a:lnTo>
                  <a:close/>
                </a:path>
                <a:path w="1109345" h="1101089">
                  <a:moveTo>
                    <a:pt x="929970" y="587387"/>
                  </a:moveTo>
                  <a:lnTo>
                    <a:pt x="928281" y="584873"/>
                  </a:lnTo>
                  <a:lnTo>
                    <a:pt x="927061" y="586409"/>
                  </a:lnTo>
                  <a:lnTo>
                    <a:pt x="926782" y="587032"/>
                  </a:lnTo>
                  <a:lnTo>
                    <a:pt x="928268" y="588200"/>
                  </a:lnTo>
                  <a:lnTo>
                    <a:pt x="929970" y="587387"/>
                  </a:lnTo>
                  <a:close/>
                </a:path>
                <a:path w="1109345" h="1101089">
                  <a:moveTo>
                    <a:pt x="938999" y="586930"/>
                  </a:moveTo>
                  <a:lnTo>
                    <a:pt x="938961" y="583120"/>
                  </a:lnTo>
                  <a:lnTo>
                    <a:pt x="929970" y="587387"/>
                  </a:lnTo>
                  <a:lnTo>
                    <a:pt x="933094" y="592010"/>
                  </a:lnTo>
                  <a:lnTo>
                    <a:pt x="938695" y="593280"/>
                  </a:lnTo>
                  <a:lnTo>
                    <a:pt x="937171" y="592010"/>
                  </a:lnTo>
                  <a:lnTo>
                    <a:pt x="935736" y="590740"/>
                  </a:lnTo>
                  <a:lnTo>
                    <a:pt x="934389" y="589470"/>
                  </a:lnTo>
                  <a:lnTo>
                    <a:pt x="935710" y="589470"/>
                  </a:lnTo>
                  <a:lnTo>
                    <a:pt x="938999" y="586930"/>
                  </a:lnTo>
                  <a:close/>
                </a:path>
                <a:path w="1109345" h="1101089">
                  <a:moveTo>
                    <a:pt x="972693" y="334200"/>
                  </a:moveTo>
                  <a:lnTo>
                    <a:pt x="966177" y="331660"/>
                  </a:lnTo>
                  <a:lnTo>
                    <a:pt x="958176" y="331660"/>
                  </a:lnTo>
                  <a:lnTo>
                    <a:pt x="950023" y="332930"/>
                  </a:lnTo>
                  <a:lnTo>
                    <a:pt x="943038" y="335470"/>
                  </a:lnTo>
                  <a:lnTo>
                    <a:pt x="938860" y="336740"/>
                  </a:lnTo>
                  <a:lnTo>
                    <a:pt x="937209" y="341083"/>
                  </a:lnTo>
                  <a:lnTo>
                    <a:pt x="961186" y="341083"/>
                  </a:lnTo>
                  <a:lnTo>
                    <a:pt x="972693" y="334200"/>
                  </a:lnTo>
                  <a:close/>
                </a:path>
                <a:path w="1109345" h="1101089">
                  <a:moveTo>
                    <a:pt x="976185" y="402780"/>
                  </a:moveTo>
                  <a:lnTo>
                    <a:pt x="971270" y="402780"/>
                  </a:lnTo>
                  <a:lnTo>
                    <a:pt x="974674" y="404050"/>
                  </a:lnTo>
                  <a:lnTo>
                    <a:pt x="976185" y="402780"/>
                  </a:lnTo>
                  <a:close/>
                </a:path>
                <a:path w="1109345" h="1101089">
                  <a:moveTo>
                    <a:pt x="986624" y="401510"/>
                  </a:moveTo>
                  <a:lnTo>
                    <a:pt x="980706" y="398970"/>
                  </a:lnTo>
                  <a:lnTo>
                    <a:pt x="976185" y="402780"/>
                  </a:lnTo>
                  <a:lnTo>
                    <a:pt x="977582" y="402780"/>
                  </a:lnTo>
                  <a:lnTo>
                    <a:pt x="986624" y="401510"/>
                  </a:lnTo>
                  <a:close/>
                </a:path>
                <a:path w="1109345" h="1101089">
                  <a:moveTo>
                    <a:pt x="987323" y="315150"/>
                  </a:moveTo>
                  <a:lnTo>
                    <a:pt x="979322" y="311340"/>
                  </a:lnTo>
                  <a:lnTo>
                    <a:pt x="971194" y="310070"/>
                  </a:lnTo>
                  <a:lnTo>
                    <a:pt x="964577" y="310070"/>
                  </a:lnTo>
                  <a:lnTo>
                    <a:pt x="957300" y="311340"/>
                  </a:lnTo>
                  <a:lnTo>
                    <a:pt x="951280" y="315150"/>
                  </a:lnTo>
                  <a:lnTo>
                    <a:pt x="987323" y="315150"/>
                  </a:lnTo>
                  <a:close/>
                </a:path>
                <a:path w="1109345" h="1101089">
                  <a:moveTo>
                    <a:pt x="1010424" y="345668"/>
                  </a:moveTo>
                  <a:lnTo>
                    <a:pt x="1010310" y="342633"/>
                  </a:lnTo>
                  <a:lnTo>
                    <a:pt x="1010145" y="339280"/>
                  </a:lnTo>
                  <a:lnTo>
                    <a:pt x="1004951" y="330390"/>
                  </a:lnTo>
                  <a:lnTo>
                    <a:pt x="999147" y="329120"/>
                  </a:lnTo>
                  <a:lnTo>
                    <a:pt x="991908" y="329120"/>
                  </a:lnTo>
                  <a:lnTo>
                    <a:pt x="985024" y="332930"/>
                  </a:lnTo>
                  <a:lnTo>
                    <a:pt x="978484" y="336740"/>
                  </a:lnTo>
                  <a:lnTo>
                    <a:pt x="972273" y="340550"/>
                  </a:lnTo>
                  <a:lnTo>
                    <a:pt x="966101" y="343090"/>
                  </a:lnTo>
                  <a:lnTo>
                    <a:pt x="959751" y="343090"/>
                  </a:lnTo>
                  <a:lnTo>
                    <a:pt x="953363" y="344360"/>
                  </a:lnTo>
                  <a:lnTo>
                    <a:pt x="947013" y="346900"/>
                  </a:lnTo>
                  <a:lnTo>
                    <a:pt x="943102" y="348170"/>
                  </a:lnTo>
                  <a:lnTo>
                    <a:pt x="939939" y="348170"/>
                  </a:lnTo>
                  <a:lnTo>
                    <a:pt x="931367" y="347091"/>
                  </a:lnTo>
                  <a:lnTo>
                    <a:pt x="931646" y="346900"/>
                  </a:lnTo>
                  <a:lnTo>
                    <a:pt x="938631" y="345630"/>
                  </a:lnTo>
                  <a:lnTo>
                    <a:pt x="959954" y="341820"/>
                  </a:lnTo>
                  <a:lnTo>
                    <a:pt x="936942" y="341820"/>
                  </a:lnTo>
                  <a:lnTo>
                    <a:pt x="928243" y="341820"/>
                  </a:lnTo>
                  <a:lnTo>
                    <a:pt x="930478" y="341083"/>
                  </a:lnTo>
                  <a:lnTo>
                    <a:pt x="932091" y="340550"/>
                  </a:lnTo>
                  <a:lnTo>
                    <a:pt x="935939" y="339280"/>
                  </a:lnTo>
                  <a:lnTo>
                    <a:pt x="933437" y="338010"/>
                  </a:lnTo>
                  <a:lnTo>
                    <a:pt x="931887" y="337273"/>
                  </a:lnTo>
                  <a:lnTo>
                    <a:pt x="932980" y="336740"/>
                  </a:lnTo>
                  <a:lnTo>
                    <a:pt x="938123" y="334200"/>
                  </a:lnTo>
                  <a:lnTo>
                    <a:pt x="960208" y="329120"/>
                  </a:lnTo>
                  <a:lnTo>
                    <a:pt x="971346" y="327850"/>
                  </a:lnTo>
                  <a:lnTo>
                    <a:pt x="976757" y="327850"/>
                  </a:lnTo>
                  <a:lnTo>
                    <a:pt x="982789" y="321500"/>
                  </a:lnTo>
                  <a:lnTo>
                    <a:pt x="998080" y="321500"/>
                  </a:lnTo>
                  <a:lnTo>
                    <a:pt x="993495" y="317690"/>
                  </a:lnTo>
                  <a:lnTo>
                    <a:pt x="990409" y="316420"/>
                  </a:lnTo>
                  <a:lnTo>
                    <a:pt x="943660" y="316420"/>
                  </a:lnTo>
                  <a:lnTo>
                    <a:pt x="938428" y="316420"/>
                  </a:lnTo>
                  <a:lnTo>
                    <a:pt x="936091" y="317690"/>
                  </a:lnTo>
                  <a:lnTo>
                    <a:pt x="934237" y="318960"/>
                  </a:lnTo>
                  <a:lnTo>
                    <a:pt x="935964" y="321500"/>
                  </a:lnTo>
                  <a:lnTo>
                    <a:pt x="931684" y="321500"/>
                  </a:lnTo>
                  <a:lnTo>
                    <a:pt x="936078" y="316420"/>
                  </a:lnTo>
                  <a:lnTo>
                    <a:pt x="943749" y="312610"/>
                  </a:lnTo>
                  <a:lnTo>
                    <a:pt x="952246" y="311340"/>
                  </a:lnTo>
                  <a:lnTo>
                    <a:pt x="959154" y="308800"/>
                  </a:lnTo>
                  <a:lnTo>
                    <a:pt x="951788" y="306260"/>
                  </a:lnTo>
                  <a:lnTo>
                    <a:pt x="942733" y="307530"/>
                  </a:lnTo>
                  <a:lnTo>
                    <a:pt x="933691" y="310070"/>
                  </a:lnTo>
                  <a:lnTo>
                    <a:pt x="926401" y="313880"/>
                  </a:lnTo>
                  <a:lnTo>
                    <a:pt x="923213" y="315429"/>
                  </a:lnTo>
                  <a:lnTo>
                    <a:pt x="923213" y="342633"/>
                  </a:lnTo>
                  <a:lnTo>
                    <a:pt x="919480" y="345630"/>
                  </a:lnTo>
                  <a:lnTo>
                    <a:pt x="913104" y="345630"/>
                  </a:lnTo>
                  <a:lnTo>
                    <a:pt x="916736" y="344360"/>
                  </a:lnTo>
                  <a:lnTo>
                    <a:pt x="920369" y="343090"/>
                  </a:lnTo>
                  <a:lnTo>
                    <a:pt x="923213" y="342633"/>
                  </a:lnTo>
                  <a:lnTo>
                    <a:pt x="923213" y="315429"/>
                  </a:lnTo>
                  <a:lnTo>
                    <a:pt x="915936" y="318960"/>
                  </a:lnTo>
                  <a:lnTo>
                    <a:pt x="906551" y="325310"/>
                  </a:lnTo>
                  <a:lnTo>
                    <a:pt x="897293" y="332930"/>
                  </a:lnTo>
                  <a:lnTo>
                    <a:pt x="887196" y="338010"/>
                  </a:lnTo>
                  <a:lnTo>
                    <a:pt x="893381" y="334200"/>
                  </a:lnTo>
                  <a:lnTo>
                    <a:pt x="897801" y="330390"/>
                  </a:lnTo>
                  <a:lnTo>
                    <a:pt x="899261" y="329120"/>
                  </a:lnTo>
                  <a:lnTo>
                    <a:pt x="905103" y="324040"/>
                  </a:lnTo>
                  <a:lnTo>
                    <a:pt x="911161" y="320230"/>
                  </a:lnTo>
                  <a:lnTo>
                    <a:pt x="903859" y="318960"/>
                  </a:lnTo>
                  <a:lnTo>
                    <a:pt x="897623" y="321500"/>
                  </a:lnTo>
                  <a:lnTo>
                    <a:pt x="891590" y="325310"/>
                  </a:lnTo>
                  <a:lnTo>
                    <a:pt x="890079" y="326161"/>
                  </a:lnTo>
                  <a:lnTo>
                    <a:pt x="888288" y="325310"/>
                  </a:lnTo>
                  <a:lnTo>
                    <a:pt x="884885" y="324040"/>
                  </a:lnTo>
                  <a:lnTo>
                    <a:pt x="891692" y="322770"/>
                  </a:lnTo>
                  <a:lnTo>
                    <a:pt x="896239" y="316420"/>
                  </a:lnTo>
                  <a:lnTo>
                    <a:pt x="897140" y="315150"/>
                  </a:lnTo>
                  <a:lnTo>
                    <a:pt x="911072" y="316420"/>
                  </a:lnTo>
                  <a:lnTo>
                    <a:pt x="913777" y="315150"/>
                  </a:lnTo>
                  <a:lnTo>
                    <a:pt x="919873" y="313880"/>
                  </a:lnTo>
                  <a:lnTo>
                    <a:pt x="925652" y="311340"/>
                  </a:lnTo>
                  <a:lnTo>
                    <a:pt x="932408" y="308800"/>
                  </a:lnTo>
                  <a:lnTo>
                    <a:pt x="938580" y="306260"/>
                  </a:lnTo>
                  <a:lnTo>
                    <a:pt x="942555" y="301180"/>
                  </a:lnTo>
                  <a:lnTo>
                    <a:pt x="940816" y="297370"/>
                  </a:lnTo>
                  <a:lnTo>
                    <a:pt x="932421" y="298640"/>
                  </a:lnTo>
                  <a:lnTo>
                    <a:pt x="922870" y="302450"/>
                  </a:lnTo>
                  <a:lnTo>
                    <a:pt x="917702" y="304990"/>
                  </a:lnTo>
                  <a:lnTo>
                    <a:pt x="887133" y="310070"/>
                  </a:lnTo>
                  <a:lnTo>
                    <a:pt x="879348" y="316420"/>
                  </a:lnTo>
                  <a:lnTo>
                    <a:pt x="871728" y="315150"/>
                  </a:lnTo>
                  <a:lnTo>
                    <a:pt x="878103" y="315150"/>
                  </a:lnTo>
                  <a:lnTo>
                    <a:pt x="882700" y="311340"/>
                  </a:lnTo>
                  <a:lnTo>
                    <a:pt x="888390" y="308800"/>
                  </a:lnTo>
                  <a:lnTo>
                    <a:pt x="884402" y="306260"/>
                  </a:lnTo>
                  <a:lnTo>
                    <a:pt x="880173" y="308800"/>
                  </a:lnTo>
                  <a:lnTo>
                    <a:pt x="875969" y="307530"/>
                  </a:lnTo>
                  <a:lnTo>
                    <a:pt x="884580" y="304990"/>
                  </a:lnTo>
                  <a:lnTo>
                    <a:pt x="893724" y="301180"/>
                  </a:lnTo>
                  <a:lnTo>
                    <a:pt x="898321" y="299910"/>
                  </a:lnTo>
                  <a:lnTo>
                    <a:pt x="902919" y="298640"/>
                  </a:lnTo>
                  <a:lnTo>
                    <a:pt x="911631" y="297370"/>
                  </a:lnTo>
                  <a:lnTo>
                    <a:pt x="917702" y="298640"/>
                  </a:lnTo>
                  <a:lnTo>
                    <a:pt x="924128" y="297370"/>
                  </a:lnTo>
                  <a:lnTo>
                    <a:pt x="930541" y="296100"/>
                  </a:lnTo>
                  <a:lnTo>
                    <a:pt x="932738" y="289750"/>
                  </a:lnTo>
                  <a:lnTo>
                    <a:pt x="930465" y="282130"/>
                  </a:lnTo>
                  <a:lnTo>
                    <a:pt x="921473" y="279590"/>
                  </a:lnTo>
                  <a:lnTo>
                    <a:pt x="910755" y="278320"/>
                  </a:lnTo>
                  <a:lnTo>
                    <a:pt x="903325" y="278320"/>
                  </a:lnTo>
                  <a:lnTo>
                    <a:pt x="892390" y="283400"/>
                  </a:lnTo>
                  <a:lnTo>
                    <a:pt x="882370" y="289750"/>
                  </a:lnTo>
                  <a:lnTo>
                    <a:pt x="872324" y="294830"/>
                  </a:lnTo>
                  <a:lnTo>
                    <a:pt x="868337" y="296672"/>
                  </a:lnTo>
                  <a:lnTo>
                    <a:pt x="871296" y="291020"/>
                  </a:lnTo>
                  <a:lnTo>
                    <a:pt x="877900" y="291020"/>
                  </a:lnTo>
                  <a:lnTo>
                    <a:pt x="870140" y="288480"/>
                  </a:lnTo>
                  <a:lnTo>
                    <a:pt x="859637" y="294449"/>
                  </a:lnTo>
                  <a:lnTo>
                    <a:pt x="860488" y="293560"/>
                  </a:lnTo>
                  <a:lnTo>
                    <a:pt x="862914" y="291020"/>
                  </a:lnTo>
                  <a:lnTo>
                    <a:pt x="865085" y="289750"/>
                  </a:lnTo>
                  <a:lnTo>
                    <a:pt x="869416" y="287210"/>
                  </a:lnTo>
                  <a:lnTo>
                    <a:pt x="859828" y="289750"/>
                  </a:lnTo>
                  <a:lnTo>
                    <a:pt x="869327" y="282130"/>
                  </a:lnTo>
                  <a:lnTo>
                    <a:pt x="871728" y="280860"/>
                  </a:lnTo>
                  <a:lnTo>
                    <a:pt x="864527" y="279590"/>
                  </a:lnTo>
                  <a:lnTo>
                    <a:pt x="856602" y="284670"/>
                  </a:lnTo>
                  <a:lnTo>
                    <a:pt x="851573" y="287985"/>
                  </a:lnTo>
                  <a:lnTo>
                    <a:pt x="853490" y="285940"/>
                  </a:lnTo>
                  <a:lnTo>
                    <a:pt x="854697" y="284670"/>
                  </a:lnTo>
                  <a:lnTo>
                    <a:pt x="849795" y="284670"/>
                  </a:lnTo>
                  <a:lnTo>
                    <a:pt x="853401" y="283400"/>
                  </a:lnTo>
                  <a:lnTo>
                    <a:pt x="858075" y="280860"/>
                  </a:lnTo>
                  <a:lnTo>
                    <a:pt x="860399" y="279590"/>
                  </a:lnTo>
                  <a:lnTo>
                    <a:pt x="867460" y="277050"/>
                  </a:lnTo>
                  <a:lnTo>
                    <a:pt x="874788" y="274510"/>
                  </a:lnTo>
                  <a:lnTo>
                    <a:pt x="869391" y="271970"/>
                  </a:lnTo>
                  <a:lnTo>
                    <a:pt x="863638" y="273240"/>
                  </a:lnTo>
                  <a:lnTo>
                    <a:pt x="858431" y="277050"/>
                  </a:lnTo>
                  <a:lnTo>
                    <a:pt x="854697" y="280860"/>
                  </a:lnTo>
                  <a:lnTo>
                    <a:pt x="854621" y="278320"/>
                  </a:lnTo>
                  <a:lnTo>
                    <a:pt x="856335" y="275780"/>
                  </a:lnTo>
                  <a:lnTo>
                    <a:pt x="859307" y="275780"/>
                  </a:lnTo>
                  <a:lnTo>
                    <a:pt x="854329" y="271970"/>
                  </a:lnTo>
                  <a:lnTo>
                    <a:pt x="845007" y="277050"/>
                  </a:lnTo>
                  <a:lnTo>
                    <a:pt x="837603" y="280860"/>
                  </a:lnTo>
                  <a:lnTo>
                    <a:pt x="836637" y="283400"/>
                  </a:lnTo>
                  <a:lnTo>
                    <a:pt x="834821" y="285661"/>
                  </a:lnTo>
                  <a:lnTo>
                    <a:pt x="834301" y="285102"/>
                  </a:lnTo>
                  <a:lnTo>
                    <a:pt x="834301" y="286308"/>
                  </a:lnTo>
                  <a:lnTo>
                    <a:pt x="831545" y="289750"/>
                  </a:lnTo>
                  <a:lnTo>
                    <a:pt x="824687" y="291020"/>
                  </a:lnTo>
                  <a:lnTo>
                    <a:pt x="820242" y="293560"/>
                  </a:lnTo>
                  <a:lnTo>
                    <a:pt x="823633" y="291020"/>
                  </a:lnTo>
                  <a:lnTo>
                    <a:pt x="827265" y="289750"/>
                  </a:lnTo>
                  <a:lnTo>
                    <a:pt x="834301" y="286308"/>
                  </a:lnTo>
                  <a:lnTo>
                    <a:pt x="834301" y="285102"/>
                  </a:lnTo>
                  <a:lnTo>
                    <a:pt x="832751" y="283400"/>
                  </a:lnTo>
                  <a:lnTo>
                    <a:pt x="829779" y="280123"/>
                  </a:lnTo>
                  <a:lnTo>
                    <a:pt x="830516" y="279590"/>
                  </a:lnTo>
                  <a:lnTo>
                    <a:pt x="837082" y="280860"/>
                  </a:lnTo>
                  <a:lnTo>
                    <a:pt x="838835" y="279590"/>
                  </a:lnTo>
                  <a:lnTo>
                    <a:pt x="842340" y="277050"/>
                  </a:lnTo>
                  <a:lnTo>
                    <a:pt x="836561" y="277050"/>
                  </a:lnTo>
                  <a:lnTo>
                    <a:pt x="824077" y="279590"/>
                  </a:lnTo>
                  <a:lnTo>
                    <a:pt x="818311" y="280860"/>
                  </a:lnTo>
                  <a:lnTo>
                    <a:pt x="829640" y="278320"/>
                  </a:lnTo>
                  <a:lnTo>
                    <a:pt x="835355" y="275780"/>
                  </a:lnTo>
                  <a:lnTo>
                    <a:pt x="831456" y="274510"/>
                  </a:lnTo>
                  <a:lnTo>
                    <a:pt x="827125" y="275780"/>
                  </a:lnTo>
                  <a:lnTo>
                    <a:pt x="822998" y="275780"/>
                  </a:lnTo>
                  <a:lnTo>
                    <a:pt x="829970" y="274510"/>
                  </a:lnTo>
                  <a:lnTo>
                    <a:pt x="850912" y="270700"/>
                  </a:lnTo>
                  <a:lnTo>
                    <a:pt x="859002" y="269430"/>
                  </a:lnTo>
                  <a:lnTo>
                    <a:pt x="862177" y="266890"/>
                  </a:lnTo>
                  <a:lnTo>
                    <a:pt x="869416" y="264350"/>
                  </a:lnTo>
                  <a:lnTo>
                    <a:pt x="856462" y="258000"/>
                  </a:lnTo>
                  <a:lnTo>
                    <a:pt x="838212" y="261810"/>
                  </a:lnTo>
                  <a:lnTo>
                    <a:pt x="835812" y="262953"/>
                  </a:lnTo>
                  <a:lnTo>
                    <a:pt x="838847" y="260540"/>
                  </a:lnTo>
                  <a:lnTo>
                    <a:pt x="832878" y="259765"/>
                  </a:lnTo>
                  <a:lnTo>
                    <a:pt x="832878" y="264350"/>
                  </a:lnTo>
                  <a:lnTo>
                    <a:pt x="819607" y="270700"/>
                  </a:lnTo>
                  <a:lnTo>
                    <a:pt x="815594" y="271792"/>
                  </a:lnTo>
                  <a:lnTo>
                    <a:pt x="816978" y="270700"/>
                  </a:lnTo>
                  <a:lnTo>
                    <a:pt x="823188" y="266890"/>
                  </a:lnTo>
                  <a:lnTo>
                    <a:pt x="827316" y="264350"/>
                  </a:lnTo>
                  <a:lnTo>
                    <a:pt x="832878" y="264350"/>
                  </a:lnTo>
                  <a:lnTo>
                    <a:pt x="832878" y="259765"/>
                  </a:lnTo>
                  <a:lnTo>
                    <a:pt x="829208" y="259270"/>
                  </a:lnTo>
                  <a:lnTo>
                    <a:pt x="819975" y="260540"/>
                  </a:lnTo>
                  <a:lnTo>
                    <a:pt x="810882" y="264350"/>
                  </a:lnTo>
                  <a:lnTo>
                    <a:pt x="801712" y="266890"/>
                  </a:lnTo>
                  <a:lnTo>
                    <a:pt x="807758" y="264350"/>
                  </a:lnTo>
                  <a:lnTo>
                    <a:pt x="814095" y="261810"/>
                  </a:lnTo>
                  <a:lnTo>
                    <a:pt x="820635" y="259270"/>
                  </a:lnTo>
                  <a:lnTo>
                    <a:pt x="827303" y="258000"/>
                  </a:lnTo>
                  <a:lnTo>
                    <a:pt x="834859" y="258000"/>
                  </a:lnTo>
                  <a:lnTo>
                    <a:pt x="843889" y="259270"/>
                  </a:lnTo>
                  <a:lnTo>
                    <a:pt x="848753" y="255460"/>
                  </a:lnTo>
                  <a:lnTo>
                    <a:pt x="850379" y="254190"/>
                  </a:lnTo>
                  <a:lnTo>
                    <a:pt x="852855" y="247840"/>
                  </a:lnTo>
                  <a:lnTo>
                    <a:pt x="849782" y="245300"/>
                  </a:lnTo>
                  <a:lnTo>
                    <a:pt x="846709" y="242760"/>
                  </a:lnTo>
                  <a:lnTo>
                    <a:pt x="836993" y="241490"/>
                  </a:lnTo>
                  <a:lnTo>
                    <a:pt x="828802" y="245300"/>
                  </a:lnTo>
                  <a:lnTo>
                    <a:pt x="826909" y="240220"/>
                  </a:lnTo>
                  <a:lnTo>
                    <a:pt x="817918" y="237680"/>
                  </a:lnTo>
                  <a:lnTo>
                    <a:pt x="807034" y="235140"/>
                  </a:lnTo>
                  <a:lnTo>
                    <a:pt x="792137" y="235140"/>
                  </a:lnTo>
                  <a:lnTo>
                    <a:pt x="782218" y="236867"/>
                  </a:lnTo>
                  <a:lnTo>
                    <a:pt x="782218" y="255460"/>
                  </a:lnTo>
                  <a:lnTo>
                    <a:pt x="775373" y="255460"/>
                  </a:lnTo>
                  <a:lnTo>
                    <a:pt x="771131" y="259270"/>
                  </a:lnTo>
                  <a:lnTo>
                    <a:pt x="772426" y="258000"/>
                  </a:lnTo>
                  <a:lnTo>
                    <a:pt x="773595" y="256730"/>
                  </a:lnTo>
                  <a:lnTo>
                    <a:pt x="774623" y="255460"/>
                  </a:lnTo>
                  <a:lnTo>
                    <a:pt x="770978" y="253707"/>
                  </a:lnTo>
                  <a:lnTo>
                    <a:pt x="772693" y="254190"/>
                  </a:lnTo>
                  <a:lnTo>
                    <a:pt x="782218" y="255460"/>
                  </a:lnTo>
                  <a:lnTo>
                    <a:pt x="782218" y="236867"/>
                  </a:lnTo>
                  <a:lnTo>
                    <a:pt x="777506" y="237680"/>
                  </a:lnTo>
                  <a:lnTo>
                    <a:pt x="770420" y="240220"/>
                  </a:lnTo>
                  <a:lnTo>
                    <a:pt x="768413" y="240220"/>
                  </a:lnTo>
                  <a:lnTo>
                    <a:pt x="755904" y="244030"/>
                  </a:lnTo>
                  <a:lnTo>
                    <a:pt x="757986" y="247840"/>
                  </a:lnTo>
                  <a:lnTo>
                    <a:pt x="763638" y="251650"/>
                  </a:lnTo>
                  <a:lnTo>
                    <a:pt x="765949" y="252298"/>
                  </a:lnTo>
                  <a:lnTo>
                    <a:pt x="762419" y="251650"/>
                  </a:lnTo>
                  <a:lnTo>
                    <a:pt x="759536" y="252222"/>
                  </a:lnTo>
                  <a:lnTo>
                    <a:pt x="759536" y="270700"/>
                  </a:lnTo>
                  <a:lnTo>
                    <a:pt x="754672" y="270700"/>
                  </a:lnTo>
                  <a:lnTo>
                    <a:pt x="753948" y="266458"/>
                  </a:lnTo>
                  <a:lnTo>
                    <a:pt x="757148" y="269430"/>
                  </a:lnTo>
                  <a:lnTo>
                    <a:pt x="759536" y="270700"/>
                  </a:lnTo>
                  <a:lnTo>
                    <a:pt x="759536" y="252222"/>
                  </a:lnTo>
                  <a:lnTo>
                    <a:pt x="755891" y="252920"/>
                  </a:lnTo>
                  <a:lnTo>
                    <a:pt x="751789" y="256730"/>
                  </a:lnTo>
                  <a:lnTo>
                    <a:pt x="754418" y="250380"/>
                  </a:lnTo>
                  <a:lnTo>
                    <a:pt x="745185" y="250380"/>
                  </a:lnTo>
                  <a:lnTo>
                    <a:pt x="743458" y="256730"/>
                  </a:lnTo>
                  <a:lnTo>
                    <a:pt x="752690" y="265290"/>
                  </a:lnTo>
                  <a:lnTo>
                    <a:pt x="749490" y="264350"/>
                  </a:lnTo>
                  <a:lnTo>
                    <a:pt x="747179" y="268160"/>
                  </a:lnTo>
                  <a:lnTo>
                    <a:pt x="747318" y="268427"/>
                  </a:lnTo>
                  <a:lnTo>
                    <a:pt x="746950" y="268160"/>
                  </a:lnTo>
                  <a:lnTo>
                    <a:pt x="746429" y="266890"/>
                  </a:lnTo>
                  <a:lnTo>
                    <a:pt x="745921" y="265620"/>
                  </a:lnTo>
                  <a:lnTo>
                    <a:pt x="744372" y="261810"/>
                  </a:lnTo>
                  <a:lnTo>
                    <a:pt x="740676" y="258000"/>
                  </a:lnTo>
                  <a:lnTo>
                    <a:pt x="732066" y="263080"/>
                  </a:lnTo>
                  <a:lnTo>
                    <a:pt x="733450" y="263080"/>
                  </a:lnTo>
                  <a:lnTo>
                    <a:pt x="734860" y="264350"/>
                  </a:lnTo>
                  <a:lnTo>
                    <a:pt x="736320" y="265620"/>
                  </a:lnTo>
                  <a:lnTo>
                    <a:pt x="732116" y="265620"/>
                  </a:lnTo>
                  <a:lnTo>
                    <a:pt x="728141" y="263080"/>
                  </a:lnTo>
                  <a:lnTo>
                    <a:pt x="723963" y="265620"/>
                  </a:lnTo>
                  <a:lnTo>
                    <a:pt x="728903" y="260540"/>
                  </a:lnTo>
                  <a:lnTo>
                    <a:pt x="735749" y="258000"/>
                  </a:lnTo>
                  <a:lnTo>
                    <a:pt x="737781" y="255460"/>
                  </a:lnTo>
                  <a:lnTo>
                    <a:pt x="739813" y="252920"/>
                  </a:lnTo>
                  <a:lnTo>
                    <a:pt x="734199" y="249110"/>
                  </a:lnTo>
                  <a:lnTo>
                    <a:pt x="727786" y="250380"/>
                  </a:lnTo>
                  <a:lnTo>
                    <a:pt x="722782" y="252374"/>
                  </a:lnTo>
                  <a:lnTo>
                    <a:pt x="722782" y="341820"/>
                  </a:lnTo>
                  <a:lnTo>
                    <a:pt x="718680" y="343090"/>
                  </a:lnTo>
                  <a:lnTo>
                    <a:pt x="716737" y="343090"/>
                  </a:lnTo>
                  <a:lnTo>
                    <a:pt x="722782" y="341820"/>
                  </a:lnTo>
                  <a:lnTo>
                    <a:pt x="722782" y="252374"/>
                  </a:lnTo>
                  <a:lnTo>
                    <a:pt x="721385" y="252920"/>
                  </a:lnTo>
                  <a:lnTo>
                    <a:pt x="715797" y="255460"/>
                  </a:lnTo>
                  <a:lnTo>
                    <a:pt x="720407" y="252920"/>
                  </a:lnTo>
                  <a:lnTo>
                    <a:pt x="721296" y="247840"/>
                  </a:lnTo>
                  <a:lnTo>
                    <a:pt x="723963" y="244030"/>
                  </a:lnTo>
                  <a:lnTo>
                    <a:pt x="718591" y="246570"/>
                  </a:lnTo>
                  <a:lnTo>
                    <a:pt x="711758" y="250380"/>
                  </a:lnTo>
                  <a:lnTo>
                    <a:pt x="708113" y="254190"/>
                  </a:lnTo>
                  <a:lnTo>
                    <a:pt x="712355" y="258000"/>
                  </a:lnTo>
                  <a:lnTo>
                    <a:pt x="707961" y="256730"/>
                  </a:lnTo>
                  <a:lnTo>
                    <a:pt x="704888" y="254190"/>
                  </a:lnTo>
                  <a:lnTo>
                    <a:pt x="701459" y="252920"/>
                  </a:lnTo>
                  <a:lnTo>
                    <a:pt x="695972" y="256730"/>
                  </a:lnTo>
                  <a:lnTo>
                    <a:pt x="690651" y="261810"/>
                  </a:lnTo>
                  <a:lnTo>
                    <a:pt x="684606" y="264350"/>
                  </a:lnTo>
                  <a:lnTo>
                    <a:pt x="673214" y="266534"/>
                  </a:lnTo>
                  <a:lnTo>
                    <a:pt x="674243" y="265620"/>
                  </a:lnTo>
                  <a:lnTo>
                    <a:pt x="675601" y="264350"/>
                  </a:lnTo>
                  <a:lnTo>
                    <a:pt x="672744" y="263080"/>
                  </a:lnTo>
                  <a:lnTo>
                    <a:pt x="671309" y="261810"/>
                  </a:lnTo>
                  <a:lnTo>
                    <a:pt x="676389" y="259270"/>
                  </a:lnTo>
                  <a:lnTo>
                    <a:pt x="681812" y="260540"/>
                  </a:lnTo>
                  <a:lnTo>
                    <a:pt x="687158" y="260540"/>
                  </a:lnTo>
                  <a:lnTo>
                    <a:pt x="686104" y="259270"/>
                  </a:lnTo>
                  <a:lnTo>
                    <a:pt x="683983" y="256730"/>
                  </a:lnTo>
                  <a:lnTo>
                    <a:pt x="687235" y="254190"/>
                  </a:lnTo>
                  <a:lnTo>
                    <a:pt x="688860" y="252920"/>
                  </a:lnTo>
                  <a:lnTo>
                    <a:pt x="696366" y="249110"/>
                  </a:lnTo>
                  <a:lnTo>
                    <a:pt x="701128" y="246570"/>
                  </a:lnTo>
                  <a:lnTo>
                    <a:pt x="694220" y="245300"/>
                  </a:lnTo>
                  <a:lnTo>
                    <a:pt x="686523" y="247840"/>
                  </a:lnTo>
                  <a:lnTo>
                    <a:pt x="678891" y="251650"/>
                  </a:lnTo>
                  <a:lnTo>
                    <a:pt x="672109" y="254190"/>
                  </a:lnTo>
                  <a:lnTo>
                    <a:pt x="689140" y="246570"/>
                  </a:lnTo>
                  <a:lnTo>
                    <a:pt x="706018" y="238950"/>
                  </a:lnTo>
                  <a:lnTo>
                    <a:pt x="717727" y="235140"/>
                  </a:lnTo>
                  <a:lnTo>
                    <a:pt x="715822" y="233870"/>
                  </a:lnTo>
                  <a:lnTo>
                    <a:pt x="710082" y="230060"/>
                  </a:lnTo>
                  <a:lnTo>
                    <a:pt x="717550" y="226250"/>
                  </a:lnTo>
                  <a:lnTo>
                    <a:pt x="719048" y="224980"/>
                  </a:lnTo>
                  <a:lnTo>
                    <a:pt x="722033" y="222440"/>
                  </a:lnTo>
                  <a:lnTo>
                    <a:pt x="719239" y="217360"/>
                  </a:lnTo>
                  <a:lnTo>
                    <a:pt x="714349" y="217360"/>
                  </a:lnTo>
                  <a:lnTo>
                    <a:pt x="709993" y="216090"/>
                  </a:lnTo>
                  <a:lnTo>
                    <a:pt x="712304" y="212280"/>
                  </a:lnTo>
                  <a:lnTo>
                    <a:pt x="715391" y="207200"/>
                  </a:lnTo>
                  <a:lnTo>
                    <a:pt x="714514" y="202120"/>
                  </a:lnTo>
                  <a:lnTo>
                    <a:pt x="708304" y="198310"/>
                  </a:lnTo>
                  <a:lnTo>
                    <a:pt x="697699" y="198310"/>
                  </a:lnTo>
                  <a:lnTo>
                    <a:pt x="690867" y="199580"/>
                  </a:lnTo>
                  <a:lnTo>
                    <a:pt x="670382" y="199580"/>
                  </a:lnTo>
                  <a:lnTo>
                    <a:pt x="662838" y="200850"/>
                  </a:lnTo>
                  <a:lnTo>
                    <a:pt x="655358" y="203390"/>
                  </a:lnTo>
                  <a:lnTo>
                    <a:pt x="640346" y="205930"/>
                  </a:lnTo>
                  <a:lnTo>
                    <a:pt x="643559" y="207200"/>
                  </a:lnTo>
                  <a:lnTo>
                    <a:pt x="644944" y="209740"/>
                  </a:lnTo>
                  <a:lnTo>
                    <a:pt x="643089" y="212280"/>
                  </a:lnTo>
                  <a:lnTo>
                    <a:pt x="637717" y="208470"/>
                  </a:lnTo>
                  <a:lnTo>
                    <a:pt x="624090" y="208470"/>
                  </a:lnTo>
                  <a:lnTo>
                    <a:pt x="617943" y="211010"/>
                  </a:lnTo>
                  <a:lnTo>
                    <a:pt x="615086" y="212280"/>
                  </a:lnTo>
                  <a:lnTo>
                    <a:pt x="615251" y="217360"/>
                  </a:lnTo>
                  <a:lnTo>
                    <a:pt x="607060" y="209740"/>
                  </a:lnTo>
                  <a:lnTo>
                    <a:pt x="599630" y="213550"/>
                  </a:lnTo>
                  <a:lnTo>
                    <a:pt x="596658" y="216090"/>
                  </a:lnTo>
                  <a:lnTo>
                    <a:pt x="604088" y="219900"/>
                  </a:lnTo>
                  <a:lnTo>
                    <a:pt x="620610" y="222440"/>
                  </a:lnTo>
                  <a:lnTo>
                    <a:pt x="628370" y="224980"/>
                  </a:lnTo>
                  <a:lnTo>
                    <a:pt x="621169" y="224980"/>
                  </a:lnTo>
                  <a:lnTo>
                    <a:pt x="613689" y="223710"/>
                  </a:lnTo>
                  <a:lnTo>
                    <a:pt x="606285" y="223710"/>
                  </a:lnTo>
                  <a:lnTo>
                    <a:pt x="599325" y="222440"/>
                  </a:lnTo>
                  <a:lnTo>
                    <a:pt x="594829" y="221170"/>
                  </a:lnTo>
                  <a:lnTo>
                    <a:pt x="583018" y="219900"/>
                  </a:lnTo>
                  <a:lnTo>
                    <a:pt x="579628" y="223710"/>
                  </a:lnTo>
                  <a:lnTo>
                    <a:pt x="587260" y="226250"/>
                  </a:lnTo>
                  <a:lnTo>
                    <a:pt x="595630" y="230060"/>
                  </a:lnTo>
                  <a:lnTo>
                    <a:pt x="604126" y="232600"/>
                  </a:lnTo>
                  <a:lnTo>
                    <a:pt x="612140" y="233870"/>
                  </a:lnTo>
                  <a:lnTo>
                    <a:pt x="603935" y="233870"/>
                  </a:lnTo>
                  <a:lnTo>
                    <a:pt x="588327" y="228790"/>
                  </a:lnTo>
                  <a:lnTo>
                    <a:pt x="580313" y="227520"/>
                  </a:lnTo>
                  <a:lnTo>
                    <a:pt x="573760" y="228790"/>
                  </a:lnTo>
                  <a:lnTo>
                    <a:pt x="565594" y="232600"/>
                  </a:lnTo>
                  <a:lnTo>
                    <a:pt x="560451" y="237680"/>
                  </a:lnTo>
                  <a:lnTo>
                    <a:pt x="562965" y="241490"/>
                  </a:lnTo>
                  <a:lnTo>
                    <a:pt x="559282" y="241490"/>
                  </a:lnTo>
                  <a:lnTo>
                    <a:pt x="557491" y="244030"/>
                  </a:lnTo>
                  <a:lnTo>
                    <a:pt x="565835" y="251650"/>
                  </a:lnTo>
                  <a:lnTo>
                    <a:pt x="573201" y="247840"/>
                  </a:lnTo>
                  <a:lnTo>
                    <a:pt x="579247" y="246570"/>
                  </a:lnTo>
                  <a:lnTo>
                    <a:pt x="575068" y="247840"/>
                  </a:lnTo>
                  <a:lnTo>
                    <a:pt x="576440" y="249110"/>
                  </a:lnTo>
                  <a:lnTo>
                    <a:pt x="583501" y="249110"/>
                  </a:lnTo>
                  <a:lnTo>
                    <a:pt x="579145" y="250240"/>
                  </a:lnTo>
                  <a:lnTo>
                    <a:pt x="579145" y="259270"/>
                  </a:lnTo>
                  <a:lnTo>
                    <a:pt x="578446" y="265620"/>
                  </a:lnTo>
                  <a:lnTo>
                    <a:pt x="577900" y="258165"/>
                  </a:lnTo>
                  <a:lnTo>
                    <a:pt x="579145" y="259270"/>
                  </a:lnTo>
                  <a:lnTo>
                    <a:pt x="579145" y="250240"/>
                  </a:lnTo>
                  <a:lnTo>
                    <a:pt x="573633" y="251650"/>
                  </a:lnTo>
                  <a:lnTo>
                    <a:pt x="574865" y="255460"/>
                  </a:lnTo>
                  <a:lnTo>
                    <a:pt x="575818" y="256298"/>
                  </a:lnTo>
                  <a:lnTo>
                    <a:pt x="567918" y="254622"/>
                  </a:lnTo>
                  <a:lnTo>
                    <a:pt x="567918" y="332930"/>
                  </a:lnTo>
                  <a:lnTo>
                    <a:pt x="562127" y="332930"/>
                  </a:lnTo>
                  <a:lnTo>
                    <a:pt x="557161" y="329120"/>
                  </a:lnTo>
                  <a:lnTo>
                    <a:pt x="567918" y="332930"/>
                  </a:lnTo>
                  <a:lnTo>
                    <a:pt x="567918" y="254622"/>
                  </a:lnTo>
                  <a:lnTo>
                    <a:pt x="565899" y="254190"/>
                  </a:lnTo>
                  <a:lnTo>
                    <a:pt x="554469" y="252920"/>
                  </a:lnTo>
                  <a:lnTo>
                    <a:pt x="551383" y="252920"/>
                  </a:lnTo>
                  <a:lnTo>
                    <a:pt x="542328" y="261810"/>
                  </a:lnTo>
                  <a:lnTo>
                    <a:pt x="535914" y="261810"/>
                  </a:lnTo>
                  <a:lnTo>
                    <a:pt x="528574" y="263080"/>
                  </a:lnTo>
                  <a:lnTo>
                    <a:pt x="530186" y="264350"/>
                  </a:lnTo>
                  <a:lnTo>
                    <a:pt x="538086" y="268160"/>
                  </a:lnTo>
                  <a:lnTo>
                    <a:pt x="536930" y="270700"/>
                  </a:lnTo>
                  <a:lnTo>
                    <a:pt x="535724" y="271970"/>
                  </a:lnTo>
                  <a:lnTo>
                    <a:pt x="532828" y="271970"/>
                  </a:lnTo>
                  <a:lnTo>
                    <a:pt x="536257" y="277050"/>
                  </a:lnTo>
                  <a:lnTo>
                    <a:pt x="546887" y="278320"/>
                  </a:lnTo>
                  <a:lnTo>
                    <a:pt x="552551" y="275780"/>
                  </a:lnTo>
                  <a:lnTo>
                    <a:pt x="551891" y="284670"/>
                  </a:lnTo>
                  <a:lnTo>
                    <a:pt x="543991" y="285940"/>
                  </a:lnTo>
                  <a:lnTo>
                    <a:pt x="535838" y="296100"/>
                  </a:lnTo>
                  <a:lnTo>
                    <a:pt x="526326" y="304990"/>
                  </a:lnTo>
                  <a:lnTo>
                    <a:pt x="520788" y="304990"/>
                  </a:lnTo>
                  <a:lnTo>
                    <a:pt x="523201" y="302450"/>
                  </a:lnTo>
                  <a:lnTo>
                    <a:pt x="524764" y="299910"/>
                  </a:lnTo>
                  <a:lnTo>
                    <a:pt x="521220" y="298640"/>
                  </a:lnTo>
                  <a:lnTo>
                    <a:pt x="528955" y="297370"/>
                  </a:lnTo>
                  <a:lnTo>
                    <a:pt x="517664" y="293560"/>
                  </a:lnTo>
                  <a:lnTo>
                    <a:pt x="500951" y="296100"/>
                  </a:lnTo>
                  <a:lnTo>
                    <a:pt x="483844" y="299910"/>
                  </a:lnTo>
                  <a:lnTo>
                    <a:pt x="471297" y="302450"/>
                  </a:lnTo>
                  <a:lnTo>
                    <a:pt x="476021" y="299910"/>
                  </a:lnTo>
                  <a:lnTo>
                    <a:pt x="481863" y="299910"/>
                  </a:lnTo>
                  <a:lnTo>
                    <a:pt x="493636" y="297370"/>
                  </a:lnTo>
                  <a:lnTo>
                    <a:pt x="499376" y="293560"/>
                  </a:lnTo>
                  <a:lnTo>
                    <a:pt x="517486" y="293560"/>
                  </a:lnTo>
                  <a:lnTo>
                    <a:pt x="526300" y="291020"/>
                  </a:lnTo>
                  <a:lnTo>
                    <a:pt x="536232" y="291020"/>
                  </a:lnTo>
                  <a:lnTo>
                    <a:pt x="537235" y="288480"/>
                  </a:lnTo>
                  <a:lnTo>
                    <a:pt x="533565" y="283400"/>
                  </a:lnTo>
                  <a:lnTo>
                    <a:pt x="524154" y="277050"/>
                  </a:lnTo>
                  <a:lnTo>
                    <a:pt x="517131" y="268160"/>
                  </a:lnTo>
                  <a:lnTo>
                    <a:pt x="520674" y="256730"/>
                  </a:lnTo>
                  <a:lnTo>
                    <a:pt x="524725" y="252920"/>
                  </a:lnTo>
                  <a:lnTo>
                    <a:pt x="530860" y="251650"/>
                  </a:lnTo>
                  <a:lnTo>
                    <a:pt x="539584" y="242760"/>
                  </a:lnTo>
                  <a:lnTo>
                    <a:pt x="529082" y="240220"/>
                  </a:lnTo>
                  <a:lnTo>
                    <a:pt x="532879" y="236410"/>
                  </a:lnTo>
                  <a:lnTo>
                    <a:pt x="539203" y="230060"/>
                  </a:lnTo>
                  <a:lnTo>
                    <a:pt x="548170" y="227520"/>
                  </a:lnTo>
                  <a:lnTo>
                    <a:pt x="554609" y="224980"/>
                  </a:lnTo>
                  <a:lnTo>
                    <a:pt x="576059" y="213550"/>
                  </a:lnTo>
                  <a:lnTo>
                    <a:pt x="583514" y="211010"/>
                  </a:lnTo>
                  <a:lnTo>
                    <a:pt x="606717" y="203390"/>
                  </a:lnTo>
                  <a:lnTo>
                    <a:pt x="624624" y="198310"/>
                  </a:lnTo>
                  <a:lnTo>
                    <a:pt x="615416" y="194500"/>
                  </a:lnTo>
                  <a:lnTo>
                    <a:pt x="593940" y="195770"/>
                  </a:lnTo>
                  <a:lnTo>
                    <a:pt x="561809" y="195770"/>
                  </a:lnTo>
                  <a:lnTo>
                    <a:pt x="545528" y="198310"/>
                  </a:lnTo>
                  <a:lnTo>
                    <a:pt x="513549" y="205930"/>
                  </a:lnTo>
                  <a:lnTo>
                    <a:pt x="482574" y="218630"/>
                  </a:lnTo>
                  <a:lnTo>
                    <a:pt x="475373" y="221170"/>
                  </a:lnTo>
                  <a:lnTo>
                    <a:pt x="468731" y="224980"/>
                  </a:lnTo>
                  <a:lnTo>
                    <a:pt x="464743" y="230593"/>
                  </a:lnTo>
                  <a:lnTo>
                    <a:pt x="464743" y="321500"/>
                  </a:lnTo>
                  <a:lnTo>
                    <a:pt x="461606" y="322770"/>
                  </a:lnTo>
                  <a:lnTo>
                    <a:pt x="457466" y="324116"/>
                  </a:lnTo>
                  <a:lnTo>
                    <a:pt x="459371" y="322770"/>
                  </a:lnTo>
                  <a:lnTo>
                    <a:pt x="464743" y="321500"/>
                  </a:lnTo>
                  <a:lnTo>
                    <a:pt x="464743" y="230593"/>
                  </a:lnTo>
                  <a:lnTo>
                    <a:pt x="460603" y="236410"/>
                  </a:lnTo>
                  <a:lnTo>
                    <a:pt x="456907" y="232600"/>
                  </a:lnTo>
                  <a:lnTo>
                    <a:pt x="445922" y="238950"/>
                  </a:lnTo>
                  <a:lnTo>
                    <a:pt x="440639" y="244030"/>
                  </a:lnTo>
                  <a:lnTo>
                    <a:pt x="434619" y="246570"/>
                  </a:lnTo>
                  <a:lnTo>
                    <a:pt x="430707" y="249110"/>
                  </a:lnTo>
                  <a:lnTo>
                    <a:pt x="425996" y="251650"/>
                  </a:lnTo>
                  <a:lnTo>
                    <a:pt x="423837" y="255460"/>
                  </a:lnTo>
                  <a:lnTo>
                    <a:pt x="427570" y="256730"/>
                  </a:lnTo>
                  <a:lnTo>
                    <a:pt x="421284" y="261810"/>
                  </a:lnTo>
                  <a:lnTo>
                    <a:pt x="412267" y="261810"/>
                  </a:lnTo>
                  <a:lnTo>
                    <a:pt x="403555" y="274510"/>
                  </a:lnTo>
                  <a:lnTo>
                    <a:pt x="398856" y="278320"/>
                  </a:lnTo>
                  <a:lnTo>
                    <a:pt x="392747" y="284670"/>
                  </a:lnTo>
                  <a:lnTo>
                    <a:pt x="399338" y="289750"/>
                  </a:lnTo>
                  <a:lnTo>
                    <a:pt x="418261" y="291020"/>
                  </a:lnTo>
                  <a:lnTo>
                    <a:pt x="448830" y="291020"/>
                  </a:lnTo>
                  <a:lnTo>
                    <a:pt x="447636" y="296100"/>
                  </a:lnTo>
                  <a:lnTo>
                    <a:pt x="451751" y="298640"/>
                  </a:lnTo>
                  <a:lnTo>
                    <a:pt x="457796" y="299910"/>
                  </a:lnTo>
                  <a:lnTo>
                    <a:pt x="462381" y="301180"/>
                  </a:lnTo>
                  <a:lnTo>
                    <a:pt x="435127" y="304990"/>
                  </a:lnTo>
                  <a:lnTo>
                    <a:pt x="426059" y="303720"/>
                  </a:lnTo>
                  <a:lnTo>
                    <a:pt x="418223" y="301180"/>
                  </a:lnTo>
                  <a:lnTo>
                    <a:pt x="409829" y="298640"/>
                  </a:lnTo>
                  <a:lnTo>
                    <a:pt x="401320" y="297370"/>
                  </a:lnTo>
                  <a:lnTo>
                    <a:pt x="393166" y="298640"/>
                  </a:lnTo>
                  <a:lnTo>
                    <a:pt x="394360" y="299910"/>
                  </a:lnTo>
                  <a:lnTo>
                    <a:pt x="395503" y="301180"/>
                  </a:lnTo>
                  <a:lnTo>
                    <a:pt x="396608" y="302450"/>
                  </a:lnTo>
                  <a:lnTo>
                    <a:pt x="394487" y="302450"/>
                  </a:lnTo>
                  <a:lnTo>
                    <a:pt x="388772" y="304990"/>
                  </a:lnTo>
                  <a:lnTo>
                    <a:pt x="387223" y="311340"/>
                  </a:lnTo>
                  <a:lnTo>
                    <a:pt x="392150" y="313880"/>
                  </a:lnTo>
                  <a:lnTo>
                    <a:pt x="391134" y="324040"/>
                  </a:lnTo>
                  <a:lnTo>
                    <a:pt x="408101" y="324040"/>
                  </a:lnTo>
                  <a:lnTo>
                    <a:pt x="412089" y="326580"/>
                  </a:lnTo>
                  <a:lnTo>
                    <a:pt x="403974" y="326580"/>
                  </a:lnTo>
                  <a:lnTo>
                    <a:pt x="408673" y="327850"/>
                  </a:lnTo>
                  <a:lnTo>
                    <a:pt x="414972" y="329120"/>
                  </a:lnTo>
                  <a:lnTo>
                    <a:pt x="418871" y="329120"/>
                  </a:lnTo>
                  <a:lnTo>
                    <a:pt x="416382" y="327850"/>
                  </a:lnTo>
                  <a:lnTo>
                    <a:pt x="424332" y="326580"/>
                  </a:lnTo>
                  <a:lnTo>
                    <a:pt x="432460" y="330390"/>
                  </a:lnTo>
                  <a:lnTo>
                    <a:pt x="440347" y="327850"/>
                  </a:lnTo>
                  <a:lnTo>
                    <a:pt x="437743" y="325310"/>
                  </a:lnTo>
                  <a:lnTo>
                    <a:pt x="436486" y="325310"/>
                  </a:lnTo>
                  <a:lnTo>
                    <a:pt x="442099" y="321500"/>
                  </a:lnTo>
                  <a:lnTo>
                    <a:pt x="452221" y="325310"/>
                  </a:lnTo>
                  <a:lnTo>
                    <a:pt x="444588" y="325310"/>
                  </a:lnTo>
                  <a:lnTo>
                    <a:pt x="450354" y="329120"/>
                  </a:lnTo>
                  <a:lnTo>
                    <a:pt x="450697" y="328879"/>
                  </a:lnTo>
                  <a:lnTo>
                    <a:pt x="452158" y="332930"/>
                  </a:lnTo>
                  <a:lnTo>
                    <a:pt x="457073" y="338010"/>
                  </a:lnTo>
                  <a:lnTo>
                    <a:pt x="464781" y="340550"/>
                  </a:lnTo>
                  <a:lnTo>
                    <a:pt x="473189" y="340550"/>
                  </a:lnTo>
                  <a:lnTo>
                    <a:pt x="480225" y="339280"/>
                  </a:lnTo>
                  <a:lnTo>
                    <a:pt x="476554" y="338010"/>
                  </a:lnTo>
                  <a:lnTo>
                    <a:pt x="472084" y="336740"/>
                  </a:lnTo>
                  <a:lnTo>
                    <a:pt x="467817" y="338010"/>
                  </a:lnTo>
                  <a:lnTo>
                    <a:pt x="472935" y="335470"/>
                  </a:lnTo>
                  <a:lnTo>
                    <a:pt x="478790" y="336740"/>
                  </a:lnTo>
                  <a:lnTo>
                    <a:pt x="490296" y="338010"/>
                  </a:lnTo>
                  <a:lnTo>
                    <a:pt x="493776" y="335470"/>
                  </a:lnTo>
                  <a:lnTo>
                    <a:pt x="497357" y="338010"/>
                  </a:lnTo>
                  <a:lnTo>
                    <a:pt x="502894" y="340550"/>
                  </a:lnTo>
                  <a:lnTo>
                    <a:pt x="509993" y="341820"/>
                  </a:lnTo>
                  <a:lnTo>
                    <a:pt x="517321" y="341820"/>
                  </a:lnTo>
                  <a:lnTo>
                    <a:pt x="530021" y="340550"/>
                  </a:lnTo>
                  <a:lnTo>
                    <a:pt x="542772" y="340550"/>
                  </a:lnTo>
                  <a:lnTo>
                    <a:pt x="549135" y="341820"/>
                  </a:lnTo>
                  <a:lnTo>
                    <a:pt x="558317" y="344360"/>
                  </a:lnTo>
                  <a:lnTo>
                    <a:pt x="565188" y="348170"/>
                  </a:lnTo>
                  <a:lnTo>
                    <a:pt x="569429" y="348170"/>
                  </a:lnTo>
                  <a:lnTo>
                    <a:pt x="578815" y="344360"/>
                  </a:lnTo>
                  <a:lnTo>
                    <a:pt x="582307" y="343090"/>
                  </a:lnTo>
                  <a:lnTo>
                    <a:pt x="578662" y="341820"/>
                  </a:lnTo>
                  <a:lnTo>
                    <a:pt x="577354" y="340550"/>
                  </a:lnTo>
                  <a:lnTo>
                    <a:pt x="576033" y="339280"/>
                  </a:lnTo>
                  <a:lnTo>
                    <a:pt x="571449" y="335470"/>
                  </a:lnTo>
                  <a:lnTo>
                    <a:pt x="568794" y="333260"/>
                  </a:lnTo>
                  <a:lnTo>
                    <a:pt x="577913" y="336740"/>
                  </a:lnTo>
                  <a:lnTo>
                    <a:pt x="587311" y="341820"/>
                  </a:lnTo>
                  <a:lnTo>
                    <a:pt x="596303" y="349440"/>
                  </a:lnTo>
                  <a:lnTo>
                    <a:pt x="598741" y="350710"/>
                  </a:lnTo>
                  <a:lnTo>
                    <a:pt x="606793" y="349440"/>
                  </a:lnTo>
                  <a:lnTo>
                    <a:pt x="600443" y="343090"/>
                  </a:lnTo>
                  <a:lnTo>
                    <a:pt x="599821" y="340550"/>
                  </a:lnTo>
                  <a:lnTo>
                    <a:pt x="593013" y="339280"/>
                  </a:lnTo>
                  <a:lnTo>
                    <a:pt x="591197" y="340550"/>
                  </a:lnTo>
                  <a:lnTo>
                    <a:pt x="588492" y="338010"/>
                  </a:lnTo>
                  <a:lnTo>
                    <a:pt x="599948" y="335470"/>
                  </a:lnTo>
                  <a:lnTo>
                    <a:pt x="613410" y="338010"/>
                  </a:lnTo>
                  <a:lnTo>
                    <a:pt x="626706" y="343090"/>
                  </a:lnTo>
                  <a:lnTo>
                    <a:pt x="637667" y="340550"/>
                  </a:lnTo>
                  <a:lnTo>
                    <a:pt x="641769" y="344360"/>
                  </a:lnTo>
                  <a:lnTo>
                    <a:pt x="651357" y="345630"/>
                  </a:lnTo>
                  <a:lnTo>
                    <a:pt x="661835" y="345630"/>
                  </a:lnTo>
                  <a:lnTo>
                    <a:pt x="668642" y="344360"/>
                  </a:lnTo>
                  <a:lnTo>
                    <a:pt x="674306" y="341820"/>
                  </a:lnTo>
                  <a:lnTo>
                    <a:pt x="675081" y="340550"/>
                  </a:lnTo>
                  <a:lnTo>
                    <a:pt x="678218" y="335470"/>
                  </a:lnTo>
                  <a:lnTo>
                    <a:pt x="677710" y="332930"/>
                  </a:lnTo>
                  <a:lnTo>
                    <a:pt x="676960" y="329120"/>
                  </a:lnTo>
                  <a:lnTo>
                    <a:pt x="676465" y="326580"/>
                  </a:lnTo>
                  <a:lnTo>
                    <a:pt x="663206" y="325310"/>
                  </a:lnTo>
                  <a:lnTo>
                    <a:pt x="660514" y="325310"/>
                  </a:lnTo>
                  <a:lnTo>
                    <a:pt x="662774" y="322770"/>
                  </a:lnTo>
                  <a:lnTo>
                    <a:pt x="665149" y="322770"/>
                  </a:lnTo>
                  <a:lnTo>
                    <a:pt x="667613" y="321500"/>
                  </a:lnTo>
                  <a:lnTo>
                    <a:pt x="670242" y="320230"/>
                  </a:lnTo>
                  <a:lnTo>
                    <a:pt x="671499" y="325310"/>
                  </a:lnTo>
                  <a:lnTo>
                    <a:pt x="676757" y="320230"/>
                  </a:lnTo>
                  <a:lnTo>
                    <a:pt x="683945" y="311340"/>
                  </a:lnTo>
                  <a:lnTo>
                    <a:pt x="688327" y="316420"/>
                  </a:lnTo>
                  <a:lnTo>
                    <a:pt x="685698" y="317690"/>
                  </a:lnTo>
                  <a:lnTo>
                    <a:pt x="682866" y="318960"/>
                  </a:lnTo>
                  <a:lnTo>
                    <a:pt x="679843" y="318960"/>
                  </a:lnTo>
                  <a:lnTo>
                    <a:pt x="679754" y="322770"/>
                  </a:lnTo>
                  <a:lnTo>
                    <a:pt x="687819" y="322770"/>
                  </a:lnTo>
                  <a:lnTo>
                    <a:pt x="684796" y="329120"/>
                  </a:lnTo>
                  <a:lnTo>
                    <a:pt x="690270" y="325310"/>
                  </a:lnTo>
                  <a:lnTo>
                    <a:pt x="687768" y="332930"/>
                  </a:lnTo>
                  <a:lnTo>
                    <a:pt x="698639" y="330390"/>
                  </a:lnTo>
                  <a:lnTo>
                    <a:pt x="702310" y="330390"/>
                  </a:lnTo>
                  <a:lnTo>
                    <a:pt x="706920" y="331660"/>
                  </a:lnTo>
                  <a:lnTo>
                    <a:pt x="705472" y="336740"/>
                  </a:lnTo>
                  <a:lnTo>
                    <a:pt x="701446" y="343090"/>
                  </a:lnTo>
                  <a:lnTo>
                    <a:pt x="698385" y="348170"/>
                  </a:lnTo>
                  <a:lnTo>
                    <a:pt x="704392" y="348170"/>
                  </a:lnTo>
                  <a:lnTo>
                    <a:pt x="710476" y="345668"/>
                  </a:lnTo>
                  <a:lnTo>
                    <a:pt x="714540" y="348170"/>
                  </a:lnTo>
                  <a:lnTo>
                    <a:pt x="718718" y="344360"/>
                  </a:lnTo>
                  <a:lnTo>
                    <a:pt x="722782" y="346900"/>
                  </a:lnTo>
                  <a:lnTo>
                    <a:pt x="721766" y="353250"/>
                  </a:lnTo>
                  <a:lnTo>
                    <a:pt x="713879" y="351980"/>
                  </a:lnTo>
                  <a:lnTo>
                    <a:pt x="709231" y="353250"/>
                  </a:lnTo>
                  <a:lnTo>
                    <a:pt x="715213" y="355790"/>
                  </a:lnTo>
                  <a:lnTo>
                    <a:pt x="722960" y="355790"/>
                  </a:lnTo>
                  <a:lnTo>
                    <a:pt x="723684" y="355676"/>
                  </a:lnTo>
                  <a:lnTo>
                    <a:pt x="722299" y="357060"/>
                  </a:lnTo>
                  <a:lnTo>
                    <a:pt x="724192" y="359600"/>
                  </a:lnTo>
                  <a:lnTo>
                    <a:pt x="731075" y="363410"/>
                  </a:lnTo>
                  <a:lnTo>
                    <a:pt x="738301" y="367220"/>
                  </a:lnTo>
                  <a:lnTo>
                    <a:pt x="741222" y="372300"/>
                  </a:lnTo>
                  <a:lnTo>
                    <a:pt x="737349" y="376110"/>
                  </a:lnTo>
                  <a:lnTo>
                    <a:pt x="729627" y="377380"/>
                  </a:lnTo>
                  <a:lnTo>
                    <a:pt x="710057" y="377380"/>
                  </a:lnTo>
                  <a:lnTo>
                    <a:pt x="705802" y="378650"/>
                  </a:lnTo>
                  <a:lnTo>
                    <a:pt x="702246" y="381190"/>
                  </a:lnTo>
                  <a:lnTo>
                    <a:pt x="701827" y="382460"/>
                  </a:lnTo>
                  <a:lnTo>
                    <a:pt x="701827" y="383730"/>
                  </a:lnTo>
                  <a:lnTo>
                    <a:pt x="702246" y="385000"/>
                  </a:lnTo>
                  <a:lnTo>
                    <a:pt x="702233" y="387540"/>
                  </a:lnTo>
                  <a:lnTo>
                    <a:pt x="696963" y="388810"/>
                  </a:lnTo>
                  <a:lnTo>
                    <a:pt x="696061" y="391350"/>
                  </a:lnTo>
                  <a:lnTo>
                    <a:pt x="706069" y="391350"/>
                  </a:lnTo>
                  <a:lnTo>
                    <a:pt x="717562" y="388810"/>
                  </a:lnTo>
                  <a:lnTo>
                    <a:pt x="728535" y="385000"/>
                  </a:lnTo>
                  <a:lnTo>
                    <a:pt x="736917" y="379920"/>
                  </a:lnTo>
                  <a:lnTo>
                    <a:pt x="741743" y="376110"/>
                  </a:lnTo>
                  <a:lnTo>
                    <a:pt x="742784" y="382460"/>
                  </a:lnTo>
                  <a:lnTo>
                    <a:pt x="749769" y="382460"/>
                  </a:lnTo>
                  <a:lnTo>
                    <a:pt x="744639" y="383730"/>
                  </a:lnTo>
                  <a:lnTo>
                    <a:pt x="751154" y="382460"/>
                  </a:lnTo>
                  <a:lnTo>
                    <a:pt x="753846" y="382460"/>
                  </a:lnTo>
                  <a:lnTo>
                    <a:pt x="753999" y="381901"/>
                  </a:lnTo>
                  <a:lnTo>
                    <a:pt x="757669" y="381190"/>
                  </a:lnTo>
                  <a:lnTo>
                    <a:pt x="759155" y="381190"/>
                  </a:lnTo>
                  <a:lnTo>
                    <a:pt x="756894" y="383730"/>
                  </a:lnTo>
                  <a:lnTo>
                    <a:pt x="754176" y="385000"/>
                  </a:lnTo>
                  <a:lnTo>
                    <a:pt x="751039" y="386270"/>
                  </a:lnTo>
                  <a:lnTo>
                    <a:pt x="752932" y="387083"/>
                  </a:lnTo>
                  <a:lnTo>
                    <a:pt x="757148" y="387083"/>
                  </a:lnTo>
                  <a:lnTo>
                    <a:pt x="925855" y="387083"/>
                  </a:lnTo>
                  <a:lnTo>
                    <a:pt x="923861" y="386270"/>
                  </a:lnTo>
                  <a:lnTo>
                    <a:pt x="924445" y="386270"/>
                  </a:lnTo>
                  <a:lnTo>
                    <a:pt x="918908" y="385000"/>
                  </a:lnTo>
                  <a:lnTo>
                    <a:pt x="925677" y="383730"/>
                  </a:lnTo>
                  <a:lnTo>
                    <a:pt x="932421" y="386270"/>
                  </a:lnTo>
                  <a:lnTo>
                    <a:pt x="946023" y="387540"/>
                  </a:lnTo>
                  <a:lnTo>
                    <a:pt x="952995" y="386270"/>
                  </a:lnTo>
                  <a:lnTo>
                    <a:pt x="959904" y="387540"/>
                  </a:lnTo>
                  <a:lnTo>
                    <a:pt x="956195" y="386270"/>
                  </a:lnTo>
                  <a:lnTo>
                    <a:pt x="947928" y="383730"/>
                  </a:lnTo>
                  <a:lnTo>
                    <a:pt x="951890" y="382460"/>
                  </a:lnTo>
                  <a:lnTo>
                    <a:pt x="955573" y="385000"/>
                  </a:lnTo>
                  <a:lnTo>
                    <a:pt x="959535" y="383730"/>
                  </a:lnTo>
                  <a:lnTo>
                    <a:pt x="958088" y="382460"/>
                  </a:lnTo>
                  <a:lnTo>
                    <a:pt x="956640" y="381190"/>
                  </a:lnTo>
                  <a:lnTo>
                    <a:pt x="954366" y="379920"/>
                  </a:lnTo>
                  <a:lnTo>
                    <a:pt x="952106" y="378650"/>
                  </a:lnTo>
                  <a:lnTo>
                    <a:pt x="947559" y="379920"/>
                  </a:lnTo>
                  <a:lnTo>
                    <a:pt x="951382" y="378650"/>
                  </a:lnTo>
                  <a:lnTo>
                    <a:pt x="955205" y="377380"/>
                  </a:lnTo>
                  <a:lnTo>
                    <a:pt x="963980" y="379920"/>
                  </a:lnTo>
                  <a:lnTo>
                    <a:pt x="971956" y="378650"/>
                  </a:lnTo>
                  <a:lnTo>
                    <a:pt x="969848" y="377380"/>
                  </a:lnTo>
                  <a:lnTo>
                    <a:pt x="965631" y="374840"/>
                  </a:lnTo>
                  <a:lnTo>
                    <a:pt x="963523" y="373570"/>
                  </a:lnTo>
                  <a:lnTo>
                    <a:pt x="953363" y="372300"/>
                  </a:lnTo>
                  <a:lnTo>
                    <a:pt x="949248" y="372821"/>
                  </a:lnTo>
                  <a:lnTo>
                    <a:pt x="950290" y="372300"/>
                  </a:lnTo>
                  <a:lnTo>
                    <a:pt x="948131" y="371030"/>
                  </a:lnTo>
                  <a:lnTo>
                    <a:pt x="943686" y="371030"/>
                  </a:lnTo>
                  <a:lnTo>
                    <a:pt x="950569" y="368490"/>
                  </a:lnTo>
                  <a:lnTo>
                    <a:pt x="957681" y="371030"/>
                  </a:lnTo>
                  <a:lnTo>
                    <a:pt x="964590" y="371030"/>
                  </a:lnTo>
                  <a:lnTo>
                    <a:pt x="960691" y="368490"/>
                  </a:lnTo>
                  <a:lnTo>
                    <a:pt x="958748" y="367220"/>
                  </a:lnTo>
                  <a:lnTo>
                    <a:pt x="950950" y="365950"/>
                  </a:lnTo>
                  <a:lnTo>
                    <a:pt x="942809" y="365950"/>
                  </a:lnTo>
                  <a:lnTo>
                    <a:pt x="941273" y="366242"/>
                  </a:lnTo>
                  <a:lnTo>
                    <a:pt x="941273" y="374840"/>
                  </a:lnTo>
                  <a:lnTo>
                    <a:pt x="935189" y="378650"/>
                  </a:lnTo>
                  <a:lnTo>
                    <a:pt x="938885" y="374840"/>
                  </a:lnTo>
                  <a:lnTo>
                    <a:pt x="941273" y="374840"/>
                  </a:lnTo>
                  <a:lnTo>
                    <a:pt x="941273" y="366242"/>
                  </a:lnTo>
                  <a:lnTo>
                    <a:pt x="935951" y="367220"/>
                  </a:lnTo>
                  <a:lnTo>
                    <a:pt x="944460" y="364680"/>
                  </a:lnTo>
                  <a:lnTo>
                    <a:pt x="954176" y="364680"/>
                  </a:lnTo>
                  <a:lnTo>
                    <a:pt x="963879" y="367220"/>
                  </a:lnTo>
                  <a:lnTo>
                    <a:pt x="972400" y="369760"/>
                  </a:lnTo>
                  <a:lnTo>
                    <a:pt x="979500" y="373570"/>
                  </a:lnTo>
                  <a:lnTo>
                    <a:pt x="984961" y="372300"/>
                  </a:lnTo>
                  <a:lnTo>
                    <a:pt x="1003427" y="372300"/>
                  </a:lnTo>
                  <a:lnTo>
                    <a:pt x="1008291" y="371030"/>
                  </a:lnTo>
                  <a:lnTo>
                    <a:pt x="1007287" y="365950"/>
                  </a:lnTo>
                  <a:lnTo>
                    <a:pt x="1005306" y="364680"/>
                  </a:lnTo>
                  <a:lnTo>
                    <a:pt x="999375" y="360870"/>
                  </a:lnTo>
                  <a:lnTo>
                    <a:pt x="988949" y="359600"/>
                  </a:lnTo>
                  <a:lnTo>
                    <a:pt x="977887" y="359600"/>
                  </a:lnTo>
                  <a:lnTo>
                    <a:pt x="968019" y="358330"/>
                  </a:lnTo>
                  <a:lnTo>
                    <a:pt x="960615" y="355790"/>
                  </a:lnTo>
                  <a:lnTo>
                    <a:pt x="954963" y="355790"/>
                  </a:lnTo>
                  <a:lnTo>
                    <a:pt x="962952" y="354520"/>
                  </a:lnTo>
                  <a:lnTo>
                    <a:pt x="946975" y="354520"/>
                  </a:lnTo>
                  <a:lnTo>
                    <a:pt x="946975" y="357060"/>
                  </a:lnTo>
                  <a:lnTo>
                    <a:pt x="939609" y="358330"/>
                  </a:lnTo>
                  <a:lnTo>
                    <a:pt x="917409" y="358330"/>
                  </a:lnTo>
                  <a:lnTo>
                    <a:pt x="924483" y="357060"/>
                  </a:lnTo>
                  <a:lnTo>
                    <a:pt x="946975" y="357060"/>
                  </a:lnTo>
                  <a:lnTo>
                    <a:pt x="946975" y="354520"/>
                  </a:lnTo>
                  <a:lnTo>
                    <a:pt x="920089" y="354520"/>
                  </a:lnTo>
                  <a:lnTo>
                    <a:pt x="763397" y="354520"/>
                  </a:lnTo>
                  <a:lnTo>
                    <a:pt x="763397" y="377380"/>
                  </a:lnTo>
                  <a:lnTo>
                    <a:pt x="759866" y="378650"/>
                  </a:lnTo>
                  <a:lnTo>
                    <a:pt x="754913" y="379857"/>
                  </a:lnTo>
                  <a:lnTo>
                    <a:pt x="754913" y="381190"/>
                  </a:lnTo>
                  <a:lnTo>
                    <a:pt x="754151" y="381381"/>
                  </a:lnTo>
                  <a:lnTo>
                    <a:pt x="754202" y="381190"/>
                  </a:lnTo>
                  <a:lnTo>
                    <a:pt x="754913" y="381190"/>
                  </a:lnTo>
                  <a:lnTo>
                    <a:pt x="754913" y="379857"/>
                  </a:lnTo>
                  <a:lnTo>
                    <a:pt x="754545" y="379945"/>
                  </a:lnTo>
                  <a:lnTo>
                    <a:pt x="755599" y="376110"/>
                  </a:lnTo>
                  <a:lnTo>
                    <a:pt x="756297" y="373570"/>
                  </a:lnTo>
                  <a:lnTo>
                    <a:pt x="763397" y="377380"/>
                  </a:lnTo>
                  <a:lnTo>
                    <a:pt x="763397" y="354520"/>
                  </a:lnTo>
                  <a:lnTo>
                    <a:pt x="733285" y="354520"/>
                  </a:lnTo>
                  <a:lnTo>
                    <a:pt x="730999" y="354520"/>
                  </a:lnTo>
                  <a:lnTo>
                    <a:pt x="732116" y="354317"/>
                  </a:lnTo>
                  <a:lnTo>
                    <a:pt x="737870" y="353250"/>
                  </a:lnTo>
                  <a:lnTo>
                    <a:pt x="734009" y="354317"/>
                  </a:lnTo>
                  <a:lnTo>
                    <a:pt x="920394" y="354317"/>
                  </a:lnTo>
                  <a:lnTo>
                    <a:pt x="926630" y="350202"/>
                  </a:lnTo>
                  <a:lnTo>
                    <a:pt x="924902" y="351980"/>
                  </a:lnTo>
                  <a:lnTo>
                    <a:pt x="920470" y="354317"/>
                  </a:lnTo>
                  <a:lnTo>
                    <a:pt x="964222" y="354317"/>
                  </a:lnTo>
                  <a:lnTo>
                    <a:pt x="970762" y="353250"/>
                  </a:lnTo>
                  <a:lnTo>
                    <a:pt x="978471" y="350710"/>
                  </a:lnTo>
                  <a:lnTo>
                    <a:pt x="985608" y="349440"/>
                  </a:lnTo>
                  <a:lnTo>
                    <a:pt x="996467" y="350710"/>
                  </a:lnTo>
                  <a:lnTo>
                    <a:pt x="1006335" y="349440"/>
                  </a:lnTo>
                  <a:lnTo>
                    <a:pt x="1007706" y="348170"/>
                  </a:lnTo>
                  <a:lnTo>
                    <a:pt x="1010424" y="345668"/>
                  </a:lnTo>
                  <a:close/>
                </a:path>
                <a:path w="1109345" h="1101089">
                  <a:moveTo>
                    <a:pt x="1108875" y="473900"/>
                  </a:moveTo>
                  <a:lnTo>
                    <a:pt x="1108189" y="472630"/>
                  </a:lnTo>
                  <a:lnTo>
                    <a:pt x="1106817" y="470090"/>
                  </a:lnTo>
                  <a:lnTo>
                    <a:pt x="1106131" y="468820"/>
                  </a:lnTo>
                  <a:lnTo>
                    <a:pt x="1104087" y="465010"/>
                  </a:lnTo>
                  <a:lnTo>
                    <a:pt x="1097318" y="465010"/>
                  </a:lnTo>
                  <a:lnTo>
                    <a:pt x="1101166" y="463740"/>
                  </a:lnTo>
                  <a:lnTo>
                    <a:pt x="1090104" y="463740"/>
                  </a:lnTo>
                  <a:lnTo>
                    <a:pt x="1090104" y="472630"/>
                  </a:lnTo>
                  <a:lnTo>
                    <a:pt x="1084376" y="472630"/>
                  </a:lnTo>
                  <a:lnTo>
                    <a:pt x="1078725" y="473900"/>
                  </a:lnTo>
                  <a:lnTo>
                    <a:pt x="1082713" y="472630"/>
                  </a:lnTo>
                  <a:lnTo>
                    <a:pt x="1084503" y="471360"/>
                  </a:lnTo>
                  <a:lnTo>
                    <a:pt x="1086307" y="470090"/>
                  </a:lnTo>
                  <a:lnTo>
                    <a:pt x="1090104" y="472630"/>
                  </a:lnTo>
                  <a:lnTo>
                    <a:pt x="1090104" y="463740"/>
                  </a:lnTo>
                  <a:lnTo>
                    <a:pt x="1089583" y="463740"/>
                  </a:lnTo>
                  <a:lnTo>
                    <a:pt x="1092187" y="462470"/>
                  </a:lnTo>
                  <a:lnTo>
                    <a:pt x="1097699" y="462470"/>
                  </a:lnTo>
                  <a:lnTo>
                    <a:pt x="1095298" y="459930"/>
                  </a:lnTo>
                  <a:lnTo>
                    <a:pt x="1092022" y="459930"/>
                  </a:lnTo>
                  <a:lnTo>
                    <a:pt x="1089583" y="462470"/>
                  </a:lnTo>
                  <a:lnTo>
                    <a:pt x="1093711" y="457390"/>
                  </a:lnTo>
                  <a:lnTo>
                    <a:pt x="1087945" y="456120"/>
                  </a:lnTo>
                  <a:lnTo>
                    <a:pt x="1080833" y="462470"/>
                  </a:lnTo>
                  <a:lnTo>
                    <a:pt x="1076299" y="462470"/>
                  </a:lnTo>
                  <a:lnTo>
                    <a:pt x="1077175" y="468820"/>
                  </a:lnTo>
                  <a:lnTo>
                    <a:pt x="1075956" y="467550"/>
                  </a:lnTo>
                  <a:lnTo>
                    <a:pt x="1074623" y="459930"/>
                  </a:lnTo>
                  <a:lnTo>
                    <a:pt x="1065390" y="462445"/>
                  </a:lnTo>
                  <a:lnTo>
                    <a:pt x="1065936" y="459930"/>
                  </a:lnTo>
                  <a:lnTo>
                    <a:pt x="1064806" y="459930"/>
                  </a:lnTo>
                  <a:lnTo>
                    <a:pt x="1064806" y="465023"/>
                  </a:lnTo>
                  <a:lnTo>
                    <a:pt x="1063586" y="471360"/>
                  </a:lnTo>
                  <a:lnTo>
                    <a:pt x="1057071" y="471360"/>
                  </a:lnTo>
                  <a:lnTo>
                    <a:pt x="1059014" y="470090"/>
                  </a:lnTo>
                  <a:lnTo>
                    <a:pt x="1060958" y="468820"/>
                  </a:lnTo>
                  <a:lnTo>
                    <a:pt x="1064806" y="465023"/>
                  </a:lnTo>
                  <a:lnTo>
                    <a:pt x="1064806" y="459930"/>
                  </a:lnTo>
                  <a:lnTo>
                    <a:pt x="1059357" y="459930"/>
                  </a:lnTo>
                  <a:lnTo>
                    <a:pt x="1053604" y="462470"/>
                  </a:lnTo>
                  <a:lnTo>
                    <a:pt x="1048372" y="466255"/>
                  </a:lnTo>
                  <a:lnTo>
                    <a:pt x="1048372" y="498030"/>
                  </a:lnTo>
                  <a:lnTo>
                    <a:pt x="1043025" y="498030"/>
                  </a:lnTo>
                  <a:lnTo>
                    <a:pt x="1043089" y="494220"/>
                  </a:lnTo>
                  <a:lnTo>
                    <a:pt x="1048372" y="498030"/>
                  </a:lnTo>
                  <a:lnTo>
                    <a:pt x="1048372" y="466255"/>
                  </a:lnTo>
                  <a:lnTo>
                    <a:pt x="1043101" y="470090"/>
                  </a:lnTo>
                  <a:lnTo>
                    <a:pt x="1046314" y="466280"/>
                  </a:lnTo>
                  <a:lnTo>
                    <a:pt x="1049515" y="462470"/>
                  </a:lnTo>
                  <a:lnTo>
                    <a:pt x="1037501" y="466280"/>
                  </a:lnTo>
                  <a:lnTo>
                    <a:pt x="1033487" y="466280"/>
                  </a:lnTo>
                  <a:lnTo>
                    <a:pt x="1038669" y="465010"/>
                  </a:lnTo>
                  <a:lnTo>
                    <a:pt x="1049388" y="462470"/>
                  </a:lnTo>
                  <a:lnTo>
                    <a:pt x="1052791" y="459930"/>
                  </a:lnTo>
                  <a:lnTo>
                    <a:pt x="1054493" y="458660"/>
                  </a:lnTo>
                  <a:lnTo>
                    <a:pt x="1056208" y="457390"/>
                  </a:lnTo>
                  <a:lnTo>
                    <a:pt x="1056792" y="453580"/>
                  </a:lnTo>
                  <a:lnTo>
                    <a:pt x="1064120" y="452310"/>
                  </a:lnTo>
                  <a:lnTo>
                    <a:pt x="1067295" y="451040"/>
                  </a:lnTo>
                  <a:lnTo>
                    <a:pt x="1069428" y="447230"/>
                  </a:lnTo>
                  <a:lnTo>
                    <a:pt x="1063002" y="445960"/>
                  </a:lnTo>
                  <a:lnTo>
                    <a:pt x="1055052" y="449770"/>
                  </a:lnTo>
                  <a:lnTo>
                    <a:pt x="1053109" y="451015"/>
                  </a:lnTo>
                  <a:lnTo>
                    <a:pt x="1048829" y="449859"/>
                  </a:lnTo>
                  <a:lnTo>
                    <a:pt x="1048829" y="453758"/>
                  </a:lnTo>
                  <a:lnTo>
                    <a:pt x="1047127" y="454850"/>
                  </a:lnTo>
                  <a:lnTo>
                    <a:pt x="1040790" y="457390"/>
                  </a:lnTo>
                  <a:lnTo>
                    <a:pt x="1044968" y="454850"/>
                  </a:lnTo>
                  <a:lnTo>
                    <a:pt x="1048829" y="453758"/>
                  </a:lnTo>
                  <a:lnTo>
                    <a:pt x="1048829" y="449859"/>
                  </a:lnTo>
                  <a:lnTo>
                    <a:pt x="1043889" y="448500"/>
                  </a:lnTo>
                  <a:lnTo>
                    <a:pt x="1032154" y="449770"/>
                  </a:lnTo>
                  <a:lnTo>
                    <a:pt x="1020394" y="454850"/>
                  </a:lnTo>
                  <a:lnTo>
                    <a:pt x="1011021" y="458660"/>
                  </a:lnTo>
                  <a:lnTo>
                    <a:pt x="1012253" y="457390"/>
                  </a:lnTo>
                  <a:lnTo>
                    <a:pt x="1015923" y="453580"/>
                  </a:lnTo>
                  <a:lnTo>
                    <a:pt x="1023112" y="451040"/>
                  </a:lnTo>
                  <a:lnTo>
                    <a:pt x="1031024" y="449770"/>
                  </a:lnTo>
                  <a:lnTo>
                    <a:pt x="1024445" y="449770"/>
                  </a:lnTo>
                  <a:lnTo>
                    <a:pt x="1019124" y="449770"/>
                  </a:lnTo>
                  <a:lnTo>
                    <a:pt x="1013333" y="451040"/>
                  </a:lnTo>
                  <a:lnTo>
                    <a:pt x="1018565" y="448500"/>
                  </a:lnTo>
                  <a:lnTo>
                    <a:pt x="1021041" y="449033"/>
                  </a:lnTo>
                  <a:lnTo>
                    <a:pt x="1026045" y="449033"/>
                  </a:lnTo>
                  <a:lnTo>
                    <a:pt x="1035126" y="449033"/>
                  </a:lnTo>
                  <a:lnTo>
                    <a:pt x="1038110" y="448500"/>
                  </a:lnTo>
                  <a:lnTo>
                    <a:pt x="1032306" y="447230"/>
                  </a:lnTo>
                  <a:lnTo>
                    <a:pt x="1030033" y="447230"/>
                  </a:lnTo>
                  <a:lnTo>
                    <a:pt x="1045959" y="445960"/>
                  </a:lnTo>
                  <a:lnTo>
                    <a:pt x="1045210" y="444690"/>
                  </a:lnTo>
                  <a:lnTo>
                    <a:pt x="1042974" y="440880"/>
                  </a:lnTo>
                  <a:lnTo>
                    <a:pt x="1042225" y="439610"/>
                  </a:lnTo>
                  <a:lnTo>
                    <a:pt x="1033856" y="440880"/>
                  </a:lnTo>
                  <a:lnTo>
                    <a:pt x="1037894" y="439610"/>
                  </a:lnTo>
                  <a:lnTo>
                    <a:pt x="1042898" y="438340"/>
                  </a:lnTo>
                  <a:lnTo>
                    <a:pt x="1044663" y="434530"/>
                  </a:lnTo>
                  <a:lnTo>
                    <a:pt x="1039799" y="434530"/>
                  </a:lnTo>
                  <a:lnTo>
                    <a:pt x="1040244" y="433260"/>
                  </a:lnTo>
                  <a:lnTo>
                    <a:pt x="1040701" y="431990"/>
                  </a:lnTo>
                  <a:lnTo>
                    <a:pt x="1041603" y="429450"/>
                  </a:lnTo>
                  <a:lnTo>
                    <a:pt x="1037399" y="430720"/>
                  </a:lnTo>
                  <a:lnTo>
                    <a:pt x="1033310" y="430720"/>
                  </a:lnTo>
                  <a:lnTo>
                    <a:pt x="1029995" y="431749"/>
                  </a:lnTo>
                  <a:lnTo>
                    <a:pt x="1029995" y="447230"/>
                  </a:lnTo>
                  <a:lnTo>
                    <a:pt x="1026261" y="445960"/>
                  </a:lnTo>
                  <a:lnTo>
                    <a:pt x="1022108" y="445960"/>
                  </a:lnTo>
                  <a:lnTo>
                    <a:pt x="1018006" y="444690"/>
                  </a:lnTo>
                  <a:lnTo>
                    <a:pt x="1024064" y="444690"/>
                  </a:lnTo>
                  <a:lnTo>
                    <a:pt x="1029995" y="447230"/>
                  </a:lnTo>
                  <a:lnTo>
                    <a:pt x="1029995" y="431749"/>
                  </a:lnTo>
                  <a:lnTo>
                    <a:pt x="1029182" y="431990"/>
                  </a:lnTo>
                  <a:lnTo>
                    <a:pt x="1031748" y="430720"/>
                  </a:lnTo>
                  <a:lnTo>
                    <a:pt x="1034465" y="429450"/>
                  </a:lnTo>
                  <a:lnTo>
                    <a:pt x="1037297" y="429450"/>
                  </a:lnTo>
                  <a:lnTo>
                    <a:pt x="1037729" y="421830"/>
                  </a:lnTo>
                  <a:lnTo>
                    <a:pt x="1027468" y="426910"/>
                  </a:lnTo>
                  <a:lnTo>
                    <a:pt x="1024940" y="430720"/>
                  </a:lnTo>
                  <a:lnTo>
                    <a:pt x="1024940" y="423100"/>
                  </a:lnTo>
                  <a:lnTo>
                    <a:pt x="1016025" y="429450"/>
                  </a:lnTo>
                  <a:lnTo>
                    <a:pt x="1012571" y="433260"/>
                  </a:lnTo>
                  <a:lnTo>
                    <a:pt x="1015390" y="426910"/>
                  </a:lnTo>
                  <a:lnTo>
                    <a:pt x="1025105" y="420560"/>
                  </a:lnTo>
                  <a:lnTo>
                    <a:pt x="1031544" y="420560"/>
                  </a:lnTo>
                  <a:lnTo>
                    <a:pt x="1025779" y="416750"/>
                  </a:lnTo>
                  <a:lnTo>
                    <a:pt x="1017536" y="419290"/>
                  </a:lnTo>
                  <a:lnTo>
                    <a:pt x="1010196" y="425640"/>
                  </a:lnTo>
                  <a:lnTo>
                    <a:pt x="1007148" y="433260"/>
                  </a:lnTo>
                  <a:lnTo>
                    <a:pt x="1004404" y="430949"/>
                  </a:lnTo>
                  <a:lnTo>
                    <a:pt x="1004404" y="484060"/>
                  </a:lnTo>
                  <a:lnTo>
                    <a:pt x="998435" y="486600"/>
                  </a:lnTo>
                  <a:lnTo>
                    <a:pt x="993394" y="488365"/>
                  </a:lnTo>
                  <a:lnTo>
                    <a:pt x="997978" y="485330"/>
                  </a:lnTo>
                  <a:lnTo>
                    <a:pt x="1004404" y="484060"/>
                  </a:lnTo>
                  <a:lnTo>
                    <a:pt x="1004404" y="430949"/>
                  </a:lnTo>
                  <a:lnTo>
                    <a:pt x="1002639" y="429450"/>
                  </a:lnTo>
                  <a:lnTo>
                    <a:pt x="1005789" y="424370"/>
                  </a:lnTo>
                  <a:lnTo>
                    <a:pt x="1009840" y="421830"/>
                  </a:lnTo>
                  <a:lnTo>
                    <a:pt x="1004455" y="419290"/>
                  </a:lnTo>
                  <a:lnTo>
                    <a:pt x="997953" y="423100"/>
                  </a:lnTo>
                  <a:lnTo>
                    <a:pt x="991781" y="428180"/>
                  </a:lnTo>
                  <a:lnTo>
                    <a:pt x="987425" y="433260"/>
                  </a:lnTo>
                  <a:lnTo>
                    <a:pt x="990650" y="426910"/>
                  </a:lnTo>
                  <a:lnTo>
                    <a:pt x="993216" y="424370"/>
                  </a:lnTo>
                  <a:lnTo>
                    <a:pt x="995768" y="421830"/>
                  </a:lnTo>
                  <a:lnTo>
                    <a:pt x="1000594" y="416750"/>
                  </a:lnTo>
                  <a:lnTo>
                    <a:pt x="1002906" y="411670"/>
                  </a:lnTo>
                  <a:lnTo>
                    <a:pt x="997585" y="416750"/>
                  </a:lnTo>
                  <a:lnTo>
                    <a:pt x="989126" y="421830"/>
                  </a:lnTo>
                  <a:lnTo>
                    <a:pt x="980109" y="424370"/>
                  </a:lnTo>
                  <a:lnTo>
                    <a:pt x="979360" y="424370"/>
                  </a:lnTo>
                  <a:lnTo>
                    <a:pt x="983475" y="420560"/>
                  </a:lnTo>
                  <a:lnTo>
                    <a:pt x="988936" y="418020"/>
                  </a:lnTo>
                  <a:lnTo>
                    <a:pt x="985748" y="416750"/>
                  </a:lnTo>
                  <a:lnTo>
                    <a:pt x="982408" y="415480"/>
                  </a:lnTo>
                  <a:lnTo>
                    <a:pt x="989355" y="414210"/>
                  </a:lnTo>
                  <a:lnTo>
                    <a:pt x="985227" y="411670"/>
                  </a:lnTo>
                  <a:lnTo>
                    <a:pt x="981316" y="412559"/>
                  </a:lnTo>
                  <a:lnTo>
                    <a:pt x="982726" y="410400"/>
                  </a:lnTo>
                  <a:lnTo>
                    <a:pt x="973772" y="414210"/>
                  </a:lnTo>
                  <a:lnTo>
                    <a:pt x="971143" y="415480"/>
                  </a:lnTo>
                  <a:lnTo>
                    <a:pt x="972439" y="414210"/>
                  </a:lnTo>
                  <a:lnTo>
                    <a:pt x="973721" y="412940"/>
                  </a:lnTo>
                  <a:lnTo>
                    <a:pt x="976452" y="411670"/>
                  </a:lnTo>
                  <a:lnTo>
                    <a:pt x="979322" y="409130"/>
                  </a:lnTo>
                  <a:lnTo>
                    <a:pt x="970521" y="406590"/>
                  </a:lnTo>
                  <a:lnTo>
                    <a:pt x="963307" y="410083"/>
                  </a:lnTo>
                  <a:lnTo>
                    <a:pt x="965200" y="406590"/>
                  </a:lnTo>
                  <a:lnTo>
                    <a:pt x="970521" y="406590"/>
                  </a:lnTo>
                  <a:lnTo>
                    <a:pt x="971143" y="406590"/>
                  </a:lnTo>
                  <a:lnTo>
                    <a:pt x="966647" y="403034"/>
                  </a:lnTo>
                  <a:lnTo>
                    <a:pt x="968438" y="402780"/>
                  </a:lnTo>
                  <a:lnTo>
                    <a:pt x="971270" y="402780"/>
                  </a:lnTo>
                  <a:lnTo>
                    <a:pt x="964882" y="400405"/>
                  </a:lnTo>
                  <a:lnTo>
                    <a:pt x="964882" y="403275"/>
                  </a:lnTo>
                  <a:lnTo>
                    <a:pt x="962240" y="404190"/>
                  </a:lnTo>
                  <a:lnTo>
                    <a:pt x="963256" y="403504"/>
                  </a:lnTo>
                  <a:lnTo>
                    <a:pt x="964882" y="403275"/>
                  </a:lnTo>
                  <a:lnTo>
                    <a:pt x="964882" y="400405"/>
                  </a:lnTo>
                  <a:lnTo>
                    <a:pt x="964463" y="400240"/>
                  </a:lnTo>
                  <a:lnTo>
                    <a:pt x="962583" y="397700"/>
                  </a:lnTo>
                  <a:lnTo>
                    <a:pt x="963841" y="397700"/>
                  </a:lnTo>
                  <a:lnTo>
                    <a:pt x="962063" y="396989"/>
                  </a:lnTo>
                  <a:lnTo>
                    <a:pt x="961682" y="396481"/>
                  </a:lnTo>
                  <a:lnTo>
                    <a:pt x="961682" y="403720"/>
                  </a:lnTo>
                  <a:lnTo>
                    <a:pt x="959650" y="404456"/>
                  </a:lnTo>
                  <a:lnTo>
                    <a:pt x="959650" y="413918"/>
                  </a:lnTo>
                  <a:lnTo>
                    <a:pt x="959408" y="414210"/>
                  </a:lnTo>
                  <a:lnTo>
                    <a:pt x="954925" y="412940"/>
                  </a:lnTo>
                  <a:lnTo>
                    <a:pt x="959650" y="413918"/>
                  </a:lnTo>
                  <a:lnTo>
                    <a:pt x="959650" y="404456"/>
                  </a:lnTo>
                  <a:lnTo>
                    <a:pt x="953681" y="406590"/>
                  </a:lnTo>
                  <a:lnTo>
                    <a:pt x="950671" y="406590"/>
                  </a:lnTo>
                  <a:lnTo>
                    <a:pt x="959396" y="404050"/>
                  </a:lnTo>
                  <a:lnTo>
                    <a:pt x="961682" y="403720"/>
                  </a:lnTo>
                  <a:lnTo>
                    <a:pt x="961682" y="396481"/>
                  </a:lnTo>
                  <a:lnTo>
                    <a:pt x="961478" y="396773"/>
                  </a:lnTo>
                  <a:lnTo>
                    <a:pt x="961059" y="396608"/>
                  </a:lnTo>
                  <a:lnTo>
                    <a:pt x="961059" y="397700"/>
                  </a:lnTo>
                  <a:lnTo>
                    <a:pt x="958786" y="402780"/>
                  </a:lnTo>
                  <a:lnTo>
                    <a:pt x="958786" y="400240"/>
                  </a:lnTo>
                  <a:lnTo>
                    <a:pt x="960551" y="397700"/>
                  </a:lnTo>
                  <a:lnTo>
                    <a:pt x="961059" y="397700"/>
                  </a:lnTo>
                  <a:lnTo>
                    <a:pt x="961059" y="396608"/>
                  </a:lnTo>
                  <a:lnTo>
                    <a:pt x="957414" y="395160"/>
                  </a:lnTo>
                  <a:lnTo>
                    <a:pt x="952969" y="398970"/>
                  </a:lnTo>
                  <a:lnTo>
                    <a:pt x="947928" y="402780"/>
                  </a:lnTo>
                  <a:lnTo>
                    <a:pt x="949350" y="401510"/>
                  </a:lnTo>
                  <a:lnTo>
                    <a:pt x="950633" y="400240"/>
                  </a:lnTo>
                  <a:lnTo>
                    <a:pt x="951801" y="398970"/>
                  </a:lnTo>
                  <a:lnTo>
                    <a:pt x="944930" y="396430"/>
                  </a:lnTo>
                  <a:lnTo>
                    <a:pt x="938580" y="395160"/>
                  </a:lnTo>
                  <a:lnTo>
                    <a:pt x="931316" y="396430"/>
                  </a:lnTo>
                  <a:lnTo>
                    <a:pt x="936244" y="395160"/>
                  </a:lnTo>
                  <a:lnTo>
                    <a:pt x="941158" y="393890"/>
                  </a:lnTo>
                  <a:lnTo>
                    <a:pt x="929881" y="393890"/>
                  </a:lnTo>
                  <a:lnTo>
                    <a:pt x="932726" y="392620"/>
                  </a:lnTo>
                  <a:lnTo>
                    <a:pt x="951788" y="392620"/>
                  </a:lnTo>
                  <a:lnTo>
                    <a:pt x="946810" y="388810"/>
                  </a:lnTo>
                  <a:lnTo>
                    <a:pt x="940765" y="390080"/>
                  </a:lnTo>
                  <a:lnTo>
                    <a:pt x="930109" y="388810"/>
                  </a:lnTo>
                  <a:lnTo>
                    <a:pt x="926985" y="387540"/>
                  </a:lnTo>
                  <a:lnTo>
                    <a:pt x="886828" y="387540"/>
                  </a:lnTo>
                  <a:lnTo>
                    <a:pt x="886828" y="495490"/>
                  </a:lnTo>
                  <a:lnTo>
                    <a:pt x="883843" y="496760"/>
                  </a:lnTo>
                  <a:lnTo>
                    <a:pt x="883208" y="498030"/>
                  </a:lnTo>
                  <a:lnTo>
                    <a:pt x="883119" y="499275"/>
                  </a:lnTo>
                  <a:lnTo>
                    <a:pt x="883031" y="498411"/>
                  </a:lnTo>
                  <a:lnTo>
                    <a:pt x="882853" y="496760"/>
                  </a:lnTo>
                  <a:lnTo>
                    <a:pt x="882599" y="494385"/>
                  </a:lnTo>
                  <a:lnTo>
                    <a:pt x="886828" y="495490"/>
                  </a:lnTo>
                  <a:lnTo>
                    <a:pt x="886828" y="387540"/>
                  </a:lnTo>
                  <a:lnTo>
                    <a:pt x="881964" y="387540"/>
                  </a:lnTo>
                  <a:lnTo>
                    <a:pt x="881964" y="494220"/>
                  </a:lnTo>
                  <a:lnTo>
                    <a:pt x="878052" y="494220"/>
                  </a:lnTo>
                  <a:lnTo>
                    <a:pt x="876122" y="492950"/>
                  </a:lnTo>
                  <a:lnTo>
                    <a:pt x="871969" y="490410"/>
                  </a:lnTo>
                  <a:lnTo>
                    <a:pt x="867206" y="492950"/>
                  </a:lnTo>
                  <a:lnTo>
                    <a:pt x="862799" y="491680"/>
                  </a:lnTo>
                  <a:lnTo>
                    <a:pt x="873391" y="489140"/>
                  </a:lnTo>
                  <a:lnTo>
                    <a:pt x="877100" y="492950"/>
                  </a:lnTo>
                  <a:lnTo>
                    <a:pt x="881964" y="494220"/>
                  </a:lnTo>
                  <a:lnTo>
                    <a:pt x="881964" y="387540"/>
                  </a:lnTo>
                  <a:lnTo>
                    <a:pt x="782370" y="387540"/>
                  </a:lnTo>
                  <a:lnTo>
                    <a:pt x="782370" y="392620"/>
                  </a:lnTo>
                  <a:lnTo>
                    <a:pt x="780110" y="392620"/>
                  </a:lnTo>
                  <a:lnTo>
                    <a:pt x="777341" y="395058"/>
                  </a:lnTo>
                  <a:lnTo>
                    <a:pt x="769950" y="390080"/>
                  </a:lnTo>
                  <a:lnTo>
                    <a:pt x="778586" y="390080"/>
                  </a:lnTo>
                  <a:lnTo>
                    <a:pt x="782370" y="392620"/>
                  </a:lnTo>
                  <a:lnTo>
                    <a:pt x="782370" y="387540"/>
                  </a:lnTo>
                  <a:lnTo>
                    <a:pt x="756716" y="387540"/>
                  </a:lnTo>
                  <a:lnTo>
                    <a:pt x="754011" y="387540"/>
                  </a:lnTo>
                  <a:lnTo>
                    <a:pt x="751560" y="387540"/>
                  </a:lnTo>
                  <a:lnTo>
                    <a:pt x="758659" y="395160"/>
                  </a:lnTo>
                  <a:lnTo>
                    <a:pt x="768159" y="398970"/>
                  </a:lnTo>
                  <a:lnTo>
                    <a:pt x="777011" y="395351"/>
                  </a:lnTo>
                  <a:lnTo>
                    <a:pt x="774344" y="397700"/>
                  </a:lnTo>
                  <a:lnTo>
                    <a:pt x="767245" y="406590"/>
                  </a:lnTo>
                  <a:lnTo>
                    <a:pt x="775144" y="404050"/>
                  </a:lnTo>
                  <a:lnTo>
                    <a:pt x="774204" y="407860"/>
                  </a:lnTo>
                  <a:lnTo>
                    <a:pt x="778484" y="406590"/>
                  </a:lnTo>
                  <a:lnTo>
                    <a:pt x="782383" y="406590"/>
                  </a:lnTo>
                  <a:lnTo>
                    <a:pt x="779627" y="407860"/>
                  </a:lnTo>
                  <a:lnTo>
                    <a:pt x="784136" y="406590"/>
                  </a:lnTo>
                  <a:lnTo>
                    <a:pt x="787120" y="410400"/>
                  </a:lnTo>
                  <a:lnTo>
                    <a:pt x="791667" y="409130"/>
                  </a:lnTo>
                  <a:lnTo>
                    <a:pt x="788949" y="412940"/>
                  </a:lnTo>
                  <a:lnTo>
                    <a:pt x="789000" y="418020"/>
                  </a:lnTo>
                  <a:lnTo>
                    <a:pt x="785063" y="421830"/>
                  </a:lnTo>
                  <a:lnTo>
                    <a:pt x="788784" y="426910"/>
                  </a:lnTo>
                  <a:lnTo>
                    <a:pt x="788098" y="433260"/>
                  </a:lnTo>
                  <a:lnTo>
                    <a:pt x="786866" y="440880"/>
                  </a:lnTo>
                  <a:lnTo>
                    <a:pt x="788924" y="447230"/>
                  </a:lnTo>
                  <a:lnTo>
                    <a:pt x="783005" y="449770"/>
                  </a:lnTo>
                  <a:lnTo>
                    <a:pt x="779056" y="453580"/>
                  </a:lnTo>
                  <a:lnTo>
                    <a:pt x="766660" y="456120"/>
                  </a:lnTo>
                  <a:lnTo>
                    <a:pt x="761733" y="458660"/>
                  </a:lnTo>
                  <a:lnTo>
                    <a:pt x="756881" y="462470"/>
                  </a:lnTo>
                  <a:lnTo>
                    <a:pt x="754062" y="466280"/>
                  </a:lnTo>
                  <a:lnTo>
                    <a:pt x="757275" y="468820"/>
                  </a:lnTo>
                  <a:lnTo>
                    <a:pt x="763092" y="468820"/>
                  </a:lnTo>
                  <a:lnTo>
                    <a:pt x="768057" y="470090"/>
                  </a:lnTo>
                  <a:lnTo>
                    <a:pt x="792619" y="473900"/>
                  </a:lnTo>
                  <a:lnTo>
                    <a:pt x="800036" y="470090"/>
                  </a:lnTo>
                  <a:lnTo>
                    <a:pt x="806361" y="465010"/>
                  </a:lnTo>
                  <a:lnTo>
                    <a:pt x="811250" y="459930"/>
                  </a:lnTo>
                  <a:lnTo>
                    <a:pt x="817041" y="457390"/>
                  </a:lnTo>
                  <a:lnTo>
                    <a:pt x="826058" y="459930"/>
                  </a:lnTo>
                  <a:lnTo>
                    <a:pt x="816190" y="461200"/>
                  </a:lnTo>
                  <a:lnTo>
                    <a:pt x="826376" y="459930"/>
                  </a:lnTo>
                  <a:lnTo>
                    <a:pt x="824318" y="466280"/>
                  </a:lnTo>
                  <a:lnTo>
                    <a:pt x="824395" y="467550"/>
                  </a:lnTo>
                  <a:lnTo>
                    <a:pt x="828827" y="468820"/>
                  </a:lnTo>
                  <a:lnTo>
                    <a:pt x="835152" y="470090"/>
                  </a:lnTo>
                  <a:lnTo>
                    <a:pt x="844346" y="472630"/>
                  </a:lnTo>
                  <a:lnTo>
                    <a:pt x="850887" y="475170"/>
                  </a:lnTo>
                  <a:lnTo>
                    <a:pt x="849274" y="477710"/>
                  </a:lnTo>
                  <a:lnTo>
                    <a:pt x="852627" y="477710"/>
                  </a:lnTo>
                  <a:lnTo>
                    <a:pt x="854811" y="477710"/>
                  </a:lnTo>
                  <a:lnTo>
                    <a:pt x="857453" y="476440"/>
                  </a:lnTo>
                  <a:lnTo>
                    <a:pt x="853567" y="478815"/>
                  </a:lnTo>
                  <a:lnTo>
                    <a:pt x="855878" y="481520"/>
                  </a:lnTo>
                  <a:lnTo>
                    <a:pt x="854417" y="481520"/>
                  </a:lnTo>
                  <a:lnTo>
                    <a:pt x="857453" y="482790"/>
                  </a:lnTo>
                  <a:lnTo>
                    <a:pt x="852284" y="484060"/>
                  </a:lnTo>
                  <a:lnTo>
                    <a:pt x="847458" y="487870"/>
                  </a:lnTo>
                  <a:lnTo>
                    <a:pt x="837399" y="491680"/>
                  </a:lnTo>
                  <a:lnTo>
                    <a:pt x="830173" y="487870"/>
                  </a:lnTo>
                  <a:lnTo>
                    <a:pt x="816927" y="491680"/>
                  </a:lnTo>
                  <a:lnTo>
                    <a:pt x="812419" y="486600"/>
                  </a:lnTo>
                  <a:lnTo>
                    <a:pt x="805332" y="489140"/>
                  </a:lnTo>
                  <a:lnTo>
                    <a:pt x="793496" y="496760"/>
                  </a:lnTo>
                  <a:lnTo>
                    <a:pt x="787387" y="499300"/>
                  </a:lnTo>
                  <a:lnTo>
                    <a:pt x="780821" y="500570"/>
                  </a:lnTo>
                  <a:lnTo>
                    <a:pt x="783412" y="496760"/>
                  </a:lnTo>
                  <a:lnTo>
                    <a:pt x="787679" y="498030"/>
                  </a:lnTo>
                  <a:lnTo>
                    <a:pt x="789089" y="496760"/>
                  </a:lnTo>
                  <a:lnTo>
                    <a:pt x="790486" y="495490"/>
                  </a:lnTo>
                  <a:lnTo>
                    <a:pt x="783475" y="492950"/>
                  </a:lnTo>
                  <a:lnTo>
                    <a:pt x="792213" y="491680"/>
                  </a:lnTo>
                  <a:lnTo>
                    <a:pt x="795401" y="481520"/>
                  </a:lnTo>
                  <a:lnTo>
                    <a:pt x="795642" y="477710"/>
                  </a:lnTo>
                  <a:lnTo>
                    <a:pt x="791197" y="475170"/>
                  </a:lnTo>
                  <a:lnTo>
                    <a:pt x="782637" y="472630"/>
                  </a:lnTo>
                  <a:lnTo>
                    <a:pt x="773963" y="471360"/>
                  </a:lnTo>
                  <a:lnTo>
                    <a:pt x="765175" y="471360"/>
                  </a:lnTo>
                  <a:lnTo>
                    <a:pt x="756272" y="470090"/>
                  </a:lnTo>
                  <a:lnTo>
                    <a:pt x="741476" y="472630"/>
                  </a:lnTo>
                  <a:lnTo>
                    <a:pt x="718159" y="478980"/>
                  </a:lnTo>
                  <a:lnTo>
                    <a:pt x="696963" y="487870"/>
                  </a:lnTo>
                  <a:lnTo>
                    <a:pt x="688517" y="495490"/>
                  </a:lnTo>
                  <a:lnTo>
                    <a:pt x="689660" y="501840"/>
                  </a:lnTo>
                  <a:lnTo>
                    <a:pt x="698258" y="504380"/>
                  </a:lnTo>
                  <a:lnTo>
                    <a:pt x="700303" y="509460"/>
                  </a:lnTo>
                  <a:lnTo>
                    <a:pt x="700544" y="517080"/>
                  </a:lnTo>
                  <a:lnTo>
                    <a:pt x="695464" y="519620"/>
                  </a:lnTo>
                  <a:lnTo>
                    <a:pt x="688162" y="518350"/>
                  </a:lnTo>
                  <a:lnTo>
                    <a:pt x="685203" y="518350"/>
                  </a:lnTo>
                  <a:lnTo>
                    <a:pt x="685203" y="555180"/>
                  </a:lnTo>
                  <a:lnTo>
                    <a:pt x="681901" y="557720"/>
                  </a:lnTo>
                  <a:lnTo>
                    <a:pt x="678916" y="558571"/>
                  </a:lnTo>
                  <a:lnTo>
                    <a:pt x="680148" y="553910"/>
                  </a:lnTo>
                  <a:lnTo>
                    <a:pt x="685203" y="555180"/>
                  </a:lnTo>
                  <a:lnTo>
                    <a:pt x="685203" y="518350"/>
                  </a:lnTo>
                  <a:lnTo>
                    <a:pt x="681685" y="518350"/>
                  </a:lnTo>
                  <a:lnTo>
                    <a:pt x="675436" y="520890"/>
                  </a:lnTo>
                  <a:lnTo>
                    <a:pt x="669480" y="523430"/>
                  </a:lnTo>
                  <a:lnTo>
                    <a:pt x="661682" y="525970"/>
                  </a:lnTo>
                  <a:lnTo>
                    <a:pt x="650963" y="523430"/>
                  </a:lnTo>
                  <a:lnTo>
                    <a:pt x="643775" y="523430"/>
                  </a:lnTo>
                  <a:lnTo>
                    <a:pt x="643915" y="529780"/>
                  </a:lnTo>
                  <a:lnTo>
                    <a:pt x="633425" y="528688"/>
                  </a:lnTo>
                  <a:lnTo>
                    <a:pt x="633425" y="537400"/>
                  </a:lnTo>
                  <a:lnTo>
                    <a:pt x="630339" y="542480"/>
                  </a:lnTo>
                  <a:lnTo>
                    <a:pt x="626376" y="541616"/>
                  </a:lnTo>
                  <a:lnTo>
                    <a:pt x="626491" y="541210"/>
                  </a:lnTo>
                  <a:lnTo>
                    <a:pt x="626833" y="539940"/>
                  </a:lnTo>
                  <a:lnTo>
                    <a:pt x="627380" y="537972"/>
                  </a:lnTo>
                  <a:lnTo>
                    <a:pt x="628954" y="541210"/>
                  </a:lnTo>
                  <a:lnTo>
                    <a:pt x="633425" y="537400"/>
                  </a:lnTo>
                  <a:lnTo>
                    <a:pt x="633425" y="528688"/>
                  </a:lnTo>
                  <a:lnTo>
                    <a:pt x="631799" y="528510"/>
                  </a:lnTo>
                  <a:lnTo>
                    <a:pt x="625106" y="524700"/>
                  </a:lnTo>
                  <a:lnTo>
                    <a:pt x="624078" y="525462"/>
                  </a:lnTo>
                  <a:lnTo>
                    <a:pt x="624078" y="541667"/>
                  </a:lnTo>
                  <a:lnTo>
                    <a:pt x="621004" y="545020"/>
                  </a:lnTo>
                  <a:lnTo>
                    <a:pt x="623468" y="546290"/>
                  </a:lnTo>
                  <a:lnTo>
                    <a:pt x="622744" y="547560"/>
                  </a:lnTo>
                  <a:lnTo>
                    <a:pt x="622935" y="550100"/>
                  </a:lnTo>
                  <a:lnTo>
                    <a:pt x="618096" y="550100"/>
                  </a:lnTo>
                  <a:lnTo>
                    <a:pt x="617766" y="546290"/>
                  </a:lnTo>
                  <a:lnTo>
                    <a:pt x="619721" y="539940"/>
                  </a:lnTo>
                  <a:lnTo>
                    <a:pt x="624078" y="541667"/>
                  </a:lnTo>
                  <a:lnTo>
                    <a:pt x="624078" y="525462"/>
                  </a:lnTo>
                  <a:lnTo>
                    <a:pt x="619887" y="528510"/>
                  </a:lnTo>
                  <a:lnTo>
                    <a:pt x="621182" y="529551"/>
                  </a:lnTo>
                  <a:lnTo>
                    <a:pt x="615530" y="528510"/>
                  </a:lnTo>
                  <a:lnTo>
                    <a:pt x="610831" y="527240"/>
                  </a:lnTo>
                  <a:lnTo>
                    <a:pt x="603631" y="524700"/>
                  </a:lnTo>
                  <a:lnTo>
                    <a:pt x="591527" y="522160"/>
                  </a:lnTo>
                  <a:lnTo>
                    <a:pt x="580605" y="522160"/>
                  </a:lnTo>
                  <a:lnTo>
                    <a:pt x="576948" y="524700"/>
                  </a:lnTo>
                  <a:lnTo>
                    <a:pt x="572617" y="523430"/>
                  </a:lnTo>
                  <a:lnTo>
                    <a:pt x="571030" y="528510"/>
                  </a:lnTo>
                  <a:lnTo>
                    <a:pt x="566216" y="534860"/>
                  </a:lnTo>
                  <a:lnTo>
                    <a:pt x="560489" y="534860"/>
                  </a:lnTo>
                  <a:lnTo>
                    <a:pt x="551700" y="536130"/>
                  </a:lnTo>
                  <a:lnTo>
                    <a:pt x="546417" y="537400"/>
                  </a:lnTo>
                  <a:lnTo>
                    <a:pt x="537006" y="543750"/>
                  </a:lnTo>
                  <a:lnTo>
                    <a:pt x="535482" y="550189"/>
                  </a:lnTo>
                  <a:lnTo>
                    <a:pt x="536092" y="550100"/>
                  </a:lnTo>
                  <a:lnTo>
                    <a:pt x="535419" y="550456"/>
                  </a:lnTo>
                  <a:lnTo>
                    <a:pt x="535203" y="551370"/>
                  </a:lnTo>
                  <a:lnTo>
                    <a:pt x="533654" y="551370"/>
                  </a:lnTo>
                  <a:lnTo>
                    <a:pt x="528789" y="553910"/>
                  </a:lnTo>
                  <a:lnTo>
                    <a:pt x="530504" y="562800"/>
                  </a:lnTo>
                  <a:lnTo>
                    <a:pt x="536689" y="567880"/>
                  </a:lnTo>
                  <a:lnTo>
                    <a:pt x="542645" y="569150"/>
                  </a:lnTo>
                  <a:lnTo>
                    <a:pt x="549122" y="570420"/>
                  </a:lnTo>
                  <a:lnTo>
                    <a:pt x="555739" y="570420"/>
                  </a:lnTo>
                  <a:lnTo>
                    <a:pt x="562076" y="571690"/>
                  </a:lnTo>
                  <a:lnTo>
                    <a:pt x="566153" y="574230"/>
                  </a:lnTo>
                  <a:lnTo>
                    <a:pt x="564286" y="569150"/>
                  </a:lnTo>
                  <a:lnTo>
                    <a:pt x="570547" y="566610"/>
                  </a:lnTo>
                  <a:lnTo>
                    <a:pt x="575538" y="569150"/>
                  </a:lnTo>
                  <a:lnTo>
                    <a:pt x="583171" y="567880"/>
                  </a:lnTo>
                  <a:lnTo>
                    <a:pt x="586625" y="566610"/>
                  </a:lnTo>
                  <a:lnTo>
                    <a:pt x="590207" y="565340"/>
                  </a:lnTo>
                  <a:lnTo>
                    <a:pt x="598220" y="565340"/>
                  </a:lnTo>
                  <a:lnTo>
                    <a:pt x="596519" y="560260"/>
                  </a:lnTo>
                  <a:lnTo>
                    <a:pt x="597789" y="560260"/>
                  </a:lnTo>
                  <a:lnTo>
                    <a:pt x="602030" y="562800"/>
                  </a:lnTo>
                  <a:lnTo>
                    <a:pt x="601675" y="560260"/>
                  </a:lnTo>
                  <a:lnTo>
                    <a:pt x="601319" y="557720"/>
                  </a:lnTo>
                  <a:lnTo>
                    <a:pt x="607504" y="557720"/>
                  </a:lnTo>
                  <a:lnTo>
                    <a:pt x="615505" y="560260"/>
                  </a:lnTo>
                  <a:lnTo>
                    <a:pt x="620229" y="561530"/>
                  </a:lnTo>
                  <a:lnTo>
                    <a:pt x="633285" y="566610"/>
                  </a:lnTo>
                  <a:lnTo>
                    <a:pt x="641184" y="557720"/>
                  </a:lnTo>
                  <a:lnTo>
                    <a:pt x="643432" y="555180"/>
                  </a:lnTo>
                  <a:lnTo>
                    <a:pt x="639419" y="553910"/>
                  </a:lnTo>
                  <a:lnTo>
                    <a:pt x="634161" y="548830"/>
                  </a:lnTo>
                  <a:lnTo>
                    <a:pt x="640143" y="548830"/>
                  </a:lnTo>
                  <a:lnTo>
                    <a:pt x="644613" y="543750"/>
                  </a:lnTo>
                  <a:lnTo>
                    <a:pt x="650392" y="543750"/>
                  </a:lnTo>
                  <a:lnTo>
                    <a:pt x="647484" y="546290"/>
                  </a:lnTo>
                  <a:lnTo>
                    <a:pt x="639013" y="550100"/>
                  </a:lnTo>
                  <a:lnTo>
                    <a:pt x="648423" y="556450"/>
                  </a:lnTo>
                  <a:lnTo>
                    <a:pt x="656767" y="552640"/>
                  </a:lnTo>
                  <a:lnTo>
                    <a:pt x="659307" y="550100"/>
                  </a:lnTo>
                  <a:lnTo>
                    <a:pt x="659015" y="555180"/>
                  </a:lnTo>
                  <a:lnTo>
                    <a:pt x="650328" y="556450"/>
                  </a:lnTo>
                  <a:lnTo>
                    <a:pt x="658177" y="558990"/>
                  </a:lnTo>
                  <a:lnTo>
                    <a:pt x="653338" y="557720"/>
                  </a:lnTo>
                  <a:lnTo>
                    <a:pt x="653161" y="564070"/>
                  </a:lnTo>
                  <a:lnTo>
                    <a:pt x="649630" y="565340"/>
                  </a:lnTo>
                  <a:lnTo>
                    <a:pt x="653846" y="566610"/>
                  </a:lnTo>
                  <a:lnTo>
                    <a:pt x="662266" y="561530"/>
                  </a:lnTo>
                  <a:lnTo>
                    <a:pt x="661936" y="558990"/>
                  </a:lnTo>
                  <a:lnTo>
                    <a:pt x="661619" y="556450"/>
                  </a:lnTo>
                  <a:lnTo>
                    <a:pt x="664895" y="558990"/>
                  </a:lnTo>
                  <a:lnTo>
                    <a:pt x="670648" y="558990"/>
                  </a:lnTo>
                  <a:lnTo>
                    <a:pt x="670966" y="556450"/>
                  </a:lnTo>
                  <a:lnTo>
                    <a:pt x="671283" y="553910"/>
                  </a:lnTo>
                  <a:lnTo>
                    <a:pt x="674624" y="553910"/>
                  </a:lnTo>
                  <a:lnTo>
                    <a:pt x="675830" y="556450"/>
                  </a:lnTo>
                  <a:lnTo>
                    <a:pt x="673658" y="558990"/>
                  </a:lnTo>
                  <a:lnTo>
                    <a:pt x="676579" y="559765"/>
                  </a:lnTo>
                  <a:lnTo>
                    <a:pt x="671804" y="564070"/>
                  </a:lnTo>
                  <a:lnTo>
                    <a:pt x="675640" y="571690"/>
                  </a:lnTo>
                  <a:lnTo>
                    <a:pt x="677545" y="572960"/>
                  </a:lnTo>
                  <a:lnTo>
                    <a:pt x="679183" y="572960"/>
                  </a:lnTo>
                  <a:lnTo>
                    <a:pt x="679894" y="571690"/>
                  </a:lnTo>
                  <a:lnTo>
                    <a:pt x="681812" y="571690"/>
                  </a:lnTo>
                  <a:lnTo>
                    <a:pt x="681977" y="579310"/>
                  </a:lnTo>
                  <a:lnTo>
                    <a:pt x="682523" y="580580"/>
                  </a:lnTo>
                  <a:lnTo>
                    <a:pt x="683856" y="579310"/>
                  </a:lnTo>
                  <a:lnTo>
                    <a:pt x="685152" y="578040"/>
                  </a:lnTo>
                  <a:lnTo>
                    <a:pt x="686396" y="576770"/>
                  </a:lnTo>
                  <a:lnTo>
                    <a:pt x="686625" y="580580"/>
                  </a:lnTo>
                  <a:lnTo>
                    <a:pt x="685457" y="583120"/>
                  </a:lnTo>
                  <a:lnTo>
                    <a:pt x="682904" y="585660"/>
                  </a:lnTo>
                  <a:lnTo>
                    <a:pt x="686955" y="590740"/>
                  </a:lnTo>
                  <a:lnTo>
                    <a:pt x="694042" y="585660"/>
                  </a:lnTo>
                  <a:lnTo>
                    <a:pt x="698754" y="584390"/>
                  </a:lnTo>
                  <a:lnTo>
                    <a:pt x="694105" y="586930"/>
                  </a:lnTo>
                  <a:lnTo>
                    <a:pt x="690257" y="590740"/>
                  </a:lnTo>
                  <a:lnTo>
                    <a:pt x="687146" y="594550"/>
                  </a:lnTo>
                  <a:lnTo>
                    <a:pt x="692302" y="590740"/>
                  </a:lnTo>
                  <a:lnTo>
                    <a:pt x="698182" y="593280"/>
                  </a:lnTo>
                  <a:lnTo>
                    <a:pt x="703427" y="590740"/>
                  </a:lnTo>
                  <a:lnTo>
                    <a:pt x="697255" y="590740"/>
                  </a:lnTo>
                  <a:lnTo>
                    <a:pt x="700087" y="589470"/>
                  </a:lnTo>
                  <a:lnTo>
                    <a:pt x="703427" y="588200"/>
                  </a:lnTo>
                  <a:lnTo>
                    <a:pt x="705192" y="594550"/>
                  </a:lnTo>
                  <a:lnTo>
                    <a:pt x="714616" y="594550"/>
                  </a:lnTo>
                  <a:lnTo>
                    <a:pt x="719658" y="597090"/>
                  </a:lnTo>
                  <a:lnTo>
                    <a:pt x="712419" y="600900"/>
                  </a:lnTo>
                  <a:lnTo>
                    <a:pt x="704418" y="603440"/>
                  </a:lnTo>
                  <a:lnTo>
                    <a:pt x="687578" y="603440"/>
                  </a:lnTo>
                  <a:lnTo>
                    <a:pt x="695731" y="604710"/>
                  </a:lnTo>
                  <a:lnTo>
                    <a:pt x="693305" y="609790"/>
                  </a:lnTo>
                  <a:lnTo>
                    <a:pt x="697026" y="614870"/>
                  </a:lnTo>
                  <a:lnTo>
                    <a:pt x="701763" y="618680"/>
                  </a:lnTo>
                  <a:lnTo>
                    <a:pt x="707593" y="619950"/>
                  </a:lnTo>
                  <a:lnTo>
                    <a:pt x="713524" y="618680"/>
                  </a:lnTo>
                  <a:lnTo>
                    <a:pt x="718527" y="614870"/>
                  </a:lnTo>
                  <a:lnTo>
                    <a:pt x="715937" y="618680"/>
                  </a:lnTo>
                  <a:lnTo>
                    <a:pt x="711517" y="621220"/>
                  </a:lnTo>
                  <a:lnTo>
                    <a:pt x="706920" y="621220"/>
                  </a:lnTo>
                  <a:lnTo>
                    <a:pt x="715048" y="622490"/>
                  </a:lnTo>
                  <a:lnTo>
                    <a:pt x="721144" y="628840"/>
                  </a:lnTo>
                  <a:lnTo>
                    <a:pt x="728408" y="631380"/>
                  </a:lnTo>
                  <a:lnTo>
                    <a:pt x="735291" y="632650"/>
                  </a:lnTo>
                  <a:lnTo>
                    <a:pt x="742492" y="632650"/>
                  </a:lnTo>
                  <a:lnTo>
                    <a:pt x="749757" y="631380"/>
                  </a:lnTo>
                  <a:lnTo>
                    <a:pt x="756843" y="631380"/>
                  </a:lnTo>
                  <a:lnTo>
                    <a:pt x="746226" y="632650"/>
                  </a:lnTo>
                  <a:lnTo>
                    <a:pt x="750443" y="640270"/>
                  </a:lnTo>
                  <a:lnTo>
                    <a:pt x="756297" y="645350"/>
                  </a:lnTo>
                  <a:lnTo>
                    <a:pt x="789609" y="655510"/>
                  </a:lnTo>
                  <a:lnTo>
                    <a:pt x="805980" y="658050"/>
                  </a:lnTo>
                  <a:lnTo>
                    <a:pt x="814298" y="661860"/>
                  </a:lnTo>
                  <a:lnTo>
                    <a:pt x="829411" y="666940"/>
                  </a:lnTo>
                  <a:lnTo>
                    <a:pt x="837285" y="668210"/>
                  </a:lnTo>
                  <a:lnTo>
                    <a:pt x="845400" y="668210"/>
                  </a:lnTo>
                  <a:lnTo>
                    <a:pt x="844600" y="665670"/>
                  </a:lnTo>
                  <a:lnTo>
                    <a:pt x="843953" y="663130"/>
                  </a:lnTo>
                  <a:lnTo>
                    <a:pt x="843470" y="660590"/>
                  </a:lnTo>
                  <a:lnTo>
                    <a:pt x="846797" y="660590"/>
                  </a:lnTo>
                  <a:lnTo>
                    <a:pt x="849706" y="659320"/>
                  </a:lnTo>
                  <a:lnTo>
                    <a:pt x="851204" y="656780"/>
                  </a:lnTo>
                  <a:lnTo>
                    <a:pt x="848029" y="655510"/>
                  </a:lnTo>
                  <a:lnTo>
                    <a:pt x="846112" y="652970"/>
                  </a:lnTo>
                  <a:lnTo>
                    <a:pt x="847775" y="650430"/>
                  </a:lnTo>
                  <a:lnTo>
                    <a:pt x="845083" y="649160"/>
                  </a:lnTo>
                  <a:lnTo>
                    <a:pt x="844511" y="649160"/>
                  </a:lnTo>
                  <a:lnTo>
                    <a:pt x="845185" y="647890"/>
                  </a:lnTo>
                  <a:lnTo>
                    <a:pt x="841603" y="646620"/>
                  </a:lnTo>
                  <a:lnTo>
                    <a:pt x="840574" y="644080"/>
                  </a:lnTo>
                  <a:lnTo>
                    <a:pt x="843864" y="641540"/>
                  </a:lnTo>
                  <a:lnTo>
                    <a:pt x="839533" y="635190"/>
                  </a:lnTo>
                  <a:lnTo>
                    <a:pt x="829564" y="635190"/>
                  </a:lnTo>
                  <a:lnTo>
                    <a:pt x="830338" y="632650"/>
                  </a:lnTo>
                  <a:lnTo>
                    <a:pt x="830745" y="631380"/>
                  </a:lnTo>
                  <a:lnTo>
                    <a:pt x="824598" y="631380"/>
                  </a:lnTo>
                  <a:lnTo>
                    <a:pt x="825957" y="623760"/>
                  </a:lnTo>
                  <a:lnTo>
                    <a:pt x="826363" y="621550"/>
                  </a:lnTo>
                  <a:lnTo>
                    <a:pt x="827506" y="621220"/>
                  </a:lnTo>
                  <a:lnTo>
                    <a:pt x="826439" y="621093"/>
                  </a:lnTo>
                  <a:lnTo>
                    <a:pt x="826643" y="619950"/>
                  </a:lnTo>
                  <a:lnTo>
                    <a:pt x="824712" y="620877"/>
                  </a:lnTo>
                  <a:lnTo>
                    <a:pt x="816889" y="619950"/>
                  </a:lnTo>
                  <a:lnTo>
                    <a:pt x="814082" y="623760"/>
                  </a:lnTo>
                  <a:lnTo>
                    <a:pt x="815200" y="621220"/>
                  </a:lnTo>
                  <a:lnTo>
                    <a:pt x="817867" y="618680"/>
                  </a:lnTo>
                  <a:lnTo>
                    <a:pt x="821067" y="618680"/>
                  </a:lnTo>
                  <a:lnTo>
                    <a:pt x="812406" y="616140"/>
                  </a:lnTo>
                  <a:lnTo>
                    <a:pt x="810120" y="614870"/>
                  </a:lnTo>
                  <a:lnTo>
                    <a:pt x="805561" y="612330"/>
                  </a:lnTo>
                  <a:lnTo>
                    <a:pt x="800531" y="604710"/>
                  </a:lnTo>
                  <a:lnTo>
                    <a:pt x="797306" y="597090"/>
                  </a:lnTo>
                  <a:lnTo>
                    <a:pt x="798741" y="592010"/>
                  </a:lnTo>
                  <a:lnTo>
                    <a:pt x="804773" y="592010"/>
                  </a:lnTo>
                  <a:lnTo>
                    <a:pt x="811758" y="593280"/>
                  </a:lnTo>
                  <a:lnTo>
                    <a:pt x="816013" y="593280"/>
                  </a:lnTo>
                  <a:lnTo>
                    <a:pt x="815251" y="598360"/>
                  </a:lnTo>
                  <a:lnTo>
                    <a:pt x="823010" y="604710"/>
                  </a:lnTo>
                  <a:lnTo>
                    <a:pt x="826871" y="605980"/>
                  </a:lnTo>
                  <a:lnTo>
                    <a:pt x="828217" y="602170"/>
                  </a:lnTo>
                  <a:lnTo>
                    <a:pt x="829602" y="595820"/>
                  </a:lnTo>
                  <a:lnTo>
                    <a:pt x="828725" y="592010"/>
                  </a:lnTo>
                  <a:lnTo>
                    <a:pt x="828433" y="590740"/>
                  </a:lnTo>
                  <a:lnTo>
                    <a:pt x="831443" y="597090"/>
                  </a:lnTo>
                  <a:lnTo>
                    <a:pt x="836498" y="604710"/>
                  </a:lnTo>
                  <a:lnTo>
                    <a:pt x="842251" y="609790"/>
                  </a:lnTo>
                  <a:lnTo>
                    <a:pt x="847344" y="605980"/>
                  </a:lnTo>
                  <a:lnTo>
                    <a:pt x="846607" y="609790"/>
                  </a:lnTo>
                  <a:lnTo>
                    <a:pt x="846480" y="611060"/>
                  </a:lnTo>
                  <a:lnTo>
                    <a:pt x="846480" y="613600"/>
                  </a:lnTo>
                  <a:lnTo>
                    <a:pt x="846594" y="614870"/>
                  </a:lnTo>
                  <a:lnTo>
                    <a:pt x="850468" y="611060"/>
                  </a:lnTo>
                  <a:lnTo>
                    <a:pt x="850988" y="614870"/>
                  </a:lnTo>
                  <a:lnTo>
                    <a:pt x="847001" y="619950"/>
                  </a:lnTo>
                  <a:lnTo>
                    <a:pt x="852766" y="622490"/>
                  </a:lnTo>
                  <a:lnTo>
                    <a:pt x="851687" y="618680"/>
                  </a:lnTo>
                  <a:lnTo>
                    <a:pt x="856132" y="614870"/>
                  </a:lnTo>
                  <a:lnTo>
                    <a:pt x="855954" y="611060"/>
                  </a:lnTo>
                  <a:lnTo>
                    <a:pt x="855891" y="609790"/>
                  </a:lnTo>
                  <a:lnTo>
                    <a:pt x="860552" y="616140"/>
                  </a:lnTo>
                  <a:lnTo>
                    <a:pt x="856246" y="619950"/>
                  </a:lnTo>
                  <a:lnTo>
                    <a:pt x="864374" y="625030"/>
                  </a:lnTo>
                  <a:lnTo>
                    <a:pt x="865212" y="622490"/>
                  </a:lnTo>
                  <a:lnTo>
                    <a:pt x="865212" y="619950"/>
                  </a:lnTo>
                  <a:lnTo>
                    <a:pt x="864374" y="617410"/>
                  </a:lnTo>
                  <a:lnTo>
                    <a:pt x="866787" y="619950"/>
                  </a:lnTo>
                  <a:lnTo>
                    <a:pt x="871753" y="625030"/>
                  </a:lnTo>
                  <a:lnTo>
                    <a:pt x="872731" y="624141"/>
                  </a:lnTo>
                  <a:lnTo>
                    <a:pt x="874979" y="625030"/>
                  </a:lnTo>
                  <a:lnTo>
                    <a:pt x="878052" y="622490"/>
                  </a:lnTo>
                  <a:lnTo>
                    <a:pt x="878954" y="621220"/>
                  </a:lnTo>
                  <a:lnTo>
                    <a:pt x="879856" y="619950"/>
                  </a:lnTo>
                  <a:lnTo>
                    <a:pt x="878141" y="625030"/>
                  </a:lnTo>
                  <a:lnTo>
                    <a:pt x="880960" y="627570"/>
                  </a:lnTo>
                  <a:lnTo>
                    <a:pt x="885850" y="627570"/>
                  </a:lnTo>
                  <a:lnTo>
                    <a:pt x="890333" y="625030"/>
                  </a:lnTo>
                  <a:lnTo>
                    <a:pt x="888961" y="628840"/>
                  </a:lnTo>
                  <a:lnTo>
                    <a:pt x="886155" y="633920"/>
                  </a:lnTo>
                  <a:lnTo>
                    <a:pt x="885837" y="639000"/>
                  </a:lnTo>
                  <a:lnTo>
                    <a:pt x="891908" y="640270"/>
                  </a:lnTo>
                  <a:lnTo>
                    <a:pt x="899071" y="637730"/>
                  </a:lnTo>
                  <a:lnTo>
                    <a:pt x="892924" y="626300"/>
                  </a:lnTo>
                  <a:lnTo>
                    <a:pt x="893076" y="625030"/>
                  </a:lnTo>
                  <a:lnTo>
                    <a:pt x="893394" y="622490"/>
                  </a:lnTo>
                  <a:lnTo>
                    <a:pt x="898537" y="621220"/>
                  </a:lnTo>
                  <a:lnTo>
                    <a:pt x="900772" y="628840"/>
                  </a:lnTo>
                  <a:lnTo>
                    <a:pt x="912329" y="626300"/>
                  </a:lnTo>
                  <a:lnTo>
                    <a:pt x="910069" y="621220"/>
                  </a:lnTo>
                  <a:lnTo>
                    <a:pt x="909510" y="619950"/>
                  </a:lnTo>
                  <a:lnTo>
                    <a:pt x="908939" y="618680"/>
                  </a:lnTo>
                  <a:lnTo>
                    <a:pt x="909129" y="617410"/>
                  </a:lnTo>
                  <a:lnTo>
                    <a:pt x="909307" y="616140"/>
                  </a:lnTo>
                  <a:lnTo>
                    <a:pt x="909675" y="613600"/>
                  </a:lnTo>
                  <a:lnTo>
                    <a:pt x="906653" y="616140"/>
                  </a:lnTo>
                  <a:lnTo>
                    <a:pt x="904887" y="614870"/>
                  </a:lnTo>
                  <a:lnTo>
                    <a:pt x="905002" y="611060"/>
                  </a:lnTo>
                  <a:lnTo>
                    <a:pt x="908151" y="612330"/>
                  </a:lnTo>
                  <a:lnTo>
                    <a:pt x="909561" y="611060"/>
                  </a:lnTo>
                  <a:lnTo>
                    <a:pt x="910971" y="609790"/>
                  </a:lnTo>
                  <a:lnTo>
                    <a:pt x="912736" y="607250"/>
                  </a:lnTo>
                  <a:lnTo>
                    <a:pt x="909916" y="605980"/>
                  </a:lnTo>
                  <a:lnTo>
                    <a:pt x="908494" y="604710"/>
                  </a:lnTo>
                  <a:lnTo>
                    <a:pt x="912825" y="603440"/>
                  </a:lnTo>
                  <a:lnTo>
                    <a:pt x="912063" y="598360"/>
                  </a:lnTo>
                  <a:lnTo>
                    <a:pt x="916978" y="598360"/>
                  </a:lnTo>
                  <a:lnTo>
                    <a:pt x="916190" y="594550"/>
                  </a:lnTo>
                  <a:lnTo>
                    <a:pt x="914895" y="592010"/>
                  </a:lnTo>
                  <a:lnTo>
                    <a:pt x="914006" y="590740"/>
                  </a:lnTo>
                  <a:lnTo>
                    <a:pt x="913104" y="589470"/>
                  </a:lnTo>
                  <a:lnTo>
                    <a:pt x="916228" y="592010"/>
                  </a:lnTo>
                  <a:lnTo>
                    <a:pt x="918781" y="595820"/>
                  </a:lnTo>
                  <a:lnTo>
                    <a:pt x="919480" y="603440"/>
                  </a:lnTo>
                  <a:lnTo>
                    <a:pt x="917625" y="605980"/>
                  </a:lnTo>
                  <a:lnTo>
                    <a:pt x="922121" y="613600"/>
                  </a:lnTo>
                  <a:lnTo>
                    <a:pt x="926058" y="609790"/>
                  </a:lnTo>
                  <a:lnTo>
                    <a:pt x="923963" y="604710"/>
                  </a:lnTo>
                  <a:lnTo>
                    <a:pt x="931443" y="605980"/>
                  </a:lnTo>
                  <a:lnTo>
                    <a:pt x="931164" y="604710"/>
                  </a:lnTo>
                  <a:lnTo>
                    <a:pt x="929182" y="595820"/>
                  </a:lnTo>
                  <a:lnTo>
                    <a:pt x="933259" y="593280"/>
                  </a:lnTo>
                  <a:lnTo>
                    <a:pt x="930783" y="590740"/>
                  </a:lnTo>
                  <a:lnTo>
                    <a:pt x="925156" y="590740"/>
                  </a:lnTo>
                  <a:lnTo>
                    <a:pt x="925715" y="589470"/>
                  </a:lnTo>
                  <a:lnTo>
                    <a:pt x="926274" y="588200"/>
                  </a:lnTo>
                  <a:lnTo>
                    <a:pt x="926782" y="587032"/>
                  </a:lnTo>
                  <a:lnTo>
                    <a:pt x="926655" y="586930"/>
                  </a:lnTo>
                  <a:lnTo>
                    <a:pt x="927061" y="586409"/>
                  </a:lnTo>
                  <a:lnTo>
                    <a:pt x="927950" y="584390"/>
                  </a:lnTo>
                  <a:lnTo>
                    <a:pt x="928281" y="584873"/>
                  </a:lnTo>
                  <a:lnTo>
                    <a:pt x="928662" y="584390"/>
                  </a:lnTo>
                  <a:lnTo>
                    <a:pt x="932027" y="583120"/>
                  </a:lnTo>
                  <a:lnTo>
                    <a:pt x="935202" y="581850"/>
                  </a:lnTo>
                  <a:lnTo>
                    <a:pt x="931545" y="579310"/>
                  </a:lnTo>
                  <a:lnTo>
                    <a:pt x="922782" y="579310"/>
                  </a:lnTo>
                  <a:lnTo>
                    <a:pt x="928306" y="578040"/>
                  </a:lnTo>
                  <a:lnTo>
                    <a:pt x="926401" y="576770"/>
                  </a:lnTo>
                  <a:lnTo>
                    <a:pt x="922616" y="574230"/>
                  </a:lnTo>
                  <a:lnTo>
                    <a:pt x="919289" y="574230"/>
                  </a:lnTo>
                  <a:lnTo>
                    <a:pt x="926287" y="571690"/>
                  </a:lnTo>
                  <a:lnTo>
                    <a:pt x="921156" y="570420"/>
                  </a:lnTo>
                  <a:lnTo>
                    <a:pt x="917409" y="570420"/>
                  </a:lnTo>
                  <a:lnTo>
                    <a:pt x="920584" y="565340"/>
                  </a:lnTo>
                  <a:lnTo>
                    <a:pt x="922680" y="570420"/>
                  </a:lnTo>
                  <a:lnTo>
                    <a:pt x="930376" y="566610"/>
                  </a:lnTo>
                  <a:lnTo>
                    <a:pt x="931532" y="565340"/>
                  </a:lnTo>
                  <a:lnTo>
                    <a:pt x="933856" y="562800"/>
                  </a:lnTo>
                  <a:lnTo>
                    <a:pt x="935951" y="558990"/>
                  </a:lnTo>
                  <a:lnTo>
                    <a:pt x="932332" y="560260"/>
                  </a:lnTo>
                  <a:lnTo>
                    <a:pt x="928357" y="560260"/>
                  </a:lnTo>
                  <a:lnTo>
                    <a:pt x="925156" y="562800"/>
                  </a:lnTo>
                  <a:lnTo>
                    <a:pt x="927150" y="560260"/>
                  </a:lnTo>
                  <a:lnTo>
                    <a:pt x="928141" y="558990"/>
                  </a:lnTo>
                  <a:lnTo>
                    <a:pt x="921245" y="558990"/>
                  </a:lnTo>
                  <a:lnTo>
                    <a:pt x="916978" y="560260"/>
                  </a:lnTo>
                  <a:lnTo>
                    <a:pt x="917346" y="555180"/>
                  </a:lnTo>
                  <a:lnTo>
                    <a:pt x="923163" y="555180"/>
                  </a:lnTo>
                  <a:lnTo>
                    <a:pt x="924077" y="553910"/>
                  </a:lnTo>
                  <a:lnTo>
                    <a:pt x="924991" y="552640"/>
                  </a:lnTo>
                  <a:lnTo>
                    <a:pt x="925893" y="551370"/>
                  </a:lnTo>
                  <a:lnTo>
                    <a:pt x="922553" y="550100"/>
                  </a:lnTo>
                  <a:lnTo>
                    <a:pt x="923772" y="547560"/>
                  </a:lnTo>
                  <a:lnTo>
                    <a:pt x="925055" y="546290"/>
                  </a:lnTo>
                  <a:lnTo>
                    <a:pt x="921905" y="545020"/>
                  </a:lnTo>
                  <a:lnTo>
                    <a:pt x="917905" y="545020"/>
                  </a:lnTo>
                  <a:lnTo>
                    <a:pt x="917422" y="552640"/>
                  </a:lnTo>
                  <a:lnTo>
                    <a:pt x="912736" y="551370"/>
                  </a:lnTo>
                  <a:lnTo>
                    <a:pt x="913485" y="550100"/>
                  </a:lnTo>
                  <a:lnTo>
                    <a:pt x="915047" y="547560"/>
                  </a:lnTo>
                  <a:lnTo>
                    <a:pt x="911390" y="547560"/>
                  </a:lnTo>
                  <a:lnTo>
                    <a:pt x="908837" y="550189"/>
                  </a:lnTo>
                  <a:lnTo>
                    <a:pt x="906183" y="552640"/>
                  </a:lnTo>
                  <a:lnTo>
                    <a:pt x="907948" y="550100"/>
                  </a:lnTo>
                  <a:lnTo>
                    <a:pt x="909878" y="547560"/>
                  </a:lnTo>
                  <a:lnTo>
                    <a:pt x="910932" y="546290"/>
                  </a:lnTo>
                  <a:lnTo>
                    <a:pt x="911974" y="545020"/>
                  </a:lnTo>
                  <a:lnTo>
                    <a:pt x="907694" y="545020"/>
                  </a:lnTo>
                  <a:lnTo>
                    <a:pt x="903097" y="542480"/>
                  </a:lnTo>
                  <a:lnTo>
                    <a:pt x="902309" y="538670"/>
                  </a:lnTo>
                  <a:lnTo>
                    <a:pt x="899464" y="541210"/>
                  </a:lnTo>
                  <a:lnTo>
                    <a:pt x="896886" y="543750"/>
                  </a:lnTo>
                  <a:lnTo>
                    <a:pt x="894575" y="546290"/>
                  </a:lnTo>
                  <a:lnTo>
                    <a:pt x="894549" y="543750"/>
                  </a:lnTo>
                  <a:lnTo>
                    <a:pt x="894549" y="542480"/>
                  </a:lnTo>
                  <a:lnTo>
                    <a:pt x="894537" y="539940"/>
                  </a:lnTo>
                  <a:lnTo>
                    <a:pt x="899947" y="538670"/>
                  </a:lnTo>
                  <a:lnTo>
                    <a:pt x="893013" y="537400"/>
                  </a:lnTo>
                  <a:lnTo>
                    <a:pt x="893356" y="537400"/>
                  </a:lnTo>
                  <a:lnTo>
                    <a:pt x="888771" y="536130"/>
                  </a:lnTo>
                  <a:lnTo>
                    <a:pt x="891882" y="536130"/>
                  </a:lnTo>
                  <a:lnTo>
                    <a:pt x="894562" y="533590"/>
                  </a:lnTo>
                  <a:lnTo>
                    <a:pt x="896124" y="531050"/>
                  </a:lnTo>
                  <a:lnTo>
                    <a:pt x="890460" y="529780"/>
                  </a:lnTo>
                  <a:lnTo>
                    <a:pt x="892213" y="525970"/>
                  </a:lnTo>
                  <a:lnTo>
                    <a:pt x="892810" y="524662"/>
                  </a:lnTo>
                  <a:lnTo>
                    <a:pt x="896213" y="525970"/>
                  </a:lnTo>
                  <a:lnTo>
                    <a:pt x="897331" y="523430"/>
                  </a:lnTo>
                  <a:lnTo>
                    <a:pt x="898436" y="520890"/>
                  </a:lnTo>
                  <a:lnTo>
                    <a:pt x="891286" y="520890"/>
                  </a:lnTo>
                  <a:lnTo>
                    <a:pt x="891286" y="524078"/>
                  </a:lnTo>
                  <a:lnTo>
                    <a:pt x="885278" y="525970"/>
                  </a:lnTo>
                  <a:lnTo>
                    <a:pt x="889558" y="523430"/>
                  </a:lnTo>
                  <a:lnTo>
                    <a:pt x="891286" y="524078"/>
                  </a:lnTo>
                  <a:lnTo>
                    <a:pt x="891286" y="520890"/>
                  </a:lnTo>
                  <a:lnTo>
                    <a:pt x="890320" y="520890"/>
                  </a:lnTo>
                  <a:lnTo>
                    <a:pt x="890320" y="519620"/>
                  </a:lnTo>
                  <a:lnTo>
                    <a:pt x="890333" y="518350"/>
                  </a:lnTo>
                  <a:lnTo>
                    <a:pt x="892263" y="515810"/>
                  </a:lnTo>
                  <a:lnTo>
                    <a:pt x="895324" y="514540"/>
                  </a:lnTo>
                  <a:lnTo>
                    <a:pt x="890028" y="512000"/>
                  </a:lnTo>
                  <a:lnTo>
                    <a:pt x="883424" y="513270"/>
                  </a:lnTo>
                  <a:lnTo>
                    <a:pt x="876769" y="515810"/>
                  </a:lnTo>
                  <a:lnTo>
                    <a:pt x="871359" y="518350"/>
                  </a:lnTo>
                  <a:lnTo>
                    <a:pt x="875614" y="515772"/>
                  </a:lnTo>
                  <a:lnTo>
                    <a:pt x="879614" y="512000"/>
                  </a:lnTo>
                  <a:lnTo>
                    <a:pt x="883335" y="508190"/>
                  </a:lnTo>
                  <a:lnTo>
                    <a:pt x="880668" y="506920"/>
                  </a:lnTo>
                  <a:lnTo>
                    <a:pt x="875220" y="506920"/>
                  </a:lnTo>
                  <a:lnTo>
                    <a:pt x="877697" y="503110"/>
                  </a:lnTo>
                  <a:lnTo>
                    <a:pt x="876668" y="501840"/>
                  </a:lnTo>
                  <a:lnTo>
                    <a:pt x="876960" y="501840"/>
                  </a:lnTo>
                  <a:lnTo>
                    <a:pt x="877735" y="500570"/>
                  </a:lnTo>
                  <a:lnTo>
                    <a:pt x="881964" y="500570"/>
                  </a:lnTo>
                  <a:lnTo>
                    <a:pt x="880732" y="503110"/>
                  </a:lnTo>
                  <a:lnTo>
                    <a:pt x="890892" y="504380"/>
                  </a:lnTo>
                  <a:lnTo>
                    <a:pt x="901725" y="503110"/>
                  </a:lnTo>
                  <a:lnTo>
                    <a:pt x="907376" y="500570"/>
                  </a:lnTo>
                  <a:lnTo>
                    <a:pt x="913015" y="498030"/>
                  </a:lnTo>
                  <a:lnTo>
                    <a:pt x="907237" y="494220"/>
                  </a:lnTo>
                  <a:lnTo>
                    <a:pt x="905306" y="492950"/>
                  </a:lnTo>
                  <a:lnTo>
                    <a:pt x="898753" y="489140"/>
                  </a:lnTo>
                  <a:lnTo>
                    <a:pt x="900722" y="485330"/>
                  </a:lnTo>
                  <a:lnTo>
                    <a:pt x="899185" y="481520"/>
                  </a:lnTo>
                  <a:lnTo>
                    <a:pt x="906665" y="478980"/>
                  </a:lnTo>
                  <a:lnTo>
                    <a:pt x="909688" y="490410"/>
                  </a:lnTo>
                  <a:lnTo>
                    <a:pt x="916978" y="486600"/>
                  </a:lnTo>
                  <a:lnTo>
                    <a:pt x="914425" y="484060"/>
                  </a:lnTo>
                  <a:lnTo>
                    <a:pt x="913104" y="482790"/>
                  </a:lnTo>
                  <a:lnTo>
                    <a:pt x="915911" y="482790"/>
                  </a:lnTo>
                  <a:lnTo>
                    <a:pt x="918641" y="481520"/>
                  </a:lnTo>
                  <a:lnTo>
                    <a:pt x="921270" y="481520"/>
                  </a:lnTo>
                  <a:lnTo>
                    <a:pt x="920038" y="478980"/>
                  </a:lnTo>
                  <a:lnTo>
                    <a:pt x="918794" y="476440"/>
                  </a:lnTo>
                  <a:lnTo>
                    <a:pt x="909675" y="476440"/>
                  </a:lnTo>
                  <a:lnTo>
                    <a:pt x="915492" y="475170"/>
                  </a:lnTo>
                  <a:lnTo>
                    <a:pt x="922248" y="476440"/>
                  </a:lnTo>
                  <a:lnTo>
                    <a:pt x="927519" y="476440"/>
                  </a:lnTo>
                  <a:lnTo>
                    <a:pt x="928001" y="475170"/>
                  </a:lnTo>
                  <a:lnTo>
                    <a:pt x="928966" y="472630"/>
                  </a:lnTo>
                  <a:lnTo>
                    <a:pt x="931570" y="473900"/>
                  </a:lnTo>
                  <a:lnTo>
                    <a:pt x="934300" y="475170"/>
                  </a:lnTo>
                  <a:lnTo>
                    <a:pt x="937133" y="475170"/>
                  </a:lnTo>
                  <a:lnTo>
                    <a:pt x="929297" y="476440"/>
                  </a:lnTo>
                  <a:lnTo>
                    <a:pt x="933716" y="485330"/>
                  </a:lnTo>
                  <a:lnTo>
                    <a:pt x="940181" y="482790"/>
                  </a:lnTo>
                  <a:lnTo>
                    <a:pt x="938999" y="485330"/>
                  </a:lnTo>
                  <a:lnTo>
                    <a:pt x="937323" y="487870"/>
                  </a:lnTo>
                  <a:lnTo>
                    <a:pt x="935189" y="490410"/>
                  </a:lnTo>
                  <a:lnTo>
                    <a:pt x="939444" y="490410"/>
                  </a:lnTo>
                  <a:lnTo>
                    <a:pt x="943203" y="487870"/>
                  </a:lnTo>
                  <a:lnTo>
                    <a:pt x="947178" y="487870"/>
                  </a:lnTo>
                  <a:lnTo>
                    <a:pt x="943660" y="489140"/>
                  </a:lnTo>
                  <a:lnTo>
                    <a:pt x="945197" y="491680"/>
                  </a:lnTo>
                  <a:lnTo>
                    <a:pt x="949388" y="492950"/>
                  </a:lnTo>
                  <a:lnTo>
                    <a:pt x="953846" y="492950"/>
                  </a:lnTo>
                  <a:lnTo>
                    <a:pt x="950239" y="495490"/>
                  </a:lnTo>
                  <a:lnTo>
                    <a:pt x="947928" y="500570"/>
                  </a:lnTo>
                  <a:lnTo>
                    <a:pt x="980821" y="495490"/>
                  </a:lnTo>
                  <a:lnTo>
                    <a:pt x="986663" y="491680"/>
                  </a:lnTo>
                  <a:lnTo>
                    <a:pt x="988822" y="490689"/>
                  </a:lnTo>
                  <a:lnTo>
                    <a:pt x="985405" y="492950"/>
                  </a:lnTo>
                  <a:lnTo>
                    <a:pt x="983932" y="499300"/>
                  </a:lnTo>
                  <a:lnTo>
                    <a:pt x="978916" y="499300"/>
                  </a:lnTo>
                  <a:lnTo>
                    <a:pt x="978916" y="525856"/>
                  </a:lnTo>
                  <a:lnTo>
                    <a:pt x="978281" y="526567"/>
                  </a:lnTo>
                  <a:lnTo>
                    <a:pt x="978738" y="525970"/>
                  </a:lnTo>
                  <a:lnTo>
                    <a:pt x="978916" y="525856"/>
                  </a:lnTo>
                  <a:lnTo>
                    <a:pt x="978916" y="499300"/>
                  </a:lnTo>
                  <a:lnTo>
                    <a:pt x="975614" y="499300"/>
                  </a:lnTo>
                  <a:lnTo>
                    <a:pt x="966444" y="500570"/>
                  </a:lnTo>
                  <a:lnTo>
                    <a:pt x="958570" y="504380"/>
                  </a:lnTo>
                  <a:lnTo>
                    <a:pt x="954163" y="512000"/>
                  </a:lnTo>
                  <a:lnTo>
                    <a:pt x="961097" y="513270"/>
                  </a:lnTo>
                  <a:lnTo>
                    <a:pt x="967371" y="509460"/>
                  </a:lnTo>
                  <a:lnTo>
                    <a:pt x="974255" y="509460"/>
                  </a:lnTo>
                  <a:lnTo>
                    <a:pt x="973874" y="509549"/>
                  </a:lnTo>
                  <a:lnTo>
                    <a:pt x="973874" y="512000"/>
                  </a:lnTo>
                  <a:lnTo>
                    <a:pt x="972375" y="513270"/>
                  </a:lnTo>
                  <a:lnTo>
                    <a:pt x="967460" y="515772"/>
                  </a:lnTo>
                  <a:lnTo>
                    <a:pt x="968629" y="514540"/>
                  </a:lnTo>
                  <a:lnTo>
                    <a:pt x="973874" y="512000"/>
                  </a:lnTo>
                  <a:lnTo>
                    <a:pt x="973874" y="509549"/>
                  </a:lnTo>
                  <a:lnTo>
                    <a:pt x="968781" y="510730"/>
                  </a:lnTo>
                  <a:lnTo>
                    <a:pt x="963714" y="514540"/>
                  </a:lnTo>
                  <a:lnTo>
                    <a:pt x="958024" y="513270"/>
                  </a:lnTo>
                  <a:lnTo>
                    <a:pt x="961415" y="518858"/>
                  </a:lnTo>
                  <a:lnTo>
                    <a:pt x="957440" y="520890"/>
                  </a:lnTo>
                  <a:lnTo>
                    <a:pt x="959421" y="525970"/>
                  </a:lnTo>
                  <a:lnTo>
                    <a:pt x="966800" y="523621"/>
                  </a:lnTo>
                  <a:lnTo>
                    <a:pt x="962647" y="527240"/>
                  </a:lnTo>
                  <a:lnTo>
                    <a:pt x="965644" y="528510"/>
                  </a:lnTo>
                  <a:lnTo>
                    <a:pt x="965682" y="532282"/>
                  </a:lnTo>
                  <a:lnTo>
                    <a:pt x="965809" y="533590"/>
                  </a:lnTo>
                  <a:lnTo>
                    <a:pt x="969733" y="533590"/>
                  </a:lnTo>
                  <a:lnTo>
                    <a:pt x="973810" y="532320"/>
                  </a:lnTo>
                  <a:lnTo>
                    <a:pt x="976249" y="529170"/>
                  </a:lnTo>
                  <a:lnTo>
                    <a:pt x="975804" y="529780"/>
                  </a:lnTo>
                  <a:lnTo>
                    <a:pt x="978357" y="531050"/>
                  </a:lnTo>
                  <a:lnTo>
                    <a:pt x="980973" y="532282"/>
                  </a:lnTo>
                  <a:lnTo>
                    <a:pt x="978776" y="533590"/>
                  </a:lnTo>
                  <a:lnTo>
                    <a:pt x="979297" y="537400"/>
                  </a:lnTo>
                  <a:lnTo>
                    <a:pt x="982611" y="533590"/>
                  </a:lnTo>
                  <a:lnTo>
                    <a:pt x="987971" y="536130"/>
                  </a:lnTo>
                  <a:lnTo>
                    <a:pt x="989025" y="534911"/>
                  </a:lnTo>
                  <a:lnTo>
                    <a:pt x="990384" y="536130"/>
                  </a:lnTo>
                  <a:lnTo>
                    <a:pt x="991463" y="537400"/>
                  </a:lnTo>
                  <a:lnTo>
                    <a:pt x="988174" y="538670"/>
                  </a:lnTo>
                  <a:lnTo>
                    <a:pt x="991235" y="538670"/>
                  </a:lnTo>
                  <a:lnTo>
                    <a:pt x="993546" y="541210"/>
                  </a:lnTo>
                  <a:lnTo>
                    <a:pt x="993978" y="543750"/>
                  </a:lnTo>
                  <a:lnTo>
                    <a:pt x="996950" y="539940"/>
                  </a:lnTo>
                  <a:lnTo>
                    <a:pt x="1001763" y="537400"/>
                  </a:lnTo>
                  <a:lnTo>
                    <a:pt x="1007300" y="532320"/>
                  </a:lnTo>
                  <a:lnTo>
                    <a:pt x="1009383" y="531050"/>
                  </a:lnTo>
                  <a:lnTo>
                    <a:pt x="1010081" y="523430"/>
                  </a:lnTo>
                  <a:lnTo>
                    <a:pt x="1004227" y="520890"/>
                  </a:lnTo>
                  <a:lnTo>
                    <a:pt x="1012190" y="522160"/>
                  </a:lnTo>
                  <a:lnTo>
                    <a:pt x="1008697" y="518350"/>
                  </a:lnTo>
                  <a:lnTo>
                    <a:pt x="1011580" y="518350"/>
                  </a:lnTo>
                  <a:lnTo>
                    <a:pt x="1014285" y="517080"/>
                  </a:lnTo>
                  <a:lnTo>
                    <a:pt x="1016812" y="515810"/>
                  </a:lnTo>
                  <a:lnTo>
                    <a:pt x="1014641" y="514540"/>
                  </a:lnTo>
                  <a:lnTo>
                    <a:pt x="1012063" y="513270"/>
                  </a:lnTo>
                  <a:lnTo>
                    <a:pt x="1009078" y="513270"/>
                  </a:lnTo>
                  <a:lnTo>
                    <a:pt x="1011542" y="512000"/>
                  </a:lnTo>
                  <a:lnTo>
                    <a:pt x="1014018" y="510730"/>
                  </a:lnTo>
                  <a:lnTo>
                    <a:pt x="1022096" y="510730"/>
                  </a:lnTo>
                  <a:lnTo>
                    <a:pt x="1021537" y="509460"/>
                  </a:lnTo>
                  <a:lnTo>
                    <a:pt x="1018755" y="503110"/>
                  </a:lnTo>
                  <a:lnTo>
                    <a:pt x="1022273" y="508190"/>
                  </a:lnTo>
                  <a:lnTo>
                    <a:pt x="1027087" y="513270"/>
                  </a:lnTo>
                  <a:lnTo>
                    <a:pt x="1031519" y="514540"/>
                  </a:lnTo>
                  <a:lnTo>
                    <a:pt x="1033856" y="509460"/>
                  </a:lnTo>
                  <a:lnTo>
                    <a:pt x="1031963" y="514540"/>
                  </a:lnTo>
                  <a:lnTo>
                    <a:pt x="1038428" y="514540"/>
                  </a:lnTo>
                  <a:lnTo>
                    <a:pt x="1041590" y="513270"/>
                  </a:lnTo>
                  <a:lnTo>
                    <a:pt x="1038707" y="512000"/>
                  </a:lnTo>
                  <a:lnTo>
                    <a:pt x="1037285" y="510730"/>
                  </a:lnTo>
                  <a:lnTo>
                    <a:pt x="1040904" y="510730"/>
                  </a:lnTo>
                  <a:lnTo>
                    <a:pt x="1042911" y="509460"/>
                  </a:lnTo>
                  <a:lnTo>
                    <a:pt x="1040409" y="505650"/>
                  </a:lnTo>
                  <a:lnTo>
                    <a:pt x="1050620" y="505650"/>
                  </a:lnTo>
                  <a:lnTo>
                    <a:pt x="1055052" y="503110"/>
                  </a:lnTo>
                  <a:lnTo>
                    <a:pt x="1054061" y="500570"/>
                  </a:lnTo>
                  <a:lnTo>
                    <a:pt x="1051560" y="498030"/>
                  </a:lnTo>
                  <a:lnTo>
                    <a:pt x="1067485" y="498030"/>
                  </a:lnTo>
                  <a:lnTo>
                    <a:pt x="1065263" y="494220"/>
                  </a:lnTo>
                  <a:lnTo>
                    <a:pt x="1064514" y="492950"/>
                  </a:lnTo>
                  <a:lnTo>
                    <a:pt x="1058392" y="491680"/>
                  </a:lnTo>
                  <a:lnTo>
                    <a:pt x="1055052" y="490982"/>
                  </a:lnTo>
                  <a:lnTo>
                    <a:pt x="1060615" y="489140"/>
                  </a:lnTo>
                  <a:lnTo>
                    <a:pt x="1065555" y="486600"/>
                  </a:lnTo>
                  <a:lnTo>
                    <a:pt x="1065314" y="485330"/>
                  </a:lnTo>
                  <a:lnTo>
                    <a:pt x="1065060" y="484060"/>
                  </a:lnTo>
                  <a:lnTo>
                    <a:pt x="1063028" y="481520"/>
                  </a:lnTo>
                  <a:lnTo>
                    <a:pt x="1059751" y="482790"/>
                  </a:lnTo>
                  <a:lnTo>
                    <a:pt x="1065301" y="480250"/>
                  </a:lnTo>
                  <a:lnTo>
                    <a:pt x="1068616" y="484060"/>
                  </a:lnTo>
                  <a:lnTo>
                    <a:pt x="1079741" y="489140"/>
                  </a:lnTo>
                  <a:lnTo>
                    <a:pt x="1086294" y="484060"/>
                  </a:lnTo>
                  <a:lnTo>
                    <a:pt x="1092644" y="484060"/>
                  </a:lnTo>
                  <a:lnTo>
                    <a:pt x="1090828" y="482790"/>
                  </a:lnTo>
                  <a:lnTo>
                    <a:pt x="1088999" y="481520"/>
                  </a:lnTo>
                  <a:lnTo>
                    <a:pt x="1084745" y="481520"/>
                  </a:lnTo>
                  <a:lnTo>
                    <a:pt x="1080668" y="482790"/>
                  </a:lnTo>
                  <a:lnTo>
                    <a:pt x="1084224" y="480250"/>
                  </a:lnTo>
                  <a:lnTo>
                    <a:pt x="1092644" y="480250"/>
                  </a:lnTo>
                  <a:lnTo>
                    <a:pt x="1091780" y="473900"/>
                  </a:lnTo>
                  <a:lnTo>
                    <a:pt x="1091755" y="473722"/>
                  </a:lnTo>
                  <a:lnTo>
                    <a:pt x="1093901" y="475170"/>
                  </a:lnTo>
                  <a:lnTo>
                    <a:pt x="1096556" y="477710"/>
                  </a:lnTo>
                  <a:lnTo>
                    <a:pt x="1108875" y="47390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081372" y="2058872"/>
              <a:ext cx="1123950" cy="903605"/>
            </a:xfrm>
            <a:custGeom>
              <a:avLst/>
              <a:gdLst/>
              <a:ahLst/>
              <a:cxnLst/>
              <a:rect l="l" t="t" r="r" b="b"/>
              <a:pathLst>
                <a:path w="1123950" h="903605">
                  <a:moveTo>
                    <a:pt x="9829" y="597420"/>
                  </a:moveTo>
                  <a:lnTo>
                    <a:pt x="7645" y="598055"/>
                  </a:lnTo>
                  <a:lnTo>
                    <a:pt x="3251" y="595604"/>
                  </a:lnTo>
                  <a:lnTo>
                    <a:pt x="2095" y="593940"/>
                  </a:lnTo>
                  <a:lnTo>
                    <a:pt x="0" y="599376"/>
                  </a:lnTo>
                  <a:lnTo>
                    <a:pt x="6756" y="600621"/>
                  </a:lnTo>
                  <a:lnTo>
                    <a:pt x="9829" y="597420"/>
                  </a:lnTo>
                  <a:close/>
                </a:path>
                <a:path w="1123950" h="903605">
                  <a:moveTo>
                    <a:pt x="20256" y="220573"/>
                  </a:moveTo>
                  <a:lnTo>
                    <a:pt x="17208" y="220992"/>
                  </a:lnTo>
                  <a:lnTo>
                    <a:pt x="14376" y="222021"/>
                  </a:lnTo>
                  <a:lnTo>
                    <a:pt x="11760" y="223659"/>
                  </a:lnTo>
                  <a:lnTo>
                    <a:pt x="15011" y="223799"/>
                  </a:lnTo>
                  <a:lnTo>
                    <a:pt x="17843" y="222770"/>
                  </a:lnTo>
                  <a:lnTo>
                    <a:pt x="20256" y="220573"/>
                  </a:lnTo>
                  <a:close/>
                </a:path>
                <a:path w="1123950" h="903605">
                  <a:moveTo>
                    <a:pt x="23368" y="226377"/>
                  </a:moveTo>
                  <a:lnTo>
                    <a:pt x="18326" y="226060"/>
                  </a:lnTo>
                  <a:lnTo>
                    <a:pt x="10363" y="225742"/>
                  </a:lnTo>
                  <a:lnTo>
                    <a:pt x="7899" y="231406"/>
                  </a:lnTo>
                  <a:lnTo>
                    <a:pt x="12458" y="234746"/>
                  </a:lnTo>
                  <a:lnTo>
                    <a:pt x="16687" y="233705"/>
                  </a:lnTo>
                  <a:lnTo>
                    <a:pt x="20396" y="230251"/>
                  </a:lnTo>
                  <a:lnTo>
                    <a:pt x="23368" y="226377"/>
                  </a:lnTo>
                  <a:close/>
                </a:path>
                <a:path w="1123950" h="903605">
                  <a:moveTo>
                    <a:pt x="27838" y="448119"/>
                  </a:moveTo>
                  <a:lnTo>
                    <a:pt x="22656" y="445833"/>
                  </a:lnTo>
                  <a:lnTo>
                    <a:pt x="17805" y="444385"/>
                  </a:lnTo>
                  <a:lnTo>
                    <a:pt x="10883" y="443433"/>
                  </a:lnTo>
                  <a:lnTo>
                    <a:pt x="5080" y="444436"/>
                  </a:lnTo>
                  <a:lnTo>
                    <a:pt x="3594" y="448843"/>
                  </a:lnTo>
                  <a:lnTo>
                    <a:pt x="7962" y="448500"/>
                  </a:lnTo>
                  <a:lnTo>
                    <a:pt x="12509" y="449999"/>
                  </a:lnTo>
                  <a:lnTo>
                    <a:pt x="18567" y="450189"/>
                  </a:lnTo>
                  <a:lnTo>
                    <a:pt x="27838" y="448119"/>
                  </a:lnTo>
                  <a:close/>
                </a:path>
                <a:path w="1123950" h="903605">
                  <a:moveTo>
                    <a:pt x="51955" y="161404"/>
                  </a:moveTo>
                  <a:lnTo>
                    <a:pt x="47701" y="160972"/>
                  </a:lnTo>
                  <a:lnTo>
                    <a:pt x="47447" y="161074"/>
                  </a:lnTo>
                  <a:lnTo>
                    <a:pt x="51955" y="161404"/>
                  </a:lnTo>
                  <a:close/>
                </a:path>
                <a:path w="1123950" h="903605">
                  <a:moveTo>
                    <a:pt x="59753" y="747928"/>
                  </a:moveTo>
                  <a:lnTo>
                    <a:pt x="55829" y="747928"/>
                  </a:lnTo>
                  <a:lnTo>
                    <a:pt x="55245" y="750963"/>
                  </a:lnTo>
                  <a:lnTo>
                    <a:pt x="56553" y="750963"/>
                  </a:lnTo>
                  <a:lnTo>
                    <a:pt x="59753" y="747928"/>
                  </a:lnTo>
                  <a:close/>
                </a:path>
                <a:path w="1123950" h="903605">
                  <a:moveTo>
                    <a:pt x="66675" y="748322"/>
                  </a:moveTo>
                  <a:lnTo>
                    <a:pt x="65392" y="748182"/>
                  </a:lnTo>
                  <a:lnTo>
                    <a:pt x="62814" y="747928"/>
                  </a:lnTo>
                  <a:lnTo>
                    <a:pt x="62115" y="751268"/>
                  </a:lnTo>
                  <a:lnTo>
                    <a:pt x="63411" y="751408"/>
                  </a:lnTo>
                  <a:lnTo>
                    <a:pt x="66675" y="748322"/>
                  </a:lnTo>
                  <a:close/>
                </a:path>
                <a:path w="1123950" h="903605">
                  <a:moveTo>
                    <a:pt x="67856" y="709993"/>
                  </a:moveTo>
                  <a:lnTo>
                    <a:pt x="66459" y="710399"/>
                  </a:lnTo>
                  <a:lnTo>
                    <a:pt x="65163" y="711047"/>
                  </a:lnTo>
                  <a:lnTo>
                    <a:pt x="63995" y="711923"/>
                  </a:lnTo>
                  <a:lnTo>
                    <a:pt x="67856" y="709993"/>
                  </a:lnTo>
                  <a:close/>
                </a:path>
                <a:path w="1123950" h="903605">
                  <a:moveTo>
                    <a:pt x="70167" y="295236"/>
                  </a:moveTo>
                  <a:lnTo>
                    <a:pt x="67665" y="295490"/>
                  </a:lnTo>
                  <a:lnTo>
                    <a:pt x="65341" y="296252"/>
                  </a:lnTo>
                  <a:lnTo>
                    <a:pt x="63182" y="297561"/>
                  </a:lnTo>
                  <a:lnTo>
                    <a:pt x="67056" y="297954"/>
                  </a:lnTo>
                  <a:lnTo>
                    <a:pt x="70167" y="295236"/>
                  </a:lnTo>
                  <a:close/>
                </a:path>
                <a:path w="1123950" h="903605">
                  <a:moveTo>
                    <a:pt x="91300" y="718312"/>
                  </a:moveTo>
                  <a:lnTo>
                    <a:pt x="88861" y="714463"/>
                  </a:lnTo>
                  <a:lnTo>
                    <a:pt x="82207" y="711962"/>
                  </a:lnTo>
                  <a:lnTo>
                    <a:pt x="75603" y="710374"/>
                  </a:lnTo>
                  <a:lnTo>
                    <a:pt x="71361" y="710412"/>
                  </a:lnTo>
                  <a:lnTo>
                    <a:pt x="67437" y="712254"/>
                  </a:lnTo>
                  <a:lnTo>
                    <a:pt x="63195" y="712304"/>
                  </a:lnTo>
                  <a:lnTo>
                    <a:pt x="65532" y="719797"/>
                  </a:lnTo>
                  <a:lnTo>
                    <a:pt x="70777" y="724560"/>
                  </a:lnTo>
                  <a:lnTo>
                    <a:pt x="77736" y="726097"/>
                  </a:lnTo>
                  <a:lnTo>
                    <a:pt x="85280" y="723912"/>
                  </a:lnTo>
                  <a:lnTo>
                    <a:pt x="91300" y="718312"/>
                  </a:lnTo>
                  <a:close/>
                </a:path>
                <a:path w="1123950" h="903605">
                  <a:moveTo>
                    <a:pt x="96393" y="86169"/>
                  </a:moveTo>
                  <a:lnTo>
                    <a:pt x="82511" y="85090"/>
                  </a:lnTo>
                  <a:lnTo>
                    <a:pt x="75222" y="84975"/>
                  </a:lnTo>
                  <a:lnTo>
                    <a:pt x="68135" y="86118"/>
                  </a:lnTo>
                  <a:lnTo>
                    <a:pt x="61468" y="88696"/>
                  </a:lnTo>
                  <a:lnTo>
                    <a:pt x="55448" y="92900"/>
                  </a:lnTo>
                  <a:lnTo>
                    <a:pt x="59499" y="93535"/>
                  </a:lnTo>
                  <a:lnTo>
                    <a:pt x="66268" y="91465"/>
                  </a:lnTo>
                  <a:lnTo>
                    <a:pt x="74434" y="95948"/>
                  </a:lnTo>
                  <a:lnTo>
                    <a:pt x="70129" y="97929"/>
                  </a:lnTo>
                  <a:lnTo>
                    <a:pt x="82270" y="98437"/>
                  </a:lnTo>
                  <a:lnTo>
                    <a:pt x="93332" y="94094"/>
                  </a:lnTo>
                  <a:lnTo>
                    <a:pt x="96393" y="86169"/>
                  </a:lnTo>
                  <a:close/>
                </a:path>
                <a:path w="1123950" h="903605">
                  <a:moveTo>
                    <a:pt x="102311" y="457390"/>
                  </a:moveTo>
                  <a:lnTo>
                    <a:pt x="99745" y="455206"/>
                  </a:lnTo>
                  <a:lnTo>
                    <a:pt x="96050" y="456780"/>
                  </a:lnTo>
                  <a:lnTo>
                    <a:pt x="94145" y="458927"/>
                  </a:lnTo>
                  <a:lnTo>
                    <a:pt x="96850" y="458368"/>
                  </a:lnTo>
                  <a:lnTo>
                    <a:pt x="99568" y="457860"/>
                  </a:lnTo>
                  <a:lnTo>
                    <a:pt x="102311" y="457390"/>
                  </a:lnTo>
                  <a:close/>
                </a:path>
                <a:path w="1123950" h="903605">
                  <a:moveTo>
                    <a:pt x="103060" y="514235"/>
                  </a:moveTo>
                  <a:lnTo>
                    <a:pt x="100977" y="511848"/>
                  </a:lnTo>
                  <a:lnTo>
                    <a:pt x="97332" y="512241"/>
                  </a:lnTo>
                  <a:lnTo>
                    <a:pt x="94945" y="513854"/>
                  </a:lnTo>
                  <a:lnTo>
                    <a:pt x="97624" y="514616"/>
                  </a:lnTo>
                  <a:lnTo>
                    <a:pt x="100330" y="514756"/>
                  </a:lnTo>
                  <a:lnTo>
                    <a:pt x="103060" y="514235"/>
                  </a:lnTo>
                  <a:close/>
                </a:path>
                <a:path w="1123950" h="903605">
                  <a:moveTo>
                    <a:pt x="108483" y="689521"/>
                  </a:moveTo>
                  <a:lnTo>
                    <a:pt x="105537" y="686650"/>
                  </a:lnTo>
                  <a:lnTo>
                    <a:pt x="99364" y="688962"/>
                  </a:lnTo>
                  <a:lnTo>
                    <a:pt x="96507" y="690676"/>
                  </a:lnTo>
                  <a:lnTo>
                    <a:pt x="100545" y="692340"/>
                  </a:lnTo>
                  <a:lnTo>
                    <a:pt x="104914" y="692315"/>
                  </a:lnTo>
                  <a:lnTo>
                    <a:pt x="108483" y="689521"/>
                  </a:lnTo>
                  <a:close/>
                </a:path>
                <a:path w="1123950" h="903605">
                  <a:moveTo>
                    <a:pt x="111925" y="689521"/>
                  </a:moveTo>
                  <a:lnTo>
                    <a:pt x="110604" y="689902"/>
                  </a:lnTo>
                  <a:lnTo>
                    <a:pt x="109334" y="690422"/>
                  </a:lnTo>
                  <a:lnTo>
                    <a:pt x="108115" y="691070"/>
                  </a:lnTo>
                  <a:lnTo>
                    <a:pt x="111925" y="689521"/>
                  </a:lnTo>
                  <a:close/>
                </a:path>
                <a:path w="1123950" h="903605">
                  <a:moveTo>
                    <a:pt x="119291" y="143992"/>
                  </a:moveTo>
                  <a:lnTo>
                    <a:pt x="112737" y="140119"/>
                  </a:lnTo>
                  <a:lnTo>
                    <a:pt x="107086" y="139598"/>
                  </a:lnTo>
                  <a:lnTo>
                    <a:pt x="105498" y="139446"/>
                  </a:lnTo>
                  <a:lnTo>
                    <a:pt x="97993" y="139598"/>
                  </a:lnTo>
                  <a:lnTo>
                    <a:pt x="92189" y="138493"/>
                  </a:lnTo>
                  <a:lnTo>
                    <a:pt x="90652" y="138188"/>
                  </a:lnTo>
                  <a:lnTo>
                    <a:pt x="93218" y="136042"/>
                  </a:lnTo>
                  <a:lnTo>
                    <a:pt x="88861" y="133718"/>
                  </a:lnTo>
                  <a:lnTo>
                    <a:pt x="82042" y="131699"/>
                  </a:lnTo>
                  <a:lnTo>
                    <a:pt x="77177" y="130429"/>
                  </a:lnTo>
                  <a:lnTo>
                    <a:pt x="71932" y="128828"/>
                  </a:lnTo>
                  <a:lnTo>
                    <a:pt x="66649" y="128485"/>
                  </a:lnTo>
                  <a:lnTo>
                    <a:pt x="61239" y="128739"/>
                  </a:lnTo>
                  <a:lnTo>
                    <a:pt x="55981" y="129184"/>
                  </a:lnTo>
                  <a:lnTo>
                    <a:pt x="48425" y="130543"/>
                  </a:lnTo>
                  <a:lnTo>
                    <a:pt x="43027" y="133273"/>
                  </a:lnTo>
                  <a:lnTo>
                    <a:pt x="44272" y="137820"/>
                  </a:lnTo>
                  <a:lnTo>
                    <a:pt x="40106" y="138493"/>
                  </a:lnTo>
                  <a:lnTo>
                    <a:pt x="35547" y="136893"/>
                  </a:lnTo>
                  <a:lnTo>
                    <a:pt x="31864" y="139750"/>
                  </a:lnTo>
                  <a:lnTo>
                    <a:pt x="34696" y="141541"/>
                  </a:lnTo>
                  <a:lnTo>
                    <a:pt x="36106" y="142455"/>
                  </a:lnTo>
                  <a:lnTo>
                    <a:pt x="33096" y="144919"/>
                  </a:lnTo>
                  <a:lnTo>
                    <a:pt x="34417" y="146138"/>
                  </a:lnTo>
                  <a:lnTo>
                    <a:pt x="35623" y="146951"/>
                  </a:lnTo>
                  <a:lnTo>
                    <a:pt x="32232" y="148259"/>
                  </a:lnTo>
                  <a:lnTo>
                    <a:pt x="39357" y="148805"/>
                  </a:lnTo>
                  <a:lnTo>
                    <a:pt x="46621" y="148818"/>
                  </a:lnTo>
                  <a:lnTo>
                    <a:pt x="53517" y="150964"/>
                  </a:lnTo>
                  <a:lnTo>
                    <a:pt x="48107" y="153898"/>
                  </a:lnTo>
                  <a:lnTo>
                    <a:pt x="41617" y="153898"/>
                  </a:lnTo>
                  <a:lnTo>
                    <a:pt x="34886" y="153301"/>
                  </a:lnTo>
                  <a:lnTo>
                    <a:pt x="28740" y="154444"/>
                  </a:lnTo>
                  <a:lnTo>
                    <a:pt x="32829" y="155689"/>
                  </a:lnTo>
                  <a:lnTo>
                    <a:pt x="36461" y="158178"/>
                  </a:lnTo>
                  <a:lnTo>
                    <a:pt x="40779" y="158699"/>
                  </a:lnTo>
                  <a:lnTo>
                    <a:pt x="36042" y="159524"/>
                  </a:lnTo>
                  <a:lnTo>
                    <a:pt x="35661" y="161074"/>
                  </a:lnTo>
                  <a:lnTo>
                    <a:pt x="39598" y="163347"/>
                  </a:lnTo>
                  <a:lnTo>
                    <a:pt x="43700" y="162610"/>
                  </a:lnTo>
                  <a:lnTo>
                    <a:pt x="47447" y="161074"/>
                  </a:lnTo>
                  <a:lnTo>
                    <a:pt x="47282" y="161061"/>
                  </a:lnTo>
                  <a:lnTo>
                    <a:pt x="48869" y="160591"/>
                  </a:lnTo>
                  <a:lnTo>
                    <a:pt x="53047" y="160147"/>
                  </a:lnTo>
                  <a:lnTo>
                    <a:pt x="62331" y="159461"/>
                  </a:lnTo>
                  <a:lnTo>
                    <a:pt x="68605" y="159562"/>
                  </a:lnTo>
                  <a:lnTo>
                    <a:pt x="73558" y="159461"/>
                  </a:lnTo>
                  <a:lnTo>
                    <a:pt x="103924" y="153898"/>
                  </a:lnTo>
                  <a:lnTo>
                    <a:pt x="106121" y="152895"/>
                  </a:lnTo>
                  <a:lnTo>
                    <a:pt x="104825" y="149961"/>
                  </a:lnTo>
                  <a:lnTo>
                    <a:pt x="103136" y="148640"/>
                  </a:lnTo>
                  <a:lnTo>
                    <a:pt x="102171" y="147891"/>
                  </a:lnTo>
                  <a:lnTo>
                    <a:pt x="98818" y="148640"/>
                  </a:lnTo>
                  <a:lnTo>
                    <a:pt x="105511" y="146545"/>
                  </a:lnTo>
                  <a:lnTo>
                    <a:pt x="112636" y="146291"/>
                  </a:lnTo>
                  <a:lnTo>
                    <a:pt x="119291" y="143992"/>
                  </a:lnTo>
                  <a:close/>
                </a:path>
                <a:path w="1123950" h="903605">
                  <a:moveTo>
                    <a:pt x="124333" y="146685"/>
                  </a:moveTo>
                  <a:lnTo>
                    <a:pt x="122351" y="146570"/>
                  </a:lnTo>
                  <a:lnTo>
                    <a:pt x="120548" y="147078"/>
                  </a:lnTo>
                  <a:lnTo>
                    <a:pt x="118910" y="148234"/>
                  </a:lnTo>
                  <a:lnTo>
                    <a:pt x="120053" y="149250"/>
                  </a:lnTo>
                  <a:lnTo>
                    <a:pt x="121348" y="150025"/>
                  </a:lnTo>
                  <a:lnTo>
                    <a:pt x="122783" y="150558"/>
                  </a:lnTo>
                  <a:lnTo>
                    <a:pt x="124333" y="146685"/>
                  </a:lnTo>
                  <a:close/>
                </a:path>
                <a:path w="1123950" h="903605">
                  <a:moveTo>
                    <a:pt x="125895" y="712355"/>
                  </a:moveTo>
                  <a:lnTo>
                    <a:pt x="123583" y="710806"/>
                  </a:lnTo>
                  <a:lnTo>
                    <a:pt x="122885" y="705878"/>
                  </a:lnTo>
                  <a:lnTo>
                    <a:pt x="117017" y="703300"/>
                  </a:lnTo>
                  <a:lnTo>
                    <a:pt x="109588" y="702716"/>
                  </a:lnTo>
                  <a:lnTo>
                    <a:pt x="104190" y="703846"/>
                  </a:lnTo>
                  <a:lnTo>
                    <a:pt x="107365" y="709764"/>
                  </a:lnTo>
                  <a:lnTo>
                    <a:pt x="112877" y="713346"/>
                  </a:lnTo>
                  <a:lnTo>
                    <a:pt x="119456" y="714298"/>
                  </a:lnTo>
                  <a:lnTo>
                    <a:pt x="125895" y="712355"/>
                  </a:lnTo>
                  <a:close/>
                </a:path>
                <a:path w="1123950" h="903605">
                  <a:moveTo>
                    <a:pt x="134010" y="458508"/>
                  </a:moveTo>
                  <a:lnTo>
                    <a:pt x="131584" y="457263"/>
                  </a:lnTo>
                  <a:lnTo>
                    <a:pt x="128993" y="456615"/>
                  </a:lnTo>
                  <a:lnTo>
                    <a:pt x="126276" y="456577"/>
                  </a:lnTo>
                  <a:lnTo>
                    <a:pt x="128028" y="459498"/>
                  </a:lnTo>
                  <a:lnTo>
                    <a:pt x="131076" y="460692"/>
                  </a:lnTo>
                  <a:lnTo>
                    <a:pt x="134010" y="458508"/>
                  </a:lnTo>
                  <a:close/>
                </a:path>
                <a:path w="1123950" h="903605">
                  <a:moveTo>
                    <a:pt x="134010" y="166027"/>
                  </a:moveTo>
                  <a:lnTo>
                    <a:pt x="128358" y="163385"/>
                  </a:lnTo>
                  <a:lnTo>
                    <a:pt x="122034" y="163982"/>
                  </a:lnTo>
                  <a:lnTo>
                    <a:pt x="116014" y="164325"/>
                  </a:lnTo>
                  <a:lnTo>
                    <a:pt x="109194" y="164363"/>
                  </a:lnTo>
                  <a:lnTo>
                    <a:pt x="95580" y="163652"/>
                  </a:lnTo>
                  <a:lnTo>
                    <a:pt x="66814" y="163791"/>
                  </a:lnTo>
                  <a:lnTo>
                    <a:pt x="56070" y="165315"/>
                  </a:lnTo>
                  <a:lnTo>
                    <a:pt x="46202" y="169900"/>
                  </a:lnTo>
                  <a:lnTo>
                    <a:pt x="53035" y="175082"/>
                  </a:lnTo>
                  <a:lnTo>
                    <a:pt x="64173" y="176047"/>
                  </a:lnTo>
                  <a:lnTo>
                    <a:pt x="76047" y="174917"/>
                  </a:lnTo>
                  <a:lnTo>
                    <a:pt x="85064" y="173863"/>
                  </a:lnTo>
                  <a:lnTo>
                    <a:pt x="110261" y="174167"/>
                  </a:lnTo>
                  <a:lnTo>
                    <a:pt x="122199" y="172262"/>
                  </a:lnTo>
                  <a:lnTo>
                    <a:pt x="134010" y="166027"/>
                  </a:lnTo>
                  <a:close/>
                </a:path>
                <a:path w="1123950" h="903605">
                  <a:moveTo>
                    <a:pt x="137121" y="455828"/>
                  </a:moveTo>
                  <a:lnTo>
                    <a:pt x="132829" y="453898"/>
                  </a:lnTo>
                  <a:lnTo>
                    <a:pt x="132372" y="457187"/>
                  </a:lnTo>
                  <a:lnTo>
                    <a:pt x="133807" y="457835"/>
                  </a:lnTo>
                  <a:lnTo>
                    <a:pt x="137121" y="455828"/>
                  </a:lnTo>
                  <a:close/>
                </a:path>
                <a:path w="1123950" h="903605">
                  <a:moveTo>
                    <a:pt x="150622" y="92519"/>
                  </a:moveTo>
                  <a:lnTo>
                    <a:pt x="149466" y="92481"/>
                  </a:lnTo>
                  <a:lnTo>
                    <a:pt x="145237" y="92989"/>
                  </a:lnTo>
                  <a:lnTo>
                    <a:pt x="150622" y="92519"/>
                  </a:lnTo>
                  <a:close/>
                </a:path>
                <a:path w="1123950" h="903605">
                  <a:moveTo>
                    <a:pt x="153898" y="92227"/>
                  </a:moveTo>
                  <a:lnTo>
                    <a:pt x="150622" y="92519"/>
                  </a:lnTo>
                  <a:lnTo>
                    <a:pt x="153123" y="92595"/>
                  </a:lnTo>
                  <a:lnTo>
                    <a:pt x="153898" y="92227"/>
                  </a:lnTo>
                  <a:close/>
                </a:path>
                <a:path w="1123950" h="903605">
                  <a:moveTo>
                    <a:pt x="174637" y="181508"/>
                  </a:moveTo>
                  <a:lnTo>
                    <a:pt x="170395" y="181508"/>
                  </a:lnTo>
                  <a:lnTo>
                    <a:pt x="167411" y="181546"/>
                  </a:lnTo>
                  <a:lnTo>
                    <a:pt x="164833" y="182575"/>
                  </a:lnTo>
                  <a:lnTo>
                    <a:pt x="162648" y="184607"/>
                  </a:lnTo>
                  <a:lnTo>
                    <a:pt x="167284" y="185585"/>
                  </a:lnTo>
                  <a:lnTo>
                    <a:pt x="172021" y="186613"/>
                  </a:lnTo>
                  <a:lnTo>
                    <a:pt x="174637" y="181508"/>
                  </a:lnTo>
                  <a:close/>
                </a:path>
                <a:path w="1123950" h="903605">
                  <a:moveTo>
                    <a:pt x="183934" y="676338"/>
                  </a:moveTo>
                  <a:lnTo>
                    <a:pt x="181356" y="675563"/>
                  </a:lnTo>
                  <a:lnTo>
                    <a:pt x="180060" y="675170"/>
                  </a:lnTo>
                  <a:lnTo>
                    <a:pt x="181063" y="676313"/>
                  </a:lnTo>
                  <a:lnTo>
                    <a:pt x="182359" y="676694"/>
                  </a:lnTo>
                  <a:lnTo>
                    <a:pt x="183934" y="676338"/>
                  </a:lnTo>
                  <a:close/>
                </a:path>
                <a:path w="1123950" h="903605">
                  <a:moveTo>
                    <a:pt x="185483" y="744842"/>
                  </a:moveTo>
                  <a:lnTo>
                    <a:pt x="181203" y="743648"/>
                  </a:lnTo>
                  <a:lnTo>
                    <a:pt x="176618" y="745274"/>
                  </a:lnTo>
                  <a:lnTo>
                    <a:pt x="173075" y="741756"/>
                  </a:lnTo>
                  <a:lnTo>
                    <a:pt x="169583" y="744842"/>
                  </a:lnTo>
                  <a:lnTo>
                    <a:pt x="174536" y="746391"/>
                  </a:lnTo>
                  <a:lnTo>
                    <a:pt x="181114" y="749566"/>
                  </a:lnTo>
                  <a:lnTo>
                    <a:pt x="185483" y="744842"/>
                  </a:lnTo>
                  <a:close/>
                </a:path>
                <a:path w="1123950" h="903605">
                  <a:moveTo>
                    <a:pt x="185864" y="199288"/>
                  </a:moveTo>
                  <a:lnTo>
                    <a:pt x="178117" y="195592"/>
                  </a:lnTo>
                  <a:lnTo>
                    <a:pt x="168579" y="196799"/>
                  </a:lnTo>
                  <a:lnTo>
                    <a:pt x="162737" y="201663"/>
                  </a:lnTo>
                  <a:lnTo>
                    <a:pt x="166141" y="208965"/>
                  </a:lnTo>
                  <a:lnTo>
                    <a:pt x="172885" y="206082"/>
                  </a:lnTo>
                  <a:lnTo>
                    <a:pt x="179946" y="203746"/>
                  </a:lnTo>
                  <a:lnTo>
                    <a:pt x="185864" y="199288"/>
                  </a:lnTo>
                  <a:close/>
                </a:path>
                <a:path w="1123950" h="903605">
                  <a:moveTo>
                    <a:pt x="198729" y="516775"/>
                  </a:moveTo>
                  <a:lnTo>
                    <a:pt x="192519" y="513448"/>
                  </a:lnTo>
                  <a:lnTo>
                    <a:pt x="190868" y="513854"/>
                  </a:lnTo>
                  <a:lnTo>
                    <a:pt x="187274" y="514489"/>
                  </a:lnTo>
                  <a:lnTo>
                    <a:pt x="184810" y="517385"/>
                  </a:lnTo>
                  <a:lnTo>
                    <a:pt x="187375" y="520827"/>
                  </a:lnTo>
                  <a:lnTo>
                    <a:pt x="189788" y="519836"/>
                  </a:lnTo>
                  <a:lnTo>
                    <a:pt x="192239" y="518934"/>
                  </a:lnTo>
                  <a:lnTo>
                    <a:pt x="194716" y="518134"/>
                  </a:lnTo>
                  <a:lnTo>
                    <a:pt x="198729" y="516775"/>
                  </a:lnTo>
                  <a:close/>
                </a:path>
                <a:path w="1123950" h="903605">
                  <a:moveTo>
                    <a:pt x="202311" y="210820"/>
                  </a:moveTo>
                  <a:lnTo>
                    <a:pt x="199034" y="212090"/>
                  </a:lnTo>
                  <a:lnTo>
                    <a:pt x="202311" y="210820"/>
                  </a:lnTo>
                  <a:close/>
                </a:path>
                <a:path w="1123950" h="903605">
                  <a:moveTo>
                    <a:pt x="215265" y="502640"/>
                  </a:moveTo>
                  <a:lnTo>
                    <a:pt x="212483" y="501408"/>
                  </a:lnTo>
                  <a:lnTo>
                    <a:pt x="209651" y="501281"/>
                  </a:lnTo>
                  <a:lnTo>
                    <a:pt x="206768" y="502246"/>
                  </a:lnTo>
                  <a:lnTo>
                    <a:pt x="209842" y="504444"/>
                  </a:lnTo>
                  <a:lnTo>
                    <a:pt x="207568" y="506056"/>
                  </a:lnTo>
                  <a:lnTo>
                    <a:pt x="202958" y="507415"/>
                  </a:lnTo>
                  <a:lnTo>
                    <a:pt x="199034" y="508825"/>
                  </a:lnTo>
                  <a:lnTo>
                    <a:pt x="202844" y="509993"/>
                  </a:lnTo>
                  <a:lnTo>
                    <a:pt x="208178" y="510032"/>
                  </a:lnTo>
                  <a:lnTo>
                    <a:pt x="211010" y="504888"/>
                  </a:lnTo>
                  <a:lnTo>
                    <a:pt x="215265" y="502640"/>
                  </a:lnTo>
                  <a:close/>
                </a:path>
                <a:path w="1123950" h="903605">
                  <a:moveTo>
                    <a:pt x="215480" y="180530"/>
                  </a:moveTo>
                  <a:lnTo>
                    <a:pt x="210350" y="166903"/>
                  </a:lnTo>
                  <a:lnTo>
                    <a:pt x="197815" y="167220"/>
                  </a:lnTo>
                  <a:lnTo>
                    <a:pt x="186753" y="168478"/>
                  </a:lnTo>
                  <a:lnTo>
                    <a:pt x="180949" y="171411"/>
                  </a:lnTo>
                  <a:lnTo>
                    <a:pt x="176860" y="174371"/>
                  </a:lnTo>
                  <a:lnTo>
                    <a:pt x="175475" y="178689"/>
                  </a:lnTo>
                  <a:lnTo>
                    <a:pt x="182232" y="181330"/>
                  </a:lnTo>
                  <a:lnTo>
                    <a:pt x="191465" y="182651"/>
                  </a:lnTo>
                  <a:lnTo>
                    <a:pt x="197472" y="183057"/>
                  </a:lnTo>
                  <a:lnTo>
                    <a:pt x="201142" y="182054"/>
                  </a:lnTo>
                  <a:lnTo>
                    <a:pt x="215480" y="180530"/>
                  </a:lnTo>
                  <a:close/>
                </a:path>
                <a:path w="1123950" h="903605">
                  <a:moveTo>
                    <a:pt x="219506" y="68554"/>
                  </a:moveTo>
                  <a:lnTo>
                    <a:pt x="213118" y="67957"/>
                  </a:lnTo>
                  <a:lnTo>
                    <a:pt x="206565" y="67767"/>
                  </a:lnTo>
                  <a:lnTo>
                    <a:pt x="199999" y="67970"/>
                  </a:lnTo>
                  <a:lnTo>
                    <a:pt x="193598" y="68554"/>
                  </a:lnTo>
                  <a:lnTo>
                    <a:pt x="199466" y="69862"/>
                  </a:lnTo>
                  <a:lnTo>
                    <a:pt x="207797" y="70675"/>
                  </a:lnTo>
                  <a:lnTo>
                    <a:pt x="215506" y="70421"/>
                  </a:lnTo>
                  <a:lnTo>
                    <a:pt x="219506" y="68554"/>
                  </a:lnTo>
                  <a:close/>
                </a:path>
                <a:path w="1123950" h="903605">
                  <a:moveTo>
                    <a:pt x="225310" y="456958"/>
                  </a:moveTo>
                  <a:lnTo>
                    <a:pt x="220624" y="456209"/>
                  </a:lnTo>
                  <a:lnTo>
                    <a:pt x="216115" y="457682"/>
                  </a:lnTo>
                  <a:lnTo>
                    <a:pt x="204952" y="460400"/>
                  </a:lnTo>
                  <a:lnTo>
                    <a:pt x="202514" y="457733"/>
                  </a:lnTo>
                  <a:lnTo>
                    <a:pt x="192481" y="456717"/>
                  </a:lnTo>
                  <a:lnTo>
                    <a:pt x="195935" y="460476"/>
                  </a:lnTo>
                  <a:lnTo>
                    <a:pt x="188633" y="461391"/>
                  </a:lnTo>
                  <a:lnTo>
                    <a:pt x="185610" y="457542"/>
                  </a:lnTo>
                  <a:lnTo>
                    <a:pt x="181190" y="460819"/>
                  </a:lnTo>
                  <a:lnTo>
                    <a:pt x="189179" y="463791"/>
                  </a:lnTo>
                  <a:lnTo>
                    <a:pt x="193395" y="463423"/>
                  </a:lnTo>
                  <a:lnTo>
                    <a:pt x="199034" y="468553"/>
                  </a:lnTo>
                  <a:lnTo>
                    <a:pt x="205422" y="465569"/>
                  </a:lnTo>
                  <a:lnTo>
                    <a:pt x="214134" y="464058"/>
                  </a:lnTo>
                  <a:lnTo>
                    <a:pt x="221856" y="461886"/>
                  </a:lnTo>
                  <a:lnTo>
                    <a:pt x="225310" y="456958"/>
                  </a:lnTo>
                  <a:close/>
                </a:path>
                <a:path w="1123950" h="903605">
                  <a:moveTo>
                    <a:pt x="226491" y="668997"/>
                  </a:moveTo>
                  <a:lnTo>
                    <a:pt x="222186" y="670547"/>
                  </a:lnTo>
                  <a:lnTo>
                    <a:pt x="223532" y="671296"/>
                  </a:lnTo>
                  <a:lnTo>
                    <a:pt x="224967" y="671817"/>
                  </a:lnTo>
                  <a:lnTo>
                    <a:pt x="226491" y="672084"/>
                  </a:lnTo>
                  <a:lnTo>
                    <a:pt x="226491" y="668997"/>
                  </a:lnTo>
                  <a:close/>
                </a:path>
                <a:path w="1123950" h="903605">
                  <a:moveTo>
                    <a:pt x="246595" y="473633"/>
                  </a:moveTo>
                  <a:lnTo>
                    <a:pt x="241960" y="472859"/>
                  </a:lnTo>
                  <a:lnTo>
                    <a:pt x="233438" y="472694"/>
                  </a:lnTo>
                  <a:lnTo>
                    <a:pt x="227812" y="479983"/>
                  </a:lnTo>
                  <a:lnTo>
                    <a:pt x="212674" y="486041"/>
                  </a:lnTo>
                  <a:lnTo>
                    <a:pt x="202895" y="485546"/>
                  </a:lnTo>
                  <a:lnTo>
                    <a:pt x="198602" y="494144"/>
                  </a:lnTo>
                  <a:lnTo>
                    <a:pt x="205117" y="494525"/>
                  </a:lnTo>
                  <a:lnTo>
                    <a:pt x="211696" y="492988"/>
                  </a:lnTo>
                  <a:lnTo>
                    <a:pt x="218020" y="490296"/>
                  </a:lnTo>
                  <a:lnTo>
                    <a:pt x="223748" y="487172"/>
                  </a:lnTo>
                  <a:lnTo>
                    <a:pt x="229730" y="484390"/>
                  </a:lnTo>
                  <a:lnTo>
                    <a:pt x="236169" y="481736"/>
                  </a:lnTo>
                  <a:lnTo>
                    <a:pt x="242112" y="478434"/>
                  </a:lnTo>
                  <a:lnTo>
                    <a:pt x="246595" y="473633"/>
                  </a:lnTo>
                  <a:close/>
                </a:path>
                <a:path w="1123950" h="903605">
                  <a:moveTo>
                    <a:pt x="252387" y="894575"/>
                  </a:moveTo>
                  <a:lnTo>
                    <a:pt x="246748" y="890841"/>
                  </a:lnTo>
                  <a:lnTo>
                    <a:pt x="246049" y="899934"/>
                  </a:lnTo>
                  <a:lnTo>
                    <a:pt x="242722" y="902322"/>
                  </a:lnTo>
                  <a:lnTo>
                    <a:pt x="247611" y="903262"/>
                  </a:lnTo>
                  <a:lnTo>
                    <a:pt x="251320" y="898842"/>
                  </a:lnTo>
                  <a:lnTo>
                    <a:pt x="252387" y="894575"/>
                  </a:lnTo>
                  <a:close/>
                </a:path>
                <a:path w="1123950" h="903605">
                  <a:moveTo>
                    <a:pt x="253199" y="666686"/>
                  </a:moveTo>
                  <a:lnTo>
                    <a:pt x="248259" y="665949"/>
                  </a:lnTo>
                  <a:lnTo>
                    <a:pt x="248399" y="672007"/>
                  </a:lnTo>
                  <a:lnTo>
                    <a:pt x="244284" y="673265"/>
                  </a:lnTo>
                  <a:lnTo>
                    <a:pt x="248704" y="673315"/>
                  </a:lnTo>
                  <a:lnTo>
                    <a:pt x="250456" y="669264"/>
                  </a:lnTo>
                  <a:lnTo>
                    <a:pt x="253199" y="666686"/>
                  </a:lnTo>
                  <a:close/>
                </a:path>
                <a:path w="1123950" h="903605">
                  <a:moveTo>
                    <a:pt x="262064" y="458889"/>
                  </a:moveTo>
                  <a:lnTo>
                    <a:pt x="254495" y="460159"/>
                  </a:lnTo>
                  <a:lnTo>
                    <a:pt x="247332" y="462902"/>
                  </a:lnTo>
                  <a:lnTo>
                    <a:pt x="240296" y="466051"/>
                  </a:lnTo>
                  <a:lnTo>
                    <a:pt x="233045" y="468566"/>
                  </a:lnTo>
                  <a:lnTo>
                    <a:pt x="240080" y="468299"/>
                  </a:lnTo>
                  <a:lnTo>
                    <a:pt x="251142" y="466471"/>
                  </a:lnTo>
                  <a:lnTo>
                    <a:pt x="260413" y="463270"/>
                  </a:lnTo>
                  <a:lnTo>
                    <a:pt x="262064" y="458889"/>
                  </a:lnTo>
                  <a:close/>
                </a:path>
                <a:path w="1123950" h="903605">
                  <a:moveTo>
                    <a:pt x="288772" y="734377"/>
                  </a:moveTo>
                  <a:lnTo>
                    <a:pt x="284899" y="732828"/>
                  </a:lnTo>
                  <a:lnTo>
                    <a:pt x="285762" y="734148"/>
                  </a:lnTo>
                  <a:lnTo>
                    <a:pt x="287058" y="734669"/>
                  </a:lnTo>
                  <a:lnTo>
                    <a:pt x="288772" y="734377"/>
                  </a:lnTo>
                  <a:close/>
                </a:path>
                <a:path w="1123950" h="903605">
                  <a:moveTo>
                    <a:pt x="292049" y="479640"/>
                  </a:moveTo>
                  <a:lnTo>
                    <a:pt x="291884" y="472033"/>
                  </a:lnTo>
                  <a:lnTo>
                    <a:pt x="288810" y="472808"/>
                  </a:lnTo>
                  <a:lnTo>
                    <a:pt x="285953" y="472287"/>
                  </a:lnTo>
                  <a:lnTo>
                    <a:pt x="283349" y="470496"/>
                  </a:lnTo>
                  <a:lnTo>
                    <a:pt x="277799" y="472478"/>
                  </a:lnTo>
                  <a:lnTo>
                    <a:pt x="273227" y="477050"/>
                  </a:lnTo>
                  <a:lnTo>
                    <a:pt x="271081" y="481482"/>
                  </a:lnTo>
                  <a:lnTo>
                    <a:pt x="272834" y="483057"/>
                  </a:lnTo>
                  <a:lnTo>
                    <a:pt x="292049" y="479640"/>
                  </a:lnTo>
                  <a:close/>
                </a:path>
                <a:path w="1123950" h="903605">
                  <a:moveTo>
                    <a:pt x="301129" y="140881"/>
                  </a:moveTo>
                  <a:lnTo>
                    <a:pt x="295948" y="140843"/>
                  </a:lnTo>
                  <a:lnTo>
                    <a:pt x="288315" y="143891"/>
                  </a:lnTo>
                  <a:lnTo>
                    <a:pt x="284899" y="147840"/>
                  </a:lnTo>
                  <a:lnTo>
                    <a:pt x="290880" y="147002"/>
                  </a:lnTo>
                  <a:lnTo>
                    <a:pt x="295897" y="143637"/>
                  </a:lnTo>
                  <a:lnTo>
                    <a:pt x="301129" y="140881"/>
                  </a:lnTo>
                  <a:close/>
                </a:path>
                <a:path w="1123950" h="903605">
                  <a:moveTo>
                    <a:pt x="306819" y="742530"/>
                  </a:moveTo>
                  <a:lnTo>
                    <a:pt x="298437" y="740194"/>
                  </a:lnTo>
                  <a:lnTo>
                    <a:pt x="294589" y="737539"/>
                  </a:lnTo>
                  <a:lnTo>
                    <a:pt x="287185" y="735291"/>
                  </a:lnTo>
                  <a:lnTo>
                    <a:pt x="288391" y="735164"/>
                  </a:lnTo>
                  <a:lnTo>
                    <a:pt x="284099" y="734390"/>
                  </a:lnTo>
                  <a:lnTo>
                    <a:pt x="285445" y="735063"/>
                  </a:lnTo>
                  <a:lnTo>
                    <a:pt x="286067" y="735177"/>
                  </a:lnTo>
                  <a:lnTo>
                    <a:pt x="282587" y="739432"/>
                  </a:lnTo>
                  <a:lnTo>
                    <a:pt x="285750" y="738974"/>
                  </a:lnTo>
                  <a:lnTo>
                    <a:pt x="288582" y="739749"/>
                  </a:lnTo>
                  <a:lnTo>
                    <a:pt x="291084" y="741743"/>
                  </a:lnTo>
                  <a:lnTo>
                    <a:pt x="287578" y="742569"/>
                  </a:lnTo>
                  <a:lnTo>
                    <a:pt x="287807" y="746086"/>
                  </a:lnTo>
                  <a:lnTo>
                    <a:pt x="291033" y="749655"/>
                  </a:lnTo>
                  <a:lnTo>
                    <a:pt x="296506" y="750633"/>
                  </a:lnTo>
                  <a:lnTo>
                    <a:pt x="303174" y="749388"/>
                  </a:lnTo>
                  <a:lnTo>
                    <a:pt x="306819" y="742530"/>
                  </a:lnTo>
                  <a:close/>
                </a:path>
                <a:path w="1123950" h="903605">
                  <a:moveTo>
                    <a:pt x="307873" y="525018"/>
                  </a:moveTo>
                  <a:lnTo>
                    <a:pt x="306971" y="520331"/>
                  </a:lnTo>
                  <a:lnTo>
                    <a:pt x="300850" y="515493"/>
                  </a:lnTo>
                  <a:lnTo>
                    <a:pt x="288734" y="514375"/>
                  </a:lnTo>
                  <a:lnTo>
                    <a:pt x="275780" y="515239"/>
                  </a:lnTo>
                  <a:lnTo>
                    <a:pt x="238315" y="528802"/>
                  </a:lnTo>
                  <a:lnTo>
                    <a:pt x="221437" y="550621"/>
                  </a:lnTo>
                  <a:lnTo>
                    <a:pt x="224485" y="556539"/>
                  </a:lnTo>
                  <a:lnTo>
                    <a:pt x="238201" y="558088"/>
                  </a:lnTo>
                  <a:lnTo>
                    <a:pt x="253923" y="557288"/>
                  </a:lnTo>
                  <a:lnTo>
                    <a:pt x="290741" y="543801"/>
                  </a:lnTo>
                  <a:lnTo>
                    <a:pt x="295109" y="533006"/>
                  </a:lnTo>
                  <a:lnTo>
                    <a:pt x="301142" y="526745"/>
                  </a:lnTo>
                  <a:lnTo>
                    <a:pt x="307873" y="525018"/>
                  </a:lnTo>
                  <a:close/>
                </a:path>
                <a:path w="1123950" h="903605">
                  <a:moveTo>
                    <a:pt x="308114" y="355231"/>
                  </a:moveTo>
                  <a:lnTo>
                    <a:pt x="306324" y="355866"/>
                  </a:lnTo>
                  <a:lnTo>
                    <a:pt x="305295" y="357162"/>
                  </a:lnTo>
                  <a:lnTo>
                    <a:pt x="305003" y="359105"/>
                  </a:lnTo>
                  <a:lnTo>
                    <a:pt x="307073" y="356527"/>
                  </a:lnTo>
                  <a:lnTo>
                    <a:pt x="308114" y="355231"/>
                  </a:lnTo>
                  <a:close/>
                </a:path>
                <a:path w="1123950" h="903605">
                  <a:moveTo>
                    <a:pt x="324180" y="503377"/>
                  </a:moveTo>
                  <a:lnTo>
                    <a:pt x="320929" y="500011"/>
                  </a:lnTo>
                  <a:lnTo>
                    <a:pt x="317360" y="499033"/>
                  </a:lnTo>
                  <a:lnTo>
                    <a:pt x="311962" y="500354"/>
                  </a:lnTo>
                  <a:lnTo>
                    <a:pt x="305562" y="508863"/>
                  </a:lnTo>
                  <a:lnTo>
                    <a:pt x="311264" y="510082"/>
                  </a:lnTo>
                  <a:lnTo>
                    <a:pt x="313918" y="514235"/>
                  </a:lnTo>
                  <a:lnTo>
                    <a:pt x="319011" y="512978"/>
                  </a:lnTo>
                  <a:lnTo>
                    <a:pt x="322986" y="508533"/>
                  </a:lnTo>
                  <a:lnTo>
                    <a:pt x="324180" y="503377"/>
                  </a:lnTo>
                  <a:close/>
                </a:path>
                <a:path w="1123950" h="903605">
                  <a:moveTo>
                    <a:pt x="325145" y="355981"/>
                  </a:moveTo>
                  <a:lnTo>
                    <a:pt x="323545" y="356781"/>
                  </a:lnTo>
                  <a:lnTo>
                    <a:pt x="322262" y="357949"/>
                  </a:lnTo>
                  <a:lnTo>
                    <a:pt x="321284" y="359473"/>
                  </a:lnTo>
                  <a:lnTo>
                    <a:pt x="322567" y="358317"/>
                  </a:lnTo>
                  <a:lnTo>
                    <a:pt x="325145" y="355981"/>
                  </a:lnTo>
                  <a:close/>
                </a:path>
                <a:path w="1123950" h="903605">
                  <a:moveTo>
                    <a:pt x="328701" y="839203"/>
                  </a:moveTo>
                  <a:lnTo>
                    <a:pt x="328206" y="833424"/>
                  </a:lnTo>
                  <a:lnTo>
                    <a:pt x="321919" y="833551"/>
                  </a:lnTo>
                  <a:lnTo>
                    <a:pt x="315391" y="837044"/>
                  </a:lnTo>
                  <a:lnTo>
                    <a:pt x="309867" y="842314"/>
                  </a:lnTo>
                  <a:lnTo>
                    <a:pt x="306552" y="847737"/>
                  </a:lnTo>
                  <a:lnTo>
                    <a:pt x="313093" y="846658"/>
                  </a:lnTo>
                  <a:lnTo>
                    <a:pt x="322072" y="843711"/>
                  </a:lnTo>
                  <a:lnTo>
                    <a:pt x="328701" y="839203"/>
                  </a:lnTo>
                  <a:close/>
                </a:path>
                <a:path w="1123950" h="903605">
                  <a:moveTo>
                    <a:pt x="334441" y="504558"/>
                  </a:moveTo>
                  <a:lnTo>
                    <a:pt x="333273" y="503148"/>
                  </a:lnTo>
                  <a:lnTo>
                    <a:pt x="331990" y="501865"/>
                  </a:lnTo>
                  <a:lnTo>
                    <a:pt x="330581" y="500697"/>
                  </a:lnTo>
                  <a:lnTo>
                    <a:pt x="328498" y="501637"/>
                  </a:lnTo>
                  <a:lnTo>
                    <a:pt x="327063" y="503186"/>
                  </a:lnTo>
                  <a:lnTo>
                    <a:pt x="326275" y="505333"/>
                  </a:lnTo>
                  <a:lnTo>
                    <a:pt x="329044" y="505472"/>
                  </a:lnTo>
                  <a:lnTo>
                    <a:pt x="331762" y="505231"/>
                  </a:lnTo>
                  <a:lnTo>
                    <a:pt x="334441" y="504558"/>
                  </a:lnTo>
                  <a:close/>
                </a:path>
                <a:path w="1123950" h="903605">
                  <a:moveTo>
                    <a:pt x="341287" y="511543"/>
                  </a:moveTo>
                  <a:lnTo>
                    <a:pt x="337515" y="509181"/>
                  </a:lnTo>
                  <a:lnTo>
                    <a:pt x="333921" y="511289"/>
                  </a:lnTo>
                  <a:lnTo>
                    <a:pt x="334505" y="515010"/>
                  </a:lnTo>
                  <a:lnTo>
                    <a:pt x="337515" y="517309"/>
                  </a:lnTo>
                  <a:lnTo>
                    <a:pt x="341071" y="514883"/>
                  </a:lnTo>
                  <a:lnTo>
                    <a:pt x="341287" y="511543"/>
                  </a:lnTo>
                  <a:close/>
                </a:path>
                <a:path w="1123950" h="903605">
                  <a:moveTo>
                    <a:pt x="347560" y="172605"/>
                  </a:moveTo>
                  <a:lnTo>
                    <a:pt x="345097" y="170484"/>
                  </a:lnTo>
                  <a:lnTo>
                    <a:pt x="342265" y="169710"/>
                  </a:lnTo>
                  <a:lnTo>
                    <a:pt x="339064" y="170268"/>
                  </a:lnTo>
                  <a:lnTo>
                    <a:pt x="336029" y="170383"/>
                  </a:lnTo>
                  <a:lnTo>
                    <a:pt x="333044" y="170903"/>
                  </a:lnTo>
                  <a:lnTo>
                    <a:pt x="330149" y="171831"/>
                  </a:lnTo>
                  <a:lnTo>
                    <a:pt x="336346" y="170624"/>
                  </a:lnTo>
                  <a:lnTo>
                    <a:pt x="341299" y="175285"/>
                  </a:lnTo>
                  <a:lnTo>
                    <a:pt x="347560" y="172605"/>
                  </a:lnTo>
                  <a:close/>
                </a:path>
                <a:path w="1123950" h="903605">
                  <a:moveTo>
                    <a:pt x="351053" y="528180"/>
                  </a:moveTo>
                  <a:lnTo>
                    <a:pt x="349072" y="527215"/>
                  </a:lnTo>
                  <a:lnTo>
                    <a:pt x="347014" y="526961"/>
                  </a:lnTo>
                  <a:lnTo>
                    <a:pt x="344868" y="527405"/>
                  </a:lnTo>
                  <a:lnTo>
                    <a:pt x="340296" y="528497"/>
                  </a:lnTo>
                  <a:lnTo>
                    <a:pt x="326212" y="526770"/>
                  </a:lnTo>
                  <a:lnTo>
                    <a:pt x="330149" y="521208"/>
                  </a:lnTo>
                  <a:lnTo>
                    <a:pt x="327723" y="522109"/>
                  </a:lnTo>
                  <a:lnTo>
                    <a:pt x="325386" y="523189"/>
                  </a:lnTo>
                  <a:lnTo>
                    <a:pt x="320154" y="526110"/>
                  </a:lnTo>
                  <a:lnTo>
                    <a:pt x="316966" y="523087"/>
                  </a:lnTo>
                  <a:lnTo>
                    <a:pt x="306044" y="528840"/>
                  </a:lnTo>
                  <a:lnTo>
                    <a:pt x="312369" y="535698"/>
                  </a:lnTo>
                  <a:lnTo>
                    <a:pt x="318541" y="536689"/>
                  </a:lnTo>
                  <a:lnTo>
                    <a:pt x="327621" y="537743"/>
                  </a:lnTo>
                  <a:lnTo>
                    <a:pt x="336918" y="537425"/>
                  </a:lnTo>
                  <a:lnTo>
                    <a:pt x="345160" y="534606"/>
                  </a:lnTo>
                  <a:lnTo>
                    <a:pt x="351053" y="528180"/>
                  </a:lnTo>
                  <a:close/>
                </a:path>
                <a:path w="1123950" h="903605">
                  <a:moveTo>
                    <a:pt x="375691" y="210820"/>
                  </a:moveTo>
                  <a:lnTo>
                    <a:pt x="353796" y="210820"/>
                  </a:lnTo>
                  <a:lnTo>
                    <a:pt x="353364" y="210820"/>
                  </a:lnTo>
                  <a:lnTo>
                    <a:pt x="360248" y="212090"/>
                  </a:lnTo>
                  <a:lnTo>
                    <a:pt x="368325" y="212090"/>
                  </a:lnTo>
                  <a:lnTo>
                    <a:pt x="375691" y="210820"/>
                  </a:lnTo>
                  <a:close/>
                </a:path>
                <a:path w="1123950" h="903605">
                  <a:moveTo>
                    <a:pt x="391680" y="218630"/>
                  </a:moveTo>
                  <a:lnTo>
                    <a:pt x="388848" y="218871"/>
                  </a:lnTo>
                  <a:lnTo>
                    <a:pt x="387426" y="219011"/>
                  </a:lnTo>
                  <a:lnTo>
                    <a:pt x="388848" y="219786"/>
                  </a:lnTo>
                  <a:lnTo>
                    <a:pt x="390271" y="219659"/>
                  </a:lnTo>
                  <a:lnTo>
                    <a:pt x="391680" y="218630"/>
                  </a:lnTo>
                  <a:close/>
                </a:path>
                <a:path w="1123950" h="903605">
                  <a:moveTo>
                    <a:pt x="392468" y="91465"/>
                  </a:moveTo>
                  <a:lnTo>
                    <a:pt x="391629" y="89433"/>
                  </a:lnTo>
                  <a:lnTo>
                    <a:pt x="390842" y="87528"/>
                  </a:lnTo>
                  <a:lnTo>
                    <a:pt x="389839" y="85115"/>
                  </a:lnTo>
                  <a:lnTo>
                    <a:pt x="380657" y="86893"/>
                  </a:lnTo>
                  <a:lnTo>
                    <a:pt x="375450" y="87528"/>
                  </a:lnTo>
                  <a:lnTo>
                    <a:pt x="376097" y="87274"/>
                  </a:lnTo>
                  <a:lnTo>
                    <a:pt x="379387" y="86004"/>
                  </a:lnTo>
                  <a:lnTo>
                    <a:pt x="385953" y="83972"/>
                  </a:lnTo>
                  <a:lnTo>
                    <a:pt x="391147" y="81051"/>
                  </a:lnTo>
                  <a:lnTo>
                    <a:pt x="391020" y="77368"/>
                  </a:lnTo>
                  <a:lnTo>
                    <a:pt x="385597" y="74955"/>
                  </a:lnTo>
                  <a:lnTo>
                    <a:pt x="378231" y="75082"/>
                  </a:lnTo>
                  <a:lnTo>
                    <a:pt x="370954" y="76987"/>
                  </a:lnTo>
                  <a:lnTo>
                    <a:pt x="365760" y="79781"/>
                  </a:lnTo>
                  <a:lnTo>
                    <a:pt x="370001" y="82956"/>
                  </a:lnTo>
                  <a:lnTo>
                    <a:pt x="362927" y="86258"/>
                  </a:lnTo>
                  <a:lnTo>
                    <a:pt x="355422" y="87274"/>
                  </a:lnTo>
                  <a:lnTo>
                    <a:pt x="353656" y="85115"/>
                  </a:lnTo>
                  <a:lnTo>
                    <a:pt x="352513" y="83718"/>
                  </a:lnTo>
                  <a:lnTo>
                    <a:pt x="351155" y="82067"/>
                  </a:lnTo>
                  <a:lnTo>
                    <a:pt x="349910" y="80543"/>
                  </a:lnTo>
                  <a:lnTo>
                    <a:pt x="352806" y="80035"/>
                  </a:lnTo>
                  <a:lnTo>
                    <a:pt x="356882" y="78892"/>
                  </a:lnTo>
                  <a:lnTo>
                    <a:pt x="358724" y="77876"/>
                  </a:lnTo>
                  <a:lnTo>
                    <a:pt x="354914" y="77495"/>
                  </a:lnTo>
                  <a:lnTo>
                    <a:pt x="358216" y="75844"/>
                  </a:lnTo>
                  <a:lnTo>
                    <a:pt x="353199" y="74574"/>
                  </a:lnTo>
                  <a:lnTo>
                    <a:pt x="341744" y="73177"/>
                  </a:lnTo>
                  <a:lnTo>
                    <a:pt x="340868" y="72288"/>
                  </a:lnTo>
                  <a:lnTo>
                    <a:pt x="340626" y="72034"/>
                  </a:lnTo>
                  <a:lnTo>
                    <a:pt x="338759" y="70129"/>
                  </a:lnTo>
                  <a:lnTo>
                    <a:pt x="328993" y="71221"/>
                  </a:lnTo>
                  <a:lnTo>
                    <a:pt x="329387" y="71145"/>
                  </a:lnTo>
                  <a:lnTo>
                    <a:pt x="333362" y="70383"/>
                  </a:lnTo>
                  <a:lnTo>
                    <a:pt x="327202" y="69113"/>
                  </a:lnTo>
                  <a:lnTo>
                    <a:pt x="326758" y="68478"/>
                  </a:lnTo>
                  <a:lnTo>
                    <a:pt x="324053" y="64668"/>
                  </a:lnTo>
                  <a:lnTo>
                    <a:pt x="322351" y="62255"/>
                  </a:lnTo>
                  <a:lnTo>
                    <a:pt x="321221" y="59969"/>
                  </a:lnTo>
                  <a:lnTo>
                    <a:pt x="320230" y="57937"/>
                  </a:lnTo>
                  <a:lnTo>
                    <a:pt x="319608" y="57810"/>
                  </a:lnTo>
                  <a:lnTo>
                    <a:pt x="317728" y="57429"/>
                  </a:lnTo>
                  <a:lnTo>
                    <a:pt x="315849" y="57048"/>
                  </a:lnTo>
                  <a:lnTo>
                    <a:pt x="318300" y="54762"/>
                  </a:lnTo>
                  <a:lnTo>
                    <a:pt x="314642" y="52984"/>
                  </a:lnTo>
                  <a:lnTo>
                    <a:pt x="312813" y="52095"/>
                  </a:lnTo>
                  <a:lnTo>
                    <a:pt x="304546" y="49809"/>
                  </a:lnTo>
                  <a:lnTo>
                    <a:pt x="298640" y="48666"/>
                  </a:lnTo>
                  <a:lnTo>
                    <a:pt x="290347" y="48031"/>
                  </a:lnTo>
                  <a:lnTo>
                    <a:pt x="281025" y="47650"/>
                  </a:lnTo>
                  <a:lnTo>
                    <a:pt x="271843" y="48285"/>
                  </a:lnTo>
                  <a:lnTo>
                    <a:pt x="263994" y="50444"/>
                  </a:lnTo>
                  <a:lnTo>
                    <a:pt x="269798" y="53365"/>
                  </a:lnTo>
                  <a:lnTo>
                    <a:pt x="276504" y="53492"/>
                  </a:lnTo>
                  <a:lnTo>
                    <a:pt x="283451" y="52984"/>
                  </a:lnTo>
                  <a:lnTo>
                    <a:pt x="289941" y="53873"/>
                  </a:lnTo>
                  <a:lnTo>
                    <a:pt x="282054" y="56794"/>
                  </a:lnTo>
                  <a:lnTo>
                    <a:pt x="273392" y="57429"/>
                  </a:lnTo>
                  <a:lnTo>
                    <a:pt x="271195" y="57302"/>
                  </a:lnTo>
                  <a:lnTo>
                    <a:pt x="264591" y="56921"/>
                  </a:lnTo>
                  <a:lnTo>
                    <a:pt x="256247" y="55778"/>
                  </a:lnTo>
                  <a:lnTo>
                    <a:pt x="258787" y="57175"/>
                  </a:lnTo>
                  <a:lnTo>
                    <a:pt x="259867" y="57429"/>
                  </a:lnTo>
                  <a:lnTo>
                    <a:pt x="256273" y="58826"/>
                  </a:lnTo>
                  <a:lnTo>
                    <a:pt x="247777" y="59969"/>
                  </a:lnTo>
                  <a:lnTo>
                    <a:pt x="244944" y="57810"/>
                  </a:lnTo>
                  <a:lnTo>
                    <a:pt x="240741" y="57302"/>
                  </a:lnTo>
                  <a:lnTo>
                    <a:pt x="235521" y="57683"/>
                  </a:lnTo>
                  <a:lnTo>
                    <a:pt x="228422" y="59080"/>
                  </a:lnTo>
                  <a:lnTo>
                    <a:pt x="223723" y="60731"/>
                  </a:lnTo>
                  <a:lnTo>
                    <a:pt x="225679" y="62382"/>
                  </a:lnTo>
                  <a:lnTo>
                    <a:pt x="223012" y="63017"/>
                  </a:lnTo>
                  <a:lnTo>
                    <a:pt x="220306" y="63398"/>
                  </a:lnTo>
                  <a:lnTo>
                    <a:pt x="217563" y="63525"/>
                  </a:lnTo>
                  <a:lnTo>
                    <a:pt x="221424" y="65557"/>
                  </a:lnTo>
                  <a:lnTo>
                    <a:pt x="225780" y="65303"/>
                  </a:lnTo>
                  <a:lnTo>
                    <a:pt x="229920" y="64668"/>
                  </a:lnTo>
                  <a:lnTo>
                    <a:pt x="226949" y="65303"/>
                  </a:lnTo>
                  <a:lnTo>
                    <a:pt x="232079" y="66065"/>
                  </a:lnTo>
                  <a:lnTo>
                    <a:pt x="239814" y="66827"/>
                  </a:lnTo>
                  <a:lnTo>
                    <a:pt x="244652" y="67462"/>
                  </a:lnTo>
                  <a:lnTo>
                    <a:pt x="240461" y="68478"/>
                  </a:lnTo>
                  <a:lnTo>
                    <a:pt x="236131" y="68224"/>
                  </a:lnTo>
                  <a:lnTo>
                    <a:pt x="231863" y="68224"/>
                  </a:lnTo>
                  <a:lnTo>
                    <a:pt x="235445" y="71526"/>
                  </a:lnTo>
                  <a:lnTo>
                    <a:pt x="240258" y="71145"/>
                  </a:lnTo>
                  <a:lnTo>
                    <a:pt x="244652" y="72034"/>
                  </a:lnTo>
                  <a:lnTo>
                    <a:pt x="237007" y="72288"/>
                  </a:lnTo>
                  <a:lnTo>
                    <a:pt x="229400" y="71653"/>
                  </a:lnTo>
                  <a:lnTo>
                    <a:pt x="221792" y="70891"/>
                  </a:lnTo>
                  <a:lnTo>
                    <a:pt x="214160" y="71018"/>
                  </a:lnTo>
                  <a:lnTo>
                    <a:pt x="207149" y="71907"/>
                  </a:lnTo>
                  <a:lnTo>
                    <a:pt x="199732" y="73177"/>
                  </a:lnTo>
                  <a:lnTo>
                    <a:pt x="192366" y="74193"/>
                  </a:lnTo>
                  <a:lnTo>
                    <a:pt x="185496" y="74447"/>
                  </a:lnTo>
                  <a:lnTo>
                    <a:pt x="188468" y="74701"/>
                  </a:lnTo>
                  <a:lnTo>
                    <a:pt x="191160" y="75717"/>
                  </a:lnTo>
                  <a:lnTo>
                    <a:pt x="193598" y="77495"/>
                  </a:lnTo>
                  <a:lnTo>
                    <a:pt x="186283" y="78257"/>
                  </a:lnTo>
                  <a:lnTo>
                    <a:pt x="178917" y="78638"/>
                  </a:lnTo>
                  <a:lnTo>
                    <a:pt x="164160" y="78638"/>
                  </a:lnTo>
                  <a:lnTo>
                    <a:pt x="169316" y="79019"/>
                  </a:lnTo>
                  <a:lnTo>
                    <a:pt x="169316" y="79654"/>
                  </a:lnTo>
                  <a:lnTo>
                    <a:pt x="164160" y="80543"/>
                  </a:lnTo>
                  <a:lnTo>
                    <a:pt x="171500" y="81559"/>
                  </a:lnTo>
                  <a:lnTo>
                    <a:pt x="178854" y="82448"/>
                  </a:lnTo>
                  <a:lnTo>
                    <a:pt x="186207" y="82702"/>
                  </a:lnTo>
                  <a:lnTo>
                    <a:pt x="193598" y="82067"/>
                  </a:lnTo>
                  <a:lnTo>
                    <a:pt x="191058" y="82702"/>
                  </a:lnTo>
                  <a:lnTo>
                    <a:pt x="188480" y="83083"/>
                  </a:lnTo>
                  <a:lnTo>
                    <a:pt x="185877" y="83337"/>
                  </a:lnTo>
                  <a:lnTo>
                    <a:pt x="193167" y="85877"/>
                  </a:lnTo>
                  <a:lnTo>
                    <a:pt x="202666" y="85623"/>
                  </a:lnTo>
                  <a:lnTo>
                    <a:pt x="212458" y="84226"/>
                  </a:lnTo>
                  <a:lnTo>
                    <a:pt x="220687" y="83718"/>
                  </a:lnTo>
                  <a:lnTo>
                    <a:pt x="214985" y="85115"/>
                  </a:lnTo>
                  <a:lnTo>
                    <a:pt x="209042" y="84988"/>
                  </a:lnTo>
                  <a:lnTo>
                    <a:pt x="203276" y="86004"/>
                  </a:lnTo>
                  <a:lnTo>
                    <a:pt x="206768" y="89433"/>
                  </a:lnTo>
                  <a:lnTo>
                    <a:pt x="193167" y="89052"/>
                  </a:lnTo>
                  <a:lnTo>
                    <a:pt x="179184" y="86639"/>
                  </a:lnTo>
                  <a:lnTo>
                    <a:pt x="165354" y="84734"/>
                  </a:lnTo>
                  <a:lnTo>
                    <a:pt x="152171" y="85623"/>
                  </a:lnTo>
                  <a:lnTo>
                    <a:pt x="161086" y="88290"/>
                  </a:lnTo>
                  <a:lnTo>
                    <a:pt x="153238" y="88417"/>
                  </a:lnTo>
                  <a:lnTo>
                    <a:pt x="149860" y="89433"/>
                  </a:lnTo>
                  <a:lnTo>
                    <a:pt x="152387" y="90957"/>
                  </a:lnTo>
                  <a:lnTo>
                    <a:pt x="155092" y="91846"/>
                  </a:lnTo>
                  <a:lnTo>
                    <a:pt x="157975" y="92227"/>
                  </a:lnTo>
                  <a:lnTo>
                    <a:pt x="153885" y="92595"/>
                  </a:lnTo>
                  <a:lnTo>
                    <a:pt x="384429" y="92595"/>
                  </a:lnTo>
                  <a:lnTo>
                    <a:pt x="386842" y="91465"/>
                  </a:lnTo>
                  <a:lnTo>
                    <a:pt x="392468" y="91465"/>
                  </a:lnTo>
                  <a:close/>
                </a:path>
                <a:path w="1123950" h="903605">
                  <a:moveTo>
                    <a:pt x="399783" y="120738"/>
                  </a:moveTo>
                  <a:lnTo>
                    <a:pt x="394157" y="120078"/>
                  </a:lnTo>
                  <a:lnTo>
                    <a:pt x="388467" y="120357"/>
                  </a:lnTo>
                  <a:lnTo>
                    <a:pt x="382803" y="120357"/>
                  </a:lnTo>
                  <a:lnTo>
                    <a:pt x="375615" y="121805"/>
                  </a:lnTo>
                  <a:lnTo>
                    <a:pt x="368795" y="124917"/>
                  </a:lnTo>
                  <a:lnTo>
                    <a:pt x="361480" y="125768"/>
                  </a:lnTo>
                  <a:lnTo>
                    <a:pt x="370738" y="126707"/>
                  </a:lnTo>
                  <a:lnTo>
                    <a:pt x="381241" y="126504"/>
                  </a:lnTo>
                  <a:lnTo>
                    <a:pt x="391439" y="124675"/>
                  </a:lnTo>
                  <a:lnTo>
                    <a:pt x="399783" y="120738"/>
                  </a:lnTo>
                  <a:close/>
                </a:path>
                <a:path w="1123950" h="903605">
                  <a:moveTo>
                    <a:pt x="408787" y="582218"/>
                  </a:moveTo>
                  <a:lnTo>
                    <a:pt x="407530" y="578078"/>
                  </a:lnTo>
                  <a:lnTo>
                    <a:pt x="403656" y="581164"/>
                  </a:lnTo>
                  <a:lnTo>
                    <a:pt x="407504" y="583260"/>
                  </a:lnTo>
                  <a:lnTo>
                    <a:pt x="408787" y="582218"/>
                  </a:lnTo>
                  <a:close/>
                </a:path>
                <a:path w="1123950" h="903605">
                  <a:moveTo>
                    <a:pt x="418376" y="113436"/>
                  </a:moveTo>
                  <a:lnTo>
                    <a:pt x="417195" y="111404"/>
                  </a:lnTo>
                  <a:lnTo>
                    <a:pt x="416166" y="109626"/>
                  </a:lnTo>
                  <a:lnTo>
                    <a:pt x="415061" y="107721"/>
                  </a:lnTo>
                  <a:lnTo>
                    <a:pt x="414172" y="106197"/>
                  </a:lnTo>
                  <a:lnTo>
                    <a:pt x="409956" y="103911"/>
                  </a:lnTo>
                  <a:lnTo>
                    <a:pt x="404723" y="104927"/>
                  </a:lnTo>
                  <a:lnTo>
                    <a:pt x="397471" y="107721"/>
                  </a:lnTo>
                  <a:lnTo>
                    <a:pt x="398157" y="107086"/>
                  </a:lnTo>
                  <a:lnTo>
                    <a:pt x="399110" y="106197"/>
                  </a:lnTo>
                  <a:lnTo>
                    <a:pt x="400151" y="105181"/>
                  </a:lnTo>
                  <a:lnTo>
                    <a:pt x="400367" y="104927"/>
                  </a:lnTo>
                  <a:lnTo>
                    <a:pt x="401345" y="103784"/>
                  </a:lnTo>
                  <a:lnTo>
                    <a:pt x="392468" y="100482"/>
                  </a:lnTo>
                  <a:lnTo>
                    <a:pt x="382981" y="102006"/>
                  </a:lnTo>
                  <a:lnTo>
                    <a:pt x="373291" y="104800"/>
                  </a:lnTo>
                  <a:lnTo>
                    <a:pt x="363829" y="104927"/>
                  </a:lnTo>
                  <a:lnTo>
                    <a:pt x="367284" y="103276"/>
                  </a:lnTo>
                  <a:lnTo>
                    <a:pt x="370992" y="101498"/>
                  </a:lnTo>
                  <a:lnTo>
                    <a:pt x="378447" y="98831"/>
                  </a:lnTo>
                  <a:lnTo>
                    <a:pt x="384556" y="96418"/>
                  </a:lnTo>
                  <a:lnTo>
                    <a:pt x="385838" y="95910"/>
                  </a:lnTo>
                  <a:lnTo>
                    <a:pt x="387769" y="94894"/>
                  </a:lnTo>
                  <a:lnTo>
                    <a:pt x="392849" y="92227"/>
                  </a:lnTo>
                  <a:lnTo>
                    <a:pt x="387324" y="93243"/>
                  </a:lnTo>
                  <a:lnTo>
                    <a:pt x="381838" y="94640"/>
                  </a:lnTo>
                  <a:lnTo>
                    <a:pt x="376186" y="94894"/>
                  </a:lnTo>
                  <a:lnTo>
                    <a:pt x="381660" y="93878"/>
                  </a:lnTo>
                  <a:lnTo>
                    <a:pt x="384378" y="92608"/>
                  </a:lnTo>
                  <a:lnTo>
                    <a:pt x="335940" y="92608"/>
                  </a:lnTo>
                  <a:lnTo>
                    <a:pt x="335940" y="119659"/>
                  </a:lnTo>
                  <a:lnTo>
                    <a:pt x="329412" y="123342"/>
                  </a:lnTo>
                  <a:lnTo>
                    <a:pt x="320548" y="124574"/>
                  </a:lnTo>
                  <a:lnTo>
                    <a:pt x="327977" y="121818"/>
                  </a:lnTo>
                  <a:lnTo>
                    <a:pt x="335940" y="119659"/>
                  </a:lnTo>
                  <a:lnTo>
                    <a:pt x="335940" y="92608"/>
                  </a:lnTo>
                  <a:lnTo>
                    <a:pt x="153746" y="92608"/>
                  </a:lnTo>
                  <a:lnTo>
                    <a:pt x="153073" y="92608"/>
                  </a:lnTo>
                  <a:lnTo>
                    <a:pt x="145161" y="96291"/>
                  </a:lnTo>
                  <a:lnTo>
                    <a:pt x="153403" y="100863"/>
                  </a:lnTo>
                  <a:lnTo>
                    <a:pt x="157835" y="100990"/>
                  </a:lnTo>
                  <a:lnTo>
                    <a:pt x="170827" y="100990"/>
                  </a:lnTo>
                  <a:lnTo>
                    <a:pt x="180238" y="100101"/>
                  </a:lnTo>
                  <a:lnTo>
                    <a:pt x="189547" y="98577"/>
                  </a:lnTo>
                  <a:lnTo>
                    <a:pt x="198602" y="96418"/>
                  </a:lnTo>
                  <a:lnTo>
                    <a:pt x="190868" y="100469"/>
                  </a:lnTo>
                  <a:lnTo>
                    <a:pt x="190868" y="109245"/>
                  </a:lnTo>
                  <a:lnTo>
                    <a:pt x="186613" y="110515"/>
                  </a:lnTo>
                  <a:lnTo>
                    <a:pt x="183692" y="110680"/>
                  </a:lnTo>
                  <a:lnTo>
                    <a:pt x="190868" y="109245"/>
                  </a:lnTo>
                  <a:lnTo>
                    <a:pt x="190868" y="100469"/>
                  </a:lnTo>
                  <a:lnTo>
                    <a:pt x="186956" y="102514"/>
                  </a:lnTo>
                  <a:lnTo>
                    <a:pt x="173431" y="103276"/>
                  </a:lnTo>
                  <a:lnTo>
                    <a:pt x="159550" y="103022"/>
                  </a:lnTo>
                  <a:lnTo>
                    <a:pt x="146799" y="106451"/>
                  </a:lnTo>
                  <a:lnTo>
                    <a:pt x="148945" y="109372"/>
                  </a:lnTo>
                  <a:lnTo>
                    <a:pt x="152374" y="110642"/>
                  </a:lnTo>
                  <a:lnTo>
                    <a:pt x="155663" y="108864"/>
                  </a:lnTo>
                  <a:lnTo>
                    <a:pt x="154457" y="110007"/>
                  </a:lnTo>
                  <a:lnTo>
                    <a:pt x="153174" y="111531"/>
                  </a:lnTo>
                  <a:lnTo>
                    <a:pt x="152171" y="112674"/>
                  </a:lnTo>
                  <a:lnTo>
                    <a:pt x="160997" y="113690"/>
                  </a:lnTo>
                  <a:lnTo>
                    <a:pt x="171462" y="112801"/>
                  </a:lnTo>
                  <a:lnTo>
                    <a:pt x="181470" y="111112"/>
                  </a:lnTo>
                  <a:lnTo>
                    <a:pt x="178130" y="113055"/>
                  </a:lnTo>
                  <a:lnTo>
                    <a:pt x="185534" y="113944"/>
                  </a:lnTo>
                  <a:lnTo>
                    <a:pt x="193116" y="112928"/>
                  </a:lnTo>
                  <a:lnTo>
                    <a:pt x="200545" y="110642"/>
                  </a:lnTo>
                  <a:lnTo>
                    <a:pt x="204381" y="109245"/>
                  </a:lnTo>
                  <a:lnTo>
                    <a:pt x="205435" y="108864"/>
                  </a:lnTo>
                  <a:lnTo>
                    <a:pt x="207518" y="108102"/>
                  </a:lnTo>
                  <a:lnTo>
                    <a:pt x="201879" y="110769"/>
                  </a:lnTo>
                  <a:lnTo>
                    <a:pt x="201815" y="111531"/>
                  </a:lnTo>
                  <a:lnTo>
                    <a:pt x="207340" y="110388"/>
                  </a:lnTo>
                  <a:lnTo>
                    <a:pt x="211543" y="110134"/>
                  </a:lnTo>
                  <a:lnTo>
                    <a:pt x="212115" y="108102"/>
                  </a:lnTo>
                  <a:lnTo>
                    <a:pt x="212471" y="106832"/>
                  </a:lnTo>
                  <a:lnTo>
                    <a:pt x="218376" y="106197"/>
                  </a:lnTo>
                  <a:lnTo>
                    <a:pt x="220192" y="108864"/>
                  </a:lnTo>
                  <a:lnTo>
                    <a:pt x="232359" y="107086"/>
                  </a:lnTo>
                  <a:lnTo>
                    <a:pt x="236537" y="107594"/>
                  </a:lnTo>
                  <a:lnTo>
                    <a:pt x="232689" y="108610"/>
                  </a:lnTo>
                  <a:lnTo>
                    <a:pt x="228663" y="108610"/>
                  </a:lnTo>
                  <a:lnTo>
                    <a:pt x="224929" y="110007"/>
                  </a:lnTo>
                  <a:lnTo>
                    <a:pt x="233540" y="110515"/>
                  </a:lnTo>
                  <a:lnTo>
                    <a:pt x="242163" y="110642"/>
                  </a:lnTo>
                  <a:lnTo>
                    <a:pt x="250774" y="110388"/>
                  </a:lnTo>
                  <a:lnTo>
                    <a:pt x="259372" y="109626"/>
                  </a:lnTo>
                  <a:lnTo>
                    <a:pt x="249008" y="111404"/>
                  </a:lnTo>
                  <a:lnTo>
                    <a:pt x="238417" y="111277"/>
                  </a:lnTo>
                  <a:lnTo>
                    <a:pt x="227838" y="111277"/>
                  </a:lnTo>
                  <a:lnTo>
                    <a:pt x="217563" y="113436"/>
                  </a:lnTo>
                  <a:lnTo>
                    <a:pt x="224205" y="115214"/>
                  </a:lnTo>
                  <a:lnTo>
                    <a:pt x="231013" y="115214"/>
                  </a:lnTo>
                  <a:lnTo>
                    <a:pt x="237883" y="114706"/>
                  </a:lnTo>
                  <a:lnTo>
                    <a:pt x="244716" y="114706"/>
                  </a:lnTo>
                  <a:lnTo>
                    <a:pt x="252158" y="115087"/>
                  </a:lnTo>
                  <a:lnTo>
                    <a:pt x="259613" y="115087"/>
                  </a:lnTo>
                  <a:lnTo>
                    <a:pt x="265201" y="114706"/>
                  </a:lnTo>
                  <a:lnTo>
                    <a:pt x="267068" y="114579"/>
                  </a:lnTo>
                  <a:lnTo>
                    <a:pt x="274472" y="113817"/>
                  </a:lnTo>
                  <a:lnTo>
                    <a:pt x="267830" y="115341"/>
                  </a:lnTo>
                  <a:lnTo>
                    <a:pt x="261035" y="115976"/>
                  </a:lnTo>
                  <a:lnTo>
                    <a:pt x="247383" y="116230"/>
                  </a:lnTo>
                  <a:lnTo>
                    <a:pt x="240118" y="116611"/>
                  </a:lnTo>
                  <a:lnTo>
                    <a:pt x="232854" y="117246"/>
                  </a:lnTo>
                  <a:lnTo>
                    <a:pt x="225577" y="117627"/>
                  </a:lnTo>
                  <a:lnTo>
                    <a:pt x="204266" y="116992"/>
                  </a:lnTo>
                  <a:lnTo>
                    <a:pt x="190334" y="117881"/>
                  </a:lnTo>
                  <a:lnTo>
                    <a:pt x="176466" y="119913"/>
                  </a:lnTo>
                  <a:lnTo>
                    <a:pt x="162648" y="122707"/>
                  </a:lnTo>
                  <a:lnTo>
                    <a:pt x="166573" y="129819"/>
                  </a:lnTo>
                  <a:lnTo>
                    <a:pt x="176301" y="127533"/>
                  </a:lnTo>
                  <a:lnTo>
                    <a:pt x="182740" y="129692"/>
                  </a:lnTo>
                  <a:lnTo>
                    <a:pt x="177190" y="132232"/>
                  </a:lnTo>
                  <a:lnTo>
                    <a:pt x="171081" y="129184"/>
                  </a:lnTo>
                  <a:lnTo>
                    <a:pt x="165328" y="130073"/>
                  </a:lnTo>
                  <a:lnTo>
                    <a:pt x="172440" y="135026"/>
                  </a:lnTo>
                  <a:lnTo>
                    <a:pt x="173355" y="136169"/>
                  </a:lnTo>
                  <a:lnTo>
                    <a:pt x="182346" y="135026"/>
                  </a:lnTo>
                  <a:lnTo>
                    <a:pt x="189598" y="134772"/>
                  </a:lnTo>
                  <a:lnTo>
                    <a:pt x="196850" y="135661"/>
                  </a:lnTo>
                  <a:lnTo>
                    <a:pt x="204114" y="136677"/>
                  </a:lnTo>
                  <a:lnTo>
                    <a:pt x="211391" y="137058"/>
                  </a:lnTo>
                  <a:lnTo>
                    <a:pt x="201942" y="138201"/>
                  </a:lnTo>
                  <a:lnTo>
                    <a:pt x="182829" y="138201"/>
                  </a:lnTo>
                  <a:lnTo>
                    <a:pt x="173443" y="139725"/>
                  </a:lnTo>
                  <a:lnTo>
                    <a:pt x="204952" y="150647"/>
                  </a:lnTo>
                  <a:lnTo>
                    <a:pt x="210820" y="151917"/>
                  </a:lnTo>
                  <a:lnTo>
                    <a:pt x="216814" y="152044"/>
                  </a:lnTo>
                  <a:lnTo>
                    <a:pt x="221703" y="151409"/>
                  </a:lnTo>
                  <a:lnTo>
                    <a:pt x="228104" y="149631"/>
                  </a:lnTo>
                  <a:lnTo>
                    <a:pt x="231762" y="147599"/>
                  </a:lnTo>
                  <a:lnTo>
                    <a:pt x="228422" y="146329"/>
                  </a:lnTo>
                  <a:lnTo>
                    <a:pt x="236905" y="143154"/>
                  </a:lnTo>
                  <a:lnTo>
                    <a:pt x="244030" y="146456"/>
                  </a:lnTo>
                  <a:lnTo>
                    <a:pt x="251206" y="151028"/>
                  </a:lnTo>
                  <a:lnTo>
                    <a:pt x="254482" y="146075"/>
                  </a:lnTo>
                  <a:lnTo>
                    <a:pt x="252895" y="143154"/>
                  </a:lnTo>
                  <a:lnTo>
                    <a:pt x="249034" y="136042"/>
                  </a:lnTo>
                  <a:lnTo>
                    <a:pt x="257441" y="135534"/>
                  </a:lnTo>
                  <a:lnTo>
                    <a:pt x="258699" y="145313"/>
                  </a:lnTo>
                  <a:lnTo>
                    <a:pt x="265442" y="149123"/>
                  </a:lnTo>
                  <a:lnTo>
                    <a:pt x="274459" y="148361"/>
                  </a:lnTo>
                  <a:lnTo>
                    <a:pt x="282587" y="144424"/>
                  </a:lnTo>
                  <a:lnTo>
                    <a:pt x="285178" y="142519"/>
                  </a:lnTo>
                  <a:lnTo>
                    <a:pt x="287604" y="135534"/>
                  </a:lnTo>
                  <a:lnTo>
                    <a:pt x="287870" y="134772"/>
                  </a:lnTo>
                  <a:lnTo>
                    <a:pt x="299478" y="139598"/>
                  </a:lnTo>
                  <a:lnTo>
                    <a:pt x="303758" y="140487"/>
                  </a:lnTo>
                  <a:lnTo>
                    <a:pt x="311226" y="136677"/>
                  </a:lnTo>
                  <a:lnTo>
                    <a:pt x="308533" y="134772"/>
                  </a:lnTo>
                  <a:lnTo>
                    <a:pt x="306933" y="133629"/>
                  </a:lnTo>
                  <a:lnTo>
                    <a:pt x="308673" y="132232"/>
                  </a:lnTo>
                  <a:lnTo>
                    <a:pt x="313423" y="128422"/>
                  </a:lnTo>
                  <a:lnTo>
                    <a:pt x="315061" y="127533"/>
                  </a:lnTo>
                  <a:lnTo>
                    <a:pt x="320217" y="124739"/>
                  </a:lnTo>
                  <a:lnTo>
                    <a:pt x="316598" y="131978"/>
                  </a:lnTo>
                  <a:lnTo>
                    <a:pt x="325856" y="134010"/>
                  </a:lnTo>
                  <a:lnTo>
                    <a:pt x="337210" y="129946"/>
                  </a:lnTo>
                  <a:lnTo>
                    <a:pt x="348640" y="124485"/>
                  </a:lnTo>
                  <a:lnTo>
                    <a:pt x="358114" y="122961"/>
                  </a:lnTo>
                  <a:lnTo>
                    <a:pt x="363956" y="122834"/>
                  </a:lnTo>
                  <a:lnTo>
                    <a:pt x="370878" y="121183"/>
                  </a:lnTo>
                  <a:lnTo>
                    <a:pt x="376186" y="119659"/>
                  </a:lnTo>
                  <a:lnTo>
                    <a:pt x="377952" y="119151"/>
                  </a:lnTo>
                  <a:lnTo>
                    <a:pt x="384238" y="118008"/>
                  </a:lnTo>
                  <a:lnTo>
                    <a:pt x="389382" y="117627"/>
                  </a:lnTo>
                  <a:lnTo>
                    <a:pt x="392811" y="117373"/>
                  </a:lnTo>
                  <a:lnTo>
                    <a:pt x="401396" y="116357"/>
                  </a:lnTo>
                  <a:lnTo>
                    <a:pt x="409930" y="115087"/>
                  </a:lnTo>
                  <a:lnTo>
                    <a:pt x="416420" y="113817"/>
                  </a:lnTo>
                  <a:lnTo>
                    <a:pt x="418376" y="113436"/>
                  </a:lnTo>
                  <a:close/>
                </a:path>
                <a:path w="1123950" h="903605">
                  <a:moveTo>
                    <a:pt x="421500" y="338594"/>
                  </a:moveTo>
                  <a:lnTo>
                    <a:pt x="417029" y="337921"/>
                  </a:lnTo>
                  <a:lnTo>
                    <a:pt x="416433" y="336499"/>
                  </a:lnTo>
                  <a:lnTo>
                    <a:pt x="419709" y="334314"/>
                  </a:lnTo>
                  <a:lnTo>
                    <a:pt x="420839" y="331609"/>
                  </a:lnTo>
                  <a:lnTo>
                    <a:pt x="416280" y="330987"/>
                  </a:lnTo>
                  <a:lnTo>
                    <a:pt x="416648" y="324065"/>
                  </a:lnTo>
                  <a:lnTo>
                    <a:pt x="410070" y="319417"/>
                  </a:lnTo>
                  <a:lnTo>
                    <a:pt x="406920" y="316611"/>
                  </a:lnTo>
                  <a:lnTo>
                    <a:pt x="397421" y="311962"/>
                  </a:lnTo>
                  <a:lnTo>
                    <a:pt x="385318" y="310464"/>
                  </a:lnTo>
                  <a:lnTo>
                    <a:pt x="372795" y="310705"/>
                  </a:lnTo>
                  <a:lnTo>
                    <a:pt x="355307" y="311404"/>
                  </a:lnTo>
                  <a:lnTo>
                    <a:pt x="348538" y="311277"/>
                  </a:lnTo>
                  <a:lnTo>
                    <a:pt x="336092" y="309384"/>
                  </a:lnTo>
                  <a:lnTo>
                    <a:pt x="330530" y="305803"/>
                  </a:lnTo>
                  <a:lnTo>
                    <a:pt x="321373" y="306006"/>
                  </a:lnTo>
                  <a:lnTo>
                    <a:pt x="310426" y="309346"/>
                  </a:lnTo>
                  <a:lnTo>
                    <a:pt x="308444" y="318249"/>
                  </a:lnTo>
                  <a:lnTo>
                    <a:pt x="304190" y="316903"/>
                  </a:lnTo>
                  <a:lnTo>
                    <a:pt x="301129" y="320802"/>
                  </a:lnTo>
                  <a:lnTo>
                    <a:pt x="303961" y="325920"/>
                  </a:lnTo>
                  <a:lnTo>
                    <a:pt x="310311" y="322033"/>
                  </a:lnTo>
                  <a:lnTo>
                    <a:pt x="315493" y="329057"/>
                  </a:lnTo>
                  <a:lnTo>
                    <a:pt x="309841" y="336448"/>
                  </a:lnTo>
                  <a:lnTo>
                    <a:pt x="309245" y="339763"/>
                  </a:lnTo>
                  <a:lnTo>
                    <a:pt x="318389" y="342582"/>
                  </a:lnTo>
                  <a:lnTo>
                    <a:pt x="321475" y="345122"/>
                  </a:lnTo>
                  <a:lnTo>
                    <a:pt x="348132" y="340766"/>
                  </a:lnTo>
                  <a:lnTo>
                    <a:pt x="356323" y="339623"/>
                  </a:lnTo>
                  <a:lnTo>
                    <a:pt x="364591" y="338988"/>
                  </a:lnTo>
                  <a:lnTo>
                    <a:pt x="378053" y="340093"/>
                  </a:lnTo>
                  <a:lnTo>
                    <a:pt x="393712" y="342328"/>
                  </a:lnTo>
                  <a:lnTo>
                    <a:pt x="409041" y="342785"/>
                  </a:lnTo>
                  <a:lnTo>
                    <a:pt x="421500" y="338594"/>
                  </a:lnTo>
                  <a:close/>
                </a:path>
                <a:path w="1123950" h="903605">
                  <a:moveTo>
                    <a:pt x="431165" y="780008"/>
                  </a:moveTo>
                  <a:lnTo>
                    <a:pt x="428104" y="779068"/>
                  </a:lnTo>
                  <a:lnTo>
                    <a:pt x="425373" y="779703"/>
                  </a:lnTo>
                  <a:lnTo>
                    <a:pt x="422998" y="781939"/>
                  </a:lnTo>
                  <a:lnTo>
                    <a:pt x="426148" y="783082"/>
                  </a:lnTo>
                  <a:lnTo>
                    <a:pt x="428866" y="782447"/>
                  </a:lnTo>
                  <a:lnTo>
                    <a:pt x="431165" y="780008"/>
                  </a:lnTo>
                  <a:close/>
                </a:path>
                <a:path w="1123950" h="903605">
                  <a:moveTo>
                    <a:pt x="434225" y="382320"/>
                  </a:moveTo>
                  <a:lnTo>
                    <a:pt x="429983" y="382320"/>
                  </a:lnTo>
                  <a:lnTo>
                    <a:pt x="431330" y="383108"/>
                  </a:lnTo>
                  <a:lnTo>
                    <a:pt x="432739" y="383108"/>
                  </a:lnTo>
                  <a:lnTo>
                    <a:pt x="434225" y="382320"/>
                  </a:lnTo>
                  <a:close/>
                </a:path>
                <a:path w="1123950" h="903605">
                  <a:moveTo>
                    <a:pt x="437540" y="841705"/>
                  </a:moveTo>
                  <a:lnTo>
                    <a:pt x="435317" y="839533"/>
                  </a:lnTo>
                  <a:lnTo>
                    <a:pt x="430631" y="837971"/>
                  </a:lnTo>
                  <a:lnTo>
                    <a:pt x="426491" y="837666"/>
                  </a:lnTo>
                  <a:lnTo>
                    <a:pt x="426974" y="841959"/>
                  </a:lnTo>
                  <a:lnTo>
                    <a:pt x="431215" y="842251"/>
                  </a:lnTo>
                  <a:lnTo>
                    <a:pt x="434238" y="843851"/>
                  </a:lnTo>
                  <a:lnTo>
                    <a:pt x="437540" y="841705"/>
                  </a:lnTo>
                  <a:close/>
                </a:path>
                <a:path w="1123950" h="903605">
                  <a:moveTo>
                    <a:pt x="438848" y="364528"/>
                  </a:moveTo>
                  <a:lnTo>
                    <a:pt x="437286" y="364604"/>
                  </a:lnTo>
                  <a:lnTo>
                    <a:pt x="435876" y="365112"/>
                  </a:lnTo>
                  <a:lnTo>
                    <a:pt x="434606" y="366077"/>
                  </a:lnTo>
                  <a:lnTo>
                    <a:pt x="438848" y="364528"/>
                  </a:lnTo>
                  <a:close/>
                </a:path>
                <a:path w="1123950" h="903605">
                  <a:moveTo>
                    <a:pt x="453580" y="221373"/>
                  </a:moveTo>
                  <a:lnTo>
                    <a:pt x="445909" y="221310"/>
                  </a:lnTo>
                  <a:lnTo>
                    <a:pt x="437438" y="223456"/>
                  </a:lnTo>
                  <a:lnTo>
                    <a:pt x="429488" y="227164"/>
                  </a:lnTo>
                  <a:lnTo>
                    <a:pt x="423379" y="231825"/>
                  </a:lnTo>
                  <a:lnTo>
                    <a:pt x="427278" y="233514"/>
                  </a:lnTo>
                  <a:lnTo>
                    <a:pt x="429006" y="230505"/>
                  </a:lnTo>
                  <a:lnTo>
                    <a:pt x="436600" y="229806"/>
                  </a:lnTo>
                  <a:lnTo>
                    <a:pt x="440372" y="231660"/>
                  </a:lnTo>
                  <a:lnTo>
                    <a:pt x="444284" y="230276"/>
                  </a:lnTo>
                  <a:lnTo>
                    <a:pt x="441223" y="226402"/>
                  </a:lnTo>
                  <a:lnTo>
                    <a:pt x="445490" y="224993"/>
                  </a:lnTo>
                  <a:lnTo>
                    <a:pt x="450075" y="224548"/>
                  </a:lnTo>
                  <a:lnTo>
                    <a:pt x="453580" y="221373"/>
                  </a:lnTo>
                  <a:close/>
                </a:path>
                <a:path w="1123950" h="903605">
                  <a:moveTo>
                    <a:pt x="455891" y="783894"/>
                  </a:moveTo>
                  <a:lnTo>
                    <a:pt x="455752" y="781113"/>
                  </a:lnTo>
                  <a:lnTo>
                    <a:pt x="455231" y="778395"/>
                  </a:lnTo>
                  <a:lnTo>
                    <a:pt x="454329" y="775766"/>
                  </a:lnTo>
                  <a:lnTo>
                    <a:pt x="445770" y="772604"/>
                  </a:lnTo>
                  <a:lnTo>
                    <a:pt x="448005" y="783666"/>
                  </a:lnTo>
                  <a:lnTo>
                    <a:pt x="455891" y="783894"/>
                  </a:lnTo>
                  <a:close/>
                </a:path>
                <a:path w="1123950" h="903605">
                  <a:moveTo>
                    <a:pt x="459384" y="790117"/>
                  </a:moveTo>
                  <a:lnTo>
                    <a:pt x="454367" y="787133"/>
                  </a:lnTo>
                  <a:lnTo>
                    <a:pt x="446989" y="785672"/>
                  </a:lnTo>
                  <a:lnTo>
                    <a:pt x="439521" y="786282"/>
                  </a:lnTo>
                  <a:lnTo>
                    <a:pt x="434276" y="789444"/>
                  </a:lnTo>
                  <a:lnTo>
                    <a:pt x="432803" y="791464"/>
                  </a:lnTo>
                  <a:lnTo>
                    <a:pt x="443471" y="796632"/>
                  </a:lnTo>
                  <a:lnTo>
                    <a:pt x="450265" y="799642"/>
                  </a:lnTo>
                  <a:lnTo>
                    <a:pt x="449135" y="800150"/>
                  </a:lnTo>
                  <a:lnTo>
                    <a:pt x="447776" y="800912"/>
                  </a:lnTo>
                  <a:lnTo>
                    <a:pt x="450430" y="799706"/>
                  </a:lnTo>
                  <a:lnTo>
                    <a:pt x="452716" y="800709"/>
                  </a:lnTo>
                  <a:lnTo>
                    <a:pt x="454901" y="795274"/>
                  </a:lnTo>
                  <a:lnTo>
                    <a:pt x="459384" y="790117"/>
                  </a:lnTo>
                  <a:close/>
                </a:path>
                <a:path w="1123950" h="903605">
                  <a:moveTo>
                    <a:pt x="460006" y="59690"/>
                  </a:moveTo>
                  <a:lnTo>
                    <a:pt x="438581" y="59690"/>
                  </a:lnTo>
                  <a:lnTo>
                    <a:pt x="387489" y="59690"/>
                  </a:lnTo>
                  <a:lnTo>
                    <a:pt x="370801" y="62230"/>
                  </a:lnTo>
                  <a:lnTo>
                    <a:pt x="390829" y="69850"/>
                  </a:lnTo>
                  <a:lnTo>
                    <a:pt x="411873" y="69850"/>
                  </a:lnTo>
                  <a:lnTo>
                    <a:pt x="433044" y="66040"/>
                  </a:lnTo>
                  <a:lnTo>
                    <a:pt x="453453" y="60960"/>
                  </a:lnTo>
                  <a:lnTo>
                    <a:pt x="460006" y="59690"/>
                  </a:lnTo>
                  <a:close/>
                </a:path>
                <a:path w="1123950" h="903605">
                  <a:moveTo>
                    <a:pt x="466369" y="383870"/>
                  </a:moveTo>
                  <a:lnTo>
                    <a:pt x="463029" y="384225"/>
                  </a:lnTo>
                  <a:lnTo>
                    <a:pt x="460070" y="386168"/>
                  </a:lnTo>
                  <a:lnTo>
                    <a:pt x="458203" y="388912"/>
                  </a:lnTo>
                  <a:lnTo>
                    <a:pt x="460768" y="386969"/>
                  </a:lnTo>
                  <a:lnTo>
                    <a:pt x="463486" y="385292"/>
                  </a:lnTo>
                  <a:lnTo>
                    <a:pt x="466369" y="383870"/>
                  </a:lnTo>
                  <a:close/>
                </a:path>
                <a:path w="1123950" h="903605">
                  <a:moveTo>
                    <a:pt x="468299" y="390791"/>
                  </a:moveTo>
                  <a:lnTo>
                    <a:pt x="465772" y="391642"/>
                  </a:lnTo>
                  <a:lnTo>
                    <a:pt x="463194" y="392277"/>
                  </a:lnTo>
                  <a:lnTo>
                    <a:pt x="460565" y="392722"/>
                  </a:lnTo>
                  <a:lnTo>
                    <a:pt x="464426" y="388848"/>
                  </a:lnTo>
                  <a:lnTo>
                    <a:pt x="460527" y="390296"/>
                  </a:lnTo>
                  <a:lnTo>
                    <a:pt x="456526" y="393344"/>
                  </a:lnTo>
                  <a:lnTo>
                    <a:pt x="454926" y="396659"/>
                  </a:lnTo>
                  <a:lnTo>
                    <a:pt x="458203" y="398919"/>
                  </a:lnTo>
                  <a:lnTo>
                    <a:pt x="463029" y="398691"/>
                  </a:lnTo>
                  <a:lnTo>
                    <a:pt x="464629" y="393001"/>
                  </a:lnTo>
                  <a:lnTo>
                    <a:pt x="468299" y="390791"/>
                  </a:lnTo>
                  <a:close/>
                </a:path>
                <a:path w="1123950" h="903605">
                  <a:moveTo>
                    <a:pt x="475665" y="618324"/>
                  </a:moveTo>
                  <a:lnTo>
                    <a:pt x="472935" y="618096"/>
                  </a:lnTo>
                  <a:lnTo>
                    <a:pt x="470357" y="618617"/>
                  </a:lnTo>
                  <a:lnTo>
                    <a:pt x="467918" y="619861"/>
                  </a:lnTo>
                  <a:lnTo>
                    <a:pt x="470573" y="619747"/>
                  </a:lnTo>
                  <a:lnTo>
                    <a:pt x="473163" y="619239"/>
                  </a:lnTo>
                  <a:lnTo>
                    <a:pt x="475665" y="618324"/>
                  </a:lnTo>
                  <a:close/>
                </a:path>
                <a:path w="1123950" h="903605">
                  <a:moveTo>
                    <a:pt x="476034" y="747928"/>
                  </a:moveTo>
                  <a:lnTo>
                    <a:pt x="473024" y="747572"/>
                  </a:lnTo>
                  <a:lnTo>
                    <a:pt x="470319" y="748347"/>
                  </a:lnTo>
                  <a:lnTo>
                    <a:pt x="467918" y="750265"/>
                  </a:lnTo>
                  <a:lnTo>
                    <a:pt x="471093" y="751141"/>
                  </a:lnTo>
                  <a:lnTo>
                    <a:pt x="473811" y="750366"/>
                  </a:lnTo>
                  <a:lnTo>
                    <a:pt x="476034" y="747928"/>
                  </a:lnTo>
                  <a:close/>
                </a:path>
                <a:path w="1123950" h="903605">
                  <a:moveTo>
                    <a:pt x="478002" y="390410"/>
                  </a:moveTo>
                  <a:lnTo>
                    <a:pt x="477545" y="385038"/>
                  </a:lnTo>
                  <a:lnTo>
                    <a:pt x="472922" y="385813"/>
                  </a:lnTo>
                  <a:lnTo>
                    <a:pt x="471538" y="386854"/>
                  </a:lnTo>
                  <a:lnTo>
                    <a:pt x="470242" y="388010"/>
                  </a:lnTo>
                  <a:lnTo>
                    <a:pt x="469049" y="389280"/>
                  </a:lnTo>
                  <a:lnTo>
                    <a:pt x="472795" y="390525"/>
                  </a:lnTo>
                  <a:lnTo>
                    <a:pt x="478002" y="390410"/>
                  </a:lnTo>
                  <a:close/>
                </a:path>
                <a:path w="1123950" h="903605">
                  <a:moveTo>
                    <a:pt x="490334" y="750620"/>
                  </a:moveTo>
                  <a:lnTo>
                    <a:pt x="483120" y="746810"/>
                  </a:lnTo>
                  <a:lnTo>
                    <a:pt x="476288" y="750722"/>
                  </a:lnTo>
                  <a:lnTo>
                    <a:pt x="470611" y="755269"/>
                  </a:lnTo>
                  <a:lnTo>
                    <a:pt x="479044" y="757783"/>
                  </a:lnTo>
                  <a:lnTo>
                    <a:pt x="482904" y="753376"/>
                  </a:lnTo>
                  <a:lnTo>
                    <a:pt x="490334" y="750620"/>
                  </a:lnTo>
                  <a:close/>
                </a:path>
                <a:path w="1123950" h="903605">
                  <a:moveTo>
                    <a:pt x="496138" y="409765"/>
                  </a:moveTo>
                  <a:lnTo>
                    <a:pt x="490740" y="408698"/>
                  </a:lnTo>
                  <a:lnTo>
                    <a:pt x="488022" y="408216"/>
                  </a:lnTo>
                  <a:lnTo>
                    <a:pt x="481545" y="407111"/>
                  </a:lnTo>
                  <a:lnTo>
                    <a:pt x="477723" y="414197"/>
                  </a:lnTo>
                  <a:lnTo>
                    <a:pt x="471360" y="413639"/>
                  </a:lnTo>
                  <a:lnTo>
                    <a:pt x="476211" y="416610"/>
                  </a:lnTo>
                  <a:lnTo>
                    <a:pt x="484479" y="416547"/>
                  </a:lnTo>
                  <a:lnTo>
                    <a:pt x="492379" y="414045"/>
                  </a:lnTo>
                  <a:lnTo>
                    <a:pt x="496138" y="409765"/>
                  </a:lnTo>
                  <a:close/>
                </a:path>
                <a:path w="1123950" h="903605">
                  <a:moveTo>
                    <a:pt x="497319" y="711936"/>
                  </a:moveTo>
                  <a:lnTo>
                    <a:pt x="496938" y="708063"/>
                  </a:lnTo>
                  <a:lnTo>
                    <a:pt x="493826" y="708063"/>
                  </a:lnTo>
                  <a:lnTo>
                    <a:pt x="494804" y="709510"/>
                  </a:lnTo>
                  <a:lnTo>
                    <a:pt x="495973" y="710806"/>
                  </a:lnTo>
                  <a:lnTo>
                    <a:pt x="497319" y="711936"/>
                  </a:lnTo>
                  <a:close/>
                </a:path>
                <a:path w="1123950" h="903605">
                  <a:moveTo>
                    <a:pt x="515099" y="660882"/>
                  </a:moveTo>
                  <a:lnTo>
                    <a:pt x="511454" y="656336"/>
                  </a:lnTo>
                  <a:lnTo>
                    <a:pt x="501180" y="665213"/>
                  </a:lnTo>
                  <a:lnTo>
                    <a:pt x="499249" y="668223"/>
                  </a:lnTo>
                  <a:lnTo>
                    <a:pt x="504596" y="666750"/>
                  </a:lnTo>
                  <a:lnTo>
                    <a:pt x="511759" y="665975"/>
                  </a:lnTo>
                  <a:lnTo>
                    <a:pt x="515099" y="660882"/>
                  </a:lnTo>
                  <a:close/>
                </a:path>
                <a:path w="1123950" h="903605">
                  <a:moveTo>
                    <a:pt x="571728" y="21590"/>
                  </a:moveTo>
                  <a:lnTo>
                    <a:pt x="563041" y="20320"/>
                  </a:lnTo>
                  <a:lnTo>
                    <a:pt x="553923" y="20320"/>
                  </a:lnTo>
                  <a:lnTo>
                    <a:pt x="545325" y="19050"/>
                  </a:lnTo>
                  <a:lnTo>
                    <a:pt x="549554" y="17780"/>
                  </a:lnTo>
                  <a:lnTo>
                    <a:pt x="547433" y="17780"/>
                  </a:lnTo>
                  <a:lnTo>
                    <a:pt x="542696" y="16510"/>
                  </a:lnTo>
                  <a:lnTo>
                    <a:pt x="532371" y="16510"/>
                  </a:lnTo>
                  <a:lnTo>
                    <a:pt x="518998" y="19050"/>
                  </a:lnTo>
                  <a:lnTo>
                    <a:pt x="522211" y="19050"/>
                  </a:lnTo>
                  <a:lnTo>
                    <a:pt x="525132" y="20320"/>
                  </a:lnTo>
                  <a:lnTo>
                    <a:pt x="526122" y="21590"/>
                  </a:lnTo>
                  <a:lnTo>
                    <a:pt x="571728" y="21590"/>
                  </a:lnTo>
                  <a:close/>
                </a:path>
                <a:path w="1123950" h="903605">
                  <a:moveTo>
                    <a:pt x="1123492" y="20320"/>
                  </a:moveTo>
                  <a:lnTo>
                    <a:pt x="1121117" y="19050"/>
                  </a:lnTo>
                  <a:lnTo>
                    <a:pt x="1118730" y="17780"/>
                  </a:lnTo>
                  <a:lnTo>
                    <a:pt x="1111669" y="16510"/>
                  </a:lnTo>
                  <a:lnTo>
                    <a:pt x="1104188" y="16510"/>
                  </a:lnTo>
                  <a:lnTo>
                    <a:pt x="1098156" y="17780"/>
                  </a:lnTo>
                  <a:lnTo>
                    <a:pt x="1102906" y="16510"/>
                  </a:lnTo>
                  <a:lnTo>
                    <a:pt x="1092555" y="16510"/>
                  </a:lnTo>
                  <a:lnTo>
                    <a:pt x="1079068" y="19050"/>
                  </a:lnTo>
                  <a:lnTo>
                    <a:pt x="1076579" y="19050"/>
                  </a:lnTo>
                  <a:lnTo>
                    <a:pt x="1078649" y="17780"/>
                  </a:lnTo>
                  <a:lnTo>
                    <a:pt x="1080706" y="16510"/>
                  </a:lnTo>
                  <a:lnTo>
                    <a:pt x="1084618" y="15240"/>
                  </a:lnTo>
                  <a:lnTo>
                    <a:pt x="1080046" y="15240"/>
                  </a:lnTo>
                  <a:lnTo>
                    <a:pt x="1076502" y="11430"/>
                  </a:lnTo>
                  <a:lnTo>
                    <a:pt x="1071892" y="10160"/>
                  </a:lnTo>
                  <a:lnTo>
                    <a:pt x="1080376" y="10160"/>
                  </a:lnTo>
                  <a:lnTo>
                    <a:pt x="1077607" y="8890"/>
                  </a:lnTo>
                  <a:lnTo>
                    <a:pt x="1074839" y="7620"/>
                  </a:lnTo>
                  <a:lnTo>
                    <a:pt x="1068628" y="7620"/>
                  </a:lnTo>
                  <a:lnTo>
                    <a:pt x="1062215" y="8890"/>
                  </a:lnTo>
                  <a:lnTo>
                    <a:pt x="1051407" y="8890"/>
                  </a:lnTo>
                  <a:lnTo>
                    <a:pt x="1047457" y="5080"/>
                  </a:lnTo>
                  <a:lnTo>
                    <a:pt x="1038085" y="7620"/>
                  </a:lnTo>
                  <a:lnTo>
                    <a:pt x="1034846" y="10160"/>
                  </a:lnTo>
                  <a:lnTo>
                    <a:pt x="1029716" y="8890"/>
                  </a:lnTo>
                  <a:lnTo>
                    <a:pt x="1002385" y="8890"/>
                  </a:lnTo>
                  <a:lnTo>
                    <a:pt x="1012659" y="6350"/>
                  </a:lnTo>
                  <a:lnTo>
                    <a:pt x="996708" y="3810"/>
                  </a:lnTo>
                  <a:lnTo>
                    <a:pt x="989253" y="3810"/>
                  </a:lnTo>
                  <a:lnTo>
                    <a:pt x="989253" y="8890"/>
                  </a:lnTo>
                  <a:lnTo>
                    <a:pt x="948829" y="13970"/>
                  </a:lnTo>
                  <a:lnTo>
                    <a:pt x="964717" y="11430"/>
                  </a:lnTo>
                  <a:lnTo>
                    <a:pt x="968832" y="11430"/>
                  </a:lnTo>
                  <a:lnTo>
                    <a:pt x="989253" y="8890"/>
                  </a:lnTo>
                  <a:lnTo>
                    <a:pt x="989253" y="3810"/>
                  </a:lnTo>
                  <a:lnTo>
                    <a:pt x="959065" y="3810"/>
                  </a:lnTo>
                  <a:lnTo>
                    <a:pt x="948296" y="2540"/>
                  </a:lnTo>
                  <a:lnTo>
                    <a:pt x="937602" y="3810"/>
                  </a:lnTo>
                  <a:lnTo>
                    <a:pt x="943127" y="2540"/>
                  </a:lnTo>
                  <a:lnTo>
                    <a:pt x="942746" y="1270"/>
                  </a:lnTo>
                  <a:lnTo>
                    <a:pt x="936459" y="2540"/>
                  </a:lnTo>
                  <a:lnTo>
                    <a:pt x="931202" y="2540"/>
                  </a:lnTo>
                  <a:lnTo>
                    <a:pt x="920800" y="0"/>
                  </a:lnTo>
                  <a:lnTo>
                    <a:pt x="913536" y="0"/>
                  </a:lnTo>
                  <a:lnTo>
                    <a:pt x="913536" y="40411"/>
                  </a:lnTo>
                  <a:lnTo>
                    <a:pt x="908367" y="39370"/>
                  </a:lnTo>
                  <a:lnTo>
                    <a:pt x="902779" y="39370"/>
                  </a:lnTo>
                  <a:lnTo>
                    <a:pt x="908608" y="38100"/>
                  </a:lnTo>
                  <a:lnTo>
                    <a:pt x="913536" y="40411"/>
                  </a:lnTo>
                  <a:lnTo>
                    <a:pt x="913536" y="0"/>
                  </a:lnTo>
                  <a:lnTo>
                    <a:pt x="913295" y="0"/>
                  </a:lnTo>
                  <a:lnTo>
                    <a:pt x="905535" y="1270"/>
                  </a:lnTo>
                  <a:lnTo>
                    <a:pt x="897826" y="1270"/>
                  </a:lnTo>
                  <a:lnTo>
                    <a:pt x="890422" y="2540"/>
                  </a:lnTo>
                  <a:lnTo>
                    <a:pt x="902398" y="6350"/>
                  </a:lnTo>
                  <a:lnTo>
                    <a:pt x="890587" y="6350"/>
                  </a:lnTo>
                  <a:lnTo>
                    <a:pt x="885367" y="3810"/>
                  </a:lnTo>
                  <a:lnTo>
                    <a:pt x="886764" y="2540"/>
                  </a:lnTo>
                  <a:lnTo>
                    <a:pt x="888174" y="2540"/>
                  </a:lnTo>
                  <a:lnTo>
                    <a:pt x="889609" y="1270"/>
                  </a:lnTo>
                  <a:lnTo>
                    <a:pt x="875715" y="0"/>
                  </a:lnTo>
                  <a:lnTo>
                    <a:pt x="848004" y="2540"/>
                  </a:lnTo>
                  <a:lnTo>
                    <a:pt x="834313" y="5080"/>
                  </a:lnTo>
                  <a:lnTo>
                    <a:pt x="841578" y="5080"/>
                  </a:lnTo>
                  <a:lnTo>
                    <a:pt x="847979" y="10160"/>
                  </a:lnTo>
                  <a:lnTo>
                    <a:pt x="855218" y="10160"/>
                  </a:lnTo>
                  <a:lnTo>
                    <a:pt x="848626" y="13970"/>
                  </a:lnTo>
                  <a:lnTo>
                    <a:pt x="838314" y="10160"/>
                  </a:lnTo>
                  <a:lnTo>
                    <a:pt x="831926" y="8890"/>
                  </a:lnTo>
                  <a:lnTo>
                    <a:pt x="824712" y="5080"/>
                  </a:lnTo>
                  <a:lnTo>
                    <a:pt x="811149" y="2540"/>
                  </a:lnTo>
                  <a:lnTo>
                    <a:pt x="807059" y="2540"/>
                  </a:lnTo>
                  <a:lnTo>
                    <a:pt x="807059" y="85090"/>
                  </a:lnTo>
                  <a:lnTo>
                    <a:pt x="802919" y="86360"/>
                  </a:lnTo>
                  <a:lnTo>
                    <a:pt x="797521" y="87630"/>
                  </a:lnTo>
                  <a:lnTo>
                    <a:pt x="779246" y="87630"/>
                  </a:lnTo>
                  <a:lnTo>
                    <a:pt x="783640" y="86360"/>
                  </a:lnTo>
                  <a:lnTo>
                    <a:pt x="780986" y="85090"/>
                  </a:lnTo>
                  <a:lnTo>
                    <a:pt x="778281" y="85090"/>
                  </a:lnTo>
                  <a:lnTo>
                    <a:pt x="775525" y="83820"/>
                  </a:lnTo>
                  <a:lnTo>
                    <a:pt x="782878" y="85090"/>
                  </a:lnTo>
                  <a:lnTo>
                    <a:pt x="807059" y="85090"/>
                  </a:lnTo>
                  <a:lnTo>
                    <a:pt x="807059" y="2540"/>
                  </a:lnTo>
                  <a:lnTo>
                    <a:pt x="764882" y="2540"/>
                  </a:lnTo>
                  <a:lnTo>
                    <a:pt x="757618" y="1270"/>
                  </a:lnTo>
                  <a:lnTo>
                    <a:pt x="750557" y="2540"/>
                  </a:lnTo>
                  <a:lnTo>
                    <a:pt x="744537" y="5080"/>
                  </a:lnTo>
                  <a:lnTo>
                    <a:pt x="763892" y="8890"/>
                  </a:lnTo>
                  <a:lnTo>
                    <a:pt x="767511" y="8890"/>
                  </a:lnTo>
                  <a:lnTo>
                    <a:pt x="764667" y="10160"/>
                  </a:lnTo>
                  <a:lnTo>
                    <a:pt x="761949" y="11430"/>
                  </a:lnTo>
                  <a:lnTo>
                    <a:pt x="767626" y="11430"/>
                  </a:lnTo>
                  <a:lnTo>
                    <a:pt x="773226" y="13970"/>
                  </a:lnTo>
                  <a:lnTo>
                    <a:pt x="778979" y="13970"/>
                  </a:lnTo>
                  <a:lnTo>
                    <a:pt x="760450" y="17780"/>
                  </a:lnTo>
                  <a:lnTo>
                    <a:pt x="754202" y="16510"/>
                  </a:lnTo>
                  <a:lnTo>
                    <a:pt x="757339" y="16510"/>
                  </a:lnTo>
                  <a:lnTo>
                    <a:pt x="760196" y="15240"/>
                  </a:lnTo>
                  <a:lnTo>
                    <a:pt x="762749" y="13970"/>
                  </a:lnTo>
                  <a:lnTo>
                    <a:pt x="755713" y="12700"/>
                  </a:lnTo>
                  <a:lnTo>
                    <a:pt x="751497" y="10160"/>
                  </a:lnTo>
                  <a:lnTo>
                    <a:pt x="744931" y="7620"/>
                  </a:lnTo>
                  <a:lnTo>
                    <a:pt x="738682" y="6350"/>
                  </a:lnTo>
                  <a:lnTo>
                    <a:pt x="731786" y="7620"/>
                  </a:lnTo>
                  <a:lnTo>
                    <a:pt x="725182" y="7620"/>
                  </a:lnTo>
                  <a:lnTo>
                    <a:pt x="719810" y="6350"/>
                  </a:lnTo>
                  <a:lnTo>
                    <a:pt x="722693" y="6350"/>
                  </a:lnTo>
                  <a:lnTo>
                    <a:pt x="725525" y="5080"/>
                  </a:lnTo>
                  <a:lnTo>
                    <a:pt x="728306" y="5080"/>
                  </a:lnTo>
                  <a:lnTo>
                    <a:pt x="722299" y="3810"/>
                  </a:lnTo>
                  <a:lnTo>
                    <a:pt x="709485" y="6350"/>
                  </a:lnTo>
                  <a:lnTo>
                    <a:pt x="709333" y="6324"/>
                  </a:lnTo>
                  <a:lnTo>
                    <a:pt x="709333" y="11430"/>
                  </a:lnTo>
                  <a:lnTo>
                    <a:pt x="703618" y="12700"/>
                  </a:lnTo>
                  <a:lnTo>
                    <a:pt x="697763" y="11430"/>
                  </a:lnTo>
                  <a:lnTo>
                    <a:pt x="709333" y="11430"/>
                  </a:lnTo>
                  <a:lnTo>
                    <a:pt x="709333" y="6324"/>
                  </a:lnTo>
                  <a:lnTo>
                    <a:pt x="703808" y="5080"/>
                  </a:lnTo>
                  <a:lnTo>
                    <a:pt x="695985" y="3810"/>
                  </a:lnTo>
                  <a:lnTo>
                    <a:pt x="687209" y="3810"/>
                  </a:lnTo>
                  <a:lnTo>
                    <a:pt x="678345" y="5080"/>
                  </a:lnTo>
                  <a:lnTo>
                    <a:pt x="670267" y="6350"/>
                  </a:lnTo>
                  <a:lnTo>
                    <a:pt x="674217" y="8890"/>
                  </a:lnTo>
                  <a:lnTo>
                    <a:pt x="678789" y="7620"/>
                  </a:lnTo>
                  <a:lnTo>
                    <a:pt x="683056" y="7620"/>
                  </a:lnTo>
                  <a:lnTo>
                    <a:pt x="678942" y="10160"/>
                  </a:lnTo>
                  <a:lnTo>
                    <a:pt x="680999" y="10160"/>
                  </a:lnTo>
                  <a:lnTo>
                    <a:pt x="684352" y="11099"/>
                  </a:lnTo>
                  <a:lnTo>
                    <a:pt x="678738" y="13970"/>
                  </a:lnTo>
                  <a:lnTo>
                    <a:pt x="673392" y="12700"/>
                  </a:lnTo>
                  <a:lnTo>
                    <a:pt x="665353" y="10160"/>
                  </a:lnTo>
                  <a:lnTo>
                    <a:pt x="656996" y="7620"/>
                  </a:lnTo>
                  <a:lnTo>
                    <a:pt x="648614" y="7620"/>
                  </a:lnTo>
                  <a:lnTo>
                    <a:pt x="640499" y="10160"/>
                  </a:lnTo>
                  <a:lnTo>
                    <a:pt x="645083" y="10160"/>
                  </a:lnTo>
                  <a:lnTo>
                    <a:pt x="649211" y="12700"/>
                  </a:lnTo>
                  <a:lnTo>
                    <a:pt x="652487" y="15240"/>
                  </a:lnTo>
                  <a:lnTo>
                    <a:pt x="643267" y="13970"/>
                  </a:lnTo>
                  <a:lnTo>
                    <a:pt x="632929" y="11430"/>
                  </a:lnTo>
                  <a:lnTo>
                    <a:pt x="622896" y="11430"/>
                  </a:lnTo>
                  <a:lnTo>
                    <a:pt x="614540" y="15240"/>
                  </a:lnTo>
                  <a:lnTo>
                    <a:pt x="618921" y="15240"/>
                  </a:lnTo>
                  <a:lnTo>
                    <a:pt x="623252" y="16510"/>
                  </a:lnTo>
                  <a:lnTo>
                    <a:pt x="604037" y="16510"/>
                  </a:lnTo>
                  <a:lnTo>
                    <a:pt x="597128" y="20320"/>
                  </a:lnTo>
                  <a:lnTo>
                    <a:pt x="613194" y="24130"/>
                  </a:lnTo>
                  <a:lnTo>
                    <a:pt x="645820" y="29210"/>
                  </a:lnTo>
                  <a:lnTo>
                    <a:pt x="660971" y="35560"/>
                  </a:lnTo>
                  <a:lnTo>
                    <a:pt x="655205" y="36830"/>
                  </a:lnTo>
                  <a:lnTo>
                    <a:pt x="651916" y="34290"/>
                  </a:lnTo>
                  <a:lnTo>
                    <a:pt x="650265" y="33020"/>
                  </a:lnTo>
                  <a:lnTo>
                    <a:pt x="637692" y="29210"/>
                  </a:lnTo>
                  <a:lnTo>
                    <a:pt x="629386" y="29210"/>
                  </a:lnTo>
                  <a:lnTo>
                    <a:pt x="621906" y="27940"/>
                  </a:lnTo>
                  <a:lnTo>
                    <a:pt x="613333" y="26670"/>
                  </a:lnTo>
                  <a:lnTo>
                    <a:pt x="602462" y="24130"/>
                  </a:lnTo>
                  <a:lnTo>
                    <a:pt x="600621" y="23914"/>
                  </a:lnTo>
                  <a:lnTo>
                    <a:pt x="600621" y="29210"/>
                  </a:lnTo>
                  <a:lnTo>
                    <a:pt x="594309" y="29210"/>
                  </a:lnTo>
                  <a:lnTo>
                    <a:pt x="591400" y="28638"/>
                  </a:lnTo>
                  <a:lnTo>
                    <a:pt x="595236" y="27940"/>
                  </a:lnTo>
                  <a:lnTo>
                    <a:pt x="600621" y="29210"/>
                  </a:lnTo>
                  <a:lnTo>
                    <a:pt x="600621" y="23914"/>
                  </a:lnTo>
                  <a:lnTo>
                    <a:pt x="591832" y="22860"/>
                  </a:lnTo>
                  <a:lnTo>
                    <a:pt x="583958" y="25400"/>
                  </a:lnTo>
                  <a:lnTo>
                    <a:pt x="586790" y="27940"/>
                  </a:lnTo>
                  <a:lnTo>
                    <a:pt x="576427" y="27940"/>
                  </a:lnTo>
                  <a:lnTo>
                    <a:pt x="577723" y="26670"/>
                  </a:lnTo>
                  <a:lnTo>
                    <a:pt x="578967" y="25400"/>
                  </a:lnTo>
                  <a:lnTo>
                    <a:pt x="574141" y="22860"/>
                  </a:lnTo>
                  <a:lnTo>
                    <a:pt x="527113" y="22860"/>
                  </a:lnTo>
                  <a:lnTo>
                    <a:pt x="517931" y="22860"/>
                  </a:lnTo>
                  <a:lnTo>
                    <a:pt x="496684" y="22860"/>
                  </a:lnTo>
                  <a:lnTo>
                    <a:pt x="488797" y="26670"/>
                  </a:lnTo>
                  <a:lnTo>
                    <a:pt x="498665" y="27940"/>
                  </a:lnTo>
                  <a:lnTo>
                    <a:pt x="518934" y="27940"/>
                  </a:lnTo>
                  <a:lnTo>
                    <a:pt x="528294" y="31750"/>
                  </a:lnTo>
                  <a:lnTo>
                    <a:pt x="522859" y="33020"/>
                  </a:lnTo>
                  <a:lnTo>
                    <a:pt x="515073" y="31750"/>
                  </a:lnTo>
                  <a:lnTo>
                    <a:pt x="509346" y="31750"/>
                  </a:lnTo>
                  <a:lnTo>
                    <a:pt x="510070" y="34290"/>
                  </a:lnTo>
                  <a:lnTo>
                    <a:pt x="503174" y="31750"/>
                  </a:lnTo>
                  <a:lnTo>
                    <a:pt x="496570" y="29210"/>
                  </a:lnTo>
                  <a:lnTo>
                    <a:pt x="484009" y="29210"/>
                  </a:lnTo>
                  <a:lnTo>
                    <a:pt x="477608" y="30480"/>
                  </a:lnTo>
                  <a:lnTo>
                    <a:pt x="473621" y="31750"/>
                  </a:lnTo>
                  <a:lnTo>
                    <a:pt x="476059" y="34290"/>
                  </a:lnTo>
                  <a:lnTo>
                    <a:pt x="471855" y="34290"/>
                  </a:lnTo>
                  <a:lnTo>
                    <a:pt x="470458" y="30480"/>
                  </a:lnTo>
                  <a:lnTo>
                    <a:pt x="467791" y="29210"/>
                  </a:lnTo>
                  <a:lnTo>
                    <a:pt x="462457" y="26670"/>
                  </a:lnTo>
                  <a:lnTo>
                    <a:pt x="455460" y="29210"/>
                  </a:lnTo>
                  <a:lnTo>
                    <a:pt x="443636" y="27940"/>
                  </a:lnTo>
                  <a:lnTo>
                    <a:pt x="436702" y="29210"/>
                  </a:lnTo>
                  <a:lnTo>
                    <a:pt x="425564" y="30480"/>
                  </a:lnTo>
                  <a:lnTo>
                    <a:pt x="416915" y="31750"/>
                  </a:lnTo>
                  <a:lnTo>
                    <a:pt x="413359" y="33020"/>
                  </a:lnTo>
                  <a:lnTo>
                    <a:pt x="417652" y="34290"/>
                  </a:lnTo>
                  <a:lnTo>
                    <a:pt x="406577" y="34290"/>
                  </a:lnTo>
                  <a:lnTo>
                    <a:pt x="399618" y="33020"/>
                  </a:lnTo>
                  <a:lnTo>
                    <a:pt x="391795" y="33020"/>
                  </a:lnTo>
                  <a:lnTo>
                    <a:pt x="384784" y="34290"/>
                  </a:lnTo>
                  <a:lnTo>
                    <a:pt x="373037" y="35560"/>
                  </a:lnTo>
                  <a:lnTo>
                    <a:pt x="349694" y="39370"/>
                  </a:lnTo>
                  <a:lnTo>
                    <a:pt x="337908" y="41910"/>
                  </a:lnTo>
                  <a:lnTo>
                    <a:pt x="364617" y="41910"/>
                  </a:lnTo>
                  <a:lnTo>
                    <a:pt x="372541" y="40640"/>
                  </a:lnTo>
                  <a:lnTo>
                    <a:pt x="380453" y="40640"/>
                  </a:lnTo>
                  <a:lnTo>
                    <a:pt x="388366" y="41910"/>
                  </a:lnTo>
                  <a:lnTo>
                    <a:pt x="387146" y="41910"/>
                  </a:lnTo>
                  <a:lnTo>
                    <a:pt x="368541" y="44450"/>
                  </a:lnTo>
                  <a:lnTo>
                    <a:pt x="359994" y="46990"/>
                  </a:lnTo>
                  <a:lnTo>
                    <a:pt x="367804" y="49530"/>
                  </a:lnTo>
                  <a:lnTo>
                    <a:pt x="376745" y="49530"/>
                  </a:lnTo>
                  <a:lnTo>
                    <a:pt x="385749" y="48260"/>
                  </a:lnTo>
                  <a:lnTo>
                    <a:pt x="393763" y="45720"/>
                  </a:lnTo>
                  <a:lnTo>
                    <a:pt x="419938" y="43180"/>
                  </a:lnTo>
                  <a:lnTo>
                    <a:pt x="432993" y="43180"/>
                  </a:lnTo>
                  <a:lnTo>
                    <a:pt x="446252" y="45720"/>
                  </a:lnTo>
                  <a:lnTo>
                    <a:pt x="428498" y="44450"/>
                  </a:lnTo>
                  <a:lnTo>
                    <a:pt x="410540" y="44450"/>
                  </a:lnTo>
                  <a:lnTo>
                    <a:pt x="392760" y="46990"/>
                  </a:lnTo>
                  <a:lnTo>
                    <a:pt x="375475" y="50800"/>
                  </a:lnTo>
                  <a:lnTo>
                    <a:pt x="382308" y="50800"/>
                  </a:lnTo>
                  <a:lnTo>
                    <a:pt x="389178" y="52070"/>
                  </a:lnTo>
                  <a:lnTo>
                    <a:pt x="367855" y="52070"/>
                  </a:lnTo>
                  <a:lnTo>
                    <a:pt x="358813" y="54610"/>
                  </a:lnTo>
                  <a:lnTo>
                    <a:pt x="362204" y="62230"/>
                  </a:lnTo>
                  <a:lnTo>
                    <a:pt x="374561" y="59690"/>
                  </a:lnTo>
                  <a:lnTo>
                    <a:pt x="380771" y="59690"/>
                  </a:lnTo>
                  <a:lnTo>
                    <a:pt x="390918" y="58420"/>
                  </a:lnTo>
                  <a:lnTo>
                    <a:pt x="404495" y="58420"/>
                  </a:lnTo>
                  <a:lnTo>
                    <a:pt x="411238" y="58420"/>
                  </a:lnTo>
                  <a:lnTo>
                    <a:pt x="421424" y="57150"/>
                  </a:lnTo>
                  <a:lnTo>
                    <a:pt x="432917" y="57150"/>
                  </a:lnTo>
                  <a:lnTo>
                    <a:pt x="467207" y="53340"/>
                  </a:lnTo>
                  <a:lnTo>
                    <a:pt x="494309" y="49530"/>
                  </a:lnTo>
                  <a:lnTo>
                    <a:pt x="503148" y="50800"/>
                  </a:lnTo>
                  <a:lnTo>
                    <a:pt x="487502" y="54610"/>
                  </a:lnTo>
                  <a:lnTo>
                    <a:pt x="471081" y="57150"/>
                  </a:lnTo>
                  <a:lnTo>
                    <a:pt x="454825" y="58420"/>
                  </a:lnTo>
                  <a:lnTo>
                    <a:pt x="479780" y="58420"/>
                  </a:lnTo>
                  <a:lnTo>
                    <a:pt x="493052" y="57150"/>
                  </a:lnTo>
                  <a:lnTo>
                    <a:pt x="504621" y="57150"/>
                  </a:lnTo>
                  <a:lnTo>
                    <a:pt x="507873" y="56908"/>
                  </a:lnTo>
                  <a:lnTo>
                    <a:pt x="530872" y="53340"/>
                  </a:lnTo>
                  <a:lnTo>
                    <a:pt x="543280" y="53340"/>
                  </a:lnTo>
                  <a:lnTo>
                    <a:pt x="555383" y="54610"/>
                  </a:lnTo>
                  <a:lnTo>
                    <a:pt x="538454" y="54610"/>
                  </a:lnTo>
                  <a:lnTo>
                    <a:pt x="507873" y="56908"/>
                  </a:lnTo>
                  <a:lnTo>
                    <a:pt x="453834" y="63500"/>
                  </a:lnTo>
                  <a:lnTo>
                    <a:pt x="429641" y="72390"/>
                  </a:lnTo>
                  <a:lnTo>
                    <a:pt x="434721" y="73660"/>
                  </a:lnTo>
                  <a:lnTo>
                    <a:pt x="439762" y="72390"/>
                  </a:lnTo>
                  <a:lnTo>
                    <a:pt x="448360" y="71120"/>
                  </a:lnTo>
                  <a:lnTo>
                    <a:pt x="454761" y="71120"/>
                  </a:lnTo>
                  <a:lnTo>
                    <a:pt x="450126" y="73660"/>
                  </a:lnTo>
                  <a:lnTo>
                    <a:pt x="461873" y="73660"/>
                  </a:lnTo>
                  <a:lnTo>
                    <a:pt x="474014" y="74930"/>
                  </a:lnTo>
                  <a:lnTo>
                    <a:pt x="486092" y="74930"/>
                  </a:lnTo>
                  <a:lnTo>
                    <a:pt x="497636" y="72390"/>
                  </a:lnTo>
                  <a:lnTo>
                    <a:pt x="502907" y="71120"/>
                  </a:lnTo>
                  <a:lnTo>
                    <a:pt x="505028" y="67310"/>
                  </a:lnTo>
                  <a:lnTo>
                    <a:pt x="515429" y="64770"/>
                  </a:lnTo>
                  <a:lnTo>
                    <a:pt x="525551" y="64770"/>
                  </a:lnTo>
                  <a:lnTo>
                    <a:pt x="521487" y="66040"/>
                  </a:lnTo>
                  <a:lnTo>
                    <a:pt x="517182" y="66040"/>
                  </a:lnTo>
                  <a:lnTo>
                    <a:pt x="513575" y="68580"/>
                  </a:lnTo>
                  <a:lnTo>
                    <a:pt x="525221" y="67310"/>
                  </a:lnTo>
                  <a:lnTo>
                    <a:pt x="537044" y="64770"/>
                  </a:lnTo>
                  <a:lnTo>
                    <a:pt x="548830" y="63500"/>
                  </a:lnTo>
                  <a:lnTo>
                    <a:pt x="560374" y="64770"/>
                  </a:lnTo>
                  <a:lnTo>
                    <a:pt x="549351" y="66040"/>
                  </a:lnTo>
                  <a:lnTo>
                    <a:pt x="537133" y="66040"/>
                  </a:lnTo>
                  <a:lnTo>
                    <a:pt x="525411" y="68580"/>
                  </a:lnTo>
                  <a:lnTo>
                    <a:pt x="515886" y="73660"/>
                  </a:lnTo>
                  <a:lnTo>
                    <a:pt x="531393" y="73660"/>
                  </a:lnTo>
                  <a:lnTo>
                    <a:pt x="577786" y="69850"/>
                  </a:lnTo>
                  <a:lnTo>
                    <a:pt x="608253" y="64770"/>
                  </a:lnTo>
                  <a:lnTo>
                    <a:pt x="613181" y="63500"/>
                  </a:lnTo>
                  <a:lnTo>
                    <a:pt x="638136" y="57150"/>
                  </a:lnTo>
                  <a:lnTo>
                    <a:pt x="632764" y="54610"/>
                  </a:lnTo>
                  <a:lnTo>
                    <a:pt x="643470" y="55880"/>
                  </a:lnTo>
                  <a:lnTo>
                    <a:pt x="654342" y="54610"/>
                  </a:lnTo>
                  <a:lnTo>
                    <a:pt x="659752" y="53340"/>
                  </a:lnTo>
                  <a:lnTo>
                    <a:pt x="675703" y="49530"/>
                  </a:lnTo>
                  <a:lnTo>
                    <a:pt x="669137" y="49530"/>
                  </a:lnTo>
                  <a:lnTo>
                    <a:pt x="684961" y="46990"/>
                  </a:lnTo>
                  <a:lnTo>
                    <a:pt x="700849" y="46990"/>
                  </a:lnTo>
                  <a:lnTo>
                    <a:pt x="666775" y="52070"/>
                  </a:lnTo>
                  <a:lnTo>
                    <a:pt x="678535" y="50800"/>
                  </a:lnTo>
                  <a:lnTo>
                    <a:pt x="669544" y="53340"/>
                  </a:lnTo>
                  <a:lnTo>
                    <a:pt x="662584" y="54610"/>
                  </a:lnTo>
                  <a:lnTo>
                    <a:pt x="658025" y="54610"/>
                  </a:lnTo>
                  <a:lnTo>
                    <a:pt x="647585" y="57150"/>
                  </a:lnTo>
                  <a:lnTo>
                    <a:pt x="637692" y="58420"/>
                  </a:lnTo>
                  <a:lnTo>
                    <a:pt x="634695" y="63500"/>
                  </a:lnTo>
                  <a:lnTo>
                    <a:pt x="647801" y="62230"/>
                  </a:lnTo>
                  <a:lnTo>
                    <a:pt x="674382" y="62230"/>
                  </a:lnTo>
                  <a:lnTo>
                    <a:pt x="687298" y="64770"/>
                  </a:lnTo>
                  <a:lnTo>
                    <a:pt x="644067" y="64770"/>
                  </a:lnTo>
                  <a:lnTo>
                    <a:pt x="622554" y="67310"/>
                  </a:lnTo>
                  <a:lnTo>
                    <a:pt x="601433" y="71120"/>
                  </a:lnTo>
                  <a:lnTo>
                    <a:pt x="612533" y="72390"/>
                  </a:lnTo>
                  <a:lnTo>
                    <a:pt x="645922" y="72390"/>
                  </a:lnTo>
                  <a:lnTo>
                    <a:pt x="635228" y="73164"/>
                  </a:lnTo>
                  <a:lnTo>
                    <a:pt x="635228" y="106680"/>
                  </a:lnTo>
                  <a:lnTo>
                    <a:pt x="634542" y="106680"/>
                  </a:lnTo>
                  <a:lnTo>
                    <a:pt x="628065" y="105410"/>
                  </a:lnTo>
                  <a:lnTo>
                    <a:pt x="635228" y="106680"/>
                  </a:lnTo>
                  <a:lnTo>
                    <a:pt x="635228" y="73164"/>
                  </a:lnTo>
                  <a:lnTo>
                    <a:pt x="610323" y="74930"/>
                  </a:lnTo>
                  <a:lnTo>
                    <a:pt x="592480" y="74930"/>
                  </a:lnTo>
                  <a:lnTo>
                    <a:pt x="574662" y="76200"/>
                  </a:lnTo>
                  <a:lnTo>
                    <a:pt x="540092" y="76200"/>
                  </a:lnTo>
                  <a:lnTo>
                    <a:pt x="522592" y="77470"/>
                  </a:lnTo>
                  <a:lnTo>
                    <a:pt x="506209" y="81280"/>
                  </a:lnTo>
                  <a:lnTo>
                    <a:pt x="513473" y="85090"/>
                  </a:lnTo>
                  <a:lnTo>
                    <a:pt x="527558" y="90170"/>
                  </a:lnTo>
                  <a:lnTo>
                    <a:pt x="535228" y="92710"/>
                  </a:lnTo>
                  <a:lnTo>
                    <a:pt x="530440" y="91440"/>
                  </a:lnTo>
                  <a:lnTo>
                    <a:pt x="526986" y="95250"/>
                  </a:lnTo>
                  <a:lnTo>
                    <a:pt x="523252" y="97790"/>
                  </a:lnTo>
                  <a:lnTo>
                    <a:pt x="533933" y="101600"/>
                  </a:lnTo>
                  <a:lnTo>
                    <a:pt x="557314" y="101600"/>
                  </a:lnTo>
                  <a:lnTo>
                    <a:pt x="568490" y="100330"/>
                  </a:lnTo>
                  <a:lnTo>
                    <a:pt x="546798" y="104140"/>
                  </a:lnTo>
                  <a:lnTo>
                    <a:pt x="535127" y="104140"/>
                  </a:lnTo>
                  <a:lnTo>
                    <a:pt x="533095" y="102870"/>
                  </a:lnTo>
                  <a:lnTo>
                    <a:pt x="531075" y="101600"/>
                  </a:lnTo>
                  <a:lnTo>
                    <a:pt x="522617" y="101600"/>
                  </a:lnTo>
                  <a:lnTo>
                    <a:pt x="518502" y="102870"/>
                  </a:lnTo>
                  <a:lnTo>
                    <a:pt x="514375" y="102870"/>
                  </a:lnTo>
                  <a:lnTo>
                    <a:pt x="521792" y="100330"/>
                  </a:lnTo>
                  <a:lnTo>
                    <a:pt x="513791" y="97790"/>
                  </a:lnTo>
                  <a:lnTo>
                    <a:pt x="508596" y="92710"/>
                  </a:lnTo>
                  <a:lnTo>
                    <a:pt x="505993" y="90170"/>
                  </a:lnTo>
                  <a:lnTo>
                    <a:pt x="499059" y="87630"/>
                  </a:lnTo>
                  <a:lnTo>
                    <a:pt x="493407" y="85090"/>
                  </a:lnTo>
                  <a:lnTo>
                    <a:pt x="482790" y="81280"/>
                  </a:lnTo>
                  <a:lnTo>
                    <a:pt x="449821" y="81280"/>
                  </a:lnTo>
                  <a:lnTo>
                    <a:pt x="440042" y="80010"/>
                  </a:lnTo>
                  <a:lnTo>
                    <a:pt x="429958" y="80010"/>
                  </a:lnTo>
                  <a:lnTo>
                    <a:pt x="420243" y="81280"/>
                  </a:lnTo>
                  <a:lnTo>
                    <a:pt x="411581" y="86360"/>
                  </a:lnTo>
                  <a:lnTo>
                    <a:pt x="412572" y="88900"/>
                  </a:lnTo>
                  <a:lnTo>
                    <a:pt x="419658" y="90170"/>
                  </a:lnTo>
                  <a:lnTo>
                    <a:pt x="428282" y="91440"/>
                  </a:lnTo>
                  <a:lnTo>
                    <a:pt x="433882" y="92710"/>
                  </a:lnTo>
                  <a:lnTo>
                    <a:pt x="426046" y="91440"/>
                  </a:lnTo>
                  <a:lnTo>
                    <a:pt x="416013" y="90170"/>
                  </a:lnTo>
                  <a:lnTo>
                    <a:pt x="406984" y="91440"/>
                  </a:lnTo>
                  <a:lnTo>
                    <a:pt x="402132" y="97790"/>
                  </a:lnTo>
                  <a:lnTo>
                    <a:pt x="408292" y="99060"/>
                  </a:lnTo>
                  <a:lnTo>
                    <a:pt x="416991" y="97790"/>
                  </a:lnTo>
                  <a:lnTo>
                    <a:pt x="426516" y="102870"/>
                  </a:lnTo>
                  <a:lnTo>
                    <a:pt x="428917" y="107950"/>
                  </a:lnTo>
                  <a:lnTo>
                    <a:pt x="433882" y="109220"/>
                  </a:lnTo>
                  <a:lnTo>
                    <a:pt x="433044" y="111760"/>
                  </a:lnTo>
                  <a:lnTo>
                    <a:pt x="431761" y="114300"/>
                  </a:lnTo>
                  <a:lnTo>
                    <a:pt x="430022" y="116840"/>
                  </a:lnTo>
                  <a:lnTo>
                    <a:pt x="436079" y="115570"/>
                  </a:lnTo>
                  <a:lnTo>
                    <a:pt x="440461" y="120650"/>
                  </a:lnTo>
                  <a:lnTo>
                    <a:pt x="446252" y="121920"/>
                  </a:lnTo>
                  <a:lnTo>
                    <a:pt x="437807" y="121920"/>
                  </a:lnTo>
                  <a:lnTo>
                    <a:pt x="429336" y="119380"/>
                  </a:lnTo>
                  <a:lnTo>
                    <a:pt x="421106" y="118110"/>
                  </a:lnTo>
                  <a:lnTo>
                    <a:pt x="413359" y="121920"/>
                  </a:lnTo>
                  <a:lnTo>
                    <a:pt x="434022" y="124460"/>
                  </a:lnTo>
                  <a:lnTo>
                    <a:pt x="444373" y="124460"/>
                  </a:lnTo>
                  <a:lnTo>
                    <a:pt x="454723" y="125730"/>
                  </a:lnTo>
                  <a:lnTo>
                    <a:pt x="461454" y="125730"/>
                  </a:lnTo>
                  <a:lnTo>
                    <a:pt x="468058" y="127000"/>
                  </a:lnTo>
                  <a:lnTo>
                    <a:pt x="481812" y="124460"/>
                  </a:lnTo>
                  <a:lnTo>
                    <a:pt x="486257" y="121920"/>
                  </a:lnTo>
                  <a:lnTo>
                    <a:pt x="488480" y="120650"/>
                  </a:lnTo>
                  <a:lnTo>
                    <a:pt x="495795" y="121920"/>
                  </a:lnTo>
                  <a:lnTo>
                    <a:pt x="487845" y="123190"/>
                  </a:lnTo>
                  <a:lnTo>
                    <a:pt x="482409" y="128270"/>
                  </a:lnTo>
                  <a:lnTo>
                    <a:pt x="466051" y="128270"/>
                  </a:lnTo>
                  <a:lnTo>
                    <a:pt x="457962" y="127000"/>
                  </a:lnTo>
                  <a:lnTo>
                    <a:pt x="449986" y="127000"/>
                  </a:lnTo>
                  <a:lnTo>
                    <a:pt x="442760" y="129540"/>
                  </a:lnTo>
                  <a:lnTo>
                    <a:pt x="449592" y="130810"/>
                  </a:lnTo>
                  <a:lnTo>
                    <a:pt x="456920" y="129540"/>
                  </a:lnTo>
                  <a:lnTo>
                    <a:pt x="463651" y="132080"/>
                  </a:lnTo>
                  <a:lnTo>
                    <a:pt x="457771" y="132080"/>
                  </a:lnTo>
                  <a:lnTo>
                    <a:pt x="455168" y="133350"/>
                  </a:lnTo>
                  <a:lnTo>
                    <a:pt x="457720" y="135890"/>
                  </a:lnTo>
                  <a:lnTo>
                    <a:pt x="459041" y="137160"/>
                  </a:lnTo>
                  <a:lnTo>
                    <a:pt x="453263" y="137160"/>
                  </a:lnTo>
                  <a:lnTo>
                    <a:pt x="446100" y="134620"/>
                  </a:lnTo>
                  <a:lnTo>
                    <a:pt x="438937" y="130810"/>
                  </a:lnTo>
                  <a:lnTo>
                    <a:pt x="433184" y="129540"/>
                  </a:lnTo>
                  <a:lnTo>
                    <a:pt x="424268" y="127000"/>
                  </a:lnTo>
                  <a:lnTo>
                    <a:pt x="414553" y="125730"/>
                  </a:lnTo>
                  <a:lnTo>
                    <a:pt x="386854" y="125730"/>
                  </a:lnTo>
                  <a:lnTo>
                    <a:pt x="378142" y="127000"/>
                  </a:lnTo>
                  <a:lnTo>
                    <a:pt x="369443" y="127000"/>
                  </a:lnTo>
                  <a:lnTo>
                    <a:pt x="360781" y="128270"/>
                  </a:lnTo>
                  <a:lnTo>
                    <a:pt x="356501" y="129235"/>
                  </a:lnTo>
                  <a:lnTo>
                    <a:pt x="356501" y="143510"/>
                  </a:lnTo>
                  <a:lnTo>
                    <a:pt x="349694" y="147320"/>
                  </a:lnTo>
                  <a:lnTo>
                    <a:pt x="344639" y="148069"/>
                  </a:lnTo>
                  <a:lnTo>
                    <a:pt x="356501" y="143510"/>
                  </a:lnTo>
                  <a:lnTo>
                    <a:pt x="356501" y="129235"/>
                  </a:lnTo>
                  <a:lnTo>
                    <a:pt x="343674" y="132080"/>
                  </a:lnTo>
                  <a:lnTo>
                    <a:pt x="340118" y="133350"/>
                  </a:lnTo>
                  <a:lnTo>
                    <a:pt x="335305" y="135890"/>
                  </a:lnTo>
                  <a:lnTo>
                    <a:pt x="332955" y="137160"/>
                  </a:lnTo>
                  <a:lnTo>
                    <a:pt x="336791" y="138430"/>
                  </a:lnTo>
                  <a:lnTo>
                    <a:pt x="325945" y="138430"/>
                  </a:lnTo>
                  <a:lnTo>
                    <a:pt x="320802" y="139700"/>
                  </a:lnTo>
                  <a:lnTo>
                    <a:pt x="316547" y="142240"/>
                  </a:lnTo>
                  <a:lnTo>
                    <a:pt x="311772" y="146050"/>
                  </a:lnTo>
                  <a:lnTo>
                    <a:pt x="309994" y="148590"/>
                  </a:lnTo>
                  <a:lnTo>
                    <a:pt x="314693" y="149860"/>
                  </a:lnTo>
                  <a:lnTo>
                    <a:pt x="305790" y="149860"/>
                  </a:lnTo>
                  <a:lnTo>
                    <a:pt x="301955" y="152400"/>
                  </a:lnTo>
                  <a:lnTo>
                    <a:pt x="315861" y="152400"/>
                  </a:lnTo>
                  <a:lnTo>
                    <a:pt x="329666" y="151130"/>
                  </a:lnTo>
                  <a:lnTo>
                    <a:pt x="340588" y="149098"/>
                  </a:lnTo>
                  <a:lnTo>
                    <a:pt x="335597" y="154940"/>
                  </a:lnTo>
                  <a:lnTo>
                    <a:pt x="343331" y="153670"/>
                  </a:lnTo>
                  <a:lnTo>
                    <a:pt x="351066" y="153670"/>
                  </a:lnTo>
                  <a:lnTo>
                    <a:pt x="358698" y="152400"/>
                  </a:lnTo>
                  <a:lnTo>
                    <a:pt x="366166" y="149860"/>
                  </a:lnTo>
                  <a:lnTo>
                    <a:pt x="378002" y="143510"/>
                  </a:lnTo>
                  <a:lnTo>
                    <a:pt x="380352" y="142240"/>
                  </a:lnTo>
                  <a:lnTo>
                    <a:pt x="387540" y="139700"/>
                  </a:lnTo>
                  <a:lnTo>
                    <a:pt x="395185" y="137160"/>
                  </a:lnTo>
                  <a:lnTo>
                    <a:pt x="391464" y="139700"/>
                  </a:lnTo>
                  <a:lnTo>
                    <a:pt x="384441" y="143510"/>
                  </a:lnTo>
                  <a:lnTo>
                    <a:pt x="387819" y="144780"/>
                  </a:lnTo>
                  <a:lnTo>
                    <a:pt x="383197" y="146050"/>
                  </a:lnTo>
                  <a:lnTo>
                    <a:pt x="378294" y="146050"/>
                  </a:lnTo>
                  <a:lnTo>
                    <a:pt x="375031" y="149860"/>
                  </a:lnTo>
                  <a:lnTo>
                    <a:pt x="382066" y="148590"/>
                  </a:lnTo>
                  <a:lnTo>
                    <a:pt x="388899" y="151130"/>
                  </a:lnTo>
                  <a:lnTo>
                    <a:pt x="388531" y="151130"/>
                  </a:lnTo>
                  <a:lnTo>
                    <a:pt x="380314" y="149860"/>
                  </a:lnTo>
                  <a:lnTo>
                    <a:pt x="375031" y="149860"/>
                  </a:lnTo>
                  <a:lnTo>
                    <a:pt x="372567" y="149860"/>
                  </a:lnTo>
                  <a:lnTo>
                    <a:pt x="366547" y="153670"/>
                  </a:lnTo>
                  <a:lnTo>
                    <a:pt x="369189" y="154241"/>
                  </a:lnTo>
                  <a:lnTo>
                    <a:pt x="352310" y="156210"/>
                  </a:lnTo>
                  <a:lnTo>
                    <a:pt x="342582" y="158750"/>
                  </a:lnTo>
                  <a:lnTo>
                    <a:pt x="350532" y="161290"/>
                  </a:lnTo>
                  <a:lnTo>
                    <a:pt x="351066" y="161290"/>
                  </a:lnTo>
                  <a:lnTo>
                    <a:pt x="346824" y="163830"/>
                  </a:lnTo>
                  <a:lnTo>
                    <a:pt x="349504" y="162560"/>
                  </a:lnTo>
                  <a:lnTo>
                    <a:pt x="350088" y="162560"/>
                  </a:lnTo>
                  <a:lnTo>
                    <a:pt x="352209" y="162560"/>
                  </a:lnTo>
                  <a:lnTo>
                    <a:pt x="354939" y="163830"/>
                  </a:lnTo>
                  <a:lnTo>
                    <a:pt x="350088" y="162560"/>
                  </a:lnTo>
                  <a:lnTo>
                    <a:pt x="345630" y="165100"/>
                  </a:lnTo>
                  <a:lnTo>
                    <a:pt x="342150" y="168910"/>
                  </a:lnTo>
                  <a:lnTo>
                    <a:pt x="349186" y="170180"/>
                  </a:lnTo>
                  <a:lnTo>
                    <a:pt x="363054" y="167640"/>
                  </a:lnTo>
                  <a:lnTo>
                    <a:pt x="354342" y="170180"/>
                  </a:lnTo>
                  <a:lnTo>
                    <a:pt x="350697" y="172720"/>
                  </a:lnTo>
                  <a:lnTo>
                    <a:pt x="361784" y="173990"/>
                  </a:lnTo>
                  <a:lnTo>
                    <a:pt x="372745" y="172720"/>
                  </a:lnTo>
                  <a:lnTo>
                    <a:pt x="394347" y="167640"/>
                  </a:lnTo>
                  <a:lnTo>
                    <a:pt x="404304" y="163830"/>
                  </a:lnTo>
                  <a:lnTo>
                    <a:pt x="406920" y="162560"/>
                  </a:lnTo>
                  <a:lnTo>
                    <a:pt x="409549" y="161290"/>
                  </a:lnTo>
                  <a:lnTo>
                    <a:pt x="414807" y="158750"/>
                  </a:lnTo>
                  <a:lnTo>
                    <a:pt x="425450" y="154940"/>
                  </a:lnTo>
                  <a:lnTo>
                    <a:pt x="435813" y="154940"/>
                  </a:lnTo>
                  <a:lnTo>
                    <a:pt x="426935" y="157480"/>
                  </a:lnTo>
                  <a:lnTo>
                    <a:pt x="410006" y="165100"/>
                  </a:lnTo>
                  <a:lnTo>
                    <a:pt x="401370" y="168910"/>
                  </a:lnTo>
                  <a:lnTo>
                    <a:pt x="384479" y="172720"/>
                  </a:lnTo>
                  <a:lnTo>
                    <a:pt x="380441" y="172720"/>
                  </a:lnTo>
                  <a:lnTo>
                    <a:pt x="380123" y="172897"/>
                  </a:lnTo>
                  <a:lnTo>
                    <a:pt x="380123" y="204470"/>
                  </a:lnTo>
                  <a:lnTo>
                    <a:pt x="375348" y="204470"/>
                  </a:lnTo>
                  <a:lnTo>
                    <a:pt x="376936" y="201930"/>
                  </a:lnTo>
                  <a:lnTo>
                    <a:pt x="378510" y="199390"/>
                  </a:lnTo>
                  <a:lnTo>
                    <a:pt x="380123" y="204470"/>
                  </a:lnTo>
                  <a:lnTo>
                    <a:pt x="380123" y="172897"/>
                  </a:lnTo>
                  <a:lnTo>
                    <a:pt x="375589" y="175260"/>
                  </a:lnTo>
                  <a:lnTo>
                    <a:pt x="373291" y="176530"/>
                  </a:lnTo>
                  <a:lnTo>
                    <a:pt x="376974" y="179070"/>
                  </a:lnTo>
                  <a:lnTo>
                    <a:pt x="369976" y="177800"/>
                  </a:lnTo>
                  <a:lnTo>
                    <a:pt x="355930" y="177800"/>
                  </a:lnTo>
                  <a:lnTo>
                    <a:pt x="349631" y="180340"/>
                  </a:lnTo>
                  <a:lnTo>
                    <a:pt x="343471" y="181610"/>
                  </a:lnTo>
                  <a:lnTo>
                    <a:pt x="334556" y="179070"/>
                  </a:lnTo>
                  <a:lnTo>
                    <a:pt x="325323" y="177800"/>
                  </a:lnTo>
                  <a:lnTo>
                    <a:pt x="318185" y="176530"/>
                  </a:lnTo>
                  <a:lnTo>
                    <a:pt x="324065" y="170180"/>
                  </a:lnTo>
                  <a:lnTo>
                    <a:pt x="321652" y="166370"/>
                  </a:lnTo>
                  <a:lnTo>
                    <a:pt x="314756" y="162560"/>
                  </a:lnTo>
                  <a:lnTo>
                    <a:pt x="307213" y="161290"/>
                  </a:lnTo>
                  <a:lnTo>
                    <a:pt x="296265" y="160020"/>
                  </a:lnTo>
                  <a:lnTo>
                    <a:pt x="284632" y="160020"/>
                  </a:lnTo>
                  <a:lnTo>
                    <a:pt x="273583" y="163830"/>
                  </a:lnTo>
                  <a:lnTo>
                    <a:pt x="264388" y="168910"/>
                  </a:lnTo>
                  <a:lnTo>
                    <a:pt x="269976" y="170180"/>
                  </a:lnTo>
                  <a:lnTo>
                    <a:pt x="271297" y="176530"/>
                  </a:lnTo>
                  <a:lnTo>
                    <a:pt x="265950" y="179070"/>
                  </a:lnTo>
                  <a:lnTo>
                    <a:pt x="272999" y="180340"/>
                  </a:lnTo>
                  <a:lnTo>
                    <a:pt x="280200" y="176530"/>
                  </a:lnTo>
                  <a:lnTo>
                    <a:pt x="287223" y="179070"/>
                  </a:lnTo>
                  <a:lnTo>
                    <a:pt x="281762" y="179070"/>
                  </a:lnTo>
                  <a:lnTo>
                    <a:pt x="279044" y="180340"/>
                  </a:lnTo>
                  <a:lnTo>
                    <a:pt x="274929" y="181610"/>
                  </a:lnTo>
                  <a:lnTo>
                    <a:pt x="279641" y="181610"/>
                  </a:lnTo>
                  <a:lnTo>
                    <a:pt x="274497" y="184150"/>
                  </a:lnTo>
                  <a:lnTo>
                    <a:pt x="282994" y="185420"/>
                  </a:lnTo>
                  <a:lnTo>
                    <a:pt x="279095" y="187960"/>
                  </a:lnTo>
                  <a:lnTo>
                    <a:pt x="275107" y="185420"/>
                  </a:lnTo>
                  <a:lnTo>
                    <a:pt x="266293" y="185420"/>
                  </a:lnTo>
                  <a:lnTo>
                    <a:pt x="262166" y="187960"/>
                  </a:lnTo>
                  <a:lnTo>
                    <a:pt x="241503" y="187960"/>
                  </a:lnTo>
                  <a:lnTo>
                    <a:pt x="233591" y="189230"/>
                  </a:lnTo>
                  <a:lnTo>
                    <a:pt x="219087" y="190500"/>
                  </a:lnTo>
                  <a:lnTo>
                    <a:pt x="204787" y="193040"/>
                  </a:lnTo>
                  <a:lnTo>
                    <a:pt x="198628" y="194310"/>
                  </a:lnTo>
                  <a:lnTo>
                    <a:pt x="195427" y="196850"/>
                  </a:lnTo>
                  <a:lnTo>
                    <a:pt x="196088" y="198120"/>
                  </a:lnTo>
                  <a:lnTo>
                    <a:pt x="189801" y="203200"/>
                  </a:lnTo>
                  <a:lnTo>
                    <a:pt x="184543" y="203200"/>
                  </a:lnTo>
                  <a:lnTo>
                    <a:pt x="181216" y="207010"/>
                  </a:lnTo>
                  <a:lnTo>
                    <a:pt x="185216" y="205740"/>
                  </a:lnTo>
                  <a:lnTo>
                    <a:pt x="186994" y="210820"/>
                  </a:lnTo>
                  <a:lnTo>
                    <a:pt x="196786" y="213360"/>
                  </a:lnTo>
                  <a:lnTo>
                    <a:pt x="200812" y="205740"/>
                  </a:lnTo>
                  <a:lnTo>
                    <a:pt x="206336" y="204470"/>
                  </a:lnTo>
                  <a:lnTo>
                    <a:pt x="204990" y="208280"/>
                  </a:lnTo>
                  <a:lnTo>
                    <a:pt x="202311" y="210820"/>
                  </a:lnTo>
                  <a:lnTo>
                    <a:pt x="206324" y="210820"/>
                  </a:lnTo>
                  <a:lnTo>
                    <a:pt x="207225" y="204470"/>
                  </a:lnTo>
                  <a:lnTo>
                    <a:pt x="207581" y="201930"/>
                  </a:lnTo>
                  <a:lnTo>
                    <a:pt x="215887" y="199390"/>
                  </a:lnTo>
                  <a:lnTo>
                    <a:pt x="219506" y="199390"/>
                  </a:lnTo>
                  <a:lnTo>
                    <a:pt x="213220" y="201930"/>
                  </a:lnTo>
                  <a:lnTo>
                    <a:pt x="212788" y="209550"/>
                  </a:lnTo>
                  <a:lnTo>
                    <a:pt x="206768" y="212090"/>
                  </a:lnTo>
                  <a:lnTo>
                    <a:pt x="212471" y="212090"/>
                  </a:lnTo>
                  <a:lnTo>
                    <a:pt x="220141" y="214630"/>
                  </a:lnTo>
                  <a:lnTo>
                    <a:pt x="230974" y="213360"/>
                  </a:lnTo>
                  <a:lnTo>
                    <a:pt x="232778" y="205740"/>
                  </a:lnTo>
                  <a:lnTo>
                    <a:pt x="238467" y="205740"/>
                  </a:lnTo>
                  <a:lnTo>
                    <a:pt x="236372" y="214630"/>
                  </a:lnTo>
                  <a:lnTo>
                    <a:pt x="248272" y="213360"/>
                  </a:lnTo>
                  <a:lnTo>
                    <a:pt x="258876" y="210820"/>
                  </a:lnTo>
                  <a:lnTo>
                    <a:pt x="263372" y="205740"/>
                  </a:lnTo>
                  <a:lnTo>
                    <a:pt x="266750" y="201930"/>
                  </a:lnTo>
                  <a:lnTo>
                    <a:pt x="270560" y="208280"/>
                  </a:lnTo>
                  <a:lnTo>
                    <a:pt x="267093" y="208280"/>
                  </a:lnTo>
                  <a:lnTo>
                    <a:pt x="263906" y="209550"/>
                  </a:lnTo>
                  <a:lnTo>
                    <a:pt x="261683" y="212090"/>
                  </a:lnTo>
                  <a:lnTo>
                    <a:pt x="274281" y="214630"/>
                  </a:lnTo>
                  <a:lnTo>
                    <a:pt x="287032" y="215900"/>
                  </a:lnTo>
                  <a:lnTo>
                    <a:pt x="299770" y="215900"/>
                  </a:lnTo>
                  <a:lnTo>
                    <a:pt x="312356" y="214630"/>
                  </a:lnTo>
                  <a:lnTo>
                    <a:pt x="308330" y="213360"/>
                  </a:lnTo>
                  <a:lnTo>
                    <a:pt x="304571" y="212090"/>
                  </a:lnTo>
                  <a:lnTo>
                    <a:pt x="300380" y="210820"/>
                  </a:lnTo>
                  <a:lnTo>
                    <a:pt x="301548" y="208280"/>
                  </a:lnTo>
                  <a:lnTo>
                    <a:pt x="303961" y="205740"/>
                  </a:lnTo>
                  <a:lnTo>
                    <a:pt x="306933" y="205740"/>
                  </a:lnTo>
                  <a:lnTo>
                    <a:pt x="310273" y="210820"/>
                  </a:lnTo>
                  <a:lnTo>
                    <a:pt x="317017" y="209550"/>
                  </a:lnTo>
                  <a:lnTo>
                    <a:pt x="324192" y="205740"/>
                  </a:lnTo>
                  <a:lnTo>
                    <a:pt x="328815" y="203200"/>
                  </a:lnTo>
                  <a:lnTo>
                    <a:pt x="334416" y="203200"/>
                  </a:lnTo>
                  <a:lnTo>
                    <a:pt x="331216" y="210820"/>
                  </a:lnTo>
                  <a:lnTo>
                    <a:pt x="353364" y="210820"/>
                  </a:lnTo>
                  <a:lnTo>
                    <a:pt x="353771" y="210515"/>
                  </a:lnTo>
                  <a:lnTo>
                    <a:pt x="353110" y="203200"/>
                  </a:lnTo>
                  <a:lnTo>
                    <a:pt x="352996" y="201930"/>
                  </a:lnTo>
                  <a:lnTo>
                    <a:pt x="356603" y="204470"/>
                  </a:lnTo>
                  <a:lnTo>
                    <a:pt x="356717" y="208280"/>
                  </a:lnTo>
                  <a:lnTo>
                    <a:pt x="353771" y="210515"/>
                  </a:lnTo>
                  <a:lnTo>
                    <a:pt x="375920" y="210515"/>
                  </a:lnTo>
                  <a:lnTo>
                    <a:pt x="380225" y="204774"/>
                  </a:lnTo>
                  <a:lnTo>
                    <a:pt x="380923" y="207010"/>
                  </a:lnTo>
                  <a:lnTo>
                    <a:pt x="385152" y="205193"/>
                  </a:lnTo>
                  <a:lnTo>
                    <a:pt x="385127" y="208280"/>
                  </a:lnTo>
                  <a:lnTo>
                    <a:pt x="407720" y="208280"/>
                  </a:lnTo>
                  <a:lnTo>
                    <a:pt x="411772" y="212090"/>
                  </a:lnTo>
                  <a:lnTo>
                    <a:pt x="405676" y="214630"/>
                  </a:lnTo>
                  <a:lnTo>
                    <a:pt x="400989" y="219710"/>
                  </a:lnTo>
                  <a:lnTo>
                    <a:pt x="395173" y="220980"/>
                  </a:lnTo>
                  <a:lnTo>
                    <a:pt x="407454" y="219710"/>
                  </a:lnTo>
                  <a:lnTo>
                    <a:pt x="420166" y="217170"/>
                  </a:lnTo>
                  <a:lnTo>
                    <a:pt x="432930" y="215900"/>
                  </a:lnTo>
                  <a:lnTo>
                    <a:pt x="445376" y="215900"/>
                  </a:lnTo>
                  <a:lnTo>
                    <a:pt x="451853" y="213360"/>
                  </a:lnTo>
                  <a:lnTo>
                    <a:pt x="460908" y="209550"/>
                  </a:lnTo>
                  <a:lnTo>
                    <a:pt x="469646" y="207010"/>
                  </a:lnTo>
                  <a:lnTo>
                    <a:pt x="475157" y="208280"/>
                  </a:lnTo>
                  <a:lnTo>
                    <a:pt x="481863" y="209550"/>
                  </a:lnTo>
                  <a:lnTo>
                    <a:pt x="492925" y="207010"/>
                  </a:lnTo>
                  <a:lnTo>
                    <a:pt x="499414" y="203200"/>
                  </a:lnTo>
                  <a:lnTo>
                    <a:pt x="503745" y="200660"/>
                  </a:lnTo>
                  <a:lnTo>
                    <a:pt x="505752" y="199390"/>
                  </a:lnTo>
                  <a:lnTo>
                    <a:pt x="509765" y="196850"/>
                  </a:lnTo>
                  <a:lnTo>
                    <a:pt x="509244" y="195580"/>
                  </a:lnTo>
                  <a:lnTo>
                    <a:pt x="507669" y="191770"/>
                  </a:lnTo>
                  <a:lnTo>
                    <a:pt x="497484" y="193040"/>
                  </a:lnTo>
                  <a:lnTo>
                    <a:pt x="485876" y="195580"/>
                  </a:lnTo>
                  <a:lnTo>
                    <a:pt x="480923" y="195580"/>
                  </a:lnTo>
                  <a:lnTo>
                    <a:pt x="483781" y="193040"/>
                  </a:lnTo>
                  <a:lnTo>
                    <a:pt x="471373" y="193040"/>
                  </a:lnTo>
                  <a:lnTo>
                    <a:pt x="477291" y="190500"/>
                  </a:lnTo>
                  <a:lnTo>
                    <a:pt x="483298" y="189230"/>
                  </a:lnTo>
                  <a:lnTo>
                    <a:pt x="486448" y="186690"/>
                  </a:lnTo>
                  <a:lnTo>
                    <a:pt x="488022" y="185420"/>
                  </a:lnTo>
                  <a:lnTo>
                    <a:pt x="478967" y="182880"/>
                  </a:lnTo>
                  <a:lnTo>
                    <a:pt x="469836" y="184150"/>
                  </a:lnTo>
                  <a:lnTo>
                    <a:pt x="460616" y="186690"/>
                  </a:lnTo>
                  <a:lnTo>
                    <a:pt x="454177" y="186690"/>
                  </a:lnTo>
                  <a:lnTo>
                    <a:pt x="457009" y="185420"/>
                  </a:lnTo>
                  <a:lnTo>
                    <a:pt x="459765" y="184150"/>
                  </a:lnTo>
                  <a:lnTo>
                    <a:pt x="451548" y="182880"/>
                  </a:lnTo>
                  <a:lnTo>
                    <a:pt x="443344" y="181610"/>
                  </a:lnTo>
                  <a:lnTo>
                    <a:pt x="435038" y="181610"/>
                  </a:lnTo>
                  <a:lnTo>
                    <a:pt x="427875" y="182880"/>
                  </a:lnTo>
                  <a:lnTo>
                    <a:pt x="416306" y="182880"/>
                  </a:lnTo>
                  <a:lnTo>
                    <a:pt x="409460" y="180340"/>
                  </a:lnTo>
                  <a:lnTo>
                    <a:pt x="429221" y="180340"/>
                  </a:lnTo>
                  <a:lnTo>
                    <a:pt x="432320" y="179070"/>
                  </a:lnTo>
                  <a:lnTo>
                    <a:pt x="435419" y="177800"/>
                  </a:lnTo>
                  <a:lnTo>
                    <a:pt x="432231" y="179070"/>
                  </a:lnTo>
                  <a:lnTo>
                    <a:pt x="429526" y="177800"/>
                  </a:lnTo>
                  <a:lnTo>
                    <a:pt x="427304" y="175260"/>
                  </a:lnTo>
                  <a:lnTo>
                    <a:pt x="430022" y="173990"/>
                  </a:lnTo>
                  <a:lnTo>
                    <a:pt x="431850" y="171450"/>
                  </a:lnTo>
                  <a:lnTo>
                    <a:pt x="431177" y="167640"/>
                  </a:lnTo>
                  <a:lnTo>
                    <a:pt x="435584" y="170180"/>
                  </a:lnTo>
                  <a:lnTo>
                    <a:pt x="438454" y="173990"/>
                  </a:lnTo>
                  <a:lnTo>
                    <a:pt x="448716" y="180340"/>
                  </a:lnTo>
                  <a:lnTo>
                    <a:pt x="456717" y="180340"/>
                  </a:lnTo>
                  <a:lnTo>
                    <a:pt x="470509" y="181610"/>
                  </a:lnTo>
                  <a:lnTo>
                    <a:pt x="477354" y="180340"/>
                  </a:lnTo>
                  <a:lnTo>
                    <a:pt x="484060" y="180340"/>
                  </a:lnTo>
                  <a:lnTo>
                    <a:pt x="489445" y="179070"/>
                  </a:lnTo>
                  <a:lnTo>
                    <a:pt x="502653" y="179070"/>
                  </a:lnTo>
                  <a:lnTo>
                    <a:pt x="500011" y="180340"/>
                  </a:lnTo>
                  <a:lnTo>
                    <a:pt x="506844" y="180340"/>
                  </a:lnTo>
                  <a:lnTo>
                    <a:pt x="513702" y="179070"/>
                  </a:lnTo>
                  <a:lnTo>
                    <a:pt x="520344" y="177800"/>
                  </a:lnTo>
                  <a:lnTo>
                    <a:pt x="525513" y="175260"/>
                  </a:lnTo>
                  <a:lnTo>
                    <a:pt x="532384" y="172720"/>
                  </a:lnTo>
                  <a:lnTo>
                    <a:pt x="536765" y="170180"/>
                  </a:lnTo>
                  <a:lnTo>
                    <a:pt x="534454" y="167640"/>
                  </a:lnTo>
                  <a:lnTo>
                    <a:pt x="540550" y="166370"/>
                  </a:lnTo>
                  <a:lnTo>
                    <a:pt x="538721" y="160020"/>
                  </a:lnTo>
                  <a:lnTo>
                    <a:pt x="533704" y="158750"/>
                  </a:lnTo>
                  <a:lnTo>
                    <a:pt x="558609" y="158750"/>
                  </a:lnTo>
                  <a:lnTo>
                    <a:pt x="566648" y="160020"/>
                  </a:lnTo>
                  <a:lnTo>
                    <a:pt x="581113" y="158750"/>
                  </a:lnTo>
                  <a:lnTo>
                    <a:pt x="587438" y="154940"/>
                  </a:lnTo>
                  <a:lnTo>
                    <a:pt x="600773" y="157480"/>
                  </a:lnTo>
                  <a:lnTo>
                    <a:pt x="607910" y="157480"/>
                  </a:lnTo>
                  <a:lnTo>
                    <a:pt x="611733" y="153670"/>
                  </a:lnTo>
                  <a:lnTo>
                    <a:pt x="613016" y="152400"/>
                  </a:lnTo>
                  <a:lnTo>
                    <a:pt x="599376" y="152400"/>
                  </a:lnTo>
                  <a:lnTo>
                    <a:pt x="592518" y="151130"/>
                  </a:lnTo>
                  <a:lnTo>
                    <a:pt x="586676" y="148590"/>
                  </a:lnTo>
                  <a:lnTo>
                    <a:pt x="598233" y="149860"/>
                  </a:lnTo>
                  <a:lnTo>
                    <a:pt x="612749" y="149860"/>
                  </a:lnTo>
                  <a:lnTo>
                    <a:pt x="626808" y="148590"/>
                  </a:lnTo>
                  <a:lnTo>
                    <a:pt x="636981" y="143510"/>
                  </a:lnTo>
                  <a:lnTo>
                    <a:pt x="603288" y="138430"/>
                  </a:lnTo>
                  <a:lnTo>
                    <a:pt x="649211" y="138430"/>
                  </a:lnTo>
                  <a:lnTo>
                    <a:pt x="656551" y="134620"/>
                  </a:lnTo>
                  <a:lnTo>
                    <a:pt x="658736" y="129540"/>
                  </a:lnTo>
                  <a:lnTo>
                    <a:pt x="663689" y="128270"/>
                  </a:lnTo>
                  <a:lnTo>
                    <a:pt x="653948" y="127000"/>
                  </a:lnTo>
                  <a:lnTo>
                    <a:pt x="643915" y="125730"/>
                  </a:lnTo>
                  <a:lnTo>
                    <a:pt x="637895" y="125730"/>
                  </a:lnTo>
                  <a:lnTo>
                    <a:pt x="641604" y="123190"/>
                  </a:lnTo>
                  <a:lnTo>
                    <a:pt x="631291" y="122440"/>
                  </a:lnTo>
                  <a:lnTo>
                    <a:pt x="631291" y="126060"/>
                  </a:lnTo>
                  <a:lnTo>
                    <a:pt x="623811" y="127000"/>
                  </a:lnTo>
                  <a:lnTo>
                    <a:pt x="629704" y="125730"/>
                  </a:lnTo>
                  <a:lnTo>
                    <a:pt x="631291" y="126060"/>
                  </a:lnTo>
                  <a:lnTo>
                    <a:pt x="631291" y="122440"/>
                  </a:lnTo>
                  <a:lnTo>
                    <a:pt x="624382" y="121920"/>
                  </a:lnTo>
                  <a:lnTo>
                    <a:pt x="590537" y="127000"/>
                  </a:lnTo>
                  <a:lnTo>
                    <a:pt x="573519" y="128270"/>
                  </a:lnTo>
                  <a:lnTo>
                    <a:pt x="580123" y="125730"/>
                  </a:lnTo>
                  <a:lnTo>
                    <a:pt x="594042" y="123190"/>
                  </a:lnTo>
                  <a:lnTo>
                    <a:pt x="587603" y="120650"/>
                  </a:lnTo>
                  <a:lnTo>
                    <a:pt x="588035" y="120650"/>
                  </a:lnTo>
                  <a:lnTo>
                    <a:pt x="598170" y="121920"/>
                  </a:lnTo>
                  <a:lnTo>
                    <a:pt x="608355" y="120650"/>
                  </a:lnTo>
                  <a:lnTo>
                    <a:pt x="616127" y="121920"/>
                  </a:lnTo>
                  <a:lnTo>
                    <a:pt x="624382" y="121920"/>
                  </a:lnTo>
                  <a:lnTo>
                    <a:pt x="632167" y="121920"/>
                  </a:lnTo>
                  <a:lnTo>
                    <a:pt x="635914" y="120650"/>
                  </a:lnTo>
                  <a:lnTo>
                    <a:pt x="639660" y="119380"/>
                  </a:lnTo>
                  <a:lnTo>
                    <a:pt x="626986" y="118110"/>
                  </a:lnTo>
                  <a:lnTo>
                    <a:pt x="601383" y="118110"/>
                  </a:lnTo>
                  <a:lnTo>
                    <a:pt x="588619" y="116840"/>
                  </a:lnTo>
                  <a:lnTo>
                    <a:pt x="601230" y="116840"/>
                  </a:lnTo>
                  <a:lnTo>
                    <a:pt x="614057" y="115570"/>
                  </a:lnTo>
                  <a:lnTo>
                    <a:pt x="626833" y="115570"/>
                  </a:lnTo>
                  <a:lnTo>
                    <a:pt x="639318" y="116840"/>
                  </a:lnTo>
                  <a:lnTo>
                    <a:pt x="660120" y="121920"/>
                  </a:lnTo>
                  <a:lnTo>
                    <a:pt x="670775" y="123190"/>
                  </a:lnTo>
                  <a:lnTo>
                    <a:pt x="681101" y="120650"/>
                  </a:lnTo>
                  <a:lnTo>
                    <a:pt x="678548" y="118110"/>
                  </a:lnTo>
                  <a:lnTo>
                    <a:pt x="677227" y="116840"/>
                  </a:lnTo>
                  <a:lnTo>
                    <a:pt x="682929" y="116840"/>
                  </a:lnTo>
                  <a:lnTo>
                    <a:pt x="685723" y="115570"/>
                  </a:lnTo>
                  <a:lnTo>
                    <a:pt x="666496" y="114300"/>
                  </a:lnTo>
                  <a:lnTo>
                    <a:pt x="612419" y="114300"/>
                  </a:lnTo>
                  <a:lnTo>
                    <a:pt x="609549" y="113030"/>
                  </a:lnTo>
                  <a:lnTo>
                    <a:pt x="604139" y="111760"/>
                  </a:lnTo>
                  <a:lnTo>
                    <a:pt x="600227" y="110490"/>
                  </a:lnTo>
                  <a:lnTo>
                    <a:pt x="605891" y="111760"/>
                  </a:lnTo>
                  <a:lnTo>
                    <a:pt x="621880" y="111760"/>
                  </a:lnTo>
                  <a:lnTo>
                    <a:pt x="621652" y="110490"/>
                  </a:lnTo>
                  <a:lnTo>
                    <a:pt x="620966" y="106680"/>
                  </a:lnTo>
                  <a:lnTo>
                    <a:pt x="628103" y="107950"/>
                  </a:lnTo>
                  <a:lnTo>
                    <a:pt x="631850" y="111760"/>
                  </a:lnTo>
                  <a:lnTo>
                    <a:pt x="642632" y="113030"/>
                  </a:lnTo>
                  <a:lnTo>
                    <a:pt x="648398" y="113030"/>
                  </a:lnTo>
                  <a:lnTo>
                    <a:pt x="653592" y="110490"/>
                  </a:lnTo>
                  <a:lnTo>
                    <a:pt x="651065" y="108712"/>
                  </a:lnTo>
                  <a:lnTo>
                    <a:pt x="671296" y="110490"/>
                  </a:lnTo>
                  <a:lnTo>
                    <a:pt x="685596" y="109220"/>
                  </a:lnTo>
                  <a:lnTo>
                    <a:pt x="703592" y="106680"/>
                  </a:lnTo>
                  <a:lnTo>
                    <a:pt x="720928" y="106680"/>
                  </a:lnTo>
                  <a:lnTo>
                    <a:pt x="726668" y="105410"/>
                  </a:lnTo>
                  <a:lnTo>
                    <a:pt x="732243" y="104140"/>
                  </a:lnTo>
                  <a:lnTo>
                    <a:pt x="734174" y="101600"/>
                  </a:lnTo>
                  <a:lnTo>
                    <a:pt x="732447" y="100330"/>
                  </a:lnTo>
                  <a:lnTo>
                    <a:pt x="728980" y="97790"/>
                  </a:lnTo>
                  <a:lnTo>
                    <a:pt x="722236" y="96520"/>
                  </a:lnTo>
                  <a:lnTo>
                    <a:pt x="701586" y="96520"/>
                  </a:lnTo>
                  <a:lnTo>
                    <a:pt x="712177" y="93980"/>
                  </a:lnTo>
                  <a:lnTo>
                    <a:pt x="723176" y="93980"/>
                  </a:lnTo>
                  <a:lnTo>
                    <a:pt x="734314" y="95250"/>
                  </a:lnTo>
                  <a:lnTo>
                    <a:pt x="745324" y="95250"/>
                  </a:lnTo>
                  <a:lnTo>
                    <a:pt x="744270" y="97790"/>
                  </a:lnTo>
                  <a:lnTo>
                    <a:pt x="743775" y="100330"/>
                  </a:lnTo>
                  <a:lnTo>
                    <a:pt x="757428" y="101600"/>
                  </a:lnTo>
                  <a:lnTo>
                    <a:pt x="771410" y="100330"/>
                  </a:lnTo>
                  <a:lnTo>
                    <a:pt x="798690" y="95250"/>
                  </a:lnTo>
                  <a:lnTo>
                    <a:pt x="795959" y="92710"/>
                  </a:lnTo>
                  <a:lnTo>
                    <a:pt x="793026" y="92710"/>
                  </a:lnTo>
                  <a:lnTo>
                    <a:pt x="796239" y="91440"/>
                  </a:lnTo>
                  <a:lnTo>
                    <a:pt x="809650" y="91440"/>
                  </a:lnTo>
                  <a:lnTo>
                    <a:pt x="815721" y="88900"/>
                  </a:lnTo>
                  <a:lnTo>
                    <a:pt x="814590" y="87630"/>
                  </a:lnTo>
                  <a:lnTo>
                    <a:pt x="812330" y="85090"/>
                  </a:lnTo>
                  <a:lnTo>
                    <a:pt x="827595" y="85090"/>
                  </a:lnTo>
                  <a:lnTo>
                    <a:pt x="831151" y="83820"/>
                  </a:lnTo>
                  <a:lnTo>
                    <a:pt x="834694" y="82550"/>
                  </a:lnTo>
                  <a:lnTo>
                    <a:pt x="828916" y="81280"/>
                  </a:lnTo>
                  <a:lnTo>
                    <a:pt x="833259" y="74930"/>
                  </a:lnTo>
                  <a:lnTo>
                    <a:pt x="827328" y="73660"/>
                  </a:lnTo>
                  <a:lnTo>
                    <a:pt x="832954" y="72390"/>
                  </a:lnTo>
                  <a:lnTo>
                    <a:pt x="835736" y="76200"/>
                  </a:lnTo>
                  <a:lnTo>
                    <a:pt x="845680" y="80010"/>
                  </a:lnTo>
                  <a:lnTo>
                    <a:pt x="853211" y="78740"/>
                  </a:lnTo>
                  <a:lnTo>
                    <a:pt x="858342" y="77470"/>
                  </a:lnTo>
                  <a:lnTo>
                    <a:pt x="883704" y="69850"/>
                  </a:lnTo>
                  <a:lnTo>
                    <a:pt x="909485" y="64770"/>
                  </a:lnTo>
                  <a:lnTo>
                    <a:pt x="923099" y="62230"/>
                  </a:lnTo>
                  <a:lnTo>
                    <a:pt x="950328" y="57150"/>
                  </a:lnTo>
                  <a:lnTo>
                    <a:pt x="963955" y="54610"/>
                  </a:lnTo>
                  <a:lnTo>
                    <a:pt x="989533" y="52070"/>
                  </a:lnTo>
                  <a:lnTo>
                    <a:pt x="1002233" y="49530"/>
                  </a:lnTo>
                  <a:lnTo>
                    <a:pt x="1014590" y="45720"/>
                  </a:lnTo>
                  <a:lnTo>
                    <a:pt x="1008875" y="43180"/>
                  </a:lnTo>
                  <a:lnTo>
                    <a:pt x="995286" y="43180"/>
                  </a:lnTo>
                  <a:lnTo>
                    <a:pt x="989037" y="44450"/>
                  </a:lnTo>
                  <a:lnTo>
                    <a:pt x="970191" y="46990"/>
                  </a:lnTo>
                  <a:lnTo>
                    <a:pt x="960742" y="46990"/>
                  </a:lnTo>
                  <a:lnTo>
                    <a:pt x="951268" y="48260"/>
                  </a:lnTo>
                  <a:lnTo>
                    <a:pt x="929754" y="49530"/>
                  </a:lnTo>
                  <a:lnTo>
                    <a:pt x="865263" y="57150"/>
                  </a:lnTo>
                  <a:lnTo>
                    <a:pt x="867968" y="55880"/>
                  </a:lnTo>
                  <a:lnTo>
                    <a:pt x="873379" y="55880"/>
                  </a:lnTo>
                  <a:lnTo>
                    <a:pt x="870292" y="54610"/>
                  </a:lnTo>
                  <a:lnTo>
                    <a:pt x="864082" y="54610"/>
                  </a:lnTo>
                  <a:lnTo>
                    <a:pt x="888987" y="53340"/>
                  </a:lnTo>
                  <a:lnTo>
                    <a:pt x="913853" y="50800"/>
                  </a:lnTo>
                  <a:lnTo>
                    <a:pt x="938695" y="46990"/>
                  </a:lnTo>
                  <a:lnTo>
                    <a:pt x="951128" y="45720"/>
                  </a:lnTo>
                  <a:lnTo>
                    <a:pt x="963549" y="44450"/>
                  </a:lnTo>
                  <a:lnTo>
                    <a:pt x="950302" y="43180"/>
                  </a:lnTo>
                  <a:lnTo>
                    <a:pt x="923442" y="45720"/>
                  </a:lnTo>
                  <a:lnTo>
                    <a:pt x="910145" y="44450"/>
                  </a:lnTo>
                  <a:lnTo>
                    <a:pt x="919441" y="44450"/>
                  </a:lnTo>
                  <a:lnTo>
                    <a:pt x="917867" y="43180"/>
                  </a:lnTo>
                  <a:lnTo>
                    <a:pt x="915098" y="40944"/>
                  </a:lnTo>
                  <a:lnTo>
                    <a:pt x="927417" y="44450"/>
                  </a:lnTo>
                  <a:lnTo>
                    <a:pt x="943559" y="41910"/>
                  </a:lnTo>
                  <a:lnTo>
                    <a:pt x="957135" y="41910"/>
                  </a:lnTo>
                  <a:lnTo>
                    <a:pt x="970762" y="40640"/>
                  </a:lnTo>
                  <a:lnTo>
                    <a:pt x="998004" y="40640"/>
                  </a:lnTo>
                  <a:lnTo>
                    <a:pt x="993876" y="39370"/>
                  </a:lnTo>
                  <a:lnTo>
                    <a:pt x="985583" y="39370"/>
                  </a:lnTo>
                  <a:lnTo>
                    <a:pt x="1011466" y="38100"/>
                  </a:lnTo>
                  <a:lnTo>
                    <a:pt x="1037336" y="36830"/>
                  </a:lnTo>
                  <a:lnTo>
                    <a:pt x="1088859" y="30480"/>
                  </a:lnTo>
                  <a:lnTo>
                    <a:pt x="1119784" y="24130"/>
                  </a:lnTo>
                  <a:lnTo>
                    <a:pt x="1123492" y="2032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580621" y="2188527"/>
              <a:ext cx="1979930" cy="1140460"/>
            </a:xfrm>
            <a:custGeom>
              <a:avLst/>
              <a:gdLst/>
              <a:ahLst/>
              <a:cxnLst/>
              <a:rect l="l" t="t" r="r" b="b"/>
              <a:pathLst>
                <a:path w="1979929" h="1140460">
                  <a:moveTo>
                    <a:pt x="13119" y="275069"/>
                  </a:moveTo>
                  <a:lnTo>
                    <a:pt x="10020" y="275056"/>
                  </a:lnTo>
                  <a:lnTo>
                    <a:pt x="7327" y="276085"/>
                  </a:lnTo>
                  <a:lnTo>
                    <a:pt x="5003" y="278168"/>
                  </a:lnTo>
                  <a:lnTo>
                    <a:pt x="8026" y="277977"/>
                  </a:lnTo>
                  <a:lnTo>
                    <a:pt x="10731" y="276948"/>
                  </a:lnTo>
                  <a:lnTo>
                    <a:pt x="13119" y="275069"/>
                  </a:lnTo>
                  <a:close/>
                </a:path>
                <a:path w="1979929" h="1140460">
                  <a:moveTo>
                    <a:pt x="14287" y="464273"/>
                  </a:moveTo>
                  <a:lnTo>
                    <a:pt x="10426" y="462343"/>
                  </a:lnTo>
                  <a:lnTo>
                    <a:pt x="6565" y="461949"/>
                  </a:lnTo>
                  <a:lnTo>
                    <a:pt x="8559" y="464705"/>
                  </a:lnTo>
                  <a:lnTo>
                    <a:pt x="11137" y="465480"/>
                  </a:lnTo>
                  <a:lnTo>
                    <a:pt x="14287" y="464273"/>
                  </a:lnTo>
                  <a:close/>
                </a:path>
                <a:path w="1979929" h="1140460">
                  <a:moveTo>
                    <a:pt x="15849" y="531228"/>
                  </a:moveTo>
                  <a:lnTo>
                    <a:pt x="12204" y="526681"/>
                  </a:lnTo>
                  <a:lnTo>
                    <a:pt x="1930" y="535559"/>
                  </a:lnTo>
                  <a:lnTo>
                    <a:pt x="0" y="538568"/>
                  </a:lnTo>
                  <a:lnTo>
                    <a:pt x="5346" y="537095"/>
                  </a:lnTo>
                  <a:lnTo>
                    <a:pt x="12509" y="536321"/>
                  </a:lnTo>
                  <a:lnTo>
                    <a:pt x="15849" y="531228"/>
                  </a:lnTo>
                  <a:close/>
                </a:path>
                <a:path w="1979929" h="1140460">
                  <a:moveTo>
                    <a:pt x="16090" y="548474"/>
                  </a:moveTo>
                  <a:lnTo>
                    <a:pt x="15849" y="545147"/>
                  </a:lnTo>
                  <a:lnTo>
                    <a:pt x="12788" y="545020"/>
                  </a:lnTo>
                  <a:lnTo>
                    <a:pt x="10960" y="546735"/>
                  </a:lnTo>
                  <a:lnTo>
                    <a:pt x="10807" y="549783"/>
                  </a:lnTo>
                  <a:lnTo>
                    <a:pt x="14528" y="551103"/>
                  </a:lnTo>
                  <a:lnTo>
                    <a:pt x="16090" y="548474"/>
                  </a:lnTo>
                  <a:close/>
                </a:path>
                <a:path w="1979929" h="1140460">
                  <a:moveTo>
                    <a:pt x="20129" y="587362"/>
                  </a:moveTo>
                  <a:lnTo>
                    <a:pt x="18034" y="578434"/>
                  </a:lnTo>
                  <a:lnTo>
                    <a:pt x="19723" y="574916"/>
                  </a:lnTo>
                  <a:lnTo>
                    <a:pt x="12293" y="572541"/>
                  </a:lnTo>
                  <a:lnTo>
                    <a:pt x="12077" y="584060"/>
                  </a:lnTo>
                  <a:lnTo>
                    <a:pt x="14668" y="588073"/>
                  </a:lnTo>
                  <a:lnTo>
                    <a:pt x="20129" y="587362"/>
                  </a:lnTo>
                  <a:close/>
                </a:path>
                <a:path w="1979929" h="1140460">
                  <a:moveTo>
                    <a:pt x="20472" y="542836"/>
                  </a:moveTo>
                  <a:lnTo>
                    <a:pt x="17665" y="542721"/>
                  </a:lnTo>
                  <a:lnTo>
                    <a:pt x="17424" y="544144"/>
                  </a:lnTo>
                  <a:lnTo>
                    <a:pt x="19723" y="547077"/>
                  </a:lnTo>
                  <a:lnTo>
                    <a:pt x="20472" y="542836"/>
                  </a:lnTo>
                  <a:close/>
                </a:path>
                <a:path w="1979929" h="1140460">
                  <a:moveTo>
                    <a:pt x="30581" y="570674"/>
                  </a:moveTo>
                  <a:lnTo>
                    <a:pt x="26657" y="570674"/>
                  </a:lnTo>
                  <a:lnTo>
                    <a:pt x="29768" y="572884"/>
                  </a:lnTo>
                  <a:lnTo>
                    <a:pt x="29629" y="571195"/>
                  </a:lnTo>
                  <a:lnTo>
                    <a:pt x="30581" y="570674"/>
                  </a:lnTo>
                  <a:close/>
                </a:path>
                <a:path w="1979929" h="1140460">
                  <a:moveTo>
                    <a:pt x="37884" y="373748"/>
                  </a:moveTo>
                  <a:lnTo>
                    <a:pt x="33642" y="372973"/>
                  </a:lnTo>
                  <a:lnTo>
                    <a:pt x="34874" y="374002"/>
                  </a:lnTo>
                  <a:lnTo>
                    <a:pt x="36296" y="374256"/>
                  </a:lnTo>
                  <a:lnTo>
                    <a:pt x="37884" y="373748"/>
                  </a:lnTo>
                  <a:close/>
                </a:path>
                <a:path w="1979929" h="1140460">
                  <a:moveTo>
                    <a:pt x="41757" y="368706"/>
                  </a:moveTo>
                  <a:lnTo>
                    <a:pt x="36220" y="367715"/>
                  </a:lnTo>
                  <a:lnTo>
                    <a:pt x="30683" y="366687"/>
                  </a:lnTo>
                  <a:lnTo>
                    <a:pt x="25146" y="365620"/>
                  </a:lnTo>
                  <a:lnTo>
                    <a:pt x="27559" y="369328"/>
                  </a:lnTo>
                  <a:lnTo>
                    <a:pt x="38112" y="370674"/>
                  </a:lnTo>
                  <a:lnTo>
                    <a:pt x="41757" y="368706"/>
                  </a:lnTo>
                  <a:close/>
                </a:path>
                <a:path w="1979929" h="1140460">
                  <a:moveTo>
                    <a:pt x="51803" y="30949"/>
                  </a:moveTo>
                  <a:lnTo>
                    <a:pt x="48552" y="30810"/>
                  </a:lnTo>
                  <a:lnTo>
                    <a:pt x="45720" y="31838"/>
                  </a:lnTo>
                  <a:lnTo>
                    <a:pt x="43319" y="34048"/>
                  </a:lnTo>
                  <a:lnTo>
                    <a:pt x="46431" y="33807"/>
                  </a:lnTo>
                  <a:lnTo>
                    <a:pt x="49263" y="32766"/>
                  </a:lnTo>
                  <a:lnTo>
                    <a:pt x="51803" y="30949"/>
                  </a:lnTo>
                  <a:close/>
                </a:path>
                <a:path w="1979929" h="1140460">
                  <a:moveTo>
                    <a:pt x="60350" y="386537"/>
                  </a:moveTo>
                  <a:lnTo>
                    <a:pt x="56476" y="385762"/>
                  </a:lnTo>
                  <a:lnTo>
                    <a:pt x="57696" y="386384"/>
                  </a:lnTo>
                  <a:lnTo>
                    <a:pt x="58978" y="386638"/>
                  </a:lnTo>
                  <a:lnTo>
                    <a:pt x="60350" y="386537"/>
                  </a:lnTo>
                  <a:close/>
                </a:path>
                <a:path w="1979929" h="1140460">
                  <a:moveTo>
                    <a:pt x="65773" y="330796"/>
                  </a:moveTo>
                  <a:lnTo>
                    <a:pt x="62496" y="334327"/>
                  </a:lnTo>
                  <a:lnTo>
                    <a:pt x="55829" y="333387"/>
                  </a:lnTo>
                  <a:lnTo>
                    <a:pt x="51803" y="335826"/>
                  </a:lnTo>
                  <a:lnTo>
                    <a:pt x="57340" y="338658"/>
                  </a:lnTo>
                  <a:lnTo>
                    <a:pt x="64173" y="337591"/>
                  </a:lnTo>
                  <a:lnTo>
                    <a:pt x="65773" y="330796"/>
                  </a:lnTo>
                  <a:close/>
                </a:path>
                <a:path w="1979929" h="1140460">
                  <a:moveTo>
                    <a:pt x="74269" y="388073"/>
                  </a:moveTo>
                  <a:lnTo>
                    <a:pt x="70281" y="388340"/>
                  </a:lnTo>
                  <a:lnTo>
                    <a:pt x="66294" y="389064"/>
                  </a:lnTo>
                  <a:lnTo>
                    <a:pt x="62661" y="390779"/>
                  </a:lnTo>
                  <a:lnTo>
                    <a:pt x="65392" y="390982"/>
                  </a:lnTo>
                  <a:lnTo>
                    <a:pt x="68097" y="391375"/>
                  </a:lnTo>
                  <a:lnTo>
                    <a:pt x="70777" y="391947"/>
                  </a:lnTo>
                  <a:lnTo>
                    <a:pt x="72326" y="391007"/>
                  </a:lnTo>
                  <a:lnTo>
                    <a:pt x="73482" y="389712"/>
                  </a:lnTo>
                  <a:lnTo>
                    <a:pt x="74269" y="388073"/>
                  </a:lnTo>
                  <a:close/>
                </a:path>
                <a:path w="1979929" h="1140460">
                  <a:moveTo>
                    <a:pt x="75450" y="335470"/>
                  </a:moveTo>
                  <a:lnTo>
                    <a:pt x="72263" y="335572"/>
                  </a:lnTo>
                  <a:lnTo>
                    <a:pt x="69418" y="336600"/>
                  </a:lnTo>
                  <a:lnTo>
                    <a:pt x="66903" y="338569"/>
                  </a:lnTo>
                  <a:lnTo>
                    <a:pt x="70040" y="338315"/>
                  </a:lnTo>
                  <a:lnTo>
                    <a:pt x="72885" y="337286"/>
                  </a:lnTo>
                  <a:lnTo>
                    <a:pt x="75450" y="335470"/>
                  </a:lnTo>
                  <a:close/>
                </a:path>
                <a:path w="1979929" h="1140460">
                  <a:moveTo>
                    <a:pt x="95542" y="391922"/>
                  </a:moveTo>
                  <a:lnTo>
                    <a:pt x="91681" y="391134"/>
                  </a:lnTo>
                  <a:lnTo>
                    <a:pt x="90449" y="394436"/>
                  </a:lnTo>
                  <a:lnTo>
                    <a:pt x="91732" y="394690"/>
                  </a:lnTo>
                  <a:lnTo>
                    <a:pt x="95542" y="391922"/>
                  </a:lnTo>
                  <a:close/>
                </a:path>
                <a:path w="1979929" h="1140460">
                  <a:moveTo>
                    <a:pt x="132295" y="416293"/>
                  </a:moveTo>
                  <a:lnTo>
                    <a:pt x="129984" y="412419"/>
                  </a:lnTo>
                  <a:lnTo>
                    <a:pt x="127584" y="413562"/>
                  </a:lnTo>
                  <a:lnTo>
                    <a:pt x="125653" y="415239"/>
                  </a:lnTo>
                  <a:lnTo>
                    <a:pt x="124193" y="417449"/>
                  </a:lnTo>
                  <a:lnTo>
                    <a:pt x="126987" y="417741"/>
                  </a:lnTo>
                  <a:lnTo>
                    <a:pt x="129692" y="417347"/>
                  </a:lnTo>
                  <a:lnTo>
                    <a:pt x="132295" y="416293"/>
                  </a:lnTo>
                  <a:close/>
                </a:path>
                <a:path w="1979929" h="1140460">
                  <a:moveTo>
                    <a:pt x="135547" y="495325"/>
                  </a:moveTo>
                  <a:lnTo>
                    <a:pt x="134607" y="489038"/>
                  </a:lnTo>
                  <a:lnTo>
                    <a:pt x="132168" y="489000"/>
                  </a:lnTo>
                  <a:lnTo>
                    <a:pt x="129730" y="489127"/>
                  </a:lnTo>
                  <a:lnTo>
                    <a:pt x="127304" y="489432"/>
                  </a:lnTo>
                  <a:lnTo>
                    <a:pt x="128816" y="493610"/>
                  </a:lnTo>
                  <a:lnTo>
                    <a:pt x="135547" y="495325"/>
                  </a:lnTo>
                  <a:close/>
                </a:path>
                <a:path w="1979929" h="1140460">
                  <a:moveTo>
                    <a:pt x="138861" y="425983"/>
                  </a:moveTo>
                  <a:lnTo>
                    <a:pt x="134734" y="424522"/>
                  </a:lnTo>
                  <a:lnTo>
                    <a:pt x="130048" y="422973"/>
                  </a:lnTo>
                  <a:lnTo>
                    <a:pt x="126492" y="426758"/>
                  </a:lnTo>
                  <a:lnTo>
                    <a:pt x="129476" y="426643"/>
                  </a:lnTo>
                  <a:lnTo>
                    <a:pt x="132461" y="426770"/>
                  </a:lnTo>
                  <a:lnTo>
                    <a:pt x="135420" y="427139"/>
                  </a:lnTo>
                  <a:lnTo>
                    <a:pt x="138861" y="425983"/>
                  </a:lnTo>
                  <a:close/>
                </a:path>
                <a:path w="1979929" h="1140460">
                  <a:moveTo>
                    <a:pt x="143154" y="433324"/>
                  </a:moveTo>
                  <a:lnTo>
                    <a:pt x="139280" y="433324"/>
                  </a:lnTo>
                  <a:lnTo>
                    <a:pt x="140550" y="433654"/>
                  </a:lnTo>
                  <a:lnTo>
                    <a:pt x="141846" y="433654"/>
                  </a:lnTo>
                  <a:lnTo>
                    <a:pt x="143154" y="433324"/>
                  </a:lnTo>
                  <a:close/>
                </a:path>
                <a:path w="1979929" h="1140460">
                  <a:moveTo>
                    <a:pt x="145084" y="435635"/>
                  </a:moveTo>
                  <a:lnTo>
                    <a:pt x="141224" y="434467"/>
                  </a:lnTo>
                  <a:lnTo>
                    <a:pt x="142684" y="435787"/>
                  </a:lnTo>
                  <a:lnTo>
                    <a:pt x="143649" y="437134"/>
                  </a:lnTo>
                  <a:lnTo>
                    <a:pt x="145084" y="435635"/>
                  </a:lnTo>
                  <a:close/>
                </a:path>
                <a:path w="1979929" h="1140460">
                  <a:moveTo>
                    <a:pt x="148526" y="467017"/>
                  </a:moveTo>
                  <a:lnTo>
                    <a:pt x="146989" y="467550"/>
                  </a:lnTo>
                  <a:lnTo>
                    <a:pt x="145567" y="468325"/>
                  </a:lnTo>
                  <a:lnTo>
                    <a:pt x="144284" y="469328"/>
                  </a:lnTo>
                  <a:lnTo>
                    <a:pt x="148526" y="467017"/>
                  </a:lnTo>
                  <a:close/>
                </a:path>
                <a:path w="1979929" h="1140460">
                  <a:moveTo>
                    <a:pt x="163626" y="430225"/>
                  </a:moveTo>
                  <a:lnTo>
                    <a:pt x="157937" y="430047"/>
                  </a:lnTo>
                  <a:lnTo>
                    <a:pt x="152450" y="433044"/>
                  </a:lnTo>
                  <a:lnTo>
                    <a:pt x="147396" y="435254"/>
                  </a:lnTo>
                  <a:lnTo>
                    <a:pt x="152654" y="437781"/>
                  </a:lnTo>
                  <a:lnTo>
                    <a:pt x="159816" y="433641"/>
                  </a:lnTo>
                  <a:lnTo>
                    <a:pt x="163626" y="430225"/>
                  </a:lnTo>
                  <a:close/>
                </a:path>
                <a:path w="1979929" h="1140460">
                  <a:moveTo>
                    <a:pt x="164058" y="429069"/>
                  </a:moveTo>
                  <a:lnTo>
                    <a:pt x="162572" y="428980"/>
                  </a:lnTo>
                  <a:lnTo>
                    <a:pt x="161150" y="429234"/>
                  </a:lnTo>
                  <a:lnTo>
                    <a:pt x="159766" y="429844"/>
                  </a:lnTo>
                  <a:lnTo>
                    <a:pt x="162623" y="429323"/>
                  </a:lnTo>
                  <a:lnTo>
                    <a:pt x="164058" y="429069"/>
                  </a:lnTo>
                  <a:close/>
                </a:path>
                <a:path w="1979929" h="1140460">
                  <a:moveTo>
                    <a:pt x="172554" y="774"/>
                  </a:moveTo>
                  <a:lnTo>
                    <a:pt x="167868" y="0"/>
                  </a:lnTo>
                  <a:lnTo>
                    <a:pt x="163626" y="2705"/>
                  </a:lnTo>
                  <a:lnTo>
                    <a:pt x="166763" y="3987"/>
                  </a:lnTo>
                  <a:lnTo>
                    <a:pt x="170167" y="3073"/>
                  </a:lnTo>
                  <a:lnTo>
                    <a:pt x="172554" y="774"/>
                  </a:lnTo>
                  <a:close/>
                </a:path>
                <a:path w="1979929" h="1140460">
                  <a:moveTo>
                    <a:pt x="1685836" y="989711"/>
                  </a:moveTo>
                  <a:lnTo>
                    <a:pt x="1674469" y="987717"/>
                  </a:lnTo>
                  <a:lnTo>
                    <a:pt x="1671510" y="989291"/>
                  </a:lnTo>
                  <a:lnTo>
                    <a:pt x="1674622" y="989241"/>
                  </a:lnTo>
                  <a:lnTo>
                    <a:pt x="1677327" y="990269"/>
                  </a:lnTo>
                  <a:lnTo>
                    <a:pt x="1679613" y="992390"/>
                  </a:lnTo>
                  <a:lnTo>
                    <a:pt x="1685836" y="989711"/>
                  </a:lnTo>
                  <a:close/>
                </a:path>
                <a:path w="1979929" h="1140460">
                  <a:moveTo>
                    <a:pt x="1687144" y="1028382"/>
                  </a:moveTo>
                  <a:lnTo>
                    <a:pt x="1686039" y="1027379"/>
                  </a:lnTo>
                  <a:lnTo>
                    <a:pt x="1684743" y="1026744"/>
                  </a:lnTo>
                  <a:lnTo>
                    <a:pt x="1683270" y="1026464"/>
                  </a:lnTo>
                  <a:lnTo>
                    <a:pt x="1687144" y="1028382"/>
                  </a:lnTo>
                  <a:close/>
                </a:path>
                <a:path w="1979929" h="1140460">
                  <a:moveTo>
                    <a:pt x="1738388" y="942987"/>
                  </a:moveTo>
                  <a:lnTo>
                    <a:pt x="1736788" y="944626"/>
                  </a:lnTo>
                  <a:lnTo>
                    <a:pt x="1735645" y="946581"/>
                  </a:lnTo>
                  <a:lnTo>
                    <a:pt x="1738388" y="942987"/>
                  </a:lnTo>
                  <a:close/>
                </a:path>
                <a:path w="1979929" h="1140460">
                  <a:moveTo>
                    <a:pt x="1979510" y="1135176"/>
                  </a:moveTo>
                  <a:lnTo>
                    <a:pt x="1973199" y="1131658"/>
                  </a:lnTo>
                  <a:lnTo>
                    <a:pt x="1969604" y="1132776"/>
                  </a:lnTo>
                  <a:lnTo>
                    <a:pt x="1963661" y="1136332"/>
                  </a:lnTo>
                  <a:lnTo>
                    <a:pt x="1966429" y="1137272"/>
                  </a:lnTo>
                  <a:lnTo>
                    <a:pt x="1968995" y="1138555"/>
                  </a:lnTo>
                  <a:lnTo>
                    <a:pt x="1971408" y="1140218"/>
                  </a:lnTo>
                  <a:lnTo>
                    <a:pt x="1974735" y="1139901"/>
                  </a:lnTo>
                  <a:lnTo>
                    <a:pt x="1977669" y="1137907"/>
                  </a:lnTo>
                  <a:lnTo>
                    <a:pt x="1979510" y="1135176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300130" y="5401042"/>
              <a:ext cx="121627" cy="173214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204933" y="5672125"/>
              <a:ext cx="1014177" cy="1063369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4512742" y="5048110"/>
              <a:ext cx="1605915" cy="2189480"/>
            </a:xfrm>
            <a:custGeom>
              <a:avLst/>
              <a:gdLst/>
              <a:ahLst/>
              <a:cxnLst/>
              <a:rect l="l" t="t" r="r" b="b"/>
              <a:pathLst>
                <a:path w="1605914" h="2189479">
                  <a:moveTo>
                    <a:pt x="102679" y="79248"/>
                  </a:moveTo>
                  <a:lnTo>
                    <a:pt x="101015" y="79248"/>
                  </a:lnTo>
                  <a:lnTo>
                    <a:pt x="95808" y="82435"/>
                  </a:lnTo>
                  <a:lnTo>
                    <a:pt x="102679" y="79248"/>
                  </a:lnTo>
                  <a:close/>
                </a:path>
                <a:path w="1605914" h="2189479">
                  <a:moveTo>
                    <a:pt x="120700" y="71628"/>
                  </a:moveTo>
                  <a:lnTo>
                    <a:pt x="102679" y="79248"/>
                  </a:lnTo>
                  <a:lnTo>
                    <a:pt x="108521" y="79248"/>
                  </a:lnTo>
                  <a:lnTo>
                    <a:pt x="115633" y="76708"/>
                  </a:lnTo>
                  <a:lnTo>
                    <a:pt x="120700" y="71628"/>
                  </a:lnTo>
                  <a:close/>
                </a:path>
                <a:path w="1605914" h="2189479">
                  <a:moveTo>
                    <a:pt x="193255" y="339598"/>
                  </a:moveTo>
                  <a:lnTo>
                    <a:pt x="192443" y="339509"/>
                  </a:lnTo>
                  <a:lnTo>
                    <a:pt x="191871" y="339598"/>
                  </a:lnTo>
                  <a:lnTo>
                    <a:pt x="193255" y="339598"/>
                  </a:lnTo>
                  <a:close/>
                </a:path>
                <a:path w="1605914" h="2189479">
                  <a:moveTo>
                    <a:pt x="366217" y="113893"/>
                  </a:moveTo>
                  <a:lnTo>
                    <a:pt x="364477" y="112204"/>
                  </a:lnTo>
                  <a:lnTo>
                    <a:pt x="363004" y="112991"/>
                  </a:lnTo>
                  <a:lnTo>
                    <a:pt x="361708" y="114020"/>
                  </a:lnTo>
                  <a:lnTo>
                    <a:pt x="360616" y="115290"/>
                  </a:lnTo>
                  <a:lnTo>
                    <a:pt x="364477" y="116459"/>
                  </a:lnTo>
                  <a:lnTo>
                    <a:pt x="366217" y="115303"/>
                  </a:lnTo>
                  <a:lnTo>
                    <a:pt x="366217" y="113893"/>
                  </a:lnTo>
                  <a:close/>
                </a:path>
                <a:path w="1605914" h="2189479">
                  <a:moveTo>
                    <a:pt x="401815" y="442468"/>
                  </a:moveTo>
                  <a:lnTo>
                    <a:pt x="401040" y="439978"/>
                  </a:lnTo>
                  <a:lnTo>
                    <a:pt x="400659" y="439928"/>
                  </a:lnTo>
                  <a:lnTo>
                    <a:pt x="401815" y="442468"/>
                  </a:lnTo>
                  <a:close/>
                </a:path>
                <a:path w="1605914" h="2189479">
                  <a:moveTo>
                    <a:pt x="425526" y="113245"/>
                  </a:moveTo>
                  <a:lnTo>
                    <a:pt x="422897" y="102882"/>
                  </a:lnTo>
                  <a:lnTo>
                    <a:pt x="418566" y="104559"/>
                  </a:lnTo>
                  <a:lnTo>
                    <a:pt x="417741" y="110337"/>
                  </a:lnTo>
                  <a:lnTo>
                    <a:pt x="409892" y="111404"/>
                  </a:lnTo>
                  <a:lnTo>
                    <a:pt x="409651" y="106045"/>
                  </a:lnTo>
                  <a:lnTo>
                    <a:pt x="404622" y="107645"/>
                  </a:lnTo>
                  <a:lnTo>
                    <a:pt x="402005" y="110058"/>
                  </a:lnTo>
                  <a:lnTo>
                    <a:pt x="405574" y="112661"/>
                  </a:lnTo>
                  <a:lnTo>
                    <a:pt x="411124" y="115227"/>
                  </a:lnTo>
                  <a:lnTo>
                    <a:pt x="414401" y="117589"/>
                  </a:lnTo>
                  <a:lnTo>
                    <a:pt x="424345" y="112191"/>
                  </a:lnTo>
                  <a:lnTo>
                    <a:pt x="425526" y="113245"/>
                  </a:lnTo>
                  <a:close/>
                </a:path>
                <a:path w="1605914" h="2189479">
                  <a:moveTo>
                    <a:pt x="470877" y="143116"/>
                  </a:moveTo>
                  <a:lnTo>
                    <a:pt x="469595" y="140157"/>
                  </a:lnTo>
                  <a:lnTo>
                    <a:pt x="467918" y="137452"/>
                  </a:lnTo>
                  <a:lnTo>
                    <a:pt x="465823" y="134988"/>
                  </a:lnTo>
                  <a:lnTo>
                    <a:pt x="465861" y="138201"/>
                  </a:lnTo>
                  <a:lnTo>
                    <a:pt x="468401" y="141363"/>
                  </a:lnTo>
                  <a:lnTo>
                    <a:pt x="470877" y="143116"/>
                  </a:lnTo>
                  <a:close/>
                </a:path>
                <a:path w="1605914" h="2189479">
                  <a:moveTo>
                    <a:pt x="535901" y="218160"/>
                  </a:moveTo>
                  <a:lnTo>
                    <a:pt x="533196" y="217157"/>
                  </a:lnTo>
                  <a:lnTo>
                    <a:pt x="530618" y="217411"/>
                  </a:lnTo>
                  <a:lnTo>
                    <a:pt x="528167" y="218935"/>
                  </a:lnTo>
                  <a:lnTo>
                    <a:pt x="532028" y="220484"/>
                  </a:lnTo>
                  <a:lnTo>
                    <a:pt x="535901" y="218160"/>
                  </a:lnTo>
                  <a:close/>
                </a:path>
                <a:path w="1605914" h="2189479">
                  <a:moveTo>
                    <a:pt x="538213" y="212369"/>
                  </a:moveTo>
                  <a:lnTo>
                    <a:pt x="533400" y="210210"/>
                  </a:lnTo>
                  <a:lnTo>
                    <a:pt x="529691" y="214655"/>
                  </a:lnTo>
                  <a:lnTo>
                    <a:pt x="527354" y="218173"/>
                  </a:lnTo>
                  <a:lnTo>
                    <a:pt x="531456" y="216662"/>
                  </a:lnTo>
                  <a:lnTo>
                    <a:pt x="536613" y="217589"/>
                  </a:lnTo>
                  <a:lnTo>
                    <a:pt x="538213" y="212369"/>
                  </a:lnTo>
                  <a:close/>
                </a:path>
                <a:path w="1605914" h="2189479">
                  <a:moveTo>
                    <a:pt x="540893" y="205003"/>
                  </a:moveTo>
                  <a:lnTo>
                    <a:pt x="537768" y="204203"/>
                  </a:lnTo>
                  <a:lnTo>
                    <a:pt x="535393" y="206019"/>
                  </a:lnTo>
                  <a:lnTo>
                    <a:pt x="534339" y="208876"/>
                  </a:lnTo>
                  <a:lnTo>
                    <a:pt x="538213" y="208876"/>
                  </a:lnTo>
                  <a:lnTo>
                    <a:pt x="540893" y="205003"/>
                  </a:lnTo>
                  <a:close/>
                </a:path>
                <a:path w="1605914" h="2189479">
                  <a:moveTo>
                    <a:pt x="541324" y="220129"/>
                  </a:moveTo>
                  <a:lnTo>
                    <a:pt x="537819" y="218363"/>
                  </a:lnTo>
                  <a:lnTo>
                    <a:pt x="536384" y="218884"/>
                  </a:lnTo>
                  <a:lnTo>
                    <a:pt x="537032" y="221665"/>
                  </a:lnTo>
                  <a:lnTo>
                    <a:pt x="541324" y="220129"/>
                  </a:lnTo>
                  <a:close/>
                </a:path>
                <a:path w="1605914" h="2189479">
                  <a:moveTo>
                    <a:pt x="541337" y="194957"/>
                  </a:moveTo>
                  <a:lnTo>
                    <a:pt x="536562" y="196291"/>
                  </a:lnTo>
                  <a:lnTo>
                    <a:pt x="536155" y="197586"/>
                  </a:lnTo>
                  <a:lnTo>
                    <a:pt x="540143" y="198831"/>
                  </a:lnTo>
                  <a:lnTo>
                    <a:pt x="541337" y="194957"/>
                  </a:lnTo>
                  <a:close/>
                </a:path>
                <a:path w="1605914" h="2189479">
                  <a:moveTo>
                    <a:pt x="542607" y="3949"/>
                  </a:moveTo>
                  <a:lnTo>
                    <a:pt x="539775" y="0"/>
                  </a:lnTo>
                  <a:lnTo>
                    <a:pt x="536905" y="3479"/>
                  </a:lnTo>
                  <a:lnTo>
                    <a:pt x="533095" y="8674"/>
                  </a:lnTo>
                  <a:lnTo>
                    <a:pt x="538581" y="11988"/>
                  </a:lnTo>
                  <a:lnTo>
                    <a:pt x="541286" y="8458"/>
                  </a:lnTo>
                  <a:lnTo>
                    <a:pt x="542607" y="3949"/>
                  </a:lnTo>
                  <a:close/>
                </a:path>
                <a:path w="1605914" h="2189479">
                  <a:moveTo>
                    <a:pt x="545566" y="195364"/>
                  </a:moveTo>
                  <a:lnTo>
                    <a:pt x="543636" y="195643"/>
                  </a:lnTo>
                  <a:lnTo>
                    <a:pt x="542340" y="196684"/>
                  </a:lnTo>
                  <a:lnTo>
                    <a:pt x="541705" y="198462"/>
                  </a:lnTo>
                  <a:lnTo>
                    <a:pt x="545566" y="195364"/>
                  </a:lnTo>
                  <a:close/>
                </a:path>
                <a:path w="1605914" h="2189479">
                  <a:moveTo>
                    <a:pt x="613867" y="12611"/>
                  </a:moveTo>
                  <a:lnTo>
                    <a:pt x="605980" y="5422"/>
                  </a:lnTo>
                  <a:lnTo>
                    <a:pt x="601675" y="3822"/>
                  </a:lnTo>
                  <a:lnTo>
                    <a:pt x="601675" y="8382"/>
                  </a:lnTo>
                  <a:lnTo>
                    <a:pt x="600760" y="13233"/>
                  </a:lnTo>
                  <a:lnTo>
                    <a:pt x="605917" y="15430"/>
                  </a:lnTo>
                  <a:lnTo>
                    <a:pt x="613867" y="12611"/>
                  </a:lnTo>
                  <a:close/>
                </a:path>
                <a:path w="1605914" h="2189479">
                  <a:moveTo>
                    <a:pt x="936713" y="637959"/>
                  </a:moveTo>
                  <a:lnTo>
                    <a:pt x="930694" y="631990"/>
                  </a:lnTo>
                  <a:lnTo>
                    <a:pt x="928230" y="643458"/>
                  </a:lnTo>
                  <a:lnTo>
                    <a:pt x="929728" y="647636"/>
                  </a:lnTo>
                  <a:lnTo>
                    <a:pt x="931468" y="643826"/>
                  </a:lnTo>
                  <a:lnTo>
                    <a:pt x="932243" y="639533"/>
                  </a:lnTo>
                  <a:lnTo>
                    <a:pt x="936713" y="637959"/>
                  </a:lnTo>
                  <a:close/>
                </a:path>
                <a:path w="1605914" h="2189479">
                  <a:moveTo>
                    <a:pt x="937260" y="644550"/>
                  </a:moveTo>
                  <a:lnTo>
                    <a:pt x="935913" y="641070"/>
                  </a:lnTo>
                  <a:lnTo>
                    <a:pt x="933145" y="642353"/>
                  </a:lnTo>
                  <a:lnTo>
                    <a:pt x="931265" y="644842"/>
                  </a:lnTo>
                  <a:lnTo>
                    <a:pt x="931659" y="648004"/>
                  </a:lnTo>
                  <a:lnTo>
                    <a:pt x="934783" y="647077"/>
                  </a:lnTo>
                  <a:lnTo>
                    <a:pt x="937260" y="644550"/>
                  </a:lnTo>
                  <a:close/>
                </a:path>
                <a:path w="1605914" h="2189479">
                  <a:moveTo>
                    <a:pt x="941336" y="656551"/>
                  </a:moveTo>
                  <a:lnTo>
                    <a:pt x="938085" y="656539"/>
                  </a:lnTo>
                  <a:lnTo>
                    <a:pt x="936320" y="658241"/>
                  </a:lnTo>
                  <a:lnTo>
                    <a:pt x="937094" y="661555"/>
                  </a:lnTo>
                  <a:lnTo>
                    <a:pt x="939088" y="660387"/>
                  </a:lnTo>
                  <a:lnTo>
                    <a:pt x="940511" y="658723"/>
                  </a:lnTo>
                  <a:lnTo>
                    <a:pt x="941336" y="656551"/>
                  </a:lnTo>
                  <a:close/>
                </a:path>
                <a:path w="1605914" h="2189479">
                  <a:moveTo>
                    <a:pt x="958748" y="519950"/>
                  </a:moveTo>
                  <a:lnTo>
                    <a:pt x="954443" y="518718"/>
                  </a:lnTo>
                  <a:lnTo>
                    <a:pt x="953541" y="520014"/>
                  </a:lnTo>
                  <a:lnTo>
                    <a:pt x="956056" y="523824"/>
                  </a:lnTo>
                  <a:lnTo>
                    <a:pt x="958748" y="519950"/>
                  </a:lnTo>
                  <a:close/>
                </a:path>
                <a:path w="1605914" h="2189479">
                  <a:moveTo>
                    <a:pt x="965504" y="532117"/>
                  </a:moveTo>
                  <a:lnTo>
                    <a:pt x="962431" y="526948"/>
                  </a:lnTo>
                  <a:lnTo>
                    <a:pt x="959548" y="523074"/>
                  </a:lnTo>
                  <a:lnTo>
                    <a:pt x="953731" y="525767"/>
                  </a:lnTo>
                  <a:lnTo>
                    <a:pt x="956843" y="531406"/>
                  </a:lnTo>
                  <a:lnTo>
                    <a:pt x="959548" y="535051"/>
                  </a:lnTo>
                  <a:lnTo>
                    <a:pt x="965504" y="532117"/>
                  </a:lnTo>
                  <a:close/>
                </a:path>
                <a:path w="1605914" h="2189479">
                  <a:moveTo>
                    <a:pt x="988949" y="609790"/>
                  </a:moveTo>
                  <a:lnTo>
                    <a:pt x="985837" y="607936"/>
                  </a:lnTo>
                  <a:lnTo>
                    <a:pt x="980338" y="607936"/>
                  </a:lnTo>
                  <a:lnTo>
                    <a:pt x="975550" y="608850"/>
                  </a:lnTo>
                  <a:lnTo>
                    <a:pt x="971067" y="610247"/>
                  </a:lnTo>
                  <a:lnTo>
                    <a:pt x="968082" y="610387"/>
                  </a:lnTo>
                  <a:lnTo>
                    <a:pt x="969848" y="609053"/>
                  </a:lnTo>
                  <a:lnTo>
                    <a:pt x="971537" y="607009"/>
                  </a:lnTo>
                  <a:lnTo>
                    <a:pt x="968273" y="606513"/>
                  </a:lnTo>
                  <a:lnTo>
                    <a:pt x="966089" y="608634"/>
                  </a:lnTo>
                  <a:lnTo>
                    <a:pt x="965631" y="610489"/>
                  </a:lnTo>
                  <a:lnTo>
                    <a:pt x="960983" y="610692"/>
                  </a:lnTo>
                  <a:lnTo>
                    <a:pt x="958151" y="621030"/>
                  </a:lnTo>
                  <a:lnTo>
                    <a:pt x="969695" y="621779"/>
                  </a:lnTo>
                  <a:lnTo>
                    <a:pt x="972286" y="622109"/>
                  </a:lnTo>
                  <a:lnTo>
                    <a:pt x="975652" y="624560"/>
                  </a:lnTo>
                  <a:lnTo>
                    <a:pt x="979652" y="622338"/>
                  </a:lnTo>
                  <a:lnTo>
                    <a:pt x="983526" y="618070"/>
                  </a:lnTo>
                  <a:lnTo>
                    <a:pt x="986561" y="614438"/>
                  </a:lnTo>
                  <a:lnTo>
                    <a:pt x="988949" y="609790"/>
                  </a:lnTo>
                  <a:close/>
                </a:path>
                <a:path w="1605914" h="2189479">
                  <a:moveTo>
                    <a:pt x="999705" y="624674"/>
                  </a:moveTo>
                  <a:lnTo>
                    <a:pt x="996619" y="621398"/>
                  </a:lnTo>
                  <a:lnTo>
                    <a:pt x="990879" y="619823"/>
                  </a:lnTo>
                  <a:lnTo>
                    <a:pt x="985075" y="622109"/>
                  </a:lnTo>
                  <a:lnTo>
                    <a:pt x="984072" y="626745"/>
                  </a:lnTo>
                  <a:lnTo>
                    <a:pt x="987602" y="628548"/>
                  </a:lnTo>
                  <a:lnTo>
                    <a:pt x="992974" y="628484"/>
                  </a:lnTo>
                  <a:lnTo>
                    <a:pt x="997508" y="627519"/>
                  </a:lnTo>
                  <a:lnTo>
                    <a:pt x="999705" y="624674"/>
                  </a:lnTo>
                  <a:close/>
                </a:path>
                <a:path w="1605914" h="2189479">
                  <a:moveTo>
                    <a:pt x="1020648" y="695629"/>
                  </a:moveTo>
                  <a:lnTo>
                    <a:pt x="1015822" y="697318"/>
                  </a:lnTo>
                  <a:lnTo>
                    <a:pt x="1013256" y="702691"/>
                  </a:lnTo>
                  <a:lnTo>
                    <a:pt x="1018336" y="706043"/>
                  </a:lnTo>
                  <a:lnTo>
                    <a:pt x="1019619" y="702678"/>
                  </a:lnTo>
                  <a:lnTo>
                    <a:pt x="1020394" y="699211"/>
                  </a:lnTo>
                  <a:lnTo>
                    <a:pt x="1020648" y="695629"/>
                  </a:lnTo>
                  <a:close/>
                </a:path>
                <a:path w="1605914" h="2189479">
                  <a:moveTo>
                    <a:pt x="1027315" y="2100160"/>
                  </a:moveTo>
                  <a:lnTo>
                    <a:pt x="1025309" y="2100160"/>
                  </a:lnTo>
                  <a:lnTo>
                    <a:pt x="1015784" y="2112861"/>
                  </a:lnTo>
                  <a:lnTo>
                    <a:pt x="1011720" y="2112861"/>
                  </a:lnTo>
                  <a:lnTo>
                    <a:pt x="1009777" y="2125561"/>
                  </a:lnTo>
                  <a:lnTo>
                    <a:pt x="1018362" y="2112861"/>
                  </a:lnTo>
                  <a:lnTo>
                    <a:pt x="1027315" y="2100160"/>
                  </a:lnTo>
                  <a:close/>
                </a:path>
                <a:path w="1605914" h="2189479">
                  <a:moveTo>
                    <a:pt x="1030135" y="2049360"/>
                  </a:moveTo>
                  <a:lnTo>
                    <a:pt x="1027709" y="2049360"/>
                  </a:lnTo>
                  <a:lnTo>
                    <a:pt x="1028865" y="2062060"/>
                  </a:lnTo>
                  <a:lnTo>
                    <a:pt x="1029500" y="2062060"/>
                  </a:lnTo>
                  <a:lnTo>
                    <a:pt x="1030135" y="2049360"/>
                  </a:lnTo>
                  <a:close/>
                </a:path>
                <a:path w="1605914" h="2189479">
                  <a:moveTo>
                    <a:pt x="1040866" y="640753"/>
                  </a:moveTo>
                  <a:lnTo>
                    <a:pt x="1040155" y="635469"/>
                  </a:lnTo>
                  <a:lnTo>
                    <a:pt x="1036167" y="633806"/>
                  </a:lnTo>
                  <a:lnTo>
                    <a:pt x="1034135" y="632955"/>
                  </a:lnTo>
                  <a:lnTo>
                    <a:pt x="1026261" y="631698"/>
                  </a:lnTo>
                  <a:lnTo>
                    <a:pt x="1017943" y="629831"/>
                  </a:lnTo>
                  <a:lnTo>
                    <a:pt x="1009713" y="628840"/>
                  </a:lnTo>
                  <a:lnTo>
                    <a:pt x="1002106" y="630224"/>
                  </a:lnTo>
                  <a:lnTo>
                    <a:pt x="997940" y="632028"/>
                  </a:lnTo>
                  <a:lnTo>
                    <a:pt x="1002563" y="633806"/>
                  </a:lnTo>
                  <a:lnTo>
                    <a:pt x="990092" y="633260"/>
                  </a:lnTo>
                  <a:lnTo>
                    <a:pt x="985329" y="632472"/>
                  </a:lnTo>
                  <a:lnTo>
                    <a:pt x="971372" y="628840"/>
                  </a:lnTo>
                  <a:lnTo>
                    <a:pt x="962939" y="627710"/>
                  </a:lnTo>
                  <a:lnTo>
                    <a:pt x="956056" y="629094"/>
                  </a:lnTo>
                  <a:lnTo>
                    <a:pt x="956056" y="670852"/>
                  </a:lnTo>
                  <a:lnTo>
                    <a:pt x="950772" y="679767"/>
                  </a:lnTo>
                  <a:lnTo>
                    <a:pt x="951458" y="675881"/>
                  </a:lnTo>
                  <a:lnTo>
                    <a:pt x="951903" y="673379"/>
                  </a:lnTo>
                  <a:lnTo>
                    <a:pt x="948359" y="673887"/>
                  </a:lnTo>
                  <a:lnTo>
                    <a:pt x="952639" y="669950"/>
                  </a:lnTo>
                  <a:lnTo>
                    <a:pt x="956056" y="670852"/>
                  </a:lnTo>
                  <a:lnTo>
                    <a:pt x="956056" y="629094"/>
                  </a:lnTo>
                  <a:lnTo>
                    <a:pt x="955116" y="629272"/>
                  </a:lnTo>
                  <a:lnTo>
                    <a:pt x="948867" y="635203"/>
                  </a:lnTo>
                  <a:lnTo>
                    <a:pt x="945095" y="641591"/>
                  </a:lnTo>
                  <a:lnTo>
                    <a:pt x="945007" y="644182"/>
                  </a:lnTo>
                  <a:lnTo>
                    <a:pt x="942898" y="639902"/>
                  </a:lnTo>
                  <a:lnTo>
                    <a:pt x="937882" y="640270"/>
                  </a:lnTo>
                  <a:lnTo>
                    <a:pt x="937234" y="645756"/>
                  </a:lnTo>
                  <a:lnTo>
                    <a:pt x="935151" y="649198"/>
                  </a:lnTo>
                  <a:lnTo>
                    <a:pt x="938441" y="647446"/>
                  </a:lnTo>
                  <a:lnTo>
                    <a:pt x="944968" y="645147"/>
                  </a:lnTo>
                  <a:lnTo>
                    <a:pt x="944765" y="651738"/>
                  </a:lnTo>
                  <a:lnTo>
                    <a:pt x="953376" y="654189"/>
                  </a:lnTo>
                  <a:lnTo>
                    <a:pt x="950252" y="653516"/>
                  </a:lnTo>
                  <a:lnTo>
                    <a:pt x="947153" y="652754"/>
                  </a:lnTo>
                  <a:lnTo>
                    <a:pt x="944079" y="651878"/>
                  </a:lnTo>
                  <a:lnTo>
                    <a:pt x="942797" y="655447"/>
                  </a:lnTo>
                  <a:lnTo>
                    <a:pt x="945400" y="657072"/>
                  </a:lnTo>
                  <a:lnTo>
                    <a:pt x="944981" y="664298"/>
                  </a:lnTo>
                  <a:lnTo>
                    <a:pt x="941870" y="667232"/>
                  </a:lnTo>
                  <a:lnTo>
                    <a:pt x="945400" y="674306"/>
                  </a:lnTo>
                  <a:lnTo>
                    <a:pt x="942517" y="674725"/>
                  </a:lnTo>
                  <a:lnTo>
                    <a:pt x="944587" y="679526"/>
                  </a:lnTo>
                  <a:lnTo>
                    <a:pt x="943876" y="685495"/>
                  </a:lnTo>
                  <a:lnTo>
                    <a:pt x="943648" y="690562"/>
                  </a:lnTo>
                  <a:lnTo>
                    <a:pt x="946518" y="695198"/>
                  </a:lnTo>
                  <a:lnTo>
                    <a:pt x="948461" y="700582"/>
                  </a:lnTo>
                  <a:lnTo>
                    <a:pt x="955281" y="707504"/>
                  </a:lnTo>
                  <a:lnTo>
                    <a:pt x="967320" y="708393"/>
                  </a:lnTo>
                  <a:lnTo>
                    <a:pt x="961110" y="704913"/>
                  </a:lnTo>
                  <a:lnTo>
                    <a:pt x="966622" y="705535"/>
                  </a:lnTo>
                  <a:lnTo>
                    <a:pt x="967943" y="704913"/>
                  </a:lnTo>
                  <a:lnTo>
                    <a:pt x="973493" y="702284"/>
                  </a:lnTo>
                  <a:lnTo>
                    <a:pt x="982205" y="704811"/>
                  </a:lnTo>
                  <a:lnTo>
                    <a:pt x="987501" y="707720"/>
                  </a:lnTo>
                  <a:lnTo>
                    <a:pt x="986485" y="702284"/>
                  </a:lnTo>
                  <a:lnTo>
                    <a:pt x="986256" y="701040"/>
                  </a:lnTo>
                  <a:lnTo>
                    <a:pt x="987082" y="702513"/>
                  </a:lnTo>
                  <a:lnTo>
                    <a:pt x="987971" y="703922"/>
                  </a:lnTo>
                  <a:lnTo>
                    <a:pt x="988949" y="705294"/>
                  </a:lnTo>
                  <a:lnTo>
                    <a:pt x="992746" y="702716"/>
                  </a:lnTo>
                  <a:lnTo>
                    <a:pt x="994524" y="701040"/>
                  </a:lnTo>
                  <a:lnTo>
                    <a:pt x="996657" y="699046"/>
                  </a:lnTo>
                  <a:lnTo>
                    <a:pt x="996683" y="694055"/>
                  </a:lnTo>
                  <a:lnTo>
                    <a:pt x="1000163" y="697776"/>
                  </a:lnTo>
                  <a:lnTo>
                    <a:pt x="1006017" y="697928"/>
                  </a:lnTo>
                  <a:lnTo>
                    <a:pt x="1012304" y="696150"/>
                  </a:lnTo>
                  <a:lnTo>
                    <a:pt x="1017041" y="694055"/>
                  </a:lnTo>
                  <a:lnTo>
                    <a:pt x="1025080" y="689876"/>
                  </a:lnTo>
                  <a:lnTo>
                    <a:pt x="1024851" y="681431"/>
                  </a:lnTo>
                  <a:lnTo>
                    <a:pt x="1025969" y="679767"/>
                  </a:lnTo>
                  <a:lnTo>
                    <a:pt x="1032598" y="669950"/>
                  </a:lnTo>
                  <a:lnTo>
                    <a:pt x="1034008" y="667854"/>
                  </a:lnTo>
                  <a:lnTo>
                    <a:pt x="1035431" y="661187"/>
                  </a:lnTo>
                  <a:lnTo>
                    <a:pt x="1036802" y="654189"/>
                  </a:lnTo>
                  <a:lnTo>
                    <a:pt x="1036955" y="653427"/>
                  </a:lnTo>
                  <a:lnTo>
                    <a:pt x="1038910" y="647268"/>
                  </a:lnTo>
                  <a:lnTo>
                    <a:pt x="1040866" y="640753"/>
                  </a:lnTo>
                  <a:close/>
                </a:path>
                <a:path w="1605914" h="2189479">
                  <a:moveTo>
                    <a:pt x="1041742" y="690460"/>
                  </a:moveTo>
                  <a:lnTo>
                    <a:pt x="1036586" y="690460"/>
                  </a:lnTo>
                  <a:lnTo>
                    <a:pt x="1037628" y="703160"/>
                  </a:lnTo>
                  <a:lnTo>
                    <a:pt x="1041742" y="690460"/>
                  </a:lnTo>
                  <a:close/>
                </a:path>
                <a:path w="1605914" h="2189479">
                  <a:moveTo>
                    <a:pt x="1043647" y="675436"/>
                  </a:moveTo>
                  <a:lnTo>
                    <a:pt x="1041298" y="672452"/>
                  </a:lnTo>
                  <a:lnTo>
                    <a:pt x="1038872" y="676275"/>
                  </a:lnTo>
                  <a:lnTo>
                    <a:pt x="1043597" y="678840"/>
                  </a:lnTo>
                  <a:lnTo>
                    <a:pt x="1043647" y="675436"/>
                  </a:lnTo>
                  <a:close/>
                </a:path>
                <a:path w="1605914" h="2189479">
                  <a:moveTo>
                    <a:pt x="1062151" y="2049360"/>
                  </a:moveTo>
                  <a:lnTo>
                    <a:pt x="1055027" y="2049360"/>
                  </a:lnTo>
                  <a:lnTo>
                    <a:pt x="1051267" y="2049360"/>
                  </a:lnTo>
                  <a:lnTo>
                    <a:pt x="1052385" y="2062060"/>
                  </a:lnTo>
                  <a:lnTo>
                    <a:pt x="1045197" y="2062060"/>
                  </a:lnTo>
                  <a:lnTo>
                    <a:pt x="1042314" y="2074760"/>
                  </a:lnTo>
                  <a:lnTo>
                    <a:pt x="1038390" y="2074760"/>
                  </a:lnTo>
                  <a:lnTo>
                    <a:pt x="1038428" y="2087460"/>
                  </a:lnTo>
                  <a:lnTo>
                    <a:pt x="1037475" y="2087460"/>
                  </a:lnTo>
                  <a:lnTo>
                    <a:pt x="1027823" y="2100160"/>
                  </a:lnTo>
                  <a:lnTo>
                    <a:pt x="1035964" y="2100160"/>
                  </a:lnTo>
                  <a:lnTo>
                    <a:pt x="1043660" y="2087460"/>
                  </a:lnTo>
                  <a:lnTo>
                    <a:pt x="1050658" y="2074760"/>
                  </a:lnTo>
                  <a:lnTo>
                    <a:pt x="1056906" y="2062060"/>
                  </a:lnTo>
                  <a:lnTo>
                    <a:pt x="1062151" y="2049360"/>
                  </a:lnTo>
                  <a:close/>
                </a:path>
                <a:path w="1605914" h="2189479">
                  <a:moveTo>
                    <a:pt x="1073899" y="656056"/>
                  </a:moveTo>
                  <a:lnTo>
                    <a:pt x="1069975" y="650151"/>
                  </a:lnTo>
                  <a:lnTo>
                    <a:pt x="1069822" y="649947"/>
                  </a:lnTo>
                  <a:lnTo>
                    <a:pt x="1069822" y="654189"/>
                  </a:lnTo>
                  <a:lnTo>
                    <a:pt x="1073899" y="656056"/>
                  </a:lnTo>
                  <a:close/>
                </a:path>
                <a:path w="1605914" h="2189479">
                  <a:moveTo>
                    <a:pt x="1121714" y="667664"/>
                  </a:moveTo>
                  <a:lnTo>
                    <a:pt x="1121676" y="665416"/>
                  </a:lnTo>
                  <a:lnTo>
                    <a:pt x="1117536" y="664527"/>
                  </a:lnTo>
                  <a:lnTo>
                    <a:pt x="1116495" y="665937"/>
                  </a:lnTo>
                  <a:lnTo>
                    <a:pt x="1118552" y="669658"/>
                  </a:lnTo>
                  <a:lnTo>
                    <a:pt x="1120673" y="669086"/>
                  </a:lnTo>
                  <a:lnTo>
                    <a:pt x="1121714" y="667664"/>
                  </a:lnTo>
                  <a:close/>
                </a:path>
                <a:path w="1605914" h="2189479">
                  <a:moveTo>
                    <a:pt x="1122857" y="1901545"/>
                  </a:moveTo>
                  <a:lnTo>
                    <a:pt x="1118552" y="1896287"/>
                  </a:lnTo>
                  <a:lnTo>
                    <a:pt x="1112901" y="1899678"/>
                  </a:lnTo>
                  <a:lnTo>
                    <a:pt x="1115656" y="1910930"/>
                  </a:lnTo>
                  <a:lnTo>
                    <a:pt x="1116241" y="1916061"/>
                  </a:lnTo>
                  <a:lnTo>
                    <a:pt x="1119746" y="1911223"/>
                  </a:lnTo>
                  <a:lnTo>
                    <a:pt x="1122857" y="1901545"/>
                  </a:lnTo>
                  <a:close/>
                </a:path>
                <a:path w="1605914" h="2189479">
                  <a:moveTo>
                    <a:pt x="1185849" y="683996"/>
                  </a:moveTo>
                  <a:lnTo>
                    <a:pt x="1184325" y="680897"/>
                  </a:lnTo>
                  <a:lnTo>
                    <a:pt x="1182839" y="685292"/>
                  </a:lnTo>
                  <a:lnTo>
                    <a:pt x="1181798" y="686193"/>
                  </a:lnTo>
                  <a:lnTo>
                    <a:pt x="1181214" y="683590"/>
                  </a:lnTo>
                  <a:lnTo>
                    <a:pt x="1181214" y="687501"/>
                  </a:lnTo>
                  <a:lnTo>
                    <a:pt x="1184198" y="686422"/>
                  </a:lnTo>
                  <a:lnTo>
                    <a:pt x="1185849" y="683996"/>
                  </a:lnTo>
                  <a:close/>
                </a:path>
                <a:path w="1605914" h="2189479">
                  <a:moveTo>
                    <a:pt x="1194752" y="698309"/>
                  </a:moveTo>
                  <a:lnTo>
                    <a:pt x="1191056" y="695858"/>
                  </a:lnTo>
                  <a:lnTo>
                    <a:pt x="1189634" y="696379"/>
                  </a:lnTo>
                  <a:lnTo>
                    <a:pt x="1190510" y="699858"/>
                  </a:lnTo>
                  <a:lnTo>
                    <a:pt x="1191920" y="699338"/>
                  </a:lnTo>
                  <a:lnTo>
                    <a:pt x="1193342" y="698830"/>
                  </a:lnTo>
                  <a:lnTo>
                    <a:pt x="1194752" y="698309"/>
                  </a:lnTo>
                  <a:close/>
                </a:path>
                <a:path w="1605914" h="2189479">
                  <a:moveTo>
                    <a:pt x="1228191" y="1733003"/>
                  </a:moveTo>
                  <a:lnTo>
                    <a:pt x="1225245" y="1730603"/>
                  </a:lnTo>
                  <a:lnTo>
                    <a:pt x="1226883" y="1726907"/>
                  </a:lnTo>
                  <a:lnTo>
                    <a:pt x="1221968" y="1725853"/>
                  </a:lnTo>
                  <a:lnTo>
                    <a:pt x="1220304" y="1730933"/>
                  </a:lnTo>
                  <a:lnTo>
                    <a:pt x="1219530" y="1734654"/>
                  </a:lnTo>
                  <a:lnTo>
                    <a:pt x="1222463" y="1734312"/>
                  </a:lnTo>
                  <a:lnTo>
                    <a:pt x="1225169" y="1734947"/>
                  </a:lnTo>
                  <a:lnTo>
                    <a:pt x="1227632" y="1736585"/>
                  </a:lnTo>
                  <a:lnTo>
                    <a:pt x="1228191" y="1733003"/>
                  </a:lnTo>
                  <a:close/>
                </a:path>
                <a:path w="1605914" h="2189479">
                  <a:moveTo>
                    <a:pt x="1238491" y="727697"/>
                  </a:moveTo>
                  <a:lnTo>
                    <a:pt x="1234376" y="727316"/>
                  </a:lnTo>
                  <a:lnTo>
                    <a:pt x="1233208" y="728599"/>
                  </a:lnTo>
                  <a:lnTo>
                    <a:pt x="1234998" y="731570"/>
                  </a:lnTo>
                  <a:lnTo>
                    <a:pt x="1238491" y="727697"/>
                  </a:lnTo>
                  <a:close/>
                </a:path>
                <a:path w="1605914" h="2189479">
                  <a:moveTo>
                    <a:pt x="1269072" y="1697151"/>
                  </a:moveTo>
                  <a:lnTo>
                    <a:pt x="1265326" y="1694484"/>
                  </a:lnTo>
                  <a:lnTo>
                    <a:pt x="1259497" y="1697177"/>
                  </a:lnTo>
                  <a:lnTo>
                    <a:pt x="1261325" y="1702193"/>
                  </a:lnTo>
                  <a:lnTo>
                    <a:pt x="1264500" y="1701736"/>
                  </a:lnTo>
                  <a:lnTo>
                    <a:pt x="1267282" y="1699768"/>
                  </a:lnTo>
                  <a:lnTo>
                    <a:pt x="1269072" y="1697151"/>
                  </a:lnTo>
                  <a:close/>
                </a:path>
                <a:path w="1605914" h="2189479">
                  <a:moveTo>
                    <a:pt x="1283982" y="1706460"/>
                  </a:moveTo>
                  <a:lnTo>
                    <a:pt x="1277429" y="1693760"/>
                  </a:lnTo>
                  <a:lnTo>
                    <a:pt x="1273632" y="1706460"/>
                  </a:lnTo>
                  <a:lnTo>
                    <a:pt x="1283982" y="1706460"/>
                  </a:lnTo>
                  <a:close/>
                </a:path>
                <a:path w="1605914" h="2189479">
                  <a:moveTo>
                    <a:pt x="1605356" y="981824"/>
                  </a:moveTo>
                  <a:lnTo>
                    <a:pt x="1604949" y="980909"/>
                  </a:lnTo>
                  <a:lnTo>
                    <a:pt x="1602790" y="982726"/>
                  </a:lnTo>
                  <a:lnTo>
                    <a:pt x="1602790" y="982560"/>
                  </a:lnTo>
                  <a:lnTo>
                    <a:pt x="1599806" y="982560"/>
                  </a:lnTo>
                  <a:lnTo>
                    <a:pt x="1604035" y="969860"/>
                  </a:lnTo>
                  <a:lnTo>
                    <a:pt x="1604594" y="969860"/>
                  </a:lnTo>
                  <a:lnTo>
                    <a:pt x="1603616" y="957160"/>
                  </a:lnTo>
                  <a:lnTo>
                    <a:pt x="1601419" y="957160"/>
                  </a:lnTo>
                  <a:lnTo>
                    <a:pt x="1600339" y="944460"/>
                  </a:lnTo>
                  <a:lnTo>
                    <a:pt x="1597761" y="931760"/>
                  </a:lnTo>
                  <a:lnTo>
                    <a:pt x="1594891" y="919060"/>
                  </a:lnTo>
                  <a:lnTo>
                    <a:pt x="1591017" y="919060"/>
                  </a:lnTo>
                  <a:lnTo>
                    <a:pt x="1590852" y="906360"/>
                  </a:lnTo>
                  <a:lnTo>
                    <a:pt x="1587614" y="893660"/>
                  </a:lnTo>
                  <a:lnTo>
                    <a:pt x="1585455" y="893660"/>
                  </a:lnTo>
                  <a:lnTo>
                    <a:pt x="1579714" y="880960"/>
                  </a:lnTo>
                  <a:lnTo>
                    <a:pt x="1571104" y="868260"/>
                  </a:lnTo>
                  <a:lnTo>
                    <a:pt x="1519466" y="868260"/>
                  </a:lnTo>
                  <a:lnTo>
                    <a:pt x="1516621" y="862114"/>
                  </a:lnTo>
                  <a:lnTo>
                    <a:pt x="1516621" y="1133919"/>
                  </a:lnTo>
                  <a:lnTo>
                    <a:pt x="1516189" y="1134833"/>
                  </a:lnTo>
                  <a:lnTo>
                    <a:pt x="1516126" y="1134960"/>
                  </a:lnTo>
                  <a:lnTo>
                    <a:pt x="1513509" y="1134960"/>
                  </a:lnTo>
                  <a:lnTo>
                    <a:pt x="1513878" y="1122260"/>
                  </a:lnTo>
                  <a:lnTo>
                    <a:pt x="1516621" y="1133919"/>
                  </a:lnTo>
                  <a:lnTo>
                    <a:pt x="1516621" y="862114"/>
                  </a:lnTo>
                  <a:lnTo>
                    <a:pt x="1513598" y="855560"/>
                  </a:lnTo>
                  <a:lnTo>
                    <a:pt x="1506093" y="855560"/>
                  </a:lnTo>
                  <a:lnTo>
                    <a:pt x="1495818" y="842860"/>
                  </a:lnTo>
                  <a:lnTo>
                    <a:pt x="1487258" y="842860"/>
                  </a:lnTo>
                  <a:lnTo>
                    <a:pt x="1478229" y="830160"/>
                  </a:lnTo>
                  <a:lnTo>
                    <a:pt x="1471866" y="830160"/>
                  </a:lnTo>
                  <a:lnTo>
                    <a:pt x="1462887" y="817460"/>
                  </a:lnTo>
                  <a:lnTo>
                    <a:pt x="1459445" y="817460"/>
                  </a:lnTo>
                  <a:lnTo>
                    <a:pt x="1456613" y="813511"/>
                  </a:lnTo>
                  <a:lnTo>
                    <a:pt x="1456613" y="1226185"/>
                  </a:lnTo>
                  <a:lnTo>
                    <a:pt x="1451838" y="1228166"/>
                  </a:lnTo>
                  <a:lnTo>
                    <a:pt x="1452003" y="1223860"/>
                  </a:lnTo>
                  <a:lnTo>
                    <a:pt x="1452651" y="1223860"/>
                  </a:lnTo>
                  <a:lnTo>
                    <a:pt x="1453540" y="1211160"/>
                  </a:lnTo>
                  <a:lnTo>
                    <a:pt x="1455813" y="1221549"/>
                  </a:lnTo>
                  <a:lnTo>
                    <a:pt x="1455635" y="1221422"/>
                  </a:lnTo>
                  <a:lnTo>
                    <a:pt x="1456613" y="1226185"/>
                  </a:lnTo>
                  <a:lnTo>
                    <a:pt x="1456613" y="813511"/>
                  </a:lnTo>
                  <a:lnTo>
                    <a:pt x="1450340" y="804760"/>
                  </a:lnTo>
                  <a:lnTo>
                    <a:pt x="1443901" y="804760"/>
                  </a:lnTo>
                  <a:lnTo>
                    <a:pt x="1438300" y="792060"/>
                  </a:lnTo>
                  <a:lnTo>
                    <a:pt x="1425092" y="779360"/>
                  </a:lnTo>
                  <a:lnTo>
                    <a:pt x="1410855" y="779360"/>
                  </a:lnTo>
                  <a:lnTo>
                    <a:pt x="1395717" y="766660"/>
                  </a:lnTo>
                  <a:lnTo>
                    <a:pt x="1379842" y="753960"/>
                  </a:lnTo>
                  <a:lnTo>
                    <a:pt x="1362938" y="753960"/>
                  </a:lnTo>
                  <a:lnTo>
                    <a:pt x="1354696" y="766660"/>
                  </a:lnTo>
                  <a:lnTo>
                    <a:pt x="1315821" y="766660"/>
                  </a:lnTo>
                  <a:lnTo>
                    <a:pt x="1312392" y="753960"/>
                  </a:lnTo>
                  <a:lnTo>
                    <a:pt x="1307325" y="753960"/>
                  </a:lnTo>
                  <a:lnTo>
                    <a:pt x="1309230" y="766660"/>
                  </a:lnTo>
                  <a:lnTo>
                    <a:pt x="1299108" y="753960"/>
                  </a:lnTo>
                  <a:lnTo>
                    <a:pt x="1295285" y="766660"/>
                  </a:lnTo>
                  <a:lnTo>
                    <a:pt x="1294993" y="753960"/>
                  </a:lnTo>
                  <a:lnTo>
                    <a:pt x="1274292" y="753960"/>
                  </a:lnTo>
                  <a:lnTo>
                    <a:pt x="1267752" y="741260"/>
                  </a:lnTo>
                  <a:lnTo>
                    <a:pt x="1228394" y="741260"/>
                  </a:lnTo>
                  <a:lnTo>
                    <a:pt x="1228013" y="753960"/>
                  </a:lnTo>
                  <a:lnTo>
                    <a:pt x="1224978" y="753960"/>
                  </a:lnTo>
                  <a:lnTo>
                    <a:pt x="1218476" y="741578"/>
                  </a:lnTo>
                  <a:lnTo>
                    <a:pt x="1218476" y="753960"/>
                  </a:lnTo>
                  <a:lnTo>
                    <a:pt x="1214843" y="766660"/>
                  </a:lnTo>
                  <a:lnTo>
                    <a:pt x="1216088" y="753960"/>
                  </a:lnTo>
                  <a:lnTo>
                    <a:pt x="1218476" y="753960"/>
                  </a:lnTo>
                  <a:lnTo>
                    <a:pt x="1218476" y="741578"/>
                  </a:lnTo>
                  <a:lnTo>
                    <a:pt x="1218311" y="741260"/>
                  </a:lnTo>
                  <a:lnTo>
                    <a:pt x="1210881" y="741260"/>
                  </a:lnTo>
                  <a:lnTo>
                    <a:pt x="1210525" y="740791"/>
                  </a:lnTo>
                  <a:lnTo>
                    <a:pt x="1210525" y="741260"/>
                  </a:lnTo>
                  <a:lnTo>
                    <a:pt x="1205433" y="753960"/>
                  </a:lnTo>
                  <a:lnTo>
                    <a:pt x="1207465" y="766660"/>
                  </a:lnTo>
                  <a:lnTo>
                    <a:pt x="1201242" y="766660"/>
                  </a:lnTo>
                  <a:lnTo>
                    <a:pt x="1195539" y="774928"/>
                  </a:lnTo>
                  <a:lnTo>
                    <a:pt x="1193393" y="766660"/>
                  </a:lnTo>
                  <a:lnTo>
                    <a:pt x="1197444" y="753960"/>
                  </a:lnTo>
                  <a:lnTo>
                    <a:pt x="1197635" y="753465"/>
                  </a:lnTo>
                  <a:lnTo>
                    <a:pt x="1199299" y="759777"/>
                  </a:lnTo>
                  <a:lnTo>
                    <a:pt x="1199045" y="764882"/>
                  </a:lnTo>
                  <a:lnTo>
                    <a:pt x="1201572" y="759802"/>
                  </a:lnTo>
                  <a:lnTo>
                    <a:pt x="1203477" y="754748"/>
                  </a:lnTo>
                  <a:lnTo>
                    <a:pt x="1203299" y="748982"/>
                  </a:lnTo>
                  <a:lnTo>
                    <a:pt x="1198600" y="750976"/>
                  </a:lnTo>
                  <a:lnTo>
                    <a:pt x="1202397" y="741260"/>
                  </a:lnTo>
                  <a:lnTo>
                    <a:pt x="1210525" y="741260"/>
                  </a:lnTo>
                  <a:lnTo>
                    <a:pt x="1210525" y="740791"/>
                  </a:lnTo>
                  <a:lnTo>
                    <a:pt x="1201508" y="728560"/>
                  </a:lnTo>
                  <a:lnTo>
                    <a:pt x="1198156" y="728560"/>
                  </a:lnTo>
                  <a:lnTo>
                    <a:pt x="1196467" y="728560"/>
                  </a:lnTo>
                  <a:lnTo>
                    <a:pt x="1204087" y="715860"/>
                  </a:lnTo>
                  <a:lnTo>
                    <a:pt x="1196035" y="715860"/>
                  </a:lnTo>
                  <a:lnTo>
                    <a:pt x="1196035" y="731608"/>
                  </a:lnTo>
                  <a:lnTo>
                    <a:pt x="1195870" y="741260"/>
                  </a:lnTo>
                  <a:lnTo>
                    <a:pt x="1194981" y="741260"/>
                  </a:lnTo>
                  <a:lnTo>
                    <a:pt x="1193736" y="734910"/>
                  </a:lnTo>
                  <a:lnTo>
                    <a:pt x="1196035" y="731608"/>
                  </a:lnTo>
                  <a:lnTo>
                    <a:pt x="1196035" y="715860"/>
                  </a:lnTo>
                  <a:lnTo>
                    <a:pt x="1192225" y="715860"/>
                  </a:lnTo>
                  <a:lnTo>
                    <a:pt x="1193558" y="703160"/>
                  </a:lnTo>
                  <a:lnTo>
                    <a:pt x="1189405" y="715860"/>
                  </a:lnTo>
                  <a:lnTo>
                    <a:pt x="1189075" y="703160"/>
                  </a:lnTo>
                  <a:lnTo>
                    <a:pt x="1185608" y="703160"/>
                  </a:lnTo>
                  <a:lnTo>
                    <a:pt x="1186954" y="690460"/>
                  </a:lnTo>
                  <a:lnTo>
                    <a:pt x="1184033" y="703160"/>
                  </a:lnTo>
                  <a:lnTo>
                    <a:pt x="1178471" y="703160"/>
                  </a:lnTo>
                  <a:lnTo>
                    <a:pt x="1182065" y="690460"/>
                  </a:lnTo>
                  <a:lnTo>
                    <a:pt x="1169619" y="703160"/>
                  </a:lnTo>
                  <a:lnTo>
                    <a:pt x="1164412" y="703160"/>
                  </a:lnTo>
                  <a:lnTo>
                    <a:pt x="1168781" y="690460"/>
                  </a:lnTo>
                  <a:lnTo>
                    <a:pt x="1163408" y="690460"/>
                  </a:lnTo>
                  <a:lnTo>
                    <a:pt x="1162608" y="703160"/>
                  </a:lnTo>
                  <a:lnTo>
                    <a:pt x="1160551" y="690460"/>
                  </a:lnTo>
                  <a:lnTo>
                    <a:pt x="1147508" y="690460"/>
                  </a:lnTo>
                  <a:lnTo>
                    <a:pt x="1146454" y="677760"/>
                  </a:lnTo>
                  <a:lnTo>
                    <a:pt x="1140244" y="690460"/>
                  </a:lnTo>
                  <a:lnTo>
                    <a:pt x="1140955" y="677760"/>
                  </a:lnTo>
                  <a:lnTo>
                    <a:pt x="1139913" y="677760"/>
                  </a:lnTo>
                  <a:lnTo>
                    <a:pt x="1138351" y="690460"/>
                  </a:lnTo>
                  <a:lnTo>
                    <a:pt x="1136281" y="690460"/>
                  </a:lnTo>
                  <a:lnTo>
                    <a:pt x="1136827" y="677760"/>
                  </a:lnTo>
                  <a:lnTo>
                    <a:pt x="1114945" y="677760"/>
                  </a:lnTo>
                  <a:lnTo>
                    <a:pt x="1114996" y="665060"/>
                  </a:lnTo>
                  <a:lnTo>
                    <a:pt x="1111034" y="665060"/>
                  </a:lnTo>
                  <a:lnTo>
                    <a:pt x="1109675" y="665060"/>
                  </a:lnTo>
                  <a:lnTo>
                    <a:pt x="1095082" y="665060"/>
                  </a:lnTo>
                  <a:lnTo>
                    <a:pt x="1095082" y="1808378"/>
                  </a:lnTo>
                  <a:lnTo>
                    <a:pt x="1094816" y="1808060"/>
                  </a:lnTo>
                  <a:lnTo>
                    <a:pt x="1095082" y="1808378"/>
                  </a:lnTo>
                  <a:lnTo>
                    <a:pt x="1095082" y="665060"/>
                  </a:lnTo>
                  <a:lnTo>
                    <a:pt x="1093317" y="665060"/>
                  </a:lnTo>
                  <a:lnTo>
                    <a:pt x="1084592" y="652360"/>
                  </a:lnTo>
                  <a:lnTo>
                    <a:pt x="1079334" y="652360"/>
                  </a:lnTo>
                  <a:lnTo>
                    <a:pt x="1079931" y="665060"/>
                  </a:lnTo>
                  <a:lnTo>
                    <a:pt x="1076528" y="665060"/>
                  </a:lnTo>
                  <a:lnTo>
                    <a:pt x="1076172" y="652360"/>
                  </a:lnTo>
                  <a:lnTo>
                    <a:pt x="1069759" y="665060"/>
                  </a:lnTo>
                  <a:lnTo>
                    <a:pt x="1068984" y="652360"/>
                  </a:lnTo>
                  <a:lnTo>
                    <a:pt x="1062164" y="665060"/>
                  </a:lnTo>
                  <a:lnTo>
                    <a:pt x="1049274" y="665060"/>
                  </a:lnTo>
                  <a:lnTo>
                    <a:pt x="1046594" y="677760"/>
                  </a:lnTo>
                  <a:lnTo>
                    <a:pt x="1045794" y="677760"/>
                  </a:lnTo>
                  <a:lnTo>
                    <a:pt x="1043736" y="690460"/>
                  </a:lnTo>
                  <a:lnTo>
                    <a:pt x="1046327" y="690460"/>
                  </a:lnTo>
                  <a:lnTo>
                    <a:pt x="1050417" y="703160"/>
                  </a:lnTo>
                  <a:lnTo>
                    <a:pt x="1037628" y="703160"/>
                  </a:lnTo>
                  <a:lnTo>
                    <a:pt x="1027747" y="703160"/>
                  </a:lnTo>
                  <a:lnTo>
                    <a:pt x="1027747" y="2023960"/>
                  </a:lnTo>
                  <a:lnTo>
                    <a:pt x="1026896" y="2036660"/>
                  </a:lnTo>
                  <a:lnTo>
                    <a:pt x="1023340" y="2036660"/>
                  </a:lnTo>
                  <a:lnTo>
                    <a:pt x="1023683" y="2023960"/>
                  </a:lnTo>
                  <a:lnTo>
                    <a:pt x="1027747" y="2023960"/>
                  </a:lnTo>
                  <a:lnTo>
                    <a:pt x="1027747" y="703160"/>
                  </a:lnTo>
                  <a:lnTo>
                    <a:pt x="1023937" y="703160"/>
                  </a:lnTo>
                  <a:lnTo>
                    <a:pt x="1019594" y="715860"/>
                  </a:lnTo>
                  <a:lnTo>
                    <a:pt x="1005205" y="715860"/>
                  </a:lnTo>
                  <a:lnTo>
                    <a:pt x="1002550" y="728560"/>
                  </a:lnTo>
                  <a:lnTo>
                    <a:pt x="1000734" y="741260"/>
                  </a:lnTo>
                  <a:lnTo>
                    <a:pt x="997381" y="753960"/>
                  </a:lnTo>
                  <a:lnTo>
                    <a:pt x="997724" y="741260"/>
                  </a:lnTo>
                  <a:lnTo>
                    <a:pt x="999490" y="728560"/>
                  </a:lnTo>
                  <a:lnTo>
                    <a:pt x="1002245" y="715860"/>
                  </a:lnTo>
                  <a:lnTo>
                    <a:pt x="1005547" y="703160"/>
                  </a:lnTo>
                  <a:lnTo>
                    <a:pt x="1002017" y="715860"/>
                  </a:lnTo>
                  <a:lnTo>
                    <a:pt x="997458" y="703160"/>
                  </a:lnTo>
                  <a:lnTo>
                    <a:pt x="995870" y="715860"/>
                  </a:lnTo>
                  <a:lnTo>
                    <a:pt x="981938" y="715860"/>
                  </a:lnTo>
                  <a:lnTo>
                    <a:pt x="982713" y="728560"/>
                  </a:lnTo>
                  <a:lnTo>
                    <a:pt x="979271" y="715860"/>
                  </a:lnTo>
                  <a:lnTo>
                    <a:pt x="945019" y="715860"/>
                  </a:lnTo>
                  <a:lnTo>
                    <a:pt x="947585" y="703160"/>
                  </a:lnTo>
                  <a:lnTo>
                    <a:pt x="944930" y="703160"/>
                  </a:lnTo>
                  <a:lnTo>
                    <a:pt x="942454" y="690460"/>
                  </a:lnTo>
                  <a:lnTo>
                    <a:pt x="942721" y="690460"/>
                  </a:lnTo>
                  <a:lnTo>
                    <a:pt x="942314" y="677760"/>
                  </a:lnTo>
                  <a:lnTo>
                    <a:pt x="937844" y="665060"/>
                  </a:lnTo>
                  <a:lnTo>
                    <a:pt x="933399" y="677760"/>
                  </a:lnTo>
                  <a:lnTo>
                    <a:pt x="927265" y="677760"/>
                  </a:lnTo>
                  <a:lnTo>
                    <a:pt x="920457" y="690460"/>
                  </a:lnTo>
                  <a:lnTo>
                    <a:pt x="908011" y="690460"/>
                  </a:lnTo>
                  <a:lnTo>
                    <a:pt x="903719" y="703160"/>
                  </a:lnTo>
                  <a:lnTo>
                    <a:pt x="895629" y="703160"/>
                  </a:lnTo>
                  <a:lnTo>
                    <a:pt x="865936" y="703160"/>
                  </a:lnTo>
                  <a:lnTo>
                    <a:pt x="876642" y="693254"/>
                  </a:lnTo>
                  <a:lnTo>
                    <a:pt x="880237" y="692531"/>
                  </a:lnTo>
                  <a:lnTo>
                    <a:pt x="883259" y="690460"/>
                  </a:lnTo>
                  <a:lnTo>
                    <a:pt x="887158" y="690460"/>
                  </a:lnTo>
                  <a:lnTo>
                    <a:pt x="883348" y="692505"/>
                  </a:lnTo>
                  <a:lnTo>
                    <a:pt x="885659" y="698677"/>
                  </a:lnTo>
                  <a:lnTo>
                    <a:pt x="888796" y="695172"/>
                  </a:lnTo>
                  <a:lnTo>
                    <a:pt x="891565" y="695617"/>
                  </a:lnTo>
                  <a:lnTo>
                    <a:pt x="895629" y="703160"/>
                  </a:lnTo>
                  <a:lnTo>
                    <a:pt x="895896" y="694080"/>
                  </a:lnTo>
                  <a:lnTo>
                    <a:pt x="897216" y="692886"/>
                  </a:lnTo>
                  <a:lnTo>
                    <a:pt x="895985" y="690892"/>
                  </a:lnTo>
                  <a:lnTo>
                    <a:pt x="896099" y="687184"/>
                  </a:lnTo>
                  <a:lnTo>
                    <a:pt x="897648" y="690943"/>
                  </a:lnTo>
                  <a:lnTo>
                    <a:pt x="907681" y="685304"/>
                  </a:lnTo>
                  <a:lnTo>
                    <a:pt x="918870" y="674598"/>
                  </a:lnTo>
                  <a:lnTo>
                    <a:pt x="918921" y="678954"/>
                  </a:lnTo>
                  <a:lnTo>
                    <a:pt x="924687" y="676948"/>
                  </a:lnTo>
                  <a:lnTo>
                    <a:pt x="927061" y="672604"/>
                  </a:lnTo>
                  <a:lnTo>
                    <a:pt x="927036" y="672782"/>
                  </a:lnTo>
                  <a:lnTo>
                    <a:pt x="932408" y="671474"/>
                  </a:lnTo>
                  <a:lnTo>
                    <a:pt x="933653" y="665530"/>
                  </a:lnTo>
                  <a:lnTo>
                    <a:pt x="937895" y="662736"/>
                  </a:lnTo>
                  <a:lnTo>
                    <a:pt x="935532" y="662736"/>
                  </a:lnTo>
                  <a:lnTo>
                    <a:pt x="931595" y="664057"/>
                  </a:lnTo>
                  <a:lnTo>
                    <a:pt x="932472" y="663079"/>
                  </a:lnTo>
                  <a:lnTo>
                    <a:pt x="934732" y="658050"/>
                  </a:lnTo>
                  <a:lnTo>
                    <a:pt x="941311" y="652957"/>
                  </a:lnTo>
                  <a:lnTo>
                    <a:pt x="942657" y="648042"/>
                  </a:lnTo>
                  <a:lnTo>
                    <a:pt x="932802" y="651548"/>
                  </a:lnTo>
                  <a:lnTo>
                    <a:pt x="928535" y="661936"/>
                  </a:lnTo>
                  <a:lnTo>
                    <a:pt x="928966" y="666864"/>
                  </a:lnTo>
                  <a:lnTo>
                    <a:pt x="928433" y="667512"/>
                  </a:lnTo>
                  <a:lnTo>
                    <a:pt x="925918" y="663778"/>
                  </a:lnTo>
                  <a:lnTo>
                    <a:pt x="927100" y="661974"/>
                  </a:lnTo>
                  <a:lnTo>
                    <a:pt x="927722" y="651002"/>
                  </a:lnTo>
                  <a:lnTo>
                    <a:pt x="925461" y="649198"/>
                  </a:lnTo>
                  <a:lnTo>
                    <a:pt x="925461" y="664489"/>
                  </a:lnTo>
                  <a:lnTo>
                    <a:pt x="925410" y="669353"/>
                  </a:lnTo>
                  <a:lnTo>
                    <a:pt x="920686" y="671830"/>
                  </a:lnTo>
                  <a:lnTo>
                    <a:pt x="925461" y="664489"/>
                  </a:lnTo>
                  <a:lnTo>
                    <a:pt x="925461" y="649198"/>
                  </a:lnTo>
                  <a:lnTo>
                    <a:pt x="922210" y="646582"/>
                  </a:lnTo>
                  <a:lnTo>
                    <a:pt x="917549" y="648677"/>
                  </a:lnTo>
                  <a:lnTo>
                    <a:pt x="918730" y="644817"/>
                  </a:lnTo>
                  <a:lnTo>
                    <a:pt x="922489" y="642162"/>
                  </a:lnTo>
                  <a:lnTo>
                    <a:pt x="926833" y="638200"/>
                  </a:lnTo>
                  <a:lnTo>
                    <a:pt x="929462" y="633641"/>
                  </a:lnTo>
                  <a:lnTo>
                    <a:pt x="928344" y="629500"/>
                  </a:lnTo>
                  <a:lnTo>
                    <a:pt x="929322" y="626960"/>
                  </a:lnTo>
                  <a:lnTo>
                    <a:pt x="938733" y="626960"/>
                  </a:lnTo>
                  <a:lnTo>
                    <a:pt x="935812" y="629564"/>
                  </a:lnTo>
                  <a:lnTo>
                    <a:pt x="935075" y="633095"/>
                  </a:lnTo>
                  <a:lnTo>
                    <a:pt x="940206" y="635647"/>
                  </a:lnTo>
                  <a:lnTo>
                    <a:pt x="943051" y="632561"/>
                  </a:lnTo>
                  <a:lnTo>
                    <a:pt x="946797" y="630555"/>
                  </a:lnTo>
                  <a:lnTo>
                    <a:pt x="953173" y="623557"/>
                  </a:lnTo>
                  <a:lnTo>
                    <a:pt x="947178" y="622134"/>
                  </a:lnTo>
                  <a:lnTo>
                    <a:pt x="944524" y="623354"/>
                  </a:lnTo>
                  <a:lnTo>
                    <a:pt x="948232" y="618185"/>
                  </a:lnTo>
                  <a:lnTo>
                    <a:pt x="952195" y="622109"/>
                  </a:lnTo>
                  <a:lnTo>
                    <a:pt x="957351" y="625932"/>
                  </a:lnTo>
                  <a:lnTo>
                    <a:pt x="957275" y="620395"/>
                  </a:lnTo>
                  <a:lnTo>
                    <a:pt x="953782" y="613410"/>
                  </a:lnTo>
                  <a:lnTo>
                    <a:pt x="957237" y="614362"/>
                  </a:lnTo>
                  <a:lnTo>
                    <a:pt x="961136" y="608596"/>
                  </a:lnTo>
                  <a:lnTo>
                    <a:pt x="963739" y="602564"/>
                  </a:lnTo>
                  <a:lnTo>
                    <a:pt x="964920" y="606259"/>
                  </a:lnTo>
                  <a:lnTo>
                    <a:pt x="967092" y="604507"/>
                  </a:lnTo>
                  <a:lnTo>
                    <a:pt x="977557" y="596519"/>
                  </a:lnTo>
                  <a:lnTo>
                    <a:pt x="973607" y="593166"/>
                  </a:lnTo>
                  <a:lnTo>
                    <a:pt x="968921" y="592264"/>
                  </a:lnTo>
                  <a:lnTo>
                    <a:pt x="965111" y="595871"/>
                  </a:lnTo>
                  <a:lnTo>
                    <a:pt x="963472" y="601116"/>
                  </a:lnTo>
                  <a:lnTo>
                    <a:pt x="962533" y="600049"/>
                  </a:lnTo>
                  <a:lnTo>
                    <a:pt x="965339" y="588860"/>
                  </a:lnTo>
                  <a:lnTo>
                    <a:pt x="966203" y="587654"/>
                  </a:lnTo>
                  <a:lnTo>
                    <a:pt x="969213" y="587552"/>
                  </a:lnTo>
                  <a:lnTo>
                    <a:pt x="973975" y="586447"/>
                  </a:lnTo>
                  <a:lnTo>
                    <a:pt x="973467" y="581494"/>
                  </a:lnTo>
                  <a:lnTo>
                    <a:pt x="971067" y="580809"/>
                  </a:lnTo>
                  <a:lnTo>
                    <a:pt x="973480" y="577430"/>
                  </a:lnTo>
                  <a:lnTo>
                    <a:pt x="974598" y="579120"/>
                  </a:lnTo>
                  <a:lnTo>
                    <a:pt x="977049" y="577672"/>
                  </a:lnTo>
                  <a:lnTo>
                    <a:pt x="977442" y="575754"/>
                  </a:lnTo>
                  <a:lnTo>
                    <a:pt x="975779" y="573379"/>
                  </a:lnTo>
                  <a:lnTo>
                    <a:pt x="973442" y="574852"/>
                  </a:lnTo>
                  <a:lnTo>
                    <a:pt x="973162" y="576160"/>
                  </a:lnTo>
                  <a:lnTo>
                    <a:pt x="970673" y="576160"/>
                  </a:lnTo>
                  <a:lnTo>
                    <a:pt x="977709" y="563460"/>
                  </a:lnTo>
                  <a:lnTo>
                    <a:pt x="980643" y="563460"/>
                  </a:lnTo>
                  <a:lnTo>
                    <a:pt x="978776" y="550760"/>
                  </a:lnTo>
                  <a:lnTo>
                    <a:pt x="971473" y="550760"/>
                  </a:lnTo>
                  <a:lnTo>
                    <a:pt x="965479" y="538060"/>
                  </a:lnTo>
                  <a:lnTo>
                    <a:pt x="957326" y="550760"/>
                  </a:lnTo>
                  <a:lnTo>
                    <a:pt x="955929" y="547382"/>
                  </a:lnTo>
                  <a:lnTo>
                    <a:pt x="955929" y="601560"/>
                  </a:lnTo>
                  <a:lnTo>
                    <a:pt x="952487" y="610793"/>
                  </a:lnTo>
                  <a:lnTo>
                    <a:pt x="951687" y="609168"/>
                  </a:lnTo>
                  <a:lnTo>
                    <a:pt x="951585" y="609371"/>
                  </a:lnTo>
                  <a:lnTo>
                    <a:pt x="952449" y="601560"/>
                  </a:lnTo>
                  <a:lnTo>
                    <a:pt x="955929" y="601560"/>
                  </a:lnTo>
                  <a:lnTo>
                    <a:pt x="955929" y="547382"/>
                  </a:lnTo>
                  <a:lnTo>
                    <a:pt x="952093" y="538060"/>
                  </a:lnTo>
                  <a:lnTo>
                    <a:pt x="951153" y="525360"/>
                  </a:lnTo>
                  <a:lnTo>
                    <a:pt x="948143" y="525360"/>
                  </a:lnTo>
                  <a:lnTo>
                    <a:pt x="946607" y="512660"/>
                  </a:lnTo>
                  <a:lnTo>
                    <a:pt x="943254" y="499960"/>
                  </a:lnTo>
                  <a:lnTo>
                    <a:pt x="940409" y="499960"/>
                  </a:lnTo>
                  <a:lnTo>
                    <a:pt x="936701" y="487260"/>
                  </a:lnTo>
                  <a:lnTo>
                    <a:pt x="934389" y="474560"/>
                  </a:lnTo>
                  <a:lnTo>
                    <a:pt x="933272" y="461860"/>
                  </a:lnTo>
                  <a:lnTo>
                    <a:pt x="933157" y="449160"/>
                  </a:lnTo>
                  <a:lnTo>
                    <a:pt x="929576" y="449160"/>
                  </a:lnTo>
                  <a:lnTo>
                    <a:pt x="928916" y="461860"/>
                  </a:lnTo>
                  <a:lnTo>
                    <a:pt x="929233" y="449160"/>
                  </a:lnTo>
                  <a:lnTo>
                    <a:pt x="927811" y="436460"/>
                  </a:lnTo>
                  <a:lnTo>
                    <a:pt x="923937" y="436460"/>
                  </a:lnTo>
                  <a:lnTo>
                    <a:pt x="920330" y="429933"/>
                  </a:lnTo>
                  <a:lnTo>
                    <a:pt x="920330" y="639660"/>
                  </a:lnTo>
                  <a:lnTo>
                    <a:pt x="920076" y="640435"/>
                  </a:lnTo>
                  <a:lnTo>
                    <a:pt x="920318" y="639660"/>
                  </a:lnTo>
                  <a:lnTo>
                    <a:pt x="920330" y="429933"/>
                  </a:lnTo>
                  <a:lnTo>
                    <a:pt x="918489" y="426593"/>
                  </a:lnTo>
                  <a:lnTo>
                    <a:pt x="918489" y="449160"/>
                  </a:lnTo>
                  <a:lnTo>
                    <a:pt x="916368" y="436460"/>
                  </a:lnTo>
                  <a:lnTo>
                    <a:pt x="916724" y="436460"/>
                  </a:lnTo>
                  <a:lnTo>
                    <a:pt x="918489" y="449160"/>
                  </a:lnTo>
                  <a:lnTo>
                    <a:pt x="918489" y="426593"/>
                  </a:lnTo>
                  <a:lnTo>
                    <a:pt x="916927" y="423760"/>
                  </a:lnTo>
                  <a:lnTo>
                    <a:pt x="912495" y="436460"/>
                  </a:lnTo>
                  <a:lnTo>
                    <a:pt x="914565" y="436460"/>
                  </a:lnTo>
                  <a:lnTo>
                    <a:pt x="913536" y="437705"/>
                  </a:lnTo>
                  <a:lnTo>
                    <a:pt x="913536" y="652360"/>
                  </a:lnTo>
                  <a:lnTo>
                    <a:pt x="910805" y="655637"/>
                  </a:lnTo>
                  <a:lnTo>
                    <a:pt x="908862" y="659803"/>
                  </a:lnTo>
                  <a:lnTo>
                    <a:pt x="908862" y="671791"/>
                  </a:lnTo>
                  <a:lnTo>
                    <a:pt x="905319" y="674128"/>
                  </a:lnTo>
                  <a:lnTo>
                    <a:pt x="904443" y="665060"/>
                  </a:lnTo>
                  <a:lnTo>
                    <a:pt x="906526" y="665060"/>
                  </a:lnTo>
                  <a:lnTo>
                    <a:pt x="907872" y="662025"/>
                  </a:lnTo>
                  <a:lnTo>
                    <a:pt x="906767" y="666648"/>
                  </a:lnTo>
                  <a:lnTo>
                    <a:pt x="908862" y="671791"/>
                  </a:lnTo>
                  <a:lnTo>
                    <a:pt x="908862" y="659803"/>
                  </a:lnTo>
                  <a:lnTo>
                    <a:pt x="908799" y="659930"/>
                  </a:lnTo>
                  <a:lnTo>
                    <a:pt x="912177" y="652360"/>
                  </a:lnTo>
                  <a:lnTo>
                    <a:pt x="913536" y="652360"/>
                  </a:lnTo>
                  <a:lnTo>
                    <a:pt x="913536" y="437705"/>
                  </a:lnTo>
                  <a:lnTo>
                    <a:pt x="903986" y="449160"/>
                  </a:lnTo>
                  <a:lnTo>
                    <a:pt x="899782" y="454456"/>
                  </a:lnTo>
                  <a:lnTo>
                    <a:pt x="899782" y="677760"/>
                  </a:lnTo>
                  <a:lnTo>
                    <a:pt x="898791" y="678421"/>
                  </a:lnTo>
                  <a:lnTo>
                    <a:pt x="896251" y="682218"/>
                  </a:lnTo>
                  <a:lnTo>
                    <a:pt x="896391" y="677760"/>
                  </a:lnTo>
                  <a:lnTo>
                    <a:pt x="899782" y="677760"/>
                  </a:lnTo>
                  <a:lnTo>
                    <a:pt x="899782" y="454456"/>
                  </a:lnTo>
                  <a:lnTo>
                    <a:pt x="893889" y="461860"/>
                  </a:lnTo>
                  <a:lnTo>
                    <a:pt x="885317" y="474560"/>
                  </a:lnTo>
                  <a:lnTo>
                    <a:pt x="879335" y="487260"/>
                  </a:lnTo>
                  <a:lnTo>
                    <a:pt x="877392" y="499960"/>
                  </a:lnTo>
                  <a:lnTo>
                    <a:pt x="874890" y="499960"/>
                  </a:lnTo>
                  <a:lnTo>
                    <a:pt x="871931" y="512660"/>
                  </a:lnTo>
                  <a:lnTo>
                    <a:pt x="868565" y="512660"/>
                  </a:lnTo>
                  <a:lnTo>
                    <a:pt x="865238" y="525360"/>
                  </a:lnTo>
                  <a:lnTo>
                    <a:pt x="825525" y="525360"/>
                  </a:lnTo>
                  <a:lnTo>
                    <a:pt x="822223" y="512660"/>
                  </a:lnTo>
                  <a:lnTo>
                    <a:pt x="816508" y="525360"/>
                  </a:lnTo>
                  <a:lnTo>
                    <a:pt x="807389" y="525360"/>
                  </a:lnTo>
                  <a:lnTo>
                    <a:pt x="809485" y="538060"/>
                  </a:lnTo>
                  <a:lnTo>
                    <a:pt x="799465" y="525360"/>
                  </a:lnTo>
                  <a:lnTo>
                    <a:pt x="783450" y="525360"/>
                  </a:lnTo>
                  <a:lnTo>
                    <a:pt x="779119" y="512660"/>
                  </a:lnTo>
                  <a:lnTo>
                    <a:pt x="733056" y="512660"/>
                  </a:lnTo>
                  <a:lnTo>
                    <a:pt x="726401" y="525360"/>
                  </a:lnTo>
                  <a:lnTo>
                    <a:pt x="728433" y="525360"/>
                  </a:lnTo>
                  <a:lnTo>
                    <a:pt x="732142" y="538060"/>
                  </a:lnTo>
                  <a:lnTo>
                    <a:pt x="672312" y="538060"/>
                  </a:lnTo>
                  <a:lnTo>
                    <a:pt x="667842" y="550760"/>
                  </a:lnTo>
                  <a:lnTo>
                    <a:pt x="645134" y="550760"/>
                  </a:lnTo>
                  <a:lnTo>
                    <a:pt x="640727" y="563460"/>
                  </a:lnTo>
                  <a:lnTo>
                    <a:pt x="629373" y="563460"/>
                  </a:lnTo>
                  <a:lnTo>
                    <a:pt x="620077" y="576160"/>
                  </a:lnTo>
                  <a:lnTo>
                    <a:pt x="612152" y="576160"/>
                  </a:lnTo>
                  <a:lnTo>
                    <a:pt x="606348" y="563460"/>
                  </a:lnTo>
                  <a:lnTo>
                    <a:pt x="591832" y="563460"/>
                  </a:lnTo>
                  <a:lnTo>
                    <a:pt x="586549" y="550760"/>
                  </a:lnTo>
                  <a:lnTo>
                    <a:pt x="578764" y="550760"/>
                  </a:lnTo>
                  <a:lnTo>
                    <a:pt x="580326" y="538060"/>
                  </a:lnTo>
                  <a:lnTo>
                    <a:pt x="573405" y="538060"/>
                  </a:lnTo>
                  <a:lnTo>
                    <a:pt x="576364" y="525360"/>
                  </a:lnTo>
                  <a:lnTo>
                    <a:pt x="570915" y="512660"/>
                  </a:lnTo>
                  <a:lnTo>
                    <a:pt x="568198" y="512660"/>
                  </a:lnTo>
                  <a:lnTo>
                    <a:pt x="566585" y="499960"/>
                  </a:lnTo>
                  <a:lnTo>
                    <a:pt x="567423" y="487260"/>
                  </a:lnTo>
                  <a:lnTo>
                    <a:pt x="571652" y="487260"/>
                  </a:lnTo>
                  <a:lnTo>
                    <a:pt x="574332" y="474560"/>
                  </a:lnTo>
                  <a:lnTo>
                    <a:pt x="572909" y="461860"/>
                  </a:lnTo>
                  <a:lnTo>
                    <a:pt x="576567" y="461860"/>
                  </a:lnTo>
                  <a:lnTo>
                    <a:pt x="581317" y="449160"/>
                  </a:lnTo>
                  <a:lnTo>
                    <a:pt x="586041" y="449160"/>
                  </a:lnTo>
                  <a:lnTo>
                    <a:pt x="583628" y="436460"/>
                  </a:lnTo>
                  <a:lnTo>
                    <a:pt x="581431" y="436460"/>
                  </a:lnTo>
                  <a:lnTo>
                    <a:pt x="578434" y="423760"/>
                  </a:lnTo>
                  <a:lnTo>
                    <a:pt x="564756" y="423760"/>
                  </a:lnTo>
                  <a:lnTo>
                    <a:pt x="564426" y="411060"/>
                  </a:lnTo>
                  <a:lnTo>
                    <a:pt x="565365" y="411060"/>
                  </a:lnTo>
                  <a:lnTo>
                    <a:pt x="567728" y="398360"/>
                  </a:lnTo>
                  <a:lnTo>
                    <a:pt x="569341" y="398360"/>
                  </a:lnTo>
                  <a:lnTo>
                    <a:pt x="568096" y="385660"/>
                  </a:lnTo>
                  <a:lnTo>
                    <a:pt x="544334" y="385660"/>
                  </a:lnTo>
                  <a:lnTo>
                    <a:pt x="544334" y="398360"/>
                  </a:lnTo>
                  <a:lnTo>
                    <a:pt x="541693" y="398360"/>
                  </a:lnTo>
                  <a:lnTo>
                    <a:pt x="535139" y="411060"/>
                  </a:lnTo>
                  <a:lnTo>
                    <a:pt x="528840" y="411060"/>
                  </a:lnTo>
                  <a:lnTo>
                    <a:pt x="525119" y="423760"/>
                  </a:lnTo>
                  <a:lnTo>
                    <a:pt x="505777" y="423760"/>
                  </a:lnTo>
                  <a:lnTo>
                    <a:pt x="505802" y="423418"/>
                  </a:lnTo>
                  <a:lnTo>
                    <a:pt x="506031" y="417068"/>
                  </a:lnTo>
                  <a:lnTo>
                    <a:pt x="513067" y="417068"/>
                  </a:lnTo>
                  <a:lnTo>
                    <a:pt x="515962" y="411988"/>
                  </a:lnTo>
                  <a:lnTo>
                    <a:pt x="524700" y="413258"/>
                  </a:lnTo>
                  <a:lnTo>
                    <a:pt x="526402" y="411988"/>
                  </a:lnTo>
                  <a:lnTo>
                    <a:pt x="531482" y="408178"/>
                  </a:lnTo>
                  <a:lnTo>
                    <a:pt x="534149" y="404368"/>
                  </a:lnTo>
                  <a:lnTo>
                    <a:pt x="538492" y="400558"/>
                  </a:lnTo>
                  <a:lnTo>
                    <a:pt x="542645" y="394449"/>
                  </a:lnTo>
                  <a:lnTo>
                    <a:pt x="544334" y="398360"/>
                  </a:lnTo>
                  <a:lnTo>
                    <a:pt x="544334" y="385660"/>
                  </a:lnTo>
                  <a:lnTo>
                    <a:pt x="542112" y="385660"/>
                  </a:lnTo>
                  <a:lnTo>
                    <a:pt x="542048" y="385318"/>
                  </a:lnTo>
                  <a:lnTo>
                    <a:pt x="536740" y="377698"/>
                  </a:lnTo>
                  <a:lnTo>
                    <a:pt x="530910" y="370078"/>
                  </a:lnTo>
                  <a:lnTo>
                    <a:pt x="526707" y="364998"/>
                  </a:lnTo>
                  <a:lnTo>
                    <a:pt x="522592" y="359918"/>
                  </a:lnTo>
                  <a:lnTo>
                    <a:pt x="518541" y="354838"/>
                  </a:lnTo>
                  <a:lnTo>
                    <a:pt x="511454" y="344678"/>
                  </a:lnTo>
                  <a:lnTo>
                    <a:pt x="520204" y="339598"/>
                  </a:lnTo>
                  <a:lnTo>
                    <a:pt x="522401" y="337058"/>
                  </a:lnTo>
                  <a:lnTo>
                    <a:pt x="524598" y="330708"/>
                  </a:lnTo>
                  <a:lnTo>
                    <a:pt x="525043" y="329438"/>
                  </a:lnTo>
                  <a:lnTo>
                    <a:pt x="523697" y="321818"/>
                  </a:lnTo>
                  <a:lnTo>
                    <a:pt x="523773" y="315468"/>
                  </a:lnTo>
                  <a:lnTo>
                    <a:pt x="530745" y="310388"/>
                  </a:lnTo>
                  <a:lnTo>
                    <a:pt x="532536" y="310388"/>
                  </a:lnTo>
                  <a:lnTo>
                    <a:pt x="533577" y="306578"/>
                  </a:lnTo>
                  <a:lnTo>
                    <a:pt x="537502" y="306578"/>
                  </a:lnTo>
                  <a:lnTo>
                    <a:pt x="541007" y="309118"/>
                  </a:lnTo>
                  <a:lnTo>
                    <a:pt x="544118" y="306578"/>
                  </a:lnTo>
                  <a:lnTo>
                    <a:pt x="547230" y="304038"/>
                  </a:lnTo>
                  <a:lnTo>
                    <a:pt x="553694" y="301498"/>
                  </a:lnTo>
                  <a:lnTo>
                    <a:pt x="557847" y="297688"/>
                  </a:lnTo>
                  <a:lnTo>
                    <a:pt x="562000" y="293878"/>
                  </a:lnTo>
                  <a:lnTo>
                    <a:pt x="558342" y="287528"/>
                  </a:lnTo>
                  <a:lnTo>
                    <a:pt x="548754" y="292608"/>
                  </a:lnTo>
                  <a:lnTo>
                    <a:pt x="547344" y="287528"/>
                  </a:lnTo>
                  <a:lnTo>
                    <a:pt x="548106" y="278638"/>
                  </a:lnTo>
                  <a:lnTo>
                    <a:pt x="545998" y="277368"/>
                  </a:lnTo>
                  <a:lnTo>
                    <a:pt x="541807" y="274828"/>
                  </a:lnTo>
                  <a:lnTo>
                    <a:pt x="548259" y="265938"/>
                  </a:lnTo>
                  <a:lnTo>
                    <a:pt x="550189" y="263398"/>
                  </a:lnTo>
                  <a:lnTo>
                    <a:pt x="555866" y="257048"/>
                  </a:lnTo>
                  <a:lnTo>
                    <a:pt x="563092" y="254508"/>
                  </a:lnTo>
                  <a:lnTo>
                    <a:pt x="571741" y="246888"/>
                  </a:lnTo>
                  <a:lnTo>
                    <a:pt x="574890" y="243078"/>
                  </a:lnTo>
                  <a:lnTo>
                    <a:pt x="580377" y="240538"/>
                  </a:lnTo>
                  <a:lnTo>
                    <a:pt x="580656" y="235458"/>
                  </a:lnTo>
                  <a:lnTo>
                    <a:pt x="579081" y="232918"/>
                  </a:lnTo>
                  <a:lnTo>
                    <a:pt x="578294" y="231648"/>
                  </a:lnTo>
                  <a:lnTo>
                    <a:pt x="576732" y="229108"/>
                  </a:lnTo>
                  <a:lnTo>
                    <a:pt x="575157" y="226568"/>
                  </a:lnTo>
                  <a:lnTo>
                    <a:pt x="566788" y="221488"/>
                  </a:lnTo>
                  <a:lnTo>
                    <a:pt x="558457" y="222758"/>
                  </a:lnTo>
                  <a:lnTo>
                    <a:pt x="552792" y="229108"/>
                  </a:lnTo>
                  <a:lnTo>
                    <a:pt x="550430" y="222758"/>
                  </a:lnTo>
                  <a:lnTo>
                    <a:pt x="537819" y="225298"/>
                  </a:lnTo>
                  <a:lnTo>
                    <a:pt x="534492" y="226568"/>
                  </a:lnTo>
                  <a:lnTo>
                    <a:pt x="530047" y="231648"/>
                  </a:lnTo>
                  <a:lnTo>
                    <a:pt x="529513" y="227050"/>
                  </a:lnTo>
                  <a:lnTo>
                    <a:pt x="531571" y="226923"/>
                  </a:lnTo>
                  <a:lnTo>
                    <a:pt x="533400" y="225107"/>
                  </a:lnTo>
                  <a:lnTo>
                    <a:pt x="533590" y="222072"/>
                  </a:lnTo>
                  <a:lnTo>
                    <a:pt x="530936" y="222948"/>
                  </a:lnTo>
                  <a:lnTo>
                    <a:pt x="528218" y="223469"/>
                  </a:lnTo>
                  <a:lnTo>
                    <a:pt x="527748" y="223507"/>
                  </a:lnTo>
                  <a:lnTo>
                    <a:pt x="527748" y="226225"/>
                  </a:lnTo>
                  <a:lnTo>
                    <a:pt x="524992" y="227838"/>
                  </a:lnTo>
                  <a:lnTo>
                    <a:pt x="521931" y="232918"/>
                  </a:lnTo>
                  <a:lnTo>
                    <a:pt x="519607" y="227457"/>
                  </a:lnTo>
                  <a:lnTo>
                    <a:pt x="523481" y="228219"/>
                  </a:lnTo>
                  <a:lnTo>
                    <a:pt x="523328" y="224028"/>
                  </a:lnTo>
                  <a:lnTo>
                    <a:pt x="525780" y="224028"/>
                  </a:lnTo>
                  <a:lnTo>
                    <a:pt x="527748" y="226225"/>
                  </a:lnTo>
                  <a:lnTo>
                    <a:pt x="527748" y="223507"/>
                  </a:lnTo>
                  <a:lnTo>
                    <a:pt x="525830" y="223608"/>
                  </a:lnTo>
                  <a:lnTo>
                    <a:pt x="525449" y="221488"/>
                  </a:lnTo>
                  <a:lnTo>
                    <a:pt x="526161" y="220218"/>
                  </a:lnTo>
                  <a:lnTo>
                    <a:pt x="529704" y="213868"/>
                  </a:lnTo>
                  <a:lnTo>
                    <a:pt x="534924" y="205079"/>
                  </a:lnTo>
                  <a:lnTo>
                    <a:pt x="537019" y="202603"/>
                  </a:lnTo>
                  <a:lnTo>
                    <a:pt x="540893" y="200761"/>
                  </a:lnTo>
                  <a:lnTo>
                    <a:pt x="536346" y="201041"/>
                  </a:lnTo>
                  <a:lnTo>
                    <a:pt x="535330" y="201803"/>
                  </a:lnTo>
                  <a:lnTo>
                    <a:pt x="534670" y="198628"/>
                  </a:lnTo>
                  <a:lnTo>
                    <a:pt x="533311" y="199898"/>
                  </a:lnTo>
                  <a:lnTo>
                    <a:pt x="532015" y="201168"/>
                  </a:lnTo>
                  <a:lnTo>
                    <a:pt x="530796" y="202438"/>
                  </a:lnTo>
                  <a:lnTo>
                    <a:pt x="535559" y="196088"/>
                  </a:lnTo>
                  <a:lnTo>
                    <a:pt x="541159" y="191008"/>
                  </a:lnTo>
                  <a:lnTo>
                    <a:pt x="543204" y="185928"/>
                  </a:lnTo>
                  <a:lnTo>
                    <a:pt x="537273" y="179578"/>
                  </a:lnTo>
                  <a:lnTo>
                    <a:pt x="535851" y="178308"/>
                  </a:lnTo>
                  <a:lnTo>
                    <a:pt x="531583" y="174498"/>
                  </a:lnTo>
                  <a:lnTo>
                    <a:pt x="523836" y="178308"/>
                  </a:lnTo>
                  <a:lnTo>
                    <a:pt x="522376" y="175768"/>
                  </a:lnTo>
                  <a:lnTo>
                    <a:pt x="521639" y="174498"/>
                  </a:lnTo>
                  <a:lnTo>
                    <a:pt x="520179" y="171958"/>
                  </a:lnTo>
                  <a:lnTo>
                    <a:pt x="519455" y="170688"/>
                  </a:lnTo>
                  <a:lnTo>
                    <a:pt x="516509" y="168148"/>
                  </a:lnTo>
                  <a:lnTo>
                    <a:pt x="516305" y="168008"/>
                  </a:lnTo>
                  <a:lnTo>
                    <a:pt x="516305" y="223024"/>
                  </a:lnTo>
                  <a:lnTo>
                    <a:pt x="515404" y="223113"/>
                  </a:lnTo>
                  <a:lnTo>
                    <a:pt x="511886" y="225132"/>
                  </a:lnTo>
                  <a:lnTo>
                    <a:pt x="514896" y="226568"/>
                  </a:lnTo>
                  <a:lnTo>
                    <a:pt x="511568" y="226568"/>
                  </a:lnTo>
                  <a:lnTo>
                    <a:pt x="506831" y="224028"/>
                  </a:lnTo>
                  <a:lnTo>
                    <a:pt x="508952" y="220218"/>
                  </a:lnTo>
                  <a:lnTo>
                    <a:pt x="516305" y="223024"/>
                  </a:lnTo>
                  <a:lnTo>
                    <a:pt x="516305" y="168008"/>
                  </a:lnTo>
                  <a:lnTo>
                    <a:pt x="512876" y="165608"/>
                  </a:lnTo>
                  <a:lnTo>
                    <a:pt x="510908" y="164338"/>
                  </a:lnTo>
                  <a:lnTo>
                    <a:pt x="513003" y="168148"/>
                  </a:lnTo>
                  <a:lnTo>
                    <a:pt x="509930" y="166878"/>
                  </a:lnTo>
                  <a:lnTo>
                    <a:pt x="506958" y="166878"/>
                  </a:lnTo>
                  <a:lnTo>
                    <a:pt x="504088" y="168148"/>
                  </a:lnTo>
                  <a:lnTo>
                    <a:pt x="505917" y="171958"/>
                  </a:lnTo>
                  <a:lnTo>
                    <a:pt x="503478" y="170688"/>
                  </a:lnTo>
                  <a:lnTo>
                    <a:pt x="501777" y="174498"/>
                  </a:lnTo>
                  <a:lnTo>
                    <a:pt x="502412" y="168148"/>
                  </a:lnTo>
                  <a:lnTo>
                    <a:pt x="501738" y="166954"/>
                  </a:lnTo>
                  <a:lnTo>
                    <a:pt x="501738" y="424688"/>
                  </a:lnTo>
                  <a:lnTo>
                    <a:pt x="495198" y="436460"/>
                  </a:lnTo>
                  <a:lnTo>
                    <a:pt x="454596" y="436460"/>
                  </a:lnTo>
                  <a:lnTo>
                    <a:pt x="454317" y="440880"/>
                  </a:lnTo>
                  <a:lnTo>
                    <a:pt x="454317" y="455904"/>
                  </a:lnTo>
                  <a:lnTo>
                    <a:pt x="454240" y="461860"/>
                  </a:lnTo>
                  <a:lnTo>
                    <a:pt x="443801" y="461860"/>
                  </a:lnTo>
                  <a:lnTo>
                    <a:pt x="437616" y="449160"/>
                  </a:lnTo>
                  <a:lnTo>
                    <a:pt x="427951" y="449160"/>
                  </a:lnTo>
                  <a:lnTo>
                    <a:pt x="427951" y="525360"/>
                  </a:lnTo>
                  <a:lnTo>
                    <a:pt x="423811" y="525360"/>
                  </a:lnTo>
                  <a:lnTo>
                    <a:pt x="412280" y="538060"/>
                  </a:lnTo>
                  <a:lnTo>
                    <a:pt x="400634" y="538060"/>
                  </a:lnTo>
                  <a:lnTo>
                    <a:pt x="398792" y="543890"/>
                  </a:lnTo>
                  <a:lnTo>
                    <a:pt x="398653" y="543382"/>
                  </a:lnTo>
                  <a:lnTo>
                    <a:pt x="398653" y="544309"/>
                  </a:lnTo>
                  <a:lnTo>
                    <a:pt x="396621" y="550760"/>
                  </a:lnTo>
                  <a:lnTo>
                    <a:pt x="393700" y="550760"/>
                  </a:lnTo>
                  <a:lnTo>
                    <a:pt x="398653" y="544309"/>
                  </a:lnTo>
                  <a:lnTo>
                    <a:pt x="398653" y="543382"/>
                  </a:lnTo>
                  <a:lnTo>
                    <a:pt x="397446" y="538988"/>
                  </a:lnTo>
                  <a:lnTo>
                    <a:pt x="401066" y="530098"/>
                  </a:lnTo>
                  <a:lnTo>
                    <a:pt x="410616" y="531368"/>
                  </a:lnTo>
                  <a:lnTo>
                    <a:pt x="411797" y="530098"/>
                  </a:lnTo>
                  <a:lnTo>
                    <a:pt x="414172" y="527558"/>
                  </a:lnTo>
                  <a:lnTo>
                    <a:pt x="418858" y="523748"/>
                  </a:lnTo>
                  <a:lnTo>
                    <a:pt x="422744" y="522478"/>
                  </a:lnTo>
                  <a:lnTo>
                    <a:pt x="425754" y="519938"/>
                  </a:lnTo>
                  <a:lnTo>
                    <a:pt x="426402" y="517918"/>
                  </a:lnTo>
                  <a:lnTo>
                    <a:pt x="427951" y="525360"/>
                  </a:lnTo>
                  <a:lnTo>
                    <a:pt x="427951" y="449160"/>
                  </a:lnTo>
                  <a:lnTo>
                    <a:pt x="421106" y="449160"/>
                  </a:lnTo>
                  <a:lnTo>
                    <a:pt x="416636" y="440486"/>
                  </a:lnTo>
                  <a:lnTo>
                    <a:pt x="426427" y="443738"/>
                  </a:lnTo>
                  <a:lnTo>
                    <a:pt x="428320" y="439928"/>
                  </a:lnTo>
                  <a:lnTo>
                    <a:pt x="429590" y="437388"/>
                  </a:lnTo>
                  <a:lnTo>
                    <a:pt x="438213" y="446278"/>
                  </a:lnTo>
                  <a:lnTo>
                    <a:pt x="440220" y="451358"/>
                  </a:lnTo>
                  <a:lnTo>
                    <a:pt x="450240" y="460248"/>
                  </a:lnTo>
                  <a:lnTo>
                    <a:pt x="454317" y="455904"/>
                  </a:lnTo>
                  <a:lnTo>
                    <a:pt x="454317" y="440880"/>
                  </a:lnTo>
                  <a:lnTo>
                    <a:pt x="453961" y="446493"/>
                  </a:lnTo>
                  <a:lnTo>
                    <a:pt x="452755" y="442468"/>
                  </a:lnTo>
                  <a:lnTo>
                    <a:pt x="452831" y="437388"/>
                  </a:lnTo>
                  <a:lnTo>
                    <a:pt x="452856" y="436118"/>
                  </a:lnTo>
                  <a:lnTo>
                    <a:pt x="463804" y="433578"/>
                  </a:lnTo>
                  <a:lnTo>
                    <a:pt x="467093" y="429768"/>
                  </a:lnTo>
                  <a:lnTo>
                    <a:pt x="468185" y="428498"/>
                  </a:lnTo>
                  <a:lnTo>
                    <a:pt x="479933" y="433578"/>
                  </a:lnTo>
                  <a:lnTo>
                    <a:pt x="487705" y="429768"/>
                  </a:lnTo>
                  <a:lnTo>
                    <a:pt x="490105" y="428498"/>
                  </a:lnTo>
                  <a:lnTo>
                    <a:pt x="497344" y="424688"/>
                  </a:lnTo>
                  <a:lnTo>
                    <a:pt x="501738" y="424688"/>
                  </a:lnTo>
                  <a:lnTo>
                    <a:pt x="501738" y="166954"/>
                  </a:lnTo>
                  <a:lnTo>
                    <a:pt x="500265" y="164338"/>
                  </a:lnTo>
                  <a:lnTo>
                    <a:pt x="499554" y="163068"/>
                  </a:lnTo>
                  <a:lnTo>
                    <a:pt x="494652" y="159258"/>
                  </a:lnTo>
                  <a:lnTo>
                    <a:pt x="489140" y="157988"/>
                  </a:lnTo>
                  <a:lnTo>
                    <a:pt x="481622" y="156718"/>
                  </a:lnTo>
                  <a:lnTo>
                    <a:pt x="492264" y="163068"/>
                  </a:lnTo>
                  <a:lnTo>
                    <a:pt x="490791" y="163068"/>
                  </a:lnTo>
                  <a:lnTo>
                    <a:pt x="490791" y="171958"/>
                  </a:lnTo>
                  <a:lnTo>
                    <a:pt x="486676" y="175768"/>
                  </a:lnTo>
                  <a:lnTo>
                    <a:pt x="489191" y="171958"/>
                  </a:lnTo>
                  <a:lnTo>
                    <a:pt x="490029" y="170688"/>
                  </a:lnTo>
                  <a:lnTo>
                    <a:pt x="489927" y="169379"/>
                  </a:lnTo>
                  <a:lnTo>
                    <a:pt x="490791" y="171958"/>
                  </a:lnTo>
                  <a:lnTo>
                    <a:pt x="490791" y="163068"/>
                  </a:lnTo>
                  <a:lnTo>
                    <a:pt x="488607" y="161798"/>
                  </a:lnTo>
                  <a:lnTo>
                    <a:pt x="488657" y="162306"/>
                  </a:lnTo>
                  <a:lnTo>
                    <a:pt x="485546" y="159258"/>
                  </a:lnTo>
                  <a:lnTo>
                    <a:pt x="486956" y="164338"/>
                  </a:lnTo>
                  <a:lnTo>
                    <a:pt x="485444" y="168148"/>
                  </a:lnTo>
                  <a:lnTo>
                    <a:pt x="482434" y="171958"/>
                  </a:lnTo>
                  <a:lnTo>
                    <a:pt x="482993" y="166878"/>
                  </a:lnTo>
                  <a:lnTo>
                    <a:pt x="478472" y="161798"/>
                  </a:lnTo>
                  <a:lnTo>
                    <a:pt x="478129" y="157988"/>
                  </a:lnTo>
                  <a:lnTo>
                    <a:pt x="477672" y="152908"/>
                  </a:lnTo>
                  <a:lnTo>
                    <a:pt x="475869" y="147828"/>
                  </a:lnTo>
                  <a:lnTo>
                    <a:pt x="471627" y="147828"/>
                  </a:lnTo>
                  <a:lnTo>
                    <a:pt x="470077" y="154178"/>
                  </a:lnTo>
                  <a:lnTo>
                    <a:pt x="469950" y="157988"/>
                  </a:lnTo>
                  <a:lnTo>
                    <a:pt x="470027" y="154216"/>
                  </a:lnTo>
                  <a:lnTo>
                    <a:pt x="470052" y="152908"/>
                  </a:lnTo>
                  <a:lnTo>
                    <a:pt x="470242" y="142748"/>
                  </a:lnTo>
                  <a:lnTo>
                    <a:pt x="466471" y="140195"/>
                  </a:lnTo>
                  <a:lnTo>
                    <a:pt x="466471" y="156832"/>
                  </a:lnTo>
                  <a:lnTo>
                    <a:pt x="464870" y="157988"/>
                  </a:lnTo>
                  <a:lnTo>
                    <a:pt x="458889" y="157988"/>
                  </a:lnTo>
                  <a:lnTo>
                    <a:pt x="457911" y="156718"/>
                  </a:lnTo>
                  <a:lnTo>
                    <a:pt x="454977" y="152908"/>
                  </a:lnTo>
                  <a:lnTo>
                    <a:pt x="458647" y="154216"/>
                  </a:lnTo>
                  <a:lnTo>
                    <a:pt x="466471" y="156832"/>
                  </a:lnTo>
                  <a:lnTo>
                    <a:pt x="466471" y="140195"/>
                  </a:lnTo>
                  <a:lnTo>
                    <a:pt x="464616" y="138938"/>
                  </a:lnTo>
                  <a:lnTo>
                    <a:pt x="457288" y="142748"/>
                  </a:lnTo>
                  <a:lnTo>
                    <a:pt x="457606" y="140208"/>
                  </a:lnTo>
                  <a:lnTo>
                    <a:pt x="457771" y="138938"/>
                  </a:lnTo>
                  <a:lnTo>
                    <a:pt x="460146" y="137668"/>
                  </a:lnTo>
                  <a:lnTo>
                    <a:pt x="463461" y="137668"/>
                  </a:lnTo>
                  <a:lnTo>
                    <a:pt x="463105" y="136398"/>
                  </a:lnTo>
                  <a:lnTo>
                    <a:pt x="462407" y="133858"/>
                  </a:lnTo>
                  <a:lnTo>
                    <a:pt x="461327" y="133858"/>
                  </a:lnTo>
                  <a:lnTo>
                    <a:pt x="463537" y="132588"/>
                  </a:lnTo>
                  <a:lnTo>
                    <a:pt x="470598" y="132588"/>
                  </a:lnTo>
                  <a:lnTo>
                    <a:pt x="477761" y="133858"/>
                  </a:lnTo>
                  <a:lnTo>
                    <a:pt x="484682" y="131318"/>
                  </a:lnTo>
                  <a:lnTo>
                    <a:pt x="490372" y="128778"/>
                  </a:lnTo>
                  <a:lnTo>
                    <a:pt x="500253" y="130048"/>
                  </a:lnTo>
                  <a:lnTo>
                    <a:pt x="503339" y="123698"/>
                  </a:lnTo>
                  <a:lnTo>
                    <a:pt x="473278" y="126238"/>
                  </a:lnTo>
                  <a:lnTo>
                    <a:pt x="458089" y="126238"/>
                  </a:lnTo>
                  <a:lnTo>
                    <a:pt x="442976" y="127508"/>
                  </a:lnTo>
                  <a:lnTo>
                    <a:pt x="438277" y="127508"/>
                  </a:lnTo>
                  <a:lnTo>
                    <a:pt x="433362" y="128778"/>
                  </a:lnTo>
                  <a:lnTo>
                    <a:pt x="428612" y="127508"/>
                  </a:lnTo>
                  <a:lnTo>
                    <a:pt x="427012" y="127508"/>
                  </a:lnTo>
                  <a:lnTo>
                    <a:pt x="425348" y="126238"/>
                  </a:lnTo>
                  <a:lnTo>
                    <a:pt x="420179" y="126238"/>
                  </a:lnTo>
                  <a:lnTo>
                    <a:pt x="418782" y="128778"/>
                  </a:lnTo>
                  <a:lnTo>
                    <a:pt x="403872" y="128778"/>
                  </a:lnTo>
                  <a:lnTo>
                    <a:pt x="408393" y="132588"/>
                  </a:lnTo>
                  <a:lnTo>
                    <a:pt x="414947" y="132588"/>
                  </a:lnTo>
                  <a:lnTo>
                    <a:pt x="421894" y="133858"/>
                  </a:lnTo>
                  <a:lnTo>
                    <a:pt x="427520" y="136398"/>
                  </a:lnTo>
                  <a:lnTo>
                    <a:pt x="420674" y="140208"/>
                  </a:lnTo>
                  <a:lnTo>
                    <a:pt x="413042" y="133858"/>
                  </a:lnTo>
                  <a:lnTo>
                    <a:pt x="410375" y="135039"/>
                  </a:lnTo>
                  <a:lnTo>
                    <a:pt x="410375" y="440982"/>
                  </a:lnTo>
                  <a:lnTo>
                    <a:pt x="402755" y="449160"/>
                  </a:lnTo>
                  <a:lnTo>
                    <a:pt x="402577" y="449160"/>
                  </a:lnTo>
                  <a:lnTo>
                    <a:pt x="402577" y="499960"/>
                  </a:lnTo>
                  <a:lnTo>
                    <a:pt x="400354" y="507974"/>
                  </a:lnTo>
                  <a:lnTo>
                    <a:pt x="400380" y="505968"/>
                  </a:lnTo>
                  <a:lnTo>
                    <a:pt x="401561" y="497230"/>
                  </a:lnTo>
                  <a:lnTo>
                    <a:pt x="402145" y="499960"/>
                  </a:lnTo>
                  <a:lnTo>
                    <a:pt x="402577" y="499960"/>
                  </a:lnTo>
                  <a:lnTo>
                    <a:pt x="402577" y="449160"/>
                  </a:lnTo>
                  <a:lnTo>
                    <a:pt x="400951" y="449160"/>
                  </a:lnTo>
                  <a:lnTo>
                    <a:pt x="399503" y="444576"/>
                  </a:lnTo>
                  <a:lnTo>
                    <a:pt x="399503" y="487451"/>
                  </a:lnTo>
                  <a:lnTo>
                    <a:pt x="399326" y="487260"/>
                  </a:lnTo>
                  <a:lnTo>
                    <a:pt x="399465" y="487260"/>
                  </a:lnTo>
                  <a:lnTo>
                    <a:pt x="399503" y="487451"/>
                  </a:lnTo>
                  <a:lnTo>
                    <a:pt x="399503" y="444576"/>
                  </a:lnTo>
                  <a:lnTo>
                    <a:pt x="396951" y="436460"/>
                  </a:lnTo>
                  <a:lnTo>
                    <a:pt x="395325" y="436460"/>
                  </a:lnTo>
                  <a:lnTo>
                    <a:pt x="395325" y="461860"/>
                  </a:lnTo>
                  <a:lnTo>
                    <a:pt x="394030" y="470560"/>
                  </a:lnTo>
                  <a:lnTo>
                    <a:pt x="393928" y="466598"/>
                  </a:lnTo>
                  <a:lnTo>
                    <a:pt x="393255" y="461860"/>
                  </a:lnTo>
                  <a:lnTo>
                    <a:pt x="395325" y="461860"/>
                  </a:lnTo>
                  <a:lnTo>
                    <a:pt x="395325" y="436460"/>
                  </a:lnTo>
                  <a:lnTo>
                    <a:pt x="390512" y="436460"/>
                  </a:lnTo>
                  <a:lnTo>
                    <a:pt x="390512" y="553427"/>
                  </a:lnTo>
                  <a:lnTo>
                    <a:pt x="386880" y="563460"/>
                  </a:lnTo>
                  <a:lnTo>
                    <a:pt x="386981" y="559079"/>
                  </a:lnTo>
                  <a:lnTo>
                    <a:pt x="388734" y="555498"/>
                  </a:lnTo>
                  <a:lnTo>
                    <a:pt x="389356" y="554228"/>
                  </a:lnTo>
                  <a:lnTo>
                    <a:pt x="390512" y="553427"/>
                  </a:lnTo>
                  <a:lnTo>
                    <a:pt x="390512" y="436460"/>
                  </a:lnTo>
                  <a:lnTo>
                    <a:pt x="384746" y="436460"/>
                  </a:lnTo>
                  <a:lnTo>
                    <a:pt x="384746" y="555548"/>
                  </a:lnTo>
                  <a:lnTo>
                    <a:pt x="380682" y="563460"/>
                  </a:lnTo>
                  <a:lnTo>
                    <a:pt x="373176" y="563460"/>
                  </a:lnTo>
                  <a:lnTo>
                    <a:pt x="368985" y="576160"/>
                  </a:lnTo>
                  <a:lnTo>
                    <a:pt x="354609" y="576160"/>
                  </a:lnTo>
                  <a:lnTo>
                    <a:pt x="350659" y="588860"/>
                  </a:lnTo>
                  <a:lnTo>
                    <a:pt x="341541" y="601560"/>
                  </a:lnTo>
                  <a:lnTo>
                    <a:pt x="337731" y="601560"/>
                  </a:lnTo>
                  <a:lnTo>
                    <a:pt x="337007" y="591502"/>
                  </a:lnTo>
                  <a:lnTo>
                    <a:pt x="337718" y="592328"/>
                  </a:lnTo>
                  <a:lnTo>
                    <a:pt x="342582" y="591058"/>
                  </a:lnTo>
                  <a:lnTo>
                    <a:pt x="367842" y="565658"/>
                  </a:lnTo>
                  <a:lnTo>
                    <a:pt x="372859" y="561848"/>
                  </a:lnTo>
                  <a:lnTo>
                    <a:pt x="379285" y="556768"/>
                  </a:lnTo>
                  <a:lnTo>
                    <a:pt x="384733" y="555498"/>
                  </a:lnTo>
                  <a:lnTo>
                    <a:pt x="384746" y="436460"/>
                  </a:lnTo>
                  <a:lnTo>
                    <a:pt x="376453" y="436460"/>
                  </a:lnTo>
                  <a:lnTo>
                    <a:pt x="372960" y="423760"/>
                  </a:lnTo>
                  <a:lnTo>
                    <a:pt x="372110" y="432689"/>
                  </a:lnTo>
                  <a:lnTo>
                    <a:pt x="368515" y="428498"/>
                  </a:lnTo>
                  <a:lnTo>
                    <a:pt x="372960" y="423418"/>
                  </a:lnTo>
                  <a:lnTo>
                    <a:pt x="378294" y="425958"/>
                  </a:lnTo>
                  <a:lnTo>
                    <a:pt x="378091" y="432308"/>
                  </a:lnTo>
                  <a:lnTo>
                    <a:pt x="390118" y="429768"/>
                  </a:lnTo>
                  <a:lnTo>
                    <a:pt x="397891" y="429768"/>
                  </a:lnTo>
                  <a:lnTo>
                    <a:pt x="401040" y="439978"/>
                  </a:lnTo>
                  <a:lnTo>
                    <a:pt x="410375" y="440982"/>
                  </a:lnTo>
                  <a:lnTo>
                    <a:pt x="410375" y="135039"/>
                  </a:lnTo>
                  <a:lnTo>
                    <a:pt x="401497" y="138938"/>
                  </a:lnTo>
                  <a:lnTo>
                    <a:pt x="400164" y="145288"/>
                  </a:lnTo>
                  <a:lnTo>
                    <a:pt x="394309" y="146558"/>
                  </a:lnTo>
                  <a:lnTo>
                    <a:pt x="387667" y="149098"/>
                  </a:lnTo>
                  <a:lnTo>
                    <a:pt x="381482" y="152908"/>
                  </a:lnTo>
                  <a:lnTo>
                    <a:pt x="374840" y="156718"/>
                  </a:lnTo>
                  <a:lnTo>
                    <a:pt x="366750" y="154178"/>
                  </a:lnTo>
                  <a:lnTo>
                    <a:pt x="373913" y="154178"/>
                  </a:lnTo>
                  <a:lnTo>
                    <a:pt x="358444" y="151638"/>
                  </a:lnTo>
                  <a:lnTo>
                    <a:pt x="358927" y="151638"/>
                  </a:lnTo>
                  <a:lnTo>
                    <a:pt x="349719" y="149098"/>
                  </a:lnTo>
                  <a:lnTo>
                    <a:pt x="339775" y="145288"/>
                  </a:lnTo>
                  <a:lnTo>
                    <a:pt x="335191" y="141478"/>
                  </a:lnTo>
                  <a:lnTo>
                    <a:pt x="331914" y="136398"/>
                  </a:lnTo>
                  <a:lnTo>
                    <a:pt x="325031" y="131318"/>
                  </a:lnTo>
                  <a:lnTo>
                    <a:pt x="316649" y="128778"/>
                  </a:lnTo>
                  <a:lnTo>
                    <a:pt x="307327" y="128778"/>
                  </a:lnTo>
                  <a:lnTo>
                    <a:pt x="297637" y="130048"/>
                  </a:lnTo>
                  <a:lnTo>
                    <a:pt x="285673" y="132588"/>
                  </a:lnTo>
                  <a:lnTo>
                    <a:pt x="272910" y="135128"/>
                  </a:lnTo>
                  <a:lnTo>
                    <a:pt x="260121" y="136398"/>
                  </a:lnTo>
                  <a:lnTo>
                    <a:pt x="248081" y="136398"/>
                  </a:lnTo>
                  <a:lnTo>
                    <a:pt x="241820" y="131318"/>
                  </a:lnTo>
                  <a:lnTo>
                    <a:pt x="240284" y="123698"/>
                  </a:lnTo>
                  <a:lnTo>
                    <a:pt x="240614" y="114808"/>
                  </a:lnTo>
                  <a:lnTo>
                    <a:pt x="239915" y="108458"/>
                  </a:lnTo>
                  <a:lnTo>
                    <a:pt x="234911" y="100838"/>
                  </a:lnTo>
                  <a:lnTo>
                    <a:pt x="227698" y="95758"/>
                  </a:lnTo>
                  <a:lnTo>
                    <a:pt x="222135" y="93218"/>
                  </a:lnTo>
                  <a:lnTo>
                    <a:pt x="219354" y="91948"/>
                  </a:lnTo>
                  <a:lnTo>
                    <a:pt x="210921" y="89408"/>
                  </a:lnTo>
                  <a:lnTo>
                    <a:pt x="203034" y="88138"/>
                  </a:lnTo>
                  <a:lnTo>
                    <a:pt x="194881" y="89408"/>
                  </a:lnTo>
                  <a:lnTo>
                    <a:pt x="188087" y="86868"/>
                  </a:lnTo>
                  <a:lnTo>
                    <a:pt x="184238" y="80518"/>
                  </a:lnTo>
                  <a:lnTo>
                    <a:pt x="184099" y="79248"/>
                  </a:lnTo>
                  <a:lnTo>
                    <a:pt x="183705" y="75438"/>
                  </a:lnTo>
                  <a:lnTo>
                    <a:pt x="183108" y="67818"/>
                  </a:lnTo>
                  <a:lnTo>
                    <a:pt x="181356" y="60198"/>
                  </a:lnTo>
                  <a:lnTo>
                    <a:pt x="177406" y="56388"/>
                  </a:lnTo>
                  <a:lnTo>
                    <a:pt x="168960" y="57658"/>
                  </a:lnTo>
                  <a:lnTo>
                    <a:pt x="165709" y="65278"/>
                  </a:lnTo>
                  <a:lnTo>
                    <a:pt x="165252" y="75438"/>
                  </a:lnTo>
                  <a:lnTo>
                    <a:pt x="165188" y="83058"/>
                  </a:lnTo>
                  <a:lnTo>
                    <a:pt x="169837" y="83058"/>
                  </a:lnTo>
                  <a:lnTo>
                    <a:pt x="175996" y="79248"/>
                  </a:lnTo>
                  <a:lnTo>
                    <a:pt x="183273" y="81788"/>
                  </a:lnTo>
                  <a:lnTo>
                    <a:pt x="185432" y="88138"/>
                  </a:lnTo>
                  <a:lnTo>
                    <a:pt x="180276" y="93218"/>
                  </a:lnTo>
                  <a:lnTo>
                    <a:pt x="177266" y="90678"/>
                  </a:lnTo>
                  <a:lnTo>
                    <a:pt x="171259" y="85598"/>
                  </a:lnTo>
                  <a:lnTo>
                    <a:pt x="168300" y="85598"/>
                  </a:lnTo>
                  <a:lnTo>
                    <a:pt x="169951" y="86868"/>
                  </a:lnTo>
                  <a:lnTo>
                    <a:pt x="170967" y="88138"/>
                  </a:lnTo>
                  <a:lnTo>
                    <a:pt x="171361" y="90678"/>
                  </a:lnTo>
                  <a:lnTo>
                    <a:pt x="168389" y="89408"/>
                  </a:lnTo>
                  <a:lnTo>
                    <a:pt x="161645" y="94488"/>
                  </a:lnTo>
                  <a:lnTo>
                    <a:pt x="153365" y="99568"/>
                  </a:lnTo>
                  <a:lnTo>
                    <a:pt x="147878" y="100838"/>
                  </a:lnTo>
                  <a:lnTo>
                    <a:pt x="133096" y="103378"/>
                  </a:lnTo>
                  <a:lnTo>
                    <a:pt x="126733" y="108458"/>
                  </a:lnTo>
                  <a:lnTo>
                    <a:pt x="116205" y="114808"/>
                  </a:lnTo>
                  <a:lnTo>
                    <a:pt x="112001" y="121158"/>
                  </a:lnTo>
                  <a:lnTo>
                    <a:pt x="107149" y="121158"/>
                  </a:lnTo>
                  <a:lnTo>
                    <a:pt x="110388" y="124968"/>
                  </a:lnTo>
                  <a:lnTo>
                    <a:pt x="106857" y="130048"/>
                  </a:lnTo>
                  <a:lnTo>
                    <a:pt x="109715" y="138938"/>
                  </a:lnTo>
                  <a:lnTo>
                    <a:pt x="111950" y="144018"/>
                  </a:lnTo>
                  <a:lnTo>
                    <a:pt x="114490" y="147828"/>
                  </a:lnTo>
                  <a:lnTo>
                    <a:pt x="119037" y="155448"/>
                  </a:lnTo>
                  <a:lnTo>
                    <a:pt x="122732" y="161798"/>
                  </a:lnTo>
                  <a:lnTo>
                    <a:pt x="124942" y="169379"/>
                  </a:lnTo>
                  <a:lnTo>
                    <a:pt x="125082" y="178308"/>
                  </a:lnTo>
                  <a:lnTo>
                    <a:pt x="123736" y="184658"/>
                  </a:lnTo>
                  <a:lnTo>
                    <a:pt x="121208" y="191008"/>
                  </a:lnTo>
                  <a:lnTo>
                    <a:pt x="117221" y="196088"/>
                  </a:lnTo>
                  <a:lnTo>
                    <a:pt x="111493" y="199898"/>
                  </a:lnTo>
                  <a:lnTo>
                    <a:pt x="105232" y="202438"/>
                  </a:lnTo>
                  <a:lnTo>
                    <a:pt x="99974" y="202438"/>
                  </a:lnTo>
                  <a:lnTo>
                    <a:pt x="96596" y="198628"/>
                  </a:lnTo>
                  <a:lnTo>
                    <a:pt x="95973" y="192278"/>
                  </a:lnTo>
                  <a:lnTo>
                    <a:pt x="96291" y="189738"/>
                  </a:lnTo>
                  <a:lnTo>
                    <a:pt x="96456" y="188468"/>
                  </a:lnTo>
                  <a:lnTo>
                    <a:pt x="96621" y="187198"/>
                  </a:lnTo>
                  <a:lnTo>
                    <a:pt x="96012" y="188468"/>
                  </a:lnTo>
                  <a:lnTo>
                    <a:pt x="88773" y="182118"/>
                  </a:lnTo>
                  <a:lnTo>
                    <a:pt x="88176" y="178308"/>
                  </a:lnTo>
                  <a:lnTo>
                    <a:pt x="86385" y="174498"/>
                  </a:lnTo>
                  <a:lnTo>
                    <a:pt x="84404" y="168148"/>
                  </a:lnTo>
                  <a:lnTo>
                    <a:pt x="85090" y="161798"/>
                  </a:lnTo>
                  <a:lnTo>
                    <a:pt x="88049" y="155448"/>
                  </a:lnTo>
                  <a:lnTo>
                    <a:pt x="92862" y="149098"/>
                  </a:lnTo>
                  <a:lnTo>
                    <a:pt x="97421" y="145288"/>
                  </a:lnTo>
                  <a:lnTo>
                    <a:pt x="101739" y="138938"/>
                  </a:lnTo>
                  <a:lnTo>
                    <a:pt x="104622" y="133858"/>
                  </a:lnTo>
                  <a:lnTo>
                    <a:pt x="104863" y="127508"/>
                  </a:lnTo>
                  <a:lnTo>
                    <a:pt x="104216" y="123698"/>
                  </a:lnTo>
                  <a:lnTo>
                    <a:pt x="97777" y="109728"/>
                  </a:lnTo>
                  <a:lnTo>
                    <a:pt x="104457" y="109728"/>
                  </a:lnTo>
                  <a:lnTo>
                    <a:pt x="99021" y="105918"/>
                  </a:lnTo>
                  <a:lnTo>
                    <a:pt x="94703" y="98298"/>
                  </a:lnTo>
                  <a:lnTo>
                    <a:pt x="92837" y="89408"/>
                  </a:lnTo>
                  <a:lnTo>
                    <a:pt x="94780" y="83058"/>
                  </a:lnTo>
                  <a:lnTo>
                    <a:pt x="95808" y="82435"/>
                  </a:lnTo>
                  <a:lnTo>
                    <a:pt x="94449" y="83058"/>
                  </a:lnTo>
                  <a:lnTo>
                    <a:pt x="82600" y="97028"/>
                  </a:lnTo>
                  <a:lnTo>
                    <a:pt x="76263" y="103378"/>
                  </a:lnTo>
                  <a:lnTo>
                    <a:pt x="69888" y="108458"/>
                  </a:lnTo>
                  <a:lnTo>
                    <a:pt x="64350" y="116078"/>
                  </a:lnTo>
                  <a:lnTo>
                    <a:pt x="48221" y="154216"/>
                  </a:lnTo>
                  <a:lnTo>
                    <a:pt x="45313" y="165608"/>
                  </a:lnTo>
                  <a:lnTo>
                    <a:pt x="41338" y="177038"/>
                  </a:lnTo>
                  <a:lnTo>
                    <a:pt x="36017" y="187198"/>
                  </a:lnTo>
                  <a:lnTo>
                    <a:pt x="29006" y="196088"/>
                  </a:lnTo>
                  <a:lnTo>
                    <a:pt x="35179" y="196088"/>
                  </a:lnTo>
                  <a:lnTo>
                    <a:pt x="39941" y="193548"/>
                  </a:lnTo>
                  <a:lnTo>
                    <a:pt x="44450" y="189738"/>
                  </a:lnTo>
                  <a:lnTo>
                    <a:pt x="45440" y="192278"/>
                  </a:lnTo>
                  <a:lnTo>
                    <a:pt x="45821" y="196088"/>
                  </a:lnTo>
                  <a:lnTo>
                    <a:pt x="45618" y="198628"/>
                  </a:lnTo>
                  <a:lnTo>
                    <a:pt x="51739" y="199898"/>
                  </a:lnTo>
                  <a:lnTo>
                    <a:pt x="54229" y="206248"/>
                  </a:lnTo>
                  <a:lnTo>
                    <a:pt x="55206" y="213868"/>
                  </a:lnTo>
                  <a:lnTo>
                    <a:pt x="56832" y="221488"/>
                  </a:lnTo>
                  <a:lnTo>
                    <a:pt x="61023" y="227838"/>
                  </a:lnTo>
                  <a:lnTo>
                    <a:pt x="66395" y="234188"/>
                  </a:lnTo>
                  <a:lnTo>
                    <a:pt x="69735" y="241808"/>
                  </a:lnTo>
                  <a:lnTo>
                    <a:pt x="67818" y="249428"/>
                  </a:lnTo>
                  <a:lnTo>
                    <a:pt x="64681" y="254508"/>
                  </a:lnTo>
                  <a:lnTo>
                    <a:pt x="61976" y="262128"/>
                  </a:lnTo>
                  <a:lnTo>
                    <a:pt x="60883" y="269748"/>
                  </a:lnTo>
                  <a:lnTo>
                    <a:pt x="62572" y="276098"/>
                  </a:lnTo>
                  <a:lnTo>
                    <a:pt x="64973" y="278638"/>
                  </a:lnTo>
                  <a:lnTo>
                    <a:pt x="72072" y="277368"/>
                  </a:lnTo>
                  <a:lnTo>
                    <a:pt x="74726" y="288798"/>
                  </a:lnTo>
                  <a:lnTo>
                    <a:pt x="79146" y="296418"/>
                  </a:lnTo>
                  <a:lnTo>
                    <a:pt x="85064" y="298958"/>
                  </a:lnTo>
                  <a:lnTo>
                    <a:pt x="94018" y="293878"/>
                  </a:lnTo>
                  <a:lnTo>
                    <a:pt x="96570" y="297688"/>
                  </a:lnTo>
                  <a:lnTo>
                    <a:pt x="107619" y="295148"/>
                  </a:lnTo>
                  <a:lnTo>
                    <a:pt x="113944" y="300228"/>
                  </a:lnTo>
                  <a:lnTo>
                    <a:pt x="125234" y="296418"/>
                  </a:lnTo>
                  <a:lnTo>
                    <a:pt x="126479" y="295148"/>
                  </a:lnTo>
                  <a:lnTo>
                    <a:pt x="127723" y="293878"/>
                  </a:lnTo>
                  <a:lnTo>
                    <a:pt x="128968" y="292608"/>
                  </a:lnTo>
                  <a:lnTo>
                    <a:pt x="141744" y="293878"/>
                  </a:lnTo>
                  <a:lnTo>
                    <a:pt x="145465" y="301498"/>
                  </a:lnTo>
                  <a:lnTo>
                    <a:pt x="158102" y="297688"/>
                  </a:lnTo>
                  <a:lnTo>
                    <a:pt x="160604" y="302768"/>
                  </a:lnTo>
                  <a:lnTo>
                    <a:pt x="165874" y="311658"/>
                  </a:lnTo>
                  <a:lnTo>
                    <a:pt x="169468" y="316738"/>
                  </a:lnTo>
                  <a:lnTo>
                    <a:pt x="175983" y="326898"/>
                  </a:lnTo>
                  <a:lnTo>
                    <a:pt x="179476" y="335788"/>
                  </a:lnTo>
                  <a:lnTo>
                    <a:pt x="183756" y="338328"/>
                  </a:lnTo>
                  <a:lnTo>
                    <a:pt x="182689" y="338328"/>
                  </a:lnTo>
                  <a:lnTo>
                    <a:pt x="192443" y="339509"/>
                  </a:lnTo>
                  <a:lnTo>
                    <a:pt x="199237" y="338328"/>
                  </a:lnTo>
                  <a:lnTo>
                    <a:pt x="197751" y="334518"/>
                  </a:lnTo>
                  <a:lnTo>
                    <a:pt x="213017" y="335788"/>
                  </a:lnTo>
                  <a:lnTo>
                    <a:pt x="219049" y="337058"/>
                  </a:lnTo>
                  <a:lnTo>
                    <a:pt x="225183" y="335788"/>
                  </a:lnTo>
                  <a:lnTo>
                    <a:pt x="232956" y="334518"/>
                  </a:lnTo>
                  <a:lnTo>
                    <a:pt x="241604" y="331978"/>
                  </a:lnTo>
                  <a:lnTo>
                    <a:pt x="250075" y="330708"/>
                  </a:lnTo>
                  <a:lnTo>
                    <a:pt x="257302" y="330708"/>
                  </a:lnTo>
                  <a:lnTo>
                    <a:pt x="264909" y="334518"/>
                  </a:lnTo>
                  <a:lnTo>
                    <a:pt x="264210" y="335788"/>
                  </a:lnTo>
                  <a:lnTo>
                    <a:pt x="265391" y="347218"/>
                  </a:lnTo>
                  <a:lnTo>
                    <a:pt x="258991" y="349758"/>
                  </a:lnTo>
                  <a:lnTo>
                    <a:pt x="255689" y="358648"/>
                  </a:lnTo>
                  <a:lnTo>
                    <a:pt x="258622" y="363728"/>
                  </a:lnTo>
                  <a:lnTo>
                    <a:pt x="250774" y="371348"/>
                  </a:lnTo>
                  <a:lnTo>
                    <a:pt x="247548" y="373888"/>
                  </a:lnTo>
                  <a:lnTo>
                    <a:pt x="247535" y="381508"/>
                  </a:lnTo>
                  <a:lnTo>
                    <a:pt x="246951" y="398018"/>
                  </a:lnTo>
                  <a:lnTo>
                    <a:pt x="246811" y="417068"/>
                  </a:lnTo>
                  <a:lnTo>
                    <a:pt x="249466" y="434848"/>
                  </a:lnTo>
                  <a:lnTo>
                    <a:pt x="257251" y="450088"/>
                  </a:lnTo>
                  <a:lnTo>
                    <a:pt x="261975" y="455168"/>
                  </a:lnTo>
                  <a:lnTo>
                    <a:pt x="265112" y="461518"/>
                  </a:lnTo>
                  <a:lnTo>
                    <a:pt x="265201" y="467868"/>
                  </a:lnTo>
                  <a:lnTo>
                    <a:pt x="260794" y="472948"/>
                  </a:lnTo>
                  <a:lnTo>
                    <a:pt x="255841" y="476758"/>
                  </a:lnTo>
                  <a:lnTo>
                    <a:pt x="250304" y="481838"/>
                  </a:lnTo>
                  <a:lnTo>
                    <a:pt x="245833" y="486918"/>
                  </a:lnTo>
                  <a:lnTo>
                    <a:pt x="244106" y="493268"/>
                  </a:lnTo>
                  <a:lnTo>
                    <a:pt x="251701" y="493268"/>
                  </a:lnTo>
                  <a:lnTo>
                    <a:pt x="260184" y="499618"/>
                  </a:lnTo>
                  <a:lnTo>
                    <a:pt x="267030" y="509778"/>
                  </a:lnTo>
                  <a:lnTo>
                    <a:pt x="269722" y="517398"/>
                  </a:lnTo>
                  <a:lnTo>
                    <a:pt x="270510" y="523748"/>
                  </a:lnTo>
                  <a:lnTo>
                    <a:pt x="272808" y="531368"/>
                  </a:lnTo>
                  <a:lnTo>
                    <a:pt x="275653" y="538988"/>
                  </a:lnTo>
                  <a:lnTo>
                    <a:pt x="278079" y="546608"/>
                  </a:lnTo>
                  <a:lnTo>
                    <a:pt x="280301" y="554228"/>
                  </a:lnTo>
                  <a:lnTo>
                    <a:pt x="281571" y="563118"/>
                  </a:lnTo>
                  <a:lnTo>
                    <a:pt x="286385" y="569468"/>
                  </a:lnTo>
                  <a:lnTo>
                    <a:pt x="294170" y="578358"/>
                  </a:lnTo>
                  <a:lnTo>
                    <a:pt x="302463" y="584708"/>
                  </a:lnTo>
                  <a:lnTo>
                    <a:pt x="311785" y="585978"/>
                  </a:lnTo>
                  <a:lnTo>
                    <a:pt x="322656" y="582168"/>
                  </a:lnTo>
                  <a:lnTo>
                    <a:pt x="325412" y="579628"/>
                  </a:lnTo>
                  <a:lnTo>
                    <a:pt x="335864" y="573278"/>
                  </a:lnTo>
                  <a:lnTo>
                    <a:pt x="338632" y="584708"/>
                  </a:lnTo>
                  <a:lnTo>
                    <a:pt x="336778" y="586422"/>
                  </a:lnTo>
                  <a:lnTo>
                    <a:pt x="335343" y="576160"/>
                  </a:lnTo>
                  <a:lnTo>
                    <a:pt x="328142" y="588860"/>
                  </a:lnTo>
                  <a:lnTo>
                    <a:pt x="293827" y="588860"/>
                  </a:lnTo>
                  <a:lnTo>
                    <a:pt x="283324" y="576160"/>
                  </a:lnTo>
                  <a:lnTo>
                    <a:pt x="272199" y="576160"/>
                  </a:lnTo>
                  <a:lnTo>
                    <a:pt x="273113" y="563460"/>
                  </a:lnTo>
                  <a:lnTo>
                    <a:pt x="273977" y="563460"/>
                  </a:lnTo>
                  <a:lnTo>
                    <a:pt x="273977" y="550760"/>
                  </a:lnTo>
                  <a:lnTo>
                    <a:pt x="272859" y="550760"/>
                  </a:lnTo>
                  <a:lnTo>
                    <a:pt x="270141" y="538060"/>
                  </a:lnTo>
                  <a:lnTo>
                    <a:pt x="263817" y="538060"/>
                  </a:lnTo>
                  <a:lnTo>
                    <a:pt x="259448" y="525360"/>
                  </a:lnTo>
                  <a:lnTo>
                    <a:pt x="254774" y="538060"/>
                  </a:lnTo>
                  <a:lnTo>
                    <a:pt x="247281" y="538060"/>
                  </a:lnTo>
                  <a:lnTo>
                    <a:pt x="241947" y="550760"/>
                  </a:lnTo>
                  <a:lnTo>
                    <a:pt x="237426" y="550760"/>
                  </a:lnTo>
                  <a:lnTo>
                    <a:pt x="235204" y="538060"/>
                  </a:lnTo>
                  <a:lnTo>
                    <a:pt x="228574" y="538060"/>
                  </a:lnTo>
                  <a:lnTo>
                    <a:pt x="227418" y="550760"/>
                  </a:lnTo>
                  <a:lnTo>
                    <a:pt x="177342" y="550760"/>
                  </a:lnTo>
                  <a:lnTo>
                    <a:pt x="164795" y="538060"/>
                  </a:lnTo>
                  <a:lnTo>
                    <a:pt x="161340" y="550760"/>
                  </a:lnTo>
                  <a:lnTo>
                    <a:pt x="159867" y="563460"/>
                  </a:lnTo>
                  <a:lnTo>
                    <a:pt x="159994" y="563460"/>
                  </a:lnTo>
                  <a:lnTo>
                    <a:pt x="160604" y="576160"/>
                  </a:lnTo>
                  <a:lnTo>
                    <a:pt x="178015" y="576160"/>
                  </a:lnTo>
                  <a:lnTo>
                    <a:pt x="185343" y="588860"/>
                  </a:lnTo>
                  <a:lnTo>
                    <a:pt x="188683" y="588860"/>
                  </a:lnTo>
                  <a:lnTo>
                    <a:pt x="189191" y="601560"/>
                  </a:lnTo>
                  <a:lnTo>
                    <a:pt x="186982" y="601560"/>
                  </a:lnTo>
                  <a:lnTo>
                    <a:pt x="174485" y="588860"/>
                  </a:lnTo>
                  <a:lnTo>
                    <a:pt x="172808" y="601560"/>
                  </a:lnTo>
                  <a:lnTo>
                    <a:pt x="154736" y="601560"/>
                  </a:lnTo>
                  <a:lnTo>
                    <a:pt x="150228" y="614260"/>
                  </a:lnTo>
                  <a:lnTo>
                    <a:pt x="152019" y="614260"/>
                  </a:lnTo>
                  <a:lnTo>
                    <a:pt x="151853" y="626960"/>
                  </a:lnTo>
                  <a:lnTo>
                    <a:pt x="152158" y="639660"/>
                  </a:lnTo>
                  <a:lnTo>
                    <a:pt x="158940" y="639660"/>
                  </a:lnTo>
                  <a:lnTo>
                    <a:pt x="165874" y="652360"/>
                  </a:lnTo>
                  <a:lnTo>
                    <a:pt x="171475" y="652360"/>
                  </a:lnTo>
                  <a:lnTo>
                    <a:pt x="172021" y="665060"/>
                  </a:lnTo>
                  <a:lnTo>
                    <a:pt x="177444" y="677760"/>
                  </a:lnTo>
                  <a:lnTo>
                    <a:pt x="179400" y="677760"/>
                  </a:lnTo>
                  <a:lnTo>
                    <a:pt x="179832" y="690460"/>
                  </a:lnTo>
                  <a:lnTo>
                    <a:pt x="178727" y="690460"/>
                  </a:lnTo>
                  <a:lnTo>
                    <a:pt x="176999" y="703160"/>
                  </a:lnTo>
                  <a:lnTo>
                    <a:pt x="175615" y="703160"/>
                  </a:lnTo>
                  <a:lnTo>
                    <a:pt x="173393" y="728560"/>
                  </a:lnTo>
                  <a:lnTo>
                    <a:pt x="171145" y="741260"/>
                  </a:lnTo>
                  <a:lnTo>
                    <a:pt x="169037" y="753960"/>
                  </a:lnTo>
                  <a:lnTo>
                    <a:pt x="167271" y="766660"/>
                  </a:lnTo>
                  <a:lnTo>
                    <a:pt x="166014" y="779360"/>
                  </a:lnTo>
                  <a:lnTo>
                    <a:pt x="164566" y="792060"/>
                  </a:lnTo>
                  <a:lnTo>
                    <a:pt x="162979" y="804760"/>
                  </a:lnTo>
                  <a:lnTo>
                    <a:pt x="161328" y="817460"/>
                  </a:lnTo>
                  <a:lnTo>
                    <a:pt x="160528" y="817460"/>
                  </a:lnTo>
                  <a:lnTo>
                    <a:pt x="158813" y="830160"/>
                  </a:lnTo>
                  <a:lnTo>
                    <a:pt x="147281" y="830160"/>
                  </a:lnTo>
                  <a:lnTo>
                    <a:pt x="143370" y="817460"/>
                  </a:lnTo>
                  <a:lnTo>
                    <a:pt x="130048" y="817460"/>
                  </a:lnTo>
                  <a:lnTo>
                    <a:pt x="122148" y="830160"/>
                  </a:lnTo>
                  <a:lnTo>
                    <a:pt x="87020" y="830160"/>
                  </a:lnTo>
                  <a:lnTo>
                    <a:pt x="75006" y="842860"/>
                  </a:lnTo>
                  <a:lnTo>
                    <a:pt x="71628" y="842860"/>
                  </a:lnTo>
                  <a:lnTo>
                    <a:pt x="60121" y="855560"/>
                  </a:lnTo>
                  <a:lnTo>
                    <a:pt x="59728" y="855560"/>
                  </a:lnTo>
                  <a:lnTo>
                    <a:pt x="52006" y="868260"/>
                  </a:lnTo>
                  <a:lnTo>
                    <a:pt x="38239" y="868260"/>
                  </a:lnTo>
                  <a:lnTo>
                    <a:pt x="37642" y="893660"/>
                  </a:lnTo>
                  <a:lnTo>
                    <a:pt x="34810" y="893660"/>
                  </a:lnTo>
                  <a:lnTo>
                    <a:pt x="31521" y="906360"/>
                  </a:lnTo>
                  <a:lnTo>
                    <a:pt x="28473" y="906360"/>
                  </a:lnTo>
                  <a:lnTo>
                    <a:pt x="31343" y="919060"/>
                  </a:lnTo>
                  <a:lnTo>
                    <a:pt x="34531" y="931760"/>
                  </a:lnTo>
                  <a:lnTo>
                    <a:pt x="25450" y="931760"/>
                  </a:lnTo>
                  <a:lnTo>
                    <a:pt x="18707" y="944460"/>
                  </a:lnTo>
                  <a:lnTo>
                    <a:pt x="12395" y="944460"/>
                  </a:lnTo>
                  <a:lnTo>
                    <a:pt x="8356" y="957160"/>
                  </a:lnTo>
                  <a:lnTo>
                    <a:pt x="6769" y="957160"/>
                  </a:lnTo>
                  <a:lnTo>
                    <a:pt x="13893" y="969860"/>
                  </a:lnTo>
                  <a:lnTo>
                    <a:pt x="3771" y="969860"/>
                  </a:lnTo>
                  <a:lnTo>
                    <a:pt x="0" y="982560"/>
                  </a:lnTo>
                  <a:lnTo>
                    <a:pt x="8610" y="982560"/>
                  </a:lnTo>
                  <a:lnTo>
                    <a:pt x="11557" y="995260"/>
                  </a:lnTo>
                  <a:lnTo>
                    <a:pt x="9220" y="995260"/>
                  </a:lnTo>
                  <a:lnTo>
                    <a:pt x="17157" y="1007960"/>
                  </a:lnTo>
                  <a:lnTo>
                    <a:pt x="15976" y="1007960"/>
                  </a:lnTo>
                  <a:lnTo>
                    <a:pt x="23291" y="1020660"/>
                  </a:lnTo>
                  <a:lnTo>
                    <a:pt x="27406" y="1020660"/>
                  </a:lnTo>
                  <a:lnTo>
                    <a:pt x="29616" y="1033360"/>
                  </a:lnTo>
                  <a:lnTo>
                    <a:pt x="32512" y="1033360"/>
                  </a:lnTo>
                  <a:lnTo>
                    <a:pt x="39966" y="1046060"/>
                  </a:lnTo>
                  <a:lnTo>
                    <a:pt x="43624" y="1046060"/>
                  </a:lnTo>
                  <a:lnTo>
                    <a:pt x="42862" y="1058760"/>
                  </a:lnTo>
                  <a:lnTo>
                    <a:pt x="37084" y="1058760"/>
                  </a:lnTo>
                  <a:lnTo>
                    <a:pt x="45300" y="1071460"/>
                  </a:lnTo>
                  <a:lnTo>
                    <a:pt x="76415" y="1071460"/>
                  </a:lnTo>
                  <a:lnTo>
                    <a:pt x="81749" y="1084160"/>
                  </a:lnTo>
                  <a:lnTo>
                    <a:pt x="79641" y="1096860"/>
                  </a:lnTo>
                  <a:lnTo>
                    <a:pt x="111213" y="1096860"/>
                  </a:lnTo>
                  <a:lnTo>
                    <a:pt x="120167" y="1084160"/>
                  </a:lnTo>
                  <a:lnTo>
                    <a:pt x="125742" y="1084160"/>
                  </a:lnTo>
                  <a:lnTo>
                    <a:pt x="132118" y="1071460"/>
                  </a:lnTo>
                  <a:lnTo>
                    <a:pt x="145402" y="1071460"/>
                  </a:lnTo>
                  <a:lnTo>
                    <a:pt x="145973" y="1084160"/>
                  </a:lnTo>
                  <a:lnTo>
                    <a:pt x="142316" y="1084160"/>
                  </a:lnTo>
                  <a:lnTo>
                    <a:pt x="143179" y="1096860"/>
                  </a:lnTo>
                  <a:lnTo>
                    <a:pt x="144145" y="1109560"/>
                  </a:lnTo>
                  <a:lnTo>
                    <a:pt x="145211" y="1122260"/>
                  </a:lnTo>
                  <a:lnTo>
                    <a:pt x="146164" y="1134960"/>
                  </a:lnTo>
                  <a:lnTo>
                    <a:pt x="154965" y="1134960"/>
                  </a:lnTo>
                  <a:lnTo>
                    <a:pt x="164655" y="1147660"/>
                  </a:lnTo>
                  <a:lnTo>
                    <a:pt x="169646" y="1134960"/>
                  </a:lnTo>
                  <a:lnTo>
                    <a:pt x="223342" y="1134960"/>
                  </a:lnTo>
                  <a:lnTo>
                    <a:pt x="221869" y="1147660"/>
                  </a:lnTo>
                  <a:lnTo>
                    <a:pt x="238175" y="1147660"/>
                  </a:lnTo>
                  <a:lnTo>
                    <a:pt x="243039" y="1134960"/>
                  </a:lnTo>
                  <a:lnTo>
                    <a:pt x="247218" y="1134960"/>
                  </a:lnTo>
                  <a:lnTo>
                    <a:pt x="249567" y="1122260"/>
                  </a:lnTo>
                  <a:lnTo>
                    <a:pt x="258470" y="1122260"/>
                  </a:lnTo>
                  <a:lnTo>
                    <a:pt x="264490" y="1134960"/>
                  </a:lnTo>
                  <a:lnTo>
                    <a:pt x="266217" y="1122260"/>
                  </a:lnTo>
                  <a:lnTo>
                    <a:pt x="273342" y="1109560"/>
                  </a:lnTo>
                  <a:lnTo>
                    <a:pt x="287794" y="1109560"/>
                  </a:lnTo>
                  <a:lnTo>
                    <a:pt x="294576" y="1096860"/>
                  </a:lnTo>
                  <a:lnTo>
                    <a:pt x="300558" y="1096860"/>
                  </a:lnTo>
                  <a:lnTo>
                    <a:pt x="305765" y="1084160"/>
                  </a:lnTo>
                  <a:lnTo>
                    <a:pt x="359143" y="1084160"/>
                  </a:lnTo>
                  <a:lnTo>
                    <a:pt x="361543" y="1096860"/>
                  </a:lnTo>
                  <a:lnTo>
                    <a:pt x="362280" y="1096860"/>
                  </a:lnTo>
                  <a:lnTo>
                    <a:pt x="361708" y="1109560"/>
                  </a:lnTo>
                  <a:lnTo>
                    <a:pt x="355841" y="1109560"/>
                  </a:lnTo>
                  <a:lnTo>
                    <a:pt x="357974" y="1122260"/>
                  </a:lnTo>
                  <a:lnTo>
                    <a:pt x="357733" y="1122260"/>
                  </a:lnTo>
                  <a:lnTo>
                    <a:pt x="358876" y="1134960"/>
                  </a:lnTo>
                  <a:lnTo>
                    <a:pt x="365061" y="1134960"/>
                  </a:lnTo>
                  <a:lnTo>
                    <a:pt x="361251" y="1147660"/>
                  </a:lnTo>
                  <a:lnTo>
                    <a:pt x="362559" y="1160360"/>
                  </a:lnTo>
                  <a:lnTo>
                    <a:pt x="369747" y="1160360"/>
                  </a:lnTo>
                  <a:lnTo>
                    <a:pt x="369633" y="1173060"/>
                  </a:lnTo>
                  <a:lnTo>
                    <a:pt x="374243" y="1173060"/>
                  </a:lnTo>
                  <a:lnTo>
                    <a:pt x="379056" y="1185760"/>
                  </a:lnTo>
                  <a:lnTo>
                    <a:pt x="387045" y="1185760"/>
                  </a:lnTo>
                  <a:lnTo>
                    <a:pt x="397103" y="1198460"/>
                  </a:lnTo>
                  <a:lnTo>
                    <a:pt x="406095" y="1211160"/>
                  </a:lnTo>
                  <a:lnTo>
                    <a:pt x="445122" y="1211160"/>
                  </a:lnTo>
                  <a:lnTo>
                    <a:pt x="447332" y="1223860"/>
                  </a:lnTo>
                  <a:lnTo>
                    <a:pt x="457454" y="1211160"/>
                  </a:lnTo>
                  <a:lnTo>
                    <a:pt x="458863" y="1211160"/>
                  </a:lnTo>
                  <a:lnTo>
                    <a:pt x="464921" y="1223860"/>
                  </a:lnTo>
                  <a:lnTo>
                    <a:pt x="466940" y="1223860"/>
                  </a:lnTo>
                  <a:lnTo>
                    <a:pt x="473100" y="1236560"/>
                  </a:lnTo>
                  <a:lnTo>
                    <a:pt x="497344" y="1236560"/>
                  </a:lnTo>
                  <a:lnTo>
                    <a:pt x="502602" y="1249260"/>
                  </a:lnTo>
                  <a:lnTo>
                    <a:pt x="511721" y="1261960"/>
                  </a:lnTo>
                  <a:lnTo>
                    <a:pt x="558177" y="1261960"/>
                  </a:lnTo>
                  <a:lnTo>
                    <a:pt x="569582" y="1274660"/>
                  </a:lnTo>
                  <a:lnTo>
                    <a:pt x="572909" y="1274660"/>
                  </a:lnTo>
                  <a:lnTo>
                    <a:pt x="570763" y="1287360"/>
                  </a:lnTo>
                  <a:lnTo>
                    <a:pt x="573366" y="1287360"/>
                  </a:lnTo>
                  <a:lnTo>
                    <a:pt x="575322" y="1300060"/>
                  </a:lnTo>
                  <a:lnTo>
                    <a:pt x="578408" y="1300060"/>
                  </a:lnTo>
                  <a:lnTo>
                    <a:pt x="580402" y="1312760"/>
                  </a:lnTo>
                  <a:lnTo>
                    <a:pt x="581875" y="1325460"/>
                  </a:lnTo>
                  <a:lnTo>
                    <a:pt x="573328" y="1325460"/>
                  </a:lnTo>
                  <a:lnTo>
                    <a:pt x="575462" y="1338160"/>
                  </a:lnTo>
                  <a:lnTo>
                    <a:pt x="579907" y="1338160"/>
                  </a:lnTo>
                  <a:lnTo>
                    <a:pt x="584593" y="1350860"/>
                  </a:lnTo>
                  <a:lnTo>
                    <a:pt x="587476" y="1350860"/>
                  </a:lnTo>
                  <a:lnTo>
                    <a:pt x="588111" y="1363560"/>
                  </a:lnTo>
                  <a:lnTo>
                    <a:pt x="588645" y="1363560"/>
                  </a:lnTo>
                  <a:lnTo>
                    <a:pt x="589978" y="1376260"/>
                  </a:lnTo>
                  <a:lnTo>
                    <a:pt x="592975" y="1376260"/>
                  </a:lnTo>
                  <a:lnTo>
                    <a:pt x="599605" y="1388960"/>
                  </a:lnTo>
                  <a:lnTo>
                    <a:pt x="666788" y="1388960"/>
                  </a:lnTo>
                  <a:lnTo>
                    <a:pt x="661924" y="1401660"/>
                  </a:lnTo>
                  <a:lnTo>
                    <a:pt x="662305" y="1414360"/>
                  </a:lnTo>
                  <a:lnTo>
                    <a:pt x="664806" y="1414360"/>
                  </a:lnTo>
                  <a:lnTo>
                    <a:pt x="666813" y="1427060"/>
                  </a:lnTo>
                  <a:lnTo>
                    <a:pt x="670382" y="1427060"/>
                  </a:lnTo>
                  <a:lnTo>
                    <a:pt x="675957" y="1439760"/>
                  </a:lnTo>
                  <a:lnTo>
                    <a:pt x="696531" y="1439760"/>
                  </a:lnTo>
                  <a:lnTo>
                    <a:pt x="696950" y="1452460"/>
                  </a:lnTo>
                  <a:lnTo>
                    <a:pt x="701497" y="1465160"/>
                  </a:lnTo>
                  <a:lnTo>
                    <a:pt x="707097" y="1465160"/>
                  </a:lnTo>
                  <a:lnTo>
                    <a:pt x="708025" y="1477860"/>
                  </a:lnTo>
                  <a:lnTo>
                    <a:pt x="704380" y="1490560"/>
                  </a:lnTo>
                  <a:lnTo>
                    <a:pt x="701713" y="1503260"/>
                  </a:lnTo>
                  <a:lnTo>
                    <a:pt x="699452" y="1503260"/>
                  </a:lnTo>
                  <a:lnTo>
                    <a:pt x="704507" y="1515960"/>
                  </a:lnTo>
                  <a:lnTo>
                    <a:pt x="698893" y="1515960"/>
                  </a:lnTo>
                  <a:lnTo>
                    <a:pt x="697331" y="1528660"/>
                  </a:lnTo>
                  <a:lnTo>
                    <a:pt x="693559" y="1528660"/>
                  </a:lnTo>
                  <a:lnTo>
                    <a:pt x="691769" y="1541360"/>
                  </a:lnTo>
                  <a:lnTo>
                    <a:pt x="693331" y="1541360"/>
                  </a:lnTo>
                  <a:lnTo>
                    <a:pt x="699630" y="1554060"/>
                  </a:lnTo>
                  <a:lnTo>
                    <a:pt x="701687" y="1554060"/>
                  </a:lnTo>
                  <a:lnTo>
                    <a:pt x="691629" y="1566760"/>
                  </a:lnTo>
                  <a:lnTo>
                    <a:pt x="692010" y="1566760"/>
                  </a:lnTo>
                  <a:lnTo>
                    <a:pt x="695147" y="1579460"/>
                  </a:lnTo>
                  <a:lnTo>
                    <a:pt x="698195" y="1579460"/>
                  </a:lnTo>
                  <a:lnTo>
                    <a:pt x="699109" y="1592160"/>
                  </a:lnTo>
                  <a:lnTo>
                    <a:pt x="699325" y="1592160"/>
                  </a:lnTo>
                  <a:lnTo>
                    <a:pt x="708926" y="1604860"/>
                  </a:lnTo>
                  <a:lnTo>
                    <a:pt x="706259" y="1617560"/>
                  </a:lnTo>
                  <a:lnTo>
                    <a:pt x="709307" y="1617560"/>
                  </a:lnTo>
                  <a:lnTo>
                    <a:pt x="704824" y="1630260"/>
                  </a:lnTo>
                  <a:lnTo>
                    <a:pt x="707745" y="1642960"/>
                  </a:lnTo>
                  <a:lnTo>
                    <a:pt x="708266" y="1642960"/>
                  </a:lnTo>
                  <a:lnTo>
                    <a:pt x="706729" y="1655660"/>
                  </a:lnTo>
                  <a:lnTo>
                    <a:pt x="738365" y="1655660"/>
                  </a:lnTo>
                  <a:lnTo>
                    <a:pt x="750836" y="1668360"/>
                  </a:lnTo>
                  <a:lnTo>
                    <a:pt x="757047" y="1668360"/>
                  </a:lnTo>
                  <a:lnTo>
                    <a:pt x="765886" y="1655660"/>
                  </a:lnTo>
                  <a:lnTo>
                    <a:pt x="769023" y="1655660"/>
                  </a:lnTo>
                  <a:lnTo>
                    <a:pt x="779513" y="1668360"/>
                  </a:lnTo>
                  <a:lnTo>
                    <a:pt x="797204" y="1668360"/>
                  </a:lnTo>
                  <a:lnTo>
                    <a:pt x="807808" y="1681060"/>
                  </a:lnTo>
                  <a:lnTo>
                    <a:pt x="806831" y="1693760"/>
                  </a:lnTo>
                  <a:lnTo>
                    <a:pt x="809409" y="1706460"/>
                  </a:lnTo>
                  <a:lnTo>
                    <a:pt x="811225" y="1719160"/>
                  </a:lnTo>
                  <a:lnTo>
                    <a:pt x="813206" y="1719160"/>
                  </a:lnTo>
                  <a:lnTo>
                    <a:pt x="815987" y="1731860"/>
                  </a:lnTo>
                  <a:lnTo>
                    <a:pt x="820026" y="1744560"/>
                  </a:lnTo>
                  <a:lnTo>
                    <a:pt x="841692" y="1744560"/>
                  </a:lnTo>
                  <a:lnTo>
                    <a:pt x="846175" y="1731860"/>
                  </a:lnTo>
                  <a:lnTo>
                    <a:pt x="858812" y="1731860"/>
                  </a:lnTo>
                  <a:lnTo>
                    <a:pt x="862634" y="1744560"/>
                  </a:lnTo>
                  <a:lnTo>
                    <a:pt x="864844" y="1744560"/>
                  </a:lnTo>
                  <a:lnTo>
                    <a:pt x="865797" y="1757260"/>
                  </a:lnTo>
                  <a:lnTo>
                    <a:pt x="867498" y="1757260"/>
                  </a:lnTo>
                  <a:lnTo>
                    <a:pt x="867168" y="1769960"/>
                  </a:lnTo>
                  <a:lnTo>
                    <a:pt x="864285" y="1769960"/>
                  </a:lnTo>
                  <a:lnTo>
                    <a:pt x="865898" y="1782660"/>
                  </a:lnTo>
                  <a:lnTo>
                    <a:pt x="864133" y="1795360"/>
                  </a:lnTo>
                  <a:lnTo>
                    <a:pt x="863409" y="1795360"/>
                  </a:lnTo>
                  <a:lnTo>
                    <a:pt x="858812" y="1820760"/>
                  </a:lnTo>
                  <a:lnTo>
                    <a:pt x="893064" y="1820760"/>
                  </a:lnTo>
                  <a:lnTo>
                    <a:pt x="894816" y="1833460"/>
                  </a:lnTo>
                  <a:lnTo>
                    <a:pt x="897597" y="1833460"/>
                  </a:lnTo>
                  <a:lnTo>
                    <a:pt x="900036" y="1846160"/>
                  </a:lnTo>
                  <a:lnTo>
                    <a:pt x="901623" y="1846160"/>
                  </a:lnTo>
                  <a:lnTo>
                    <a:pt x="902525" y="1858860"/>
                  </a:lnTo>
                  <a:lnTo>
                    <a:pt x="902944" y="1871560"/>
                  </a:lnTo>
                  <a:lnTo>
                    <a:pt x="903122" y="1871560"/>
                  </a:lnTo>
                  <a:lnTo>
                    <a:pt x="903160" y="1884260"/>
                  </a:lnTo>
                  <a:lnTo>
                    <a:pt x="902906" y="1884260"/>
                  </a:lnTo>
                  <a:lnTo>
                    <a:pt x="902195" y="1896960"/>
                  </a:lnTo>
                  <a:lnTo>
                    <a:pt x="896366" y="1884260"/>
                  </a:lnTo>
                  <a:lnTo>
                    <a:pt x="888085" y="1896960"/>
                  </a:lnTo>
                  <a:lnTo>
                    <a:pt x="877176" y="1909660"/>
                  </a:lnTo>
                  <a:lnTo>
                    <a:pt x="870889" y="1909660"/>
                  </a:lnTo>
                  <a:lnTo>
                    <a:pt x="860755" y="1922360"/>
                  </a:lnTo>
                  <a:lnTo>
                    <a:pt x="859777" y="1922360"/>
                  </a:lnTo>
                  <a:lnTo>
                    <a:pt x="845235" y="1935060"/>
                  </a:lnTo>
                  <a:lnTo>
                    <a:pt x="838949" y="1935060"/>
                  </a:lnTo>
                  <a:lnTo>
                    <a:pt x="833729" y="1947760"/>
                  </a:lnTo>
                  <a:lnTo>
                    <a:pt x="828294" y="1947760"/>
                  </a:lnTo>
                  <a:lnTo>
                    <a:pt x="825144" y="1960460"/>
                  </a:lnTo>
                  <a:lnTo>
                    <a:pt x="822833" y="1960460"/>
                  </a:lnTo>
                  <a:lnTo>
                    <a:pt x="818553" y="1973160"/>
                  </a:lnTo>
                  <a:lnTo>
                    <a:pt x="813739" y="1973160"/>
                  </a:lnTo>
                  <a:lnTo>
                    <a:pt x="809231" y="1985860"/>
                  </a:lnTo>
                  <a:lnTo>
                    <a:pt x="805891" y="1985860"/>
                  </a:lnTo>
                  <a:lnTo>
                    <a:pt x="803503" y="1998560"/>
                  </a:lnTo>
                  <a:lnTo>
                    <a:pt x="800481" y="1998560"/>
                  </a:lnTo>
                  <a:lnTo>
                    <a:pt x="796531" y="2011260"/>
                  </a:lnTo>
                  <a:lnTo>
                    <a:pt x="787120" y="2011260"/>
                  </a:lnTo>
                  <a:lnTo>
                    <a:pt x="784009" y="2023960"/>
                  </a:lnTo>
                  <a:lnTo>
                    <a:pt x="780669" y="2023960"/>
                  </a:lnTo>
                  <a:lnTo>
                    <a:pt x="775703" y="2036660"/>
                  </a:lnTo>
                  <a:lnTo>
                    <a:pt x="793521" y="2036660"/>
                  </a:lnTo>
                  <a:lnTo>
                    <a:pt x="796467" y="2023960"/>
                  </a:lnTo>
                  <a:lnTo>
                    <a:pt x="803630" y="2023960"/>
                  </a:lnTo>
                  <a:lnTo>
                    <a:pt x="811174" y="2036660"/>
                  </a:lnTo>
                  <a:lnTo>
                    <a:pt x="823658" y="2036660"/>
                  </a:lnTo>
                  <a:lnTo>
                    <a:pt x="830313" y="2049360"/>
                  </a:lnTo>
                  <a:lnTo>
                    <a:pt x="837311" y="2049360"/>
                  </a:lnTo>
                  <a:lnTo>
                    <a:pt x="842924" y="2062060"/>
                  </a:lnTo>
                  <a:lnTo>
                    <a:pt x="845489" y="2062060"/>
                  </a:lnTo>
                  <a:lnTo>
                    <a:pt x="848334" y="2074760"/>
                  </a:lnTo>
                  <a:lnTo>
                    <a:pt x="853617" y="2074760"/>
                  </a:lnTo>
                  <a:lnTo>
                    <a:pt x="858189" y="2062060"/>
                  </a:lnTo>
                  <a:lnTo>
                    <a:pt x="866876" y="2062060"/>
                  </a:lnTo>
                  <a:lnTo>
                    <a:pt x="871194" y="2074760"/>
                  </a:lnTo>
                  <a:lnTo>
                    <a:pt x="880262" y="2087460"/>
                  </a:lnTo>
                  <a:lnTo>
                    <a:pt x="882688" y="2074760"/>
                  </a:lnTo>
                  <a:lnTo>
                    <a:pt x="890562" y="2087460"/>
                  </a:lnTo>
                  <a:lnTo>
                    <a:pt x="902995" y="2087460"/>
                  </a:lnTo>
                  <a:lnTo>
                    <a:pt x="909815" y="2100160"/>
                  </a:lnTo>
                  <a:lnTo>
                    <a:pt x="918286" y="2100160"/>
                  </a:lnTo>
                  <a:lnTo>
                    <a:pt x="926325" y="2112861"/>
                  </a:lnTo>
                  <a:lnTo>
                    <a:pt x="934389" y="2112861"/>
                  </a:lnTo>
                  <a:lnTo>
                    <a:pt x="941844" y="2125561"/>
                  </a:lnTo>
                  <a:lnTo>
                    <a:pt x="948016" y="2125561"/>
                  </a:lnTo>
                  <a:lnTo>
                    <a:pt x="951268" y="2138261"/>
                  </a:lnTo>
                  <a:lnTo>
                    <a:pt x="966165" y="2138261"/>
                  </a:lnTo>
                  <a:lnTo>
                    <a:pt x="976426" y="2150961"/>
                  </a:lnTo>
                  <a:lnTo>
                    <a:pt x="970254" y="2163661"/>
                  </a:lnTo>
                  <a:lnTo>
                    <a:pt x="963383" y="2163661"/>
                  </a:lnTo>
                  <a:lnTo>
                    <a:pt x="963066" y="2176361"/>
                  </a:lnTo>
                  <a:lnTo>
                    <a:pt x="964882" y="2176361"/>
                  </a:lnTo>
                  <a:lnTo>
                    <a:pt x="965428" y="2189061"/>
                  </a:lnTo>
                  <a:lnTo>
                    <a:pt x="981405" y="2189061"/>
                  </a:lnTo>
                  <a:lnTo>
                    <a:pt x="987132" y="2176361"/>
                  </a:lnTo>
                  <a:lnTo>
                    <a:pt x="992593" y="2176361"/>
                  </a:lnTo>
                  <a:lnTo>
                    <a:pt x="997051" y="2163661"/>
                  </a:lnTo>
                  <a:lnTo>
                    <a:pt x="999718" y="2150961"/>
                  </a:lnTo>
                  <a:lnTo>
                    <a:pt x="1000760" y="2150961"/>
                  </a:lnTo>
                  <a:lnTo>
                    <a:pt x="1000506" y="2138261"/>
                  </a:lnTo>
                  <a:lnTo>
                    <a:pt x="1005751" y="2125561"/>
                  </a:lnTo>
                  <a:lnTo>
                    <a:pt x="1009383" y="2125561"/>
                  </a:lnTo>
                  <a:lnTo>
                    <a:pt x="1008583" y="2112861"/>
                  </a:lnTo>
                  <a:lnTo>
                    <a:pt x="1003642" y="2125561"/>
                  </a:lnTo>
                  <a:lnTo>
                    <a:pt x="1000099" y="2112861"/>
                  </a:lnTo>
                  <a:lnTo>
                    <a:pt x="995692" y="2112861"/>
                  </a:lnTo>
                  <a:lnTo>
                    <a:pt x="1005471" y="2100160"/>
                  </a:lnTo>
                  <a:lnTo>
                    <a:pt x="1008075" y="2087460"/>
                  </a:lnTo>
                  <a:lnTo>
                    <a:pt x="1017270" y="2087460"/>
                  </a:lnTo>
                  <a:lnTo>
                    <a:pt x="1024763" y="2074760"/>
                  </a:lnTo>
                  <a:lnTo>
                    <a:pt x="1022692" y="2062060"/>
                  </a:lnTo>
                  <a:lnTo>
                    <a:pt x="1024724" y="2062060"/>
                  </a:lnTo>
                  <a:lnTo>
                    <a:pt x="1026007" y="2049360"/>
                  </a:lnTo>
                  <a:lnTo>
                    <a:pt x="1023670" y="2049360"/>
                  </a:lnTo>
                  <a:lnTo>
                    <a:pt x="1032548" y="2036660"/>
                  </a:lnTo>
                  <a:lnTo>
                    <a:pt x="1047838" y="2036660"/>
                  </a:lnTo>
                  <a:lnTo>
                    <a:pt x="1055192" y="2036660"/>
                  </a:lnTo>
                  <a:lnTo>
                    <a:pt x="1066165" y="2036660"/>
                  </a:lnTo>
                  <a:lnTo>
                    <a:pt x="1072692" y="2011260"/>
                  </a:lnTo>
                  <a:lnTo>
                    <a:pt x="1076731" y="1998560"/>
                  </a:lnTo>
                  <a:lnTo>
                    <a:pt x="1082344" y="1985860"/>
                  </a:lnTo>
                  <a:lnTo>
                    <a:pt x="1085989" y="1985860"/>
                  </a:lnTo>
                  <a:lnTo>
                    <a:pt x="1090066" y="1973160"/>
                  </a:lnTo>
                  <a:lnTo>
                    <a:pt x="1101496" y="1960460"/>
                  </a:lnTo>
                  <a:lnTo>
                    <a:pt x="1108519" y="1960460"/>
                  </a:lnTo>
                  <a:lnTo>
                    <a:pt x="1108646" y="1947760"/>
                  </a:lnTo>
                  <a:lnTo>
                    <a:pt x="1113485" y="1947760"/>
                  </a:lnTo>
                  <a:lnTo>
                    <a:pt x="1115491" y="1935060"/>
                  </a:lnTo>
                  <a:lnTo>
                    <a:pt x="1116723" y="1935060"/>
                  </a:lnTo>
                  <a:lnTo>
                    <a:pt x="1115580" y="1922360"/>
                  </a:lnTo>
                  <a:lnTo>
                    <a:pt x="1113764" y="1922360"/>
                  </a:lnTo>
                  <a:lnTo>
                    <a:pt x="1113358" y="1909660"/>
                  </a:lnTo>
                  <a:lnTo>
                    <a:pt x="1112761" y="1896960"/>
                  </a:lnTo>
                  <a:lnTo>
                    <a:pt x="1115034" y="1896960"/>
                  </a:lnTo>
                  <a:lnTo>
                    <a:pt x="1115618" y="1884260"/>
                  </a:lnTo>
                  <a:lnTo>
                    <a:pt x="1113231" y="1884260"/>
                  </a:lnTo>
                  <a:lnTo>
                    <a:pt x="1105865" y="1871560"/>
                  </a:lnTo>
                  <a:lnTo>
                    <a:pt x="1103058" y="1858860"/>
                  </a:lnTo>
                  <a:lnTo>
                    <a:pt x="1105738" y="1858860"/>
                  </a:lnTo>
                  <a:lnTo>
                    <a:pt x="1097635" y="1846160"/>
                  </a:lnTo>
                  <a:lnTo>
                    <a:pt x="1103033" y="1846160"/>
                  </a:lnTo>
                  <a:lnTo>
                    <a:pt x="1103083" y="1847278"/>
                  </a:lnTo>
                  <a:lnTo>
                    <a:pt x="1105420" y="1849602"/>
                  </a:lnTo>
                  <a:lnTo>
                    <a:pt x="1106576" y="1850771"/>
                  </a:lnTo>
                  <a:lnTo>
                    <a:pt x="1107922" y="1846986"/>
                  </a:lnTo>
                  <a:lnTo>
                    <a:pt x="1109408" y="1842960"/>
                  </a:lnTo>
                  <a:lnTo>
                    <a:pt x="1106195" y="1839544"/>
                  </a:lnTo>
                  <a:lnTo>
                    <a:pt x="1104328" y="1841347"/>
                  </a:lnTo>
                  <a:lnTo>
                    <a:pt x="1103401" y="1833460"/>
                  </a:lnTo>
                  <a:lnTo>
                    <a:pt x="1104747" y="1833460"/>
                  </a:lnTo>
                  <a:lnTo>
                    <a:pt x="1106043" y="1820760"/>
                  </a:lnTo>
                  <a:lnTo>
                    <a:pt x="1105750" y="1820760"/>
                  </a:lnTo>
                  <a:lnTo>
                    <a:pt x="1103515" y="1818170"/>
                  </a:lnTo>
                  <a:lnTo>
                    <a:pt x="1107071" y="1808060"/>
                  </a:lnTo>
                  <a:lnTo>
                    <a:pt x="1117549" y="1808060"/>
                  </a:lnTo>
                  <a:lnTo>
                    <a:pt x="1121879" y="1795360"/>
                  </a:lnTo>
                  <a:lnTo>
                    <a:pt x="1127950" y="1795360"/>
                  </a:lnTo>
                  <a:lnTo>
                    <a:pt x="1130769" y="1782660"/>
                  </a:lnTo>
                  <a:lnTo>
                    <a:pt x="1141476" y="1769960"/>
                  </a:lnTo>
                  <a:lnTo>
                    <a:pt x="1149692" y="1769960"/>
                  </a:lnTo>
                  <a:lnTo>
                    <a:pt x="1159929" y="1757260"/>
                  </a:lnTo>
                  <a:lnTo>
                    <a:pt x="1162786" y="1757260"/>
                  </a:lnTo>
                  <a:lnTo>
                    <a:pt x="1174038" y="1744560"/>
                  </a:lnTo>
                  <a:lnTo>
                    <a:pt x="1187716" y="1744560"/>
                  </a:lnTo>
                  <a:lnTo>
                    <a:pt x="1193444" y="1731860"/>
                  </a:lnTo>
                  <a:lnTo>
                    <a:pt x="1217383" y="1731860"/>
                  </a:lnTo>
                  <a:lnTo>
                    <a:pt x="1226337" y="1719160"/>
                  </a:lnTo>
                  <a:lnTo>
                    <a:pt x="1231861" y="1719160"/>
                  </a:lnTo>
                  <a:lnTo>
                    <a:pt x="1239291" y="1706460"/>
                  </a:lnTo>
                  <a:lnTo>
                    <a:pt x="1247432" y="1719160"/>
                  </a:lnTo>
                  <a:lnTo>
                    <a:pt x="1253528" y="1706460"/>
                  </a:lnTo>
                  <a:lnTo>
                    <a:pt x="1243685" y="1706460"/>
                  </a:lnTo>
                  <a:lnTo>
                    <a:pt x="1246530" y="1693760"/>
                  </a:lnTo>
                  <a:lnTo>
                    <a:pt x="1277429" y="1693760"/>
                  </a:lnTo>
                  <a:lnTo>
                    <a:pt x="1288719" y="1693760"/>
                  </a:lnTo>
                  <a:lnTo>
                    <a:pt x="1283982" y="1706460"/>
                  </a:lnTo>
                  <a:lnTo>
                    <a:pt x="1291170" y="1706460"/>
                  </a:lnTo>
                  <a:lnTo>
                    <a:pt x="1300822" y="1693760"/>
                  </a:lnTo>
                  <a:lnTo>
                    <a:pt x="1303642" y="1693760"/>
                  </a:lnTo>
                  <a:lnTo>
                    <a:pt x="1304010" y="1681060"/>
                  </a:lnTo>
                  <a:lnTo>
                    <a:pt x="1309636" y="1681060"/>
                  </a:lnTo>
                  <a:lnTo>
                    <a:pt x="1309941" y="1693760"/>
                  </a:lnTo>
                  <a:lnTo>
                    <a:pt x="1355255" y="1693760"/>
                  </a:lnTo>
                  <a:lnTo>
                    <a:pt x="1353172" y="1681060"/>
                  </a:lnTo>
                  <a:lnTo>
                    <a:pt x="1351457" y="1681060"/>
                  </a:lnTo>
                  <a:lnTo>
                    <a:pt x="1355204" y="1668360"/>
                  </a:lnTo>
                  <a:lnTo>
                    <a:pt x="1365478" y="1668360"/>
                  </a:lnTo>
                  <a:lnTo>
                    <a:pt x="1371307" y="1655660"/>
                  </a:lnTo>
                  <a:lnTo>
                    <a:pt x="1387970" y="1655660"/>
                  </a:lnTo>
                  <a:lnTo>
                    <a:pt x="1391564" y="1642960"/>
                  </a:lnTo>
                  <a:lnTo>
                    <a:pt x="1388084" y="1642960"/>
                  </a:lnTo>
                  <a:lnTo>
                    <a:pt x="1387360" y="1630260"/>
                  </a:lnTo>
                  <a:lnTo>
                    <a:pt x="1387208" y="1630260"/>
                  </a:lnTo>
                  <a:lnTo>
                    <a:pt x="1388414" y="1617560"/>
                  </a:lnTo>
                  <a:lnTo>
                    <a:pt x="1390319" y="1617560"/>
                  </a:lnTo>
                  <a:lnTo>
                    <a:pt x="1392301" y="1604860"/>
                  </a:lnTo>
                  <a:lnTo>
                    <a:pt x="1392593" y="1604860"/>
                  </a:lnTo>
                  <a:lnTo>
                    <a:pt x="1397190" y="1592160"/>
                  </a:lnTo>
                  <a:lnTo>
                    <a:pt x="1408645" y="1592160"/>
                  </a:lnTo>
                  <a:lnTo>
                    <a:pt x="1411897" y="1579460"/>
                  </a:lnTo>
                  <a:lnTo>
                    <a:pt x="1409052" y="1566760"/>
                  </a:lnTo>
                  <a:lnTo>
                    <a:pt x="1415465" y="1566760"/>
                  </a:lnTo>
                  <a:lnTo>
                    <a:pt x="1417523" y="1554060"/>
                  </a:lnTo>
                  <a:lnTo>
                    <a:pt x="1419199" y="1554060"/>
                  </a:lnTo>
                  <a:lnTo>
                    <a:pt x="1424432" y="1541360"/>
                  </a:lnTo>
                  <a:lnTo>
                    <a:pt x="1430312" y="1541360"/>
                  </a:lnTo>
                  <a:lnTo>
                    <a:pt x="1431632" y="1528660"/>
                  </a:lnTo>
                  <a:lnTo>
                    <a:pt x="1430528" y="1515960"/>
                  </a:lnTo>
                  <a:lnTo>
                    <a:pt x="1429054" y="1503260"/>
                  </a:lnTo>
                  <a:lnTo>
                    <a:pt x="1428318" y="1503260"/>
                  </a:lnTo>
                  <a:lnTo>
                    <a:pt x="1428940" y="1490560"/>
                  </a:lnTo>
                  <a:lnTo>
                    <a:pt x="1431213" y="1477860"/>
                  </a:lnTo>
                  <a:lnTo>
                    <a:pt x="1435455" y="1465160"/>
                  </a:lnTo>
                  <a:lnTo>
                    <a:pt x="1440370" y="1465160"/>
                  </a:lnTo>
                  <a:lnTo>
                    <a:pt x="1444891" y="1452460"/>
                  </a:lnTo>
                  <a:lnTo>
                    <a:pt x="1447520" y="1452460"/>
                  </a:lnTo>
                  <a:lnTo>
                    <a:pt x="1445196" y="1427060"/>
                  </a:lnTo>
                  <a:lnTo>
                    <a:pt x="1448396" y="1401660"/>
                  </a:lnTo>
                  <a:lnTo>
                    <a:pt x="1452676" y="1388960"/>
                  </a:lnTo>
                  <a:lnTo>
                    <a:pt x="1454315" y="1363560"/>
                  </a:lnTo>
                  <a:lnTo>
                    <a:pt x="1452905" y="1350860"/>
                  </a:lnTo>
                  <a:lnTo>
                    <a:pt x="1450365" y="1350860"/>
                  </a:lnTo>
                  <a:lnTo>
                    <a:pt x="1447571" y="1338160"/>
                  </a:lnTo>
                  <a:lnTo>
                    <a:pt x="1445425" y="1325460"/>
                  </a:lnTo>
                  <a:lnTo>
                    <a:pt x="1444866" y="1312760"/>
                  </a:lnTo>
                  <a:lnTo>
                    <a:pt x="1445895" y="1300060"/>
                  </a:lnTo>
                  <a:lnTo>
                    <a:pt x="1447266" y="1287360"/>
                  </a:lnTo>
                  <a:lnTo>
                    <a:pt x="1447736" y="1274660"/>
                  </a:lnTo>
                  <a:lnTo>
                    <a:pt x="1446745" y="1274660"/>
                  </a:lnTo>
                  <a:lnTo>
                    <a:pt x="1445717" y="1287360"/>
                  </a:lnTo>
                  <a:lnTo>
                    <a:pt x="1444675" y="1287360"/>
                  </a:lnTo>
                  <a:lnTo>
                    <a:pt x="1445983" y="1274660"/>
                  </a:lnTo>
                  <a:lnTo>
                    <a:pt x="1443863" y="1274660"/>
                  </a:lnTo>
                  <a:lnTo>
                    <a:pt x="1444053" y="1261960"/>
                  </a:lnTo>
                  <a:lnTo>
                    <a:pt x="1440116" y="1261960"/>
                  </a:lnTo>
                  <a:lnTo>
                    <a:pt x="1438846" y="1249260"/>
                  </a:lnTo>
                  <a:lnTo>
                    <a:pt x="1442910" y="1249260"/>
                  </a:lnTo>
                  <a:lnTo>
                    <a:pt x="1442631" y="1249807"/>
                  </a:lnTo>
                  <a:lnTo>
                    <a:pt x="1446022" y="1253121"/>
                  </a:lnTo>
                  <a:lnTo>
                    <a:pt x="1447076" y="1246327"/>
                  </a:lnTo>
                  <a:lnTo>
                    <a:pt x="1444459" y="1246378"/>
                  </a:lnTo>
                  <a:lnTo>
                    <a:pt x="1442516" y="1236560"/>
                  </a:lnTo>
                  <a:lnTo>
                    <a:pt x="1451521" y="1236560"/>
                  </a:lnTo>
                  <a:lnTo>
                    <a:pt x="1451660" y="1232776"/>
                  </a:lnTo>
                  <a:lnTo>
                    <a:pt x="1454340" y="1230223"/>
                  </a:lnTo>
                  <a:lnTo>
                    <a:pt x="1461579" y="1225550"/>
                  </a:lnTo>
                  <a:lnTo>
                    <a:pt x="1459141" y="1223860"/>
                  </a:lnTo>
                  <a:lnTo>
                    <a:pt x="1465707" y="1223860"/>
                  </a:lnTo>
                  <a:lnTo>
                    <a:pt x="1461655" y="1236560"/>
                  </a:lnTo>
                  <a:lnTo>
                    <a:pt x="1476654" y="1223860"/>
                  </a:lnTo>
                  <a:lnTo>
                    <a:pt x="1488795" y="1198460"/>
                  </a:lnTo>
                  <a:lnTo>
                    <a:pt x="1498384" y="1173060"/>
                  </a:lnTo>
                  <a:lnTo>
                    <a:pt x="1505762" y="1160360"/>
                  </a:lnTo>
                  <a:lnTo>
                    <a:pt x="1504099" y="1160360"/>
                  </a:lnTo>
                  <a:lnTo>
                    <a:pt x="1504353" y="1158989"/>
                  </a:lnTo>
                  <a:lnTo>
                    <a:pt x="1510868" y="1147660"/>
                  </a:lnTo>
                  <a:lnTo>
                    <a:pt x="1510626" y="1147660"/>
                  </a:lnTo>
                  <a:lnTo>
                    <a:pt x="1508506" y="1134960"/>
                  </a:lnTo>
                  <a:lnTo>
                    <a:pt x="1512798" y="1147660"/>
                  </a:lnTo>
                  <a:lnTo>
                    <a:pt x="1515706" y="1137729"/>
                  </a:lnTo>
                  <a:lnTo>
                    <a:pt x="1515846" y="1137551"/>
                  </a:lnTo>
                  <a:lnTo>
                    <a:pt x="1516862" y="1135113"/>
                  </a:lnTo>
                  <a:lnTo>
                    <a:pt x="1516888" y="1134960"/>
                  </a:lnTo>
                  <a:lnTo>
                    <a:pt x="1523034" y="1134960"/>
                  </a:lnTo>
                  <a:lnTo>
                    <a:pt x="1526222" y="1122260"/>
                  </a:lnTo>
                  <a:lnTo>
                    <a:pt x="1539443" y="1122260"/>
                  </a:lnTo>
                  <a:lnTo>
                    <a:pt x="1543291" y="1109560"/>
                  </a:lnTo>
                  <a:lnTo>
                    <a:pt x="1550073" y="1109560"/>
                  </a:lnTo>
                  <a:lnTo>
                    <a:pt x="1556308" y="1096860"/>
                  </a:lnTo>
                  <a:lnTo>
                    <a:pt x="1561846" y="1084160"/>
                  </a:lnTo>
                  <a:lnTo>
                    <a:pt x="1562519" y="1084160"/>
                  </a:lnTo>
                  <a:lnTo>
                    <a:pt x="1561858" y="1071626"/>
                  </a:lnTo>
                  <a:lnTo>
                    <a:pt x="1565592" y="1084160"/>
                  </a:lnTo>
                  <a:lnTo>
                    <a:pt x="1566824" y="1084160"/>
                  </a:lnTo>
                  <a:lnTo>
                    <a:pt x="1566545" y="1071460"/>
                  </a:lnTo>
                  <a:lnTo>
                    <a:pt x="1569059" y="1071460"/>
                  </a:lnTo>
                  <a:lnTo>
                    <a:pt x="1570405" y="1084160"/>
                  </a:lnTo>
                  <a:lnTo>
                    <a:pt x="1574012" y="1071460"/>
                  </a:lnTo>
                  <a:lnTo>
                    <a:pt x="1578724" y="1071460"/>
                  </a:lnTo>
                  <a:lnTo>
                    <a:pt x="1583550" y="1058760"/>
                  </a:lnTo>
                  <a:lnTo>
                    <a:pt x="1587512" y="1058760"/>
                  </a:lnTo>
                  <a:lnTo>
                    <a:pt x="1590040" y="1046060"/>
                  </a:lnTo>
                  <a:lnTo>
                    <a:pt x="1592135" y="1046060"/>
                  </a:lnTo>
                  <a:lnTo>
                    <a:pt x="1594294" y="1033360"/>
                  </a:lnTo>
                  <a:lnTo>
                    <a:pt x="1596986" y="1033360"/>
                  </a:lnTo>
                  <a:lnTo>
                    <a:pt x="1598599" y="1020660"/>
                  </a:lnTo>
                  <a:lnTo>
                    <a:pt x="1598993" y="1020660"/>
                  </a:lnTo>
                  <a:lnTo>
                    <a:pt x="1599565" y="1007960"/>
                  </a:lnTo>
                  <a:lnTo>
                    <a:pt x="1601736" y="1007960"/>
                  </a:lnTo>
                  <a:lnTo>
                    <a:pt x="1603451" y="995260"/>
                  </a:lnTo>
                  <a:lnTo>
                    <a:pt x="1603197" y="995260"/>
                  </a:lnTo>
                  <a:lnTo>
                    <a:pt x="1602828" y="984084"/>
                  </a:lnTo>
                  <a:lnTo>
                    <a:pt x="1603578" y="985799"/>
                  </a:lnTo>
                  <a:lnTo>
                    <a:pt x="1605356" y="98182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5038255" y="4903406"/>
              <a:ext cx="34925" cy="97790"/>
            </a:xfrm>
            <a:custGeom>
              <a:avLst/>
              <a:gdLst/>
              <a:ahLst/>
              <a:cxnLst/>
              <a:rect l="l" t="t" r="r" b="b"/>
              <a:pathLst>
                <a:path w="34925" h="97789">
                  <a:moveTo>
                    <a:pt x="10388" y="10807"/>
                  </a:moveTo>
                  <a:lnTo>
                    <a:pt x="5105" y="8877"/>
                  </a:lnTo>
                  <a:lnTo>
                    <a:pt x="1536" y="10617"/>
                  </a:lnTo>
                  <a:lnTo>
                    <a:pt x="0" y="14808"/>
                  </a:lnTo>
                  <a:lnTo>
                    <a:pt x="787" y="20256"/>
                  </a:lnTo>
                  <a:lnTo>
                    <a:pt x="4076" y="24879"/>
                  </a:lnTo>
                  <a:lnTo>
                    <a:pt x="6705" y="21729"/>
                  </a:lnTo>
                  <a:lnTo>
                    <a:pt x="8788" y="15494"/>
                  </a:lnTo>
                  <a:lnTo>
                    <a:pt x="10388" y="10807"/>
                  </a:lnTo>
                  <a:close/>
                </a:path>
                <a:path w="34925" h="97789">
                  <a:moveTo>
                    <a:pt x="23025" y="26200"/>
                  </a:moveTo>
                  <a:lnTo>
                    <a:pt x="22364" y="23990"/>
                  </a:lnTo>
                  <a:lnTo>
                    <a:pt x="17818" y="23977"/>
                  </a:lnTo>
                  <a:lnTo>
                    <a:pt x="17170" y="25654"/>
                  </a:lnTo>
                  <a:lnTo>
                    <a:pt x="20434" y="29019"/>
                  </a:lnTo>
                  <a:lnTo>
                    <a:pt x="22377" y="27876"/>
                  </a:lnTo>
                  <a:lnTo>
                    <a:pt x="23025" y="26200"/>
                  </a:lnTo>
                  <a:close/>
                </a:path>
                <a:path w="34925" h="97789">
                  <a:moveTo>
                    <a:pt x="24676" y="10833"/>
                  </a:moveTo>
                  <a:lnTo>
                    <a:pt x="20637" y="8458"/>
                  </a:lnTo>
                  <a:lnTo>
                    <a:pt x="16548" y="4914"/>
                  </a:lnTo>
                  <a:lnTo>
                    <a:pt x="15811" y="0"/>
                  </a:lnTo>
                  <a:lnTo>
                    <a:pt x="10312" y="965"/>
                  </a:lnTo>
                  <a:lnTo>
                    <a:pt x="13766" y="6972"/>
                  </a:lnTo>
                  <a:lnTo>
                    <a:pt x="10388" y="10058"/>
                  </a:lnTo>
                  <a:lnTo>
                    <a:pt x="12446" y="16014"/>
                  </a:lnTo>
                  <a:lnTo>
                    <a:pt x="20878" y="12141"/>
                  </a:lnTo>
                  <a:lnTo>
                    <a:pt x="24676" y="10833"/>
                  </a:lnTo>
                  <a:close/>
                </a:path>
                <a:path w="34925" h="97789">
                  <a:moveTo>
                    <a:pt x="34696" y="92367"/>
                  </a:moveTo>
                  <a:lnTo>
                    <a:pt x="30124" y="83807"/>
                  </a:lnTo>
                  <a:lnTo>
                    <a:pt x="25158" y="77571"/>
                  </a:lnTo>
                  <a:lnTo>
                    <a:pt x="18745" y="72161"/>
                  </a:lnTo>
                  <a:lnTo>
                    <a:pt x="18872" y="83058"/>
                  </a:lnTo>
                  <a:lnTo>
                    <a:pt x="20866" y="87820"/>
                  </a:lnTo>
                  <a:lnTo>
                    <a:pt x="23876" y="96761"/>
                  </a:lnTo>
                  <a:lnTo>
                    <a:pt x="27724" y="92684"/>
                  </a:lnTo>
                  <a:lnTo>
                    <a:pt x="30861" y="97485"/>
                  </a:lnTo>
                  <a:lnTo>
                    <a:pt x="34696" y="9236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4343298" y="5017934"/>
              <a:ext cx="725170" cy="532765"/>
            </a:xfrm>
            <a:custGeom>
              <a:avLst/>
              <a:gdLst/>
              <a:ahLst/>
              <a:cxnLst/>
              <a:rect l="l" t="t" r="r" b="b"/>
              <a:pathLst>
                <a:path w="725170" h="532764">
                  <a:moveTo>
                    <a:pt x="5041" y="530999"/>
                  </a:moveTo>
                  <a:lnTo>
                    <a:pt x="4267" y="529704"/>
                  </a:lnTo>
                  <a:lnTo>
                    <a:pt x="0" y="528853"/>
                  </a:lnTo>
                  <a:lnTo>
                    <a:pt x="2324" y="532714"/>
                  </a:lnTo>
                  <a:lnTo>
                    <a:pt x="5041" y="530999"/>
                  </a:lnTo>
                  <a:close/>
                </a:path>
                <a:path w="725170" h="532764">
                  <a:moveTo>
                    <a:pt x="15989" y="509511"/>
                  </a:moveTo>
                  <a:lnTo>
                    <a:pt x="14300" y="505637"/>
                  </a:lnTo>
                  <a:lnTo>
                    <a:pt x="13030" y="506831"/>
                  </a:lnTo>
                  <a:lnTo>
                    <a:pt x="11874" y="508114"/>
                  </a:lnTo>
                  <a:lnTo>
                    <a:pt x="10820" y="509511"/>
                  </a:lnTo>
                  <a:lnTo>
                    <a:pt x="14820" y="510794"/>
                  </a:lnTo>
                  <a:lnTo>
                    <a:pt x="15989" y="509511"/>
                  </a:lnTo>
                  <a:close/>
                </a:path>
                <a:path w="725170" h="532764">
                  <a:moveTo>
                    <a:pt x="21272" y="462343"/>
                  </a:moveTo>
                  <a:lnTo>
                    <a:pt x="17792" y="458076"/>
                  </a:lnTo>
                  <a:lnTo>
                    <a:pt x="18859" y="459574"/>
                  </a:lnTo>
                  <a:lnTo>
                    <a:pt x="20015" y="460997"/>
                  </a:lnTo>
                  <a:lnTo>
                    <a:pt x="21272" y="462343"/>
                  </a:lnTo>
                  <a:close/>
                </a:path>
                <a:path w="725170" h="532764">
                  <a:moveTo>
                    <a:pt x="725144" y="2921"/>
                  </a:moveTo>
                  <a:lnTo>
                    <a:pt x="719632" y="0"/>
                  </a:lnTo>
                  <a:lnTo>
                    <a:pt x="716051" y="4445"/>
                  </a:lnTo>
                  <a:lnTo>
                    <a:pt x="712165" y="12103"/>
                  </a:lnTo>
                  <a:lnTo>
                    <a:pt x="719632" y="15087"/>
                  </a:lnTo>
                  <a:lnTo>
                    <a:pt x="723252" y="11480"/>
                  </a:lnTo>
                  <a:lnTo>
                    <a:pt x="725144" y="292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143034" y="5222377"/>
              <a:ext cx="238134" cy="113115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4296118" y="5092864"/>
              <a:ext cx="1121410" cy="3000375"/>
            </a:xfrm>
            <a:custGeom>
              <a:avLst/>
              <a:gdLst/>
              <a:ahLst/>
              <a:cxnLst/>
              <a:rect l="l" t="t" r="r" b="b"/>
              <a:pathLst>
                <a:path w="1121410" h="3000375">
                  <a:moveTo>
                    <a:pt x="38684" y="461467"/>
                  </a:moveTo>
                  <a:lnTo>
                    <a:pt x="38354" y="461187"/>
                  </a:lnTo>
                  <a:lnTo>
                    <a:pt x="37515" y="460527"/>
                  </a:lnTo>
                  <a:lnTo>
                    <a:pt x="38684" y="461467"/>
                  </a:lnTo>
                  <a:close/>
                </a:path>
                <a:path w="1121410" h="3000375">
                  <a:moveTo>
                    <a:pt x="40716" y="458571"/>
                  </a:moveTo>
                  <a:lnTo>
                    <a:pt x="38214" y="456209"/>
                  </a:lnTo>
                  <a:lnTo>
                    <a:pt x="35585" y="455891"/>
                  </a:lnTo>
                  <a:lnTo>
                    <a:pt x="35839" y="457606"/>
                  </a:lnTo>
                  <a:lnTo>
                    <a:pt x="36474" y="459143"/>
                  </a:lnTo>
                  <a:lnTo>
                    <a:pt x="37515" y="460527"/>
                  </a:lnTo>
                  <a:lnTo>
                    <a:pt x="40716" y="458571"/>
                  </a:lnTo>
                  <a:close/>
                </a:path>
                <a:path w="1121410" h="3000375">
                  <a:moveTo>
                    <a:pt x="52616" y="457034"/>
                  </a:moveTo>
                  <a:lnTo>
                    <a:pt x="51968" y="454672"/>
                  </a:lnTo>
                  <a:lnTo>
                    <a:pt x="52019" y="453644"/>
                  </a:lnTo>
                  <a:lnTo>
                    <a:pt x="49136" y="453174"/>
                  </a:lnTo>
                  <a:lnTo>
                    <a:pt x="52616" y="457034"/>
                  </a:lnTo>
                  <a:close/>
                </a:path>
                <a:path w="1121410" h="3000375">
                  <a:moveTo>
                    <a:pt x="479221" y="289560"/>
                  </a:moveTo>
                  <a:lnTo>
                    <a:pt x="478243" y="288290"/>
                  </a:lnTo>
                  <a:lnTo>
                    <a:pt x="472160" y="285750"/>
                  </a:lnTo>
                  <a:lnTo>
                    <a:pt x="465924" y="287020"/>
                  </a:lnTo>
                  <a:lnTo>
                    <a:pt x="461479" y="289560"/>
                  </a:lnTo>
                  <a:lnTo>
                    <a:pt x="479221" y="289560"/>
                  </a:lnTo>
                  <a:close/>
                </a:path>
                <a:path w="1121410" h="3000375">
                  <a:moveTo>
                    <a:pt x="502513" y="521970"/>
                  </a:moveTo>
                  <a:lnTo>
                    <a:pt x="496925" y="508000"/>
                  </a:lnTo>
                  <a:lnTo>
                    <a:pt x="493953" y="496570"/>
                  </a:lnTo>
                  <a:lnTo>
                    <a:pt x="490054" y="488950"/>
                  </a:lnTo>
                  <a:lnTo>
                    <a:pt x="490042" y="480060"/>
                  </a:lnTo>
                  <a:lnTo>
                    <a:pt x="490042" y="478790"/>
                  </a:lnTo>
                  <a:lnTo>
                    <a:pt x="487172" y="476250"/>
                  </a:lnTo>
                  <a:lnTo>
                    <a:pt x="486244" y="473710"/>
                  </a:lnTo>
                  <a:lnTo>
                    <a:pt x="486600" y="471170"/>
                  </a:lnTo>
                  <a:lnTo>
                    <a:pt x="487006" y="469900"/>
                  </a:lnTo>
                  <a:lnTo>
                    <a:pt x="487502" y="468630"/>
                  </a:lnTo>
                  <a:lnTo>
                    <a:pt x="483374" y="462280"/>
                  </a:lnTo>
                  <a:lnTo>
                    <a:pt x="480910" y="459740"/>
                  </a:lnTo>
                  <a:lnTo>
                    <a:pt x="475970" y="454660"/>
                  </a:lnTo>
                  <a:lnTo>
                    <a:pt x="467652" y="448310"/>
                  </a:lnTo>
                  <a:lnTo>
                    <a:pt x="460794" y="448310"/>
                  </a:lnTo>
                  <a:lnTo>
                    <a:pt x="463664" y="440690"/>
                  </a:lnTo>
                  <a:lnTo>
                    <a:pt x="470611" y="434340"/>
                  </a:lnTo>
                  <a:lnTo>
                    <a:pt x="478243" y="427990"/>
                  </a:lnTo>
                  <a:lnTo>
                    <a:pt x="483133" y="421640"/>
                  </a:lnTo>
                  <a:lnTo>
                    <a:pt x="482117" y="415290"/>
                  </a:lnTo>
                  <a:lnTo>
                    <a:pt x="477253" y="407670"/>
                  </a:lnTo>
                  <a:lnTo>
                    <a:pt x="471639" y="400050"/>
                  </a:lnTo>
                  <a:lnTo>
                    <a:pt x="470331" y="397510"/>
                  </a:lnTo>
                  <a:lnTo>
                    <a:pt x="468350" y="393700"/>
                  </a:lnTo>
                  <a:lnTo>
                    <a:pt x="467156" y="388620"/>
                  </a:lnTo>
                  <a:lnTo>
                    <a:pt x="466559" y="386080"/>
                  </a:lnTo>
                  <a:lnTo>
                    <a:pt x="464604" y="377190"/>
                  </a:lnTo>
                  <a:lnTo>
                    <a:pt x="463181" y="369570"/>
                  </a:lnTo>
                  <a:lnTo>
                    <a:pt x="463105" y="365760"/>
                  </a:lnTo>
                  <a:lnTo>
                    <a:pt x="463118" y="341630"/>
                  </a:lnTo>
                  <a:lnTo>
                    <a:pt x="464464" y="332740"/>
                  </a:lnTo>
                  <a:lnTo>
                    <a:pt x="468553" y="325120"/>
                  </a:lnTo>
                  <a:lnTo>
                    <a:pt x="474484" y="321310"/>
                  </a:lnTo>
                  <a:lnTo>
                    <a:pt x="471970" y="318770"/>
                  </a:lnTo>
                  <a:lnTo>
                    <a:pt x="474179" y="307340"/>
                  </a:lnTo>
                  <a:lnTo>
                    <a:pt x="479679" y="303530"/>
                  </a:lnTo>
                  <a:lnTo>
                    <a:pt x="481952" y="298450"/>
                  </a:lnTo>
                  <a:lnTo>
                    <a:pt x="482168" y="293370"/>
                  </a:lnTo>
                  <a:lnTo>
                    <a:pt x="480212" y="290830"/>
                  </a:lnTo>
                  <a:lnTo>
                    <a:pt x="459270" y="290830"/>
                  </a:lnTo>
                  <a:lnTo>
                    <a:pt x="441782" y="290830"/>
                  </a:lnTo>
                  <a:lnTo>
                    <a:pt x="434721" y="293370"/>
                  </a:lnTo>
                  <a:lnTo>
                    <a:pt x="431520" y="292100"/>
                  </a:lnTo>
                  <a:lnTo>
                    <a:pt x="424192" y="290830"/>
                  </a:lnTo>
                  <a:lnTo>
                    <a:pt x="417664" y="292100"/>
                  </a:lnTo>
                  <a:lnTo>
                    <a:pt x="405625" y="292100"/>
                  </a:lnTo>
                  <a:lnTo>
                    <a:pt x="400113" y="290830"/>
                  </a:lnTo>
                  <a:lnTo>
                    <a:pt x="398602" y="292100"/>
                  </a:lnTo>
                  <a:lnTo>
                    <a:pt x="392125" y="281940"/>
                  </a:lnTo>
                  <a:lnTo>
                    <a:pt x="389242" y="276860"/>
                  </a:lnTo>
                  <a:lnTo>
                    <a:pt x="382714" y="266700"/>
                  </a:lnTo>
                  <a:lnTo>
                    <a:pt x="379615" y="260350"/>
                  </a:lnTo>
                  <a:lnTo>
                    <a:pt x="375577" y="256540"/>
                  </a:lnTo>
                  <a:lnTo>
                    <a:pt x="371538" y="252730"/>
                  </a:lnTo>
                  <a:lnTo>
                    <a:pt x="367969" y="256540"/>
                  </a:lnTo>
                  <a:lnTo>
                    <a:pt x="358952" y="254000"/>
                  </a:lnTo>
                  <a:lnTo>
                    <a:pt x="354850" y="248920"/>
                  </a:lnTo>
                  <a:lnTo>
                    <a:pt x="343166" y="247650"/>
                  </a:lnTo>
                  <a:lnTo>
                    <a:pt x="338074" y="252730"/>
                  </a:lnTo>
                  <a:lnTo>
                    <a:pt x="325196" y="254000"/>
                  </a:lnTo>
                  <a:lnTo>
                    <a:pt x="323646" y="252730"/>
                  </a:lnTo>
                  <a:lnTo>
                    <a:pt x="319011" y="248920"/>
                  </a:lnTo>
                  <a:lnTo>
                    <a:pt x="308063" y="250190"/>
                  </a:lnTo>
                  <a:lnTo>
                    <a:pt x="303987" y="252730"/>
                  </a:lnTo>
                  <a:lnTo>
                    <a:pt x="299732" y="251460"/>
                  </a:lnTo>
                  <a:lnTo>
                    <a:pt x="294335" y="248920"/>
                  </a:lnTo>
                  <a:lnTo>
                    <a:pt x="291960" y="243840"/>
                  </a:lnTo>
                  <a:lnTo>
                    <a:pt x="289636" y="237490"/>
                  </a:lnTo>
                  <a:lnTo>
                    <a:pt x="284403" y="233680"/>
                  </a:lnTo>
                  <a:lnTo>
                    <a:pt x="279857" y="229870"/>
                  </a:lnTo>
                  <a:lnTo>
                    <a:pt x="279514" y="227330"/>
                  </a:lnTo>
                  <a:lnTo>
                    <a:pt x="278828" y="222250"/>
                  </a:lnTo>
                  <a:lnTo>
                    <a:pt x="279958" y="215900"/>
                  </a:lnTo>
                  <a:lnTo>
                    <a:pt x="281889" y="209550"/>
                  </a:lnTo>
                  <a:lnTo>
                    <a:pt x="284264" y="200660"/>
                  </a:lnTo>
                  <a:lnTo>
                    <a:pt x="284010" y="193040"/>
                  </a:lnTo>
                  <a:lnTo>
                    <a:pt x="281228" y="186690"/>
                  </a:lnTo>
                  <a:lnTo>
                    <a:pt x="276034" y="179070"/>
                  </a:lnTo>
                  <a:lnTo>
                    <a:pt x="273037" y="171450"/>
                  </a:lnTo>
                  <a:lnTo>
                    <a:pt x="271335" y="162560"/>
                  </a:lnTo>
                  <a:lnTo>
                    <a:pt x="268554" y="154940"/>
                  </a:lnTo>
                  <a:lnTo>
                    <a:pt x="262305" y="153670"/>
                  </a:lnTo>
                  <a:lnTo>
                    <a:pt x="262407" y="152400"/>
                  </a:lnTo>
                  <a:lnTo>
                    <a:pt x="262521" y="151130"/>
                  </a:lnTo>
                  <a:lnTo>
                    <a:pt x="262128" y="148590"/>
                  </a:lnTo>
                  <a:lnTo>
                    <a:pt x="261150" y="146050"/>
                  </a:lnTo>
                  <a:lnTo>
                    <a:pt x="256590" y="149860"/>
                  </a:lnTo>
                  <a:lnTo>
                    <a:pt x="251841" y="152400"/>
                  </a:lnTo>
                  <a:lnTo>
                    <a:pt x="245668" y="151130"/>
                  </a:lnTo>
                  <a:lnTo>
                    <a:pt x="251282" y="144780"/>
                  </a:lnTo>
                  <a:lnTo>
                    <a:pt x="252793" y="142240"/>
                  </a:lnTo>
                  <a:lnTo>
                    <a:pt x="267335" y="101600"/>
                  </a:lnTo>
                  <a:lnTo>
                    <a:pt x="269240" y="92710"/>
                  </a:lnTo>
                  <a:lnTo>
                    <a:pt x="272275" y="85090"/>
                  </a:lnTo>
                  <a:lnTo>
                    <a:pt x="275196" y="78740"/>
                  </a:lnTo>
                  <a:lnTo>
                    <a:pt x="278714" y="73660"/>
                  </a:lnTo>
                  <a:lnTo>
                    <a:pt x="282575" y="67310"/>
                  </a:lnTo>
                  <a:lnTo>
                    <a:pt x="286575" y="62230"/>
                  </a:lnTo>
                  <a:lnTo>
                    <a:pt x="289394" y="59690"/>
                  </a:lnTo>
                  <a:lnTo>
                    <a:pt x="294551" y="59690"/>
                  </a:lnTo>
                  <a:lnTo>
                    <a:pt x="300977" y="53340"/>
                  </a:lnTo>
                  <a:lnTo>
                    <a:pt x="302272" y="52070"/>
                  </a:lnTo>
                  <a:lnTo>
                    <a:pt x="303720" y="45720"/>
                  </a:lnTo>
                  <a:lnTo>
                    <a:pt x="307568" y="40640"/>
                  </a:lnTo>
                  <a:lnTo>
                    <a:pt x="318897" y="34290"/>
                  </a:lnTo>
                  <a:lnTo>
                    <a:pt x="335114" y="26670"/>
                  </a:lnTo>
                  <a:lnTo>
                    <a:pt x="345795" y="17780"/>
                  </a:lnTo>
                  <a:lnTo>
                    <a:pt x="343687" y="12700"/>
                  </a:lnTo>
                  <a:lnTo>
                    <a:pt x="341045" y="6350"/>
                  </a:lnTo>
                  <a:lnTo>
                    <a:pt x="340512" y="5080"/>
                  </a:lnTo>
                  <a:lnTo>
                    <a:pt x="333971" y="0"/>
                  </a:lnTo>
                  <a:lnTo>
                    <a:pt x="327228" y="0"/>
                  </a:lnTo>
                  <a:lnTo>
                    <a:pt x="316865" y="4699"/>
                  </a:lnTo>
                  <a:lnTo>
                    <a:pt x="316865" y="11430"/>
                  </a:lnTo>
                  <a:lnTo>
                    <a:pt x="311061" y="12700"/>
                  </a:lnTo>
                  <a:lnTo>
                    <a:pt x="314579" y="8255"/>
                  </a:lnTo>
                  <a:lnTo>
                    <a:pt x="316865" y="11430"/>
                  </a:lnTo>
                  <a:lnTo>
                    <a:pt x="316865" y="4699"/>
                  </a:lnTo>
                  <a:lnTo>
                    <a:pt x="313207" y="6350"/>
                  </a:lnTo>
                  <a:lnTo>
                    <a:pt x="313702" y="7035"/>
                  </a:lnTo>
                  <a:lnTo>
                    <a:pt x="307225" y="8890"/>
                  </a:lnTo>
                  <a:lnTo>
                    <a:pt x="304088" y="10160"/>
                  </a:lnTo>
                  <a:lnTo>
                    <a:pt x="304495" y="19050"/>
                  </a:lnTo>
                  <a:lnTo>
                    <a:pt x="297573" y="25400"/>
                  </a:lnTo>
                  <a:lnTo>
                    <a:pt x="287743" y="30480"/>
                  </a:lnTo>
                  <a:lnTo>
                    <a:pt x="279400" y="35560"/>
                  </a:lnTo>
                  <a:lnTo>
                    <a:pt x="269544" y="41910"/>
                  </a:lnTo>
                  <a:lnTo>
                    <a:pt x="260972" y="48260"/>
                  </a:lnTo>
                  <a:lnTo>
                    <a:pt x="251663" y="53340"/>
                  </a:lnTo>
                  <a:lnTo>
                    <a:pt x="239560" y="53340"/>
                  </a:lnTo>
                  <a:lnTo>
                    <a:pt x="230555" y="52070"/>
                  </a:lnTo>
                  <a:lnTo>
                    <a:pt x="223901" y="52070"/>
                  </a:lnTo>
                  <a:lnTo>
                    <a:pt x="218922" y="55880"/>
                  </a:lnTo>
                  <a:lnTo>
                    <a:pt x="214960" y="63500"/>
                  </a:lnTo>
                  <a:lnTo>
                    <a:pt x="212407" y="68580"/>
                  </a:lnTo>
                  <a:lnTo>
                    <a:pt x="208419" y="74930"/>
                  </a:lnTo>
                  <a:lnTo>
                    <a:pt x="204063" y="78740"/>
                  </a:lnTo>
                  <a:lnTo>
                    <a:pt x="200406" y="73660"/>
                  </a:lnTo>
                  <a:lnTo>
                    <a:pt x="205600" y="73660"/>
                  </a:lnTo>
                  <a:lnTo>
                    <a:pt x="204787" y="67310"/>
                  </a:lnTo>
                  <a:lnTo>
                    <a:pt x="203746" y="67310"/>
                  </a:lnTo>
                  <a:lnTo>
                    <a:pt x="198056" y="62230"/>
                  </a:lnTo>
                  <a:lnTo>
                    <a:pt x="191325" y="60960"/>
                  </a:lnTo>
                  <a:lnTo>
                    <a:pt x="187071" y="63500"/>
                  </a:lnTo>
                  <a:lnTo>
                    <a:pt x="181038" y="68580"/>
                  </a:lnTo>
                  <a:lnTo>
                    <a:pt x="175653" y="74930"/>
                  </a:lnTo>
                  <a:lnTo>
                    <a:pt x="173316" y="80010"/>
                  </a:lnTo>
                  <a:lnTo>
                    <a:pt x="173316" y="82550"/>
                  </a:lnTo>
                  <a:lnTo>
                    <a:pt x="161340" y="83820"/>
                  </a:lnTo>
                  <a:lnTo>
                    <a:pt x="161658" y="93980"/>
                  </a:lnTo>
                  <a:lnTo>
                    <a:pt x="163029" y="99060"/>
                  </a:lnTo>
                  <a:lnTo>
                    <a:pt x="155625" y="102870"/>
                  </a:lnTo>
                  <a:lnTo>
                    <a:pt x="154089" y="104140"/>
                  </a:lnTo>
                  <a:lnTo>
                    <a:pt x="159778" y="105410"/>
                  </a:lnTo>
                  <a:lnTo>
                    <a:pt x="155943" y="110490"/>
                  </a:lnTo>
                  <a:lnTo>
                    <a:pt x="155054" y="119380"/>
                  </a:lnTo>
                  <a:lnTo>
                    <a:pt x="151688" y="129540"/>
                  </a:lnTo>
                  <a:lnTo>
                    <a:pt x="157467" y="132080"/>
                  </a:lnTo>
                  <a:lnTo>
                    <a:pt x="152374" y="142240"/>
                  </a:lnTo>
                  <a:lnTo>
                    <a:pt x="143548" y="140970"/>
                  </a:lnTo>
                  <a:lnTo>
                    <a:pt x="133235" y="144780"/>
                  </a:lnTo>
                  <a:lnTo>
                    <a:pt x="130416" y="153670"/>
                  </a:lnTo>
                  <a:lnTo>
                    <a:pt x="126479" y="160020"/>
                  </a:lnTo>
                  <a:lnTo>
                    <a:pt x="120878" y="163830"/>
                  </a:lnTo>
                  <a:lnTo>
                    <a:pt x="111747" y="170180"/>
                  </a:lnTo>
                  <a:lnTo>
                    <a:pt x="103606" y="176530"/>
                  </a:lnTo>
                  <a:lnTo>
                    <a:pt x="100952" y="181610"/>
                  </a:lnTo>
                  <a:lnTo>
                    <a:pt x="102450" y="189230"/>
                  </a:lnTo>
                  <a:lnTo>
                    <a:pt x="103479" y="200240"/>
                  </a:lnTo>
                  <a:lnTo>
                    <a:pt x="103301" y="200190"/>
                  </a:lnTo>
                  <a:lnTo>
                    <a:pt x="103301" y="202222"/>
                  </a:lnTo>
                  <a:lnTo>
                    <a:pt x="102336" y="209550"/>
                  </a:lnTo>
                  <a:lnTo>
                    <a:pt x="97104" y="208280"/>
                  </a:lnTo>
                  <a:lnTo>
                    <a:pt x="103301" y="202222"/>
                  </a:lnTo>
                  <a:lnTo>
                    <a:pt x="103301" y="200190"/>
                  </a:lnTo>
                  <a:lnTo>
                    <a:pt x="96189" y="198120"/>
                  </a:lnTo>
                  <a:lnTo>
                    <a:pt x="89192" y="186690"/>
                  </a:lnTo>
                  <a:lnTo>
                    <a:pt x="84848" y="180340"/>
                  </a:lnTo>
                  <a:lnTo>
                    <a:pt x="80860" y="175260"/>
                  </a:lnTo>
                  <a:lnTo>
                    <a:pt x="77990" y="181610"/>
                  </a:lnTo>
                  <a:lnTo>
                    <a:pt x="78841" y="186690"/>
                  </a:lnTo>
                  <a:lnTo>
                    <a:pt x="81749" y="191770"/>
                  </a:lnTo>
                  <a:lnTo>
                    <a:pt x="85039" y="199390"/>
                  </a:lnTo>
                  <a:lnTo>
                    <a:pt x="85280" y="208280"/>
                  </a:lnTo>
                  <a:lnTo>
                    <a:pt x="81483" y="215900"/>
                  </a:lnTo>
                  <a:lnTo>
                    <a:pt x="75412" y="222250"/>
                  </a:lnTo>
                  <a:lnTo>
                    <a:pt x="68859" y="227330"/>
                  </a:lnTo>
                  <a:lnTo>
                    <a:pt x="67957" y="224790"/>
                  </a:lnTo>
                  <a:lnTo>
                    <a:pt x="66548" y="222250"/>
                  </a:lnTo>
                  <a:lnTo>
                    <a:pt x="64604" y="219710"/>
                  </a:lnTo>
                  <a:lnTo>
                    <a:pt x="61074" y="223520"/>
                  </a:lnTo>
                  <a:lnTo>
                    <a:pt x="63906" y="228600"/>
                  </a:lnTo>
                  <a:lnTo>
                    <a:pt x="58521" y="236220"/>
                  </a:lnTo>
                  <a:lnTo>
                    <a:pt x="54330" y="241300"/>
                  </a:lnTo>
                  <a:lnTo>
                    <a:pt x="58534" y="243840"/>
                  </a:lnTo>
                  <a:lnTo>
                    <a:pt x="62420" y="248920"/>
                  </a:lnTo>
                  <a:lnTo>
                    <a:pt x="65214" y="255270"/>
                  </a:lnTo>
                  <a:lnTo>
                    <a:pt x="67919" y="260350"/>
                  </a:lnTo>
                  <a:lnTo>
                    <a:pt x="71539" y="266700"/>
                  </a:lnTo>
                  <a:lnTo>
                    <a:pt x="74472" y="269240"/>
                  </a:lnTo>
                  <a:lnTo>
                    <a:pt x="80264" y="284480"/>
                  </a:lnTo>
                  <a:lnTo>
                    <a:pt x="73520" y="287020"/>
                  </a:lnTo>
                  <a:lnTo>
                    <a:pt x="70954" y="289560"/>
                  </a:lnTo>
                  <a:lnTo>
                    <a:pt x="72745" y="295910"/>
                  </a:lnTo>
                  <a:lnTo>
                    <a:pt x="76149" y="300990"/>
                  </a:lnTo>
                  <a:lnTo>
                    <a:pt x="78447" y="306070"/>
                  </a:lnTo>
                  <a:lnTo>
                    <a:pt x="80365" y="313690"/>
                  </a:lnTo>
                  <a:lnTo>
                    <a:pt x="69113" y="314960"/>
                  </a:lnTo>
                  <a:lnTo>
                    <a:pt x="69811" y="325120"/>
                  </a:lnTo>
                  <a:lnTo>
                    <a:pt x="72669" y="331470"/>
                  </a:lnTo>
                  <a:lnTo>
                    <a:pt x="73279" y="337820"/>
                  </a:lnTo>
                  <a:lnTo>
                    <a:pt x="74002" y="344170"/>
                  </a:lnTo>
                  <a:lnTo>
                    <a:pt x="74637" y="351790"/>
                  </a:lnTo>
                  <a:lnTo>
                    <a:pt x="74739" y="359410"/>
                  </a:lnTo>
                  <a:lnTo>
                    <a:pt x="73837" y="365760"/>
                  </a:lnTo>
                  <a:lnTo>
                    <a:pt x="72771" y="369570"/>
                  </a:lnTo>
                  <a:lnTo>
                    <a:pt x="70307" y="376605"/>
                  </a:lnTo>
                  <a:lnTo>
                    <a:pt x="68668" y="377558"/>
                  </a:lnTo>
                  <a:lnTo>
                    <a:pt x="67373" y="378980"/>
                  </a:lnTo>
                  <a:lnTo>
                    <a:pt x="66535" y="380809"/>
                  </a:lnTo>
                  <a:lnTo>
                    <a:pt x="69392" y="381520"/>
                  </a:lnTo>
                  <a:lnTo>
                    <a:pt x="72110" y="381139"/>
                  </a:lnTo>
                  <a:lnTo>
                    <a:pt x="74510" y="379730"/>
                  </a:lnTo>
                  <a:lnTo>
                    <a:pt x="76987" y="379730"/>
                  </a:lnTo>
                  <a:lnTo>
                    <a:pt x="72034" y="382270"/>
                  </a:lnTo>
                  <a:lnTo>
                    <a:pt x="68427" y="383540"/>
                  </a:lnTo>
                  <a:lnTo>
                    <a:pt x="69672" y="396240"/>
                  </a:lnTo>
                  <a:lnTo>
                    <a:pt x="75615" y="388620"/>
                  </a:lnTo>
                  <a:lnTo>
                    <a:pt x="78536" y="389890"/>
                  </a:lnTo>
                  <a:lnTo>
                    <a:pt x="78663" y="392430"/>
                  </a:lnTo>
                  <a:lnTo>
                    <a:pt x="76492" y="394970"/>
                  </a:lnTo>
                  <a:lnTo>
                    <a:pt x="73507" y="396240"/>
                  </a:lnTo>
                  <a:lnTo>
                    <a:pt x="74917" y="401320"/>
                  </a:lnTo>
                  <a:lnTo>
                    <a:pt x="79768" y="398780"/>
                  </a:lnTo>
                  <a:lnTo>
                    <a:pt x="83566" y="397510"/>
                  </a:lnTo>
                  <a:lnTo>
                    <a:pt x="81876" y="402590"/>
                  </a:lnTo>
                  <a:lnTo>
                    <a:pt x="75412" y="403860"/>
                  </a:lnTo>
                  <a:lnTo>
                    <a:pt x="80860" y="407670"/>
                  </a:lnTo>
                  <a:lnTo>
                    <a:pt x="76479" y="410210"/>
                  </a:lnTo>
                  <a:lnTo>
                    <a:pt x="72288" y="414020"/>
                  </a:lnTo>
                  <a:lnTo>
                    <a:pt x="67411" y="425450"/>
                  </a:lnTo>
                  <a:lnTo>
                    <a:pt x="65709" y="436880"/>
                  </a:lnTo>
                  <a:lnTo>
                    <a:pt x="56489" y="438150"/>
                  </a:lnTo>
                  <a:lnTo>
                    <a:pt x="61633" y="441960"/>
                  </a:lnTo>
                  <a:lnTo>
                    <a:pt x="53149" y="449580"/>
                  </a:lnTo>
                  <a:lnTo>
                    <a:pt x="53073" y="459740"/>
                  </a:lnTo>
                  <a:lnTo>
                    <a:pt x="48882" y="458470"/>
                  </a:lnTo>
                  <a:lnTo>
                    <a:pt x="44526" y="455930"/>
                  </a:lnTo>
                  <a:lnTo>
                    <a:pt x="45173" y="461010"/>
                  </a:lnTo>
                  <a:lnTo>
                    <a:pt x="43332" y="461010"/>
                  </a:lnTo>
                  <a:lnTo>
                    <a:pt x="28409" y="463550"/>
                  </a:lnTo>
                  <a:lnTo>
                    <a:pt x="21844" y="466090"/>
                  </a:lnTo>
                  <a:lnTo>
                    <a:pt x="16903" y="472440"/>
                  </a:lnTo>
                  <a:lnTo>
                    <a:pt x="16103" y="477520"/>
                  </a:lnTo>
                  <a:lnTo>
                    <a:pt x="19786" y="490220"/>
                  </a:lnTo>
                  <a:lnTo>
                    <a:pt x="18961" y="495300"/>
                  </a:lnTo>
                  <a:lnTo>
                    <a:pt x="11430" y="491490"/>
                  </a:lnTo>
                  <a:lnTo>
                    <a:pt x="1511" y="494030"/>
                  </a:lnTo>
                  <a:lnTo>
                    <a:pt x="0" y="502920"/>
                  </a:lnTo>
                  <a:lnTo>
                    <a:pt x="4254" y="504190"/>
                  </a:lnTo>
                  <a:lnTo>
                    <a:pt x="9232" y="510540"/>
                  </a:lnTo>
                  <a:lnTo>
                    <a:pt x="14681" y="515620"/>
                  </a:lnTo>
                  <a:lnTo>
                    <a:pt x="20472" y="521970"/>
                  </a:lnTo>
                  <a:lnTo>
                    <a:pt x="26517" y="527050"/>
                  </a:lnTo>
                  <a:lnTo>
                    <a:pt x="31292" y="530860"/>
                  </a:lnTo>
                  <a:lnTo>
                    <a:pt x="37528" y="534670"/>
                  </a:lnTo>
                  <a:lnTo>
                    <a:pt x="44081" y="538480"/>
                  </a:lnTo>
                  <a:lnTo>
                    <a:pt x="49809" y="539750"/>
                  </a:lnTo>
                  <a:lnTo>
                    <a:pt x="58178" y="539750"/>
                  </a:lnTo>
                  <a:lnTo>
                    <a:pt x="55308" y="544830"/>
                  </a:lnTo>
                  <a:lnTo>
                    <a:pt x="61798" y="547370"/>
                  </a:lnTo>
                  <a:lnTo>
                    <a:pt x="65087" y="551180"/>
                  </a:lnTo>
                  <a:lnTo>
                    <a:pt x="65836" y="554990"/>
                  </a:lnTo>
                  <a:lnTo>
                    <a:pt x="67094" y="558800"/>
                  </a:lnTo>
                  <a:lnTo>
                    <a:pt x="71856" y="561340"/>
                  </a:lnTo>
                  <a:lnTo>
                    <a:pt x="79883" y="563880"/>
                  </a:lnTo>
                  <a:lnTo>
                    <a:pt x="91567" y="566420"/>
                  </a:lnTo>
                  <a:lnTo>
                    <a:pt x="102285" y="566420"/>
                  </a:lnTo>
                  <a:lnTo>
                    <a:pt x="107416" y="563880"/>
                  </a:lnTo>
                  <a:lnTo>
                    <a:pt x="111518" y="558800"/>
                  </a:lnTo>
                  <a:lnTo>
                    <a:pt x="118872" y="562610"/>
                  </a:lnTo>
                  <a:lnTo>
                    <a:pt x="126530" y="568960"/>
                  </a:lnTo>
                  <a:lnTo>
                    <a:pt x="131572" y="574040"/>
                  </a:lnTo>
                  <a:lnTo>
                    <a:pt x="136283" y="577850"/>
                  </a:lnTo>
                  <a:lnTo>
                    <a:pt x="144881" y="580390"/>
                  </a:lnTo>
                  <a:lnTo>
                    <a:pt x="154241" y="584200"/>
                  </a:lnTo>
                  <a:lnTo>
                    <a:pt x="154190" y="582930"/>
                  </a:lnTo>
                  <a:lnTo>
                    <a:pt x="157581" y="577850"/>
                  </a:lnTo>
                  <a:lnTo>
                    <a:pt x="159512" y="581660"/>
                  </a:lnTo>
                  <a:lnTo>
                    <a:pt x="161340" y="581660"/>
                  </a:lnTo>
                  <a:lnTo>
                    <a:pt x="192011" y="609600"/>
                  </a:lnTo>
                  <a:lnTo>
                    <a:pt x="192455" y="615950"/>
                  </a:lnTo>
                  <a:lnTo>
                    <a:pt x="194437" y="624840"/>
                  </a:lnTo>
                  <a:lnTo>
                    <a:pt x="205066" y="628650"/>
                  </a:lnTo>
                  <a:lnTo>
                    <a:pt x="207695" y="628650"/>
                  </a:lnTo>
                  <a:lnTo>
                    <a:pt x="214414" y="637540"/>
                  </a:lnTo>
                  <a:lnTo>
                    <a:pt x="222377" y="636270"/>
                  </a:lnTo>
                  <a:lnTo>
                    <a:pt x="226783" y="646430"/>
                  </a:lnTo>
                  <a:lnTo>
                    <a:pt x="230187" y="666750"/>
                  </a:lnTo>
                  <a:lnTo>
                    <a:pt x="242049" y="661670"/>
                  </a:lnTo>
                  <a:lnTo>
                    <a:pt x="245986" y="675640"/>
                  </a:lnTo>
                  <a:lnTo>
                    <a:pt x="241490" y="684530"/>
                  </a:lnTo>
                  <a:lnTo>
                    <a:pt x="252069" y="692150"/>
                  </a:lnTo>
                  <a:lnTo>
                    <a:pt x="255676" y="693420"/>
                  </a:lnTo>
                  <a:lnTo>
                    <a:pt x="268706" y="692150"/>
                  </a:lnTo>
                  <a:lnTo>
                    <a:pt x="277215" y="694690"/>
                  </a:lnTo>
                  <a:lnTo>
                    <a:pt x="281508" y="693420"/>
                  </a:lnTo>
                  <a:lnTo>
                    <a:pt x="283464" y="692150"/>
                  </a:lnTo>
                  <a:lnTo>
                    <a:pt x="287388" y="689610"/>
                  </a:lnTo>
                  <a:lnTo>
                    <a:pt x="293890" y="684530"/>
                  </a:lnTo>
                  <a:lnTo>
                    <a:pt x="300202" y="680720"/>
                  </a:lnTo>
                  <a:lnTo>
                    <a:pt x="305574" y="680720"/>
                  </a:lnTo>
                  <a:lnTo>
                    <a:pt x="310845" y="684530"/>
                  </a:lnTo>
                  <a:lnTo>
                    <a:pt x="317792" y="690880"/>
                  </a:lnTo>
                  <a:lnTo>
                    <a:pt x="331673" y="683260"/>
                  </a:lnTo>
                  <a:lnTo>
                    <a:pt x="332295" y="680720"/>
                  </a:lnTo>
                  <a:lnTo>
                    <a:pt x="332613" y="679450"/>
                  </a:lnTo>
                  <a:lnTo>
                    <a:pt x="344703" y="687070"/>
                  </a:lnTo>
                  <a:lnTo>
                    <a:pt x="350329" y="697230"/>
                  </a:lnTo>
                  <a:lnTo>
                    <a:pt x="360794" y="693420"/>
                  </a:lnTo>
                  <a:lnTo>
                    <a:pt x="365252" y="699770"/>
                  </a:lnTo>
                  <a:lnTo>
                    <a:pt x="367677" y="702310"/>
                  </a:lnTo>
                  <a:lnTo>
                    <a:pt x="368960" y="708660"/>
                  </a:lnTo>
                  <a:lnTo>
                    <a:pt x="366026" y="715010"/>
                  </a:lnTo>
                  <a:lnTo>
                    <a:pt x="361353" y="721360"/>
                  </a:lnTo>
                  <a:lnTo>
                    <a:pt x="357390" y="727710"/>
                  </a:lnTo>
                  <a:lnTo>
                    <a:pt x="354190" y="732790"/>
                  </a:lnTo>
                  <a:lnTo>
                    <a:pt x="349389" y="741680"/>
                  </a:lnTo>
                  <a:lnTo>
                    <a:pt x="345960" y="750570"/>
                  </a:lnTo>
                  <a:lnTo>
                    <a:pt x="346862" y="755650"/>
                  </a:lnTo>
                  <a:lnTo>
                    <a:pt x="352729" y="758190"/>
                  </a:lnTo>
                  <a:lnTo>
                    <a:pt x="358749" y="753110"/>
                  </a:lnTo>
                  <a:lnTo>
                    <a:pt x="368261" y="763270"/>
                  </a:lnTo>
                  <a:lnTo>
                    <a:pt x="373189" y="769620"/>
                  </a:lnTo>
                  <a:lnTo>
                    <a:pt x="375691" y="774700"/>
                  </a:lnTo>
                  <a:lnTo>
                    <a:pt x="381050" y="753110"/>
                  </a:lnTo>
                  <a:lnTo>
                    <a:pt x="381685" y="750570"/>
                  </a:lnTo>
                  <a:lnTo>
                    <a:pt x="385025" y="723900"/>
                  </a:lnTo>
                  <a:lnTo>
                    <a:pt x="387299" y="698500"/>
                  </a:lnTo>
                  <a:lnTo>
                    <a:pt x="387819" y="693420"/>
                  </a:lnTo>
                  <a:lnTo>
                    <a:pt x="395058" y="648970"/>
                  </a:lnTo>
                  <a:lnTo>
                    <a:pt x="396214" y="636270"/>
                  </a:lnTo>
                  <a:lnTo>
                    <a:pt x="393852" y="626110"/>
                  </a:lnTo>
                  <a:lnTo>
                    <a:pt x="391045" y="619760"/>
                  </a:lnTo>
                  <a:lnTo>
                    <a:pt x="387413" y="617220"/>
                  </a:lnTo>
                  <a:lnTo>
                    <a:pt x="387934" y="601980"/>
                  </a:lnTo>
                  <a:lnTo>
                    <a:pt x="367728" y="568960"/>
                  </a:lnTo>
                  <a:lnTo>
                    <a:pt x="367842" y="563880"/>
                  </a:lnTo>
                  <a:lnTo>
                    <a:pt x="391858" y="544830"/>
                  </a:lnTo>
                  <a:lnTo>
                    <a:pt x="395668" y="543560"/>
                  </a:lnTo>
                  <a:lnTo>
                    <a:pt x="397814" y="548640"/>
                  </a:lnTo>
                  <a:lnTo>
                    <a:pt x="407085" y="549910"/>
                  </a:lnTo>
                  <a:lnTo>
                    <a:pt x="406641" y="543560"/>
                  </a:lnTo>
                  <a:lnTo>
                    <a:pt x="406387" y="539750"/>
                  </a:lnTo>
                  <a:lnTo>
                    <a:pt x="405168" y="535940"/>
                  </a:lnTo>
                  <a:lnTo>
                    <a:pt x="400443" y="530860"/>
                  </a:lnTo>
                  <a:lnTo>
                    <a:pt x="392722" y="528320"/>
                  </a:lnTo>
                  <a:lnTo>
                    <a:pt x="384251" y="527050"/>
                  </a:lnTo>
                  <a:lnTo>
                    <a:pt x="377240" y="528320"/>
                  </a:lnTo>
                  <a:lnTo>
                    <a:pt x="376796" y="520700"/>
                  </a:lnTo>
                  <a:lnTo>
                    <a:pt x="375577" y="511810"/>
                  </a:lnTo>
                  <a:lnTo>
                    <a:pt x="375894" y="502920"/>
                  </a:lnTo>
                  <a:lnTo>
                    <a:pt x="380034" y="496570"/>
                  </a:lnTo>
                  <a:lnTo>
                    <a:pt x="383070" y="495300"/>
                  </a:lnTo>
                  <a:lnTo>
                    <a:pt x="386105" y="494030"/>
                  </a:lnTo>
                  <a:lnTo>
                    <a:pt x="392785" y="497840"/>
                  </a:lnTo>
                  <a:lnTo>
                    <a:pt x="433222" y="497840"/>
                  </a:lnTo>
                  <a:lnTo>
                    <a:pt x="444855" y="501650"/>
                  </a:lnTo>
                  <a:lnTo>
                    <a:pt x="444131" y="494030"/>
                  </a:lnTo>
                  <a:lnTo>
                    <a:pt x="443153" y="483870"/>
                  </a:lnTo>
                  <a:lnTo>
                    <a:pt x="450380" y="486410"/>
                  </a:lnTo>
                  <a:lnTo>
                    <a:pt x="451891" y="492760"/>
                  </a:lnTo>
                  <a:lnTo>
                    <a:pt x="456590" y="496570"/>
                  </a:lnTo>
                  <a:lnTo>
                    <a:pt x="463372" y="492760"/>
                  </a:lnTo>
                  <a:lnTo>
                    <a:pt x="470331" y="483870"/>
                  </a:lnTo>
                  <a:lnTo>
                    <a:pt x="475564" y="480060"/>
                  </a:lnTo>
                  <a:lnTo>
                    <a:pt x="482066" y="482600"/>
                  </a:lnTo>
                  <a:lnTo>
                    <a:pt x="487260" y="492760"/>
                  </a:lnTo>
                  <a:lnTo>
                    <a:pt x="490562" y="504190"/>
                  </a:lnTo>
                  <a:lnTo>
                    <a:pt x="491388" y="511810"/>
                  </a:lnTo>
                  <a:lnTo>
                    <a:pt x="490867" y="516890"/>
                  </a:lnTo>
                  <a:lnTo>
                    <a:pt x="489381" y="523240"/>
                  </a:lnTo>
                  <a:lnTo>
                    <a:pt x="502513" y="521970"/>
                  </a:lnTo>
                  <a:close/>
                </a:path>
                <a:path w="1121410" h="3000375">
                  <a:moveTo>
                    <a:pt x="913523" y="2568194"/>
                  </a:moveTo>
                  <a:lnTo>
                    <a:pt x="907097" y="2555494"/>
                  </a:lnTo>
                  <a:lnTo>
                    <a:pt x="905052" y="2542794"/>
                  </a:lnTo>
                  <a:lnTo>
                    <a:pt x="888187" y="2542794"/>
                  </a:lnTo>
                  <a:lnTo>
                    <a:pt x="890625" y="2555494"/>
                  </a:lnTo>
                  <a:lnTo>
                    <a:pt x="880630" y="2555494"/>
                  </a:lnTo>
                  <a:lnTo>
                    <a:pt x="889139" y="2568194"/>
                  </a:lnTo>
                  <a:lnTo>
                    <a:pt x="888085" y="2580894"/>
                  </a:lnTo>
                  <a:lnTo>
                    <a:pt x="907529" y="2580894"/>
                  </a:lnTo>
                  <a:lnTo>
                    <a:pt x="913523" y="2568194"/>
                  </a:lnTo>
                  <a:close/>
                </a:path>
                <a:path w="1121410" h="3000375">
                  <a:moveTo>
                    <a:pt x="919099" y="2390902"/>
                  </a:moveTo>
                  <a:lnTo>
                    <a:pt x="917816" y="2390508"/>
                  </a:lnTo>
                  <a:lnTo>
                    <a:pt x="914641" y="2392438"/>
                  </a:lnTo>
                  <a:lnTo>
                    <a:pt x="918464" y="2393619"/>
                  </a:lnTo>
                  <a:lnTo>
                    <a:pt x="919099" y="2390902"/>
                  </a:lnTo>
                  <a:close/>
                </a:path>
                <a:path w="1121410" h="3000375">
                  <a:moveTo>
                    <a:pt x="925410" y="2397087"/>
                  </a:moveTo>
                  <a:lnTo>
                    <a:pt x="920699" y="2394839"/>
                  </a:lnTo>
                  <a:lnTo>
                    <a:pt x="916952" y="2397010"/>
                  </a:lnTo>
                  <a:lnTo>
                    <a:pt x="919403" y="2399017"/>
                  </a:lnTo>
                  <a:lnTo>
                    <a:pt x="922108" y="2400566"/>
                  </a:lnTo>
                  <a:lnTo>
                    <a:pt x="925068" y="2401684"/>
                  </a:lnTo>
                  <a:lnTo>
                    <a:pt x="925410" y="2397087"/>
                  </a:lnTo>
                  <a:close/>
                </a:path>
                <a:path w="1121410" h="3000375">
                  <a:moveTo>
                    <a:pt x="1121333" y="1831594"/>
                  </a:moveTo>
                  <a:lnTo>
                    <a:pt x="1119822" y="1831594"/>
                  </a:lnTo>
                  <a:lnTo>
                    <a:pt x="1119657" y="1818894"/>
                  </a:lnTo>
                  <a:lnTo>
                    <a:pt x="1119238" y="1818894"/>
                  </a:lnTo>
                  <a:lnTo>
                    <a:pt x="1118336" y="1806194"/>
                  </a:lnTo>
                  <a:lnTo>
                    <a:pt x="1116761" y="1793494"/>
                  </a:lnTo>
                  <a:lnTo>
                    <a:pt x="1114310" y="1793494"/>
                  </a:lnTo>
                  <a:lnTo>
                    <a:pt x="1111529" y="1780794"/>
                  </a:lnTo>
                  <a:lnTo>
                    <a:pt x="1109789" y="1780794"/>
                  </a:lnTo>
                  <a:lnTo>
                    <a:pt x="1096403" y="1768094"/>
                  </a:lnTo>
                  <a:lnTo>
                    <a:pt x="1087120" y="1768094"/>
                  </a:lnTo>
                  <a:lnTo>
                    <a:pt x="1086027" y="1780794"/>
                  </a:lnTo>
                  <a:lnTo>
                    <a:pt x="1081214" y="1768094"/>
                  </a:lnTo>
                  <a:lnTo>
                    <a:pt x="1075690" y="1768094"/>
                  </a:lnTo>
                  <a:lnTo>
                    <a:pt x="1077988" y="1780794"/>
                  </a:lnTo>
                  <a:lnTo>
                    <a:pt x="1079296" y="1780794"/>
                  </a:lnTo>
                  <a:lnTo>
                    <a:pt x="1079881" y="1793494"/>
                  </a:lnTo>
                  <a:lnTo>
                    <a:pt x="1079792" y="1806194"/>
                  </a:lnTo>
                  <a:lnTo>
                    <a:pt x="1078484" y="1806194"/>
                  </a:lnTo>
                  <a:lnTo>
                    <a:pt x="1079525" y="1818894"/>
                  </a:lnTo>
                  <a:lnTo>
                    <a:pt x="1073340" y="1818894"/>
                  </a:lnTo>
                  <a:lnTo>
                    <a:pt x="1066139" y="1831594"/>
                  </a:lnTo>
                  <a:lnTo>
                    <a:pt x="1054760" y="1831594"/>
                  </a:lnTo>
                  <a:lnTo>
                    <a:pt x="1050810" y="1844294"/>
                  </a:lnTo>
                  <a:lnTo>
                    <a:pt x="1051991" y="1856994"/>
                  </a:lnTo>
                  <a:lnTo>
                    <a:pt x="1023962" y="1856994"/>
                  </a:lnTo>
                  <a:lnTo>
                    <a:pt x="1021435" y="1869694"/>
                  </a:lnTo>
                  <a:lnTo>
                    <a:pt x="1017816" y="1869694"/>
                  </a:lnTo>
                  <a:lnTo>
                    <a:pt x="1013091" y="1856994"/>
                  </a:lnTo>
                  <a:lnTo>
                    <a:pt x="1004062" y="1869694"/>
                  </a:lnTo>
                  <a:lnTo>
                    <a:pt x="1001941" y="1856994"/>
                  </a:lnTo>
                  <a:lnTo>
                    <a:pt x="955052" y="1856994"/>
                  </a:lnTo>
                  <a:lnTo>
                    <a:pt x="946848" y="1844294"/>
                  </a:lnTo>
                  <a:lnTo>
                    <a:pt x="938403" y="1856994"/>
                  </a:lnTo>
                  <a:lnTo>
                    <a:pt x="930516" y="1856994"/>
                  </a:lnTo>
                  <a:lnTo>
                    <a:pt x="927569" y="1844294"/>
                  </a:lnTo>
                  <a:lnTo>
                    <a:pt x="930897" y="1844294"/>
                  </a:lnTo>
                  <a:lnTo>
                    <a:pt x="933970" y="1831594"/>
                  </a:lnTo>
                  <a:lnTo>
                    <a:pt x="937856" y="1831594"/>
                  </a:lnTo>
                  <a:lnTo>
                    <a:pt x="940777" y="1818894"/>
                  </a:lnTo>
                  <a:lnTo>
                    <a:pt x="941285" y="1806194"/>
                  </a:lnTo>
                  <a:lnTo>
                    <a:pt x="944460" y="1806194"/>
                  </a:lnTo>
                  <a:lnTo>
                    <a:pt x="948474" y="1793494"/>
                  </a:lnTo>
                  <a:lnTo>
                    <a:pt x="951306" y="1780794"/>
                  </a:lnTo>
                  <a:lnTo>
                    <a:pt x="956906" y="1780794"/>
                  </a:lnTo>
                  <a:lnTo>
                    <a:pt x="958964" y="1768094"/>
                  </a:lnTo>
                  <a:lnTo>
                    <a:pt x="957478" y="1768094"/>
                  </a:lnTo>
                  <a:lnTo>
                    <a:pt x="954760" y="1755394"/>
                  </a:lnTo>
                  <a:lnTo>
                    <a:pt x="945057" y="1755394"/>
                  </a:lnTo>
                  <a:lnTo>
                    <a:pt x="938161" y="1742694"/>
                  </a:lnTo>
                  <a:lnTo>
                    <a:pt x="911047" y="1742694"/>
                  </a:lnTo>
                  <a:lnTo>
                    <a:pt x="906551" y="1729994"/>
                  </a:lnTo>
                  <a:lnTo>
                    <a:pt x="895769" y="1729994"/>
                  </a:lnTo>
                  <a:lnTo>
                    <a:pt x="885977" y="1717294"/>
                  </a:lnTo>
                  <a:lnTo>
                    <a:pt x="876452" y="1717294"/>
                  </a:lnTo>
                  <a:lnTo>
                    <a:pt x="866495" y="1704594"/>
                  </a:lnTo>
                  <a:lnTo>
                    <a:pt x="836472" y="1704594"/>
                  </a:lnTo>
                  <a:lnTo>
                    <a:pt x="823061" y="1691894"/>
                  </a:lnTo>
                  <a:lnTo>
                    <a:pt x="816254" y="1691894"/>
                  </a:lnTo>
                  <a:lnTo>
                    <a:pt x="806018" y="1679194"/>
                  </a:lnTo>
                  <a:lnTo>
                    <a:pt x="797420" y="1679194"/>
                  </a:lnTo>
                  <a:lnTo>
                    <a:pt x="781062" y="1666494"/>
                  </a:lnTo>
                  <a:lnTo>
                    <a:pt x="773176" y="1653794"/>
                  </a:lnTo>
                  <a:lnTo>
                    <a:pt x="766495" y="1653794"/>
                  </a:lnTo>
                  <a:lnTo>
                    <a:pt x="763130" y="1641094"/>
                  </a:lnTo>
                  <a:lnTo>
                    <a:pt x="760069" y="1641094"/>
                  </a:lnTo>
                  <a:lnTo>
                    <a:pt x="754722" y="1628394"/>
                  </a:lnTo>
                  <a:lnTo>
                    <a:pt x="751344" y="1628394"/>
                  </a:lnTo>
                  <a:lnTo>
                    <a:pt x="742391" y="1615694"/>
                  </a:lnTo>
                  <a:lnTo>
                    <a:pt x="730999" y="1615694"/>
                  </a:lnTo>
                  <a:lnTo>
                    <a:pt x="728230" y="1602994"/>
                  </a:lnTo>
                  <a:lnTo>
                    <a:pt x="688124" y="1602994"/>
                  </a:lnTo>
                  <a:lnTo>
                    <a:pt x="681532" y="1615694"/>
                  </a:lnTo>
                  <a:lnTo>
                    <a:pt x="679005" y="1628394"/>
                  </a:lnTo>
                  <a:lnTo>
                    <a:pt x="674560" y="1628394"/>
                  </a:lnTo>
                  <a:lnTo>
                    <a:pt x="674725" y="1641094"/>
                  </a:lnTo>
                  <a:lnTo>
                    <a:pt x="667181" y="1641094"/>
                  </a:lnTo>
                  <a:lnTo>
                    <a:pt x="661670" y="1628394"/>
                  </a:lnTo>
                  <a:lnTo>
                    <a:pt x="654100" y="1615694"/>
                  </a:lnTo>
                  <a:lnTo>
                    <a:pt x="612178" y="1615694"/>
                  </a:lnTo>
                  <a:lnTo>
                    <a:pt x="604354" y="1602994"/>
                  </a:lnTo>
                  <a:lnTo>
                    <a:pt x="599909" y="1602994"/>
                  </a:lnTo>
                  <a:lnTo>
                    <a:pt x="591172" y="1590294"/>
                  </a:lnTo>
                  <a:lnTo>
                    <a:pt x="589902" y="1615694"/>
                  </a:lnTo>
                  <a:lnTo>
                    <a:pt x="572020" y="1615694"/>
                  </a:lnTo>
                  <a:lnTo>
                    <a:pt x="574878" y="1628394"/>
                  </a:lnTo>
                  <a:lnTo>
                    <a:pt x="565518" y="1628394"/>
                  </a:lnTo>
                  <a:lnTo>
                    <a:pt x="559473" y="1641094"/>
                  </a:lnTo>
                  <a:lnTo>
                    <a:pt x="558126" y="1641094"/>
                  </a:lnTo>
                  <a:lnTo>
                    <a:pt x="564934" y="1653794"/>
                  </a:lnTo>
                  <a:lnTo>
                    <a:pt x="567677" y="1653794"/>
                  </a:lnTo>
                  <a:lnTo>
                    <a:pt x="565048" y="1666494"/>
                  </a:lnTo>
                  <a:lnTo>
                    <a:pt x="564438" y="1666494"/>
                  </a:lnTo>
                  <a:lnTo>
                    <a:pt x="563575" y="1679194"/>
                  </a:lnTo>
                  <a:lnTo>
                    <a:pt x="562914" y="1679194"/>
                  </a:lnTo>
                  <a:lnTo>
                    <a:pt x="561809" y="1691894"/>
                  </a:lnTo>
                  <a:lnTo>
                    <a:pt x="559625" y="1691894"/>
                  </a:lnTo>
                  <a:lnTo>
                    <a:pt x="555205" y="1704594"/>
                  </a:lnTo>
                  <a:lnTo>
                    <a:pt x="541286" y="1704594"/>
                  </a:lnTo>
                  <a:lnTo>
                    <a:pt x="534454" y="1717294"/>
                  </a:lnTo>
                  <a:lnTo>
                    <a:pt x="522871" y="1717294"/>
                  </a:lnTo>
                  <a:lnTo>
                    <a:pt x="518795" y="1729994"/>
                  </a:lnTo>
                  <a:lnTo>
                    <a:pt x="515924" y="1729994"/>
                  </a:lnTo>
                  <a:lnTo>
                    <a:pt x="514654" y="1742694"/>
                  </a:lnTo>
                  <a:lnTo>
                    <a:pt x="523367" y="1742694"/>
                  </a:lnTo>
                  <a:lnTo>
                    <a:pt x="525018" y="1755394"/>
                  </a:lnTo>
                  <a:lnTo>
                    <a:pt x="518617" y="1755394"/>
                  </a:lnTo>
                  <a:lnTo>
                    <a:pt x="520585" y="1768094"/>
                  </a:lnTo>
                  <a:lnTo>
                    <a:pt x="526046" y="1780794"/>
                  </a:lnTo>
                  <a:lnTo>
                    <a:pt x="530161" y="1793494"/>
                  </a:lnTo>
                  <a:lnTo>
                    <a:pt x="530529" y="1806194"/>
                  </a:lnTo>
                  <a:lnTo>
                    <a:pt x="526973" y="1806194"/>
                  </a:lnTo>
                  <a:lnTo>
                    <a:pt x="528866" y="1818894"/>
                  </a:lnTo>
                  <a:lnTo>
                    <a:pt x="534301" y="1818894"/>
                  </a:lnTo>
                  <a:lnTo>
                    <a:pt x="539813" y="1831594"/>
                  </a:lnTo>
                  <a:lnTo>
                    <a:pt x="541324" y="1844294"/>
                  </a:lnTo>
                  <a:lnTo>
                    <a:pt x="521601" y="1844294"/>
                  </a:lnTo>
                  <a:lnTo>
                    <a:pt x="519671" y="1856994"/>
                  </a:lnTo>
                  <a:lnTo>
                    <a:pt x="518541" y="1869694"/>
                  </a:lnTo>
                  <a:lnTo>
                    <a:pt x="517613" y="1869694"/>
                  </a:lnTo>
                  <a:lnTo>
                    <a:pt x="516369" y="1882394"/>
                  </a:lnTo>
                  <a:lnTo>
                    <a:pt x="514299" y="1882394"/>
                  </a:lnTo>
                  <a:lnTo>
                    <a:pt x="509828" y="1895094"/>
                  </a:lnTo>
                  <a:lnTo>
                    <a:pt x="505269" y="1895094"/>
                  </a:lnTo>
                  <a:lnTo>
                    <a:pt x="501611" y="1907794"/>
                  </a:lnTo>
                  <a:lnTo>
                    <a:pt x="499859" y="1920494"/>
                  </a:lnTo>
                  <a:lnTo>
                    <a:pt x="499630" y="1920494"/>
                  </a:lnTo>
                  <a:lnTo>
                    <a:pt x="502513" y="1933194"/>
                  </a:lnTo>
                  <a:lnTo>
                    <a:pt x="500418" y="1933194"/>
                  </a:lnTo>
                  <a:lnTo>
                    <a:pt x="495973" y="1945894"/>
                  </a:lnTo>
                  <a:lnTo>
                    <a:pt x="494779" y="1945894"/>
                  </a:lnTo>
                  <a:lnTo>
                    <a:pt x="498030" y="1958594"/>
                  </a:lnTo>
                  <a:lnTo>
                    <a:pt x="502539" y="1971294"/>
                  </a:lnTo>
                  <a:lnTo>
                    <a:pt x="505879" y="1971294"/>
                  </a:lnTo>
                  <a:lnTo>
                    <a:pt x="507466" y="1983994"/>
                  </a:lnTo>
                  <a:lnTo>
                    <a:pt x="508266" y="1996694"/>
                  </a:lnTo>
                  <a:lnTo>
                    <a:pt x="501434" y="1996694"/>
                  </a:lnTo>
                  <a:lnTo>
                    <a:pt x="500583" y="2009394"/>
                  </a:lnTo>
                  <a:lnTo>
                    <a:pt x="499021" y="2022094"/>
                  </a:lnTo>
                  <a:lnTo>
                    <a:pt x="498805" y="2022094"/>
                  </a:lnTo>
                  <a:lnTo>
                    <a:pt x="500900" y="2034794"/>
                  </a:lnTo>
                  <a:lnTo>
                    <a:pt x="494017" y="2034794"/>
                  </a:lnTo>
                  <a:lnTo>
                    <a:pt x="494741" y="2047494"/>
                  </a:lnTo>
                  <a:lnTo>
                    <a:pt x="496620" y="2047494"/>
                  </a:lnTo>
                  <a:lnTo>
                    <a:pt x="499922" y="2060194"/>
                  </a:lnTo>
                  <a:lnTo>
                    <a:pt x="508190" y="2060194"/>
                  </a:lnTo>
                  <a:lnTo>
                    <a:pt x="511530" y="2072894"/>
                  </a:lnTo>
                  <a:lnTo>
                    <a:pt x="509181" y="2072894"/>
                  </a:lnTo>
                  <a:lnTo>
                    <a:pt x="512165" y="2085594"/>
                  </a:lnTo>
                  <a:lnTo>
                    <a:pt x="520649" y="2085594"/>
                  </a:lnTo>
                  <a:lnTo>
                    <a:pt x="523735" y="2098294"/>
                  </a:lnTo>
                  <a:lnTo>
                    <a:pt x="530834" y="2110994"/>
                  </a:lnTo>
                  <a:lnTo>
                    <a:pt x="534136" y="2110994"/>
                  </a:lnTo>
                  <a:lnTo>
                    <a:pt x="532536" y="2123694"/>
                  </a:lnTo>
                  <a:lnTo>
                    <a:pt x="531342" y="2123694"/>
                  </a:lnTo>
                  <a:lnTo>
                    <a:pt x="541312" y="2136394"/>
                  </a:lnTo>
                  <a:lnTo>
                    <a:pt x="538784" y="2123694"/>
                  </a:lnTo>
                  <a:lnTo>
                    <a:pt x="542963" y="2136394"/>
                  </a:lnTo>
                  <a:lnTo>
                    <a:pt x="546735" y="2136394"/>
                  </a:lnTo>
                  <a:lnTo>
                    <a:pt x="548068" y="2149094"/>
                  </a:lnTo>
                  <a:lnTo>
                    <a:pt x="548500" y="2149094"/>
                  </a:lnTo>
                  <a:lnTo>
                    <a:pt x="549605" y="2161794"/>
                  </a:lnTo>
                  <a:lnTo>
                    <a:pt x="551307" y="2161794"/>
                  </a:lnTo>
                  <a:lnTo>
                    <a:pt x="553999" y="2174494"/>
                  </a:lnTo>
                  <a:lnTo>
                    <a:pt x="548792" y="2174494"/>
                  </a:lnTo>
                  <a:lnTo>
                    <a:pt x="546404" y="2187194"/>
                  </a:lnTo>
                  <a:lnTo>
                    <a:pt x="545401" y="2199894"/>
                  </a:lnTo>
                  <a:lnTo>
                    <a:pt x="545833" y="2212594"/>
                  </a:lnTo>
                  <a:lnTo>
                    <a:pt x="546760" y="2212594"/>
                  </a:lnTo>
                  <a:lnTo>
                    <a:pt x="545719" y="2225294"/>
                  </a:lnTo>
                  <a:lnTo>
                    <a:pt x="545236" y="2225294"/>
                  </a:lnTo>
                  <a:lnTo>
                    <a:pt x="548144" y="2237994"/>
                  </a:lnTo>
                  <a:lnTo>
                    <a:pt x="550659" y="2237994"/>
                  </a:lnTo>
                  <a:lnTo>
                    <a:pt x="555142" y="2250694"/>
                  </a:lnTo>
                  <a:lnTo>
                    <a:pt x="557415" y="2250694"/>
                  </a:lnTo>
                  <a:lnTo>
                    <a:pt x="556666" y="2263394"/>
                  </a:lnTo>
                  <a:lnTo>
                    <a:pt x="548817" y="2263394"/>
                  </a:lnTo>
                  <a:lnTo>
                    <a:pt x="549084" y="2276094"/>
                  </a:lnTo>
                  <a:lnTo>
                    <a:pt x="541248" y="2276094"/>
                  </a:lnTo>
                  <a:lnTo>
                    <a:pt x="538695" y="2288794"/>
                  </a:lnTo>
                  <a:lnTo>
                    <a:pt x="538099" y="2288794"/>
                  </a:lnTo>
                  <a:lnTo>
                    <a:pt x="539000" y="2301494"/>
                  </a:lnTo>
                  <a:lnTo>
                    <a:pt x="540918" y="2301494"/>
                  </a:lnTo>
                  <a:lnTo>
                    <a:pt x="543483" y="2314194"/>
                  </a:lnTo>
                  <a:lnTo>
                    <a:pt x="546303" y="2314194"/>
                  </a:lnTo>
                  <a:lnTo>
                    <a:pt x="548411" y="2326894"/>
                  </a:lnTo>
                  <a:lnTo>
                    <a:pt x="548843" y="2326894"/>
                  </a:lnTo>
                  <a:lnTo>
                    <a:pt x="550265" y="2339594"/>
                  </a:lnTo>
                  <a:lnTo>
                    <a:pt x="554977" y="2339594"/>
                  </a:lnTo>
                  <a:lnTo>
                    <a:pt x="560425" y="2352294"/>
                  </a:lnTo>
                  <a:lnTo>
                    <a:pt x="564057" y="2364994"/>
                  </a:lnTo>
                  <a:lnTo>
                    <a:pt x="567283" y="2364994"/>
                  </a:lnTo>
                  <a:lnTo>
                    <a:pt x="571982" y="2377694"/>
                  </a:lnTo>
                  <a:lnTo>
                    <a:pt x="573582" y="2377694"/>
                  </a:lnTo>
                  <a:lnTo>
                    <a:pt x="568667" y="2390394"/>
                  </a:lnTo>
                  <a:lnTo>
                    <a:pt x="560870" y="2390394"/>
                  </a:lnTo>
                  <a:lnTo>
                    <a:pt x="561187" y="2403094"/>
                  </a:lnTo>
                  <a:lnTo>
                    <a:pt x="562140" y="2403094"/>
                  </a:lnTo>
                  <a:lnTo>
                    <a:pt x="562470" y="2415794"/>
                  </a:lnTo>
                  <a:lnTo>
                    <a:pt x="563283" y="2415794"/>
                  </a:lnTo>
                  <a:lnTo>
                    <a:pt x="565658" y="2428494"/>
                  </a:lnTo>
                  <a:lnTo>
                    <a:pt x="562025" y="2428494"/>
                  </a:lnTo>
                  <a:lnTo>
                    <a:pt x="564349" y="2441194"/>
                  </a:lnTo>
                  <a:lnTo>
                    <a:pt x="561416" y="2441194"/>
                  </a:lnTo>
                  <a:lnTo>
                    <a:pt x="562521" y="2453894"/>
                  </a:lnTo>
                  <a:lnTo>
                    <a:pt x="572439" y="2453894"/>
                  </a:lnTo>
                  <a:lnTo>
                    <a:pt x="566724" y="2466594"/>
                  </a:lnTo>
                  <a:lnTo>
                    <a:pt x="566381" y="2466594"/>
                  </a:lnTo>
                  <a:lnTo>
                    <a:pt x="567309" y="2479294"/>
                  </a:lnTo>
                  <a:lnTo>
                    <a:pt x="570725" y="2491994"/>
                  </a:lnTo>
                  <a:lnTo>
                    <a:pt x="575919" y="2491994"/>
                  </a:lnTo>
                  <a:lnTo>
                    <a:pt x="580440" y="2504694"/>
                  </a:lnTo>
                  <a:lnTo>
                    <a:pt x="581799" y="2517394"/>
                  </a:lnTo>
                  <a:lnTo>
                    <a:pt x="580999" y="2517394"/>
                  </a:lnTo>
                  <a:lnTo>
                    <a:pt x="599135" y="2542794"/>
                  </a:lnTo>
                  <a:lnTo>
                    <a:pt x="582244" y="2542794"/>
                  </a:lnTo>
                  <a:lnTo>
                    <a:pt x="588810" y="2555494"/>
                  </a:lnTo>
                  <a:lnTo>
                    <a:pt x="592543" y="2555494"/>
                  </a:lnTo>
                  <a:lnTo>
                    <a:pt x="592747" y="2568194"/>
                  </a:lnTo>
                  <a:lnTo>
                    <a:pt x="597281" y="2580894"/>
                  </a:lnTo>
                  <a:lnTo>
                    <a:pt x="600481" y="2580894"/>
                  </a:lnTo>
                  <a:lnTo>
                    <a:pt x="613079" y="2593594"/>
                  </a:lnTo>
                  <a:lnTo>
                    <a:pt x="614299" y="2593594"/>
                  </a:lnTo>
                  <a:lnTo>
                    <a:pt x="612927" y="2606294"/>
                  </a:lnTo>
                  <a:lnTo>
                    <a:pt x="624179" y="2606294"/>
                  </a:lnTo>
                  <a:lnTo>
                    <a:pt x="625005" y="2618994"/>
                  </a:lnTo>
                  <a:lnTo>
                    <a:pt x="628116" y="2618994"/>
                  </a:lnTo>
                  <a:lnTo>
                    <a:pt x="633171" y="2631694"/>
                  </a:lnTo>
                  <a:lnTo>
                    <a:pt x="631317" y="2631694"/>
                  </a:lnTo>
                  <a:lnTo>
                    <a:pt x="632587" y="2644394"/>
                  </a:lnTo>
                  <a:lnTo>
                    <a:pt x="656831" y="2644394"/>
                  </a:lnTo>
                  <a:lnTo>
                    <a:pt x="661085" y="2653500"/>
                  </a:lnTo>
                  <a:lnTo>
                    <a:pt x="660666" y="2657094"/>
                  </a:lnTo>
                  <a:lnTo>
                    <a:pt x="645477" y="2657094"/>
                  </a:lnTo>
                  <a:lnTo>
                    <a:pt x="636282" y="2669794"/>
                  </a:lnTo>
                  <a:lnTo>
                    <a:pt x="658291" y="2669794"/>
                  </a:lnTo>
                  <a:lnTo>
                    <a:pt x="662393" y="2682494"/>
                  </a:lnTo>
                  <a:lnTo>
                    <a:pt x="669556" y="2682494"/>
                  </a:lnTo>
                  <a:lnTo>
                    <a:pt x="664705" y="2695194"/>
                  </a:lnTo>
                  <a:lnTo>
                    <a:pt x="663536" y="2695194"/>
                  </a:lnTo>
                  <a:lnTo>
                    <a:pt x="655383" y="2707894"/>
                  </a:lnTo>
                  <a:lnTo>
                    <a:pt x="671969" y="2707894"/>
                  </a:lnTo>
                  <a:lnTo>
                    <a:pt x="668820" y="2720594"/>
                  </a:lnTo>
                  <a:lnTo>
                    <a:pt x="663562" y="2720594"/>
                  </a:lnTo>
                  <a:lnTo>
                    <a:pt x="669226" y="2733294"/>
                  </a:lnTo>
                  <a:lnTo>
                    <a:pt x="675525" y="2733294"/>
                  </a:lnTo>
                  <a:lnTo>
                    <a:pt x="679919" y="2745994"/>
                  </a:lnTo>
                  <a:lnTo>
                    <a:pt x="678815" y="2758694"/>
                  </a:lnTo>
                  <a:lnTo>
                    <a:pt x="677303" y="2758694"/>
                  </a:lnTo>
                  <a:lnTo>
                    <a:pt x="676948" y="2771394"/>
                  </a:lnTo>
                  <a:lnTo>
                    <a:pt x="678434" y="2771394"/>
                  </a:lnTo>
                  <a:lnTo>
                    <a:pt x="675220" y="2784094"/>
                  </a:lnTo>
                  <a:lnTo>
                    <a:pt x="673747" y="2784094"/>
                  </a:lnTo>
                  <a:lnTo>
                    <a:pt x="673379" y="2796794"/>
                  </a:lnTo>
                  <a:lnTo>
                    <a:pt x="673341" y="2809494"/>
                  </a:lnTo>
                  <a:lnTo>
                    <a:pt x="683895" y="2809494"/>
                  </a:lnTo>
                  <a:lnTo>
                    <a:pt x="690422" y="2822194"/>
                  </a:lnTo>
                  <a:lnTo>
                    <a:pt x="679538" y="2822194"/>
                  </a:lnTo>
                  <a:lnTo>
                    <a:pt x="686473" y="2834894"/>
                  </a:lnTo>
                  <a:lnTo>
                    <a:pt x="690943" y="2847594"/>
                  </a:lnTo>
                  <a:lnTo>
                    <a:pt x="680643" y="2847594"/>
                  </a:lnTo>
                  <a:lnTo>
                    <a:pt x="676300" y="2860294"/>
                  </a:lnTo>
                  <a:lnTo>
                    <a:pt x="675500" y="2860294"/>
                  </a:lnTo>
                  <a:lnTo>
                    <a:pt x="675017" y="2872994"/>
                  </a:lnTo>
                  <a:lnTo>
                    <a:pt x="667956" y="2872994"/>
                  </a:lnTo>
                  <a:lnTo>
                    <a:pt x="670610" y="2885694"/>
                  </a:lnTo>
                  <a:lnTo>
                    <a:pt x="676808" y="2885694"/>
                  </a:lnTo>
                  <a:lnTo>
                    <a:pt x="675817" y="2898394"/>
                  </a:lnTo>
                  <a:lnTo>
                    <a:pt x="680364" y="2898394"/>
                  </a:lnTo>
                  <a:lnTo>
                    <a:pt x="681913" y="2911094"/>
                  </a:lnTo>
                  <a:lnTo>
                    <a:pt x="694702" y="2911094"/>
                  </a:lnTo>
                  <a:lnTo>
                    <a:pt x="699477" y="2923794"/>
                  </a:lnTo>
                  <a:lnTo>
                    <a:pt x="706678" y="2936494"/>
                  </a:lnTo>
                  <a:lnTo>
                    <a:pt x="714184" y="2936494"/>
                  </a:lnTo>
                  <a:lnTo>
                    <a:pt x="715657" y="2923794"/>
                  </a:lnTo>
                  <a:lnTo>
                    <a:pt x="734212" y="2923794"/>
                  </a:lnTo>
                  <a:lnTo>
                    <a:pt x="740295" y="2936494"/>
                  </a:lnTo>
                  <a:lnTo>
                    <a:pt x="745451" y="2936494"/>
                  </a:lnTo>
                  <a:lnTo>
                    <a:pt x="740867" y="2949194"/>
                  </a:lnTo>
                  <a:lnTo>
                    <a:pt x="751268" y="2961894"/>
                  </a:lnTo>
                  <a:lnTo>
                    <a:pt x="754507" y="2961894"/>
                  </a:lnTo>
                  <a:lnTo>
                    <a:pt x="750989" y="2974594"/>
                  </a:lnTo>
                  <a:lnTo>
                    <a:pt x="765492" y="2974594"/>
                  </a:lnTo>
                  <a:lnTo>
                    <a:pt x="771766" y="2987294"/>
                  </a:lnTo>
                  <a:lnTo>
                    <a:pt x="865441" y="2987294"/>
                  </a:lnTo>
                  <a:lnTo>
                    <a:pt x="878103" y="2999994"/>
                  </a:lnTo>
                  <a:lnTo>
                    <a:pt x="905014" y="2999994"/>
                  </a:lnTo>
                  <a:lnTo>
                    <a:pt x="899248" y="2987294"/>
                  </a:lnTo>
                  <a:lnTo>
                    <a:pt x="885482" y="2987294"/>
                  </a:lnTo>
                  <a:lnTo>
                    <a:pt x="880643" y="2974594"/>
                  </a:lnTo>
                  <a:lnTo>
                    <a:pt x="869454" y="2974594"/>
                  </a:lnTo>
                  <a:lnTo>
                    <a:pt x="869772" y="2961894"/>
                  </a:lnTo>
                  <a:lnTo>
                    <a:pt x="866216" y="2961894"/>
                  </a:lnTo>
                  <a:lnTo>
                    <a:pt x="860615" y="2949194"/>
                  </a:lnTo>
                  <a:lnTo>
                    <a:pt x="847712" y="2949194"/>
                  </a:lnTo>
                  <a:lnTo>
                    <a:pt x="850099" y="2936494"/>
                  </a:lnTo>
                  <a:lnTo>
                    <a:pt x="849718" y="2936494"/>
                  </a:lnTo>
                  <a:lnTo>
                    <a:pt x="848842" y="2923794"/>
                  </a:lnTo>
                  <a:lnTo>
                    <a:pt x="849782" y="2923794"/>
                  </a:lnTo>
                  <a:lnTo>
                    <a:pt x="852360" y="2911094"/>
                  </a:lnTo>
                  <a:lnTo>
                    <a:pt x="864743" y="2911094"/>
                  </a:lnTo>
                  <a:lnTo>
                    <a:pt x="858494" y="2898394"/>
                  </a:lnTo>
                  <a:lnTo>
                    <a:pt x="880160" y="2898394"/>
                  </a:lnTo>
                  <a:lnTo>
                    <a:pt x="880872" y="2885694"/>
                  </a:lnTo>
                  <a:lnTo>
                    <a:pt x="878281" y="2872994"/>
                  </a:lnTo>
                  <a:lnTo>
                    <a:pt x="873785" y="2872994"/>
                  </a:lnTo>
                  <a:lnTo>
                    <a:pt x="873353" y="2860294"/>
                  </a:lnTo>
                  <a:lnTo>
                    <a:pt x="872947" y="2860294"/>
                  </a:lnTo>
                  <a:lnTo>
                    <a:pt x="875461" y="2847594"/>
                  </a:lnTo>
                  <a:lnTo>
                    <a:pt x="881875" y="2847594"/>
                  </a:lnTo>
                  <a:lnTo>
                    <a:pt x="885863" y="2834894"/>
                  </a:lnTo>
                  <a:lnTo>
                    <a:pt x="891044" y="2834894"/>
                  </a:lnTo>
                  <a:lnTo>
                    <a:pt x="895438" y="2822194"/>
                  </a:lnTo>
                  <a:lnTo>
                    <a:pt x="901725" y="2822194"/>
                  </a:lnTo>
                  <a:lnTo>
                    <a:pt x="908469" y="2809494"/>
                  </a:lnTo>
                  <a:lnTo>
                    <a:pt x="913511" y="2809494"/>
                  </a:lnTo>
                  <a:lnTo>
                    <a:pt x="911212" y="2796794"/>
                  </a:lnTo>
                  <a:lnTo>
                    <a:pt x="906754" y="2796794"/>
                  </a:lnTo>
                  <a:lnTo>
                    <a:pt x="911021" y="2784094"/>
                  </a:lnTo>
                  <a:lnTo>
                    <a:pt x="908494" y="2784094"/>
                  </a:lnTo>
                  <a:lnTo>
                    <a:pt x="901522" y="2773311"/>
                  </a:lnTo>
                  <a:lnTo>
                    <a:pt x="901522" y="2796794"/>
                  </a:lnTo>
                  <a:lnTo>
                    <a:pt x="898588" y="2809494"/>
                  </a:lnTo>
                  <a:lnTo>
                    <a:pt x="894511" y="2796794"/>
                  </a:lnTo>
                  <a:lnTo>
                    <a:pt x="901522" y="2796794"/>
                  </a:lnTo>
                  <a:lnTo>
                    <a:pt x="901522" y="2773311"/>
                  </a:lnTo>
                  <a:lnTo>
                    <a:pt x="900290" y="2771394"/>
                  </a:lnTo>
                  <a:lnTo>
                    <a:pt x="874839" y="2771394"/>
                  </a:lnTo>
                  <a:lnTo>
                    <a:pt x="866470" y="2758694"/>
                  </a:lnTo>
                  <a:lnTo>
                    <a:pt x="857719" y="2758694"/>
                  </a:lnTo>
                  <a:lnTo>
                    <a:pt x="857719" y="2898394"/>
                  </a:lnTo>
                  <a:lnTo>
                    <a:pt x="854773" y="2898394"/>
                  </a:lnTo>
                  <a:lnTo>
                    <a:pt x="847394" y="2885694"/>
                  </a:lnTo>
                  <a:lnTo>
                    <a:pt x="851712" y="2885694"/>
                  </a:lnTo>
                  <a:lnTo>
                    <a:pt x="857719" y="2898394"/>
                  </a:lnTo>
                  <a:lnTo>
                    <a:pt x="857719" y="2758694"/>
                  </a:lnTo>
                  <a:lnTo>
                    <a:pt x="849553" y="2758694"/>
                  </a:lnTo>
                  <a:lnTo>
                    <a:pt x="844080" y="2745994"/>
                  </a:lnTo>
                  <a:lnTo>
                    <a:pt x="833234" y="2745994"/>
                  </a:lnTo>
                  <a:lnTo>
                    <a:pt x="824534" y="2733294"/>
                  </a:lnTo>
                  <a:lnTo>
                    <a:pt x="819429" y="2720594"/>
                  </a:lnTo>
                  <a:lnTo>
                    <a:pt x="819340" y="2707894"/>
                  </a:lnTo>
                  <a:lnTo>
                    <a:pt x="821613" y="2695194"/>
                  </a:lnTo>
                  <a:lnTo>
                    <a:pt x="825627" y="2695194"/>
                  </a:lnTo>
                  <a:lnTo>
                    <a:pt x="832319" y="2682494"/>
                  </a:lnTo>
                  <a:lnTo>
                    <a:pt x="842645" y="2682494"/>
                  </a:lnTo>
                  <a:lnTo>
                    <a:pt x="843915" y="2669794"/>
                  </a:lnTo>
                  <a:lnTo>
                    <a:pt x="865365" y="2669794"/>
                  </a:lnTo>
                  <a:lnTo>
                    <a:pt x="866508" y="2657094"/>
                  </a:lnTo>
                  <a:lnTo>
                    <a:pt x="875817" y="2657094"/>
                  </a:lnTo>
                  <a:lnTo>
                    <a:pt x="875080" y="2644394"/>
                  </a:lnTo>
                  <a:lnTo>
                    <a:pt x="874014" y="2644394"/>
                  </a:lnTo>
                  <a:lnTo>
                    <a:pt x="871715" y="2631694"/>
                  </a:lnTo>
                  <a:lnTo>
                    <a:pt x="871524" y="2631694"/>
                  </a:lnTo>
                  <a:lnTo>
                    <a:pt x="868870" y="2618994"/>
                  </a:lnTo>
                  <a:lnTo>
                    <a:pt x="861504" y="2618994"/>
                  </a:lnTo>
                  <a:lnTo>
                    <a:pt x="862050" y="2606294"/>
                  </a:lnTo>
                  <a:lnTo>
                    <a:pt x="868819" y="2593594"/>
                  </a:lnTo>
                  <a:lnTo>
                    <a:pt x="868464" y="2593594"/>
                  </a:lnTo>
                  <a:lnTo>
                    <a:pt x="881367" y="2580894"/>
                  </a:lnTo>
                  <a:lnTo>
                    <a:pt x="867308" y="2580894"/>
                  </a:lnTo>
                  <a:lnTo>
                    <a:pt x="861593" y="2568194"/>
                  </a:lnTo>
                  <a:lnTo>
                    <a:pt x="866927" y="2555494"/>
                  </a:lnTo>
                  <a:lnTo>
                    <a:pt x="868603" y="2555494"/>
                  </a:lnTo>
                  <a:lnTo>
                    <a:pt x="868629" y="2542794"/>
                  </a:lnTo>
                  <a:lnTo>
                    <a:pt x="847420" y="2542794"/>
                  </a:lnTo>
                  <a:lnTo>
                    <a:pt x="844169" y="2530094"/>
                  </a:lnTo>
                  <a:lnTo>
                    <a:pt x="842479" y="2530094"/>
                  </a:lnTo>
                  <a:lnTo>
                    <a:pt x="841286" y="2517394"/>
                  </a:lnTo>
                  <a:lnTo>
                    <a:pt x="837907" y="2504694"/>
                  </a:lnTo>
                  <a:lnTo>
                    <a:pt x="832548" y="2504694"/>
                  </a:lnTo>
                  <a:lnTo>
                    <a:pt x="827684" y="2491994"/>
                  </a:lnTo>
                  <a:lnTo>
                    <a:pt x="825728" y="2491994"/>
                  </a:lnTo>
                  <a:lnTo>
                    <a:pt x="825893" y="2479294"/>
                  </a:lnTo>
                  <a:lnTo>
                    <a:pt x="850011" y="2479294"/>
                  </a:lnTo>
                  <a:lnTo>
                    <a:pt x="864489" y="2491994"/>
                  </a:lnTo>
                  <a:lnTo>
                    <a:pt x="918387" y="2491994"/>
                  </a:lnTo>
                  <a:lnTo>
                    <a:pt x="927709" y="2479294"/>
                  </a:lnTo>
                  <a:lnTo>
                    <a:pt x="932815" y="2466594"/>
                  </a:lnTo>
                  <a:lnTo>
                    <a:pt x="927608" y="2479294"/>
                  </a:lnTo>
                  <a:lnTo>
                    <a:pt x="929538" y="2466594"/>
                  </a:lnTo>
                  <a:lnTo>
                    <a:pt x="920432" y="2466594"/>
                  </a:lnTo>
                  <a:lnTo>
                    <a:pt x="915416" y="2453894"/>
                  </a:lnTo>
                  <a:lnTo>
                    <a:pt x="919429" y="2453894"/>
                  </a:lnTo>
                  <a:lnTo>
                    <a:pt x="919734" y="2441194"/>
                  </a:lnTo>
                  <a:lnTo>
                    <a:pt x="924471" y="2441194"/>
                  </a:lnTo>
                  <a:lnTo>
                    <a:pt x="923759" y="2428494"/>
                  </a:lnTo>
                  <a:lnTo>
                    <a:pt x="921816" y="2415794"/>
                  </a:lnTo>
                  <a:lnTo>
                    <a:pt x="915073" y="2415794"/>
                  </a:lnTo>
                  <a:lnTo>
                    <a:pt x="910005" y="2403094"/>
                  </a:lnTo>
                  <a:lnTo>
                    <a:pt x="905624" y="2403094"/>
                  </a:lnTo>
                  <a:lnTo>
                    <a:pt x="908265" y="2390394"/>
                  </a:lnTo>
                  <a:lnTo>
                    <a:pt x="1015923" y="2390394"/>
                  </a:lnTo>
                  <a:lnTo>
                    <a:pt x="1029322" y="2377694"/>
                  </a:lnTo>
                  <a:lnTo>
                    <a:pt x="1054823" y="2377694"/>
                  </a:lnTo>
                  <a:lnTo>
                    <a:pt x="1066609" y="2364994"/>
                  </a:lnTo>
                  <a:lnTo>
                    <a:pt x="1074991" y="2352294"/>
                  </a:lnTo>
                  <a:lnTo>
                    <a:pt x="1074394" y="2352294"/>
                  </a:lnTo>
                  <a:lnTo>
                    <a:pt x="1076020" y="2339594"/>
                  </a:lnTo>
                  <a:lnTo>
                    <a:pt x="1079601" y="2326894"/>
                  </a:lnTo>
                  <a:lnTo>
                    <a:pt x="1083792" y="2326894"/>
                  </a:lnTo>
                  <a:lnTo>
                    <a:pt x="1087259" y="2314194"/>
                  </a:lnTo>
                  <a:lnTo>
                    <a:pt x="1090409" y="2314194"/>
                  </a:lnTo>
                  <a:lnTo>
                    <a:pt x="1093317" y="2301494"/>
                  </a:lnTo>
                  <a:lnTo>
                    <a:pt x="1094816" y="2301494"/>
                  </a:lnTo>
                  <a:lnTo>
                    <a:pt x="1093736" y="2288794"/>
                  </a:lnTo>
                  <a:lnTo>
                    <a:pt x="1092517" y="2288794"/>
                  </a:lnTo>
                  <a:lnTo>
                    <a:pt x="1089939" y="2276094"/>
                  </a:lnTo>
                  <a:lnTo>
                    <a:pt x="1073086" y="2276094"/>
                  </a:lnTo>
                  <a:lnTo>
                    <a:pt x="1063650" y="2263394"/>
                  </a:lnTo>
                  <a:lnTo>
                    <a:pt x="1058011" y="2250694"/>
                  </a:lnTo>
                  <a:lnTo>
                    <a:pt x="1058354" y="2237994"/>
                  </a:lnTo>
                  <a:lnTo>
                    <a:pt x="1059446" y="2225294"/>
                  </a:lnTo>
                  <a:lnTo>
                    <a:pt x="1053452" y="2225294"/>
                  </a:lnTo>
                  <a:lnTo>
                    <a:pt x="1043444" y="2212594"/>
                  </a:lnTo>
                  <a:lnTo>
                    <a:pt x="1032471" y="2212594"/>
                  </a:lnTo>
                  <a:lnTo>
                    <a:pt x="1026185" y="2199894"/>
                  </a:lnTo>
                  <a:lnTo>
                    <a:pt x="1008037" y="2199894"/>
                  </a:lnTo>
                  <a:lnTo>
                    <a:pt x="1000709" y="2187194"/>
                  </a:lnTo>
                  <a:lnTo>
                    <a:pt x="1000048" y="2187194"/>
                  </a:lnTo>
                  <a:lnTo>
                    <a:pt x="993914" y="2174494"/>
                  </a:lnTo>
                  <a:lnTo>
                    <a:pt x="999070" y="2174494"/>
                  </a:lnTo>
                  <a:lnTo>
                    <a:pt x="997089" y="2161794"/>
                  </a:lnTo>
                  <a:lnTo>
                    <a:pt x="992174" y="2161794"/>
                  </a:lnTo>
                  <a:lnTo>
                    <a:pt x="988555" y="2149094"/>
                  </a:lnTo>
                  <a:lnTo>
                    <a:pt x="987132" y="2149094"/>
                  </a:lnTo>
                  <a:lnTo>
                    <a:pt x="987564" y="2136394"/>
                  </a:lnTo>
                  <a:lnTo>
                    <a:pt x="988555" y="2136394"/>
                  </a:lnTo>
                  <a:lnTo>
                    <a:pt x="988822" y="2123694"/>
                  </a:lnTo>
                  <a:lnTo>
                    <a:pt x="997483" y="2123694"/>
                  </a:lnTo>
                  <a:lnTo>
                    <a:pt x="996061" y="2110994"/>
                  </a:lnTo>
                  <a:lnTo>
                    <a:pt x="992479" y="2110994"/>
                  </a:lnTo>
                  <a:lnTo>
                    <a:pt x="987602" y="2098294"/>
                  </a:lnTo>
                  <a:lnTo>
                    <a:pt x="992454" y="2085594"/>
                  </a:lnTo>
                  <a:lnTo>
                    <a:pt x="987755" y="2085594"/>
                  </a:lnTo>
                  <a:lnTo>
                    <a:pt x="984834" y="2060194"/>
                  </a:lnTo>
                  <a:lnTo>
                    <a:pt x="989634" y="2060194"/>
                  </a:lnTo>
                  <a:lnTo>
                    <a:pt x="990968" y="2047494"/>
                  </a:lnTo>
                  <a:lnTo>
                    <a:pt x="989190" y="2047494"/>
                  </a:lnTo>
                  <a:lnTo>
                    <a:pt x="989926" y="2034794"/>
                  </a:lnTo>
                  <a:lnTo>
                    <a:pt x="989190" y="2034794"/>
                  </a:lnTo>
                  <a:lnTo>
                    <a:pt x="986751" y="2022094"/>
                  </a:lnTo>
                  <a:lnTo>
                    <a:pt x="990511" y="2022094"/>
                  </a:lnTo>
                  <a:lnTo>
                    <a:pt x="990092" y="2009394"/>
                  </a:lnTo>
                  <a:lnTo>
                    <a:pt x="985761" y="2009394"/>
                  </a:lnTo>
                  <a:lnTo>
                    <a:pt x="985037" y="1996694"/>
                  </a:lnTo>
                  <a:lnTo>
                    <a:pt x="993203" y="1996694"/>
                  </a:lnTo>
                  <a:lnTo>
                    <a:pt x="991603" y="1983994"/>
                  </a:lnTo>
                  <a:lnTo>
                    <a:pt x="1001153" y="1983994"/>
                  </a:lnTo>
                  <a:lnTo>
                    <a:pt x="1000721" y="1971294"/>
                  </a:lnTo>
                  <a:lnTo>
                    <a:pt x="1006576" y="1971294"/>
                  </a:lnTo>
                  <a:lnTo>
                    <a:pt x="1014488" y="1958594"/>
                  </a:lnTo>
                  <a:lnTo>
                    <a:pt x="1019746" y="1945894"/>
                  </a:lnTo>
                  <a:lnTo>
                    <a:pt x="1023861" y="1945894"/>
                  </a:lnTo>
                  <a:lnTo>
                    <a:pt x="1028369" y="1933194"/>
                  </a:lnTo>
                  <a:lnTo>
                    <a:pt x="1032979" y="1920494"/>
                  </a:lnTo>
                  <a:lnTo>
                    <a:pt x="1039774" y="1907794"/>
                  </a:lnTo>
                  <a:lnTo>
                    <a:pt x="1055077" y="1907794"/>
                  </a:lnTo>
                  <a:lnTo>
                    <a:pt x="1053680" y="1895094"/>
                  </a:lnTo>
                  <a:lnTo>
                    <a:pt x="1058062" y="1895094"/>
                  </a:lnTo>
                  <a:lnTo>
                    <a:pt x="1063967" y="1882394"/>
                  </a:lnTo>
                  <a:lnTo>
                    <a:pt x="1079868" y="1882394"/>
                  </a:lnTo>
                  <a:lnTo>
                    <a:pt x="1080909" y="1869694"/>
                  </a:lnTo>
                  <a:lnTo>
                    <a:pt x="1092415" y="1856994"/>
                  </a:lnTo>
                  <a:lnTo>
                    <a:pt x="1107033" y="1856994"/>
                  </a:lnTo>
                  <a:lnTo>
                    <a:pt x="1113434" y="1844294"/>
                  </a:lnTo>
                  <a:lnTo>
                    <a:pt x="1120419" y="1844294"/>
                  </a:lnTo>
                  <a:lnTo>
                    <a:pt x="1121333" y="183159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8" name="object 7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204535" y="8104435"/>
              <a:ext cx="165573" cy="10448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159820" y="5390980"/>
              <a:ext cx="167242" cy="192639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3983114" y="2501455"/>
              <a:ext cx="1584960" cy="5702935"/>
            </a:xfrm>
            <a:custGeom>
              <a:avLst/>
              <a:gdLst/>
              <a:ahLst/>
              <a:cxnLst/>
              <a:rect l="l" t="t" r="r" b="b"/>
              <a:pathLst>
                <a:path w="1584960" h="5702934">
                  <a:moveTo>
                    <a:pt x="8128" y="444"/>
                  </a:moveTo>
                  <a:lnTo>
                    <a:pt x="5156" y="0"/>
                  </a:lnTo>
                  <a:lnTo>
                    <a:pt x="2451" y="635"/>
                  </a:lnTo>
                  <a:lnTo>
                    <a:pt x="0" y="2374"/>
                  </a:lnTo>
                  <a:lnTo>
                    <a:pt x="3873" y="4699"/>
                  </a:lnTo>
                  <a:lnTo>
                    <a:pt x="6083" y="4102"/>
                  </a:lnTo>
                  <a:lnTo>
                    <a:pt x="7505" y="2679"/>
                  </a:lnTo>
                  <a:lnTo>
                    <a:pt x="8128" y="444"/>
                  </a:lnTo>
                  <a:close/>
                </a:path>
                <a:path w="1584960" h="5702934">
                  <a:moveTo>
                    <a:pt x="173672" y="2507945"/>
                  </a:moveTo>
                  <a:lnTo>
                    <a:pt x="173520" y="2506205"/>
                  </a:lnTo>
                  <a:lnTo>
                    <a:pt x="172872" y="2504656"/>
                  </a:lnTo>
                  <a:lnTo>
                    <a:pt x="171742" y="2503297"/>
                  </a:lnTo>
                  <a:lnTo>
                    <a:pt x="173672" y="2507945"/>
                  </a:lnTo>
                  <a:close/>
                </a:path>
                <a:path w="1584960" h="5702934">
                  <a:moveTo>
                    <a:pt x="189547" y="2784970"/>
                  </a:moveTo>
                  <a:lnTo>
                    <a:pt x="188506" y="2784284"/>
                  </a:lnTo>
                  <a:lnTo>
                    <a:pt x="187604" y="2784424"/>
                  </a:lnTo>
                  <a:lnTo>
                    <a:pt x="186842" y="2785364"/>
                  </a:lnTo>
                  <a:lnTo>
                    <a:pt x="186842" y="2788183"/>
                  </a:lnTo>
                  <a:lnTo>
                    <a:pt x="187744" y="2788056"/>
                  </a:lnTo>
                  <a:lnTo>
                    <a:pt x="189547" y="2784970"/>
                  </a:lnTo>
                  <a:close/>
                </a:path>
                <a:path w="1584960" h="5702934">
                  <a:moveTo>
                    <a:pt x="215074" y="2825559"/>
                  </a:moveTo>
                  <a:lnTo>
                    <a:pt x="212547" y="2821965"/>
                  </a:lnTo>
                  <a:lnTo>
                    <a:pt x="213360" y="2817584"/>
                  </a:lnTo>
                  <a:lnTo>
                    <a:pt x="212369" y="2813570"/>
                  </a:lnTo>
                  <a:lnTo>
                    <a:pt x="209931" y="2816060"/>
                  </a:lnTo>
                  <a:lnTo>
                    <a:pt x="205740" y="2817914"/>
                  </a:lnTo>
                  <a:lnTo>
                    <a:pt x="208102" y="2825800"/>
                  </a:lnTo>
                  <a:lnTo>
                    <a:pt x="211683" y="2828061"/>
                  </a:lnTo>
                  <a:lnTo>
                    <a:pt x="215074" y="2825559"/>
                  </a:lnTo>
                  <a:close/>
                </a:path>
                <a:path w="1584960" h="5702934">
                  <a:moveTo>
                    <a:pt x="239877" y="2816669"/>
                  </a:moveTo>
                  <a:lnTo>
                    <a:pt x="236905" y="2817558"/>
                  </a:lnTo>
                  <a:lnTo>
                    <a:pt x="234327" y="2819095"/>
                  </a:lnTo>
                  <a:lnTo>
                    <a:pt x="232143" y="2821305"/>
                  </a:lnTo>
                  <a:lnTo>
                    <a:pt x="235115" y="2820416"/>
                  </a:lnTo>
                  <a:lnTo>
                    <a:pt x="237693" y="2818879"/>
                  </a:lnTo>
                  <a:lnTo>
                    <a:pt x="239877" y="2816669"/>
                  </a:lnTo>
                  <a:close/>
                </a:path>
                <a:path w="1584960" h="5702934">
                  <a:moveTo>
                    <a:pt x="281965" y="3289147"/>
                  </a:moveTo>
                  <a:lnTo>
                    <a:pt x="281838" y="3286569"/>
                  </a:lnTo>
                  <a:lnTo>
                    <a:pt x="280111" y="3284029"/>
                  </a:lnTo>
                  <a:lnTo>
                    <a:pt x="279184" y="3286658"/>
                  </a:lnTo>
                  <a:lnTo>
                    <a:pt x="279311" y="3289236"/>
                  </a:lnTo>
                  <a:lnTo>
                    <a:pt x="280504" y="3291763"/>
                  </a:lnTo>
                  <a:lnTo>
                    <a:pt x="281965" y="3289147"/>
                  </a:lnTo>
                  <a:close/>
                </a:path>
                <a:path w="1584960" h="5702934">
                  <a:moveTo>
                    <a:pt x="282435" y="3285210"/>
                  </a:moveTo>
                  <a:lnTo>
                    <a:pt x="281914" y="3283851"/>
                  </a:lnTo>
                  <a:lnTo>
                    <a:pt x="281266" y="3282569"/>
                  </a:lnTo>
                  <a:lnTo>
                    <a:pt x="280504" y="3281337"/>
                  </a:lnTo>
                  <a:lnTo>
                    <a:pt x="281800" y="3283928"/>
                  </a:lnTo>
                  <a:lnTo>
                    <a:pt x="282435" y="3285210"/>
                  </a:lnTo>
                  <a:close/>
                </a:path>
                <a:path w="1584960" h="5702934">
                  <a:moveTo>
                    <a:pt x="333870" y="2784614"/>
                  </a:moveTo>
                  <a:lnTo>
                    <a:pt x="332905" y="2778925"/>
                  </a:lnTo>
                  <a:lnTo>
                    <a:pt x="331927" y="2775686"/>
                  </a:lnTo>
                  <a:lnTo>
                    <a:pt x="328053" y="2776309"/>
                  </a:lnTo>
                  <a:lnTo>
                    <a:pt x="327621" y="2780842"/>
                  </a:lnTo>
                  <a:lnTo>
                    <a:pt x="328447" y="2783814"/>
                  </a:lnTo>
                  <a:lnTo>
                    <a:pt x="333870" y="2784614"/>
                  </a:lnTo>
                  <a:close/>
                </a:path>
                <a:path w="1584960" h="5702934">
                  <a:moveTo>
                    <a:pt x="1048867" y="2604122"/>
                  </a:moveTo>
                  <a:lnTo>
                    <a:pt x="1047318" y="2600045"/>
                  </a:lnTo>
                  <a:lnTo>
                    <a:pt x="1043152" y="2601912"/>
                  </a:lnTo>
                  <a:lnTo>
                    <a:pt x="1039698" y="2606941"/>
                  </a:lnTo>
                  <a:lnTo>
                    <a:pt x="1043813" y="2610878"/>
                  </a:lnTo>
                  <a:lnTo>
                    <a:pt x="1047610" y="2608567"/>
                  </a:lnTo>
                  <a:lnTo>
                    <a:pt x="1048867" y="2604122"/>
                  </a:lnTo>
                  <a:close/>
                </a:path>
                <a:path w="1584960" h="5702934">
                  <a:moveTo>
                    <a:pt x="1304594" y="4686262"/>
                  </a:moveTo>
                  <a:lnTo>
                    <a:pt x="1304251" y="4684788"/>
                  </a:lnTo>
                  <a:lnTo>
                    <a:pt x="1303743" y="4683379"/>
                  </a:lnTo>
                  <a:lnTo>
                    <a:pt x="1303096" y="4682007"/>
                  </a:lnTo>
                  <a:lnTo>
                    <a:pt x="1304594" y="4686262"/>
                  </a:lnTo>
                  <a:close/>
                </a:path>
                <a:path w="1584960" h="5702934">
                  <a:moveTo>
                    <a:pt x="1430337" y="5695581"/>
                  </a:moveTo>
                  <a:lnTo>
                    <a:pt x="1423149" y="5694705"/>
                  </a:lnTo>
                  <a:lnTo>
                    <a:pt x="1416151" y="5695467"/>
                  </a:lnTo>
                  <a:lnTo>
                    <a:pt x="1409280" y="5697347"/>
                  </a:lnTo>
                  <a:lnTo>
                    <a:pt x="1402499" y="5699823"/>
                  </a:lnTo>
                  <a:lnTo>
                    <a:pt x="1403680" y="5701004"/>
                  </a:lnTo>
                  <a:lnTo>
                    <a:pt x="1404975" y="5702033"/>
                  </a:lnTo>
                  <a:lnTo>
                    <a:pt x="1406372" y="5702935"/>
                  </a:lnTo>
                  <a:lnTo>
                    <a:pt x="1411338" y="5699391"/>
                  </a:lnTo>
                  <a:lnTo>
                    <a:pt x="1417637" y="5697791"/>
                  </a:lnTo>
                  <a:lnTo>
                    <a:pt x="1424305" y="5696915"/>
                  </a:lnTo>
                  <a:lnTo>
                    <a:pt x="1430337" y="5695581"/>
                  </a:lnTo>
                  <a:close/>
                </a:path>
                <a:path w="1584960" h="5702934">
                  <a:moveTo>
                    <a:pt x="1471777" y="5564238"/>
                  </a:moveTo>
                  <a:lnTo>
                    <a:pt x="1463700" y="5565445"/>
                  </a:lnTo>
                  <a:lnTo>
                    <a:pt x="1471536" y="5570969"/>
                  </a:lnTo>
                  <a:lnTo>
                    <a:pt x="1471777" y="5571083"/>
                  </a:lnTo>
                  <a:lnTo>
                    <a:pt x="1471777" y="5564238"/>
                  </a:lnTo>
                  <a:close/>
                </a:path>
                <a:path w="1584960" h="5702934">
                  <a:moveTo>
                    <a:pt x="1477835" y="5570232"/>
                  </a:moveTo>
                  <a:lnTo>
                    <a:pt x="1476946" y="5568239"/>
                  </a:lnTo>
                  <a:lnTo>
                    <a:pt x="1473314" y="5563171"/>
                  </a:lnTo>
                  <a:lnTo>
                    <a:pt x="1472120" y="5571223"/>
                  </a:lnTo>
                  <a:lnTo>
                    <a:pt x="1474838" y="5572366"/>
                  </a:lnTo>
                  <a:lnTo>
                    <a:pt x="1477124" y="5571617"/>
                  </a:lnTo>
                  <a:lnTo>
                    <a:pt x="1477835" y="5570232"/>
                  </a:lnTo>
                  <a:close/>
                </a:path>
                <a:path w="1584960" h="5702934">
                  <a:moveTo>
                    <a:pt x="1495348" y="5546407"/>
                  </a:moveTo>
                  <a:lnTo>
                    <a:pt x="1494523" y="5543181"/>
                  </a:lnTo>
                  <a:lnTo>
                    <a:pt x="1491907" y="5541696"/>
                  </a:lnTo>
                  <a:lnTo>
                    <a:pt x="1488744" y="5542915"/>
                  </a:lnTo>
                  <a:lnTo>
                    <a:pt x="1491602" y="5545010"/>
                  </a:lnTo>
                  <a:lnTo>
                    <a:pt x="1493050" y="5546026"/>
                  </a:lnTo>
                  <a:lnTo>
                    <a:pt x="1488744" y="5546026"/>
                  </a:lnTo>
                  <a:lnTo>
                    <a:pt x="1490891" y="5547182"/>
                  </a:lnTo>
                  <a:lnTo>
                    <a:pt x="1493100" y="5547309"/>
                  </a:lnTo>
                  <a:lnTo>
                    <a:pt x="1495348" y="5546407"/>
                  </a:lnTo>
                  <a:close/>
                </a:path>
                <a:path w="1584960" h="5702934">
                  <a:moveTo>
                    <a:pt x="1501533" y="5544363"/>
                  </a:moveTo>
                  <a:lnTo>
                    <a:pt x="1497291" y="5542800"/>
                  </a:lnTo>
                  <a:lnTo>
                    <a:pt x="1498485" y="5543893"/>
                  </a:lnTo>
                  <a:lnTo>
                    <a:pt x="1499908" y="5544413"/>
                  </a:lnTo>
                  <a:lnTo>
                    <a:pt x="1501533" y="5544363"/>
                  </a:lnTo>
                  <a:close/>
                </a:path>
                <a:path w="1584960" h="5702934">
                  <a:moveTo>
                    <a:pt x="1515884" y="5542216"/>
                  </a:moveTo>
                  <a:lnTo>
                    <a:pt x="1511947" y="5541124"/>
                  </a:lnTo>
                  <a:lnTo>
                    <a:pt x="1507807" y="5541619"/>
                  </a:lnTo>
                  <a:lnTo>
                    <a:pt x="1503845" y="5540654"/>
                  </a:lnTo>
                  <a:lnTo>
                    <a:pt x="1506080" y="5543969"/>
                  </a:lnTo>
                  <a:lnTo>
                    <a:pt x="1512773" y="5543639"/>
                  </a:lnTo>
                  <a:lnTo>
                    <a:pt x="1515884" y="5542216"/>
                  </a:lnTo>
                  <a:close/>
                </a:path>
                <a:path w="1584960" h="5702934">
                  <a:moveTo>
                    <a:pt x="1525917" y="5546102"/>
                  </a:moveTo>
                  <a:lnTo>
                    <a:pt x="1517815" y="5542153"/>
                  </a:lnTo>
                  <a:lnTo>
                    <a:pt x="1519326" y="5550014"/>
                  </a:lnTo>
                  <a:lnTo>
                    <a:pt x="1514563" y="5547855"/>
                  </a:lnTo>
                  <a:lnTo>
                    <a:pt x="1504175" y="5545074"/>
                  </a:lnTo>
                  <a:lnTo>
                    <a:pt x="1499222" y="5547639"/>
                  </a:lnTo>
                  <a:lnTo>
                    <a:pt x="1500784" y="5550751"/>
                  </a:lnTo>
                  <a:lnTo>
                    <a:pt x="1494485" y="5551411"/>
                  </a:lnTo>
                  <a:lnTo>
                    <a:pt x="1488541" y="5549646"/>
                  </a:lnTo>
                  <a:lnTo>
                    <a:pt x="1482610" y="5547372"/>
                  </a:lnTo>
                  <a:lnTo>
                    <a:pt x="1476387" y="5546509"/>
                  </a:lnTo>
                  <a:lnTo>
                    <a:pt x="1480350" y="5550014"/>
                  </a:lnTo>
                  <a:lnTo>
                    <a:pt x="1483702" y="5548427"/>
                  </a:lnTo>
                  <a:lnTo>
                    <a:pt x="1488909" y="5556783"/>
                  </a:lnTo>
                  <a:lnTo>
                    <a:pt x="1498041" y="5559501"/>
                  </a:lnTo>
                  <a:lnTo>
                    <a:pt x="1501914" y="5560809"/>
                  </a:lnTo>
                  <a:lnTo>
                    <a:pt x="1495437" y="5558917"/>
                  </a:lnTo>
                  <a:lnTo>
                    <a:pt x="1483372" y="5562358"/>
                  </a:lnTo>
                  <a:lnTo>
                    <a:pt x="1487017" y="5564594"/>
                  </a:lnTo>
                  <a:lnTo>
                    <a:pt x="1495183" y="5562384"/>
                  </a:lnTo>
                  <a:lnTo>
                    <a:pt x="1499222" y="5564302"/>
                  </a:lnTo>
                  <a:lnTo>
                    <a:pt x="1496034" y="5563514"/>
                  </a:lnTo>
                  <a:lnTo>
                    <a:pt x="1494574" y="5564975"/>
                  </a:lnTo>
                  <a:lnTo>
                    <a:pt x="1495361" y="5568162"/>
                  </a:lnTo>
                  <a:lnTo>
                    <a:pt x="1492237" y="5563921"/>
                  </a:lnTo>
                  <a:lnTo>
                    <a:pt x="1492046" y="5567807"/>
                  </a:lnTo>
                  <a:lnTo>
                    <a:pt x="1487411" y="5575122"/>
                  </a:lnTo>
                  <a:lnTo>
                    <a:pt x="1494980" y="5570474"/>
                  </a:lnTo>
                  <a:lnTo>
                    <a:pt x="1492618" y="5576290"/>
                  </a:lnTo>
                  <a:lnTo>
                    <a:pt x="1480578" y="5575592"/>
                  </a:lnTo>
                  <a:lnTo>
                    <a:pt x="1475638" y="5577027"/>
                  </a:lnTo>
                  <a:lnTo>
                    <a:pt x="1479308" y="5578640"/>
                  </a:lnTo>
                  <a:lnTo>
                    <a:pt x="1484642" y="5580761"/>
                  </a:lnTo>
                  <a:lnTo>
                    <a:pt x="1487589" y="5581510"/>
                  </a:lnTo>
                  <a:lnTo>
                    <a:pt x="1484122" y="5578970"/>
                  </a:lnTo>
                  <a:lnTo>
                    <a:pt x="1486484" y="5578640"/>
                  </a:lnTo>
                  <a:lnTo>
                    <a:pt x="1493532" y="5586806"/>
                  </a:lnTo>
                  <a:lnTo>
                    <a:pt x="1497495" y="5579110"/>
                  </a:lnTo>
                  <a:lnTo>
                    <a:pt x="1505267" y="5581116"/>
                  </a:lnTo>
                  <a:lnTo>
                    <a:pt x="1501914" y="5573598"/>
                  </a:lnTo>
                  <a:lnTo>
                    <a:pt x="1508836" y="5573649"/>
                  </a:lnTo>
                  <a:lnTo>
                    <a:pt x="1513890" y="5569788"/>
                  </a:lnTo>
                  <a:lnTo>
                    <a:pt x="1517840" y="5563933"/>
                  </a:lnTo>
                  <a:lnTo>
                    <a:pt x="1521472" y="5558015"/>
                  </a:lnTo>
                  <a:lnTo>
                    <a:pt x="1523161" y="5555589"/>
                  </a:lnTo>
                  <a:lnTo>
                    <a:pt x="1525409" y="5552630"/>
                  </a:lnTo>
                  <a:lnTo>
                    <a:pt x="1525917" y="5546102"/>
                  </a:lnTo>
                  <a:close/>
                </a:path>
                <a:path w="1584960" h="5702934">
                  <a:moveTo>
                    <a:pt x="1526324" y="5582805"/>
                  </a:moveTo>
                  <a:lnTo>
                    <a:pt x="1522755" y="5581053"/>
                  </a:lnTo>
                  <a:lnTo>
                    <a:pt x="1520507" y="5581383"/>
                  </a:lnTo>
                  <a:lnTo>
                    <a:pt x="1523568" y="5585257"/>
                  </a:lnTo>
                  <a:lnTo>
                    <a:pt x="1526324" y="5582805"/>
                  </a:lnTo>
                  <a:close/>
                </a:path>
                <a:path w="1584960" h="5702934">
                  <a:moveTo>
                    <a:pt x="1566938" y="5577357"/>
                  </a:moveTo>
                  <a:lnTo>
                    <a:pt x="1565643" y="5576582"/>
                  </a:lnTo>
                  <a:lnTo>
                    <a:pt x="1564360" y="5575820"/>
                  </a:lnTo>
                  <a:lnTo>
                    <a:pt x="1563065" y="5575046"/>
                  </a:lnTo>
                  <a:lnTo>
                    <a:pt x="1564157" y="5576138"/>
                  </a:lnTo>
                  <a:lnTo>
                    <a:pt x="1565452" y="5576913"/>
                  </a:lnTo>
                  <a:lnTo>
                    <a:pt x="1566938" y="5577357"/>
                  </a:lnTo>
                  <a:close/>
                </a:path>
                <a:path w="1584960" h="5702934">
                  <a:moveTo>
                    <a:pt x="1584718" y="5560758"/>
                  </a:moveTo>
                  <a:lnTo>
                    <a:pt x="1583156" y="5561139"/>
                  </a:lnTo>
                  <a:lnTo>
                    <a:pt x="1569745" y="5555234"/>
                  </a:lnTo>
                  <a:lnTo>
                    <a:pt x="1568119" y="5553824"/>
                  </a:lnTo>
                  <a:lnTo>
                    <a:pt x="1572158" y="5551665"/>
                  </a:lnTo>
                  <a:lnTo>
                    <a:pt x="1576298" y="5554396"/>
                  </a:lnTo>
                  <a:lnTo>
                    <a:pt x="1580476" y="5553392"/>
                  </a:lnTo>
                  <a:lnTo>
                    <a:pt x="1575638" y="5550293"/>
                  </a:lnTo>
                  <a:lnTo>
                    <a:pt x="1568589" y="5547195"/>
                  </a:lnTo>
                  <a:lnTo>
                    <a:pt x="1562163" y="5546903"/>
                  </a:lnTo>
                  <a:lnTo>
                    <a:pt x="1559191" y="5552262"/>
                  </a:lnTo>
                  <a:lnTo>
                    <a:pt x="1562493" y="5552656"/>
                  </a:lnTo>
                  <a:lnTo>
                    <a:pt x="1565529" y="5554396"/>
                  </a:lnTo>
                  <a:lnTo>
                    <a:pt x="1567688" y="5556885"/>
                  </a:lnTo>
                  <a:lnTo>
                    <a:pt x="1562963" y="5555564"/>
                  </a:lnTo>
                  <a:lnTo>
                    <a:pt x="1557794" y="5552630"/>
                  </a:lnTo>
                  <a:lnTo>
                    <a:pt x="1555356" y="5549874"/>
                  </a:lnTo>
                  <a:lnTo>
                    <a:pt x="1558823" y="5549150"/>
                  </a:lnTo>
                  <a:lnTo>
                    <a:pt x="1554695" y="5541734"/>
                  </a:lnTo>
                  <a:lnTo>
                    <a:pt x="1542732" y="5542292"/>
                  </a:lnTo>
                  <a:lnTo>
                    <a:pt x="1535607" y="5542966"/>
                  </a:lnTo>
                  <a:lnTo>
                    <a:pt x="1537944" y="5546229"/>
                  </a:lnTo>
                  <a:lnTo>
                    <a:pt x="1536077" y="5549227"/>
                  </a:lnTo>
                  <a:lnTo>
                    <a:pt x="1532864" y="5550700"/>
                  </a:lnTo>
                  <a:lnTo>
                    <a:pt x="1535887" y="5550928"/>
                  </a:lnTo>
                  <a:lnTo>
                    <a:pt x="1537754" y="5552579"/>
                  </a:lnTo>
                  <a:lnTo>
                    <a:pt x="1537106" y="5555754"/>
                  </a:lnTo>
                  <a:lnTo>
                    <a:pt x="1534248" y="5554243"/>
                  </a:lnTo>
                  <a:lnTo>
                    <a:pt x="1532864" y="5553392"/>
                  </a:lnTo>
                  <a:lnTo>
                    <a:pt x="1534147" y="5557774"/>
                  </a:lnTo>
                  <a:lnTo>
                    <a:pt x="1540522" y="5558460"/>
                  </a:lnTo>
                  <a:lnTo>
                    <a:pt x="1540230" y="5563489"/>
                  </a:lnTo>
                  <a:lnTo>
                    <a:pt x="1534718" y="5561508"/>
                  </a:lnTo>
                  <a:lnTo>
                    <a:pt x="1529105" y="5565229"/>
                  </a:lnTo>
                  <a:lnTo>
                    <a:pt x="1525587" y="5571668"/>
                  </a:lnTo>
                  <a:lnTo>
                    <a:pt x="1526311" y="5577789"/>
                  </a:lnTo>
                  <a:lnTo>
                    <a:pt x="1522437" y="5579351"/>
                  </a:lnTo>
                  <a:lnTo>
                    <a:pt x="1527784" y="5581916"/>
                  </a:lnTo>
                  <a:lnTo>
                    <a:pt x="1531747" y="5588190"/>
                  </a:lnTo>
                  <a:lnTo>
                    <a:pt x="1538300" y="5587835"/>
                  </a:lnTo>
                  <a:lnTo>
                    <a:pt x="1535607" y="5586095"/>
                  </a:lnTo>
                  <a:lnTo>
                    <a:pt x="1534134" y="5583199"/>
                  </a:lnTo>
                  <a:lnTo>
                    <a:pt x="1535607" y="5580100"/>
                  </a:lnTo>
                  <a:lnTo>
                    <a:pt x="1539557" y="5581612"/>
                  </a:lnTo>
                  <a:lnTo>
                    <a:pt x="1543304" y="5583885"/>
                  </a:lnTo>
                  <a:lnTo>
                    <a:pt x="1547596" y="5584342"/>
                  </a:lnTo>
                  <a:lnTo>
                    <a:pt x="1547672" y="5579326"/>
                  </a:lnTo>
                  <a:lnTo>
                    <a:pt x="1538668" y="5575097"/>
                  </a:lnTo>
                  <a:lnTo>
                    <a:pt x="1543380" y="5574589"/>
                  </a:lnTo>
                  <a:lnTo>
                    <a:pt x="1546402" y="5577700"/>
                  </a:lnTo>
                  <a:lnTo>
                    <a:pt x="1553565" y="5577725"/>
                  </a:lnTo>
                  <a:lnTo>
                    <a:pt x="1555267" y="5575782"/>
                  </a:lnTo>
                  <a:lnTo>
                    <a:pt x="1558391" y="5576608"/>
                  </a:lnTo>
                  <a:lnTo>
                    <a:pt x="1558239" y="5571312"/>
                  </a:lnTo>
                  <a:lnTo>
                    <a:pt x="1548130" y="5570144"/>
                  </a:lnTo>
                  <a:lnTo>
                    <a:pt x="1545285" y="5566562"/>
                  </a:lnTo>
                  <a:lnTo>
                    <a:pt x="1550809" y="5569851"/>
                  </a:lnTo>
                  <a:lnTo>
                    <a:pt x="1557134" y="5570436"/>
                  </a:lnTo>
                  <a:lnTo>
                    <a:pt x="1567345" y="5569280"/>
                  </a:lnTo>
                  <a:lnTo>
                    <a:pt x="1573060" y="5564568"/>
                  </a:lnTo>
                  <a:lnTo>
                    <a:pt x="1567319" y="5563489"/>
                  </a:lnTo>
                  <a:lnTo>
                    <a:pt x="1573161" y="5564416"/>
                  </a:lnTo>
                  <a:lnTo>
                    <a:pt x="1579333" y="5563082"/>
                  </a:lnTo>
                  <a:lnTo>
                    <a:pt x="1584718" y="556075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34080" y="5148257"/>
              <a:ext cx="151357" cy="149000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4270921" y="2062060"/>
              <a:ext cx="3580129" cy="4891405"/>
            </a:xfrm>
            <a:custGeom>
              <a:avLst/>
              <a:gdLst/>
              <a:ahLst/>
              <a:cxnLst/>
              <a:rect l="l" t="t" r="r" b="b"/>
              <a:pathLst>
                <a:path w="3580129" h="4891405">
                  <a:moveTo>
                    <a:pt x="838" y="3568090"/>
                  </a:moveTo>
                  <a:lnTo>
                    <a:pt x="571" y="3567176"/>
                  </a:lnTo>
                  <a:lnTo>
                    <a:pt x="0" y="3566350"/>
                  </a:lnTo>
                  <a:lnTo>
                    <a:pt x="254" y="3567265"/>
                  </a:lnTo>
                  <a:lnTo>
                    <a:pt x="774" y="3569093"/>
                  </a:lnTo>
                  <a:lnTo>
                    <a:pt x="838" y="3568090"/>
                  </a:lnTo>
                  <a:close/>
                </a:path>
                <a:path w="3580129" h="4891405">
                  <a:moveTo>
                    <a:pt x="102527" y="559765"/>
                  </a:moveTo>
                  <a:lnTo>
                    <a:pt x="101358" y="558482"/>
                  </a:lnTo>
                  <a:lnTo>
                    <a:pt x="100076" y="557326"/>
                  </a:lnTo>
                  <a:lnTo>
                    <a:pt x="98666" y="556298"/>
                  </a:lnTo>
                  <a:lnTo>
                    <a:pt x="96723" y="557060"/>
                  </a:lnTo>
                  <a:lnTo>
                    <a:pt x="97307" y="560349"/>
                  </a:lnTo>
                  <a:lnTo>
                    <a:pt x="99618" y="561657"/>
                  </a:lnTo>
                  <a:lnTo>
                    <a:pt x="102527" y="559765"/>
                  </a:lnTo>
                  <a:close/>
                </a:path>
                <a:path w="3580129" h="4891405">
                  <a:moveTo>
                    <a:pt x="337299" y="360959"/>
                  </a:moveTo>
                  <a:lnTo>
                    <a:pt x="328752" y="367144"/>
                  </a:lnTo>
                  <a:lnTo>
                    <a:pt x="328129" y="369036"/>
                  </a:lnTo>
                  <a:lnTo>
                    <a:pt x="330314" y="366395"/>
                  </a:lnTo>
                  <a:lnTo>
                    <a:pt x="333578" y="364756"/>
                  </a:lnTo>
                  <a:lnTo>
                    <a:pt x="337032" y="364782"/>
                  </a:lnTo>
                  <a:lnTo>
                    <a:pt x="337299" y="360959"/>
                  </a:lnTo>
                  <a:close/>
                </a:path>
                <a:path w="3580129" h="4891405">
                  <a:moveTo>
                    <a:pt x="757999" y="2106231"/>
                  </a:moveTo>
                  <a:lnTo>
                    <a:pt x="756475" y="2106853"/>
                  </a:lnTo>
                  <a:lnTo>
                    <a:pt x="755040" y="2107615"/>
                  </a:lnTo>
                  <a:lnTo>
                    <a:pt x="753694" y="2108555"/>
                  </a:lnTo>
                  <a:lnTo>
                    <a:pt x="757999" y="2106231"/>
                  </a:lnTo>
                  <a:close/>
                </a:path>
                <a:path w="3580129" h="4891405">
                  <a:moveTo>
                    <a:pt x="782624" y="564197"/>
                  </a:moveTo>
                  <a:lnTo>
                    <a:pt x="775411" y="565162"/>
                  </a:lnTo>
                  <a:lnTo>
                    <a:pt x="769988" y="569861"/>
                  </a:lnTo>
                  <a:lnTo>
                    <a:pt x="777011" y="570839"/>
                  </a:lnTo>
                  <a:lnTo>
                    <a:pt x="782624" y="564197"/>
                  </a:lnTo>
                  <a:close/>
                </a:path>
                <a:path w="3580129" h="4891405">
                  <a:moveTo>
                    <a:pt x="784542" y="564337"/>
                  </a:moveTo>
                  <a:lnTo>
                    <a:pt x="784250" y="564121"/>
                  </a:lnTo>
                  <a:lnTo>
                    <a:pt x="783272" y="563435"/>
                  </a:lnTo>
                  <a:lnTo>
                    <a:pt x="782624" y="564197"/>
                  </a:lnTo>
                  <a:lnTo>
                    <a:pt x="783196" y="564121"/>
                  </a:lnTo>
                  <a:lnTo>
                    <a:pt x="784542" y="564337"/>
                  </a:lnTo>
                  <a:close/>
                </a:path>
                <a:path w="3580129" h="4891405">
                  <a:moveTo>
                    <a:pt x="798576" y="565213"/>
                  </a:moveTo>
                  <a:lnTo>
                    <a:pt x="794981" y="564781"/>
                  </a:lnTo>
                  <a:lnTo>
                    <a:pt x="789686" y="564311"/>
                  </a:lnTo>
                  <a:lnTo>
                    <a:pt x="786726" y="564286"/>
                  </a:lnTo>
                  <a:lnTo>
                    <a:pt x="790079" y="565213"/>
                  </a:lnTo>
                  <a:lnTo>
                    <a:pt x="784542" y="564337"/>
                  </a:lnTo>
                  <a:lnTo>
                    <a:pt x="790079" y="568312"/>
                  </a:lnTo>
                  <a:lnTo>
                    <a:pt x="785596" y="568769"/>
                  </a:lnTo>
                  <a:lnTo>
                    <a:pt x="787946" y="570230"/>
                  </a:lnTo>
                  <a:lnTo>
                    <a:pt x="790295" y="571512"/>
                  </a:lnTo>
                  <a:lnTo>
                    <a:pt x="785837" y="571411"/>
                  </a:lnTo>
                  <a:lnTo>
                    <a:pt x="792556" y="573430"/>
                  </a:lnTo>
                  <a:lnTo>
                    <a:pt x="793000" y="571512"/>
                  </a:lnTo>
                  <a:lnTo>
                    <a:pt x="793026" y="571360"/>
                  </a:lnTo>
                  <a:lnTo>
                    <a:pt x="798576" y="571017"/>
                  </a:lnTo>
                  <a:lnTo>
                    <a:pt x="797839" y="567982"/>
                  </a:lnTo>
                  <a:lnTo>
                    <a:pt x="795439" y="565797"/>
                  </a:lnTo>
                  <a:lnTo>
                    <a:pt x="792391" y="565213"/>
                  </a:lnTo>
                  <a:lnTo>
                    <a:pt x="794448" y="565543"/>
                  </a:lnTo>
                  <a:lnTo>
                    <a:pt x="796505" y="565543"/>
                  </a:lnTo>
                  <a:lnTo>
                    <a:pt x="798576" y="565213"/>
                  </a:lnTo>
                  <a:close/>
                </a:path>
                <a:path w="3580129" h="4891405">
                  <a:moveTo>
                    <a:pt x="1110665" y="4740872"/>
                  </a:moveTo>
                  <a:lnTo>
                    <a:pt x="1106017" y="4731740"/>
                  </a:lnTo>
                  <a:lnTo>
                    <a:pt x="1106297" y="4728819"/>
                  </a:lnTo>
                  <a:lnTo>
                    <a:pt x="1109268" y="4726673"/>
                  </a:lnTo>
                  <a:lnTo>
                    <a:pt x="1104480" y="4723384"/>
                  </a:lnTo>
                  <a:lnTo>
                    <a:pt x="1099350" y="4715307"/>
                  </a:lnTo>
                  <a:lnTo>
                    <a:pt x="1085329" y="4718037"/>
                  </a:lnTo>
                  <a:lnTo>
                    <a:pt x="1080160" y="4723765"/>
                  </a:lnTo>
                  <a:lnTo>
                    <a:pt x="1072515" y="4724501"/>
                  </a:lnTo>
                  <a:lnTo>
                    <a:pt x="1064196" y="4721936"/>
                  </a:lnTo>
                  <a:lnTo>
                    <a:pt x="1059167" y="4714252"/>
                  </a:lnTo>
                  <a:lnTo>
                    <a:pt x="1056487" y="4704435"/>
                  </a:lnTo>
                  <a:lnTo>
                    <a:pt x="1055217" y="4695482"/>
                  </a:lnTo>
                  <a:lnTo>
                    <a:pt x="1053884" y="4689068"/>
                  </a:lnTo>
                  <a:lnTo>
                    <a:pt x="1049794" y="4676597"/>
                  </a:lnTo>
                  <a:lnTo>
                    <a:pt x="1048423" y="4670158"/>
                  </a:lnTo>
                  <a:lnTo>
                    <a:pt x="1047597" y="4663262"/>
                  </a:lnTo>
                  <a:lnTo>
                    <a:pt x="1042771" y="4659300"/>
                  </a:lnTo>
                  <a:lnTo>
                    <a:pt x="1040765" y="4647743"/>
                  </a:lnTo>
                  <a:lnTo>
                    <a:pt x="1035037" y="4644872"/>
                  </a:lnTo>
                  <a:lnTo>
                    <a:pt x="1022807" y="4643196"/>
                  </a:lnTo>
                  <a:lnTo>
                    <a:pt x="1019175" y="4641126"/>
                  </a:lnTo>
                  <a:lnTo>
                    <a:pt x="1007719" y="4632985"/>
                  </a:lnTo>
                  <a:lnTo>
                    <a:pt x="1005205" y="4643806"/>
                  </a:lnTo>
                  <a:lnTo>
                    <a:pt x="993444" y="4644402"/>
                  </a:lnTo>
                  <a:lnTo>
                    <a:pt x="987488" y="4641202"/>
                  </a:lnTo>
                  <a:lnTo>
                    <a:pt x="981367" y="4641088"/>
                  </a:lnTo>
                  <a:lnTo>
                    <a:pt x="974598" y="4640338"/>
                  </a:lnTo>
                  <a:lnTo>
                    <a:pt x="963790" y="4638548"/>
                  </a:lnTo>
                  <a:lnTo>
                    <a:pt x="953693" y="4636274"/>
                  </a:lnTo>
                  <a:lnTo>
                    <a:pt x="949121" y="4634027"/>
                  </a:lnTo>
                  <a:lnTo>
                    <a:pt x="948626" y="4629404"/>
                  </a:lnTo>
                  <a:lnTo>
                    <a:pt x="949007" y="4623359"/>
                  </a:lnTo>
                  <a:lnTo>
                    <a:pt x="951661" y="4615167"/>
                  </a:lnTo>
                  <a:lnTo>
                    <a:pt x="949109" y="4611636"/>
                  </a:lnTo>
                  <a:lnTo>
                    <a:pt x="948651" y="4608055"/>
                  </a:lnTo>
                  <a:lnTo>
                    <a:pt x="948778" y="4605350"/>
                  </a:lnTo>
                  <a:lnTo>
                    <a:pt x="949261" y="4602721"/>
                  </a:lnTo>
                  <a:lnTo>
                    <a:pt x="950112" y="4600156"/>
                  </a:lnTo>
                  <a:lnTo>
                    <a:pt x="951636" y="4586351"/>
                  </a:lnTo>
                  <a:lnTo>
                    <a:pt x="949350" y="4578909"/>
                  </a:lnTo>
                  <a:lnTo>
                    <a:pt x="941603" y="4576838"/>
                  </a:lnTo>
                  <a:lnTo>
                    <a:pt x="946404" y="4571162"/>
                  </a:lnTo>
                  <a:lnTo>
                    <a:pt x="941209" y="4566297"/>
                  </a:lnTo>
                  <a:lnTo>
                    <a:pt x="937044" y="4557319"/>
                  </a:lnTo>
                  <a:lnTo>
                    <a:pt x="934212" y="4547413"/>
                  </a:lnTo>
                  <a:lnTo>
                    <a:pt x="932980" y="4539831"/>
                  </a:lnTo>
                  <a:lnTo>
                    <a:pt x="930465" y="4531817"/>
                  </a:lnTo>
                  <a:lnTo>
                    <a:pt x="893927" y="4508449"/>
                  </a:lnTo>
                  <a:lnTo>
                    <a:pt x="877963" y="4504842"/>
                  </a:lnTo>
                  <a:lnTo>
                    <a:pt x="861542" y="4505134"/>
                  </a:lnTo>
                  <a:lnTo>
                    <a:pt x="843546" y="4509211"/>
                  </a:lnTo>
                  <a:lnTo>
                    <a:pt x="831621" y="4512576"/>
                  </a:lnTo>
                  <a:lnTo>
                    <a:pt x="819492" y="4515447"/>
                  </a:lnTo>
                  <a:lnTo>
                    <a:pt x="807250" y="4517860"/>
                  </a:lnTo>
                  <a:lnTo>
                    <a:pt x="795020" y="4519854"/>
                  </a:lnTo>
                  <a:lnTo>
                    <a:pt x="787425" y="4523448"/>
                  </a:lnTo>
                  <a:lnTo>
                    <a:pt x="783145" y="4530229"/>
                  </a:lnTo>
                  <a:lnTo>
                    <a:pt x="780351" y="4538586"/>
                  </a:lnTo>
                  <a:lnTo>
                    <a:pt x="777265" y="4546879"/>
                  </a:lnTo>
                  <a:lnTo>
                    <a:pt x="773684" y="4554093"/>
                  </a:lnTo>
                  <a:lnTo>
                    <a:pt x="769315" y="4561433"/>
                  </a:lnTo>
                  <a:lnTo>
                    <a:pt x="770890" y="4582452"/>
                  </a:lnTo>
                  <a:lnTo>
                    <a:pt x="765530" y="4630661"/>
                  </a:lnTo>
                  <a:lnTo>
                    <a:pt x="762990" y="4642307"/>
                  </a:lnTo>
                  <a:lnTo>
                    <a:pt x="768324" y="4647908"/>
                  </a:lnTo>
                  <a:lnTo>
                    <a:pt x="780097" y="4657191"/>
                  </a:lnTo>
                  <a:lnTo>
                    <a:pt x="785063" y="4663198"/>
                  </a:lnTo>
                  <a:lnTo>
                    <a:pt x="792695" y="4675263"/>
                  </a:lnTo>
                  <a:lnTo>
                    <a:pt x="797001" y="4680851"/>
                  </a:lnTo>
                  <a:lnTo>
                    <a:pt x="802055" y="4686058"/>
                  </a:lnTo>
                  <a:lnTo>
                    <a:pt x="809396" y="4690935"/>
                  </a:lnTo>
                  <a:lnTo>
                    <a:pt x="818908" y="4696206"/>
                  </a:lnTo>
                  <a:lnTo>
                    <a:pt x="827570" y="4702035"/>
                  </a:lnTo>
                  <a:lnTo>
                    <a:pt x="836396" y="4714265"/>
                  </a:lnTo>
                  <a:lnTo>
                    <a:pt x="843419" y="4717986"/>
                  </a:lnTo>
                  <a:lnTo>
                    <a:pt x="866749" y="4725238"/>
                  </a:lnTo>
                  <a:lnTo>
                    <a:pt x="874826" y="4726902"/>
                  </a:lnTo>
                  <a:lnTo>
                    <a:pt x="882662" y="4729264"/>
                  </a:lnTo>
                  <a:lnTo>
                    <a:pt x="890524" y="4733950"/>
                  </a:lnTo>
                  <a:lnTo>
                    <a:pt x="897712" y="4739348"/>
                  </a:lnTo>
                  <a:lnTo>
                    <a:pt x="904875" y="4744123"/>
                  </a:lnTo>
                  <a:lnTo>
                    <a:pt x="924636" y="4755743"/>
                  </a:lnTo>
                  <a:lnTo>
                    <a:pt x="928484" y="4760226"/>
                  </a:lnTo>
                  <a:lnTo>
                    <a:pt x="943241" y="4763262"/>
                  </a:lnTo>
                  <a:lnTo>
                    <a:pt x="952995" y="4771479"/>
                  </a:lnTo>
                  <a:lnTo>
                    <a:pt x="962647" y="4771009"/>
                  </a:lnTo>
                  <a:lnTo>
                    <a:pt x="969886" y="4775835"/>
                  </a:lnTo>
                  <a:lnTo>
                    <a:pt x="976249" y="4780673"/>
                  </a:lnTo>
                  <a:lnTo>
                    <a:pt x="981163" y="4786376"/>
                  </a:lnTo>
                  <a:lnTo>
                    <a:pt x="983335" y="4792967"/>
                  </a:lnTo>
                  <a:lnTo>
                    <a:pt x="981468" y="4800498"/>
                  </a:lnTo>
                  <a:lnTo>
                    <a:pt x="978293" y="4806416"/>
                  </a:lnTo>
                  <a:lnTo>
                    <a:pt x="976858" y="4818418"/>
                  </a:lnTo>
                  <a:lnTo>
                    <a:pt x="971003" y="4821301"/>
                  </a:lnTo>
                  <a:lnTo>
                    <a:pt x="965758" y="4828743"/>
                  </a:lnTo>
                  <a:lnTo>
                    <a:pt x="965149" y="4851222"/>
                  </a:lnTo>
                  <a:lnTo>
                    <a:pt x="959485" y="4860137"/>
                  </a:lnTo>
                  <a:lnTo>
                    <a:pt x="958075" y="4861064"/>
                  </a:lnTo>
                  <a:lnTo>
                    <a:pt x="952969" y="4871948"/>
                  </a:lnTo>
                  <a:lnTo>
                    <a:pt x="955573" y="4880965"/>
                  </a:lnTo>
                  <a:lnTo>
                    <a:pt x="959383" y="4876558"/>
                  </a:lnTo>
                  <a:lnTo>
                    <a:pt x="965657" y="4875911"/>
                  </a:lnTo>
                  <a:lnTo>
                    <a:pt x="975487" y="4876025"/>
                  </a:lnTo>
                  <a:lnTo>
                    <a:pt x="985126" y="4877867"/>
                  </a:lnTo>
                  <a:lnTo>
                    <a:pt x="1007795" y="4884369"/>
                  </a:lnTo>
                  <a:lnTo>
                    <a:pt x="1011694" y="4886604"/>
                  </a:lnTo>
                  <a:lnTo>
                    <a:pt x="1019797" y="4886363"/>
                  </a:lnTo>
                  <a:lnTo>
                    <a:pt x="1022438" y="4882197"/>
                  </a:lnTo>
                  <a:lnTo>
                    <a:pt x="1030935" y="4887252"/>
                  </a:lnTo>
                  <a:lnTo>
                    <a:pt x="1033322" y="4884915"/>
                  </a:lnTo>
                  <a:lnTo>
                    <a:pt x="1041209" y="4884915"/>
                  </a:lnTo>
                  <a:lnTo>
                    <a:pt x="1043546" y="4889932"/>
                  </a:lnTo>
                  <a:lnTo>
                    <a:pt x="1046607" y="4891100"/>
                  </a:lnTo>
                  <a:lnTo>
                    <a:pt x="1050404" y="4884344"/>
                  </a:lnTo>
                  <a:lnTo>
                    <a:pt x="1054976" y="4879733"/>
                  </a:lnTo>
                  <a:lnTo>
                    <a:pt x="1060589" y="4878705"/>
                  </a:lnTo>
                  <a:lnTo>
                    <a:pt x="1067549" y="4882731"/>
                  </a:lnTo>
                  <a:lnTo>
                    <a:pt x="1071676" y="4886503"/>
                  </a:lnTo>
                  <a:lnTo>
                    <a:pt x="1076731" y="4871682"/>
                  </a:lnTo>
                  <a:lnTo>
                    <a:pt x="1078738" y="4867287"/>
                  </a:lnTo>
                  <a:lnTo>
                    <a:pt x="1080096" y="4863325"/>
                  </a:lnTo>
                  <a:lnTo>
                    <a:pt x="1083805" y="4861445"/>
                  </a:lnTo>
                  <a:lnTo>
                    <a:pt x="1092365" y="4861725"/>
                  </a:lnTo>
                  <a:lnTo>
                    <a:pt x="1090447" y="4857305"/>
                  </a:lnTo>
                  <a:lnTo>
                    <a:pt x="1098727" y="4847412"/>
                  </a:lnTo>
                  <a:lnTo>
                    <a:pt x="1105649" y="4846104"/>
                  </a:lnTo>
                  <a:lnTo>
                    <a:pt x="1105547" y="4826774"/>
                  </a:lnTo>
                  <a:lnTo>
                    <a:pt x="1102601" y="4803483"/>
                  </a:lnTo>
                  <a:lnTo>
                    <a:pt x="1102410" y="4792904"/>
                  </a:lnTo>
                  <a:lnTo>
                    <a:pt x="1104684" y="4784445"/>
                  </a:lnTo>
                  <a:lnTo>
                    <a:pt x="1107719" y="4779213"/>
                  </a:lnTo>
                  <a:lnTo>
                    <a:pt x="1106068" y="4774069"/>
                  </a:lnTo>
                  <a:lnTo>
                    <a:pt x="1108227" y="4762411"/>
                  </a:lnTo>
                  <a:lnTo>
                    <a:pt x="1110640" y="4756035"/>
                  </a:lnTo>
                  <a:lnTo>
                    <a:pt x="1107376" y="4744148"/>
                  </a:lnTo>
                  <a:lnTo>
                    <a:pt x="1110665" y="4740872"/>
                  </a:lnTo>
                  <a:close/>
                </a:path>
                <a:path w="3580129" h="4891405">
                  <a:moveTo>
                    <a:pt x="1249311" y="712228"/>
                  </a:moveTo>
                  <a:lnTo>
                    <a:pt x="1247482" y="712952"/>
                  </a:lnTo>
                  <a:lnTo>
                    <a:pt x="1246327" y="714248"/>
                  </a:lnTo>
                  <a:lnTo>
                    <a:pt x="1245870" y="716102"/>
                  </a:lnTo>
                  <a:lnTo>
                    <a:pt x="1248168" y="713524"/>
                  </a:lnTo>
                  <a:lnTo>
                    <a:pt x="1249311" y="712228"/>
                  </a:lnTo>
                  <a:close/>
                </a:path>
                <a:path w="3580129" h="4891405">
                  <a:moveTo>
                    <a:pt x="1252016" y="865644"/>
                  </a:moveTo>
                  <a:lnTo>
                    <a:pt x="1249299" y="860399"/>
                  </a:lnTo>
                  <a:lnTo>
                    <a:pt x="1246225" y="861148"/>
                  </a:lnTo>
                  <a:lnTo>
                    <a:pt x="1243787" y="862825"/>
                  </a:lnTo>
                  <a:lnTo>
                    <a:pt x="1241996" y="865441"/>
                  </a:lnTo>
                  <a:lnTo>
                    <a:pt x="1245311" y="866292"/>
                  </a:lnTo>
                  <a:lnTo>
                    <a:pt x="1252016" y="865644"/>
                  </a:lnTo>
                  <a:close/>
                </a:path>
                <a:path w="3580129" h="4891405">
                  <a:moveTo>
                    <a:pt x="1331036" y="693089"/>
                  </a:moveTo>
                  <a:lnTo>
                    <a:pt x="1327200" y="688162"/>
                  </a:lnTo>
                  <a:lnTo>
                    <a:pt x="1320939" y="691756"/>
                  </a:lnTo>
                  <a:lnTo>
                    <a:pt x="1319822" y="693940"/>
                  </a:lnTo>
                  <a:lnTo>
                    <a:pt x="1316634" y="692886"/>
                  </a:lnTo>
                  <a:lnTo>
                    <a:pt x="1320368" y="695401"/>
                  </a:lnTo>
                  <a:lnTo>
                    <a:pt x="1324063" y="698360"/>
                  </a:lnTo>
                  <a:lnTo>
                    <a:pt x="1328674" y="699084"/>
                  </a:lnTo>
                  <a:lnTo>
                    <a:pt x="1327150" y="697890"/>
                  </a:lnTo>
                  <a:lnTo>
                    <a:pt x="1325714" y="696595"/>
                  </a:lnTo>
                  <a:lnTo>
                    <a:pt x="1324368" y="695210"/>
                  </a:lnTo>
                  <a:lnTo>
                    <a:pt x="1331036" y="693089"/>
                  </a:lnTo>
                  <a:close/>
                </a:path>
                <a:path w="3580129" h="4891405">
                  <a:moveTo>
                    <a:pt x="1433537" y="600125"/>
                  </a:moveTo>
                  <a:lnTo>
                    <a:pt x="1433017" y="599833"/>
                  </a:lnTo>
                  <a:lnTo>
                    <a:pt x="1432699" y="599655"/>
                  </a:lnTo>
                  <a:lnTo>
                    <a:pt x="1433537" y="600125"/>
                  </a:lnTo>
                  <a:close/>
                </a:path>
                <a:path w="3580129" h="4891405">
                  <a:moveTo>
                    <a:pt x="1538719" y="736"/>
                  </a:moveTo>
                  <a:lnTo>
                    <a:pt x="1535531" y="0"/>
                  </a:lnTo>
                  <a:lnTo>
                    <a:pt x="1532559" y="520"/>
                  </a:lnTo>
                  <a:lnTo>
                    <a:pt x="1529803" y="2273"/>
                  </a:lnTo>
                  <a:lnTo>
                    <a:pt x="1532864" y="2286"/>
                  </a:lnTo>
                  <a:lnTo>
                    <a:pt x="1535836" y="1765"/>
                  </a:lnTo>
                  <a:lnTo>
                    <a:pt x="1538719" y="736"/>
                  </a:lnTo>
                  <a:close/>
                </a:path>
                <a:path w="3580129" h="4891405">
                  <a:moveTo>
                    <a:pt x="2663621" y="3099397"/>
                  </a:moveTo>
                  <a:lnTo>
                    <a:pt x="2659380" y="3099016"/>
                  </a:lnTo>
                  <a:lnTo>
                    <a:pt x="2657056" y="3101949"/>
                  </a:lnTo>
                  <a:lnTo>
                    <a:pt x="2657284" y="3106801"/>
                  </a:lnTo>
                  <a:lnTo>
                    <a:pt x="2661691" y="3107525"/>
                  </a:lnTo>
                  <a:lnTo>
                    <a:pt x="2660510" y="3104388"/>
                  </a:lnTo>
                  <a:lnTo>
                    <a:pt x="2661158" y="3101683"/>
                  </a:lnTo>
                  <a:lnTo>
                    <a:pt x="2663621" y="3099397"/>
                  </a:lnTo>
                  <a:close/>
                </a:path>
                <a:path w="3580129" h="4891405">
                  <a:moveTo>
                    <a:pt x="2937268" y="3256419"/>
                  </a:moveTo>
                  <a:lnTo>
                    <a:pt x="2935897" y="3256343"/>
                  </a:lnTo>
                  <a:lnTo>
                    <a:pt x="2935617" y="3256788"/>
                  </a:lnTo>
                  <a:lnTo>
                    <a:pt x="2937268" y="3256419"/>
                  </a:lnTo>
                  <a:close/>
                </a:path>
                <a:path w="3580129" h="4891405">
                  <a:moveTo>
                    <a:pt x="2959519" y="3218929"/>
                  </a:moveTo>
                  <a:lnTo>
                    <a:pt x="2957538" y="3212896"/>
                  </a:lnTo>
                  <a:lnTo>
                    <a:pt x="2956864" y="3210839"/>
                  </a:lnTo>
                  <a:lnTo>
                    <a:pt x="2956903" y="3209048"/>
                  </a:lnTo>
                  <a:lnTo>
                    <a:pt x="2957779" y="3201009"/>
                  </a:lnTo>
                  <a:lnTo>
                    <a:pt x="2946781" y="3199193"/>
                  </a:lnTo>
                  <a:lnTo>
                    <a:pt x="2948787" y="3193542"/>
                  </a:lnTo>
                  <a:lnTo>
                    <a:pt x="2948813" y="3187509"/>
                  </a:lnTo>
                  <a:lnTo>
                    <a:pt x="2956077" y="3186430"/>
                  </a:lnTo>
                  <a:lnTo>
                    <a:pt x="2951340" y="3180816"/>
                  </a:lnTo>
                  <a:lnTo>
                    <a:pt x="2950045" y="3179267"/>
                  </a:lnTo>
                  <a:lnTo>
                    <a:pt x="2948902" y="3180816"/>
                  </a:lnTo>
                  <a:lnTo>
                    <a:pt x="2950718" y="3171736"/>
                  </a:lnTo>
                  <a:lnTo>
                    <a:pt x="2951022" y="3170174"/>
                  </a:lnTo>
                  <a:lnTo>
                    <a:pt x="2944622" y="3171736"/>
                  </a:lnTo>
                  <a:lnTo>
                    <a:pt x="2941510" y="3167608"/>
                  </a:lnTo>
                  <a:lnTo>
                    <a:pt x="2940596" y="3161233"/>
                  </a:lnTo>
                  <a:lnTo>
                    <a:pt x="2940608" y="3150793"/>
                  </a:lnTo>
                  <a:lnTo>
                    <a:pt x="2938653" y="3145167"/>
                  </a:lnTo>
                  <a:lnTo>
                    <a:pt x="2941815" y="3142208"/>
                  </a:lnTo>
                  <a:lnTo>
                    <a:pt x="2944711" y="3139503"/>
                  </a:lnTo>
                  <a:lnTo>
                    <a:pt x="2947962" y="3135744"/>
                  </a:lnTo>
                  <a:lnTo>
                    <a:pt x="2948216" y="3135465"/>
                  </a:lnTo>
                  <a:lnTo>
                    <a:pt x="2948114" y="3129508"/>
                  </a:lnTo>
                  <a:lnTo>
                    <a:pt x="2940583" y="3122739"/>
                  </a:lnTo>
                  <a:lnTo>
                    <a:pt x="2932963" y="3122739"/>
                  </a:lnTo>
                  <a:lnTo>
                    <a:pt x="2933204" y="3119882"/>
                  </a:lnTo>
                  <a:lnTo>
                    <a:pt x="2933789" y="3113163"/>
                  </a:lnTo>
                  <a:lnTo>
                    <a:pt x="2934068" y="3104057"/>
                  </a:lnTo>
                  <a:lnTo>
                    <a:pt x="2934500" y="3102851"/>
                  </a:lnTo>
                  <a:lnTo>
                    <a:pt x="2935821" y="3099206"/>
                  </a:lnTo>
                  <a:lnTo>
                    <a:pt x="2937052" y="3095828"/>
                  </a:lnTo>
                  <a:lnTo>
                    <a:pt x="2925280" y="3093720"/>
                  </a:lnTo>
                  <a:lnTo>
                    <a:pt x="2923552" y="3099206"/>
                  </a:lnTo>
                  <a:lnTo>
                    <a:pt x="2918891" y="3098990"/>
                  </a:lnTo>
                  <a:lnTo>
                    <a:pt x="2919082" y="3098279"/>
                  </a:lnTo>
                  <a:lnTo>
                    <a:pt x="2919742" y="3095891"/>
                  </a:lnTo>
                  <a:lnTo>
                    <a:pt x="2920123" y="3094469"/>
                  </a:lnTo>
                  <a:lnTo>
                    <a:pt x="2921825" y="3089554"/>
                  </a:lnTo>
                  <a:lnTo>
                    <a:pt x="2927210" y="3083369"/>
                  </a:lnTo>
                  <a:lnTo>
                    <a:pt x="2932404" y="3084398"/>
                  </a:lnTo>
                  <a:lnTo>
                    <a:pt x="2932252" y="3083369"/>
                  </a:lnTo>
                  <a:lnTo>
                    <a:pt x="2930880" y="3074174"/>
                  </a:lnTo>
                  <a:lnTo>
                    <a:pt x="2919095" y="3073844"/>
                  </a:lnTo>
                  <a:lnTo>
                    <a:pt x="2918371" y="3068002"/>
                  </a:lnTo>
                  <a:lnTo>
                    <a:pt x="2918129" y="3066097"/>
                  </a:lnTo>
                  <a:lnTo>
                    <a:pt x="2915081" y="3065272"/>
                  </a:lnTo>
                  <a:lnTo>
                    <a:pt x="2914269" y="3059722"/>
                  </a:lnTo>
                  <a:lnTo>
                    <a:pt x="2913811" y="3053867"/>
                  </a:lnTo>
                  <a:lnTo>
                    <a:pt x="2913761" y="3053207"/>
                  </a:lnTo>
                  <a:lnTo>
                    <a:pt x="2913748" y="3053054"/>
                  </a:lnTo>
                  <a:lnTo>
                    <a:pt x="2911627" y="3048838"/>
                  </a:lnTo>
                  <a:lnTo>
                    <a:pt x="2910294" y="3048165"/>
                  </a:lnTo>
                  <a:lnTo>
                    <a:pt x="2910103" y="3048076"/>
                  </a:lnTo>
                  <a:lnTo>
                    <a:pt x="2907665" y="3038627"/>
                  </a:lnTo>
                  <a:lnTo>
                    <a:pt x="2909633" y="3031858"/>
                  </a:lnTo>
                  <a:lnTo>
                    <a:pt x="2902521" y="3029305"/>
                  </a:lnTo>
                  <a:lnTo>
                    <a:pt x="2890075" y="3023425"/>
                  </a:lnTo>
                  <a:lnTo>
                    <a:pt x="2895333" y="3032976"/>
                  </a:lnTo>
                  <a:lnTo>
                    <a:pt x="2895435" y="3033484"/>
                  </a:lnTo>
                  <a:lnTo>
                    <a:pt x="2892539" y="3039732"/>
                  </a:lnTo>
                  <a:lnTo>
                    <a:pt x="2885605" y="3039986"/>
                  </a:lnTo>
                  <a:lnTo>
                    <a:pt x="2880588" y="3044507"/>
                  </a:lnTo>
                  <a:lnTo>
                    <a:pt x="2878213" y="3047784"/>
                  </a:lnTo>
                  <a:lnTo>
                    <a:pt x="2874441" y="3048165"/>
                  </a:lnTo>
                  <a:lnTo>
                    <a:pt x="2865717" y="3046692"/>
                  </a:lnTo>
                  <a:lnTo>
                    <a:pt x="2859189" y="3043148"/>
                  </a:lnTo>
                  <a:lnTo>
                    <a:pt x="2852902" y="3042132"/>
                  </a:lnTo>
                  <a:lnTo>
                    <a:pt x="2844965" y="3048203"/>
                  </a:lnTo>
                  <a:lnTo>
                    <a:pt x="2838526" y="3053207"/>
                  </a:lnTo>
                  <a:lnTo>
                    <a:pt x="2835262" y="3050349"/>
                  </a:lnTo>
                  <a:lnTo>
                    <a:pt x="2832544" y="3044431"/>
                  </a:lnTo>
                  <a:lnTo>
                    <a:pt x="2827769" y="3040278"/>
                  </a:lnTo>
                  <a:lnTo>
                    <a:pt x="2822003" y="3038843"/>
                  </a:lnTo>
                  <a:lnTo>
                    <a:pt x="2820098" y="3053867"/>
                  </a:lnTo>
                  <a:lnTo>
                    <a:pt x="2803766" y="3044825"/>
                  </a:lnTo>
                  <a:lnTo>
                    <a:pt x="2804337" y="3039605"/>
                  </a:lnTo>
                  <a:lnTo>
                    <a:pt x="2806852" y="3035770"/>
                  </a:lnTo>
                  <a:lnTo>
                    <a:pt x="2808351" y="3033484"/>
                  </a:lnTo>
                  <a:lnTo>
                    <a:pt x="2809798" y="3031274"/>
                  </a:lnTo>
                  <a:lnTo>
                    <a:pt x="2802509" y="3028137"/>
                  </a:lnTo>
                  <a:lnTo>
                    <a:pt x="2794355" y="3033484"/>
                  </a:lnTo>
                  <a:lnTo>
                    <a:pt x="2780576" y="3032506"/>
                  </a:lnTo>
                  <a:lnTo>
                    <a:pt x="2776855" y="3035223"/>
                  </a:lnTo>
                  <a:lnTo>
                    <a:pt x="2771190" y="3035770"/>
                  </a:lnTo>
                  <a:lnTo>
                    <a:pt x="2771406" y="3035744"/>
                  </a:lnTo>
                  <a:lnTo>
                    <a:pt x="2760446" y="3032976"/>
                  </a:lnTo>
                  <a:lnTo>
                    <a:pt x="2759532" y="3032747"/>
                  </a:lnTo>
                  <a:lnTo>
                    <a:pt x="2759849" y="3032976"/>
                  </a:lnTo>
                  <a:lnTo>
                    <a:pt x="2757462" y="3031274"/>
                  </a:lnTo>
                  <a:lnTo>
                    <a:pt x="2754960" y="3028810"/>
                  </a:lnTo>
                  <a:lnTo>
                    <a:pt x="2750756" y="3024670"/>
                  </a:lnTo>
                  <a:lnTo>
                    <a:pt x="2743746" y="3028810"/>
                  </a:lnTo>
                  <a:lnTo>
                    <a:pt x="2741638" y="3027896"/>
                  </a:lnTo>
                  <a:lnTo>
                    <a:pt x="2742717" y="3020199"/>
                  </a:lnTo>
                  <a:lnTo>
                    <a:pt x="2730563" y="3019793"/>
                  </a:lnTo>
                  <a:lnTo>
                    <a:pt x="2716022" y="3017037"/>
                  </a:lnTo>
                  <a:lnTo>
                    <a:pt x="2716225" y="3019399"/>
                  </a:lnTo>
                  <a:lnTo>
                    <a:pt x="2717025" y="3034779"/>
                  </a:lnTo>
                  <a:lnTo>
                    <a:pt x="2704160" y="3041065"/>
                  </a:lnTo>
                  <a:lnTo>
                    <a:pt x="2707525" y="3047923"/>
                  </a:lnTo>
                  <a:lnTo>
                    <a:pt x="2713634" y="3048520"/>
                  </a:lnTo>
                  <a:lnTo>
                    <a:pt x="2714498" y="3059531"/>
                  </a:lnTo>
                  <a:lnTo>
                    <a:pt x="2711551" y="3063049"/>
                  </a:lnTo>
                  <a:lnTo>
                    <a:pt x="2702242" y="3068002"/>
                  </a:lnTo>
                  <a:lnTo>
                    <a:pt x="2696565" y="3064535"/>
                  </a:lnTo>
                  <a:lnTo>
                    <a:pt x="2685580" y="3070263"/>
                  </a:lnTo>
                  <a:lnTo>
                    <a:pt x="2663571" y="3092551"/>
                  </a:lnTo>
                  <a:lnTo>
                    <a:pt x="2660459" y="3098203"/>
                  </a:lnTo>
                  <a:lnTo>
                    <a:pt x="2665717" y="3098190"/>
                  </a:lnTo>
                  <a:lnTo>
                    <a:pt x="2668663" y="3098254"/>
                  </a:lnTo>
                  <a:lnTo>
                    <a:pt x="2669248" y="3106737"/>
                  </a:lnTo>
                  <a:lnTo>
                    <a:pt x="2670149" y="3110979"/>
                  </a:lnTo>
                  <a:lnTo>
                    <a:pt x="2672080" y="3107906"/>
                  </a:lnTo>
                  <a:lnTo>
                    <a:pt x="2674556" y="3104692"/>
                  </a:lnTo>
                  <a:lnTo>
                    <a:pt x="2675204" y="3110979"/>
                  </a:lnTo>
                  <a:lnTo>
                    <a:pt x="2676436" y="3107906"/>
                  </a:lnTo>
                  <a:lnTo>
                    <a:pt x="2678226" y="3105200"/>
                  </a:lnTo>
                  <a:lnTo>
                    <a:pt x="2678747" y="3104692"/>
                  </a:lnTo>
                  <a:lnTo>
                    <a:pt x="2680576" y="3102851"/>
                  </a:lnTo>
                  <a:lnTo>
                    <a:pt x="2678785" y="3109036"/>
                  </a:lnTo>
                  <a:lnTo>
                    <a:pt x="2676690" y="3115360"/>
                  </a:lnTo>
                  <a:lnTo>
                    <a:pt x="2673642" y="3121037"/>
                  </a:lnTo>
                  <a:lnTo>
                    <a:pt x="2675496" y="3120898"/>
                  </a:lnTo>
                  <a:lnTo>
                    <a:pt x="2677312" y="3120517"/>
                  </a:lnTo>
                  <a:lnTo>
                    <a:pt x="2679065" y="3119882"/>
                  </a:lnTo>
                  <a:lnTo>
                    <a:pt x="2678988" y="3127057"/>
                  </a:lnTo>
                  <a:lnTo>
                    <a:pt x="2684437" y="3131502"/>
                  </a:lnTo>
                  <a:lnTo>
                    <a:pt x="2691066" y="3135465"/>
                  </a:lnTo>
                  <a:lnTo>
                    <a:pt x="2694546" y="3141167"/>
                  </a:lnTo>
                  <a:lnTo>
                    <a:pt x="2695486" y="3138500"/>
                  </a:lnTo>
                  <a:lnTo>
                    <a:pt x="2697276" y="3136696"/>
                  </a:lnTo>
                  <a:lnTo>
                    <a:pt x="2699918" y="3135744"/>
                  </a:lnTo>
                  <a:lnTo>
                    <a:pt x="2701772" y="3140760"/>
                  </a:lnTo>
                  <a:lnTo>
                    <a:pt x="2699181" y="3143339"/>
                  </a:lnTo>
                  <a:lnTo>
                    <a:pt x="2707665" y="3149523"/>
                  </a:lnTo>
                  <a:lnTo>
                    <a:pt x="2711412" y="3151492"/>
                  </a:lnTo>
                  <a:lnTo>
                    <a:pt x="2713075" y="3145802"/>
                  </a:lnTo>
                  <a:lnTo>
                    <a:pt x="2712567" y="3148507"/>
                  </a:lnTo>
                  <a:lnTo>
                    <a:pt x="2712466" y="3148939"/>
                  </a:lnTo>
                  <a:lnTo>
                    <a:pt x="2711627" y="3151581"/>
                  </a:lnTo>
                  <a:lnTo>
                    <a:pt x="2710396" y="3154311"/>
                  </a:lnTo>
                  <a:lnTo>
                    <a:pt x="2713291" y="3155073"/>
                  </a:lnTo>
                  <a:lnTo>
                    <a:pt x="2715018" y="3153943"/>
                  </a:lnTo>
                  <a:lnTo>
                    <a:pt x="2714637" y="3150832"/>
                  </a:lnTo>
                  <a:lnTo>
                    <a:pt x="2715590" y="3154311"/>
                  </a:lnTo>
                  <a:lnTo>
                    <a:pt x="2715704" y="3155073"/>
                  </a:lnTo>
                  <a:lnTo>
                    <a:pt x="2716022" y="3160763"/>
                  </a:lnTo>
                  <a:lnTo>
                    <a:pt x="2717215" y="3165208"/>
                  </a:lnTo>
                  <a:lnTo>
                    <a:pt x="2720822" y="3163989"/>
                  </a:lnTo>
                  <a:lnTo>
                    <a:pt x="2717800" y="3168739"/>
                  </a:lnTo>
                  <a:lnTo>
                    <a:pt x="2724772" y="3169640"/>
                  </a:lnTo>
                  <a:lnTo>
                    <a:pt x="2723565" y="3174428"/>
                  </a:lnTo>
                  <a:lnTo>
                    <a:pt x="2727807" y="3174047"/>
                  </a:lnTo>
                  <a:lnTo>
                    <a:pt x="2727845" y="3179000"/>
                  </a:lnTo>
                  <a:lnTo>
                    <a:pt x="2728188" y="3181781"/>
                  </a:lnTo>
                  <a:lnTo>
                    <a:pt x="2729128" y="3180283"/>
                  </a:lnTo>
                  <a:lnTo>
                    <a:pt x="2730030" y="3179000"/>
                  </a:lnTo>
                  <a:lnTo>
                    <a:pt x="2730868" y="3177908"/>
                  </a:lnTo>
                  <a:lnTo>
                    <a:pt x="2732163" y="3179000"/>
                  </a:lnTo>
                  <a:lnTo>
                    <a:pt x="2733205" y="3180283"/>
                  </a:lnTo>
                  <a:lnTo>
                    <a:pt x="2733979" y="3181781"/>
                  </a:lnTo>
                  <a:lnTo>
                    <a:pt x="2730436" y="3182124"/>
                  </a:lnTo>
                  <a:lnTo>
                    <a:pt x="2728112" y="3184753"/>
                  </a:lnTo>
                  <a:lnTo>
                    <a:pt x="2728557" y="3188360"/>
                  </a:lnTo>
                  <a:lnTo>
                    <a:pt x="2732379" y="3184855"/>
                  </a:lnTo>
                  <a:lnTo>
                    <a:pt x="2737447" y="3189960"/>
                  </a:lnTo>
                  <a:lnTo>
                    <a:pt x="2751493" y="3174047"/>
                  </a:lnTo>
                  <a:lnTo>
                    <a:pt x="2755608" y="3171253"/>
                  </a:lnTo>
                  <a:lnTo>
                    <a:pt x="2756154" y="3163989"/>
                  </a:lnTo>
                  <a:lnTo>
                    <a:pt x="2756357" y="3161233"/>
                  </a:lnTo>
                  <a:lnTo>
                    <a:pt x="2760751" y="3154934"/>
                  </a:lnTo>
                  <a:lnTo>
                    <a:pt x="2764320" y="3150832"/>
                  </a:lnTo>
                  <a:lnTo>
                    <a:pt x="2765082" y="3149968"/>
                  </a:lnTo>
                  <a:lnTo>
                    <a:pt x="2768600" y="3148698"/>
                  </a:lnTo>
                  <a:lnTo>
                    <a:pt x="2772816" y="3148939"/>
                  </a:lnTo>
                  <a:lnTo>
                    <a:pt x="2776448" y="3148698"/>
                  </a:lnTo>
                  <a:lnTo>
                    <a:pt x="2779230" y="3148507"/>
                  </a:lnTo>
                  <a:lnTo>
                    <a:pt x="2785313" y="3147377"/>
                  </a:lnTo>
                  <a:lnTo>
                    <a:pt x="2785973" y="3145802"/>
                  </a:lnTo>
                  <a:lnTo>
                    <a:pt x="2786951" y="3143478"/>
                  </a:lnTo>
                  <a:lnTo>
                    <a:pt x="2799410" y="3143478"/>
                  </a:lnTo>
                  <a:lnTo>
                    <a:pt x="2806674" y="3142208"/>
                  </a:lnTo>
                  <a:lnTo>
                    <a:pt x="2811983" y="3144024"/>
                  </a:lnTo>
                  <a:lnTo>
                    <a:pt x="2818041" y="3147923"/>
                  </a:lnTo>
                  <a:lnTo>
                    <a:pt x="2822740" y="3154070"/>
                  </a:lnTo>
                  <a:lnTo>
                    <a:pt x="2826410" y="3161233"/>
                  </a:lnTo>
                  <a:lnTo>
                    <a:pt x="2830855" y="3171761"/>
                  </a:lnTo>
                  <a:lnTo>
                    <a:pt x="2833827" y="3172942"/>
                  </a:lnTo>
                  <a:lnTo>
                    <a:pt x="2837078" y="3179000"/>
                  </a:lnTo>
                  <a:lnTo>
                    <a:pt x="2837091" y="3179203"/>
                  </a:lnTo>
                  <a:lnTo>
                    <a:pt x="2831960" y="3182023"/>
                  </a:lnTo>
                  <a:lnTo>
                    <a:pt x="2839199" y="3188779"/>
                  </a:lnTo>
                  <a:lnTo>
                    <a:pt x="2841790" y="3196856"/>
                  </a:lnTo>
                  <a:lnTo>
                    <a:pt x="2842895" y="3210839"/>
                  </a:lnTo>
                  <a:lnTo>
                    <a:pt x="2833382" y="3215779"/>
                  </a:lnTo>
                  <a:lnTo>
                    <a:pt x="2834208" y="3223564"/>
                  </a:lnTo>
                  <a:lnTo>
                    <a:pt x="2835084" y="3221621"/>
                  </a:lnTo>
                  <a:lnTo>
                    <a:pt x="2843771" y="3217062"/>
                  </a:lnTo>
                  <a:lnTo>
                    <a:pt x="2849130" y="3213836"/>
                  </a:lnTo>
                  <a:lnTo>
                    <a:pt x="2853613" y="3211842"/>
                  </a:lnTo>
                  <a:lnTo>
                    <a:pt x="2863278" y="3212935"/>
                  </a:lnTo>
                  <a:lnTo>
                    <a:pt x="2863177" y="3216872"/>
                  </a:lnTo>
                  <a:lnTo>
                    <a:pt x="2868104" y="3211842"/>
                  </a:lnTo>
                  <a:lnTo>
                    <a:pt x="2870822" y="3209048"/>
                  </a:lnTo>
                  <a:lnTo>
                    <a:pt x="2873362" y="3209988"/>
                  </a:lnTo>
                  <a:lnTo>
                    <a:pt x="2876016" y="3212325"/>
                  </a:lnTo>
                  <a:lnTo>
                    <a:pt x="2880207" y="3216808"/>
                  </a:lnTo>
                  <a:lnTo>
                    <a:pt x="2883611" y="3222320"/>
                  </a:lnTo>
                  <a:lnTo>
                    <a:pt x="2885427" y="3228467"/>
                  </a:lnTo>
                  <a:lnTo>
                    <a:pt x="2884881" y="3234791"/>
                  </a:lnTo>
                  <a:lnTo>
                    <a:pt x="2887713" y="3231997"/>
                  </a:lnTo>
                  <a:lnTo>
                    <a:pt x="2887713" y="3246590"/>
                  </a:lnTo>
                  <a:lnTo>
                    <a:pt x="2887446" y="3254159"/>
                  </a:lnTo>
                  <a:lnTo>
                    <a:pt x="2885706" y="3260229"/>
                  </a:lnTo>
                  <a:lnTo>
                    <a:pt x="2883700" y="3266135"/>
                  </a:lnTo>
                  <a:lnTo>
                    <a:pt x="2890977" y="3263404"/>
                  </a:lnTo>
                  <a:lnTo>
                    <a:pt x="2898356" y="3264839"/>
                  </a:lnTo>
                  <a:lnTo>
                    <a:pt x="2898800" y="3273856"/>
                  </a:lnTo>
                  <a:lnTo>
                    <a:pt x="2906712" y="3270694"/>
                  </a:lnTo>
                  <a:lnTo>
                    <a:pt x="2909760" y="3268675"/>
                  </a:lnTo>
                  <a:lnTo>
                    <a:pt x="2912135" y="3263404"/>
                  </a:lnTo>
                  <a:lnTo>
                    <a:pt x="2913049" y="3261385"/>
                  </a:lnTo>
                  <a:lnTo>
                    <a:pt x="2914688" y="3257359"/>
                  </a:lnTo>
                  <a:lnTo>
                    <a:pt x="2917037" y="3252470"/>
                  </a:lnTo>
                  <a:lnTo>
                    <a:pt x="2919590" y="3250031"/>
                  </a:lnTo>
                  <a:lnTo>
                    <a:pt x="2921838" y="3253384"/>
                  </a:lnTo>
                  <a:lnTo>
                    <a:pt x="2922689" y="3256648"/>
                  </a:lnTo>
                  <a:lnTo>
                    <a:pt x="2928391" y="3255937"/>
                  </a:lnTo>
                  <a:lnTo>
                    <a:pt x="2935897" y="3256343"/>
                  </a:lnTo>
                  <a:lnTo>
                    <a:pt x="2936151" y="3255937"/>
                  </a:lnTo>
                  <a:lnTo>
                    <a:pt x="2939415" y="3250717"/>
                  </a:lnTo>
                  <a:lnTo>
                    <a:pt x="2939529" y="3250031"/>
                  </a:lnTo>
                  <a:lnTo>
                    <a:pt x="2940100" y="3246590"/>
                  </a:lnTo>
                  <a:lnTo>
                    <a:pt x="2940583" y="3240443"/>
                  </a:lnTo>
                  <a:lnTo>
                    <a:pt x="2942323" y="3235655"/>
                  </a:lnTo>
                  <a:lnTo>
                    <a:pt x="2946781" y="3235566"/>
                  </a:lnTo>
                  <a:lnTo>
                    <a:pt x="2943644" y="3231997"/>
                  </a:lnTo>
                  <a:lnTo>
                    <a:pt x="2943148" y="3231438"/>
                  </a:lnTo>
                  <a:lnTo>
                    <a:pt x="2938767" y="3226828"/>
                  </a:lnTo>
                  <a:lnTo>
                    <a:pt x="2935630" y="3221863"/>
                  </a:lnTo>
                  <a:lnTo>
                    <a:pt x="2935744" y="3216656"/>
                  </a:lnTo>
                  <a:lnTo>
                    <a:pt x="2940418" y="3212896"/>
                  </a:lnTo>
                  <a:lnTo>
                    <a:pt x="2947136" y="3213519"/>
                  </a:lnTo>
                  <a:lnTo>
                    <a:pt x="2954109" y="3216275"/>
                  </a:lnTo>
                  <a:lnTo>
                    <a:pt x="2959519" y="3218929"/>
                  </a:lnTo>
                  <a:close/>
                </a:path>
                <a:path w="3580129" h="4891405">
                  <a:moveTo>
                    <a:pt x="3572573" y="3401301"/>
                  </a:moveTo>
                  <a:lnTo>
                    <a:pt x="3568585" y="3398075"/>
                  </a:lnTo>
                  <a:lnTo>
                    <a:pt x="3566909" y="3399955"/>
                  </a:lnTo>
                  <a:lnTo>
                    <a:pt x="3566020" y="3402139"/>
                  </a:lnTo>
                  <a:lnTo>
                    <a:pt x="3565906" y="3404654"/>
                  </a:lnTo>
                  <a:lnTo>
                    <a:pt x="3570808" y="3404336"/>
                  </a:lnTo>
                  <a:lnTo>
                    <a:pt x="3572573" y="3401301"/>
                  </a:lnTo>
                  <a:close/>
                </a:path>
                <a:path w="3580129" h="4891405">
                  <a:moveTo>
                    <a:pt x="3576320" y="3532009"/>
                  </a:moveTo>
                  <a:lnTo>
                    <a:pt x="3574935" y="3529203"/>
                  </a:lnTo>
                  <a:lnTo>
                    <a:pt x="3571697" y="3531451"/>
                  </a:lnTo>
                  <a:lnTo>
                    <a:pt x="3571557" y="3534753"/>
                  </a:lnTo>
                  <a:lnTo>
                    <a:pt x="3574504" y="3537331"/>
                  </a:lnTo>
                  <a:lnTo>
                    <a:pt x="3576167" y="3534714"/>
                  </a:lnTo>
                  <a:lnTo>
                    <a:pt x="3576320" y="3532009"/>
                  </a:lnTo>
                  <a:close/>
                </a:path>
                <a:path w="3580129" h="4891405">
                  <a:moveTo>
                    <a:pt x="3579977" y="3400031"/>
                  </a:moveTo>
                  <a:lnTo>
                    <a:pt x="3577247" y="3400069"/>
                  </a:lnTo>
                  <a:lnTo>
                    <a:pt x="3574669" y="3400717"/>
                  </a:lnTo>
                  <a:lnTo>
                    <a:pt x="3572243" y="3401961"/>
                  </a:lnTo>
                  <a:lnTo>
                    <a:pt x="3576116" y="3402355"/>
                  </a:lnTo>
                  <a:lnTo>
                    <a:pt x="3579977" y="340003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233254" y="3116635"/>
              <a:ext cx="161221" cy="172601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7410755" y="2527426"/>
              <a:ext cx="3981450" cy="4761865"/>
            </a:xfrm>
            <a:custGeom>
              <a:avLst/>
              <a:gdLst/>
              <a:ahLst/>
              <a:cxnLst/>
              <a:rect l="l" t="t" r="r" b="b"/>
              <a:pathLst>
                <a:path w="3981450" h="4761865">
                  <a:moveTo>
                    <a:pt x="4241" y="2906407"/>
                  </a:moveTo>
                  <a:lnTo>
                    <a:pt x="3225" y="2904921"/>
                  </a:lnTo>
                  <a:lnTo>
                    <a:pt x="1803" y="2904020"/>
                  </a:lnTo>
                  <a:lnTo>
                    <a:pt x="0" y="2903690"/>
                  </a:lnTo>
                  <a:lnTo>
                    <a:pt x="4241" y="2906407"/>
                  </a:lnTo>
                  <a:close/>
                </a:path>
                <a:path w="3981450" h="4761865">
                  <a:moveTo>
                    <a:pt x="390296" y="2944190"/>
                  </a:moveTo>
                  <a:lnTo>
                    <a:pt x="389610" y="2941815"/>
                  </a:lnTo>
                  <a:lnTo>
                    <a:pt x="387769" y="2941650"/>
                  </a:lnTo>
                  <a:lnTo>
                    <a:pt x="390296" y="2944190"/>
                  </a:lnTo>
                  <a:close/>
                </a:path>
                <a:path w="3981450" h="4761865">
                  <a:moveTo>
                    <a:pt x="586587" y="1567586"/>
                  </a:moveTo>
                  <a:lnTo>
                    <a:pt x="570026" y="1567370"/>
                  </a:lnTo>
                  <a:lnTo>
                    <a:pt x="567194" y="1569339"/>
                  </a:lnTo>
                  <a:lnTo>
                    <a:pt x="571258" y="1578013"/>
                  </a:lnTo>
                  <a:lnTo>
                    <a:pt x="574827" y="1573834"/>
                  </a:lnTo>
                  <a:lnTo>
                    <a:pt x="575462" y="1578978"/>
                  </a:lnTo>
                  <a:lnTo>
                    <a:pt x="579475" y="1574380"/>
                  </a:lnTo>
                  <a:lnTo>
                    <a:pt x="586587" y="1567586"/>
                  </a:lnTo>
                  <a:close/>
                </a:path>
                <a:path w="3981450" h="4761865">
                  <a:moveTo>
                    <a:pt x="605358" y="1634274"/>
                  </a:moveTo>
                  <a:lnTo>
                    <a:pt x="601192" y="1630667"/>
                  </a:lnTo>
                  <a:lnTo>
                    <a:pt x="598754" y="1617662"/>
                  </a:lnTo>
                  <a:lnTo>
                    <a:pt x="603224" y="1603819"/>
                  </a:lnTo>
                  <a:lnTo>
                    <a:pt x="600379" y="1600073"/>
                  </a:lnTo>
                  <a:lnTo>
                    <a:pt x="597281" y="1595996"/>
                  </a:lnTo>
                  <a:lnTo>
                    <a:pt x="589724" y="1600073"/>
                  </a:lnTo>
                  <a:lnTo>
                    <a:pt x="586257" y="1596377"/>
                  </a:lnTo>
                  <a:lnTo>
                    <a:pt x="592848" y="1595716"/>
                  </a:lnTo>
                  <a:lnTo>
                    <a:pt x="586536" y="1591983"/>
                  </a:lnTo>
                  <a:lnTo>
                    <a:pt x="585228" y="1589036"/>
                  </a:lnTo>
                  <a:lnTo>
                    <a:pt x="583387" y="1584896"/>
                  </a:lnTo>
                  <a:lnTo>
                    <a:pt x="586346" y="1581327"/>
                  </a:lnTo>
                  <a:lnTo>
                    <a:pt x="578751" y="1578571"/>
                  </a:lnTo>
                  <a:lnTo>
                    <a:pt x="572871" y="1589036"/>
                  </a:lnTo>
                  <a:lnTo>
                    <a:pt x="569912" y="1584032"/>
                  </a:lnTo>
                  <a:lnTo>
                    <a:pt x="569290" y="1579257"/>
                  </a:lnTo>
                  <a:lnTo>
                    <a:pt x="569010" y="1577136"/>
                  </a:lnTo>
                  <a:lnTo>
                    <a:pt x="563333" y="1576349"/>
                  </a:lnTo>
                  <a:lnTo>
                    <a:pt x="561428" y="1579257"/>
                  </a:lnTo>
                  <a:lnTo>
                    <a:pt x="552602" y="1575244"/>
                  </a:lnTo>
                  <a:lnTo>
                    <a:pt x="549325" y="1571675"/>
                  </a:lnTo>
                  <a:lnTo>
                    <a:pt x="546887" y="1567891"/>
                  </a:lnTo>
                  <a:lnTo>
                    <a:pt x="543306" y="1557007"/>
                  </a:lnTo>
                  <a:lnTo>
                    <a:pt x="547141" y="1549209"/>
                  </a:lnTo>
                  <a:lnTo>
                    <a:pt x="555155" y="1542973"/>
                  </a:lnTo>
                  <a:lnTo>
                    <a:pt x="564172" y="1536788"/>
                  </a:lnTo>
                  <a:lnTo>
                    <a:pt x="572262" y="1529003"/>
                  </a:lnTo>
                  <a:lnTo>
                    <a:pt x="578815" y="1519491"/>
                  </a:lnTo>
                  <a:lnTo>
                    <a:pt x="582676" y="1508887"/>
                  </a:lnTo>
                  <a:lnTo>
                    <a:pt x="582688" y="1498866"/>
                  </a:lnTo>
                  <a:lnTo>
                    <a:pt x="582701" y="1497850"/>
                  </a:lnTo>
                  <a:lnTo>
                    <a:pt x="580275" y="1486179"/>
                  </a:lnTo>
                  <a:lnTo>
                    <a:pt x="580618" y="1485912"/>
                  </a:lnTo>
                  <a:lnTo>
                    <a:pt x="563702" y="1476794"/>
                  </a:lnTo>
                  <a:lnTo>
                    <a:pt x="559308" y="1467827"/>
                  </a:lnTo>
                  <a:lnTo>
                    <a:pt x="559714" y="1460373"/>
                  </a:lnTo>
                  <a:lnTo>
                    <a:pt x="562673" y="1453197"/>
                  </a:lnTo>
                  <a:lnTo>
                    <a:pt x="569023" y="1446428"/>
                  </a:lnTo>
                  <a:lnTo>
                    <a:pt x="576173" y="1439875"/>
                  </a:lnTo>
                  <a:lnTo>
                    <a:pt x="579132" y="1436281"/>
                  </a:lnTo>
                  <a:lnTo>
                    <a:pt x="581545" y="1433360"/>
                  </a:lnTo>
                  <a:lnTo>
                    <a:pt x="584047" y="1428826"/>
                  </a:lnTo>
                  <a:lnTo>
                    <a:pt x="584784" y="1423365"/>
                  </a:lnTo>
                  <a:lnTo>
                    <a:pt x="576935" y="1419783"/>
                  </a:lnTo>
                  <a:lnTo>
                    <a:pt x="571969" y="1425117"/>
                  </a:lnTo>
                  <a:lnTo>
                    <a:pt x="566877" y="1429410"/>
                  </a:lnTo>
                  <a:lnTo>
                    <a:pt x="563092" y="1433068"/>
                  </a:lnTo>
                  <a:lnTo>
                    <a:pt x="555294" y="1436281"/>
                  </a:lnTo>
                  <a:lnTo>
                    <a:pt x="552259" y="1432725"/>
                  </a:lnTo>
                  <a:lnTo>
                    <a:pt x="552069" y="1432496"/>
                  </a:lnTo>
                  <a:lnTo>
                    <a:pt x="554723" y="1430223"/>
                  </a:lnTo>
                  <a:lnTo>
                    <a:pt x="554215" y="1426400"/>
                  </a:lnTo>
                  <a:lnTo>
                    <a:pt x="552081" y="1424889"/>
                  </a:lnTo>
                  <a:lnTo>
                    <a:pt x="547027" y="1421333"/>
                  </a:lnTo>
                  <a:lnTo>
                    <a:pt x="551230" y="1421028"/>
                  </a:lnTo>
                  <a:lnTo>
                    <a:pt x="549021" y="1416088"/>
                  </a:lnTo>
                  <a:lnTo>
                    <a:pt x="547331" y="1412316"/>
                  </a:lnTo>
                  <a:lnTo>
                    <a:pt x="546811" y="1411173"/>
                  </a:lnTo>
                  <a:lnTo>
                    <a:pt x="544639" y="1412316"/>
                  </a:lnTo>
                  <a:lnTo>
                    <a:pt x="539496" y="1411198"/>
                  </a:lnTo>
                  <a:lnTo>
                    <a:pt x="539496" y="1414030"/>
                  </a:lnTo>
                  <a:lnTo>
                    <a:pt x="538518" y="1416088"/>
                  </a:lnTo>
                  <a:lnTo>
                    <a:pt x="534403" y="1416088"/>
                  </a:lnTo>
                  <a:lnTo>
                    <a:pt x="533920" y="1412786"/>
                  </a:lnTo>
                  <a:lnTo>
                    <a:pt x="533958" y="1412316"/>
                  </a:lnTo>
                  <a:lnTo>
                    <a:pt x="537146" y="1410754"/>
                  </a:lnTo>
                  <a:lnTo>
                    <a:pt x="539496" y="1414030"/>
                  </a:lnTo>
                  <a:lnTo>
                    <a:pt x="539496" y="1411198"/>
                  </a:lnTo>
                  <a:lnTo>
                    <a:pt x="537248" y="1410703"/>
                  </a:lnTo>
                  <a:lnTo>
                    <a:pt x="538797" y="1409954"/>
                  </a:lnTo>
                  <a:lnTo>
                    <a:pt x="529678" y="1406309"/>
                  </a:lnTo>
                  <a:lnTo>
                    <a:pt x="524294" y="1409255"/>
                  </a:lnTo>
                  <a:lnTo>
                    <a:pt x="511937" y="1412786"/>
                  </a:lnTo>
                  <a:lnTo>
                    <a:pt x="505688" y="1415605"/>
                  </a:lnTo>
                  <a:lnTo>
                    <a:pt x="496912" y="1424889"/>
                  </a:lnTo>
                  <a:lnTo>
                    <a:pt x="494741" y="1423911"/>
                  </a:lnTo>
                  <a:lnTo>
                    <a:pt x="488099" y="1425816"/>
                  </a:lnTo>
                  <a:lnTo>
                    <a:pt x="488924" y="1429766"/>
                  </a:lnTo>
                  <a:lnTo>
                    <a:pt x="484111" y="1438300"/>
                  </a:lnTo>
                  <a:lnTo>
                    <a:pt x="476681" y="1441005"/>
                  </a:lnTo>
                  <a:lnTo>
                    <a:pt x="472122" y="1446263"/>
                  </a:lnTo>
                  <a:lnTo>
                    <a:pt x="478066" y="1450327"/>
                  </a:lnTo>
                  <a:lnTo>
                    <a:pt x="478701" y="1457172"/>
                  </a:lnTo>
                  <a:lnTo>
                    <a:pt x="476758" y="1464995"/>
                  </a:lnTo>
                  <a:lnTo>
                    <a:pt x="474967" y="1471968"/>
                  </a:lnTo>
                  <a:lnTo>
                    <a:pt x="474040" y="1478940"/>
                  </a:lnTo>
                  <a:lnTo>
                    <a:pt x="479958" y="1485087"/>
                  </a:lnTo>
                  <a:lnTo>
                    <a:pt x="476465" y="1499489"/>
                  </a:lnTo>
                  <a:lnTo>
                    <a:pt x="478663" y="1498866"/>
                  </a:lnTo>
                  <a:lnTo>
                    <a:pt x="482053" y="1508239"/>
                  </a:lnTo>
                  <a:lnTo>
                    <a:pt x="476199" y="1518881"/>
                  </a:lnTo>
                  <a:lnTo>
                    <a:pt x="473887" y="1529753"/>
                  </a:lnTo>
                  <a:lnTo>
                    <a:pt x="471424" y="1536433"/>
                  </a:lnTo>
                  <a:lnTo>
                    <a:pt x="458597" y="1541830"/>
                  </a:lnTo>
                  <a:lnTo>
                    <a:pt x="459066" y="1546898"/>
                  </a:lnTo>
                  <a:lnTo>
                    <a:pt x="450608" y="1553337"/>
                  </a:lnTo>
                  <a:lnTo>
                    <a:pt x="446341" y="1555076"/>
                  </a:lnTo>
                  <a:lnTo>
                    <a:pt x="445414" y="1559636"/>
                  </a:lnTo>
                  <a:lnTo>
                    <a:pt x="444779" y="1568475"/>
                  </a:lnTo>
                  <a:lnTo>
                    <a:pt x="446443" y="1576260"/>
                  </a:lnTo>
                  <a:lnTo>
                    <a:pt x="453136" y="1587804"/>
                  </a:lnTo>
                  <a:lnTo>
                    <a:pt x="451485" y="1592567"/>
                  </a:lnTo>
                  <a:lnTo>
                    <a:pt x="456158" y="1599971"/>
                  </a:lnTo>
                  <a:lnTo>
                    <a:pt x="460476" y="1600898"/>
                  </a:lnTo>
                  <a:lnTo>
                    <a:pt x="470916" y="1607032"/>
                  </a:lnTo>
                  <a:lnTo>
                    <a:pt x="474383" y="1613674"/>
                  </a:lnTo>
                  <a:lnTo>
                    <a:pt x="478078" y="1630032"/>
                  </a:lnTo>
                  <a:lnTo>
                    <a:pt x="481444" y="1634286"/>
                  </a:lnTo>
                  <a:lnTo>
                    <a:pt x="508431" y="1667052"/>
                  </a:lnTo>
                  <a:lnTo>
                    <a:pt x="511213" y="1679867"/>
                  </a:lnTo>
                  <a:lnTo>
                    <a:pt x="514413" y="1694180"/>
                  </a:lnTo>
                  <a:lnTo>
                    <a:pt x="517779" y="1708442"/>
                  </a:lnTo>
                  <a:lnTo>
                    <a:pt x="520992" y="1723009"/>
                  </a:lnTo>
                  <a:lnTo>
                    <a:pt x="523544" y="1737194"/>
                  </a:lnTo>
                  <a:lnTo>
                    <a:pt x="531749" y="1733181"/>
                  </a:lnTo>
                  <a:lnTo>
                    <a:pt x="551954" y="1701038"/>
                  </a:lnTo>
                  <a:lnTo>
                    <a:pt x="550430" y="1694014"/>
                  </a:lnTo>
                  <a:lnTo>
                    <a:pt x="548398" y="1686547"/>
                  </a:lnTo>
                  <a:lnTo>
                    <a:pt x="548220" y="1679105"/>
                  </a:lnTo>
                  <a:lnTo>
                    <a:pt x="551281" y="1673910"/>
                  </a:lnTo>
                  <a:lnTo>
                    <a:pt x="556336" y="1669910"/>
                  </a:lnTo>
                  <a:lnTo>
                    <a:pt x="562152" y="1666049"/>
                  </a:lnTo>
                  <a:lnTo>
                    <a:pt x="565670" y="1663522"/>
                  </a:lnTo>
                  <a:lnTo>
                    <a:pt x="564680" y="1659039"/>
                  </a:lnTo>
                  <a:lnTo>
                    <a:pt x="569772" y="1654975"/>
                  </a:lnTo>
                  <a:lnTo>
                    <a:pt x="573239" y="1654543"/>
                  </a:lnTo>
                  <a:lnTo>
                    <a:pt x="579158" y="1644624"/>
                  </a:lnTo>
                  <a:lnTo>
                    <a:pt x="589749" y="1643354"/>
                  </a:lnTo>
                  <a:lnTo>
                    <a:pt x="605358" y="1634274"/>
                  </a:lnTo>
                  <a:close/>
                </a:path>
                <a:path w="3981450" h="4761865">
                  <a:moveTo>
                    <a:pt x="730846" y="2601290"/>
                  </a:moveTo>
                  <a:lnTo>
                    <a:pt x="729551" y="2593670"/>
                  </a:lnTo>
                  <a:lnTo>
                    <a:pt x="730808" y="2584780"/>
                  </a:lnTo>
                  <a:lnTo>
                    <a:pt x="730364" y="2575890"/>
                  </a:lnTo>
                  <a:lnTo>
                    <a:pt x="725271" y="2570810"/>
                  </a:lnTo>
                  <a:lnTo>
                    <a:pt x="723988" y="2569540"/>
                  </a:lnTo>
                  <a:lnTo>
                    <a:pt x="720864" y="2568270"/>
                  </a:lnTo>
                  <a:lnTo>
                    <a:pt x="716178" y="2570810"/>
                  </a:lnTo>
                  <a:lnTo>
                    <a:pt x="711263" y="2567000"/>
                  </a:lnTo>
                  <a:lnTo>
                    <a:pt x="713638" y="2559380"/>
                  </a:lnTo>
                  <a:lnTo>
                    <a:pt x="713447" y="2556840"/>
                  </a:lnTo>
                  <a:lnTo>
                    <a:pt x="712368" y="2550490"/>
                  </a:lnTo>
                  <a:lnTo>
                    <a:pt x="711733" y="2546680"/>
                  </a:lnTo>
                  <a:lnTo>
                    <a:pt x="708418" y="2537790"/>
                  </a:lnTo>
                  <a:lnTo>
                    <a:pt x="703999" y="2528900"/>
                  </a:lnTo>
                  <a:lnTo>
                    <a:pt x="698982" y="2521280"/>
                  </a:lnTo>
                  <a:lnTo>
                    <a:pt x="694232" y="2513660"/>
                  </a:lnTo>
                  <a:lnTo>
                    <a:pt x="689394" y="2507310"/>
                  </a:lnTo>
                  <a:lnTo>
                    <a:pt x="683425" y="2506040"/>
                  </a:lnTo>
                  <a:lnTo>
                    <a:pt x="675246" y="2509850"/>
                  </a:lnTo>
                  <a:lnTo>
                    <a:pt x="671652" y="2512390"/>
                  </a:lnTo>
                  <a:lnTo>
                    <a:pt x="676186" y="2513660"/>
                  </a:lnTo>
                  <a:lnTo>
                    <a:pt x="665226" y="2513660"/>
                  </a:lnTo>
                  <a:lnTo>
                    <a:pt x="661949" y="2516200"/>
                  </a:lnTo>
                  <a:lnTo>
                    <a:pt x="652462" y="2523820"/>
                  </a:lnTo>
                  <a:lnTo>
                    <a:pt x="648601" y="2531440"/>
                  </a:lnTo>
                  <a:lnTo>
                    <a:pt x="633399" y="2537790"/>
                  </a:lnTo>
                  <a:lnTo>
                    <a:pt x="625094" y="2532710"/>
                  </a:lnTo>
                  <a:lnTo>
                    <a:pt x="618502" y="2528900"/>
                  </a:lnTo>
                  <a:lnTo>
                    <a:pt x="606526" y="2523820"/>
                  </a:lnTo>
                  <a:lnTo>
                    <a:pt x="593788" y="2521280"/>
                  </a:lnTo>
                  <a:lnTo>
                    <a:pt x="566470" y="2521280"/>
                  </a:lnTo>
                  <a:lnTo>
                    <a:pt x="553046" y="2525090"/>
                  </a:lnTo>
                  <a:lnTo>
                    <a:pt x="541235" y="2531440"/>
                  </a:lnTo>
                  <a:lnTo>
                    <a:pt x="535355" y="2535250"/>
                  </a:lnTo>
                  <a:lnTo>
                    <a:pt x="532993" y="2544140"/>
                  </a:lnTo>
                  <a:lnTo>
                    <a:pt x="521271" y="2550490"/>
                  </a:lnTo>
                  <a:lnTo>
                    <a:pt x="509612" y="2546680"/>
                  </a:lnTo>
                  <a:lnTo>
                    <a:pt x="494449" y="2546680"/>
                  </a:lnTo>
                  <a:lnTo>
                    <a:pt x="492086" y="2541600"/>
                  </a:lnTo>
                  <a:lnTo>
                    <a:pt x="491502" y="2540330"/>
                  </a:lnTo>
                  <a:lnTo>
                    <a:pt x="482765" y="2536520"/>
                  </a:lnTo>
                  <a:lnTo>
                    <a:pt x="478116" y="2536520"/>
                  </a:lnTo>
                  <a:lnTo>
                    <a:pt x="475742" y="2532710"/>
                  </a:lnTo>
                  <a:lnTo>
                    <a:pt x="473011" y="2530170"/>
                  </a:lnTo>
                  <a:lnTo>
                    <a:pt x="470573" y="2528900"/>
                  </a:lnTo>
                  <a:lnTo>
                    <a:pt x="459181" y="2523820"/>
                  </a:lnTo>
                  <a:lnTo>
                    <a:pt x="450151" y="2526360"/>
                  </a:lnTo>
                  <a:lnTo>
                    <a:pt x="441261" y="2530170"/>
                  </a:lnTo>
                  <a:lnTo>
                    <a:pt x="430301" y="2533980"/>
                  </a:lnTo>
                  <a:lnTo>
                    <a:pt x="425208" y="2533980"/>
                  </a:lnTo>
                  <a:lnTo>
                    <a:pt x="424307" y="2541600"/>
                  </a:lnTo>
                  <a:lnTo>
                    <a:pt x="414896" y="2537790"/>
                  </a:lnTo>
                  <a:lnTo>
                    <a:pt x="412826" y="2535250"/>
                  </a:lnTo>
                  <a:lnTo>
                    <a:pt x="411073" y="2532430"/>
                  </a:lnTo>
                  <a:lnTo>
                    <a:pt x="411073" y="2932099"/>
                  </a:lnTo>
                  <a:lnTo>
                    <a:pt x="409041" y="2928950"/>
                  </a:lnTo>
                  <a:lnTo>
                    <a:pt x="405777" y="2923870"/>
                  </a:lnTo>
                  <a:lnTo>
                    <a:pt x="410210" y="2920060"/>
                  </a:lnTo>
                  <a:lnTo>
                    <a:pt x="408863" y="2925140"/>
                  </a:lnTo>
                  <a:lnTo>
                    <a:pt x="411073" y="2932099"/>
                  </a:lnTo>
                  <a:lnTo>
                    <a:pt x="411073" y="2532430"/>
                  </a:lnTo>
                  <a:lnTo>
                    <a:pt x="407301" y="2526360"/>
                  </a:lnTo>
                  <a:lnTo>
                    <a:pt x="404482" y="2518740"/>
                  </a:lnTo>
                  <a:lnTo>
                    <a:pt x="398576" y="2513660"/>
                  </a:lnTo>
                  <a:lnTo>
                    <a:pt x="393331" y="2509850"/>
                  </a:lnTo>
                  <a:lnTo>
                    <a:pt x="381939" y="2507310"/>
                  </a:lnTo>
                  <a:lnTo>
                    <a:pt x="376123" y="2504770"/>
                  </a:lnTo>
                  <a:lnTo>
                    <a:pt x="371640" y="2503500"/>
                  </a:lnTo>
                  <a:lnTo>
                    <a:pt x="364566" y="2497150"/>
                  </a:lnTo>
                  <a:lnTo>
                    <a:pt x="359156" y="2498420"/>
                  </a:lnTo>
                  <a:lnTo>
                    <a:pt x="352793" y="2499690"/>
                  </a:lnTo>
                  <a:lnTo>
                    <a:pt x="348665" y="2501531"/>
                  </a:lnTo>
                  <a:lnTo>
                    <a:pt x="348665" y="2869260"/>
                  </a:lnTo>
                  <a:lnTo>
                    <a:pt x="345706" y="2871800"/>
                  </a:lnTo>
                  <a:lnTo>
                    <a:pt x="341693" y="2873362"/>
                  </a:lnTo>
                  <a:lnTo>
                    <a:pt x="341998" y="2873070"/>
                  </a:lnTo>
                  <a:lnTo>
                    <a:pt x="345160" y="2870530"/>
                  </a:lnTo>
                  <a:lnTo>
                    <a:pt x="348665" y="2869260"/>
                  </a:lnTo>
                  <a:lnTo>
                    <a:pt x="348665" y="2501531"/>
                  </a:lnTo>
                  <a:lnTo>
                    <a:pt x="347065" y="2502230"/>
                  </a:lnTo>
                  <a:lnTo>
                    <a:pt x="341185" y="2503500"/>
                  </a:lnTo>
                  <a:lnTo>
                    <a:pt x="334352" y="2504770"/>
                  </a:lnTo>
                  <a:lnTo>
                    <a:pt x="326644" y="2504770"/>
                  </a:lnTo>
                  <a:lnTo>
                    <a:pt x="319138" y="2506040"/>
                  </a:lnTo>
                  <a:lnTo>
                    <a:pt x="307860" y="2514930"/>
                  </a:lnTo>
                  <a:lnTo>
                    <a:pt x="302856" y="2520010"/>
                  </a:lnTo>
                  <a:lnTo>
                    <a:pt x="302971" y="2528900"/>
                  </a:lnTo>
                  <a:lnTo>
                    <a:pt x="302653" y="2533980"/>
                  </a:lnTo>
                  <a:lnTo>
                    <a:pt x="284226" y="2560650"/>
                  </a:lnTo>
                  <a:lnTo>
                    <a:pt x="283502" y="2570810"/>
                  </a:lnTo>
                  <a:lnTo>
                    <a:pt x="283413" y="2577160"/>
                  </a:lnTo>
                  <a:lnTo>
                    <a:pt x="283591" y="2583510"/>
                  </a:lnTo>
                  <a:lnTo>
                    <a:pt x="283375" y="2589860"/>
                  </a:lnTo>
                  <a:lnTo>
                    <a:pt x="282130" y="2596210"/>
                  </a:lnTo>
                  <a:lnTo>
                    <a:pt x="279933" y="2603830"/>
                  </a:lnTo>
                  <a:lnTo>
                    <a:pt x="274421" y="2610180"/>
                  </a:lnTo>
                  <a:lnTo>
                    <a:pt x="280073" y="2620340"/>
                  </a:lnTo>
                  <a:lnTo>
                    <a:pt x="283057" y="2622880"/>
                  </a:lnTo>
                  <a:lnTo>
                    <a:pt x="287235" y="2631770"/>
                  </a:lnTo>
                  <a:lnTo>
                    <a:pt x="285750" y="2635580"/>
                  </a:lnTo>
                  <a:lnTo>
                    <a:pt x="286791" y="2639390"/>
                  </a:lnTo>
                  <a:lnTo>
                    <a:pt x="288467" y="2644470"/>
                  </a:lnTo>
                  <a:lnTo>
                    <a:pt x="290410" y="2650820"/>
                  </a:lnTo>
                  <a:lnTo>
                    <a:pt x="290334" y="2655900"/>
                  </a:lnTo>
                  <a:lnTo>
                    <a:pt x="285915" y="2659710"/>
                  </a:lnTo>
                  <a:lnTo>
                    <a:pt x="278917" y="2660980"/>
                  </a:lnTo>
                  <a:lnTo>
                    <a:pt x="281317" y="2664790"/>
                  </a:lnTo>
                  <a:lnTo>
                    <a:pt x="285432" y="2677490"/>
                  </a:lnTo>
                  <a:lnTo>
                    <a:pt x="278345" y="2682570"/>
                  </a:lnTo>
                  <a:lnTo>
                    <a:pt x="269062" y="2688920"/>
                  </a:lnTo>
                  <a:lnTo>
                    <a:pt x="269278" y="2695270"/>
                  </a:lnTo>
                  <a:lnTo>
                    <a:pt x="265557" y="2699080"/>
                  </a:lnTo>
                  <a:lnTo>
                    <a:pt x="262978" y="2704160"/>
                  </a:lnTo>
                  <a:lnTo>
                    <a:pt x="262420" y="2709240"/>
                  </a:lnTo>
                  <a:lnTo>
                    <a:pt x="261886" y="2714320"/>
                  </a:lnTo>
                  <a:lnTo>
                    <a:pt x="259384" y="2719400"/>
                  </a:lnTo>
                  <a:lnTo>
                    <a:pt x="256146" y="2723210"/>
                  </a:lnTo>
                  <a:lnTo>
                    <a:pt x="249339" y="2720670"/>
                  </a:lnTo>
                  <a:lnTo>
                    <a:pt x="247535" y="2724480"/>
                  </a:lnTo>
                  <a:lnTo>
                    <a:pt x="244284" y="2737180"/>
                  </a:lnTo>
                  <a:lnTo>
                    <a:pt x="244119" y="2743530"/>
                  </a:lnTo>
                  <a:lnTo>
                    <a:pt x="244030" y="2756230"/>
                  </a:lnTo>
                  <a:lnTo>
                    <a:pt x="244106" y="2763850"/>
                  </a:lnTo>
                  <a:lnTo>
                    <a:pt x="242290" y="2776550"/>
                  </a:lnTo>
                  <a:lnTo>
                    <a:pt x="245605" y="2785440"/>
                  </a:lnTo>
                  <a:lnTo>
                    <a:pt x="247002" y="2795600"/>
                  </a:lnTo>
                  <a:lnTo>
                    <a:pt x="246849" y="2805760"/>
                  </a:lnTo>
                  <a:lnTo>
                    <a:pt x="245516" y="2814650"/>
                  </a:lnTo>
                  <a:lnTo>
                    <a:pt x="244043" y="2821000"/>
                  </a:lnTo>
                  <a:lnTo>
                    <a:pt x="246684" y="2824810"/>
                  </a:lnTo>
                  <a:lnTo>
                    <a:pt x="246367" y="2837510"/>
                  </a:lnTo>
                  <a:lnTo>
                    <a:pt x="243103" y="2842590"/>
                  </a:lnTo>
                  <a:lnTo>
                    <a:pt x="243408" y="2847670"/>
                  </a:lnTo>
                  <a:lnTo>
                    <a:pt x="250342" y="2846400"/>
                  </a:lnTo>
                  <a:lnTo>
                    <a:pt x="271297" y="2846400"/>
                  </a:lnTo>
                  <a:lnTo>
                    <a:pt x="270319" y="2843860"/>
                  </a:lnTo>
                  <a:lnTo>
                    <a:pt x="270840" y="2840050"/>
                  </a:lnTo>
                  <a:lnTo>
                    <a:pt x="272859" y="2837510"/>
                  </a:lnTo>
                  <a:lnTo>
                    <a:pt x="278511" y="2842590"/>
                  </a:lnTo>
                  <a:lnTo>
                    <a:pt x="281762" y="2837510"/>
                  </a:lnTo>
                  <a:lnTo>
                    <a:pt x="282587" y="2836240"/>
                  </a:lnTo>
                  <a:lnTo>
                    <a:pt x="288340" y="2836240"/>
                  </a:lnTo>
                  <a:lnTo>
                    <a:pt x="285178" y="2841320"/>
                  </a:lnTo>
                  <a:lnTo>
                    <a:pt x="276923" y="2845130"/>
                  </a:lnTo>
                  <a:lnTo>
                    <a:pt x="271297" y="2843860"/>
                  </a:lnTo>
                  <a:lnTo>
                    <a:pt x="275742" y="2847670"/>
                  </a:lnTo>
                  <a:lnTo>
                    <a:pt x="283273" y="2845130"/>
                  </a:lnTo>
                  <a:lnTo>
                    <a:pt x="295059" y="2843860"/>
                  </a:lnTo>
                  <a:lnTo>
                    <a:pt x="302742" y="2845130"/>
                  </a:lnTo>
                  <a:lnTo>
                    <a:pt x="334264" y="2866720"/>
                  </a:lnTo>
                  <a:lnTo>
                    <a:pt x="339369" y="2875610"/>
                  </a:lnTo>
                  <a:lnTo>
                    <a:pt x="339598" y="2875394"/>
                  </a:lnTo>
                  <a:lnTo>
                    <a:pt x="343662" y="2885770"/>
                  </a:lnTo>
                  <a:lnTo>
                    <a:pt x="349770" y="2881960"/>
                  </a:lnTo>
                  <a:lnTo>
                    <a:pt x="350608" y="2878150"/>
                  </a:lnTo>
                  <a:lnTo>
                    <a:pt x="350227" y="2883230"/>
                  </a:lnTo>
                  <a:lnTo>
                    <a:pt x="353148" y="2880690"/>
                  </a:lnTo>
                  <a:lnTo>
                    <a:pt x="355727" y="2880690"/>
                  </a:lnTo>
                  <a:lnTo>
                    <a:pt x="357962" y="2883230"/>
                  </a:lnTo>
                  <a:lnTo>
                    <a:pt x="353314" y="2884500"/>
                  </a:lnTo>
                  <a:lnTo>
                    <a:pt x="347332" y="2887040"/>
                  </a:lnTo>
                  <a:lnTo>
                    <a:pt x="344563" y="2889580"/>
                  </a:lnTo>
                  <a:lnTo>
                    <a:pt x="349554" y="2892120"/>
                  </a:lnTo>
                  <a:lnTo>
                    <a:pt x="353898" y="2893390"/>
                  </a:lnTo>
                  <a:lnTo>
                    <a:pt x="357809" y="2887040"/>
                  </a:lnTo>
                  <a:lnTo>
                    <a:pt x="362216" y="2887040"/>
                  </a:lnTo>
                  <a:lnTo>
                    <a:pt x="356031" y="2890850"/>
                  </a:lnTo>
                  <a:lnTo>
                    <a:pt x="363829" y="2893390"/>
                  </a:lnTo>
                  <a:lnTo>
                    <a:pt x="351193" y="2895930"/>
                  </a:lnTo>
                  <a:lnTo>
                    <a:pt x="350748" y="2898470"/>
                  </a:lnTo>
                  <a:lnTo>
                    <a:pt x="351739" y="2902280"/>
                  </a:lnTo>
                  <a:lnTo>
                    <a:pt x="357149" y="2901010"/>
                  </a:lnTo>
                  <a:lnTo>
                    <a:pt x="356654" y="2904820"/>
                  </a:lnTo>
                  <a:lnTo>
                    <a:pt x="354304" y="2914980"/>
                  </a:lnTo>
                  <a:lnTo>
                    <a:pt x="357632" y="2920060"/>
                  </a:lnTo>
                  <a:lnTo>
                    <a:pt x="363118" y="2930220"/>
                  </a:lnTo>
                  <a:lnTo>
                    <a:pt x="366864" y="2935300"/>
                  </a:lnTo>
                  <a:lnTo>
                    <a:pt x="378091" y="2940380"/>
                  </a:lnTo>
                  <a:lnTo>
                    <a:pt x="380111" y="2945460"/>
                  </a:lnTo>
                  <a:lnTo>
                    <a:pt x="380009" y="2937840"/>
                  </a:lnTo>
                  <a:lnTo>
                    <a:pt x="381825" y="2944190"/>
                  </a:lnTo>
                  <a:lnTo>
                    <a:pt x="384441" y="2944190"/>
                  </a:lnTo>
                  <a:lnTo>
                    <a:pt x="386765" y="2940380"/>
                  </a:lnTo>
                  <a:lnTo>
                    <a:pt x="387261" y="2937840"/>
                  </a:lnTo>
                  <a:lnTo>
                    <a:pt x="387743" y="2935300"/>
                  </a:lnTo>
                  <a:lnTo>
                    <a:pt x="389610" y="2941815"/>
                  </a:lnTo>
                  <a:lnTo>
                    <a:pt x="402056" y="2942920"/>
                  </a:lnTo>
                  <a:lnTo>
                    <a:pt x="402183" y="2937840"/>
                  </a:lnTo>
                  <a:lnTo>
                    <a:pt x="401091" y="2935300"/>
                  </a:lnTo>
                  <a:lnTo>
                    <a:pt x="400532" y="2934030"/>
                  </a:lnTo>
                  <a:lnTo>
                    <a:pt x="401967" y="2936570"/>
                  </a:lnTo>
                  <a:lnTo>
                    <a:pt x="402729" y="2939110"/>
                  </a:lnTo>
                  <a:lnTo>
                    <a:pt x="402844" y="2941650"/>
                  </a:lnTo>
                  <a:lnTo>
                    <a:pt x="405003" y="2939110"/>
                  </a:lnTo>
                  <a:lnTo>
                    <a:pt x="405409" y="2936646"/>
                  </a:lnTo>
                  <a:lnTo>
                    <a:pt x="405498" y="2934030"/>
                  </a:lnTo>
                  <a:lnTo>
                    <a:pt x="405523" y="2932760"/>
                  </a:lnTo>
                  <a:lnTo>
                    <a:pt x="405955" y="2942920"/>
                  </a:lnTo>
                  <a:lnTo>
                    <a:pt x="406984" y="2932760"/>
                  </a:lnTo>
                  <a:lnTo>
                    <a:pt x="407111" y="2931490"/>
                  </a:lnTo>
                  <a:lnTo>
                    <a:pt x="407847" y="2928950"/>
                  </a:lnTo>
                  <a:lnTo>
                    <a:pt x="407847" y="2934030"/>
                  </a:lnTo>
                  <a:lnTo>
                    <a:pt x="408063" y="2937840"/>
                  </a:lnTo>
                  <a:lnTo>
                    <a:pt x="408978" y="2942920"/>
                  </a:lnTo>
                  <a:lnTo>
                    <a:pt x="410832" y="2940380"/>
                  </a:lnTo>
                  <a:lnTo>
                    <a:pt x="412508" y="2936646"/>
                  </a:lnTo>
                  <a:lnTo>
                    <a:pt x="413296" y="2939110"/>
                  </a:lnTo>
                  <a:lnTo>
                    <a:pt x="417144" y="2940380"/>
                  </a:lnTo>
                  <a:lnTo>
                    <a:pt x="419150" y="2935300"/>
                  </a:lnTo>
                  <a:lnTo>
                    <a:pt x="417156" y="2930220"/>
                  </a:lnTo>
                  <a:lnTo>
                    <a:pt x="414820" y="2926410"/>
                  </a:lnTo>
                  <a:lnTo>
                    <a:pt x="418617" y="2925140"/>
                  </a:lnTo>
                  <a:lnTo>
                    <a:pt x="419214" y="2927680"/>
                  </a:lnTo>
                  <a:lnTo>
                    <a:pt x="419125" y="2931490"/>
                  </a:lnTo>
                  <a:lnTo>
                    <a:pt x="420878" y="2935300"/>
                  </a:lnTo>
                  <a:lnTo>
                    <a:pt x="427901" y="2937840"/>
                  </a:lnTo>
                  <a:lnTo>
                    <a:pt x="424332" y="2926410"/>
                  </a:lnTo>
                  <a:lnTo>
                    <a:pt x="422859" y="2925140"/>
                  </a:lnTo>
                  <a:lnTo>
                    <a:pt x="421386" y="2923870"/>
                  </a:lnTo>
                  <a:lnTo>
                    <a:pt x="427685" y="2928950"/>
                  </a:lnTo>
                  <a:lnTo>
                    <a:pt x="426567" y="2930220"/>
                  </a:lnTo>
                  <a:lnTo>
                    <a:pt x="438899" y="2931490"/>
                  </a:lnTo>
                  <a:lnTo>
                    <a:pt x="439013" y="2930220"/>
                  </a:lnTo>
                  <a:lnTo>
                    <a:pt x="441540" y="2925140"/>
                  </a:lnTo>
                  <a:lnTo>
                    <a:pt x="441515" y="2931490"/>
                  </a:lnTo>
                  <a:lnTo>
                    <a:pt x="447167" y="2932760"/>
                  </a:lnTo>
                  <a:lnTo>
                    <a:pt x="454914" y="2932760"/>
                  </a:lnTo>
                  <a:lnTo>
                    <a:pt x="461213" y="2931490"/>
                  </a:lnTo>
                  <a:lnTo>
                    <a:pt x="469201" y="2930220"/>
                  </a:lnTo>
                  <a:lnTo>
                    <a:pt x="472109" y="2927680"/>
                  </a:lnTo>
                  <a:lnTo>
                    <a:pt x="471868" y="2925140"/>
                  </a:lnTo>
                  <a:lnTo>
                    <a:pt x="471741" y="2923870"/>
                  </a:lnTo>
                  <a:lnTo>
                    <a:pt x="471614" y="2922600"/>
                  </a:lnTo>
                  <a:lnTo>
                    <a:pt x="470865" y="2920060"/>
                  </a:lnTo>
                  <a:lnTo>
                    <a:pt x="469379" y="2914980"/>
                  </a:lnTo>
                  <a:lnTo>
                    <a:pt x="470877" y="2917520"/>
                  </a:lnTo>
                  <a:lnTo>
                    <a:pt x="473583" y="2920060"/>
                  </a:lnTo>
                  <a:lnTo>
                    <a:pt x="477113" y="2918790"/>
                  </a:lnTo>
                  <a:lnTo>
                    <a:pt x="475589" y="2921330"/>
                  </a:lnTo>
                  <a:lnTo>
                    <a:pt x="476935" y="2923870"/>
                  </a:lnTo>
                  <a:lnTo>
                    <a:pt x="480225" y="2925140"/>
                  </a:lnTo>
                  <a:lnTo>
                    <a:pt x="482904" y="2918790"/>
                  </a:lnTo>
                  <a:lnTo>
                    <a:pt x="485279" y="2914980"/>
                  </a:lnTo>
                  <a:lnTo>
                    <a:pt x="490029" y="2907360"/>
                  </a:lnTo>
                  <a:lnTo>
                    <a:pt x="492848" y="2901010"/>
                  </a:lnTo>
                  <a:lnTo>
                    <a:pt x="494157" y="2897200"/>
                  </a:lnTo>
                  <a:lnTo>
                    <a:pt x="497878" y="2887040"/>
                  </a:lnTo>
                  <a:lnTo>
                    <a:pt x="499287" y="2883230"/>
                  </a:lnTo>
                  <a:lnTo>
                    <a:pt x="495871" y="2880690"/>
                  </a:lnTo>
                  <a:lnTo>
                    <a:pt x="495973" y="2878150"/>
                  </a:lnTo>
                  <a:lnTo>
                    <a:pt x="496163" y="2873070"/>
                  </a:lnTo>
                  <a:lnTo>
                    <a:pt x="499402" y="2869260"/>
                  </a:lnTo>
                  <a:lnTo>
                    <a:pt x="504774" y="2862910"/>
                  </a:lnTo>
                  <a:lnTo>
                    <a:pt x="515721" y="2851480"/>
                  </a:lnTo>
                  <a:lnTo>
                    <a:pt x="523049" y="2845130"/>
                  </a:lnTo>
                  <a:lnTo>
                    <a:pt x="524027" y="2843860"/>
                  </a:lnTo>
                  <a:lnTo>
                    <a:pt x="527977" y="2838780"/>
                  </a:lnTo>
                  <a:lnTo>
                    <a:pt x="529653" y="2836240"/>
                  </a:lnTo>
                  <a:lnTo>
                    <a:pt x="533019" y="2831160"/>
                  </a:lnTo>
                  <a:lnTo>
                    <a:pt x="538619" y="2824810"/>
                  </a:lnTo>
                  <a:lnTo>
                    <a:pt x="545198" y="2819730"/>
                  </a:lnTo>
                  <a:lnTo>
                    <a:pt x="550532" y="2818460"/>
                  </a:lnTo>
                  <a:lnTo>
                    <a:pt x="553275" y="2826080"/>
                  </a:lnTo>
                  <a:lnTo>
                    <a:pt x="564997" y="2823540"/>
                  </a:lnTo>
                  <a:lnTo>
                    <a:pt x="565200" y="2818460"/>
                  </a:lnTo>
                  <a:lnTo>
                    <a:pt x="565302" y="2815920"/>
                  </a:lnTo>
                  <a:lnTo>
                    <a:pt x="566483" y="2812110"/>
                  </a:lnTo>
                  <a:lnTo>
                    <a:pt x="568032" y="2818460"/>
                  </a:lnTo>
                  <a:lnTo>
                    <a:pt x="575652" y="2817190"/>
                  </a:lnTo>
                  <a:lnTo>
                    <a:pt x="579437" y="2827350"/>
                  </a:lnTo>
                  <a:lnTo>
                    <a:pt x="585279" y="2828620"/>
                  </a:lnTo>
                  <a:lnTo>
                    <a:pt x="585724" y="2834970"/>
                  </a:lnTo>
                  <a:lnTo>
                    <a:pt x="585368" y="2842590"/>
                  </a:lnTo>
                  <a:lnTo>
                    <a:pt x="590854" y="2843860"/>
                  </a:lnTo>
                  <a:lnTo>
                    <a:pt x="596696" y="2846400"/>
                  </a:lnTo>
                  <a:lnTo>
                    <a:pt x="600290" y="2840050"/>
                  </a:lnTo>
                  <a:lnTo>
                    <a:pt x="604634" y="2837510"/>
                  </a:lnTo>
                  <a:lnTo>
                    <a:pt x="608025" y="2828620"/>
                  </a:lnTo>
                  <a:lnTo>
                    <a:pt x="604913" y="2824810"/>
                  </a:lnTo>
                  <a:lnTo>
                    <a:pt x="610349" y="2821000"/>
                  </a:lnTo>
                  <a:lnTo>
                    <a:pt x="613003" y="2817190"/>
                  </a:lnTo>
                  <a:lnTo>
                    <a:pt x="614781" y="2814650"/>
                  </a:lnTo>
                  <a:lnTo>
                    <a:pt x="615251" y="2812110"/>
                  </a:lnTo>
                  <a:lnTo>
                    <a:pt x="615721" y="2809570"/>
                  </a:lnTo>
                  <a:lnTo>
                    <a:pt x="616153" y="2804490"/>
                  </a:lnTo>
                  <a:lnTo>
                    <a:pt x="619036" y="2799410"/>
                  </a:lnTo>
                  <a:lnTo>
                    <a:pt x="632815" y="2762580"/>
                  </a:lnTo>
                  <a:lnTo>
                    <a:pt x="631786" y="2756230"/>
                  </a:lnTo>
                  <a:lnTo>
                    <a:pt x="637819" y="2749880"/>
                  </a:lnTo>
                  <a:lnTo>
                    <a:pt x="641692" y="2748610"/>
                  </a:lnTo>
                  <a:lnTo>
                    <a:pt x="640803" y="2743530"/>
                  </a:lnTo>
                  <a:lnTo>
                    <a:pt x="650417" y="2743530"/>
                  </a:lnTo>
                  <a:lnTo>
                    <a:pt x="656640" y="2737180"/>
                  </a:lnTo>
                  <a:lnTo>
                    <a:pt x="658253" y="2724480"/>
                  </a:lnTo>
                  <a:lnTo>
                    <a:pt x="658723" y="2723210"/>
                  </a:lnTo>
                  <a:lnTo>
                    <a:pt x="664019" y="2709240"/>
                  </a:lnTo>
                  <a:lnTo>
                    <a:pt x="658215" y="2707970"/>
                  </a:lnTo>
                  <a:lnTo>
                    <a:pt x="663422" y="2705430"/>
                  </a:lnTo>
                  <a:lnTo>
                    <a:pt x="668997" y="2702890"/>
                  </a:lnTo>
                  <a:lnTo>
                    <a:pt x="677468" y="2692730"/>
                  </a:lnTo>
                  <a:lnTo>
                    <a:pt x="673963" y="2687650"/>
                  </a:lnTo>
                  <a:lnTo>
                    <a:pt x="674255" y="2674950"/>
                  </a:lnTo>
                  <a:lnTo>
                    <a:pt x="681901" y="2674950"/>
                  </a:lnTo>
                  <a:lnTo>
                    <a:pt x="685292" y="2663520"/>
                  </a:lnTo>
                  <a:lnTo>
                    <a:pt x="685253" y="2658440"/>
                  </a:lnTo>
                  <a:lnTo>
                    <a:pt x="690041" y="2644470"/>
                  </a:lnTo>
                  <a:lnTo>
                    <a:pt x="694626" y="2633040"/>
                  </a:lnTo>
                  <a:lnTo>
                    <a:pt x="700849" y="2624150"/>
                  </a:lnTo>
                  <a:lnTo>
                    <a:pt x="708825" y="2620340"/>
                  </a:lnTo>
                  <a:lnTo>
                    <a:pt x="715314" y="2617800"/>
                  </a:lnTo>
                  <a:lnTo>
                    <a:pt x="723658" y="2613990"/>
                  </a:lnTo>
                  <a:lnTo>
                    <a:pt x="730110" y="2607640"/>
                  </a:lnTo>
                  <a:lnTo>
                    <a:pt x="730846" y="2601290"/>
                  </a:lnTo>
                  <a:close/>
                </a:path>
                <a:path w="3981450" h="4761865">
                  <a:moveTo>
                    <a:pt x="730859" y="4221861"/>
                  </a:moveTo>
                  <a:lnTo>
                    <a:pt x="729716" y="4215333"/>
                  </a:lnTo>
                  <a:lnTo>
                    <a:pt x="729005" y="4208754"/>
                  </a:lnTo>
                  <a:lnTo>
                    <a:pt x="728827" y="4202138"/>
                  </a:lnTo>
                  <a:lnTo>
                    <a:pt x="729297" y="4195521"/>
                  </a:lnTo>
                  <a:lnTo>
                    <a:pt x="724954" y="4196346"/>
                  </a:lnTo>
                  <a:lnTo>
                    <a:pt x="723493" y="4198734"/>
                  </a:lnTo>
                  <a:lnTo>
                    <a:pt x="723214" y="4205452"/>
                  </a:lnTo>
                  <a:lnTo>
                    <a:pt x="721499" y="4217505"/>
                  </a:lnTo>
                  <a:lnTo>
                    <a:pt x="719632" y="4207129"/>
                  </a:lnTo>
                  <a:lnTo>
                    <a:pt x="717956" y="4211028"/>
                  </a:lnTo>
                  <a:lnTo>
                    <a:pt x="718426" y="4215308"/>
                  </a:lnTo>
                  <a:lnTo>
                    <a:pt x="720001" y="4219118"/>
                  </a:lnTo>
                  <a:lnTo>
                    <a:pt x="723455" y="4220616"/>
                  </a:lnTo>
                  <a:lnTo>
                    <a:pt x="727214" y="4221086"/>
                  </a:lnTo>
                  <a:lnTo>
                    <a:pt x="730859" y="4221861"/>
                  </a:lnTo>
                  <a:close/>
                </a:path>
                <a:path w="3981450" h="4761865">
                  <a:moveTo>
                    <a:pt x="842568" y="619836"/>
                  </a:moveTo>
                  <a:lnTo>
                    <a:pt x="839216" y="617524"/>
                  </a:lnTo>
                  <a:lnTo>
                    <a:pt x="835215" y="615149"/>
                  </a:lnTo>
                  <a:lnTo>
                    <a:pt x="834301" y="615492"/>
                  </a:lnTo>
                  <a:lnTo>
                    <a:pt x="842568" y="619836"/>
                  </a:lnTo>
                  <a:close/>
                </a:path>
                <a:path w="3981450" h="4761865">
                  <a:moveTo>
                    <a:pt x="929855" y="4761496"/>
                  </a:moveTo>
                  <a:lnTo>
                    <a:pt x="928077" y="4761052"/>
                  </a:lnTo>
                  <a:lnTo>
                    <a:pt x="927430" y="4761496"/>
                  </a:lnTo>
                  <a:lnTo>
                    <a:pt x="929855" y="4761496"/>
                  </a:lnTo>
                  <a:close/>
                </a:path>
                <a:path w="3981450" h="4761865">
                  <a:moveTo>
                    <a:pt x="1009205" y="652335"/>
                  </a:moveTo>
                  <a:lnTo>
                    <a:pt x="978789" y="633387"/>
                  </a:lnTo>
                  <a:lnTo>
                    <a:pt x="962418" y="634720"/>
                  </a:lnTo>
                  <a:lnTo>
                    <a:pt x="945781" y="634580"/>
                  </a:lnTo>
                  <a:lnTo>
                    <a:pt x="929119" y="633831"/>
                  </a:lnTo>
                  <a:lnTo>
                    <a:pt x="912660" y="633387"/>
                  </a:lnTo>
                  <a:lnTo>
                    <a:pt x="901242" y="632383"/>
                  </a:lnTo>
                  <a:lnTo>
                    <a:pt x="890930" y="630859"/>
                  </a:lnTo>
                  <a:lnTo>
                    <a:pt x="880872" y="630999"/>
                  </a:lnTo>
                  <a:lnTo>
                    <a:pt x="870254" y="635000"/>
                  </a:lnTo>
                  <a:lnTo>
                    <a:pt x="868286" y="636168"/>
                  </a:lnTo>
                  <a:lnTo>
                    <a:pt x="856932" y="638098"/>
                  </a:lnTo>
                  <a:lnTo>
                    <a:pt x="863333" y="633755"/>
                  </a:lnTo>
                  <a:lnTo>
                    <a:pt x="865936" y="632002"/>
                  </a:lnTo>
                  <a:lnTo>
                    <a:pt x="870546" y="631405"/>
                  </a:lnTo>
                  <a:lnTo>
                    <a:pt x="874318" y="629119"/>
                  </a:lnTo>
                  <a:lnTo>
                    <a:pt x="867346" y="631126"/>
                  </a:lnTo>
                  <a:lnTo>
                    <a:pt x="859688" y="632917"/>
                  </a:lnTo>
                  <a:lnTo>
                    <a:pt x="851979" y="633755"/>
                  </a:lnTo>
                  <a:lnTo>
                    <a:pt x="844791" y="632904"/>
                  </a:lnTo>
                  <a:lnTo>
                    <a:pt x="837374" y="630758"/>
                  </a:lnTo>
                  <a:lnTo>
                    <a:pt x="836066" y="621538"/>
                  </a:lnTo>
                  <a:lnTo>
                    <a:pt x="830961" y="616737"/>
                  </a:lnTo>
                  <a:lnTo>
                    <a:pt x="834301" y="615492"/>
                  </a:lnTo>
                  <a:lnTo>
                    <a:pt x="831977" y="614273"/>
                  </a:lnTo>
                  <a:lnTo>
                    <a:pt x="819721" y="612622"/>
                  </a:lnTo>
                  <a:lnTo>
                    <a:pt x="775246" y="622477"/>
                  </a:lnTo>
                  <a:lnTo>
                    <a:pt x="758520" y="633755"/>
                  </a:lnTo>
                  <a:lnTo>
                    <a:pt x="751128" y="638352"/>
                  </a:lnTo>
                  <a:lnTo>
                    <a:pt x="740143" y="640816"/>
                  </a:lnTo>
                  <a:lnTo>
                    <a:pt x="728472" y="642493"/>
                  </a:lnTo>
                  <a:lnTo>
                    <a:pt x="719074" y="644715"/>
                  </a:lnTo>
                  <a:lnTo>
                    <a:pt x="712038" y="647750"/>
                  </a:lnTo>
                  <a:lnTo>
                    <a:pt x="703757" y="651002"/>
                  </a:lnTo>
                  <a:lnTo>
                    <a:pt x="698169" y="652335"/>
                  </a:lnTo>
                  <a:lnTo>
                    <a:pt x="1009205" y="652335"/>
                  </a:lnTo>
                  <a:close/>
                </a:path>
                <a:path w="3981450" h="4761865">
                  <a:moveTo>
                    <a:pt x="1044816" y="804494"/>
                  </a:moveTo>
                  <a:lnTo>
                    <a:pt x="1043051" y="797852"/>
                  </a:lnTo>
                  <a:lnTo>
                    <a:pt x="1040790" y="795845"/>
                  </a:lnTo>
                  <a:lnTo>
                    <a:pt x="1036459" y="792010"/>
                  </a:lnTo>
                  <a:lnTo>
                    <a:pt x="1038860" y="790943"/>
                  </a:lnTo>
                  <a:lnTo>
                    <a:pt x="1040853" y="790003"/>
                  </a:lnTo>
                  <a:lnTo>
                    <a:pt x="1043012" y="788911"/>
                  </a:lnTo>
                  <a:lnTo>
                    <a:pt x="1034783" y="784085"/>
                  </a:lnTo>
                  <a:lnTo>
                    <a:pt x="1032116" y="780351"/>
                  </a:lnTo>
                  <a:lnTo>
                    <a:pt x="1028687" y="775563"/>
                  </a:lnTo>
                  <a:lnTo>
                    <a:pt x="1023975" y="765708"/>
                  </a:lnTo>
                  <a:lnTo>
                    <a:pt x="1019835" y="756920"/>
                  </a:lnTo>
                  <a:lnTo>
                    <a:pt x="1018895" y="749236"/>
                  </a:lnTo>
                  <a:lnTo>
                    <a:pt x="1020559" y="741260"/>
                  </a:lnTo>
                  <a:lnTo>
                    <a:pt x="1019937" y="734441"/>
                  </a:lnTo>
                  <a:lnTo>
                    <a:pt x="1012063" y="730237"/>
                  </a:lnTo>
                  <a:lnTo>
                    <a:pt x="1001153" y="728218"/>
                  </a:lnTo>
                  <a:lnTo>
                    <a:pt x="1003782" y="724509"/>
                  </a:lnTo>
                  <a:lnTo>
                    <a:pt x="1005230" y="722452"/>
                  </a:lnTo>
                  <a:lnTo>
                    <a:pt x="1009713" y="715987"/>
                  </a:lnTo>
                  <a:lnTo>
                    <a:pt x="1014056" y="712698"/>
                  </a:lnTo>
                  <a:lnTo>
                    <a:pt x="1019441" y="711136"/>
                  </a:lnTo>
                  <a:lnTo>
                    <a:pt x="1024509" y="709193"/>
                  </a:lnTo>
                  <a:lnTo>
                    <a:pt x="1027861" y="704799"/>
                  </a:lnTo>
                  <a:lnTo>
                    <a:pt x="1027976" y="692150"/>
                  </a:lnTo>
                  <a:lnTo>
                    <a:pt x="1022705" y="679424"/>
                  </a:lnTo>
                  <a:lnTo>
                    <a:pt x="1015669" y="666978"/>
                  </a:lnTo>
                  <a:lnTo>
                    <a:pt x="1014323" y="663943"/>
                  </a:lnTo>
                  <a:lnTo>
                    <a:pt x="1011593" y="657758"/>
                  </a:lnTo>
                  <a:lnTo>
                    <a:pt x="1010742" y="655815"/>
                  </a:lnTo>
                  <a:lnTo>
                    <a:pt x="1010056" y="654265"/>
                  </a:lnTo>
                  <a:lnTo>
                    <a:pt x="1009510" y="653021"/>
                  </a:lnTo>
                  <a:lnTo>
                    <a:pt x="695312" y="653021"/>
                  </a:lnTo>
                  <a:lnTo>
                    <a:pt x="687870" y="653021"/>
                  </a:lnTo>
                  <a:lnTo>
                    <a:pt x="688136" y="656043"/>
                  </a:lnTo>
                  <a:lnTo>
                    <a:pt x="694499" y="658380"/>
                  </a:lnTo>
                  <a:lnTo>
                    <a:pt x="692861" y="654265"/>
                  </a:lnTo>
                  <a:lnTo>
                    <a:pt x="695934" y="654583"/>
                  </a:lnTo>
                  <a:lnTo>
                    <a:pt x="698639" y="655739"/>
                  </a:lnTo>
                  <a:lnTo>
                    <a:pt x="700697" y="657504"/>
                  </a:lnTo>
                  <a:lnTo>
                    <a:pt x="700100" y="658190"/>
                  </a:lnTo>
                  <a:lnTo>
                    <a:pt x="699452" y="660908"/>
                  </a:lnTo>
                  <a:lnTo>
                    <a:pt x="700227" y="663943"/>
                  </a:lnTo>
                  <a:lnTo>
                    <a:pt x="698728" y="663943"/>
                  </a:lnTo>
                  <a:lnTo>
                    <a:pt x="691527" y="661289"/>
                  </a:lnTo>
                  <a:lnTo>
                    <a:pt x="689279" y="667867"/>
                  </a:lnTo>
                  <a:lnTo>
                    <a:pt x="693369" y="673417"/>
                  </a:lnTo>
                  <a:lnTo>
                    <a:pt x="695121" y="677151"/>
                  </a:lnTo>
                  <a:lnTo>
                    <a:pt x="695896" y="683882"/>
                  </a:lnTo>
                  <a:lnTo>
                    <a:pt x="692708" y="688911"/>
                  </a:lnTo>
                  <a:lnTo>
                    <a:pt x="688606" y="693661"/>
                  </a:lnTo>
                  <a:lnTo>
                    <a:pt x="686689" y="699541"/>
                  </a:lnTo>
                  <a:lnTo>
                    <a:pt x="691286" y="703884"/>
                  </a:lnTo>
                  <a:lnTo>
                    <a:pt x="696480" y="707669"/>
                  </a:lnTo>
                  <a:lnTo>
                    <a:pt x="706399" y="713613"/>
                  </a:lnTo>
                  <a:lnTo>
                    <a:pt x="702259" y="716902"/>
                  </a:lnTo>
                  <a:lnTo>
                    <a:pt x="700303" y="725258"/>
                  </a:lnTo>
                  <a:lnTo>
                    <a:pt x="706501" y="724509"/>
                  </a:lnTo>
                  <a:lnTo>
                    <a:pt x="707275" y="730529"/>
                  </a:lnTo>
                  <a:lnTo>
                    <a:pt x="708418" y="735863"/>
                  </a:lnTo>
                  <a:lnTo>
                    <a:pt x="707047" y="743635"/>
                  </a:lnTo>
                  <a:lnTo>
                    <a:pt x="701433" y="745731"/>
                  </a:lnTo>
                  <a:lnTo>
                    <a:pt x="710412" y="753706"/>
                  </a:lnTo>
                  <a:lnTo>
                    <a:pt x="706488" y="757491"/>
                  </a:lnTo>
                  <a:lnTo>
                    <a:pt x="711441" y="760857"/>
                  </a:lnTo>
                  <a:lnTo>
                    <a:pt x="717181" y="766991"/>
                  </a:lnTo>
                  <a:lnTo>
                    <a:pt x="718235" y="773620"/>
                  </a:lnTo>
                  <a:lnTo>
                    <a:pt x="716280" y="780796"/>
                  </a:lnTo>
                  <a:lnTo>
                    <a:pt x="712965" y="788517"/>
                  </a:lnTo>
                  <a:lnTo>
                    <a:pt x="721055" y="790943"/>
                  </a:lnTo>
                  <a:lnTo>
                    <a:pt x="716838" y="780351"/>
                  </a:lnTo>
                  <a:lnTo>
                    <a:pt x="729488" y="783996"/>
                  </a:lnTo>
                  <a:lnTo>
                    <a:pt x="727557" y="785164"/>
                  </a:lnTo>
                  <a:lnTo>
                    <a:pt x="731570" y="790943"/>
                  </a:lnTo>
                  <a:lnTo>
                    <a:pt x="731697" y="791032"/>
                  </a:lnTo>
                  <a:lnTo>
                    <a:pt x="737069" y="793483"/>
                  </a:lnTo>
                  <a:lnTo>
                    <a:pt x="745007" y="793851"/>
                  </a:lnTo>
                  <a:lnTo>
                    <a:pt x="752233" y="795083"/>
                  </a:lnTo>
                  <a:lnTo>
                    <a:pt x="755523" y="800125"/>
                  </a:lnTo>
                  <a:lnTo>
                    <a:pt x="757885" y="797610"/>
                  </a:lnTo>
                  <a:lnTo>
                    <a:pt x="767219" y="795845"/>
                  </a:lnTo>
                  <a:lnTo>
                    <a:pt x="770559" y="803160"/>
                  </a:lnTo>
                  <a:lnTo>
                    <a:pt x="763905" y="806716"/>
                  </a:lnTo>
                  <a:lnTo>
                    <a:pt x="762127" y="808253"/>
                  </a:lnTo>
                  <a:lnTo>
                    <a:pt x="768845" y="810590"/>
                  </a:lnTo>
                  <a:lnTo>
                    <a:pt x="771144" y="814158"/>
                  </a:lnTo>
                  <a:lnTo>
                    <a:pt x="779729" y="826071"/>
                  </a:lnTo>
                  <a:lnTo>
                    <a:pt x="787336" y="818413"/>
                  </a:lnTo>
                  <a:lnTo>
                    <a:pt x="791527" y="815606"/>
                  </a:lnTo>
                  <a:lnTo>
                    <a:pt x="788974" y="813485"/>
                  </a:lnTo>
                  <a:lnTo>
                    <a:pt x="787565" y="810768"/>
                  </a:lnTo>
                  <a:lnTo>
                    <a:pt x="787285" y="807478"/>
                  </a:lnTo>
                  <a:lnTo>
                    <a:pt x="794677" y="810133"/>
                  </a:lnTo>
                  <a:lnTo>
                    <a:pt x="802030" y="813168"/>
                  </a:lnTo>
                  <a:lnTo>
                    <a:pt x="809548" y="815098"/>
                  </a:lnTo>
                  <a:lnTo>
                    <a:pt x="817422" y="814438"/>
                  </a:lnTo>
                  <a:lnTo>
                    <a:pt x="816660" y="818464"/>
                  </a:lnTo>
                  <a:lnTo>
                    <a:pt x="817321" y="829856"/>
                  </a:lnTo>
                  <a:lnTo>
                    <a:pt x="830643" y="825627"/>
                  </a:lnTo>
                  <a:lnTo>
                    <a:pt x="833920" y="828395"/>
                  </a:lnTo>
                  <a:lnTo>
                    <a:pt x="840613" y="830211"/>
                  </a:lnTo>
                  <a:lnTo>
                    <a:pt x="846823" y="834148"/>
                  </a:lnTo>
                  <a:lnTo>
                    <a:pt x="854557" y="841502"/>
                  </a:lnTo>
                  <a:lnTo>
                    <a:pt x="860945" y="849337"/>
                  </a:lnTo>
                  <a:lnTo>
                    <a:pt x="863104" y="854684"/>
                  </a:lnTo>
                  <a:lnTo>
                    <a:pt x="867625" y="852563"/>
                  </a:lnTo>
                  <a:lnTo>
                    <a:pt x="873226" y="848944"/>
                  </a:lnTo>
                  <a:lnTo>
                    <a:pt x="878738" y="846442"/>
                  </a:lnTo>
                  <a:lnTo>
                    <a:pt x="883043" y="847674"/>
                  </a:lnTo>
                  <a:lnTo>
                    <a:pt x="885786" y="850963"/>
                  </a:lnTo>
                  <a:lnTo>
                    <a:pt x="890714" y="853173"/>
                  </a:lnTo>
                  <a:lnTo>
                    <a:pt x="894880" y="858316"/>
                  </a:lnTo>
                  <a:lnTo>
                    <a:pt x="893178" y="863752"/>
                  </a:lnTo>
                  <a:lnTo>
                    <a:pt x="901331" y="863066"/>
                  </a:lnTo>
                  <a:lnTo>
                    <a:pt x="911313" y="854633"/>
                  </a:lnTo>
                  <a:lnTo>
                    <a:pt x="913853" y="853287"/>
                  </a:lnTo>
                  <a:lnTo>
                    <a:pt x="929614" y="855230"/>
                  </a:lnTo>
                  <a:lnTo>
                    <a:pt x="930694" y="858723"/>
                  </a:lnTo>
                  <a:lnTo>
                    <a:pt x="943737" y="853287"/>
                  </a:lnTo>
                  <a:lnTo>
                    <a:pt x="947039" y="851903"/>
                  </a:lnTo>
                  <a:lnTo>
                    <a:pt x="955154" y="853046"/>
                  </a:lnTo>
                  <a:lnTo>
                    <a:pt x="969810" y="856970"/>
                  </a:lnTo>
                  <a:lnTo>
                    <a:pt x="973302" y="862482"/>
                  </a:lnTo>
                  <a:lnTo>
                    <a:pt x="987831" y="867638"/>
                  </a:lnTo>
                  <a:lnTo>
                    <a:pt x="997546" y="867575"/>
                  </a:lnTo>
                  <a:lnTo>
                    <a:pt x="1003947" y="872096"/>
                  </a:lnTo>
                  <a:lnTo>
                    <a:pt x="1004404" y="868781"/>
                  </a:lnTo>
                  <a:lnTo>
                    <a:pt x="1004557" y="867664"/>
                  </a:lnTo>
                  <a:lnTo>
                    <a:pt x="1000887" y="868781"/>
                  </a:lnTo>
                  <a:lnTo>
                    <a:pt x="1000417" y="867549"/>
                  </a:lnTo>
                  <a:lnTo>
                    <a:pt x="998067" y="861390"/>
                  </a:lnTo>
                  <a:lnTo>
                    <a:pt x="998601" y="856970"/>
                  </a:lnTo>
                  <a:lnTo>
                    <a:pt x="997102" y="853046"/>
                  </a:lnTo>
                  <a:lnTo>
                    <a:pt x="997000" y="852563"/>
                  </a:lnTo>
                  <a:lnTo>
                    <a:pt x="996962" y="851903"/>
                  </a:lnTo>
                  <a:lnTo>
                    <a:pt x="996708" y="846442"/>
                  </a:lnTo>
                  <a:lnTo>
                    <a:pt x="996670" y="845604"/>
                  </a:lnTo>
                  <a:lnTo>
                    <a:pt x="1000137" y="838898"/>
                  </a:lnTo>
                  <a:lnTo>
                    <a:pt x="1005497" y="832866"/>
                  </a:lnTo>
                  <a:lnTo>
                    <a:pt x="1010881" y="827608"/>
                  </a:lnTo>
                  <a:lnTo>
                    <a:pt x="1012812" y="825627"/>
                  </a:lnTo>
                  <a:lnTo>
                    <a:pt x="1036751" y="807478"/>
                  </a:lnTo>
                  <a:lnTo>
                    <a:pt x="1044816" y="804494"/>
                  </a:lnTo>
                  <a:close/>
                </a:path>
                <a:path w="3981450" h="4761865">
                  <a:moveTo>
                    <a:pt x="1209535" y="0"/>
                  </a:moveTo>
                  <a:lnTo>
                    <a:pt x="1206779" y="774"/>
                  </a:lnTo>
                  <a:lnTo>
                    <a:pt x="1204074" y="1676"/>
                  </a:lnTo>
                  <a:lnTo>
                    <a:pt x="1201420" y="2717"/>
                  </a:lnTo>
                  <a:lnTo>
                    <a:pt x="1204353" y="2489"/>
                  </a:lnTo>
                  <a:lnTo>
                    <a:pt x="1207046" y="1574"/>
                  </a:lnTo>
                  <a:lnTo>
                    <a:pt x="1209535" y="0"/>
                  </a:lnTo>
                  <a:close/>
                </a:path>
                <a:path w="3981450" h="4761865">
                  <a:moveTo>
                    <a:pt x="1265364" y="5054"/>
                  </a:moveTo>
                  <a:lnTo>
                    <a:pt x="1261122" y="3505"/>
                  </a:lnTo>
                  <a:lnTo>
                    <a:pt x="1256817" y="5829"/>
                  </a:lnTo>
                  <a:lnTo>
                    <a:pt x="1259751" y="6451"/>
                  </a:lnTo>
                  <a:lnTo>
                    <a:pt x="1262595" y="6197"/>
                  </a:lnTo>
                  <a:lnTo>
                    <a:pt x="1265364" y="5054"/>
                  </a:lnTo>
                  <a:close/>
                </a:path>
                <a:path w="3981450" h="4761865">
                  <a:moveTo>
                    <a:pt x="1383639" y="1008303"/>
                  </a:moveTo>
                  <a:lnTo>
                    <a:pt x="1381633" y="1004671"/>
                  </a:lnTo>
                  <a:lnTo>
                    <a:pt x="1374775" y="1006856"/>
                  </a:lnTo>
                  <a:lnTo>
                    <a:pt x="1371663" y="1006754"/>
                  </a:lnTo>
                  <a:lnTo>
                    <a:pt x="1375676" y="1007110"/>
                  </a:lnTo>
                  <a:lnTo>
                    <a:pt x="1379715" y="1007376"/>
                  </a:lnTo>
                  <a:lnTo>
                    <a:pt x="1383639" y="1008303"/>
                  </a:lnTo>
                  <a:close/>
                </a:path>
                <a:path w="3981450" h="4761865">
                  <a:moveTo>
                    <a:pt x="1412481" y="1687690"/>
                  </a:moveTo>
                  <a:lnTo>
                    <a:pt x="1408658" y="1685010"/>
                  </a:lnTo>
                  <a:lnTo>
                    <a:pt x="1408582" y="1684883"/>
                  </a:lnTo>
                  <a:lnTo>
                    <a:pt x="1408709" y="1685290"/>
                  </a:lnTo>
                  <a:lnTo>
                    <a:pt x="1412481" y="1687690"/>
                  </a:lnTo>
                  <a:close/>
                </a:path>
                <a:path w="3981450" h="4761865">
                  <a:moveTo>
                    <a:pt x="1421523" y="1691970"/>
                  </a:moveTo>
                  <a:lnTo>
                    <a:pt x="1420368" y="1691157"/>
                  </a:lnTo>
                  <a:lnTo>
                    <a:pt x="1414043" y="1688465"/>
                  </a:lnTo>
                  <a:lnTo>
                    <a:pt x="1421523" y="1691970"/>
                  </a:lnTo>
                  <a:close/>
                </a:path>
                <a:path w="3981450" h="4761865">
                  <a:moveTo>
                    <a:pt x="1423212" y="1692757"/>
                  </a:moveTo>
                  <a:lnTo>
                    <a:pt x="1421523" y="1691970"/>
                  </a:lnTo>
                  <a:lnTo>
                    <a:pt x="1422869" y="1692897"/>
                  </a:lnTo>
                  <a:lnTo>
                    <a:pt x="1423212" y="1692757"/>
                  </a:lnTo>
                  <a:close/>
                </a:path>
                <a:path w="3981450" h="4761865">
                  <a:moveTo>
                    <a:pt x="1452410" y="4391926"/>
                  </a:moveTo>
                  <a:lnTo>
                    <a:pt x="1443697" y="4391926"/>
                  </a:lnTo>
                  <a:lnTo>
                    <a:pt x="1434782" y="4393196"/>
                  </a:lnTo>
                  <a:lnTo>
                    <a:pt x="1425994" y="4391926"/>
                  </a:lnTo>
                  <a:lnTo>
                    <a:pt x="1417637" y="4389386"/>
                  </a:lnTo>
                  <a:lnTo>
                    <a:pt x="1416837" y="4394466"/>
                  </a:lnTo>
                  <a:lnTo>
                    <a:pt x="1416786" y="4409706"/>
                  </a:lnTo>
                  <a:lnTo>
                    <a:pt x="1409763" y="4414786"/>
                  </a:lnTo>
                  <a:lnTo>
                    <a:pt x="1403045" y="4413516"/>
                  </a:lnTo>
                  <a:lnTo>
                    <a:pt x="1399438" y="4413516"/>
                  </a:lnTo>
                  <a:lnTo>
                    <a:pt x="1389481" y="4410976"/>
                  </a:lnTo>
                  <a:lnTo>
                    <a:pt x="1381645" y="4405896"/>
                  </a:lnTo>
                  <a:lnTo>
                    <a:pt x="1375829" y="4398276"/>
                  </a:lnTo>
                  <a:lnTo>
                    <a:pt x="1374178" y="4394466"/>
                  </a:lnTo>
                  <a:lnTo>
                    <a:pt x="1373632" y="4393196"/>
                  </a:lnTo>
                  <a:lnTo>
                    <a:pt x="1371968" y="4389386"/>
                  </a:lnTo>
                  <a:lnTo>
                    <a:pt x="1370723" y="4377956"/>
                  </a:lnTo>
                  <a:lnTo>
                    <a:pt x="1373466" y="4369066"/>
                  </a:lnTo>
                  <a:lnTo>
                    <a:pt x="1378381" y="4361446"/>
                  </a:lnTo>
                  <a:lnTo>
                    <a:pt x="1383626" y="4352556"/>
                  </a:lnTo>
                  <a:lnTo>
                    <a:pt x="1385938" y="4347476"/>
                  </a:lnTo>
                  <a:lnTo>
                    <a:pt x="1386979" y="4344936"/>
                  </a:lnTo>
                  <a:lnTo>
                    <a:pt x="1388021" y="4342396"/>
                  </a:lnTo>
                  <a:lnTo>
                    <a:pt x="1389075" y="4339856"/>
                  </a:lnTo>
                  <a:lnTo>
                    <a:pt x="1401152" y="4341126"/>
                  </a:lnTo>
                  <a:lnTo>
                    <a:pt x="1404531" y="4346206"/>
                  </a:lnTo>
                  <a:lnTo>
                    <a:pt x="1409103" y="4348746"/>
                  </a:lnTo>
                  <a:lnTo>
                    <a:pt x="1414500" y="4350016"/>
                  </a:lnTo>
                  <a:lnTo>
                    <a:pt x="1416151" y="4348746"/>
                  </a:lnTo>
                  <a:lnTo>
                    <a:pt x="1416443" y="4344936"/>
                  </a:lnTo>
                  <a:lnTo>
                    <a:pt x="1417764" y="4339856"/>
                  </a:lnTo>
                  <a:lnTo>
                    <a:pt x="1419898" y="4333506"/>
                  </a:lnTo>
                  <a:lnTo>
                    <a:pt x="1420863" y="4327156"/>
                  </a:lnTo>
                  <a:lnTo>
                    <a:pt x="1421168" y="4319536"/>
                  </a:lnTo>
                  <a:lnTo>
                    <a:pt x="1421358" y="4313186"/>
                  </a:lnTo>
                  <a:lnTo>
                    <a:pt x="1421892" y="4301756"/>
                  </a:lnTo>
                  <a:lnTo>
                    <a:pt x="1415669" y="4256036"/>
                  </a:lnTo>
                  <a:lnTo>
                    <a:pt x="1409369" y="4242066"/>
                  </a:lnTo>
                  <a:lnTo>
                    <a:pt x="1406779" y="4234446"/>
                  </a:lnTo>
                  <a:lnTo>
                    <a:pt x="1405610" y="4228096"/>
                  </a:lnTo>
                  <a:lnTo>
                    <a:pt x="1405013" y="4219206"/>
                  </a:lnTo>
                  <a:lnTo>
                    <a:pt x="1403781" y="4211586"/>
                  </a:lnTo>
                  <a:lnTo>
                    <a:pt x="1402054" y="4202696"/>
                  </a:lnTo>
                  <a:lnTo>
                    <a:pt x="1400022" y="4195076"/>
                  </a:lnTo>
                  <a:lnTo>
                    <a:pt x="1394625" y="4184916"/>
                  </a:lnTo>
                  <a:lnTo>
                    <a:pt x="1389240" y="4182376"/>
                  </a:lnTo>
                  <a:lnTo>
                    <a:pt x="1386547" y="4181106"/>
                  </a:lnTo>
                  <a:lnTo>
                    <a:pt x="1376514" y="4181106"/>
                  </a:lnTo>
                  <a:lnTo>
                    <a:pt x="1365237" y="4182376"/>
                  </a:lnTo>
                  <a:lnTo>
                    <a:pt x="1353146" y="4179836"/>
                  </a:lnTo>
                  <a:lnTo>
                    <a:pt x="1342237" y="4176026"/>
                  </a:lnTo>
                  <a:lnTo>
                    <a:pt x="1331226" y="4173486"/>
                  </a:lnTo>
                  <a:lnTo>
                    <a:pt x="1318856" y="4173486"/>
                  </a:lnTo>
                  <a:lnTo>
                    <a:pt x="1314462" y="4174756"/>
                  </a:lnTo>
                  <a:lnTo>
                    <a:pt x="1307249" y="4176026"/>
                  </a:lnTo>
                  <a:lnTo>
                    <a:pt x="1301483" y="4184916"/>
                  </a:lnTo>
                  <a:lnTo>
                    <a:pt x="1301661" y="4187456"/>
                  </a:lnTo>
                  <a:lnTo>
                    <a:pt x="1288618" y="4192536"/>
                  </a:lnTo>
                  <a:lnTo>
                    <a:pt x="1281099" y="4192536"/>
                  </a:lnTo>
                  <a:lnTo>
                    <a:pt x="1268361" y="4200156"/>
                  </a:lnTo>
                  <a:lnTo>
                    <a:pt x="1265555" y="4207776"/>
                  </a:lnTo>
                  <a:lnTo>
                    <a:pt x="1261325" y="4212856"/>
                  </a:lnTo>
                  <a:lnTo>
                    <a:pt x="1257058" y="4217936"/>
                  </a:lnTo>
                  <a:lnTo>
                    <a:pt x="1252016" y="4223016"/>
                  </a:lnTo>
                  <a:lnTo>
                    <a:pt x="1246682" y="4226826"/>
                  </a:lnTo>
                  <a:lnTo>
                    <a:pt x="1241552" y="4230636"/>
                  </a:lnTo>
                  <a:lnTo>
                    <a:pt x="1235202" y="4235716"/>
                  </a:lnTo>
                  <a:lnTo>
                    <a:pt x="1229690" y="4235716"/>
                  </a:lnTo>
                  <a:lnTo>
                    <a:pt x="1224788" y="4242066"/>
                  </a:lnTo>
                  <a:lnTo>
                    <a:pt x="1221663" y="4248416"/>
                  </a:lnTo>
                  <a:lnTo>
                    <a:pt x="1220114" y="4254766"/>
                  </a:lnTo>
                  <a:lnTo>
                    <a:pt x="1218907" y="4261116"/>
                  </a:lnTo>
                  <a:lnTo>
                    <a:pt x="1216837" y="4267466"/>
                  </a:lnTo>
                  <a:lnTo>
                    <a:pt x="1213281" y="4275086"/>
                  </a:lnTo>
                  <a:lnTo>
                    <a:pt x="1204836" y="4278896"/>
                  </a:lnTo>
                  <a:lnTo>
                    <a:pt x="1198194" y="4290326"/>
                  </a:lnTo>
                  <a:lnTo>
                    <a:pt x="1185494" y="4291596"/>
                  </a:lnTo>
                  <a:lnTo>
                    <a:pt x="1173670" y="4295406"/>
                  </a:lnTo>
                  <a:lnTo>
                    <a:pt x="1177213" y="4295406"/>
                  </a:lnTo>
                  <a:lnTo>
                    <a:pt x="1175346" y="4306836"/>
                  </a:lnTo>
                  <a:lnTo>
                    <a:pt x="1173899" y="4310646"/>
                  </a:lnTo>
                  <a:lnTo>
                    <a:pt x="1172260" y="4315726"/>
                  </a:lnTo>
                  <a:lnTo>
                    <a:pt x="1169962" y="4322076"/>
                  </a:lnTo>
                  <a:lnTo>
                    <a:pt x="1167358" y="4327156"/>
                  </a:lnTo>
                  <a:lnTo>
                    <a:pt x="1163993" y="4333506"/>
                  </a:lnTo>
                  <a:lnTo>
                    <a:pt x="1159383" y="4337316"/>
                  </a:lnTo>
                  <a:lnTo>
                    <a:pt x="1152664" y="4342396"/>
                  </a:lnTo>
                  <a:lnTo>
                    <a:pt x="1144600" y="4337316"/>
                  </a:lnTo>
                  <a:lnTo>
                    <a:pt x="1139202" y="4341126"/>
                  </a:lnTo>
                  <a:lnTo>
                    <a:pt x="1129703" y="4344936"/>
                  </a:lnTo>
                  <a:lnTo>
                    <a:pt x="1119606" y="4342396"/>
                  </a:lnTo>
                  <a:lnTo>
                    <a:pt x="1109370" y="4337316"/>
                  </a:lnTo>
                  <a:lnTo>
                    <a:pt x="1099502" y="4336046"/>
                  </a:lnTo>
                  <a:lnTo>
                    <a:pt x="1094790" y="4333506"/>
                  </a:lnTo>
                  <a:lnTo>
                    <a:pt x="1089507" y="4329696"/>
                  </a:lnTo>
                  <a:lnTo>
                    <a:pt x="1084173" y="4324616"/>
                  </a:lnTo>
                  <a:lnTo>
                    <a:pt x="1079309" y="4320806"/>
                  </a:lnTo>
                  <a:lnTo>
                    <a:pt x="1072083" y="4316996"/>
                  </a:lnTo>
                  <a:lnTo>
                    <a:pt x="1064437" y="4318266"/>
                  </a:lnTo>
                  <a:lnTo>
                    <a:pt x="1051712" y="4329696"/>
                  </a:lnTo>
                  <a:lnTo>
                    <a:pt x="1051991" y="4337316"/>
                  </a:lnTo>
                  <a:lnTo>
                    <a:pt x="1048575" y="4355096"/>
                  </a:lnTo>
                  <a:lnTo>
                    <a:pt x="1043495" y="4360176"/>
                  </a:lnTo>
                  <a:lnTo>
                    <a:pt x="1028357" y="4369066"/>
                  </a:lnTo>
                  <a:lnTo>
                    <a:pt x="1026896" y="4377956"/>
                  </a:lnTo>
                  <a:lnTo>
                    <a:pt x="1017282" y="4383036"/>
                  </a:lnTo>
                  <a:lnTo>
                    <a:pt x="1014907" y="4383036"/>
                  </a:lnTo>
                  <a:lnTo>
                    <a:pt x="1009738" y="4384306"/>
                  </a:lnTo>
                  <a:lnTo>
                    <a:pt x="1011008" y="4388116"/>
                  </a:lnTo>
                  <a:lnTo>
                    <a:pt x="1009345" y="4389386"/>
                  </a:lnTo>
                  <a:lnTo>
                    <a:pt x="999845" y="4393196"/>
                  </a:lnTo>
                  <a:lnTo>
                    <a:pt x="976337" y="4390656"/>
                  </a:lnTo>
                  <a:lnTo>
                    <a:pt x="967282" y="4394466"/>
                  </a:lnTo>
                  <a:lnTo>
                    <a:pt x="964971" y="4385576"/>
                  </a:lnTo>
                  <a:lnTo>
                    <a:pt x="965339" y="4379226"/>
                  </a:lnTo>
                  <a:lnTo>
                    <a:pt x="967701" y="4371606"/>
                  </a:lnTo>
                  <a:lnTo>
                    <a:pt x="971308" y="4363986"/>
                  </a:lnTo>
                  <a:lnTo>
                    <a:pt x="973175" y="4357636"/>
                  </a:lnTo>
                  <a:lnTo>
                    <a:pt x="961720" y="4316996"/>
                  </a:lnTo>
                  <a:lnTo>
                    <a:pt x="946289" y="4301756"/>
                  </a:lnTo>
                  <a:lnTo>
                    <a:pt x="941717" y="4294136"/>
                  </a:lnTo>
                  <a:lnTo>
                    <a:pt x="941819" y="4333506"/>
                  </a:lnTo>
                  <a:lnTo>
                    <a:pt x="941133" y="4363986"/>
                  </a:lnTo>
                  <a:lnTo>
                    <a:pt x="940130" y="4394466"/>
                  </a:lnTo>
                  <a:lnTo>
                    <a:pt x="939342" y="4430026"/>
                  </a:lnTo>
                  <a:lnTo>
                    <a:pt x="929436" y="4468126"/>
                  </a:lnTo>
                  <a:lnTo>
                    <a:pt x="919492" y="4470666"/>
                  </a:lnTo>
                  <a:lnTo>
                    <a:pt x="919124" y="4477016"/>
                  </a:lnTo>
                  <a:lnTo>
                    <a:pt x="910882" y="4480826"/>
                  </a:lnTo>
                  <a:lnTo>
                    <a:pt x="904468" y="4480826"/>
                  </a:lnTo>
                  <a:lnTo>
                    <a:pt x="909637" y="4487176"/>
                  </a:lnTo>
                  <a:lnTo>
                    <a:pt x="901026" y="4489716"/>
                  </a:lnTo>
                  <a:lnTo>
                    <a:pt x="899414" y="4487176"/>
                  </a:lnTo>
                  <a:lnTo>
                    <a:pt x="897788" y="4484636"/>
                  </a:lnTo>
                  <a:lnTo>
                    <a:pt x="882700" y="4484636"/>
                  </a:lnTo>
                  <a:lnTo>
                    <a:pt x="869784" y="4487176"/>
                  </a:lnTo>
                  <a:lnTo>
                    <a:pt x="862939" y="4485906"/>
                  </a:lnTo>
                  <a:lnTo>
                    <a:pt x="847420" y="4480826"/>
                  </a:lnTo>
                  <a:lnTo>
                    <a:pt x="840397" y="4478286"/>
                  </a:lnTo>
                  <a:lnTo>
                    <a:pt x="834415" y="4471936"/>
                  </a:lnTo>
                  <a:lnTo>
                    <a:pt x="833653" y="4469396"/>
                  </a:lnTo>
                  <a:lnTo>
                    <a:pt x="833272" y="4468126"/>
                  </a:lnTo>
                  <a:lnTo>
                    <a:pt x="834072" y="4463046"/>
                  </a:lnTo>
                  <a:lnTo>
                    <a:pt x="834085" y="4459236"/>
                  </a:lnTo>
                  <a:lnTo>
                    <a:pt x="830529" y="4456696"/>
                  </a:lnTo>
                  <a:lnTo>
                    <a:pt x="825690" y="4455426"/>
                  </a:lnTo>
                  <a:lnTo>
                    <a:pt x="826579" y="4445266"/>
                  </a:lnTo>
                  <a:lnTo>
                    <a:pt x="814146" y="4449076"/>
                  </a:lnTo>
                  <a:lnTo>
                    <a:pt x="810590" y="4457966"/>
                  </a:lnTo>
                  <a:lnTo>
                    <a:pt x="809155" y="4469396"/>
                  </a:lnTo>
                  <a:lnTo>
                    <a:pt x="803021" y="4468126"/>
                  </a:lnTo>
                  <a:lnTo>
                    <a:pt x="798995" y="4471936"/>
                  </a:lnTo>
                  <a:lnTo>
                    <a:pt x="801192" y="4480826"/>
                  </a:lnTo>
                  <a:lnTo>
                    <a:pt x="805332" y="4488446"/>
                  </a:lnTo>
                  <a:lnTo>
                    <a:pt x="810031" y="4496066"/>
                  </a:lnTo>
                  <a:lnTo>
                    <a:pt x="813955" y="4504956"/>
                  </a:lnTo>
                  <a:lnTo>
                    <a:pt x="816711" y="4512576"/>
                  </a:lnTo>
                  <a:lnTo>
                    <a:pt x="819048" y="4521466"/>
                  </a:lnTo>
                  <a:lnTo>
                    <a:pt x="821258" y="4529086"/>
                  </a:lnTo>
                  <a:lnTo>
                    <a:pt x="837209" y="4570996"/>
                  </a:lnTo>
                  <a:lnTo>
                    <a:pt x="854862" y="4602746"/>
                  </a:lnTo>
                  <a:lnTo>
                    <a:pt x="860488" y="4614176"/>
                  </a:lnTo>
                  <a:lnTo>
                    <a:pt x="864552" y="4624336"/>
                  </a:lnTo>
                  <a:lnTo>
                    <a:pt x="866927" y="4635766"/>
                  </a:lnTo>
                  <a:lnTo>
                    <a:pt x="867549" y="4648466"/>
                  </a:lnTo>
                  <a:lnTo>
                    <a:pt x="866711" y="4656086"/>
                  </a:lnTo>
                  <a:lnTo>
                    <a:pt x="864171" y="4662436"/>
                  </a:lnTo>
                  <a:lnTo>
                    <a:pt x="859332" y="4666246"/>
                  </a:lnTo>
                  <a:lnTo>
                    <a:pt x="851585" y="4664976"/>
                  </a:lnTo>
                  <a:lnTo>
                    <a:pt x="845680" y="4678946"/>
                  </a:lnTo>
                  <a:lnTo>
                    <a:pt x="856373" y="4678946"/>
                  </a:lnTo>
                  <a:lnTo>
                    <a:pt x="854684" y="4682756"/>
                  </a:lnTo>
                  <a:lnTo>
                    <a:pt x="858570" y="4686566"/>
                  </a:lnTo>
                  <a:lnTo>
                    <a:pt x="855484" y="4684026"/>
                  </a:lnTo>
                  <a:lnTo>
                    <a:pt x="857694" y="4689106"/>
                  </a:lnTo>
                  <a:lnTo>
                    <a:pt x="861923" y="4695456"/>
                  </a:lnTo>
                  <a:lnTo>
                    <a:pt x="864908" y="4699266"/>
                  </a:lnTo>
                  <a:lnTo>
                    <a:pt x="867829" y="4704346"/>
                  </a:lnTo>
                  <a:lnTo>
                    <a:pt x="871004" y="4710696"/>
                  </a:lnTo>
                  <a:lnTo>
                    <a:pt x="870077" y="4715776"/>
                  </a:lnTo>
                  <a:lnTo>
                    <a:pt x="866152" y="4729746"/>
                  </a:lnTo>
                  <a:lnTo>
                    <a:pt x="866317" y="4736096"/>
                  </a:lnTo>
                  <a:lnTo>
                    <a:pt x="871308" y="4739906"/>
                  </a:lnTo>
                  <a:lnTo>
                    <a:pt x="871169" y="4736096"/>
                  </a:lnTo>
                  <a:lnTo>
                    <a:pt x="868959" y="4728476"/>
                  </a:lnTo>
                  <a:lnTo>
                    <a:pt x="883970" y="4725936"/>
                  </a:lnTo>
                  <a:lnTo>
                    <a:pt x="887031" y="4732286"/>
                  </a:lnTo>
                  <a:lnTo>
                    <a:pt x="884097" y="4739906"/>
                  </a:lnTo>
                  <a:lnTo>
                    <a:pt x="890130" y="4741176"/>
                  </a:lnTo>
                  <a:lnTo>
                    <a:pt x="898194" y="4742446"/>
                  </a:lnTo>
                  <a:lnTo>
                    <a:pt x="904062" y="4744986"/>
                  </a:lnTo>
                  <a:lnTo>
                    <a:pt x="903439" y="4751336"/>
                  </a:lnTo>
                  <a:lnTo>
                    <a:pt x="907453" y="4752606"/>
                  </a:lnTo>
                  <a:lnTo>
                    <a:pt x="916266" y="4760226"/>
                  </a:lnTo>
                  <a:lnTo>
                    <a:pt x="919721" y="4758956"/>
                  </a:lnTo>
                  <a:lnTo>
                    <a:pt x="928077" y="4761052"/>
                  </a:lnTo>
                  <a:lnTo>
                    <a:pt x="931087" y="4758956"/>
                  </a:lnTo>
                  <a:lnTo>
                    <a:pt x="938390" y="4753876"/>
                  </a:lnTo>
                  <a:lnTo>
                    <a:pt x="944499" y="4748796"/>
                  </a:lnTo>
                  <a:lnTo>
                    <a:pt x="954544" y="4743716"/>
                  </a:lnTo>
                  <a:lnTo>
                    <a:pt x="959662" y="4744986"/>
                  </a:lnTo>
                  <a:lnTo>
                    <a:pt x="962088" y="4743716"/>
                  </a:lnTo>
                  <a:lnTo>
                    <a:pt x="964514" y="4742446"/>
                  </a:lnTo>
                  <a:lnTo>
                    <a:pt x="973226" y="4742446"/>
                  </a:lnTo>
                  <a:lnTo>
                    <a:pt x="984910" y="4743716"/>
                  </a:lnTo>
                  <a:lnTo>
                    <a:pt x="996022" y="4743716"/>
                  </a:lnTo>
                  <a:lnTo>
                    <a:pt x="998372" y="4742446"/>
                  </a:lnTo>
                  <a:lnTo>
                    <a:pt x="1003058" y="4739906"/>
                  </a:lnTo>
                  <a:lnTo>
                    <a:pt x="1009446" y="4732286"/>
                  </a:lnTo>
                  <a:lnTo>
                    <a:pt x="1018667" y="4728476"/>
                  </a:lnTo>
                  <a:lnTo>
                    <a:pt x="1028928" y="4725936"/>
                  </a:lnTo>
                  <a:lnTo>
                    <a:pt x="1038428" y="4725936"/>
                  </a:lnTo>
                  <a:lnTo>
                    <a:pt x="1038288" y="4724666"/>
                  </a:lnTo>
                  <a:lnTo>
                    <a:pt x="1038428" y="4723396"/>
                  </a:lnTo>
                  <a:lnTo>
                    <a:pt x="1040688" y="4728476"/>
                  </a:lnTo>
                  <a:lnTo>
                    <a:pt x="1048410" y="4725936"/>
                  </a:lnTo>
                  <a:lnTo>
                    <a:pt x="1060361" y="4731016"/>
                  </a:lnTo>
                  <a:lnTo>
                    <a:pt x="1057859" y="4727206"/>
                  </a:lnTo>
                  <a:lnTo>
                    <a:pt x="1062824" y="4725936"/>
                  </a:lnTo>
                  <a:lnTo>
                    <a:pt x="1071499" y="4723396"/>
                  </a:lnTo>
                  <a:lnTo>
                    <a:pt x="1089520" y="4725936"/>
                  </a:lnTo>
                  <a:lnTo>
                    <a:pt x="1097864" y="4729746"/>
                  </a:lnTo>
                  <a:lnTo>
                    <a:pt x="1106449" y="4732286"/>
                  </a:lnTo>
                  <a:lnTo>
                    <a:pt x="1112456" y="4731016"/>
                  </a:lnTo>
                  <a:lnTo>
                    <a:pt x="1117765" y="4728476"/>
                  </a:lnTo>
                  <a:lnTo>
                    <a:pt x="1124216" y="4723396"/>
                  </a:lnTo>
                  <a:lnTo>
                    <a:pt x="1131023" y="4722126"/>
                  </a:lnTo>
                  <a:lnTo>
                    <a:pt x="1138199" y="4723396"/>
                  </a:lnTo>
                  <a:lnTo>
                    <a:pt x="1145476" y="4725936"/>
                  </a:lnTo>
                  <a:lnTo>
                    <a:pt x="1152613" y="4725936"/>
                  </a:lnTo>
                  <a:lnTo>
                    <a:pt x="1146733" y="4722126"/>
                  </a:lnTo>
                  <a:lnTo>
                    <a:pt x="1144778" y="4720856"/>
                  </a:lnTo>
                  <a:lnTo>
                    <a:pt x="1152715" y="4713236"/>
                  </a:lnTo>
                  <a:lnTo>
                    <a:pt x="1166291" y="4709426"/>
                  </a:lnTo>
                  <a:lnTo>
                    <a:pt x="1174178" y="4713236"/>
                  </a:lnTo>
                  <a:lnTo>
                    <a:pt x="1182141" y="4713236"/>
                  </a:lnTo>
                  <a:lnTo>
                    <a:pt x="1226337" y="4689106"/>
                  </a:lnTo>
                  <a:lnTo>
                    <a:pt x="1229372" y="4686566"/>
                  </a:lnTo>
                  <a:lnTo>
                    <a:pt x="1238478" y="4678946"/>
                  </a:lnTo>
                  <a:lnTo>
                    <a:pt x="1274140" y="4649736"/>
                  </a:lnTo>
                  <a:lnTo>
                    <a:pt x="1297914" y="4623066"/>
                  </a:lnTo>
                  <a:lnTo>
                    <a:pt x="1306499" y="4614176"/>
                  </a:lnTo>
                  <a:lnTo>
                    <a:pt x="1336141" y="4586236"/>
                  </a:lnTo>
                  <a:lnTo>
                    <a:pt x="1357858" y="4554486"/>
                  </a:lnTo>
                  <a:lnTo>
                    <a:pt x="1361909" y="4546866"/>
                  </a:lnTo>
                  <a:lnTo>
                    <a:pt x="1365377" y="4541786"/>
                  </a:lnTo>
                  <a:lnTo>
                    <a:pt x="1371473" y="4536706"/>
                  </a:lnTo>
                  <a:lnTo>
                    <a:pt x="1373708" y="4530356"/>
                  </a:lnTo>
                  <a:lnTo>
                    <a:pt x="1377518" y="4521466"/>
                  </a:lnTo>
                  <a:lnTo>
                    <a:pt x="1382674" y="4512576"/>
                  </a:lnTo>
                  <a:lnTo>
                    <a:pt x="1388719" y="4503686"/>
                  </a:lnTo>
                  <a:lnTo>
                    <a:pt x="1395158" y="4496066"/>
                  </a:lnTo>
                  <a:lnTo>
                    <a:pt x="1397596" y="4493526"/>
                  </a:lnTo>
                  <a:lnTo>
                    <a:pt x="1400060" y="4489716"/>
                  </a:lnTo>
                  <a:lnTo>
                    <a:pt x="1400873" y="4488446"/>
                  </a:lnTo>
                  <a:lnTo>
                    <a:pt x="1407807" y="4487176"/>
                  </a:lnTo>
                  <a:lnTo>
                    <a:pt x="1414487" y="4488446"/>
                  </a:lnTo>
                  <a:lnTo>
                    <a:pt x="1413916" y="4487176"/>
                  </a:lnTo>
                  <a:lnTo>
                    <a:pt x="1412214" y="4483366"/>
                  </a:lnTo>
                  <a:lnTo>
                    <a:pt x="1421422" y="4479556"/>
                  </a:lnTo>
                  <a:lnTo>
                    <a:pt x="1427886" y="4471936"/>
                  </a:lnTo>
                  <a:lnTo>
                    <a:pt x="1432191" y="4461776"/>
                  </a:lnTo>
                  <a:lnTo>
                    <a:pt x="1439291" y="4437646"/>
                  </a:lnTo>
                  <a:lnTo>
                    <a:pt x="1443964" y="4422406"/>
                  </a:lnTo>
                  <a:lnTo>
                    <a:pt x="1446225" y="4414786"/>
                  </a:lnTo>
                  <a:lnTo>
                    <a:pt x="1448485" y="4407166"/>
                  </a:lnTo>
                  <a:lnTo>
                    <a:pt x="1452079" y="4393196"/>
                  </a:lnTo>
                  <a:lnTo>
                    <a:pt x="1452410" y="4391926"/>
                  </a:lnTo>
                  <a:close/>
                </a:path>
                <a:path w="3981450" h="4761865">
                  <a:moveTo>
                    <a:pt x="1518081" y="1844382"/>
                  </a:moveTo>
                  <a:lnTo>
                    <a:pt x="1516900" y="1842985"/>
                  </a:lnTo>
                  <a:lnTo>
                    <a:pt x="1515605" y="1841690"/>
                  </a:lnTo>
                  <a:lnTo>
                    <a:pt x="1514221" y="1840509"/>
                  </a:lnTo>
                  <a:lnTo>
                    <a:pt x="1513433" y="1843697"/>
                  </a:lnTo>
                  <a:lnTo>
                    <a:pt x="1514894" y="1845157"/>
                  </a:lnTo>
                  <a:lnTo>
                    <a:pt x="1518081" y="1844382"/>
                  </a:lnTo>
                  <a:close/>
                </a:path>
                <a:path w="3981450" h="4761865">
                  <a:moveTo>
                    <a:pt x="1543443" y="1651355"/>
                  </a:moveTo>
                  <a:lnTo>
                    <a:pt x="1521726" y="1628749"/>
                  </a:lnTo>
                  <a:lnTo>
                    <a:pt x="1521396" y="1642008"/>
                  </a:lnTo>
                  <a:lnTo>
                    <a:pt x="1519047" y="1646250"/>
                  </a:lnTo>
                  <a:lnTo>
                    <a:pt x="1521371" y="1650695"/>
                  </a:lnTo>
                  <a:lnTo>
                    <a:pt x="1519847" y="1657134"/>
                  </a:lnTo>
                  <a:lnTo>
                    <a:pt x="1520278" y="1666252"/>
                  </a:lnTo>
                  <a:lnTo>
                    <a:pt x="1527556" y="1663712"/>
                  </a:lnTo>
                  <a:lnTo>
                    <a:pt x="1528775" y="1664131"/>
                  </a:lnTo>
                  <a:lnTo>
                    <a:pt x="1520456" y="1675561"/>
                  </a:lnTo>
                  <a:lnTo>
                    <a:pt x="1517561" y="1686166"/>
                  </a:lnTo>
                  <a:lnTo>
                    <a:pt x="1527467" y="1686293"/>
                  </a:lnTo>
                  <a:lnTo>
                    <a:pt x="1540967" y="1676704"/>
                  </a:lnTo>
                  <a:lnTo>
                    <a:pt x="1542427" y="1676577"/>
                  </a:lnTo>
                  <a:lnTo>
                    <a:pt x="1543367" y="1658454"/>
                  </a:lnTo>
                  <a:lnTo>
                    <a:pt x="1543443" y="1651355"/>
                  </a:lnTo>
                  <a:close/>
                </a:path>
                <a:path w="3981450" h="4761865">
                  <a:moveTo>
                    <a:pt x="1575371" y="2030857"/>
                  </a:moveTo>
                  <a:lnTo>
                    <a:pt x="1573923" y="2028532"/>
                  </a:lnTo>
                  <a:lnTo>
                    <a:pt x="1571015" y="2023872"/>
                  </a:lnTo>
                  <a:lnTo>
                    <a:pt x="1562785" y="2021738"/>
                  </a:lnTo>
                  <a:lnTo>
                    <a:pt x="1558086" y="2014867"/>
                  </a:lnTo>
                  <a:lnTo>
                    <a:pt x="1554187" y="2009546"/>
                  </a:lnTo>
                  <a:lnTo>
                    <a:pt x="1550212" y="2004441"/>
                  </a:lnTo>
                  <a:lnTo>
                    <a:pt x="1546440" y="1999170"/>
                  </a:lnTo>
                  <a:lnTo>
                    <a:pt x="1543113" y="1993379"/>
                  </a:lnTo>
                  <a:lnTo>
                    <a:pt x="1535303" y="1977745"/>
                  </a:lnTo>
                  <a:lnTo>
                    <a:pt x="1527302" y="1962251"/>
                  </a:lnTo>
                  <a:lnTo>
                    <a:pt x="1507744" y="1925078"/>
                  </a:lnTo>
                  <a:lnTo>
                    <a:pt x="1504175" y="1918919"/>
                  </a:lnTo>
                  <a:lnTo>
                    <a:pt x="1499476" y="1909851"/>
                  </a:lnTo>
                  <a:lnTo>
                    <a:pt x="1494256" y="1905101"/>
                  </a:lnTo>
                  <a:lnTo>
                    <a:pt x="1494586" y="1899513"/>
                  </a:lnTo>
                  <a:lnTo>
                    <a:pt x="1497723" y="1896402"/>
                  </a:lnTo>
                  <a:lnTo>
                    <a:pt x="1494078" y="1890763"/>
                  </a:lnTo>
                  <a:lnTo>
                    <a:pt x="1491678" y="1887715"/>
                  </a:lnTo>
                  <a:lnTo>
                    <a:pt x="1487246" y="1876920"/>
                  </a:lnTo>
                  <a:lnTo>
                    <a:pt x="1484236" y="1870837"/>
                  </a:lnTo>
                  <a:lnTo>
                    <a:pt x="1474355" y="1860816"/>
                  </a:lnTo>
                  <a:lnTo>
                    <a:pt x="1479867" y="1854212"/>
                  </a:lnTo>
                  <a:lnTo>
                    <a:pt x="1473212" y="1849018"/>
                  </a:lnTo>
                  <a:lnTo>
                    <a:pt x="1476870" y="1850783"/>
                  </a:lnTo>
                  <a:lnTo>
                    <a:pt x="1476806" y="1849018"/>
                  </a:lnTo>
                  <a:lnTo>
                    <a:pt x="1476679" y="1848307"/>
                  </a:lnTo>
                  <a:lnTo>
                    <a:pt x="1474851" y="1844738"/>
                  </a:lnTo>
                  <a:lnTo>
                    <a:pt x="1472958" y="1841944"/>
                  </a:lnTo>
                  <a:lnTo>
                    <a:pt x="1469796" y="1838198"/>
                  </a:lnTo>
                  <a:lnTo>
                    <a:pt x="1465834" y="1835238"/>
                  </a:lnTo>
                  <a:lnTo>
                    <a:pt x="1462366" y="1831797"/>
                  </a:lnTo>
                  <a:lnTo>
                    <a:pt x="1437690" y="1795564"/>
                  </a:lnTo>
                  <a:lnTo>
                    <a:pt x="1434896" y="1787029"/>
                  </a:lnTo>
                  <a:lnTo>
                    <a:pt x="1431848" y="1778558"/>
                  </a:lnTo>
                  <a:lnTo>
                    <a:pt x="1426883" y="1770557"/>
                  </a:lnTo>
                  <a:lnTo>
                    <a:pt x="1424838" y="1765261"/>
                  </a:lnTo>
                  <a:lnTo>
                    <a:pt x="1425638" y="1759026"/>
                  </a:lnTo>
                  <a:lnTo>
                    <a:pt x="1428305" y="1752917"/>
                  </a:lnTo>
                  <a:lnTo>
                    <a:pt x="1431823" y="1748040"/>
                  </a:lnTo>
                  <a:lnTo>
                    <a:pt x="1434439" y="1757184"/>
                  </a:lnTo>
                  <a:lnTo>
                    <a:pt x="1437855" y="1766074"/>
                  </a:lnTo>
                  <a:lnTo>
                    <a:pt x="1442097" y="1774609"/>
                  </a:lnTo>
                  <a:lnTo>
                    <a:pt x="1447114" y="1782622"/>
                  </a:lnTo>
                  <a:lnTo>
                    <a:pt x="1456524" y="1794154"/>
                  </a:lnTo>
                  <a:lnTo>
                    <a:pt x="1459992" y="1800631"/>
                  </a:lnTo>
                  <a:lnTo>
                    <a:pt x="1460474" y="1808010"/>
                  </a:lnTo>
                  <a:lnTo>
                    <a:pt x="1461566" y="1814906"/>
                  </a:lnTo>
                  <a:lnTo>
                    <a:pt x="1466367" y="1820367"/>
                  </a:lnTo>
                  <a:lnTo>
                    <a:pt x="1472463" y="1825155"/>
                  </a:lnTo>
                  <a:lnTo>
                    <a:pt x="1477454" y="1830082"/>
                  </a:lnTo>
                  <a:lnTo>
                    <a:pt x="1481289" y="1835607"/>
                  </a:lnTo>
                  <a:lnTo>
                    <a:pt x="1485201" y="1841309"/>
                  </a:lnTo>
                  <a:lnTo>
                    <a:pt x="1495196" y="1848307"/>
                  </a:lnTo>
                  <a:lnTo>
                    <a:pt x="1500543" y="1849970"/>
                  </a:lnTo>
                  <a:lnTo>
                    <a:pt x="1504530" y="1853666"/>
                  </a:lnTo>
                  <a:lnTo>
                    <a:pt x="1502473" y="1847253"/>
                  </a:lnTo>
                  <a:lnTo>
                    <a:pt x="1510842" y="1840890"/>
                  </a:lnTo>
                  <a:lnTo>
                    <a:pt x="1510715" y="1830082"/>
                  </a:lnTo>
                  <a:lnTo>
                    <a:pt x="1510639" y="1825155"/>
                  </a:lnTo>
                  <a:lnTo>
                    <a:pt x="1510563" y="1822094"/>
                  </a:lnTo>
                  <a:lnTo>
                    <a:pt x="1513636" y="1814817"/>
                  </a:lnTo>
                  <a:lnTo>
                    <a:pt x="1516126" y="1804606"/>
                  </a:lnTo>
                  <a:lnTo>
                    <a:pt x="1517129" y="1793506"/>
                  </a:lnTo>
                  <a:lnTo>
                    <a:pt x="1518691" y="1782762"/>
                  </a:lnTo>
                  <a:lnTo>
                    <a:pt x="1522882" y="1773643"/>
                  </a:lnTo>
                  <a:lnTo>
                    <a:pt x="1524177" y="1766074"/>
                  </a:lnTo>
                  <a:lnTo>
                    <a:pt x="1524177" y="1765261"/>
                  </a:lnTo>
                  <a:lnTo>
                    <a:pt x="1521066" y="1754860"/>
                  </a:lnTo>
                  <a:lnTo>
                    <a:pt x="1517904" y="1748040"/>
                  </a:lnTo>
                  <a:lnTo>
                    <a:pt x="1516087" y="1744129"/>
                  </a:lnTo>
                  <a:lnTo>
                    <a:pt x="1512138" y="1735988"/>
                  </a:lnTo>
                  <a:lnTo>
                    <a:pt x="1507324" y="1723567"/>
                  </a:lnTo>
                  <a:lnTo>
                    <a:pt x="1502829" y="1711058"/>
                  </a:lnTo>
                  <a:lnTo>
                    <a:pt x="1502029" y="1708962"/>
                  </a:lnTo>
                  <a:lnTo>
                    <a:pt x="1498485" y="1699679"/>
                  </a:lnTo>
                  <a:lnTo>
                    <a:pt x="1498092" y="1698650"/>
                  </a:lnTo>
                  <a:lnTo>
                    <a:pt x="1497698" y="1697799"/>
                  </a:lnTo>
                  <a:lnTo>
                    <a:pt x="1493367" y="1688312"/>
                  </a:lnTo>
                  <a:lnTo>
                    <a:pt x="1494116" y="1689925"/>
                  </a:lnTo>
                  <a:lnTo>
                    <a:pt x="1495044" y="1691525"/>
                  </a:lnTo>
                  <a:lnTo>
                    <a:pt x="1497203" y="1689277"/>
                  </a:lnTo>
                  <a:lnTo>
                    <a:pt x="1507032" y="1677047"/>
                  </a:lnTo>
                  <a:lnTo>
                    <a:pt x="1502397" y="1674114"/>
                  </a:lnTo>
                  <a:lnTo>
                    <a:pt x="1499920" y="1678774"/>
                  </a:lnTo>
                  <a:lnTo>
                    <a:pt x="1496453" y="1682813"/>
                  </a:lnTo>
                  <a:lnTo>
                    <a:pt x="1492719" y="1686496"/>
                  </a:lnTo>
                  <a:lnTo>
                    <a:pt x="1493329" y="1688249"/>
                  </a:lnTo>
                  <a:lnTo>
                    <a:pt x="1492554" y="1686521"/>
                  </a:lnTo>
                  <a:lnTo>
                    <a:pt x="1487170" y="1691195"/>
                  </a:lnTo>
                  <a:lnTo>
                    <a:pt x="1480540" y="1693494"/>
                  </a:lnTo>
                  <a:lnTo>
                    <a:pt x="1466215" y="1697799"/>
                  </a:lnTo>
                  <a:lnTo>
                    <a:pt x="1458264" y="1695170"/>
                  </a:lnTo>
                  <a:lnTo>
                    <a:pt x="1451178" y="1699679"/>
                  </a:lnTo>
                  <a:lnTo>
                    <a:pt x="1451406" y="1698713"/>
                  </a:lnTo>
                  <a:lnTo>
                    <a:pt x="1453121" y="1691551"/>
                  </a:lnTo>
                  <a:lnTo>
                    <a:pt x="1442173" y="1698396"/>
                  </a:lnTo>
                  <a:lnTo>
                    <a:pt x="1438465" y="1698713"/>
                  </a:lnTo>
                  <a:lnTo>
                    <a:pt x="1431201" y="1697850"/>
                  </a:lnTo>
                  <a:lnTo>
                    <a:pt x="1425625" y="1694815"/>
                  </a:lnTo>
                  <a:lnTo>
                    <a:pt x="1422869" y="1692897"/>
                  </a:lnTo>
                  <a:lnTo>
                    <a:pt x="1410550" y="1698091"/>
                  </a:lnTo>
                  <a:lnTo>
                    <a:pt x="1410550" y="1699679"/>
                  </a:lnTo>
                  <a:lnTo>
                    <a:pt x="1405966" y="1695386"/>
                  </a:lnTo>
                  <a:lnTo>
                    <a:pt x="1409293" y="1693633"/>
                  </a:lnTo>
                  <a:lnTo>
                    <a:pt x="1399908" y="1691386"/>
                  </a:lnTo>
                  <a:lnTo>
                    <a:pt x="1395666" y="1690382"/>
                  </a:lnTo>
                  <a:lnTo>
                    <a:pt x="1396657" y="1689023"/>
                  </a:lnTo>
                  <a:lnTo>
                    <a:pt x="1400162" y="1684210"/>
                  </a:lnTo>
                  <a:lnTo>
                    <a:pt x="1401191" y="1682800"/>
                  </a:lnTo>
                  <a:lnTo>
                    <a:pt x="1400492" y="1680908"/>
                  </a:lnTo>
                  <a:lnTo>
                    <a:pt x="1399692" y="1678787"/>
                  </a:lnTo>
                  <a:lnTo>
                    <a:pt x="1404747" y="1679130"/>
                  </a:lnTo>
                  <a:lnTo>
                    <a:pt x="1408582" y="1684883"/>
                  </a:lnTo>
                  <a:lnTo>
                    <a:pt x="1406702" y="1679105"/>
                  </a:lnTo>
                  <a:lnTo>
                    <a:pt x="1405775" y="1678787"/>
                  </a:lnTo>
                  <a:lnTo>
                    <a:pt x="1397863" y="1676031"/>
                  </a:lnTo>
                  <a:lnTo>
                    <a:pt x="1393786" y="1680298"/>
                  </a:lnTo>
                  <a:lnTo>
                    <a:pt x="1389456" y="1680908"/>
                  </a:lnTo>
                  <a:lnTo>
                    <a:pt x="1383131" y="1680019"/>
                  </a:lnTo>
                  <a:lnTo>
                    <a:pt x="1377315" y="1677035"/>
                  </a:lnTo>
                  <a:lnTo>
                    <a:pt x="1371422" y="1674393"/>
                  </a:lnTo>
                  <a:lnTo>
                    <a:pt x="1364881" y="1674520"/>
                  </a:lnTo>
                  <a:lnTo>
                    <a:pt x="1368056" y="1676336"/>
                  </a:lnTo>
                  <a:lnTo>
                    <a:pt x="1362532" y="1679460"/>
                  </a:lnTo>
                  <a:lnTo>
                    <a:pt x="1354416" y="1682534"/>
                  </a:lnTo>
                  <a:lnTo>
                    <a:pt x="1349781" y="1684210"/>
                  </a:lnTo>
                  <a:lnTo>
                    <a:pt x="1350822" y="1683092"/>
                  </a:lnTo>
                  <a:lnTo>
                    <a:pt x="1353146" y="1680641"/>
                  </a:lnTo>
                  <a:lnTo>
                    <a:pt x="1357388" y="1678114"/>
                  </a:lnTo>
                  <a:lnTo>
                    <a:pt x="1361808" y="1676082"/>
                  </a:lnTo>
                  <a:lnTo>
                    <a:pt x="1355242" y="1676031"/>
                  </a:lnTo>
                  <a:lnTo>
                    <a:pt x="1349057" y="1683092"/>
                  </a:lnTo>
                  <a:lnTo>
                    <a:pt x="1342466" y="1679168"/>
                  </a:lnTo>
                  <a:lnTo>
                    <a:pt x="1341539" y="1683537"/>
                  </a:lnTo>
                  <a:lnTo>
                    <a:pt x="1338592" y="1686382"/>
                  </a:lnTo>
                  <a:lnTo>
                    <a:pt x="1338592" y="1690776"/>
                  </a:lnTo>
                  <a:lnTo>
                    <a:pt x="1338453" y="1690801"/>
                  </a:lnTo>
                  <a:lnTo>
                    <a:pt x="1338592" y="1690776"/>
                  </a:lnTo>
                  <a:lnTo>
                    <a:pt x="1338592" y="1686382"/>
                  </a:lnTo>
                  <a:lnTo>
                    <a:pt x="1337729" y="1687207"/>
                  </a:lnTo>
                  <a:lnTo>
                    <a:pt x="1333919" y="1689227"/>
                  </a:lnTo>
                  <a:lnTo>
                    <a:pt x="1335633" y="1689112"/>
                  </a:lnTo>
                  <a:lnTo>
                    <a:pt x="1335379" y="1689328"/>
                  </a:lnTo>
                  <a:lnTo>
                    <a:pt x="1335379" y="1691284"/>
                  </a:lnTo>
                  <a:lnTo>
                    <a:pt x="1334706" y="1691386"/>
                  </a:lnTo>
                  <a:lnTo>
                    <a:pt x="1333944" y="1690585"/>
                  </a:lnTo>
                  <a:lnTo>
                    <a:pt x="1334795" y="1691195"/>
                  </a:lnTo>
                  <a:lnTo>
                    <a:pt x="1335379" y="1691284"/>
                  </a:lnTo>
                  <a:lnTo>
                    <a:pt x="1335379" y="1689328"/>
                  </a:lnTo>
                  <a:lnTo>
                    <a:pt x="1333322" y="1689938"/>
                  </a:lnTo>
                  <a:lnTo>
                    <a:pt x="1332382" y="1688922"/>
                  </a:lnTo>
                  <a:lnTo>
                    <a:pt x="1329309" y="1686509"/>
                  </a:lnTo>
                  <a:lnTo>
                    <a:pt x="1324724" y="1691195"/>
                  </a:lnTo>
                  <a:lnTo>
                    <a:pt x="1322044" y="1693849"/>
                  </a:lnTo>
                  <a:lnTo>
                    <a:pt x="1289951" y="1708962"/>
                  </a:lnTo>
                  <a:lnTo>
                    <a:pt x="1282242" y="1706753"/>
                  </a:lnTo>
                  <a:lnTo>
                    <a:pt x="1275067" y="1703590"/>
                  </a:lnTo>
                  <a:lnTo>
                    <a:pt x="1267764" y="1700542"/>
                  </a:lnTo>
                  <a:lnTo>
                    <a:pt x="1259662" y="1698701"/>
                  </a:lnTo>
                  <a:lnTo>
                    <a:pt x="1256042" y="1698345"/>
                  </a:lnTo>
                  <a:lnTo>
                    <a:pt x="1252385" y="1698320"/>
                  </a:lnTo>
                  <a:lnTo>
                    <a:pt x="1245527" y="1696910"/>
                  </a:lnTo>
                  <a:lnTo>
                    <a:pt x="1244574" y="1693684"/>
                  </a:lnTo>
                  <a:lnTo>
                    <a:pt x="1244180" y="1692376"/>
                  </a:lnTo>
                  <a:lnTo>
                    <a:pt x="1236967" y="1693151"/>
                  </a:lnTo>
                  <a:lnTo>
                    <a:pt x="1233652" y="1693684"/>
                  </a:lnTo>
                  <a:lnTo>
                    <a:pt x="1224381" y="1690827"/>
                  </a:lnTo>
                  <a:lnTo>
                    <a:pt x="1223619" y="1685569"/>
                  </a:lnTo>
                  <a:lnTo>
                    <a:pt x="1210221" y="1682089"/>
                  </a:lnTo>
                  <a:lnTo>
                    <a:pt x="1206538" y="1681264"/>
                  </a:lnTo>
                  <a:lnTo>
                    <a:pt x="1201648" y="1680159"/>
                  </a:lnTo>
                  <a:lnTo>
                    <a:pt x="1192999" y="1678571"/>
                  </a:lnTo>
                  <a:lnTo>
                    <a:pt x="1184224" y="1677428"/>
                  </a:lnTo>
                  <a:lnTo>
                    <a:pt x="1176426" y="1676285"/>
                  </a:lnTo>
                  <a:lnTo>
                    <a:pt x="1168971" y="1675079"/>
                  </a:lnTo>
                  <a:lnTo>
                    <a:pt x="1161503" y="1674685"/>
                  </a:lnTo>
                  <a:lnTo>
                    <a:pt x="1153668" y="1675968"/>
                  </a:lnTo>
                  <a:lnTo>
                    <a:pt x="1147724" y="1677733"/>
                  </a:lnTo>
                  <a:lnTo>
                    <a:pt x="1136269" y="1681264"/>
                  </a:lnTo>
                  <a:lnTo>
                    <a:pt x="1135849" y="1671421"/>
                  </a:lnTo>
                  <a:lnTo>
                    <a:pt x="1127861" y="1680159"/>
                  </a:lnTo>
                  <a:lnTo>
                    <a:pt x="1127747" y="1680641"/>
                  </a:lnTo>
                  <a:lnTo>
                    <a:pt x="1126642" y="1688922"/>
                  </a:lnTo>
                  <a:lnTo>
                    <a:pt x="1126566" y="1689658"/>
                  </a:lnTo>
                  <a:lnTo>
                    <a:pt x="1128699" y="1699679"/>
                  </a:lnTo>
                  <a:lnTo>
                    <a:pt x="1130808" y="1710359"/>
                  </a:lnTo>
                  <a:lnTo>
                    <a:pt x="1129233" y="1719872"/>
                  </a:lnTo>
                  <a:lnTo>
                    <a:pt x="1125258" y="1729346"/>
                  </a:lnTo>
                  <a:lnTo>
                    <a:pt x="1122514" y="1738757"/>
                  </a:lnTo>
                  <a:lnTo>
                    <a:pt x="1124648" y="1748040"/>
                  </a:lnTo>
                  <a:lnTo>
                    <a:pt x="1128141" y="1756930"/>
                  </a:lnTo>
                  <a:lnTo>
                    <a:pt x="1130884" y="1767205"/>
                  </a:lnTo>
                  <a:lnTo>
                    <a:pt x="1136027" y="1808010"/>
                  </a:lnTo>
                  <a:lnTo>
                    <a:pt x="1136345" y="1818284"/>
                  </a:lnTo>
                  <a:lnTo>
                    <a:pt x="1137627" y="1848523"/>
                  </a:lnTo>
                  <a:lnTo>
                    <a:pt x="1137742" y="1853666"/>
                  </a:lnTo>
                  <a:lnTo>
                    <a:pt x="1138034" y="1870837"/>
                  </a:lnTo>
                  <a:lnTo>
                    <a:pt x="1138199" y="1887715"/>
                  </a:lnTo>
                  <a:lnTo>
                    <a:pt x="1138618" y="1913369"/>
                  </a:lnTo>
                  <a:lnTo>
                    <a:pt x="1139685" y="1956866"/>
                  </a:lnTo>
                  <a:lnTo>
                    <a:pt x="1141349" y="2031085"/>
                  </a:lnTo>
                  <a:lnTo>
                    <a:pt x="1141653" y="2043912"/>
                  </a:lnTo>
                  <a:lnTo>
                    <a:pt x="1142987" y="2087397"/>
                  </a:lnTo>
                  <a:lnTo>
                    <a:pt x="1143025" y="2094001"/>
                  </a:lnTo>
                  <a:lnTo>
                    <a:pt x="1143190" y="2102993"/>
                  </a:lnTo>
                  <a:lnTo>
                    <a:pt x="1143279" y="2105672"/>
                  </a:lnTo>
                  <a:lnTo>
                    <a:pt x="1144016" y="2115248"/>
                  </a:lnTo>
                  <a:lnTo>
                    <a:pt x="1145844" y="2120112"/>
                  </a:lnTo>
                  <a:lnTo>
                    <a:pt x="1155700" y="2121166"/>
                  </a:lnTo>
                  <a:lnTo>
                    <a:pt x="1166101" y="2121103"/>
                  </a:lnTo>
                  <a:lnTo>
                    <a:pt x="1176540" y="2120557"/>
                  </a:lnTo>
                  <a:lnTo>
                    <a:pt x="1186535" y="2120239"/>
                  </a:lnTo>
                  <a:lnTo>
                    <a:pt x="1359890" y="2120239"/>
                  </a:lnTo>
                  <a:lnTo>
                    <a:pt x="1380070" y="2121497"/>
                  </a:lnTo>
                  <a:lnTo>
                    <a:pt x="1391043" y="2120849"/>
                  </a:lnTo>
                  <a:lnTo>
                    <a:pt x="1392275" y="2120239"/>
                  </a:lnTo>
                  <a:lnTo>
                    <a:pt x="1397977" y="2117382"/>
                  </a:lnTo>
                  <a:lnTo>
                    <a:pt x="1399235" y="2115591"/>
                  </a:lnTo>
                  <a:lnTo>
                    <a:pt x="1402143" y="2105672"/>
                  </a:lnTo>
                  <a:lnTo>
                    <a:pt x="1407414" y="2113305"/>
                  </a:lnTo>
                  <a:lnTo>
                    <a:pt x="1404988" y="2117750"/>
                  </a:lnTo>
                  <a:lnTo>
                    <a:pt x="1404378" y="2119846"/>
                  </a:lnTo>
                  <a:lnTo>
                    <a:pt x="1420876" y="2120709"/>
                  </a:lnTo>
                  <a:lnTo>
                    <a:pt x="1454251" y="2118042"/>
                  </a:lnTo>
                  <a:lnTo>
                    <a:pt x="1470482" y="2119338"/>
                  </a:lnTo>
                  <a:lnTo>
                    <a:pt x="1477454" y="2122551"/>
                  </a:lnTo>
                  <a:lnTo>
                    <a:pt x="1483474" y="2127326"/>
                  </a:lnTo>
                  <a:lnTo>
                    <a:pt x="1489862" y="2131390"/>
                  </a:lnTo>
                  <a:lnTo>
                    <a:pt x="1497914" y="2132457"/>
                  </a:lnTo>
                  <a:lnTo>
                    <a:pt x="1505064" y="2130056"/>
                  </a:lnTo>
                  <a:lnTo>
                    <a:pt x="1508302" y="2125713"/>
                  </a:lnTo>
                  <a:lnTo>
                    <a:pt x="1509915" y="2119846"/>
                  </a:lnTo>
                  <a:lnTo>
                    <a:pt x="1510499" y="2118042"/>
                  </a:lnTo>
                  <a:lnTo>
                    <a:pt x="1512074" y="2113203"/>
                  </a:lnTo>
                  <a:lnTo>
                    <a:pt x="1514449" y="2108085"/>
                  </a:lnTo>
                  <a:lnTo>
                    <a:pt x="1523923" y="2109724"/>
                  </a:lnTo>
                  <a:lnTo>
                    <a:pt x="1530972" y="2108085"/>
                  </a:lnTo>
                  <a:lnTo>
                    <a:pt x="1533906" y="2107412"/>
                  </a:lnTo>
                  <a:lnTo>
                    <a:pt x="1534820" y="2105672"/>
                  </a:lnTo>
                  <a:lnTo>
                    <a:pt x="1536242" y="2102993"/>
                  </a:lnTo>
                  <a:lnTo>
                    <a:pt x="1539201" y="2093683"/>
                  </a:lnTo>
                  <a:lnTo>
                    <a:pt x="1540090" y="2088934"/>
                  </a:lnTo>
                  <a:lnTo>
                    <a:pt x="1544180" y="2079472"/>
                  </a:lnTo>
                  <a:lnTo>
                    <a:pt x="1548904" y="2082888"/>
                  </a:lnTo>
                  <a:lnTo>
                    <a:pt x="1552905" y="2082850"/>
                  </a:lnTo>
                  <a:lnTo>
                    <a:pt x="1558721" y="2080755"/>
                  </a:lnTo>
                  <a:lnTo>
                    <a:pt x="1560042" y="2079472"/>
                  </a:lnTo>
                  <a:lnTo>
                    <a:pt x="1563928" y="2075726"/>
                  </a:lnTo>
                  <a:lnTo>
                    <a:pt x="1567319" y="2069426"/>
                  </a:lnTo>
                  <a:lnTo>
                    <a:pt x="1567713" y="2063521"/>
                  </a:lnTo>
                  <a:lnTo>
                    <a:pt x="1565338" y="2055075"/>
                  </a:lnTo>
                  <a:lnTo>
                    <a:pt x="1563357" y="2046185"/>
                  </a:lnTo>
                  <a:lnTo>
                    <a:pt x="1562481" y="2037219"/>
                  </a:lnTo>
                  <a:lnTo>
                    <a:pt x="1563382" y="2028532"/>
                  </a:lnTo>
                  <a:lnTo>
                    <a:pt x="1567103" y="2030361"/>
                  </a:lnTo>
                  <a:lnTo>
                    <a:pt x="1571256" y="2031085"/>
                  </a:lnTo>
                  <a:lnTo>
                    <a:pt x="1575371" y="2030857"/>
                  </a:lnTo>
                  <a:close/>
                </a:path>
                <a:path w="3981450" h="4761865">
                  <a:moveTo>
                    <a:pt x="1785785" y="3622167"/>
                  </a:moveTo>
                  <a:lnTo>
                    <a:pt x="1780730" y="3621773"/>
                  </a:lnTo>
                  <a:lnTo>
                    <a:pt x="1774418" y="3618026"/>
                  </a:lnTo>
                  <a:lnTo>
                    <a:pt x="1769237" y="3615283"/>
                  </a:lnTo>
                  <a:lnTo>
                    <a:pt x="1767573" y="3617861"/>
                  </a:lnTo>
                  <a:lnTo>
                    <a:pt x="1766252" y="3612337"/>
                  </a:lnTo>
                  <a:lnTo>
                    <a:pt x="1763572" y="3606546"/>
                  </a:lnTo>
                  <a:lnTo>
                    <a:pt x="1756765" y="3607816"/>
                  </a:lnTo>
                  <a:lnTo>
                    <a:pt x="1760766" y="3604437"/>
                  </a:lnTo>
                  <a:lnTo>
                    <a:pt x="1759813" y="3602063"/>
                  </a:lnTo>
                  <a:lnTo>
                    <a:pt x="1756143" y="3595166"/>
                  </a:lnTo>
                  <a:lnTo>
                    <a:pt x="1758403" y="3593414"/>
                  </a:lnTo>
                  <a:lnTo>
                    <a:pt x="1756549" y="3585108"/>
                  </a:lnTo>
                  <a:lnTo>
                    <a:pt x="1749729" y="3582974"/>
                  </a:lnTo>
                  <a:lnTo>
                    <a:pt x="1757133" y="3566744"/>
                  </a:lnTo>
                  <a:lnTo>
                    <a:pt x="1746567" y="3567773"/>
                  </a:lnTo>
                  <a:lnTo>
                    <a:pt x="1749602" y="3558121"/>
                  </a:lnTo>
                  <a:lnTo>
                    <a:pt x="1744408" y="3557143"/>
                  </a:lnTo>
                  <a:lnTo>
                    <a:pt x="1751253" y="3555796"/>
                  </a:lnTo>
                  <a:lnTo>
                    <a:pt x="1742160" y="3545319"/>
                  </a:lnTo>
                  <a:lnTo>
                    <a:pt x="1740484" y="3532365"/>
                  </a:lnTo>
                  <a:lnTo>
                    <a:pt x="1742782" y="3525139"/>
                  </a:lnTo>
                  <a:lnTo>
                    <a:pt x="1745665" y="3519157"/>
                  </a:lnTo>
                  <a:lnTo>
                    <a:pt x="1746758" y="3514445"/>
                  </a:lnTo>
                  <a:lnTo>
                    <a:pt x="1746605" y="3508603"/>
                  </a:lnTo>
                  <a:lnTo>
                    <a:pt x="1744497" y="3504958"/>
                  </a:lnTo>
                  <a:lnTo>
                    <a:pt x="1739734" y="3506851"/>
                  </a:lnTo>
                  <a:lnTo>
                    <a:pt x="1742020" y="3499853"/>
                  </a:lnTo>
                  <a:lnTo>
                    <a:pt x="1742808" y="3492487"/>
                  </a:lnTo>
                  <a:lnTo>
                    <a:pt x="1744040" y="3485057"/>
                  </a:lnTo>
                  <a:lnTo>
                    <a:pt x="1750352" y="3472383"/>
                  </a:lnTo>
                  <a:lnTo>
                    <a:pt x="1750936" y="3466147"/>
                  </a:lnTo>
                  <a:lnTo>
                    <a:pt x="1748383" y="3461715"/>
                  </a:lnTo>
                  <a:lnTo>
                    <a:pt x="1741678" y="3461601"/>
                  </a:lnTo>
                  <a:lnTo>
                    <a:pt x="1739823" y="3452634"/>
                  </a:lnTo>
                  <a:lnTo>
                    <a:pt x="1726488" y="3440201"/>
                  </a:lnTo>
                  <a:lnTo>
                    <a:pt x="1724444" y="3431743"/>
                  </a:lnTo>
                  <a:lnTo>
                    <a:pt x="1725041" y="3428492"/>
                  </a:lnTo>
                  <a:lnTo>
                    <a:pt x="1721650" y="3425126"/>
                  </a:lnTo>
                  <a:lnTo>
                    <a:pt x="1722081" y="3418763"/>
                  </a:lnTo>
                  <a:lnTo>
                    <a:pt x="1722602" y="3416147"/>
                  </a:lnTo>
                  <a:lnTo>
                    <a:pt x="1725091" y="3408134"/>
                  </a:lnTo>
                  <a:lnTo>
                    <a:pt x="1729917" y="3397834"/>
                  </a:lnTo>
                  <a:lnTo>
                    <a:pt x="1733181" y="3389693"/>
                  </a:lnTo>
                  <a:lnTo>
                    <a:pt x="1736013" y="3380841"/>
                  </a:lnTo>
                  <a:lnTo>
                    <a:pt x="1738274" y="3371837"/>
                  </a:lnTo>
                  <a:lnTo>
                    <a:pt x="1739798" y="3363201"/>
                  </a:lnTo>
                  <a:lnTo>
                    <a:pt x="1736407" y="3356813"/>
                  </a:lnTo>
                  <a:lnTo>
                    <a:pt x="1727669" y="3349129"/>
                  </a:lnTo>
                  <a:lnTo>
                    <a:pt x="1717763" y="3341852"/>
                  </a:lnTo>
                  <a:lnTo>
                    <a:pt x="1703666" y="3330918"/>
                  </a:lnTo>
                  <a:lnTo>
                    <a:pt x="1695742" y="3325228"/>
                  </a:lnTo>
                  <a:lnTo>
                    <a:pt x="1688211" y="3319170"/>
                  </a:lnTo>
                  <a:lnTo>
                    <a:pt x="1682102" y="3312325"/>
                  </a:lnTo>
                  <a:lnTo>
                    <a:pt x="1680159" y="3309467"/>
                  </a:lnTo>
                  <a:lnTo>
                    <a:pt x="1674228" y="3305581"/>
                  </a:lnTo>
                  <a:lnTo>
                    <a:pt x="1676184" y="3297504"/>
                  </a:lnTo>
                  <a:lnTo>
                    <a:pt x="1680298" y="3297351"/>
                  </a:lnTo>
                  <a:lnTo>
                    <a:pt x="1678978" y="3291916"/>
                  </a:lnTo>
                  <a:lnTo>
                    <a:pt x="1674914" y="3283839"/>
                  </a:lnTo>
                  <a:lnTo>
                    <a:pt x="1668233" y="3277908"/>
                  </a:lnTo>
                  <a:lnTo>
                    <a:pt x="1652028" y="3268446"/>
                  </a:lnTo>
                  <a:lnTo>
                    <a:pt x="1562138" y="3211233"/>
                  </a:lnTo>
                  <a:lnTo>
                    <a:pt x="1525016" y="3190468"/>
                  </a:lnTo>
                  <a:lnTo>
                    <a:pt x="1501889" y="3188932"/>
                  </a:lnTo>
                  <a:lnTo>
                    <a:pt x="1478597" y="3189592"/>
                  </a:lnTo>
                  <a:lnTo>
                    <a:pt x="1426413" y="3189592"/>
                  </a:lnTo>
                  <a:lnTo>
                    <a:pt x="1406880" y="3189236"/>
                  </a:lnTo>
                  <a:lnTo>
                    <a:pt x="1397152" y="3189770"/>
                  </a:lnTo>
                  <a:lnTo>
                    <a:pt x="1387652" y="3191637"/>
                  </a:lnTo>
                  <a:lnTo>
                    <a:pt x="1382877" y="3195396"/>
                  </a:lnTo>
                  <a:lnTo>
                    <a:pt x="1384757" y="3200514"/>
                  </a:lnTo>
                  <a:lnTo>
                    <a:pt x="1389557" y="3206115"/>
                  </a:lnTo>
                  <a:lnTo>
                    <a:pt x="1393545" y="3211284"/>
                  </a:lnTo>
                  <a:lnTo>
                    <a:pt x="1396682" y="3219805"/>
                  </a:lnTo>
                  <a:lnTo>
                    <a:pt x="1398854" y="3230537"/>
                  </a:lnTo>
                  <a:lnTo>
                    <a:pt x="1399260" y="3241357"/>
                  </a:lnTo>
                  <a:lnTo>
                    <a:pt x="1397139" y="3250146"/>
                  </a:lnTo>
                  <a:lnTo>
                    <a:pt x="1394510" y="3255213"/>
                  </a:lnTo>
                  <a:lnTo>
                    <a:pt x="1387767" y="3253079"/>
                  </a:lnTo>
                  <a:lnTo>
                    <a:pt x="1382179" y="3261944"/>
                  </a:lnTo>
                  <a:lnTo>
                    <a:pt x="1377454" y="3266871"/>
                  </a:lnTo>
                  <a:lnTo>
                    <a:pt x="1384173" y="3266224"/>
                  </a:lnTo>
                  <a:lnTo>
                    <a:pt x="1381569" y="3273742"/>
                  </a:lnTo>
                  <a:lnTo>
                    <a:pt x="1383525" y="3279203"/>
                  </a:lnTo>
                  <a:lnTo>
                    <a:pt x="1389100" y="3281946"/>
                  </a:lnTo>
                  <a:lnTo>
                    <a:pt x="1397342" y="3281273"/>
                  </a:lnTo>
                  <a:lnTo>
                    <a:pt x="1393317" y="3285477"/>
                  </a:lnTo>
                  <a:lnTo>
                    <a:pt x="1399959" y="3290697"/>
                  </a:lnTo>
                  <a:lnTo>
                    <a:pt x="1393736" y="3296691"/>
                  </a:lnTo>
                  <a:lnTo>
                    <a:pt x="1386967" y="3297974"/>
                  </a:lnTo>
                  <a:lnTo>
                    <a:pt x="1389214" y="3305568"/>
                  </a:lnTo>
                  <a:lnTo>
                    <a:pt x="1382382" y="3305530"/>
                  </a:lnTo>
                  <a:lnTo>
                    <a:pt x="1378991" y="3312591"/>
                  </a:lnTo>
                  <a:lnTo>
                    <a:pt x="1379816" y="3317887"/>
                  </a:lnTo>
                  <a:lnTo>
                    <a:pt x="1370330" y="3322751"/>
                  </a:lnTo>
                  <a:lnTo>
                    <a:pt x="1338554" y="3349777"/>
                  </a:lnTo>
                  <a:lnTo>
                    <a:pt x="1338592" y="3356216"/>
                  </a:lnTo>
                  <a:lnTo>
                    <a:pt x="1335646" y="3368827"/>
                  </a:lnTo>
                  <a:lnTo>
                    <a:pt x="1335811" y="3375304"/>
                  </a:lnTo>
                  <a:lnTo>
                    <a:pt x="1343190" y="3395256"/>
                  </a:lnTo>
                  <a:lnTo>
                    <a:pt x="1345196" y="3401923"/>
                  </a:lnTo>
                  <a:lnTo>
                    <a:pt x="1346962" y="3408870"/>
                  </a:lnTo>
                  <a:lnTo>
                    <a:pt x="1343583" y="3415373"/>
                  </a:lnTo>
                  <a:lnTo>
                    <a:pt x="1341996" y="3421977"/>
                  </a:lnTo>
                  <a:lnTo>
                    <a:pt x="1341869" y="3432200"/>
                  </a:lnTo>
                  <a:lnTo>
                    <a:pt x="1345450" y="3442474"/>
                  </a:lnTo>
                  <a:lnTo>
                    <a:pt x="1351622" y="3451606"/>
                  </a:lnTo>
                  <a:lnTo>
                    <a:pt x="1359281" y="3458400"/>
                  </a:lnTo>
                  <a:lnTo>
                    <a:pt x="1368323" y="3467214"/>
                  </a:lnTo>
                  <a:lnTo>
                    <a:pt x="1373606" y="3477869"/>
                  </a:lnTo>
                  <a:lnTo>
                    <a:pt x="1377454" y="3489439"/>
                  </a:lnTo>
                  <a:lnTo>
                    <a:pt x="1386446" y="3511956"/>
                  </a:lnTo>
                  <a:lnTo>
                    <a:pt x="1390942" y="3524910"/>
                  </a:lnTo>
                  <a:lnTo>
                    <a:pt x="1397127" y="3536238"/>
                  </a:lnTo>
                  <a:lnTo>
                    <a:pt x="1406436" y="3542220"/>
                  </a:lnTo>
                  <a:lnTo>
                    <a:pt x="1412151" y="3543287"/>
                  </a:lnTo>
                  <a:lnTo>
                    <a:pt x="1418729" y="3542563"/>
                  </a:lnTo>
                  <a:lnTo>
                    <a:pt x="1424647" y="3550615"/>
                  </a:lnTo>
                  <a:lnTo>
                    <a:pt x="1425143" y="3554666"/>
                  </a:lnTo>
                  <a:lnTo>
                    <a:pt x="1431251" y="3556444"/>
                  </a:lnTo>
                  <a:lnTo>
                    <a:pt x="1433969" y="3555530"/>
                  </a:lnTo>
                  <a:lnTo>
                    <a:pt x="1438859" y="3557930"/>
                  </a:lnTo>
                  <a:lnTo>
                    <a:pt x="1439545" y="3561588"/>
                  </a:lnTo>
                  <a:lnTo>
                    <a:pt x="1445641" y="3564813"/>
                  </a:lnTo>
                  <a:lnTo>
                    <a:pt x="1449209" y="3565474"/>
                  </a:lnTo>
                  <a:lnTo>
                    <a:pt x="1455851" y="3568789"/>
                  </a:lnTo>
                  <a:lnTo>
                    <a:pt x="1460766" y="3567303"/>
                  </a:lnTo>
                  <a:lnTo>
                    <a:pt x="1463446" y="3570617"/>
                  </a:lnTo>
                  <a:lnTo>
                    <a:pt x="1464068" y="3571798"/>
                  </a:lnTo>
                  <a:lnTo>
                    <a:pt x="1464945" y="3572776"/>
                  </a:lnTo>
                  <a:lnTo>
                    <a:pt x="1466049" y="3573551"/>
                  </a:lnTo>
                  <a:lnTo>
                    <a:pt x="1471218" y="3576269"/>
                  </a:lnTo>
                  <a:lnTo>
                    <a:pt x="1478102" y="3578428"/>
                  </a:lnTo>
                  <a:lnTo>
                    <a:pt x="1487170" y="3582200"/>
                  </a:lnTo>
                  <a:lnTo>
                    <a:pt x="1495526" y="3583305"/>
                  </a:lnTo>
                  <a:lnTo>
                    <a:pt x="1497799" y="3585794"/>
                  </a:lnTo>
                  <a:lnTo>
                    <a:pt x="1503235" y="3589299"/>
                  </a:lnTo>
                  <a:lnTo>
                    <a:pt x="1514297" y="3590556"/>
                  </a:lnTo>
                  <a:lnTo>
                    <a:pt x="1519999" y="3594277"/>
                  </a:lnTo>
                  <a:lnTo>
                    <a:pt x="1522158" y="3590620"/>
                  </a:lnTo>
                  <a:lnTo>
                    <a:pt x="1547291" y="3633622"/>
                  </a:lnTo>
                  <a:lnTo>
                    <a:pt x="1548434" y="3640848"/>
                  </a:lnTo>
                  <a:lnTo>
                    <a:pt x="1549844" y="3647998"/>
                  </a:lnTo>
                  <a:lnTo>
                    <a:pt x="1545717" y="3655491"/>
                  </a:lnTo>
                  <a:lnTo>
                    <a:pt x="1551546" y="3667061"/>
                  </a:lnTo>
                  <a:lnTo>
                    <a:pt x="1556156" y="3669703"/>
                  </a:lnTo>
                  <a:lnTo>
                    <a:pt x="1559801" y="3675799"/>
                  </a:lnTo>
                  <a:lnTo>
                    <a:pt x="1560131" y="3679609"/>
                  </a:lnTo>
                  <a:lnTo>
                    <a:pt x="1562061" y="3680498"/>
                  </a:lnTo>
                  <a:lnTo>
                    <a:pt x="1568183" y="3682098"/>
                  </a:lnTo>
                  <a:lnTo>
                    <a:pt x="1576451" y="3682669"/>
                  </a:lnTo>
                  <a:lnTo>
                    <a:pt x="1584477" y="3681857"/>
                  </a:lnTo>
                  <a:lnTo>
                    <a:pt x="1589887" y="3679228"/>
                  </a:lnTo>
                  <a:lnTo>
                    <a:pt x="1595920" y="3672535"/>
                  </a:lnTo>
                  <a:lnTo>
                    <a:pt x="1612950" y="3686073"/>
                  </a:lnTo>
                  <a:lnTo>
                    <a:pt x="1617586" y="3685692"/>
                  </a:lnTo>
                  <a:lnTo>
                    <a:pt x="1625638" y="3687902"/>
                  </a:lnTo>
                  <a:lnTo>
                    <a:pt x="1630997" y="3687419"/>
                  </a:lnTo>
                  <a:lnTo>
                    <a:pt x="1635023" y="3684384"/>
                  </a:lnTo>
                  <a:lnTo>
                    <a:pt x="1639519" y="3681869"/>
                  </a:lnTo>
                  <a:lnTo>
                    <a:pt x="1646275" y="3682962"/>
                  </a:lnTo>
                  <a:lnTo>
                    <a:pt x="1652117" y="3685463"/>
                  </a:lnTo>
                  <a:lnTo>
                    <a:pt x="1657845" y="3687026"/>
                  </a:lnTo>
                  <a:lnTo>
                    <a:pt x="1663649" y="3687038"/>
                  </a:lnTo>
                  <a:lnTo>
                    <a:pt x="1669770" y="3684879"/>
                  </a:lnTo>
                  <a:lnTo>
                    <a:pt x="1677428" y="3680701"/>
                  </a:lnTo>
                  <a:lnTo>
                    <a:pt x="1677060" y="3668865"/>
                  </a:lnTo>
                  <a:lnTo>
                    <a:pt x="1693138" y="3665499"/>
                  </a:lnTo>
                  <a:lnTo>
                    <a:pt x="1699526" y="3675062"/>
                  </a:lnTo>
                  <a:lnTo>
                    <a:pt x="1711198" y="3671227"/>
                  </a:lnTo>
                  <a:lnTo>
                    <a:pt x="1714982" y="3665143"/>
                  </a:lnTo>
                  <a:lnTo>
                    <a:pt x="1726260" y="3661283"/>
                  </a:lnTo>
                  <a:lnTo>
                    <a:pt x="1732178" y="3662324"/>
                  </a:lnTo>
                  <a:lnTo>
                    <a:pt x="1742198" y="3658819"/>
                  </a:lnTo>
                  <a:lnTo>
                    <a:pt x="1746338" y="3655491"/>
                  </a:lnTo>
                  <a:lnTo>
                    <a:pt x="1761185" y="3648506"/>
                  </a:lnTo>
                  <a:lnTo>
                    <a:pt x="1772805" y="3641585"/>
                  </a:lnTo>
                  <a:lnTo>
                    <a:pt x="1782152" y="3632784"/>
                  </a:lnTo>
                  <a:lnTo>
                    <a:pt x="1785785" y="3622167"/>
                  </a:lnTo>
                  <a:close/>
                </a:path>
                <a:path w="3981450" h="4761865">
                  <a:moveTo>
                    <a:pt x="1836978" y="2358555"/>
                  </a:moveTo>
                  <a:lnTo>
                    <a:pt x="1836737" y="2356739"/>
                  </a:lnTo>
                  <a:lnTo>
                    <a:pt x="1835556" y="2355075"/>
                  </a:lnTo>
                  <a:lnTo>
                    <a:pt x="1832444" y="2358567"/>
                  </a:lnTo>
                  <a:lnTo>
                    <a:pt x="1833600" y="2359456"/>
                  </a:lnTo>
                  <a:lnTo>
                    <a:pt x="1834896" y="2360104"/>
                  </a:lnTo>
                  <a:lnTo>
                    <a:pt x="1836305" y="2360498"/>
                  </a:lnTo>
                  <a:lnTo>
                    <a:pt x="1836978" y="2358555"/>
                  </a:lnTo>
                  <a:close/>
                </a:path>
                <a:path w="3981450" h="4761865">
                  <a:moveTo>
                    <a:pt x="1837436" y="2353957"/>
                  </a:moveTo>
                  <a:lnTo>
                    <a:pt x="1836788" y="2353043"/>
                  </a:lnTo>
                  <a:lnTo>
                    <a:pt x="1833943" y="2352344"/>
                  </a:lnTo>
                  <a:lnTo>
                    <a:pt x="1835873" y="2355050"/>
                  </a:lnTo>
                  <a:lnTo>
                    <a:pt x="1837436" y="2353957"/>
                  </a:lnTo>
                  <a:close/>
                </a:path>
                <a:path w="3981450" h="4761865">
                  <a:moveTo>
                    <a:pt x="1867992" y="2427782"/>
                  </a:moveTo>
                  <a:lnTo>
                    <a:pt x="1866607" y="2425103"/>
                  </a:lnTo>
                  <a:lnTo>
                    <a:pt x="1865401" y="2427617"/>
                  </a:lnTo>
                  <a:lnTo>
                    <a:pt x="1865261" y="2430195"/>
                  </a:lnTo>
                  <a:lnTo>
                    <a:pt x="1866188" y="2432837"/>
                  </a:lnTo>
                  <a:lnTo>
                    <a:pt x="1867852" y="2430361"/>
                  </a:lnTo>
                  <a:lnTo>
                    <a:pt x="1867992" y="2427782"/>
                  </a:lnTo>
                  <a:close/>
                </a:path>
                <a:path w="3981450" h="4761865">
                  <a:moveTo>
                    <a:pt x="1922729" y="1227632"/>
                  </a:moveTo>
                  <a:lnTo>
                    <a:pt x="1920113" y="1222984"/>
                  </a:lnTo>
                  <a:lnTo>
                    <a:pt x="1913877" y="1218196"/>
                  </a:lnTo>
                  <a:lnTo>
                    <a:pt x="1906892" y="1213675"/>
                  </a:lnTo>
                  <a:lnTo>
                    <a:pt x="1902040" y="1209789"/>
                  </a:lnTo>
                  <a:lnTo>
                    <a:pt x="1901278" y="1204760"/>
                  </a:lnTo>
                  <a:lnTo>
                    <a:pt x="1904606" y="1200569"/>
                  </a:lnTo>
                  <a:lnTo>
                    <a:pt x="1906676" y="1196746"/>
                  </a:lnTo>
                  <a:lnTo>
                    <a:pt x="1902142" y="1192784"/>
                  </a:lnTo>
                  <a:lnTo>
                    <a:pt x="1896021" y="1190828"/>
                  </a:lnTo>
                  <a:lnTo>
                    <a:pt x="1889810" y="1189456"/>
                  </a:lnTo>
                  <a:lnTo>
                    <a:pt x="1883752" y="1187577"/>
                  </a:lnTo>
                  <a:lnTo>
                    <a:pt x="1878076" y="1184059"/>
                  </a:lnTo>
                  <a:lnTo>
                    <a:pt x="1873415" y="1179995"/>
                  </a:lnTo>
                  <a:lnTo>
                    <a:pt x="1878787" y="1175550"/>
                  </a:lnTo>
                  <a:lnTo>
                    <a:pt x="1874989" y="1164463"/>
                  </a:lnTo>
                  <a:lnTo>
                    <a:pt x="1866176" y="1168806"/>
                  </a:lnTo>
                  <a:lnTo>
                    <a:pt x="1859153" y="1166380"/>
                  </a:lnTo>
                  <a:lnTo>
                    <a:pt x="1857489" y="1162672"/>
                  </a:lnTo>
                  <a:lnTo>
                    <a:pt x="1855470" y="1160856"/>
                  </a:lnTo>
                  <a:lnTo>
                    <a:pt x="1853438" y="1159954"/>
                  </a:lnTo>
                  <a:lnTo>
                    <a:pt x="1851304" y="1159459"/>
                  </a:lnTo>
                  <a:lnTo>
                    <a:pt x="1849081" y="1159370"/>
                  </a:lnTo>
                  <a:lnTo>
                    <a:pt x="1844852" y="1157770"/>
                  </a:lnTo>
                  <a:lnTo>
                    <a:pt x="1840953" y="1157922"/>
                  </a:lnTo>
                  <a:lnTo>
                    <a:pt x="1840560" y="1163434"/>
                  </a:lnTo>
                  <a:lnTo>
                    <a:pt x="1833232" y="1157528"/>
                  </a:lnTo>
                  <a:lnTo>
                    <a:pt x="1823554" y="1159281"/>
                  </a:lnTo>
                  <a:lnTo>
                    <a:pt x="1813115" y="1163066"/>
                  </a:lnTo>
                  <a:lnTo>
                    <a:pt x="1803527" y="1163256"/>
                  </a:lnTo>
                  <a:lnTo>
                    <a:pt x="1798980" y="1161415"/>
                  </a:lnTo>
                  <a:lnTo>
                    <a:pt x="1804276" y="1159040"/>
                  </a:lnTo>
                  <a:lnTo>
                    <a:pt x="1796935" y="1153452"/>
                  </a:lnTo>
                  <a:lnTo>
                    <a:pt x="1784870" y="1149832"/>
                  </a:lnTo>
                  <a:lnTo>
                    <a:pt x="1780235" y="1148854"/>
                  </a:lnTo>
                  <a:lnTo>
                    <a:pt x="1773021" y="1144435"/>
                  </a:lnTo>
                  <a:lnTo>
                    <a:pt x="1770722" y="1140472"/>
                  </a:lnTo>
                  <a:lnTo>
                    <a:pt x="1762353" y="1137399"/>
                  </a:lnTo>
                  <a:lnTo>
                    <a:pt x="1756905" y="1140675"/>
                  </a:lnTo>
                  <a:lnTo>
                    <a:pt x="1747558" y="1134122"/>
                  </a:lnTo>
                  <a:lnTo>
                    <a:pt x="1743367" y="1135964"/>
                  </a:lnTo>
                  <a:lnTo>
                    <a:pt x="1738058" y="1136802"/>
                  </a:lnTo>
                  <a:lnTo>
                    <a:pt x="1730057" y="1137056"/>
                  </a:lnTo>
                  <a:lnTo>
                    <a:pt x="1722640" y="1135646"/>
                  </a:lnTo>
                  <a:lnTo>
                    <a:pt x="1715477" y="1133233"/>
                  </a:lnTo>
                  <a:lnTo>
                    <a:pt x="1696554" y="1126363"/>
                  </a:lnTo>
                  <a:lnTo>
                    <a:pt x="1679206" y="1121549"/>
                  </a:lnTo>
                  <a:lnTo>
                    <a:pt x="1663598" y="1120749"/>
                  </a:lnTo>
                  <a:lnTo>
                    <a:pt x="1657146" y="1128610"/>
                  </a:lnTo>
                  <a:lnTo>
                    <a:pt x="1665998" y="1129868"/>
                  </a:lnTo>
                  <a:lnTo>
                    <a:pt x="1668246" y="1139710"/>
                  </a:lnTo>
                  <a:lnTo>
                    <a:pt x="1684248" y="1142022"/>
                  </a:lnTo>
                  <a:lnTo>
                    <a:pt x="1693900" y="1142873"/>
                  </a:lnTo>
                  <a:lnTo>
                    <a:pt x="1703387" y="1155306"/>
                  </a:lnTo>
                  <a:lnTo>
                    <a:pt x="1711807" y="1154582"/>
                  </a:lnTo>
                  <a:lnTo>
                    <a:pt x="1716405" y="1161326"/>
                  </a:lnTo>
                  <a:lnTo>
                    <a:pt x="1719834" y="1167803"/>
                  </a:lnTo>
                  <a:lnTo>
                    <a:pt x="1724939" y="1181557"/>
                  </a:lnTo>
                  <a:lnTo>
                    <a:pt x="1728444" y="1187970"/>
                  </a:lnTo>
                  <a:lnTo>
                    <a:pt x="1731365" y="1193825"/>
                  </a:lnTo>
                  <a:lnTo>
                    <a:pt x="1731670" y="1199057"/>
                  </a:lnTo>
                  <a:lnTo>
                    <a:pt x="1730133" y="1204277"/>
                  </a:lnTo>
                  <a:lnTo>
                    <a:pt x="1724952" y="1215618"/>
                  </a:lnTo>
                  <a:lnTo>
                    <a:pt x="1730082" y="1215974"/>
                  </a:lnTo>
                  <a:lnTo>
                    <a:pt x="1739773" y="1218895"/>
                  </a:lnTo>
                  <a:lnTo>
                    <a:pt x="1737893" y="1215009"/>
                  </a:lnTo>
                  <a:lnTo>
                    <a:pt x="1741512" y="1214513"/>
                  </a:lnTo>
                  <a:lnTo>
                    <a:pt x="1762036" y="1218666"/>
                  </a:lnTo>
                  <a:lnTo>
                    <a:pt x="1765122" y="1210919"/>
                  </a:lnTo>
                  <a:lnTo>
                    <a:pt x="1776653" y="1206842"/>
                  </a:lnTo>
                  <a:lnTo>
                    <a:pt x="1773212" y="1214513"/>
                  </a:lnTo>
                  <a:lnTo>
                    <a:pt x="1780362" y="1213167"/>
                  </a:lnTo>
                  <a:lnTo>
                    <a:pt x="1784553" y="1222197"/>
                  </a:lnTo>
                  <a:lnTo>
                    <a:pt x="1790623" y="1224178"/>
                  </a:lnTo>
                  <a:lnTo>
                    <a:pt x="1786991" y="1228432"/>
                  </a:lnTo>
                  <a:lnTo>
                    <a:pt x="1795970" y="1229093"/>
                  </a:lnTo>
                  <a:lnTo>
                    <a:pt x="1803692" y="1232331"/>
                  </a:lnTo>
                  <a:lnTo>
                    <a:pt x="1807095" y="1231125"/>
                  </a:lnTo>
                  <a:lnTo>
                    <a:pt x="1821180" y="1231163"/>
                  </a:lnTo>
                  <a:lnTo>
                    <a:pt x="1827009" y="1228064"/>
                  </a:lnTo>
                  <a:lnTo>
                    <a:pt x="1840522" y="1227201"/>
                  </a:lnTo>
                  <a:lnTo>
                    <a:pt x="1847113" y="1228521"/>
                  </a:lnTo>
                  <a:lnTo>
                    <a:pt x="1853717" y="1228064"/>
                  </a:lnTo>
                  <a:lnTo>
                    <a:pt x="1852358" y="1226261"/>
                  </a:lnTo>
                  <a:lnTo>
                    <a:pt x="1860156" y="1223581"/>
                  </a:lnTo>
                  <a:lnTo>
                    <a:pt x="1866011" y="1218755"/>
                  </a:lnTo>
                  <a:lnTo>
                    <a:pt x="1869135" y="1216977"/>
                  </a:lnTo>
                  <a:lnTo>
                    <a:pt x="1873186" y="1217777"/>
                  </a:lnTo>
                  <a:lnTo>
                    <a:pt x="1880285" y="1220901"/>
                  </a:lnTo>
                  <a:lnTo>
                    <a:pt x="1886839" y="1225524"/>
                  </a:lnTo>
                  <a:lnTo>
                    <a:pt x="1893519" y="1229055"/>
                  </a:lnTo>
                  <a:lnTo>
                    <a:pt x="1900986" y="1228839"/>
                  </a:lnTo>
                  <a:lnTo>
                    <a:pt x="1906016" y="1229931"/>
                  </a:lnTo>
                  <a:lnTo>
                    <a:pt x="1913178" y="1232763"/>
                  </a:lnTo>
                  <a:lnTo>
                    <a:pt x="1919693" y="1233322"/>
                  </a:lnTo>
                  <a:lnTo>
                    <a:pt x="1922729" y="1227632"/>
                  </a:lnTo>
                  <a:close/>
                </a:path>
                <a:path w="3981450" h="4761865">
                  <a:moveTo>
                    <a:pt x="2054796" y="1763471"/>
                  </a:moveTo>
                  <a:lnTo>
                    <a:pt x="2053907" y="1758581"/>
                  </a:lnTo>
                  <a:lnTo>
                    <a:pt x="2050491" y="1753209"/>
                  </a:lnTo>
                  <a:lnTo>
                    <a:pt x="2047278" y="1749209"/>
                  </a:lnTo>
                  <a:lnTo>
                    <a:pt x="2046351" y="1752727"/>
                  </a:lnTo>
                  <a:lnTo>
                    <a:pt x="2044522" y="1758708"/>
                  </a:lnTo>
                  <a:lnTo>
                    <a:pt x="2044839" y="1764157"/>
                  </a:lnTo>
                  <a:lnTo>
                    <a:pt x="2050389" y="1766036"/>
                  </a:lnTo>
                  <a:lnTo>
                    <a:pt x="2054796" y="1763471"/>
                  </a:lnTo>
                  <a:close/>
                </a:path>
                <a:path w="3981450" h="4761865">
                  <a:moveTo>
                    <a:pt x="2067826" y="1265529"/>
                  </a:moveTo>
                  <a:lnTo>
                    <a:pt x="2066074" y="1263269"/>
                  </a:lnTo>
                  <a:lnTo>
                    <a:pt x="2066074" y="1265593"/>
                  </a:lnTo>
                  <a:lnTo>
                    <a:pt x="2066747" y="1264399"/>
                  </a:lnTo>
                  <a:lnTo>
                    <a:pt x="2067826" y="1265529"/>
                  </a:lnTo>
                  <a:close/>
                </a:path>
                <a:path w="3981450" h="4761865">
                  <a:moveTo>
                    <a:pt x="3043529" y="2121382"/>
                  </a:moveTo>
                  <a:lnTo>
                    <a:pt x="3042361" y="2123160"/>
                  </a:lnTo>
                  <a:lnTo>
                    <a:pt x="3041510" y="2122576"/>
                  </a:lnTo>
                  <a:lnTo>
                    <a:pt x="3043161" y="2125256"/>
                  </a:lnTo>
                  <a:lnTo>
                    <a:pt x="3043275" y="2123960"/>
                  </a:lnTo>
                  <a:lnTo>
                    <a:pt x="3043415" y="2122678"/>
                  </a:lnTo>
                  <a:lnTo>
                    <a:pt x="3043529" y="2121382"/>
                  </a:lnTo>
                  <a:close/>
                </a:path>
                <a:path w="3981450" h="4761865">
                  <a:moveTo>
                    <a:pt x="3425164" y="2409596"/>
                  </a:moveTo>
                  <a:lnTo>
                    <a:pt x="3421291" y="2406510"/>
                  </a:lnTo>
                  <a:lnTo>
                    <a:pt x="3422002" y="2409101"/>
                  </a:lnTo>
                  <a:lnTo>
                    <a:pt x="3421862" y="2410206"/>
                  </a:lnTo>
                  <a:lnTo>
                    <a:pt x="3425164" y="2409596"/>
                  </a:lnTo>
                  <a:close/>
                </a:path>
                <a:path w="3981450" h="4761865">
                  <a:moveTo>
                    <a:pt x="3685717" y="2131974"/>
                  </a:moveTo>
                  <a:lnTo>
                    <a:pt x="3684740" y="2128304"/>
                  </a:lnTo>
                  <a:lnTo>
                    <a:pt x="3682504" y="2126005"/>
                  </a:lnTo>
                  <a:lnTo>
                    <a:pt x="3681742" y="2128583"/>
                  </a:lnTo>
                  <a:lnTo>
                    <a:pt x="3681374" y="2129879"/>
                  </a:lnTo>
                  <a:lnTo>
                    <a:pt x="3681463" y="2131974"/>
                  </a:lnTo>
                  <a:lnTo>
                    <a:pt x="3682352" y="2133650"/>
                  </a:lnTo>
                  <a:lnTo>
                    <a:pt x="3684066" y="2134908"/>
                  </a:lnTo>
                  <a:lnTo>
                    <a:pt x="3685717" y="2131974"/>
                  </a:lnTo>
                  <a:close/>
                </a:path>
                <a:path w="3981450" h="4761865">
                  <a:moveTo>
                    <a:pt x="3724084" y="2133371"/>
                  </a:moveTo>
                  <a:lnTo>
                    <a:pt x="3722382" y="2131034"/>
                  </a:lnTo>
                  <a:lnTo>
                    <a:pt x="3721214" y="2128456"/>
                  </a:lnTo>
                  <a:lnTo>
                    <a:pt x="3720604" y="2125624"/>
                  </a:lnTo>
                  <a:lnTo>
                    <a:pt x="3718877" y="2128863"/>
                  </a:lnTo>
                  <a:lnTo>
                    <a:pt x="3721150" y="2132063"/>
                  </a:lnTo>
                  <a:lnTo>
                    <a:pt x="3724084" y="2133371"/>
                  </a:lnTo>
                  <a:close/>
                </a:path>
                <a:path w="3981450" h="4761865">
                  <a:moveTo>
                    <a:pt x="3914051" y="2540419"/>
                  </a:moveTo>
                  <a:lnTo>
                    <a:pt x="3912120" y="2540419"/>
                  </a:lnTo>
                  <a:lnTo>
                    <a:pt x="3912552" y="2541917"/>
                  </a:lnTo>
                  <a:lnTo>
                    <a:pt x="3913200" y="2543352"/>
                  </a:lnTo>
                  <a:lnTo>
                    <a:pt x="3914051" y="2544673"/>
                  </a:lnTo>
                  <a:lnTo>
                    <a:pt x="3914051" y="2540419"/>
                  </a:lnTo>
                  <a:close/>
                </a:path>
                <a:path w="3981450" h="4761865">
                  <a:moveTo>
                    <a:pt x="3915295" y="2647251"/>
                  </a:moveTo>
                  <a:lnTo>
                    <a:pt x="3914584" y="2641765"/>
                  </a:lnTo>
                  <a:lnTo>
                    <a:pt x="3913670" y="2639885"/>
                  </a:lnTo>
                  <a:lnTo>
                    <a:pt x="3912654" y="2638082"/>
                  </a:lnTo>
                  <a:lnTo>
                    <a:pt x="3911523" y="2636342"/>
                  </a:lnTo>
                  <a:lnTo>
                    <a:pt x="3908094" y="2639161"/>
                  </a:lnTo>
                  <a:lnTo>
                    <a:pt x="3906088" y="2644711"/>
                  </a:lnTo>
                  <a:lnTo>
                    <a:pt x="3907040" y="2649067"/>
                  </a:lnTo>
                  <a:lnTo>
                    <a:pt x="3909745" y="2653500"/>
                  </a:lnTo>
                  <a:lnTo>
                    <a:pt x="3913086" y="2652026"/>
                  </a:lnTo>
                  <a:lnTo>
                    <a:pt x="3915295" y="2647251"/>
                  </a:lnTo>
                  <a:close/>
                </a:path>
                <a:path w="3981450" h="4761865">
                  <a:moveTo>
                    <a:pt x="3927500" y="2553309"/>
                  </a:moveTo>
                  <a:lnTo>
                    <a:pt x="3919969" y="2546540"/>
                  </a:lnTo>
                  <a:lnTo>
                    <a:pt x="3921569" y="2541397"/>
                  </a:lnTo>
                  <a:lnTo>
                    <a:pt x="3926459" y="2531516"/>
                  </a:lnTo>
                  <a:lnTo>
                    <a:pt x="3926979" y="2526728"/>
                  </a:lnTo>
                  <a:lnTo>
                    <a:pt x="3922801" y="2523731"/>
                  </a:lnTo>
                  <a:lnTo>
                    <a:pt x="3926852" y="2520607"/>
                  </a:lnTo>
                  <a:lnTo>
                    <a:pt x="3926179" y="2515743"/>
                  </a:lnTo>
                  <a:lnTo>
                    <a:pt x="3923233" y="2512136"/>
                  </a:lnTo>
                  <a:lnTo>
                    <a:pt x="3918547" y="2518803"/>
                  </a:lnTo>
                  <a:lnTo>
                    <a:pt x="3917658" y="2526855"/>
                  </a:lnTo>
                  <a:lnTo>
                    <a:pt x="3918204" y="2535390"/>
                  </a:lnTo>
                  <a:lnTo>
                    <a:pt x="3917810" y="2543479"/>
                  </a:lnTo>
                  <a:lnTo>
                    <a:pt x="3914610" y="2550299"/>
                  </a:lnTo>
                  <a:lnTo>
                    <a:pt x="3915067" y="2559634"/>
                  </a:lnTo>
                  <a:lnTo>
                    <a:pt x="3918559" y="2576741"/>
                  </a:lnTo>
                  <a:lnTo>
                    <a:pt x="3912920" y="2580690"/>
                  </a:lnTo>
                  <a:lnTo>
                    <a:pt x="3910800" y="2591028"/>
                  </a:lnTo>
                  <a:lnTo>
                    <a:pt x="3912870" y="2601468"/>
                  </a:lnTo>
                  <a:lnTo>
                    <a:pt x="3919740" y="2605760"/>
                  </a:lnTo>
                  <a:lnTo>
                    <a:pt x="3914127" y="2601811"/>
                  </a:lnTo>
                  <a:lnTo>
                    <a:pt x="3920121" y="2601391"/>
                  </a:lnTo>
                  <a:lnTo>
                    <a:pt x="3920121" y="2591574"/>
                  </a:lnTo>
                  <a:lnTo>
                    <a:pt x="3916972" y="2586558"/>
                  </a:lnTo>
                  <a:lnTo>
                    <a:pt x="3920147" y="2577109"/>
                  </a:lnTo>
                  <a:lnTo>
                    <a:pt x="3923703" y="2573591"/>
                  </a:lnTo>
                  <a:lnTo>
                    <a:pt x="3921544" y="2561729"/>
                  </a:lnTo>
                  <a:lnTo>
                    <a:pt x="3924820" y="2566568"/>
                  </a:lnTo>
                  <a:lnTo>
                    <a:pt x="3927500" y="2553309"/>
                  </a:lnTo>
                  <a:close/>
                </a:path>
                <a:path w="3981450" h="4761865">
                  <a:moveTo>
                    <a:pt x="3930218" y="2587231"/>
                  </a:moveTo>
                  <a:lnTo>
                    <a:pt x="3926408" y="2584907"/>
                  </a:lnTo>
                  <a:lnTo>
                    <a:pt x="3927297" y="2586266"/>
                  </a:lnTo>
                  <a:lnTo>
                    <a:pt x="3928567" y="2587040"/>
                  </a:lnTo>
                  <a:lnTo>
                    <a:pt x="3930218" y="2587231"/>
                  </a:lnTo>
                  <a:close/>
                </a:path>
                <a:path w="3981450" h="4761865">
                  <a:moveTo>
                    <a:pt x="3930624" y="2717419"/>
                  </a:moveTo>
                  <a:lnTo>
                    <a:pt x="3928021" y="2713342"/>
                  </a:lnTo>
                  <a:lnTo>
                    <a:pt x="3926217" y="2714155"/>
                  </a:lnTo>
                  <a:lnTo>
                    <a:pt x="3925328" y="2715577"/>
                  </a:lnTo>
                  <a:lnTo>
                    <a:pt x="3925328" y="2717596"/>
                  </a:lnTo>
                  <a:lnTo>
                    <a:pt x="3929723" y="2718828"/>
                  </a:lnTo>
                  <a:lnTo>
                    <a:pt x="3930624" y="2717419"/>
                  </a:lnTo>
                  <a:close/>
                </a:path>
                <a:path w="3981450" h="4761865">
                  <a:moveTo>
                    <a:pt x="3931780" y="2576741"/>
                  </a:moveTo>
                  <a:lnTo>
                    <a:pt x="3930739" y="2578582"/>
                  </a:lnTo>
                  <a:lnTo>
                    <a:pt x="3929913" y="2578011"/>
                  </a:lnTo>
                  <a:lnTo>
                    <a:pt x="3931780" y="2580614"/>
                  </a:lnTo>
                  <a:lnTo>
                    <a:pt x="3931780" y="2576741"/>
                  </a:lnTo>
                  <a:close/>
                </a:path>
                <a:path w="3981450" h="4761865">
                  <a:moveTo>
                    <a:pt x="3958666" y="2774708"/>
                  </a:moveTo>
                  <a:lnTo>
                    <a:pt x="3955961" y="2770619"/>
                  </a:lnTo>
                  <a:lnTo>
                    <a:pt x="3952722" y="2773502"/>
                  </a:lnTo>
                  <a:lnTo>
                    <a:pt x="3955605" y="2775267"/>
                  </a:lnTo>
                  <a:lnTo>
                    <a:pt x="3958666" y="2774708"/>
                  </a:lnTo>
                  <a:close/>
                </a:path>
                <a:path w="3981450" h="4761865">
                  <a:moveTo>
                    <a:pt x="3961765" y="2769451"/>
                  </a:moveTo>
                  <a:lnTo>
                    <a:pt x="3960571" y="2766796"/>
                  </a:lnTo>
                  <a:lnTo>
                    <a:pt x="3960431" y="2764091"/>
                  </a:lnTo>
                  <a:lnTo>
                    <a:pt x="3961333" y="2761323"/>
                  </a:lnTo>
                  <a:lnTo>
                    <a:pt x="3955834" y="2761627"/>
                  </a:lnTo>
                  <a:lnTo>
                    <a:pt x="3959479" y="2767800"/>
                  </a:lnTo>
                  <a:lnTo>
                    <a:pt x="3961765" y="2769451"/>
                  </a:lnTo>
                  <a:close/>
                </a:path>
                <a:path w="3981450" h="4761865">
                  <a:moveTo>
                    <a:pt x="3963860" y="2749715"/>
                  </a:moveTo>
                  <a:lnTo>
                    <a:pt x="3963746" y="2748419"/>
                  </a:lnTo>
                  <a:lnTo>
                    <a:pt x="3963606" y="2747137"/>
                  </a:lnTo>
                  <a:lnTo>
                    <a:pt x="3963492" y="2745841"/>
                  </a:lnTo>
                  <a:lnTo>
                    <a:pt x="3963543" y="2747137"/>
                  </a:lnTo>
                  <a:lnTo>
                    <a:pt x="3963657" y="2748432"/>
                  </a:lnTo>
                  <a:lnTo>
                    <a:pt x="3963860" y="2749715"/>
                  </a:lnTo>
                  <a:close/>
                </a:path>
                <a:path w="3981450" h="4761865">
                  <a:moveTo>
                    <a:pt x="3972229" y="2801543"/>
                  </a:moveTo>
                  <a:lnTo>
                    <a:pt x="3969931" y="2798457"/>
                  </a:lnTo>
                  <a:lnTo>
                    <a:pt x="3966705" y="2799689"/>
                  </a:lnTo>
                  <a:lnTo>
                    <a:pt x="3965994" y="2803385"/>
                  </a:lnTo>
                  <a:lnTo>
                    <a:pt x="3967619" y="2806192"/>
                  </a:lnTo>
                  <a:lnTo>
                    <a:pt x="3970718" y="2804566"/>
                  </a:lnTo>
                  <a:lnTo>
                    <a:pt x="3972229" y="2801543"/>
                  </a:lnTo>
                  <a:close/>
                </a:path>
                <a:path w="3981450" h="4761865">
                  <a:moveTo>
                    <a:pt x="3981259" y="2819031"/>
                  </a:moveTo>
                  <a:lnTo>
                    <a:pt x="3977081" y="2817266"/>
                  </a:lnTo>
                  <a:lnTo>
                    <a:pt x="3976928" y="2808871"/>
                  </a:lnTo>
                  <a:lnTo>
                    <a:pt x="3970502" y="2808313"/>
                  </a:lnTo>
                  <a:lnTo>
                    <a:pt x="3970528" y="2814345"/>
                  </a:lnTo>
                  <a:lnTo>
                    <a:pt x="3973753" y="2822575"/>
                  </a:lnTo>
                  <a:lnTo>
                    <a:pt x="3976928" y="2828607"/>
                  </a:lnTo>
                  <a:lnTo>
                    <a:pt x="3981259" y="281903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397315" y="4271843"/>
              <a:ext cx="76198" cy="72753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4135907" y="3670744"/>
              <a:ext cx="8923020" cy="1657985"/>
            </a:xfrm>
            <a:custGeom>
              <a:avLst/>
              <a:gdLst/>
              <a:ahLst/>
              <a:cxnLst/>
              <a:rect l="l" t="t" r="r" b="b"/>
              <a:pathLst>
                <a:path w="8923019" h="1657985">
                  <a:moveTo>
                    <a:pt x="93802" y="990600"/>
                  </a:moveTo>
                  <a:lnTo>
                    <a:pt x="90563" y="982802"/>
                  </a:lnTo>
                  <a:lnTo>
                    <a:pt x="82194" y="978839"/>
                  </a:lnTo>
                  <a:lnTo>
                    <a:pt x="73901" y="981024"/>
                  </a:lnTo>
                  <a:lnTo>
                    <a:pt x="73748" y="986459"/>
                  </a:lnTo>
                  <a:lnTo>
                    <a:pt x="74129" y="990231"/>
                  </a:lnTo>
                  <a:lnTo>
                    <a:pt x="74396" y="995438"/>
                  </a:lnTo>
                  <a:lnTo>
                    <a:pt x="73126" y="998499"/>
                  </a:lnTo>
                  <a:lnTo>
                    <a:pt x="68872" y="995857"/>
                  </a:lnTo>
                  <a:lnTo>
                    <a:pt x="69811" y="1000607"/>
                  </a:lnTo>
                  <a:lnTo>
                    <a:pt x="74396" y="1002258"/>
                  </a:lnTo>
                  <a:lnTo>
                    <a:pt x="78536" y="1003211"/>
                  </a:lnTo>
                  <a:lnTo>
                    <a:pt x="82753" y="1002004"/>
                  </a:lnTo>
                  <a:lnTo>
                    <a:pt x="93560" y="1001102"/>
                  </a:lnTo>
                  <a:lnTo>
                    <a:pt x="93802" y="990600"/>
                  </a:lnTo>
                  <a:close/>
                </a:path>
                <a:path w="8923019" h="1657985">
                  <a:moveTo>
                    <a:pt x="136956" y="1099959"/>
                  </a:moveTo>
                  <a:lnTo>
                    <a:pt x="133070" y="1100226"/>
                  </a:lnTo>
                  <a:lnTo>
                    <a:pt x="129273" y="1101369"/>
                  </a:lnTo>
                  <a:lnTo>
                    <a:pt x="125349" y="1101115"/>
                  </a:lnTo>
                  <a:lnTo>
                    <a:pt x="124955" y="1103833"/>
                  </a:lnTo>
                  <a:lnTo>
                    <a:pt x="129362" y="1104468"/>
                  </a:lnTo>
                  <a:lnTo>
                    <a:pt x="133464" y="1102372"/>
                  </a:lnTo>
                  <a:lnTo>
                    <a:pt x="136956" y="1099959"/>
                  </a:lnTo>
                  <a:close/>
                </a:path>
                <a:path w="8923019" h="1657985">
                  <a:moveTo>
                    <a:pt x="160172" y="921181"/>
                  </a:moveTo>
                  <a:lnTo>
                    <a:pt x="152133" y="923290"/>
                  </a:lnTo>
                  <a:lnTo>
                    <a:pt x="153619" y="924064"/>
                  </a:lnTo>
                  <a:lnTo>
                    <a:pt x="155270" y="923823"/>
                  </a:lnTo>
                  <a:lnTo>
                    <a:pt x="160172" y="921181"/>
                  </a:lnTo>
                  <a:close/>
                </a:path>
                <a:path w="8923019" h="1657985">
                  <a:moveTo>
                    <a:pt x="196164" y="929678"/>
                  </a:moveTo>
                  <a:lnTo>
                    <a:pt x="194652" y="930097"/>
                  </a:lnTo>
                  <a:lnTo>
                    <a:pt x="193230" y="930732"/>
                  </a:lnTo>
                  <a:lnTo>
                    <a:pt x="191909" y="931608"/>
                  </a:lnTo>
                  <a:lnTo>
                    <a:pt x="196164" y="932395"/>
                  </a:lnTo>
                  <a:lnTo>
                    <a:pt x="196164" y="929678"/>
                  </a:lnTo>
                  <a:close/>
                </a:path>
                <a:path w="8923019" h="1657985">
                  <a:moveTo>
                    <a:pt x="256514" y="1046149"/>
                  </a:moveTo>
                  <a:lnTo>
                    <a:pt x="255600" y="1043444"/>
                  </a:lnTo>
                  <a:lnTo>
                    <a:pt x="255778" y="1042187"/>
                  </a:lnTo>
                  <a:lnTo>
                    <a:pt x="252260" y="1042276"/>
                  </a:lnTo>
                  <a:lnTo>
                    <a:pt x="253606" y="1043635"/>
                  </a:lnTo>
                  <a:lnTo>
                    <a:pt x="255028" y="1044930"/>
                  </a:lnTo>
                  <a:lnTo>
                    <a:pt x="256514" y="1046149"/>
                  </a:lnTo>
                  <a:close/>
                </a:path>
                <a:path w="8923019" h="1657985">
                  <a:moveTo>
                    <a:pt x="271246" y="955992"/>
                  </a:moveTo>
                  <a:lnTo>
                    <a:pt x="269633" y="948956"/>
                  </a:lnTo>
                  <a:lnTo>
                    <a:pt x="261708" y="952068"/>
                  </a:lnTo>
                  <a:lnTo>
                    <a:pt x="257314" y="954062"/>
                  </a:lnTo>
                  <a:lnTo>
                    <a:pt x="259816" y="955408"/>
                  </a:lnTo>
                  <a:lnTo>
                    <a:pt x="262394" y="956564"/>
                  </a:lnTo>
                  <a:lnTo>
                    <a:pt x="265061" y="957541"/>
                  </a:lnTo>
                  <a:lnTo>
                    <a:pt x="267093" y="956957"/>
                  </a:lnTo>
                  <a:lnTo>
                    <a:pt x="269163" y="956437"/>
                  </a:lnTo>
                  <a:lnTo>
                    <a:pt x="271246" y="955992"/>
                  </a:lnTo>
                  <a:close/>
                </a:path>
                <a:path w="8923019" h="1657985">
                  <a:moveTo>
                    <a:pt x="280098" y="964526"/>
                  </a:moveTo>
                  <a:lnTo>
                    <a:pt x="277952" y="960361"/>
                  </a:lnTo>
                  <a:lnTo>
                    <a:pt x="276542" y="954024"/>
                  </a:lnTo>
                  <a:lnTo>
                    <a:pt x="270433" y="957554"/>
                  </a:lnTo>
                  <a:lnTo>
                    <a:pt x="271449" y="962355"/>
                  </a:lnTo>
                  <a:lnTo>
                    <a:pt x="276631" y="962482"/>
                  </a:lnTo>
                  <a:lnTo>
                    <a:pt x="280098" y="964526"/>
                  </a:lnTo>
                  <a:close/>
                </a:path>
                <a:path w="8923019" h="1657985">
                  <a:moveTo>
                    <a:pt x="287070" y="969124"/>
                  </a:moveTo>
                  <a:lnTo>
                    <a:pt x="282549" y="965263"/>
                  </a:lnTo>
                  <a:lnTo>
                    <a:pt x="281279" y="962977"/>
                  </a:lnTo>
                  <a:lnTo>
                    <a:pt x="278447" y="966838"/>
                  </a:lnTo>
                  <a:lnTo>
                    <a:pt x="281063" y="971588"/>
                  </a:lnTo>
                  <a:lnTo>
                    <a:pt x="285534" y="972261"/>
                  </a:lnTo>
                  <a:lnTo>
                    <a:pt x="287070" y="969124"/>
                  </a:lnTo>
                  <a:close/>
                </a:path>
                <a:path w="8923019" h="1657985">
                  <a:moveTo>
                    <a:pt x="293801" y="977099"/>
                  </a:moveTo>
                  <a:lnTo>
                    <a:pt x="292023" y="974064"/>
                  </a:lnTo>
                  <a:lnTo>
                    <a:pt x="287591" y="973048"/>
                  </a:lnTo>
                  <a:lnTo>
                    <a:pt x="282841" y="974991"/>
                  </a:lnTo>
                  <a:lnTo>
                    <a:pt x="290588" y="981176"/>
                  </a:lnTo>
                  <a:lnTo>
                    <a:pt x="293801" y="977099"/>
                  </a:lnTo>
                  <a:close/>
                </a:path>
                <a:path w="8923019" h="1657985">
                  <a:moveTo>
                    <a:pt x="423379" y="1058176"/>
                  </a:moveTo>
                  <a:lnTo>
                    <a:pt x="418909" y="1055839"/>
                  </a:lnTo>
                  <a:lnTo>
                    <a:pt x="408559" y="1054392"/>
                  </a:lnTo>
                  <a:lnTo>
                    <a:pt x="406552" y="1047673"/>
                  </a:lnTo>
                  <a:lnTo>
                    <a:pt x="399122" y="1041247"/>
                  </a:lnTo>
                  <a:lnTo>
                    <a:pt x="390944" y="1037463"/>
                  </a:lnTo>
                  <a:lnTo>
                    <a:pt x="380707" y="1036332"/>
                  </a:lnTo>
                  <a:lnTo>
                    <a:pt x="370039" y="1036167"/>
                  </a:lnTo>
                  <a:lnTo>
                    <a:pt x="360591" y="1035316"/>
                  </a:lnTo>
                  <a:lnTo>
                    <a:pt x="360832" y="1034999"/>
                  </a:lnTo>
                  <a:lnTo>
                    <a:pt x="362623" y="1032624"/>
                  </a:lnTo>
                  <a:lnTo>
                    <a:pt x="365480" y="1030528"/>
                  </a:lnTo>
                  <a:lnTo>
                    <a:pt x="368719" y="1029512"/>
                  </a:lnTo>
                  <a:lnTo>
                    <a:pt x="364464" y="1027188"/>
                  </a:lnTo>
                  <a:lnTo>
                    <a:pt x="371995" y="1026185"/>
                  </a:lnTo>
                  <a:lnTo>
                    <a:pt x="370674" y="1021054"/>
                  </a:lnTo>
                  <a:lnTo>
                    <a:pt x="369544" y="1016647"/>
                  </a:lnTo>
                  <a:lnTo>
                    <a:pt x="358432" y="1017689"/>
                  </a:lnTo>
                  <a:lnTo>
                    <a:pt x="354812" y="1021054"/>
                  </a:lnTo>
                  <a:lnTo>
                    <a:pt x="350850" y="1018247"/>
                  </a:lnTo>
                  <a:lnTo>
                    <a:pt x="346786" y="1015263"/>
                  </a:lnTo>
                  <a:lnTo>
                    <a:pt x="345427" y="1014425"/>
                  </a:lnTo>
                  <a:lnTo>
                    <a:pt x="340842" y="1011593"/>
                  </a:lnTo>
                  <a:lnTo>
                    <a:pt x="335559" y="1010285"/>
                  </a:lnTo>
                  <a:lnTo>
                    <a:pt x="333502" y="1014425"/>
                  </a:lnTo>
                  <a:lnTo>
                    <a:pt x="331279" y="1012418"/>
                  </a:lnTo>
                  <a:lnTo>
                    <a:pt x="328701" y="1011123"/>
                  </a:lnTo>
                  <a:lnTo>
                    <a:pt x="325767" y="1010551"/>
                  </a:lnTo>
                  <a:lnTo>
                    <a:pt x="326263" y="1009129"/>
                  </a:lnTo>
                  <a:lnTo>
                    <a:pt x="326885" y="1007452"/>
                  </a:lnTo>
                  <a:lnTo>
                    <a:pt x="327317" y="1006297"/>
                  </a:lnTo>
                  <a:lnTo>
                    <a:pt x="324446" y="1005573"/>
                  </a:lnTo>
                  <a:lnTo>
                    <a:pt x="321741" y="1005954"/>
                  </a:lnTo>
                  <a:lnTo>
                    <a:pt x="319189" y="1007452"/>
                  </a:lnTo>
                  <a:lnTo>
                    <a:pt x="320294" y="1006233"/>
                  </a:lnTo>
                  <a:lnTo>
                    <a:pt x="321335" y="1004938"/>
                  </a:lnTo>
                  <a:lnTo>
                    <a:pt x="322287" y="1003592"/>
                  </a:lnTo>
                  <a:lnTo>
                    <a:pt x="318287" y="1002042"/>
                  </a:lnTo>
                  <a:lnTo>
                    <a:pt x="317881" y="1001877"/>
                  </a:lnTo>
                  <a:lnTo>
                    <a:pt x="314540" y="998969"/>
                  </a:lnTo>
                  <a:lnTo>
                    <a:pt x="311404" y="997978"/>
                  </a:lnTo>
                  <a:lnTo>
                    <a:pt x="307581" y="1002042"/>
                  </a:lnTo>
                  <a:lnTo>
                    <a:pt x="305955" y="999464"/>
                  </a:lnTo>
                  <a:lnTo>
                    <a:pt x="305219" y="996734"/>
                  </a:lnTo>
                  <a:lnTo>
                    <a:pt x="303326" y="994308"/>
                  </a:lnTo>
                  <a:lnTo>
                    <a:pt x="305968" y="995222"/>
                  </a:lnTo>
                  <a:lnTo>
                    <a:pt x="308686" y="995857"/>
                  </a:lnTo>
                  <a:lnTo>
                    <a:pt x="311454" y="996238"/>
                  </a:lnTo>
                  <a:lnTo>
                    <a:pt x="312127" y="994308"/>
                  </a:lnTo>
                  <a:lnTo>
                    <a:pt x="312407" y="993521"/>
                  </a:lnTo>
                  <a:lnTo>
                    <a:pt x="313639" y="990015"/>
                  </a:lnTo>
                  <a:lnTo>
                    <a:pt x="300139" y="984770"/>
                  </a:lnTo>
                  <a:lnTo>
                    <a:pt x="295973" y="983856"/>
                  </a:lnTo>
                  <a:lnTo>
                    <a:pt x="300583" y="985024"/>
                  </a:lnTo>
                  <a:lnTo>
                    <a:pt x="301866" y="989825"/>
                  </a:lnTo>
                  <a:lnTo>
                    <a:pt x="303720" y="993521"/>
                  </a:lnTo>
                  <a:lnTo>
                    <a:pt x="300126" y="992149"/>
                  </a:lnTo>
                  <a:lnTo>
                    <a:pt x="299262" y="991831"/>
                  </a:lnTo>
                  <a:lnTo>
                    <a:pt x="298564" y="989876"/>
                  </a:lnTo>
                  <a:lnTo>
                    <a:pt x="297662" y="987323"/>
                  </a:lnTo>
                  <a:lnTo>
                    <a:pt x="288175" y="986447"/>
                  </a:lnTo>
                  <a:lnTo>
                    <a:pt x="284327" y="983183"/>
                  </a:lnTo>
                  <a:lnTo>
                    <a:pt x="284403" y="982967"/>
                  </a:lnTo>
                  <a:lnTo>
                    <a:pt x="285915" y="978446"/>
                  </a:lnTo>
                  <a:lnTo>
                    <a:pt x="281660" y="982967"/>
                  </a:lnTo>
                  <a:lnTo>
                    <a:pt x="280492" y="980287"/>
                  </a:lnTo>
                  <a:lnTo>
                    <a:pt x="279158" y="977226"/>
                  </a:lnTo>
                  <a:lnTo>
                    <a:pt x="275424" y="971003"/>
                  </a:lnTo>
                  <a:lnTo>
                    <a:pt x="275158" y="970572"/>
                  </a:lnTo>
                  <a:lnTo>
                    <a:pt x="270802" y="971003"/>
                  </a:lnTo>
                  <a:lnTo>
                    <a:pt x="269659" y="970318"/>
                  </a:lnTo>
                  <a:lnTo>
                    <a:pt x="260667" y="964895"/>
                  </a:lnTo>
                  <a:lnTo>
                    <a:pt x="259651" y="964285"/>
                  </a:lnTo>
                  <a:lnTo>
                    <a:pt x="255790" y="959815"/>
                  </a:lnTo>
                  <a:lnTo>
                    <a:pt x="235038" y="957846"/>
                  </a:lnTo>
                  <a:lnTo>
                    <a:pt x="231381" y="959815"/>
                  </a:lnTo>
                  <a:lnTo>
                    <a:pt x="229120" y="957580"/>
                  </a:lnTo>
                  <a:lnTo>
                    <a:pt x="217220" y="945845"/>
                  </a:lnTo>
                  <a:lnTo>
                    <a:pt x="218033" y="943876"/>
                  </a:lnTo>
                  <a:lnTo>
                    <a:pt x="218948" y="941679"/>
                  </a:lnTo>
                  <a:lnTo>
                    <a:pt x="210083" y="939368"/>
                  </a:lnTo>
                  <a:lnTo>
                    <a:pt x="210235" y="939126"/>
                  </a:lnTo>
                  <a:lnTo>
                    <a:pt x="211023" y="937882"/>
                  </a:lnTo>
                  <a:lnTo>
                    <a:pt x="212051" y="936459"/>
                  </a:lnTo>
                  <a:lnTo>
                    <a:pt x="213169" y="935113"/>
                  </a:lnTo>
                  <a:lnTo>
                    <a:pt x="208419" y="939126"/>
                  </a:lnTo>
                  <a:lnTo>
                    <a:pt x="204635" y="935837"/>
                  </a:lnTo>
                  <a:lnTo>
                    <a:pt x="201091" y="932764"/>
                  </a:lnTo>
                  <a:lnTo>
                    <a:pt x="190906" y="935837"/>
                  </a:lnTo>
                  <a:lnTo>
                    <a:pt x="184988" y="930503"/>
                  </a:lnTo>
                  <a:lnTo>
                    <a:pt x="184543" y="929792"/>
                  </a:lnTo>
                  <a:lnTo>
                    <a:pt x="183311" y="927798"/>
                  </a:lnTo>
                  <a:lnTo>
                    <a:pt x="181356" y="924636"/>
                  </a:lnTo>
                  <a:lnTo>
                    <a:pt x="169265" y="924763"/>
                  </a:lnTo>
                  <a:lnTo>
                    <a:pt x="160909" y="927798"/>
                  </a:lnTo>
                  <a:lnTo>
                    <a:pt x="159308" y="926985"/>
                  </a:lnTo>
                  <a:lnTo>
                    <a:pt x="153619" y="924064"/>
                  </a:lnTo>
                  <a:lnTo>
                    <a:pt x="149656" y="924636"/>
                  </a:lnTo>
                  <a:lnTo>
                    <a:pt x="144691" y="926985"/>
                  </a:lnTo>
                  <a:lnTo>
                    <a:pt x="144665" y="925258"/>
                  </a:lnTo>
                  <a:lnTo>
                    <a:pt x="142989" y="924229"/>
                  </a:lnTo>
                  <a:lnTo>
                    <a:pt x="135597" y="921092"/>
                  </a:lnTo>
                  <a:lnTo>
                    <a:pt x="127927" y="921550"/>
                  </a:lnTo>
                  <a:lnTo>
                    <a:pt x="121589" y="922032"/>
                  </a:lnTo>
                  <a:lnTo>
                    <a:pt x="111645" y="923721"/>
                  </a:lnTo>
                  <a:lnTo>
                    <a:pt x="102095" y="926414"/>
                  </a:lnTo>
                  <a:lnTo>
                    <a:pt x="92519" y="928852"/>
                  </a:lnTo>
                  <a:lnTo>
                    <a:pt x="82499" y="929792"/>
                  </a:lnTo>
                  <a:lnTo>
                    <a:pt x="75844" y="929652"/>
                  </a:lnTo>
                  <a:lnTo>
                    <a:pt x="70269" y="933716"/>
                  </a:lnTo>
                  <a:lnTo>
                    <a:pt x="56934" y="938085"/>
                  </a:lnTo>
                  <a:lnTo>
                    <a:pt x="48717" y="939660"/>
                  </a:lnTo>
                  <a:lnTo>
                    <a:pt x="36982" y="947483"/>
                  </a:lnTo>
                  <a:lnTo>
                    <a:pt x="30022" y="954786"/>
                  </a:lnTo>
                  <a:lnTo>
                    <a:pt x="20269" y="965631"/>
                  </a:lnTo>
                  <a:lnTo>
                    <a:pt x="27851" y="970788"/>
                  </a:lnTo>
                  <a:lnTo>
                    <a:pt x="25133" y="976896"/>
                  </a:lnTo>
                  <a:lnTo>
                    <a:pt x="19011" y="975563"/>
                  </a:lnTo>
                  <a:lnTo>
                    <a:pt x="13030" y="976998"/>
                  </a:lnTo>
                  <a:lnTo>
                    <a:pt x="7200" y="979728"/>
                  </a:lnTo>
                  <a:lnTo>
                    <a:pt x="1536" y="982306"/>
                  </a:lnTo>
                  <a:lnTo>
                    <a:pt x="0" y="981151"/>
                  </a:lnTo>
                  <a:lnTo>
                    <a:pt x="1473" y="982306"/>
                  </a:lnTo>
                  <a:lnTo>
                    <a:pt x="3911" y="984237"/>
                  </a:lnTo>
                  <a:lnTo>
                    <a:pt x="10591" y="982205"/>
                  </a:lnTo>
                  <a:lnTo>
                    <a:pt x="16624" y="981202"/>
                  </a:lnTo>
                  <a:lnTo>
                    <a:pt x="18567" y="987348"/>
                  </a:lnTo>
                  <a:lnTo>
                    <a:pt x="24193" y="982167"/>
                  </a:lnTo>
                  <a:lnTo>
                    <a:pt x="32931" y="982675"/>
                  </a:lnTo>
                  <a:lnTo>
                    <a:pt x="33426" y="982167"/>
                  </a:lnTo>
                  <a:lnTo>
                    <a:pt x="34391" y="981202"/>
                  </a:lnTo>
                  <a:lnTo>
                    <a:pt x="38696" y="976896"/>
                  </a:lnTo>
                  <a:lnTo>
                    <a:pt x="40868" y="974712"/>
                  </a:lnTo>
                  <a:lnTo>
                    <a:pt x="39712" y="971410"/>
                  </a:lnTo>
                  <a:lnTo>
                    <a:pt x="46316" y="967447"/>
                  </a:lnTo>
                  <a:lnTo>
                    <a:pt x="49911" y="969568"/>
                  </a:lnTo>
                  <a:lnTo>
                    <a:pt x="55003" y="967447"/>
                  </a:lnTo>
                  <a:lnTo>
                    <a:pt x="59118" y="965746"/>
                  </a:lnTo>
                  <a:lnTo>
                    <a:pt x="62636" y="969860"/>
                  </a:lnTo>
                  <a:lnTo>
                    <a:pt x="66332" y="965746"/>
                  </a:lnTo>
                  <a:lnTo>
                    <a:pt x="72885" y="958469"/>
                  </a:lnTo>
                  <a:lnTo>
                    <a:pt x="80391" y="953655"/>
                  </a:lnTo>
                  <a:lnTo>
                    <a:pt x="86982" y="949312"/>
                  </a:lnTo>
                  <a:lnTo>
                    <a:pt x="96799" y="945388"/>
                  </a:lnTo>
                  <a:lnTo>
                    <a:pt x="108889" y="943876"/>
                  </a:lnTo>
                  <a:lnTo>
                    <a:pt x="121208" y="944422"/>
                  </a:lnTo>
                  <a:lnTo>
                    <a:pt x="131673" y="946670"/>
                  </a:lnTo>
                  <a:lnTo>
                    <a:pt x="137668" y="948664"/>
                  </a:lnTo>
                  <a:lnTo>
                    <a:pt x="138112" y="955649"/>
                  </a:lnTo>
                  <a:lnTo>
                    <a:pt x="126606" y="957580"/>
                  </a:lnTo>
                  <a:lnTo>
                    <a:pt x="119672" y="955522"/>
                  </a:lnTo>
                  <a:lnTo>
                    <a:pt x="116065" y="959472"/>
                  </a:lnTo>
                  <a:lnTo>
                    <a:pt x="120802" y="963980"/>
                  </a:lnTo>
                  <a:lnTo>
                    <a:pt x="126682" y="967994"/>
                  </a:lnTo>
                  <a:lnTo>
                    <a:pt x="137604" y="967994"/>
                  </a:lnTo>
                  <a:lnTo>
                    <a:pt x="142875" y="966736"/>
                  </a:lnTo>
                  <a:lnTo>
                    <a:pt x="146202" y="970102"/>
                  </a:lnTo>
                  <a:lnTo>
                    <a:pt x="147497" y="971969"/>
                  </a:lnTo>
                  <a:lnTo>
                    <a:pt x="149313" y="972947"/>
                  </a:lnTo>
                  <a:lnTo>
                    <a:pt x="151663" y="973023"/>
                  </a:lnTo>
                  <a:lnTo>
                    <a:pt x="151752" y="969860"/>
                  </a:lnTo>
                  <a:lnTo>
                    <a:pt x="152450" y="967397"/>
                  </a:lnTo>
                  <a:lnTo>
                    <a:pt x="152857" y="966736"/>
                  </a:lnTo>
                  <a:lnTo>
                    <a:pt x="153987" y="964895"/>
                  </a:lnTo>
                  <a:lnTo>
                    <a:pt x="158369" y="971804"/>
                  </a:lnTo>
                  <a:lnTo>
                    <a:pt x="167640" y="975156"/>
                  </a:lnTo>
                  <a:lnTo>
                    <a:pt x="177050" y="974737"/>
                  </a:lnTo>
                  <a:lnTo>
                    <a:pt x="181851" y="970318"/>
                  </a:lnTo>
                  <a:lnTo>
                    <a:pt x="182930" y="980643"/>
                  </a:lnTo>
                  <a:lnTo>
                    <a:pt x="190093" y="980287"/>
                  </a:lnTo>
                  <a:lnTo>
                    <a:pt x="198882" y="990892"/>
                  </a:lnTo>
                  <a:lnTo>
                    <a:pt x="202717" y="989876"/>
                  </a:lnTo>
                  <a:lnTo>
                    <a:pt x="215366" y="992162"/>
                  </a:lnTo>
                  <a:lnTo>
                    <a:pt x="221297" y="998664"/>
                  </a:lnTo>
                  <a:lnTo>
                    <a:pt x="234975" y="997318"/>
                  </a:lnTo>
                  <a:lnTo>
                    <a:pt x="241846" y="992149"/>
                  </a:lnTo>
                  <a:lnTo>
                    <a:pt x="248780" y="995464"/>
                  </a:lnTo>
                  <a:lnTo>
                    <a:pt x="244259" y="997737"/>
                  </a:lnTo>
                  <a:lnTo>
                    <a:pt x="248742" y="996734"/>
                  </a:lnTo>
                  <a:lnTo>
                    <a:pt x="252488" y="1001255"/>
                  </a:lnTo>
                  <a:lnTo>
                    <a:pt x="253123" y="1004036"/>
                  </a:lnTo>
                  <a:lnTo>
                    <a:pt x="254304" y="1011593"/>
                  </a:lnTo>
                  <a:lnTo>
                    <a:pt x="254393" y="1012418"/>
                  </a:lnTo>
                  <a:lnTo>
                    <a:pt x="253860" y="1018895"/>
                  </a:lnTo>
                  <a:lnTo>
                    <a:pt x="256971" y="1023924"/>
                  </a:lnTo>
                  <a:lnTo>
                    <a:pt x="264604" y="1032395"/>
                  </a:lnTo>
                  <a:lnTo>
                    <a:pt x="274104" y="1037107"/>
                  </a:lnTo>
                  <a:lnTo>
                    <a:pt x="284810" y="1038491"/>
                  </a:lnTo>
                  <a:lnTo>
                    <a:pt x="296100" y="1036993"/>
                  </a:lnTo>
                  <a:lnTo>
                    <a:pt x="304203" y="1034999"/>
                  </a:lnTo>
                  <a:lnTo>
                    <a:pt x="299491" y="1043800"/>
                  </a:lnTo>
                  <a:lnTo>
                    <a:pt x="307327" y="1050251"/>
                  </a:lnTo>
                  <a:lnTo>
                    <a:pt x="304520" y="1053477"/>
                  </a:lnTo>
                  <a:lnTo>
                    <a:pt x="299935" y="1056894"/>
                  </a:lnTo>
                  <a:lnTo>
                    <a:pt x="293116" y="1060881"/>
                  </a:lnTo>
                  <a:lnTo>
                    <a:pt x="285686" y="1064895"/>
                  </a:lnTo>
                  <a:lnTo>
                    <a:pt x="279641" y="1070051"/>
                  </a:lnTo>
                  <a:lnTo>
                    <a:pt x="277025" y="1077493"/>
                  </a:lnTo>
                  <a:lnTo>
                    <a:pt x="293966" y="1076604"/>
                  </a:lnTo>
                  <a:lnTo>
                    <a:pt x="327888" y="1071473"/>
                  </a:lnTo>
                  <a:lnTo>
                    <a:pt x="344792" y="1070724"/>
                  </a:lnTo>
                  <a:lnTo>
                    <a:pt x="351497" y="1071473"/>
                  </a:lnTo>
                  <a:lnTo>
                    <a:pt x="357911" y="1072756"/>
                  </a:lnTo>
                  <a:lnTo>
                    <a:pt x="364363" y="1074140"/>
                  </a:lnTo>
                  <a:lnTo>
                    <a:pt x="370916" y="1075143"/>
                  </a:lnTo>
                  <a:lnTo>
                    <a:pt x="379209" y="1075944"/>
                  </a:lnTo>
                  <a:lnTo>
                    <a:pt x="378980" y="1070724"/>
                  </a:lnTo>
                  <a:lnTo>
                    <a:pt x="378942" y="1069746"/>
                  </a:lnTo>
                  <a:lnTo>
                    <a:pt x="383806" y="1069746"/>
                  </a:lnTo>
                  <a:lnTo>
                    <a:pt x="382536" y="1070546"/>
                  </a:lnTo>
                  <a:lnTo>
                    <a:pt x="381812" y="1071626"/>
                  </a:lnTo>
                  <a:lnTo>
                    <a:pt x="381622" y="1072997"/>
                  </a:lnTo>
                  <a:lnTo>
                    <a:pt x="386067" y="1072400"/>
                  </a:lnTo>
                  <a:lnTo>
                    <a:pt x="395427" y="1070229"/>
                  </a:lnTo>
                  <a:lnTo>
                    <a:pt x="397344" y="1069746"/>
                  </a:lnTo>
                  <a:lnTo>
                    <a:pt x="404964" y="1067866"/>
                  </a:lnTo>
                  <a:lnTo>
                    <a:pt x="409968" y="1066673"/>
                  </a:lnTo>
                  <a:lnTo>
                    <a:pt x="415201" y="1064971"/>
                  </a:lnTo>
                  <a:lnTo>
                    <a:pt x="420916" y="1061681"/>
                  </a:lnTo>
                  <a:lnTo>
                    <a:pt x="423379" y="1058176"/>
                  </a:lnTo>
                  <a:close/>
                </a:path>
                <a:path w="8923019" h="1657985">
                  <a:moveTo>
                    <a:pt x="5393055" y="730072"/>
                  </a:moveTo>
                  <a:lnTo>
                    <a:pt x="5390959" y="727951"/>
                  </a:lnTo>
                  <a:lnTo>
                    <a:pt x="5387975" y="727176"/>
                  </a:lnTo>
                  <a:lnTo>
                    <a:pt x="5386070" y="730072"/>
                  </a:lnTo>
                  <a:lnTo>
                    <a:pt x="5388394" y="730516"/>
                  </a:lnTo>
                  <a:lnTo>
                    <a:pt x="5390718" y="730516"/>
                  </a:lnTo>
                  <a:lnTo>
                    <a:pt x="5393055" y="730072"/>
                  </a:lnTo>
                  <a:close/>
                </a:path>
                <a:path w="8923019" h="1657985">
                  <a:moveTo>
                    <a:pt x="6362738" y="1140079"/>
                  </a:moveTo>
                  <a:lnTo>
                    <a:pt x="6360185" y="1127379"/>
                  </a:lnTo>
                  <a:lnTo>
                    <a:pt x="6359322" y="1127379"/>
                  </a:lnTo>
                  <a:lnTo>
                    <a:pt x="6360477" y="1114679"/>
                  </a:lnTo>
                  <a:lnTo>
                    <a:pt x="6354864" y="1114679"/>
                  </a:lnTo>
                  <a:lnTo>
                    <a:pt x="6356934" y="1127379"/>
                  </a:lnTo>
                  <a:lnTo>
                    <a:pt x="6358877" y="1127379"/>
                  </a:lnTo>
                  <a:lnTo>
                    <a:pt x="6356312" y="1140079"/>
                  </a:lnTo>
                  <a:lnTo>
                    <a:pt x="6362738" y="1140079"/>
                  </a:lnTo>
                  <a:close/>
                </a:path>
                <a:path w="8923019" h="1657985">
                  <a:moveTo>
                    <a:pt x="6655727" y="1581442"/>
                  </a:moveTo>
                  <a:lnTo>
                    <a:pt x="6652679" y="1571879"/>
                  </a:lnTo>
                  <a:lnTo>
                    <a:pt x="6648869" y="1571879"/>
                  </a:lnTo>
                  <a:lnTo>
                    <a:pt x="6655727" y="1581442"/>
                  </a:lnTo>
                  <a:close/>
                </a:path>
                <a:path w="8923019" h="1657985">
                  <a:moveTo>
                    <a:pt x="6657975" y="1584579"/>
                  </a:moveTo>
                  <a:lnTo>
                    <a:pt x="6655727" y="1581442"/>
                  </a:lnTo>
                  <a:lnTo>
                    <a:pt x="6656730" y="1584579"/>
                  </a:lnTo>
                  <a:lnTo>
                    <a:pt x="6657975" y="1584579"/>
                  </a:lnTo>
                  <a:close/>
                </a:path>
                <a:path w="8923019" h="1657985">
                  <a:moveTo>
                    <a:pt x="6679628" y="1381379"/>
                  </a:moveTo>
                  <a:lnTo>
                    <a:pt x="6677965" y="1368679"/>
                  </a:lnTo>
                  <a:lnTo>
                    <a:pt x="6676758" y="1368679"/>
                  </a:lnTo>
                  <a:lnTo>
                    <a:pt x="6679628" y="1381379"/>
                  </a:lnTo>
                  <a:close/>
                </a:path>
                <a:path w="8923019" h="1657985">
                  <a:moveTo>
                    <a:pt x="6857746" y="1089279"/>
                  </a:moveTo>
                  <a:lnTo>
                    <a:pt x="6855981" y="1089279"/>
                  </a:lnTo>
                  <a:lnTo>
                    <a:pt x="6850710" y="1100315"/>
                  </a:lnTo>
                  <a:lnTo>
                    <a:pt x="6851002" y="1101979"/>
                  </a:lnTo>
                  <a:lnTo>
                    <a:pt x="6851802" y="1101979"/>
                  </a:lnTo>
                  <a:lnTo>
                    <a:pt x="6857746" y="1089279"/>
                  </a:lnTo>
                  <a:close/>
                </a:path>
                <a:path w="8923019" h="1657985">
                  <a:moveTo>
                    <a:pt x="6975157" y="822579"/>
                  </a:moveTo>
                  <a:lnTo>
                    <a:pt x="6964616" y="835279"/>
                  </a:lnTo>
                  <a:lnTo>
                    <a:pt x="6970166" y="835279"/>
                  </a:lnTo>
                  <a:lnTo>
                    <a:pt x="6975157" y="822579"/>
                  </a:lnTo>
                  <a:close/>
                </a:path>
                <a:path w="8923019" h="1657985">
                  <a:moveTo>
                    <a:pt x="6976161" y="1000379"/>
                  </a:moveTo>
                  <a:lnTo>
                    <a:pt x="6975627" y="994308"/>
                  </a:lnTo>
                  <a:lnTo>
                    <a:pt x="6974675" y="1000379"/>
                  </a:lnTo>
                  <a:lnTo>
                    <a:pt x="6976161" y="1000379"/>
                  </a:lnTo>
                  <a:close/>
                </a:path>
                <a:path w="8923019" h="1657985">
                  <a:moveTo>
                    <a:pt x="6976669" y="987679"/>
                  </a:moveTo>
                  <a:lnTo>
                    <a:pt x="6975043" y="987679"/>
                  </a:lnTo>
                  <a:lnTo>
                    <a:pt x="6975627" y="994308"/>
                  </a:lnTo>
                  <a:lnTo>
                    <a:pt x="6976669" y="987679"/>
                  </a:lnTo>
                  <a:close/>
                </a:path>
                <a:path w="8923019" h="1657985">
                  <a:moveTo>
                    <a:pt x="7281900" y="708279"/>
                  </a:moveTo>
                  <a:lnTo>
                    <a:pt x="7278941" y="695579"/>
                  </a:lnTo>
                  <a:lnTo>
                    <a:pt x="7273620" y="682879"/>
                  </a:lnTo>
                  <a:lnTo>
                    <a:pt x="7259955" y="695579"/>
                  </a:lnTo>
                  <a:lnTo>
                    <a:pt x="7254608" y="682879"/>
                  </a:lnTo>
                  <a:lnTo>
                    <a:pt x="7238162" y="682879"/>
                  </a:lnTo>
                  <a:lnTo>
                    <a:pt x="7240956" y="670179"/>
                  </a:lnTo>
                  <a:lnTo>
                    <a:pt x="7245540" y="657479"/>
                  </a:lnTo>
                  <a:lnTo>
                    <a:pt x="7222426" y="657479"/>
                  </a:lnTo>
                  <a:lnTo>
                    <a:pt x="7230148" y="644779"/>
                  </a:lnTo>
                  <a:lnTo>
                    <a:pt x="7228802" y="644779"/>
                  </a:lnTo>
                  <a:lnTo>
                    <a:pt x="7217156" y="632079"/>
                  </a:lnTo>
                  <a:lnTo>
                    <a:pt x="7210958" y="644779"/>
                  </a:lnTo>
                  <a:lnTo>
                    <a:pt x="7196696" y="644779"/>
                  </a:lnTo>
                  <a:lnTo>
                    <a:pt x="7197395" y="657479"/>
                  </a:lnTo>
                  <a:lnTo>
                    <a:pt x="7180300" y="657479"/>
                  </a:lnTo>
                  <a:lnTo>
                    <a:pt x="7175360" y="644779"/>
                  </a:lnTo>
                  <a:lnTo>
                    <a:pt x="7174738" y="644779"/>
                  </a:lnTo>
                  <a:lnTo>
                    <a:pt x="7174306" y="644779"/>
                  </a:lnTo>
                  <a:lnTo>
                    <a:pt x="7155624" y="644779"/>
                  </a:lnTo>
                  <a:lnTo>
                    <a:pt x="7146455" y="657479"/>
                  </a:lnTo>
                  <a:lnTo>
                    <a:pt x="7142975" y="657479"/>
                  </a:lnTo>
                  <a:lnTo>
                    <a:pt x="7136993" y="670179"/>
                  </a:lnTo>
                  <a:lnTo>
                    <a:pt x="7115149" y="670179"/>
                  </a:lnTo>
                  <a:lnTo>
                    <a:pt x="7111797" y="682879"/>
                  </a:lnTo>
                  <a:lnTo>
                    <a:pt x="7108723" y="682879"/>
                  </a:lnTo>
                  <a:lnTo>
                    <a:pt x="7102754" y="695579"/>
                  </a:lnTo>
                  <a:lnTo>
                    <a:pt x="7095312" y="695579"/>
                  </a:lnTo>
                  <a:lnTo>
                    <a:pt x="7094779" y="708279"/>
                  </a:lnTo>
                  <a:lnTo>
                    <a:pt x="7069937" y="708279"/>
                  </a:lnTo>
                  <a:lnTo>
                    <a:pt x="7068032" y="720979"/>
                  </a:lnTo>
                  <a:lnTo>
                    <a:pt x="7054062" y="708279"/>
                  </a:lnTo>
                  <a:lnTo>
                    <a:pt x="7055536" y="720979"/>
                  </a:lnTo>
                  <a:lnTo>
                    <a:pt x="7059117" y="720979"/>
                  </a:lnTo>
                  <a:lnTo>
                    <a:pt x="7065391" y="733679"/>
                  </a:lnTo>
                  <a:lnTo>
                    <a:pt x="7077342" y="733679"/>
                  </a:lnTo>
                  <a:lnTo>
                    <a:pt x="7077265" y="746379"/>
                  </a:lnTo>
                  <a:lnTo>
                    <a:pt x="7080910" y="746379"/>
                  </a:lnTo>
                  <a:lnTo>
                    <a:pt x="7081837" y="759079"/>
                  </a:lnTo>
                  <a:lnTo>
                    <a:pt x="6960260" y="759079"/>
                  </a:lnTo>
                  <a:lnTo>
                    <a:pt x="6954393" y="746379"/>
                  </a:lnTo>
                  <a:lnTo>
                    <a:pt x="6948894" y="746379"/>
                  </a:lnTo>
                  <a:lnTo>
                    <a:pt x="6953072" y="733679"/>
                  </a:lnTo>
                  <a:lnTo>
                    <a:pt x="6946709" y="733679"/>
                  </a:lnTo>
                  <a:lnTo>
                    <a:pt x="6944931" y="720979"/>
                  </a:lnTo>
                  <a:lnTo>
                    <a:pt x="6945846" y="720979"/>
                  </a:lnTo>
                  <a:lnTo>
                    <a:pt x="6945249" y="708279"/>
                  </a:lnTo>
                  <a:lnTo>
                    <a:pt x="6938937" y="695579"/>
                  </a:lnTo>
                  <a:lnTo>
                    <a:pt x="6931774" y="695579"/>
                  </a:lnTo>
                  <a:lnTo>
                    <a:pt x="6923570" y="708279"/>
                  </a:lnTo>
                  <a:lnTo>
                    <a:pt x="6916801" y="708279"/>
                  </a:lnTo>
                  <a:lnTo>
                    <a:pt x="6918503" y="720979"/>
                  </a:lnTo>
                  <a:lnTo>
                    <a:pt x="6917360" y="733679"/>
                  </a:lnTo>
                  <a:lnTo>
                    <a:pt x="6916636" y="733679"/>
                  </a:lnTo>
                  <a:lnTo>
                    <a:pt x="6919112" y="746379"/>
                  </a:lnTo>
                  <a:lnTo>
                    <a:pt x="6922579" y="746379"/>
                  </a:lnTo>
                  <a:lnTo>
                    <a:pt x="6925653" y="759079"/>
                  </a:lnTo>
                  <a:lnTo>
                    <a:pt x="6927583" y="759079"/>
                  </a:lnTo>
                  <a:lnTo>
                    <a:pt x="6927583" y="771779"/>
                  </a:lnTo>
                  <a:lnTo>
                    <a:pt x="6926631" y="771779"/>
                  </a:lnTo>
                  <a:lnTo>
                    <a:pt x="6925335" y="784479"/>
                  </a:lnTo>
                  <a:lnTo>
                    <a:pt x="6915874" y="771779"/>
                  </a:lnTo>
                  <a:lnTo>
                    <a:pt x="6902018" y="771779"/>
                  </a:lnTo>
                  <a:lnTo>
                    <a:pt x="6895744" y="784479"/>
                  </a:lnTo>
                  <a:lnTo>
                    <a:pt x="6885864" y="771779"/>
                  </a:lnTo>
                  <a:lnTo>
                    <a:pt x="6876618" y="771779"/>
                  </a:lnTo>
                  <a:lnTo>
                    <a:pt x="6874523" y="784479"/>
                  </a:lnTo>
                  <a:lnTo>
                    <a:pt x="6861772" y="771779"/>
                  </a:lnTo>
                  <a:lnTo>
                    <a:pt x="6835114" y="771779"/>
                  </a:lnTo>
                  <a:lnTo>
                    <a:pt x="6831952" y="759079"/>
                  </a:lnTo>
                  <a:lnTo>
                    <a:pt x="6820471" y="759079"/>
                  </a:lnTo>
                  <a:lnTo>
                    <a:pt x="6813728" y="771779"/>
                  </a:lnTo>
                  <a:lnTo>
                    <a:pt x="6806400" y="759079"/>
                  </a:lnTo>
                  <a:lnTo>
                    <a:pt x="6796367" y="746379"/>
                  </a:lnTo>
                  <a:lnTo>
                    <a:pt x="6784695" y="746379"/>
                  </a:lnTo>
                  <a:lnTo>
                    <a:pt x="6783222" y="733679"/>
                  </a:lnTo>
                  <a:lnTo>
                    <a:pt x="6744144" y="733679"/>
                  </a:lnTo>
                  <a:lnTo>
                    <a:pt x="6740398" y="720979"/>
                  </a:lnTo>
                  <a:lnTo>
                    <a:pt x="6729323" y="733679"/>
                  </a:lnTo>
                  <a:lnTo>
                    <a:pt x="6709232" y="733679"/>
                  </a:lnTo>
                  <a:lnTo>
                    <a:pt x="6708508" y="720979"/>
                  </a:lnTo>
                  <a:lnTo>
                    <a:pt x="6692443" y="720979"/>
                  </a:lnTo>
                  <a:lnTo>
                    <a:pt x="6683235" y="708279"/>
                  </a:lnTo>
                  <a:lnTo>
                    <a:pt x="6664985" y="708279"/>
                  </a:lnTo>
                  <a:lnTo>
                    <a:pt x="6652603" y="695579"/>
                  </a:lnTo>
                  <a:lnTo>
                    <a:pt x="6642519" y="695579"/>
                  </a:lnTo>
                  <a:lnTo>
                    <a:pt x="6638772" y="682879"/>
                  </a:lnTo>
                  <a:lnTo>
                    <a:pt x="6615316" y="682879"/>
                  </a:lnTo>
                  <a:lnTo>
                    <a:pt x="6608813" y="670179"/>
                  </a:lnTo>
                  <a:lnTo>
                    <a:pt x="6590487" y="670179"/>
                  </a:lnTo>
                  <a:lnTo>
                    <a:pt x="6584239" y="657479"/>
                  </a:lnTo>
                  <a:lnTo>
                    <a:pt x="6593560" y="657479"/>
                  </a:lnTo>
                  <a:lnTo>
                    <a:pt x="6595846" y="644779"/>
                  </a:lnTo>
                  <a:lnTo>
                    <a:pt x="6591452" y="644779"/>
                  </a:lnTo>
                  <a:lnTo>
                    <a:pt x="6595313" y="632079"/>
                  </a:lnTo>
                  <a:lnTo>
                    <a:pt x="6593992" y="619379"/>
                  </a:lnTo>
                  <a:lnTo>
                    <a:pt x="6599555" y="619379"/>
                  </a:lnTo>
                  <a:lnTo>
                    <a:pt x="6603822" y="606679"/>
                  </a:lnTo>
                  <a:lnTo>
                    <a:pt x="6615417" y="606679"/>
                  </a:lnTo>
                  <a:lnTo>
                    <a:pt x="6609562" y="593979"/>
                  </a:lnTo>
                  <a:lnTo>
                    <a:pt x="6595973" y="593979"/>
                  </a:lnTo>
                  <a:lnTo>
                    <a:pt x="6588798" y="581279"/>
                  </a:lnTo>
                  <a:lnTo>
                    <a:pt x="6578765" y="581279"/>
                  </a:lnTo>
                  <a:lnTo>
                    <a:pt x="6573583" y="568579"/>
                  </a:lnTo>
                  <a:lnTo>
                    <a:pt x="6546736" y="568579"/>
                  </a:lnTo>
                  <a:lnTo>
                    <a:pt x="6537566" y="555879"/>
                  </a:lnTo>
                  <a:lnTo>
                    <a:pt x="6533705" y="544690"/>
                  </a:lnTo>
                  <a:lnTo>
                    <a:pt x="6533705" y="1559179"/>
                  </a:lnTo>
                  <a:lnTo>
                    <a:pt x="6529883" y="1559179"/>
                  </a:lnTo>
                  <a:lnTo>
                    <a:pt x="6529489" y="1546593"/>
                  </a:lnTo>
                  <a:lnTo>
                    <a:pt x="6529108" y="1559179"/>
                  </a:lnTo>
                  <a:lnTo>
                    <a:pt x="6528917" y="1546479"/>
                  </a:lnTo>
                  <a:lnTo>
                    <a:pt x="6529451" y="1546479"/>
                  </a:lnTo>
                  <a:lnTo>
                    <a:pt x="6529502" y="1546606"/>
                  </a:lnTo>
                  <a:lnTo>
                    <a:pt x="6533705" y="1559179"/>
                  </a:lnTo>
                  <a:lnTo>
                    <a:pt x="6533705" y="544690"/>
                  </a:lnTo>
                  <a:lnTo>
                    <a:pt x="6533185" y="543179"/>
                  </a:lnTo>
                  <a:lnTo>
                    <a:pt x="6523685" y="543179"/>
                  </a:lnTo>
                  <a:lnTo>
                    <a:pt x="6525095" y="555879"/>
                  </a:lnTo>
                  <a:lnTo>
                    <a:pt x="6516395" y="555879"/>
                  </a:lnTo>
                  <a:lnTo>
                    <a:pt x="6515176" y="543179"/>
                  </a:lnTo>
                  <a:lnTo>
                    <a:pt x="6513893" y="530479"/>
                  </a:lnTo>
                  <a:lnTo>
                    <a:pt x="6508255" y="530479"/>
                  </a:lnTo>
                  <a:lnTo>
                    <a:pt x="6510020" y="517779"/>
                  </a:lnTo>
                  <a:lnTo>
                    <a:pt x="6500927" y="505079"/>
                  </a:lnTo>
                  <a:lnTo>
                    <a:pt x="6494259" y="505079"/>
                  </a:lnTo>
                  <a:lnTo>
                    <a:pt x="6493218" y="492379"/>
                  </a:lnTo>
                  <a:lnTo>
                    <a:pt x="6507772" y="492379"/>
                  </a:lnTo>
                  <a:lnTo>
                    <a:pt x="6511633" y="505079"/>
                  </a:lnTo>
                  <a:lnTo>
                    <a:pt x="6515963" y="505079"/>
                  </a:lnTo>
                  <a:lnTo>
                    <a:pt x="6520281" y="492379"/>
                  </a:lnTo>
                  <a:lnTo>
                    <a:pt x="6536423" y="492379"/>
                  </a:lnTo>
                  <a:lnTo>
                    <a:pt x="6527876" y="479679"/>
                  </a:lnTo>
                  <a:lnTo>
                    <a:pt x="6525361" y="479679"/>
                  </a:lnTo>
                  <a:lnTo>
                    <a:pt x="6522758" y="466979"/>
                  </a:lnTo>
                  <a:lnTo>
                    <a:pt x="6523596" y="466979"/>
                  </a:lnTo>
                  <a:lnTo>
                    <a:pt x="6517513" y="454279"/>
                  </a:lnTo>
                  <a:lnTo>
                    <a:pt x="6497320" y="454279"/>
                  </a:lnTo>
                  <a:lnTo>
                    <a:pt x="6495389" y="441579"/>
                  </a:lnTo>
                  <a:lnTo>
                    <a:pt x="6489662" y="428879"/>
                  </a:lnTo>
                  <a:lnTo>
                    <a:pt x="6487681" y="428879"/>
                  </a:lnTo>
                  <a:lnTo>
                    <a:pt x="6499174" y="416179"/>
                  </a:lnTo>
                  <a:lnTo>
                    <a:pt x="6495224" y="403479"/>
                  </a:lnTo>
                  <a:lnTo>
                    <a:pt x="6469939" y="403479"/>
                  </a:lnTo>
                  <a:lnTo>
                    <a:pt x="6463830" y="390779"/>
                  </a:lnTo>
                  <a:lnTo>
                    <a:pt x="6460083" y="390779"/>
                  </a:lnTo>
                  <a:lnTo>
                    <a:pt x="6457099" y="378079"/>
                  </a:lnTo>
                  <a:lnTo>
                    <a:pt x="6454153" y="378079"/>
                  </a:lnTo>
                  <a:lnTo>
                    <a:pt x="6450520" y="365379"/>
                  </a:lnTo>
                  <a:lnTo>
                    <a:pt x="6446799" y="365379"/>
                  </a:lnTo>
                  <a:lnTo>
                    <a:pt x="6449352" y="352679"/>
                  </a:lnTo>
                  <a:lnTo>
                    <a:pt x="6431915" y="352679"/>
                  </a:lnTo>
                  <a:lnTo>
                    <a:pt x="6429019" y="365379"/>
                  </a:lnTo>
                  <a:lnTo>
                    <a:pt x="6423012" y="365379"/>
                  </a:lnTo>
                  <a:lnTo>
                    <a:pt x="6410617" y="378079"/>
                  </a:lnTo>
                  <a:lnTo>
                    <a:pt x="6413970" y="378079"/>
                  </a:lnTo>
                  <a:lnTo>
                    <a:pt x="6402184" y="390779"/>
                  </a:lnTo>
                  <a:lnTo>
                    <a:pt x="6386474" y="390779"/>
                  </a:lnTo>
                  <a:lnTo>
                    <a:pt x="6372136" y="403479"/>
                  </a:lnTo>
                  <a:lnTo>
                    <a:pt x="6358382" y="403479"/>
                  </a:lnTo>
                  <a:lnTo>
                    <a:pt x="6335623" y="390779"/>
                  </a:lnTo>
                  <a:lnTo>
                    <a:pt x="6297942" y="390779"/>
                  </a:lnTo>
                  <a:lnTo>
                    <a:pt x="6289345" y="403479"/>
                  </a:lnTo>
                  <a:lnTo>
                    <a:pt x="6298628" y="416179"/>
                  </a:lnTo>
                  <a:lnTo>
                    <a:pt x="6305626" y="416179"/>
                  </a:lnTo>
                  <a:lnTo>
                    <a:pt x="6296164" y="428879"/>
                  </a:lnTo>
                  <a:lnTo>
                    <a:pt x="6310566" y="428879"/>
                  </a:lnTo>
                  <a:lnTo>
                    <a:pt x="6303924" y="441579"/>
                  </a:lnTo>
                  <a:lnTo>
                    <a:pt x="6309411" y="441579"/>
                  </a:lnTo>
                  <a:lnTo>
                    <a:pt x="6318085" y="454279"/>
                  </a:lnTo>
                  <a:lnTo>
                    <a:pt x="6316103" y="454279"/>
                  </a:lnTo>
                  <a:lnTo>
                    <a:pt x="6310452" y="466979"/>
                  </a:lnTo>
                  <a:lnTo>
                    <a:pt x="6321234" y="466979"/>
                  </a:lnTo>
                  <a:lnTo>
                    <a:pt x="6328537" y="479679"/>
                  </a:lnTo>
                  <a:lnTo>
                    <a:pt x="6336766" y="479679"/>
                  </a:lnTo>
                  <a:lnTo>
                    <a:pt x="6345618" y="492379"/>
                  </a:lnTo>
                  <a:lnTo>
                    <a:pt x="6355461" y="492379"/>
                  </a:lnTo>
                  <a:lnTo>
                    <a:pt x="6365430" y="505079"/>
                  </a:lnTo>
                  <a:lnTo>
                    <a:pt x="6371488" y="505079"/>
                  </a:lnTo>
                  <a:lnTo>
                    <a:pt x="6365100" y="517779"/>
                  </a:lnTo>
                  <a:lnTo>
                    <a:pt x="6349085" y="517779"/>
                  </a:lnTo>
                  <a:lnTo>
                    <a:pt x="6345745" y="530479"/>
                  </a:lnTo>
                  <a:lnTo>
                    <a:pt x="6345568" y="530479"/>
                  </a:lnTo>
                  <a:lnTo>
                    <a:pt x="6351829" y="543179"/>
                  </a:lnTo>
                  <a:lnTo>
                    <a:pt x="6351968" y="555879"/>
                  </a:lnTo>
                  <a:lnTo>
                    <a:pt x="6358141" y="555879"/>
                  </a:lnTo>
                  <a:lnTo>
                    <a:pt x="6355461" y="568579"/>
                  </a:lnTo>
                  <a:lnTo>
                    <a:pt x="6346215" y="568579"/>
                  </a:lnTo>
                  <a:lnTo>
                    <a:pt x="6340399" y="581279"/>
                  </a:lnTo>
                  <a:lnTo>
                    <a:pt x="6331458" y="593979"/>
                  </a:lnTo>
                  <a:lnTo>
                    <a:pt x="6338684" y="593979"/>
                  </a:lnTo>
                  <a:lnTo>
                    <a:pt x="6333541" y="606679"/>
                  </a:lnTo>
                  <a:lnTo>
                    <a:pt x="6324955" y="606679"/>
                  </a:lnTo>
                  <a:lnTo>
                    <a:pt x="6318745" y="619379"/>
                  </a:lnTo>
                  <a:lnTo>
                    <a:pt x="6315964" y="619379"/>
                  </a:lnTo>
                  <a:lnTo>
                    <a:pt x="6314808" y="632079"/>
                  </a:lnTo>
                  <a:lnTo>
                    <a:pt x="6313525" y="632079"/>
                  </a:lnTo>
                  <a:lnTo>
                    <a:pt x="6310554" y="644779"/>
                  </a:lnTo>
                  <a:lnTo>
                    <a:pt x="6306629" y="657479"/>
                  </a:lnTo>
                  <a:lnTo>
                    <a:pt x="6293777" y="657479"/>
                  </a:lnTo>
                  <a:lnTo>
                    <a:pt x="6287173" y="670179"/>
                  </a:lnTo>
                  <a:lnTo>
                    <a:pt x="6284252" y="670179"/>
                  </a:lnTo>
                  <a:lnTo>
                    <a:pt x="6282093" y="682879"/>
                  </a:lnTo>
                  <a:lnTo>
                    <a:pt x="6277737" y="695579"/>
                  </a:lnTo>
                  <a:lnTo>
                    <a:pt x="6273812" y="695579"/>
                  </a:lnTo>
                  <a:lnTo>
                    <a:pt x="6271158" y="708279"/>
                  </a:lnTo>
                  <a:lnTo>
                    <a:pt x="6240919" y="708279"/>
                  </a:lnTo>
                  <a:lnTo>
                    <a:pt x="6236170" y="720979"/>
                  </a:lnTo>
                  <a:lnTo>
                    <a:pt x="6223063" y="720979"/>
                  </a:lnTo>
                  <a:lnTo>
                    <a:pt x="6223749" y="708279"/>
                  </a:lnTo>
                  <a:lnTo>
                    <a:pt x="6210236" y="695579"/>
                  </a:lnTo>
                  <a:lnTo>
                    <a:pt x="6205880" y="708279"/>
                  </a:lnTo>
                  <a:lnTo>
                    <a:pt x="6200876" y="720979"/>
                  </a:lnTo>
                  <a:lnTo>
                    <a:pt x="6198819" y="720979"/>
                  </a:lnTo>
                  <a:lnTo>
                    <a:pt x="6194996" y="733679"/>
                  </a:lnTo>
                  <a:lnTo>
                    <a:pt x="6190564" y="733679"/>
                  </a:lnTo>
                  <a:lnTo>
                    <a:pt x="6186233" y="746379"/>
                  </a:lnTo>
                  <a:lnTo>
                    <a:pt x="6183439" y="746379"/>
                  </a:lnTo>
                  <a:lnTo>
                    <a:pt x="6183668" y="759079"/>
                  </a:lnTo>
                  <a:lnTo>
                    <a:pt x="6188468" y="759079"/>
                  </a:lnTo>
                  <a:lnTo>
                    <a:pt x="6195682" y="771779"/>
                  </a:lnTo>
                  <a:lnTo>
                    <a:pt x="6215977" y="771779"/>
                  </a:lnTo>
                  <a:lnTo>
                    <a:pt x="6214034" y="784479"/>
                  </a:lnTo>
                  <a:lnTo>
                    <a:pt x="6213437" y="797179"/>
                  </a:lnTo>
                  <a:lnTo>
                    <a:pt x="6214605" y="797179"/>
                  </a:lnTo>
                  <a:lnTo>
                    <a:pt x="6218606" y="809879"/>
                  </a:lnTo>
                  <a:lnTo>
                    <a:pt x="6237605" y="809879"/>
                  </a:lnTo>
                  <a:lnTo>
                    <a:pt x="6238189" y="822579"/>
                  </a:lnTo>
                  <a:lnTo>
                    <a:pt x="6239662" y="822579"/>
                  </a:lnTo>
                  <a:lnTo>
                    <a:pt x="6244310" y="835279"/>
                  </a:lnTo>
                  <a:lnTo>
                    <a:pt x="6248806" y="835279"/>
                  </a:lnTo>
                  <a:lnTo>
                    <a:pt x="6253137" y="847979"/>
                  </a:lnTo>
                  <a:lnTo>
                    <a:pt x="6257302" y="847979"/>
                  </a:lnTo>
                  <a:lnTo>
                    <a:pt x="6258026" y="860679"/>
                  </a:lnTo>
                  <a:lnTo>
                    <a:pt x="6257277" y="860679"/>
                  </a:lnTo>
                  <a:lnTo>
                    <a:pt x="6257569" y="873379"/>
                  </a:lnTo>
                  <a:lnTo>
                    <a:pt x="6222085" y="873379"/>
                  </a:lnTo>
                  <a:lnTo>
                    <a:pt x="6218428" y="886079"/>
                  </a:lnTo>
                  <a:lnTo>
                    <a:pt x="6204267" y="886079"/>
                  </a:lnTo>
                  <a:lnTo>
                    <a:pt x="6197308" y="873379"/>
                  </a:lnTo>
                  <a:lnTo>
                    <a:pt x="6168085" y="873379"/>
                  </a:lnTo>
                  <a:lnTo>
                    <a:pt x="6171908" y="886079"/>
                  </a:lnTo>
                  <a:lnTo>
                    <a:pt x="6147549" y="886079"/>
                  </a:lnTo>
                  <a:lnTo>
                    <a:pt x="6148032" y="898779"/>
                  </a:lnTo>
                  <a:lnTo>
                    <a:pt x="6149467" y="898779"/>
                  </a:lnTo>
                  <a:lnTo>
                    <a:pt x="6149340" y="911479"/>
                  </a:lnTo>
                  <a:lnTo>
                    <a:pt x="6153797" y="911479"/>
                  </a:lnTo>
                  <a:lnTo>
                    <a:pt x="6159398" y="898779"/>
                  </a:lnTo>
                  <a:lnTo>
                    <a:pt x="6165570" y="898779"/>
                  </a:lnTo>
                  <a:lnTo>
                    <a:pt x="6159195" y="911479"/>
                  </a:lnTo>
                  <a:lnTo>
                    <a:pt x="6156884" y="911479"/>
                  </a:lnTo>
                  <a:lnTo>
                    <a:pt x="6163411" y="924179"/>
                  </a:lnTo>
                  <a:lnTo>
                    <a:pt x="6168656" y="924179"/>
                  </a:lnTo>
                  <a:lnTo>
                    <a:pt x="6178016" y="936879"/>
                  </a:lnTo>
                  <a:lnTo>
                    <a:pt x="6184519" y="936879"/>
                  </a:lnTo>
                  <a:lnTo>
                    <a:pt x="6196000" y="949579"/>
                  </a:lnTo>
                  <a:lnTo>
                    <a:pt x="6216434" y="949579"/>
                  </a:lnTo>
                  <a:lnTo>
                    <a:pt x="6226759" y="936879"/>
                  </a:lnTo>
                  <a:lnTo>
                    <a:pt x="6241440" y="936879"/>
                  </a:lnTo>
                  <a:lnTo>
                    <a:pt x="6236563" y="949579"/>
                  </a:lnTo>
                  <a:lnTo>
                    <a:pt x="6233896" y="949579"/>
                  </a:lnTo>
                  <a:lnTo>
                    <a:pt x="6228689" y="962279"/>
                  </a:lnTo>
                  <a:lnTo>
                    <a:pt x="6207239" y="962279"/>
                  </a:lnTo>
                  <a:lnTo>
                    <a:pt x="6206490" y="974979"/>
                  </a:lnTo>
                  <a:lnTo>
                    <a:pt x="6198882" y="974979"/>
                  </a:lnTo>
                  <a:lnTo>
                    <a:pt x="6192596" y="962279"/>
                  </a:lnTo>
                  <a:lnTo>
                    <a:pt x="6184976" y="962279"/>
                  </a:lnTo>
                  <a:lnTo>
                    <a:pt x="6185332" y="974979"/>
                  </a:lnTo>
                  <a:lnTo>
                    <a:pt x="6191377" y="974979"/>
                  </a:lnTo>
                  <a:lnTo>
                    <a:pt x="6201016" y="987679"/>
                  </a:lnTo>
                  <a:lnTo>
                    <a:pt x="6211113" y="1000379"/>
                  </a:lnTo>
                  <a:lnTo>
                    <a:pt x="6220879" y="1000379"/>
                  </a:lnTo>
                  <a:lnTo>
                    <a:pt x="6229528" y="1013079"/>
                  </a:lnTo>
                  <a:lnTo>
                    <a:pt x="6235941" y="1025779"/>
                  </a:lnTo>
                  <a:lnTo>
                    <a:pt x="6244133" y="1025779"/>
                  </a:lnTo>
                  <a:lnTo>
                    <a:pt x="6253226" y="1038479"/>
                  </a:lnTo>
                  <a:lnTo>
                    <a:pt x="6294755" y="1038479"/>
                  </a:lnTo>
                  <a:lnTo>
                    <a:pt x="6300241" y="1025779"/>
                  </a:lnTo>
                  <a:lnTo>
                    <a:pt x="6316624" y="1025779"/>
                  </a:lnTo>
                  <a:lnTo>
                    <a:pt x="6315227" y="1013079"/>
                  </a:lnTo>
                  <a:lnTo>
                    <a:pt x="6317780" y="1013079"/>
                  </a:lnTo>
                  <a:lnTo>
                    <a:pt x="6321018" y="1000379"/>
                  </a:lnTo>
                  <a:lnTo>
                    <a:pt x="6316269" y="1000379"/>
                  </a:lnTo>
                  <a:lnTo>
                    <a:pt x="6309322" y="987679"/>
                  </a:lnTo>
                  <a:lnTo>
                    <a:pt x="6320625" y="987679"/>
                  </a:lnTo>
                  <a:lnTo>
                    <a:pt x="6320396" y="974979"/>
                  </a:lnTo>
                  <a:lnTo>
                    <a:pt x="6322149" y="974979"/>
                  </a:lnTo>
                  <a:lnTo>
                    <a:pt x="6322492" y="962279"/>
                  </a:lnTo>
                  <a:lnTo>
                    <a:pt x="6325476" y="974979"/>
                  </a:lnTo>
                  <a:lnTo>
                    <a:pt x="6333185" y="974979"/>
                  </a:lnTo>
                  <a:lnTo>
                    <a:pt x="6325984" y="987679"/>
                  </a:lnTo>
                  <a:lnTo>
                    <a:pt x="6332309" y="987679"/>
                  </a:lnTo>
                  <a:lnTo>
                    <a:pt x="6336779" y="1000379"/>
                  </a:lnTo>
                  <a:lnTo>
                    <a:pt x="6338925" y="1000379"/>
                  </a:lnTo>
                  <a:lnTo>
                    <a:pt x="6337922" y="1013079"/>
                  </a:lnTo>
                  <a:lnTo>
                    <a:pt x="6334887" y="1013079"/>
                  </a:lnTo>
                  <a:lnTo>
                    <a:pt x="6343142" y="1025779"/>
                  </a:lnTo>
                  <a:lnTo>
                    <a:pt x="6347409" y="1025779"/>
                  </a:lnTo>
                  <a:lnTo>
                    <a:pt x="6349073" y="1038479"/>
                  </a:lnTo>
                  <a:lnTo>
                    <a:pt x="6349886" y="1038479"/>
                  </a:lnTo>
                  <a:lnTo>
                    <a:pt x="6351257" y="1051179"/>
                  </a:lnTo>
                  <a:lnTo>
                    <a:pt x="6350152" y="1051179"/>
                  </a:lnTo>
                  <a:lnTo>
                    <a:pt x="6347892" y="1063879"/>
                  </a:lnTo>
                  <a:lnTo>
                    <a:pt x="6345822" y="1063879"/>
                  </a:lnTo>
                  <a:lnTo>
                    <a:pt x="6344513" y="1076579"/>
                  </a:lnTo>
                  <a:lnTo>
                    <a:pt x="6344729" y="1076579"/>
                  </a:lnTo>
                  <a:lnTo>
                    <a:pt x="6347384" y="1089279"/>
                  </a:lnTo>
                  <a:lnTo>
                    <a:pt x="6353848" y="1101979"/>
                  </a:lnTo>
                  <a:lnTo>
                    <a:pt x="6347892" y="1101979"/>
                  </a:lnTo>
                  <a:lnTo>
                    <a:pt x="6361951" y="1114679"/>
                  </a:lnTo>
                  <a:lnTo>
                    <a:pt x="6364846" y="1127379"/>
                  </a:lnTo>
                  <a:lnTo>
                    <a:pt x="6362967" y="1127379"/>
                  </a:lnTo>
                  <a:lnTo>
                    <a:pt x="6362738" y="1140079"/>
                  </a:lnTo>
                  <a:lnTo>
                    <a:pt x="6363144" y="1140079"/>
                  </a:lnTo>
                  <a:lnTo>
                    <a:pt x="6364681" y="1152779"/>
                  </a:lnTo>
                  <a:lnTo>
                    <a:pt x="6364237" y="1152779"/>
                  </a:lnTo>
                  <a:lnTo>
                    <a:pt x="6365011" y="1165479"/>
                  </a:lnTo>
                  <a:lnTo>
                    <a:pt x="6367513" y="1165479"/>
                  </a:lnTo>
                  <a:lnTo>
                    <a:pt x="6369571" y="1178179"/>
                  </a:lnTo>
                  <a:lnTo>
                    <a:pt x="6371818" y="1178179"/>
                  </a:lnTo>
                  <a:lnTo>
                    <a:pt x="6375997" y="1190879"/>
                  </a:lnTo>
                  <a:lnTo>
                    <a:pt x="6378473" y="1203579"/>
                  </a:lnTo>
                  <a:lnTo>
                    <a:pt x="6382842" y="1216279"/>
                  </a:lnTo>
                  <a:lnTo>
                    <a:pt x="6382842" y="1228979"/>
                  </a:lnTo>
                  <a:lnTo>
                    <a:pt x="6384836" y="1228979"/>
                  </a:lnTo>
                  <a:lnTo>
                    <a:pt x="6387198" y="1241679"/>
                  </a:lnTo>
                  <a:lnTo>
                    <a:pt x="6389916" y="1254379"/>
                  </a:lnTo>
                  <a:lnTo>
                    <a:pt x="6393091" y="1254379"/>
                  </a:lnTo>
                  <a:lnTo>
                    <a:pt x="6396825" y="1267079"/>
                  </a:lnTo>
                  <a:lnTo>
                    <a:pt x="6401257" y="1267079"/>
                  </a:lnTo>
                  <a:lnTo>
                    <a:pt x="6403924" y="1279779"/>
                  </a:lnTo>
                  <a:lnTo>
                    <a:pt x="6407518" y="1279779"/>
                  </a:lnTo>
                  <a:lnTo>
                    <a:pt x="6410401" y="1292479"/>
                  </a:lnTo>
                  <a:lnTo>
                    <a:pt x="6412268" y="1292479"/>
                  </a:lnTo>
                  <a:lnTo>
                    <a:pt x="6415722" y="1305179"/>
                  </a:lnTo>
                  <a:lnTo>
                    <a:pt x="6419901" y="1305179"/>
                  </a:lnTo>
                  <a:lnTo>
                    <a:pt x="6422911" y="1317879"/>
                  </a:lnTo>
                  <a:lnTo>
                    <a:pt x="6430035" y="1317879"/>
                  </a:lnTo>
                  <a:lnTo>
                    <a:pt x="6433134" y="1330579"/>
                  </a:lnTo>
                  <a:lnTo>
                    <a:pt x="6436931" y="1330579"/>
                  </a:lnTo>
                  <a:lnTo>
                    <a:pt x="6435280" y="1343279"/>
                  </a:lnTo>
                  <a:lnTo>
                    <a:pt x="6435966" y="1343279"/>
                  </a:lnTo>
                  <a:lnTo>
                    <a:pt x="6441541" y="1355979"/>
                  </a:lnTo>
                  <a:lnTo>
                    <a:pt x="6445009" y="1355979"/>
                  </a:lnTo>
                  <a:lnTo>
                    <a:pt x="6447028" y="1368679"/>
                  </a:lnTo>
                  <a:lnTo>
                    <a:pt x="6451701" y="1381379"/>
                  </a:lnTo>
                  <a:lnTo>
                    <a:pt x="6452692" y="1381379"/>
                  </a:lnTo>
                  <a:lnTo>
                    <a:pt x="6454432" y="1394079"/>
                  </a:lnTo>
                  <a:lnTo>
                    <a:pt x="6459029" y="1406779"/>
                  </a:lnTo>
                  <a:lnTo>
                    <a:pt x="6465430" y="1419479"/>
                  </a:lnTo>
                  <a:lnTo>
                    <a:pt x="6473584" y="1432179"/>
                  </a:lnTo>
                  <a:lnTo>
                    <a:pt x="6483426" y="1457579"/>
                  </a:lnTo>
                  <a:lnTo>
                    <a:pt x="6486245" y="1457579"/>
                  </a:lnTo>
                  <a:lnTo>
                    <a:pt x="6493802" y="1470279"/>
                  </a:lnTo>
                  <a:lnTo>
                    <a:pt x="6501841" y="1482979"/>
                  </a:lnTo>
                  <a:lnTo>
                    <a:pt x="6506159" y="1495679"/>
                  </a:lnTo>
                  <a:lnTo>
                    <a:pt x="6508864" y="1495679"/>
                  </a:lnTo>
                  <a:lnTo>
                    <a:pt x="6511544" y="1508379"/>
                  </a:lnTo>
                  <a:lnTo>
                    <a:pt x="6514300" y="1521079"/>
                  </a:lnTo>
                  <a:lnTo>
                    <a:pt x="6517259" y="1521079"/>
                  </a:lnTo>
                  <a:lnTo>
                    <a:pt x="6519583" y="1533779"/>
                  </a:lnTo>
                  <a:lnTo>
                    <a:pt x="6521755" y="1533779"/>
                  </a:lnTo>
                  <a:lnTo>
                    <a:pt x="6525044" y="1546479"/>
                  </a:lnTo>
                  <a:lnTo>
                    <a:pt x="6524866" y="1533779"/>
                  </a:lnTo>
                  <a:lnTo>
                    <a:pt x="6525209" y="1546479"/>
                  </a:lnTo>
                  <a:lnTo>
                    <a:pt x="6526250" y="1559179"/>
                  </a:lnTo>
                  <a:lnTo>
                    <a:pt x="6528371" y="1559179"/>
                  </a:lnTo>
                  <a:lnTo>
                    <a:pt x="6531000" y="1571879"/>
                  </a:lnTo>
                  <a:lnTo>
                    <a:pt x="6533007" y="1571879"/>
                  </a:lnTo>
                  <a:lnTo>
                    <a:pt x="6535483" y="1584579"/>
                  </a:lnTo>
                  <a:lnTo>
                    <a:pt x="6543408" y="1584579"/>
                  </a:lnTo>
                  <a:lnTo>
                    <a:pt x="6542735" y="1597279"/>
                  </a:lnTo>
                  <a:lnTo>
                    <a:pt x="6549415" y="1609979"/>
                  </a:lnTo>
                  <a:lnTo>
                    <a:pt x="6558204" y="1609979"/>
                  </a:lnTo>
                  <a:lnTo>
                    <a:pt x="6563944" y="1622679"/>
                  </a:lnTo>
                  <a:lnTo>
                    <a:pt x="6599110" y="1622679"/>
                  </a:lnTo>
                  <a:lnTo>
                    <a:pt x="6602768" y="1609979"/>
                  </a:lnTo>
                  <a:lnTo>
                    <a:pt x="6606095" y="1609979"/>
                  </a:lnTo>
                  <a:lnTo>
                    <a:pt x="6607518" y="1597279"/>
                  </a:lnTo>
                  <a:lnTo>
                    <a:pt x="6610401" y="1584579"/>
                  </a:lnTo>
                  <a:lnTo>
                    <a:pt x="6618110" y="1584579"/>
                  </a:lnTo>
                  <a:lnTo>
                    <a:pt x="6627685" y="1571879"/>
                  </a:lnTo>
                  <a:lnTo>
                    <a:pt x="6636613" y="1571879"/>
                  </a:lnTo>
                  <a:lnTo>
                    <a:pt x="6636372" y="1559179"/>
                  </a:lnTo>
                  <a:lnTo>
                    <a:pt x="6638874" y="1559179"/>
                  </a:lnTo>
                  <a:lnTo>
                    <a:pt x="6642062" y="1546479"/>
                  </a:lnTo>
                  <a:lnTo>
                    <a:pt x="6650215" y="1546479"/>
                  </a:lnTo>
                  <a:lnTo>
                    <a:pt x="6646532" y="1533779"/>
                  </a:lnTo>
                  <a:lnTo>
                    <a:pt x="6648488" y="1533779"/>
                  </a:lnTo>
                  <a:lnTo>
                    <a:pt x="6652120" y="1521079"/>
                  </a:lnTo>
                  <a:lnTo>
                    <a:pt x="6657784" y="1521079"/>
                  </a:lnTo>
                  <a:lnTo>
                    <a:pt x="6663550" y="1533779"/>
                  </a:lnTo>
                  <a:lnTo>
                    <a:pt x="6674244" y="1533779"/>
                  </a:lnTo>
                  <a:lnTo>
                    <a:pt x="6663779" y="1521079"/>
                  </a:lnTo>
                  <a:lnTo>
                    <a:pt x="6671729" y="1521079"/>
                  </a:lnTo>
                  <a:lnTo>
                    <a:pt x="6671030" y="1508379"/>
                  </a:lnTo>
                  <a:lnTo>
                    <a:pt x="6670294" y="1508379"/>
                  </a:lnTo>
                  <a:lnTo>
                    <a:pt x="6669989" y="1495679"/>
                  </a:lnTo>
                  <a:lnTo>
                    <a:pt x="6670002" y="1482979"/>
                  </a:lnTo>
                  <a:lnTo>
                    <a:pt x="6661785" y="1482979"/>
                  </a:lnTo>
                  <a:lnTo>
                    <a:pt x="6665163" y="1470279"/>
                  </a:lnTo>
                  <a:lnTo>
                    <a:pt x="6666014" y="1470279"/>
                  </a:lnTo>
                  <a:lnTo>
                    <a:pt x="6666128" y="1457579"/>
                  </a:lnTo>
                  <a:lnTo>
                    <a:pt x="6667271" y="1444879"/>
                  </a:lnTo>
                  <a:lnTo>
                    <a:pt x="6670738" y="1444879"/>
                  </a:lnTo>
                  <a:lnTo>
                    <a:pt x="6674739" y="1432179"/>
                  </a:lnTo>
                  <a:lnTo>
                    <a:pt x="6678384" y="1419479"/>
                  </a:lnTo>
                  <a:lnTo>
                    <a:pt x="6680759" y="1419479"/>
                  </a:lnTo>
                  <a:lnTo>
                    <a:pt x="6682994" y="1394079"/>
                  </a:lnTo>
                  <a:lnTo>
                    <a:pt x="6681254" y="1381379"/>
                  </a:lnTo>
                  <a:lnTo>
                    <a:pt x="6679628" y="1381379"/>
                  </a:lnTo>
                  <a:lnTo>
                    <a:pt x="6675679" y="1381379"/>
                  </a:lnTo>
                  <a:lnTo>
                    <a:pt x="6669672" y="1368679"/>
                  </a:lnTo>
                  <a:lnTo>
                    <a:pt x="6676758" y="1368679"/>
                  </a:lnTo>
                  <a:lnTo>
                    <a:pt x="6674498" y="1355979"/>
                  </a:lnTo>
                  <a:lnTo>
                    <a:pt x="6672974" y="1343279"/>
                  </a:lnTo>
                  <a:lnTo>
                    <a:pt x="6672326" y="1330579"/>
                  </a:lnTo>
                  <a:lnTo>
                    <a:pt x="6671665" y="1330579"/>
                  </a:lnTo>
                  <a:lnTo>
                    <a:pt x="6670103" y="1317879"/>
                  </a:lnTo>
                  <a:lnTo>
                    <a:pt x="6667995" y="1317879"/>
                  </a:lnTo>
                  <a:lnTo>
                    <a:pt x="6665696" y="1305179"/>
                  </a:lnTo>
                  <a:lnTo>
                    <a:pt x="6664642" y="1305179"/>
                  </a:lnTo>
                  <a:lnTo>
                    <a:pt x="6666293" y="1292479"/>
                  </a:lnTo>
                  <a:lnTo>
                    <a:pt x="6669545" y="1279779"/>
                  </a:lnTo>
                  <a:lnTo>
                    <a:pt x="6673342" y="1279779"/>
                  </a:lnTo>
                  <a:lnTo>
                    <a:pt x="6678206" y="1267079"/>
                  </a:lnTo>
                  <a:lnTo>
                    <a:pt x="6691439" y="1267079"/>
                  </a:lnTo>
                  <a:lnTo>
                    <a:pt x="6692798" y="1279779"/>
                  </a:lnTo>
                  <a:lnTo>
                    <a:pt x="6694119" y="1267079"/>
                  </a:lnTo>
                  <a:lnTo>
                    <a:pt x="6700545" y="1267079"/>
                  </a:lnTo>
                  <a:lnTo>
                    <a:pt x="6705714" y="1254379"/>
                  </a:lnTo>
                  <a:lnTo>
                    <a:pt x="6708191" y="1254379"/>
                  </a:lnTo>
                  <a:lnTo>
                    <a:pt x="6708788" y="1241679"/>
                  </a:lnTo>
                  <a:lnTo>
                    <a:pt x="6744106" y="1241679"/>
                  </a:lnTo>
                  <a:lnTo>
                    <a:pt x="6750431" y="1228979"/>
                  </a:lnTo>
                  <a:lnTo>
                    <a:pt x="6753365" y="1228979"/>
                  </a:lnTo>
                  <a:lnTo>
                    <a:pt x="6744576" y="1216279"/>
                  </a:lnTo>
                  <a:lnTo>
                    <a:pt x="6749085" y="1216279"/>
                  </a:lnTo>
                  <a:lnTo>
                    <a:pt x="6752577" y="1203579"/>
                  </a:lnTo>
                  <a:lnTo>
                    <a:pt x="6762445" y="1203579"/>
                  </a:lnTo>
                  <a:lnTo>
                    <a:pt x="6773177" y="1190879"/>
                  </a:lnTo>
                  <a:lnTo>
                    <a:pt x="6782117" y="1190879"/>
                  </a:lnTo>
                  <a:lnTo>
                    <a:pt x="6783286" y="1178179"/>
                  </a:lnTo>
                  <a:lnTo>
                    <a:pt x="6789052" y="1178179"/>
                  </a:lnTo>
                  <a:lnTo>
                    <a:pt x="6797510" y="1165479"/>
                  </a:lnTo>
                  <a:lnTo>
                    <a:pt x="6803352" y="1165479"/>
                  </a:lnTo>
                  <a:lnTo>
                    <a:pt x="6810997" y="1152779"/>
                  </a:lnTo>
                  <a:lnTo>
                    <a:pt x="6817360" y="1152779"/>
                  </a:lnTo>
                  <a:lnTo>
                    <a:pt x="6822770" y="1140079"/>
                  </a:lnTo>
                  <a:lnTo>
                    <a:pt x="6827482" y="1140079"/>
                  </a:lnTo>
                  <a:lnTo>
                    <a:pt x="6831685" y="1127379"/>
                  </a:lnTo>
                  <a:lnTo>
                    <a:pt x="6835851" y="1127379"/>
                  </a:lnTo>
                  <a:lnTo>
                    <a:pt x="6840487" y="1114679"/>
                  </a:lnTo>
                  <a:lnTo>
                    <a:pt x="6846151" y="1101979"/>
                  </a:lnTo>
                  <a:lnTo>
                    <a:pt x="6849923" y="1101979"/>
                  </a:lnTo>
                  <a:lnTo>
                    <a:pt x="6850710" y="1100315"/>
                  </a:lnTo>
                  <a:lnTo>
                    <a:pt x="6848805" y="1089279"/>
                  </a:lnTo>
                  <a:lnTo>
                    <a:pt x="6854545" y="1089279"/>
                  </a:lnTo>
                  <a:lnTo>
                    <a:pt x="6867322" y="1076579"/>
                  </a:lnTo>
                  <a:lnTo>
                    <a:pt x="6866204" y="1089279"/>
                  </a:lnTo>
                  <a:lnTo>
                    <a:pt x="6880733" y="1089279"/>
                  </a:lnTo>
                  <a:lnTo>
                    <a:pt x="6889610" y="1076579"/>
                  </a:lnTo>
                  <a:lnTo>
                    <a:pt x="6889407" y="1076579"/>
                  </a:lnTo>
                  <a:lnTo>
                    <a:pt x="6888137" y="1063879"/>
                  </a:lnTo>
                  <a:lnTo>
                    <a:pt x="6893890" y="1076579"/>
                  </a:lnTo>
                  <a:lnTo>
                    <a:pt x="6898335" y="1076579"/>
                  </a:lnTo>
                  <a:lnTo>
                    <a:pt x="6902475" y="1063879"/>
                  </a:lnTo>
                  <a:lnTo>
                    <a:pt x="6908470" y="1063879"/>
                  </a:lnTo>
                  <a:lnTo>
                    <a:pt x="6911759" y="1051179"/>
                  </a:lnTo>
                  <a:lnTo>
                    <a:pt x="6918706" y="1051179"/>
                  </a:lnTo>
                  <a:lnTo>
                    <a:pt x="6915340" y="1038479"/>
                  </a:lnTo>
                  <a:lnTo>
                    <a:pt x="6912343" y="1038479"/>
                  </a:lnTo>
                  <a:lnTo>
                    <a:pt x="6910362" y="1025779"/>
                  </a:lnTo>
                  <a:lnTo>
                    <a:pt x="6910083" y="1013079"/>
                  </a:lnTo>
                  <a:lnTo>
                    <a:pt x="6911657" y="1013079"/>
                  </a:lnTo>
                  <a:lnTo>
                    <a:pt x="6921309" y="1000379"/>
                  </a:lnTo>
                  <a:lnTo>
                    <a:pt x="6944169" y="1000379"/>
                  </a:lnTo>
                  <a:lnTo>
                    <a:pt x="6949973" y="987679"/>
                  </a:lnTo>
                  <a:lnTo>
                    <a:pt x="6955282" y="987679"/>
                  </a:lnTo>
                  <a:lnTo>
                    <a:pt x="6956793" y="974979"/>
                  </a:lnTo>
                  <a:lnTo>
                    <a:pt x="6957962" y="974979"/>
                  </a:lnTo>
                  <a:lnTo>
                    <a:pt x="6959511" y="987221"/>
                  </a:lnTo>
                  <a:lnTo>
                    <a:pt x="6959511" y="994308"/>
                  </a:lnTo>
                  <a:lnTo>
                    <a:pt x="6959447" y="1000379"/>
                  </a:lnTo>
                  <a:lnTo>
                    <a:pt x="6973011" y="1000379"/>
                  </a:lnTo>
                  <a:lnTo>
                    <a:pt x="6971728" y="987679"/>
                  </a:lnTo>
                  <a:lnTo>
                    <a:pt x="6975043" y="987679"/>
                  </a:lnTo>
                  <a:lnTo>
                    <a:pt x="6975068" y="974979"/>
                  </a:lnTo>
                  <a:lnTo>
                    <a:pt x="6976262" y="974979"/>
                  </a:lnTo>
                  <a:lnTo>
                    <a:pt x="6978878" y="987679"/>
                  </a:lnTo>
                  <a:lnTo>
                    <a:pt x="6978599" y="987679"/>
                  </a:lnTo>
                  <a:lnTo>
                    <a:pt x="6984073" y="1000379"/>
                  </a:lnTo>
                  <a:lnTo>
                    <a:pt x="6999046" y="1000379"/>
                  </a:lnTo>
                  <a:lnTo>
                    <a:pt x="6989953" y="987679"/>
                  </a:lnTo>
                  <a:lnTo>
                    <a:pt x="6993382" y="987679"/>
                  </a:lnTo>
                  <a:lnTo>
                    <a:pt x="6996684" y="974979"/>
                  </a:lnTo>
                  <a:lnTo>
                    <a:pt x="6993064" y="974979"/>
                  </a:lnTo>
                  <a:lnTo>
                    <a:pt x="6986168" y="962279"/>
                  </a:lnTo>
                  <a:lnTo>
                    <a:pt x="6986206" y="949579"/>
                  </a:lnTo>
                  <a:lnTo>
                    <a:pt x="6985914" y="949579"/>
                  </a:lnTo>
                  <a:lnTo>
                    <a:pt x="6981952" y="937895"/>
                  </a:lnTo>
                  <a:lnTo>
                    <a:pt x="6981952" y="987221"/>
                  </a:lnTo>
                  <a:lnTo>
                    <a:pt x="6978129" y="974979"/>
                  </a:lnTo>
                  <a:lnTo>
                    <a:pt x="6981774" y="974979"/>
                  </a:lnTo>
                  <a:lnTo>
                    <a:pt x="6981952" y="987221"/>
                  </a:lnTo>
                  <a:lnTo>
                    <a:pt x="6981952" y="937895"/>
                  </a:lnTo>
                  <a:lnTo>
                    <a:pt x="6981609" y="936879"/>
                  </a:lnTo>
                  <a:lnTo>
                    <a:pt x="6980733" y="936879"/>
                  </a:lnTo>
                  <a:lnTo>
                    <a:pt x="6984898" y="924179"/>
                  </a:lnTo>
                  <a:lnTo>
                    <a:pt x="6974129" y="924179"/>
                  </a:lnTo>
                  <a:lnTo>
                    <a:pt x="6977164" y="911479"/>
                  </a:lnTo>
                  <a:lnTo>
                    <a:pt x="6965518" y="911479"/>
                  </a:lnTo>
                  <a:lnTo>
                    <a:pt x="6967029" y="898779"/>
                  </a:lnTo>
                  <a:lnTo>
                    <a:pt x="6968960" y="886079"/>
                  </a:lnTo>
                  <a:lnTo>
                    <a:pt x="6963740" y="873379"/>
                  </a:lnTo>
                  <a:lnTo>
                    <a:pt x="6950037" y="873379"/>
                  </a:lnTo>
                  <a:lnTo>
                    <a:pt x="6950037" y="974979"/>
                  </a:lnTo>
                  <a:lnTo>
                    <a:pt x="6949681" y="974979"/>
                  </a:lnTo>
                  <a:lnTo>
                    <a:pt x="6946963" y="962279"/>
                  </a:lnTo>
                  <a:lnTo>
                    <a:pt x="6950037" y="974979"/>
                  </a:lnTo>
                  <a:lnTo>
                    <a:pt x="6950037" y="873379"/>
                  </a:lnTo>
                  <a:lnTo>
                    <a:pt x="6948983" y="873379"/>
                  </a:lnTo>
                  <a:lnTo>
                    <a:pt x="6943090" y="860679"/>
                  </a:lnTo>
                  <a:lnTo>
                    <a:pt x="6939305" y="860679"/>
                  </a:lnTo>
                  <a:lnTo>
                    <a:pt x="6940766" y="847979"/>
                  </a:lnTo>
                  <a:lnTo>
                    <a:pt x="6950748" y="847979"/>
                  </a:lnTo>
                  <a:lnTo>
                    <a:pt x="6951739" y="835279"/>
                  </a:lnTo>
                  <a:lnTo>
                    <a:pt x="6964616" y="835279"/>
                  </a:lnTo>
                  <a:lnTo>
                    <a:pt x="6963194" y="822579"/>
                  </a:lnTo>
                  <a:lnTo>
                    <a:pt x="6947433" y="822579"/>
                  </a:lnTo>
                  <a:lnTo>
                    <a:pt x="6945300" y="809879"/>
                  </a:lnTo>
                  <a:lnTo>
                    <a:pt x="6939381" y="809879"/>
                  </a:lnTo>
                  <a:lnTo>
                    <a:pt x="6932244" y="797179"/>
                  </a:lnTo>
                  <a:lnTo>
                    <a:pt x="6931888" y="797179"/>
                  </a:lnTo>
                  <a:lnTo>
                    <a:pt x="6936600" y="784479"/>
                  </a:lnTo>
                  <a:lnTo>
                    <a:pt x="6944652" y="784479"/>
                  </a:lnTo>
                  <a:lnTo>
                    <a:pt x="6942734" y="771779"/>
                  </a:lnTo>
                  <a:lnTo>
                    <a:pt x="6949541" y="771779"/>
                  </a:lnTo>
                  <a:lnTo>
                    <a:pt x="6950621" y="784479"/>
                  </a:lnTo>
                  <a:lnTo>
                    <a:pt x="6960121" y="784479"/>
                  </a:lnTo>
                  <a:lnTo>
                    <a:pt x="6967321" y="771779"/>
                  </a:lnTo>
                  <a:lnTo>
                    <a:pt x="6969138" y="784479"/>
                  </a:lnTo>
                  <a:lnTo>
                    <a:pt x="6976199" y="797179"/>
                  </a:lnTo>
                  <a:lnTo>
                    <a:pt x="6990994" y="797179"/>
                  </a:lnTo>
                  <a:lnTo>
                    <a:pt x="6989140" y="784479"/>
                  </a:lnTo>
                  <a:lnTo>
                    <a:pt x="6996379" y="797179"/>
                  </a:lnTo>
                  <a:lnTo>
                    <a:pt x="7000964" y="797179"/>
                  </a:lnTo>
                  <a:lnTo>
                    <a:pt x="7003237" y="809879"/>
                  </a:lnTo>
                  <a:lnTo>
                    <a:pt x="7003555" y="822579"/>
                  </a:lnTo>
                  <a:lnTo>
                    <a:pt x="7007263" y="835279"/>
                  </a:lnTo>
                  <a:lnTo>
                    <a:pt x="7106602" y="835279"/>
                  </a:lnTo>
                  <a:lnTo>
                    <a:pt x="7116927" y="847979"/>
                  </a:lnTo>
                  <a:lnTo>
                    <a:pt x="7104405" y="847979"/>
                  </a:lnTo>
                  <a:lnTo>
                    <a:pt x="7105802" y="860679"/>
                  </a:lnTo>
                  <a:lnTo>
                    <a:pt x="7102589" y="860679"/>
                  </a:lnTo>
                  <a:lnTo>
                    <a:pt x="7097954" y="873379"/>
                  </a:lnTo>
                  <a:lnTo>
                    <a:pt x="7095109" y="886079"/>
                  </a:lnTo>
                  <a:lnTo>
                    <a:pt x="7091400" y="873379"/>
                  </a:lnTo>
                  <a:lnTo>
                    <a:pt x="7087667" y="886079"/>
                  </a:lnTo>
                  <a:lnTo>
                    <a:pt x="7074408" y="886079"/>
                  </a:lnTo>
                  <a:lnTo>
                    <a:pt x="7071944" y="898779"/>
                  </a:lnTo>
                  <a:lnTo>
                    <a:pt x="7069658" y="898779"/>
                  </a:lnTo>
                  <a:lnTo>
                    <a:pt x="7069988" y="911479"/>
                  </a:lnTo>
                  <a:lnTo>
                    <a:pt x="7072452" y="911479"/>
                  </a:lnTo>
                  <a:lnTo>
                    <a:pt x="7074967" y="924179"/>
                  </a:lnTo>
                  <a:lnTo>
                    <a:pt x="7080059" y="936879"/>
                  </a:lnTo>
                  <a:lnTo>
                    <a:pt x="7080796" y="924179"/>
                  </a:lnTo>
                  <a:lnTo>
                    <a:pt x="7085965" y="924179"/>
                  </a:lnTo>
                  <a:lnTo>
                    <a:pt x="7084581" y="936879"/>
                  </a:lnTo>
                  <a:lnTo>
                    <a:pt x="7098855" y="936879"/>
                  </a:lnTo>
                  <a:lnTo>
                    <a:pt x="7097179" y="924179"/>
                  </a:lnTo>
                  <a:lnTo>
                    <a:pt x="7094347" y="924179"/>
                  </a:lnTo>
                  <a:lnTo>
                    <a:pt x="7103034" y="911479"/>
                  </a:lnTo>
                  <a:lnTo>
                    <a:pt x="7101141" y="911479"/>
                  </a:lnTo>
                  <a:lnTo>
                    <a:pt x="7099782" y="898779"/>
                  </a:lnTo>
                  <a:lnTo>
                    <a:pt x="7104100" y="911479"/>
                  </a:lnTo>
                  <a:lnTo>
                    <a:pt x="7111987" y="898779"/>
                  </a:lnTo>
                  <a:lnTo>
                    <a:pt x="7114781" y="911479"/>
                  </a:lnTo>
                  <a:lnTo>
                    <a:pt x="7117753" y="924179"/>
                  </a:lnTo>
                  <a:lnTo>
                    <a:pt x="7119899" y="924179"/>
                  </a:lnTo>
                  <a:lnTo>
                    <a:pt x="7122528" y="936879"/>
                  </a:lnTo>
                  <a:lnTo>
                    <a:pt x="7125779" y="949579"/>
                  </a:lnTo>
                  <a:lnTo>
                    <a:pt x="7128891" y="949579"/>
                  </a:lnTo>
                  <a:lnTo>
                    <a:pt x="7131101" y="962279"/>
                  </a:lnTo>
                  <a:lnTo>
                    <a:pt x="7132218" y="962279"/>
                  </a:lnTo>
                  <a:lnTo>
                    <a:pt x="7133323" y="974979"/>
                  </a:lnTo>
                  <a:lnTo>
                    <a:pt x="7134771" y="974979"/>
                  </a:lnTo>
                  <a:lnTo>
                    <a:pt x="7136905" y="987679"/>
                  </a:lnTo>
                  <a:lnTo>
                    <a:pt x="7139394" y="987679"/>
                  </a:lnTo>
                  <a:lnTo>
                    <a:pt x="7140689" y="974979"/>
                  </a:lnTo>
                  <a:lnTo>
                    <a:pt x="7146150" y="974979"/>
                  </a:lnTo>
                  <a:lnTo>
                    <a:pt x="7149351" y="987679"/>
                  </a:lnTo>
                  <a:lnTo>
                    <a:pt x="7151268" y="974979"/>
                  </a:lnTo>
                  <a:lnTo>
                    <a:pt x="7161682" y="974979"/>
                  </a:lnTo>
                  <a:lnTo>
                    <a:pt x="7158202" y="962279"/>
                  </a:lnTo>
                  <a:lnTo>
                    <a:pt x="7156729" y="962279"/>
                  </a:lnTo>
                  <a:lnTo>
                    <a:pt x="7154418" y="949579"/>
                  </a:lnTo>
                  <a:lnTo>
                    <a:pt x="7153313" y="949579"/>
                  </a:lnTo>
                  <a:lnTo>
                    <a:pt x="7152741" y="936879"/>
                  </a:lnTo>
                  <a:lnTo>
                    <a:pt x="7159460" y="936879"/>
                  </a:lnTo>
                  <a:lnTo>
                    <a:pt x="7160146" y="924179"/>
                  </a:lnTo>
                  <a:lnTo>
                    <a:pt x="7159282" y="911479"/>
                  </a:lnTo>
                  <a:lnTo>
                    <a:pt x="7157885" y="898779"/>
                  </a:lnTo>
                  <a:lnTo>
                    <a:pt x="7155866" y="898779"/>
                  </a:lnTo>
                  <a:lnTo>
                    <a:pt x="7153199" y="886079"/>
                  </a:lnTo>
                  <a:lnTo>
                    <a:pt x="7172922" y="886079"/>
                  </a:lnTo>
                  <a:lnTo>
                    <a:pt x="7182942" y="898779"/>
                  </a:lnTo>
                  <a:lnTo>
                    <a:pt x="7186828" y="898779"/>
                  </a:lnTo>
                  <a:lnTo>
                    <a:pt x="7187730" y="886079"/>
                  </a:lnTo>
                  <a:lnTo>
                    <a:pt x="7190283" y="873379"/>
                  </a:lnTo>
                  <a:lnTo>
                    <a:pt x="7193978" y="860679"/>
                  </a:lnTo>
                  <a:lnTo>
                    <a:pt x="7198347" y="860679"/>
                  </a:lnTo>
                  <a:lnTo>
                    <a:pt x="7200798" y="847979"/>
                  </a:lnTo>
                  <a:lnTo>
                    <a:pt x="7204380" y="847979"/>
                  </a:lnTo>
                  <a:lnTo>
                    <a:pt x="7200951" y="835279"/>
                  </a:lnTo>
                  <a:lnTo>
                    <a:pt x="7195845" y="835279"/>
                  </a:lnTo>
                  <a:lnTo>
                    <a:pt x="7196404" y="822579"/>
                  </a:lnTo>
                  <a:lnTo>
                    <a:pt x="7201509" y="822579"/>
                  </a:lnTo>
                  <a:lnTo>
                    <a:pt x="7206767" y="809879"/>
                  </a:lnTo>
                  <a:lnTo>
                    <a:pt x="7207809" y="809879"/>
                  </a:lnTo>
                  <a:lnTo>
                    <a:pt x="7206437" y="797179"/>
                  </a:lnTo>
                  <a:lnTo>
                    <a:pt x="7212127" y="797179"/>
                  </a:lnTo>
                  <a:lnTo>
                    <a:pt x="7209803" y="784479"/>
                  </a:lnTo>
                  <a:lnTo>
                    <a:pt x="7205078" y="784479"/>
                  </a:lnTo>
                  <a:lnTo>
                    <a:pt x="7204418" y="771779"/>
                  </a:lnTo>
                  <a:lnTo>
                    <a:pt x="7207199" y="759079"/>
                  </a:lnTo>
                  <a:lnTo>
                    <a:pt x="7210831" y="771779"/>
                  </a:lnTo>
                  <a:lnTo>
                    <a:pt x="7218870" y="759079"/>
                  </a:lnTo>
                  <a:lnTo>
                    <a:pt x="7229437" y="759079"/>
                  </a:lnTo>
                  <a:lnTo>
                    <a:pt x="7235507" y="746379"/>
                  </a:lnTo>
                  <a:lnTo>
                    <a:pt x="7240676" y="746379"/>
                  </a:lnTo>
                  <a:lnTo>
                    <a:pt x="7248322" y="733679"/>
                  </a:lnTo>
                  <a:lnTo>
                    <a:pt x="7269886" y="733679"/>
                  </a:lnTo>
                  <a:lnTo>
                    <a:pt x="7272642" y="746379"/>
                  </a:lnTo>
                  <a:lnTo>
                    <a:pt x="7281253" y="746379"/>
                  </a:lnTo>
                  <a:lnTo>
                    <a:pt x="7277087" y="733679"/>
                  </a:lnTo>
                  <a:lnTo>
                    <a:pt x="7271144" y="733679"/>
                  </a:lnTo>
                  <a:lnTo>
                    <a:pt x="7268083" y="720979"/>
                  </a:lnTo>
                  <a:lnTo>
                    <a:pt x="7272591" y="720979"/>
                  </a:lnTo>
                  <a:lnTo>
                    <a:pt x="7275017" y="708279"/>
                  </a:lnTo>
                  <a:lnTo>
                    <a:pt x="7281900" y="708279"/>
                  </a:lnTo>
                  <a:close/>
                </a:path>
                <a:path w="8923019" h="1657985">
                  <a:moveTo>
                    <a:pt x="7717079" y="1028814"/>
                  </a:moveTo>
                  <a:lnTo>
                    <a:pt x="7716317" y="1027531"/>
                  </a:lnTo>
                  <a:lnTo>
                    <a:pt x="7714272" y="1026807"/>
                  </a:lnTo>
                  <a:lnTo>
                    <a:pt x="7715809" y="1029373"/>
                  </a:lnTo>
                  <a:lnTo>
                    <a:pt x="7716583" y="1030668"/>
                  </a:lnTo>
                  <a:lnTo>
                    <a:pt x="7717079" y="1028814"/>
                  </a:lnTo>
                  <a:close/>
                </a:path>
                <a:path w="8923019" h="1657985">
                  <a:moveTo>
                    <a:pt x="7730109" y="1031506"/>
                  </a:moveTo>
                  <a:lnTo>
                    <a:pt x="7723822" y="1030160"/>
                  </a:lnTo>
                  <a:lnTo>
                    <a:pt x="7720343" y="1031049"/>
                  </a:lnTo>
                  <a:lnTo>
                    <a:pt x="7722032" y="1033449"/>
                  </a:lnTo>
                  <a:lnTo>
                    <a:pt x="7724216" y="1035265"/>
                  </a:lnTo>
                  <a:lnTo>
                    <a:pt x="7726908" y="1036459"/>
                  </a:lnTo>
                  <a:lnTo>
                    <a:pt x="7730109" y="1031506"/>
                  </a:lnTo>
                  <a:close/>
                </a:path>
                <a:path w="8923019" h="1657985">
                  <a:moveTo>
                    <a:pt x="7745171" y="1024877"/>
                  </a:moveTo>
                  <a:lnTo>
                    <a:pt x="7745057" y="1021803"/>
                  </a:lnTo>
                  <a:lnTo>
                    <a:pt x="7743076" y="1023543"/>
                  </a:lnTo>
                  <a:lnTo>
                    <a:pt x="7741526" y="1025613"/>
                  </a:lnTo>
                  <a:lnTo>
                    <a:pt x="7740383" y="1027988"/>
                  </a:lnTo>
                  <a:lnTo>
                    <a:pt x="7743203" y="1027099"/>
                  </a:lnTo>
                  <a:lnTo>
                    <a:pt x="7745171" y="1024877"/>
                  </a:lnTo>
                  <a:close/>
                </a:path>
                <a:path w="8923019" h="1657985">
                  <a:moveTo>
                    <a:pt x="7746289" y="1013294"/>
                  </a:moveTo>
                  <a:lnTo>
                    <a:pt x="7739685" y="1010577"/>
                  </a:lnTo>
                  <a:lnTo>
                    <a:pt x="7738605" y="1013980"/>
                  </a:lnTo>
                  <a:lnTo>
                    <a:pt x="7737957" y="1017460"/>
                  </a:lnTo>
                  <a:lnTo>
                    <a:pt x="7737754" y="1021029"/>
                  </a:lnTo>
                  <a:lnTo>
                    <a:pt x="7741806" y="1018628"/>
                  </a:lnTo>
                  <a:lnTo>
                    <a:pt x="7746289" y="1013294"/>
                  </a:lnTo>
                  <a:close/>
                </a:path>
                <a:path w="8923019" h="1657985">
                  <a:moveTo>
                    <a:pt x="7758608" y="1004747"/>
                  </a:moveTo>
                  <a:lnTo>
                    <a:pt x="7754734" y="1005522"/>
                  </a:lnTo>
                  <a:lnTo>
                    <a:pt x="7756080" y="1006157"/>
                  </a:lnTo>
                  <a:lnTo>
                    <a:pt x="7757363" y="1005903"/>
                  </a:lnTo>
                  <a:lnTo>
                    <a:pt x="7758608" y="1004747"/>
                  </a:lnTo>
                  <a:close/>
                </a:path>
                <a:path w="8923019" h="1657985">
                  <a:moveTo>
                    <a:pt x="8357641" y="2705"/>
                  </a:moveTo>
                  <a:lnTo>
                    <a:pt x="8356105" y="1587"/>
                  </a:lnTo>
                  <a:lnTo>
                    <a:pt x="8354428" y="685"/>
                  </a:lnTo>
                  <a:lnTo>
                    <a:pt x="8352650" y="0"/>
                  </a:lnTo>
                  <a:lnTo>
                    <a:pt x="8352498" y="4254"/>
                  </a:lnTo>
                  <a:lnTo>
                    <a:pt x="8354161" y="5156"/>
                  </a:lnTo>
                  <a:lnTo>
                    <a:pt x="8357641" y="2705"/>
                  </a:lnTo>
                  <a:close/>
                </a:path>
                <a:path w="8923019" h="1657985">
                  <a:moveTo>
                    <a:pt x="8922652" y="1647024"/>
                  </a:moveTo>
                  <a:lnTo>
                    <a:pt x="8920099" y="1641957"/>
                  </a:lnTo>
                  <a:lnTo>
                    <a:pt x="8916733" y="1645983"/>
                  </a:lnTo>
                  <a:lnTo>
                    <a:pt x="8913063" y="1652879"/>
                  </a:lnTo>
                  <a:lnTo>
                    <a:pt x="8917026" y="1657819"/>
                  </a:lnTo>
                  <a:lnTo>
                    <a:pt x="8920150" y="1653628"/>
                  </a:lnTo>
                  <a:lnTo>
                    <a:pt x="8922652" y="164702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7" name="object 8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35906" y="4736701"/>
              <a:ext cx="118467" cy="95100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4918773" y="4815788"/>
              <a:ext cx="13335" cy="33020"/>
            </a:xfrm>
            <a:custGeom>
              <a:avLst/>
              <a:gdLst/>
              <a:ahLst/>
              <a:cxnLst/>
              <a:rect l="l" t="t" r="r" b="b"/>
              <a:pathLst>
                <a:path w="13335" h="33020">
                  <a:moveTo>
                    <a:pt x="5308" y="508"/>
                  </a:moveTo>
                  <a:lnTo>
                    <a:pt x="4013" y="0"/>
                  </a:lnTo>
                  <a:lnTo>
                    <a:pt x="254" y="1714"/>
                  </a:lnTo>
                  <a:lnTo>
                    <a:pt x="4127" y="3251"/>
                  </a:lnTo>
                  <a:lnTo>
                    <a:pt x="5308" y="508"/>
                  </a:lnTo>
                  <a:close/>
                </a:path>
                <a:path w="13335" h="33020">
                  <a:moveTo>
                    <a:pt x="12992" y="28778"/>
                  </a:moveTo>
                  <a:lnTo>
                    <a:pt x="8750" y="30429"/>
                  </a:lnTo>
                  <a:lnTo>
                    <a:pt x="0" y="24472"/>
                  </a:lnTo>
                  <a:lnTo>
                    <a:pt x="254" y="32651"/>
                  </a:lnTo>
                  <a:lnTo>
                    <a:pt x="4648" y="31864"/>
                  </a:lnTo>
                  <a:lnTo>
                    <a:pt x="9296" y="31635"/>
                  </a:lnTo>
                  <a:lnTo>
                    <a:pt x="12992" y="2877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4992117" y="4827028"/>
              <a:ext cx="5080" cy="5715"/>
            </a:xfrm>
            <a:custGeom>
              <a:avLst/>
              <a:gdLst/>
              <a:ahLst/>
              <a:cxnLst/>
              <a:rect l="l" t="t" r="r" b="b"/>
              <a:pathLst>
                <a:path w="5079" h="5714">
                  <a:moveTo>
                    <a:pt x="3196" y="0"/>
                  </a:moveTo>
                  <a:lnTo>
                    <a:pt x="0" y="3615"/>
                  </a:lnTo>
                  <a:lnTo>
                    <a:pt x="1477" y="4874"/>
                  </a:lnTo>
                  <a:lnTo>
                    <a:pt x="3159" y="5260"/>
                  </a:lnTo>
                  <a:lnTo>
                    <a:pt x="5050" y="4776"/>
                  </a:lnTo>
                  <a:lnTo>
                    <a:pt x="4879" y="38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4642028" y="4651539"/>
              <a:ext cx="9585960" cy="774700"/>
            </a:xfrm>
            <a:custGeom>
              <a:avLst/>
              <a:gdLst/>
              <a:ahLst/>
              <a:cxnLst/>
              <a:rect l="l" t="t" r="r" b="b"/>
              <a:pathLst>
                <a:path w="9585960" h="774700">
                  <a:moveTo>
                    <a:pt x="8115" y="4635"/>
                  </a:moveTo>
                  <a:lnTo>
                    <a:pt x="5334" y="6019"/>
                  </a:lnTo>
                  <a:lnTo>
                    <a:pt x="2628" y="5892"/>
                  </a:lnTo>
                  <a:lnTo>
                    <a:pt x="0" y="4254"/>
                  </a:lnTo>
                  <a:lnTo>
                    <a:pt x="1930" y="8128"/>
                  </a:lnTo>
                  <a:lnTo>
                    <a:pt x="4064" y="7086"/>
                  </a:lnTo>
                  <a:lnTo>
                    <a:pt x="6121" y="5930"/>
                  </a:lnTo>
                  <a:lnTo>
                    <a:pt x="8115" y="4635"/>
                  </a:lnTo>
                  <a:close/>
                </a:path>
                <a:path w="9585960" h="774700">
                  <a:moveTo>
                    <a:pt x="18161" y="4254"/>
                  </a:moveTo>
                  <a:lnTo>
                    <a:pt x="17640" y="2794"/>
                  </a:lnTo>
                  <a:lnTo>
                    <a:pt x="16992" y="1371"/>
                  </a:lnTo>
                  <a:lnTo>
                    <a:pt x="16230" y="0"/>
                  </a:lnTo>
                  <a:lnTo>
                    <a:pt x="18161" y="4254"/>
                  </a:lnTo>
                  <a:close/>
                </a:path>
                <a:path w="9585960" h="774700">
                  <a:moveTo>
                    <a:pt x="27927" y="4673"/>
                  </a:moveTo>
                  <a:lnTo>
                    <a:pt x="27305" y="2044"/>
                  </a:lnTo>
                  <a:lnTo>
                    <a:pt x="22783" y="5791"/>
                  </a:lnTo>
                  <a:lnTo>
                    <a:pt x="26644" y="8128"/>
                  </a:lnTo>
                  <a:lnTo>
                    <a:pt x="27927" y="4673"/>
                  </a:lnTo>
                  <a:close/>
                </a:path>
                <a:path w="9585960" h="774700">
                  <a:moveTo>
                    <a:pt x="33629" y="11988"/>
                  </a:moveTo>
                  <a:lnTo>
                    <a:pt x="33020" y="9220"/>
                  </a:lnTo>
                  <a:lnTo>
                    <a:pt x="33312" y="7835"/>
                  </a:lnTo>
                  <a:lnTo>
                    <a:pt x="29768" y="8128"/>
                  </a:lnTo>
                  <a:lnTo>
                    <a:pt x="30975" y="9499"/>
                  </a:lnTo>
                  <a:lnTo>
                    <a:pt x="32270" y="10782"/>
                  </a:lnTo>
                  <a:lnTo>
                    <a:pt x="33629" y="11988"/>
                  </a:lnTo>
                  <a:close/>
                </a:path>
                <a:path w="9585960" h="774700">
                  <a:moveTo>
                    <a:pt x="307149" y="149720"/>
                  </a:moveTo>
                  <a:lnTo>
                    <a:pt x="305435" y="148513"/>
                  </a:lnTo>
                  <a:lnTo>
                    <a:pt x="306171" y="147307"/>
                  </a:lnTo>
                  <a:lnTo>
                    <a:pt x="303276" y="148170"/>
                  </a:lnTo>
                  <a:lnTo>
                    <a:pt x="307149" y="149720"/>
                  </a:lnTo>
                  <a:close/>
                </a:path>
                <a:path w="9585960" h="774700">
                  <a:moveTo>
                    <a:pt x="357073" y="169456"/>
                  </a:moveTo>
                  <a:lnTo>
                    <a:pt x="354393" y="170980"/>
                  </a:lnTo>
                  <a:lnTo>
                    <a:pt x="351802" y="172656"/>
                  </a:lnTo>
                  <a:lnTo>
                    <a:pt x="349326" y="174485"/>
                  </a:lnTo>
                  <a:lnTo>
                    <a:pt x="352501" y="174040"/>
                  </a:lnTo>
                  <a:lnTo>
                    <a:pt x="355295" y="172085"/>
                  </a:lnTo>
                  <a:lnTo>
                    <a:pt x="357073" y="169456"/>
                  </a:lnTo>
                  <a:close/>
                </a:path>
                <a:path w="9585960" h="774700">
                  <a:moveTo>
                    <a:pt x="9391142" y="702081"/>
                  </a:moveTo>
                  <a:lnTo>
                    <a:pt x="9385821" y="693762"/>
                  </a:lnTo>
                  <a:lnTo>
                    <a:pt x="9380195" y="695604"/>
                  </a:lnTo>
                  <a:lnTo>
                    <a:pt x="9380360" y="698855"/>
                  </a:lnTo>
                  <a:lnTo>
                    <a:pt x="9381655" y="701560"/>
                  </a:lnTo>
                  <a:lnTo>
                    <a:pt x="9384081" y="703732"/>
                  </a:lnTo>
                  <a:lnTo>
                    <a:pt x="9391142" y="702081"/>
                  </a:lnTo>
                  <a:close/>
                </a:path>
                <a:path w="9585960" h="774700">
                  <a:moveTo>
                    <a:pt x="9585579" y="772464"/>
                  </a:moveTo>
                  <a:lnTo>
                    <a:pt x="9585452" y="770775"/>
                  </a:lnTo>
                  <a:lnTo>
                    <a:pt x="9584131" y="769150"/>
                  </a:lnTo>
                  <a:lnTo>
                    <a:pt x="9582721" y="770216"/>
                  </a:lnTo>
                  <a:lnTo>
                    <a:pt x="9581566" y="771499"/>
                  </a:lnTo>
                  <a:lnTo>
                    <a:pt x="9580651" y="773023"/>
                  </a:lnTo>
                  <a:lnTo>
                    <a:pt x="9584512" y="774179"/>
                  </a:lnTo>
                  <a:lnTo>
                    <a:pt x="9585579" y="77246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1" name="object 9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163823" y="3568636"/>
              <a:ext cx="143063" cy="124541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5002212" y="3005733"/>
              <a:ext cx="666750" cy="626745"/>
            </a:xfrm>
            <a:custGeom>
              <a:avLst/>
              <a:gdLst/>
              <a:ahLst/>
              <a:cxnLst/>
              <a:rect l="l" t="t" r="r" b="b"/>
              <a:pathLst>
                <a:path w="666750" h="626745">
                  <a:moveTo>
                    <a:pt x="11988" y="484695"/>
                  </a:moveTo>
                  <a:lnTo>
                    <a:pt x="8293" y="482384"/>
                  </a:lnTo>
                  <a:lnTo>
                    <a:pt x="1955" y="488873"/>
                  </a:lnTo>
                  <a:lnTo>
                    <a:pt x="0" y="491274"/>
                  </a:lnTo>
                  <a:lnTo>
                    <a:pt x="4483" y="490169"/>
                  </a:lnTo>
                  <a:lnTo>
                    <a:pt x="8877" y="488251"/>
                  </a:lnTo>
                  <a:lnTo>
                    <a:pt x="11988" y="484695"/>
                  </a:lnTo>
                  <a:close/>
                </a:path>
                <a:path w="666750" h="626745">
                  <a:moveTo>
                    <a:pt x="27838" y="478142"/>
                  </a:moveTo>
                  <a:lnTo>
                    <a:pt x="25806" y="478726"/>
                  </a:lnTo>
                  <a:lnTo>
                    <a:pt x="24384" y="480021"/>
                  </a:lnTo>
                  <a:lnTo>
                    <a:pt x="23596" y="482015"/>
                  </a:lnTo>
                  <a:lnTo>
                    <a:pt x="25044" y="480758"/>
                  </a:lnTo>
                  <a:lnTo>
                    <a:pt x="26454" y="479463"/>
                  </a:lnTo>
                  <a:lnTo>
                    <a:pt x="27838" y="478142"/>
                  </a:lnTo>
                  <a:close/>
                </a:path>
                <a:path w="666750" h="626745">
                  <a:moveTo>
                    <a:pt x="37134" y="465734"/>
                  </a:moveTo>
                  <a:lnTo>
                    <a:pt x="35788" y="466255"/>
                  </a:lnTo>
                  <a:lnTo>
                    <a:pt x="34493" y="466902"/>
                  </a:lnTo>
                  <a:lnTo>
                    <a:pt x="33261" y="467664"/>
                  </a:lnTo>
                  <a:lnTo>
                    <a:pt x="37134" y="465734"/>
                  </a:lnTo>
                  <a:close/>
                </a:path>
                <a:path w="666750" h="626745">
                  <a:moveTo>
                    <a:pt x="68834" y="444449"/>
                  </a:moveTo>
                  <a:lnTo>
                    <a:pt x="67271" y="445109"/>
                  </a:lnTo>
                  <a:lnTo>
                    <a:pt x="65976" y="446138"/>
                  </a:lnTo>
                  <a:lnTo>
                    <a:pt x="64973" y="447548"/>
                  </a:lnTo>
                  <a:lnTo>
                    <a:pt x="68834" y="444449"/>
                  </a:lnTo>
                  <a:close/>
                </a:path>
                <a:path w="666750" h="626745">
                  <a:moveTo>
                    <a:pt x="113753" y="570598"/>
                  </a:moveTo>
                  <a:lnTo>
                    <a:pt x="113614" y="569239"/>
                  </a:lnTo>
                  <a:lnTo>
                    <a:pt x="112966" y="568210"/>
                  </a:lnTo>
                  <a:lnTo>
                    <a:pt x="111823" y="567499"/>
                  </a:lnTo>
                  <a:lnTo>
                    <a:pt x="112471" y="568540"/>
                  </a:lnTo>
                  <a:lnTo>
                    <a:pt x="113753" y="570598"/>
                  </a:lnTo>
                  <a:close/>
                </a:path>
                <a:path w="666750" h="626745">
                  <a:moveTo>
                    <a:pt x="118757" y="577926"/>
                  </a:moveTo>
                  <a:lnTo>
                    <a:pt x="117602" y="578967"/>
                  </a:lnTo>
                  <a:lnTo>
                    <a:pt x="116827" y="580263"/>
                  </a:lnTo>
                  <a:lnTo>
                    <a:pt x="116446" y="581799"/>
                  </a:lnTo>
                  <a:lnTo>
                    <a:pt x="118757" y="577926"/>
                  </a:lnTo>
                  <a:close/>
                </a:path>
                <a:path w="666750" h="626745">
                  <a:moveTo>
                    <a:pt x="121589" y="588149"/>
                  </a:moveTo>
                  <a:lnTo>
                    <a:pt x="121437" y="584911"/>
                  </a:lnTo>
                  <a:lnTo>
                    <a:pt x="118338" y="585127"/>
                  </a:lnTo>
                  <a:lnTo>
                    <a:pt x="116344" y="588213"/>
                  </a:lnTo>
                  <a:lnTo>
                    <a:pt x="116446" y="591108"/>
                  </a:lnTo>
                  <a:lnTo>
                    <a:pt x="119418" y="590334"/>
                  </a:lnTo>
                  <a:lnTo>
                    <a:pt x="121589" y="588149"/>
                  </a:lnTo>
                  <a:close/>
                </a:path>
                <a:path w="666750" h="626745">
                  <a:moveTo>
                    <a:pt x="134226" y="605015"/>
                  </a:moveTo>
                  <a:lnTo>
                    <a:pt x="132499" y="605764"/>
                  </a:lnTo>
                  <a:lnTo>
                    <a:pt x="131076" y="606933"/>
                  </a:lnTo>
                  <a:lnTo>
                    <a:pt x="129984" y="608495"/>
                  </a:lnTo>
                  <a:lnTo>
                    <a:pt x="134226" y="605015"/>
                  </a:lnTo>
                  <a:close/>
                </a:path>
                <a:path w="666750" h="626745">
                  <a:moveTo>
                    <a:pt x="248107" y="510527"/>
                  </a:moveTo>
                  <a:lnTo>
                    <a:pt x="247154" y="510387"/>
                  </a:lnTo>
                  <a:lnTo>
                    <a:pt x="247738" y="511683"/>
                  </a:lnTo>
                  <a:lnTo>
                    <a:pt x="248107" y="510527"/>
                  </a:lnTo>
                  <a:close/>
                </a:path>
                <a:path w="666750" h="626745">
                  <a:moveTo>
                    <a:pt x="258038" y="442937"/>
                  </a:moveTo>
                  <a:lnTo>
                    <a:pt x="254749" y="443928"/>
                  </a:lnTo>
                  <a:lnTo>
                    <a:pt x="247002" y="445376"/>
                  </a:lnTo>
                  <a:lnTo>
                    <a:pt x="251485" y="450291"/>
                  </a:lnTo>
                  <a:lnTo>
                    <a:pt x="254317" y="448551"/>
                  </a:lnTo>
                  <a:lnTo>
                    <a:pt x="256628" y="445960"/>
                  </a:lnTo>
                  <a:lnTo>
                    <a:pt x="258038" y="442937"/>
                  </a:lnTo>
                  <a:close/>
                </a:path>
                <a:path w="666750" h="626745">
                  <a:moveTo>
                    <a:pt x="259600" y="438645"/>
                  </a:moveTo>
                  <a:lnTo>
                    <a:pt x="258191" y="440385"/>
                  </a:lnTo>
                  <a:lnTo>
                    <a:pt x="256933" y="440004"/>
                  </a:lnTo>
                  <a:lnTo>
                    <a:pt x="257289" y="442899"/>
                  </a:lnTo>
                  <a:lnTo>
                    <a:pt x="259600" y="438645"/>
                  </a:lnTo>
                  <a:close/>
                </a:path>
                <a:path w="666750" h="626745">
                  <a:moveTo>
                    <a:pt x="283311" y="526732"/>
                  </a:moveTo>
                  <a:lnTo>
                    <a:pt x="280873" y="527291"/>
                  </a:lnTo>
                  <a:lnTo>
                    <a:pt x="283222" y="526808"/>
                  </a:lnTo>
                  <a:close/>
                </a:path>
                <a:path w="666750" h="626745">
                  <a:moveTo>
                    <a:pt x="324993" y="509485"/>
                  </a:moveTo>
                  <a:lnTo>
                    <a:pt x="313055" y="509371"/>
                  </a:lnTo>
                  <a:lnTo>
                    <a:pt x="299427" y="511263"/>
                  </a:lnTo>
                  <a:lnTo>
                    <a:pt x="286270" y="511987"/>
                  </a:lnTo>
                  <a:lnTo>
                    <a:pt x="282651" y="510743"/>
                  </a:lnTo>
                  <a:lnTo>
                    <a:pt x="275704" y="508368"/>
                  </a:lnTo>
                  <a:lnTo>
                    <a:pt x="275170" y="507936"/>
                  </a:lnTo>
                  <a:lnTo>
                    <a:pt x="267119" y="505079"/>
                  </a:lnTo>
                  <a:lnTo>
                    <a:pt x="261734" y="504278"/>
                  </a:lnTo>
                  <a:lnTo>
                    <a:pt x="258864" y="510743"/>
                  </a:lnTo>
                  <a:lnTo>
                    <a:pt x="253415" y="508330"/>
                  </a:lnTo>
                  <a:lnTo>
                    <a:pt x="257314" y="504774"/>
                  </a:lnTo>
                  <a:lnTo>
                    <a:pt x="256857" y="501370"/>
                  </a:lnTo>
                  <a:lnTo>
                    <a:pt x="256819" y="501002"/>
                  </a:lnTo>
                  <a:lnTo>
                    <a:pt x="255041" y="497205"/>
                  </a:lnTo>
                  <a:lnTo>
                    <a:pt x="255155" y="493610"/>
                  </a:lnTo>
                  <a:lnTo>
                    <a:pt x="257352" y="490004"/>
                  </a:lnTo>
                  <a:lnTo>
                    <a:pt x="259308" y="485978"/>
                  </a:lnTo>
                  <a:lnTo>
                    <a:pt x="261162" y="482409"/>
                  </a:lnTo>
                  <a:lnTo>
                    <a:pt x="248843" y="489724"/>
                  </a:lnTo>
                  <a:lnTo>
                    <a:pt x="243217" y="494157"/>
                  </a:lnTo>
                  <a:lnTo>
                    <a:pt x="239077" y="499821"/>
                  </a:lnTo>
                  <a:lnTo>
                    <a:pt x="242735" y="501865"/>
                  </a:lnTo>
                  <a:lnTo>
                    <a:pt x="247027" y="503262"/>
                  </a:lnTo>
                  <a:lnTo>
                    <a:pt x="251104" y="501370"/>
                  </a:lnTo>
                  <a:lnTo>
                    <a:pt x="248107" y="510527"/>
                  </a:lnTo>
                  <a:lnTo>
                    <a:pt x="258851" y="512203"/>
                  </a:lnTo>
                  <a:lnTo>
                    <a:pt x="256984" y="514692"/>
                  </a:lnTo>
                  <a:lnTo>
                    <a:pt x="258406" y="515772"/>
                  </a:lnTo>
                  <a:lnTo>
                    <a:pt x="258419" y="518388"/>
                  </a:lnTo>
                  <a:lnTo>
                    <a:pt x="265557" y="521728"/>
                  </a:lnTo>
                  <a:lnTo>
                    <a:pt x="271424" y="522351"/>
                  </a:lnTo>
                  <a:lnTo>
                    <a:pt x="276974" y="520522"/>
                  </a:lnTo>
                  <a:lnTo>
                    <a:pt x="283197" y="516470"/>
                  </a:lnTo>
                  <a:lnTo>
                    <a:pt x="277914" y="521779"/>
                  </a:lnTo>
                  <a:lnTo>
                    <a:pt x="282714" y="517728"/>
                  </a:lnTo>
                  <a:lnTo>
                    <a:pt x="285635" y="524903"/>
                  </a:lnTo>
                  <a:lnTo>
                    <a:pt x="283311" y="526732"/>
                  </a:lnTo>
                  <a:lnTo>
                    <a:pt x="285623" y="526199"/>
                  </a:lnTo>
                  <a:lnTo>
                    <a:pt x="286537" y="533082"/>
                  </a:lnTo>
                  <a:lnTo>
                    <a:pt x="292481" y="531939"/>
                  </a:lnTo>
                  <a:lnTo>
                    <a:pt x="296303" y="530098"/>
                  </a:lnTo>
                  <a:lnTo>
                    <a:pt x="300088" y="526808"/>
                  </a:lnTo>
                  <a:lnTo>
                    <a:pt x="300316" y="526199"/>
                  </a:lnTo>
                  <a:lnTo>
                    <a:pt x="301231" y="523671"/>
                  </a:lnTo>
                  <a:lnTo>
                    <a:pt x="297103" y="522262"/>
                  </a:lnTo>
                  <a:lnTo>
                    <a:pt x="301955" y="520204"/>
                  </a:lnTo>
                  <a:lnTo>
                    <a:pt x="303720" y="517728"/>
                  </a:lnTo>
                  <a:lnTo>
                    <a:pt x="304622" y="516470"/>
                  </a:lnTo>
                  <a:lnTo>
                    <a:pt x="306285" y="514134"/>
                  </a:lnTo>
                  <a:lnTo>
                    <a:pt x="316636" y="514134"/>
                  </a:lnTo>
                  <a:lnTo>
                    <a:pt x="321170" y="512140"/>
                  </a:lnTo>
                  <a:lnTo>
                    <a:pt x="321386" y="511987"/>
                  </a:lnTo>
                  <a:lnTo>
                    <a:pt x="324993" y="509485"/>
                  </a:lnTo>
                  <a:close/>
                </a:path>
                <a:path w="666750" h="626745">
                  <a:moveTo>
                    <a:pt x="348957" y="550849"/>
                  </a:moveTo>
                  <a:lnTo>
                    <a:pt x="346837" y="549630"/>
                  </a:lnTo>
                  <a:lnTo>
                    <a:pt x="344652" y="549503"/>
                  </a:lnTo>
                  <a:lnTo>
                    <a:pt x="342404" y="550468"/>
                  </a:lnTo>
                  <a:lnTo>
                    <a:pt x="343801" y="555091"/>
                  </a:lnTo>
                  <a:lnTo>
                    <a:pt x="346367" y="554558"/>
                  </a:lnTo>
                  <a:lnTo>
                    <a:pt x="348957" y="550849"/>
                  </a:lnTo>
                  <a:close/>
                </a:path>
                <a:path w="666750" h="626745">
                  <a:moveTo>
                    <a:pt x="364807" y="623582"/>
                  </a:moveTo>
                  <a:lnTo>
                    <a:pt x="360984" y="625005"/>
                  </a:lnTo>
                  <a:lnTo>
                    <a:pt x="356857" y="625436"/>
                  </a:lnTo>
                  <a:lnTo>
                    <a:pt x="352831" y="624738"/>
                  </a:lnTo>
                  <a:lnTo>
                    <a:pt x="356704" y="626287"/>
                  </a:lnTo>
                  <a:lnTo>
                    <a:pt x="359752" y="626440"/>
                  </a:lnTo>
                  <a:lnTo>
                    <a:pt x="362470" y="625538"/>
                  </a:lnTo>
                  <a:lnTo>
                    <a:pt x="364807" y="623582"/>
                  </a:lnTo>
                  <a:close/>
                </a:path>
                <a:path w="666750" h="626745">
                  <a:moveTo>
                    <a:pt x="365239" y="455688"/>
                  </a:moveTo>
                  <a:lnTo>
                    <a:pt x="358140" y="456958"/>
                  </a:lnTo>
                  <a:lnTo>
                    <a:pt x="350139" y="460222"/>
                  </a:lnTo>
                  <a:lnTo>
                    <a:pt x="343115" y="464997"/>
                  </a:lnTo>
                  <a:lnTo>
                    <a:pt x="338912" y="470776"/>
                  </a:lnTo>
                  <a:lnTo>
                    <a:pt x="335788" y="474637"/>
                  </a:lnTo>
                  <a:lnTo>
                    <a:pt x="338594" y="474929"/>
                  </a:lnTo>
                  <a:lnTo>
                    <a:pt x="341299" y="474535"/>
                  </a:lnTo>
                  <a:lnTo>
                    <a:pt x="343903" y="473481"/>
                  </a:lnTo>
                  <a:lnTo>
                    <a:pt x="342455" y="472630"/>
                  </a:lnTo>
                  <a:lnTo>
                    <a:pt x="341045" y="471728"/>
                  </a:lnTo>
                  <a:lnTo>
                    <a:pt x="339661" y="470776"/>
                  </a:lnTo>
                  <a:lnTo>
                    <a:pt x="343611" y="466496"/>
                  </a:lnTo>
                  <a:lnTo>
                    <a:pt x="349872" y="465315"/>
                  </a:lnTo>
                  <a:lnTo>
                    <a:pt x="353136" y="460425"/>
                  </a:lnTo>
                  <a:lnTo>
                    <a:pt x="353009" y="460502"/>
                  </a:lnTo>
                  <a:lnTo>
                    <a:pt x="350570" y="462267"/>
                  </a:lnTo>
                  <a:lnTo>
                    <a:pt x="347865" y="464070"/>
                  </a:lnTo>
                  <a:lnTo>
                    <a:pt x="345300" y="465645"/>
                  </a:lnTo>
                  <a:lnTo>
                    <a:pt x="345084" y="465747"/>
                  </a:lnTo>
                  <a:lnTo>
                    <a:pt x="348335" y="463740"/>
                  </a:lnTo>
                  <a:lnTo>
                    <a:pt x="351205" y="461175"/>
                  </a:lnTo>
                  <a:lnTo>
                    <a:pt x="358355" y="457542"/>
                  </a:lnTo>
                  <a:lnTo>
                    <a:pt x="362331" y="459511"/>
                  </a:lnTo>
                  <a:lnTo>
                    <a:pt x="365239" y="455688"/>
                  </a:lnTo>
                  <a:close/>
                </a:path>
                <a:path w="666750" h="626745">
                  <a:moveTo>
                    <a:pt x="378802" y="386410"/>
                  </a:moveTo>
                  <a:lnTo>
                    <a:pt x="377063" y="381419"/>
                  </a:lnTo>
                  <a:lnTo>
                    <a:pt x="369658" y="376428"/>
                  </a:lnTo>
                  <a:lnTo>
                    <a:pt x="359270" y="370776"/>
                  </a:lnTo>
                  <a:lnTo>
                    <a:pt x="349605" y="364515"/>
                  </a:lnTo>
                  <a:lnTo>
                    <a:pt x="339458" y="359181"/>
                  </a:lnTo>
                  <a:lnTo>
                    <a:pt x="327685" y="356273"/>
                  </a:lnTo>
                  <a:lnTo>
                    <a:pt x="318541" y="354952"/>
                  </a:lnTo>
                  <a:lnTo>
                    <a:pt x="309537" y="353034"/>
                  </a:lnTo>
                  <a:lnTo>
                    <a:pt x="300596" y="352450"/>
                  </a:lnTo>
                  <a:lnTo>
                    <a:pt x="291680" y="355117"/>
                  </a:lnTo>
                  <a:lnTo>
                    <a:pt x="297675" y="356387"/>
                  </a:lnTo>
                  <a:lnTo>
                    <a:pt x="303987" y="360070"/>
                  </a:lnTo>
                  <a:lnTo>
                    <a:pt x="314744" y="367601"/>
                  </a:lnTo>
                  <a:lnTo>
                    <a:pt x="316852" y="374789"/>
                  </a:lnTo>
                  <a:lnTo>
                    <a:pt x="322681" y="378714"/>
                  </a:lnTo>
                  <a:lnTo>
                    <a:pt x="332892" y="384060"/>
                  </a:lnTo>
                  <a:lnTo>
                    <a:pt x="343789" y="387426"/>
                  </a:lnTo>
                  <a:lnTo>
                    <a:pt x="355104" y="389445"/>
                  </a:lnTo>
                  <a:lnTo>
                    <a:pt x="366522" y="390740"/>
                  </a:lnTo>
                  <a:lnTo>
                    <a:pt x="375196" y="389991"/>
                  </a:lnTo>
                  <a:lnTo>
                    <a:pt x="378802" y="386410"/>
                  </a:lnTo>
                  <a:close/>
                </a:path>
                <a:path w="666750" h="626745">
                  <a:moveTo>
                    <a:pt x="397700" y="523011"/>
                  </a:moveTo>
                  <a:lnTo>
                    <a:pt x="392379" y="524510"/>
                  </a:lnTo>
                  <a:lnTo>
                    <a:pt x="391769" y="523011"/>
                  </a:lnTo>
                  <a:lnTo>
                    <a:pt x="388391" y="514591"/>
                  </a:lnTo>
                  <a:lnTo>
                    <a:pt x="384962" y="523011"/>
                  </a:lnTo>
                  <a:lnTo>
                    <a:pt x="384924" y="519912"/>
                  </a:lnTo>
                  <a:lnTo>
                    <a:pt x="384886" y="517893"/>
                  </a:lnTo>
                  <a:lnTo>
                    <a:pt x="381088" y="518388"/>
                  </a:lnTo>
                  <a:lnTo>
                    <a:pt x="381088" y="519912"/>
                  </a:lnTo>
                  <a:lnTo>
                    <a:pt x="374154" y="524510"/>
                  </a:lnTo>
                  <a:lnTo>
                    <a:pt x="366763" y="528180"/>
                  </a:lnTo>
                  <a:lnTo>
                    <a:pt x="359816" y="532676"/>
                  </a:lnTo>
                  <a:lnTo>
                    <a:pt x="363461" y="536562"/>
                  </a:lnTo>
                  <a:lnTo>
                    <a:pt x="367703" y="533387"/>
                  </a:lnTo>
                  <a:lnTo>
                    <a:pt x="371424" y="531901"/>
                  </a:lnTo>
                  <a:lnTo>
                    <a:pt x="367703" y="535165"/>
                  </a:lnTo>
                  <a:lnTo>
                    <a:pt x="358178" y="544639"/>
                  </a:lnTo>
                  <a:lnTo>
                    <a:pt x="353631" y="545833"/>
                  </a:lnTo>
                  <a:lnTo>
                    <a:pt x="353822" y="543902"/>
                  </a:lnTo>
                  <a:lnTo>
                    <a:pt x="354241" y="539661"/>
                  </a:lnTo>
                  <a:lnTo>
                    <a:pt x="350113" y="541172"/>
                  </a:lnTo>
                  <a:lnTo>
                    <a:pt x="345846" y="543902"/>
                  </a:lnTo>
                  <a:lnTo>
                    <a:pt x="345579" y="535698"/>
                  </a:lnTo>
                  <a:lnTo>
                    <a:pt x="358546" y="534733"/>
                  </a:lnTo>
                  <a:lnTo>
                    <a:pt x="359321" y="533450"/>
                  </a:lnTo>
                  <a:lnTo>
                    <a:pt x="362127" y="528802"/>
                  </a:lnTo>
                  <a:lnTo>
                    <a:pt x="360095" y="528167"/>
                  </a:lnTo>
                  <a:lnTo>
                    <a:pt x="362419" y="527367"/>
                  </a:lnTo>
                  <a:lnTo>
                    <a:pt x="369709" y="524789"/>
                  </a:lnTo>
                  <a:lnTo>
                    <a:pt x="369493" y="524941"/>
                  </a:lnTo>
                  <a:lnTo>
                    <a:pt x="373786" y="524154"/>
                  </a:lnTo>
                  <a:lnTo>
                    <a:pt x="376796" y="520687"/>
                  </a:lnTo>
                  <a:lnTo>
                    <a:pt x="381088" y="519912"/>
                  </a:lnTo>
                  <a:lnTo>
                    <a:pt x="381088" y="518388"/>
                  </a:lnTo>
                  <a:lnTo>
                    <a:pt x="380136" y="518502"/>
                  </a:lnTo>
                  <a:lnTo>
                    <a:pt x="373926" y="521843"/>
                  </a:lnTo>
                  <a:lnTo>
                    <a:pt x="371386" y="523621"/>
                  </a:lnTo>
                  <a:lnTo>
                    <a:pt x="373202" y="521068"/>
                  </a:lnTo>
                  <a:lnTo>
                    <a:pt x="373951" y="520014"/>
                  </a:lnTo>
                  <a:lnTo>
                    <a:pt x="378358" y="517588"/>
                  </a:lnTo>
                  <a:lnTo>
                    <a:pt x="375119" y="516877"/>
                  </a:lnTo>
                  <a:lnTo>
                    <a:pt x="373380" y="517728"/>
                  </a:lnTo>
                  <a:lnTo>
                    <a:pt x="376313" y="514591"/>
                  </a:lnTo>
                  <a:lnTo>
                    <a:pt x="382130" y="507847"/>
                  </a:lnTo>
                  <a:lnTo>
                    <a:pt x="387337" y="500621"/>
                  </a:lnTo>
                  <a:lnTo>
                    <a:pt x="391515" y="492823"/>
                  </a:lnTo>
                  <a:lnTo>
                    <a:pt x="387146" y="490131"/>
                  </a:lnTo>
                  <a:lnTo>
                    <a:pt x="385279" y="486270"/>
                  </a:lnTo>
                  <a:lnTo>
                    <a:pt x="383095" y="484822"/>
                  </a:lnTo>
                  <a:lnTo>
                    <a:pt x="377761" y="489407"/>
                  </a:lnTo>
                  <a:lnTo>
                    <a:pt x="372414" y="494906"/>
                  </a:lnTo>
                  <a:lnTo>
                    <a:pt x="366598" y="500303"/>
                  </a:lnTo>
                  <a:lnTo>
                    <a:pt x="360705" y="505663"/>
                  </a:lnTo>
                  <a:lnTo>
                    <a:pt x="355523" y="510679"/>
                  </a:lnTo>
                  <a:lnTo>
                    <a:pt x="355523" y="529310"/>
                  </a:lnTo>
                  <a:lnTo>
                    <a:pt x="353580" y="531202"/>
                  </a:lnTo>
                  <a:lnTo>
                    <a:pt x="350139" y="533450"/>
                  </a:lnTo>
                  <a:lnTo>
                    <a:pt x="354977" y="529437"/>
                  </a:lnTo>
                  <a:lnTo>
                    <a:pt x="355523" y="529310"/>
                  </a:lnTo>
                  <a:lnTo>
                    <a:pt x="355523" y="510679"/>
                  </a:lnTo>
                  <a:lnTo>
                    <a:pt x="355092" y="511086"/>
                  </a:lnTo>
                  <a:lnTo>
                    <a:pt x="346125" y="518706"/>
                  </a:lnTo>
                  <a:lnTo>
                    <a:pt x="336537" y="527164"/>
                  </a:lnTo>
                  <a:lnTo>
                    <a:pt x="330822" y="536956"/>
                  </a:lnTo>
                  <a:lnTo>
                    <a:pt x="333489" y="548538"/>
                  </a:lnTo>
                  <a:lnTo>
                    <a:pt x="340271" y="549897"/>
                  </a:lnTo>
                  <a:lnTo>
                    <a:pt x="349389" y="548716"/>
                  </a:lnTo>
                  <a:lnTo>
                    <a:pt x="361213" y="549122"/>
                  </a:lnTo>
                  <a:lnTo>
                    <a:pt x="383044" y="538048"/>
                  </a:lnTo>
                  <a:lnTo>
                    <a:pt x="388645" y="534593"/>
                  </a:lnTo>
                  <a:lnTo>
                    <a:pt x="395401" y="533450"/>
                  </a:lnTo>
                  <a:lnTo>
                    <a:pt x="394055" y="532472"/>
                  </a:lnTo>
                  <a:lnTo>
                    <a:pt x="393344" y="531901"/>
                  </a:lnTo>
                  <a:lnTo>
                    <a:pt x="392772" y="531444"/>
                  </a:lnTo>
                  <a:lnTo>
                    <a:pt x="391515" y="530364"/>
                  </a:lnTo>
                  <a:lnTo>
                    <a:pt x="394347" y="528726"/>
                  </a:lnTo>
                  <a:lnTo>
                    <a:pt x="396582" y="526072"/>
                  </a:lnTo>
                  <a:lnTo>
                    <a:pt x="397154" y="524510"/>
                  </a:lnTo>
                  <a:lnTo>
                    <a:pt x="397700" y="523011"/>
                  </a:lnTo>
                  <a:close/>
                </a:path>
                <a:path w="666750" h="626745">
                  <a:moveTo>
                    <a:pt x="529247" y="66103"/>
                  </a:moveTo>
                  <a:lnTo>
                    <a:pt x="525373" y="65722"/>
                  </a:lnTo>
                  <a:lnTo>
                    <a:pt x="519963" y="65189"/>
                  </a:lnTo>
                  <a:lnTo>
                    <a:pt x="517258" y="64947"/>
                  </a:lnTo>
                  <a:lnTo>
                    <a:pt x="520407" y="68389"/>
                  </a:lnTo>
                  <a:lnTo>
                    <a:pt x="525868" y="70840"/>
                  </a:lnTo>
                  <a:lnTo>
                    <a:pt x="529247" y="66103"/>
                  </a:lnTo>
                  <a:close/>
                </a:path>
                <a:path w="666750" h="626745">
                  <a:moveTo>
                    <a:pt x="536600" y="63766"/>
                  </a:moveTo>
                  <a:lnTo>
                    <a:pt x="534758" y="61023"/>
                  </a:lnTo>
                  <a:lnTo>
                    <a:pt x="531825" y="59029"/>
                  </a:lnTo>
                  <a:lnTo>
                    <a:pt x="528497" y="58737"/>
                  </a:lnTo>
                  <a:lnTo>
                    <a:pt x="524243" y="61442"/>
                  </a:lnTo>
                  <a:lnTo>
                    <a:pt x="527913" y="64503"/>
                  </a:lnTo>
                  <a:lnTo>
                    <a:pt x="532358" y="63093"/>
                  </a:lnTo>
                  <a:lnTo>
                    <a:pt x="536600" y="63766"/>
                  </a:lnTo>
                  <a:close/>
                </a:path>
                <a:path w="666750" h="626745">
                  <a:moveTo>
                    <a:pt x="541223" y="79578"/>
                  </a:moveTo>
                  <a:lnTo>
                    <a:pt x="536232" y="75387"/>
                  </a:lnTo>
                  <a:lnTo>
                    <a:pt x="533273" y="76365"/>
                  </a:lnTo>
                  <a:lnTo>
                    <a:pt x="531190" y="78867"/>
                  </a:lnTo>
                  <a:lnTo>
                    <a:pt x="530796" y="81965"/>
                  </a:lnTo>
                  <a:lnTo>
                    <a:pt x="535241" y="83959"/>
                  </a:lnTo>
                  <a:lnTo>
                    <a:pt x="541223" y="79578"/>
                  </a:lnTo>
                  <a:close/>
                </a:path>
                <a:path w="666750" h="626745">
                  <a:moveTo>
                    <a:pt x="542036" y="20421"/>
                  </a:moveTo>
                  <a:lnTo>
                    <a:pt x="538911" y="20421"/>
                  </a:lnTo>
                  <a:lnTo>
                    <a:pt x="539381" y="21602"/>
                  </a:lnTo>
                  <a:lnTo>
                    <a:pt x="540423" y="21602"/>
                  </a:lnTo>
                  <a:lnTo>
                    <a:pt x="542036" y="20421"/>
                  </a:lnTo>
                  <a:close/>
                </a:path>
                <a:path w="666750" h="626745">
                  <a:moveTo>
                    <a:pt x="542036" y="15417"/>
                  </a:moveTo>
                  <a:lnTo>
                    <a:pt x="538797" y="14262"/>
                  </a:lnTo>
                  <a:lnTo>
                    <a:pt x="532574" y="14363"/>
                  </a:lnTo>
                  <a:lnTo>
                    <a:pt x="535051" y="19672"/>
                  </a:lnTo>
                  <a:lnTo>
                    <a:pt x="537921" y="19151"/>
                  </a:lnTo>
                  <a:lnTo>
                    <a:pt x="540258" y="17741"/>
                  </a:lnTo>
                  <a:lnTo>
                    <a:pt x="542036" y="15417"/>
                  </a:lnTo>
                  <a:close/>
                </a:path>
                <a:path w="666750" h="626745">
                  <a:moveTo>
                    <a:pt x="542785" y="43256"/>
                  </a:moveTo>
                  <a:lnTo>
                    <a:pt x="538416" y="39420"/>
                  </a:lnTo>
                  <a:lnTo>
                    <a:pt x="532561" y="44729"/>
                  </a:lnTo>
                  <a:lnTo>
                    <a:pt x="531329" y="49009"/>
                  </a:lnTo>
                  <a:lnTo>
                    <a:pt x="531926" y="54521"/>
                  </a:lnTo>
                  <a:lnTo>
                    <a:pt x="535927" y="54190"/>
                  </a:lnTo>
                  <a:lnTo>
                    <a:pt x="538568" y="51092"/>
                  </a:lnTo>
                  <a:lnTo>
                    <a:pt x="535051" y="48285"/>
                  </a:lnTo>
                  <a:lnTo>
                    <a:pt x="538226" y="47840"/>
                  </a:lnTo>
                  <a:lnTo>
                    <a:pt x="541020" y="45885"/>
                  </a:lnTo>
                  <a:lnTo>
                    <a:pt x="542785" y="43256"/>
                  </a:lnTo>
                  <a:close/>
                </a:path>
                <a:path w="666750" h="626745">
                  <a:moveTo>
                    <a:pt x="545528" y="1879"/>
                  </a:moveTo>
                  <a:lnTo>
                    <a:pt x="542277" y="0"/>
                  </a:lnTo>
                  <a:lnTo>
                    <a:pt x="539127" y="1651"/>
                  </a:lnTo>
                  <a:lnTo>
                    <a:pt x="537362" y="4584"/>
                  </a:lnTo>
                  <a:lnTo>
                    <a:pt x="540537" y="6007"/>
                  </a:lnTo>
                  <a:lnTo>
                    <a:pt x="543623" y="4546"/>
                  </a:lnTo>
                  <a:lnTo>
                    <a:pt x="545528" y="1879"/>
                  </a:lnTo>
                  <a:close/>
                </a:path>
                <a:path w="666750" h="626745">
                  <a:moveTo>
                    <a:pt x="545896" y="16573"/>
                  </a:moveTo>
                  <a:lnTo>
                    <a:pt x="543090" y="16598"/>
                  </a:lnTo>
                  <a:lnTo>
                    <a:pt x="540893" y="17754"/>
                  </a:lnTo>
                  <a:lnTo>
                    <a:pt x="539292" y="20040"/>
                  </a:lnTo>
                  <a:lnTo>
                    <a:pt x="541794" y="19469"/>
                  </a:lnTo>
                  <a:lnTo>
                    <a:pt x="544004" y="18313"/>
                  </a:lnTo>
                  <a:lnTo>
                    <a:pt x="545896" y="16573"/>
                  </a:lnTo>
                  <a:close/>
                </a:path>
                <a:path w="666750" h="626745">
                  <a:moveTo>
                    <a:pt x="550951" y="254"/>
                  </a:moveTo>
                  <a:lnTo>
                    <a:pt x="544322" y="4940"/>
                  </a:lnTo>
                  <a:lnTo>
                    <a:pt x="542785" y="6908"/>
                  </a:lnTo>
                  <a:lnTo>
                    <a:pt x="545693" y="8813"/>
                  </a:lnTo>
                  <a:lnTo>
                    <a:pt x="548398" y="8547"/>
                  </a:lnTo>
                  <a:lnTo>
                    <a:pt x="550900" y="6121"/>
                  </a:lnTo>
                  <a:lnTo>
                    <a:pt x="550951" y="254"/>
                  </a:lnTo>
                  <a:close/>
                </a:path>
                <a:path w="666750" h="626745">
                  <a:moveTo>
                    <a:pt x="619785" y="134162"/>
                  </a:moveTo>
                  <a:lnTo>
                    <a:pt x="614438" y="135686"/>
                  </a:lnTo>
                  <a:lnTo>
                    <a:pt x="614045" y="134531"/>
                  </a:lnTo>
                  <a:lnTo>
                    <a:pt x="618604" y="130683"/>
                  </a:lnTo>
                  <a:lnTo>
                    <a:pt x="614616" y="130949"/>
                  </a:lnTo>
                  <a:lnTo>
                    <a:pt x="610755" y="132346"/>
                  </a:lnTo>
                  <a:lnTo>
                    <a:pt x="607428" y="134556"/>
                  </a:lnTo>
                  <a:lnTo>
                    <a:pt x="610819" y="139382"/>
                  </a:lnTo>
                  <a:lnTo>
                    <a:pt x="615873" y="136093"/>
                  </a:lnTo>
                  <a:lnTo>
                    <a:pt x="619785" y="134162"/>
                  </a:lnTo>
                  <a:close/>
                </a:path>
                <a:path w="666750" h="626745">
                  <a:moveTo>
                    <a:pt x="635660" y="148336"/>
                  </a:moveTo>
                  <a:lnTo>
                    <a:pt x="634885" y="145415"/>
                  </a:lnTo>
                  <a:lnTo>
                    <a:pt x="631012" y="147345"/>
                  </a:lnTo>
                  <a:lnTo>
                    <a:pt x="634365" y="148983"/>
                  </a:lnTo>
                  <a:lnTo>
                    <a:pt x="635660" y="148336"/>
                  </a:lnTo>
                  <a:close/>
                </a:path>
                <a:path w="666750" h="626745">
                  <a:moveTo>
                    <a:pt x="666584" y="194157"/>
                  </a:moveTo>
                  <a:lnTo>
                    <a:pt x="662724" y="193395"/>
                  </a:lnTo>
                  <a:lnTo>
                    <a:pt x="658850" y="195326"/>
                  </a:lnTo>
                  <a:lnTo>
                    <a:pt x="661771" y="197269"/>
                  </a:lnTo>
                  <a:lnTo>
                    <a:pt x="664349" y="196888"/>
                  </a:lnTo>
                  <a:lnTo>
                    <a:pt x="666584" y="19415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443323" y="3282393"/>
              <a:ext cx="242966" cy="227329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2984639" y="3167532"/>
              <a:ext cx="139700" cy="226060"/>
            </a:xfrm>
            <a:custGeom>
              <a:avLst/>
              <a:gdLst/>
              <a:ahLst/>
              <a:cxnLst/>
              <a:rect l="l" t="t" r="r" b="b"/>
              <a:pathLst>
                <a:path w="139700" h="226060">
                  <a:moveTo>
                    <a:pt x="26187" y="65239"/>
                  </a:moveTo>
                  <a:lnTo>
                    <a:pt x="23685" y="65874"/>
                  </a:lnTo>
                  <a:lnTo>
                    <a:pt x="21361" y="66903"/>
                  </a:lnTo>
                  <a:lnTo>
                    <a:pt x="19215" y="68338"/>
                  </a:lnTo>
                  <a:lnTo>
                    <a:pt x="22364" y="69875"/>
                  </a:lnTo>
                  <a:lnTo>
                    <a:pt x="25107" y="68465"/>
                  </a:lnTo>
                  <a:lnTo>
                    <a:pt x="26187" y="65239"/>
                  </a:lnTo>
                  <a:close/>
                </a:path>
                <a:path w="139700" h="226060">
                  <a:moveTo>
                    <a:pt x="74930" y="2552"/>
                  </a:moveTo>
                  <a:lnTo>
                    <a:pt x="68668" y="5194"/>
                  </a:lnTo>
                  <a:lnTo>
                    <a:pt x="62699" y="6794"/>
                  </a:lnTo>
                  <a:lnTo>
                    <a:pt x="61772" y="7099"/>
                  </a:lnTo>
                  <a:lnTo>
                    <a:pt x="61315" y="7213"/>
                  </a:lnTo>
                  <a:lnTo>
                    <a:pt x="60769" y="7416"/>
                  </a:lnTo>
                  <a:lnTo>
                    <a:pt x="56565" y="8763"/>
                  </a:lnTo>
                  <a:lnTo>
                    <a:pt x="55791" y="9245"/>
                  </a:lnTo>
                  <a:lnTo>
                    <a:pt x="54648" y="9664"/>
                  </a:lnTo>
                  <a:lnTo>
                    <a:pt x="52984" y="10998"/>
                  </a:lnTo>
                  <a:lnTo>
                    <a:pt x="51092" y="12166"/>
                  </a:lnTo>
                  <a:lnTo>
                    <a:pt x="49187" y="13703"/>
                  </a:lnTo>
                  <a:lnTo>
                    <a:pt x="50088" y="11430"/>
                  </a:lnTo>
                  <a:lnTo>
                    <a:pt x="50914" y="10299"/>
                  </a:lnTo>
                  <a:lnTo>
                    <a:pt x="51130" y="10007"/>
                  </a:lnTo>
                  <a:lnTo>
                    <a:pt x="50965" y="9207"/>
                  </a:lnTo>
                  <a:lnTo>
                    <a:pt x="51422" y="8051"/>
                  </a:lnTo>
                  <a:lnTo>
                    <a:pt x="50660" y="7696"/>
                  </a:lnTo>
                  <a:lnTo>
                    <a:pt x="50330" y="5956"/>
                  </a:lnTo>
                  <a:lnTo>
                    <a:pt x="45402" y="5981"/>
                  </a:lnTo>
                  <a:lnTo>
                    <a:pt x="41668" y="7302"/>
                  </a:lnTo>
                  <a:lnTo>
                    <a:pt x="41148" y="7391"/>
                  </a:lnTo>
                  <a:lnTo>
                    <a:pt x="40576" y="7683"/>
                  </a:lnTo>
                  <a:lnTo>
                    <a:pt x="39420" y="8089"/>
                  </a:lnTo>
                  <a:lnTo>
                    <a:pt x="38188" y="8763"/>
                  </a:lnTo>
                  <a:lnTo>
                    <a:pt x="38442" y="8458"/>
                  </a:lnTo>
                  <a:lnTo>
                    <a:pt x="40309" y="6286"/>
                  </a:lnTo>
                  <a:lnTo>
                    <a:pt x="41262" y="3327"/>
                  </a:lnTo>
                  <a:lnTo>
                    <a:pt x="34366" y="2197"/>
                  </a:lnTo>
                  <a:lnTo>
                    <a:pt x="29502" y="0"/>
                  </a:lnTo>
                  <a:lnTo>
                    <a:pt x="24053" y="6261"/>
                  </a:lnTo>
                  <a:lnTo>
                    <a:pt x="21069" y="7696"/>
                  </a:lnTo>
                  <a:lnTo>
                    <a:pt x="15697" y="14465"/>
                  </a:lnTo>
                  <a:lnTo>
                    <a:pt x="13360" y="15189"/>
                  </a:lnTo>
                  <a:lnTo>
                    <a:pt x="11087" y="26543"/>
                  </a:lnTo>
                  <a:lnTo>
                    <a:pt x="7226" y="26924"/>
                  </a:lnTo>
                  <a:lnTo>
                    <a:pt x="7975" y="31902"/>
                  </a:lnTo>
                  <a:lnTo>
                    <a:pt x="13817" y="32359"/>
                  </a:lnTo>
                  <a:lnTo>
                    <a:pt x="15722" y="36601"/>
                  </a:lnTo>
                  <a:lnTo>
                    <a:pt x="15379" y="36652"/>
                  </a:lnTo>
                  <a:lnTo>
                    <a:pt x="13042" y="36944"/>
                  </a:lnTo>
                  <a:lnTo>
                    <a:pt x="10325" y="37084"/>
                  </a:lnTo>
                  <a:lnTo>
                    <a:pt x="7607" y="36995"/>
                  </a:lnTo>
                  <a:lnTo>
                    <a:pt x="17068" y="38176"/>
                  </a:lnTo>
                  <a:lnTo>
                    <a:pt x="5943" y="41173"/>
                  </a:lnTo>
                  <a:lnTo>
                    <a:pt x="4102" y="41554"/>
                  </a:lnTo>
                  <a:lnTo>
                    <a:pt x="3746" y="41630"/>
                  </a:lnTo>
                  <a:lnTo>
                    <a:pt x="6959" y="41795"/>
                  </a:lnTo>
                  <a:lnTo>
                    <a:pt x="8623" y="43853"/>
                  </a:lnTo>
                  <a:lnTo>
                    <a:pt x="8496" y="44488"/>
                  </a:lnTo>
                  <a:lnTo>
                    <a:pt x="7988" y="47053"/>
                  </a:lnTo>
                  <a:lnTo>
                    <a:pt x="12115" y="46558"/>
                  </a:lnTo>
                  <a:lnTo>
                    <a:pt x="14147" y="46291"/>
                  </a:lnTo>
                  <a:lnTo>
                    <a:pt x="9893" y="47879"/>
                  </a:lnTo>
                  <a:lnTo>
                    <a:pt x="4965" y="46697"/>
                  </a:lnTo>
                  <a:lnTo>
                    <a:pt x="2184" y="51308"/>
                  </a:lnTo>
                  <a:lnTo>
                    <a:pt x="6223" y="51841"/>
                  </a:lnTo>
                  <a:lnTo>
                    <a:pt x="10414" y="51333"/>
                  </a:lnTo>
                  <a:lnTo>
                    <a:pt x="14173" y="53238"/>
                  </a:lnTo>
                  <a:lnTo>
                    <a:pt x="12915" y="54000"/>
                  </a:lnTo>
                  <a:lnTo>
                    <a:pt x="11899" y="54610"/>
                  </a:lnTo>
                  <a:lnTo>
                    <a:pt x="10261" y="54978"/>
                  </a:lnTo>
                  <a:lnTo>
                    <a:pt x="7454" y="55397"/>
                  </a:lnTo>
                  <a:lnTo>
                    <a:pt x="6159" y="57150"/>
                  </a:lnTo>
                  <a:lnTo>
                    <a:pt x="4368" y="58254"/>
                  </a:lnTo>
                  <a:lnTo>
                    <a:pt x="0" y="66611"/>
                  </a:lnTo>
                  <a:lnTo>
                    <a:pt x="1308" y="65938"/>
                  </a:lnTo>
                  <a:lnTo>
                    <a:pt x="4051" y="64541"/>
                  </a:lnTo>
                  <a:lnTo>
                    <a:pt x="7962" y="62547"/>
                  </a:lnTo>
                  <a:lnTo>
                    <a:pt x="4749" y="64808"/>
                  </a:lnTo>
                  <a:lnTo>
                    <a:pt x="2895" y="66116"/>
                  </a:lnTo>
                  <a:lnTo>
                    <a:pt x="6553" y="73380"/>
                  </a:lnTo>
                  <a:lnTo>
                    <a:pt x="6858" y="73901"/>
                  </a:lnTo>
                  <a:lnTo>
                    <a:pt x="8305" y="77901"/>
                  </a:lnTo>
                  <a:lnTo>
                    <a:pt x="8077" y="85255"/>
                  </a:lnTo>
                  <a:lnTo>
                    <a:pt x="10706" y="90385"/>
                  </a:lnTo>
                  <a:lnTo>
                    <a:pt x="11239" y="90068"/>
                  </a:lnTo>
                  <a:lnTo>
                    <a:pt x="12065" y="89560"/>
                  </a:lnTo>
                  <a:lnTo>
                    <a:pt x="13360" y="88658"/>
                  </a:lnTo>
                  <a:lnTo>
                    <a:pt x="14554" y="87693"/>
                  </a:lnTo>
                  <a:lnTo>
                    <a:pt x="9779" y="95008"/>
                  </a:lnTo>
                  <a:lnTo>
                    <a:pt x="13944" y="93294"/>
                  </a:lnTo>
                  <a:lnTo>
                    <a:pt x="13360" y="94284"/>
                  </a:lnTo>
                  <a:lnTo>
                    <a:pt x="13817" y="97320"/>
                  </a:lnTo>
                  <a:lnTo>
                    <a:pt x="16827" y="96456"/>
                  </a:lnTo>
                  <a:lnTo>
                    <a:pt x="18364" y="94272"/>
                  </a:lnTo>
                  <a:lnTo>
                    <a:pt x="17805" y="91694"/>
                  </a:lnTo>
                  <a:lnTo>
                    <a:pt x="21158" y="90297"/>
                  </a:lnTo>
                  <a:lnTo>
                    <a:pt x="21501" y="87668"/>
                  </a:lnTo>
                  <a:lnTo>
                    <a:pt x="21602" y="86817"/>
                  </a:lnTo>
                  <a:lnTo>
                    <a:pt x="21932" y="84188"/>
                  </a:lnTo>
                  <a:lnTo>
                    <a:pt x="19596" y="85090"/>
                  </a:lnTo>
                  <a:lnTo>
                    <a:pt x="16700" y="86207"/>
                  </a:lnTo>
                  <a:lnTo>
                    <a:pt x="13601" y="78854"/>
                  </a:lnTo>
                  <a:lnTo>
                    <a:pt x="12573" y="73355"/>
                  </a:lnTo>
                  <a:lnTo>
                    <a:pt x="14389" y="70243"/>
                  </a:lnTo>
                  <a:lnTo>
                    <a:pt x="19138" y="62522"/>
                  </a:lnTo>
                  <a:lnTo>
                    <a:pt x="21513" y="58661"/>
                  </a:lnTo>
                  <a:lnTo>
                    <a:pt x="22987" y="61087"/>
                  </a:lnTo>
                  <a:lnTo>
                    <a:pt x="22225" y="61201"/>
                  </a:lnTo>
                  <a:lnTo>
                    <a:pt x="20853" y="61328"/>
                  </a:lnTo>
                  <a:lnTo>
                    <a:pt x="19634" y="61772"/>
                  </a:lnTo>
                  <a:lnTo>
                    <a:pt x="22987" y="61099"/>
                  </a:lnTo>
                  <a:lnTo>
                    <a:pt x="23495" y="60998"/>
                  </a:lnTo>
                  <a:lnTo>
                    <a:pt x="23037" y="61074"/>
                  </a:lnTo>
                  <a:lnTo>
                    <a:pt x="28549" y="57429"/>
                  </a:lnTo>
                  <a:lnTo>
                    <a:pt x="30848" y="53238"/>
                  </a:lnTo>
                  <a:lnTo>
                    <a:pt x="26835" y="52311"/>
                  </a:lnTo>
                  <a:lnTo>
                    <a:pt x="23241" y="51244"/>
                  </a:lnTo>
                  <a:lnTo>
                    <a:pt x="24282" y="50520"/>
                  </a:lnTo>
                  <a:lnTo>
                    <a:pt x="28333" y="49060"/>
                  </a:lnTo>
                  <a:lnTo>
                    <a:pt x="32207" y="53149"/>
                  </a:lnTo>
                  <a:lnTo>
                    <a:pt x="32270" y="52920"/>
                  </a:lnTo>
                  <a:lnTo>
                    <a:pt x="32905" y="53530"/>
                  </a:lnTo>
                  <a:lnTo>
                    <a:pt x="33896" y="48234"/>
                  </a:lnTo>
                  <a:lnTo>
                    <a:pt x="33959" y="47891"/>
                  </a:lnTo>
                  <a:lnTo>
                    <a:pt x="34150" y="46888"/>
                  </a:lnTo>
                  <a:lnTo>
                    <a:pt x="35433" y="40017"/>
                  </a:lnTo>
                  <a:lnTo>
                    <a:pt x="25450" y="44145"/>
                  </a:lnTo>
                  <a:lnTo>
                    <a:pt x="20955" y="45085"/>
                  </a:lnTo>
                  <a:lnTo>
                    <a:pt x="20955" y="52844"/>
                  </a:lnTo>
                  <a:lnTo>
                    <a:pt x="19634" y="55562"/>
                  </a:lnTo>
                  <a:lnTo>
                    <a:pt x="20535" y="57086"/>
                  </a:lnTo>
                  <a:lnTo>
                    <a:pt x="19418" y="57365"/>
                  </a:lnTo>
                  <a:lnTo>
                    <a:pt x="19583" y="55054"/>
                  </a:lnTo>
                  <a:lnTo>
                    <a:pt x="19989" y="53517"/>
                  </a:lnTo>
                  <a:lnTo>
                    <a:pt x="20955" y="52844"/>
                  </a:lnTo>
                  <a:lnTo>
                    <a:pt x="20955" y="45085"/>
                  </a:lnTo>
                  <a:lnTo>
                    <a:pt x="18999" y="45478"/>
                  </a:lnTo>
                  <a:lnTo>
                    <a:pt x="18186" y="45618"/>
                  </a:lnTo>
                  <a:lnTo>
                    <a:pt x="24485" y="43586"/>
                  </a:lnTo>
                  <a:lnTo>
                    <a:pt x="31546" y="38785"/>
                  </a:lnTo>
                  <a:lnTo>
                    <a:pt x="33375" y="37084"/>
                  </a:lnTo>
                  <a:lnTo>
                    <a:pt x="37909" y="32867"/>
                  </a:lnTo>
                  <a:lnTo>
                    <a:pt x="40703" y="30175"/>
                  </a:lnTo>
                  <a:lnTo>
                    <a:pt x="42303" y="28702"/>
                  </a:lnTo>
                  <a:lnTo>
                    <a:pt x="42989" y="28092"/>
                  </a:lnTo>
                  <a:lnTo>
                    <a:pt x="46113" y="25311"/>
                  </a:lnTo>
                  <a:lnTo>
                    <a:pt x="51930" y="20777"/>
                  </a:lnTo>
                  <a:lnTo>
                    <a:pt x="60198" y="15189"/>
                  </a:lnTo>
                  <a:lnTo>
                    <a:pt x="61595" y="14160"/>
                  </a:lnTo>
                  <a:lnTo>
                    <a:pt x="67983" y="9461"/>
                  </a:lnTo>
                  <a:lnTo>
                    <a:pt x="74930" y="2552"/>
                  </a:lnTo>
                  <a:close/>
                </a:path>
                <a:path w="139700" h="226060">
                  <a:moveTo>
                    <a:pt x="91071" y="197180"/>
                  </a:moveTo>
                  <a:lnTo>
                    <a:pt x="88468" y="192532"/>
                  </a:lnTo>
                  <a:lnTo>
                    <a:pt x="84188" y="192798"/>
                  </a:lnTo>
                  <a:lnTo>
                    <a:pt x="75057" y="201231"/>
                  </a:lnTo>
                  <a:lnTo>
                    <a:pt x="85178" y="208762"/>
                  </a:lnTo>
                  <a:lnTo>
                    <a:pt x="91071" y="197180"/>
                  </a:lnTo>
                  <a:close/>
                </a:path>
                <a:path w="139700" h="226060">
                  <a:moveTo>
                    <a:pt x="95491" y="217665"/>
                  </a:moveTo>
                  <a:lnTo>
                    <a:pt x="95453" y="214566"/>
                  </a:lnTo>
                  <a:lnTo>
                    <a:pt x="92176" y="214642"/>
                  </a:lnTo>
                  <a:lnTo>
                    <a:pt x="89966" y="216547"/>
                  </a:lnTo>
                  <a:lnTo>
                    <a:pt x="90424" y="219989"/>
                  </a:lnTo>
                  <a:lnTo>
                    <a:pt x="93586" y="219900"/>
                  </a:lnTo>
                  <a:lnTo>
                    <a:pt x="95491" y="217665"/>
                  </a:lnTo>
                  <a:close/>
                </a:path>
                <a:path w="139700" h="226060">
                  <a:moveTo>
                    <a:pt x="99695" y="221932"/>
                  </a:moveTo>
                  <a:lnTo>
                    <a:pt x="99212" y="223164"/>
                  </a:lnTo>
                  <a:lnTo>
                    <a:pt x="99085" y="224459"/>
                  </a:lnTo>
                  <a:lnTo>
                    <a:pt x="99301" y="225793"/>
                  </a:lnTo>
                  <a:lnTo>
                    <a:pt x="99441" y="224510"/>
                  </a:lnTo>
                  <a:lnTo>
                    <a:pt x="99695" y="221932"/>
                  </a:lnTo>
                  <a:close/>
                </a:path>
                <a:path w="139700" h="226060">
                  <a:moveTo>
                    <a:pt x="100965" y="8255"/>
                  </a:moveTo>
                  <a:lnTo>
                    <a:pt x="99720" y="8712"/>
                  </a:lnTo>
                  <a:lnTo>
                    <a:pt x="100063" y="14922"/>
                  </a:lnTo>
                  <a:lnTo>
                    <a:pt x="100965" y="8255"/>
                  </a:lnTo>
                  <a:close/>
                </a:path>
                <a:path w="139700" h="226060">
                  <a:moveTo>
                    <a:pt x="101371" y="8102"/>
                  </a:moveTo>
                  <a:lnTo>
                    <a:pt x="101206" y="6540"/>
                  </a:lnTo>
                  <a:lnTo>
                    <a:pt x="100965" y="8255"/>
                  </a:lnTo>
                  <a:lnTo>
                    <a:pt x="101371" y="8102"/>
                  </a:lnTo>
                  <a:close/>
                </a:path>
                <a:path w="139700" h="226060">
                  <a:moveTo>
                    <a:pt x="107543" y="44208"/>
                  </a:moveTo>
                  <a:lnTo>
                    <a:pt x="106514" y="32143"/>
                  </a:lnTo>
                  <a:lnTo>
                    <a:pt x="99491" y="24130"/>
                  </a:lnTo>
                  <a:lnTo>
                    <a:pt x="88417" y="26441"/>
                  </a:lnTo>
                  <a:lnTo>
                    <a:pt x="97599" y="40614"/>
                  </a:lnTo>
                  <a:lnTo>
                    <a:pt x="96202" y="43573"/>
                  </a:lnTo>
                  <a:lnTo>
                    <a:pt x="96202" y="46291"/>
                  </a:lnTo>
                  <a:lnTo>
                    <a:pt x="101600" y="45186"/>
                  </a:lnTo>
                  <a:lnTo>
                    <a:pt x="107543" y="44208"/>
                  </a:lnTo>
                  <a:close/>
                </a:path>
                <a:path w="139700" h="226060">
                  <a:moveTo>
                    <a:pt x="109093" y="156845"/>
                  </a:moveTo>
                  <a:lnTo>
                    <a:pt x="107670" y="156591"/>
                  </a:lnTo>
                  <a:lnTo>
                    <a:pt x="104736" y="158877"/>
                  </a:lnTo>
                  <a:lnTo>
                    <a:pt x="107569" y="159397"/>
                  </a:lnTo>
                  <a:lnTo>
                    <a:pt x="108991" y="159651"/>
                  </a:lnTo>
                  <a:lnTo>
                    <a:pt x="109093" y="156845"/>
                  </a:lnTo>
                  <a:close/>
                </a:path>
                <a:path w="139700" h="226060">
                  <a:moveTo>
                    <a:pt x="109372" y="18059"/>
                  </a:moveTo>
                  <a:lnTo>
                    <a:pt x="105791" y="19177"/>
                  </a:lnTo>
                  <a:lnTo>
                    <a:pt x="97955" y="22606"/>
                  </a:lnTo>
                  <a:lnTo>
                    <a:pt x="106070" y="30035"/>
                  </a:lnTo>
                  <a:lnTo>
                    <a:pt x="109029" y="20066"/>
                  </a:lnTo>
                  <a:lnTo>
                    <a:pt x="109372" y="18059"/>
                  </a:lnTo>
                  <a:close/>
                </a:path>
                <a:path w="139700" h="226060">
                  <a:moveTo>
                    <a:pt x="109740" y="110477"/>
                  </a:moveTo>
                  <a:lnTo>
                    <a:pt x="101625" y="111023"/>
                  </a:lnTo>
                  <a:lnTo>
                    <a:pt x="99491" y="123761"/>
                  </a:lnTo>
                  <a:lnTo>
                    <a:pt x="106006" y="121856"/>
                  </a:lnTo>
                  <a:lnTo>
                    <a:pt x="109131" y="113728"/>
                  </a:lnTo>
                  <a:lnTo>
                    <a:pt x="109740" y="110477"/>
                  </a:lnTo>
                  <a:close/>
                </a:path>
                <a:path w="139700" h="226060">
                  <a:moveTo>
                    <a:pt x="110705" y="67259"/>
                  </a:moveTo>
                  <a:lnTo>
                    <a:pt x="107810" y="61366"/>
                  </a:lnTo>
                  <a:lnTo>
                    <a:pt x="100952" y="61899"/>
                  </a:lnTo>
                  <a:lnTo>
                    <a:pt x="100863" y="72859"/>
                  </a:lnTo>
                  <a:lnTo>
                    <a:pt x="104330" y="76847"/>
                  </a:lnTo>
                  <a:lnTo>
                    <a:pt x="110045" y="73037"/>
                  </a:lnTo>
                  <a:lnTo>
                    <a:pt x="110705" y="67259"/>
                  </a:lnTo>
                  <a:close/>
                </a:path>
                <a:path w="139700" h="226060">
                  <a:moveTo>
                    <a:pt x="112090" y="28841"/>
                  </a:moveTo>
                  <a:lnTo>
                    <a:pt x="110286" y="29349"/>
                  </a:lnTo>
                  <a:lnTo>
                    <a:pt x="108610" y="30124"/>
                  </a:lnTo>
                  <a:lnTo>
                    <a:pt x="107061" y="31165"/>
                  </a:lnTo>
                  <a:lnTo>
                    <a:pt x="108915" y="30784"/>
                  </a:lnTo>
                  <a:lnTo>
                    <a:pt x="110591" y="30010"/>
                  </a:lnTo>
                  <a:lnTo>
                    <a:pt x="112090" y="28841"/>
                  </a:lnTo>
                  <a:close/>
                </a:path>
                <a:path w="139700" h="226060">
                  <a:moveTo>
                    <a:pt x="113969" y="54775"/>
                  </a:moveTo>
                  <a:lnTo>
                    <a:pt x="112966" y="48196"/>
                  </a:lnTo>
                  <a:lnTo>
                    <a:pt x="113614" y="45135"/>
                  </a:lnTo>
                  <a:lnTo>
                    <a:pt x="111048" y="46977"/>
                  </a:lnTo>
                  <a:lnTo>
                    <a:pt x="109194" y="49771"/>
                  </a:lnTo>
                  <a:lnTo>
                    <a:pt x="108585" y="52882"/>
                  </a:lnTo>
                  <a:lnTo>
                    <a:pt x="113969" y="54775"/>
                  </a:lnTo>
                  <a:close/>
                </a:path>
                <a:path w="139700" h="226060">
                  <a:moveTo>
                    <a:pt x="123659" y="95808"/>
                  </a:moveTo>
                  <a:lnTo>
                    <a:pt x="118618" y="93662"/>
                  </a:lnTo>
                  <a:lnTo>
                    <a:pt x="119951" y="92405"/>
                  </a:lnTo>
                  <a:lnTo>
                    <a:pt x="121729" y="89636"/>
                  </a:lnTo>
                  <a:lnTo>
                    <a:pt x="117830" y="89217"/>
                  </a:lnTo>
                  <a:lnTo>
                    <a:pt x="117144" y="89636"/>
                  </a:lnTo>
                  <a:lnTo>
                    <a:pt x="117525" y="89319"/>
                  </a:lnTo>
                  <a:lnTo>
                    <a:pt x="119024" y="87680"/>
                  </a:lnTo>
                  <a:lnTo>
                    <a:pt x="115938" y="87249"/>
                  </a:lnTo>
                  <a:lnTo>
                    <a:pt x="114109" y="88849"/>
                  </a:lnTo>
                  <a:lnTo>
                    <a:pt x="113995" y="91554"/>
                  </a:lnTo>
                  <a:lnTo>
                    <a:pt x="113639" y="91770"/>
                  </a:lnTo>
                  <a:lnTo>
                    <a:pt x="114096" y="93637"/>
                  </a:lnTo>
                  <a:lnTo>
                    <a:pt x="111709" y="102069"/>
                  </a:lnTo>
                  <a:lnTo>
                    <a:pt x="108572" y="108191"/>
                  </a:lnTo>
                  <a:lnTo>
                    <a:pt x="115023" y="107403"/>
                  </a:lnTo>
                  <a:lnTo>
                    <a:pt x="119570" y="100088"/>
                  </a:lnTo>
                  <a:lnTo>
                    <a:pt x="123659" y="95808"/>
                  </a:lnTo>
                  <a:close/>
                </a:path>
                <a:path w="139700" h="226060">
                  <a:moveTo>
                    <a:pt x="124460" y="5638"/>
                  </a:moveTo>
                  <a:lnTo>
                    <a:pt x="122478" y="6273"/>
                  </a:lnTo>
                  <a:lnTo>
                    <a:pt x="121069" y="7569"/>
                  </a:lnTo>
                  <a:lnTo>
                    <a:pt x="120205" y="9512"/>
                  </a:lnTo>
                  <a:lnTo>
                    <a:pt x="124460" y="5638"/>
                  </a:lnTo>
                  <a:close/>
                </a:path>
                <a:path w="139700" h="226060">
                  <a:moveTo>
                    <a:pt x="125222" y="35471"/>
                  </a:moveTo>
                  <a:lnTo>
                    <a:pt x="124002" y="36423"/>
                  </a:lnTo>
                  <a:lnTo>
                    <a:pt x="123482" y="37719"/>
                  </a:lnTo>
                  <a:lnTo>
                    <a:pt x="123672" y="39331"/>
                  </a:lnTo>
                  <a:lnTo>
                    <a:pt x="124714" y="36753"/>
                  </a:lnTo>
                  <a:lnTo>
                    <a:pt x="125222" y="35471"/>
                  </a:lnTo>
                  <a:close/>
                </a:path>
                <a:path w="139700" h="226060">
                  <a:moveTo>
                    <a:pt x="125615" y="69088"/>
                  </a:moveTo>
                  <a:lnTo>
                    <a:pt x="122999" y="70129"/>
                  </a:lnTo>
                  <a:lnTo>
                    <a:pt x="111556" y="71742"/>
                  </a:lnTo>
                  <a:lnTo>
                    <a:pt x="115138" y="76822"/>
                  </a:lnTo>
                  <a:lnTo>
                    <a:pt x="113652" y="76466"/>
                  </a:lnTo>
                  <a:lnTo>
                    <a:pt x="110794" y="74307"/>
                  </a:lnTo>
                  <a:lnTo>
                    <a:pt x="109194" y="77609"/>
                  </a:lnTo>
                  <a:lnTo>
                    <a:pt x="107353" y="80352"/>
                  </a:lnTo>
                  <a:lnTo>
                    <a:pt x="107505" y="81140"/>
                  </a:lnTo>
                  <a:lnTo>
                    <a:pt x="108204" y="84556"/>
                  </a:lnTo>
                  <a:lnTo>
                    <a:pt x="111137" y="82994"/>
                  </a:lnTo>
                  <a:lnTo>
                    <a:pt x="113576" y="80518"/>
                  </a:lnTo>
                  <a:lnTo>
                    <a:pt x="115163" y="77597"/>
                  </a:lnTo>
                  <a:lnTo>
                    <a:pt x="116916" y="77927"/>
                  </a:lnTo>
                  <a:lnTo>
                    <a:pt x="120992" y="80429"/>
                  </a:lnTo>
                  <a:lnTo>
                    <a:pt x="123291" y="72732"/>
                  </a:lnTo>
                  <a:lnTo>
                    <a:pt x="125603" y="69113"/>
                  </a:lnTo>
                  <a:close/>
                </a:path>
                <a:path w="139700" h="226060">
                  <a:moveTo>
                    <a:pt x="125869" y="31991"/>
                  </a:moveTo>
                  <a:lnTo>
                    <a:pt x="122643" y="18834"/>
                  </a:lnTo>
                  <a:lnTo>
                    <a:pt x="118897" y="14363"/>
                  </a:lnTo>
                  <a:lnTo>
                    <a:pt x="116243" y="13449"/>
                  </a:lnTo>
                  <a:lnTo>
                    <a:pt x="119278" y="12039"/>
                  </a:lnTo>
                  <a:lnTo>
                    <a:pt x="118808" y="10058"/>
                  </a:lnTo>
                  <a:lnTo>
                    <a:pt x="117856" y="6019"/>
                  </a:lnTo>
                  <a:lnTo>
                    <a:pt x="113093" y="3810"/>
                  </a:lnTo>
                  <a:lnTo>
                    <a:pt x="101371" y="8102"/>
                  </a:lnTo>
                  <a:lnTo>
                    <a:pt x="102069" y="14338"/>
                  </a:lnTo>
                  <a:lnTo>
                    <a:pt x="108572" y="12039"/>
                  </a:lnTo>
                  <a:lnTo>
                    <a:pt x="110236" y="10058"/>
                  </a:lnTo>
                  <a:lnTo>
                    <a:pt x="113207" y="10668"/>
                  </a:lnTo>
                  <a:lnTo>
                    <a:pt x="110045" y="11226"/>
                  </a:lnTo>
                  <a:lnTo>
                    <a:pt x="107467" y="12776"/>
                  </a:lnTo>
                  <a:lnTo>
                    <a:pt x="105473" y="15303"/>
                  </a:lnTo>
                  <a:lnTo>
                    <a:pt x="110261" y="16205"/>
                  </a:lnTo>
                  <a:lnTo>
                    <a:pt x="114287" y="14351"/>
                  </a:lnTo>
                  <a:lnTo>
                    <a:pt x="112623" y="17729"/>
                  </a:lnTo>
                  <a:lnTo>
                    <a:pt x="111226" y="24130"/>
                  </a:lnTo>
                  <a:lnTo>
                    <a:pt x="110121" y="27724"/>
                  </a:lnTo>
                  <a:lnTo>
                    <a:pt x="113982" y="25793"/>
                  </a:lnTo>
                  <a:lnTo>
                    <a:pt x="112407" y="34518"/>
                  </a:lnTo>
                  <a:lnTo>
                    <a:pt x="112750" y="40195"/>
                  </a:lnTo>
                  <a:lnTo>
                    <a:pt x="116039" y="40995"/>
                  </a:lnTo>
                  <a:lnTo>
                    <a:pt x="123278" y="35090"/>
                  </a:lnTo>
                  <a:lnTo>
                    <a:pt x="122059" y="33972"/>
                  </a:lnTo>
                  <a:lnTo>
                    <a:pt x="120764" y="32943"/>
                  </a:lnTo>
                  <a:lnTo>
                    <a:pt x="119405" y="31991"/>
                  </a:lnTo>
                  <a:lnTo>
                    <a:pt x="125869" y="31991"/>
                  </a:lnTo>
                  <a:close/>
                </a:path>
                <a:path w="139700" h="226060">
                  <a:moveTo>
                    <a:pt x="126415" y="149186"/>
                  </a:moveTo>
                  <a:lnTo>
                    <a:pt x="123342" y="149491"/>
                  </a:lnTo>
                  <a:lnTo>
                    <a:pt x="120624" y="150647"/>
                  </a:lnTo>
                  <a:lnTo>
                    <a:pt x="118287" y="152666"/>
                  </a:lnTo>
                  <a:lnTo>
                    <a:pt x="121361" y="152349"/>
                  </a:lnTo>
                  <a:lnTo>
                    <a:pt x="124066" y="151193"/>
                  </a:lnTo>
                  <a:lnTo>
                    <a:pt x="126415" y="149186"/>
                  </a:lnTo>
                  <a:close/>
                </a:path>
                <a:path w="139700" h="226060">
                  <a:moveTo>
                    <a:pt x="127152" y="38912"/>
                  </a:moveTo>
                  <a:lnTo>
                    <a:pt x="123380" y="40005"/>
                  </a:lnTo>
                  <a:lnTo>
                    <a:pt x="116649" y="44056"/>
                  </a:lnTo>
                  <a:lnTo>
                    <a:pt x="119024" y="48971"/>
                  </a:lnTo>
                  <a:lnTo>
                    <a:pt x="123024" y="47117"/>
                  </a:lnTo>
                  <a:lnTo>
                    <a:pt x="126987" y="43662"/>
                  </a:lnTo>
                  <a:lnTo>
                    <a:pt x="127152" y="38912"/>
                  </a:lnTo>
                  <a:close/>
                </a:path>
                <a:path w="139700" h="226060">
                  <a:moveTo>
                    <a:pt x="129082" y="90779"/>
                  </a:moveTo>
                  <a:lnTo>
                    <a:pt x="125222" y="90385"/>
                  </a:lnTo>
                  <a:lnTo>
                    <a:pt x="123723" y="91465"/>
                  </a:lnTo>
                  <a:lnTo>
                    <a:pt x="122428" y="92748"/>
                  </a:lnTo>
                  <a:lnTo>
                    <a:pt x="121348" y="94259"/>
                  </a:lnTo>
                  <a:lnTo>
                    <a:pt x="124498" y="94907"/>
                  </a:lnTo>
                  <a:lnTo>
                    <a:pt x="127330" y="93306"/>
                  </a:lnTo>
                  <a:lnTo>
                    <a:pt x="129082" y="90779"/>
                  </a:lnTo>
                  <a:close/>
                </a:path>
                <a:path w="139700" h="226060">
                  <a:moveTo>
                    <a:pt x="130644" y="160401"/>
                  </a:moveTo>
                  <a:lnTo>
                    <a:pt x="126542" y="161010"/>
                  </a:lnTo>
                  <a:lnTo>
                    <a:pt x="122605" y="162306"/>
                  </a:lnTo>
                  <a:lnTo>
                    <a:pt x="118656" y="163499"/>
                  </a:lnTo>
                  <a:lnTo>
                    <a:pt x="123113" y="164084"/>
                  </a:lnTo>
                  <a:lnTo>
                    <a:pt x="127571" y="164363"/>
                  </a:lnTo>
                  <a:lnTo>
                    <a:pt x="130644" y="160401"/>
                  </a:lnTo>
                  <a:close/>
                </a:path>
                <a:path w="139700" h="226060">
                  <a:moveTo>
                    <a:pt x="132207" y="79527"/>
                  </a:moveTo>
                  <a:lnTo>
                    <a:pt x="129247" y="80518"/>
                  </a:lnTo>
                  <a:lnTo>
                    <a:pt x="126923" y="82321"/>
                  </a:lnTo>
                  <a:lnTo>
                    <a:pt x="125234" y="84950"/>
                  </a:lnTo>
                  <a:lnTo>
                    <a:pt x="126822" y="84721"/>
                  </a:lnTo>
                  <a:lnTo>
                    <a:pt x="125349" y="85521"/>
                  </a:lnTo>
                  <a:lnTo>
                    <a:pt x="126784" y="89598"/>
                  </a:lnTo>
                  <a:lnTo>
                    <a:pt x="129895" y="89928"/>
                  </a:lnTo>
                  <a:lnTo>
                    <a:pt x="132143" y="88150"/>
                  </a:lnTo>
                  <a:lnTo>
                    <a:pt x="132207" y="84963"/>
                  </a:lnTo>
                  <a:lnTo>
                    <a:pt x="129171" y="83858"/>
                  </a:lnTo>
                  <a:lnTo>
                    <a:pt x="130975" y="82435"/>
                  </a:lnTo>
                  <a:lnTo>
                    <a:pt x="132207" y="79527"/>
                  </a:lnTo>
                  <a:close/>
                </a:path>
                <a:path w="139700" h="226060">
                  <a:moveTo>
                    <a:pt x="135267" y="59055"/>
                  </a:moveTo>
                  <a:lnTo>
                    <a:pt x="132511" y="60845"/>
                  </a:lnTo>
                  <a:lnTo>
                    <a:pt x="130378" y="63627"/>
                  </a:lnTo>
                  <a:lnTo>
                    <a:pt x="129463" y="66789"/>
                  </a:lnTo>
                  <a:lnTo>
                    <a:pt x="132118" y="64757"/>
                  </a:lnTo>
                  <a:lnTo>
                    <a:pt x="134048" y="62166"/>
                  </a:lnTo>
                  <a:lnTo>
                    <a:pt x="135267" y="59055"/>
                  </a:lnTo>
                  <a:close/>
                </a:path>
                <a:path w="139700" h="226060">
                  <a:moveTo>
                    <a:pt x="139560" y="150355"/>
                  </a:moveTo>
                  <a:lnTo>
                    <a:pt x="133324" y="150253"/>
                  </a:lnTo>
                  <a:lnTo>
                    <a:pt x="126377" y="152692"/>
                  </a:lnTo>
                  <a:lnTo>
                    <a:pt x="122529" y="153035"/>
                  </a:lnTo>
                  <a:lnTo>
                    <a:pt x="122529" y="154978"/>
                  </a:lnTo>
                  <a:lnTo>
                    <a:pt x="124066" y="154406"/>
                  </a:lnTo>
                  <a:lnTo>
                    <a:pt x="125272" y="153746"/>
                  </a:lnTo>
                  <a:lnTo>
                    <a:pt x="122161" y="158089"/>
                  </a:lnTo>
                  <a:lnTo>
                    <a:pt x="128422" y="159080"/>
                  </a:lnTo>
                  <a:lnTo>
                    <a:pt x="138087" y="158000"/>
                  </a:lnTo>
                  <a:lnTo>
                    <a:pt x="139560" y="15035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573206" y="3998996"/>
              <a:ext cx="99524" cy="118194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3875151" y="3404920"/>
              <a:ext cx="5486400" cy="2841625"/>
            </a:xfrm>
            <a:custGeom>
              <a:avLst/>
              <a:gdLst/>
              <a:ahLst/>
              <a:cxnLst/>
              <a:rect l="l" t="t" r="r" b="b"/>
              <a:pathLst>
                <a:path w="5486400" h="2841625">
                  <a:moveTo>
                    <a:pt x="99771" y="1619631"/>
                  </a:moveTo>
                  <a:lnTo>
                    <a:pt x="91427" y="1617586"/>
                  </a:lnTo>
                  <a:lnTo>
                    <a:pt x="86639" y="1620748"/>
                  </a:lnTo>
                  <a:lnTo>
                    <a:pt x="83566" y="1616405"/>
                  </a:lnTo>
                  <a:lnTo>
                    <a:pt x="78168" y="1616875"/>
                  </a:lnTo>
                  <a:lnTo>
                    <a:pt x="72072" y="1619275"/>
                  </a:lnTo>
                  <a:lnTo>
                    <a:pt x="66916" y="1620748"/>
                  </a:lnTo>
                  <a:lnTo>
                    <a:pt x="37426" y="1596123"/>
                  </a:lnTo>
                  <a:lnTo>
                    <a:pt x="27292" y="1593126"/>
                  </a:lnTo>
                  <a:lnTo>
                    <a:pt x="25869" y="1599819"/>
                  </a:lnTo>
                  <a:lnTo>
                    <a:pt x="27216" y="1602397"/>
                  </a:lnTo>
                  <a:lnTo>
                    <a:pt x="22682" y="1604848"/>
                  </a:lnTo>
                  <a:lnTo>
                    <a:pt x="18097" y="1611896"/>
                  </a:lnTo>
                  <a:lnTo>
                    <a:pt x="12941" y="1614233"/>
                  </a:lnTo>
                  <a:lnTo>
                    <a:pt x="11010" y="1612366"/>
                  </a:lnTo>
                  <a:lnTo>
                    <a:pt x="3594" y="1619211"/>
                  </a:lnTo>
                  <a:lnTo>
                    <a:pt x="0" y="1621878"/>
                  </a:lnTo>
                  <a:lnTo>
                    <a:pt x="1143" y="1626539"/>
                  </a:lnTo>
                  <a:lnTo>
                    <a:pt x="5054" y="1628927"/>
                  </a:lnTo>
                  <a:lnTo>
                    <a:pt x="8432" y="1634820"/>
                  </a:lnTo>
                  <a:lnTo>
                    <a:pt x="17970" y="1639633"/>
                  </a:lnTo>
                  <a:lnTo>
                    <a:pt x="25260" y="1636953"/>
                  </a:lnTo>
                  <a:lnTo>
                    <a:pt x="38252" y="1640852"/>
                  </a:lnTo>
                  <a:lnTo>
                    <a:pt x="43548" y="1645970"/>
                  </a:lnTo>
                  <a:lnTo>
                    <a:pt x="49834" y="1648866"/>
                  </a:lnTo>
                  <a:lnTo>
                    <a:pt x="53555" y="1649717"/>
                  </a:lnTo>
                  <a:lnTo>
                    <a:pt x="58470" y="1650212"/>
                  </a:lnTo>
                  <a:lnTo>
                    <a:pt x="61023" y="1649984"/>
                  </a:lnTo>
                  <a:lnTo>
                    <a:pt x="57632" y="1648599"/>
                  </a:lnTo>
                  <a:lnTo>
                    <a:pt x="64223" y="1648802"/>
                  </a:lnTo>
                  <a:lnTo>
                    <a:pt x="77355" y="1653717"/>
                  </a:lnTo>
                  <a:lnTo>
                    <a:pt x="84709" y="1653628"/>
                  </a:lnTo>
                  <a:lnTo>
                    <a:pt x="89877" y="1651127"/>
                  </a:lnTo>
                  <a:lnTo>
                    <a:pt x="90817" y="1648142"/>
                  </a:lnTo>
                  <a:lnTo>
                    <a:pt x="90449" y="1644713"/>
                  </a:lnTo>
                  <a:lnTo>
                    <a:pt x="91668" y="1640865"/>
                  </a:lnTo>
                  <a:lnTo>
                    <a:pt x="93141" y="1641246"/>
                  </a:lnTo>
                  <a:lnTo>
                    <a:pt x="94970" y="1636280"/>
                  </a:lnTo>
                  <a:lnTo>
                    <a:pt x="97536" y="1626247"/>
                  </a:lnTo>
                  <a:lnTo>
                    <a:pt x="99771" y="1619631"/>
                  </a:lnTo>
                  <a:close/>
                </a:path>
                <a:path w="5486400" h="2841625">
                  <a:moveTo>
                    <a:pt x="206311" y="1745195"/>
                  </a:moveTo>
                  <a:lnTo>
                    <a:pt x="203276" y="1736877"/>
                  </a:lnTo>
                  <a:lnTo>
                    <a:pt x="200228" y="1731594"/>
                  </a:lnTo>
                  <a:lnTo>
                    <a:pt x="197485" y="1726222"/>
                  </a:lnTo>
                  <a:lnTo>
                    <a:pt x="189725" y="1715808"/>
                  </a:lnTo>
                  <a:lnTo>
                    <a:pt x="182524" y="1713572"/>
                  </a:lnTo>
                  <a:lnTo>
                    <a:pt x="177038" y="1704416"/>
                  </a:lnTo>
                  <a:lnTo>
                    <a:pt x="170497" y="1702104"/>
                  </a:lnTo>
                  <a:lnTo>
                    <a:pt x="160604" y="1704555"/>
                  </a:lnTo>
                  <a:lnTo>
                    <a:pt x="164515" y="1718119"/>
                  </a:lnTo>
                  <a:lnTo>
                    <a:pt x="163258" y="1722462"/>
                  </a:lnTo>
                  <a:lnTo>
                    <a:pt x="167246" y="1728838"/>
                  </a:lnTo>
                  <a:lnTo>
                    <a:pt x="166331" y="1737029"/>
                  </a:lnTo>
                  <a:lnTo>
                    <a:pt x="177558" y="1745894"/>
                  </a:lnTo>
                  <a:lnTo>
                    <a:pt x="183603" y="1747989"/>
                  </a:lnTo>
                  <a:lnTo>
                    <a:pt x="189509" y="1749653"/>
                  </a:lnTo>
                  <a:lnTo>
                    <a:pt x="198285" y="1751152"/>
                  </a:lnTo>
                  <a:lnTo>
                    <a:pt x="204266" y="1749806"/>
                  </a:lnTo>
                  <a:lnTo>
                    <a:pt x="206311" y="1745195"/>
                  </a:lnTo>
                  <a:close/>
                </a:path>
                <a:path w="5486400" h="2841625">
                  <a:moveTo>
                    <a:pt x="567944" y="2324"/>
                  </a:moveTo>
                  <a:lnTo>
                    <a:pt x="564718" y="1612"/>
                  </a:lnTo>
                  <a:lnTo>
                    <a:pt x="564603" y="2146"/>
                  </a:lnTo>
                  <a:lnTo>
                    <a:pt x="561479" y="0"/>
                  </a:lnTo>
                  <a:lnTo>
                    <a:pt x="550837" y="736"/>
                  </a:lnTo>
                  <a:lnTo>
                    <a:pt x="553275" y="6972"/>
                  </a:lnTo>
                  <a:lnTo>
                    <a:pt x="557466" y="5257"/>
                  </a:lnTo>
                  <a:lnTo>
                    <a:pt x="562381" y="7239"/>
                  </a:lnTo>
                  <a:lnTo>
                    <a:pt x="564540" y="3009"/>
                  </a:lnTo>
                  <a:lnTo>
                    <a:pt x="567169" y="6197"/>
                  </a:lnTo>
                  <a:lnTo>
                    <a:pt x="567423" y="4902"/>
                  </a:lnTo>
                  <a:lnTo>
                    <a:pt x="567944" y="2324"/>
                  </a:lnTo>
                  <a:close/>
                </a:path>
                <a:path w="5486400" h="2841625">
                  <a:moveTo>
                    <a:pt x="615175" y="49123"/>
                  </a:moveTo>
                  <a:lnTo>
                    <a:pt x="611835" y="48488"/>
                  </a:lnTo>
                  <a:lnTo>
                    <a:pt x="608876" y="50330"/>
                  </a:lnTo>
                  <a:lnTo>
                    <a:pt x="607047" y="53009"/>
                  </a:lnTo>
                  <a:lnTo>
                    <a:pt x="610260" y="53213"/>
                  </a:lnTo>
                  <a:lnTo>
                    <a:pt x="613194" y="51562"/>
                  </a:lnTo>
                  <a:lnTo>
                    <a:pt x="615175" y="49123"/>
                  </a:lnTo>
                  <a:close/>
                </a:path>
                <a:path w="5486400" h="2841625">
                  <a:moveTo>
                    <a:pt x="643013" y="109143"/>
                  </a:moveTo>
                  <a:lnTo>
                    <a:pt x="637057" y="107950"/>
                  </a:lnTo>
                  <a:lnTo>
                    <a:pt x="637222" y="112788"/>
                  </a:lnTo>
                  <a:lnTo>
                    <a:pt x="641464" y="115722"/>
                  </a:lnTo>
                  <a:lnTo>
                    <a:pt x="641083" y="113398"/>
                  </a:lnTo>
                  <a:lnTo>
                    <a:pt x="643013" y="109143"/>
                  </a:lnTo>
                  <a:close/>
                </a:path>
                <a:path w="5486400" h="2841625">
                  <a:moveTo>
                    <a:pt x="653605" y="120523"/>
                  </a:moveTo>
                  <a:lnTo>
                    <a:pt x="643128" y="114935"/>
                  </a:lnTo>
                  <a:lnTo>
                    <a:pt x="636549" y="124104"/>
                  </a:lnTo>
                  <a:lnTo>
                    <a:pt x="644194" y="126504"/>
                  </a:lnTo>
                  <a:lnTo>
                    <a:pt x="646379" y="125971"/>
                  </a:lnTo>
                  <a:lnTo>
                    <a:pt x="653605" y="120523"/>
                  </a:lnTo>
                  <a:close/>
                </a:path>
                <a:path w="5486400" h="2841625">
                  <a:moveTo>
                    <a:pt x="664146" y="136829"/>
                  </a:moveTo>
                  <a:lnTo>
                    <a:pt x="662355" y="131559"/>
                  </a:lnTo>
                  <a:lnTo>
                    <a:pt x="659130" y="131648"/>
                  </a:lnTo>
                  <a:lnTo>
                    <a:pt x="656348" y="133578"/>
                  </a:lnTo>
                  <a:lnTo>
                    <a:pt x="654621" y="136207"/>
                  </a:lnTo>
                  <a:lnTo>
                    <a:pt x="658202" y="138163"/>
                  </a:lnTo>
                  <a:lnTo>
                    <a:pt x="664146" y="136829"/>
                  </a:lnTo>
                  <a:close/>
                </a:path>
                <a:path w="5486400" h="2841625">
                  <a:moveTo>
                    <a:pt x="722325" y="139687"/>
                  </a:moveTo>
                  <a:lnTo>
                    <a:pt x="716165" y="140919"/>
                  </a:lnTo>
                  <a:lnTo>
                    <a:pt x="718743" y="139014"/>
                  </a:lnTo>
                  <a:lnTo>
                    <a:pt x="721550" y="136207"/>
                  </a:lnTo>
                  <a:lnTo>
                    <a:pt x="718477" y="137350"/>
                  </a:lnTo>
                  <a:lnTo>
                    <a:pt x="716026" y="139280"/>
                  </a:lnTo>
                  <a:lnTo>
                    <a:pt x="714197" y="142011"/>
                  </a:lnTo>
                  <a:lnTo>
                    <a:pt x="714273" y="138315"/>
                  </a:lnTo>
                  <a:lnTo>
                    <a:pt x="714273" y="138137"/>
                  </a:lnTo>
                  <a:lnTo>
                    <a:pt x="714197" y="136207"/>
                  </a:lnTo>
                  <a:lnTo>
                    <a:pt x="711885" y="134150"/>
                  </a:lnTo>
                  <a:lnTo>
                    <a:pt x="711885" y="145110"/>
                  </a:lnTo>
                  <a:lnTo>
                    <a:pt x="710107" y="147726"/>
                  </a:lnTo>
                  <a:lnTo>
                    <a:pt x="707313" y="149694"/>
                  </a:lnTo>
                  <a:lnTo>
                    <a:pt x="705396" y="149961"/>
                  </a:lnTo>
                  <a:lnTo>
                    <a:pt x="708253" y="146786"/>
                  </a:lnTo>
                  <a:lnTo>
                    <a:pt x="711885" y="145110"/>
                  </a:lnTo>
                  <a:lnTo>
                    <a:pt x="711885" y="134150"/>
                  </a:lnTo>
                  <a:lnTo>
                    <a:pt x="711327" y="133642"/>
                  </a:lnTo>
                  <a:lnTo>
                    <a:pt x="706970" y="134175"/>
                  </a:lnTo>
                  <a:lnTo>
                    <a:pt x="702983" y="138137"/>
                  </a:lnTo>
                  <a:lnTo>
                    <a:pt x="700900" y="133146"/>
                  </a:lnTo>
                  <a:lnTo>
                    <a:pt x="696671" y="133146"/>
                  </a:lnTo>
                  <a:lnTo>
                    <a:pt x="691680" y="135686"/>
                  </a:lnTo>
                  <a:lnTo>
                    <a:pt x="687298" y="138315"/>
                  </a:lnTo>
                  <a:lnTo>
                    <a:pt x="681748" y="137718"/>
                  </a:lnTo>
                  <a:lnTo>
                    <a:pt x="675347" y="134175"/>
                  </a:lnTo>
                  <a:lnTo>
                    <a:pt x="669163" y="132270"/>
                  </a:lnTo>
                  <a:lnTo>
                    <a:pt x="664286" y="136601"/>
                  </a:lnTo>
                  <a:lnTo>
                    <a:pt x="671296" y="137807"/>
                  </a:lnTo>
                  <a:lnTo>
                    <a:pt x="677735" y="140576"/>
                  </a:lnTo>
                  <a:lnTo>
                    <a:pt x="684047" y="143560"/>
                  </a:lnTo>
                  <a:lnTo>
                    <a:pt x="690676" y="145376"/>
                  </a:lnTo>
                  <a:lnTo>
                    <a:pt x="694575" y="145821"/>
                  </a:lnTo>
                  <a:lnTo>
                    <a:pt x="696683" y="150253"/>
                  </a:lnTo>
                  <a:lnTo>
                    <a:pt x="704596" y="150850"/>
                  </a:lnTo>
                  <a:lnTo>
                    <a:pt x="704710" y="150710"/>
                  </a:lnTo>
                  <a:lnTo>
                    <a:pt x="706856" y="152844"/>
                  </a:lnTo>
                  <a:lnTo>
                    <a:pt x="721309" y="140919"/>
                  </a:lnTo>
                  <a:lnTo>
                    <a:pt x="722325" y="139687"/>
                  </a:lnTo>
                  <a:close/>
                </a:path>
                <a:path w="5486400" h="2841625">
                  <a:moveTo>
                    <a:pt x="1347965" y="2175141"/>
                  </a:moveTo>
                  <a:lnTo>
                    <a:pt x="1346974" y="2173478"/>
                  </a:lnTo>
                  <a:lnTo>
                    <a:pt x="1344244" y="2168855"/>
                  </a:lnTo>
                  <a:lnTo>
                    <a:pt x="1344041" y="2168512"/>
                  </a:lnTo>
                  <a:lnTo>
                    <a:pt x="1331683" y="2168855"/>
                  </a:lnTo>
                  <a:lnTo>
                    <a:pt x="1331671" y="2157907"/>
                  </a:lnTo>
                  <a:lnTo>
                    <a:pt x="1329880" y="2150148"/>
                  </a:lnTo>
                  <a:lnTo>
                    <a:pt x="1325676" y="2142502"/>
                  </a:lnTo>
                  <a:lnTo>
                    <a:pt x="1321371" y="2135200"/>
                  </a:lnTo>
                  <a:lnTo>
                    <a:pt x="1318615" y="2127300"/>
                  </a:lnTo>
                  <a:lnTo>
                    <a:pt x="1317701" y="2121446"/>
                  </a:lnTo>
                  <a:lnTo>
                    <a:pt x="1317282" y="2115045"/>
                  </a:lnTo>
                  <a:lnTo>
                    <a:pt x="1314284" y="2110371"/>
                  </a:lnTo>
                  <a:lnTo>
                    <a:pt x="1312964" y="2108301"/>
                  </a:lnTo>
                  <a:lnTo>
                    <a:pt x="1308633" y="2110371"/>
                  </a:lnTo>
                  <a:lnTo>
                    <a:pt x="1298981" y="2109000"/>
                  </a:lnTo>
                  <a:lnTo>
                    <a:pt x="1302537" y="2103081"/>
                  </a:lnTo>
                  <a:lnTo>
                    <a:pt x="1297940" y="2098827"/>
                  </a:lnTo>
                  <a:lnTo>
                    <a:pt x="1297203" y="2098154"/>
                  </a:lnTo>
                  <a:lnTo>
                    <a:pt x="1293025" y="2093036"/>
                  </a:lnTo>
                  <a:lnTo>
                    <a:pt x="1288986" y="2085949"/>
                  </a:lnTo>
                  <a:lnTo>
                    <a:pt x="1286141" y="2078443"/>
                  </a:lnTo>
                  <a:lnTo>
                    <a:pt x="1285519" y="2072043"/>
                  </a:lnTo>
                  <a:lnTo>
                    <a:pt x="1287792" y="2064639"/>
                  </a:lnTo>
                  <a:lnTo>
                    <a:pt x="1290929" y="2057882"/>
                  </a:lnTo>
                  <a:lnTo>
                    <a:pt x="1293152" y="2051100"/>
                  </a:lnTo>
                  <a:lnTo>
                    <a:pt x="1317764" y="2031987"/>
                  </a:lnTo>
                  <a:lnTo>
                    <a:pt x="1317866" y="2027986"/>
                  </a:lnTo>
                  <a:lnTo>
                    <a:pt x="1319898" y="2024278"/>
                  </a:lnTo>
                  <a:lnTo>
                    <a:pt x="1320495" y="2021027"/>
                  </a:lnTo>
                  <a:lnTo>
                    <a:pt x="1320165" y="2020836"/>
                  </a:lnTo>
                  <a:lnTo>
                    <a:pt x="1316266" y="2018436"/>
                  </a:lnTo>
                  <a:lnTo>
                    <a:pt x="1320419" y="2011705"/>
                  </a:lnTo>
                  <a:lnTo>
                    <a:pt x="1323314" y="2003450"/>
                  </a:lnTo>
                  <a:lnTo>
                    <a:pt x="1324698" y="1994801"/>
                  </a:lnTo>
                  <a:lnTo>
                    <a:pt x="1324279" y="1986864"/>
                  </a:lnTo>
                  <a:lnTo>
                    <a:pt x="1322679" y="1981542"/>
                  </a:lnTo>
                  <a:lnTo>
                    <a:pt x="1319644" y="1975726"/>
                  </a:lnTo>
                  <a:lnTo>
                    <a:pt x="1317434" y="1973948"/>
                  </a:lnTo>
                  <a:lnTo>
                    <a:pt x="1315351" y="1972259"/>
                  </a:lnTo>
                  <a:lnTo>
                    <a:pt x="1310030" y="1973948"/>
                  </a:lnTo>
                  <a:lnTo>
                    <a:pt x="1307795" y="1968919"/>
                  </a:lnTo>
                  <a:lnTo>
                    <a:pt x="1305902" y="1964651"/>
                  </a:lnTo>
                  <a:lnTo>
                    <a:pt x="1298752" y="1957235"/>
                  </a:lnTo>
                  <a:lnTo>
                    <a:pt x="1289913" y="1951583"/>
                  </a:lnTo>
                  <a:lnTo>
                    <a:pt x="1280756" y="1947621"/>
                  </a:lnTo>
                  <a:lnTo>
                    <a:pt x="1272692" y="1948319"/>
                  </a:lnTo>
                  <a:lnTo>
                    <a:pt x="1269542" y="1955469"/>
                  </a:lnTo>
                  <a:lnTo>
                    <a:pt x="1267434" y="1964016"/>
                  </a:lnTo>
                  <a:lnTo>
                    <a:pt x="1262481" y="1968919"/>
                  </a:lnTo>
                  <a:lnTo>
                    <a:pt x="1265555" y="1964448"/>
                  </a:lnTo>
                  <a:lnTo>
                    <a:pt x="1265682" y="1958797"/>
                  </a:lnTo>
                  <a:lnTo>
                    <a:pt x="1266558" y="1951240"/>
                  </a:lnTo>
                  <a:lnTo>
                    <a:pt x="1266977" y="1947608"/>
                  </a:lnTo>
                  <a:lnTo>
                    <a:pt x="1269809" y="1943887"/>
                  </a:lnTo>
                  <a:lnTo>
                    <a:pt x="1271752" y="1938426"/>
                  </a:lnTo>
                  <a:lnTo>
                    <a:pt x="1272857" y="1931987"/>
                  </a:lnTo>
                  <a:lnTo>
                    <a:pt x="1272667" y="1929955"/>
                  </a:lnTo>
                  <a:lnTo>
                    <a:pt x="1272159" y="1924608"/>
                  </a:lnTo>
                  <a:lnTo>
                    <a:pt x="1269606" y="1917776"/>
                  </a:lnTo>
                  <a:lnTo>
                    <a:pt x="1265085" y="1913013"/>
                  </a:lnTo>
                  <a:lnTo>
                    <a:pt x="1260106" y="1908898"/>
                  </a:lnTo>
                  <a:lnTo>
                    <a:pt x="1256004" y="1904072"/>
                  </a:lnTo>
                  <a:lnTo>
                    <a:pt x="1255229" y="1903158"/>
                  </a:lnTo>
                  <a:lnTo>
                    <a:pt x="1250594" y="1897049"/>
                  </a:lnTo>
                  <a:lnTo>
                    <a:pt x="1246352" y="1891766"/>
                  </a:lnTo>
                  <a:lnTo>
                    <a:pt x="1241691" y="1887283"/>
                  </a:lnTo>
                  <a:lnTo>
                    <a:pt x="1240917" y="1886546"/>
                  </a:lnTo>
                  <a:lnTo>
                    <a:pt x="1234960" y="1882076"/>
                  </a:lnTo>
                  <a:lnTo>
                    <a:pt x="1234960" y="1887283"/>
                  </a:lnTo>
                  <a:lnTo>
                    <a:pt x="1229334" y="1882762"/>
                  </a:lnTo>
                  <a:lnTo>
                    <a:pt x="1227201" y="1881136"/>
                  </a:lnTo>
                  <a:lnTo>
                    <a:pt x="1231442" y="1881886"/>
                  </a:lnTo>
                  <a:lnTo>
                    <a:pt x="1234960" y="1887283"/>
                  </a:lnTo>
                  <a:lnTo>
                    <a:pt x="1234960" y="1882076"/>
                  </a:lnTo>
                  <a:lnTo>
                    <a:pt x="1234719" y="1881886"/>
                  </a:lnTo>
                  <a:lnTo>
                    <a:pt x="1228128" y="1877872"/>
                  </a:lnTo>
                  <a:lnTo>
                    <a:pt x="1221422" y="1874520"/>
                  </a:lnTo>
                  <a:lnTo>
                    <a:pt x="1222959" y="1877885"/>
                  </a:lnTo>
                  <a:lnTo>
                    <a:pt x="1223594" y="1878406"/>
                  </a:lnTo>
                  <a:lnTo>
                    <a:pt x="1222933" y="1877872"/>
                  </a:lnTo>
                  <a:lnTo>
                    <a:pt x="1218018" y="1873846"/>
                  </a:lnTo>
                  <a:lnTo>
                    <a:pt x="1212938" y="1868703"/>
                  </a:lnTo>
                  <a:lnTo>
                    <a:pt x="1217041" y="1875980"/>
                  </a:lnTo>
                  <a:lnTo>
                    <a:pt x="1223429" y="1878990"/>
                  </a:lnTo>
                  <a:lnTo>
                    <a:pt x="1207884" y="1888020"/>
                  </a:lnTo>
                  <a:lnTo>
                    <a:pt x="1204607" y="1897367"/>
                  </a:lnTo>
                  <a:lnTo>
                    <a:pt x="1191475" y="1904072"/>
                  </a:lnTo>
                  <a:lnTo>
                    <a:pt x="1191323" y="1902180"/>
                  </a:lnTo>
                  <a:lnTo>
                    <a:pt x="1184287" y="1910854"/>
                  </a:lnTo>
                  <a:lnTo>
                    <a:pt x="1179499" y="1915922"/>
                  </a:lnTo>
                  <a:lnTo>
                    <a:pt x="1183220" y="1920786"/>
                  </a:lnTo>
                  <a:lnTo>
                    <a:pt x="1184808" y="1925193"/>
                  </a:lnTo>
                  <a:lnTo>
                    <a:pt x="1185024" y="1929384"/>
                  </a:lnTo>
                  <a:lnTo>
                    <a:pt x="1186307" y="1931911"/>
                  </a:lnTo>
                  <a:lnTo>
                    <a:pt x="1191044" y="1931352"/>
                  </a:lnTo>
                  <a:lnTo>
                    <a:pt x="1194943" y="1929955"/>
                  </a:lnTo>
                  <a:lnTo>
                    <a:pt x="1198143" y="1935670"/>
                  </a:lnTo>
                  <a:lnTo>
                    <a:pt x="1194879" y="1942592"/>
                  </a:lnTo>
                  <a:lnTo>
                    <a:pt x="1190269" y="1945233"/>
                  </a:lnTo>
                  <a:lnTo>
                    <a:pt x="1181646" y="1947824"/>
                  </a:lnTo>
                  <a:lnTo>
                    <a:pt x="1180058" y="1951240"/>
                  </a:lnTo>
                  <a:lnTo>
                    <a:pt x="1169530" y="1948091"/>
                  </a:lnTo>
                  <a:lnTo>
                    <a:pt x="1173162" y="1952866"/>
                  </a:lnTo>
                  <a:lnTo>
                    <a:pt x="1161796" y="1953742"/>
                  </a:lnTo>
                  <a:lnTo>
                    <a:pt x="1158481" y="1957565"/>
                  </a:lnTo>
                  <a:lnTo>
                    <a:pt x="1160399" y="1965718"/>
                  </a:lnTo>
                  <a:lnTo>
                    <a:pt x="1161173" y="1973059"/>
                  </a:lnTo>
                  <a:lnTo>
                    <a:pt x="1159649" y="1978520"/>
                  </a:lnTo>
                  <a:lnTo>
                    <a:pt x="1156157" y="1983422"/>
                  </a:lnTo>
                  <a:lnTo>
                    <a:pt x="1151026" y="1989048"/>
                  </a:lnTo>
                  <a:lnTo>
                    <a:pt x="1155573" y="1997570"/>
                  </a:lnTo>
                  <a:lnTo>
                    <a:pt x="1162011" y="2007463"/>
                  </a:lnTo>
                  <a:lnTo>
                    <a:pt x="1169441" y="2016480"/>
                  </a:lnTo>
                  <a:lnTo>
                    <a:pt x="1176947" y="2022360"/>
                  </a:lnTo>
                  <a:lnTo>
                    <a:pt x="1183386" y="2023287"/>
                  </a:lnTo>
                  <a:lnTo>
                    <a:pt x="1190117" y="2021865"/>
                  </a:lnTo>
                  <a:lnTo>
                    <a:pt x="1196594" y="2020836"/>
                  </a:lnTo>
                  <a:lnTo>
                    <a:pt x="1202232" y="2022906"/>
                  </a:lnTo>
                  <a:lnTo>
                    <a:pt x="1206715" y="2026958"/>
                  </a:lnTo>
                  <a:lnTo>
                    <a:pt x="1207287" y="2031987"/>
                  </a:lnTo>
                  <a:lnTo>
                    <a:pt x="1207401" y="2033778"/>
                  </a:lnTo>
                  <a:lnTo>
                    <a:pt x="1205865" y="2042502"/>
                  </a:lnTo>
                  <a:lnTo>
                    <a:pt x="1199807" y="2051265"/>
                  </a:lnTo>
                  <a:lnTo>
                    <a:pt x="1203388" y="2057273"/>
                  </a:lnTo>
                  <a:lnTo>
                    <a:pt x="1211033" y="2057400"/>
                  </a:lnTo>
                  <a:lnTo>
                    <a:pt x="1218387" y="2060587"/>
                  </a:lnTo>
                  <a:lnTo>
                    <a:pt x="1216406" y="2064194"/>
                  </a:lnTo>
                  <a:lnTo>
                    <a:pt x="1216406" y="2071890"/>
                  </a:lnTo>
                  <a:lnTo>
                    <a:pt x="1221066" y="2076475"/>
                  </a:lnTo>
                  <a:lnTo>
                    <a:pt x="1225067" y="2083854"/>
                  </a:lnTo>
                  <a:lnTo>
                    <a:pt x="1220038" y="2089899"/>
                  </a:lnTo>
                  <a:lnTo>
                    <a:pt x="1213916" y="2098827"/>
                  </a:lnTo>
                  <a:lnTo>
                    <a:pt x="1212113" y="2098344"/>
                  </a:lnTo>
                  <a:lnTo>
                    <a:pt x="1212049" y="2112365"/>
                  </a:lnTo>
                  <a:lnTo>
                    <a:pt x="1206779" y="2118906"/>
                  </a:lnTo>
                  <a:lnTo>
                    <a:pt x="1205230" y="2126018"/>
                  </a:lnTo>
                  <a:lnTo>
                    <a:pt x="1204125" y="2133803"/>
                  </a:lnTo>
                  <a:lnTo>
                    <a:pt x="1204175" y="2142693"/>
                  </a:lnTo>
                  <a:lnTo>
                    <a:pt x="1205725" y="2150935"/>
                  </a:lnTo>
                  <a:lnTo>
                    <a:pt x="1209408" y="2157920"/>
                  </a:lnTo>
                  <a:lnTo>
                    <a:pt x="1213281" y="2162606"/>
                  </a:lnTo>
                  <a:lnTo>
                    <a:pt x="1214970" y="2165096"/>
                  </a:lnTo>
                  <a:lnTo>
                    <a:pt x="1213154" y="2175319"/>
                  </a:lnTo>
                  <a:lnTo>
                    <a:pt x="1212532" y="2180145"/>
                  </a:lnTo>
                  <a:lnTo>
                    <a:pt x="1217968" y="2179790"/>
                  </a:lnTo>
                  <a:lnTo>
                    <a:pt x="1216406" y="2183663"/>
                  </a:lnTo>
                  <a:lnTo>
                    <a:pt x="1222286" y="2184450"/>
                  </a:lnTo>
                  <a:lnTo>
                    <a:pt x="1229906" y="2192705"/>
                  </a:lnTo>
                  <a:lnTo>
                    <a:pt x="1233068" y="2201329"/>
                  </a:lnTo>
                  <a:lnTo>
                    <a:pt x="1239507" y="2203716"/>
                  </a:lnTo>
                  <a:lnTo>
                    <a:pt x="1246733" y="2203780"/>
                  </a:lnTo>
                  <a:lnTo>
                    <a:pt x="1244904" y="2207056"/>
                  </a:lnTo>
                  <a:lnTo>
                    <a:pt x="1251826" y="2209431"/>
                  </a:lnTo>
                  <a:lnTo>
                    <a:pt x="1263015" y="2207641"/>
                  </a:lnTo>
                  <a:lnTo>
                    <a:pt x="1264945" y="2203780"/>
                  </a:lnTo>
                  <a:lnTo>
                    <a:pt x="1264869" y="2201329"/>
                  </a:lnTo>
                  <a:lnTo>
                    <a:pt x="1264742" y="2200351"/>
                  </a:lnTo>
                  <a:lnTo>
                    <a:pt x="1264399" y="2198738"/>
                  </a:lnTo>
                  <a:lnTo>
                    <a:pt x="1265580" y="2197938"/>
                  </a:lnTo>
                  <a:lnTo>
                    <a:pt x="1266863" y="2197430"/>
                  </a:lnTo>
                  <a:lnTo>
                    <a:pt x="1268260" y="2197189"/>
                  </a:lnTo>
                  <a:lnTo>
                    <a:pt x="1270114" y="2195385"/>
                  </a:lnTo>
                  <a:lnTo>
                    <a:pt x="1271727" y="2193175"/>
                  </a:lnTo>
                  <a:lnTo>
                    <a:pt x="1283703" y="2193010"/>
                  </a:lnTo>
                  <a:lnTo>
                    <a:pt x="1284046" y="2189162"/>
                  </a:lnTo>
                  <a:lnTo>
                    <a:pt x="1296022" y="2185009"/>
                  </a:lnTo>
                  <a:lnTo>
                    <a:pt x="1300429" y="2186546"/>
                  </a:lnTo>
                  <a:lnTo>
                    <a:pt x="1301927" y="2185009"/>
                  </a:lnTo>
                  <a:lnTo>
                    <a:pt x="1305814" y="2181060"/>
                  </a:lnTo>
                  <a:lnTo>
                    <a:pt x="1306487" y="2179790"/>
                  </a:lnTo>
                  <a:lnTo>
                    <a:pt x="1307071" y="2178697"/>
                  </a:lnTo>
                  <a:lnTo>
                    <a:pt x="1309192" y="2176957"/>
                  </a:lnTo>
                  <a:lnTo>
                    <a:pt x="1318742" y="2173478"/>
                  </a:lnTo>
                  <a:lnTo>
                    <a:pt x="1328369" y="2175319"/>
                  </a:lnTo>
                  <a:lnTo>
                    <a:pt x="1338097" y="2177529"/>
                  </a:lnTo>
                  <a:lnTo>
                    <a:pt x="1347965" y="2175141"/>
                  </a:lnTo>
                  <a:close/>
                </a:path>
                <a:path w="5486400" h="2841625">
                  <a:moveTo>
                    <a:pt x="2659684" y="1473619"/>
                  </a:moveTo>
                  <a:lnTo>
                    <a:pt x="2657792" y="1468843"/>
                  </a:lnTo>
                  <a:lnTo>
                    <a:pt x="2653868" y="1465999"/>
                  </a:lnTo>
                  <a:lnTo>
                    <a:pt x="2648750" y="1468069"/>
                  </a:lnTo>
                  <a:lnTo>
                    <a:pt x="2645397" y="1473085"/>
                  </a:lnTo>
                  <a:lnTo>
                    <a:pt x="2646756" y="1479143"/>
                  </a:lnTo>
                  <a:lnTo>
                    <a:pt x="2650706" y="1479499"/>
                  </a:lnTo>
                  <a:lnTo>
                    <a:pt x="2659684" y="1473619"/>
                  </a:lnTo>
                  <a:close/>
                </a:path>
                <a:path w="5486400" h="2841625">
                  <a:moveTo>
                    <a:pt x="2662212" y="1483474"/>
                  </a:moveTo>
                  <a:lnTo>
                    <a:pt x="2660688" y="1481112"/>
                  </a:lnTo>
                  <a:lnTo>
                    <a:pt x="2657843" y="1480858"/>
                  </a:lnTo>
                  <a:lnTo>
                    <a:pt x="2658046" y="1485328"/>
                  </a:lnTo>
                  <a:lnTo>
                    <a:pt x="2662212" y="1483474"/>
                  </a:lnTo>
                  <a:close/>
                </a:path>
                <a:path w="5486400" h="2841625">
                  <a:moveTo>
                    <a:pt x="2684449" y="1569351"/>
                  </a:moveTo>
                  <a:lnTo>
                    <a:pt x="2674797" y="1563497"/>
                  </a:lnTo>
                  <a:lnTo>
                    <a:pt x="2672588" y="1573631"/>
                  </a:lnTo>
                  <a:lnTo>
                    <a:pt x="2678468" y="1576997"/>
                  </a:lnTo>
                  <a:lnTo>
                    <a:pt x="2681414" y="1575904"/>
                  </a:lnTo>
                  <a:lnTo>
                    <a:pt x="2684449" y="1569351"/>
                  </a:lnTo>
                  <a:close/>
                </a:path>
                <a:path w="5486400" h="2841625">
                  <a:moveTo>
                    <a:pt x="2696895" y="1494205"/>
                  </a:moveTo>
                  <a:lnTo>
                    <a:pt x="2692273" y="1492123"/>
                  </a:lnTo>
                  <a:lnTo>
                    <a:pt x="2686227" y="1489265"/>
                  </a:lnTo>
                  <a:lnTo>
                    <a:pt x="2681046" y="1491119"/>
                  </a:lnTo>
                  <a:lnTo>
                    <a:pt x="2682608" y="1493697"/>
                  </a:lnTo>
                  <a:lnTo>
                    <a:pt x="2683903" y="1496402"/>
                  </a:lnTo>
                  <a:lnTo>
                    <a:pt x="2684907" y="1499247"/>
                  </a:lnTo>
                  <a:lnTo>
                    <a:pt x="2686862" y="1495412"/>
                  </a:lnTo>
                  <a:lnTo>
                    <a:pt x="2690304" y="1495247"/>
                  </a:lnTo>
                  <a:lnTo>
                    <a:pt x="2694038" y="1495818"/>
                  </a:lnTo>
                  <a:lnTo>
                    <a:pt x="2696895" y="1494205"/>
                  </a:lnTo>
                  <a:close/>
                </a:path>
                <a:path w="5486400" h="2841625">
                  <a:moveTo>
                    <a:pt x="2715869" y="1567688"/>
                  </a:moveTo>
                  <a:lnTo>
                    <a:pt x="2713875" y="1562608"/>
                  </a:lnTo>
                  <a:lnTo>
                    <a:pt x="2710154" y="1557756"/>
                  </a:lnTo>
                  <a:lnTo>
                    <a:pt x="2706941" y="1553413"/>
                  </a:lnTo>
                  <a:lnTo>
                    <a:pt x="2703906" y="1561325"/>
                  </a:lnTo>
                  <a:lnTo>
                    <a:pt x="2702255" y="1572425"/>
                  </a:lnTo>
                  <a:lnTo>
                    <a:pt x="2713926" y="1572755"/>
                  </a:lnTo>
                  <a:lnTo>
                    <a:pt x="2715869" y="1567688"/>
                  </a:lnTo>
                  <a:close/>
                </a:path>
                <a:path w="5486400" h="2841625">
                  <a:moveTo>
                    <a:pt x="2732151" y="1556905"/>
                  </a:moveTo>
                  <a:lnTo>
                    <a:pt x="2729065" y="1555800"/>
                  </a:lnTo>
                  <a:lnTo>
                    <a:pt x="2725928" y="1558150"/>
                  </a:lnTo>
                  <a:lnTo>
                    <a:pt x="2728976" y="1562709"/>
                  </a:lnTo>
                  <a:lnTo>
                    <a:pt x="2732151" y="1556905"/>
                  </a:lnTo>
                  <a:close/>
                </a:path>
                <a:path w="5486400" h="2841625">
                  <a:moveTo>
                    <a:pt x="2743873" y="1490459"/>
                  </a:moveTo>
                  <a:lnTo>
                    <a:pt x="2743060" y="1486255"/>
                  </a:lnTo>
                  <a:lnTo>
                    <a:pt x="2742146" y="1482204"/>
                  </a:lnTo>
                  <a:lnTo>
                    <a:pt x="2737866" y="1485646"/>
                  </a:lnTo>
                  <a:lnTo>
                    <a:pt x="2741307" y="1489913"/>
                  </a:lnTo>
                  <a:lnTo>
                    <a:pt x="2741333" y="1494193"/>
                  </a:lnTo>
                  <a:lnTo>
                    <a:pt x="2743873" y="1490459"/>
                  </a:lnTo>
                  <a:close/>
                </a:path>
                <a:path w="5486400" h="2841625">
                  <a:moveTo>
                    <a:pt x="2750388" y="1519021"/>
                  </a:moveTo>
                  <a:lnTo>
                    <a:pt x="2749791" y="1515554"/>
                  </a:lnTo>
                  <a:lnTo>
                    <a:pt x="2746146" y="1512557"/>
                  </a:lnTo>
                  <a:lnTo>
                    <a:pt x="2741765" y="1510461"/>
                  </a:lnTo>
                  <a:lnTo>
                    <a:pt x="2742006" y="1515262"/>
                  </a:lnTo>
                  <a:lnTo>
                    <a:pt x="2737320" y="1522539"/>
                  </a:lnTo>
                  <a:lnTo>
                    <a:pt x="2745638" y="1522450"/>
                  </a:lnTo>
                  <a:lnTo>
                    <a:pt x="2750388" y="1519021"/>
                  </a:lnTo>
                  <a:close/>
                </a:path>
                <a:path w="5486400" h="2841625">
                  <a:moveTo>
                    <a:pt x="2992361" y="1637995"/>
                  </a:moveTo>
                  <a:lnTo>
                    <a:pt x="2991294" y="1638325"/>
                  </a:lnTo>
                  <a:lnTo>
                    <a:pt x="2991472" y="1638693"/>
                  </a:lnTo>
                  <a:lnTo>
                    <a:pt x="2992361" y="1637995"/>
                  </a:lnTo>
                  <a:close/>
                </a:path>
                <a:path w="5486400" h="2841625">
                  <a:moveTo>
                    <a:pt x="3107779" y="1635544"/>
                  </a:moveTo>
                  <a:lnTo>
                    <a:pt x="3098368" y="1634744"/>
                  </a:lnTo>
                  <a:lnTo>
                    <a:pt x="3091180" y="1636903"/>
                  </a:lnTo>
                  <a:lnTo>
                    <a:pt x="3086697" y="1639722"/>
                  </a:lnTo>
                  <a:lnTo>
                    <a:pt x="3079813" y="1636801"/>
                  </a:lnTo>
                  <a:lnTo>
                    <a:pt x="3080461" y="1633689"/>
                  </a:lnTo>
                  <a:lnTo>
                    <a:pt x="3080715" y="1632432"/>
                  </a:lnTo>
                  <a:lnTo>
                    <a:pt x="3080753" y="1632280"/>
                  </a:lnTo>
                  <a:lnTo>
                    <a:pt x="3074911" y="1629498"/>
                  </a:lnTo>
                  <a:lnTo>
                    <a:pt x="3072358" y="1632432"/>
                  </a:lnTo>
                  <a:lnTo>
                    <a:pt x="3066808" y="1629130"/>
                  </a:lnTo>
                  <a:lnTo>
                    <a:pt x="3066554" y="1627708"/>
                  </a:lnTo>
                  <a:lnTo>
                    <a:pt x="3066161" y="1625447"/>
                  </a:lnTo>
                  <a:lnTo>
                    <a:pt x="3057664" y="1620989"/>
                  </a:lnTo>
                  <a:lnTo>
                    <a:pt x="3052305" y="1627708"/>
                  </a:lnTo>
                  <a:lnTo>
                    <a:pt x="3039999" y="1624215"/>
                  </a:lnTo>
                  <a:lnTo>
                    <a:pt x="3041256" y="1633512"/>
                  </a:lnTo>
                  <a:lnTo>
                    <a:pt x="3020949" y="1633689"/>
                  </a:lnTo>
                  <a:lnTo>
                    <a:pt x="3012275" y="1633613"/>
                  </a:lnTo>
                  <a:lnTo>
                    <a:pt x="3003639" y="1633207"/>
                  </a:lnTo>
                  <a:lnTo>
                    <a:pt x="2999270" y="1632877"/>
                  </a:lnTo>
                  <a:lnTo>
                    <a:pt x="2992412" y="1632966"/>
                  </a:lnTo>
                  <a:lnTo>
                    <a:pt x="2999663" y="1646313"/>
                  </a:lnTo>
                  <a:lnTo>
                    <a:pt x="3003321" y="1644484"/>
                  </a:lnTo>
                  <a:lnTo>
                    <a:pt x="3016351" y="1638757"/>
                  </a:lnTo>
                  <a:lnTo>
                    <a:pt x="3025495" y="1638452"/>
                  </a:lnTo>
                  <a:lnTo>
                    <a:pt x="3033115" y="1638922"/>
                  </a:lnTo>
                  <a:lnTo>
                    <a:pt x="3027629" y="1640039"/>
                  </a:lnTo>
                  <a:lnTo>
                    <a:pt x="3018015" y="1641894"/>
                  </a:lnTo>
                  <a:lnTo>
                    <a:pt x="3010535" y="1644484"/>
                  </a:lnTo>
                  <a:lnTo>
                    <a:pt x="3011462" y="1647825"/>
                  </a:lnTo>
                  <a:lnTo>
                    <a:pt x="3006979" y="1644535"/>
                  </a:lnTo>
                  <a:lnTo>
                    <a:pt x="2997987" y="1653070"/>
                  </a:lnTo>
                  <a:lnTo>
                    <a:pt x="2991472" y="1638693"/>
                  </a:lnTo>
                  <a:lnTo>
                    <a:pt x="2984754" y="1643951"/>
                  </a:lnTo>
                  <a:lnTo>
                    <a:pt x="2983903" y="1648701"/>
                  </a:lnTo>
                  <a:lnTo>
                    <a:pt x="2984868" y="1653997"/>
                  </a:lnTo>
                  <a:lnTo>
                    <a:pt x="2987065" y="1658277"/>
                  </a:lnTo>
                  <a:lnTo>
                    <a:pt x="2993707" y="1653882"/>
                  </a:lnTo>
                  <a:lnTo>
                    <a:pt x="3001480" y="1653070"/>
                  </a:lnTo>
                  <a:lnTo>
                    <a:pt x="3006801" y="1652524"/>
                  </a:lnTo>
                  <a:lnTo>
                    <a:pt x="3019526" y="1652574"/>
                  </a:lnTo>
                  <a:lnTo>
                    <a:pt x="3020631" y="1652524"/>
                  </a:lnTo>
                  <a:lnTo>
                    <a:pt x="3025038" y="1652358"/>
                  </a:lnTo>
                  <a:lnTo>
                    <a:pt x="3023235" y="1647825"/>
                  </a:lnTo>
                  <a:lnTo>
                    <a:pt x="3022600" y="1646237"/>
                  </a:lnTo>
                  <a:lnTo>
                    <a:pt x="3034652" y="1643202"/>
                  </a:lnTo>
                  <a:lnTo>
                    <a:pt x="3046095" y="1643481"/>
                  </a:lnTo>
                  <a:lnTo>
                    <a:pt x="3046425" y="1643202"/>
                  </a:lnTo>
                  <a:lnTo>
                    <a:pt x="3047174" y="1642567"/>
                  </a:lnTo>
                  <a:lnTo>
                    <a:pt x="3050476" y="1638452"/>
                  </a:lnTo>
                  <a:lnTo>
                    <a:pt x="3051797" y="1636801"/>
                  </a:lnTo>
                  <a:lnTo>
                    <a:pt x="3058490" y="1637144"/>
                  </a:lnTo>
                  <a:lnTo>
                    <a:pt x="3070110" y="1642503"/>
                  </a:lnTo>
                  <a:lnTo>
                    <a:pt x="3082975" y="1648244"/>
                  </a:lnTo>
                  <a:lnTo>
                    <a:pt x="3093377" y="1649679"/>
                  </a:lnTo>
                  <a:lnTo>
                    <a:pt x="3097606" y="1648485"/>
                  </a:lnTo>
                  <a:lnTo>
                    <a:pt x="3106610" y="1647088"/>
                  </a:lnTo>
                  <a:lnTo>
                    <a:pt x="3107359" y="1639722"/>
                  </a:lnTo>
                  <a:lnTo>
                    <a:pt x="3107779" y="1635544"/>
                  </a:lnTo>
                  <a:close/>
                </a:path>
                <a:path w="5486400" h="2841625">
                  <a:moveTo>
                    <a:pt x="4032491" y="2093315"/>
                  </a:moveTo>
                  <a:lnTo>
                    <a:pt x="4027843" y="2090737"/>
                  </a:lnTo>
                  <a:lnTo>
                    <a:pt x="4023334" y="2091664"/>
                  </a:lnTo>
                  <a:lnTo>
                    <a:pt x="4021302" y="2094420"/>
                  </a:lnTo>
                  <a:lnTo>
                    <a:pt x="4018051" y="2103412"/>
                  </a:lnTo>
                  <a:lnTo>
                    <a:pt x="4014940" y="2104047"/>
                  </a:lnTo>
                  <a:lnTo>
                    <a:pt x="4008577" y="2111832"/>
                  </a:lnTo>
                  <a:lnTo>
                    <a:pt x="4021315" y="2115578"/>
                  </a:lnTo>
                  <a:lnTo>
                    <a:pt x="4023474" y="2116721"/>
                  </a:lnTo>
                  <a:lnTo>
                    <a:pt x="4026992" y="2110905"/>
                  </a:lnTo>
                  <a:lnTo>
                    <a:pt x="4031107" y="2101570"/>
                  </a:lnTo>
                  <a:lnTo>
                    <a:pt x="4032491" y="2093315"/>
                  </a:lnTo>
                  <a:close/>
                </a:path>
                <a:path w="5486400" h="2841625">
                  <a:moveTo>
                    <a:pt x="5444998" y="2818320"/>
                  </a:moveTo>
                  <a:lnTo>
                    <a:pt x="5443537" y="2814167"/>
                  </a:lnTo>
                  <a:lnTo>
                    <a:pt x="5440146" y="2805722"/>
                  </a:lnTo>
                  <a:lnTo>
                    <a:pt x="5441696" y="2800121"/>
                  </a:lnTo>
                  <a:lnTo>
                    <a:pt x="5439880" y="2794165"/>
                  </a:lnTo>
                  <a:lnTo>
                    <a:pt x="5432476" y="2793936"/>
                  </a:lnTo>
                  <a:lnTo>
                    <a:pt x="5435727" y="2803715"/>
                  </a:lnTo>
                  <a:lnTo>
                    <a:pt x="5431472" y="2814624"/>
                  </a:lnTo>
                  <a:lnTo>
                    <a:pt x="5439410" y="2816390"/>
                  </a:lnTo>
                  <a:lnTo>
                    <a:pt x="5442623" y="2820492"/>
                  </a:lnTo>
                  <a:lnTo>
                    <a:pt x="5444998" y="2818320"/>
                  </a:lnTo>
                  <a:close/>
                </a:path>
                <a:path w="5486400" h="2841625">
                  <a:moveTo>
                    <a:pt x="5458206" y="2841396"/>
                  </a:moveTo>
                  <a:lnTo>
                    <a:pt x="5456923" y="2837662"/>
                  </a:lnTo>
                  <a:lnTo>
                    <a:pt x="5453481" y="2834690"/>
                  </a:lnTo>
                  <a:lnTo>
                    <a:pt x="5449290" y="2835529"/>
                  </a:lnTo>
                  <a:lnTo>
                    <a:pt x="5449290" y="2840888"/>
                  </a:lnTo>
                  <a:lnTo>
                    <a:pt x="5454383" y="2840583"/>
                  </a:lnTo>
                  <a:lnTo>
                    <a:pt x="5458206" y="2841396"/>
                  </a:lnTo>
                  <a:close/>
                </a:path>
                <a:path w="5486400" h="2841625">
                  <a:moveTo>
                    <a:pt x="5486184" y="2834805"/>
                  </a:moveTo>
                  <a:lnTo>
                    <a:pt x="5483657" y="2832608"/>
                  </a:lnTo>
                  <a:lnTo>
                    <a:pt x="5478932" y="2832265"/>
                  </a:lnTo>
                  <a:lnTo>
                    <a:pt x="5473471" y="2831668"/>
                  </a:lnTo>
                  <a:lnTo>
                    <a:pt x="5477472" y="2834602"/>
                  </a:lnTo>
                  <a:lnTo>
                    <a:pt x="5481815" y="2837154"/>
                  </a:lnTo>
                  <a:lnTo>
                    <a:pt x="5485079" y="2840964"/>
                  </a:lnTo>
                  <a:lnTo>
                    <a:pt x="5486184" y="283480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7" name="object 9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689056" y="3288480"/>
              <a:ext cx="135421" cy="88770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926461" y="5561489"/>
              <a:ext cx="81680" cy="65719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8118711" y="3997286"/>
              <a:ext cx="12700" cy="8890"/>
            </a:xfrm>
            <a:custGeom>
              <a:avLst/>
              <a:gdLst/>
              <a:ahLst/>
              <a:cxnLst/>
              <a:rect l="l" t="t" r="r" b="b"/>
              <a:pathLst>
                <a:path w="12700" h="8889">
                  <a:moveTo>
                    <a:pt x="2112" y="0"/>
                  </a:moveTo>
                  <a:lnTo>
                    <a:pt x="0" y="4465"/>
                  </a:lnTo>
                  <a:lnTo>
                    <a:pt x="4036" y="8446"/>
                  </a:lnTo>
                  <a:lnTo>
                    <a:pt x="8291" y="8892"/>
                  </a:lnTo>
                  <a:lnTo>
                    <a:pt x="12574" y="4126"/>
                  </a:lnTo>
                  <a:lnTo>
                    <a:pt x="5233" y="1826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0" name="object 10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624056" y="6996243"/>
              <a:ext cx="97709" cy="99272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410971" y="3616219"/>
              <a:ext cx="232481" cy="139515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733140" y="5776180"/>
              <a:ext cx="74683" cy="104540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9250217" y="5079429"/>
              <a:ext cx="66146" cy="81832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269422" y="3723681"/>
              <a:ext cx="210051" cy="163096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2331212" y="5140930"/>
              <a:ext cx="102299" cy="166780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12394374" y="4718443"/>
              <a:ext cx="334010" cy="736600"/>
            </a:xfrm>
            <a:custGeom>
              <a:avLst/>
              <a:gdLst/>
              <a:ahLst/>
              <a:cxnLst/>
              <a:rect l="l" t="t" r="r" b="b"/>
              <a:pathLst>
                <a:path w="334009" h="736600">
                  <a:moveTo>
                    <a:pt x="5118" y="623684"/>
                  </a:moveTo>
                  <a:lnTo>
                    <a:pt x="3568" y="622782"/>
                  </a:lnTo>
                  <a:lnTo>
                    <a:pt x="0" y="625259"/>
                  </a:lnTo>
                  <a:lnTo>
                    <a:pt x="1435" y="626313"/>
                  </a:lnTo>
                  <a:lnTo>
                    <a:pt x="2971" y="627214"/>
                  </a:lnTo>
                  <a:lnTo>
                    <a:pt x="4610" y="627964"/>
                  </a:lnTo>
                  <a:lnTo>
                    <a:pt x="5118" y="623684"/>
                  </a:lnTo>
                  <a:close/>
                </a:path>
                <a:path w="334009" h="736600">
                  <a:moveTo>
                    <a:pt x="43332" y="418807"/>
                  </a:moveTo>
                  <a:lnTo>
                    <a:pt x="41922" y="418045"/>
                  </a:lnTo>
                  <a:lnTo>
                    <a:pt x="37973" y="420585"/>
                  </a:lnTo>
                  <a:lnTo>
                    <a:pt x="39395" y="421360"/>
                  </a:lnTo>
                  <a:lnTo>
                    <a:pt x="42214" y="422910"/>
                  </a:lnTo>
                  <a:lnTo>
                    <a:pt x="43332" y="418807"/>
                  </a:lnTo>
                  <a:close/>
                </a:path>
                <a:path w="334009" h="736600">
                  <a:moveTo>
                    <a:pt x="49339" y="311683"/>
                  </a:moveTo>
                  <a:lnTo>
                    <a:pt x="45021" y="308533"/>
                  </a:lnTo>
                  <a:lnTo>
                    <a:pt x="40614" y="308343"/>
                  </a:lnTo>
                  <a:lnTo>
                    <a:pt x="42125" y="312077"/>
                  </a:lnTo>
                  <a:lnTo>
                    <a:pt x="45961" y="314375"/>
                  </a:lnTo>
                  <a:lnTo>
                    <a:pt x="49149" y="316471"/>
                  </a:lnTo>
                  <a:lnTo>
                    <a:pt x="49339" y="311683"/>
                  </a:lnTo>
                  <a:close/>
                </a:path>
                <a:path w="334009" h="736600">
                  <a:moveTo>
                    <a:pt x="50177" y="732269"/>
                  </a:moveTo>
                  <a:lnTo>
                    <a:pt x="49796" y="727837"/>
                  </a:lnTo>
                  <a:lnTo>
                    <a:pt x="47752" y="723912"/>
                  </a:lnTo>
                  <a:lnTo>
                    <a:pt x="48221" y="728027"/>
                  </a:lnTo>
                  <a:lnTo>
                    <a:pt x="48133" y="732167"/>
                  </a:lnTo>
                  <a:lnTo>
                    <a:pt x="48133" y="736295"/>
                  </a:lnTo>
                  <a:lnTo>
                    <a:pt x="50177" y="732269"/>
                  </a:lnTo>
                  <a:close/>
                </a:path>
                <a:path w="334009" h="736600">
                  <a:moveTo>
                    <a:pt x="51219" y="405765"/>
                  </a:moveTo>
                  <a:lnTo>
                    <a:pt x="47650" y="400519"/>
                  </a:lnTo>
                  <a:lnTo>
                    <a:pt x="46520" y="397332"/>
                  </a:lnTo>
                  <a:lnTo>
                    <a:pt x="41478" y="398487"/>
                  </a:lnTo>
                  <a:lnTo>
                    <a:pt x="42392" y="403288"/>
                  </a:lnTo>
                  <a:lnTo>
                    <a:pt x="48145" y="403682"/>
                  </a:lnTo>
                  <a:lnTo>
                    <a:pt x="47701" y="408940"/>
                  </a:lnTo>
                  <a:lnTo>
                    <a:pt x="51219" y="405765"/>
                  </a:lnTo>
                  <a:close/>
                </a:path>
                <a:path w="334009" h="736600">
                  <a:moveTo>
                    <a:pt x="52971" y="461594"/>
                  </a:moveTo>
                  <a:lnTo>
                    <a:pt x="52451" y="454837"/>
                  </a:lnTo>
                  <a:lnTo>
                    <a:pt x="43662" y="461098"/>
                  </a:lnTo>
                  <a:lnTo>
                    <a:pt x="43726" y="465467"/>
                  </a:lnTo>
                  <a:lnTo>
                    <a:pt x="48933" y="467550"/>
                  </a:lnTo>
                  <a:lnTo>
                    <a:pt x="48006" y="460895"/>
                  </a:lnTo>
                  <a:lnTo>
                    <a:pt x="52971" y="461594"/>
                  </a:lnTo>
                  <a:close/>
                </a:path>
                <a:path w="334009" h="736600">
                  <a:moveTo>
                    <a:pt x="58343" y="403136"/>
                  </a:moveTo>
                  <a:lnTo>
                    <a:pt x="58216" y="400392"/>
                  </a:lnTo>
                  <a:lnTo>
                    <a:pt x="57810" y="397675"/>
                  </a:lnTo>
                  <a:lnTo>
                    <a:pt x="57162" y="395008"/>
                  </a:lnTo>
                  <a:lnTo>
                    <a:pt x="55664" y="398005"/>
                  </a:lnTo>
                  <a:lnTo>
                    <a:pt x="56057" y="400710"/>
                  </a:lnTo>
                  <a:lnTo>
                    <a:pt x="58343" y="403136"/>
                  </a:lnTo>
                  <a:close/>
                </a:path>
                <a:path w="334009" h="736600">
                  <a:moveTo>
                    <a:pt x="60261" y="391477"/>
                  </a:moveTo>
                  <a:lnTo>
                    <a:pt x="58864" y="388264"/>
                  </a:lnTo>
                  <a:lnTo>
                    <a:pt x="52311" y="384632"/>
                  </a:lnTo>
                  <a:lnTo>
                    <a:pt x="49530" y="385699"/>
                  </a:lnTo>
                  <a:lnTo>
                    <a:pt x="44907" y="381850"/>
                  </a:lnTo>
                  <a:lnTo>
                    <a:pt x="43738" y="380682"/>
                  </a:lnTo>
                  <a:lnTo>
                    <a:pt x="42443" y="379641"/>
                  </a:lnTo>
                  <a:lnTo>
                    <a:pt x="41033" y="378752"/>
                  </a:lnTo>
                  <a:lnTo>
                    <a:pt x="39878" y="386562"/>
                  </a:lnTo>
                  <a:lnTo>
                    <a:pt x="44627" y="391147"/>
                  </a:lnTo>
                  <a:lnTo>
                    <a:pt x="52324" y="393306"/>
                  </a:lnTo>
                  <a:lnTo>
                    <a:pt x="60007" y="393852"/>
                  </a:lnTo>
                  <a:lnTo>
                    <a:pt x="60261" y="391477"/>
                  </a:lnTo>
                  <a:close/>
                </a:path>
                <a:path w="334009" h="736600">
                  <a:moveTo>
                    <a:pt x="62585" y="75438"/>
                  </a:moveTo>
                  <a:lnTo>
                    <a:pt x="60375" y="74460"/>
                  </a:lnTo>
                  <a:lnTo>
                    <a:pt x="59347" y="73723"/>
                  </a:lnTo>
                  <a:lnTo>
                    <a:pt x="58343" y="75831"/>
                  </a:lnTo>
                  <a:lnTo>
                    <a:pt x="62585" y="75438"/>
                  </a:lnTo>
                  <a:close/>
                </a:path>
                <a:path w="334009" h="736600">
                  <a:moveTo>
                    <a:pt x="63576" y="52514"/>
                  </a:moveTo>
                  <a:lnTo>
                    <a:pt x="58750" y="49504"/>
                  </a:lnTo>
                  <a:lnTo>
                    <a:pt x="55118" y="51866"/>
                  </a:lnTo>
                  <a:lnTo>
                    <a:pt x="56896" y="54495"/>
                  </a:lnTo>
                  <a:lnTo>
                    <a:pt x="59334" y="56172"/>
                  </a:lnTo>
                  <a:lnTo>
                    <a:pt x="62433" y="56896"/>
                  </a:lnTo>
                  <a:lnTo>
                    <a:pt x="63576" y="52514"/>
                  </a:lnTo>
                  <a:close/>
                </a:path>
                <a:path w="334009" h="736600">
                  <a:moveTo>
                    <a:pt x="73545" y="0"/>
                  </a:moveTo>
                  <a:lnTo>
                    <a:pt x="71031" y="1397"/>
                  </a:lnTo>
                  <a:lnTo>
                    <a:pt x="70256" y="3467"/>
                  </a:lnTo>
                  <a:lnTo>
                    <a:pt x="71234" y="6184"/>
                  </a:lnTo>
                  <a:lnTo>
                    <a:pt x="72478" y="4292"/>
                  </a:lnTo>
                  <a:lnTo>
                    <a:pt x="73253" y="2235"/>
                  </a:lnTo>
                  <a:lnTo>
                    <a:pt x="73545" y="0"/>
                  </a:lnTo>
                  <a:close/>
                </a:path>
                <a:path w="334009" h="736600">
                  <a:moveTo>
                    <a:pt x="80162" y="708367"/>
                  </a:moveTo>
                  <a:lnTo>
                    <a:pt x="77101" y="700189"/>
                  </a:lnTo>
                  <a:lnTo>
                    <a:pt x="73037" y="706234"/>
                  </a:lnTo>
                  <a:lnTo>
                    <a:pt x="65735" y="711454"/>
                  </a:lnTo>
                  <a:lnTo>
                    <a:pt x="59118" y="711568"/>
                  </a:lnTo>
                  <a:lnTo>
                    <a:pt x="63715" y="717321"/>
                  </a:lnTo>
                  <a:lnTo>
                    <a:pt x="66128" y="715962"/>
                  </a:lnTo>
                  <a:lnTo>
                    <a:pt x="80162" y="708367"/>
                  </a:lnTo>
                  <a:close/>
                </a:path>
                <a:path w="334009" h="736600">
                  <a:moveTo>
                    <a:pt x="83045" y="71983"/>
                  </a:moveTo>
                  <a:lnTo>
                    <a:pt x="82042" y="68884"/>
                  </a:lnTo>
                  <a:lnTo>
                    <a:pt x="79641" y="71107"/>
                  </a:lnTo>
                  <a:lnTo>
                    <a:pt x="78740" y="73812"/>
                  </a:lnTo>
                  <a:lnTo>
                    <a:pt x="79298" y="77012"/>
                  </a:lnTo>
                  <a:lnTo>
                    <a:pt x="81876" y="75095"/>
                  </a:lnTo>
                  <a:lnTo>
                    <a:pt x="83045" y="71983"/>
                  </a:lnTo>
                  <a:close/>
                </a:path>
                <a:path w="334009" h="736600">
                  <a:moveTo>
                    <a:pt x="91224" y="659765"/>
                  </a:moveTo>
                  <a:lnTo>
                    <a:pt x="91097" y="657694"/>
                  </a:lnTo>
                  <a:lnTo>
                    <a:pt x="88976" y="655802"/>
                  </a:lnTo>
                  <a:lnTo>
                    <a:pt x="88061" y="657936"/>
                  </a:lnTo>
                  <a:lnTo>
                    <a:pt x="88188" y="659993"/>
                  </a:lnTo>
                  <a:lnTo>
                    <a:pt x="89344" y="661987"/>
                  </a:lnTo>
                  <a:lnTo>
                    <a:pt x="91224" y="659765"/>
                  </a:lnTo>
                  <a:close/>
                </a:path>
                <a:path w="334009" h="736600">
                  <a:moveTo>
                    <a:pt x="106870" y="361073"/>
                  </a:moveTo>
                  <a:lnTo>
                    <a:pt x="102946" y="357352"/>
                  </a:lnTo>
                  <a:lnTo>
                    <a:pt x="102946" y="353174"/>
                  </a:lnTo>
                  <a:lnTo>
                    <a:pt x="102057" y="346316"/>
                  </a:lnTo>
                  <a:lnTo>
                    <a:pt x="71424" y="323634"/>
                  </a:lnTo>
                  <a:lnTo>
                    <a:pt x="59448" y="323215"/>
                  </a:lnTo>
                  <a:lnTo>
                    <a:pt x="51892" y="326186"/>
                  </a:lnTo>
                  <a:lnTo>
                    <a:pt x="52717" y="328409"/>
                  </a:lnTo>
                  <a:lnTo>
                    <a:pt x="63347" y="336880"/>
                  </a:lnTo>
                  <a:lnTo>
                    <a:pt x="68122" y="342341"/>
                  </a:lnTo>
                  <a:lnTo>
                    <a:pt x="70650" y="348234"/>
                  </a:lnTo>
                  <a:lnTo>
                    <a:pt x="72732" y="354190"/>
                  </a:lnTo>
                  <a:lnTo>
                    <a:pt x="76174" y="359854"/>
                  </a:lnTo>
                  <a:lnTo>
                    <a:pt x="80759" y="366699"/>
                  </a:lnTo>
                  <a:lnTo>
                    <a:pt x="88455" y="377190"/>
                  </a:lnTo>
                  <a:lnTo>
                    <a:pt x="96418" y="383362"/>
                  </a:lnTo>
                  <a:lnTo>
                    <a:pt x="101790" y="377253"/>
                  </a:lnTo>
                  <a:lnTo>
                    <a:pt x="102666" y="373037"/>
                  </a:lnTo>
                  <a:lnTo>
                    <a:pt x="105257" y="369468"/>
                  </a:lnTo>
                  <a:lnTo>
                    <a:pt x="106870" y="361073"/>
                  </a:lnTo>
                  <a:close/>
                </a:path>
                <a:path w="334009" h="736600">
                  <a:moveTo>
                    <a:pt x="114376" y="264350"/>
                  </a:moveTo>
                  <a:lnTo>
                    <a:pt x="113449" y="257175"/>
                  </a:lnTo>
                  <a:lnTo>
                    <a:pt x="110299" y="252691"/>
                  </a:lnTo>
                  <a:lnTo>
                    <a:pt x="104546" y="254609"/>
                  </a:lnTo>
                  <a:lnTo>
                    <a:pt x="105816" y="259359"/>
                  </a:lnTo>
                  <a:lnTo>
                    <a:pt x="108292" y="268465"/>
                  </a:lnTo>
                  <a:lnTo>
                    <a:pt x="113474" y="270459"/>
                  </a:lnTo>
                  <a:lnTo>
                    <a:pt x="114376" y="264350"/>
                  </a:lnTo>
                  <a:close/>
                </a:path>
                <a:path w="334009" h="736600">
                  <a:moveTo>
                    <a:pt x="124142" y="675919"/>
                  </a:moveTo>
                  <a:lnTo>
                    <a:pt x="121043" y="672693"/>
                  </a:lnTo>
                  <a:lnTo>
                    <a:pt x="114998" y="670636"/>
                  </a:lnTo>
                  <a:lnTo>
                    <a:pt x="109639" y="670293"/>
                  </a:lnTo>
                  <a:lnTo>
                    <a:pt x="104101" y="671322"/>
                  </a:lnTo>
                  <a:lnTo>
                    <a:pt x="104863" y="678345"/>
                  </a:lnTo>
                  <a:lnTo>
                    <a:pt x="109753" y="675716"/>
                  </a:lnTo>
                  <a:lnTo>
                    <a:pt x="119049" y="674814"/>
                  </a:lnTo>
                  <a:lnTo>
                    <a:pt x="120675" y="679767"/>
                  </a:lnTo>
                  <a:lnTo>
                    <a:pt x="124142" y="675919"/>
                  </a:lnTo>
                  <a:close/>
                </a:path>
                <a:path w="334009" h="736600">
                  <a:moveTo>
                    <a:pt x="125056" y="263994"/>
                  </a:moveTo>
                  <a:lnTo>
                    <a:pt x="123761" y="262953"/>
                  </a:lnTo>
                  <a:lnTo>
                    <a:pt x="120027" y="264617"/>
                  </a:lnTo>
                  <a:lnTo>
                    <a:pt x="123901" y="267716"/>
                  </a:lnTo>
                  <a:lnTo>
                    <a:pt x="125056" y="263994"/>
                  </a:lnTo>
                  <a:close/>
                </a:path>
                <a:path w="334009" h="736600">
                  <a:moveTo>
                    <a:pt x="127101" y="323392"/>
                  </a:moveTo>
                  <a:lnTo>
                    <a:pt x="115176" y="319963"/>
                  </a:lnTo>
                  <a:lnTo>
                    <a:pt x="113157" y="326936"/>
                  </a:lnTo>
                  <a:lnTo>
                    <a:pt x="115189" y="332778"/>
                  </a:lnTo>
                  <a:lnTo>
                    <a:pt x="119824" y="336232"/>
                  </a:lnTo>
                  <a:lnTo>
                    <a:pt x="124574" y="335737"/>
                  </a:lnTo>
                  <a:lnTo>
                    <a:pt x="126911" y="329717"/>
                  </a:lnTo>
                  <a:lnTo>
                    <a:pt x="127101" y="323392"/>
                  </a:lnTo>
                  <a:close/>
                </a:path>
                <a:path w="334009" h="736600">
                  <a:moveTo>
                    <a:pt x="130454" y="269265"/>
                  </a:moveTo>
                  <a:lnTo>
                    <a:pt x="129120" y="269036"/>
                  </a:lnTo>
                  <a:lnTo>
                    <a:pt x="127825" y="269176"/>
                  </a:lnTo>
                  <a:lnTo>
                    <a:pt x="126593" y="269659"/>
                  </a:lnTo>
                  <a:lnTo>
                    <a:pt x="130454" y="269265"/>
                  </a:lnTo>
                  <a:close/>
                </a:path>
                <a:path w="334009" h="736600">
                  <a:moveTo>
                    <a:pt x="132702" y="361530"/>
                  </a:moveTo>
                  <a:lnTo>
                    <a:pt x="122783" y="364324"/>
                  </a:lnTo>
                  <a:lnTo>
                    <a:pt x="126593" y="370674"/>
                  </a:lnTo>
                  <a:lnTo>
                    <a:pt x="126047" y="377659"/>
                  </a:lnTo>
                  <a:lnTo>
                    <a:pt x="123177" y="383603"/>
                  </a:lnTo>
                  <a:lnTo>
                    <a:pt x="128524" y="389623"/>
                  </a:lnTo>
                  <a:lnTo>
                    <a:pt x="129463" y="381673"/>
                  </a:lnTo>
                  <a:lnTo>
                    <a:pt x="130111" y="373710"/>
                  </a:lnTo>
                  <a:lnTo>
                    <a:pt x="132702" y="361530"/>
                  </a:lnTo>
                  <a:close/>
                </a:path>
                <a:path w="334009" h="736600">
                  <a:moveTo>
                    <a:pt x="140144" y="371182"/>
                  </a:moveTo>
                  <a:lnTo>
                    <a:pt x="139763" y="369887"/>
                  </a:lnTo>
                  <a:lnTo>
                    <a:pt x="135610" y="366801"/>
                  </a:lnTo>
                  <a:lnTo>
                    <a:pt x="136410" y="369392"/>
                  </a:lnTo>
                  <a:lnTo>
                    <a:pt x="136791" y="370674"/>
                  </a:lnTo>
                  <a:lnTo>
                    <a:pt x="140144" y="371182"/>
                  </a:lnTo>
                  <a:close/>
                </a:path>
                <a:path w="334009" h="736600">
                  <a:moveTo>
                    <a:pt x="145288" y="672426"/>
                  </a:moveTo>
                  <a:lnTo>
                    <a:pt x="143522" y="671144"/>
                  </a:lnTo>
                  <a:lnTo>
                    <a:pt x="141592" y="670242"/>
                  </a:lnTo>
                  <a:lnTo>
                    <a:pt x="139484" y="669709"/>
                  </a:lnTo>
                  <a:lnTo>
                    <a:pt x="140614" y="672719"/>
                  </a:lnTo>
                  <a:lnTo>
                    <a:pt x="142544" y="673620"/>
                  </a:lnTo>
                  <a:lnTo>
                    <a:pt x="145288" y="672426"/>
                  </a:lnTo>
                  <a:close/>
                </a:path>
                <a:path w="334009" h="736600">
                  <a:moveTo>
                    <a:pt x="156438" y="376821"/>
                  </a:moveTo>
                  <a:lnTo>
                    <a:pt x="153238" y="370649"/>
                  </a:lnTo>
                  <a:lnTo>
                    <a:pt x="147002" y="370674"/>
                  </a:lnTo>
                  <a:lnTo>
                    <a:pt x="145592" y="371563"/>
                  </a:lnTo>
                  <a:lnTo>
                    <a:pt x="144310" y="372592"/>
                  </a:lnTo>
                  <a:lnTo>
                    <a:pt x="143141" y="373773"/>
                  </a:lnTo>
                  <a:lnTo>
                    <a:pt x="146431" y="376389"/>
                  </a:lnTo>
                  <a:lnTo>
                    <a:pt x="149809" y="378929"/>
                  </a:lnTo>
                  <a:lnTo>
                    <a:pt x="152806" y="381901"/>
                  </a:lnTo>
                  <a:lnTo>
                    <a:pt x="156438" y="376821"/>
                  </a:lnTo>
                  <a:close/>
                </a:path>
                <a:path w="334009" h="736600">
                  <a:moveTo>
                    <a:pt x="159308" y="642658"/>
                  </a:moveTo>
                  <a:lnTo>
                    <a:pt x="155333" y="642988"/>
                  </a:lnTo>
                  <a:lnTo>
                    <a:pt x="152920" y="639902"/>
                  </a:lnTo>
                  <a:lnTo>
                    <a:pt x="145478" y="638416"/>
                  </a:lnTo>
                  <a:lnTo>
                    <a:pt x="142633" y="643064"/>
                  </a:lnTo>
                  <a:lnTo>
                    <a:pt x="139217" y="643813"/>
                  </a:lnTo>
                  <a:lnTo>
                    <a:pt x="140233" y="645236"/>
                  </a:lnTo>
                  <a:lnTo>
                    <a:pt x="141401" y="646518"/>
                  </a:lnTo>
                  <a:lnTo>
                    <a:pt x="142709" y="647687"/>
                  </a:lnTo>
                  <a:lnTo>
                    <a:pt x="143471" y="652360"/>
                  </a:lnTo>
                  <a:lnTo>
                    <a:pt x="147916" y="654989"/>
                  </a:lnTo>
                  <a:lnTo>
                    <a:pt x="156781" y="650938"/>
                  </a:lnTo>
                  <a:lnTo>
                    <a:pt x="156476" y="646087"/>
                  </a:lnTo>
                  <a:lnTo>
                    <a:pt x="159308" y="642658"/>
                  </a:lnTo>
                  <a:close/>
                </a:path>
                <a:path w="334009" h="736600">
                  <a:moveTo>
                    <a:pt x="179298" y="437121"/>
                  </a:moveTo>
                  <a:lnTo>
                    <a:pt x="177101" y="430771"/>
                  </a:lnTo>
                  <a:lnTo>
                    <a:pt x="176123" y="424256"/>
                  </a:lnTo>
                  <a:lnTo>
                    <a:pt x="175844" y="418846"/>
                  </a:lnTo>
                  <a:lnTo>
                    <a:pt x="173583" y="416852"/>
                  </a:lnTo>
                  <a:lnTo>
                    <a:pt x="166674" y="420560"/>
                  </a:lnTo>
                  <a:lnTo>
                    <a:pt x="169976" y="416941"/>
                  </a:lnTo>
                  <a:lnTo>
                    <a:pt x="165011" y="412038"/>
                  </a:lnTo>
                  <a:lnTo>
                    <a:pt x="157365" y="413740"/>
                  </a:lnTo>
                  <a:lnTo>
                    <a:pt x="154978" y="418363"/>
                  </a:lnTo>
                  <a:lnTo>
                    <a:pt x="148272" y="411238"/>
                  </a:lnTo>
                  <a:lnTo>
                    <a:pt x="145732" y="406908"/>
                  </a:lnTo>
                  <a:lnTo>
                    <a:pt x="136232" y="402437"/>
                  </a:lnTo>
                  <a:lnTo>
                    <a:pt x="130276" y="401523"/>
                  </a:lnTo>
                  <a:lnTo>
                    <a:pt x="127228" y="396963"/>
                  </a:lnTo>
                  <a:lnTo>
                    <a:pt x="125196" y="399161"/>
                  </a:lnTo>
                  <a:lnTo>
                    <a:pt x="123913" y="401739"/>
                  </a:lnTo>
                  <a:lnTo>
                    <a:pt x="123355" y="404685"/>
                  </a:lnTo>
                  <a:lnTo>
                    <a:pt x="130136" y="407657"/>
                  </a:lnTo>
                  <a:lnTo>
                    <a:pt x="132803" y="412711"/>
                  </a:lnTo>
                  <a:lnTo>
                    <a:pt x="133070" y="419163"/>
                  </a:lnTo>
                  <a:lnTo>
                    <a:pt x="132664" y="426288"/>
                  </a:lnTo>
                  <a:lnTo>
                    <a:pt x="132499" y="433260"/>
                  </a:lnTo>
                  <a:lnTo>
                    <a:pt x="133642" y="438226"/>
                  </a:lnTo>
                  <a:lnTo>
                    <a:pt x="129806" y="452475"/>
                  </a:lnTo>
                  <a:lnTo>
                    <a:pt x="134035" y="459409"/>
                  </a:lnTo>
                  <a:lnTo>
                    <a:pt x="131483" y="466598"/>
                  </a:lnTo>
                  <a:lnTo>
                    <a:pt x="138684" y="468122"/>
                  </a:lnTo>
                  <a:lnTo>
                    <a:pt x="143281" y="455764"/>
                  </a:lnTo>
                  <a:lnTo>
                    <a:pt x="155587" y="455764"/>
                  </a:lnTo>
                  <a:lnTo>
                    <a:pt x="154508" y="465277"/>
                  </a:lnTo>
                  <a:lnTo>
                    <a:pt x="157213" y="468147"/>
                  </a:lnTo>
                  <a:lnTo>
                    <a:pt x="160680" y="466585"/>
                  </a:lnTo>
                  <a:lnTo>
                    <a:pt x="168833" y="455879"/>
                  </a:lnTo>
                  <a:lnTo>
                    <a:pt x="159118" y="453517"/>
                  </a:lnTo>
                  <a:lnTo>
                    <a:pt x="165760" y="448310"/>
                  </a:lnTo>
                  <a:lnTo>
                    <a:pt x="162979" y="438772"/>
                  </a:lnTo>
                  <a:lnTo>
                    <a:pt x="179298" y="437121"/>
                  </a:lnTo>
                  <a:close/>
                </a:path>
                <a:path w="334009" h="736600">
                  <a:moveTo>
                    <a:pt x="180327" y="361759"/>
                  </a:moveTo>
                  <a:lnTo>
                    <a:pt x="176822" y="356006"/>
                  </a:lnTo>
                  <a:lnTo>
                    <a:pt x="172834" y="350126"/>
                  </a:lnTo>
                  <a:lnTo>
                    <a:pt x="168148" y="344919"/>
                  </a:lnTo>
                  <a:lnTo>
                    <a:pt x="162534" y="341249"/>
                  </a:lnTo>
                  <a:lnTo>
                    <a:pt x="163182" y="346697"/>
                  </a:lnTo>
                  <a:lnTo>
                    <a:pt x="168770" y="352386"/>
                  </a:lnTo>
                  <a:lnTo>
                    <a:pt x="175679" y="357632"/>
                  </a:lnTo>
                  <a:lnTo>
                    <a:pt x="180327" y="361759"/>
                  </a:lnTo>
                  <a:close/>
                </a:path>
                <a:path w="334009" h="736600">
                  <a:moveTo>
                    <a:pt x="184734" y="609942"/>
                  </a:moveTo>
                  <a:lnTo>
                    <a:pt x="181343" y="608050"/>
                  </a:lnTo>
                  <a:lnTo>
                    <a:pt x="177444" y="608939"/>
                  </a:lnTo>
                  <a:lnTo>
                    <a:pt x="180327" y="613613"/>
                  </a:lnTo>
                  <a:lnTo>
                    <a:pt x="184734" y="609942"/>
                  </a:lnTo>
                  <a:close/>
                </a:path>
                <a:path w="334009" h="736600">
                  <a:moveTo>
                    <a:pt x="196062" y="455218"/>
                  </a:moveTo>
                  <a:lnTo>
                    <a:pt x="195961" y="448614"/>
                  </a:lnTo>
                  <a:lnTo>
                    <a:pt x="190677" y="443191"/>
                  </a:lnTo>
                  <a:lnTo>
                    <a:pt x="186842" y="441159"/>
                  </a:lnTo>
                  <a:lnTo>
                    <a:pt x="181876" y="440524"/>
                  </a:lnTo>
                  <a:lnTo>
                    <a:pt x="170891" y="445490"/>
                  </a:lnTo>
                  <a:lnTo>
                    <a:pt x="173799" y="451548"/>
                  </a:lnTo>
                  <a:lnTo>
                    <a:pt x="170903" y="460984"/>
                  </a:lnTo>
                  <a:lnTo>
                    <a:pt x="167284" y="462178"/>
                  </a:lnTo>
                  <a:lnTo>
                    <a:pt x="170129" y="471462"/>
                  </a:lnTo>
                  <a:lnTo>
                    <a:pt x="172224" y="476808"/>
                  </a:lnTo>
                  <a:lnTo>
                    <a:pt x="170268" y="481926"/>
                  </a:lnTo>
                  <a:lnTo>
                    <a:pt x="166344" y="485749"/>
                  </a:lnTo>
                  <a:lnTo>
                    <a:pt x="160604" y="487299"/>
                  </a:lnTo>
                  <a:lnTo>
                    <a:pt x="155460" y="489000"/>
                  </a:lnTo>
                  <a:lnTo>
                    <a:pt x="153314" y="493331"/>
                  </a:lnTo>
                  <a:lnTo>
                    <a:pt x="153492" y="500545"/>
                  </a:lnTo>
                  <a:lnTo>
                    <a:pt x="159118" y="507771"/>
                  </a:lnTo>
                  <a:lnTo>
                    <a:pt x="163131" y="513397"/>
                  </a:lnTo>
                  <a:lnTo>
                    <a:pt x="166814" y="516051"/>
                  </a:lnTo>
                  <a:lnTo>
                    <a:pt x="172097" y="515975"/>
                  </a:lnTo>
                  <a:lnTo>
                    <a:pt x="177749" y="522630"/>
                  </a:lnTo>
                  <a:lnTo>
                    <a:pt x="176390" y="527494"/>
                  </a:lnTo>
                  <a:lnTo>
                    <a:pt x="183730" y="534022"/>
                  </a:lnTo>
                  <a:lnTo>
                    <a:pt x="189344" y="529501"/>
                  </a:lnTo>
                  <a:lnTo>
                    <a:pt x="195427" y="518718"/>
                  </a:lnTo>
                  <a:lnTo>
                    <a:pt x="188150" y="513943"/>
                  </a:lnTo>
                  <a:lnTo>
                    <a:pt x="186270" y="507809"/>
                  </a:lnTo>
                  <a:lnTo>
                    <a:pt x="185000" y="498525"/>
                  </a:lnTo>
                  <a:lnTo>
                    <a:pt x="185864" y="488264"/>
                  </a:lnTo>
                  <a:lnTo>
                    <a:pt x="188048" y="478066"/>
                  </a:lnTo>
                  <a:lnTo>
                    <a:pt x="190715" y="468934"/>
                  </a:lnTo>
                  <a:lnTo>
                    <a:pt x="193484" y="462241"/>
                  </a:lnTo>
                  <a:lnTo>
                    <a:pt x="196062" y="455218"/>
                  </a:lnTo>
                  <a:close/>
                </a:path>
                <a:path w="334009" h="736600">
                  <a:moveTo>
                    <a:pt x="199567" y="378028"/>
                  </a:moveTo>
                  <a:lnTo>
                    <a:pt x="198780" y="372808"/>
                  </a:lnTo>
                  <a:lnTo>
                    <a:pt x="197332" y="366407"/>
                  </a:lnTo>
                  <a:lnTo>
                    <a:pt x="192201" y="363715"/>
                  </a:lnTo>
                  <a:lnTo>
                    <a:pt x="191020" y="366420"/>
                  </a:lnTo>
                  <a:lnTo>
                    <a:pt x="191554" y="368731"/>
                  </a:lnTo>
                  <a:lnTo>
                    <a:pt x="193763" y="370674"/>
                  </a:lnTo>
                  <a:lnTo>
                    <a:pt x="195211" y="373507"/>
                  </a:lnTo>
                  <a:lnTo>
                    <a:pt x="197142" y="375958"/>
                  </a:lnTo>
                  <a:lnTo>
                    <a:pt x="199567" y="378028"/>
                  </a:lnTo>
                  <a:close/>
                </a:path>
                <a:path w="334009" h="736600">
                  <a:moveTo>
                    <a:pt x="205143" y="334721"/>
                  </a:moveTo>
                  <a:lnTo>
                    <a:pt x="203860" y="334200"/>
                  </a:lnTo>
                  <a:lnTo>
                    <a:pt x="200634" y="335813"/>
                  </a:lnTo>
                  <a:lnTo>
                    <a:pt x="201930" y="336321"/>
                  </a:lnTo>
                  <a:lnTo>
                    <a:pt x="204508" y="337362"/>
                  </a:lnTo>
                  <a:lnTo>
                    <a:pt x="205143" y="334721"/>
                  </a:lnTo>
                  <a:close/>
                </a:path>
                <a:path w="334009" h="736600">
                  <a:moveTo>
                    <a:pt x="211213" y="359257"/>
                  </a:moveTo>
                  <a:lnTo>
                    <a:pt x="209359" y="348538"/>
                  </a:lnTo>
                  <a:lnTo>
                    <a:pt x="204165" y="341249"/>
                  </a:lnTo>
                  <a:lnTo>
                    <a:pt x="195110" y="342773"/>
                  </a:lnTo>
                  <a:lnTo>
                    <a:pt x="193433" y="339496"/>
                  </a:lnTo>
                  <a:lnTo>
                    <a:pt x="195173" y="337312"/>
                  </a:lnTo>
                  <a:lnTo>
                    <a:pt x="193395" y="330085"/>
                  </a:lnTo>
                  <a:lnTo>
                    <a:pt x="187553" y="324256"/>
                  </a:lnTo>
                  <a:lnTo>
                    <a:pt x="184086" y="322262"/>
                  </a:lnTo>
                  <a:lnTo>
                    <a:pt x="181889" y="318427"/>
                  </a:lnTo>
                  <a:lnTo>
                    <a:pt x="186372" y="315379"/>
                  </a:lnTo>
                  <a:lnTo>
                    <a:pt x="193548" y="313829"/>
                  </a:lnTo>
                  <a:lnTo>
                    <a:pt x="199351" y="314528"/>
                  </a:lnTo>
                  <a:lnTo>
                    <a:pt x="198475" y="308825"/>
                  </a:lnTo>
                  <a:lnTo>
                    <a:pt x="189255" y="306539"/>
                  </a:lnTo>
                  <a:lnTo>
                    <a:pt x="176669" y="305384"/>
                  </a:lnTo>
                  <a:lnTo>
                    <a:pt x="175336" y="298665"/>
                  </a:lnTo>
                  <a:lnTo>
                    <a:pt x="168770" y="297497"/>
                  </a:lnTo>
                  <a:lnTo>
                    <a:pt x="169265" y="301891"/>
                  </a:lnTo>
                  <a:lnTo>
                    <a:pt x="171310" y="306514"/>
                  </a:lnTo>
                  <a:lnTo>
                    <a:pt x="172097" y="310692"/>
                  </a:lnTo>
                  <a:lnTo>
                    <a:pt x="168770" y="313753"/>
                  </a:lnTo>
                  <a:lnTo>
                    <a:pt x="162610" y="315963"/>
                  </a:lnTo>
                  <a:lnTo>
                    <a:pt x="160794" y="301167"/>
                  </a:lnTo>
                  <a:lnTo>
                    <a:pt x="158064" y="296557"/>
                  </a:lnTo>
                  <a:lnTo>
                    <a:pt x="151231" y="290080"/>
                  </a:lnTo>
                  <a:lnTo>
                    <a:pt x="141643" y="286321"/>
                  </a:lnTo>
                  <a:lnTo>
                    <a:pt x="133172" y="287629"/>
                  </a:lnTo>
                  <a:lnTo>
                    <a:pt x="129717" y="296341"/>
                  </a:lnTo>
                  <a:lnTo>
                    <a:pt x="126657" y="291693"/>
                  </a:lnTo>
                  <a:lnTo>
                    <a:pt x="122415" y="295617"/>
                  </a:lnTo>
                  <a:lnTo>
                    <a:pt x="117551" y="293065"/>
                  </a:lnTo>
                  <a:lnTo>
                    <a:pt x="113372" y="291744"/>
                  </a:lnTo>
                  <a:lnTo>
                    <a:pt x="116039" y="296151"/>
                  </a:lnTo>
                  <a:lnTo>
                    <a:pt x="120789" y="298411"/>
                  </a:lnTo>
                  <a:lnTo>
                    <a:pt x="124980" y="301040"/>
                  </a:lnTo>
                  <a:lnTo>
                    <a:pt x="124040" y="297281"/>
                  </a:lnTo>
                  <a:lnTo>
                    <a:pt x="132054" y="299567"/>
                  </a:lnTo>
                  <a:lnTo>
                    <a:pt x="129070" y="302958"/>
                  </a:lnTo>
                  <a:lnTo>
                    <a:pt x="124472" y="304990"/>
                  </a:lnTo>
                  <a:lnTo>
                    <a:pt x="119011" y="303606"/>
                  </a:lnTo>
                  <a:lnTo>
                    <a:pt x="99187" y="273075"/>
                  </a:lnTo>
                  <a:lnTo>
                    <a:pt x="102997" y="268871"/>
                  </a:lnTo>
                  <a:lnTo>
                    <a:pt x="96012" y="261861"/>
                  </a:lnTo>
                  <a:lnTo>
                    <a:pt x="90271" y="252120"/>
                  </a:lnTo>
                  <a:lnTo>
                    <a:pt x="87122" y="241554"/>
                  </a:lnTo>
                  <a:lnTo>
                    <a:pt x="87947" y="232117"/>
                  </a:lnTo>
                  <a:lnTo>
                    <a:pt x="90919" y="224624"/>
                  </a:lnTo>
                  <a:lnTo>
                    <a:pt x="87134" y="217805"/>
                  </a:lnTo>
                  <a:lnTo>
                    <a:pt x="93179" y="203060"/>
                  </a:lnTo>
                  <a:lnTo>
                    <a:pt x="104089" y="202526"/>
                  </a:lnTo>
                  <a:lnTo>
                    <a:pt x="109613" y="196519"/>
                  </a:lnTo>
                  <a:lnTo>
                    <a:pt x="107683" y="203098"/>
                  </a:lnTo>
                  <a:lnTo>
                    <a:pt x="112344" y="197802"/>
                  </a:lnTo>
                  <a:lnTo>
                    <a:pt x="110871" y="191579"/>
                  </a:lnTo>
                  <a:lnTo>
                    <a:pt x="115595" y="178015"/>
                  </a:lnTo>
                  <a:lnTo>
                    <a:pt x="117881" y="170522"/>
                  </a:lnTo>
                  <a:lnTo>
                    <a:pt x="119214" y="162864"/>
                  </a:lnTo>
                  <a:lnTo>
                    <a:pt x="118910" y="155130"/>
                  </a:lnTo>
                  <a:lnTo>
                    <a:pt x="113538" y="157670"/>
                  </a:lnTo>
                  <a:lnTo>
                    <a:pt x="115989" y="150241"/>
                  </a:lnTo>
                  <a:lnTo>
                    <a:pt x="109410" y="140944"/>
                  </a:lnTo>
                  <a:lnTo>
                    <a:pt x="103809" y="140716"/>
                  </a:lnTo>
                  <a:lnTo>
                    <a:pt x="100838" y="131318"/>
                  </a:lnTo>
                  <a:lnTo>
                    <a:pt x="99187" y="124434"/>
                  </a:lnTo>
                  <a:lnTo>
                    <a:pt x="98806" y="118008"/>
                  </a:lnTo>
                  <a:lnTo>
                    <a:pt x="99758" y="111696"/>
                  </a:lnTo>
                  <a:lnTo>
                    <a:pt x="102069" y="105143"/>
                  </a:lnTo>
                  <a:lnTo>
                    <a:pt x="102260" y="100520"/>
                  </a:lnTo>
                  <a:lnTo>
                    <a:pt x="100330" y="95440"/>
                  </a:lnTo>
                  <a:lnTo>
                    <a:pt x="97205" y="92532"/>
                  </a:lnTo>
                  <a:lnTo>
                    <a:pt x="93840" y="94411"/>
                  </a:lnTo>
                  <a:lnTo>
                    <a:pt x="92151" y="97142"/>
                  </a:lnTo>
                  <a:lnTo>
                    <a:pt x="91859" y="103149"/>
                  </a:lnTo>
                  <a:lnTo>
                    <a:pt x="84442" y="101790"/>
                  </a:lnTo>
                  <a:lnTo>
                    <a:pt x="78409" y="98577"/>
                  </a:lnTo>
                  <a:lnTo>
                    <a:pt x="75920" y="101739"/>
                  </a:lnTo>
                  <a:lnTo>
                    <a:pt x="74434" y="98501"/>
                  </a:lnTo>
                  <a:lnTo>
                    <a:pt x="71323" y="96227"/>
                  </a:lnTo>
                  <a:lnTo>
                    <a:pt x="62560" y="90779"/>
                  </a:lnTo>
                  <a:lnTo>
                    <a:pt x="54940" y="85344"/>
                  </a:lnTo>
                  <a:lnTo>
                    <a:pt x="45008" y="88646"/>
                  </a:lnTo>
                  <a:lnTo>
                    <a:pt x="41744" y="87007"/>
                  </a:lnTo>
                  <a:lnTo>
                    <a:pt x="35991" y="86499"/>
                  </a:lnTo>
                  <a:lnTo>
                    <a:pt x="38138" y="90512"/>
                  </a:lnTo>
                  <a:lnTo>
                    <a:pt x="28079" y="90512"/>
                  </a:lnTo>
                  <a:lnTo>
                    <a:pt x="32766" y="94627"/>
                  </a:lnTo>
                  <a:lnTo>
                    <a:pt x="32613" y="99034"/>
                  </a:lnTo>
                  <a:lnTo>
                    <a:pt x="32067" y="105219"/>
                  </a:lnTo>
                  <a:lnTo>
                    <a:pt x="28752" y="124561"/>
                  </a:lnTo>
                  <a:lnTo>
                    <a:pt x="29210" y="135204"/>
                  </a:lnTo>
                  <a:lnTo>
                    <a:pt x="34683" y="156210"/>
                  </a:lnTo>
                  <a:lnTo>
                    <a:pt x="34620" y="167386"/>
                  </a:lnTo>
                  <a:lnTo>
                    <a:pt x="34036" y="176276"/>
                  </a:lnTo>
                  <a:lnTo>
                    <a:pt x="35267" y="184480"/>
                  </a:lnTo>
                  <a:lnTo>
                    <a:pt x="37274" y="192532"/>
                  </a:lnTo>
                  <a:lnTo>
                    <a:pt x="39014" y="200926"/>
                  </a:lnTo>
                  <a:lnTo>
                    <a:pt x="36766" y="206184"/>
                  </a:lnTo>
                  <a:lnTo>
                    <a:pt x="29641" y="203174"/>
                  </a:lnTo>
                  <a:lnTo>
                    <a:pt x="23190" y="197497"/>
                  </a:lnTo>
                  <a:lnTo>
                    <a:pt x="24003" y="194487"/>
                  </a:lnTo>
                  <a:lnTo>
                    <a:pt x="23456" y="191376"/>
                  </a:lnTo>
                  <a:lnTo>
                    <a:pt x="20154" y="193840"/>
                  </a:lnTo>
                  <a:lnTo>
                    <a:pt x="17513" y="189941"/>
                  </a:lnTo>
                  <a:lnTo>
                    <a:pt x="12636" y="192392"/>
                  </a:lnTo>
                  <a:lnTo>
                    <a:pt x="13119" y="197662"/>
                  </a:lnTo>
                  <a:lnTo>
                    <a:pt x="14820" y="201942"/>
                  </a:lnTo>
                  <a:lnTo>
                    <a:pt x="13081" y="210502"/>
                  </a:lnTo>
                  <a:lnTo>
                    <a:pt x="19964" y="209423"/>
                  </a:lnTo>
                  <a:lnTo>
                    <a:pt x="22110" y="221703"/>
                  </a:lnTo>
                  <a:lnTo>
                    <a:pt x="22682" y="231267"/>
                  </a:lnTo>
                  <a:lnTo>
                    <a:pt x="30022" y="244119"/>
                  </a:lnTo>
                  <a:lnTo>
                    <a:pt x="31877" y="249656"/>
                  </a:lnTo>
                  <a:lnTo>
                    <a:pt x="33693" y="260985"/>
                  </a:lnTo>
                  <a:lnTo>
                    <a:pt x="40525" y="270395"/>
                  </a:lnTo>
                  <a:lnTo>
                    <a:pt x="39585" y="260756"/>
                  </a:lnTo>
                  <a:lnTo>
                    <a:pt x="43243" y="264553"/>
                  </a:lnTo>
                  <a:lnTo>
                    <a:pt x="46723" y="276326"/>
                  </a:lnTo>
                  <a:lnTo>
                    <a:pt x="51015" y="280009"/>
                  </a:lnTo>
                  <a:lnTo>
                    <a:pt x="56629" y="279603"/>
                  </a:lnTo>
                  <a:lnTo>
                    <a:pt x="56972" y="274688"/>
                  </a:lnTo>
                  <a:lnTo>
                    <a:pt x="55054" y="268109"/>
                  </a:lnTo>
                  <a:lnTo>
                    <a:pt x="53886" y="262686"/>
                  </a:lnTo>
                  <a:lnTo>
                    <a:pt x="59524" y="264769"/>
                  </a:lnTo>
                  <a:lnTo>
                    <a:pt x="68148" y="268757"/>
                  </a:lnTo>
                  <a:lnTo>
                    <a:pt x="74320" y="273862"/>
                  </a:lnTo>
                  <a:lnTo>
                    <a:pt x="72631" y="279273"/>
                  </a:lnTo>
                  <a:lnTo>
                    <a:pt x="68834" y="281978"/>
                  </a:lnTo>
                  <a:lnTo>
                    <a:pt x="56591" y="293458"/>
                  </a:lnTo>
                  <a:lnTo>
                    <a:pt x="62191" y="303428"/>
                  </a:lnTo>
                  <a:lnTo>
                    <a:pt x="62750" y="309892"/>
                  </a:lnTo>
                  <a:lnTo>
                    <a:pt x="66040" y="309499"/>
                  </a:lnTo>
                  <a:lnTo>
                    <a:pt x="67322" y="307543"/>
                  </a:lnTo>
                  <a:lnTo>
                    <a:pt x="65862" y="304469"/>
                  </a:lnTo>
                  <a:lnTo>
                    <a:pt x="72834" y="304584"/>
                  </a:lnTo>
                  <a:lnTo>
                    <a:pt x="76022" y="308444"/>
                  </a:lnTo>
                  <a:lnTo>
                    <a:pt x="74777" y="315302"/>
                  </a:lnTo>
                  <a:lnTo>
                    <a:pt x="77050" y="307263"/>
                  </a:lnTo>
                  <a:lnTo>
                    <a:pt x="82105" y="314325"/>
                  </a:lnTo>
                  <a:lnTo>
                    <a:pt x="80581" y="318401"/>
                  </a:lnTo>
                  <a:lnTo>
                    <a:pt x="84556" y="317754"/>
                  </a:lnTo>
                  <a:lnTo>
                    <a:pt x="90385" y="320192"/>
                  </a:lnTo>
                  <a:lnTo>
                    <a:pt x="96469" y="314109"/>
                  </a:lnTo>
                  <a:lnTo>
                    <a:pt x="97256" y="309829"/>
                  </a:lnTo>
                  <a:lnTo>
                    <a:pt x="107251" y="302209"/>
                  </a:lnTo>
                  <a:lnTo>
                    <a:pt x="113525" y="307238"/>
                  </a:lnTo>
                  <a:lnTo>
                    <a:pt x="120015" y="309156"/>
                  </a:lnTo>
                  <a:lnTo>
                    <a:pt x="124472" y="313423"/>
                  </a:lnTo>
                  <a:lnTo>
                    <a:pt x="135470" y="323215"/>
                  </a:lnTo>
                  <a:lnTo>
                    <a:pt x="140462" y="328942"/>
                  </a:lnTo>
                  <a:lnTo>
                    <a:pt x="143243" y="335038"/>
                  </a:lnTo>
                  <a:lnTo>
                    <a:pt x="143776" y="337820"/>
                  </a:lnTo>
                  <a:lnTo>
                    <a:pt x="148691" y="341884"/>
                  </a:lnTo>
                  <a:lnTo>
                    <a:pt x="149796" y="337007"/>
                  </a:lnTo>
                  <a:lnTo>
                    <a:pt x="149733" y="334365"/>
                  </a:lnTo>
                  <a:lnTo>
                    <a:pt x="149009" y="331901"/>
                  </a:lnTo>
                  <a:lnTo>
                    <a:pt x="147637" y="329590"/>
                  </a:lnTo>
                  <a:lnTo>
                    <a:pt x="147104" y="328295"/>
                  </a:lnTo>
                  <a:lnTo>
                    <a:pt x="141351" y="320509"/>
                  </a:lnTo>
                  <a:lnTo>
                    <a:pt x="144424" y="321487"/>
                  </a:lnTo>
                  <a:lnTo>
                    <a:pt x="138239" y="317601"/>
                  </a:lnTo>
                  <a:lnTo>
                    <a:pt x="139852" y="309270"/>
                  </a:lnTo>
                  <a:lnTo>
                    <a:pt x="135509" y="304088"/>
                  </a:lnTo>
                  <a:lnTo>
                    <a:pt x="141617" y="304977"/>
                  </a:lnTo>
                  <a:lnTo>
                    <a:pt x="147231" y="308673"/>
                  </a:lnTo>
                  <a:lnTo>
                    <a:pt x="152031" y="313690"/>
                  </a:lnTo>
                  <a:lnTo>
                    <a:pt x="155714" y="318566"/>
                  </a:lnTo>
                  <a:lnTo>
                    <a:pt x="160375" y="323278"/>
                  </a:lnTo>
                  <a:lnTo>
                    <a:pt x="165684" y="326796"/>
                  </a:lnTo>
                  <a:lnTo>
                    <a:pt x="170853" y="330644"/>
                  </a:lnTo>
                  <a:lnTo>
                    <a:pt x="175069" y="336372"/>
                  </a:lnTo>
                  <a:lnTo>
                    <a:pt x="176301" y="338886"/>
                  </a:lnTo>
                  <a:lnTo>
                    <a:pt x="173482" y="343750"/>
                  </a:lnTo>
                  <a:lnTo>
                    <a:pt x="181127" y="345401"/>
                  </a:lnTo>
                  <a:lnTo>
                    <a:pt x="184480" y="348234"/>
                  </a:lnTo>
                  <a:lnTo>
                    <a:pt x="191046" y="351383"/>
                  </a:lnTo>
                  <a:lnTo>
                    <a:pt x="193586" y="355434"/>
                  </a:lnTo>
                  <a:lnTo>
                    <a:pt x="199326" y="352412"/>
                  </a:lnTo>
                  <a:lnTo>
                    <a:pt x="202933" y="348716"/>
                  </a:lnTo>
                  <a:lnTo>
                    <a:pt x="205955" y="349351"/>
                  </a:lnTo>
                  <a:lnTo>
                    <a:pt x="205333" y="354088"/>
                  </a:lnTo>
                  <a:lnTo>
                    <a:pt x="196596" y="356209"/>
                  </a:lnTo>
                  <a:lnTo>
                    <a:pt x="208305" y="373113"/>
                  </a:lnTo>
                  <a:lnTo>
                    <a:pt x="210223" y="367995"/>
                  </a:lnTo>
                  <a:lnTo>
                    <a:pt x="211213" y="359257"/>
                  </a:lnTo>
                  <a:close/>
                </a:path>
                <a:path w="334009" h="736600">
                  <a:moveTo>
                    <a:pt x="211721" y="528955"/>
                  </a:moveTo>
                  <a:lnTo>
                    <a:pt x="208902" y="522846"/>
                  </a:lnTo>
                  <a:lnTo>
                    <a:pt x="206222" y="519633"/>
                  </a:lnTo>
                  <a:lnTo>
                    <a:pt x="202450" y="521487"/>
                  </a:lnTo>
                  <a:lnTo>
                    <a:pt x="200113" y="527062"/>
                  </a:lnTo>
                  <a:lnTo>
                    <a:pt x="205041" y="529310"/>
                  </a:lnTo>
                  <a:lnTo>
                    <a:pt x="211721" y="528955"/>
                  </a:lnTo>
                  <a:close/>
                </a:path>
                <a:path w="334009" h="736600">
                  <a:moveTo>
                    <a:pt x="212559" y="339725"/>
                  </a:moveTo>
                  <a:lnTo>
                    <a:pt x="211328" y="338683"/>
                  </a:lnTo>
                  <a:lnTo>
                    <a:pt x="209918" y="338429"/>
                  </a:lnTo>
                  <a:lnTo>
                    <a:pt x="208318" y="338950"/>
                  </a:lnTo>
                  <a:lnTo>
                    <a:pt x="212559" y="339725"/>
                  </a:lnTo>
                  <a:close/>
                </a:path>
                <a:path w="334009" h="736600">
                  <a:moveTo>
                    <a:pt x="212928" y="397637"/>
                  </a:moveTo>
                  <a:lnTo>
                    <a:pt x="208711" y="391109"/>
                  </a:lnTo>
                  <a:lnTo>
                    <a:pt x="202387" y="385559"/>
                  </a:lnTo>
                  <a:lnTo>
                    <a:pt x="196951" y="380644"/>
                  </a:lnTo>
                  <a:lnTo>
                    <a:pt x="194589" y="377825"/>
                  </a:lnTo>
                  <a:lnTo>
                    <a:pt x="190906" y="374726"/>
                  </a:lnTo>
                  <a:lnTo>
                    <a:pt x="186461" y="371132"/>
                  </a:lnTo>
                  <a:lnTo>
                    <a:pt x="177253" y="366763"/>
                  </a:lnTo>
                  <a:lnTo>
                    <a:pt x="175260" y="366814"/>
                  </a:lnTo>
                  <a:lnTo>
                    <a:pt x="176682" y="370497"/>
                  </a:lnTo>
                  <a:lnTo>
                    <a:pt x="175526" y="380276"/>
                  </a:lnTo>
                  <a:lnTo>
                    <a:pt x="181140" y="387807"/>
                  </a:lnTo>
                  <a:lnTo>
                    <a:pt x="176403" y="388073"/>
                  </a:lnTo>
                  <a:lnTo>
                    <a:pt x="176022" y="393890"/>
                  </a:lnTo>
                  <a:lnTo>
                    <a:pt x="175653" y="398145"/>
                  </a:lnTo>
                  <a:lnTo>
                    <a:pt x="179527" y="393827"/>
                  </a:lnTo>
                  <a:lnTo>
                    <a:pt x="183273" y="388518"/>
                  </a:lnTo>
                  <a:lnTo>
                    <a:pt x="187223" y="385343"/>
                  </a:lnTo>
                  <a:lnTo>
                    <a:pt x="191744" y="387426"/>
                  </a:lnTo>
                  <a:lnTo>
                    <a:pt x="194411" y="390525"/>
                  </a:lnTo>
                  <a:lnTo>
                    <a:pt x="197345" y="393407"/>
                  </a:lnTo>
                  <a:lnTo>
                    <a:pt x="202717" y="401002"/>
                  </a:lnTo>
                  <a:lnTo>
                    <a:pt x="208902" y="401218"/>
                  </a:lnTo>
                  <a:lnTo>
                    <a:pt x="212026" y="405498"/>
                  </a:lnTo>
                  <a:lnTo>
                    <a:pt x="212928" y="397637"/>
                  </a:lnTo>
                  <a:close/>
                </a:path>
                <a:path w="334009" h="736600">
                  <a:moveTo>
                    <a:pt x="215379" y="506882"/>
                  </a:moveTo>
                  <a:lnTo>
                    <a:pt x="214287" y="504532"/>
                  </a:lnTo>
                  <a:lnTo>
                    <a:pt x="211277" y="504291"/>
                  </a:lnTo>
                  <a:lnTo>
                    <a:pt x="210286" y="505523"/>
                  </a:lnTo>
                  <a:lnTo>
                    <a:pt x="210413" y="508406"/>
                  </a:lnTo>
                  <a:lnTo>
                    <a:pt x="214096" y="508177"/>
                  </a:lnTo>
                  <a:lnTo>
                    <a:pt x="215379" y="506882"/>
                  </a:lnTo>
                  <a:close/>
                </a:path>
                <a:path w="334009" h="736600">
                  <a:moveTo>
                    <a:pt x="216585" y="309460"/>
                  </a:moveTo>
                  <a:lnTo>
                    <a:pt x="213309" y="302666"/>
                  </a:lnTo>
                  <a:lnTo>
                    <a:pt x="205740" y="298678"/>
                  </a:lnTo>
                  <a:lnTo>
                    <a:pt x="204038" y="305130"/>
                  </a:lnTo>
                  <a:lnTo>
                    <a:pt x="204431" y="312000"/>
                  </a:lnTo>
                  <a:lnTo>
                    <a:pt x="206654" y="318389"/>
                  </a:lnTo>
                  <a:lnTo>
                    <a:pt x="210413" y="323443"/>
                  </a:lnTo>
                  <a:lnTo>
                    <a:pt x="215607" y="317055"/>
                  </a:lnTo>
                  <a:lnTo>
                    <a:pt x="216585" y="309460"/>
                  </a:lnTo>
                  <a:close/>
                </a:path>
                <a:path w="334009" h="736600">
                  <a:moveTo>
                    <a:pt x="217233" y="453809"/>
                  </a:moveTo>
                  <a:lnTo>
                    <a:pt x="215480" y="437857"/>
                  </a:lnTo>
                  <a:lnTo>
                    <a:pt x="215150" y="429856"/>
                  </a:lnTo>
                  <a:lnTo>
                    <a:pt x="209791" y="430961"/>
                  </a:lnTo>
                  <a:lnTo>
                    <a:pt x="208280" y="447738"/>
                  </a:lnTo>
                  <a:lnTo>
                    <a:pt x="207365" y="451815"/>
                  </a:lnTo>
                  <a:lnTo>
                    <a:pt x="204520" y="460806"/>
                  </a:lnTo>
                  <a:lnTo>
                    <a:pt x="197027" y="478116"/>
                  </a:lnTo>
                  <a:lnTo>
                    <a:pt x="194297" y="487121"/>
                  </a:lnTo>
                  <a:lnTo>
                    <a:pt x="194856" y="495211"/>
                  </a:lnTo>
                  <a:lnTo>
                    <a:pt x="192341" y="503123"/>
                  </a:lnTo>
                  <a:lnTo>
                    <a:pt x="191554" y="511111"/>
                  </a:lnTo>
                  <a:lnTo>
                    <a:pt x="197662" y="508609"/>
                  </a:lnTo>
                  <a:lnTo>
                    <a:pt x="200621" y="499859"/>
                  </a:lnTo>
                  <a:lnTo>
                    <a:pt x="202361" y="489597"/>
                  </a:lnTo>
                  <a:lnTo>
                    <a:pt x="204749" y="482511"/>
                  </a:lnTo>
                  <a:lnTo>
                    <a:pt x="210273" y="476046"/>
                  </a:lnTo>
                  <a:lnTo>
                    <a:pt x="216128" y="470814"/>
                  </a:lnTo>
                  <a:lnTo>
                    <a:pt x="217093" y="461810"/>
                  </a:lnTo>
                  <a:lnTo>
                    <a:pt x="217233" y="453809"/>
                  </a:lnTo>
                  <a:close/>
                </a:path>
                <a:path w="334009" h="736600">
                  <a:moveTo>
                    <a:pt x="218846" y="472020"/>
                  </a:moveTo>
                  <a:lnTo>
                    <a:pt x="215265" y="472084"/>
                  </a:lnTo>
                  <a:lnTo>
                    <a:pt x="215773" y="473075"/>
                  </a:lnTo>
                  <a:lnTo>
                    <a:pt x="215785" y="475894"/>
                  </a:lnTo>
                  <a:lnTo>
                    <a:pt x="216801" y="474599"/>
                  </a:lnTo>
                  <a:lnTo>
                    <a:pt x="217830" y="473316"/>
                  </a:lnTo>
                  <a:lnTo>
                    <a:pt x="218846" y="472020"/>
                  </a:lnTo>
                  <a:close/>
                </a:path>
                <a:path w="334009" h="736600">
                  <a:moveTo>
                    <a:pt x="233184" y="457390"/>
                  </a:moveTo>
                  <a:lnTo>
                    <a:pt x="231076" y="457606"/>
                  </a:lnTo>
                  <a:lnTo>
                    <a:pt x="228422" y="455777"/>
                  </a:lnTo>
                  <a:lnTo>
                    <a:pt x="229222" y="460044"/>
                  </a:lnTo>
                  <a:lnTo>
                    <a:pt x="231457" y="458317"/>
                  </a:lnTo>
                  <a:lnTo>
                    <a:pt x="232778" y="457606"/>
                  </a:lnTo>
                  <a:lnTo>
                    <a:pt x="233184" y="457390"/>
                  </a:lnTo>
                  <a:close/>
                </a:path>
                <a:path w="334009" h="736600">
                  <a:moveTo>
                    <a:pt x="233794" y="457073"/>
                  </a:moveTo>
                  <a:lnTo>
                    <a:pt x="233184" y="457390"/>
                  </a:lnTo>
                  <a:lnTo>
                    <a:pt x="233527" y="457352"/>
                  </a:lnTo>
                  <a:lnTo>
                    <a:pt x="233794" y="457073"/>
                  </a:lnTo>
                  <a:close/>
                </a:path>
                <a:path w="334009" h="736600">
                  <a:moveTo>
                    <a:pt x="235483" y="417207"/>
                  </a:moveTo>
                  <a:lnTo>
                    <a:pt x="234873" y="412559"/>
                  </a:lnTo>
                  <a:lnTo>
                    <a:pt x="231406" y="408635"/>
                  </a:lnTo>
                  <a:lnTo>
                    <a:pt x="225882" y="408978"/>
                  </a:lnTo>
                  <a:lnTo>
                    <a:pt x="227711" y="412483"/>
                  </a:lnTo>
                  <a:lnTo>
                    <a:pt x="228727" y="416915"/>
                  </a:lnTo>
                  <a:lnTo>
                    <a:pt x="232448" y="419036"/>
                  </a:lnTo>
                  <a:lnTo>
                    <a:pt x="235483" y="417207"/>
                  </a:lnTo>
                  <a:close/>
                </a:path>
                <a:path w="334009" h="736600">
                  <a:moveTo>
                    <a:pt x="243078" y="499503"/>
                  </a:moveTo>
                  <a:lnTo>
                    <a:pt x="241592" y="492696"/>
                  </a:lnTo>
                  <a:lnTo>
                    <a:pt x="239344" y="485546"/>
                  </a:lnTo>
                  <a:lnTo>
                    <a:pt x="234886" y="480568"/>
                  </a:lnTo>
                  <a:lnTo>
                    <a:pt x="226771" y="480250"/>
                  </a:lnTo>
                  <a:lnTo>
                    <a:pt x="221716" y="483349"/>
                  </a:lnTo>
                  <a:lnTo>
                    <a:pt x="215849" y="489165"/>
                  </a:lnTo>
                  <a:lnTo>
                    <a:pt x="212166" y="495541"/>
                  </a:lnTo>
                  <a:lnTo>
                    <a:pt x="213639" y="500291"/>
                  </a:lnTo>
                  <a:lnTo>
                    <a:pt x="217385" y="506336"/>
                  </a:lnTo>
                  <a:lnTo>
                    <a:pt x="226745" y="505066"/>
                  </a:lnTo>
                  <a:lnTo>
                    <a:pt x="236905" y="501205"/>
                  </a:lnTo>
                  <a:lnTo>
                    <a:pt x="243078" y="499503"/>
                  </a:lnTo>
                  <a:close/>
                </a:path>
                <a:path w="334009" h="736600">
                  <a:moveTo>
                    <a:pt x="250342" y="367169"/>
                  </a:moveTo>
                  <a:lnTo>
                    <a:pt x="248805" y="367423"/>
                  </a:lnTo>
                  <a:lnTo>
                    <a:pt x="248031" y="367563"/>
                  </a:lnTo>
                  <a:lnTo>
                    <a:pt x="249085" y="368515"/>
                  </a:lnTo>
                  <a:lnTo>
                    <a:pt x="249859" y="368388"/>
                  </a:lnTo>
                  <a:lnTo>
                    <a:pt x="250342" y="367169"/>
                  </a:lnTo>
                  <a:close/>
                </a:path>
                <a:path w="334009" h="736600">
                  <a:moveTo>
                    <a:pt x="255231" y="526021"/>
                  </a:moveTo>
                  <a:lnTo>
                    <a:pt x="251828" y="519747"/>
                  </a:lnTo>
                  <a:lnTo>
                    <a:pt x="247230" y="523862"/>
                  </a:lnTo>
                  <a:lnTo>
                    <a:pt x="248094" y="526859"/>
                  </a:lnTo>
                  <a:lnTo>
                    <a:pt x="250380" y="529234"/>
                  </a:lnTo>
                  <a:lnTo>
                    <a:pt x="253403" y="530059"/>
                  </a:lnTo>
                  <a:lnTo>
                    <a:pt x="255231" y="526021"/>
                  </a:lnTo>
                  <a:close/>
                </a:path>
                <a:path w="334009" h="736600">
                  <a:moveTo>
                    <a:pt x="271678" y="490994"/>
                  </a:moveTo>
                  <a:lnTo>
                    <a:pt x="270878" y="487324"/>
                  </a:lnTo>
                  <a:lnTo>
                    <a:pt x="269100" y="481177"/>
                  </a:lnTo>
                  <a:lnTo>
                    <a:pt x="263931" y="482866"/>
                  </a:lnTo>
                  <a:lnTo>
                    <a:pt x="264947" y="484390"/>
                  </a:lnTo>
                  <a:lnTo>
                    <a:pt x="266103" y="485813"/>
                  </a:lnTo>
                  <a:lnTo>
                    <a:pt x="267373" y="487121"/>
                  </a:lnTo>
                  <a:lnTo>
                    <a:pt x="268833" y="488378"/>
                  </a:lnTo>
                  <a:lnTo>
                    <a:pt x="270268" y="489673"/>
                  </a:lnTo>
                  <a:lnTo>
                    <a:pt x="271678" y="490994"/>
                  </a:lnTo>
                  <a:close/>
                </a:path>
                <a:path w="334009" h="736600">
                  <a:moveTo>
                    <a:pt x="286346" y="438785"/>
                  </a:moveTo>
                  <a:lnTo>
                    <a:pt x="283413" y="435343"/>
                  </a:lnTo>
                  <a:lnTo>
                    <a:pt x="281381" y="430517"/>
                  </a:lnTo>
                  <a:lnTo>
                    <a:pt x="276669" y="429107"/>
                  </a:lnTo>
                  <a:lnTo>
                    <a:pt x="278269" y="424180"/>
                  </a:lnTo>
                  <a:lnTo>
                    <a:pt x="275831" y="417474"/>
                  </a:lnTo>
                  <a:lnTo>
                    <a:pt x="272135" y="410603"/>
                  </a:lnTo>
                  <a:lnTo>
                    <a:pt x="270002" y="405180"/>
                  </a:lnTo>
                  <a:lnTo>
                    <a:pt x="269405" y="399351"/>
                  </a:lnTo>
                  <a:lnTo>
                    <a:pt x="272034" y="394169"/>
                  </a:lnTo>
                  <a:lnTo>
                    <a:pt x="266801" y="386029"/>
                  </a:lnTo>
                  <a:lnTo>
                    <a:pt x="274472" y="386956"/>
                  </a:lnTo>
                  <a:lnTo>
                    <a:pt x="264960" y="381228"/>
                  </a:lnTo>
                  <a:lnTo>
                    <a:pt x="260680" y="382714"/>
                  </a:lnTo>
                  <a:lnTo>
                    <a:pt x="261391" y="370649"/>
                  </a:lnTo>
                  <a:lnTo>
                    <a:pt x="255498" y="370408"/>
                  </a:lnTo>
                  <a:lnTo>
                    <a:pt x="245402" y="368198"/>
                  </a:lnTo>
                  <a:lnTo>
                    <a:pt x="243713" y="368109"/>
                  </a:lnTo>
                  <a:lnTo>
                    <a:pt x="231825" y="371919"/>
                  </a:lnTo>
                  <a:lnTo>
                    <a:pt x="224840" y="366280"/>
                  </a:lnTo>
                  <a:lnTo>
                    <a:pt x="219011" y="370674"/>
                  </a:lnTo>
                  <a:lnTo>
                    <a:pt x="222059" y="378904"/>
                  </a:lnTo>
                  <a:lnTo>
                    <a:pt x="225602" y="385940"/>
                  </a:lnTo>
                  <a:lnTo>
                    <a:pt x="232562" y="391566"/>
                  </a:lnTo>
                  <a:lnTo>
                    <a:pt x="242481" y="400316"/>
                  </a:lnTo>
                  <a:lnTo>
                    <a:pt x="248399" y="404342"/>
                  </a:lnTo>
                  <a:lnTo>
                    <a:pt x="253085" y="405117"/>
                  </a:lnTo>
                  <a:lnTo>
                    <a:pt x="251447" y="408952"/>
                  </a:lnTo>
                  <a:lnTo>
                    <a:pt x="251625" y="414032"/>
                  </a:lnTo>
                  <a:lnTo>
                    <a:pt x="246849" y="415556"/>
                  </a:lnTo>
                  <a:lnTo>
                    <a:pt x="249224" y="417512"/>
                  </a:lnTo>
                  <a:lnTo>
                    <a:pt x="251155" y="419823"/>
                  </a:lnTo>
                  <a:lnTo>
                    <a:pt x="252653" y="422516"/>
                  </a:lnTo>
                  <a:lnTo>
                    <a:pt x="248526" y="417982"/>
                  </a:lnTo>
                  <a:lnTo>
                    <a:pt x="246138" y="423748"/>
                  </a:lnTo>
                  <a:lnTo>
                    <a:pt x="237553" y="428739"/>
                  </a:lnTo>
                  <a:lnTo>
                    <a:pt x="229387" y="420331"/>
                  </a:lnTo>
                  <a:lnTo>
                    <a:pt x="227126" y="416331"/>
                  </a:lnTo>
                  <a:lnTo>
                    <a:pt x="226123" y="422706"/>
                  </a:lnTo>
                  <a:lnTo>
                    <a:pt x="228130" y="432282"/>
                  </a:lnTo>
                  <a:lnTo>
                    <a:pt x="231965" y="441413"/>
                  </a:lnTo>
                  <a:lnTo>
                    <a:pt x="236423" y="446506"/>
                  </a:lnTo>
                  <a:lnTo>
                    <a:pt x="237744" y="442683"/>
                  </a:lnTo>
                  <a:lnTo>
                    <a:pt x="241668" y="444779"/>
                  </a:lnTo>
                  <a:lnTo>
                    <a:pt x="245833" y="449834"/>
                  </a:lnTo>
                  <a:lnTo>
                    <a:pt x="247878" y="454825"/>
                  </a:lnTo>
                  <a:lnTo>
                    <a:pt x="248132" y="464362"/>
                  </a:lnTo>
                  <a:lnTo>
                    <a:pt x="249072" y="472643"/>
                  </a:lnTo>
                  <a:lnTo>
                    <a:pt x="252552" y="479615"/>
                  </a:lnTo>
                  <a:lnTo>
                    <a:pt x="260438" y="485203"/>
                  </a:lnTo>
                  <a:lnTo>
                    <a:pt x="259829" y="481126"/>
                  </a:lnTo>
                  <a:lnTo>
                    <a:pt x="257733" y="477405"/>
                  </a:lnTo>
                  <a:lnTo>
                    <a:pt x="257695" y="473214"/>
                  </a:lnTo>
                  <a:lnTo>
                    <a:pt x="259969" y="475729"/>
                  </a:lnTo>
                  <a:lnTo>
                    <a:pt x="267843" y="475945"/>
                  </a:lnTo>
                  <a:lnTo>
                    <a:pt x="269024" y="469277"/>
                  </a:lnTo>
                  <a:lnTo>
                    <a:pt x="263232" y="458050"/>
                  </a:lnTo>
                  <a:lnTo>
                    <a:pt x="258495" y="450113"/>
                  </a:lnTo>
                  <a:lnTo>
                    <a:pt x="257492" y="450837"/>
                  </a:lnTo>
                  <a:lnTo>
                    <a:pt x="256603" y="438632"/>
                  </a:lnTo>
                  <a:lnTo>
                    <a:pt x="257644" y="431076"/>
                  </a:lnTo>
                  <a:lnTo>
                    <a:pt x="253453" y="427558"/>
                  </a:lnTo>
                  <a:lnTo>
                    <a:pt x="256679" y="426732"/>
                  </a:lnTo>
                  <a:lnTo>
                    <a:pt x="265760" y="435584"/>
                  </a:lnTo>
                  <a:lnTo>
                    <a:pt x="269392" y="431330"/>
                  </a:lnTo>
                  <a:lnTo>
                    <a:pt x="282714" y="436638"/>
                  </a:lnTo>
                  <a:lnTo>
                    <a:pt x="286346" y="438785"/>
                  </a:lnTo>
                  <a:close/>
                </a:path>
                <a:path w="334009" h="736600">
                  <a:moveTo>
                    <a:pt x="289534" y="496100"/>
                  </a:moveTo>
                  <a:lnTo>
                    <a:pt x="288213" y="487870"/>
                  </a:lnTo>
                  <a:lnTo>
                    <a:pt x="286804" y="481380"/>
                  </a:lnTo>
                  <a:lnTo>
                    <a:pt x="284695" y="478447"/>
                  </a:lnTo>
                  <a:lnTo>
                    <a:pt x="283616" y="472109"/>
                  </a:lnTo>
                  <a:lnTo>
                    <a:pt x="285648" y="469684"/>
                  </a:lnTo>
                  <a:lnTo>
                    <a:pt x="284505" y="466623"/>
                  </a:lnTo>
                  <a:lnTo>
                    <a:pt x="276885" y="469874"/>
                  </a:lnTo>
                  <a:lnTo>
                    <a:pt x="282981" y="476351"/>
                  </a:lnTo>
                  <a:lnTo>
                    <a:pt x="278701" y="481317"/>
                  </a:lnTo>
                  <a:lnTo>
                    <a:pt x="281787" y="481825"/>
                  </a:lnTo>
                  <a:lnTo>
                    <a:pt x="283845" y="483844"/>
                  </a:lnTo>
                  <a:lnTo>
                    <a:pt x="282956" y="487121"/>
                  </a:lnTo>
                  <a:lnTo>
                    <a:pt x="286042" y="489267"/>
                  </a:lnTo>
                  <a:lnTo>
                    <a:pt x="286435" y="492544"/>
                  </a:lnTo>
                  <a:lnTo>
                    <a:pt x="283756" y="495249"/>
                  </a:lnTo>
                  <a:lnTo>
                    <a:pt x="289534" y="496100"/>
                  </a:lnTo>
                  <a:close/>
                </a:path>
                <a:path w="334009" h="736600">
                  <a:moveTo>
                    <a:pt x="291172" y="702233"/>
                  </a:moveTo>
                  <a:lnTo>
                    <a:pt x="289877" y="701001"/>
                  </a:lnTo>
                  <a:lnTo>
                    <a:pt x="288569" y="700874"/>
                  </a:lnTo>
                  <a:lnTo>
                    <a:pt x="287261" y="701852"/>
                  </a:lnTo>
                  <a:lnTo>
                    <a:pt x="288493" y="702551"/>
                  </a:lnTo>
                  <a:lnTo>
                    <a:pt x="289814" y="702678"/>
                  </a:lnTo>
                  <a:lnTo>
                    <a:pt x="291172" y="702233"/>
                  </a:lnTo>
                  <a:close/>
                </a:path>
                <a:path w="334009" h="736600">
                  <a:moveTo>
                    <a:pt x="310578" y="497840"/>
                  </a:moveTo>
                  <a:lnTo>
                    <a:pt x="305943" y="487895"/>
                  </a:lnTo>
                  <a:lnTo>
                    <a:pt x="301764" y="487121"/>
                  </a:lnTo>
                  <a:lnTo>
                    <a:pt x="299834" y="489724"/>
                  </a:lnTo>
                  <a:lnTo>
                    <a:pt x="298272" y="499846"/>
                  </a:lnTo>
                  <a:lnTo>
                    <a:pt x="297688" y="499465"/>
                  </a:lnTo>
                  <a:lnTo>
                    <a:pt x="297230" y="502437"/>
                  </a:lnTo>
                  <a:lnTo>
                    <a:pt x="297878" y="505142"/>
                  </a:lnTo>
                  <a:lnTo>
                    <a:pt x="299618" y="507593"/>
                  </a:lnTo>
                  <a:lnTo>
                    <a:pt x="302272" y="504850"/>
                  </a:lnTo>
                  <a:lnTo>
                    <a:pt x="300405" y="501180"/>
                  </a:lnTo>
                  <a:lnTo>
                    <a:pt x="299212" y="500430"/>
                  </a:lnTo>
                  <a:lnTo>
                    <a:pt x="310578" y="497840"/>
                  </a:lnTo>
                  <a:close/>
                </a:path>
                <a:path w="334009" h="736600">
                  <a:moveTo>
                    <a:pt x="325297" y="635279"/>
                  </a:moveTo>
                  <a:lnTo>
                    <a:pt x="323989" y="632231"/>
                  </a:lnTo>
                  <a:lnTo>
                    <a:pt x="321271" y="630237"/>
                  </a:lnTo>
                  <a:lnTo>
                    <a:pt x="320192" y="630732"/>
                  </a:lnTo>
                  <a:lnTo>
                    <a:pt x="325297" y="635279"/>
                  </a:lnTo>
                  <a:close/>
                </a:path>
                <a:path w="334009" h="736600">
                  <a:moveTo>
                    <a:pt x="333438" y="612000"/>
                  </a:moveTo>
                  <a:lnTo>
                    <a:pt x="333311" y="607187"/>
                  </a:lnTo>
                  <a:lnTo>
                    <a:pt x="332320" y="601294"/>
                  </a:lnTo>
                  <a:lnTo>
                    <a:pt x="331025" y="595134"/>
                  </a:lnTo>
                  <a:lnTo>
                    <a:pt x="329831" y="588645"/>
                  </a:lnTo>
                  <a:lnTo>
                    <a:pt x="321310" y="588619"/>
                  </a:lnTo>
                  <a:lnTo>
                    <a:pt x="322351" y="586435"/>
                  </a:lnTo>
                  <a:lnTo>
                    <a:pt x="325005" y="580910"/>
                  </a:lnTo>
                  <a:lnTo>
                    <a:pt x="326656" y="577481"/>
                  </a:lnTo>
                  <a:lnTo>
                    <a:pt x="326707" y="573773"/>
                  </a:lnTo>
                  <a:lnTo>
                    <a:pt x="326758" y="570280"/>
                  </a:lnTo>
                  <a:lnTo>
                    <a:pt x="326821" y="566966"/>
                  </a:lnTo>
                  <a:lnTo>
                    <a:pt x="319481" y="570280"/>
                  </a:lnTo>
                  <a:lnTo>
                    <a:pt x="323126" y="563473"/>
                  </a:lnTo>
                  <a:lnTo>
                    <a:pt x="319024" y="558507"/>
                  </a:lnTo>
                  <a:lnTo>
                    <a:pt x="316014" y="556615"/>
                  </a:lnTo>
                  <a:lnTo>
                    <a:pt x="312635" y="554482"/>
                  </a:lnTo>
                  <a:lnTo>
                    <a:pt x="309448" y="550545"/>
                  </a:lnTo>
                  <a:lnTo>
                    <a:pt x="309613" y="547281"/>
                  </a:lnTo>
                  <a:lnTo>
                    <a:pt x="315976" y="545757"/>
                  </a:lnTo>
                  <a:lnTo>
                    <a:pt x="318681" y="538772"/>
                  </a:lnTo>
                  <a:lnTo>
                    <a:pt x="319455" y="536803"/>
                  </a:lnTo>
                  <a:lnTo>
                    <a:pt x="315010" y="535203"/>
                  </a:lnTo>
                  <a:lnTo>
                    <a:pt x="313055" y="534492"/>
                  </a:lnTo>
                  <a:lnTo>
                    <a:pt x="310591" y="527939"/>
                  </a:lnTo>
                  <a:lnTo>
                    <a:pt x="311861" y="522439"/>
                  </a:lnTo>
                  <a:lnTo>
                    <a:pt x="312915" y="517906"/>
                  </a:lnTo>
                  <a:lnTo>
                    <a:pt x="304101" y="522439"/>
                  </a:lnTo>
                  <a:lnTo>
                    <a:pt x="303199" y="520661"/>
                  </a:lnTo>
                  <a:lnTo>
                    <a:pt x="297395" y="512356"/>
                  </a:lnTo>
                  <a:lnTo>
                    <a:pt x="300570" y="509752"/>
                  </a:lnTo>
                  <a:lnTo>
                    <a:pt x="286118" y="505345"/>
                  </a:lnTo>
                  <a:lnTo>
                    <a:pt x="284746" y="498500"/>
                  </a:lnTo>
                  <a:lnTo>
                    <a:pt x="278117" y="495604"/>
                  </a:lnTo>
                  <a:lnTo>
                    <a:pt x="276948" y="502577"/>
                  </a:lnTo>
                  <a:lnTo>
                    <a:pt x="278460" y="510019"/>
                  </a:lnTo>
                  <a:lnTo>
                    <a:pt x="281228" y="517372"/>
                  </a:lnTo>
                  <a:lnTo>
                    <a:pt x="283794" y="524078"/>
                  </a:lnTo>
                  <a:lnTo>
                    <a:pt x="284391" y="525957"/>
                  </a:lnTo>
                  <a:lnTo>
                    <a:pt x="287147" y="532917"/>
                  </a:lnTo>
                  <a:lnTo>
                    <a:pt x="279234" y="535203"/>
                  </a:lnTo>
                  <a:lnTo>
                    <a:pt x="273075" y="534098"/>
                  </a:lnTo>
                  <a:lnTo>
                    <a:pt x="271132" y="529272"/>
                  </a:lnTo>
                  <a:lnTo>
                    <a:pt x="269468" y="535889"/>
                  </a:lnTo>
                  <a:lnTo>
                    <a:pt x="268554" y="538772"/>
                  </a:lnTo>
                  <a:lnTo>
                    <a:pt x="266331" y="538137"/>
                  </a:lnTo>
                  <a:lnTo>
                    <a:pt x="260705" y="534162"/>
                  </a:lnTo>
                  <a:lnTo>
                    <a:pt x="256120" y="534441"/>
                  </a:lnTo>
                  <a:lnTo>
                    <a:pt x="255231" y="541959"/>
                  </a:lnTo>
                  <a:lnTo>
                    <a:pt x="254660" y="551014"/>
                  </a:lnTo>
                  <a:lnTo>
                    <a:pt x="251053" y="555866"/>
                  </a:lnTo>
                  <a:lnTo>
                    <a:pt x="245706" y="556615"/>
                  </a:lnTo>
                  <a:lnTo>
                    <a:pt x="244678" y="550151"/>
                  </a:lnTo>
                  <a:lnTo>
                    <a:pt x="234607" y="554697"/>
                  </a:lnTo>
                  <a:lnTo>
                    <a:pt x="236016" y="564108"/>
                  </a:lnTo>
                  <a:lnTo>
                    <a:pt x="232460" y="573773"/>
                  </a:lnTo>
                  <a:lnTo>
                    <a:pt x="224764" y="571411"/>
                  </a:lnTo>
                  <a:lnTo>
                    <a:pt x="218719" y="576338"/>
                  </a:lnTo>
                  <a:lnTo>
                    <a:pt x="214884" y="580631"/>
                  </a:lnTo>
                  <a:lnTo>
                    <a:pt x="208661" y="580910"/>
                  </a:lnTo>
                  <a:lnTo>
                    <a:pt x="215036" y="576338"/>
                  </a:lnTo>
                  <a:lnTo>
                    <a:pt x="215671" y="575894"/>
                  </a:lnTo>
                  <a:lnTo>
                    <a:pt x="219113" y="573608"/>
                  </a:lnTo>
                  <a:lnTo>
                    <a:pt x="210820" y="551002"/>
                  </a:lnTo>
                  <a:lnTo>
                    <a:pt x="206171" y="553262"/>
                  </a:lnTo>
                  <a:lnTo>
                    <a:pt x="205155" y="550113"/>
                  </a:lnTo>
                  <a:lnTo>
                    <a:pt x="203225" y="546087"/>
                  </a:lnTo>
                  <a:lnTo>
                    <a:pt x="199186" y="546303"/>
                  </a:lnTo>
                  <a:lnTo>
                    <a:pt x="198361" y="551903"/>
                  </a:lnTo>
                  <a:lnTo>
                    <a:pt x="194106" y="554291"/>
                  </a:lnTo>
                  <a:lnTo>
                    <a:pt x="188849" y="555777"/>
                  </a:lnTo>
                  <a:lnTo>
                    <a:pt x="185000" y="558647"/>
                  </a:lnTo>
                  <a:lnTo>
                    <a:pt x="181305" y="565467"/>
                  </a:lnTo>
                  <a:lnTo>
                    <a:pt x="184467" y="571741"/>
                  </a:lnTo>
                  <a:lnTo>
                    <a:pt x="175958" y="574548"/>
                  </a:lnTo>
                  <a:lnTo>
                    <a:pt x="168948" y="575970"/>
                  </a:lnTo>
                  <a:lnTo>
                    <a:pt x="161582" y="577151"/>
                  </a:lnTo>
                  <a:lnTo>
                    <a:pt x="155054" y="579843"/>
                  </a:lnTo>
                  <a:lnTo>
                    <a:pt x="150583" y="585800"/>
                  </a:lnTo>
                  <a:lnTo>
                    <a:pt x="148971" y="590156"/>
                  </a:lnTo>
                  <a:lnTo>
                    <a:pt x="148920" y="590829"/>
                  </a:lnTo>
                  <a:lnTo>
                    <a:pt x="149771" y="595134"/>
                  </a:lnTo>
                  <a:lnTo>
                    <a:pt x="149885" y="596290"/>
                  </a:lnTo>
                  <a:lnTo>
                    <a:pt x="148704" y="607187"/>
                  </a:lnTo>
                  <a:lnTo>
                    <a:pt x="145364" y="613613"/>
                  </a:lnTo>
                  <a:lnTo>
                    <a:pt x="142709" y="619417"/>
                  </a:lnTo>
                  <a:lnTo>
                    <a:pt x="143916" y="626262"/>
                  </a:lnTo>
                  <a:lnTo>
                    <a:pt x="148602" y="629691"/>
                  </a:lnTo>
                  <a:lnTo>
                    <a:pt x="153885" y="628675"/>
                  </a:lnTo>
                  <a:lnTo>
                    <a:pt x="156857" y="622185"/>
                  </a:lnTo>
                  <a:lnTo>
                    <a:pt x="157264" y="617524"/>
                  </a:lnTo>
                  <a:lnTo>
                    <a:pt x="159283" y="604659"/>
                  </a:lnTo>
                  <a:lnTo>
                    <a:pt x="162839" y="603237"/>
                  </a:lnTo>
                  <a:lnTo>
                    <a:pt x="164896" y="600024"/>
                  </a:lnTo>
                  <a:lnTo>
                    <a:pt x="167132" y="594410"/>
                  </a:lnTo>
                  <a:lnTo>
                    <a:pt x="170065" y="589940"/>
                  </a:lnTo>
                  <a:lnTo>
                    <a:pt x="174155" y="590156"/>
                  </a:lnTo>
                  <a:lnTo>
                    <a:pt x="178803" y="593737"/>
                  </a:lnTo>
                  <a:lnTo>
                    <a:pt x="176936" y="601294"/>
                  </a:lnTo>
                  <a:lnTo>
                    <a:pt x="176936" y="601510"/>
                  </a:lnTo>
                  <a:lnTo>
                    <a:pt x="180594" y="605485"/>
                  </a:lnTo>
                  <a:lnTo>
                    <a:pt x="181597" y="598678"/>
                  </a:lnTo>
                  <a:lnTo>
                    <a:pt x="184048" y="601992"/>
                  </a:lnTo>
                  <a:lnTo>
                    <a:pt x="186016" y="605485"/>
                  </a:lnTo>
                  <a:lnTo>
                    <a:pt x="187528" y="601294"/>
                  </a:lnTo>
                  <a:lnTo>
                    <a:pt x="186956" y="598678"/>
                  </a:lnTo>
                  <a:lnTo>
                    <a:pt x="186258" y="595490"/>
                  </a:lnTo>
                  <a:lnTo>
                    <a:pt x="191439" y="593496"/>
                  </a:lnTo>
                  <a:lnTo>
                    <a:pt x="193763" y="596290"/>
                  </a:lnTo>
                  <a:lnTo>
                    <a:pt x="193319" y="599655"/>
                  </a:lnTo>
                  <a:lnTo>
                    <a:pt x="190639" y="602005"/>
                  </a:lnTo>
                  <a:lnTo>
                    <a:pt x="195973" y="602195"/>
                  </a:lnTo>
                  <a:lnTo>
                    <a:pt x="199313" y="608787"/>
                  </a:lnTo>
                  <a:lnTo>
                    <a:pt x="204609" y="607809"/>
                  </a:lnTo>
                  <a:lnTo>
                    <a:pt x="202996" y="605472"/>
                  </a:lnTo>
                  <a:lnTo>
                    <a:pt x="201002" y="602284"/>
                  </a:lnTo>
                  <a:lnTo>
                    <a:pt x="201193" y="597598"/>
                  </a:lnTo>
                  <a:lnTo>
                    <a:pt x="204927" y="597789"/>
                  </a:lnTo>
                  <a:lnTo>
                    <a:pt x="204978" y="597598"/>
                  </a:lnTo>
                  <a:lnTo>
                    <a:pt x="206121" y="593496"/>
                  </a:lnTo>
                  <a:lnTo>
                    <a:pt x="206260" y="593001"/>
                  </a:lnTo>
                  <a:lnTo>
                    <a:pt x="206540" y="592023"/>
                  </a:lnTo>
                  <a:lnTo>
                    <a:pt x="201891" y="593001"/>
                  </a:lnTo>
                  <a:lnTo>
                    <a:pt x="205955" y="589940"/>
                  </a:lnTo>
                  <a:lnTo>
                    <a:pt x="210604" y="586435"/>
                  </a:lnTo>
                  <a:lnTo>
                    <a:pt x="213880" y="590829"/>
                  </a:lnTo>
                  <a:lnTo>
                    <a:pt x="216382" y="592404"/>
                  </a:lnTo>
                  <a:lnTo>
                    <a:pt x="222580" y="595909"/>
                  </a:lnTo>
                  <a:lnTo>
                    <a:pt x="228066" y="599236"/>
                  </a:lnTo>
                  <a:lnTo>
                    <a:pt x="232498" y="603694"/>
                  </a:lnTo>
                  <a:lnTo>
                    <a:pt x="235496" y="610552"/>
                  </a:lnTo>
                  <a:lnTo>
                    <a:pt x="237045" y="616699"/>
                  </a:lnTo>
                  <a:lnTo>
                    <a:pt x="228714" y="622465"/>
                  </a:lnTo>
                  <a:lnTo>
                    <a:pt x="227431" y="635279"/>
                  </a:lnTo>
                  <a:lnTo>
                    <a:pt x="227469" y="635800"/>
                  </a:lnTo>
                  <a:lnTo>
                    <a:pt x="230936" y="644664"/>
                  </a:lnTo>
                  <a:lnTo>
                    <a:pt x="232321" y="651154"/>
                  </a:lnTo>
                  <a:lnTo>
                    <a:pt x="262686" y="677379"/>
                  </a:lnTo>
                  <a:lnTo>
                    <a:pt x="269163" y="679615"/>
                  </a:lnTo>
                  <a:lnTo>
                    <a:pt x="273862" y="678891"/>
                  </a:lnTo>
                  <a:lnTo>
                    <a:pt x="277253" y="675906"/>
                  </a:lnTo>
                  <a:lnTo>
                    <a:pt x="275450" y="668832"/>
                  </a:lnTo>
                  <a:lnTo>
                    <a:pt x="281876" y="669163"/>
                  </a:lnTo>
                  <a:lnTo>
                    <a:pt x="282092" y="673747"/>
                  </a:lnTo>
                  <a:lnTo>
                    <a:pt x="282625" y="683323"/>
                  </a:lnTo>
                  <a:lnTo>
                    <a:pt x="284759" y="691718"/>
                  </a:lnTo>
                  <a:lnTo>
                    <a:pt x="289750" y="692746"/>
                  </a:lnTo>
                  <a:lnTo>
                    <a:pt x="294271" y="687755"/>
                  </a:lnTo>
                  <a:lnTo>
                    <a:pt x="297942" y="680491"/>
                  </a:lnTo>
                  <a:lnTo>
                    <a:pt x="300240" y="672668"/>
                  </a:lnTo>
                  <a:lnTo>
                    <a:pt x="300469" y="668832"/>
                  </a:lnTo>
                  <a:lnTo>
                    <a:pt x="300634" y="666013"/>
                  </a:lnTo>
                  <a:lnTo>
                    <a:pt x="298551" y="659244"/>
                  </a:lnTo>
                  <a:lnTo>
                    <a:pt x="295008" y="653796"/>
                  </a:lnTo>
                  <a:lnTo>
                    <a:pt x="290969" y="648703"/>
                  </a:lnTo>
                  <a:lnTo>
                    <a:pt x="287426" y="643064"/>
                  </a:lnTo>
                  <a:lnTo>
                    <a:pt x="287997" y="635800"/>
                  </a:lnTo>
                  <a:lnTo>
                    <a:pt x="291960" y="624865"/>
                  </a:lnTo>
                  <a:lnTo>
                    <a:pt x="294005" y="621118"/>
                  </a:lnTo>
                  <a:lnTo>
                    <a:pt x="299542" y="627481"/>
                  </a:lnTo>
                  <a:lnTo>
                    <a:pt x="301231" y="631837"/>
                  </a:lnTo>
                  <a:lnTo>
                    <a:pt x="302450" y="627659"/>
                  </a:lnTo>
                  <a:lnTo>
                    <a:pt x="301294" y="623531"/>
                  </a:lnTo>
                  <a:lnTo>
                    <a:pt x="300431" y="619455"/>
                  </a:lnTo>
                  <a:lnTo>
                    <a:pt x="294233" y="620687"/>
                  </a:lnTo>
                  <a:lnTo>
                    <a:pt x="297192" y="615264"/>
                  </a:lnTo>
                  <a:lnTo>
                    <a:pt x="301574" y="612000"/>
                  </a:lnTo>
                  <a:lnTo>
                    <a:pt x="304927" y="613613"/>
                  </a:lnTo>
                  <a:lnTo>
                    <a:pt x="312343" y="629526"/>
                  </a:lnTo>
                  <a:lnTo>
                    <a:pt x="315226" y="637171"/>
                  </a:lnTo>
                  <a:lnTo>
                    <a:pt x="314413" y="641108"/>
                  </a:lnTo>
                  <a:lnTo>
                    <a:pt x="315226" y="650709"/>
                  </a:lnTo>
                  <a:lnTo>
                    <a:pt x="319849" y="654507"/>
                  </a:lnTo>
                  <a:lnTo>
                    <a:pt x="320675" y="660031"/>
                  </a:lnTo>
                  <a:lnTo>
                    <a:pt x="321195" y="652907"/>
                  </a:lnTo>
                  <a:lnTo>
                    <a:pt x="321843" y="645401"/>
                  </a:lnTo>
                  <a:lnTo>
                    <a:pt x="321208" y="638149"/>
                  </a:lnTo>
                  <a:lnTo>
                    <a:pt x="317931" y="631799"/>
                  </a:lnTo>
                  <a:lnTo>
                    <a:pt x="320192" y="630732"/>
                  </a:lnTo>
                  <a:lnTo>
                    <a:pt x="319557" y="630174"/>
                  </a:lnTo>
                  <a:lnTo>
                    <a:pt x="328066" y="625055"/>
                  </a:lnTo>
                  <a:lnTo>
                    <a:pt x="330873" y="621233"/>
                  </a:lnTo>
                  <a:lnTo>
                    <a:pt x="333324" y="615264"/>
                  </a:lnTo>
                  <a:lnTo>
                    <a:pt x="333438" y="61200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7" name="object 10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1082985" y="4353966"/>
              <a:ext cx="136458" cy="77236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4999850" y="2955391"/>
              <a:ext cx="7647940" cy="3155315"/>
            </a:xfrm>
            <a:custGeom>
              <a:avLst/>
              <a:gdLst/>
              <a:ahLst/>
              <a:cxnLst/>
              <a:rect l="l" t="t" r="r" b="b"/>
              <a:pathLst>
                <a:path w="7647940" h="3155315">
                  <a:moveTo>
                    <a:pt x="7988" y="1910740"/>
                  </a:moveTo>
                  <a:lnTo>
                    <a:pt x="4610" y="1905139"/>
                  </a:lnTo>
                  <a:lnTo>
                    <a:pt x="0" y="1907349"/>
                  </a:lnTo>
                  <a:lnTo>
                    <a:pt x="2463" y="1909927"/>
                  </a:lnTo>
                  <a:lnTo>
                    <a:pt x="5041" y="1912366"/>
                  </a:lnTo>
                  <a:lnTo>
                    <a:pt x="7734" y="1914702"/>
                  </a:lnTo>
                  <a:lnTo>
                    <a:pt x="7988" y="1910740"/>
                  </a:lnTo>
                  <a:close/>
                </a:path>
                <a:path w="7647940" h="3155315">
                  <a:moveTo>
                    <a:pt x="11277" y="1918576"/>
                  </a:moveTo>
                  <a:lnTo>
                    <a:pt x="11201" y="1918093"/>
                  </a:lnTo>
                  <a:lnTo>
                    <a:pt x="9296" y="1916252"/>
                  </a:lnTo>
                  <a:lnTo>
                    <a:pt x="10096" y="1920506"/>
                  </a:lnTo>
                  <a:lnTo>
                    <a:pt x="11277" y="1918576"/>
                  </a:lnTo>
                  <a:close/>
                </a:path>
                <a:path w="7647940" h="3155315">
                  <a:moveTo>
                    <a:pt x="3383648" y="11252"/>
                  </a:moveTo>
                  <a:lnTo>
                    <a:pt x="3380562" y="2692"/>
                  </a:lnTo>
                  <a:lnTo>
                    <a:pt x="3373120" y="3276"/>
                  </a:lnTo>
                  <a:lnTo>
                    <a:pt x="3370567" y="0"/>
                  </a:lnTo>
                  <a:lnTo>
                    <a:pt x="3365081" y="4991"/>
                  </a:lnTo>
                  <a:lnTo>
                    <a:pt x="3358629" y="5461"/>
                  </a:lnTo>
                  <a:lnTo>
                    <a:pt x="3351593" y="6184"/>
                  </a:lnTo>
                  <a:lnTo>
                    <a:pt x="3356826" y="8864"/>
                  </a:lnTo>
                  <a:lnTo>
                    <a:pt x="3363849" y="6070"/>
                  </a:lnTo>
                  <a:lnTo>
                    <a:pt x="3368827" y="17500"/>
                  </a:lnTo>
                  <a:lnTo>
                    <a:pt x="3373043" y="16751"/>
                  </a:lnTo>
                  <a:lnTo>
                    <a:pt x="3376244" y="10629"/>
                  </a:lnTo>
                  <a:lnTo>
                    <a:pt x="3383648" y="11252"/>
                  </a:lnTo>
                  <a:close/>
                </a:path>
                <a:path w="7647940" h="3155315">
                  <a:moveTo>
                    <a:pt x="3393249" y="1879"/>
                  </a:moveTo>
                  <a:lnTo>
                    <a:pt x="3389376" y="1498"/>
                  </a:lnTo>
                  <a:lnTo>
                    <a:pt x="3389376" y="4978"/>
                  </a:lnTo>
                  <a:lnTo>
                    <a:pt x="3390836" y="4140"/>
                  </a:lnTo>
                  <a:lnTo>
                    <a:pt x="3392119" y="3098"/>
                  </a:lnTo>
                  <a:lnTo>
                    <a:pt x="3393249" y="1879"/>
                  </a:lnTo>
                  <a:close/>
                </a:path>
                <a:path w="7647940" h="3155315">
                  <a:moveTo>
                    <a:pt x="3394049" y="27838"/>
                  </a:moveTo>
                  <a:lnTo>
                    <a:pt x="3387433" y="21590"/>
                  </a:lnTo>
                  <a:lnTo>
                    <a:pt x="3381197" y="20599"/>
                  </a:lnTo>
                  <a:lnTo>
                    <a:pt x="3367646" y="21628"/>
                  </a:lnTo>
                  <a:lnTo>
                    <a:pt x="3365004" y="20599"/>
                  </a:lnTo>
                  <a:lnTo>
                    <a:pt x="3358134" y="26873"/>
                  </a:lnTo>
                  <a:lnTo>
                    <a:pt x="3351619" y="24663"/>
                  </a:lnTo>
                  <a:lnTo>
                    <a:pt x="3347999" y="25133"/>
                  </a:lnTo>
                  <a:lnTo>
                    <a:pt x="3353028" y="29171"/>
                  </a:lnTo>
                  <a:lnTo>
                    <a:pt x="3347440" y="33159"/>
                  </a:lnTo>
                  <a:lnTo>
                    <a:pt x="3354159" y="37452"/>
                  </a:lnTo>
                  <a:lnTo>
                    <a:pt x="3356927" y="40894"/>
                  </a:lnTo>
                  <a:lnTo>
                    <a:pt x="3355746" y="43954"/>
                  </a:lnTo>
                  <a:lnTo>
                    <a:pt x="3353981" y="46977"/>
                  </a:lnTo>
                  <a:lnTo>
                    <a:pt x="3354984" y="50292"/>
                  </a:lnTo>
                  <a:lnTo>
                    <a:pt x="3360940" y="48069"/>
                  </a:lnTo>
                  <a:lnTo>
                    <a:pt x="3359416" y="43053"/>
                  </a:lnTo>
                  <a:lnTo>
                    <a:pt x="3365030" y="36283"/>
                  </a:lnTo>
                  <a:lnTo>
                    <a:pt x="3369500" y="37223"/>
                  </a:lnTo>
                  <a:lnTo>
                    <a:pt x="3372535" y="35991"/>
                  </a:lnTo>
                  <a:lnTo>
                    <a:pt x="3374326" y="36118"/>
                  </a:lnTo>
                  <a:lnTo>
                    <a:pt x="3376079" y="36372"/>
                  </a:lnTo>
                  <a:lnTo>
                    <a:pt x="3377819" y="36753"/>
                  </a:lnTo>
                  <a:lnTo>
                    <a:pt x="3379571" y="35496"/>
                  </a:lnTo>
                  <a:lnTo>
                    <a:pt x="3381235" y="34137"/>
                  </a:lnTo>
                  <a:lnTo>
                    <a:pt x="3382797" y="32664"/>
                  </a:lnTo>
                  <a:lnTo>
                    <a:pt x="3386391" y="30695"/>
                  </a:lnTo>
                  <a:lnTo>
                    <a:pt x="3389363" y="26289"/>
                  </a:lnTo>
                  <a:lnTo>
                    <a:pt x="3394049" y="27838"/>
                  </a:lnTo>
                  <a:close/>
                </a:path>
                <a:path w="7647940" h="3155315">
                  <a:moveTo>
                    <a:pt x="3396475" y="20853"/>
                  </a:moveTo>
                  <a:lnTo>
                    <a:pt x="3394672" y="17995"/>
                  </a:lnTo>
                  <a:lnTo>
                    <a:pt x="3391535" y="16713"/>
                  </a:lnTo>
                  <a:lnTo>
                    <a:pt x="3388347" y="18148"/>
                  </a:lnTo>
                  <a:lnTo>
                    <a:pt x="3389909" y="22402"/>
                  </a:lnTo>
                  <a:lnTo>
                    <a:pt x="3392487" y="23685"/>
                  </a:lnTo>
                  <a:lnTo>
                    <a:pt x="3394684" y="23177"/>
                  </a:lnTo>
                  <a:lnTo>
                    <a:pt x="3396475" y="20853"/>
                  </a:lnTo>
                  <a:close/>
                </a:path>
                <a:path w="7647940" h="3155315">
                  <a:moveTo>
                    <a:pt x="4442053" y="3150082"/>
                  </a:moveTo>
                  <a:lnTo>
                    <a:pt x="4440682" y="3149536"/>
                  </a:lnTo>
                  <a:lnTo>
                    <a:pt x="4439247" y="3149409"/>
                  </a:lnTo>
                  <a:lnTo>
                    <a:pt x="4437761" y="3149714"/>
                  </a:lnTo>
                  <a:lnTo>
                    <a:pt x="4439196" y="3149828"/>
                  </a:lnTo>
                  <a:lnTo>
                    <a:pt x="4440618" y="3149968"/>
                  </a:lnTo>
                  <a:lnTo>
                    <a:pt x="4442053" y="3150082"/>
                  </a:lnTo>
                  <a:close/>
                </a:path>
                <a:path w="7647940" h="3155315">
                  <a:moveTo>
                    <a:pt x="4443882" y="3151632"/>
                  </a:moveTo>
                  <a:lnTo>
                    <a:pt x="4441050" y="3152216"/>
                  </a:lnTo>
                  <a:lnTo>
                    <a:pt x="4438472" y="3153359"/>
                  </a:lnTo>
                  <a:lnTo>
                    <a:pt x="4436148" y="3155086"/>
                  </a:lnTo>
                  <a:lnTo>
                    <a:pt x="4438815" y="3154146"/>
                  </a:lnTo>
                  <a:lnTo>
                    <a:pt x="4441406" y="3152991"/>
                  </a:lnTo>
                  <a:lnTo>
                    <a:pt x="4443882" y="3151632"/>
                  </a:lnTo>
                  <a:close/>
                </a:path>
                <a:path w="7647940" h="3155315">
                  <a:moveTo>
                    <a:pt x="4820793" y="2933903"/>
                  </a:moveTo>
                  <a:lnTo>
                    <a:pt x="4819345" y="2929217"/>
                  </a:lnTo>
                  <a:lnTo>
                    <a:pt x="4814557" y="2930309"/>
                  </a:lnTo>
                  <a:lnTo>
                    <a:pt x="4817427" y="2931807"/>
                  </a:lnTo>
                  <a:lnTo>
                    <a:pt x="4819675" y="2934462"/>
                  </a:lnTo>
                  <a:lnTo>
                    <a:pt x="4820361" y="2937662"/>
                  </a:lnTo>
                  <a:lnTo>
                    <a:pt x="4820793" y="2933903"/>
                  </a:lnTo>
                  <a:close/>
                </a:path>
                <a:path w="7647940" h="3155315">
                  <a:moveTo>
                    <a:pt x="7472527" y="1872551"/>
                  </a:moveTo>
                  <a:lnTo>
                    <a:pt x="7471829" y="1870252"/>
                  </a:lnTo>
                  <a:lnTo>
                    <a:pt x="7471194" y="1867928"/>
                  </a:lnTo>
                  <a:lnTo>
                    <a:pt x="7470597" y="1865591"/>
                  </a:lnTo>
                  <a:lnTo>
                    <a:pt x="7469759" y="1868322"/>
                  </a:lnTo>
                  <a:lnTo>
                    <a:pt x="7470419" y="1870633"/>
                  </a:lnTo>
                  <a:lnTo>
                    <a:pt x="7472527" y="1872551"/>
                  </a:lnTo>
                  <a:close/>
                </a:path>
                <a:path w="7647940" h="3155315">
                  <a:moveTo>
                    <a:pt x="7599654" y="2196960"/>
                  </a:moveTo>
                  <a:lnTo>
                    <a:pt x="7598156" y="2193760"/>
                  </a:lnTo>
                  <a:lnTo>
                    <a:pt x="7593876" y="2194776"/>
                  </a:lnTo>
                  <a:lnTo>
                    <a:pt x="7592581" y="2202192"/>
                  </a:lnTo>
                  <a:lnTo>
                    <a:pt x="7599654" y="2196960"/>
                  </a:lnTo>
                  <a:close/>
                </a:path>
                <a:path w="7647940" h="3155315">
                  <a:moveTo>
                    <a:pt x="7630300" y="2218029"/>
                  </a:moveTo>
                  <a:lnTo>
                    <a:pt x="7627379" y="2219795"/>
                  </a:lnTo>
                  <a:lnTo>
                    <a:pt x="7627328" y="2219477"/>
                  </a:lnTo>
                  <a:lnTo>
                    <a:pt x="7622946" y="2218829"/>
                  </a:lnTo>
                  <a:lnTo>
                    <a:pt x="7623200" y="2220252"/>
                  </a:lnTo>
                  <a:lnTo>
                    <a:pt x="7623480" y="2221674"/>
                  </a:lnTo>
                  <a:lnTo>
                    <a:pt x="7623746" y="2223097"/>
                  </a:lnTo>
                  <a:lnTo>
                    <a:pt x="7627594" y="2220899"/>
                  </a:lnTo>
                  <a:lnTo>
                    <a:pt x="7627467" y="2220264"/>
                  </a:lnTo>
                  <a:lnTo>
                    <a:pt x="7628052" y="2220201"/>
                  </a:lnTo>
                  <a:lnTo>
                    <a:pt x="7629347" y="2219426"/>
                  </a:lnTo>
                  <a:lnTo>
                    <a:pt x="7630300" y="2218029"/>
                  </a:lnTo>
                  <a:close/>
                </a:path>
                <a:path w="7647940" h="3155315">
                  <a:moveTo>
                    <a:pt x="7647800" y="2188819"/>
                  </a:moveTo>
                  <a:lnTo>
                    <a:pt x="7647533" y="2187143"/>
                  </a:lnTo>
                  <a:lnTo>
                    <a:pt x="7646848" y="2185530"/>
                  </a:lnTo>
                  <a:lnTo>
                    <a:pt x="7646606" y="2187295"/>
                  </a:lnTo>
                  <a:lnTo>
                    <a:pt x="7646886" y="2188972"/>
                  </a:lnTo>
                  <a:lnTo>
                    <a:pt x="7647648" y="2190572"/>
                  </a:lnTo>
                  <a:lnTo>
                    <a:pt x="7647800" y="218881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9" name="object 10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279295" y="7068993"/>
              <a:ext cx="206186" cy="225248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7633170" y="3104336"/>
              <a:ext cx="803275" cy="2798445"/>
            </a:xfrm>
            <a:custGeom>
              <a:avLst/>
              <a:gdLst/>
              <a:ahLst/>
              <a:cxnLst/>
              <a:rect l="l" t="t" r="r" b="b"/>
              <a:pathLst>
                <a:path w="803275" h="2798445">
                  <a:moveTo>
                    <a:pt x="12357" y="588822"/>
                  </a:moveTo>
                  <a:lnTo>
                    <a:pt x="9982" y="585317"/>
                  </a:lnTo>
                  <a:lnTo>
                    <a:pt x="2959" y="583438"/>
                  </a:lnTo>
                  <a:lnTo>
                    <a:pt x="0" y="587286"/>
                  </a:lnTo>
                  <a:lnTo>
                    <a:pt x="533" y="589699"/>
                  </a:lnTo>
                  <a:lnTo>
                    <a:pt x="914" y="592150"/>
                  </a:lnTo>
                  <a:lnTo>
                    <a:pt x="1117" y="594626"/>
                  </a:lnTo>
                  <a:lnTo>
                    <a:pt x="5321" y="594131"/>
                  </a:lnTo>
                  <a:lnTo>
                    <a:pt x="9740" y="592302"/>
                  </a:lnTo>
                  <a:lnTo>
                    <a:pt x="12357" y="588822"/>
                  </a:lnTo>
                  <a:close/>
                </a:path>
                <a:path w="803275" h="2798445">
                  <a:moveTo>
                    <a:pt x="307733" y="384975"/>
                  </a:moveTo>
                  <a:lnTo>
                    <a:pt x="305155" y="377202"/>
                  </a:lnTo>
                  <a:lnTo>
                    <a:pt x="302691" y="373735"/>
                  </a:lnTo>
                  <a:lnTo>
                    <a:pt x="301269" y="376809"/>
                  </a:lnTo>
                  <a:lnTo>
                    <a:pt x="300494" y="380034"/>
                  </a:lnTo>
                  <a:lnTo>
                    <a:pt x="300380" y="383400"/>
                  </a:lnTo>
                  <a:lnTo>
                    <a:pt x="307733" y="384975"/>
                  </a:lnTo>
                  <a:close/>
                </a:path>
                <a:path w="803275" h="2798445">
                  <a:moveTo>
                    <a:pt x="673722" y="2410345"/>
                  </a:moveTo>
                  <a:lnTo>
                    <a:pt x="671144" y="2402840"/>
                  </a:lnTo>
                  <a:lnTo>
                    <a:pt x="666026" y="2400008"/>
                  </a:lnTo>
                  <a:lnTo>
                    <a:pt x="659257" y="2400071"/>
                  </a:lnTo>
                  <a:lnTo>
                    <a:pt x="643470" y="2402624"/>
                  </a:lnTo>
                  <a:lnTo>
                    <a:pt x="638505" y="2399588"/>
                  </a:lnTo>
                  <a:lnTo>
                    <a:pt x="623760" y="2392730"/>
                  </a:lnTo>
                  <a:lnTo>
                    <a:pt x="618604" y="2397277"/>
                  </a:lnTo>
                  <a:lnTo>
                    <a:pt x="605790" y="2402763"/>
                  </a:lnTo>
                  <a:lnTo>
                    <a:pt x="598551" y="2399627"/>
                  </a:lnTo>
                  <a:lnTo>
                    <a:pt x="588327" y="2405253"/>
                  </a:lnTo>
                  <a:lnTo>
                    <a:pt x="587095" y="2411946"/>
                  </a:lnTo>
                  <a:lnTo>
                    <a:pt x="584746" y="2422347"/>
                  </a:lnTo>
                  <a:lnTo>
                    <a:pt x="586981" y="2427998"/>
                  </a:lnTo>
                  <a:lnTo>
                    <a:pt x="583806" y="2441778"/>
                  </a:lnTo>
                  <a:lnTo>
                    <a:pt x="580161" y="2448788"/>
                  </a:lnTo>
                  <a:lnTo>
                    <a:pt x="575068" y="2461107"/>
                  </a:lnTo>
                  <a:lnTo>
                    <a:pt x="569226" y="2464600"/>
                  </a:lnTo>
                  <a:lnTo>
                    <a:pt x="568718" y="2477554"/>
                  </a:lnTo>
                  <a:lnTo>
                    <a:pt x="573417" y="2482545"/>
                  </a:lnTo>
                  <a:lnTo>
                    <a:pt x="568693" y="2489263"/>
                  </a:lnTo>
                  <a:lnTo>
                    <a:pt x="560285" y="2482024"/>
                  </a:lnTo>
                  <a:lnTo>
                    <a:pt x="550468" y="2475992"/>
                  </a:lnTo>
                  <a:lnTo>
                    <a:pt x="539788" y="2472537"/>
                  </a:lnTo>
                  <a:lnTo>
                    <a:pt x="528802" y="2473083"/>
                  </a:lnTo>
                  <a:lnTo>
                    <a:pt x="521373" y="2475103"/>
                  </a:lnTo>
                  <a:lnTo>
                    <a:pt x="520534" y="2467660"/>
                  </a:lnTo>
                  <a:lnTo>
                    <a:pt x="508406" y="2466759"/>
                  </a:lnTo>
                  <a:lnTo>
                    <a:pt x="505968" y="2464917"/>
                  </a:lnTo>
                  <a:lnTo>
                    <a:pt x="499046" y="2465667"/>
                  </a:lnTo>
                  <a:lnTo>
                    <a:pt x="475742" y="2465273"/>
                  </a:lnTo>
                  <a:lnTo>
                    <a:pt x="461492" y="2465540"/>
                  </a:lnTo>
                  <a:lnTo>
                    <a:pt x="455142" y="2467178"/>
                  </a:lnTo>
                  <a:lnTo>
                    <a:pt x="455193" y="2473337"/>
                  </a:lnTo>
                  <a:lnTo>
                    <a:pt x="448614" y="2478036"/>
                  </a:lnTo>
                  <a:lnTo>
                    <a:pt x="449910" y="2493429"/>
                  </a:lnTo>
                  <a:lnTo>
                    <a:pt x="453174" y="2501747"/>
                  </a:lnTo>
                  <a:lnTo>
                    <a:pt x="450253" y="2509380"/>
                  </a:lnTo>
                  <a:lnTo>
                    <a:pt x="457758" y="2507411"/>
                  </a:lnTo>
                  <a:lnTo>
                    <a:pt x="472389" y="2502077"/>
                  </a:lnTo>
                  <a:lnTo>
                    <a:pt x="479971" y="2500350"/>
                  </a:lnTo>
                  <a:lnTo>
                    <a:pt x="487273" y="2500909"/>
                  </a:lnTo>
                  <a:lnTo>
                    <a:pt x="491693" y="2504313"/>
                  </a:lnTo>
                  <a:lnTo>
                    <a:pt x="494525" y="2509723"/>
                  </a:lnTo>
                  <a:lnTo>
                    <a:pt x="499249" y="2521369"/>
                  </a:lnTo>
                  <a:lnTo>
                    <a:pt x="503669" y="2525750"/>
                  </a:lnTo>
                  <a:lnTo>
                    <a:pt x="497370" y="2539136"/>
                  </a:lnTo>
                  <a:lnTo>
                    <a:pt x="492544" y="2537117"/>
                  </a:lnTo>
                  <a:lnTo>
                    <a:pt x="481736" y="2544915"/>
                  </a:lnTo>
                  <a:lnTo>
                    <a:pt x="479767" y="2556129"/>
                  </a:lnTo>
                  <a:lnTo>
                    <a:pt x="480898" y="2561818"/>
                  </a:lnTo>
                  <a:lnTo>
                    <a:pt x="480415" y="2567711"/>
                  </a:lnTo>
                  <a:lnTo>
                    <a:pt x="478777" y="2572740"/>
                  </a:lnTo>
                  <a:lnTo>
                    <a:pt x="479361" y="2576449"/>
                  </a:lnTo>
                  <a:lnTo>
                    <a:pt x="485508" y="2578430"/>
                  </a:lnTo>
                  <a:lnTo>
                    <a:pt x="490677" y="2578925"/>
                  </a:lnTo>
                  <a:lnTo>
                    <a:pt x="488518" y="2584983"/>
                  </a:lnTo>
                  <a:lnTo>
                    <a:pt x="490931" y="2586786"/>
                  </a:lnTo>
                  <a:lnTo>
                    <a:pt x="495338" y="2586786"/>
                  </a:lnTo>
                  <a:lnTo>
                    <a:pt x="501408" y="2588069"/>
                  </a:lnTo>
                  <a:lnTo>
                    <a:pt x="503770" y="2592438"/>
                  </a:lnTo>
                  <a:lnTo>
                    <a:pt x="504774" y="2598267"/>
                  </a:lnTo>
                  <a:lnTo>
                    <a:pt x="501510" y="2610980"/>
                  </a:lnTo>
                  <a:lnTo>
                    <a:pt x="501713" y="2617343"/>
                  </a:lnTo>
                  <a:lnTo>
                    <a:pt x="503161" y="2622880"/>
                  </a:lnTo>
                  <a:lnTo>
                    <a:pt x="504126" y="2629941"/>
                  </a:lnTo>
                  <a:lnTo>
                    <a:pt x="503313" y="2636507"/>
                  </a:lnTo>
                  <a:lnTo>
                    <a:pt x="499427" y="2640533"/>
                  </a:lnTo>
                  <a:lnTo>
                    <a:pt x="505167" y="2644368"/>
                  </a:lnTo>
                  <a:lnTo>
                    <a:pt x="500888" y="2652979"/>
                  </a:lnTo>
                  <a:lnTo>
                    <a:pt x="492937" y="2657602"/>
                  </a:lnTo>
                  <a:lnTo>
                    <a:pt x="492150" y="2669184"/>
                  </a:lnTo>
                  <a:lnTo>
                    <a:pt x="493141" y="2675852"/>
                  </a:lnTo>
                  <a:lnTo>
                    <a:pt x="485521" y="2683446"/>
                  </a:lnTo>
                  <a:lnTo>
                    <a:pt x="478663" y="2684030"/>
                  </a:lnTo>
                  <a:lnTo>
                    <a:pt x="475615" y="2666492"/>
                  </a:lnTo>
                  <a:lnTo>
                    <a:pt x="473900" y="2663367"/>
                  </a:lnTo>
                  <a:lnTo>
                    <a:pt x="472427" y="2668460"/>
                  </a:lnTo>
                  <a:lnTo>
                    <a:pt x="467067" y="2677490"/>
                  </a:lnTo>
                  <a:lnTo>
                    <a:pt x="454977" y="2680411"/>
                  </a:lnTo>
                  <a:lnTo>
                    <a:pt x="448945" y="2672486"/>
                  </a:lnTo>
                  <a:lnTo>
                    <a:pt x="442569" y="2676156"/>
                  </a:lnTo>
                  <a:lnTo>
                    <a:pt x="424395" y="2651137"/>
                  </a:lnTo>
                  <a:lnTo>
                    <a:pt x="421284" y="2654973"/>
                  </a:lnTo>
                  <a:lnTo>
                    <a:pt x="420941" y="2661526"/>
                  </a:lnTo>
                  <a:lnTo>
                    <a:pt x="423316" y="2678404"/>
                  </a:lnTo>
                  <a:lnTo>
                    <a:pt x="411010" y="2676614"/>
                  </a:lnTo>
                  <a:lnTo>
                    <a:pt x="401713" y="2678874"/>
                  </a:lnTo>
                  <a:lnTo>
                    <a:pt x="400519" y="2675090"/>
                  </a:lnTo>
                  <a:lnTo>
                    <a:pt x="392379" y="2674975"/>
                  </a:lnTo>
                  <a:lnTo>
                    <a:pt x="389953" y="2675585"/>
                  </a:lnTo>
                  <a:lnTo>
                    <a:pt x="384098" y="2674213"/>
                  </a:lnTo>
                  <a:lnTo>
                    <a:pt x="386194" y="2681871"/>
                  </a:lnTo>
                  <a:lnTo>
                    <a:pt x="387642" y="2690139"/>
                  </a:lnTo>
                  <a:lnTo>
                    <a:pt x="382600" y="2697048"/>
                  </a:lnTo>
                  <a:lnTo>
                    <a:pt x="389559" y="2697975"/>
                  </a:lnTo>
                  <a:lnTo>
                    <a:pt x="391020" y="2704084"/>
                  </a:lnTo>
                  <a:lnTo>
                    <a:pt x="390385" y="2711348"/>
                  </a:lnTo>
                  <a:lnTo>
                    <a:pt x="391058" y="2715717"/>
                  </a:lnTo>
                  <a:lnTo>
                    <a:pt x="394779" y="2718079"/>
                  </a:lnTo>
                  <a:lnTo>
                    <a:pt x="401269" y="2719476"/>
                  </a:lnTo>
                  <a:lnTo>
                    <a:pt x="396824" y="2728658"/>
                  </a:lnTo>
                  <a:lnTo>
                    <a:pt x="398513" y="2736494"/>
                  </a:lnTo>
                  <a:lnTo>
                    <a:pt x="397205" y="2737294"/>
                  </a:lnTo>
                  <a:lnTo>
                    <a:pt x="391464" y="2737853"/>
                  </a:lnTo>
                  <a:lnTo>
                    <a:pt x="387184" y="2734068"/>
                  </a:lnTo>
                  <a:lnTo>
                    <a:pt x="383298" y="2730233"/>
                  </a:lnTo>
                  <a:lnTo>
                    <a:pt x="378777" y="2730627"/>
                  </a:lnTo>
                  <a:lnTo>
                    <a:pt x="370967" y="2736570"/>
                  </a:lnTo>
                  <a:lnTo>
                    <a:pt x="369062" y="2739377"/>
                  </a:lnTo>
                  <a:lnTo>
                    <a:pt x="365937" y="2748851"/>
                  </a:lnTo>
                  <a:lnTo>
                    <a:pt x="373875" y="2756128"/>
                  </a:lnTo>
                  <a:lnTo>
                    <a:pt x="382092" y="2764244"/>
                  </a:lnTo>
                  <a:lnTo>
                    <a:pt x="389140" y="2773134"/>
                  </a:lnTo>
                  <a:lnTo>
                    <a:pt x="393598" y="2782735"/>
                  </a:lnTo>
                  <a:lnTo>
                    <a:pt x="395135" y="2788272"/>
                  </a:lnTo>
                  <a:lnTo>
                    <a:pt x="397713" y="2794736"/>
                  </a:lnTo>
                  <a:lnTo>
                    <a:pt x="401345" y="2798254"/>
                  </a:lnTo>
                  <a:lnTo>
                    <a:pt x="406057" y="2794978"/>
                  </a:lnTo>
                  <a:lnTo>
                    <a:pt x="408851" y="2790761"/>
                  </a:lnTo>
                  <a:lnTo>
                    <a:pt x="415239" y="2784830"/>
                  </a:lnTo>
                  <a:lnTo>
                    <a:pt x="422922" y="2779166"/>
                  </a:lnTo>
                  <a:lnTo>
                    <a:pt x="427672" y="2779877"/>
                  </a:lnTo>
                  <a:lnTo>
                    <a:pt x="430504" y="2775420"/>
                  </a:lnTo>
                  <a:lnTo>
                    <a:pt x="435889" y="2771546"/>
                  </a:lnTo>
                  <a:lnTo>
                    <a:pt x="440182" y="2775089"/>
                  </a:lnTo>
                  <a:lnTo>
                    <a:pt x="444093" y="2779801"/>
                  </a:lnTo>
                  <a:lnTo>
                    <a:pt x="448322" y="2779433"/>
                  </a:lnTo>
                  <a:lnTo>
                    <a:pt x="449795" y="2785592"/>
                  </a:lnTo>
                  <a:lnTo>
                    <a:pt x="458812" y="2786494"/>
                  </a:lnTo>
                  <a:lnTo>
                    <a:pt x="459181" y="2792984"/>
                  </a:lnTo>
                  <a:lnTo>
                    <a:pt x="462724" y="2789301"/>
                  </a:lnTo>
                  <a:lnTo>
                    <a:pt x="469328" y="2787472"/>
                  </a:lnTo>
                  <a:lnTo>
                    <a:pt x="472973" y="2778810"/>
                  </a:lnTo>
                  <a:lnTo>
                    <a:pt x="472452" y="2774848"/>
                  </a:lnTo>
                  <a:lnTo>
                    <a:pt x="475449" y="2771698"/>
                  </a:lnTo>
                  <a:lnTo>
                    <a:pt x="480517" y="2774150"/>
                  </a:lnTo>
                  <a:lnTo>
                    <a:pt x="486308" y="2771851"/>
                  </a:lnTo>
                  <a:lnTo>
                    <a:pt x="492315" y="2768371"/>
                  </a:lnTo>
                  <a:lnTo>
                    <a:pt x="498017" y="2767203"/>
                  </a:lnTo>
                  <a:lnTo>
                    <a:pt x="503389" y="2768396"/>
                  </a:lnTo>
                  <a:lnTo>
                    <a:pt x="503148" y="2772245"/>
                  </a:lnTo>
                  <a:lnTo>
                    <a:pt x="496951" y="2779623"/>
                  </a:lnTo>
                  <a:lnTo>
                    <a:pt x="500608" y="2788374"/>
                  </a:lnTo>
                  <a:lnTo>
                    <a:pt x="500608" y="2793352"/>
                  </a:lnTo>
                  <a:lnTo>
                    <a:pt x="504126" y="2791561"/>
                  </a:lnTo>
                  <a:lnTo>
                    <a:pt x="508457" y="2792057"/>
                  </a:lnTo>
                  <a:lnTo>
                    <a:pt x="513143" y="2792057"/>
                  </a:lnTo>
                  <a:lnTo>
                    <a:pt x="517766" y="2788805"/>
                  </a:lnTo>
                  <a:lnTo>
                    <a:pt x="522160" y="2783065"/>
                  </a:lnTo>
                  <a:lnTo>
                    <a:pt x="525602" y="2777058"/>
                  </a:lnTo>
                  <a:lnTo>
                    <a:pt x="533133" y="2768536"/>
                  </a:lnTo>
                  <a:lnTo>
                    <a:pt x="542251" y="2764980"/>
                  </a:lnTo>
                  <a:lnTo>
                    <a:pt x="544588" y="2757157"/>
                  </a:lnTo>
                  <a:lnTo>
                    <a:pt x="550075" y="2754299"/>
                  </a:lnTo>
                  <a:lnTo>
                    <a:pt x="574306" y="2713698"/>
                  </a:lnTo>
                  <a:lnTo>
                    <a:pt x="574192" y="2702801"/>
                  </a:lnTo>
                  <a:lnTo>
                    <a:pt x="573379" y="2691511"/>
                  </a:lnTo>
                  <a:lnTo>
                    <a:pt x="572884" y="2680297"/>
                  </a:lnTo>
                  <a:lnTo>
                    <a:pt x="573697" y="2669641"/>
                  </a:lnTo>
                  <a:lnTo>
                    <a:pt x="575081" y="2661856"/>
                  </a:lnTo>
                  <a:lnTo>
                    <a:pt x="584568" y="2657691"/>
                  </a:lnTo>
                  <a:lnTo>
                    <a:pt x="591959" y="2644673"/>
                  </a:lnTo>
                  <a:lnTo>
                    <a:pt x="620509" y="2610624"/>
                  </a:lnTo>
                  <a:lnTo>
                    <a:pt x="628650" y="2603716"/>
                  </a:lnTo>
                  <a:lnTo>
                    <a:pt x="634504" y="2594229"/>
                  </a:lnTo>
                  <a:lnTo>
                    <a:pt x="636549" y="2584234"/>
                  </a:lnTo>
                  <a:lnTo>
                    <a:pt x="637273" y="2573807"/>
                  </a:lnTo>
                  <a:lnTo>
                    <a:pt x="639127" y="2563076"/>
                  </a:lnTo>
                  <a:lnTo>
                    <a:pt x="640816" y="2557449"/>
                  </a:lnTo>
                  <a:lnTo>
                    <a:pt x="645629" y="2552395"/>
                  </a:lnTo>
                  <a:lnTo>
                    <a:pt x="646468" y="2540622"/>
                  </a:lnTo>
                  <a:lnTo>
                    <a:pt x="644017" y="2534818"/>
                  </a:lnTo>
                  <a:lnTo>
                    <a:pt x="640753" y="2520124"/>
                  </a:lnTo>
                  <a:lnTo>
                    <a:pt x="644842" y="2515616"/>
                  </a:lnTo>
                  <a:lnTo>
                    <a:pt x="649859" y="2499804"/>
                  </a:lnTo>
                  <a:lnTo>
                    <a:pt x="650240" y="2491816"/>
                  </a:lnTo>
                  <a:lnTo>
                    <a:pt x="650303" y="2483967"/>
                  </a:lnTo>
                  <a:lnTo>
                    <a:pt x="650760" y="2474442"/>
                  </a:lnTo>
                  <a:lnTo>
                    <a:pt x="652183" y="2466378"/>
                  </a:lnTo>
                  <a:lnTo>
                    <a:pt x="654862" y="2458682"/>
                  </a:lnTo>
                  <a:lnTo>
                    <a:pt x="659104" y="2450249"/>
                  </a:lnTo>
                  <a:lnTo>
                    <a:pt x="664006" y="2441321"/>
                  </a:lnTo>
                  <a:lnTo>
                    <a:pt x="669023" y="2430945"/>
                  </a:lnTo>
                  <a:lnTo>
                    <a:pt x="672744" y="2420239"/>
                  </a:lnTo>
                  <a:lnTo>
                    <a:pt x="673722" y="2410345"/>
                  </a:lnTo>
                  <a:close/>
                </a:path>
                <a:path w="803275" h="2798445">
                  <a:moveTo>
                    <a:pt x="699414" y="4089"/>
                  </a:moveTo>
                  <a:lnTo>
                    <a:pt x="699147" y="0"/>
                  </a:lnTo>
                  <a:lnTo>
                    <a:pt x="697344" y="5232"/>
                  </a:lnTo>
                  <a:lnTo>
                    <a:pt x="697280" y="10947"/>
                  </a:lnTo>
                  <a:lnTo>
                    <a:pt x="693724" y="15481"/>
                  </a:lnTo>
                  <a:lnTo>
                    <a:pt x="699211" y="14401"/>
                  </a:lnTo>
                  <a:lnTo>
                    <a:pt x="699414" y="4089"/>
                  </a:lnTo>
                  <a:close/>
                </a:path>
                <a:path w="803275" h="2798445">
                  <a:moveTo>
                    <a:pt x="802982" y="560197"/>
                  </a:moveTo>
                  <a:lnTo>
                    <a:pt x="797648" y="558507"/>
                  </a:lnTo>
                  <a:lnTo>
                    <a:pt x="790714" y="551345"/>
                  </a:lnTo>
                  <a:lnTo>
                    <a:pt x="786625" y="547522"/>
                  </a:lnTo>
                  <a:lnTo>
                    <a:pt x="780313" y="538607"/>
                  </a:lnTo>
                  <a:lnTo>
                    <a:pt x="779754" y="530072"/>
                  </a:lnTo>
                  <a:lnTo>
                    <a:pt x="783043" y="521525"/>
                  </a:lnTo>
                  <a:lnTo>
                    <a:pt x="788250" y="512610"/>
                  </a:lnTo>
                  <a:lnTo>
                    <a:pt x="776909" y="502196"/>
                  </a:lnTo>
                  <a:lnTo>
                    <a:pt x="783361" y="497954"/>
                  </a:lnTo>
                  <a:lnTo>
                    <a:pt x="787184" y="498983"/>
                  </a:lnTo>
                  <a:lnTo>
                    <a:pt x="790181" y="497522"/>
                  </a:lnTo>
                  <a:lnTo>
                    <a:pt x="787234" y="493915"/>
                  </a:lnTo>
                  <a:lnTo>
                    <a:pt x="779399" y="489305"/>
                  </a:lnTo>
                  <a:lnTo>
                    <a:pt x="773468" y="494055"/>
                  </a:lnTo>
                  <a:lnTo>
                    <a:pt x="769454" y="500875"/>
                  </a:lnTo>
                  <a:lnTo>
                    <a:pt x="765962" y="500710"/>
                  </a:lnTo>
                  <a:lnTo>
                    <a:pt x="761695" y="495160"/>
                  </a:lnTo>
                  <a:lnTo>
                    <a:pt x="758837" y="493991"/>
                  </a:lnTo>
                  <a:lnTo>
                    <a:pt x="758837" y="583565"/>
                  </a:lnTo>
                  <a:lnTo>
                    <a:pt x="757491" y="591654"/>
                  </a:lnTo>
                  <a:lnTo>
                    <a:pt x="754380" y="593547"/>
                  </a:lnTo>
                  <a:lnTo>
                    <a:pt x="756767" y="589737"/>
                  </a:lnTo>
                  <a:lnTo>
                    <a:pt x="757567" y="584923"/>
                  </a:lnTo>
                  <a:lnTo>
                    <a:pt x="757161" y="583361"/>
                  </a:lnTo>
                  <a:lnTo>
                    <a:pt x="758837" y="583565"/>
                  </a:lnTo>
                  <a:lnTo>
                    <a:pt x="758837" y="493991"/>
                  </a:lnTo>
                  <a:lnTo>
                    <a:pt x="754176" y="492061"/>
                  </a:lnTo>
                  <a:lnTo>
                    <a:pt x="750023" y="490969"/>
                  </a:lnTo>
                  <a:lnTo>
                    <a:pt x="750023" y="582307"/>
                  </a:lnTo>
                  <a:lnTo>
                    <a:pt x="742543" y="584314"/>
                  </a:lnTo>
                  <a:lnTo>
                    <a:pt x="743470" y="579018"/>
                  </a:lnTo>
                  <a:lnTo>
                    <a:pt x="741413" y="573671"/>
                  </a:lnTo>
                  <a:lnTo>
                    <a:pt x="747534" y="577303"/>
                  </a:lnTo>
                  <a:lnTo>
                    <a:pt x="743623" y="578954"/>
                  </a:lnTo>
                  <a:lnTo>
                    <a:pt x="750023" y="582307"/>
                  </a:lnTo>
                  <a:lnTo>
                    <a:pt x="750023" y="490969"/>
                  </a:lnTo>
                  <a:lnTo>
                    <a:pt x="748728" y="490626"/>
                  </a:lnTo>
                  <a:lnTo>
                    <a:pt x="743648" y="488010"/>
                  </a:lnTo>
                  <a:lnTo>
                    <a:pt x="735812" y="487286"/>
                  </a:lnTo>
                  <a:lnTo>
                    <a:pt x="727837" y="490207"/>
                  </a:lnTo>
                  <a:lnTo>
                    <a:pt x="724966" y="491147"/>
                  </a:lnTo>
                  <a:lnTo>
                    <a:pt x="727163" y="490194"/>
                  </a:lnTo>
                  <a:lnTo>
                    <a:pt x="735672" y="485330"/>
                  </a:lnTo>
                  <a:lnTo>
                    <a:pt x="741172" y="480339"/>
                  </a:lnTo>
                  <a:lnTo>
                    <a:pt x="738060" y="477431"/>
                  </a:lnTo>
                  <a:lnTo>
                    <a:pt x="742988" y="472782"/>
                  </a:lnTo>
                  <a:lnTo>
                    <a:pt x="745591" y="470344"/>
                  </a:lnTo>
                  <a:lnTo>
                    <a:pt x="738987" y="468388"/>
                  </a:lnTo>
                  <a:lnTo>
                    <a:pt x="738238" y="468172"/>
                  </a:lnTo>
                  <a:lnTo>
                    <a:pt x="737527" y="467906"/>
                  </a:lnTo>
                  <a:lnTo>
                    <a:pt x="725347" y="463410"/>
                  </a:lnTo>
                  <a:lnTo>
                    <a:pt x="721347" y="459295"/>
                  </a:lnTo>
                  <a:lnTo>
                    <a:pt x="721347" y="556717"/>
                  </a:lnTo>
                  <a:lnTo>
                    <a:pt x="719226" y="558203"/>
                  </a:lnTo>
                  <a:lnTo>
                    <a:pt x="716902" y="559104"/>
                  </a:lnTo>
                  <a:lnTo>
                    <a:pt x="716699" y="559142"/>
                  </a:lnTo>
                  <a:lnTo>
                    <a:pt x="716699" y="566496"/>
                  </a:lnTo>
                  <a:lnTo>
                    <a:pt x="716521" y="567778"/>
                  </a:lnTo>
                  <a:lnTo>
                    <a:pt x="712152" y="569658"/>
                  </a:lnTo>
                  <a:lnTo>
                    <a:pt x="712152" y="575271"/>
                  </a:lnTo>
                  <a:lnTo>
                    <a:pt x="710298" y="575716"/>
                  </a:lnTo>
                  <a:lnTo>
                    <a:pt x="710730" y="573684"/>
                  </a:lnTo>
                  <a:lnTo>
                    <a:pt x="712152" y="575271"/>
                  </a:lnTo>
                  <a:lnTo>
                    <a:pt x="712152" y="569658"/>
                  </a:lnTo>
                  <a:lnTo>
                    <a:pt x="711530" y="569925"/>
                  </a:lnTo>
                  <a:lnTo>
                    <a:pt x="712393" y="565912"/>
                  </a:lnTo>
                  <a:lnTo>
                    <a:pt x="716699" y="566496"/>
                  </a:lnTo>
                  <a:lnTo>
                    <a:pt x="716699" y="559142"/>
                  </a:lnTo>
                  <a:lnTo>
                    <a:pt x="714375" y="559460"/>
                  </a:lnTo>
                  <a:lnTo>
                    <a:pt x="716902" y="559066"/>
                  </a:lnTo>
                  <a:lnTo>
                    <a:pt x="719239" y="558165"/>
                  </a:lnTo>
                  <a:lnTo>
                    <a:pt x="721347" y="556717"/>
                  </a:lnTo>
                  <a:lnTo>
                    <a:pt x="721347" y="459295"/>
                  </a:lnTo>
                  <a:lnTo>
                    <a:pt x="720712" y="458647"/>
                  </a:lnTo>
                  <a:lnTo>
                    <a:pt x="720712" y="492544"/>
                  </a:lnTo>
                  <a:lnTo>
                    <a:pt x="720356" y="492658"/>
                  </a:lnTo>
                  <a:lnTo>
                    <a:pt x="713981" y="490562"/>
                  </a:lnTo>
                  <a:lnTo>
                    <a:pt x="711403" y="485775"/>
                  </a:lnTo>
                  <a:lnTo>
                    <a:pt x="709371" y="481037"/>
                  </a:lnTo>
                  <a:lnTo>
                    <a:pt x="710260" y="482523"/>
                  </a:lnTo>
                  <a:lnTo>
                    <a:pt x="714641" y="490334"/>
                  </a:lnTo>
                  <a:lnTo>
                    <a:pt x="720712" y="492544"/>
                  </a:lnTo>
                  <a:lnTo>
                    <a:pt x="720712" y="458647"/>
                  </a:lnTo>
                  <a:lnTo>
                    <a:pt x="720496" y="458419"/>
                  </a:lnTo>
                  <a:lnTo>
                    <a:pt x="714844" y="454596"/>
                  </a:lnTo>
                  <a:lnTo>
                    <a:pt x="716089" y="446290"/>
                  </a:lnTo>
                  <a:lnTo>
                    <a:pt x="711504" y="441058"/>
                  </a:lnTo>
                  <a:lnTo>
                    <a:pt x="707085" y="438442"/>
                  </a:lnTo>
                  <a:lnTo>
                    <a:pt x="707085" y="477177"/>
                  </a:lnTo>
                  <a:lnTo>
                    <a:pt x="705269" y="474726"/>
                  </a:lnTo>
                  <a:lnTo>
                    <a:pt x="705726" y="474853"/>
                  </a:lnTo>
                  <a:lnTo>
                    <a:pt x="707085" y="477177"/>
                  </a:lnTo>
                  <a:lnTo>
                    <a:pt x="707085" y="438442"/>
                  </a:lnTo>
                  <a:lnTo>
                    <a:pt x="704583" y="436943"/>
                  </a:lnTo>
                  <a:lnTo>
                    <a:pt x="700366" y="433374"/>
                  </a:lnTo>
                  <a:lnTo>
                    <a:pt x="700366" y="476618"/>
                  </a:lnTo>
                  <a:lnTo>
                    <a:pt x="700278" y="476796"/>
                  </a:lnTo>
                  <a:lnTo>
                    <a:pt x="700278" y="579272"/>
                  </a:lnTo>
                  <a:lnTo>
                    <a:pt x="700062" y="580732"/>
                  </a:lnTo>
                  <a:lnTo>
                    <a:pt x="697903" y="579767"/>
                  </a:lnTo>
                  <a:lnTo>
                    <a:pt x="697382" y="579666"/>
                  </a:lnTo>
                  <a:lnTo>
                    <a:pt x="697382" y="586130"/>
                  </a:lnTo>
                  <a:lnTo>
                    <a:pt x="694715" y="583565"/>
                  </a:lnTo>
                  <a:lnTo>
                    <a:pt x="693140" y="582041"/>
                  </a:lnTo>
                  <a:lnTo>
                    <a:pt x="694550" y="580885"/>
                  </a:lnTo>
                  <a:lnTo>
                    <a:pt x="694258" y="582282"/>
                  </a:lnTo>
                  <a:lnTo>
                    <a:pt x="696506" y="583514"/>
                  </a:lnTo>
                  <a:lnTo>
                    <a:pt x="697382" y="586130"/>
                  </a:lnTo>
                  <a:lnTo>
                    <a:pt x="697382" y="579666"/>
                  </a:lnTo>
                  <a:lnTo>
                    <a:pt x="696328" y="579424"/>
                  </a:lnTo>
                  <a:lnTo>
                    <a:pt x="696671" y="579145"/>
                  </a:lnTo>
                  <a:lnTo>
                    <a:pt x="700278" y="579272"/>
                  </a:lnTo>
                  <a:lnTo>
                    <a:pt x="700278" y="476796"/>
                  </a:lnTo>
                  <a:lnTo>
                    <a:pt x="696023" y="485292"/>
                  </a:lnTo>
                  <a:lnTo>
                    <a:pt x="696023" y="567944"/>
                  </a:lnTo>
                  <a:lnTo>
                    <a:pt x="690422" y="566229"/>
                  </a:lnTo>
                  <a:lnTo>
                    <a:pt x="687006" y="564502"/>
                  </a:lnTo>
                  <a:lnTo>
                    <a:pt x="680796" y="561060"/>
                  </a:lnTo>
                  <a:lnTo>
                    <a:pt x="695185" y="567410"/>
                  </a:lnTo>
                  <a:lnTo>
                    <a:pt x="696023" y="567944"/>
                  </a:lnTo>
                  <a:lnTo>
                    <a:pt x="696023" y="485292"/>
                  </a:lnTo>
                  <a:lnTo>
                    <a:pt x="692721" y="491871"/>
                  </a:lnTo>
                  <a:lnTo>
                    <a:pt x="688086" y="492874"/>
                  </a:lnTo>
                  <a:lnTo>
                    <a:pt x="687133" y="491451"/>
                  </a:lnTo>
                  <a:lnTo>
                    <a:pt x="693127" y="488581"/>
                  </a:lnTo>
                  <a:lnTo>
                    <a:pt x="698309" y="480593"/>
                  </a:lnTo>
                  <a:lnTo>
                    <a:pt x="698398" y="478383"/>
                  </a:lnTo>
                  <a:lnTo>
                    <a:pt x="698601" y="472986"/>
                  </a:lnTo>
                  <a:lnTo>
                    <a:pt x="700366" y="476618"/>
                  </a:lnTo>
                  <a:lnTo>
                    <a:pt x="700366" y="433374"/>
                  </a:lnTo>
                  <a:lnTo>
                    <a:pt x="698665" y="431927"/>
                  </a:lnTo>
                  <a:lnTo>
                    <a:pt x="692340" y="426885"/>
                  </a:lnTo>
                  <a:lnTo>
                    <a:pt x="683133" y="423837"/>
                  </a:lnTo>
                  <a:lnTo>
                    <a:pt x="683031" y="490245"/>
                  </a:lnTo>
                  <a:lnTo>
                    <a:pt x="679907" y="491147"/>
                  </a:lnTo>
                  <a:lnTo>
                    <a:pt x="675347" y="485533"/>
                  </a:lnTo>
                  <a:lnTo>
                    <a:pt x="677291" y="484835"/>
                  </a:lnTo>
                  <a:lnTo>
                    <a:pt x="678383" y="486791"/>
                  </a:lnTo>
                  <a:lnTo>
                    <a:pt x="683031" y="490245"/>
                  </a:lnTo>
                  <a:lnTo>
                    <a:pt x="683031" y="423837"/>
                  </a:lnTo>
                  <a:lnTo>
                    <a:pt x="673582" y="423443"/>
                  </a:lnTo>
                  <a:lnTo>
                    <a:pt x="666191" y="426313"/>
                  </a:lnTo>
                  <a:lnTo>
                    <a:pt x="660933" y="429679"/>
                  </a:lnTo>
                  <a:lnTo>
                    <a:pt x="654761" y="432066"/>
                  </a:lnTo>
                  <a:lnTo>
                    <a:pt x="642137" y="435635"/>
                  </a:lnTo>
                  <a:lnTo>
                    <a:pt x="644334" y="441071"/>
                  </a:lnTo>
                  <a:lnTo>
                    <a:pt x="645363" y="442760"/>
                  </a:lnTo>
                  <a:lnTo>
                    <a:pt x="647319" y="451993"/>
                  </a:lnTo>
                  <a:lnTo>
                    <a:pt x="648881" y="452920"/>
                  </a:lnTo>
                  <a:lnTo>
                    <a:pt x="652564" y="453059"/>
                  </a:lnTo>
                  <a:lnTo>
                    <a:pt x="649592" y="458089"/>
                  </a:lnTo>
                  <a:lnTo>
                    <a:pt x="653618" y="462241"/>
                  </a:lnTo>
                  <a:lnTo>
                    <a:pt x="660247" y="465632"/>
                  </a:lnTo>
                  <a:lnTo>
                    <a:pt x="664349" y="467969"/>
                  </a:lnTo>
                  <a:lnTo>
                    <a:pt x="653910" y="470687"/>
                  </a:lnTo>
                  <a:lnTo>
                    <a:pt x="652564" y="471233"/>
                  </a:lnTo>
                  <a:lnTo>
                    <a:pt x="655688" y="476364"/>
                  </a:lnTo>
                  <a:lnTo>
                    <a:pt x="652348" y="478548"/>
                  </a:lnTo>
                  <a:lnTo>
                    <a:pt x="652183" y="483616"/>
                  </a:lnTo>
                  <a:lnTo>
                    <a:pt x="656361" y="479856"/>
                  </a:lnTo>
                  <a:lnTo>
                    <a:pt x="664197" y="482066"/>
                  </a:lnTo>
                  <a:lnTo>
                    <a:pt x="664464" y="481990"/>
                  </a:lnTo>
                  <a:lnTo>
                    <a:pt x="663028" y="492175"/>
                  </a:lnTo>
                  <a:lnTo>
                    <a:pt x="655485" y="497649"/>
                  </a:lnTo>
                  <a:lnTo>
                    <a:pt x="655574" y="506031"/>
                  </a:lnTo>
                  <a:lnTo>
                    <a:pt x="657186" y="511009"/>
                  </a:lnTo>
                  <a:lnTo>
                    <a:pt x="667004" y="512622"/>
                  </a:lnTo>
                  <a:lnTo>
                    <a:pt x="672376" y="520623"/>
                  </a:lnTo>
                  <a:lnTo>
                    <a:pt x="677951" y="521868"/>
                  </a:lnTo>
                  <a:lnTo>
                    <a:pt x="667867" y="525487"/>
                  </a:lnTo>
                  <a:lnTo>
                    <a:pt x="665518" y="522516"/>
                  </a:lnTo>
                  <a:lnTo>
                    <a:pt x="662965" y="523163"/>
                  </a:lnTo>
                  <a:lnTo>
                    <a:pt x="664933" y="525995"/>
                  </a:lnTo>
                  <a:lnTo>
                    <a:pt x="669683" y="531977"/>
                  </a:lnTo>
                  <a:lnTo>
                    <a:pt x="672401" y="538187"/>
                  </a:lnTo>
                  <a:lnTo>
                    <a:pt x="668299" y="541680"/>
                  </a:lnTo>
                  <a:lnTo>
                    <a:pt x="661885" y="544131"/>
                  </a:lnTo>
                  <a:lnTo>
                    <a:pt x="662228" y="546887"/>
                  </a:lnTo>
                  <a:lnTo>
                    <a:pt x="658774" y="543890"/>
                  </a:lnTo>
                  <a:lnTo>
                    <a:pt x="657123" y="547255"/>
                  </a:lnTo>
                  <a:lnTo>
                    <a:pt x="650633" y="545122"/>
                  </a:lnTo>
                  <a:lnTo>
                    <a:pt x="649871" y="549998"/>
                  </a:lnTo>
                  <a:lnTo>
                    <a:pt x="655929" y="551967"/>
                  </a:lnTo>
                  <a:lnTo>
                    <a:pt x="653745" y="557110"/>
                  </a:lnTo>
                  <a:lnTo>
                    <a:pt x="649833" y="553478"/>
                  </a:lnTo>
                  <a:lnTo>
                    <a:pt x="646760" y="554799"/>
                  </a:lnTo>
                  <a:lnTo>
                    <a:pt x="646760" y="595414"/>
                  </a:lnTo>
                  <a:lnTo>
                    <a:pt x="642810" y="593458"/>
                  </a:lnTo>
                  <a:lnTo>
                    <a:pt x="643978" y="593293"/>
                  </a:lnTo>
                  <a:lnTo>
                    <a:pt x="644867" y="593166"/>
                  </a:lnTo>
                  <a:lnTo>
                    <a:pt x="646760" y="595414"/>
                  </a:lnTo>
                  <a:lnTo>
                    <a:pt x="646760" y="554799"/>
                  </a:lnTo>
                  <a:lnTo>
                    <a:pt x="644525" y="555752"/>
                  </a:lnTo>
                  <a:lnTo>
                    <a:pt x="640613" y="561416"/>
                  </a:lnTo>
                  <a:lnTo>
                    <a:pt x="640956" y="567944"/>
                  </a:lnTo>
                  <a:lnTo>
                    <a:pt x="634733" y="569544"/>
                  </a:lnTo>
                  <a:lnTo>
                    <a:pt x="635863" y="576491"/>
                  </a:lnTo>
                  <a:lnTo>
                    <a:pt x="638086" y="584390"/>
                  </a:lnTo>
                  <a:lnTo>
                    <a:pt x="635152" y="588835"/>
                  </a:lnTo>
                  <a:lnTo>
                    <a:pt x="636219" y="593572"/>
                  </a:lnTo>
                  <a:lnTo>
                    <a:pt x="640410" y="593788"/>
                  </a:lnTo>
                  <a:lnTo>
                    <a:pt x="642594" y="593483"/>
                  </a:lnTo>
                  <a:lnTo>
                    <a:pt x="643661" y="595261"/>
                  </a:lnTo>
                  <a:lnTo>
                    <a:pt x="639838" y="596963"/>
                  </a:lnTo>
                  <a:lnTo>
                    <a:pt x="642061" y="596658"/>
                  </a:lnTo>
                  <a:lnTo>
                    <a:pt x="652437" y="603351"/>
                  </a:lnTo>
                  <a:lnTo>
                    <a:pt x="657910" y="610971"/>
                  </a:lnTo>
                  <a:lnTo>
                    <a:pt x="664070" y="618134"/>
                  </a:lnTo>
                  <a:lnTo>
                    <a:pt x="670356" y="621715"/>
                  </a:lnTo>
                  <a:lnTo>
                    <a:pt x="668629" y="612368"/>
                  </a:lnTo>
                  <a:lnTo>
                    <a:pt x="669505" y="603478"/>
                  </a:lnTo>
                  <a:lnTo>
                    <a:pt x="672185" y="596658"/>
                  </a:lnTo>
                  <a:lnTo>
                    <a:pt x="672668" y="595414"/>
                  </a:lnTo>
                  <a:lnTo>
                    <a:pt x="672769" y="595147"/>
                  </a:lnTo>
                  <a:lnTo>
                    <a:pt x="674179" y="593166"/>
                  </a:lnTo>
                  <a:lnTo>
                    <a:pt x="678256" y="587425"/>
                  </a:lnTo>
                  <a:lnTo>
                    <a:pt x="681672" y="583565"/>
                  </a:lnTo>
                  <a:lnTo>
                    <a:pt x="682713" y="588073"/>
                  </a:lnTo>
                  <a:lnTo>
                    <a:pt x="687019" y="594156"/>
                  </a:lnTo>
                  <a:lnTo>
                    <a:pt x="691032" y="592061"/>
                  </a:lnTo>
                  <a:lnTo>
                    <a:pt x="698169" y="588454"/>
                  </a:lnTo>
                  <a:lnTo>
                    <a:pt x="699655" y="592836"/>
                  </a:lnTo>
                  <a:lnTo>
                    <a:pt x="703326" y="602170"/>
                  </a:lnTo>
                  <a:lnTo>
                    <a:pt x="703160" y="597598"/>
                  </a:lnTo>
                  <a:lnTo>
                    <a:pt x="707428" y="600849"/>
                  </a:lnTo>
                  <a:lnTo>
                    <a:pt x="712355" y="606107"/>
                  </a:lnTo>
                  <a:lnTo>
                    <a:pt x="714286" y="611568"/>
                  </a:lnTo>
                  <a:lnTo>
                    <a:pt x="715175" y="624459"/>
                  </a:lnTo>
                  <a:lnTo>
                    <a:pt x="723392" y="621220"/>
                  </a:lnTo>
                  <a:lnTo>
                    <a:pt x="720928" y="614146"/>
                  </a:lnTo>
                  <a:lnTo>
                    <a:pt x="734415" y="604621"/>
                  </a:lnTo>
                  <a:lnTo>
                    <a:pt x="736066" y="609904"/>
                  </a:lnTo>
                  <a:lnTo>
                    <a:pt x="743381" y="610133"/>
                  </a:lnTo>
                  <a:lnTo>
                    <a:pt x="741794" y="604139"/>
                  </a:lnTo>
                  <a:lnTo>
                    <a:pt x="752297" y="603173"/>
                  </a:lnTo>
                  <a:lnTo>
                    <a:pt x="754202" y="606945"/>
                  </a:lnTo>
                  <a:lnTo>
                    <a:pt x="762101" y="599884"/>
                  </a:lnTo>
                  <a:lnTo>
                    <a:pt x="765822" y="600443"/>
                  </a:lnTo>
                  <a:lnTo>
                    <a:pt x="771702" y="600151"/>
                  </a:lnTo>
                  <a:lnTo>
                    <a:pt x="780465" y="598462"/>
                  </a:lnTo>
                  <a:lnTo>
                    <a:pt x="787082" y="595388"/>
                  </a:lnTo>
                  <a:lnTo>
                    <a:pt x="786523" y="590994"/>
                  </a:lnTo>
                  <a:lnTo>
                    <a:pt x="783285" y="588175"/>
                  </a:lnTo>
                  <a:lnTo>
                    <a:pt x="782358" y="580186"/>
                  </a:lnTo>
                  <a:lnTo>
                    <a:pt x="787463" y="572782"/>
                  </a:lnTo>
                  <a:lnTo>
                    <a:pt x="792619" y="575335"/>
                  </a:lnTo>
                  <a:lnTo>
                    <a:pt x="798550" y="568452"/>
                  </a:lnTo>
                  <a:lnTo>
                    <a:pt x="801166" y="564299"/>
                  </a:lnTo>
                  <a:lnTo>
                    <a:pt x="802982" y="56019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1" name="object 11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395649" y="2932149"/>
              <a:ext cx="157050" cy="90778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211388" y="3750612"/>
              <a:ext cx="131917" cy="116845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727767" y="5719702"/>
              <a:ext cx="81995" cy="82270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3909987" y="4810454"/>
              <a:ext cx="4003040" cy="895985"/>
            </a:xfrm>
            <a:custGeom>
              <a:avLst/>
              <a:gdLst/>
              <a:ahLst/>
              <a:cxnLst/>
              <a:rect l="l" t="t" r="r" b="b"/>
              <a:pathLst>
                <a:path w="4003040" h="895985">
                  <a:moveTo>
                    <a:pt x="239852" y="148348"/>
                  </a:moveTo>
                  <a:lnTo>
                    <a:pt x="239395" y="148018"/>
                  </a:lnTo>
                  <a:lnTo>
                    <a:pt x="235623" y="146710"/>
                  </a:lnTo>
                  <a:lnTo>
                    <a:pt x="239852" y="148348"/>
                  </a:lnTo>
                  <a:close/>
                </a:path>
                <a:path w="4003040" h="895985">
                  <a:moveTo>
                    <a:pt x="245008" y="152146"/>
                  </a:moveTo>
                  <a:lnTo>
                    <a:pt x="242658" y="149453"/>
                  </a:lnTo>
                  <a:lnTo>
                    <a:pt x="239852" y="148348"/>
                  </a:lnTo>
                  <a:lnTo>
                    <a:pt x="245008" y="152146"/>
                  </a:lnTo>
                  <a:close/>
                </a:path>
                <a:path w="4003040" h="895985">
                  <a:moveTo>
                    <a:pt x="246519" y="153250"/>
                  </a:moveTo>
                  <a:lnTo>
                    <a:pt x="245008" y="152146"/>
                  </a:lnTo>
                  <a:lnTo>
                    <a:pt x="246075" y="153365"/>
                  </a:lnTo>
                  <a:lnTo>
                    <a:pt x="246519" y="153250"/>
                  </a:lnTo>
                  <a:close/>
                </a:path>
                <a:path w="4003040" h="895985">
                  <a:moveTo>
                    <a:pt x="255739" y="162953"/>
                  </a:moveTo>
                  <a:lnTo>
                    <a:pt x="250177" y="159029"/>
                  </a:lnTo>
                  <a:lnTo>
                    <a:pt x="247497" y="155219"/>
                  </a:lnTo>
                  <a:lnTo>
                    <a:pt x="246659" y="154038"/>
                  </a:lnTo>
                  <a:lnTo>
                    <a:pt x="246075" y="153365"/>
                  </a:lnTo>
                  <a:lnTo>
                    <a:pt x="238721" y="155219"/>
                  </a:lnTo>
                  <a:lnTo>
                    <a:pt x="240423" y="152933"/>
                  </a:lnTo>
                  <a:lnTo>
                    <a:pt x="239585" y="151955"/>
                  </a:lnTo>
                  <a:lnTo>
                    <a:pt x="239471" y="151345"/>
                  </a:lnTo>
                  <a:lnTo>
                    <a:pt x="239179" y="149809"/>
                  </a:lnTo>
                  <a:lnTo>
                    <a:pt x="239115" y="149415"/>
                  </a:lnTo>
                  <a:lnTo>
                    <a:pt x="233883" y="149809"/>
                  </a:lnTo>
                  <a:lnTo>
                    <a:pt x="229247" y="147358"/>
                  </a:lnTo>
                  <a:lnTo>
                    <a:pt x="225298" y="144957"/>
                  </a:lnTo>
                  <a:lnTo>
                    <a:pt x="222084" y="145542"/>
                  </a:lnTo>
                  <a:lnTo>
                    <a:pt x="225209" y="146189"/>
                  </a:lnTo>
                  <a:lnTo>
                    <a:pt x="226466" y="148018"/>
                  </a:lnTo>
                  <a:lnTo>
                    <a:pt x="226568" y="148386"/>
                  </a:lnTo>
                  <a:lnTo>
                    <a:pt x="225564" y="151345"/>
                  </a:lnTo>
                  <a:lnTo>
                    <a:pt x="224078" y="149669"/>
                  </a:lnTo>
                  <a:lnTo>
                    <a:pt x="218986" y="145783"/>
                  </a:lnTo>
                  <a:lnTo>
                    <a:pt x="217830" y="141452"/>
                  </a:lnTo>
                  <a:lnTo>
                    <a:pt x="217741" y="139484"/>
                  </a:lnTo>
                  <a:lnTo>
                    <a:pt x="217703" y="138480"/>
                  </a:lnTo>
                  <a:lnTo>
                    <a:pt x="217817" y="139547"/>
                  </a:lnTo>
                  <a:lnTo>
                    <a:pt x="220738" y="138963"/>
                  </a:lnTo>
                  <a:lnTo>
                    <a:pt x="227495" y="138963"/>
                  </a:lnTo>
                  <a:lnTo>
                    <a:pt x="230124" y="143344"/>
                  </a:lnTo>
                  <a:lnTo>
                    <a:pt x="232918" y="144767"/>
                  </a:lnTo>
                  <a:lnTo>
                    <a:pt x="228536" y="139484"/>
                  </a:lnTo>
                  <a:lnTo>
                    <a:pt x="228155" y="138963"/>
                  </a:lnTo>
                  <a:lnTo>
                    <a:pt x="226733" y="137033"/>
                  </a:lnTo>
                  <a:lnTo>
                    <a:pt x="207860" y="121539"/>
                  </a:lnTo>
                  <a:lnTo>
                    <a:pt x="203936" y="127558"/>
                  </a:lnTo>
                  <a:lnTo>
                    <a:pt x="203581" y="127241"/>
                  </a:lnTo>
                  <a:lnTo>
                    <a:pt x="197065" y="121475"/>
                  </a:lnTo>
                  <a:lnTo>
                    <a:pt x="195618" y="120777"/>
                  </a:lnTo>
                  <a:lnTo>
                    <a:pt x="190614" y="118376"/>
                  </a:lnTo>
                  <a:lnTo>
                    <a:pt x="183616" y="118503"/>
                  </a:lnTo>
                  <a:lnTo>
                    <a:pt x="176453" y="119951"/>
                  </a:lnTo>
                  <a:lnTo>
                    <a:pt x="169468" y="120777"/>
                  </a:lnTo>
                  <a:lnTo>
                    <a:pt x="163080" y="119824"/>
                  </a:lnTo>
                  <a:lnTo>
                    <a:pt x="156908" y="117906"/>
                  </a:lnTo>
                  <a:lnTo>
                    <a:pt x="150723" y="116065"/>
                  </a:lnTo>
                  <a:lnTo>
                    <a:pt x="144310" y="115366"/>
                  </a:lnTo>
                  <a:lnTo>
                    <a:pt x="147167" y="117767"/>
                  </a:lnTo>
                  <a:lnTo>
                    <a:pt x="143649" y="120218"/>
                  </a:lnTo>
                  <a:lnTo>
                    <a:pt x="137845" y="122377"/>
                  </a:lnTo>
                  <a:lnTo>
                    <a:pt x="133794" y="123939"/>
                  </a:lnTo>
                  <a:lnTo>
                    <a:pt x="127901" y="126149"/>
                  </a:lnTo>
                  <a:lnTo>
                    <a:pt x="120929" y="126860"/>
                  </a:lnTo>
                  <a:lnTo>
                    <a:pt x="113741" y="126885"/>
                  </a:lnTo>
                  <a:lnTo>
                    <a:pt x="100990" y="127241"/>
                  </a:lnTo>
                  <a:lnTo>
                    <a:pt x="92456" y="126822"/>
                  </a:lnTo>
                  <a:lnTo>
                    <a:pt x="84277" y="125577"/>
                  </a:lnTo>
                  <a:lnTo>
                    <a:pt x="79070" y="123278"/>
                  </a:lnTo>
                  <a:lnTo>
                    <a:pt x="73875" y="117983"/>
                  </a:lnTo>
                  <a:lnTo>
                    <a:pt x="63868" y="122580"/>
                  </a:lnTo>
                  <a:lnTo>
                    <a:pt x="56286" y="131508"/>
                  </a:lnTo>
                  <a:lnTo>
                    <a:pt x="54063" y="128270"/>
                  </a:lnTo>
                  <a:lnTo>
                    <a:pt x="46736" y="132664"/>
                  </a:lnTo>
                  <a:lnTo>
                    <a:pt x="16319" y="156273"/>
                  </a:lnTo>
                  <a:lnTo>
                    <a:pt x="12382" y="158064"/>
                  </a:lnTo>
                  <a:lnTo>
                    <a:pt x="5308" y="165836"/>
                  </a:lnTo>
                  <a:lnTo>
                    <a:pt x="12369" y="179997"/>
                  </a:lnTo>
                  <a:lnTo>
                    <a:pt x="2908" y="181635"/>
                  </a:lnTo>
                  <a:lnTo>
                    <a:pt x="0" y="188874"/>
                  </a:lnTo>
                  <a:lnTo>
                    <a:pt x="7200" y="193446"/>
                  </a:lnTo>
                  <a:lnTo>
                    <a:pt x="18948" y="200291"/>
                  </a:lnTo>
                  <a:lnTo>
                    <a:pt x="29260" y="208000"/>
                  </a:lnTo>
                  <a:lnTo>
                    <a:pt x="32118" y="215176"/>
                  </a:lnTo>
                  <a:lnTo>
                    <a:pt x="37211" y="215125"/>
                  </a:lnTo>
                  <a:lnTo>
                    <a:pt x="41452" y="211137"/>
                  </a:lnTo>
                  <a:lnTo>
                    <a:pt x="46469" y="210566"/>
                  </a:lnTo>
                  <a:lnTo>
                    <a:pt x="48209" y="210273"/>
                  </a:lnTo>
                  <a:lnTo>
                    <a:pt x="49631" y="210807"/>
                  </a:lnTo>
                  <a:lnTo>
                    <a:pt x="50723" y="212178"/>
                  </a:lnTo>
                  <a:lnTo>
                    <a:pt x="51015" y="216001"/>
                  </a:lnTo>
                  <a:lnTo>
                    <a:pt x="52920" y="216522"/>
                  </a:lnTo>
                  <a:lnTo>
                    <a:pt x="56464" y="213728"/>
                  </a:lnTo>
                  <a:lnTo>
                    <a:pt x="67246" y="213817"/>
                  </a:lnTo>
                  <a:lnTo>
                    <a:pt x="61671" y="220662"/>
                  </a:lnTo>
                  <a:lnTo>
                    <a:pt x="61023" y="230543"/>
                  </a:lnTo>
                  <a:lnTo>
                    <a:pt x="61861" y="235343"/>
                  </a:lnTo>
                  <a:lnTo>
                    <a:pt x="57264" y="236842"/>
                  </a:lnTo>
                  <a:lnTo>
                    <a:pt x="60744" y="239649"/>
                  </a:lnTo>
                  <a:lnTo>
                    <a:pt x="64262" y="238429"/>
                  </a:lnTo>
                  <a:lnTo>
                    <a:pt x="65392" y="234137"/>
                  </a:lnTo>
                  <a:lnTo>
                    <a:pt x="66090" y="239217"/>
                  </a:lnTo>
                  <a:lnTo>
                    <a:pt x="71234" y="239268"/>
                  </a:lnTo>
                  <a:lnTo>
                    <a:pt x="75057" y="238010"/>
                  </a:lnTo>
                  <a:lnTo>
                    <a:pt x="70561" y="241998"/>
                  </a:lnTo>
                  <a:lnTo>
                    <a:pt x="72491" y="246697"/>
                  </a:lnTo>
                  <a:lnTo>
                    <a:pt x="76098" y="251599"/>
                  </a:lnTo>
                  <a:lnTo>
                    <a:pt x="76606" y="256197"/>
                  </a:lnTo>
                  <a:lnTo>
                    <a:pt x="81343" y="255562"/>
                  </a:lnTo>
                  <a:lnTo>
                    <a:pt x="89649" y="257708"/>
                  </a:lnTo>
                  <a:lnTo>
                    <a:pt x="90436" y="255562"/>
                  </a:lnTo>
                  <a:lnTo>
                    <a:pt x="93103" y="248348"/>
                  </a:lnTo>
                  <a:lnTo>
                    <a:pt x="92341" y="243205"/>
                  </a:lnTo>
                  <a:lnTo>
                    <a:pt x="106146" y="240893"/>
                  </a:lnTo>
                  <a:lnTo>
                    <a:pt x="105067" y="238010"/>
                  </a:lnTo>
                  <a:lnTo>
                    <a:pt x="103619" y="234137"/>
                  </a:lnTo>
                  <a:lnTo>
                    <a:pt x="102806" y="231952"/>
                  </a:lnTo>
                  <a:lnTo>
                    <a:pt x="101955" y="224269"/>
                  </a:lnTo>
                  <a:lnTo>
                    <a:pt x="104089" y="220243"/>
                  </a:lnTo>
                  <a:lnTo>
                    <a:pt x="110007" y="218757"/>
                  </a:lnTo>
                  <a:lnTo>
                    <a:pt x="116992" y="217919"/>
                  </a:lnTo>
                  <a:lnTo>
                    <a:pt x="122326" y="215823"/>
                  </a:lnTo>
                  <a:lnTo>
                    <a:pt x="124929" y="213728"/>
                  </a:lnTo>
                  <a:lnTo>
                    <a:pt x="128397" y="210934"/>
                  </a:lnTo>
                  <a:lnTo>
                    <a:pt x="131635" y="210273"/>
                  </a:lnTo>
                  <a:lnTo>
                    <a:pt x="132588" y="210083"/>
                  </a:lnTo>
                  <a:lnTo>
                    <a:pt x="137045" y="212407"/>
                  </a:lnTo>
                  <a:lnTo>
                    <a:pt x="143929" y="217119"/>
                  </a:lnTo>
                  <a:lnTo>
                    <a:pt x="146646" y="210426"/>
                  </a:lnTo>
                  <a:lnTo>
                    <a:pt x="147053" y="210083"/>
                  </a:lnTo>
                  <a:lnTo>
                    <a:pt x="153962" y="204089"/>
                  </a:lnTo>
                  <a:lnTo>
                    <a:pt x="162458" y="198691"/>
                  </a:lnTo>
                  <a:lnTo>
                    <a:pt x="168757" y="194818"/>
                  </a:lnTo>
                  <a:lnTo>
                    <a:pt x="170205" y="193776"/>
                  </a:lnTo>
                  <a:lnTo>
                    <a:pt x="168236" y="191147"/>
                  </a:lnTo>
                  <a:lnTo>
                    <a:pt x="170624" y="186905"/>
                  </a:lnTo>
                  <a:lnTo>
                    <a:pt x="173596" y="185661"/>
                  </a:lnTo>
                  <a:lnTo>
                    <a:pt x="177876" y="179044"/>
                  </a:lnTo>
                  <a:lnTo>
                    <a:pt x="178638" y="169684"/>
                  </a:lnTo>
                  <a:lnTo>
                    <a:pt x="187337" y="171462"/>
                  </a:lnTo>
                  <a:lnTo>
                    <a:pt x="187464" y="174180"/>
                  </a:lnTo>
                  <a:lnTo>
                    <a:pt x="191744" y="176580"/>
                  </a:lnTo>
                  <a:lnTo>
                    <a:pt x="194741" y="177761"/>
                  </a:lnTo>
                  <a:lnTo>
                    <a:pt x="202476" y="180086"/>
                  </a:lnTo>
                  <a:lnTo>
                    <a:pt x="207302" y="174447"/>
                  </a:lnTo>
                  <a:lnTo>
                    <a:pt x="219214" y="174752"/>
                  </a:lnTo>
                  <a:lnTo>
                    <a:pt x="220167" y="174447"/>
                  </a:lnTo>
                  <a:lnTo>
                    <a:pt x="230390" y="171107"/>
                  </a:lnTo>
                  <a:lnTo>
                    <a:pt x="232422" y="169684"/>
                  </a:lnTo>
                  <a:lnTo>
                    <a:pt x="242100" y="162902"/>
                  </a:lnTo>
                  <a:lnTo>
                    <a:pt x="248678" y="164160"/>
                  </a:lnTo>
                  <a:lnTo>
                    <a:pt x="255739" y="162953"/>
                  </a:lnTo>
                  <a:close/>
                </a:path>
                <a:path w="4003040" h="895985">
                  <a:moveTo>
                    <a:pt x="533692" y="25247"/>
                  </a:moveTo>
                  <a:lnTo>
                    <a:pt x="529259" y="25996"/>
                  </a:lnTo>
                  <a:lnTo>
                    <a:pt x="533692" y="25247"/>
                  </a:lnTo>
                  <a:close/>
                </a:path>
                <a:path w="4003040" h="895985">
                  <a:moveTo>
                    <a:pt x="552856" y="27152"/>
                  </a:moveTo>
                  <a:lnTo>
                    <a:pt x="550951" y="23901"/>
                  </a:lnTo>
                  <a:lnTo>
                    <a:pt x="548208" y="19253"/>
                  </a:lnTo>
                  <a:lnTo>
                    <a:pt x="547649" y="15113"/>
                  </a:lnTo>
                  <a:lnTo>
                    <a:pt x="542836" y="13652"/>
                  </a:lnTo>
                  <a:lnTo>
                    <a:pt x="538365" y="12293"/>
                  </a:lnTo>
                  <a:lnTo>
                    <a:pt x="531888" y="9804"/>
                  </a:lnTo>
                  <a:lnTo>
                    <a:pt x="525678" y="6832"/>
                  </a:lnTo>
                  <a:lnTo>
                    <a:pt x="519379" y="4013"/>
                  </a:lnTo>
                  <a:lnTo>
                    <a:pt x="512622" y="2006"/>
                  </a:lnTo>
                  <a:lnTo>
                    <a:pt x="500456" y="114"/>
                  </a:lnTo>
                  <a:lnTo>
                    <a:pt x="487870" y="0"/>
                  </a:lnTo>
                  <a:lnTo>
                    <a:pt x="476148" y="3098"/>
                  </a:lnTo>
                  <a:lnTo>
                    <a:pt x="466585" y="10896"/>
                  </a:lnTo>
                  <a:lnTo>
                    <a:pt x="469531" y="16141"/>
                  </a:lnTo>
                  <a:lnTo>
                    <a:pt x="477113" y="13652"/>
                  </a:lnTo>
                  <a:lnTo>
                    <a:pt x="483069" y="20307"/>
                  </a:lnTo>
                  <a:lnTo>
                    <a:pt x="485724" y="23037"/>
                  </a:lnTo>
                  <a:lnTo>
                    <a:pt x="489864" y="30645"/>
                  </a:lnTo>
                  <a:lnTo>
                    <a:pt x="498017" y="31127"/>
                  </a:lnTo>
                  <a:lnTo>
                    <a:pt x="507580" y="30251"/>
                  </a:lnTo>
                  <a:lnTo>
                    <a:pt x="508254" y="36499"/>
                  </a:lnTo>
                  <a:lnTo>
                    <a:pt x="513397" y="36449"/>
                  </a:lnTo>
                  <a:lnTo>
                    <a:pt x="509727" y="30251"/>
                  </a:lnTo>
                  <a:lnTo>
                    <a:pt x="509104" y="29184"/>
                  </a:lnTo>
                  <a:lnTo>
                    <a:pt x="515594" y="30099"/>
                  </a:lnTo>
                  <a:lnTo>
                    <a:pt x="523113" y="29781"/>
                  </a:lnTo>
                  <a:lnTo>
                    <a:pt x="523417" y="29184"/>
                  </a:lnTo>
                  <a:lnTo>
                    <a:pt x="524598" y="26822"/>
                  </a:lnTo>
                  <a:lnTo>
                    <a:pt x="527875" y="23901"/>
                  </a:lnTo>
                  <a:lnTo>
                    <a:pt x="534974" y="25031"/>
                  </a:lnTo>
                  <a:lnTo>
                    <a:pt x="533692" y="25247"/>
                  </a:lnTo>
                  <a:lnTo>
                    <a:pt x="535711" y="29476"/>
                  </a:lnTo>
                  <a:lnTo>
                    <a:pt x="544347" y="29476"/>
                  </a:lnTo>
                  <a:lnTo>
                    <a:pt x="548741" y="29108"/>
                  </a:lnTo>
                  <a:lnTo>
                    <a:pt x="552856" y="27152"/>
                  </a:lnTo>
                  <a:close/>
                </a:path>
                <a:path w="4003040" h="895985">
                  <a:moveTo>
                    <a:pt x="4002963" y="893102"/>
                  </a:moveTo>
                  <a:lnTo>
                    <a:pt x="4002582" y="890790"/>
                  </a:lnTo>
                  <a:lnTo>
                    <a:pt x="4000296" y="888771"/>
                  </a:lnTo>
                  <a:lnTo>
                    <a:pt x="3999915" y="892657"/>
                  </a:lnTo>
                  <a:lnTo>
                    <a:pt x="4001478" y="895705"/>
                  </a:lnTo>
                  <a:lnTo>
                    <a:pt x="4002963" y="89310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5" name="object 11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833707" y="4894447"/>
              <a:ext cx="248773" cy="203433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6835851" y="3638905"/>
              <a:ext cx="866140" cy="746760"/>
            </a:xfrm>
            <a:custGeom>
              <a:avLst/>
              <a:gdLst/>
              <a:ahLst/>
              <a:cxnLst/>
              <a:rect l="l" t="t" r="r" b="b"/>
              <a:pathLst>
                <a:path w="866140" h="746760">
                  <a:moveTo>
                    <a:pt x="10414" y="738314"/>
                  </a:moveTo>
                  <a:lnTo>
                    <a:pt x="4635" y="736523"/>
                  </a:lnTo>
                  <a:lnTo>
                    <a:pt x="0" y="742594"/>
                  </a:lnTo>
                  <a:lnTo>
                    <a:pt x="5791" y="746442"/>
                  </a:lnTo>
                  <a:lnTo>
                    <a:pt x="7759" y="743966"/>
                  </a:lnTo>
                  <a:lnTo>
                    <a:pt x="9296" y="741260"/>
                  </a:lnTo>
                  <a:lnTo>
                    <a:pt x="10414" y="738314"/>
                  </a:lnTo>
                  <a:close/>
                </a:path>
                <a:path w="866140" h="746760">
                  <a:moveTo>
                    <a:pt x="20942" y="689432"/>
                  </a:moveTo>
                  <a:lnTo>
                    <a:pt x="5245" y="692556"/>
                  </a:lnTo>
                  <a:lnTo>
                    <a:pt x="12509" y="703376"/>
                  </a:lnTo>
                  <a:lnTo>
                    <a:pt x="13042" y="707326"/>
                  </a:lnTo>
                  <a:lnTo>
                    <a:pt x="16535" y="705002"/>
                  </a:lnTo>
                  <a:lnTo>
                    <a:pt x="19469" y="700849"/>
                  </a:lnTo>
                  <a:lnTo>
                    <a:pt x="20942" y="689432"/>
                  </a:lnTo>
                  <a:close/>
                </a:path>
                <a:path w="866140" h="746760">
                  <a:moveTo>
                    <a:pt x="44678" y="722134"/>
                  </a:moveTo>
                  <a:lnTo>
                    <a:pt x="32296" y="719709"/>
                  </a:lnTo>
                  <a:lnTo>
                    <a:pt x="32499" y="726986"/>
                  </a:lnTo>
                  <a:lnTo>
                    <a:pt x="36410" y="729399"/>
                  </a:lnTo>
                  <a:lnTo>
                    <a:pt x="40779" y="728789"/>
                  </a:lnTo>
                  <a:lnTo>
                    <a:pt x="44678" y="722134"/>
                  </a:lnTo>
                  <a:close/>
                </a:path>
                <a:path w="866140" h="746760">
                  <a:moveTo>
                    <a:pt x="82042" y="702729"/>
                  </a:moveTo>
                  <a:lnTo>
                    <a:pt x="74002" y="705916"/>
                  </a:lnTo>
                  <a:lnTo>
                    <a:pt x="66357" y="708799"/>
                  </a:lnTo>
                  <a:lnTo>
                    <a:pt x="58635" y="711339"/>
                  </a:lnTo>
                  <a:lnTo>
                    <a:pt x="50330" y="713562"/>
                  </a:lnTo>
                  <a:lnTo>
                    <a:pt x="53555" y="718997"/>
                  </a:lnTo>
                  <a:lnTo>
                    <a:pt x="55270" y="725131"/>
                  </a:lnTo>
                  <a:lnTo>
                    <a:pt x="58445" y="730592"/>
                  </a:lnTo>
                  <a:lnTo>
                    <a:pt x="65493" y="725982"/>
                  </a:lnTo>
                  <a:lnTo>
                    <a:pt x="72224" y="718591"/>
                  </a:lnTo>
                  <a:lnTo>
                    <a:pt x="77965" y="710234"/>
                  </a:lnTo>
                  <a:lnTo>
                    <a:pt x="82042" y="702729"/>
                  </a:lnTo>
                  <a:close/>
                </a:path>
                <a:path w="866140" h="746760">
                  <a:moveTo>
                    <a:pt x="109893" y="729780"/>
                  </a:moveTo>
                  <a:lnTo>
                    <a:pt x="107988" y="724052"/>
                  </a:lnTo>
                  <a:lnTo>
                    <a:pt x="100076" y="723087"/>
                  </a:lnTo>
                  <a:lnTo>
                    <a:pt x="94805" y="726808"/>
                  </a:lnTo>
                  <a:lnTo>
                    <a:pt x="93497" y="732955"/>
                  </a:lnTo>
                  <a:lnTo>
                    <a:pt x="95821" y="738949"/>
                  </a:lnTo>
                  <a:lnTo>
                    <a:pt x="101434" y="742188"/>
                  </a:lnTo>
                  <a:lnTo>
                    <a:pt x="107238" y="736942"/>
                  </a:lnTo>
                  <a:lnTo>
                    <a:pt x="109893" y="729780"/>
                  </a:lnTo>
                  <a:close/>
                </a:path>
                <a:path w="866140" h="746760">
                  <a:moveTo>
                    <a:pt x="172745" y="701560"/>
                  </a:moveTo>
                  <a:lnTo>
                    <a:pt x="172237" y="696112"/>
                  </a:lnTo>
                  <a:lnTo>
                    <a:pt x="169672" y="695909"/>
                  </a:lnTo>
                  <a:lnTo>
                    <a:pt x="164477" y="703275"/>
                  </a:lnTo>
                  <a:lnTo>
                    <a:pt x="160248" y="712076"/>
                  </a:lnTo>
                  <a:lnTo>
                    <a:pt x="155435" y="720090"/>
                  </a:lnTo>
                  <a:lnTo>
                    <a:pt x="148463" y="725144"/>
                  </a:lnTo>
                  <a:lnTo>
                    <a:pt x="151955" y="727468"/>
                  </a:lnTo>
                  <a:lnTo>
                    <a:pt x="158165" y="721283"/>
                  </a:lnTo>
                  <a:lnTo>
                    <a:pt x="167830" y="721461"/>
                  </a:lnTo>
                  <a:lnTo>
                    <a:pt x="171348" y="712444"/>
                  </a:lnTo>
                  <a:lnTo>
                    <a:pt x="172135" y="708329"/>
                  </a:lnTo>
                  <a:lnTo>
                    <a:pt x="172745" y="701560"/>
                  </a:lnTo>
                  <a:close/>
                </a:path>
                <a:path w="866140" h="746760">
                  <a:moveTo>
                    <a:pt x="191668" y="684123"/>
                  </a:moveTo>
                  <a:lnTo>
                    <a:pt x="189242" y="677392"/>
                  </a:lnTo>
                  <a:lnTo>
                    <a:pt x="185597" y="675347"/>
                  </a:lnTo>
                  <a:lnTo>
                    <a:pt x="180263" y="678954"/>
                  </a:lnTo>
                  <a:lnTo>
                    <a:pt x="175183" y="684720"/>
                  </a:lnTo>
                  <a:lnTo>
                    <a:pt x="172262" y="689165"/>
                  </a:lnTo>
                  <a:lnTo>
                    <a:pt x="176123" y="690714"/>
                  </a:lnTo>
                  <a:lnTo>
                    <a:pt x="179514" y="687235"/>
                  </a:lnTo>
                  <a:lnTo>
                    <a:pt x="191668" y="684123"/>
                  </a:lnTo>
                  <a:close/>
                </a:path>
                <a:path w="866140" h="746760">
                  <a:moveTo>
                    <a:pt x="526326" y="362940"/>
                  </a:moveTo>
                  <a:lnTo>
                    <a:pt x="525818" y="361772"/>
                  </a:lnTo>
                  <a:lnTo>
                    <a:pt x="522732" y="361848"/>
                  </a:lnTo>
                  <a:lnTo>
                    <a:pt x="524281" y="365328"/>
                  </a:lnTo>
                  <a:lnTo>
                    <a:pt x="526326" y="362940"/>
                  </a:lnTo>
                  <a:close/>
                </a:path>
                <a:path w="866140" h="746760">
                  <a:moveTo>
                    <a:pt x="617931" y="391312"/>
                  </a:moveTo>
                  <a:lnTo>
                    <a:pt x="615899" y="388912"/>
                  </a:lnTo>
                  <a:lnTo>
                    <a:pt x="615149" y="391617"/>
                  </a:lnTo>
                  <a:lnTo>
                    <a:pt x="617689" y="392214"/>
                  </a:lnTo>
                  <a:lnTo>
                    <a:pt x="617931" y="391312"/>
                  </a:lnTo>
                  <a:close/>
                </a:path>
                <a:path w="866140" h="746760">
                  <a:moveTo>
                    <a:pt x="708621" y="285750"/>
                  </a:moveTo>
                  <a:lnTo>
                    <a:pt x="705434" y="278130"/>
                  </a:lnTo>
                  <a:lnTo>
                    <a:pt x="705104" y="283210"/>
                  </a:lnTo>
                  <a:lnTo>
                    <a:pt x="708621" y="285750"/>
                  </a:lnTo>
                  <a:close/>
                </a:path>
                <a:path w="866140" h="746760">
                  <a:moveTo>
                    <a:pt x="865987" y="66040"/>
                  </a:moveTo>
                  <a:lnTo>
                    <a:pt x="861987" y="66040"/>
                  </a:lnTo>
                  <a:lnTo>
                    <a:pt x="861720" y="62230"/>
                  </a:lnTo>
                  <a:lnTo>
                    <a:pt x="853173" y="58420"/>
                  </a:lnTo>
                  <a:lnTo>
                    <a:pt x="850480" y="59690"/>
                  </a:lnTo>
                  <a:lnTo>
                    <a:pt x="839825" y="66040"/>
                  </a:lnTo>
                  <a:lnTo>
                    <a:pt x="834834" y="63500"/>
                  </a:lnTo>
                  <a:lnTo>
                    <a:pt x="826096" y="59690"/>
                  </a:lnTo>
                  <a:lnTo>
                    <a:pt x="823442" y="63500"/>
                  </a:lnTo>
                  <a:lnTo>
                    <a:pt x="818616" y="64770"/>
                  </a:lnTo>
                  <a:lnTo>
                    <a:pt x="815949" y="60960"/>
                  </a:lnTo>
                  <a:lnTo>
                    <a:pt x="808240" y="57150"/>
                  </a:lnTo>
                  <a:lnTo>
                    <a:pt x="804392" y="59690"/>
                  </a:lnTo>
                  <a:lnTo>
                    <a:pt x="798283" y="60960"/>
                  </a:lnTo>
                  <a:lnTo>
                    <a:pt x="794981" y="52070"/>
                  </a:lnTo>
                  <a:lnTo>
                    <a:pt x="790346" y="49530"/>
                  </a:lnTo>
                  <a:lnTo>
                    <a:pt x="788035" y="48260"/>
                  </a:lnTo>
                  <a:lnTo>
                    <a:pt x="779259" y="44450"/>
                  </a:lnTo>
                  <a:lnTo>
                    <a:pt x="770445" y="41910"/>
                  </a:lnTo>
                  <a:lnTo>
                    <a:pt x="768718" y="44450"/>
                  </a:lnTo>
                  <a:lnTo>
                    <a:pt x="768070" y="46990"/>
                  </a:lnTo>
                  <a:lnTo>
                    <a:pt x="768515" y="49530"/>
                  </a:lnTo>
                  <a:lnTo>
                    <a:pt x="761923" y="49530"/>
                  </a:lnTo>
                  <a:lnTo>
                    <a:pt x="748665" y="48260"/>
                  </a:lnTo>
                  <a:lnTo>
                    <a:pt x="738974" y="48260"/>
                  </a:lnTo>
                  <a:lnTo>
                    <a:pt x="738454" y="46990"/>
                  </a:lnTo>
                  <a:lnTo>
                    <a:pt x="737400" y="44450"/>
                  </a:lnTo>
                  <a:lnTo>
                    <a:pt x="732320" y="43180"/>
                  </a:lnTo>
                  <a:lnTo>
                    <a:pt x="729843" y="44450"/>
                  </a:lnTo>
                  <a:lnTo>
                    <a:pt x="727544" y="44450"/>
                  </a:lnTo>
                  <a:lnTo>
                    <a:pt x="705345" y="33020"/>
                  </a:lnTo>
                  <a:lnTo>
                    <a:pt x="697420" y="31750"/>
                  </a:lnTo>
                  <a:lnTo>
                    <a:pt x="693928" y="30480"/>
                  </a:lnTo>
                  <a:lnTo>
                    <a:pt x="694753" y="35560"/>
                  </a:lnTo>
                  <a:lnTo>
                    <a:pt x="690067" y="30480"/>
                  </a:lnTo>
                  <a:lnTo>
                    <a:pt x="691261" y="27940"/>
                  </a:lnTo>
                  <a:lnTo>
                    <a:pt x="692835" y="22860"/>
                  </a:lnTo>
                  <a:lnTo>
                    <a:pt x="694016" y="19050"/>
                  </a:lnTo>
                  <a:lnTo>
                    <a:pt x="681367" y="22860"/>
                  </a:lnTo>
                  <a:lnTo>
                    <a:pt x="680593" y="21590"/>
                  </a:lnTo>
                  <a:lnTo>
                    <a:pt x="679818" y="20320"/>
                  </a:lnTo>
                  <a:lnTo>
                    <a:pt x="677494" y="16510"/>
                  </a:lnTo>
                  <a:lnTo>
                    <a:pt x="664883" y="20320"/>
                  </a:lnTo>
                  <a:lnTo>
                    <a:pt x="653656" y="19050"/>
                  </a:lnTo>
                  <a:lnTo>
                    <a:pt x="646696" y="16510"/>
                  </a:lnTo>
                  <a:lnTo>
                    <a:pt x="631469" y="15240"/>
                  </a:lnTo>
                  <a:lnTo>
                    <a:pt x="632790" y="21590"/>
                  </a:lnTo>
                  <a:lnTo>
                    <a:pt x="624141" y="16510"/>
                  </a:lnTo>
                  <a:lnTo>
                    <a:pt x="617664" y="12700"/>
                  </a:lnTo>
                  <a:lnTo>
                    <a:pt x="609028" y="11430"/>
                  </a:lnTo>
                  <a:lnTo>
                    <a:pt x="601738" y="12700"/>
                  </a:lnTo>
                  <a:lnTo>
                    <a:pt x="593051" y="15240"/>
                  </a:lnTo>
                  <a:lnTo>
                    <a:pt x="584276" y="15240"/>
                  </a:lnTo>
                  <a:lnTo>
                    <a:pt x="575310" y="16510"/>
                  </a:lnTo>
                  <a:lnTo>
                    <a:pt x="566039" y="15240"/>
                  </a:lnTo>
                  <a:lnTo>
                    <a:pt x="552196" y="12700"/>
                  </a:lnTo>
                  <a:lnTo>
                    <a:pt x="545312" y="10160"/>
                  </a:lnTo>
                  <a:lnTo>
                    <a:pt x="538480" y="8890"/>
                  </a:lnTo>
                  <a:lnTo>
                    <a:pt x="519722" y="8890"/>
                  </a:lnTo>
                  <a:lnTo>
                    <a:pt x="511022" y="8890"/>
                  </a:lnTo>
                  <a:lnTo>
                    <a:pt x="490626" y="8890"/>
                  </a:lnTo>
                  <a:lnTo>
                    <a:pt x="483387" y="12700"/>
                  </a:lnTo>
                  <a:lnTo>
                    <a:pt x="479793" y="7620"/>
                  </a:lnTo>
                  <a:lnTo>
                    <a:pt x="468007" y="3810"/>
                  </a:lnTo>
                  <a:lnTo>
                    <a:pt x="464058" y="2540"/>
                  </a:lnTo>
                  <a:lnTo>
                    <a:pt x="460184" y="0"/>
                  </a:lnTo>
                  <a:lnTo>
                    <a:pt x="452450" y="3810"/>
                  </a:lnTo>
                  <a:lnTo>
                    <a:pt x="449795" y="1270"/>
                  </a:lnTo>
                  <a:lnTo>
                    <a:pt x="444055" y="3810"/>
                  </a:lnTo>
                  <a:lnTo>
                    <a:pt x="438531" y="8890"/>
                  </a:lnTo>
                  <a:lnTo>
                    <a:pt x="436537" y="13970"/>
                  </a:lnTo>
                  <a:lnTo>
                    <a:pt x="438251" y="13970"/>
                  </a:lnTo>
                  <a:lnTo>
                    <a:pt x="439940" y="12700"/>
                  </a:lnTo>
                  <a:lnTo>
                    <a:pt x="441591" y="12700"/>
                  </a:lnTo>
                  <a:lnTo>
                    <a:pt x="438810" y="13970"/>
                  </a:lnTo>
                  <a:lnTo>
                    <a:pt x="433781" y="16510"/>
                  </a:lnTo>
                  <a:lnTo>
                    <a:pt x="441591" y="15240"/>
                  </a:lnTo>
                  <a:lnTo>
                    <a:pt x="433590" y="17780"/>
                  </a:lnTo>
                  <a:lnTo>
                    <a:pt x="416623" y="20320"/>
                  </a:lnTo>
                  <a:lnTo>
                    <a:pt x="410146" y="24130"/>
                  </a:lnTo>
                  <a:lnTo>
                    <a:pt x="406577" y="27940"/>
                  </a:lnTo>
                  <a:lnTo>
                    <a:pt x="402539" y="26670"/>
                  </a:lnTo>
                  <a:lnTo>
                    <a:pt x="398919" y="35560"/>
                  </a:lnTo>
                  <a:lnTo>
                    <a:pt x="399097" y="39370"/>
                  </a:lnTo>
                  <a:lnTo>
                    <a:pt x="404075" y="39370"/>
                  </a:lnTo>
                  <a:lnTo>
                    <a:pt x="402894" y="41910"/>
                  </a:lnTo>
                  <a:lnTo>
                    <a:pt x="404418" y="46990"/>
                  </a:lnTo>
                  <a:lnTo>
                    <a:pt x="407911" y="46990"/>
                  </a:lnTo>
                  <a:lnTo>
                    <a:pt x="403288" y="50800"/>
                  </a:lnTo>
                  <a:lnTo>
                    <a:pt x="407149" y="55880"/>
                  </a:lnTo>
                  <a:lnTo>
                    <a:pt x="409155" y="52070"/>
                  </a:lnTo>
                  <a:lnTo>
                    <a:pt x="414578" y="52070"/>
                  </a:lnTo>
                  <a:lnTo>
                    <a:pt x="418007" y="48260"/>
                  </a:lnTo>
                  <a:lnTo>
                    <a:pt x="417322" y="52070"/>
                  </a:lnTo>
                  <a:lnTo>
                    <a:pt x="411213" y="54610"/>
                  </a:lnTo>
                  <a:lnTo>
                    <a:pt x="410756" y="63500"/>
                  </a:lnTo>
                  <a:lnTo>
                    <a:pt x="416026" y="63500"/>
                  </a:lnTo>
                  <a:lnTo>
                    <a:pt x="419557" y="60960"/>
                  </a:lnTo>
                  <a:lnTo>
                    <a:pt x="416064" y="63500"/>
                  </a:lnTo>
                  <a:lnTo>
                    <a:pt x="411873" y="64770"/>
                  </a:lnTo>
                  <a:lnTo>
                    <a:pt x="411022" y="69850"/>
                  </a:lnTo>
                  <a:lnTo>
                    <a:pt x="414997" y="69850"/>
                  </a:lnTo>
                  <a:lnTo>
                    <a:pt x="418325" y="68808"/>
                  </a:lnTo>
                  <a:lnTo>
                    <a:pt x="417614" y="69850"/>
                  </a:lnTo>
                  <a:lnTo>
                    <a:pt x="413042" y="73660"/>
                  </a:lnTo>
                  <a:lnTo>
                    <a:pt x="409778" y="78740"/>
                  </a:lnTo>
                  <a:lnTo>
                    <a:pt x="410260" y="85090"/>
                  </a:lnTo>
                  <a:lnTo>
                    <a:pt x="414909" y="82550"/>
                  </a:lnTo>
                  <a:lnTo>
                    <a:pt x="418033" y="78740"/>
                  </a:lnTo>
                  <a:lnTo>
                    <a:pt x="427583" y="77470"/>
                  </a:lnTo>
                  <a:lnTo>
                    <a:pt x="432079" y="77470"/>
                  </a:lnTo>
                  <a:lnTo>
                    <a:pt x="435419" y="73660"/>
                  </a:lnTo>
                  <a:lnTo>
                    <a:pt x="434860" y="77470"/>
                  </a:lnTo>
                  <a:lnTo>
                    <a:pt x="436295" y="78740"/>
                  </a:lnTo>
                  <a:lnTo>
                    <a:pt x="439661" y="78740"/>
                  </a:lnTo>
                  <a:lnTo>
                    <a:pt x="435343" y="81280"/>
                  </a:lnTo>
                  <a:lnTo>
                    <a:pt x="430720" y="91440"/>
                  </a:lnTo>
                  <a:lnTo>
                    <a:pt x="445566" y="87630"/>
                  </a:lnTo>
                  <a:lnTo>
                    <a:pt x="451332" y="85090"/>
                  </a:lnTo>
                  <a:lnTo>
                    <a:pt x="460870" y="88900"/>
                  </a:lnTo>
                  <a:lnTo>
                    <a:pt x="471639" y="91440"/>
                  </a:lnTo>
                  <a:lnTo>
                    <a:pt x="472287" y="85090"/>
                  </a:lnTo>
                  <a:lnTo>
                    <a:pt x="472681" y="81280"/>
                  </a:lnTo>
                  <a:lnTo>
                    <a:pt x="491604" y="82550"/>
                  </a:lnTo>
                  <a:lnTo>
                    <a:pt x="499960" y="85090"/>
                  </a:lnTo>
                  <a:lnTo>
                    <a:pt x="493255" y="91440"/>
                  </a:lnTo>
                  <a:lnTo>
                    <a:pt x="499402" y="95250"/>
                  </a:lnTo>
                  <a:lnTo>
                    <a:pt x="507441" y="96520"/>
                  </a:lnTo>
                  <a:lnTo>
                    <a:pt x="509244" y="105410"/>
                  </a:lnTo>
                  <a:lnTo>
                    <a:pt x="492645" y="115252"/>
                  </a:lnTo>
                  <a:lnTo>
                    <a:pt x="492645" y="316230"/>
                  </a:lnTo>
                  <a:lnTo>
                    <a:pt x="488137" y="318668"/>
                  </a:lnTo>
                  <a:lnTo>
                    <a:pt x="488238" y="317500"/>
                  </a:lnTo>
                  <a:lnTo>
                    <a:pt x="489699" y="316230"/>
                  </a:lnTo>
                  <a:lnTo>
                    <a:pt x="492645" y="316230"/>
                  </a:lnTo>
                  <a:lnTo>
                    <a:pt x="492645" y="115252"/>
                  </a:lnTo>
                  <a:lnTo>
                    <a:pt x="487819" y="118110"/>
                  </a:lnTo>
                  <a:lnTo>
                    <a:pt x="485419" y="124460"/>
                  </a:lnTo>
                  <a:lnTo>
                    <a:pt x="480034" y="125730"/>
                  </a:lnTo>
                  <a:lnTo>
                    <a:pt x="481584" y="129540"/>
                  </a:lnTo>
                  <a:lnTo>
                    <a:pt x="482003" y="135890"/>
                  </a:lnTo>
                  <a:lnTo>
                    <a:pt x="482066" y="152400"/>
                  </a:lnTo>
                  <a:lnTo>
                    <a:pt x="482104" y="153670"/>
                  </a:lnTo>
                  <a:lnTo>
                    <a:pt x="483349" y="158750"/>
                  </a:lnTo>
                  <a:lnTo>
                    <a:pt x="479196" y="160020"/>
                  </a:lnTo>
                  <a:lnTo>
                    <a:pt x="470738" y="163830"/>
                  </a:lnTo>
                  <a:lnTo>
                    <a:pt x="481571" y="170180"/>
                  </a:lnTo>
                  <a:lnTo>
                    <a:pt x="474497" y="179070"/>
                  </a:lnTo>
                  <a:lnTo>
                    <a:pt x="470433" y="185420"/>
                  </a:lnTo>
                  <a:lnTo>
                    <a:pt x="471843" y="189230"/>
                  </a:lnTo>
                  <a:lnTo>
                    <a:pt x="456539" y="189230"/>
                  </a:lnTo>
                  <a:lnTo>
                    <a:pt x="451637" y="187960"/>
                  </a:lnTo>
                  <a:lnTo>
                    <a:pt x="453009" y="191770"/>
                  </a:lnTo>
                  <a:lnTo>
                    <a:pt x="455879" y="194310"/>
                  </a:lnTo>
                  <a:lnTo>
                    <a:pt x="460552" y="199390"/>
                  </a:lnTo>
                  <a:lnTo>
                    <a:pt x="458825" y="201930"/>
                  </a:lnTo>
                  <a:lnTo>
                    <a:pt x="462622" y="209550"/>
                  </a:lnTo>
                  <a:lnTo>
                    <a:pt x="471373" y="214630"/>
                  </a:lnTo>
                  <a:lnTo>
                    <a:pt x="469900" y="219710"/>
                  </a:lnTo>
                  <a:lnTo>
                    <a:pt x="466585" y="226060"/>
                  </a:lnTo>
                  <a:lnTo>
                    <a:pt x="461975" y="231140"/>
                  </a:lnTo>
                  <a:lnTo>
                    <a:pt x="457923" y="236220"/>
                  </a:lnTo>
                  <a:lnTo>
                    <a:pt x="456323" y="242570"/>
                  </a:lnTo>
                  <a:lnTo>
                    <a:pt x="456526" y="248920"/>
                  </a:lnTo>
                  <a:lnTo>
                    <a:pt x="462483" y="259080"/>
                  </a:lnTo>
                  <a:lnTo>
                    <a:pt x="469861" y="256540"/>
                  </a:lnTo>
                  <a:lnTo>
                    <a:pt x="466166" y="265430"/>
                  </a:lnTo>
                  <a:lnTo>
                    <a:pt x="463765" y="260350"/>
                  </a:lnTo>
                  <a:lnTo>
                    <a:pt x="455485" y="269240"/>
                  </a:lnTo>
                  <a:lnTo>
                    <a:pt x="455142" y="273050"/>
                  </a:lnTo>
                  <a:lnTo>
                    <a:pt x="449961" y="278130"/>
                  </a:lnTo>
                  <a:lnTo>
                    <a:pt x="447230" y="280670"/>
                  </a:lnTo>
                  <a:lnTo>
                    <a:pt x="445973" y="288290"/>
                  </a:lnTo>
                  <a:lnTo>
                    <a:pt x="445808" y="300990"/>
                  </a:lnTo>
                  <a:lnTo>
                    <a:pt x="453961" y="303530"/>
                  </a:lnTo>
                  <a:lnTo>
                    <a:pt x="458216" y="302260"/>
                  </a:lnTo>
                  <a:lnTo>
                    <a:pt x="469290" y="302260"/>
                  </a:lnTo>
                  <a:lnTo>
                    <a:pt x="462292" y="298450"/>
                  </a:lnTo>
                  <a:lnTo>
                    <a:pt x="469430" y="299720"/>
                  </a:lnTo>
                  <a:lnTo>
                    <a:pt x="470039" y="303530"/>
                  </a:lnTo>
                  <a:lnTo>
                    <a:pt x="476059" y="309880"/>
                  </a:lnTo>
                  <a:lnTo>
                    <a:pt x="487311" y="319443"/>
                  </a:lnTo>
                  <a:lnTo>
                    <a:pt x="482092" y="325120"/>
                  </a:lnTo>
                  <a:lnTo>
                    <a:pt x="489026" y="330200"/>
                  </a:lnTo>
                  <a:lnTo>
                    <a:pt x="497598" y="335280"/>
                  </a:lnTo>
                  <a:lnTo>
                    <a:pt x="490702" y="336550"/>
                  </a:lnTo>
                  <a:lnTo>
                    <a:pt x="491959" y="340360"/>
                  </a:lnTo>
                  <a:lnTo>
                    <a:pt x="495922" y="350520"/>
                  </a:lnTo>
                  <a:lnTo>
                    <a:pt x="505929" y="350520"/>
                  </a:lnTo>
                  <a:lnTo>
                    <a:pt x="509714" y="358140"/>
                  </a:lnTo>
                  <a:lnTo>
                    <a:pt x="520928" y="358140"/>
                  </a:lnTo>
                  <a:lnTo>
                    <a:pt x="519861" y="351790"/>
                  </a:lnTo>
                  <a:lnTo>
                    <a:pt x="527088" y="353060"/>
                  </a:lnTo>
                  <a:lnTo>
                    <a:pt x="527431" y="351790"/>
                  </a:lnTo>
                  <a:lnTo>
                    <a:pt x="530606" y="340360"/>
                  </a:lnTo>
                  <a:lnTo>
                    <a:pt x="541401" y="335280"/>
                  </a:lnTo>
                  <a:lnTo>
                    <a:pt x="549605" y="337820"/>
                  </a:lnTo>
                  <a:lnTo>
                    <a:pt x="552196" y="335280"/>
                  </a:lnTo>
                  <a:lnTo>
                    <a:pt x="561289" y="326390"/>
                  </a:lnTo>
                  <a:lnTo>
                    <a:pt x="562952" y="325120"/>
                  </a:lnTo>
                  <a:lnTo>
                    <a:pt x="601675" y="325120"/>
                  </a:lnTo>
                  <a:lnTo>
                    <a:pt x="611987" y="323850"/>
                  </a:lnTo>
                  <a:lnTo>
                    <a:pt x="618591" y="323850"/>
                  </a:lnTo>
                  <a:lnTo>
                    <a:pt x="625322" y="327660"/>
                  </a:lnTo>
                  <a:lnTo>
                    <a:pt x="633222" y="323850"/>
                  </a:lnTo>
                  <a:lnTo>
                    <a:pt x="635863" y="322580"/>
                  </a:lnTo>
                  <a:lnTo>
                    <a:pt x="637794" y="320040"/>
                  </a:lnTo>
                  <a:lnTo>
                    <a:pt x="639737" y="317500"/>
                  </a:lnTo>
                  <a:lnTo>
                    <a:pt x="644918" y="321310"/>
                  </a:lnTo>
                  <a:lnTo>
                    <a:pt x="650875" y="322580"/>
                  </a:lnTo>
                  <a:lnTo>
                    <a:pt x="655866" y="318770"/>
                  </a:lnTo>
                  <a:lnTo>
                    <a:pt x="656615" y="317500"/>
                  </a:lnTo>
                  <a:lnTo>
                    <a:pt x="657377" y="316230"/>
                  </a:lnTo>
                  <a:lnTo>
                    <a:pt x="659625" y="312420"/>
                  </a:lnTo>
                  <a:lnTo>
                    <a:pt x="661911" y="306070"/>
                  </a:lnTo>
                  <a:lnTo>
                    <a:pt x="665391" y="299720"/>
                  </a:lnTo>
                  <a:lnTo>
                    <a:pt x="666623" y="298450"/>
                  </a:lnTo>
                  <a:lnTo>
                    <a:pt x="671537" y="293370"/>
                  </a:lnTo>
                  <a:lnTo>
                    <a:pt x="679018" y="289560"/>
                  </a:lnTo>
                  <a:lnTo>
                    <a:pt x="686473" y="287020"/>
                  </a:lnTo>
                  <a:lnTo>
                    <a:pt x="691769" y="287020"/>
                  </a:lnTo>
                  <a:lnTo>
                    <a:pt x="699249" y="285750"/>
                  </a:lnTo>
                  <a:lnTo>
                    <a:pt x="705091" y="283197"/>
                  </a:lnTo>
                  <a:lnTo>
                    <a:pt x="703351" y="281940"/>
                  </a:lnTo>
                  <a:lnTo>
                    <a:pt x="703516" y="274320"/>
                  </a:lnTo>
                  <a:lnTo>
                    <a:pt x="707453" y="265430"/>
                  </a:lnTo>
                  <a:lnTo>
                    <a:pt x="709142" y="261620"/>
                  </a:lnTo>
                  <a:lnTo>
                    <a:pt x="711644" y="256540"/>
                  </a:lnTo>
                  <a:lnTo>
                    <a:pt x="712266" y="255270"/>
                  </a:lnTo>
                  <a:lnTo>
                    <a:pt x="721563" y="245110"/>
                  </a:lnTo>
                  <a:lnTo>
                    <a:pt x="727011" y="243840"/>
                  </a:lnTo>
                  <a:lnTo>
                    <a:pt x="734199" y="238760"/>
                  </a:lnTo>
                  <a:lnTo>
                    <a:pt x="740308" y="233680"/>
                  </a:lnTo>
                  <a:lnTo>
                    <a:pt x="741083" y="229870"/>
                  </a:lnTo>
                  <a:lnTo>
                    <a:pt x="738124" y="226060"/>
                  </a:lnTo>
                  <a:lnTo>
                    <a:pt x="733005" y="220980"/>
                  </a:lnTo>
                  <a:lnTo>
                    <a:pt x="726922" y="209550"/>
                  </a:lnTo>
                  <a:lnTo>
                    <a:pt x="740981" y="170180"/>
                  </a:lnTo>
                  <a:lnTo>
                    <a:pt x="746493" y="165100"/>
                  </a:lnTo>
                  <a:lnTo>
                    <a:pt x="750709" y="158750"/>
                  </a:lnTo>
                  <a:lnTo>
                    <a:pt x="754938" y="152400"/>
                  </a:lnTo>
                  <a:lnTo>
                    <a:pt x="760552" y="147320"/>
                  </a:lnTo>
                  <a:lnTo>
                    <a:pt x="765289" y="144780"/>
                  </a:lnTo>
                  <a:lnTo>
                    <a:pt x="769048" y="142240"/>
                  </a:lnTo>
                  <a:lnTo>
                    <a:pt x="769988" y="139700"/>
                  </a:lnTo>
                  <a:lnTo>
                    <a:pt x="766216" y="135890"/>
                  </a:lnTo>
                  <a:lnTo>
                    <a:pt x="774484" y="129540"/>
                  </a:lnTo>
                  <a:lnTo>
                    <a:pt x="782472" y="124460"/>
                  </a:lnTo>
                  <a:lnTo>
                    <a:pt x="790981" y="120650"/>
                  </a:lnTo>
                  <a:lnTo>
                    <a:pt x="800798" y="118110"/>
                  </a:lnTo>
                  <a:lnTo>
                    <a:pt x="806704" y="115570"/>
                  </a:lnTo>
                  <a:lnTo>
                    <a:pt x="814324" y="115570"/>
                  </a:lnTo>
                  <a:lnTo>
                    <a:pt x="824420" y="111760"/>
                  </a:lnTo>
                  <a:lnTo>
                    <a:pt x="825881" y="106680"/>
                  </a:lnTo>
                  <a:lnTo>
                    <a:pt x="831367" y="104140"/>
                  </a:lnTo>
                  <a:lnTo>
                    <a:pt x="839012" y="100330"/>
                  </a:lnTo>
                  <a:lnTo>
                    <a:pt x="848702" y="96520"/>
                  </a:lnTo>
                  <a:lnTo>
                    <a:pt x="857110" y="90170"/>
                  </a:lnTo>
                  <a:lnTo>
                    <a:pt x="860882" y="83820"/>
                  </a:lnTo>
                  <a:lnTo>
                    <a:pt x="860983" y="81280"/>
                  </a:lnTo>
                  <a:lnTo>
                    <a:pt x="861034" y="80010"/>
                  </a:lnTo>
                  <a:lnTo>
                    <a:pt x="857592" y="73660"/>
                  </a:lnTo>
                  <a:lnTo>
                    <a:pt x="863396" y="68580"/>
                  </a:lnTo>
                  <a:lnTo>
                    <a:pt x="865949" y="69850"/>
                  </a:lnTo>
                  <a:lnTo>
                    <a:pt x="865962" y="68580"/>
                  </a:lnTo>
                  <a:lnTo>
                    <a:pt x="865987" y="6604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7" name="object 11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538057" y="5152521"/>
              <a:ext cx="78515" cy="234072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7616279" y="3808678"/>
              <a:ext cx="522605" cy="2044700"/>
            </a:xfrm>
            <a:custGeom>
              <a:avLst/>
              <a:gdLst/>
              <a:ahLst/>
              <a:cxnLst/>
              <a:rect l="l" t="t" r="r" b="b"/>
              <a:pathLst>
                <a:path w="522604" h="2044700">
                  <a:moveTo>
                    <a:pt x="12153" y="63258"/>
                  </a:moveTo>
                  <a:lnTo>
                    <a:pt x="8382" y="60363"/>
                  </a:lnTo>
                  <a:lnTo>
                    <a:pt x="7086" y="61137"/>
                  </a:lnTo>
                  <a:lnTo>
                    <a:pt x="8293" y="65582"/>
                  </a:lnTo>
                  <a:lnTo>
                    <a:pt x="12153" y="63258"/>
                  </a:lnTo>
                  <a:close/>
                </a:path>
                <a:path w="522604" h="2044700">
                  <a:moveTo>
                    <a:pt x="19710" y="49237"/>
                  </a:moveTo>
                  <a:lnTo>
                    <a:pt x="13766" y="43827"/>
                  </a:lnTo>
                  <a:lnTo>
                    <a:pt x="10604" y="44234"/>
                  </a:lnTo>
                  <a:lnTo>
                    <a:pt x="2971" y="48171"/>
                  </a:lnTo>
                  <a:lnTo>
                    <a:pt x="0" y="55257"/>
                  </a:lnTo>
                  <a:lnTo>
                    <a:pt x="7747" y="56667"/>
                  </a:lnTo>
                  <a:lnTo>
                    <a:pt x="9334" y="53187"/>
                  </a:lnTo>
                  <a:lnTo>
                    <a:pt x="19710" y="49237"/>
                  </a:lnTo>
                  <a:close/>
                </a:path>
                <a:path w="522604" h="2044700">
                  <a:moveTo>
                    <a:pt x="79438" y="4432"/>
                  </a:moveTo>
                  <a:lnTo>
                    <a:pt x="75501" y="5549"/>
                  </a:lnTo>
                  <a:lnTo>
                    <a:pt x="75438" y="5791"/>
                  </a:lnTo>
                  <a:lnTo>
                    <a:pt x="79438" y="4432"/>
                  </a:lnTo>
                  <a:close/>
                </a:path>
                <a:path w="522604" h="2044700">
                  <a:moveTo>
                    <a:pt x="91147" y="17475"/>
                  </a:moveTo>
                  <a:lnTo>
                    <a:pt x="88392" y="15290"/>
                  </a:lnTo>
                  <a:lnTo>
                    <a:pt x="84721" y="12382"/>
                  </a:lnTo>
                  <a:lnTo>
                    <a:pt x="80568" y="15290"/>
                  </a:lnTo>
                  <a:lnTo>
                    <a:pt x="73926" y="10477"/>
                  </a:lnTo>
                  <a:lnTo>
                    <a:pt x="75438" y="5791"/>
                  </a:lnTo>
                  <a:lnTo>
                    <a:pt x="72555" y="6756"/>
                  </a:lnTo>
                  <a:lnTo>
                    <a:pt x="65989" y="9232"/>
                  </a:lnTo>
                  <a:lnTo>
                    <a:pt x="48272" y="25882"/>
                  </a:lnTo>
                  <a:lnTo>
                    <a:pt x="52463" y="25349"/>
                  </a:lnTo>
                  <a:lnTo>
                    <a:pt x="57772" y="24295"/>
                  </a:lnTo>
                  <a:lnTo>
                    <a:pt x="59804" y="26530"/>
                  </a:lnTo>
                  <a:lnTo>
                    <a:pt x="61582" y="29895"/>
                  </a:lnTo>
                  <a:lnTo>
                    <a:pt x="66128" y="32245"/>
                  </a:lnTo>
                  <a:lnTo>
                    <a:pt x="74828" y="33655"/>
                  </a:lnTo>
                  <a:lnTo>
                    <a:pt x="74142" y="37744"/>
                  </a:lnTo>
                  <a:lnTo>
                    <a:pt x="81368" y="29578"/>
                  </a:lnTo>
                  <a:lnTo>
                    <a:pt x="81673" y="26327"/>
                  </a:lnTo>
                  <a:lnTo>
                    <a:pt x="83845" y="24295"/>
                  </a:lnTo>
                  <a:lnTo>
                    <a:pt x="91147" y="17475"/>
                  </a:lnTo>
                  <a:close/>
                </a:path>
                <a:path w="522604" h="2044700">
                  <a:moveTo>
                    <a:pt x="121132" y="10617"/>
                  </a:moveTo>
                  <a:lnTo>
                    <a:pt x="118745" y="4559"/>
                  </a:lnTo>
                  <a:lnTo>
                    <a:pt x="113766" y="800"/>
                  </a:lnTo>
                  <a:lnTo>
                    <a:pt x="107632" y="0"/>
                  </a:lnTo>
                  <a:lnTo>
                    <a:pt x="101790" y="2870"/>
                  </a:lnTo>
                  <a:lnTo>
                    <a:pt x="104406" y="7366"/>
                  </a:lnTo>
                  <a:lnTo>
                    <a:pt x="116205" y="11404"/>
                  </a:lnTo>
                  <a:lnTo>
                    <a:pt x="121132" y="10617"/>
                  </a:lnTo>
                  <a:close/>
                </a:path>
                <a:path w="522604" h="2044700">
                  <a:moveTo>
                    <a:pt x="521995" y="1940090"/>
                  </a:moveTo>
                  <a:lnTo>
                    <a:pt x="519684" y="1938540"/>
                  </a:lnTo>
                  <a:lnTo>
                    <a:pt x="516788" y="1936623"/>
                  </a:lnTo>
                  <a:lnTo>
                    <a:pt x="516153" y="1936191"/>
                  </a:lnTo>
                  <a:lnTo>
                    <a:pt x="520204" y="1931784"/>
                  </a:lnTo>
                  <a:lnTo>
                    <a:pt x="520331" y="1930387"/>
                  </a:lnTo>
                  <a:lnTo>
                    <a:pt x="520865" y="1924545"/>
                  </a:lnTo>
                  <a:lnTo>
                    <a:pt x="520357" y="1921522"/>
                  </a:lnTo>
                  <a:lnTo>
                    <a:pt x="519557" y="1916811"/>
                  </a:lnTo>
                  <a:lnTo>
                    <a:pt x="517715" y="1910905"/>
                  </a:lnTo>
                  <a:lnTo>
                    <a:pt x="517702" y="1904568"/>
                  </a:lnTo>
                  <a:lnTo>
                    <a:pt x="518414" y="1902548"/>
                  </a:lnTo>
                  <a:lnTo>
                    <a:pt x="520065" y="1897888"/>
                  </a:lnTo>
                  <a:lnTo>
                    <a:pt x="521462" y="1891436"/>
                  </a:lnTo>
                  <a:lnTo>
                    <a:pt x="518528" y="1885784"/>
                  </a:lnTo>
                  <a:lnTo>
                    <a:pt x="515772" y="1883549"/>
                  </a:lnTo>
                  <a:lnTo>
                    <a:pt x="507301" y="1883092"/>
                  </a:lnTo>
                  <a:lnTo>
                    <a:pt x="508000" y="1877364"/>
                  </a:lnTo>
                  <a:lnTo>
                    <a:pt x="501078" y="1873580"/>
                  </a:lnTo>
                  <a:lnTo>
                    <a:pt x="500494" y="1873262"/>
                  </a:lnTo>
                  <a:lnTo>
                    <a:pt x="490232" y="1873580"/>
                  </a:lnTo>
                  <a:lnTo>
                    <a:pt x="498436" y="1863280"/>
                  </a:lnTo>
                  <a:lnTo>
                    <a:pt x="498030" y="1859889"/>
                  </a:lnTo>
                  <a:lnTo>
                    <a:pt x="498017" y="1859610"/>
                  </a:lnTo>
                  <a:lnTo>
                    <a:pt x="497814" y="1854454"/>
                  </a:lnTo>
                  <a:lnTo>
                    <a:pt x="497827" y="1853006"/>
                  </a:lnTo>
                  <a:lnTo>
                    <a:pt x="497840" y="1852841"/>
                  </a:lnTo>
                  <a:lnTo>
                    <a:pt x="498690" y="1845894"/>
                  </a:lnTo>
                  <a:lnTo>
                    <a:pt x="501434" y="1839252"/>
                  </a:lnTo>
                  <a:lnTo>
                    <a:pt x="503186" y="1837956"/>
                  </a:lnTo>
                  <a:lnTo>
                    <a:pt x="506653" y="1835365"/>
                  </a:lnTo>
                  <a:lnTo>
                    <a:pt x="514438" y="1831530"/>
                  </a:lnTo>
                  <a:lnTo>
                    <a:pt x="517296" y="1826183"/>
                  </a:lnTo>
                  <a:lnTo>
                    <a:pt x="516623" y="1819579"/>
                  </a:lnTo>
                  <a:lnTo>
                    <a:pt x="515772" y="1817243"/>
                  </a:lnTo>
                  <a:lnTo>
                    <a:pt x="515442" y="1816354"/>
                  </a:lnTo>
                  <a:lnTo>
                    <a:pt x="513829" y="1811947"/>
                  </a:lnTo>
                  <a:lnTo>
                    <a:pt x="510908" y="1805051"/>
                  </a:lnTo>
                  <a:lnTo>
                    <a:pt x="510730" y="1804619"/>
                  </a:lnTo>
                  <a:lnTo>
                    <a:pt x="507276" y="1799120"/>
                  </a:lnTo>
                  <a:lnTo>
                    <a:pt x="502081" y="1796186"/>
                  </a:lnTo>
                  <a:lnTo>
                    <a:pt x="493763" y="1796542"/>
                  </a:lnTo>
                  <a:lnTo>
                    <a:pt x="487006" y="1798472"/>
                  </a:lnTo>
                  <a:lnTo>
                    <a:pt x="480402" y="1800936"/>
                  </a:lnTo>
                  <a:lnTo>
                    <a:pt x="473773" y="1803323"/>
                  </a:lnTo>
                  <a:lnTo>
                    <a:pt x="466966" y="1805051"/>
                  </a:lnTo>
                  <a:lnTo>
                    <a:pt x="467982" y="1796542"/>
                  </a:lnTo>
                  <a:lnTo>
                    <a:pt x="466585" y="1787639"/>
                  </a:lnTo>
                  <a:lnTo>
                    <a:pt x="465607" y="1778660"/>
                  </a:lnTo>
                  <a:lnTo>
                    <a:pt x="467931" y="1769719"/>
                  </a:lnTo>
                  <a:lnTo>
                    <a:pt x="471055" y="1761299"/>
                  </a:lnTo>
                  <a:lnTo>
                    <a:pt x="469226" y="1758048"/>
                  </a:lnTo>
                  <a:lnTo>
                    <a:pt x="468922" y="1757502"/>
                  </a:lnTo>
                  <a:lnTo>
                    <a:pt x="462965" y="1756714"/>
                  </a:lnTo>
                  <a:lnTo>
                    <a:pt x="454583" y="1757362"/>
                  </a:lnTo>
                  <a:lnTo>
                    <a:pt x="446938" y="1758048"/>
                  </a:lnTo>
                  <a:lnTo>
                    <a:pt x="441464" y="1755698"/>
                  </a:lnTo>
                  <a:lnTo>
                    <a:pt x="439369" y="1754797"/>
                  </a:lnTo>
                  <a:lnTo>
                    <a:pt x="423227" y="1755698"/>
                  </a:lnTo>
                  <a:lnTo>
                    <a:pt x="415226" y="1755305"/>
                  </a:lnTo>
                  <a:lnTo>
                    <a:pt x="407035" y="1754606"/>
                  </a:lnTo>
                  <a:lnTo>
                    <a:pt x="397713" y="1755178"/>
                  </a:lnTo>
                  <a:lnTo>
                    <a:pt x="392391" y="1758835"/>
                  </a:lnTo>
                  <a:lnTo>
                    <a:pt x="390067" y="1765515"/>
                  </a:lnTo>
                  <a:lnTo>
                    <a:pt x="389712" y="1775180"/>
                  </a:lnTo>
                  <a:lnTo>
                    <a:pt x="390626" y="1784045"/>
                  </a:lnTo>
                  <a:lnTo>
                    <a:pt x="392099" y="1794027"/>
                  </a:lnTo>
                  <a:lnTo>
                    <a:pt x="392595" y="1800936"/>
                  </a:lnTo>
                  <a:lnTo>
                    <a:pt x="392709" y="1804619"/>
                  </a:lnTo>
                  <a:lnTo>
                    <a:pt x="391464" y="1812505"/>
                  </a:lnTo>
                  <a:lnTo>
                    <a:pt x="383895" y="1815782"/>
                  </a:lnTo>
                  <a:lnTo>
                    <a:pt x="369189" y="1816354"/>
                  </a:lnTo>
                  <a:lnTo>
                    <a:pt x="343496" y="1815122"/>
                  </a:lnTo>
                  <a:lnTo>
                    <a:pt x="337985" y="1815122"/>
                  </a:lnTo>
                  <a:lnTo>
                    <a:pt x="332028" y="1817243"/>
                  </a:lnTo>
                  <a:lnTo>
                    <a:pt x="324231" y="1813001"/>
                  </a:lnTo>
                  <a:lnTo>
                    <a:pt x="320852" y="1812378"/>
                  </a:lnTo>
                  <a:lnTo>
                    <a:pt x="317995" y="1822996"/>
                  </a:lnTo>
                  <a:lnTo>
                    <a:pt x="322834" y="1831543"/>
                  </a:lnTo>
                  <a:lnTo>
                    <a:pt x="319951" y="1837956"/>
                  </a:lnTo>
                  <a:lnTo>
                    <a:pt x="319824" y="1833930"/>
                  </a:lnTo>
                  <a:lnTo>
                    <a:pt x="315239" y="1832216"/>
                  </a:lnTo>
                  <a:lnTo>
                    <a:pt x="303872" y="1834476"/>
                  </a:lnTo>
                  <a:lnTo>
                    <a:pt x="311099" y="1838858"/>
                  </a:lnTo>
                  <a:lnTo>
                    <a:pt x="318909" y="1850974"/>
                  </a:lnTo>
                  <a:lnTo>
                    <a:pt x="326453" y="1853006"/>
                  </a:lnTo>
                  <a:lnTo>
                    <a:pt x="331838" y="1853006"/>
                  </a:lnTo>
                  <a:lnTo>
                    <a:pt x="327012" y="1854657"/>
                  </a:lnTo>
                  <a:lnTo>
                    <a:pt x="327698" y="1859610"/>
                  </a:lnTo>
                  <a:lnTo>
                    <a:pt x="326453" y="1857298"/>
                  </a:lnTo>
                  <a:lnTo>
                    <a:pt x="325056" y="1854708"/>
                  </a:lnTo>
                  <a:lnTo>
                    <a:pt x="318058" y="1852066"/>
                  </a:lnTo>
                  <a:lnTo>
                    <a:pt x="318058" y="1936623"/>
                  </a:lnTo>
                  <a:lnTo>
                    <a:pt x="318058" y="1955952"/>
                  </a:lnTo>
                  <a:lnTo>
                    <a:pt x="313486" y="1954784"/>
                  </a:lnTo>
                  <a:lnTo>
                    <a:pt x="311962" y="1950148"/>
                  </a:lnTo>
                  <a:lnTo>
                    <a:pt x="313131" y="1950834"/>
                  </a:lnTo>
                  <a:lnTo>
                    <a:pt x="313918" y="1949234"/>
                  </a:lnTo>
                  <a:lnTo>
                    <a:pt x="318058" y="1955952"/>
                  </a:lnTo>
                  <a:lnTo>
                    <a:pt x="318058" y="1936623"/>
                  </a:lnTo>
                  <a:lnTo>
                    <a:pt x="313944" y="1936343"/>
                  </a:lnTo>
                  <a:lnTo>
                    <a:pt x="309892" y="1937207"/>
                  </a:lnTo>
                  <a:lnTo>
                    <a:pt x="306031" y="1938540"/>
                  </a:lnTo>
                  <a:lnTo>
                    <a:pt x="307009" y="1933803"/>
                  </a:lnTo>
                  <a:lnTo>
                    <a:pt x="307073" y="1933448"/>
                  </a:lnTo>
                  <a:lnTo>
                    <a:pt x="307009" y="1933803"/>
                  </a:lnTo>
                  <a:lnTo>
                    <a:pt x="309473" y="1935048"/>
                  </a:lnTo>
                  <a:lnTo>
                    <a:pt x="311759" y="1933460"/>
                  </a:lnTo>
                  <a:lnTo>
                    <a:pt x="312635" y="1930387"/>
                  </a:lnTo>
                  <a:lnTo>
                    <a:pt x="314007" y="1932800"/>
                  </a:lnTo>
                  <a:lnTo>
                    <a:pt x="315823" y="1934908"/>
                  </a:lnTo>
                  <a:lnTo>
                    <a:pt x="318058" y="1936623"/>
                  </a:lnTo>
                  <a:lnTo>
                    <a:pt x="318058" y="1852066"/>
                  </a:lnTo>
                  <a:lnTo>
                    <a:pt x="316522" y="1851482"/>
                  </a:lnTo>
                  <a:lnTo>
                    <a:pt x="315341" y="1857298"/>
                  </a:lnTo>
                  <a:lnTo>
                    <a:pt x="313613" y="1854454"/>
                  </a:lnTo>
                  <a:lnTo>
                    <a:pt x="310997" y="1851914"/>
                  </a:lnTo>
                  <a:lnTo>
                    <a:pt x="310718" y="1848383"/>
                  </a:lnTo>
                  <a:lnTo>
                    <a:pt x="307771" y="1853895"/>
                  </a:lnTo>
                  <a:lnTo>
                    <a:pt x="307390" y="1861172"/>
                  </a:lnTo>
                  <a:lnTo>
                    <a:pt x="308051" y="1868779"/>
                  </a:lnTo>
                  <a:lnTo>
                    <a:pt x="308203" y="1875243"/>
                  </a:lnTo>
                  <a:lnTo>
                    <a:pt x="305790" y="1882432"/>
                  </a:lnTo>
                  <a:lnTo>
                    <a:pt x="301599" y="1888807"/>
                  </a:lnTo>
                  <a:lnTo>
                    <a:pt x="297459" y="1895233"/>
                  </a:lnTo>
                  <a:lnTo>
                    <a:pt x="295236" y="1902548"/>
                  </a:lnTo>
                  <a:lnTo>
                    <a:pt x="295440" y="1899043"/>
                  </a:lnTo>
                  <a:lnTo>
                    <a:pt x="295516" y="1897519"/>
                  </a:lnTo>
                  <a:lnTo>
                    <a:pt x="290296" y="1890280"/>
                  </a:lnTo>
                  <a:lnTo>
                    <a:pt x="289433" y="1899043"/>
                  </a:lnTo>
                  <a:lnTo>
                    <a:pt x="287235" y="1896783"/>
                  </a:lnTo>
                  <a:lnTo>
                    <a:pt x="286067" y="1894090"/>
                  </a:lnTo>
                  <a:lnTo>
                    <a:pt x="285940" y="1890941"/>
                  </a:lnTo>
                  <a:lnTo>
                    <a:pt x="283806" y="1895106"/>
                  </a:lnTo>
                  <a:lnTo>
                    <a:pt x="285737" y="1899500"/>
                  </a:lnTo>
                  <a:lnTo>
                    <a:pt x="288251" y="1902917"/>
                  </a:lnTo>
                  <a:lnTo>
                    <a:pt x="291769" y="1909216"/>
                  </a:lnTo>
                  <a:lnTo>
                    <a:pt x="297129" y="1919655"/>
                  </a:lnTo>
                  <a:lnTo>
                    <a:pt x="303085" y="1926374"/>
                  </a:lnTo>
                  <a:lnTo>
                    <a:pt x="308394" y="1921522"/>
                  </a:lnTo>
                  <a:lnTo>
                    <a:pt x="310134" y="1925777"/>
                  </a:lnTo>
                  <a:lnTo>
                    <a:pt x="306908" y="1929447"/>
                  </a:lnTo>
                  <a:lnTo>
                    <a:pt x="306539" y="1932368"/>
                  </a:lnTo>
                  <a:lnTo>
                    <a:pt x="307022" y="1932800"/>
                  </a:lnTo>
                  <a:lnTo>
                    <a:pt x="306539" y="1932368"/>
                  </a:lnTo>
                  <a:lnTo>
                    <a:pt x="299720" y="1926132"/>
                  </a:lnTo>
                  <a:lnTo>
                    <a:pt x="295973" y="1923021"/>
                  </a:lnTo>
                  <a:lnTo>
                    <a:pt x="298869" y="1928190"/>
                  </a:lnTo>
                  <a:lnTo>
                    <a:pt x="303047" y="1932800"/>
                  </a:lnTo>
                  <a:lnTo>
                    <a:pt x="305308" y="1940991"/>
                  </a:lnTo>
                  <a:lnTo>
                    <a:pt x="304495" y="1945779"/>
                  </a:lnTo>
                  <a:lnTo>
                    <a:pt x="310527" y="1949310"/>
                  </a:lnTo>
                  <a:lnTo>
                    <a:pt x="306832" y="1948967"/>
                  </a:lnTo>
                  <a:lnTo>
                    <a:pt x="310616" y="1955304"/>
                  </a:lnTo>
                  <a:lnTo>
                    <a:pt x="314782" y="1963369"/>
                  </a:lnTo>
                  <a:lnTo>
                    <a:pt x="319468" y="1970608"/>
                  </a:lnTo>
                  <a:lnTo>
                    <a:pt x="324789" y="1974519"/>
                  </a:lnTo>
                  <a:lnTo>
                    <a:pt x="329514" y="1975688"/>
                  </a:lnTo>
                  <a:lnTo>
                    <a:pt x="335749" y="1981085"/>
                  </a:lnTo>
                  <a:lnTo>
                    <a:pt x="340093" y="1980666"/>
                  </a:lnTo>
                  <a:lnTo>
                    <a:pt x="336156" y="1982711"/>
                  </a:lnTo>
                  <a:lnTo>
                    <a:pt x="332905" y="1980234"/>
                  </a:lnTo>
                  <a:lnTo>
                    <a:pt x="329577" y="1977110"/>
                  </a:lnTo>
                  <a:lnTo>
                    <a:pt x="325374" y="1977237"/>
                  </a:lnTo>
                  <a:lnTo>
                    <a:pt x="359841" y="2013559"/>
                  </a:lnTo>
                  <a:lnTo>
                    <a:pt x="364756" y="2021382"/>
                  </a:lnTo>
                  <a:lnTo>
                    <a:pt x="370217" y="2029942"/>
                  </a:lnTo>
                  <a:lnTo>
                    <a:pt x="376199" y="2038057"/>
                  </a:lnTo>
                  <a:lnTo>
                    <a:pt x="382651" y="2044509"/>
                  </a:lnTo>
                  <a:lnTo>
                    <a:pt x="384568" y="2039658"/>
                  </a:lnTo>
                  <a:lnTo>
                    <a:pt x="388226" y="2032482"/>
                  </a:lnTo>
                  <a:lnTo>
                    <a:pt x="393039" y="2026500"/>
                  </a:lnTo>
                  <a:lnTo>
                    <a:pt x="398386" y="2025192"/>
                  </a:lnTo>
                  <a:lnTo>
                    <a:pt x="403618" y="2027288"/>
                  </a:lnTo>
                  <a:lnTo>
                    <a:pt x="404215" y="2034006"/>
                  </a:lnTo>
                  <a:lnTo>
                    <a:pt x="417207" y="2033308"/>
                  </a:lnTo>
                  <a:lnTo>
                    <a:pt x="413258" y="2029929"/>
                  </a:lnTo>
                  <a:lnTo>
                    <a:pt x="412775" y="2025192"/>
                  </a:lnTo>
                  <a:lnTo>
                    <a:pt x="412470" y="2022043"/>
                  </a:lnTo>
                  <a:lnTo>
                    <a:pt x="418045" y="2019274"/>
                  </a:lnTo>
                  <a:lnTo>
                    <a:pt x="411835" y="2012823"/>
                  </a:lnTo>
                  <a:lnTo>
                    <a:pt x="407047" y="2012061"/>
                  </a:lnTo>
                  <a:lnTo>
                    <a:pt x="404634" y="2004796"/>
                  </a:lnTo>
                  <a:lnTo>
                    <a:pt x="411721" y="2003031"/>
                  </a:lnTo>
                  <a:lnTo>
                    <a:pt x="405917" y="1996617"/>
                  </a:lnTo>
                  <a:lnTo>
                    <a:pt x="404660" y="1992706"/>
                  </a:lnTo>
                  <a:lnTo>
                    <a:pt x="404228" y="1991347"/>
                  </a:lnTo>
                  <a:lnTo>
                    <a:pt x="399313" y="1992706"/>
                  </a:lnTo>
                  <a:lnTo>
                    <a:pt x="404368" y="1985797"/>
                  </a:lnTo>
                  <a:lnTo>
                    <a:pt x="403834" y="1982711"/>
                  </a:lnTo>
                  <a:lnTo>
                    <a:pt x="403479" y="1980666"/>
                  </a:lnTo>
                  <a:lnTo>
                    <a:pt x="402932" y="1977529"/>
                  </a:lnTo>
                  <a:lnTo>
                    <a:pt x="400824" y="1969871"/>
                  </a:lnTo>
                  <a:lnTo>
                    <a:pt x="406527" y="1971217"/>
                  </a:lnTo>
                  <a:lnTo>
                    <a:pt x="409105" y="1973110"/>
                  </a:lnTo>
                  <a:lnTo>
                    <a:pt x="416509" y="1969871"/>
                  </a:lnTo>
                  <a:lnTo>
                    <a:pt x="418833" y="1968855"/>
                  </a:lnTo>
                  <a:lnTo>
                    <a:pt x="418033" y="1974634"/>
                  </a:lnTo>
                  <a:lnTo>
                    <a:pt x="435025" y="1970493"/>
                  </a:lnTo>
                  <a:lnTo>
                    <a:pt x="438594" y="1971065"/>
                  </a:lnTo>
                  <a:lnTo>
                    <a:pt x="438531" y="1970493"/>
                  </a:lnTo>
                  <a:lnTo>
                    <a:pt x="438365" y="1968855"/>
                  </a:lnTo>
                  <a:lnTo>
                    <a:pt x="437210" y="1957082"/>
                  </a:lnTo>
                  <a:lnTo>
                    <a:pt x="437642" y="1955952"/>
                  </a:lnTo>
                  <a:lnTo>
                    <a:pt x="440207" y="1949234"/>
                  </a:lnTo>
                  <a:lnTo>
                    <a:pt x="440715" y="1947887"/>
                  </a:lnTo>
                  <a:lnTo>
                    <a:pt x="450126" y="1951088"/>
                  </a:lnTo>
                  <a:lnTo>
                    <a:pt x="458584" y="1960968"/>
                  </a:lnTo>
                  <a:lnTo>
                    <a:pt x="459295" y="1971814"/>
                  </a:lnTo>
                  <a:lnTo>
                    <a:pt x="464985" y="1968538"/>
                  </a:lnTo>
                  <a:lnTo>
                    <a:pt x="471068" y="1975345"/>
                  </a:lnTo>
                  <a:lnTo>
                    <a:pt x="482612" y="1973961"/>
                  </a:lnTo>
                  <a:lnTo>
                    <a:pt x="486194" y="1968538"/>
                  </a:lnTo>
                  <a:lnTo>
                    <a:pt x="489191" y="1964016"/>
                  </a:lnTo>
                  <a:lnTo>
                    <a:pt x="490613" y="1959025"/>
                  </a:lnTo>
                  <a:lnTo>
                    <a:pt x="492734" y="1962861"/>
                  </a:lnTo>
                  <a:lnTo>
                    <a:pt x="494842" y="1978393"/>
                  </a:lnTo>
                  <a:lnTo>
                    <a:pt x="503974" y="1979333"/>
                  </a:lnTo>
                  <a:lnTo>
                    <a:pt x="511784" y="1970913"/>
                  </a:lnTo>
                  <a:lnTo>
                    <a:pt x="508000" y="1966442"/>
                  </a:lnTo>
                  <a:lnTo>
                    <a:pt x="509663" y="1959025"/>
                  </a:lnTo>
                  <a:lnTo>
                    <a:pt x="511009" y="1953044"/>
                  </a:lnTo>
                  <a:lnTo>
                    <a:pt x="517906" y="1950237"/>
                  </a:lnTo>
                  <a:lnTo>
                    <a:pt x="518858" y="1947887"/>
                  </a:lnTo>
                  <a:lnTo>
                    <a:pt x="521995" y="194009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9" name="object 11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174825" y="3416752"/>
              <a:ext cx="246054" cy="130497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4030675" y="3763568"/>
              <a:ext cx="10370185" cy="3992879"/>
            </a:xfrm>
            <a:custGeom>
              <a:avLst/>
              <a:gdLst/>
              <a:ahLst/>
              <a:cxnLst/>
              <a:rect l="l" t="t" r="r" b="b"/>
              <a:pathLst>
                <a:path w="10370185" h="3992879">
                  <a:moveTo>
                    <a:pt x="15087" y="1142911"/>
                  </a:moveTo>
                  <a:lnTo>
                    <a:pt x="9664" y="1142974"/>
                  </a:lnTo>
                  <a:lnTo>
                    <a:pt x="2705" y="1145108"/>
                  </a:lnTo>
                  <a:lnTo>
                    <a:pt x="0" y="1150264"/>
                  </a:lnTo>
                  <a:lnTo>
                    <a:pt x="4673" y="1147165"/>
                  </a:lnTo>
                  <a:lnTo>
                    <a:pt x="9855" y="1144905"/>
                  </a:lnTo>
                  <a:lnTo>
                    <a:pt x="15087" y="1142911"/>
                  </a:lnTo>
                  <a:close/>
                </a:path>
                <a:path w="10370185" h="3992879">
                  <a:moveTo>
                    <a:pt x="388150" y="674509"/>
                  </a:moveTo>
                  <a:lnTo>
                    <a:pt x="382676" y="668553"/>
                  </a:lnTo>
                  <a:lnTo>
                    <a:pt x="384149" y="671449"/>
                  </a:lnTo>
                  <a:lnTo>
                    <a:pt x="386626" y="673862"/>
                  </a:lnTo>
                  <a:lnTo>
                    <a:pt x="388150" y="674509"/>
                  </a:lnTo>
                  <a:close/>
                </a:path>
                <a:path w="10370185" h="3992879">
                  <a:moveTo>
                    <a:pt x="388518" y="674662"/>
                  </a:moveTo>
                  <a:lnTo>
                    <a:pt x="388150" y="674509"/>
                  </a:lnTo>
                  <a:lnTo>
                    <a:pt x="388442" y="674827"/>
                  </a:lnTo>
                  <a:lnTo>
                    <a:pt x="388518" y="674662"/>
                  </a:lnTo>
                  <a:close/>
                </a:path>
                <a:path w="10370185" h="3992879">
                  <a:moveTo>
                    <a:pt x="405104" y="781558"/>
                  </a:moveTo>
                  <a:lnTo>
                    <a:pt x="401256" y="780491"/>
                  </a:lnTo>
                  <a:lnTo>
                    <a:pt x="399973" y="781392"/>
                  </a:lnTo>
                  <a:lnTo>
                    <a:pt x="401243" y="784275"/>
                  </a:lnTo>
                  <a:lnTo>
                    <a:pt x="405104" y="781558"/>
                  </a:lnTo>
                  <a:close/>
                </a:path>
                <a:path w="10370185" h="3992879">
                  <a:moveTo>
                    <a:pt x="414185" y="755230"/>
                  </a:moveTo>
                  <a:lnTo>
                    <a:pt x="407644" y="749693"/>
                  </a:lnTo>
                  <a:lnTo>
                    <a:pt x="406971" y="734568"/>
                  </a:lnTo>
                  <a:lnTo>
                    <a:pt x="403542" y="739470"/>
                  </a:lnTo>
                  <a:lnTo>
                    <a:pt x="398500" y="735101"/>
                  </a:lnTo>
                  <a:lnTo>
                    <a:pt x="397967" y="742048"/>
                  </a:lnTo>
                  <a:lnTo>
                    <a:pt x="398805" y="747826"/>
                  </a:lnTo>
                  <a:lnTo>
                    <a:pt x="389928" y="757491"/>
                  </a:lnTo>
                  <a:lnTo>
                    <a:pt x="395617" y="760120"/>
                  </a:lnTo>
                  <a:lnTo>
                    <a:pt x="391922" y="764514"/>
                  </a:lnTo>
                  <a:lnTo>
                    <a:pt x="390702" y="760425"/>
                  </a:lnTo>
                  <a:lnTo>
                    <a:pt x="387807" y="759777"/>
                  </a:lnTo>
                  <a:lnTo>
                    <a:pt x="384962" y="762965"/>
                  </a:lnTo>
                  <a:lnTo>
                    <a:pt x="387248" y="766800"/>
                  </a:lnTo>
                  <a:lnTo>
                    <a:pt x="391414" y="770229"/>
                  </a:lnTo>
                  <a:lnTo>
                    <a:pt x="396176" y="768769"/>
                  </a:lnTo>
                  <a:lnTo>
                    <a:pt x="397751" y="774687"/>
                  </a:lnTo>
                  <a:lnTo>
                    <a:pt x="403288" y="773493"/>
                  </a:lnTo>
                  <a:lnTo>
                    <a:pt x="409473" y="768184"/>
                  </a:lnTo>
                  <a:lnTo>
                    <a:pt x="413004" y="761746"/>
                  </a:lnTo>
                  <a:lnTo>
                    <a:pt x="414185" y="755230"/>
                  </a:lnTo>
                  <a:close/>
                </a:path>
                <a:path w="10370185" h="3992879">
                  <a:moveTo>
                    <a:pt x="417410" y="786803"/>
                  </a:moveTo>
                  <a:lnTo>
                    <a:pt x="414375" y="781177"/>
                  </a:lnTo>
                  <a:lnTo>
                    <a:pt x="413600" y="783869"/>
                  </a:lnTo>
                  <a:lnTo>
                    <a:pt x="413600" y="798969"/>
                  </a:lnTo>
                  <a:lnTo>
                    <a:pt x="411441" y="801420"/>
                  </a:lnTo>
                  <a:lnTo>
                    <a:pt x="408736" y="802716"/>
                  </a:lnTo>
                  <a:lnTo>
                    <a:pt x="408279" y="802728"/>
                  </a:lnTo>
                  <a:lnTo>
                    <a:pt x="413600" y="798969"/>
                  </a:lnTo>
                  <a:lnTo>
                    <a:pt x="413600" y="783869"/>
                  </a:lnTo>
                  <a:lnTo>
                    <a:pt x="413486" y="784263"/>
                  </a:lnTo>
                  <a:lnTo>
                    <a:pt x="411810" y="786841"/>
                  </a:lnTo>
                  <a:lnTo>
                    <a:pt x="409346" y="788911"/>
                  </a:lnTo>
                  <a:lnTo>
                    <a:pt x="407771" y="784174"/>
                  </a:lnTo>
                  <a:lnTo>
                    <a:pt x="413067" y="781748"/>
                  </a:lnTo>
                  <a:lnTo>
                    <a:pt x="413219" y="777303"/>
                  </a:lnTo>
                  <a:lnTo>
                    <a:pt x="408495" y="779043"/>
                  </a:lnTo>
                  <a:lnTo>
                    <a:pt x="405536" y="783310"/>
                  </a:lnTo>
                  <a:lnTo>
                    <a:pt x="401612" y="786193"/>
                  </a:lnTo>
                  <a:lnTo>
                    <a:pt x="403199" y="787247"/>
                  </a:lnTo>
                  <a:lnTo>
                    <a:pt x="403745" y="789762"/>
                  </a:lnTo>
                  <a:lnTo>
                    <a:pt x="405561" y="796328"/>
                  </a:lnTo>
                  <a:lnTo>
                    <a:pt x="407035" y="802779"/>
                  </a:lnTo>
                  <a:lnTo>
                    <a:pt x="405472" y="802830"/>
                  </a:lnTo>
                  <a:lnTo>
                    <a:pt x="407149" y="803287"/>
                  </a:lnTo>
                  <a:lnTo>
                    <a:pt x="407200" y="803490"/>
                  </a:lnTo>
                  <a:lnTo>
                    <a:pt x="407390" y="803351"/>
                  </a:lnTo>
                  <a:lnTo>
                    <a:pt x="409727" y="803998"/>
                  </a:lnTo>
                  <a:lnTo>
                    <a:pt x="414464" y="799680"/>
                  </a:lnTo>
                  <a:lnTo>
                    <a:pt x="414782" y="798969"/>
                  </a:lnTo>
                  <a:lnTo>
                    <a:pt x="417233" y="793470"/>
                  </a:lnTo>
                  <a:lnTo>
                    <a:pt x="417347" y="788911"/>
                  </a:lnTo>
                  <a:lnTo>
                    <a:pt x="417410" y="786803"/>
                  </a:lnTo>
                  <a:close/>
                </a:path>
                <a:path w="10370185" h="3992879">
                  <a:moveTo>
                    <a:pt x="423672" y="661974"/>
                  </a:moveTo>
                  <a:lnTo>
                    <a:pt x="416661" y="664298"/>
                  </a:lnTo>
                  <a:lnTo>
                    <a:pt x="409371" y="663994"/>
                  </a:lnTo>
                  <a:lnTo>
                    <a:pt x="402399" y="663397"/>
                  </a:lnTo>
                  <a:lnTo>
                    <a:pt x="396354" y="664870"/>
                  </a:lnTo>
                  <a:lnTo>
                    <a:pt x="391541" y="667829"/>
                  </a:lnTo>
                  <a:lnTo>
                    <a:pt x="388518" y="674662"/>
                  </a:lnTo>
                  <a:lnTo>
                    <a:pt x="389636" y="675132"/>
                  </a:lnTo>
                  <a:lnTo>
                    <a:pt x="397167" y="673277"/>
                  </a:lnTo>
                  <a:lnTo>
                    <a:pt x="408927" y="670521"/>
                  </a:lnTo>
                  <a:lnTo>
                    <a:pt x="419557" y="666775"/>
                  </a:lnTo>
                  <a:lnTo>
                    <a:pt x="421678" y="664298"/>
                  </a:lnTo>
                  <a:lnTo>
                    <a:pt x="423672" y="661974"/>
                  </a:lnTo>
                  <a:close/>
                </a:path>
                <a:path w="10370185" h="3992879">
                  <a:moveTo>
                    <a:pt x="435292" y="742111"/>
                  </a:moveTo>
                  <a:lnTo>
                    <a:pt x="431990" y="740752"/>
                  </a:lnTo>
                  <a:lnTo>
                    <a:pt x="426110" y="739648"/>
                  </a:lnTo>
                  <a:lnTo>
                    <a:pt x="426389" y="745210"/>
                  </a:lnTo>
                  <a:lnTo>
                    <a:pt x="429488" y="744550"/>
                  </a:lnTo>
                  <a:lnTo>
                    <a:pt x="432460" y="743521"/>
                  </a:lnTo>
                  <a:lnTo>
                    <a:pt x="435292" y="742111"/>
                  </a:lnTo>
                  <a:close/>
                </a:path>
                <a:path w="10370185" h="3992879">
                  <a:moveTo>
                    <a:pt x="451383" y="669937"/>
                  </a:moveTo>
                  <a:lnTo>
                    <a:pt x="446252" y="663651"/>
                  </a:lnTo>
                  <a:lnTo>
                    <a:pt x="439889" y="657733"/>
                  </a:lnTo>
                  <a:lnTo>
                    <a:pt x="434987" y="655675"/>
                  </a:lnTo>
                  <a:lnTo>
                    <a:pt x="432485" y="654621"/>
                  </a:lnTo>
                  <a:lnTo>
                    <a:pt x="424065" y="656577"/>
                  </a:lnTo>
                  <a:lnTo>
                    <a:pt x="431749" y="655675"/>
                  </a:lnTo>
                  <a:lnTo>
                    <a:pt x="437273" y="658406"/>
                  </a:lnTo>
                  <a:lnTo>
                    <a:pt x="441629" y="663270"/>
                  </a:lnTo>
                  <a:lnTo>
                    <a:pt x="445947" y="668858"/>
                  </a:lnTo>
                  <a:lnTo>
                    <a:pt x="449491" y="673036"/>
                  </a:lnTo>
                  <a:lnTo>
                    <a:pt x="451383" y="669937"/>
                  </a:lnTo>
                  <a:close/>
                </a:path>
                <a:path w="10370185" h="3992879">
                  <a:moveTo>
                    <a:pt x="452043" y="668858"/>
                  </a:moveTo>
                  <a:lnTo>
                    <a:pt x="451383" y="669937"/>
                  </a:lnTo>
                  <a:lnTo>
                    <a:pt x="451662" y="670280"/>
                  </a:lnTo>
                  <a:lnTo>
                    <a:pt x="452043" y="668858"/>
                  </a:lnTo>
                  <a:close/>
                </a:path>
                <a:path w="10370185" h="3992879">
                  <a:moveTo>
                    <a:pt x="456196" y="676008"/>
                  </a:moveTo>
                  <a:lnTo>
                    <a:pt x="451662" y="670280"/>
                  </a:lnTo>
                  <a:lnTo>
                    <a:pt x="449427" y="678688"/>
                  </a:lnTo>
                  <a:lnTo>
                    <a:pt x="448475" y="681431"/>
                  </a:lnTo>
                  <a:lnTo>
                    <a:pt x="445109" y="689203"/>
                  </a:lnTo>
                  <a:lnTo>
                    <a:pt x="441998" y="694080"/>
                  </a:lnTo>
                  <a:lnTo>
                    <a:pt x="437603" y="697585"/>
                  </a:lnTo>
                  <a:lnTo>
                    <a:pt x="440639" y="698411"/>
                  </a:lnTo>
                  <a:lnTo>
                    <a:pt x="442925" y="700786"/>
                  </a:lnTo>
                  <a:lnTo>
                    <a:pt x="443801" y="703770"/>
                  </a:lnTo>
                  <a:lnTo>
                    <a:pt x="447230" y="698411"/>
                  </a:lnTo>
                  <a:lnTo>
                    <a:pt x="447230" y="697585"/>
                  </a:lnTo>
                  <a:lnTo>
                    <a:pt x="446074" y="690892"/>
                  </a:lnTo>
                  <a:lnTo>
                    <a:pt x="455536" y="680377"/>
                  </a:lnTo>
                  <a:lnTo>
                    <a:pt x="456196" y="676008"/>
                  </a:lnTo>
                  <a:close/>
                </a:path>
                <a:path w="10370185" h="3992879">
                  <a:moveTo>
                    <a:pt x="464273" y="3469449"/>
                  </a:moveTo>
                  <a:lnTo>
                    <a:pt x="461200" y="3468001"/>
                  </a:lnTo>
                  <a:lnTo>
                    <a:pt x="459130" y="3469284"/>
                  </a:lnTo>
                  <a:lnTo>
                    <a:pt x="458470" y="3472510"/>
                  </a:lnTo>
                  <a:lnTo>
                    <a:pt x="460425" y="3471532"/>
                  </a:lnTo>
                  <a:lnTo>
                    <a:pt x="462368" y="3470516"/>
                  </a:lnTo>
                  <a:lnTo>
                    <a:pt x="464273" y="3469449"/>
                  </a:lnTo>
                  <a:close/>
                </a:path>
                <a:path w="10370185" h="3992879">
                  <a:moveTo>
                    <a:pt x="476719" y="732205"/>
                  </a:moveTo>
                  <a:lnTo>
                    <a:pt x="474497" y="728370"/>
                  </a:lnTo>
                  <a:lnTo>
                    <a:pt x="465950" y="724827"/>
                  </a:lnTo>
                  <a:lnTo>
                    <a:pt x="459663" y="720013"/>
                  </a:lnTo>
                  <a:lnTo>
                    <a:pt x="459892" y="723074"/>
                  </a:lnTo>
                  <a:lnTo>
                    <a:pt x="461937" y="725309"/>
                  </a:lnTo>
                  <a:lnTo>
                    <a:pt x="465074" y="725436"/>
                  </a:lnTo>
                  <a:lnTo>
                    <a:pt x="468922" y="729716"/>
                  </a:lnTo>
                  <a:lnTo>
                    <a:pt x="476719" y="732205"/>
                  </a:lnTo>
                  <a:close/>
                </a:path>
                <a:path w="10370185" h="3992879">
                  <a:moveTo>
                    <a:pt x="479209" y="745667"/>
                  </a:moveTo>
                  <a:lnTo>
                    <a:pt x="470573" y="754862"/>
                  </a:lnTo>
                  <a:lnTo>
                    <a:pt x="476300" y="759472"/>
                  </a:lnTo>
                  <a:lnTo>
                    <a:pt x="476834" y="753325"/>
                  </a:lnTo>
                  <a:lnTo>
                    <a:pt x="478828" y="747433"/>
                  </a:lnTo>
                  <a:lnTo>
                    <a:pt x="479209" y="745667"/>
                  </a:lnTo>
                  <a:close/>
                </a:path>
                <a:path w="10370185" h="3992879">
                  <a:moveTo>
                    <a:pt x="480123" y="741565"/>
                  </a:moveTo>
                  <a:lnTo>
                    <a:pt x="479729" y="739952"/>
                  </a:lnTo>
                  <a:lnTo>
                    <a:pt x="479209" y="745667"/>
                  </a:lnTo>
                  <a:lnTo>
                    <a:pt x="480123" y="741565"/>
                  </a:lnTo>
                  <a:close/>
                </a:path>
                <a:path w="10370185" h="3992879">
                  <a:moveTo>
                    <a:pt x="480326" y="733348"/>
                  </a:moveTo>
                  <a:lnTo>
                    <a:pt x="476719" y="732205"/>
                  </a:lnTo>
                  <a:lnTo>
                    <a:pt x="478624" y="735495"/>
                  </a:lnTo>
                  <a:lnTo>
                    <a:pt x="479729" y="739952"/>
                  </a:lnTo>
                  <a:lnTo>
                    <a:pt x="480326" y="733348"/>
                  </a:lnTo>
                  <a:close/>
                </a:path>
                <a:path w="10370185" h="3992879">
                  <a:moveTo>
                    <a:pt x="485190" y="815606"/>
                  </a:moveTo>
                  <a:lnTo>
                    <a:pt x="481787" y="812457"/>
                  </a:lnTo>
                  <a:lnTo>
                    <a:pt x="480453" y="806577"/>
                  </a:lnTo>
                  <a:lnTo>
                    <a:pt x="475132" y="805929"/>
                  </a:lnTo>
                  <a:lnTo>
                    <a:pt x="475856" y="810806"/>
                  </a:lnTo>
                  <a:lnTo>
                    <a:pt x="481406" y="813498"/>
                  </a:lnTo>
                  <a:lnTo>
                    <a:pt x="485190" y="815606"/>
                  </a:lnTo>
                  <a:close/>
                </a:path>
                <a:path w="10370185" h="3992879">
                  <a:moveTo>
                    <a:pt x="492912" y="818718"/>
                  </a:moveTo>
                  <a:lnTo>
                    <a:pt x="491769" y="817867"/>
                  </a:lnTo>
                  <a:lnTo>
                    <a:pt x="490486" y="817346"/>
                  </a:lnTo>
                  <a:lnTo>
                    <a:pt x="489051" y="817168"/>
                  </a:lnTo>
                  <a:lnTo>
                    <a:pt x="492912" y="818718"/>
                  </a:lnTo>
                  <a:close/>
                </a:path>
                <a:path w="10370185" h="3992879">
                  <a:moveTo>
                    <a:pt x="504685" y="780186"/>
                  </a:moveTo>
                  <a:lnTo>
                    <a:pt x="503275" y="773798"/>
                  </a:lnTo>
                  <a:lnTo>
                    <a:pt x="499122" y="765594"/>
                  </a:lnTo>
                  <a:lnTo>
                    <a:pt x="496011" y="759866"/>
                  </a:lnTo>
                  <a:lnTo>
                    <a:pt x="495947" y="764654"/>
                  </a:lnTo>
                  <a:lnTo>
                    <a:pt x="498525" y="773201"/>
                  </a:lnTo>
                  <a:lnTo>
                    <a:pt x="504685" y="780186"/>
                  </a:lnTo>
                  <a:close/>
                </a:path>
                <a:path w="10370185" h="3992879">
                  <a:moveTo>
                    <a:pt x="504952" y="781431"/>
                  </a:moveTo>
                  <a:lnTo>
                    <a:pt x="504888" y="781126"/>
                  </a:lnTo>
                  <a:lnTo>
                    <a:pt x="498830" y="780783"/>
                  </a:lnTo>
                  <a:lnTo>
                    <a:pt x="500659" y="785406"/>
                  </a:lnTo>
                  <a:lnTo>
                    <a:pt x="504952" y="781431"/>
                  </a:lnTo>
                  <a:close/>
                </a:path>
                <a:path w="10370185" h="3992879">
                  <a:moveTo>
                    <a:pt x="505548" y="781164"/>
                  </a:moveTo>
                  <a:lnTo>
                    <a:pt x="504685" y="780186"/>
                  </a:lnTo>
                  <a:lnTo>
                    <a:pt x="504888" y="781126"/>
                  </a:lnTo>
                  <a:lnTo>
                    <a:pt x="505548" y="781164"/>
                  </a:lnTo>
                  <a:close/>
                </a:path>
                <a:path w="10370185" h="3992879">
                  <a:moveTo>
                    <a:pt x="520865" y="835837"/>
                  </a:moveTo>
                  <a:lnTo>
                    <a:pt x="511911" y="833640"/>
                  </a:lnTo>
                  <a:lnTo>
                    <a:pt x="507225" y="821296"/>
                  </a:lnTo>
                  <a:lnTo>
                    <a:pt x="508914" y="813587"/>
                  </a:lnTo>
                  <a:lnTo>
                    <a:pt x="503770" y="806297"/>
                  </a:lnTo>
                  <a:lnTo>
                    <a:pt x="504748" y="812622"/>
                  </a:lnTo>
                  <a:lnTo>
                    <a:pt x="507149" y="821639"/>
                  </a:lnTo>
                  <a:lnTo>
                    <a:pt x="508038" y="828509"/>
                  </a:lnTo>
                  <a:lnTo>
                    <a:pt x="504545" y="828357"/>
                  </a:lnTo>
                  <a:lnTo>
                    <a:pt x="507072" y="834339"/>
                  </a:lnTo>
                  <a:lnTo>
                    <a:pt x="514870" y="834720"/>
                  </a:lnTo>
                  <a:lnTo>
                    <a:pt x="515759" y="841908"/>
                  </a:lnTo>
                  <a:lnTo>
                    <a:pt x="520865" y="835837"/>
                  </a:lnTo>
                  <a:close/>
                </a:path>
                <a:path w="10370185" h="3992879">
                  <a:moveTo>
                    <a:pt x="524103" y="803440"/>
                  </a:moveTo>
                  <a:lnTo>
                    <a:pt x="522820" y="803059"/>
                  </a:lnTo>
                  <a:lnTo>
                    <a:pt x="519239" y="806704"/>
                  </a:lnTo>
                  <a:lnTo>
                    <a:pt x="523113" y="807859"/>
                  </a:lnTo>
                  <a:lnTo>
                    <a:pt x="524103" y="803440"/>
                  </a:lnTo>
                  <a:close/>
                </a:path>
                <a:path w="10370185" h="3992879">
                  <a:moveTo>
                    <a:pt x="541667" y="786561"/>
                  </a:moveTo>
                  <a:lnTo>
                    <a:pt x="537413" y="787336"/>
                  </a:lnTo>
                  <a:lnTo>
                    <a:pt x="537273" y="789495"/>
                  </a:lnTo>
                  <a:lnTo>
                    <a:pt x="536752" y="791552"/>
                  </a:lnTo>
                  <a:lnTo>
                    <a:pt x="535863" y="793521"/>
                  </a:lnTo>
                  <a:lnTo>
                    <a:pt x="538746" y="792226"/>
                  </a:lnTo>
                  <a:lnTo>
                    <a:pt x="541007" y="789698"/>
                  </a:lnTo>
                  <a:lnTo>
                    <a:pt x="541667" y="786561"/>
                  </a:lnTo>
                  <a:close/>
                </a:path>
                <a:path w="10370185" h="3992879">
                  <a:moveTo>
                    <a:pt x="546735" y="848753"/>
                  </a:moveTo>
                  <a:lnTo>
                    <a:pt x="541401" y="846848"/>
                  </a:lnTo>
                  <a:lnTo>
                    <a:pt x="538162" y="845032"/>
                  </a:lnTo>
                  <a:lnTo>
                    <a:pt x="537083" y="849833"/>
                  </a:lnTo>
                  <a:lnTo>
                    <a:pt x="541807" y="852919"/>
                  </a:lnTo>
                  <a:lnTo>
                    <a:pt x="545896" y="853541"/>
                  </a:lnTo>
                  <a:lnTo>
                    <a:pt x="546735" y="848753"/>
                  </a:lnTo>
                  <a:close/>
                </a:path>
                <a:path w="10370185" h="3992879">
                  <a:moveTo>
                    <a:pt x="555447" y="860628"/>
                  </a:moveTo>
                  <a:lnTo>
                    <a:pt x="555142" y="853859"/>
                  </a:lnTo>
                  <a:lnTo>
                    <a:pt x="552716" y="849680"/>
                  </a:lnTo>
                  <a:lnTo>
                    <a:pt x="546100" y="855433"/>
                  </a:lnTo>
                  <a:lnTo>
                    <a:pt x="554050" y="860069"/>
                  </a:lnTo>
                  <a:lnTo>
                    <a:pt x="547471" y="863752"/>
                  </a:lnTo>
                  <a:lnTo>
                    <a:pt x="542975" y="869911"/>
                  </a:lnTo>
                  <a:lnTo>
                    <a:pt x="537032" y="874382"/>
                  </a:lnTo>
                  <a:lnTo>
                    <a:pt x="542963" y="871029"/>
                  </a:lnTo>
                  <a:lnTo>
                    <a:pt x="550252" y="866394"/>
                  </a:lnTo>
                  <a:lnTo>
                    <a:pt x="555447" y="860628"/>
                  </a:lnTo>
                  <a:close/>
                </a:path>
                <a:path w="10370185" h="3992879">
                  <a:moveTo>
                    <a:pt x="581139" y="915403"/>
                  </a:moveTo>
                  <a:lnTo>
                    <a:pt x="577951" y="917740"/>
                  </a:lnTo>
                  <a:lnTo>
                    <a:pt x="574319" y="924102"/>
                  </a:lnTo>
                  <a:lnTo>
                    <a:pt x="566724" y="922553"/>
                  </a:lnTo>
                  <a:lnTo>
                    <a:pt x="565810" y="920381"/>
                  </a:lnTo>
                  <a:lnTo>
                    <a:pt x="557707" y="922604"/>
                  </a:lnTo>
                  <a:lnTo>
                    <a:pt x="548906" y="928268"/>
                  </a:lnTo>
                  <a:lnTo>
                    <a:pt x="552500" y="934351"/>
                  </a:lnTo>
                  <a:lnTo>
                    <a:pt x="559079" y="931760"/>
                  </a:lnTo>
                  <a:lnTo>
                    <a:pt x="569353" y="935062"/>
                  </a:lnTo>
                  <a:lnTo>
                    <a:pt x="578739" y="926617"/>
                  </a:lnTo>
                  <a:lnTo>
                    <a:pt x="580250" y="920369"/>
                  </a:lnTo>
                  <a:lnTo>
                    <a:pt x="581139" y="915403"/>
                  </a:lnTo>
                  <a:close/>
                </a:path>
                <a:path w="10370185" h="3992879">
                  <a:moveTo>
                    <a:pt x="584593" y="906132"/>
                  </a:moveTo>
                  <a:lnTo>
                    <a:pt x="581126" y="905332"/>
                  </a:lnTo>
                  <a:lnTo>
                    <a:pt x="579882" y="907148"/>
                  </a:lnTo>
                  <a:lnTo>
                    <a:pt x="580720" y="910386"/>
                  </a:lnTo>
                  <a:lnTo>
                    <a:pt x="582129" y="909078"/>
                  </a:lnTo>
                  <a:lnTo>
                    <a:pt x="583412" y="907656"/>
                  </a:lnTo>
                  <a:lnTo>
                    <a:pt x="584593" y="906132"/>
                  </a:lnTo>
                  <a:close/>
                </a:path>
                <a:path w="10370185" h="3992879">
                  <a:moveTo>
                    <a:pt x="598474" y="865695"/>
                  </a:moveTo>
                  <a:lnTo>
                    <a:pt x="585495" y="863612"/>
                  </a:lnTo>
                  <a:lnTo>
                    <a:pt x="582663" y="863981"/>
                  </a:lnTo>
                  <a:lnTo>
                    <a:pt x="582917" y="869886"/>
                  </a:lnTo>
                  <a:lnTo>
                    <a:pt x="593013" y="866089"/>
                  </a:lnTo>
                  <a:lnTo>
                    <a:pt x="595820" y="870953"/>
                  </a:lnTo>
                  <a:lnTo>
                    <a:pt x="598474" y="865695"/>
                  </a:lnTo>
                  <a:close/>
                </a:path>
                <a:path w="10370185" h="3992879">
                  <a:moveTo>
                    <a:pt x="779653" y="3930446"/>
                  </a:moveTo>
                  <a:lnTo>
                    <a:pt x="777074" y="3928694"/>
                  </a:lnTo>
                  <a:lnTo>
                    <a:pt x="774496" y="3928694"/>
                  </a:lnTo>
                  <a:lnTo>
                    <a:pt x="771906" y="3930446"/>
                  </a:lnTo>
                  <a:lnTo>
                    <a:pt x="775728" y="3933558"/>
                  </a:lnTo>
                  <a:lnTo>
                    <a:pt x="777138" y="3932656"/>
                  </a:lnTo>
                  <a:lnTo>
                    <a:pt x="778446" y="3931615"/>
                  </a:lnTo>
                  <a:lnTo>
                    <a:pt x="779653" y="3930446"/>
                  </a:lnTo>
                  <a:close/>
                </a:path>
                <a:path w="10370185" h="3992879">
                  <a:moveTo>
                    <a:pt x="789774" y="3989489"/>
                  </a:moveTo>
                  <a:lnTo>
                    <a:pt x="787908" y="3987647"/>
                  </a:lnTo>
                  <a:lnTo>
                    <a:pt x="784644" y="3988790"/>
                  </a:lnTo>
                  <a:lnTo>
                    <a:pt x="785825" y="3990200"/>
                  </a:lnTo>
                  <a:lnTo>
                    <a:pt x="787107" y="3991483"/>
                  </a:lnTo>
                  <a:lnTo>
                    <a:pt x="788517" y="3992664"/>
                  </a:lnTo>
                  <a:lnTo>
                    <a:pt x="789774" y="3989489"/>
                  </a:lnTo>
                  <a:close/>
                </a:path>
                <a:path w="10370185" h="3992879">
                  <a:moveTo>
                    <a:pt x="795121" y="3981386"/>
                  </a:moveTo>
                  <a:lnTo>
                    <a:pt x="794740" y="3979037"/>
                  </a:lnTo>
                  <a:lnTo>
                    <a:pt x="794740" y="3978198"/>
                  </a:lnTo>
                  <a:lnTo>
                    <a:pt x="792010" y="3977513"/>
                  </a:lnTo>
                  <a:lnTo>
                    <a:pt x="795121" y="3981386"/>
                  </a:lnTo>
                  <a:close/>
                </a:path>
                <a:path w="10370185" h="3992879">
                  <a:moveTo>
                    <a:pt x="803986" y="3954513"/>
                  </a:moveTo>
                  <a:lnTo>
                    <a:pt x="802030" y="3953713"/>
                  </a:lnTo>
                  <a:lnTo>
                    <a:pt x="802360" y="3952379"/>
                  </a:lnTo>
                  <a:lnTo>
                    <a:pt x="799744" y="3953751"/>
                  </a:lnTo>
                  <a:lnTo>
                    <a:pt x="801154" y="3954018"/>
                  </a:lnTo>
                  <a:lnTo>
                    <a:pt x="803986" y="3954513"/>
                  </a:lnTo>
                  <a:close/>
                </a:path>
                <a:path w="10370185" h="3992879">
                  <a:moveTo>
                    <a:pt x="805548" y="3956126"/>
                  </a:moveTo>
                  <a:lnTo>
                    <a:pt x="804303" y="3955656"/>
                  </a:lnTo>
                  <a:lnTo>
                    <a:pt x="803008" y="3955542"/>
                  </a:lnTo>
                  <a:lnTo>
                    <a:pt x="801674" y="3955758"/>
                  </a:lnTo>
                  <a:lnTo>
                    <a:pt x="805548" y="3956126"/>
                  </a:lnTo>
                  <a:close/>
                </a:path>
                <a:path w="10370185" h="3992879">
                  <a:moveTo>
                    <a:pt x="805929" y="3963644"/>
                  </a:moveTo>
                  <a:lnTo>
                    <a:pt x="804849" y="3962654"/>
                  </a:lnTo>
                  <a:lnTo>
                    <a:pt x="803554" y="3962425"/>
                  </a:lnTo>
                  <a:lnTo>
                    <a:pt x="802055" y="3962895"/>
                  </a:lnTo>
                  <a:lnTo>
                    <a:pt x="805929" y="3963644"/>
                  </a:lnTo>
                  <a:close/>
                </a:path>
                <a:path w="10370185" h="3992879">
                  <a:moveTo>
                    <a:pt x="806297" y="3883583"/>
                  </a:moveTo>
                  <a:lnTo>
                    <a:pt x="805446" y="3879900"/>
                  </a:lnTo>
                  <a:lnTo>
                    <a:pt x="801827" y="3877716"/>
                  </a:lnTo>
                  <a:lnTo>
                    <a:pt x="798182" y="3878910"/>
                  </a:lnTo>
                  <a:lnTo>
                    <a:pt x="801230" y="3879888"/>
                  </a:lnTo>
                  <a:lnTo>
                    <a:pt x="803935" y="3881437"/>
                  </a:lnTo>
                  <a:lnTo>
                    <a:pt x="806297" y="3883583"/>
                  </a:lnTo>
                  <a:close/>
                </a:path>
                <a:path w="10370185" h="3992879">
                  <a:moveTo>
                    <a:pt x="807110" y="3981920"/>
                  </a:moveTo>
                  <a:lnTo>
                    <a:pt x="805459" y="3978021"/>
                  </a:lnTo>
                  <a:lnTo>
                    <a:pt x="801458" y="3978237"/>
                  </a:lnTo>
                  <a:lnTo>
                    <a:pt x="798931" y="3981119"/>
                  </a:lnTo>
                  <a:lnTo>
                    <a:pt x="801662" y="3981373"/>
                  </a:lnTo>
                  <a:lnTo>
                    <a:pt x="807110" y="3981920"/>
                  </a:lnTo>
                  <a:close/>
                </a:path>
                <a:path w="10370185" h="3992879">
                  <a:moveTo>
                    <a:pt x="809040" y="3970858"/>
                  </a:moveTo>
                  <a:lnTo>
                    <a:pt x="808240" y="3968381"/>
                  </a:lnTo>
                  <a:lnTo>
                    <a:pt x="805967" y="3970909"/>
                  </a:lnTo>
                  <a:lnTo>
                    <a:pt x="803262" y="3971531"/>
                  </a:lnTo>
                  <a:lnTo>
                    <a:pt x="800125" y="3970274"/>
                  </a:lnTo>
                  <a:lnTo>
                    <a:pt x="801217" y="3973080"/>
                  </a:lnTo>
                  <a:lnTo>
                    <a:pt x="803592" y="3975049"/>
                  </a:lnTo>
                  <a:lnTo>
                    <a:pt x="806729" y="3974935"/>
                  </a:lnTo>
                  <a:lnTo>
                    <a:pt x="808532" y="3973042"/>
                  </a:lnTo>
                  <a:lnTo>
                    <a:pt x="809040" y="3970858"/>
                  </a:lnTo>
                  <a:close/>
                </a:path>
                <a:path w="10370185" h="3992879">
                  <a:moveTo>
                    <a:pt x="809599" y="3849674"/>
                  </a:moveTo>
                  <a:lnTo>
                    <a:pt x="808558" y="3848265"/>
                  </a:lnTo>
                  <a:lnTo>
                    <a:pt x="806297" y="3847630"/>
                  </a:lnTo>
                  <a:lnTo>
                    <a:pt x="809421" y="3851884"/>
                  </a:lnTo>
                  <a:lnTo>
                    <a:pt x="809599" y="3849674"/>
                  </a:lnTo>
                  <a:close/>
                </a:path>
                <a:path w="10370185" h="3992879">
                  <a:moveTo>
                    <a:pt x="811022" y="3942359"/>
                  </a:moveTo>
                  <a:lnTo>
                    <a:pt x="810488" y="3942524"/>
                  </a:lnTo>
                  <a:lnTo>
                    <a:pt x="805840" y="3940200"/>
                  </a:lnTo>
                  <a:lnTo>
                    <a:pt x="802436" y="3944251"/>
                  </a:lnTo>
                  <a:lnTo>
                    <a:pt x="805383" y="3944505"/>
                  </a:lnTo>
                  <a:lnTo>
                    <a:pt x="808113" y="3945407"/>
                  </a:lnTo>
                  <a:lnTo>
                    <a:pt x="810602" y="3946995"/>
                  </a:lnTo>
                  <a:lnTo>
                    <a:pt x="810171" y="3944061"/>
                  </a:lnTo>
                  <a:lnTo>
                    <a:pt x="810945" y="3942524"/>
                  </a:lnTo>
                  <a:lnTo>
                    <a:pt x="811022" y="3942359"/>
                  </a:lnTo>
                  <a:close/>
                </a:path>
                <a:path w="10370185" h="3992879">
                  <a:moveTo>
                    <a:pt x="812203" y="3923144"/>
                  </a:moveTo>
                  <a:lnTo>
                    <a:pt x="806005" y="3912400"/>
                  </a:lnTo>
                  <a:lnTo>
                    <a:pt x="805561" y="3910241"/>
                  </a:lnTo>
                  <a:lnTo>
                    <a:pt x="810247" y="3908196"/>
                  </a:lnTo>
                  <a:lnTo>
                    <a:pt x="809332" y="3904767"/>
                  </a:lnTo>
                  <a:lnTo>
                    <a:pt x="805662" y="3900970"/>
                  </a:lnTo>
                  <a:lnTo>
                    <a:pt x="802068" y="3897820"/>
                  </a:lnTo>
                  <a:lnTo>
                    <a:pt x="804646" y="3898227"/>
                  </a:lnTo>
                  <a:lnTo>
                    <a:pt x="807224" y="3898227"/>
                  </a:lnTo>
                  <a:lnTo>
                    <a:pt x="809802" y="3897820"/>
                  </a:lnTo>
                  <a:lnTo>
                    <a:pt x="805878" y="3894201"/>
                  </a:lnTo>
                  <a:lnTo>
                    <a:pt x="799503" y="3888727"/>
                  </a:lnTo>
                  <a:lnTo>
                    <a:pt x="798182" y="3887076"/>
                  </a:lnTo>
                  <a:lnTo>
                    <a:pt x="798347" y="3887089"/>
                  </a:lnTo>
                  <a:lnTo>
                    <a:pt x="799642" y="3887228"/>
                  </a:lnTo>
                  <a:lnTo>
                    <a:pt x="800925" y="3887343"/>
                  </a:lnTo>
                  <a:lnTo>
                    <a:pt x="801611" y="3884015"/>
                  </a:lnTo>
                  <a:lnTo>
                    <a:pt x="800328" y="3883888"/>
                  </a:lnTo>
                  <a:lnTo>
                    <a:pt x="797661" y="3886416"/>
                  </a:lnTo>
                  <a:lnTo>
                    <a:pt x="795553" y="3883749"/>
                  </a:lnTo>
                  <a:lnTo>
                    <a:pt x="798944" y="3881590"/>
                  </a:lnTo>
                  <a:lnTo>
                    <a:pt x="790155" y="3876408"/>
                  </a:lnTo>
                  <a:lnTo>
                    <a:pt x="799338" y="3873398"/>
                  </a:lnTo>
                  <a:lnTo>
                    <a:pt x="803617" y="3869982"/>
                  </a:lnTo>
                  <a:lnTo>
                    <a:pt x="798042" y="3864432"/>
                  </a:lnTo>
                  <a:lnTo>
                    <a:pt x="792632" y="3857815"/>
                  </a:lnTo>
                  <a:lnTo>
                    <a:pt x="790079" y="3850271"/>
                  </a:lnTo>
                  <a:lnTo>
                    <a:pt x="786257" y="3847338"/>
                  </a:lnTo>
                  <a:lnTo>
                    <a:pt x="785279" y="3849509"/>
                  </a:lnTo>
                  <a:lnTo>
                    <a:pt x="781062" y="3856139"/>
                  </a:lnTo>
                  <a:lnTo>
                    <a:pt x="773404" y="3848303"/>
                  </a:lnTo>
                  <a:lnTo>
                    <a:pt x="770356" y="3848341"/>
                  </a:lnTo>
                  <a:lnTo>
                    <a:pt x="773328" y="3853802"/>
                  </a:lnTo>
                  <a:lnTo>
                    <a:pt x="773607" y="3859593"/>
                  </a:lnTo>
                  <a:lnTo>
                    <a:pt x="773290" y="3865168"/>
                  </a:lnTo>
                  <a:lnTo>
                    <a:pt x="774446" y="3869944"/>
                  </a:lnTo>
                  <a:lnTo>
                    <a:pt x="777709" y="3877640"/>
                  </a:lnTo>
                  <a:lnTo>
                    <a:pt x="779614" y="3886174"/>
                  </a:lnTo>
                  <a:lnTo>
                    <a:pt x="781278" y="3894709"/>
                  </a:lnTo>
                  <a:lnTo>
                    <a:pt x="783882" y="3902392"/>
                  </a:lnTo>
                  <a:lnTo>
                    <a:pt x="785850" y="3906367"/>
                  </a:lnTo>
                  <a:lnTo>
                    <a:pt x="781532" y="3908844"/>
                  </a:lnTo>
                  <a:lnTo>
                    <a:pt x="785050" y="3917492"/>
                  </a:lnTo>
                  <a:lnTo>
                    <a:pt x="790422" y="3918724"/>
                  </a:lnTo>
                  <a:lnTo>
                    <a:pt x="801357" y="3921747"/>
                  </a:lnTo>
                  <a:lnTo>
                    <a:pt x="812203" y="3923144"/>
                  </a:lnTo>
                  <a:close/>
                </a:path>
                <a:path w="10370185" h="3992879">
                  <a:moveTo>
                    <a:pt x="814209" y="3985272"/>
                  </a:moveTo>
                  <a:lnTo>
                    <a:pt x="809129" y="3983431"/>
                  </a:lnTo>
                  <a:lnTo>
                    <a:pt x="805929" y="3983634"/>
                  </a:lnTo>
                  <a:lnTo>
                    <a:pt x="807758" y="3986377"/>
                  </a:lnTo>
                  <a:lnTo>
                    <a:pt x="810209" y="3988308"/>
                  </a:lnTo>
                  <a:lnTo>
                    <a:pt x="813282" y="3989438"/>
                  </a:lnTo>
                  <a:lnTo>
                    <a:pt x="814209" y="3985272"/>
                  </a:lnTo>
                  <a:close/>
                </a:path>
                <a:path w="10370185" h="3992879">
                  <a:moveTo>
                    <a:pt x="814844" y="3941191"/>
                  </a:moveTo>
                  <a:lnTo>
                    <a:pt x="811530" y="3941368"/>
                  </a:lnTo>
                  <a:lnTo>
                    <a:pt x="811022" y="3942359"/>
                  </a:lnTo>
                  <a:lnTo>
                    <a:pt x="814844" y="3941191"/>
                  </a:lnTo>
                  <a:close/>
                </a:path>
                <a:path w="10370185" h="3992879">
                  <a:moveTo>
                    <a:pt x="815594" y="3904005"/>
                  </a:moveTo>
                  <a:lnTo>
                    <a:pt x="813409" y="3901986"/>
                  </a:lnTo>
                  <a:lnTo>
                    <a:pt x="810831" y="3901198"/>
                  </a:lnTo>
                  <a:lnTo>
                    <a:pt x="807859" y="3901694"/>
                  </a:lnTo>
                  <a:lnTo>
                    <a:pt x="810450" y="3902443"/>
                  </a:lnTo>
                  <a:lnTo>
                    <a:pt x="813028" y="3903205"/>
                  </a:lnTo>
                  <a:lnTo>
                    <a:pt x="815594" y="3904005"/>
                  </a:lnTo>
                  <a:close/>
                </a:path>
                <a:path w="10370185" h="3992879">
                  <a:moveTo>
                    <a:pt x="1016901" y="1087958"/>
                  </a:moveTo>
                  <a:lnTo>
                    <a:pt x="1015492" y="1083703"/>
                  </a:lnTo>
                  <a:lnTo>
                    <a:pt x="1010983" y="1085291"/>
                  </a:lnTo>
                  <a:lnTo>
                    <a:pt x="1010691" y="1088453"/>
                  </a:lnTo>
                  <a:lnTo>
                    <a:pt x="1012545" y="1090879"/>
                  </a:lnTo>
                  <a:lnTo>
                    <a:pt x="1015657" y="1091476"/>
                  </a:lnTo>
                  <a:lnTo>
                    <a:pt x="1016901" y="1087958"/>
                  </a:lnTo>
                  <a:close/>
                </a:path>
                <a:path w="10370185" h="3992879">
                  <a:moveTo>
                    <a:pt x="1017143" y="1108748"/>
                  </a:moveTo>
                  <a:lnTo>
                    <a:pt x="1006614" y="1109827"/>
                  </a:lnTo>
                  <a:lnTo>
                    <a:pt x="1008240" y="1117206"/>
                  </a:lnTo>
                  <a:lnTo>
                    <a:pt x="1013294" y="1117003"/>
                  </a:lnTo>
                  <a:lnTo>
                    <a:pt x="1015250" y="1114907"/>
                  </a:lnTo>
                  <a:lnTo>
                    <a:pt x="1017143" y="1108748"/>
                  </a:lnTo>
                  <a:close/>
                </a:path>
                <a:path w="10370185" h="3992879">
                  <a:moveTo>
                    <a:pt x="1024267" y="1433893"/>
                  </a:moveTo>
                  <a:lnTo>
                    <a:pt x="1019543" y="1426845"/>
                  </a:lnTo>
                  <a:lnTo>
                    <a:pt x="1018717" y="1419174"/>
                  </a:lnTo>
                  <a:lnTo>
                    <a:pt x="1019848" y="1413040"/>
                  </a:lnTo>
                  <a:lnTo>
                    <a:pt x="1022146" y="1407680"/>
                  </a:lnTo>
                  <a:lnTo>
                    <a:pt x="1021956" y="1404124"/>
                  </a:lnTo>
                  <a:lnTo>
                    <a:pt x="1015644" y="1403350"/>
                  </a:lnTo>
                  <a:lnTo>
                    <a:pt x="1008710" y="1403997"/>
                  </a:lnTo>
                  <a:lnTo>
                    <a:pt x="999921" y="1405039"/>
                  </a:lnTo>
                  <a:lnTo>
                    <a:pt x="994752" y="1410271"/>
                  </a:lnTo>
                  <a:lnTo>
                    <a:pt x="1002055" y="1409865"/>
                  </a:lnTo>
                  <a:lnTo>
                    <a:pt x="1003147" y="1421168"/>
                  </a:lnTo>
                  <a:lnTo>
                    <a:pt x="998664" y="1434020"/>
                  </a:lnTo>
                  <a:lnTo>
                    <a:pt x="986485" y="1433309"/>
                  </a:lnTo>
                  <a:lnTo>
                    <a:pt x="981964" y="1440065"/>
                  </a:lnTo>
                  <a:lnTo>
                    <a:pt x="989939" y="1438478"/>
                  </a:lnTo>
                  <a:lnTo>
                    <a:pt x="1006322" y="1438960"/>
                  </a:lnTo>
                  <a:lnTo>
                    <a:pt x="1014336" y="1437525"/>
                  </a:lnTo>
                  <a:lnTo>
                    <a:pt x="1024267" y="1433893"/>
                  </a:lnTo>
                  <a:close/>
                </a:path>
                <a:path w="10370185" h="3992879">
                  <a:moveTo>
                    <a:pt x="1040307" y="1385277"/>
                  </a:moveTo>
                  <a:lnTo>
                    <a:pt x="1040003" y="1380070"/>
                  </a:lnTo>
                  <a:lnTo>
                    <a:pt x="1035507" y="1381125"/>
                  </a:lnTo>
                  <a:lnTo>
                    <a:pt x="1031138" y="1384109"/>
                  </a:lnTo>
                  <a:lnTo>
                    <a:pt x="1030325" y="1388960"/>
                  </a:lnTo>
                  <a:lnTo>
                    <a:pt x="1033576" y="1386586"/>
                  </a:lnTo>
                  <a:lnTo>
                    <a:pt x="1040307" y="1385277"/>
                  </a:lnTo>
                  <a:close/>
                </a:path>
                <a:path w="10370185" h="3992879">
                  <a:moveTo>
                    <a:pt x="4803711" y="3134106"/>
                  </a:moveTo>
                  <a:lnTo>
                    <a:pt x="4803114" y="3122396"/>
                  </a:lnTo>
                  <a:lnTo>
                    <a:pt x="4800079" y="3115018"/>
                  </a:lnTo>
                  <a:lnTo>
                    <a:pt x="4797209" y="3112592"/>
                  </a:lnTo>
                  <a:lnTo>
                    <a:pt x="4792624" y="3115106"/>
                  </a:lnTo>
                  <a:lnTo>
                    <a:pt x="4785296" y="3110280"/>
                  </a:lnTo>
                  <a:lnTo>
                    <a:pt x="4782210" y="3106445"/>
                  </a:lnTo>
                  <a:lnTo>
                    <a:pt x="4777956" y="3104845"/>
                  </a:lnTo>
                  <a:lnTo>
                    <a:pt x="4767504" y="3108223"/>
                  </a:lnTo>
                  <a:lnTo>
                    <a:pt x="4758474" y="3121685"/>
                  </a:lnTo>
                  <a:lnTo>
                    <a:pt x="4752137" y="3138043"/>
                  </a:lnTo>
                  <a:lnTo>
                    <a:pt x="4749749" y="3150095"/>
                  </a:lnTo>
                  <a:lnTo>
                    <a:pt x="4755400" y="3152991"/>
                  </a:lnTo>
                  <a:lnTo>
                    <a:pt x="4757636" y="3162808"/>
                  </a:lnTo>
                  <a:lnTo>
                    <a:pt x="4764049" y="3173539"/>
                  </a:lnTo>
                  <a:lnTo>
                    <a:pt x="4771479" y="3175520"/>
                  </a:lnTo>
                  <a:lnTo>
                    <a:pt x="4780305" y="3177082"/>
                  </a:lnTo>
                  <a:lnTo>
                    <a:pt x="4795012" y="3178937"/>
                  </a:lnTo>
                  <a:lnTo>
                    <a:pt x="4793907" y="3167837"/>
                  </a:lnTo>
                  <a:lnTo>
                    <a:pt x="4796345" y="3159353"/>
                  </a:lnTo>
                  <a:lnTo>
                    <a:pt x="4797361" y="3153156"/>
                  </a:lnTo>
                  <a:lnTo>
                    <a:pt x="4801984" y="3154705"/>
                  </a:lnTo>
                  <a:lnTo>
                    <a:pt x="4802962" y="3146196"/>
                  </a:lnTo>
                  <a:lnTo>
                    <a:pt x="4803711" y="3134106"/>
                  </a:lnTo>
                  <a:close/>
                </a:path>
                <a:path w="10370185" h="3992879">
                  <a:moveTo>
                    <a:pt x="4973764" y="2592006"/>
                  </a:moveTo>
                  <a:lnTo>
                    <a:pt x="4949863" y="2551773"/>
                  </a:lnTo>
                  <a:lnTo>
                    <a:pt x="4920043" y="2527046"/>
                  </a:lnTo>
                  <a:lnTo>
                    <a:pt x="4923434" y="2517660"/>
                  </a:lnTo>
                  <a:lnTo>
                    <a:pt x="4921923" y="2500922"/>
                  </a:lnTo>
                  <a:lnTo>
                    <a:pt x="4917897" y="2486101"/>
                  </a:lnTo>
                  <a:lnTo>
                    <a:pt x="4916792" y="2477986"/>
                  </a:lnTo>
                  <a:lnTo>
                    <a:pt x="4917910" y="2470112"/>
                  </a:lnTo>
                  <a:lnTo>
                    <a:pt x="4922113" y="2461552"/>
                  </a:lnTo>
                  <a:lnTo>
                    <a:pt x="4924679" y="2457602"/>
                  </a:lnTo>
                  <a:lnTo>
                    <a:pt x="4925707" y="2448166"/>
                  </a:lnTo>
                  <a:lnTo>
                    <a:pt x="4932362" y="2443429"/>
                  </a:lnTo>
                  <a:lnTo>
                    <a:pt x="4937518" y="2444800"/>
                  </a:lnTo>
                  <a:lnTo>
                    <a:pt x="4940986" y="2444800"/>
                  </a:lnTo>
                  <a:lnTo>
                    <a:pt x="4938839" y="2437358"/>
                  </a:lnTo>
                  <a:lnTo>
                    <a:pt x="4928552" y="2424938"/>
                  </a:lnTo>
                  <a:lnTo>
                    <a:pt x="4926254" y="2417343"/>
                  </a:lnTo>
                  <a:lnTo>
                    <a:pt x="4926355" y="2411628"/>
                  </a:lnTo>
                  <a:lnTo>
                    <a:pt x="4932223" y="2406586"/>
                  </a:lnTo>
                  <a:lnTo>
                    <a:pt x="4924145" y="2394966"/>
                  </a:lnTo>
                  <a:lnTo>
                    <a:pt x="4926876" y="2389111"/>
                  </a:lnTo>
                  <a:lnTo>
                    <a:pt x="4926546" y="2382697"/>
                  </a:lnTo>
                  <a:lnTo>
                    <a:pt x="4924882" y="2374912"/>
                  </a:lnTo>
                  <a:lnTo>
                    <a:pt x="4921262" y="2367178"/>
                  </a:lnTo>
                  <a:lnTo>
                    <a:pt x="4916500" y="2359939"/>
                  </a:lnTo>
                  <a:lnTo>
                    <a:pt x="4911420" y="2353665"/>
                  </a:lnTo>
                  <a:lnTo>
                    <a:pt x="4906505" y="2349055"/>
                  </a:lnTo>
                  <a:lnTo>
                    <a:pt x="4904016" y="2349296"/>
                  </a:lnTo>
                  <a:lnTo>
                    <a:pt x="4899990" y="2358136"/>
                  </a:lnTo>
                  <a:lnTo>
                    <a:pt x="4894986" y="2354897"/>
                  </a:lnTo>
                  <a:lnTo>
                    <a:pt x="4889081" y="2353500"/>
                  </a:lnTo>
                  <a:lnTo>
                    <a:pt x="4882908" y="2352471"/>
                  </a:lnTo>
                  <a:lnTo>
                    <a:pt x="4877079" y="2350300"/>
                  </a:lnTo>
                  <a:lnTo>
                    <a:pt x="4873637" y="2348230"/>
                  </a:lnTo>
                  <a:lnTo>
                    <a:pt x="4863935" y="2344191"/>
                  </a:lnTo>
                  <a:lnTo>
                    <a:pt x="4860112" y="2344229"/>
                  </a:lnTo>
                  <a:lnTo>
                    <a:pt x="4860950" y="2350541"/>
                  </a:lnTo>
                  <a:lnTo>
                    <a:pt x="4864341" y="2353310"/>
                  </a:lnTo>
                  <a:lnTo>
                    <a:pt x="4869053" y="2355177"/>
                  </a:lnTo>
                  <a:lnTo>
                    <a:pt x="4873879" y="2358783"/>
                  </a:lnTo>
                  <a:lnTo>
                    <a:pt x="4876127" y="2364181"/>
                  </a:lnTo>
                  <a:lnTo>
                    <a:pt x="4876050" y="2369655"/>
                  </a:lnTo>
                  <a:lnTo>
                    <a:pt x="4876393" y="2374633"/>
                  </a:lnTo>
                  <a:lnTo>
                    <a:pt x="4879822" y="2378545"/>
                  </a:lnTo>
                  <a:lnTo>
                    <a:pt x="4886020" y="2384628"/>
                  </a:lnTo>
                  <a:lnTo>
                    <a:pt x="4887963" y="2392578"/>
                  </a:lnTo>
                  <a:lnTo>
                    <a:pt x="4886350" y="2400808"/>
                  </a:lnTo>
                  <a:lnTo>
                    <a:pt x="4881854" y="2407793"/>
                  </a:lnTo>
                  <a:lnTo>
                    <a:pt x="4877613" y="2410295"/>
                  </a:lnTo>
                  <a:lnTo>
                    <a:pt x="4873612" y="2411603"/>
                  </a:lnTo>
                  <a:lnTo>
                    <a:pt x="4871631" y="2413978"/>
                  </a:lnTo>
                  <a:lnTo>
                    <a:pt x="4875276" y="2425738"/>
                  </a:lnTo>
                  <a:lnTo>
                    <a:pt x="4874501" y="2430818"/>
                  </a:lnTo>
                  <a:lnTo>
                    <a:pt x="4872977" y="2435872"/>
                  </a:lnTo>
                  <a:lnTo>
                    <a:pt x="4872558" y="2441879"/>
                  </a:lnTo>
                  <a:lnTo>
                    <a:pt x="4872367" y="2452535"/>
                  </a:lnTo>
                  <a:lnTo>
                    <a:pt x="4871821" y="2464828"/>
                  </a:lnTo>
                  <a:lnTo>
                    <a:pt x="4873853" y="2475750"/>
                  </a:lnTo>
                  <a:lnTo>
                    <a:pt x="4881397" y="2482329"/>
                  </a:lnTo>
                  <a:lnTo>
                    <a:pt x="4875301" y="2486456"/>
                  </a:lnTo>
                  <a:lnTo>
                    <a:pt x="4866437" y="2491676"/>
                  </a:lnTo>
                  <a:lnTo>
                    <a:pt x="4859312" y="2497531"/>
                  </a:lnTo>
                  <a:lnTo>
                    <a:pt x="4858436" y="2503551"/>
                  </a:lnTo>
                  <a:lnTo>
                    <a:pt x="4860633" y="2512974"/>
                  </a:lnTo>
                  <a:lnTo>
                    <a:pt x="4857991" y="2523363"/>
                  </a:lnTo>
                  <a:lnTo>
                    <a:pt x="4852416" y="2533053"/>
                  </a:lnTo>
                  <a:lnTo>
                    <a:pt x="4845824" y="2540368"/>
                  </a:lnTo>
                  <a:lnTo>
                    <a:pt x="4849139" y="2540381"/>
                  </a:lnTo>
                  <a:lnTo>
                    <a:pt x="4850803" y="2542108"/>
                  </a:lnTo>
                  <a:lnTo>
                    <a:pt x="4849698" y="2545397"/>
                  </a:lnTo>
                  <a:lnTo>
                    <a:pt x="4851539" y="2550858"/>
                  </a:lnTo>
                  <a:lnTo>
                    <a:pt x="4854803" y="2555265"/>
                  </a:lnTo>
                  <a:lnTo>
                    <a:pt x="4858829" y="2557145"/>
                  </a:lnTo>
                  <a:lnTo>
                    <a:pt x="4862969" y="2555049"/>
                  </a:lnTo>
                  <a:lnTo>
                    <a:pt x="4866437" y="2558758"/>
                  </a:lnTo>
                  <a:lnTo>
                    <a:pt x="4885639" y="2584475"/>
                  </a:lnTo>
                  <a:lnTo>
                    <a:pt x="4885855" y="2579535"/>
                  </a:lnTo>
                  <a:lnTo>
                    <a:pt x="4893856" y="2581973"/>
                  </a:lnTo>
                  <a:lnTo>
                    <a:pt x="4903559" y="2577833"/>
                  </a:lnTo>
                  <a:lnTo>
                    <a:pt x="4909388" y="2574556"/>
                  </a:lnTo>
                  <a:lnTo>
                    <a:pt x="4914379" y="2578074"/>
                  </a:lnTo>
                  <a:lnTo>
                    <a:pt x="4919040" y="2584132"/>
                  </a:lnTo>
                  <a:lnTo>
                    <a:pt x="4920704" y="2592070"/>
                  </a:lnTo>
                  <a:lnTo>
                    <a:pt x="4920729" y="2600515"/>
                  </a:lnTo>
                  <a:lnTo>
                    <a:pt x="4920437" y="2608122"/>
                  </a:lnTo>
                  <a:lnTo>
                    <a:pt x="4920500" y="2617419"/>
                  </a:lnTo>
                  <a:lnTo>
                    <a:pt x="4913007" y="2627325"/>
                  </a:lnTo>
                  <a:lnTo>
                    <a:pt x="4915154" y="2630220"/>
                  </a:lnTo>
                  <a:lnTo>
                    <a:pt x="4911255" y="2640876"/>
                  </a:lnTo>
                  <a:lnTo>
                    <a:pt x="4906365" y="2639733"/>
                  </a:lnTo>
                  <a:lnTo>
                    <a:pt x="4910074" y="2651937"/>
                  </a:lnTo>
                  <a:lnTo>
                    <a:pt x="4912817" y="2652915"/>
                  </a:lnTo>
                  <a:lnTo>
                    <a:pt x="4912525" y="2657678"/>
                  </a:lnTo>
                  <a:lnTo>
                    <a:pt x="4915027" y="2664828"/>
                  </a:lnTo>
                  <a:lnTo>
                    <a:pt x="4921453" y="2672969"/>
                  </a:lnTo>
                  <a:lnTo>
                    <a:pt x="4929035" y="2680500"/>
                  </a:lnTo>
                  <a:lnTo>
                    <a:pt x="4943830" y="2693454"/>
                  </a:lnTo>
                  <a:lnTo>
                    <a:pt x="4938636" y="2691257"/>
                  </a:lnTo>
                  <a:lnTo>
                    <a:pt x="4937493" y="2704325"/>
                  </a:lnTo>
                  <a:lnTo>
                    <a:pt x="4944415" y="2703868"/>
                  </a:lnTo>
                  <a:lnTo>
                    <a:pt x="4948555" y="2701137"/>
                  </a:lnTo>
                  <a:lnTo>
                    <a:pt x="4947691" y="2687675"/>
                  </a:lnTo>
                  <a:lnTo>
                    <a:pt x="4946053" y="2683637"/>
                  </a:lnTo>
                  <a:lnTo>
                    <a:pt x="4943830" y="2679928"/>
                  </a:lnTo>
                  <a:lnTo>
                    <a:pt x="4940351" y="2677299"/>
                  </a:lnTo>
                  <a:lnTo>
                    <a:pt x="4940541" y="2675013"/>
                  </a:lnTo>
                  <a:lnTo>
                    <a:pt x="4944389" y="2673070"/>
                  </a:lnTo>
                  <a:lnTo>
                    <a:pt x="4947145" y="2668676"/>
                  </a:lnTo>
                  <a:lnTo>
                    <a:pt x="4946091" y="2663063"/>
                  </a:lnTo>
                  <a:lnTo>
                    <a:pt x="4954765" y="2655747"/>
                  </a:lnTo>
                  <a:lnTo>
                    <a:pt x="4972456" y="2632976"/>
                  </a:lnTo>
                  <a:lnTo>
                    <a:pt x="4971529" y="2616225"/>
                  </a:lnTo>
                  <a:lnTo>
                    <a:pt x="4972316" y="2608059"/>
                  </a:lnTo>
                  <a:lnTo>
                    <a:pt x="4973726" y="2599601"/>
                  </a:lnTo>
                  <a:lnTo>
                    <a:pt x="4973764" y="2592006"/>
                  </a:lnTo>
                  <a:close/>
                </a:path>
                <a:path w="10370185" h="3992879">
                  <a:moveTo>
                    <a:pt x="6147930" y="48348"/>
                  </a:moveTo>
                  <a:lnTo>
                    <a:pt x="6145504" y="46139"/>
                  </a:lnTo>
                  <a:lnTo>
                    <a:pt x="6147930" y="48348"/>
                  </a:lnTo>
                  <a:close/>
                </a:path>
                <a:path w="10370185" h="3992879">
                  <a:moveTo>
                    <a:pt x="6151562" y="51676"/>
                  </a:moveTo>
                  <a:lnTo>
                    <a:pt x="6147930" y="48348"/>
                  </a:lnTo>
                  <a:lnTo>
                    <a:pt x="6149137" y="50076"/>
                  </a:lnTo>
                  <a:lnTo>
                    <a:pt x="6151562" y="51714"/>
                  </a:lnTo>
                  <a:close/>
                </a:path>
                <a:path w="10370185" h="3992879">
                  <a:moveTo>
                    <a:pt x="6418897" y="168541"/>
                  </a:moveTo>
                  <a:lnTo>
                    <a:pt x="6415697" y="164846"/>
                  </a:lnTo>
                  <a:lnTo>
                    <a:pt x="6414059" y="162941"/>
                  </a:lnTo>
                  <a:lnTo>
                    <a:pt x="6410795" y="162598"/>
                  </a:lnTo>
                  <a:lnTo>
                    <a:pt x="6407493" y="155727"/>
                  </a:lnTo>
                  <a:lnTo>
                    <a:pt x="6409753" y="150926"/>
                  </a:lnTo>
                  <a:lnTo>
                    <a:pt x="6403378" y="147002"/>
                  </a:lnTo>
                  <a:lnTo>
                    <a:pt x="6402083" y="144475"/>
                  </a:lnTo>
                  <a:lnTo>
                    <a:pt x="6395771" y="132130"/>
                  </a:lnTo>
                  <a:lnTo>
                    <a:pt x="6395758" y="119468"/>
                  </a:lnTo>
                  <a:lnTo>
                    <a:pt x="6395745" y="116281"/>
                  </a:lnTo>
                  <a:lnTo>
                    <a:pt x="6395745" y="115303"/>
                  </a:lnTo>
                  <a:lnTo>
                    <a:pt x="6388748" y="114325"/>
                  </a:lnTo>
                  <a:lnTo>
                    <a:pt x="6373660" y="109778"/>
                  </a:lnTo>
                  <a:lnTo>
                    <a:pt x="6367831" y="107429"/>
                  </a:lnTo>
                  <a:lnTo>
                    <a:pt x="6360693" y="116281"/>
                  </a:lnTo>
                  <a:lnTo>
                    <a:pt x="6356464" y="115049"/>
                  </a:lnTo>
                  <a:lnTo>
                    <a:pt x="6351308" y="108546"/>
                  </a:lnTo>
                  <a:lnTo>
                    <a:pt x="6342380" y="96393"/>
                  </a:lnTo>
                  <a:lnTo>
                    <a:pt x="6351003" y="96329"/>
                  </a:lnTo>
                  <a:lnTo>
                    <a:pt x="6349339" y="93980"/>
                  </a:lnTo>
                  <a:lnTo>
                    <a:pt x="6348146" y="92303"/>
                  </a:lnTo>
                  <a:lnTo>
                    <a:pt x="6342202" y="89192"/>
                  </a:lnTo>
                  <a:lnTo>
                    <a:pt x="6340932" y="85115"/>
                  </a:lnTo>
                  <a:lnTo>
                    <a:pt x="6339611" y="80873"/>
                  </a:lnTo>
                  <a:lnTo>
                    <a:pt x="6339637" y="79590"/>
                  </a:lnTo>
                  <a:lnTo>
                    <a:pt x="6339891" y="76962"/>
                  </a:lnTo>
                  <a:lnTo>
                    <a:pt x="6339560" y="76619"/>
                  </a:lnTo>
                  <a:lnTo>
                    <a:pt x="6333414" y="70231"/>
                  </a:lnTo>
                  <a:lnTo>
                    <a:pt x="6325121" y="76568"/>
                  </a:lnTo>
                  <a:lnTo>
                    <a:pt x="6320574" y="76619"/>
                  </a:lnTo>
                  <a:lnTo>
                    <a:pt x="6311900" y="76060"/>
                  </a:lnTo>
                  <a:lnTo>
                    <a:pt x="6301308" y="75755"/>
                  </a:lnTo>
                  <a:lnTo>
                    <a:pt x="6292088" y="78003"/>
                  </a:lnTo>
                  <a:lnTo>
                    <a:pt x="6287541" y="85115"/>
                  </a:lnTo>
                  <a:lnTo>
                    <a:pt x="6286258" y="84112"/>
                  </a:lnTo>
                  <a:lnTo>
                    <a:pt x="6282017" y="80797"/>
                  </a:lnTo>
                  <a:lnTo>
                    <a:pt x="6276797" y="79832"/>
                  </a:lnTo>
                  <a:lnTo>
                    <a:pt x="6271628" y="79590"/>
                  </a:lnTo>
                  <a:lnTo>
                    <a:pt x="6266256" y="77381"/>
                  </a:lnTo>
                  <a:lnTo>
                    <a:pt x="6265786" y="75755"/>
                  </a:lnTo>
                  <a:lnTo>
                    <a:pt x="6264999" y="74155"/>
                  </a:lnTo>
                  <a:lnTo>
                    <a:pt x="6263945" y="72732"/>
                  </a:lnTo>
                  <a:lnTo>
                    <a:pt x="6261557" y="72542"/>
                  </a:lnTo>
                  <a:lnTo>
                    <a:pt x="6259207" y="72136"/>
                  </a:lnTo>
                  <a:lnTo>
                    <a:pt x="6256883" y="71513"/>
                  </a:lnTo>
                  <a:lnTo>
                    <a:pt x="6254407" y="69926"/>
                  </a:lnTo>
                  <a:lnTo>
                    <a:pt x="6254381" y="69646"/>
                  </a:lnTo>
                  <a:lnTo>
                    <a:pt x="6255817" y="63868"/>
                  </a:lnTo>
                  <a:lnTo>
                    <a:pt x="6250292" y="67030"/>
                  </a:lnTo>
                  <a:lnTo>
                    <a:pt x="6245555" y="69926"/>
                  </a:lnTo>
                  <a:lnTo>
                    <a:pt x="6239522" y="73355"/>
                  </a:lnTo>
                  <a:lnTo>
                    <a:pt x="6233350" y="75755"/>
                  </a:lnTo>
                  <a:lnTo>
                    <a:pt x="6228181" y="75539"/>
                  </a:lnTo>
                  <a:lnTo>
                    <a:pt x="6224308" y="73685"/>
                  </a:lnTo>
                  <a:lnTo>
                    <a:pt x="6224092" y="72555"/>
                  </a:lnTo>
                  <a:lnTo>
                    <a:pt x="6223559" y="69837"/>
                  </a:lnTo>
                  <a:lnTo>
                    <a:pt x="6223520" y="69646"/>
                  </a:lnTo>
                  <a:lnTo>
                    <a:pt x="6223368" y="68795"/>
                  </a:lnTo>
                  <a:lnTo>
                    <a:pt x="6214783" y="66370"/>
                  </a:lnTo>
                  <a:lnTo>
                    <a:pt x="6210363" y="68237"/>
                  </a:lnTo>
                  <a:lnTo>
                    <a:pt x="6206668" y="69646"/>
                  </a:lnTo>
                  <a:lnTo>
                    <a:pt x="6206299" y="65392"/>
                  </a:lnTo>
                  <a:lnTo>
                    <a:pt x="6198895" y="69837"/>
                  </a:lnTo>
                  <a:lnTo>
                    <a:pt x="6193663" y="66395"/>
                  </a:lnTo>
                  <a:lnTo>
                    <a:pt x="6182652" y="67398"/>
                  </a:lnTo>
                  <a:lnTo>
                    <a:pt x="6175387" y="72555"/>
                  </a:lnTo>
                  <a:lnTo>
                    <a:pt x="6172911" y="68910"/>
                  </a:lnTo>
                  <a:lnTo>
                    <a:pt x="6172124" y="67754"/>
                  </a:lnTo>
                  <a:lnTo>
                    <a:pt x="6170219" y="62547"/>
                  </a:lnTo>
                  <a:lnTo>
                    <a:pt x="6168961" y="55194"/>
                  </a:lnTo>
                  <a:lnTo>
                    <a:pt x="6169457" y="51854"/>
                  </a:lnTo>
                  <a:lnTo>
                    <a:pt x="6169711" y="50139"/>
                  </a:lnTo>
                  <a:lnTo>
                    <a:pt x="6173787" y="51841"/>
                  </a:lnTo>
                  <a:lnTo>
                    <a:pt x="6173889" y="50139"/>
                  </a:lnTo>
                  <a:lnTo>
                    <a:pt x="6174244" y="44500"/>
                  </a:lnTo>
                  <a:lnTo>
                    <a:pt x="6174371" y="42379"/>
                  </a:lnTo>
                  <a:lnTo>
                    <a:pt x="6178385" y="39052"/>
                  </a:lnTo>
                  <a:lnTo>
                    <a:pt x="6180874" y="36969"/>
                  </a:lnTo>
                  <a:lnTo>
                    <a:pt x="6211303" y="50685"/>
                  </a:lnTo>
                  <a:lnTo>
                    <a:pt x="6216269" y="50342"/>
                  </a:lnTo>
                  <a:lnTo>
                    <a:pt x="6223787" y="40005"/>
                  </a:lnTo>
                  <a:lnTo>
                    <a:pt x="6224448" y="39281"/>
                  </a:lnTo>
                  <a:lnTo>
                    <a:pt x="6227153" y="36372"/>
                  </a:lnTo>
                  <a:lnTo>
                    <a:pt x="6223330" y="36537"/>
                  </a:lnTo>
                  <a:lnTo>
                    <a:pt x="6219495" y="39281"/>
                  </a:lnTo>
                  <a:lnTo>
                    <a:pt x="6212217" y="37465"/>
                  </a:lnTo>
                  <a:lnTo>
                    <a:pt x="6212027" y="36969"/>
                  </a:lnTo>
                  <a:lnTo>
                    <a:pt x="6210516" y="33185"/>
                  </a:lnTo>
                  <a:lnTo>
                    <a:pt x="6203505" y="28409"/>
                  </a:lnTo>
                  <a:lnTo>
                    <a:pt x="6201626" y="27127"/>
                  </a:lnTo>
                  <a:lnTo>
                    <a:pt x="6199390" y="28409"/>
                  </a:lnTo>
                  <a:lnTo>
                    <a:pt x="6212560" y="18656"/>
                  </a:lnTo>
                  <a:lnTo>
                    <a:pt x="6213424" y="17627"/>
                  </a:lnTo>
                  <a:lnTo>
                    <a:pt x="6214783" y="15976"/>
                  </a:lnTo>
                  <a:lnTo>
                    <a:pt x="6205334" y="8178"/>
                  </a:lnTo>
                  <a:lnTo>
                    <a:pt x="6202426" y="3327"/>
                  </a:lnTo>
                  <a:lnTo>
                    <a:pt x="6198133" y="0"/>
                  </a:lnTo>
                  <a:lnTo>
                    <a:pt x="6194450" y="5194"/>
                  </a:lnTo>
                  <a:lnTo>
                    <a:pt x="6189307" y="10071"/>
                  </a:lnTo>
                  <a:lnTo>
                    <a:pt x="6183414" y="14008"/>
                  </a:lnTo>
                  <a:lnTo>
                    <a:pt x="6177470" y="16344"/>
                  </a:lnTo>
                  <a:lnTo>
                    <a:pt x="6171920" y="17627"/>
                  </a:lnTo>
                  <a:lnTo>
                    <a:pt x="6167044" y="9537"/>
                  </a:lnTo>
                  <a:lnTo>
                    <a:pt x="6155563" y="15189"/>
                  </a:lnTo>
                  <a:lnTo>
                    <a:pt x="6159360" y="24726"/>
                  </a:lnTo>
                  <a:lnTo>
                    <a:pt x="6164465" y="32918"/>
                  </a:lnTo>
                  <a:lnTo>
                    <a:pt x="6160973" y="35242"/>
                  </a:lnTo>
                  <a:lnTo>
                    <a:pt x="6164885" y="38303"/>
                  </a:lnTo>
                  <a:lnTo>
                    <a:pt x="6158306" y="39052"/>
                  </a:lnTo>
                  <a:lnTo>
                    <a:pt x="6155995" y="38671"/>
                  </a:lnTo>
                  <a:lnTo>
                    <a:pt x="6151219" y="37922"/>
                  </a:lnTo>
                  <a:lnTo>
                    <a:pt x="6144565" y="37566"/>
                  </a:lnTo>
                  <a:lnTo>
                    <a:pt x="6138608" y="40627"/>
                  </a:lnTo>
                  <a:lnTo>
                    <a:pt x="6142825" y="44005"/>
                  </a:lnTo>
                  <a:lnTo>
                    <a:pt x="6149429" y="38671"/>
                  </a:lnTo>
                  <a:lnTo>
                    <a:pt x="6152146" y="44500"/>
                  </a:lnTo>
                  <a:lnTo>
                    <a:pt x="6150343" y="44234"/>
                  </a:lnTo>
                  <a:lnTo>
                    <a:pt x="6148540" y="44107"/>
                  </a:lnTo>
                  <a:lnTo>
                    <a:pt x="6146724" y="44119"/>
                  </a:lnTo>
                  <a:lnTo>
                    <a:pt x="6147181" y="47282"/>
                  </a:lnTo>
                  <a:lnTo>
                    <a:pt x="6147841" y="48234"/>
                  </a:lnTo>
                  <a:lnTo>
                    <a:pt x="6151689" y="51676"/>
                  </a:lnTo>
                  <a:lnTo>
                    <a:pt x="6151562" y="51714"/>
                  </a:lnTo>
                  <a:lnTo>
                    <a:pt x="6143371" y="53949"/>
                  </a:lnTo>
                  <a:lnTo>
                    <a:pt x="6143650" y="56134"/>
                  </a:lnTo>
                  <a:lnTo>
                    <a:pt x="6145365" y="63360"/>
                  </a:lnTo>
                  <a:lnTo>
                    <a:pt x="6143955" y="67894"/>
                  </a:lnTo>
                  <a:lnTo>
                    <a:pt x="6137694" y="68872"/>
                  </a:lnTo>
                  <a:lnTo>
                    <a:pt x="6131204" y="68910"/>
                  </a:lnTo>
                  <a:lnTo>
                    <a:pt x="6124778" y="67652"/>
                  </a:lnTo>
                  <a:lnTo>
                    <a:pt x="6118339" y="66128"/>
                  </a:lnTo>
                  <a:lnTo>
                    <a:pt x="6111887" y="65392"/>
                  </a:lnTo>
                  <a:lnTo>
                    <a:pt x="6100813" y="65392"/>
                  </a:lnTo>
                  <a:lnTo>
                    <a:pt x="6103886" y="75006"/>
                  </a:lnTo>
                  <a:lnTo>
                    <a:pt x="6100661" y="80873"/>
                  </a:lnTo>
                  <a:lnTo>
                    <a:pt x="6104153" y="87464"/>
                  </a:lnTo>
                  <a:lnTo>
                    <a:pt x="6112014" y="84112"/>
                  </a:lnTo>
                  <a:lnTo>
                    <a:pt x="6116929" y="95427"/>
                  </a:lnTo>
                  <a:lnTo>
                    <a:pt x="6122721" y="93980"/>
                  </a:lnTo>
                  <a:lnTo>
                    <a:pt x="6127089" y="94068"/>
                  </a:lnTo>
                  <a:lnTo>
                    <a:pt x="6134506" y="97866"/>
                  </a:lnTo>
                  <a:lnTo>
                    <a:pt x="6136716" y="106489"/>
                  </a:lnTo>
                  <a:lnTo>
                    <a:pt x="6138138" y="116547"/>
                  </a:lnTo>
                  <a:lnTo>
                    <a:pt x="6143218" y="124599"/>
                  </a:lnTo>
                  <a:lnTo>
                    <a:pt x="6149606" y="132511"/>
                  </a:lnTo>
                  <a:lnTo>
                    <a:pt x="6149149" y="140931"/>
                  </a:lnTo>
                  <a:lnTo>
                    <a:pt x="6144742" y="149644"/>
                  </a:lnTo>
                  <a:lnTo>
                    <a:pt x="6139256" y="158432"/>
                  </a:lnTo>
                  <a:lnTo>
                    <a:pt x="6137338" y="165354"/>
                  </a:lnTo>
                  <a:lnTo>
                    <a:pt x="6153315" y="193624"/>
                  </a:lnTo>
                  <a:lnTo>
                    <a:pt x="6151854" y="185178"/>
                  </a:lnTo>
                  <a:lnTo>
                    <a:pt x="6157925" y="186474"/>
                  </a:lnTo>
                  <a:lnTo>
                    <a:pt x="6157734" y="185178"/>
                  </a:lnTo>
                  <a:lnTo>
                    <a:pt x="6157049" y="180594"/>
                  </a:lnTo>
                  <a:lnTo>
                    <a:pt x="6163640" y="181127"/>
                  </a:lnTo>
                  <a:lnTo>
                    <a:pt x="6164605" y="180594"/>
                  </a:lnTo>
                  <a:lnTo>
                    <a:pt x="6173863" y="175399"/>
                  </a:lnTo>
                  <a:lnTo>
                    <a:pt x="6177927" y="169405"/>
                  </a:lnTo>
                  <a:lnTo>
                    <a:pt x="6184290" y="174510"/>
                  </a:lnTo>
                  <a:lnTo>
                    <a:pt x="6188951" y="177457"/>
                  </a:lnTo>
                  <a:lnTo>
                    <a:pt x="6195682" y="180416"/>
                  </a:lnTo>
                  <a:lnTo>
                    <a:pt x="6200711" y="180340"/>
                  </a:lnTo>
                  <a:lnTo>
                    <a:pt x="6200279" y="174142"/>
                  </a:lnTo>
                  <a:lnTo>
                    <a:pt x="6198324" y="169621"/>
                  </a:lnTo>
                  <a:lnTo>
                    <a:pt x="6198146" y="169405"/>
                  </a:lnTo>
                  <a:lnTo>
                    <a:pt x="6194907" y="165354"/>
                  </a:lnTo>
                  <a:lnTo>
                    <a:pt x="6204813" y="159410"/>
                  </a:lnTo>
                  <a:lnTo>
                    <a:pt x="6213170" y="157264"/>
                  </a:lnTo>
                  <a:lnTo>
                    <a:pt x="6223711" y="163588"/>
                  </a:lnTo>
                  <a:lnTo>
                    <a:pt x="6231661" y="159473"/>
                  </a:lnTo>
                  <a:lnTo>
                    <a:pt x="6230544" y="157264"/>
                  </a:lnTo>
                  <a:lnTo>
                    <a:pt x="6226467" y="149161"/>
                  </a:lnTo>
                  <a:lnTo>
                    <a:pt x="6219812" y="145961"/>
                  </a:lnTo>
                  <a:lnTo>
                    <a:pt x="6223533" y="142227"/>
                  </a:lnTo>
                  <a:lnTo>
                    <a:pt x="6228550" y="135166"/>
                  </a:lnTo>
                  <a:lnTo>
                    <a:pt x="6233719" y="126771"/>
                  </a:lnTo>
                  <a:lnTo>
                    <a:pt x="6239903" y="120408"/>
                  </a:lnTo>
                  <a:lnTo>
                    <a:pt x="6247968" y="119468"/>
                  </a:lnTo>
                  <a:lnTo>
                    <a:pt x="6251803" y="120662"/>
                  </a:lnTo>
                  <a:lnTo>
                    <a:pt x="6263348" y="126377"/>
                  </a:lnTo>
                  <a:lnTo>
                    <a:pt x="6265138" y="133819"/>
                  </a:lnTo>
                  <a:lnTo>
                    <a:pt x="6261633" y="142227"/>
                  </a:lnTo>
                  <a:lnTo>
                    <a:pt x="6263945" y="144310"/>
                  </a:lnTo>
                  <a:lnTo>
                    <a:pt x="6268732" y="145630"/>
                  </a:lnTo>
                  <a:lnTo>
                    <a:pt x="6273330" y="144475"/>
                  </a:lnTo>
                  <a:lnTo>
                    <a:pt x="6276378" y="144983"/>
                  </a:lnTo>
                  <a:lnTo>
                    <a:pt x="6276695" y="169837"/>
                  </a:lnTo>
                  <a:lnTo>
                    <a:pt x="6282626" y="188887"/>
                  </a:lnTo>
                  <a:lnTo>
                    <a:pt x="6293917" y="198958"/>
                  </a:lnTo>
                  <a:lnTo>
                    <a:pt x="6310223" y="190576"/>
                  </a:lnTo>
                  <a:lnTo>
                    <a:pt x="6315176" y="185089"/>
                  </a:lnTo>
                  <a:lnTo>
                    <a:pt x="6325705" y="188722"/>
                  </a:lnTo>
                  <a:lnTo>
                    <a:pt x="6327254" y="185089"/>
                  </a:lnTo>
                  <a:lnTo>
                    <a:pt x="6331763" y="174510"/>
                  </a:lnTo>
                  <a:lnTo>
                    <a:pt x="6336982" y="174218"/>
                  </a:lnTo>
                  <a:lnTo>
                    <a:pt x="6342456" y="169799"/>
                  </a:lnTo>
                  <a:lnTo>
                    <a:pt x="6349670" y="167030"/>
                  </a:lnTo>
                  <a:lnTo>
                    <a:pt x="6358941" y="166497"/>
                  </a:lnTo>
                  <a:lnTo>
                    <a:pt x="6365202" y="168986"/>
                  </a:lnTo>
                  <a:lnTo>
                    <a:pt x="6363360" y="175260"/>
                  </a:lnTo>
                  <a:lnTo>
                    <a:pt x="6368974" y="175869"/>
                  </a:lnTo>
                  <a:lnTo>
                    <a:pt x="6375476" y="174269"/>
                  </a:lnTo>
                  <a:lnTo>
                    <a:pt x="6381585" y="171297"/>
                  </a:lnTo>
                  <a:lnTo>
                    <a:pt x="6386042" y="167754"/>
                  </a:lnTo>
                  <a:lnTo>
                    <a:pt x="6387173" y="166497"/>
                  </a:lnTo>
                  <a:lnTo>
                    <a:pt x="6388684" y="164846"/>
                  </a:lnTo>
                  <a:lnTo>
                    <a:pt x="6402146" y="169837"/>
                  </a:lnTo>
                  <a:lnTo>
                    <a:pt x="6406959" y="171411"/>
                  </a:lnTo>
                  <a:lnTo>
                    <a:pt x="6410287" y="174764"/>
                  </a:lnTo>
                  <a:lnTo>
                    <a:pt x="6414910" y="173736"/>
                  </a:lnTo>
                  <a:lnTo>
                    <a:pt x="6418897" y="168541"/>
                  </a:lnTo>
                  <a:close/>
                </a:path>
                <a:path w="10370185" h="3992879">
                  <a:moveTo>
                    <a:pt x="7721054" y="1380858"/>
                  </a:moveTo>
                  <a:lnTo>
                    <a:pt x="7720254" y="1376603"/>
                  </a:lnTo>
                  <a:lnTo>
                    <a:pt x="7717942" y="1376603"/>
                  </a:lnTo>
                  <a:lnTo>
                    <a:pt x="7718793" y="1378165"/>
                  </a:lnTo>
                  <a:lnTo>
                    <a:pt x="7719835" y="1379588"/>
                  </a:lnTo>
                  <a:lnTo>
                    <a:pt x="7721054" y="1380858"/>
                  </a:lnTo>
                  <a:close/>
                </a:path>
                <a:path w="10370185" h="3992879">
                  <a:moveTo>
                    <a:pt x="7734503" y="1407401"/>
                  </a:moveTo>
                  <a:lnTo>
                    <a:pt x="7733335" y="1406105"/>
                  </a:lnTo>
                  <a:lnTo>
                    <a:pt x="7729118" y="1406804"/>
                  </a:lnTo>
                  <a:lnTo>
                    <a:pt x="7730198" y="1408176"/>
                  </a:lnTo>
                  <a:lnTo>
                    <a:pt x="7731366" y="1409458"/>
                  </a:lnTo>
                  <a:lnTo>
                    <a:pt x="7732611" y="1410665"/>
                  </a:lnTo>
                  <a:lnTo>
                    <a:pt x="7734503" y="1407401"/>
                  </a:lnTo>
                  <a:close/>
                </a:path>
                <a:path w="10370185" h="3992879">
                  <a:moveTo>
                    <a:pt x="7901622" y="1323365"/>
                  </a:moveTo>
                  <a:lnTo>
                    <a:pt x="7900746" y="1314411"/>
                  </a:lnTo>
                  <a:lnTo>
                    <a:pt x="7897711" y="1310386"/>
                  </a:lnTo>
                  <a:lnTo>
                    <a:pt x="7894231" y="1300708"/>
                  </a:lnTo>
                  <a:lnTo>
                    <a:pt x="7897063" y="1295920"/>
                  </a:lnTo>
                  <a:lnTo>
                    <a:pt x="7898371" y="1290637"/>
                  </a:lnTo>
                  <a:lnTo>
                    <a:pt x="7899057" y="1283195"/>
                  </a:lnTo>
                  <a:lnTo>
                    <a:pt x="7897469" y="1277404"/>
                  </a:lnTo>
                  <a:lnTo>
                    <a:pt x="7894599" y="1271968"/>
                  </a:lnTo>
                  <a:lnTo>
                    <a:pt x="7891488" y="1265593"/>
                  </a:lnTo>
                  <a:lnTo>
                    <a:pt x="7889875" y="1261592"/>
                  </a:lnTo>
                  <a:lnTo>
                    <a:pt x="7889392" y="1260792"/>
                  </a:lnTo>
                  <a:lnTo>
                    <a:pt x="7886967" y="1256779"/>
                  </a:lnTo>
                  <a:lnTo>
                    <a:pt x="7884858" y="1248841"/>
                  </a:lnTo>
                  <a:lnTo>
                    <a:pt x="7885887" y="1244854"/>
                  </a:lnTo>
                  <a:lnTo>
                    <a:pt x="7884579" y="1240536"/>
                  </a:lnTo>
                  <a:lnTo>
                    <a:pt x="7883944" y="1238453"/>
                  </a:lnTo>
                  <a:lnTo>
                    <a:pt x="7883487" y="1236967"/>
                  </a:lnTo>
                  <a:lnTo>
                    <a:pt x="7888313" y="1235430"/>
                  </a:lnTo>
                  <a:lnTo>
                    <a:pt x="7890472" y="1229499"/>
                  </a:lnTo>
                  <a:lnTo>
                    <a:pt x="7890434" y="1228953"/>
                  </a:lnTo>
                  <a:lnTo>
                    <a:pt x="7889888" y="1225956"/>
                  </a:lnTo>
                  <a:lnTo>
                    <a:pt x="7889837" y="1222984"/>
                  </a:lnTo>
                  <a:lnTo>
                    <a:pt x="7884071" y="1229918"/>
                  </a:lnTo>
                  <a:lnTo>
                    <a:pt x="7876032" y="1235798"/>
                  </a:lnTo>
                  <a:lnTo>
                    <a:pt x="7866951" y="1238453"/>
                  </a:lnTo>
                  <a:lnTo>
                    <a:pt x="7858087" y="1235748"/>
                  </a:lnTo>
                  <a:lnTo>
                    <a:pt x="7856194" y="1234363"/>
                  </a:lnTo>
                  <a:lnTo>
                    <a:pt x="7855534" y="1233881"/>
                  </a:lnTo>
                  <a:lnTo>
                    <a:pt x="7851965" y="1228953"/>
                  </a:lnTo>
                  <a:lnTo>
                    <a:pt x="7845806" y="1229499"/>
                  </a:lnTo>
                  <a:lnTo>
                    <a:pt x="7846187" y="1233220"/>
                  </a:lnTo>
                  <a:lnTo>
                    <a:pt x="7846136" y="1233893"/>
                  </a:lnTo>
                  <a:lnTo>
                    <a:pt x="7840612" y="1234363"/>
                  </a:lnTo>
                  <a:lnTo>
                    <a:pt x="7837830" y="1233220"/>
                  </a:lnTo>
                  <a:lnTo>
                    <a:pt x="7836433" y="1240536"/>
                  </a:lnTo>
                  <a:lnTo>
                    <a:pt x="7834020" y="1237030"/>
                  </a:lnTo>
                  <a:lnTo>
                    <a:pt x="7825664" y="1242910"/>
                  </a:lnTo>
                  <a:lnTo>
                    <a:pt x="7835468" y="1248333"/>
                  </a:lnTo>
                  <a:lnTo>
                    <a:pt x="7837056" y="1260792"/>
                  </a:lnTo>
                  <a:lnTo>
                    <a:pt x="7826235" y="1260513"/>
                  </a:lnTo>
                  <a:lnTo>
                    <a:pt x="7823086" y="1255255"/>
                  </a:lnTo>
                  <a:lnTo>
                    <a:pt x="7816355" y="1250556"/>
                  </a:lnTo>
                  <a:lnTo>
                    <a:pt x="7807731" y="1249476"/>
                  </a:lnTo>
                  <a:lnTo>
                    <a:pt x="7800175" y="1247394"/>
                  </a:lnTo>
                  <a:lnTo>
                    <a:pt x="7798117" y="1242898"/>
                  </a:lnTo>
                  <a:lnTo>
                    <a:pt x="7796606" y="1239621"/>
                  </a:lnTo>
                  <a:lnTo>
                    <a:pt x="7792390" y="1242898"/>
                  </a:lnTo>
                  <a:lnTo>
                    <a:pt x="7788694" y="1241069"/>
                  </a:lnTo>
                  <a:lnTo>
                    <a:pt x="7787284" y="1240370"/>
                  </a:lnTo>
                  <a:lnTo>
                    <a:pt x="7785836" y="1239558"/>
                  </a:lnTo>
                  <a:lnTo>
                    <a:pt x="7780972" y="1236802"/>
                  </a:lnTo>
                  <a:lnTo>
                    <a:pt x="7773136" y="1236929"/>
                  </a:lnTo>
                  <a:lnTo>
                    <a:pt x="7766698" y="1239558"/>
                  </a:lnTo>
                  <a:lnTo>
                    <a:pt x="7761846" y="1235951"/>
                  </a:lnTo>
                  <a:lnTo>
                    <a:pt x="7751038" y="1239723"/>
                  </a:lnTo>
                  <a:lnTo>
                    <a:pt x="7744003" y="1241069"/>
                  </a:lnTo>
                  <a:lnTo>
                    <a:pt x="7739608" y="1238313"/>
                  </a:lnTo>
                  <a:lnTo>
                    <a:pt x="7731099" y="1236179"/>
                  </a:lnTo>
                  <a:lnTo>
                    <a:pt x="7720787" y="1237754"/>
                  </a:lnTo>
                  <a:lnTo>
                    <a:pt x="7720343" y="1237970"/>
                  </a:lnTo>
                  <a:lnTo>
                    <a:pt x="7720343" y="1362659"/>
                  </a:lnTo>
                  <a:lnTo>
                    <a:pt x="7715034" y="1363345"/>
                  </a:lnTo>
                  <a:lnTo>
                    <a:pt x="7715186" y="1362608"/>
                  </a:lnTo>
                  <a:lnTo>
                    <a:pt x="7717282" y="1361033"/>
                  </a:lnTo>
                  <a:lnTo>
                    <a:pt x="7720343" y="1362659"/>
                  </a:lnTo>
                  <a:lnTo>
                    <a:pt x="7720343" y="1237970"/>
                  </a:lnTo>
                  <a:lnTo>
                    <a:pt x="7711338" y="1242288"/>
                  </a:lnTo>
                  <a:lnTo>
                    <a:pt x="7705445" y="1249057"/>
                  </a:lnTo>
                  <a:lnTo>
                    <a:pt x="7702105" y="1257312"/>
                  </a:lnTo>
                  <a:lnTo>
                    <a:pt x="7697660" y="1266367"/>
                  </a:lnTo>
                  <a:lnTo>
                    <a:pt x="7691552" y="1273594"/>
                  </a:lnTo>
                  <a:lnTo>
                    <a:pt x="7683220" y="1276375"/>
                  </a:lnTo>
                  <a:lnTo>
                    <a:pt x="7684668" y="1280198"/>
                  </a:lnTo>
                  <a:lnTo>
                    <a:pt x="7698486" y="1317434"/>
                  </a:lnTo>
                  <a:lnTo>
                    <a:pt x="7708405" y="1332230"/>
                  </a:lnTo>
                  <a:lnTo>
                    <a:pt x="7705077" y="1341170"/>
                  </a:lnTo>
                  <a:lnTo>
                    <a:pt x="7709878" y="1353286"/>
                  </a:lnTo>
                  <a:lnTo>
                    <a:pt x="7715542" y="1359154"/>
                  </a:lnTo>
                  <a:lnTo>
                    <a:pt x="7714907" y="1363370"/>
                  </a:lnTo>
                  <a:lnTo>
                    <a:pt x="7713091" y="1363599"/>
                  </a:lnTo>
                  <a:lnTo>
                    <a:pt x="7714602" y="1365313"/>
                  </a:lnTo>
                  <a:lnTo>
                    <a:pt x="7714716" y="1364589"/>
                  </a:lnTo>
                  <a:lnTo>
                    <a:pt x="7714628" y="1365338"/>
                  </a:lnTo>
                  <a:lnTo>
                    <a:pt x="7719276" y="1370622"/>
                  </a:lnTo>
                  <a:lnTo>
                    <a:pt x="7726299" y="1375549"/>
                  </a:lnTo>
                  <a:lnTo>
                    <a:pt x="7722387" y="1381264"/>
                  </a:lnTo>
                  <a:lnTo>
                    <a:pt x="7724826" y="1389646"/>
                  </a:lnTo>
                  <a:lnTo>
                    <a:pt x="7721600" y="1398092"/>
                  </a:lnTo>
                  <a:lnTo>
                    <a:pt x="7730452" y="1402435"/>
                  </a:lnTo>
                  <a:lnTo>
                    <a:pt x="7732814" y="1397736"/>
                  </a:lnTo>
                  <a:lnTo>
                    <a:pt x="7736624" y="1400962"/>
                  </a:lnTo>
                  <a:lnTo>
                    <a:pt x="7737653" y="1397736"/>
                  </a:lnTo>
                  <a:lnTo>
                    <a:pt x="7738351" y="1384795"/>
                  </a:lnTo>
                  <a:lnTo>
                    <a:pt x="7748041" y="1392555"/>
                  </a:lnTo>
                  <a:lnTo>
                    <a:pt x="7752613" y="1403172"/>
                  </a:lnTo>
                  <a:lnTo>
                    <a:pt x="7745641" y="1410550"/>
                  </a:lnTo>
                  <a:lnTo>
                    <a:pt x="7740624" y="1411605"/>
                  </a:lnTo>
                  <a:lnTo>
                    <a:pt x="7750276" y="1420304"/>
                  </a:lnTo>
                  <a:lnTo>
                    <a:pt x="7758189" y="1416367"/>
                  </a:lnTo>
                  <a:lnTo>
                    <a:pt x="7756741" y="1410627"/>
                  </a:lnTo>
                  <a:lnTo>
                    <a:pt x="7759420" y="1416062"/>
                  </a:lnTo>
                  <a:lnTo>
                    <a:pt x="7770368" y="1417650"/>
                  </a:lnTo>
                  <a:lnTo>
                    <a:pt x="7781125" y="1422234"/>
                  </a:lnTo>
                  <a:lnTo>
                    <a:pt x="7781760" y="1419415"/>
                  </a:lnTo>
                  <a:lnTo>
                    <a:pt x="7792110" y="1415262"/>
                  </a:lnTo>
                  <a:lnTo>
                    <a:pt x="7796784" y="1417828"/>
                  </a:lnTo>
                  <a:lnTo>
                    <a:pt x="7799349" y="1415262"/>
                  </a:lnTo>
                  <a:lnTo>
                    <a:pt x="7804010" y="1410627"/>
                  </a:lnTo>
                  <a:lnTo>
                    <a:pt x="7807223" y="1407439"/>
                  </a:lnTo>
                  <a:lnTo>
                    <a:pt x="7802181" y="1401724"/>
                  </a:lnTo>
                  <a:lnTo>
                    <a:pt x="7806271" y="1397482"/>
                  </a:lnTo>
                  <a:lnTo>
                    <a:pt x="7812252" y="1400340"/>
                  </a:lnTo>
                  <a:lnTo>
                    <a:pt x="7818831" y="1399641"/>
                  </a:lnTo>
                  <a:lnTo>
                    <a:pt x="7825041" y="1397482"/>
                  </a:lnTo>
                  <a:lnTo>
                    <a:pt x="7825511" y="1397317"/>
                  </a:lnTo>
                  <a:lnTo>
                    <a:pt x="7831810" y="1395323"/>
                  </a:lnTo>
                  <a:lnTo>
                    <a:pt x="7835976" y="1394510"/>
                  </a:lnTo>
                  <a:lnTo>
                    <a:pt x="7837271" y="1400200"/>
                  </a:lnTo>
                  <a:lnTo>
                    <a:pt x="7843355" y="1404188"/>
                  </a:lnTo>
                  <a:lnTo>
                    <a:pt x="7847558" y="1404061"/>
                  </a:lnTo>
                  <a:lnTo>
                    <a:pt x="7851153" y="1405216"/>
                  </a:lnTo>
                  <a:lnTo>
                    <a:pt x="7851178" y="1404061"/>
                  </a:lnTo>
                  <a:lnTo>
                    <a:pt x="7851229" y="1400962"/>
                  </a:lnTo>
                  <a:lnTo>
                    <a:pt x="7846835" y="1397457"/>
                  </a:lnTo>
                  <a:lnTo>
                    <a:pt x="7851902" y="1396707"/>
                  </a:lnTo>
                  <a:lnTo>
                    <a:pt x="7851610" y="1394510"/>
                  </a:lnTo>
                  <a:lnTo>
                    <a:pt x="7850924" y="1389557"/>
                  </a:lnTo>
                  <a:lnTo>
                    <a:pt x="7841996" y="1389291"/>
                  </a:lnTo>
                  <a:lnTo>
                    <a:pt x="7839342" y="1384795"/>
                  </a:lnTo>
                  <a:lnTo>
                    <a:pt x="7836560" y="1380109"/>
                  </a:lnTo>
                  <a:lnTo>
                    <a:pt x="7834884" y="1374660"/>
                  </a:lnTo>
                  <a:lnTo>
                    <a:pt x="7832992" y="1365758"/>
                  </a:lnTo>
                  <a:lnTo>
                    <a:pt x="7832979" y="1365313"/>
                  </a:lnTo>
                  <a:lnTo>
                    <a:pt x="7837678" y="1364805"/>
                  </a:lnTo>
                  <a:lnTo>
                    <a:pt x="7840104" y="1361033"/>
                  </a:lnTo>
                  <a:lnTo>
                    <a:pt x="7843380" y="1355940"/>
                  </a:lnTo>
                  <a:lnTo>
                    <a:pt x="7854874" y="1363738"/>
                  </a:lnTo>
                  <a:lnTo>
                    <a:pt x="7859268" y="1364589"/>
                  </a:lnTo>
                  <a:lnTo>
                    <a:pt x="7856817" y="1360093"/>
                  </a:lnTo>
                  <a:lnTo>
                    <a:pt x="7859306" y="1355940"/>
                  </a:lnTo>
                  <a:lnTo>
                    <a:pt x="7859992" y="1354797"/>
                  </a:lnTo>
                  <a:lnTo>
                    <a:pt x="7856588" y="1350657"/>
                  </a:lnTo>
                  <a:lnTo>
                    <a:pt x="7864437" y="1348701"/>
                  </a:lnTo>
                  <a:lnTo>
                    <a:pt x="7869974" y="1349425"/>
                  </a:lnTo>
                  <a:lnTo>
                    <a:pt x="7871117" y="1348701"/>
                  </a:lnTo>
                  <a:lnTo>
                    <a:pt x="7881721" y="1341932"/>
                  </a:lnTo>
                  <a:lnTo>
                    <a:pt x="7885036" y="1336852"/>
                  </a:lnTo>
                  <a:lnTo>
                    <a:pt x="7894167" y="1331912"/>
                  </a:lnTo>
                  <a:lnTo>
                    <a:pt x="7895425" y="1338795"/>
                  </a:lnTo>
                  <a:lnTo>
                    <a:pt x="7898549" y="1331912"/>
                  </a:lnTo>
                  <a:lnTo>
                    <a:pt x="7899616" y="1329563"/>
                  </a:lnTo>
                  <a:lnTo>
                    <a:pt x="7901622" y="1323365"/>
                  </a:lnTo>
                  <a:close/>
                </a:path>
                <a:path w="10370185" h="3992879">
                  <a:moveTo>
                    <a:pt x="8382432" y="157124"/>
                  </a:moveTo>
                  <a:lnTo>
                    <a:pt x="8381200" y="153873"/>
                  </a:lnTo>
                  <a:lnTo>
                    <a:pt x="8378939" y="151028"/>
                  </a:lnTo>
                  <a:lnTo>
                    <a:pt x="8375828" y="149390"/>
                  </a:lnTo>
                  <a:lnTo>
                    <a:pt x="8371586" y="151955"/>
                  </a:lnTo>
                  <a:lnTo>
                    <a:pt x="8377834" y="161328"/>
                  </a:lnTo>
                  <a:lnTo>
                    <a:pt x="8382432" y="157124"/>
                  </a:lnTo>
                  <a:close/>
                </a:path>
                <a:path w="10370185" h="3992879">
                  <a:moveTo>
                    <a:pt x="8389988" y="193078"/>
                  </a:moveTo>
                  <a:lnTo>
                    <a:pt x="8386991" y="188887"/>
                  </a:lnTo>
                  <a:lnTo>
                    <a:pt x="8389226" y="193598"/>
                  </a:lnTo>
                  <a:lnTo>
                    <a:pt x="8389988" y="193078"/>
                  </a:lnTo>
                  <a:close/>
                </a:path>
                <a:path w="10370185" h="3992879">
                  <a:moveTo>
                    <a:pt x="8402701" y="214731"/>
                  </a:moveTo>
                  <a:lnTo>
                    <a:pt x="8401444" y="212293"/>
                  </a:lnTo>
                  <a:lnTo>
                    <a:pt x="8399627" y="210362"/>
                  </a:lnTo>
                  <a:lnTo>
                    <a:pt x="8397265" y="208927"/>
                  </a:lnTo>
                  <a:lnTo>
                    <a:pt x="8397722" y="211848"/>
                  </a:lnTo>
                  <a:lnTo>
                    <a:pt x="8399831" y="214058"/>
                  </a:lnTo>
                  <a:lnTo>
                    <a:pt x="8402701" y="214731"/>
                  </a:lnTo>
                  <a:close/>
                </a:path>
                <a:path w="10370185" h="3992879">
                  <a:moveTo>
                    <a:pt x="8430260" y="288251"/>
                  </a:moveTo>
                  <a:lnTo>
                    <a:pt x="8429485" y="286829"/>
                  </a:lnTo>
                  <a:lnTo>
                    <a:pt x="8428723" y="285419"/>
                  </a:lnTo>
                  <a:lnTo>
                    <a:pt x="8427949" y="283997"/>
                  </a:lnTo>
                  <a:lnTo>
                    <a:pt x="8424710" y="286981"/>
                  </a:lnTo>
                  <a:lnTo>
                    <a:pt x="8425485" y="288404"/>
                  </a:lnTo>
                  <a:lnTo>
                    <a:pt x="8430260" y="288251"/>
                  </a:lnTo>
                  <a:close/>
                </a:path>
                <a:path w="10370185" h="3992879">
                  <a:moveTo>
                    <a:pt x="8437093" y="303339"/>
                  </a:moveTo>
                  <a:lnTo>
                    <a:pt x="8435022" y="301650"/>
                  </a:lnTo>
                  <a:lnTo>
                    <a:pt x="8432698" y="300494"/>
                  </a:lnTo>
                  <a:lnTo>
                    <a:pt x="8430095" y="299859"/>
                  </a:lnTo>
                  <a:lnTo>
                    <a:pt x="8430235" y="305943"/>
                  </a:lnTo>
                  <a:lnTo>
                    <a:pt x="8433219" y="307784"/>
                  </a:lnTo>
                  <a:lnTo>
                    <a:pt x="8436394" y="306527"/>
                  </a:lnTo>
                  <a:lnTo>
                    <a:pt x="8437093" y="303339"/>
                  </a:lnTo>
                  <a:close/>
                </a:path>
                <a:path w="10370185" h="3992879">
                  <a:moveTo>
                    <a:pt x="8455355" y="311848"/>
                  </a:moveTo>
                  <a:lnTo>
                    <a:pt x="8454352" y="309130"/>
                  </a:lnTo>
                  <a:lnTo>
                    <a:pt x="8452561" y="308229"/>
                  </a:lnTo>
                  <a:lnTo>
                    <a:pt x="8449983" y="309143"/>
                  </a:lnTo>
                  <a:lnTo>
                    <a:pt x="8451126" y="311302"/>
                  </a:lnTo>
                  <a:lnTo>
                    <a:pt x="8452917" y="312216"/>
                  </a:lnTo>
                  <a:lnTo>
                    <a:pt x="8455355" y="311848"/>
                  </a:lnTo>
                  <a:close/>
                </a:path>
                <a:path w="10370185" h="3992879">
                  <a:moveTo>
                    <a:pt x="8472284" y="290220"/>
                  </a:moveTo>
                  <a:lnTo>
                    <a:pt x="8471014" y="290372"/>
                  </a:lnTo>
                  <a:lnTo>
                    <a:pt x="8470557" y="291007"/>
                  </a:lnTo>
                  <a:lnTo>
                    <a:pt x="8472119" y="292569"/>
                  </a:lnTo>
                  <a:lnTo>
                    <a:pt x="8472284" y="290220"/>
                  </a:lnTo>
                  <a:close/>
                </a:path>
                <a:path w="10370185" h="3992879">
                  <a:moveTo>
                    <a:pt x="8476577" y="352323"/>
                  </a:moveTo>
                  <a:lnTo>
                    <a:pt x="8472018" y="347459"/>
                  </a:lnTo>
                  <a:lnTo>
                    <a:pt x="8465299" y="348310"/>
                  </a:lnTo>
                  <a:lnTo>
                    <a:pt x="8456447" y="351294"/>
                  </a:lnTo>
                  <a:lnTo>
                    <a:pt x="8450542" y="355854"/>
                  </a:lnTo>
                  <a:lnTo>
                    <a:pt x="8452650" y="361454"/>
                  </a:lnTo>
                  <a:lnTo>
                    <a:pt x="8462251" y="363232"/>
                  </a:lnTo>
                  <a:lnTo>
                    <a:pt x="8471776" y="358876"/>
                  </a:lnTo>
                  <a:lnTo>
                    <a:pt x="8476577" y="352323"/>
                  </a:lnTo>
                  <a:close/>
                </a:path>
                <a:path w="10370185" h="3992879">
                  <a:moveTo>
                    <a:pt x="8479104" y="299516"/>
                  </a:moveTo>
                  <a:lnTo>
                    <a:pt x="8477504" y="295605"/>
                  </a:lnTo>
                  <a:lnTo>
                    <a:pt x="8473364" y="293814"/>
                  </a:lnTo>
                  <a:lnTo>
                    <a:pt x="8472119" y="292569"/>
                  </a:lnTo>
                  <a:lnTo>
                    <a:pt x="8471586" y="299974"/>
                  </a:lnTo>
                  <a:lnTo>
                    <a:pt x="8466315" y="298754"/>
                  </a:lnTo>
                  <a:lnTo>
                    <a:pt x="8468931" y="300913"/>
                  </a:lnTo>
                  <a:lnTo>
                    <a:pt x="8474240" y="308127"/>
                  </a:lnTo>
                  <a:lnTo>
                    <a:pt x="8477174" y="302234"/>
                  </a:lnTo>
                  <a:lnTo>
                    <a:pt x="8475942" y="301231"/>
                  </a:lnTo>
                  <a:lnTo>
                    <a:pt x="8474659" y="300329"/>
                  </a:lnTo>
                  <a:lnTo>
                    <a:pt x="8474062" y="299974"/>
                  </a:lnTo>
                  <a:lnTo>
                    <a:pt x="8473300" y="299516"/>
                  </a:lnTo>
                  <a:lnTo>
                    <a:pt x="8475231" y="299631"/>
                  </a:lnTo>
                  <a:lnTo>
                    <a:pt x="8477161" y="299631"/>
                  </a:lnTo>
                  <a:lnTo>
                    <a:pt x="8479104" y="299516"/>
                  </a:lnTo>
                  <a:close/>
                </a:path>
                <a:path w="10370185" h="3992879">
                  <a:moveTo>
                    <a:pt x="8521027" y="284403"/>
                  </a:moveTo>
                  <a:lnTo>
                    <a:pt x="8517204" y="280504"/>
                  </a:lnTo>
                  <a:lnTo>
                    <a:pt x="8517115" y="283679"/>
                  </a:lnTo>
                  <a:lnTo>
                    <a:pt x="8514855" y="285724"/>
                  </a:lnTo>
                  <a:lnTo>
                    <a:pt x="8511781" y="285927"/>
                  </a:lnTo>
                  <a:lnTo>
                    <a:pt x="8516556" y="289966"/>
                  </a:lnTo>
                  <a:lnTo>
                    <a:pt x="8520214" y="288505"/>
                  </a:lnTo>
                  <a:lnTo>
                    <a:pt x="8521027" y="284403"/>
                  </a:lnTo>
                  <a:close/>
                </a:path>
                <a:path w="10370185" h="3992879">
                  <a:moveTo>
                    <a:pt x="8537245" y="251244"/>
                  </a:moveTo>
                  <a:lnTo>
                    <a:pt x="8536127" y="243255"/>
                  </a:lnTo>
                  <a:lnTo>
                    <a:pt x="8534400" y="237642"/>
                  </a:lnTo>
                  <a:lnTo>
                    <a:pt x="8533740" y="235534"/>
                  </a:lnTo>
                  <a:lnTo>
                    <a:pt x="8531936" y="232346"/>
                  </a:lnTo>
                  <a:lnTo>
                    <a:pt x="8530539" y="229857"/>
                  </a:lnTo>
                  <a:lnTo>
                    <a:pt x="8527644" y="232346"/>
                  </a:lnTo>
                  <a:lnTo>
                    <a:pt x="8525929" y="230276"/>
                  </a:lnTo>
                  <a:lnTo>
                    <a:pt x="8523656" y="227571"/>
                  </a:lnTo>
                  <a:lnTo>
                    <a:pt x="8512924" y="199275"/>
                  </a:lnTo>
                  <a:lnTo>
                    <a:pt x="8512378" y="197789"/>
                  </a:lnTo>
                  <a:lnTo>
                    <a:pt x="8510092" y="191643"/>
                  </a:lnTo>
                  <a:lnTo>
                    <a:pt x="8509165" y="190055"/>
                  </a:lnTo>
                  <a:lnTo>
                    <a:pt x="8508606" y="189103"/>
                  </a:lnTo>
                  <a:lnTo>
                    <a:pt x="8505723" y="184188"/>
                  </a:lnTo>
                  <a:lnTo>
                    <a:pt x="8505126" y="183476"/>
                  </a:lnTo>
                  <a:lnTo>
                    <a:pt x="8497849" y="174790"/>
                  </a:lnTo>
                  <a:lnTo>
                    <a:pt x="8489074" y="166090"/>
                  </a:lnTo>
                  <a:lnTo>
                    <a:pt x="8479447" y="157505"/>
                  </a:lnTo>
                  <a:lnTo>
                    <a:pt x="8470570" y="149809"/>
                  </a:lnTo>
                  <a:lnTo>
                    <a:pt x="8469770" y="149034"/>
                  </a:lnTo>
                  <a:lnTo>
                    <a:pt x="8460905" y="140411"/>
                  </a:lnTo>
                  <a:lnTo>
                    <a:pt x="8451685" y="130441"/>
                  </a:lnTo>
                  <a:lnTo>
                    <a:pt x="8447634" y="126199"/>
                  </a:lnTo>
                  <a:lnTo>
                    <a:pt x="8447456" y="126022"/>
                  </a:lnTo>
                  <a:lnTo>
                    <a:pt x="8442325" y="120650"/>
                  </a:lnTo>
                  <a:lnTo>
                    <a:pt x="8432254" y="111861"/>
                  </a:lnTo>
                  <a:lnTo>
                    <a:pt x="8430108" y="116586"/>
                  </a:lnTo>
                  <a:lnTo>
                    <a:pt x="8435670" y="120256"/>
                  </a:lnTo>
                  <a:lnTo>
                    <a:pt x="8427529" y="126022"/>
                  </a:lnTo>
                  <a:lnTo>
                    <a:pt x="8424189" y="125488"/>
                  </a:lnTo>
                  <a:lnTo>
                    <a:pt x="8421484" y="125984"/>
                  </a:lnTo>
                  <a:lnTo>
                    <a:pt x="8414829" y="126199"/>
                  </a:lnTo>
                  <a:lnTo>
                    <a:pt x="8414829" y="190055"/>
                  </a:lnTo>
                  <a:lnTo>
                    <a:pt x="8412404" y="191858"/>
                  </a:lnTo>
                  <a:lnTo>
                    <a:pt x="8410511" y="194144"/>
                  </a:lnTo>
                  <a:lnTo>
                    <a:pt x="8410156" y="193141"/>
                  </a:lnTo>
                  <a:lnTo>
                    <a:pt x="8409127" y="190144"/>
                  </a:lnTo>
                  <a:lnTo>
                    <a:pt x="8409051" y="189903"/>
                  </a:lnTo>
                  <a:lnTo>
                    <a:pt x="8410892" y="190817"/>
                  </a:lnTo>
                  <a:lnTo>
                    <a:pt x="8414829" y="190055"/>
                  </a:lnTo>
                  <a:lnTo>
                    <a:pt x="8414829" y="126199"/>
                  </a:lnTo>
                  <a:lnTo>
                    <a:pt x="8414652" y="126199"/>
                  </a:lnTo>
                  <a:lnTo>
                    <a:pt x="8407540" y="125450"/>
                  </a:lnTo>
                  <a:lnTo>
                    <a:pt x="8400567" y="125285"/>
                  </a:lnTo>
                  <a:lnTo>
                    <a:pt x="8394116" y="127228"/>
                  </a:lnTo>
                  <a:lnTo>
                    <a:pt x="8391245" y="130048"/>
                  </a:lnTo>
                  <a:lnTo>
                    <a:pt x="8391245" y="157505"/>
                  </a:lnTo>
                  <a:lnTo>
                    <a:pt x="8387753" y="156984"/>
                  </a:lnTo>
                  <a:lnTo>
                    <a:pt x="8385962" y="152361"/>
                  </a:lnTo>
                  <a:lnTo>
                    <a:pt x="8391245" y="157505"/>
                  </a:lnTo>
                  <a:lnTo>
                    <a:pt x="8391245" y="130048"/>
                  </a:lnTo>
                  <a:lnTo>
                    <a:pt x="8387677" y="133553"/>
                  </a:lnTo>
                  <a:lnTo>
                    <a:pt x="8384083" y="142379"/>
                  </a:lnTo>
                  <a:lnTo>
                    <a:pt x="8384616" y="149110"/>
                  </a:lnTo>
                  <a:lnTo>
                    <a:pt x="8384667" y="149771"/>
                  </a:lnTo>
                  <a:lnTo>
                    <a:pt x="8384616" y="149110"/>
                  </a:lnTo>
                  <a:lnTo>
                    <a:pt x="8381200" y="153250"/>
                  </a:lnTo>
                  <a:lnTo>
                    <a:pt x="8382533" y="156768"/>
                  </a:lnTo>
                  <a:lnTo>
                    <a:pt x="8385594" y="156819"/>
                  </a:lnTo>
                  <a:lnTo>
                    <a:pt x="8387740" y="159486"/>
                  </a:lnTo>
                  <a:lnTo>
                    <a:pt x="8403222" y="174574"/>
                  </a:lnTo>
                  <a:lnTo>
                    <a:pt x="8398751" y="176072"/>
                  </a:lnTo>
                  <a:lnTo>
                    <a:pt x="8399437" y="180035"/>
                  </a:lnTo>
                  <a:lnTo>
                    <a:pt x="8403107" y="183502"/>
                  </a:lnTo>
                  <a:lnTo>
                    <a:pt x="8407514" y="183502"/>
                  </a:lnTo>
                  <a:lnTo>
                    <a:pt x="8405863" y="187744"/>
                  </a:lnTo>
                  <a:lnTo>
                    <a:pt x="8405774" y="188302"/>
                  </a:lnTo>
                  <a:lnTo>
                    <a:pt x="8407705" y="189242"/>
                  </a:lnTo>
                  <a:lnTo>
                    <a:pt x="8401088" y="190144"/>
                  </a:lnTo>
                  <a:lnTo>
                    <a:pt x="8394738" y="185407"/>
                  </a:lnTo>
                  <a:lnTo>
                    <a:pt x="8397532" y="187744"/>
                  </a:lnTo>
                  <a:lnTo>
                    <a:pt x="8397786" y="190322"/>
                  </a:lnTo>
                  <a:lnTo>
                    <a:pt x="8395487" y="193141"/>
                  </a:lnTo>
                  <a:lnTo>
                    <a:pt x="8394890" y="190017"/>
                  </a:lnTo>
                  <a:lnTo>
                    <a:pt x="8392452" y="188302"/>
                  </a:lnTo>
                  <a:lnTo>
                    <a:pt x="8389315" y="188887"/>
                  </a:lnTo>
                  <a:lnTo>
                    <a:pt x="8390471" y="194602"/>
                  </a:lnTo>
                  <a:lnTo>
                    <a:pt x="8389696" y="194602"/>
                  </a:lnTo>
                  <a:lnTo>
                    <a:pt x="8389556" y="194322"/>
                  </a:lnTo>
                  <a:lnTo>
                    <a:pt x="8389226" y="193598"/>
                  </a:lnTo>
                  <a:lnTo>
                    <a:pt x="8388159" y="194322"/>
                  </a:lnTo>
                  <a:lnTo>
                    <a:pt x="8384260" y="194310"/>
                  </a:lnTo>
                  <a:lnTo>
                    <a:pt x="8385899" y="199758"/>
                  </a:lnTo>
                  <a:lnTo>
                    <a:pt x="8392109" y="199428"/>
                  </a:lnTo>
                  <a:lnTo>
                    <a:pt x="8394738" y="203974"/>
                  </a:lnTo>
                  <a:lnTo>
                    <a:pt x="8394484" y="199428"/>
                  </a:lnTo>
                  <a:lnTo>
                    <a:pt x="8394332" y="196545"/>
                  </a:lnTo>
                  <a:lnTo>
                    <a:pt x="8402358" y="202260"/>
                  </a:lnTo>
                  <a:lnTo>
                    <a:pt x="8403844" y="209575"/>
                  </a:lnTo>
                  <a:lnTo>
                    <a:pt x="8403526" y="213944"/>
                  </a:lnTo>
                  <a:lnTo>
                    <a:pt x="8408657" y="211328"/>
                  </a:lnTo>
                  <a:lnTo>
                    <a:pt x="8408302" y="218821"/>
                  </a:lnTo>
                  <a:lnTo>
                    <a:pt x="8412937" y="227037"/>
                  </a:lnTo>
                  <a:lnTo>
                    <a:pt x="8419973" y="232143"/>
                  </a:lnTo>
                  <a:lnTo>
                    <a:pt x="8426818" y="230276"/>
                  </a:lnTo>
                  <a:lnTo>
                    <a:pt x="8423986" y="232029"/>
                  </a:lnTo>
                  <a:lnTo>
                    <a:pt x="8421624" y="234594"/>
                  </a:lnTo>
                  <a:lnTo>
                    <a:pt x="8420252" y="237642"/>
                  </a:lnTo>
                  <a:lnTo>
                    <a:pt x="8422957" y="238480"/>
                  </a:lnTo>
                  <a:lnTo>
                    <a:pt x="8425663" y="238480"/>
                  </a:lnTo>
                  <a:lnTo>
                    <a:pt x="8428368" y="237642"/>
                  </a:lnTo>
                  <a:lnTo>
                    <a:pt x="8426945" y="239801"/>
                  </a:lnTo>
                  <a:lnTo>
                    <a:pt x="8427466" y="244525"/>
                  </a:lnTo>
                  <a:lnTo>
                    <a:pt x="8425053" y="245973"/>
                  </a:lnTo>
                  <a:lnTo>
                    <a:pt x="8422627" y="247129"/>
                  </a:lnTo>
                  <a:lnTo>
                    <a:pt x="8421027" y="248983"/>
                  </a:lnTo>
                  <a:lnTo>
                    <a:pt x="8420252" y="251561"/>
                  </a:lnTo>
                  <a:lnTo>
                    <a:pt x="8422945" y="252120"/>
                  </a:lnTo>
                  <a:lnTo>
                    <a:pt x="8425637" y="252514"/>
                  </a:lnTo>
                  <a:lnTo>
                    <a:pt x="8428368" y="252717"/>
                  </a:lnTo>
                  <a:lnTo>
                    <a:pt x="8424354" y="256857"/>
                  </a:lnTo>
                  <a:lnTo>
                    <a:pt x="8423224" y="263423"/>
                  </a:lnTo>
                  <a:lnTo>
                    <a:pt x="8424672" y="270154"/>
                  </a:lnTo>
                  <a:lnTo>
                    <a:pt x="8428368" y="274777"/>
                  </a:lnTo>
                  <a:lnTo>
                    <a:pt x="8425701" y="275018"/>
                  </a:lnTo>
                  <a:lnTo>
                    <a:pt x="8423123" y="274624"/>
                  </a:lnTo>
                  <a:lnTo>
                    <a:pt x="8420646" y="273621"/>
                  </a:lnTo>
                  <a:lnTo>
                    <a:pt x="8424100" y="277736"/>
                  </a:lnTo>
                  <a:lnTo>
                    <a:pt x="8429066" y="283921"/>
                  </a:lnTo>
                  <a:lnTo>
                    <a:pt x="8433676" y="287743"/>
                  </a:lnTo>
                  <a:lnTo>
                    <a:pt x="8436115" y="284835"/>
                  </a:lnTo>
                  <a:lnTo>
                    <a:pt x="8437639" y="285737"/>
                  </a:lnTo>
                  <a:lnTo>
                    <a:pt x="8438921" y="286893"/>
                  </a:lnTo>
                  <a:lnTo>
                    <a:pt x="8439975" y="288315"/>
                  </a:lnTo>
                  <a:lnTo>
                    <a:pt x="8438045" y="290614"/>
                  </a:lnTo>
                  <a:lnTo>
                    <a:pt x="8435594" y="291515"/>
                  </a:lnTo>
                  <a:lnTo>
                    <a:pt x="8432622" y="291020"/>
                  </a:lnTo>
                  <a:lnTo>
                    <a:pt x="8435416" y="291934"/>
                  </a:lnTo>
                  <a:lnTo>
                    <a:pt x="8438007" y="293217"/>
                  </a:lnTo>
                  <a:lnTo>
                    <a:pt x="8440420" y="294906"/>
                  </a:lnTo>
                  <a:lnTo>
                    <a:pt x="8436000" y="292874"/>
                  </a:lnTo>
                  <a:lnTo>
                    <a:pt x="8435213" y="293903"/>
                  </a:lnTo>
                  <a:lnTo>
                    <a:pt x="8438045" y="297980"/>
                  </a:lnTo>
                  <a:lnTo>
                    <a:pt x="8435061" y="297789"/>
                  </a:lnTo>
                  <a:lnTo>
                    <a:pt x="8432736" y="295783"/>
                  </a:lnTo>
                  <a:lnTo>
                    <a:pt x="8431873" y="292950"/>
                  </a:lnTo>
                  <a:lnTo>
                    <a:pt x="8428164" y="298869"/>
                  </a:lnTo>
                  <a:lnTo>
                    <a:pt x="8439201" y="302056"/>
                  </a:lnTo>
                  <a:lnTo>
                    <a:pt x="8443112" y="301853"/>
                  </a:lnTo>
                  <a:lnTo>
                    <a:pt x="8440776" y="306044"/>
                  </a:lnTo>
                  <a:lnTo>
                    <a:pt x="8443227" y="310769"/>
                  </a:lnTo>
                  <a:lnTo>
                    <a:pt x="8447722" y="311912"/>
                  </a:lnTo>
                  <a:lnTo>
                    <a:pt x="8449056" y="308381"/>
                  </a:lnTo>
                  <a:lnTo>
                    <a:pt x="8450796" y="304939"/>
                  </a:lnTo>
                  <a:lnTo>
                    <a:pt x="8450834" y="301853"/>
                  </a:lnTo>
                  <a:lnTo>
                    <a:pt x="8450847" y="301078"/>
                  </a:lnTo>
                  <a:lnTo>
                    <a:pt x="8452879" y="303733"/>
                  </a:lnTo>
                  <a:lnTo>
                    <a:pt x="8455457" y="305663"/>
                  </a:lnTo>
                  <a:lnTo>
                    <a:pt x="8458581" y="306882"/>
                  </a:lnTo>
                  <a:lnTo>
                    <a:pt x="8458886" y="302602"/>
                  </a:lnTo>
                  <a:lnTo>
                    <a:pt x="8459089" y="301078"/>
                  </a:lnTo>
                  <a:lnTo>
                    <a:pt x="8459495" y="297980"/>
                  </a:lnTo>
                  <a:lnTo>
                    <a:pt x="8459889" y="294906"/>
                  </a:lnTo>
                  <a:lnTo>
                    <a:pt x="8460308" y="291719"/>
                  </a:lnTo>
                  <a:lnTo>
                    <a:pt x="8461896" y="291515"/>
                  </a:lnTo>
                  <a:lnTo>
                    <a:pt x="8471014" y="290372"/>
                  </a:lnTo>
                  <a:lnTo>
                    <a:pt x="8471776" y="289306"/>
                  </a:lnTo>
                  <a:lnTo>
                    <a:pt x="8472805" y="287528"/>
                  </a:lnTo>
                  <a:lnTo>
                    <a:pt x="8473681" y="285597"/>
                  </a:lnTo>
                  <a:lnTo>
                    <a:pt x="8477860" y="288620"/>
                  </a:lnTo>
                  <a:lnTo>
                    <a:pt x="8478774" y="294170"/>
                  </a:lnTo>
                  <a:lnTo>
                    <a:pt x="8482965" y="297205"/>
                  </a:lnTo>
                  <a:lnTo>
                    <a:pt x="8480209" y="291566"/>
                  </a:lnTo>
                  <a:lnTo>
                    <a:pt x="8488058" y="291973"/>
                  </a:lnTo>
                  <a:lnTo>
                    <a:pt x="8487423" y="291566"/>
                  </a:lnTo>
                  <a:lnTo>
                    <a:pt x="8487067" y="291350"/>
                  </a:lnTo>
                  <a:lnTo>
                    <a:pt x="8491449" y="292138"/>
                  </a:lnTo>
                  <a:lnTo>
                    <a:pt x="8497875" y="292138"/>
                  </a:lnTo>
                  <a:lnTo>
                    <a:pt x="8497125" y="288188"/>
                  </a:lnTo>
                  <a:lnTo>
                    <a:pt x="8490509" y="284632"/>
                  </a:lnTo>
                  <a:lnTo>
                    <a:pt x="8487054" y="283616"/>
                  </a:lnTo>
                  <a:lnTo>
                    <a:pt x="8486623" y="291058"/>
                  </a:lnTo>
                  <a:lnTo>
                    <a:pt x="8482089" y="288124"/>
                  </a:lnTo>
                  <a:lnTo>
                    <a:pt x="8479358" y="287375"/>
                  </a:lnTo>
                  <a:lnTo>
                    <a:pt x="8477555" y="285597"/>
                  </a:lnTo>
                  <a:lnTo>
                    <a:pt x="8478342" y="284835"/>
                  </a:lnTo>
                  <a:lnTo>
                    <a:pt x="8480844" y="282486"/>
                  </a:lnTo>
                  <a:lnTo>
                    <a:pt x="8485340" y="281647"/>
                  </a:lnTo>
                  <a:lnTo>
                    <a:pt x="8489429" y="280454"/>
                  </a:lnTo>
                  <a:lnTo>
                    <a:pt x="8491461" y="276301"/>
                  </a:lnTo>
                  <a:lnTo>
                    <a:pt x="8494852" y="281241"/>
                  </a:lnTo>
                  <a:lnTo>
                    <a:pt x="8500110" y="282486"/>
                  </a:lnTo>
                  <a:lnTo>
                    <a:pt x="8505596" y="283451"/>
                  </a:lnTo>
                  <a:lnTo>
                    <a:pt x="8509622" y="287528"/>
                  </a:lnTo>
                  <a:lnTo>
                    <a:pt x="8510905" y="283921"/>
                  </a:lnTo>
                  <a:lnTo>
                    <a:pt x="8510778" y="281647"/>
                  </a:lnTo>
                  <a:lnTo>
                    <a:pt x="8510562" y="279387"/>
                  </a:lnTo>
                  <a:lnTo>
                    <a:pt x="8510283" y="276415"/>
                  </a:lnTo>
                  <a:lnTo>
                    <a:pt x="8505012" y="279387"/>
                  </a:lnTo>
                  <a:lnTo>
                    <a:pt x="8505660" y="276301"/>
                  </a:lnTo>
                  <a:lnTo>
                    <a:pt x="8505927" y="275018"/>
                  </a:lnTo>
                  <a:lnTo>
                    <a:pt x="8506295" y="273227"/>
                  </a:lnTo>
                  <a:lnTo>
                    <a:pt x="8513559" y="278409"/>
                  </a:lnTo>
                  <a:lnTo>
                    <a:pt x="8510702" y="273227"/>
                  </a:lnTo>
                  <a:lnTo>
                    <a:pt x="8509622" y="271272"/>
                  </a:lnTo>
                  <a:lnTo>
                    <a:pt x="8515464" y="274294"/>
                  </a:lnTo>
                  <a:lnTo>
                    <a:pt x="8526958" y="272542"/>
                  </a:lnTo>
                  <a:lnTo>
                    <a:pt x="8527466" y="277456"/>
                  </a:lnTo>
                  <a:lnTo>
                    <a:pt x="8532952" y="273062"/>
                  </a:lnTo>
                  <a:lnTo>
                    <a:pt x="8533130" y="272542"/>
                  </a:lnTo>
                  <a:lnTo>
                    <a:pt x="8533587" y="271272"/>
                  </a:lnTo>
                  <a:lnTo>
                    <a:pt x="8534959" y="267373"/>
                  </a:lnTo>
                  <a:lnTo>
                    <a:pt x="8534565" y="260921"/>
                  </a:lnTo>
                  <a:lnTo>
                    <a:pt x="8532838" y="254241"/>
                  </a:lnTo>
                  <a:lnTo>
                    <a:pt x="8534082" y="255460"/>
                  </a:lnTo>
                  <a:lnTo>
                    <a:pt x="8535365" y="256616"/>
                  </a:lnTo>
                  <a:lnTo>
                    <a:pt x="8536711" y="257721"/>
                  </a:lnTo>
                  <a:lnTo>
                    <a:pt x="8536991" y="254241"/>
                  </a:lnTo>
                  <a:lnTo>
                    <a:pt x="8537245" y="251244"/>
                  </a:lnTo>
                  <a:close/>
                </a:path>
                <a:path w="10370185" h="3992879">
                  <a:moveTo>
                    <a:pt x="10302850" y="2516009"/>
                  </a:moveTo>
                  <a:lnTo>
                    <a:pt x="10302316" y="2517254"/>
                  </a:lnTo>
                  <a:lnTo>
                    <a:pt x="10301935" y="2518549"/>
                  </a:lnTo>
                  <a:lnTo>
                    <a:pt x="10301719" y="2519883"/>
                  </a:lnTo>
                  <a:lnTo>
                    <a:pt x="10302481" y="2517305"/>
                  </a:lnTo>
                  <a:lnTo>
                    <a:pt x="10302850" y="2516009"/>
                  </a:lnTo>
                  <a:close/>
                </a:path>
                <a:path w="10370185" h="3992879">
                  <a:moveTo>
                    <a:pt x="10308298" y="2635681"/>
                  </a:moveTo>
                  <a:lnTo>
                    <a:pt x="10306939" y="2633637"/>
                  </a:lnTo>
                  <a:lnTo>
                    <a:pt x="10305301" y="2634513"/>
                  </a:lnTo>
                  <a:lnTo>
                    <a:pt x="10303878" y="2635656"/>
                  </a:lnTo>
                  <a:lnTo>
                    <a:pt x="10302684" y="2637078"/>
                  </a:lnTo>
                  <a:lnTo>
                    <a:pt x="10306558" y="2639441"/>
                  </a:lnTo>
                  <a:lnTo>
                    <a:pt x="10308171" y="2637625"/>
                  </a:lnTo>
                  <a:lnTo>
                    <a:pt x="10308298" y="2635681"/>
                  </a:lnTo>
                  <a:close/>
                </a:path>
                <a:path w="10370185" h="3992879">
                  <a:moveTo>
                    <a:pt x="10310114" y="2619616"/>
                  </a:moveTo>
                  <a:lnTo>
                    <a:pt x="10308704" y="2609989"/>
                  </a:lnTo>
                  <a:lnTo>
                    <a:pt x="10306977" y="2607183"/>
                  </a:lnTo>
                  <a:lnTo>
                    <a:pt x="10306723" y="2604224"/>
                  </a:lnTo>
                  <a:lnTo>
                    <a:pt x="10307955" y="2601137"/>
                  </a:lnTo>
                  <a:lnTo>
                    <a:pt x="10303472" y="2604871"/>
                  </a:lnTo>
                  <a:lnTo>
                    <a:pt x="10299802" y="2609392"/>
                  </a:lnTo>
                  <a:lnTo>
                    <a:pt x="10297198" y="2610358"/>
                  </a:lnTo>
                  <a:lnTo>
                    <a:pt x="10295979" y="2603436"/>
                  </a:lnTo>
                  <a:lnTo>
                    <a:pt x="10294645" y="2597632"/>
                  </a:lnTo>
                  <a:lnTo>
                    <a:pt x="10291877" y="2592159"/>
                  </a:lnTo>
                  <a:lnTo>
                    <a:pt x="10289019" y="2590685"/>
                  </a:lnTo>
                  <a:lnTo>
                    <a:pt x="10287368" y="2596908"/>
                  </a:lnTo>
                  <a:lnTo>
                    <a:pt x="10287000" y="2603754"/>
                  </a:lnTo>
                  <a:lnTo>
                    <a:pt x="10290594" y="2610104"/>
                  </a:lnTo>
                  <a:lnTo>
                    <a:pt x="10285743" y="2623337"/>
                  </a:lnTo>
                  <a:lnTo>
                    <a:pt x="10289730" y="2627236"/>
                  </a:lnTo>
                  <a:lnTo>
                    <a:pt x="10289794" y="2633637"/>
                  </a:lnTo>
                  <a:lnTo>
                    <a:pt x="10299281" y="2631922"/>
                  </a:lnTo>
                  <a:lnTo>
                    <a:pt x="10306520" y="2627084"/>
                  </a:lnTo>
                  <a:lnTo>
                    <a:pt x="10310114" y="2619616"/>
                  </a:lnTo>
                  <a:close/>
                </a:path>
                <a:path w="10370185" h="3992879">
                  <a:moveTo>
                    <a:pt x="10329608" y="2675191"/>
                  </a:moveTo>
                  <a:lnTo>
                    <a:pt x="10322814" y="2662364"/>
                  </a:lnTo>
                  <a:lnTo>
                    <a:pt x="10316896" y="2659570"/>
                  </a:lnTo>
                  <a:lnTo>
                    <a:pt x="10313949" y="2653804"/>
                  </a:lnTo>
                  <a:lnTo>
                    <a:pt x="10307256" y="2646045"/>
                  </a:lnTo>
                  <a:lnTo>
                    <a:pt x="10303980" y="2649550"/>
                  </a:lnTo>
                  <a:lnTo>
                    <a:pt x="10304259" y="2655836"/>
                  </a:lnTo>
                  <a:lnTo>
                    <a:pt x="10308272" y="2656421"/>
                  </a:lnTo>
                  <a:lnTo>
                    <a:pt x="10310127" y="2661704"/>
                  </a:lnTo>
                  <a:lnTo>
                    <a:pt x="10309695" y="2673159"/>
                  </a:lnTo>
                  <a:lnTo>
                    <a:pt x="10311397" y="2678506"/>
                  </a:lnTo>
                  <a:lnTo>
                    <a:pt x="10314953" y="2676233"/>
                  </a:lnTo>
                  <a:lnTo>
                    <a:pt x="10329608" y="2675191"/>
                  </a:lnTo>
                  <a:close/>
                </a:path>
                <a:path w="10370185" h="3992879">
                  <a:moveTo>
                    <a:pt x="10334079" y="2721813"/>
                  </a:moveTo>
                  <a:lnTo>
                    <a:pt x="10332580" y="2722257"/>
                  </a:lnTo>
                  <a:lnTo>
                    <a:pt x="10331285" y="2723032"/>
                  </a:lnTo>
                  <a:lnTo>
                    <a:pt x="10330193" y="2724137"/>
                  </a:lnTo>
                  <a:lnTo>
                    <a:pt x="10331488" y="2723350"/>
                  </a:lnTo>
                  <a:lnTo>
                    <a:pt x="10332783" y="2722588"/>
                  </a:lnTo>
                  <a:lnTo>
                    <a:pt x="10334079" y="2721813"/>
                  </a:lnTo>
                  <a:close/>
                </a:path>
                <a:path w="10370185" h="3992879">
                  <a:moveTo>
                    <a:pt x="10337444" y="2561653"/>
                  </a:moveTo>
                  <a:lnTo>
                    <a:pt x="10328046" y="2568295"/>
                  </a:lnTo>
                  <a:lnTo>
                    <a:pt x="10327018" y="2574188"/>
                  </a:lnTo>
                  <a:lnTo>
                    <a:pt x="10332352" y="2572867"/>
                  </a:lnTo>
                  <a:lnTo>
                    <a:pt x="10337178" y="2570264"/>
                  </a:lnTo>
                  <a:lnTo>
                    <a:pt x="10337444" y="2561653"/>
                  </a:lnTo>
                  <a:close/>
                </a:path>
                <a:path w="10370185" h="3992879">
                  <a:moveTo>
                    <a:pt x="10338702" y="2548102"/>
                  </a:moveTo>
                  <a:lnTo>
                    <a:pt x="10335196" y="2544216"/>
                  </a:lnTo>
                  <a:lnTo>
                    <a:pt x="10329875" y="2546527"/>
                  </a:lnTo>
                  <a:lnTo>
                    <a:pt x="10331412" y="2551163"/>
                  </a:lnTo>
                  <a:lnTo>
                    <a:pt x="10332885" y="2555456"/>
                  </a:lnTo>
                  <a:lnTo>
                    <a:pt x="10337559" y="2553233"/>
                  </a:lnTo>
                  <a:lnTo>
                    <a:pt x="10338702" y="2548102"/>
                  </a:lnTo>
                  <a:close/>
                </a:path>
                <a:path w="10370185" h="3992879">
                  <a:moveTo>
                    <a:pt x="10342283" y="2670772"/>
                  </a:moveTo>
                  <a:lnTo>
                    <a:pt x="10341483" y="2674645"/>
                  </a:lnTo>
                  <a:lnTo>
                    <a:pt x="10341877" y="2673388"/>
                  </a:lnTo>
                  <a:lnTo>
                    <a:pt x="10342156" y="2672092"/>
                  </a:lnTo>
                  <a:lnTo>
                    <a:pt x="10342283" y="2670772"/>
                  </a:lnTo>
                  <a:close/>
                </a:path>
                <a:path w="10370185" h="3992879">
                  <a:moveTo>
                    <a:pt x="10342931" y="2617355"/>
                  </a:moveTo>
                  <a:lnTo>
                    <a:pt x="10339070" y="2617978"/>
                  </a:lnTo>
                  <a:lnTo>
                    <a:pt x="10335006" y="2618473"/>
                  </a:lnTo>
                  <a:lnTo>
                    <a:pt x="10330612" y="2625001"/>
                  </a:lnTo>
                  <a:lnTo>
                    <a:pt x="10331577" y="2627630"/>
                  </a:lnTo>
                  <a:lnTo>
                    <a:pt x="10335577" y="2627033"/>
                  </a:lnTo>
                  <a:lnTo>
                    <a:pt x="10338486" y="2624188"/>
                  </a:lnTo>
                  <a:lnTo>
                    <a:pt x="10341026" y="2620949"/>
                  </a:lnTo>
                  <a:lnTo>
                    <a:pt x="10342931" y="2617355"/>
                  </a:lnTo>
                  <a:close/>
                </a:path>
                <a:path w="10370185" h="3992879">
                  <a:moveTo>
                    <a:pt x="10345560" y="2726804"/>
                  </a:moveTo>
                  <a:lnTo>
                    <a:pt x="10336136" y="2719730"/>
                  </a:lnTo>
                  <a:lnTo>
                    <a:pt x="10328097" y="2728315"/>
                  </a:lnTo>
                  <a:lnTo>
                    <a:pt x="10326929" y="2731490"/>
                  </a:lnTo>
                  <a:lnTo>
                    <a:pt x="10330104" y="2729865"/>
                  </a:lnTo>
                  <a:lnTo>
                    <a:pt x="10330764" y="2731249"/>
                  </a:lnTo>
                  <a:lnTo>
                    <a:pt x="10331526" y="2733814"/>
                  </a:lnTo>
                  <a:lnTo>
                    <a:pt x="10335031" y="2735745"/>
                  </a:lnTo>
                  <a:lnTo>
                    <a:pt x="10341839" y="2736519"/>
                  </a:lnTo>
                  <a:lnTo>
                    <a:pt x="10345560" y="2726804"/>
                  </a:lnTo>
                  <a:close/>
                </a:path>
                <a:path w="10370185" h="3992879">
                  <a:moveTo>
                    <a:pt x="10347655" y="2664968"/>
                  </a:moveTo>
                  <a:lnTo>
                    <a:pt x="10345128" y="2663215"/>
                  </a:lnTo>
                  <a:lnTo>
                    <a:pt x="10343528" y="2660383"/>
                  </a:lnTo>
                  <a:lnTo>
                    <a:pt x="10344175" y="2657233"/>
                  </a:lnTo>
                  <a:lnTo>
                    <a:pt x="10339768" y="2657068"/>
                  </a:lnTo>
                  <a:lnTo>
                    <a:pt x="10336454" y="2660307"/>
                  </a:lnTo>
                  <a:lnTo>
                    <a:pt x="10332187" y="2660675"/>
                  </a:lnTo>
                  <a:lnTo>
                    <a:pt x="10332758" y="2664752"/>
                  </a:lnTo>
                  <a:lnTo>
                    <a:pt x="10336632" y="2666238"/>
                  </a:lnTo>
                  <a:lnTo>
                    <a:pt x="10339870" y="2667660"/>
                  </a:lnTo>
                  <a:lnTo>
                    <a:pt x="10342677" y="2667330"/>
                  </a:lnTo>
                  <a:lnTo>
                    <a:pt x="10345255" y="2666428"/>
                  </a:lnTo>
                  <a:lnTo>
                    <a:pt x="10347655" y="2664968"/>
                  </a:lnTo>
                  <a:close/>
                </a:path>
                <a:path w="10370185" h="3992879">
                  <a:moveTo>
                    <a:pt x="10348785" y="2686113"/>
                  </a:moveTo>
                  <a:lnTo>
                    <a:pt x="10339984" y="2681719"/>
                  </a:lnTo>
                  <a:lnTo>
                    <a:pt x="10337241" y="2680068"/>
                  </a:lnTo>
                  <a:lnTo>
                    <a:pt x="10335768" y="2685427"/>
                  </a:lnTo>
                  <a:lnTo>
                    <a:pt x="10338867" y="2687358"/>
                  </a:lnTo>
                  <a:lnTo>
                    <a:pt x="10343947" y="2688158"/>
                  </a:lnTo>
                  <a:lnTo>
                    <a:pt x="10348468" y="2690114"/>
                  </a:lnTo>
                  <a:lnTo>
                    <a:pt x="10348785" y="2686113"/>
                  </a:lnTo>
                  <a:close/>
                </a:path>
                <a:path w="10370185" h="3992879">
                  <a:moveTo>
                    <a:pt x="10350259" y="2639098"/>
                  </a:moveTo>
                  <a:lnTo>
                    <a:pt x="10349954" y="2632087"/>
                  </a:lnTo>
                  <a:lnTo>
                    <a:pt x="10348138" y="2626652"/>
                  </a:lnTo>
                  <a:lnTo>
                    <a:pt x="10346245" y="2634665"/>
                  </a:lnTo>
                  <a:lnTo>
                    <a:pt x="10344721" y="2642336"/>
                  </a:lnTo>
                  <a:lnTo>
                    <a:pt x="10345788" y="2650617"/>
                  </a:lnTo>
                  <a:lnTo>
                    <a:pt x="10348912" y="2645867"/>
                  </a:lnTo>
                  <a:lnTo>
                    <a:pt x="10350259" y="2639098"/>
                  </a:lnTo>
                  <a:close/>
                </a:path>
                <a:path w="10370185" h="3992879">
                  <a:moveTo>
                    <a:pt x="10353281" y="2608567"/>
                  </a:moveTo>
                  <a:lnTo>
                    <a:pt x="10350246" y="2602687"/>
                  </a:lnTo>
                  <a:lnTo>
                    <a:pt x="10349713" y="2609418"/>
                  </a:lnTo>
                  <a:lnTo>
                    <a:pt x="10348023" y="2616009"/>
                  </a:lnTo>
                  <a:lnTo>
                    <a:pt x="10347935" y="2622791"/>
                  </a:lnTo>
                  <a:lnTo>
                    <a:pt x="10353243" y="2618117"/>
                  </a:lnTo>
                  <a:lnTo>
                    <a:pt x="10353281" y="2608567"/>
                  </a:lnTo>
                  <a:close/>
                </a:path>
                <a:path w="10370185" h="3992879">
                  <a:moveTo>
                    <a:pt x="10361689" y="2788107"/>
                  </a:moveTo>
                  <a:lnTo>
                    <a:pt x="10359911" y="2771165"/>
                  </a:lnTo>
                  <a:lnTo>
                    <a:pt x="10350513" y="2773603"/>
                  </a:lnTo>
                  <a:lnTo>
                    <a:pt x="10348620" y="2781058"/>
                  </a:lnTo>
                  <a:lnTo>
                    <a:pt x="10347338" y="2787218"/>
                  </a:lnTo>
                  <a:lnTo>
                    <a:pt x="10355770" y="2788589"/>
                  </a:lnTo>
                  <a:lnTo>
                    <a:pt x="10358145" y="2790279"/>
                  </a:lnTo>
                  <a:lnTo>
                    <a:pt x="10361689" y="2788107"/>
                  </a:lnTo>
                  <a:close/>
                </a:path>
                <a:path w="10370185" h="3992879">
                  <a:moveTo>
                    <a:pt x="10362184" y="2815564"/>
                  </a:moveTo>
                  <a:lnTo>
                    <a:pt x="10354666" y="2810713"/>
                  </a:lnTo>
                  <a:lnTo>
                    <a:pt x="10357066" y="2805011"/>
                  </a:lnTo>
                  <a:lnTo>
                    <a:pt x="10347592" y="2805988"/>
                  </a:lnTo>
                  <a:lnTo>
                    <a:pt x="10350830" y="2817698"/>
                  </a:lnTo>
                  <a:lnTo>
                    <a:pt x="10357066" y="2820847"/>
                  </a:lnTo>
                  <a:lnTo>
                    <a:pt x="10362184" y="2815564"/>
                  </a:lnTo>
                  <a:close/>
                </a:path>
                <a:path w="10370185" h="3992879">
                  <a:moveTo>
                    <a:pt x="10369702" y="2844495"/>
                  </a:moveTo>
                  <a:lnTo>
                    <a:pt x="10366248" y="2842260"/>
                  </a:lnTo>
                  <a:lnTo>
                    <a:pt x="10361384" y="2845968"/>
                  </a:lnTo>
                  <a:lnTo>
                    <a:pt x="10366197" y="2848318"/>
                  </a:lnTo>
                  <a:lnTo>
                    <a:pt x="10367505" y="2847175"/>
                  </a:lnTo>
                  <a:lnTo>
                    <a:pt x="10368674" y="2845892"/>
                  </a:lnTo>
                  <a:lnTo>
                    <a:pt x="10369702" y="2844495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4835868" y="7625320"/>
              <a:ext cx="109220" cy="397510"/>
            </a:xfrm>
            <a:custGeom>
              <a:avLst/>
              <a:gdLst/>
              <a:ahLst/>
              <a:cxnLst/>
              <a:rect l="l" t="t" r="r" b="b"/>
              <a:pathLst>
                <a:path w="109220" h="397509">
                  <a:moveTo>
                    <a:pt x="10401" y="166382"/>
                  </a:moveTo>
                  <a:lnTo>
                    <a:pt x="9131" y="165430"/>
                  </a:lnTo>
                  <a:lnTo>
                    <a:pt x="7721" y="164782"/>
                  </a:lnTo>
                  <a:lnTo>
                    <a:pt x="6159" y="164452"/>
                  </a:lnTo>
                  <a:lnTo>
                    <a:pt x="10401" y="166382"/>
                  </a:lnTo>
                  <a:close/>
                </a:path>
                <a:path w="109220" h="397509">
                  <a:moveTo>
                    <a:pt x="10401" y="42252"/>
                  </a:moveTo>
                  <a:lnTo>
                    <a:pt x="8216" y="40233"/>
                  </a:lnTo>
                  <a:lnTo>
                    <a:pt x="5638" y="39446"/>
                  </a:lnTo>
                  <a:lnTo>
                    <a:pt x="2667" y="39941"/>
                  </a:lnTo>
                  <a:lnTo>
                    <a:pt x="5257" y="40690"/>
                  </a:lnTo>
                  <a:lnTo>
                    <a:pt x="7835" y="41452"/>
                  </a:lnTo>
                  <a:lnTo>
                    <a:pt x="10401" y="42252"/>
                  </a:lnTo>
                  <a:close/>
                </a:path>
                <a:path w="109220" h="397509">
                  <a:moveTo>
                    <a:pt x="11582" y="87388"/>
                  </a:moveTo>
                  <a:lnTo>
                    <a:pt x="10604" y="86220"/>
                  </a:lnTo>
                  <a:lnTo>
                    <a:pt x="9309" y="85826"/>
                  </a:lnTo>
                  <a:lnTo>
                    <a:pt x="7721" y="86194"/>
                  </a:lnTo>
                  <a:lnTo>
                    <a:pt x="10299" y="86995"/>
                  </a:lnTo>
                  <a:lnTo>
                    <a:pt x="11582" y="87388"/>
                  </a:lnTo>
                  <a:close/>
                </a:path>
                <a:path w="109220" h="397509">
                  <a:moveTo>
                    <a:pt x="14643" y="97599"/>
                  </a:moveTo>
                  <a:lnTo>
                    <a:pt x="13881" y="95288"/>
                  </a:lnTo>
                  <a:lnTo>
                    <a:pt x="12344" y="93738"/>
                  </a:lnTo>
                  <a:lnTo>
                    <a:pt x="10033" y="92925"/>
                  </a:lnTo>
                  <a:lnTo>
                    <a:pt x="9867" y="96012"/>
                  </a:lnTo>
                  <a:lnTo>
                    <a:pt x="10655" y="96812"/>
                  </a:lnTo>
                  <a:lnTo>
                    <a:pt x="7899" y="96558"/>
                  </a:lnTo>
                  <a:lnTo>
                    <a:pt x="4978" y="97167"/>
                  </a:lnTo>
                  <a:lnTo>
                    <a:pt x="6578" y="99974"/>
                  </a:lnTo>
                  <a:lnTo>
                    <a:pt x="8915" y="101892"/>
                  </a:lnTo>
                  <a:lnTo>
                    <a:pt x="11963" y="102971"/>
                  </a:lnTo>
                  <a:lnTo>
                    <a:pt x="12204" y="101206"/>
                  </a:lnTo>
                  <a:lnTo>
                    <a:pt x="12725" y="99517"/>
                  </a:lnTo>
                  <a:lnTo>
                    <a:pt x="13525" y="97917"/>
                  </a:lnTo>
                  <a:lnTo>
                    <a:pt x="12877" y="97675"/>
                  </a:lnTo>
                  <a:lnTo>
                    <a:pt x="14643" y="97599"/>
                  </a:lnTo>
                  <a:close/>
                </a:path>
                <a:path w="109220" h="397509">
                  <a:moveTo>
                    <a:pt x="16205" y="110236"/>
                  </a:moveTo>
                  <a:lnTo>
                    <a:pt x="13563" y="109347"/>
                  </a:lnTo>
                  <a:lnTo>
                    <a:pt x="10858" y="108699"/>
                  </a:lnTo>
                  <a:lnTo>
                    <a:pt x="8089" y="108292"/>
                  </a:lnTo>
                  <a:lnTo>
                    <a:pt x="9258" y="111061"/>
                  </a:lnTo>
                  <a:lnTo>
                    <a:pt x="11671" y="113144"/>
                  </a:lnTo>
                  <a:lnTo>
                    <a:pt x="14643" y="113715"/>
                  </a:lnTo>
                  <a:lnTo>
                    <a:pt x="16205" y="110236"/>
                  </a:lnTo>
                  <a:close/>
                </a:path>
                <a:path w="109220" h="397509">
                  <a:moveTo>
                    <a:pt x="16738" y="165595"/>
                  </a:moveTo>
                  <a:lnTo>
                    <a:pt x="16497" y="163017"/>
                  </a:lnTo>
                  <a:lnTo>
                    <a:pt x="15836" y="160477"/>
                  </a:lnTo>
                  <a:lnTo>
                    <a:pt x="12382" y="161455"/>
                  </a:lnTo>
                  <a:lnTo>
                    <a:pt x="10769" y="164172"/>
                  </a:lnTo>
                  <a:lnTo>
                    <a:pt x="12712" y="167462"/>
                  </a:lnTo>
                  <a:lnTo>
                    <a:pt x="16586" y="168211"/>
                  </a:lnTo>
                  <a:lnTo>
                    <a:pt x="16738" y="165595"/>
                  </a:lnTo>
                  <a:close/>
                </a:path>
                <a:path w="109220" h="397509">
                  <a:moveTo>
                    <a:pt x="17018" y="161010"/>
                  </a:moveTo>
                  <a:lnTo>
                    <a:pt x="16065" y="159626"/>
                  </a:lnTo>
                  <a:lnTo>
                    <a:pt x="15024" y="158330"/>
                  </a:lnTo>
                  <a:lnTo>
                    <a:pt x="13893" y="157086"/>
                  </a:lnTo>
                  <a:lnTo>
                    <a:pt x="17018" y="161010"/>
                  </a:lnTo>
                  <a:close/>
                </a:path>
                <a:path w="109220" h="397509">
                  <a:moveTo>
                    <a:pt x="18224" y="99377"/>
                  </a:moveTo>
                  <a:lnTo>
                    <a:pt x="16814" y="99136"/>
                  </a:lnTo>
                  <a:lnTo>
                    <a:pt x="13525" y="102755"/>
                  </a:lnTo>
                  <a:lnTo>
                    <a:pt x="17767" y="103505"/>
                  </a:lnTo>
                  <a:lnTo>
                    <a:pt x="18224" y="99377"/>
                  </a:lnTo>
                  <a:close/>
                </a:path>
                <a:path w="109220" h="397509">
                  <a:moveTo>
                    <a:pt x="18732" y="148018"/>
                  </a:moveTo>
                  <a:lnTo>
                    <a:pt x="17437" y="147497"/>
                  </a:lnTo>
                  <a:lnTo>
                    <a:pt x="13893" y="150317"/>
                  </a:lnTo>
                  <a:lnTo>
                    <a:pt x="17767" y="151866"/>
                  </a:lnTo>
                  <a:lnTo>
                    <a:pt x="18732" y="148018"/>
                  </a:lnTo>
                  <a:close/>
                </a:path>
                <a:path w="109220" h="397509">
                  <a:moveTo>
                    <a:pt x="21475" y="106946"/>
                  </a:moveTo>
                  <a:lnTo>
                    <a:pt x="20561" y="105664"/>
                  </a:lnTo>
                  <a:lnTo>
                    <a:pt x="17335" y="105575"/>
                  </a:lnTo>
                  <a:lnTo>
                    <a:pt x="17830" y="104851"/>
                  </a:lnTo>
                  <a:lnTo>
                    <a:pt x="13182" y="104584"/>
                  </a:lnTo>
                  <a:lnTo>
                    <a:pt x="11163" y="106413"/>
                  </a:lnTo>
                  <a:lnTo>
                    <a:pt x="15455" y="108343"/>
                  </a:lnTo>
                  <a:lnTo>
                    <a:pt x="16967" y="106121"/>
                  </a:lnTo>
                  <a:lnTo>
                    <a:pt x="17487" y="106845"/>
                  </a:lnTo>
                  <a:lnTo>
                    <a:pt x="19329" y="109423"/>
                  </a:lnTo>
                  <a:lnTo>
                    <a:pt x="21475" y="106946"/>
                  </a:lnTo>
                  <a:close/>
                </a:path>
                <a:path w="109220" h="397509">
                  <a:moveTo>
                    <a:pt x="22923" y="90017"/>
                  </a:moveTo>
                  <a:lnTo>
                    <a:pt x="18173" y="87096"/>
                  </a:lnTo>
                  <a:lnTo>
                    <a:pt x="14643" y="86639"/>
                  </a:lnTo>
                  <a:lnTo>
                    <a:pt x="16471" y="89547"/>
                  </a:lnTo>
                  <a:lnTo>
                    <a:pt x="18669" y="92125"/>
                  </a:lnTo>
                  <a:lnTo>
                    <a:pt x="21259" y="94373"/>
                  </a:lnTo>
                  <a:lnTo>
                    <a:pt x="22923" y="90017"/>
                  </a:lnTo>
                  <a:close/>
                </a:path>
                <a:path w="109220" h="397509">
                  <a:moveTo>
                    <a:pt x="23571" y="119202"/>
                  </a:moveTo>
                  <a:lnTo>
                    <a:pt x="19735" y="115684"/>
                  </a:lnTo>
                  <a:lnTo>
                    <a:pt x="13411" y="114160"/>
                  </a:lnTo>
                  <a:lnTo>
                    <a:pt x="0" y="118262"/>
                  </a:lnTo>
                  <a:lnTo>
                    <a:pt x="6083" y="123545"/>
                  </a:lnTo>
                  <a:lnTo>
                    <a:pt x="11582" y="125006"/>
                  </a:lnTo>
                  <a:lnTo>
                    <a:pt x="15722" y="123304"/>
                  </a:lnTo>
                  <a:lnTo>
                    <a:pt x="18796" y="119316"/>
                  </a:lnTo>
                  <a:lnTo>
                    <a:pt x="23571" y="119202"/>
                  </a:lnTo>
                  <a:close/>
                </a:path>
                <a:path w="109220" h="397509">
                  <a:moveTo>
                    <a:pt x="26631" y="131241"/>
                  </a:moveTo>
                  <a:lnTo>
                    <a:pt x="21742" y="127241"/>
                  </a:lnTo>
                  <a:lnTo>
                    <a:pt x="20612" y="127292"/>
                  </a:lnTo>
                  <a:lnTo>
                    <a:pt x="20993" y="126301"/>
                  </a:lnTo>
                  <a:lnTo>
                    <a:pt x="20993" y="124891"/>
                  </a:lnTo>
                  <a:lnTo>
                    <a:pt x="20459" y="123444"/>
                  </a:lnTo>
                  <a:lnTo>
                    <a:pt x="18973" y="124256"/>
                  </a:lnTo>
                  <a:lnTo>
                    <a:pt x="17691" y="125298"/>
                  </a:lnTo>
                  <a:lnTo>
                    <a:pt x="16586" y="126555"/>
                  </a:lnTo>
                  <a:lnTo>
                    <a:pt x="19278" y="127342"/>
                  </a:lnTo>
                  <a:lnTo>
                    <a:pt x="14630" y="127533"/>
                  </a:lnTo>
                  <a:lnTo>
                    <a:pt x="11582" y="133604"/>
                  </a:lnTo>
                  <a:lnTo>
                    <a:pt x="16319" y="135559"/>
                  </a:lnTo>
                  <a:lnTo>
                    <a:pt x="22174" y="132626"/>
                  </a:lnTo>
                  <a:lnTo>
                    <a:pt x="26631" y="131241"/>
                  </a:lnTo>
                  <a:close/>
                </a:path>
                <a:path w="109220" h="397509">
                  <a:moveTo>
                    <a:pt x="28956" y="647"/>
                  </a:moveTo>
                  <a:lnTo>
                    <a:pt x="27673" y="0"/>
                  </a:lnTo>
                  <a:lnTo>
                    <a:pt x="24320" y="1625"/>
                  </a:lnTo>
                  <a:lnTo>
                    <a:pt x="28194" y="3556"/>
                  </a:lnTo>
                  <a:lnTo>
                    <a:pt x="28956" y="647"/>
                  </a:lnTo>
                  <a:close/>
                </a:path>
                <a:path w="109220" h="397509">
                  <a:moveTo>
                    <a:pt x="32118" y="127736"/>
                  </a:moveTo>
                  <a:lnTo>
                    <a:pt x="27686" y="123977"/>
                  </a:lnTo>
                  <a:lnTo>
                    <a:pt x="23571" y="125387"/>
                  </a:lnTo>
                  <a:lnTo>
                    <a:pt x="24828" y="128333"/>
                  </a:lnTo>
                  <a:lnTo>
                    <a:pt x="26885" y="130530"/>
                  </a:lnTo>
                  <a:lnTo>
                    <a:pt x="29756" y="131991"/>
                  </a:lnTo>
                  <a:lnTo>
                    <a:pt x="32118" y="127736"/>
                  </a:lnTo>
                  <a:close/>
                </a:path>
                <a:path w="109220" h="397509">
                  <a:moveTo>
                    <a:pt x="34429" y="121132"/>
                  </a:moveTo>
                  <a:lnTo>
                    <a:pt x="29845" y="116065"/>
                  </a:lnTo>
                  <a:lnTo>
                    <a:pt x="26136" y="116179"/>
                  </a:lnTo>
                  <a:lnTo>
                    <a:pt x="25311" y="119075"/>
                  </a:lnTo>
                  <a:lnTo>
                    <a:pt x="29375" y="122313"/>
                  </a:lnTo>
                  <a:lnTo>
                    <a:pt x="34429" y="121132"/>
                  </a:lnTo>
                  <a:close/>
                </a:path>
                <a:path w="109220" h="397509">
                  <a:moveTo>
                    <a:pt x="35560" y="123304"/>
                  </a:moveTo>
                  <a:lnTo>
                    <a:pt x="33858" y="121627"/>
                  </a:lnTo>
                  <a:lnTo>
                    <a:pt x="30556" y="122745"/>
                  </a:lnTo>
                  <a:lnTo>
                    <a:pt x="32092" y="125323"/>
                  </a:lnTo>
                  <a:lnTo>
                    <a:pt x="32867" y="126619"/>
                  </a:lnTo>
                  <a:lnTo>
                    <a:pt x="35547" y="126619"/>
                  </a:lnTo>
                  <a:lnTo>
                    <a:pt x="35560" y="123304"/>
                  </a:lnTo>
                  <a:close/>
                </a:path>
                <a:path w="109220" h="397509">
                  <a:moveTo>
                    <a:pt x="37490" y="89001"/>
                  </a:moveTo>
                  <a:lnTo>
                    <a:pt x="36868" y="84797"/>
                  </a:lnTo>
                  <a:lnTo>
                    <a:pt x="36436" y="81165"/>
                  </a:lnTo>
                  <a:lnTo>
                    <a:pt x="31686" y="83997"/>
                  </a:lnTo>
                  <a:lnTo>
                    <a:pt x="32283" y="86880"/>
                  </a:lnTo>
                  <a:lnTo>
                    <a:pt x="34505" y="88887"/>
                  </a:lnTo>
                  <a:lnTo>
                    <a:pt x="37490" y="89001"/>
                  </a:lnTo>
                  <a:close/>
                </a:path>
                <a:path w="109220" h="397509">
                  <a:moveTo>
                    <a:pt x="37642" y="260616"/>
                  </a:moveTo>
                  <a:lnTo>
                    <a:pt x="37122" y="258559"/>
                  </a:lnTo>
                  <a:lnTo>
                    <a:pt x="34798" y="256933"/>
                  </a:lnTo>
                  <a:lnTo>
                    <a:pt x="33629" y="258038"/>
                  </a:lnTo>
                  <a:lnTo>
                    <a:pt x="32715" y="259321"/>
                  </a:lnTo>
                  <a:lnTo>
                    <a:pt x="32054" y="260794"/>
                  </a:lnTo>
                  <a:lnTo>
                    <a:pt x="33489" y="261569"/>
                  </a:lnTo>
                  <a:lnTo>
                    <a:pt x="34925" y="262331"/>
                  </a:lnTo>
                  <a:lnTo>
                    <a:pt x="36360" y="263105"/>
                  </a:lnTo>
                  <a:lnTo>
                    <a:pt x="37642" y="260616"/>
                  </a:lnTo>
                  <a:close/>
                </a:path>
                <a:path w="109220" h="397509">
                  <a:moveTo>
                    <a:pt x="39052" y="143649"/>
                  </a:moveTo>
                  <a:lnTo>
                    <a:pt x="38290" y="138531"/>
                  </a:lnTo>
                  <a:lnTo>
                    <a:pt x="33134" y="133527"/>
                  </a:lnTo>
                  <a:lnTo>
                    <a:pt x="27813" y="133604"/>
                  </a:lnTo>
                  <a:lnTo>
                    <a:pt x="24536" y="135318"/>
                  </a:lnTo>
                  <a:lnTo>
                    <a:pt x="20777" y="135610"/>
                  </a:lnTo>
                  <a:lnTo>
                    <a:pt x="17399" y="137045"/>
                  </a:lnTo>
                  <a:lnTo>
                    <a:pt x="18186" y="143548"/>
                  </a:lnTo>
                  <a:lnTo>
                    <a:pt x="16002" y="141668"/>
                  </a:lnTo>
                  <a:lnTo>
                    <a:pt x="13093" y="140970"/>
                  </a:lnTo>
                  <a:lnTo>
                    <a:pt x="13182" y="144106"/>
                  </a:lnTo>
                  <a:lnTo>
                    <a:pt x="15138" y="146659"/>
                  </a:lnTo>
                  <a:lnTo>
                    <a:pt x="18148" y="147574"/>
                  </a:lnTo>
                  <a:lnTo>
                    <a:pt x="18821" y="144856"/>
                  </a:lnTo>
                  <a:lnTo>
                    <a:pt x="24117" y="144754"/>
                  </a:lnTo>
                  <a:lnTo>
                    <a:pt x="23190" y="145262"/>
                  </a:lnTo>
                  <a:lnTo>
                    <a:pt x="25463" y="147624"/>
                  </a:lnTo>
                  <a:lnTo>
                    <a:pt x="28181" y="149288"/>
                  </a:lnTo>
                  <a:lnTo>
                    <a:pt x="31305" y="150266"/>
                  </a:lnTo>
                  <a:lnTo>
                    <a:pt x="36220" y="149733"/>
                  </a:lnTo>
                  <a:lnTo>
                    <a:pt x="38671" y="149504"/>
                  </a:lnTo>
                  <a:lnTo>
                    <a:pt x="36360" y="145008"/>
                  </a:lnTo>
                  <a:lnTo>
                    <a:pt x="34074" y="144475"/>
                  </a:lnTo>
                  <a:lnTo>
                    <a:pt x="39052" y="143649"/>
                  </a:lnTo>
                  <a:close/>
                </a:path>
                <a:path w="109220" h="397509">
                  <a:moveTo>
                    <a:pt x="40233" y="159346"/>
                  </a:moveTo>
                  <a:lnTo>
                    <a:pt x="38176" y="153327"/>
                  </a:lnTo>
                  <a:lnTo>
                    <a:pt x="36004" y="153301"/>
                  </a:lnTo>
                  <a:lnTo>
                    <a:pt x="36334" y="150533"/>
                  </a:lnTo>
                  <a:lnTo>
                    <a:pt x="34925" y="150126"/>
                  </a:lnTo>
                  <a:lnTo>
                    <a:pt x="31686" y="152831"/>
                  </a:lnTo>
                  <a:lnTo>
                    <a:pt x="33096" y="153238"/>
                  </a:lnTo>
                  <a:lnTo>
                    <a:pt x="26911" y="153187"/>
                  </a:lnTo>
                  <a:lnTo>
                    <a:pt x="28333" y="156057"/>
                  </a:lnTo>
                  <a:lnTo>
                    <a:pt x="13246" y="155219"/>
                  </a:lnTo>
                  <a:lnTo>
                    <a:pt x="21399" y="166484"/>
                  </a:lnTo>
                  <a:lnTo>
                    <a:pt x="22390" y="169608"/>
                  </a:lnTo>
                  <a:lnTo>
                    <a:pt x="27686" y="166979"/>
                  </a:lnTo>
                  <a:lnTo>
                    <a:pt x="29070" y="157530"/>
                  </a:lnTo>
                  <a:lnTo>
                    <a:pt x="30556" y="160477"/>
                  </a:lnTo>
                  <a:lnTo>
                    <a:pt x="32626" y="156730"/>
                  </a:lnTo>
                  <a:lnTo>
                    <a:pt x="37223" y="158051"/>
                  </a:lnTo>
                  <a:lnTo>
                    <a:pt x="40233" y="159346"/>
                  </a:lnTo>
                  <a:close/>
                </a:path>
                <a:path w="109220" h="397509">
                  <a:moveTo>
                    <a:pt x="41973" y="167157"/>
                  </a:moveTo>
                  <a:lnTo>
                    <a:pt x="36728" y="167944"/>
                  </a:lnTo>
                  <a:lnTo>
                    <a:pt x="37325" y="171069"/>
                  </a:lnTo>
                  <a:lnTo>
                    <a:pt x="38747" y="173774"/>
                  </a:lnTo>
                  <a:lnTo>
                    <a:pt x="40982" y="176047"/>
                  </a:lnTo>
                  <a:lnTo>
                    <a:pt x="41630" y="172631"/>
                  </a:lnTo>
                  <a:lnTo>
                    <a:pt x="41973" y="167157"/>
                  </a:lnTo>
                  <a:close/>
                </a:path>
                <a:path w="109220" h="397509">
                  <a:moveTo>
                    <a:pt x="43307" y="256552"/>
                  </a:moveTo>
                  <a:lnTo>
                    <a:pt x="42011" y="255536"/>
                  </a:lnTo>
                  <a:lnTo>
                    <a:pt x="37858" y="257352"/>
                  </a:lnTo>
                  <a:lnTo>
                    <a:pt x="39154" y="258368"/>
                  </a:lnTo>
                  <a:lnTo>
                    <a:pt x="40436" y="259397"/>
                  </a:lnTo>
                  <a:lnTo>
                    <a:pt x="41732" y="260426"/>
                  </a:lnTo>
                  <a:lnTo>
                    <a:pt x="43307" y="256552"/>
                  </a:lnTo>
                  <a:close/>
                </a:path>
                <a:path w="109220" h="397509">
                  <a:moveTo>
                    <a:pt x="44488" y="163309"/>
                  </a:moveTo>
                  <a:lnTo>
                    <a:pt x="35953" y="157797"/>
                  </a:lnTo>
                  <a:lnTo>
                    <a:pt x="31686" y="160743"/>
                  </a:lnTo>
                  <a:lnTo>
                    <a:pt x="33083" y="163626"/>
                  </a:lnTo>
                  <a:lnTo>
                    <a:pt x="35598" y="165938"/>
                  </a:lnTo>
                  <a:lnTo>
                    <a:pt x="38671" y="166916"/>
                  </a:lnTo>
                  <a:lnTo>
                    <a:pt x="44488" y="163309"/>
                  </a:lnTo>
                  <a:close/>
                </a:path>
                <a:path w="109220" h="397509">
                  <a:moveTo>
                    <a:pt x="47967" y="169062"/>
                  </a:moveTo>
                  <a:lnTo>
                    <a:pt x="47485" y="167106"/>
                  </a:lnTo>
                  <a:lnTo>
                    <a:pt x="46316" y="165671"/>
                  </a:lnTo>
                  <a:lnTo>
                    <a:pt x="44475" y="164769"/>
                  </a:lnTo>
                  <a:lnTo>
                    <a:pt x="45643" y="166204"/>
                  </a:lnTo>
                  <a:lnTo>
                    <a:pt x="46812" y="167627"/>
                  </a:lnTo>
                  <a:lnTo>
                    <a:pt x="47967" y="169062"/>
                  </a:lnTo>
                  <a:close/>
                </a:path>
                <a:path w="109220" h="397509">
                  <a:moveTo>
                    <a:pt x="48983" y="317423"/>
                  </a:moveTo>
                  <a:lnTo>
                    <a:pt x="47688" y="316903"/>
                  </a:lnTo>
                  <a:lnTo>
                    <a:pt x="44475" y="318503"/>
                  </a:lnTo>
                  <a:lnTo>
                    <a:pt x="45758" y="319024"/>
                  </a:lnTo>
                  <a:lnTo>
                    <a:pt x="47053" y="319544"/>
                  </a:lnTo>
                  <a:lnTo>
                    <a:pt x="48336" y="320065"/>
                  </a:lnTo>
                  <a:lnTo>
                    <a:pt x="48983" y="317423"/>
                  </a:lnTo>
                  <a:close/>
                </a:path>
                <a:path w="109220" h="397509">
                  <a:moveTo>
                    <a:pt x="49085" y="300659"/>
                  </a:moveTo>
                  <a:lnTo>
                    <a:pt x="46215" y="299770"/>
                  </a:lnTo>
                  <a:lnTo>
                    <a:pt x="46939" y="298856"/>
                  </a:lnTo>
                  <a:lnTo>
                    <a:pt x="40601" y="288124"/>
                  </a:lnTo>
                  <a:lnTo>
                    <a:pt x="37249" y="292341"/>
                  </a:lnTo>
                  <a:lnTo>
                    <a:pt x="32435" y="293687"/>
                  </a:lnTo>
                  <a:lnTo>
                    <a:pt x="33489" y="298373"/>
                  </a:lnTo>
                  <a:lnTo>
                    <a:pt x="38315" y="298754"/>
                  </a:lnTo>
                  <a:lnTo>
                    <a:pt x="42113" y="299859"/>
                  </a:lnTo>
                  <a:lnTo>
                    <a:pt x="38290" y="301790"/>
                  </a:lnTo>
                  <a:lnTo>
                    <a:pt x="42291" y="302691"/>
                  </a:lnTo>
                  <a:lnTo>
                    <a:pt x="41338" y="304228"/>
                  </a:lnTo>
                  <a:lnTo>
                    <a:pt x="36728" y="302221"/>
                  </a:lnTo>
                  <a:lnTo>
                    <a:pt x="37807" y="303593"/>
                  </a:lnTo>
                  <a:lnTo>
                    <a:pt x="38976" y="304888"/>
                  </a:lnTo>
                  <a:lnTo>
                    <a:pt x="40233" y="306095"/>
                  </a:lnTo>
                  <a:lnTo>
                    <a:pt x="43637" y="305231"/>
                  </a:lnTo>
                  <a:lnTo>
                    <a:pt x="46621" y="303110"/>
                  </a:lnTo>
                  <a:lnTo>
                    <a:pt x="49085" y="300659"/>
                  </a:lnTo>
                  <a:close/>
                </a:path>
                <a:path w="109220" h="397509">
                  <a:moveTo>
                    <a:pt x="50647" y="141122"/>
                  </a:moveTo>
                  <a:lnTo>
                    <a:pt x="49822" y="139547"/>
                  </a:lnTo>
                  <a:lnTo>
                    <a:pt x="48653" y="138252"/>
                  </a:lnTo>
                  <a:lnTo>
                    <a:pt x="47167" y="137248"/>
                  </a:lnTo>
                  <a:lnTo>
                    <a:pt x="48323" y="138544"/>
                  </a:lnTo>
                  <a:lnTo>
                    <a:pt x="49491" y="139839"/>
                  </a:lnTo>
                  <a:lnTo>
                    <a:pt x="50647" y="141122"/>
                  </a:lnTo>
                  <a:close/>
                </a:path>
                <a:path w="109220" h="397509">
                  <a:moveTo>
                    <a:pt x="51549" y="229666"/>
                  </a:moveTo>
                  <a:lnTo>
                    <a:pt x="51409" y="227431"/>
                  </a:lnTo>
                  <a:lnTo>
                    <a:pt x="47015" y="226949"/>
                  </a:lnTo>
                  <a:lnTo>
                    <a:pt x="46126" y="228638"/>
                  </a:lnTo>
                  <a:lnTo>
                    <a:pt x="48717" y="232473"/>
                  </a:lnTo>
                  <a:lnTo>
                    <a:pt x="50647" y="231355"/>
                  </a:lnTo>
                  <a:lnTo>
                    <a:pt x="51549" y="229666"/>
                  </a:lnTo>
                  <a:close/>
                </a:path>
                <a:path w="109220" h="397509">
                  <a:moveTo>
                    <a:pt x="52082" y="166522"/>
                  </a:moveTo>
                  <a:lnTo>
                    <a:pt x="49707" y="153758"/>
                  </a:lnTo>
                  <a:lnTo>
                    <a:pt x="46431" y="154965"/>
                  </a:lnTo>
                  <a:lnTo>
                    <a:pt x="42684" y="158165"/>
                  </a:lnTo>
                  <a:lnTo>
                    <a:pt x="44145" y="161950"/>
                  </a:lnTo>
                  <a:lnTo>
                    <a:pt x="48094" y="165646"/>
                  </a:lnTo>
                  <a:lnTo>
                    <a:pt x="51828" y="168529"/>
                  </a:lnTo>
                  <a:lnTo>
                    <a:pt x="52082" y="166522"/>
                  </a:lnTo>
                  <a:close/>
                </a:path>
                <a:path w="109220" h="397509">
                  <a:moveTo>
                    <a:pt x="52209" y="174231"/>
                  </a:moveTo>
                  <a:lnTo>
                    <a:pt x="48209" y="169456"/>
                  </a:lnTo>
                  <a:lnTo>
                    <a:pt x="41770" y="175069"/>
                  </a:lnTo>
                  <a:lnTo>
                    <a:pt x="46786" y="179273"/>
                  </a:lnTo>
                  <a:lnTo>
                    <a:pt x="47904" y="176872"/>
                  </a:lnTo>
                  <a:lnTo>
                    <a:pt x="49720" y="175171"/>
                  </a:lnTo>
                  <a:lnTo>
                    <a:pt x="52209" y="174231"/>
                  </a:lnTo>
                  <a:close/>
                </a:path>
                <a:path w="109220" h="397509">
                  <a:moveTo>
                    <a:pt x="52705" y="269074"/>
                  </a:moveTo>
                  <a:lnTo>
                    <a:pt x="51028" y="264337"/>
                  </a:lnTo>
                  <a:lnTo>
                    <a:pt x="47155" y="262089"/>
                  </a:lnTo>
                  <a:lnTo>
                    <a:pt x="45402" y="264668"/>
                  </a:lnTo>
                  <a:lnTo>
                    <a:pt x="45402" y="267246"/>
                  </a:lnTo>
                  <a:lnTo>
                    <a:pt x="47155" y="269811"/>
                  </a:lnTo>
                  <a:lnTo>
                    <a:pt x="44348" y="267398"/>
                  </a:lnTo>
                  <a:lnTo>
                    <a:pt x="37566" y="266192"/>
                  </a:lnTo>
                  <a:lnTo>
                    <a:pt x="39039" y="272135"/>
                  </a:lnTo>
                  <a:lnTo>
                    <a:pt x="43141" y="268071"/>
                  </a:lnTo>
                  <a:lnTo>
                    <a:pt x="46812" y="272262"/>
                  </a:lnTo>
                  <a:lnTo>
                    <a:pt x="45935" y="272110"/>
                  </a:lnTo>
                  <a:lnTo>
                    <a:pt x="42913" y="272503"/>
                  </a:lnTo>
                  <a:lnTo>
                    <a:pt x="45821" y="273202"/>
                  </a:lnTo>
                  <a:lnTo>
                    <a:pt x="48526" y="274370"/>
                  </a:lnTo>
                  <a:lnTo>
                    <a:pt x="51028" y="275996"/>
                  </a:lnTo>
                  <a:lnTo>
                    <a:pt x="49847" y="273062"/>
                  </a:lnTo>
                  <a:lnTo>
                    <a:pt x="51409" y="273316"/>
                  </a:lnTo>
                  <a:lnTo>
                    <a:pt x="52705" y="269074"/>
                  </a:lnTo>
                  <a:close/>
                </a:path>
                <a:path w="109220" h="397509">
                  <a:moveTo>
                    <a:pt x="55270" y="271703"/>
                  </a:moveTo>
                  <a:lnTo>
                    <a:pt x="54356" y="270217"/>
                  </a:lnTo>
                  <a:lnTo>
                    <a:pt x="53327" y="268808"/>
                  </a:lnTo>
                  <a:lnTo>
                    <a:pt x="52209" y="267462"/>
                  </a:lnTo>
                  <a:lnTo>
                    <a:pt x="53225" y="268871"/>
                  </a:lnTo>
                  <a:lnTo>
                    <a:pt x="54254" y="270281"/>
                  </a:lnTo>
                  <a:lnTo>
                    <a:pt x="55270" y="271703"/>
                  </a:lnTo>
                  <a:close/>
                </a:path>
                <a:path w="109220" h="397509">
                  <a:moveTo>
                    <a:pt x="57429" y="183273"/>
                  </a:moveTo>
                  <a:lnTo>
                    <a:pt x="55016" y="180898"/>
                  </a:lnTo>
                  <a:lnTo>
                    <a:pt x="55270" y="180886"/>
                  </a:lnTo>
                  <a:lnTo>
                    <a:pt x="54267" y="178435"/>
                  </a:lnTo>
                  <a:lnTo>
                    <a:pt x="52476" y="176898"/>
                  </a:lnTo>
                  <a:lnTo>
                    <a:pt x="49898" y="176276"/>
                  </a:lnTo>
                  <a:lnTo>
                    <a:pt x="50292" y="179273"/>
                  </a:lnTo>
                  <a:lnTo>
                    <a:pt x="50952" y="179870"/>
                  </a:lnTo>
                  <a:lnTo>
                    <a:pt x="47536" y="183146"/>
                  </a:lnTo>
                  <a:lnTo>
                    <a:pt x="50660" y="184492"/>
                  </a:lnTo>
                  <a:lnTo>
                    <a:pt x="53365" y="186423"/>
                  </a:lnTo>
                  <a:lnTo>
                    <a:pt x="55651" y="188950"/>
                  </a:lnTo>
                  <a:lnTo>
                    <a:pt x="57429" y="183273"/>
                  </a:lnTo>
                  <a:close/>
                </a:path>
                <a:path w="109220" h="397509">
                  <a:moveTo>
                    <a:pt x="59956" y="340487"/>
                  </a:moveTo>
                  <a:lnTo>
                    <a:pt x="58864" y="339394"/>
                  </a:lnTo>
                  <a:lnTo>
                    <a:pt x="57569" y="338607"/>
                  </a:lnTo>
                  <a:lnTo>
                    <a:pt x="56083" y="338162"/>
                  </a:lnTo>
                  <a:lnTo>
                    <a:pt x="57365" y="338937"/>
                  </a:lnTo>
                  <a:lnTo>
                    <a:pt x="59956" y="340487"/>
                  </a:lnTo>
                  <a:close/>
                </a:path>
                <a:path w="109220" h="397509">
                  <a:moveTo>
                    <a:pt x="62331" y="116471"/>
                  </a:moveTo>
                  <a:lnTo>
                    <a:pt x="41440" y="116471"/>
                  </a:lnTo>
                  <a:lnTo>
                    <a:pt x="38328" y="116471"/>
                  </a:lnTo>
                  <a:lnTo>
                    <a:pt x="39344" y="120307"/>
                  </a:lnTo>
                  <a:lnTo>
                    <a:pt x="42024" y="125463"/>
                  </a:lnTo>
                  <a:lnTo>
                    <a:pt x="38430" y="126111"/>
                  </a:lnTo>
                  <a:lnTo>
                    <a:pt x="47396" y="129794"/>
                  </a:lnTo>
                  <a:lnTo>
                    <a:pt x="55359" y="130848"/>
                  </a:lnTo>
                  <a:lnTo>
                    <a:pt x="58521" y="125653"/>
                  </a:lnTo>
                  <a:lnTo>
                    <a:pt x="58953" y="124929"/>
                  </a:lnTo>
                  <a:lnTo>
                    <a:pt x="59270" y="124536"/>
                  </a:lnTo>
                  <a:lnTo>
                    <a:pt x="61455" y="121780"/>
                  </a:lnTo>
                  <a:lnTo>
                    <a:pt x="60579" y="120269"/>
                  </a:lnTo>
                  <a:lnTo>
                    <a:pt x="59550" y="118846"/>
                  </a:lnTo>
                  <a:lnTo>
                    <a:pt x="58394" y="117538"/>
                  </a:lnTo>
                  <a:lnTo>
                    <a:pt x="62331" y="116471"/>
                  </a:lnTo>
                  <a:close/>
                </a:path>
                <a:path w="109220" h="397509">
                  <a:moveTo>
                    <a:pt x="63017" y="263182"/>
                  </a:moveTo>
                  <a:lnTo>
                    <a:pt x="61887" y="260477"/>
                  </a:lnTo>
                  <a:lnTo>
                    <a:pt x="60706" y="264718"/>
                  </a:lnTo>
                  <a:lnTo>
                    <a:pt x="61683" y="262813"/>
                  </a:lnTo>
                  <a:lnTo>
                    <a:pt x="63017" y="263182"/>
                  </a:lnTo>
                  <a:close/>
                </a:path>
                <a:path w="109220" h="397509">
                  <a:moveTo>
                    <a:pt x="64135" y="115989"/>
                  </a:moveTo>
                  <a:lnTo>
                    <a:pt x="62941" y="110375"/>
                  </a:lnTo>
                  <a:lnTo>
                    <a:pt x="62915" y="110223"/>
                  </a:lnTo>
                  <a:lnTo>
                    <a:pt x="58801" y="109829"/>
                  </a:lnTo>
                  <a:lnTo>
                    <a:pt x="57531" y="109702"/>
                  </a:lnTo>
                  <a:lnTo>
                    <a:pt x="55765" y="109829"/>
                  </a:lnTo>
                  <a:lnTo>
                    <a:pt x="54102" y="109486"/>
                  </a:lnTo>
                  <a:lnTo>
                    <a:pt x="52539" y="108661"/>
                  </a:lnTo>
                  <a:lnTo>
                    <a:pt x="47929" y="104889"/>
                  </a:lnTo>
                  <a:lnTo>
                    <a:pt x="48831" y="110375"/>
                  </a:lnTo>
                  <a:lnTo>
                    <a:pt x="42913" y="107111"/>
                  </a:lnTo>
                  <a:lnTo>
                    <a:pt x="41706" y="110413"/>
                  </a:lnTo>
                  <a:lnTo>
                    <a:pt x="43726" y="112750"/>
                  </a:lnTo>
                  <a:lnTo>
                    <a:pt x="46786" y="113677"/>
                  </a:lnTo>
                  <a:lnTo>
                    <a:pt x="44272" y="115570"/>
                  </a:lnTo>
                  <a:lnTo>
                    <a:pt x="41795" y="116357"/>
                  </a:lnTo>
                  <a:lnTo>
                    <a:pt x="62750" y="116357"/>
                  </a:lnTo>
                  <a:lnTo>
                    <a:pt x="64135" y="115989"/>
                  </a:lnTo>
                  <a:close/>
                </a:path>
                <a:path w="109220" h="397509">
                  <a:moveTo>
                    <a:pt x="66128" y="327583"/>
                  </a:moveTo>
                  <a:lnTo>
                    <a:pt x="65176" y="326351"/>
                  </a:lnTo>
                  <a:lnTo>
                    <a:pt x="63893" y="325831"/>
                  </a:lnTo>
                  <a:lnTo>
                    <a:pt x="62255" y="326034"/>
                  </a:lnTo>
                  <a:lnTo>
                    <a:pt x="63550" y="326555"/>
                  </a:lnTo>
                  <a:lnTo>
                    <a:pt x="66128" y="327583"/>
                  </a:lnTo>
                  <a:close/>
                </a:path>
                <a:path w="109220" h="397509">
                  <a:moveTo>
                    <a:pt x="74371" y="297713"/>
                  </a:moveTo>
                  <a:lnTo>
                    <a:pt x="71158" y="292925"/>
                  </a:lnTo>
                  <a:lnTo>
                    <a:pt x="69215" y="290017"/>
                  </a:lnTo>
                  <a:lnTo>
                    <a:pt x="65582" y="285864"/>
                  </a:lnTo>
                  <a:lnTo>
                    <a:pt x="64198" y="284289"/>
                  </a:lnTo>
                  <a:lnTo>
                    <a:pt x="64198" y="292925"/>
                  </a:lnTo>
                  <a:lnTo>
                    <a:pt x="62738" y="289420"/>
                  </a:lnTo>
                  <a:lnTo>
                    <a:pt x="63334" y="289737"/>
                  </a:lnTo>
                  <a:lnTo>
                    <a:pt x="64198" y="292925"/>
                  </a:lnTo>
                  <a:lnTo>
                    <a:pt x="64198" y="284289"/>
                  </a:lnTo>
                  <a:lnTo>
                    <a:pt x="62217" y="282028"/>
                  </a:lnTo>
                  <a:lnTo>
                    <a:pt x="57645" y="277075"/>
                  </a:lnTo>
                  <a:lnTo>
                    <a:pt x="58102" y="279781"/>
                  </a:lnTo>
                  <a:lnTo>
                    <a:pt x="58610" y="282486"/>
                  </a:lnTo>
                  <a:lnTo>
                    <a:pt x="59143" y="285191"/>
                  </a:lnTo>
                  <a:lnTo>
                    <a:pt x="59728" y="286639"/>
                  </a:lnTo>
                  <a:lnTo>
                    <a:pt x="55130" y="288988"/>
                  </a:lnTo>
                  <a:lnTo>
                    <a:pt x="58242" y="284238"/>
                  </a:lnTo>
                  <a:lnTo>
                    <a:pt x="54813" y="279311"/>
                  </a:lnTo>
                  <a:lnTo>
                    <a:pt x="47561" y="276288"/>
                  </a:lnTo>
                  <a:lnTo>
                    <a:pt x="40233" y="275793"/>
                  </a:lnTo>
                  <a:lnTo>
                    <a:pt x="43827" y="281533"/>
                  </a:lnTo>
                  <a:lnTo>
                    <a:pt x="45300" y="283032"/>
                  </a:lnTo>
                  <a:lnTo>
                    <a:pt x="35598" y="275475"/>
                  </a:lnTo>
                  <a:lnTo>
                    <a:pt x="26631" y="274345"/>
                  </a:lnTo>
                  <a:lnTo>
                    <a:pt x="28232" y="276580"/>
                  </a:lnTo>
                  <a:lnTo>
                    <a:pt x="34137" y="279311"/>
                  </a:lnTo>
                  <a:lnTo>
                    <a:pt x="35229" y="286435"/>
                  </a:lnTo>
                  <a:lnTo>
                    <a:pt x="40767" y="285673"/>
                  </a:lnTo>
                  <a:lnTo>
                    <a:pt x="33997" y="288302"/>
                  </a:lnTo>
                  <a:lnTo>
                    <a:pt x="37604" y="289788"/>
                  </a:lnTo>
                  <a:lnTo>
                    <a:pt x="41846" y="285356"/>
                  </a:lnTo>
                  <a:lnTo>
                    <a:pt x="44996" y="293458"/>
                  </a:lnTo>
                  <a:lnTo>
                    <a:pt x="49136" y="299834"/>
                  </a:lnTo>
                  <a:lnTo>
                    <a:pt x="52959" y="301790"/>
                  </a:lnTo>
                  <a:lnTo>
                    <a:pt x="53060" y="293738"/>
                  </a:lnTo>
                  <a:lnTo>
                    <a:pt x="46151" y="283895"/>
                  </a:lnTo>
                  <a:lnTo>
                    <a:pt x="48717" y="286486"/>
                  </a:lnTo>
                  <a:lnTo>
                    <a:pt x="53314" y="289915"/>
                  </a:lnTo>
                  <a:lnTo>
                    <a:pt x="53060" y="290042"/>
                  </a:lnTo>
                  <a:lnTo>
                    <a:pt x="59156" y="300037"/>
                  </a:lnTo>
                  <a:lnTo>
                    <a:pt x="58762" y="300075"/>
                  </a:lnTo>
                  <a:lnTo>
                    <a:pt x="60706" y="303949"/>
                  </a:lnTo>
                  <a:lnTo>
                    <a:pt x="64935" y="301523"/>
                  </a:lnTo>
                  <a:lnTo>
                    <a:pt x="64122" y="300647"/>
                  </a:lnTo>
                  <a:lnTo>
                    <a:pt x="68910" y="299720"/>
                  </a:lnTo>
                  <a:lnTo>
                    <a:pt x="73494" y="301790"/>
                  </a:lnTo>
                  <a:lnTo>
                    <a:pt x="73939" y="299720"/>
                  </a:lnTo>
                  <a:lnTo>
                    <a:pt x="74371" y="297713"/>
                  </a:lnTo>
                  <a:close/>
                </a:path>
                <a:path w="109220" h="397509">
                  <a:moveTo>
                    <a:pt x="75780" y="281571"/>
                  </a:moveTo>
                  <a:lnTo>
                    <a:pt x="68364" y="277329"/>
                  </a:lnTo>
                  <a:lnTo>
                    <a:pt x="64198" y="277558"/>
                  </a:lnTo>
                  <a:lnTo>
                    <a:pt x="66154" y="280250"/>
                  </a:lnTo>
                  <a:lnTo>
                    <a:pt x="70002" y="285673"/>
                  </a:lnTo>
                  <a:lnTo>
                    <a:pt x="75780" y="281571"/>
                  </a:lnTo>
                  <a:close/>
                </a:path>
                <a:path w="109220" h="397509">
                  <a:moveTo>
                    <a:pt x="83921" y="265303"/>
                  </a:moveTo>
                  <a:lnTo>
                    <a:pt x="77444" y="261950"/>
                  </a:lnTo>
                  <a:lnTo>
                    <a:pt x="70993" y="264515"/>
                  </a:lnTo>
                  <a:lnTo>
                    <a:pt x="64198" y="263753"/>
                  </a:lnTo>
                  <a:lnTo>
                    <a:pt x="64770" y="266928"/>
                  </a:lnTo>
                  <a:lnTo>
                    <a:pt x="67144" y="269201"/>
                  </a:lnTo>
                  <a:lnTo>
                    <a:pt x="70370" y="269557"/>
                  </a:lnTo>
                  <a:lnTo>
                    <a:pt x="74968" y="268147"/>
                  </a:lnTo>
                  <a:lnTo>
                    <a:pt x="80340" y="269227"/>
                  </a:lnTo>
                  <a:lnTo>
                    <a:pt x="83921" y="265303"/>
                  </a:lnTo>
                  <a:close/>
                </a:path>
                <a:path w="109220" h="397509">
                  <a:moveTo>
                    <a:pt x="89712" y="292658"/>
                  </a:moveTo>
                  <a:lnTo>
                    <a:pt x="88150" y="289712"/>
                  </a:lnTo>
                  <a:lnTo>
                    <a:pt x="85026" y="287705"/>
                  </a:lnTo>
                  <a:lnTo>
                    <a:pt x="82448" y="288239"/>
                  </a:lnTo>
                  <a:lnTo>
                    <a:pt x="82575" y="287782"/>
                  </a:lnTo>
                  <a:lnTo>
                    <a:pt x="76885" y="285838"/>
                  </a:lnTo>
                  <a:lnTo>
                    <a:pt x="74625" y="284226"/>
                  </a:lnTo>
                  <a:lnTo>
                    <a:pt x="72301" y="289255"/>
                  </a:lnTo>
                  <a:lnTo>
                    <a:pt x="78600" y="289953"/>
                  </a:lnTo>
                  <a:lnTo>
                    <a:pt x="81610" y="291592"/>
                  </a:lnTo>
                  <a:lnTo>
                    <a:pt x="82296" y="288886"/>
                  </a:lnTo>
                  <a:lnTo>
                    <a:pt x="84162" y="290093"/>
                  </a:lnTo>
                  <a:lnTo>
                    <a:pt x="86868" y="291515"/>
                  </a:lnTo>
                  <a:lnTo>
                    <a:pt x="89712" y="292658"/>
                  </a:lnTo>
                  <a:close/>
                </a:path>
                <a:path w="109220" h="397509">
                  <a:moveTo>
                    <a:pt x="92837" y="271157"/>
                  </a:moveTo>
                  <a:lnTo>
                    <a:pt x="92532" y="268986"/>
                  </a:lnTo>
                  <a:lnTo>
                    <a:pt x="91249" y="267804"/>
                  </a:lnTo>
                  <a:lnTo>
                    <a:pt x="88963" y="267677"/>
                  </a:lnTo>
                  <a:lnTo>
                    <a:pt x="92837" y="271157"/>
                  </a:lnTo>
                  <a:close/>
                </a:path>
                <a:path w="109220" h="397509">
                  <a:moveTo>
                    <a:pt x="94335" y="383273"/>
                  </a:moveTo>
                  <a:lnTo>
                    <a:pt x="90055" y="384289"/>
                  </a:lnTo>
                  <a:lnTo>
                    <a:pt x="86309" y="380796"/>
                  </a:lnTo>
                  <a:lnTo>
                    <a:pt x="82359" y="384009"/>
                  </a:lnTo>
                  <a:lnTo>
                    <a:pt x="86118" y="385305"/>
                  </a:lnTo>
                  <a:lnTo>
                    <a:pt x="86614" y="388035"/>
                  </a:lnTo>
                  <a:lnTo>
                    <a:pt x="83540" y="390575"/>
                  </a:lnTo>
                  <a:lnTo>
                    <a:pt x="88417" y="390372"/>
                  </a:lnTo>
                  <a:lnTo>
                    <a:pt x="87503" y="396379"/>
                  </a:lnTo>
                  <a:lnTo>
                    <a:pt x="92456" y="396367"/>
                  </a:lnTo>
                  <a:lnTo>
                    <a:pt x="93662" y="392506"/>
                  </a:lnTo>
                  <a:lnTo>
                    <a:pt x="90335" y="389242"/>
                  </a:lnTo>
                  <a:lnTo>
                    <a:pt x="88531" y="386321"/>
                  </a:lnTo>
                  <a:lnTo>
                    <a:pt x="91567" y="387883"/>
                  </a:lnTo>
                  <a:lnTo>
                    <a:pt x="94018" y="386753"/>
                  </a:lnTo>
                  <a:lnTo>
                    <a:pt x="94335" y="383273"/>
                  </a:lnTo>
                  <a:close/>
                </a:path>
                <a:path w="109220" h="397509">
                  <a:moveTo>
                    <a:pt x="95516" y="378637"/>
                  </a:moveTo>
                  <a:lnTo>
                    <a:pt x="94462" y="377596"/>
                  </a:lnTo>
                  <a:lnTo>
                    <a:pt x="93179" y="377469"/>
                  </a:lnTo>
                  <a:lnTo>
                    <a:pt x="91655" y="378256"/>
                  </a:lnTo>
                  <a:lnTo>
                    <a:pt x="92938" y="378383"/>
                  </a:lnTo>
                  <a:lnTo>
                    <a:pt x="94234" y="378523"/>
                  </a:lnTo>
                  <a:lnTo>
                    <a:pt x="95516" y="378637"/>
                  </a:lnTo>
                  <a:close/>
                </a:path>
                <a:path w="109220" h="397509">
                  <a:moveTo>
                    <a:pt x="97078" y="366979"/>
                  </a:moveTo>
                  <a:lnTo>
                    <a:pt x="92583" y="369900"/>
                  </a:lnTo>
                  <a:lnTo>
                    <a:pt x="88607" y="369582"/>
                  </a:lnTo>
                  <a:lnTo>
                    <a:pt x="89712" y="363918"/>
                  </a:lnTo>
                  <a:lnTo>
                    <a:pt x="87693" y="364896"/>
                  </a:lnTo>
                  <a:lnTo>
                    <a:pt x="85953" y="364591"/>
                  </a:lnTo>
                  <a:lnTo>
                    <a:pt x="84531" y="362991"/>
                  </a:lnTo>
                  <a:lnTo>
                    <a:pt x="81292" y="360489"/>
                  </a:lnTo>
                  <a:lnTo>
                    <a:pt x="77406" y="363499"/>
                  </a:lnTo>
                  <a:lnTo>
                    <a:pt x="73863" y="363105"/>
                  </a:lnTo>
                  <a:lnTo>
                    <a:pt x="76758" y="365493"/>
                  </a:lnTo>
                  <a:lnTo>
                    <a:pt x="87007" y="366852"/>
                  </a:lnTo>
                  <a:lnTo>
                    <a:pt x="86220" y="372033"/>
                  </a:lnTo>
                  <a:lnTo>
                    <a:pt x="81076" y="373189"/>
                  </a:lnTo>
                  <a:lnTo>
                    <a:pt x="81775" y="366420"/>
                  </a:lnTo>
                  <a:lnTo>
                    <a:pt x="76555" y="367347"/>
                  </a:lnTo>
                  <a:lnTo>
                    <a:pt x="76695" y="369620"/>
                  </a:lnTo>
                  <a:lnTo>
                    <a:pt x="76822" y="372757"/>
                  </a:lnTo>
                  <a:lnTo>
                    <a:pt x="81851" y="377418"/>
                  </a:lnTo>
                  <a:lnTo>
                    <a:pt x="88430" y="373430"/>
                  </a:lnTo>
                  <a:lnTo>
                    <a:pt x="84721" y="380136"/>
                  </a:lnTo>
                  <a:lnTo>
                    <a:pt x="87769" y="379463"/>
                  </a:lnTo>
                  <a:lnTo>
                    <a:pt x="90246" y="377291"/>
                  </a:lnTo>
                  <a:lnTo>
                    <a:pt x="91274" y="374345"/>
                  </a:lnTo>
                  <a:lnTo>
                    <a:pt x="92621" y="371424"/>
                  </a:lnTo>
                  <a:lnTo>
                    <a:pt x="94564" y="368973"/>
                  </a:lnTo>
                  <a:lnTo>
                    <a:pt x="97078" y="366979"/>
                  </a:lnTo>
                  <a:close/>
                </a:path>
                <a:path w="109220" h="397509">
                  <a:moveTo>
                    <a:pt x="99390" y="275463"/>
                  </a:moveTo>
                  <a:lnTo>
                    <a:pt x="98196" y="274650"/>
                  </a:lnTo>
                  <a:lnTo>
                    <a:pt x="96901" y="274002"/>
                  </a:lnTo>
                  <a:lnTo>
                    <a:pt x="95529" y="273532"/>
                  </a:lnTo>
                  <a:lnTo>
                    <a:pt x="98107" y="274815"/>
                  </a:lnTo>
                  <a:lnTo>
                    <a:pt x="99390" y="275463"/>
                  </a:lnTo>
                  <a:close/>
                </a:path>
                <a:path w="109220" h="397509">
                  <a:moveTo>
                    <a:pt x="102882" y="340956"/>
                  </a:moveTo>
                  <a:lnTo>
                    <a:pt x="100990" y="338391"/>
                  </a:lnTo>
                  <a:lnTo>
                    <a:pt x="98259" y="336397"/>
                  </a:lnTo>
                  <a:lnTo>
                    <a:pt x="95148" y="335584"/>
                  </a:lnTo>
                  <a:lnTo>
                    <a:pt x="96291" y="338442"/>
                  </a:lnTo>
                  <a:lnTo>
                    <a:pt x="97713" y="341134"/>
                  </a:lnTo>
                  <a:lnTo>
                    <a:pt x="99390" y="343712"/>
                  </a:lnTo>
                  <a:lnTo>
                    <a:pt x="102882" y="340956"/>
                  </a:lnTo>
                  <a:close/>
                </a:path>
                <a:path w="109220" h="397509">
                  <a:moveTo>
                    <a:pt x="103797" y="394017"/>
                  </a:moveTo>
                  <a:lnTo>
                    <a:pt x="102704" y="389877"/>
                  </a:lnTo>
                  <a:lnTo>
                    <a:pt x="98259" y="390461"/>
                  </a:lnTo>
                  <a:lnTo>
                    <a:pt x="98552" y="393534"/>
                  </a:lnTo>
                  <a:lnTo>
                    <a:pt x="100545" y="396100"/>
                  </a:lnTo>
                  <a:lnTo>
                    <a:pt x="103263" y="397446"/>
                  </a:lnTo>
                  <a:lnTo>
                    <a:pt x="103797" y="394017"/>
                  </a:lnTo>
                  <a:close/>
                </a:path>
                <a:path w="109220" h="397509">
                  <a:moveTo>
                    <a:pt x="106819" y="362331"/>
                  </a:moveTo>
                  <a:lnTo>
                    <a:pt x="105651" y="357416"/>
                  </a:lnTo>
                  <a:lnTo>
                    <a:pt x="103949" y="350316"/>
                  </a:lnTo>
                  <a:lnTo>
                    <a:pt x="98259" y="349300"/>
                  </a:lnTo>
                  <a:lnTo>
                    <a:pt x="102019" y="348551"/>
                  </a:lnTo>
                  <a:lnTo>
                    <a:pt x="100152" y="345706"/>
                  </a:lnTo>
                  <a:lnTo>
                    <a:pt x="96659" y="344474"/>
                  </a:lnTo>
                  <a:lnTo>
                    <a:pt x="95516" y="348551"/>
                  </a:lnTo>
                  <a:lnTo>
                    <a:pt x="94805" y="341160"/>
                  </a:lnTo>
                  <a:lnTo>
                    <a:pt x="94602" y="339839"/>
                  </a:lnTo>
                  <a:lnTo>
                    <a:pt x="93649" y="333832"/>
                  </a:lnTo>
                  <a:lnTo>
                    <a:pt x="93560" y="333248"/>
                  </a:lnTo>
                  <a:lnTo>
                    <a:pt x="93510" y="333070"/>
                  </a:lnTo>
                  <a:lnTo>
                    <a:pt x="92989" y="331520"/>
                  </a:lnTo>
                  <a:lnTo>
                    <a:pt x="91109" y="325780"/>
                  </a:lnTo>
                  <a:lnTo>
                    <a:pt x="86779" y="319747"/>
                  </a:lnTo>
                  <a:lnTo>
                    <a:pt x="83997" y="317246"/>
                  </a:lnTo>
                  <a:lnTo>
                    <a:pt x="85648" y="313283"/>
                  </a:lnTo>
                  <a:lnTo>
                    <a:pt x="84480" y="312928"/>
                  </a:lnTo>
                  <a:lnTo>
                    <a:pt x="81635" y="312026"/>
                  </a:lnTo>
                  <a:lnTo>
                    <a:pt x="79578" y="309435"/>
                  </a:lnTo>
                  <a:lnTo>
                    <a:pt x="78498" y="307124"/>
                  </a:lnTo>
                  <a:lnTo>
                    <a:pt x="77698" y="305371"/>
                  </a:lnTo>
                  <a:lnTo>
                    <a:pt x="76327" y="303403"/>
                  </a:lnTo>
                  <a:lnTo>
                    <a:pt x="75806" y="307124"/>
                  </a:lnTo>
                  <a:lnTo>
                    <a:pt x="71208" y="301155"/>
                  </a:lnTo>
                  <a:lnTo>
                    <a:pt x="66014" y="303784"/>
                  </a:lnTo>
                  <a:lnTo>
                    <a:pt x="63690" y="308546"/>
                  </a:lnTo>
                  <a:lnTo>
                    <a:pt x="67691" y="309054"/>
                  </a:lnTo>
                  <a:lnTo>
                    <a:pt x="61315" y="310692"/>
                  </a:lnTo>
                  <a:lnTo>
                    <a:pt x="60807" y="309740"/>
                  </a:lnTo>
                  <a:lnTo>
                    <a:pt x="57924" y="308178"/>
                  </a:lnTo>
                  <a:lnTo>
                    <a:pt x="58394" y="308241"/>
                  </a:lnTo>
                  <a:lnTo>
                    <a:pt x="58508" y="305562"/>
                  </a:lnTo>
                  <a:lnTo>
                    <a:pt x="57340" y="303631"/>
                  </a:lnTo>
                  <a:lnTo>
                    <a:pt x="54902" y="302437"/>
                  </a:lnTo>
                  <a:lnTo>
                    <a:pt x="53276" y="305676"/>
                  </a:lnTo>
                  <a:lnTo>
                    <a:pt x="54914" y="307454"/>
                  </a:lnTo>
                  <a:lnTo>
                    <a:pt x="51841" y="307606"/>
                  </a:lnTo>
                  <a:lnTo>
                    <a:pt x="54254" y="310235"/>
                  </a:lnTo>
                  <a:lnTo>
                    <a:pt x="55384" y="311581"/>
                  </a:lnTo>
                  <a:lnTo>
                    <a:pt x="46240" y="307111"/>
                  </a:lnTo>
                  <a:lnTo>
                    <a:pt x="40982" y="310603"/>
                  </a:lnTo>
                  <a:lnTo>
                    <a:pt x="43878" y="314401"/>
                  </a:lnTo>
                  <a:lnTo>
                    <a:pt x="49060" y="315506"/>
                  </a:lnTo>
                  <a:lnTo>
                    <a:pt x="54648" y="316382"/>
                  </a:lnTo>
                  <a:lnTo>
                    <a:pt x="55714" y="317220"/>
                  </a:lnTo>
                  <a:lnTo>
                    <a:pt x="52209" y="316153"/>
                  </a:lnTo>
                  <a:lnTo>
                    <a:pt x="52933" y="321297"/>
                  </a:lnTo>
                  <a:lnTo>
                    <a:pt x="43167" y="326567"/>
                  </a:lnTo>
                  <a:lnTo>
                    <a:pt x="53340" y="328129"/>
                  </a:lnTo>
                  <a:lnTo>
                    <a:pt x="52171" y="322973"/>
                  </a:lnTo>
                  <a:lnTo>
                    <a:pt x="61531" y="318947"/>
                  </a:lnTo>
                  <a:lnTo>
                    <a:pt x="58661" y="318096"/>
                  </a:lnTo>
                  <a:lnTo>
                    <a:pt x="58470" y="315391"/>
                  </a:lnTo>
                  <a:lnTo>
                    <a:pt x="58762" y="315760"/>
                  </a:lnTo>
                  <a:lnTo>
                    <a:pt x="62750" y="313969"/>
                  </a:lnTo>
                  <a:lnTo>
                    <a:pt x="67132" y="316877"/>
                  </a:lnTo>
                  <a:lnTo>
                    <a:pt x="71183" y="312928"/>
                  </a:lnTo>
                  <a:lnTo>
                    <a:pt x="68376" y="316547"/>
                  </a:lnTo>
                  <a:lnTo>
                    <a:pt x="71602" y="321640"/>
                  </a:lnTo>
                  <a:lnTo>
                    <a:pt x="69075" y="318604"/>
                  </a:lnTo>
                  <a:lnTo>
                    <a:pt x="64668" y="316865"/>
                  </a:lnTo>
                  <a:lnTo>
                    <a:pt x="61493" y="319493"/>
                  </a:lnTo>
                  <a:lnTo>
                    <a:pt x="60477" y="322376"/>
                  </a:lnTo>
                  <a:lnTo>
                    <a:pt x="71793" y="326504"/>
                  </a:lnTo>
                  <a:lnTo>
                    <a:pt x="73494" y="328129"/>
                  </a:lnTo>
                  <a:lnTo>
                    <a:pt x="72771" y="323494"/>
                  </a:lnTo>
                  <a:lnTo>
                    <a:pt x="75387" y="327609"/>
                  </a:lnTo>
                  <a:lnTo>
                    <a:pt x="76174" y="331520"/>
                  </a:lnTo>
                  <a:lnTo>
                    <a:pt x="75133" y="330517"/>
                  </a:lnTo>
                  <a:lnTo>
                    <a:pt x="73914" y="329349"/>
                  </a:lnTo>
                  <a:lnTo>
                    <a:pt x="71335" y="327660"/>
                  </a:lnTo>
                  <a:lnTo>
                    <a:pt x="68440" y="326466"/>
                  </a:lnTo>
                  <a:lnTo>
                    <a:pt x="69392" y="330517"/>
                  </a:lnTo>
                  <a:lnTo>
                    <a:pt x="66827" y="329577"/>
                  </a:lnTo>
                  <a:lnTo>
                    <a:pt x="65201" y="328803"/>
                  </a:lnTo>
                  <a:lnTo>
                    <a:pt x="66382" y="330365"/>
                  </a:lnTo>
                  <a:lnTo>
                    <a:pt x="63855" y="328930"/>
                  </a:lnTo>
                  <a:lnTo>
                    <a:pt x="60706" y="329577"/>
                  </a:lnTo>
                  <a:lnTo>
                    <a:pt x="63500" y="331939"/>
                  </a:lnTo>
                  <a:lnTo>
                    <a:pt x="66090" y="334518"/>
                  </a:lnTo>
                  <a:lnTo>
                    <a:pt x="68440" y="337312"/>
                  </a:lnTo>
                  <a:lnTo>
                    <a:pt x="64262" y="334733"/>
                  </a:lnTo>
                  <a:lnTo>
                    <a:pt x="61302" y="330568"/>
                  </a:lnTo>
                  <a:lnTo>
                    <a:pt x="56832" y="328396"/>
                  </a:lnTo>
                  <a:lnTo>
                    <a:pt x="56184" y="335648"/>
                  </a:lnTo>
                  <a:lnTo>
                    <a:pt x="63817" y="336892"/>
                  </a:lnTo>
                  <a:lnTo>
                    <a:pt x="70180" y="346024"/>
                  </a:lnTo>
                  <a:lnTo>
                    <a:pt x="67183" y="344601"/>
                  </a:lnTo>
                  <a:lnTo>
                    <a:pt x="59131" y="343814"/>
                  </a:lnTo>
                  <a:lnTo>
                    <a:pt x="60223" y="348018"/>
                  </a:lnTo>
                  <a:lnTo>
                    <a:pt x="64173" y="353771"/>
                  </a:lnTo>
                  <a:lnTo>
                    <a:pt x="68808" y="349250"/>
                  </a:lnTo>
                  <a:lnTo>
                    <a:pt x="69278" y="354736"/>
                  </a:lnTo>
                  <a:lnTo>
                    <a:pt x="75450" y="353314"/>
                  </a:lnTo>
                  <a:lnTo>
                    <a:pt x="76771" y="355104"/>
                  </a:lnTo>
                  <a:lnTo>
                    <a:pt x="77165" y="355130"/>
                  </a:lnTo>
                  <a:lnTo>
                    <a:pt x="78486" y="356603"/>
                  </a:lnTo>
                  <a:lnTo>
                    <a:pt x="77965" y="355180"/>
                  </a:lnTo>
                  <a:lnTo>
                    <a:pt x="83921" y="355485"/>
                  </a:lnTo>
                  <a:lnTo>
                    <a:pt x="84289" y="350240"/>
                  </a:lnTo>
                  <a:lnTo>
                    <a:pt x="78549" y="348259"/>
                  </a:lnTo>
                  <a:lnTo>
                    <a:pt x="77673" y="338620"/>
                  </a:lnTo>
                  <a:lnTo>
                    <a:pt x="82829" y="338378"/>
                  </a:lnTo>
                  <a:lnTo>
                    <a:pt x="82905" y="337312"/>
                  </a:lnTo>
                  <a:lnTo>
                    <a:pt x="83172" y="333832"/>
                  </a:lnTo>
                  <a:lnTo>
                    <a:pt x="87693" y="334403"/>
                  </a:lnTo>
                  <a:lnTo>
                    <a:pt x="89039" y="339839"/>
                  </a:lnTo>
                  <a:lnTo>
                    <a:pt x="82359" y="338442"/>
                  </a:lnTo>
                  <a:lnTo>
                    <a:pt x="82270" y="341680"/>
                  </a:lnTo>
                  <a:lnTo>
                    <a:pt x="84442" y="343877"/>
                  </a:lnTo>
                  <a:lnTo>
                    <a:pt x="87414" y="344678"/>
                  </a:lnTo>
                  <a:lnTo>
                    <a:pt x="85979" y="345414"/>
                  </a:lnTo>
                  <a:lnTo>
                    <a:pt x="84569" y="346189"/>
                  </a:lnTo>
                  <a:lnTo>
                    <a:pt x="83172" y="346989"/>
                  </a:lnTo>
                  <a:lnTo>
                    <a:pt x="84467" y="349999"/>
                  </a:lnTo>
                  <a:lnTo>
                    <a:pt x="88519" y="350469"/>
                  </a:lnTo>
                  <a:lnTo>
                    <a:pt x="96329" y="355384"/>
                  </a:lnTo>
                  <a:lnTo>
                    <a:pt x="86842" y="359117"/>
                  </a:lnTo>
                  <a:lnTo>
                    <a:pt x="95529" y="357428"/>
                  </a:lnTo>
                  <a:lnTo>
                    <a:pt x="94170" y="358648"/>
                  </a:lnTo>
                  <a:lnTo>
                    <a:pt x="92760" y="359816"/>
                  </a:lnTo>
                  <a:lnTo>
                    <a:pt x="91274" y="360908"/>
                  </a:lnTo>
                  <a:lnTo>
                    <a:pt x="94869" y="362483"/>
                  </a:lnTo>
                  <a:lnTo>
                    <a:pt x="99771" y="362750"/>
                  </a:lnTo>
                  <a:lnTo>
                    <a:pt x="102882" y="360908"/>
                  </a:lnTo>
                  <a:lnTo>
                    <a:pt x="101917" y="359676"/>
                  </a:lnTo>
                  <a:lnTo>
                    <a:pt x="100888" y="358508"/>
                  </a:lnTo>
                  <a:lnTo>
                    <a:pt x="99771" y="357428"/>
                  </a:lnTo>
                  <a:lnTo>
                    <a:pt x="106819" y="362331"/>
                  </a:lnTo>
                  <a:close/>
                </a:path>
                <a:path w="109220" h="397509">
                  <a:moveTo>
                    <a:pt x="109067" y="377672"/>
                  </a:moveTo>
                  <a:lnTo>
                    <a:pt x="105638" y="378104"/>
                  </a:lnTo>
                  <a:lnTo>
                    <a:pt x="104013" y="380326"/>
                  </a:lnTo>
                  <a:lnTo>
                    <a:pt x="106006" y="383476"/>
                  </a:lnTo>
                  <a:lnTo>
                    <a:pt x="107721" y="381901"/>
                  </a:lnTo>
                  <a:lnTo>
                    <a:pt x="108737" y="379971"/>
                  </a:lnTo>
                  <a:lnTo>
                    <a:pt x="109067" y="37767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4935398" y="8002993"/>
              <a:ext cx="400685" cy="245745"/>
            </a:xfrm>
            <a:custGeom>
              <a:avLst/>
              <a:gdLst/>
              <a:ahLst/>
              <a:cxnLst/>
              <a:rect l="l" t="t" r="r" b="b"/>
              <a:pathLst>
                <a:path w="400685" h="245745">
                  <a:moveTo>
                    <a:pt x="9537" y="0"/>
                  </a:moveTo>
                  <a:lnTo>
                    <a:pt x="6108" y="431"/>
                  </a:lnTo>
                  <a:lnTo>
                    <a:pt x="4483" y="2654"/>
                  </a:lnTo>
                  <a:lnTo>
                    <a:pt x="6477" y="5803"/>
                  </a:lnTo>
                  <a:lnTo>
                    <a:pt x="8191" y="4229"/>
                  </a:lnTo>
                  <a:lnTo>
                    <a:pt x="9207" y="2298"/>
                  </a:lnTo>
                  <a:lnTo>
                    <a:pt x="9537" y="0"/>
                  </a:lnTo>
                  <a:close/>
                </a:path>
                <a:path w="400685" h="245745">
                  <a:moveTo>
                    <a:pt x="15709" y="33032"/>
                  </a:moveTo>
                  <a:lnTo>
                    <a:pt x="14427" y="33820"/>
                  </a:lnTo>
                  <a:lnTo>
                    <a:pt x="11849" y="35356"/>
                  </a:lnTo>
                  <a:lnTo>
                    <a:pt x="13195" y="34696"/>
                  </a:lnTo>
                  <a:lnTo>
                    <a:pt x="14490" y="33909"/>
                  </a:lnTo>
                  <a:lnTo>
                    <a:pt x="15709" y="33032"/>
                  </a:lnTo>
                  <a:close/>
                </a:path>
                <a:path w="400685" h="245745">
                  <a:moveTo>
                    <a:pt x="17424" y="19977"/>
                  </a:moveTo>
                  <a:lnTo>
                    <a:pt x="8712" y="10858"/>
                  </a:lnTo>
                  <a:lnTo>
                    <a:pt x="0" y="18986"/>
                  </a:lnTo>
                  <a:lnTo>
                    <a:pt x="13868" y="22860"/>
                  </a:lnTo>
                  <a:lnTo>
                    <a:pt x="17272" y="22999"/>
                  </a:lnTo>
                  <a:lnTo>
                    <a:pt x="17424" y="19977"/>
                  </a:lnTo>
                  <a:close/>
                </a:path>
                <a:path w="400685" h="245745">
                  <a:moveTo>
                    <a:pt x="17957" y="54813"/>
                  </a:moveTo>
                  <a:lnTo>
                    <a:pt x="15100" y="46736"/>
                  </a:lnTo>
                  <a:lnTo>
                    <a:pt x="15709" y="42773"/>
                  </a:lnTo>
                  <a:lnTo>
                    <a:pt x="12801" y="45008"/>
                  </a:lnTo>
                  <a:lnTo>
                    <a:pt x="10223" y="43738"/>
                  </a:lnTo>
                  <a:lnTo>
                    <a:pt x="9156" y="40449"/>
                  </a:lnTo>
                  <a:lnTo>
                    <a:pt x="9321" y="45275"/>
                  </a:lnTo>
                  <a:lnTo>
                    <a:pt x="8813" y="52412"/>
                  </a:lnTo>
                  <a:lnTo>
                    <a:pt x="12280" y="56311"/>
                  </a:lnTo>
                  <a:lnTo>
                    <a:pt x="17957" y="54813"/>
                  </a:lnTo>
                  <a:close/>
                </a:path>
                <a:path w="400685" h="245745">
                  <a:moveTo>
                    <a:pt x="32372" y="45834"/>
                  </a:moveTo>
                  <a:lnTo>
                    <a:pt x="29273" y="41198"/>
                  </a:lnTo>
                  <a:lnTo>
                    <a:pt x="25781" y="37998"/>
                  </a:lnTo>
                  <a:lnTo>
                    <a:pt x="21894" y="37947"/>
                  </a:lnTo>
                  <a:lnTo>
                    <a:pt x="17653" y="42773"/>
                  </a:lnTo>
                  <a:lnTo>
                    <a:pt x="20929" y="43840"/>
                  </a:lnTo>
                  <a:lnTo>
                    <a:pt x="22199" y="46418"/>
                  </a:lnTo>
                  <a:lnTo>
                    <a:pt x="19964" y="49326"/>
                  </a:lnTo>
                  <a:lnTo>
                    <a:pt x="24523" y="48069"/>
                  </a:lnTo>
                  <a:lnTo>
                    <a:pt x="26873" y="43319"/>
                  </a:lnTo>
                  <a:lnTo>
                    <a:pt x="28130" y="48196"/>
                  </a:lnTo>
                  <a:lnTo>
                    <a:pt x="27901" y="46520"/>
                  </a:lnTo>
                  <a:lnTo>
                    <a:pt x="27901" y="44831"/>
                  </a:lnTo>
                  <a:lnTo>
                    <a:pt x="28130" y="43141"/>
                  </a:lnTo>
                  <a:lnTo>
                    <a:pt x="29565" y="44005"/>
                  </a:lnTo>
                  <a:lnTo>
                    <a:pt x="30975" y="44907"/>
                  </a:lnTo>
                  <a:lnTo>
                    <a:pt x="32372" y="45834"/>
                  </a:lnTo>
                  <a:close/>
                </a:path>
                <a:path w="400685" h="245745">
                  <a:moveTo>
                    <a:pt x="33718" y="16268"/>
                  </a:moveTo>
                  <a:lnTo>
                    <a:pt x="27063" y="13817"/>
                  </a:lnTo>
                  <a:lnTo>
                    <a:pt x="23825" y="12357"/>
                  </a:lnTo>
                  <a:lnTo>
                    <a:pt x="31089" y="12357"/>
                  </a:lnTo>
                  <a:lnTo>
                    <a:pt x="25793" y="11023"/>
                  </a:lnTo>
                  <a:lnTo>
                    <a:pt x="20040" y="4953"/>
                  </a:lnTo>
                  <a:lnTo>
                    <a:pt x="17018" y="3238"/>
                  </a:lnTo>
                  <a:lnTo>
                    <a:pt x="12649" y="5422"/>
                  </a:lnTo>
                  <a:lnTo>
                    <a:pt x="16002" y="7366"/>
                  </a:lnTo>
                  <a:lnTo>
                    <a:pt x="17018" y="10680"/>
                  </a:lnTo>
                  <a:lnTo>
                    <a:pt x="21043" y="16052"/>
                  </a:lnTo>
                  <a:lnTo>
                    <a:pt x="14960" y="16929"/>
                  </a:lnTo>
                  <a:lnTo>
                    <a:pt x="17233" y="19481"/>
                  </a:lnTo>
                  <a:lnTo>
                    <a:pt x="19291" y="22212"/>
                  </a:lnTo>
                  <a:lnTo>
                    <a:pt x="21145" y="25095"/>
                  </a:lnTo>
                  <a:lnTo>
                    <a:pt x="17043" y="24307"/>
                  </a:lnTo>
                  <a:lnTo>
                    <a:pt x="12966" y="23380"/>
                  </a:lnTo>
                  <a:lnTo>
                    <a:pt x="8788" y="23152"/>
                  </a:lnTo>
                  <a:lnTo>
                    <a:pt x="9118" y="27609"/>
                  </a:lnTo>
                  <a:lnTo>
                    <a:pt x="17068" y="32651"/>
                  </a:lnTo>
                  <a:lnTo>
                    <a:pt x="20764" y="28905"/>
                  </a:lnTo>
                  <a:lnTo>
                    <a:pt x="21145" y="33210"/>
                  </a:lnTo>
                  <a:lnTo>
                    <a:pt x="23431" y="29603"/>
                  </a:lnTo>
                  <a:lnTo>
                    <a:pt x="27774" y="27000"/>
                  </a:lnTo>
                  <a:lnTo>
                    <a:pt x="31991" y="29337"/>
                  </a:lnTo>
                  <a:lnTo>
                    <a:pt x="25450" y="24955"/>
                  </a:lnTo>
                  <a:lnTo>
                    <a:pt x="24942" y="18249"/>
                  </a:lnTo>
                  <a:lnTo>
                    <a:pt x="28803" y="17868"/>
                  </a:lnTo>
                  <a:lnTo>
                    <a:pt x="33553" y="20853"/>
                  </a:lnTo>
                  <a:lnTo>
                    <a:pt x="33718" y="16268"/>
                  </a:lnTo>
                  <a:close/>
                </a:path>
                <a:path w="400685" h="245745">
                  <a:moveTo>
                    <a:pt x="34315" y="33134"/>
                  </a:moveTo>
                  <a:lnTo>
                    <a:pt x="28740" y="32918"/>
                  </a:lnTo>
                  <a:lnTo>
                    <a:pt x="27317" y="29387"/>
                  </a:lnTo>
                  <a:lnTo>
                    <a:pt x="23596" y="34188"/>
                  </a:lnTo>
                  <a:lnTo>
                    <a:pt x="30403" y="36080"/>
                  </a:lnTo>
                  <a:lnTo>
                    <a:pt x="33553" y="37503"/>
                  </a:lnTo>
                  <a:lnTo>
                    <a:pt x="34315" y="33134"/>
                  </a:lnTo>
                  <a:close/>
                </a:path>
                <a:path w="400685" h="245745">
                  <a:moveTo>
                    <a:pt x="41668" y="36753"/>
                  </a:moveTo>
                  <a:lnTo>
                    <a:pt x="38442" y="32778"/>
                  </a:lnTo>
                  <a:lnTo>
                    <a:pt x="35496" y="28435"/>
                  </a:lnTo>
                  <a:lnTo>
                    <a:pt x="31191" y="25527"/>
                  </a:lnTo>
                  <a:lnTo>
                    <a:pt x="33642" y="29591"/>
                  </a:lnTo>
                  <a:lnTo>
                    <a:pt x="36144" y="33642"/>
                  </a:lnTo>
                  <a:lnTo>
                    <a:pt x="38925" y="37503"/>
                  </a:lnTo>
                  <a:lnTo>
                    <a:pt x="41668" y="36753"/>
                  </a:lnTo>
                  <a:close/>
                </a:path>
                <a:path w="400685" h="245745">
                  <a:moveTo>
                    <a:pt x="43002" y="64985"/>
                  </a:moveTo>
                  <a:lnTo>
                    <a:pt x="37058" y="66675"/>
                  </a:lnTo>
                  <a:lnTo>
                    <a:pt x="36537" y="57289"/>
                  </a:lnTo>
                  <a:lnTo>
                    <a:pt x="28130" y="58458"/>
                  </a:lnTo>
                  <a:lnTo>
                    <a:pt x="29362" y="61137"/>
                  </a:lnTo>
                  <a:lnTo>
                    <a:pt x="30784" y="63715"/>
                  </a:lnTo>
                  <a:lnTo>
                    <a:pt x="32372" y="66192"/>
                  </a:lnTo>
                  <a:lnTo>
                    <a:pt x="28702" y="65443"/>
                  </a:lnTo>
                  <a:lnTo>
                    <a:pt x="25971" y="61595"/>
                  </a:lnTo>
                  <a:lnTo>
                    <a:pt x="23456" y="60401"/>
                  </a:lnTo>
                  <a:lnTo>
                    <a:pt x="22758" y="63220"/>
                  </a:lnTo>
                  <a:lnTo>
                    <a:pt x="23279" y="65798"/>
                  </a:lnTo>
                  <a:lnTo>
                    <a:pt x="25006" y="68135"/>
                  </a:lnTo>
                  <a:lnTo>
                    <a:pt x="26924" y="67564"/>
                  </a:lnTo>
                  <a:lnTo>
                    <a:pt x="31394" y="75196"/>
                  </a:lnTo>
                  <a:lnTo>
                    <a:pt x="35064" y="77812"/>
                  </a:lnTo>
                  <a:lnTo>
                    <a:pt x="37287" y="73012"/>
                  </a:lnTo>
                  <a:lnTo>
                    <a:pt x="38379" y="74790"/>
                  </a:lnTo>
                  <a:lnTo>
                    <a:pt x="38925" y="78879"/>
                  </a:lnTo>
                  <a:lnTo>
                    <a:pt x="41440" y="75933"/>
                  </a:lnTo>
                  <a:lnTo>
                    <a:pt x="43002" y="64985"/>
                  </a:lnTo>
                  <a:close/>
                </a:path>
                <a:path w="400685" h="245745">
                  <a:moveTo>
                    <a:pt x="43688" y="78422"/>
                  </a:moveTo>
                  <a:lnTo>
                    <a:pt x="43599" y="77114"/>
                  </a:lnTo>
                  <a:lnTo>
                    <a:pt x="43599" y="81026"/>
                  </a:lnTo>
                  <a:lnTo>
                    <a:pt x="43688" y="79730"/>
                  </a:lnTo>
                  <a:lnTo>
                    <a:pt x="43688" y="78422"/>
                  </a:lnTo>
                  <a:close/>
                </a:path>
                <a:path w="400685" h="245745">
                  <a:moveTo>
                    <a:pt x="48602" y="71412"/>
                  </a:moveTo>
                  <a:lnTo>
                    <a:pt x="45275" y="70472"/>
                  </a:lnTo>
                  <a:lnTo>
                    <a:pt x="42875" y="72339"/>
                  </a:lnTo>
                  <a:lnTo>
                    <a:pt x="42418" y="75653"/>
                  </a:lnTo>
                  <a:lnTo>
                    <a:pt x="45085" y="75120"/>
                  </a:lnTo>
                  <a:lnTo>
                    <a:pt x="47142" y="73710"/>
                  </a:lnTo>
                  <a:lnTo>
                    <a:pt x="48602" y="71412"/>
                  </a:lnTo>
                  <a:close/>
                </a:path>
                <a:path w="400685" h="245745">
                  <a:moveTo>
                    <a:pt x="49403" y="48247"/>
                  </a:moveTo>
                  <a:lnTo>
                    <a:pt x="49187" y="44450"/>
                  </a:lnTo>
                  <a:lnTo>
                    <a:pt x="45935" y="41529"/>
                  </a:lnTo>
                  <a:lnTo>
                    <a:pt x="42049" y="42392"/>
                  </a:lnTo>
                  <a:lnTo>
                    <a:pt x="43789" y="45059"/>
                  </a:lnTo>
                  <a:lnTo>
                    <a:pt x="46380" y="47193"/>
                  </a:lnTo>
                  <a:lnTo>
                    <a:pt x="49403" y="48247"/>
                  </a:lnTo>
                  <a:close/>
                </a:path>
                <a:path w="400685" h="245745">
                  <a:moveTo>
                    <a:pt x="51676" y="81762"/>
                  </a:moveTo>
                  <a:lnTo>
                    <a:pt x="41732" y="83146"/>
                  </a:lnTo>
                  <a:lnTo>
                    <a:pt x="39293" y="82638"/>
                  </a:lnTo>
                  <a:lnTo>
                    <a:pt x="42075" y="83972"/>
                  </a:lnTo>
                  <a:lnTo>
                    <a:pt x="44792" y="85407"/>
                  </a:lnTo>
                  <a:lnTo>
                    <a:pt x="47472" y="86944"/>
                  </a:lnTo>
                  <a:lnTo>
                    <a:pt x="51676" y="81762"/>
                  </a:lnTo>
                  <a:close/>
                </a:path>
                <a:path w="400685" h="245745">
                  <a:moveTo>
                    <a:pt x="53276" y="42138"/>
                  </a:moveTo>
                  <a:lnTo>
                    <a:pt x="51828" y="38658"/>
                  </a:lnTo>
                  <a:lnTo>
                    <a:pt x="48996" y="37744"/>
                  </a:lnTo>
                  <a:lnTo>
                    <a:pt x="46291" y="40627"/>
                  </a:lnTo>
                  <a:lnTo>
                    <a:pt x="47294" y="42049"/>
                  </a:lnTo>
                  <a:lnTo>
                    <a:pt x="48463" y="43345"/>
                  </a:lnTo>
                  <a:lnTo>
                    <a:pt x="49784" y="44488"/>
                  </a:lnTo>
                  <a:lnTo>
                    <a:pt x="53276" y="42138"/>
                  </a:lnTo>
                  <a:close/>
                </a:path>
                <a:path w="400685" h="245745">
                  <a:moveTo>
                    <a:pt x="59524" y="65481"/>
                  </a:moveTo>
                  <a:lnTo>
                    <a:pt x="47510" y="60413"/>
                  </a:lnTo>
                  <a:lnTo>
                    <a:pt x="43167" y="60769"/>
                  </a:lnTo>
                  <a:lnTo>
                    <a:pt x="48082" y="65100"/>
                  </a:lnTo>
                  <a:lnTo>
                    <a:pt x="53543" y="68110"/>
                  </a:lnTo>
                  <a:lnTo>
                    <a:pt x="59461" y="70827"/>
                  </a:lnTo>
                  <a:lnTo>
                    <a:pt x="59524" y="65481"/>
                  </a:lnTo>
                  <a:close/>
                </a:path>
                <a:path w="400685" h="245745">
                  <a:moveTo>
                    <a:pt x="59969" y="41427"/>
                  </a:moveTo>
                  <a:lnTo>
                    <a:pt x="58267" y="39598"/>
                  </a:lnTo>
                  <a:lnTo>
                    <a:pt x="55206" y="39446"/>
                  </a:lnTo>
                  <a:lnTo>
                    <a:pt x="55067" y="42519"/>
                  </a:lnTo>
                  <a:lnTo>
                    <a:pt x="56781" y="44348"/>
                  </a:lnTo>
                  <a:lnTo>
                    <a:pt x="59829" y="44488"/>
                  </a:lnTo>
                  <a:lnTo>
                    <a:pt x="59969" y="41427"/>
                  </a:lnTo>
                  <a:close/>
                </a:path>
                <a:path w="400685" h="245745">
                  <a:moveTo>
                    <a:pt x="63703" y="61899"/>
                  </a:moveTo>
                  <a:lnTo>
                    <a:pt x="59461" y="59512"/>
                  </a:lnTo>
                  <a:lnTo>
                    <a:pt x="57124" y="54952"/>
                  </a:lnTo>
                  <a:lnTo>
                    <a:pt x="52844" y="52603"/>
                  </a:lnTo>
                  <a:lnTo>
                    <a:pt x="54749" y="59131"/>
                  </a:lnTo>
                  <a:lnTo>
                    <a:pt x="54140" y="61074"/>
                  </a:lnTo>
                  <a:lnTo>
                    <a:pt x="61010" y="63842"/>
                  </a:lnTo>
                  <a:lnTo>
                    <a:pt x="63703" y="61899"/>
                  </a:lnTo>
                  <a:close/>
                </a:path>
                <a:path w="400685" h="245745">
                  <a:moveTo>
                    <a:pt x="64071" y="78879"/>
                  </a:moveTo>
                  <a:lnTo>
                    <a:pt x="62852" y="76746"/>
                  </a:lnTo>
                  <a:lnTo>
                    <a:pt x="62699" y="76085"/>
                  </a:lnTo>
                  <a:lnTo>
                    <a:pt x="59829" y="76949"/>
                  </a:lnTo>
                  <a:lnTo>
                    <a:pt x="64071" y="78879"/>
                  </a:lnTo>
                  <a:close/>
                </a:path>
                <a:path w="400685" h="245745">
                  <a:moveTo>
                    <a:pt x="69126" y="68135"/>
                  </a:moveTo>
                  <a:lnTo>
                    <a:pt x="67360" y="66522"/>
                  </a:lnTo>
                  <a:lnTo>
                    <a:pt x="68757" y="65151"/>
                  </a:lnTo>
                  <a:lnTo>
                    <a:pt x="65252" y="66205"/>
                  </a:lnTo>
                  <a:lnTo>
                    <a:pt x="67843" y="67487"/>
                  </a:lnTo>
                  <a:lnTo>
                    <a:pt x="69126" y="68135"/>
                  </a:lnTo>
                  <a:close/>
                </a:path>
                <a:path w="400685" h="245745">
                  <a:moveTo>
                    <a:pt x="69507" y="64376"/>
                  </a:moveTo>
                  <a:lnTo>
                    <a:pt x="69176" y="60515"/>
                  </a:lnTo>
                  <a:lnTo>
                    <a:pt x="64325" y="59448"/>
                  </a:lnTo>
                  <a:lnTo>
                    <a:pt x="61391" y="58940"/>
                  </a:lnTo>
                  <a:lnTo>
                    <a:pt x="63944" y="60985"/>
                  </a:lnTo>
                  <a:lnTo>
                    <a:pt x="66649" y="62788"/>
                  </a:lnTo>
                  <a:lnTo>
                    <a:pt x="69507" y="64376"/>
                  </a:lnTo>
                  <a:close/>
                </a:path>
                <a:path w="400685" h="245745">
                  <a:moveTo>
                    <a:pt x="75311" y="86677"/>
                  </a:moveTo>
                  <a:lnTo>
                    <a:pt x="71056" y="83667"/>
                  </a:lnTo>
                  <a:lnTo>
                    <a:pt x="65786" y="79997"/>
                  </a:lnTo>
                  <a:lnTo>
                    <a:pt x="60337" y="77952"/>
                  </a:lnTo>
                  <a:lnTo>
                    <a:pt x="55587" y="79756"/>
                  </a:lnTo>
                  <a:lnTo>
                    <a:pt x="60312" y="78295"/>
                  </a:lnTo>
                  <a:lnTo>
                    <a:pt x="64160" y="82003"/>
                  </a:lnTo>
                  <a:lnTo>
                    <a:pt x="67945" y="83985"/>
                  </a:lnTo>
                  <a:lnTo>
                    <a:pt x="58458" y="81267"/>
                  </a:lnTo>
                  <a:lnTo>
                    <a:pt x="67805" y="89166"/>
                  </a:lnTo>
                  <a:lnTo>
                    <a:pt x="70307" y="90170"/>
                  </a:lnTo>
                  <a:lnTo>
                    <a:pt x="72517" y="89801"/>
                  </a:lnTo>
                  <a:lnTo>
                    <a:pt x="74180" y="88633"/>
                  </a:lnTo>
                  <a:lnTo>
                    <a:pt x="75311" y="86677"/>
                  </a:lnTo>
                  <a:close/>
                </a:path>
                <a:path w="400685" h="245745">
                  <a:moveTo>
                    <a:pt x="81114" y="82638"/>
                  </a:moveTo>
                  <a:lnTo>
                    <a:pt x="79654" y="74980"/>
                  </a:lnTo>
                  <a:lnTo>
                    <a:pt x="73952" y="72517"/>
                  </a:lnTo>
                  <a:lnTo>
                    <a:pt x="76136" y="70815"/>
                  </a:lnTo>
                  <a:lnTo>
                    <a:pt x="75247" y="69519"/>
                  </a:lnTo>
                  <a:lnTo>
                    <a:pt x="70688" y="69100"/>
                  </a:lnTo>
                  <a:lnTo>
                    <a:pt x="72644" y="71958"/>
                  </a:lnTo>
                  <a:lnTo>
                    <a:pt x="68262" y="70040"/>
                  </a:lnTo>
                  <a:lnTo>
                    <a:pt x="61391" y="69481"/>
                  </a:lnTo>
                  <a:lnTo>
                    <a:pt x="65697" y="76504"/>
                  </a:lnTo>
                  <a:lnTo>
                    <a:pt x="75209" y="77495"/>
                  </a:lnTo>
                  <a:lnTo>
                    <a:pt x="81114" y="82638"/>
                  </a:lnTo>
                  <a:close/>
                </a:path>
                <a:path w="400685" h="245745">
                  <a:moveTo>
                    <a:pt x="83413" y="89408"/>
                  </a:moveTo>
                  <a:lnTo>
                    <a:pt x="80860" y="84112"/>
                  </a:lnTo>
                  <a:lnTo>
                    <a:pt x="76149" y="81915"/>
                  </a:lnTo>
                  <a:lnTo>
                    <a:pt x="76758" y="79311"/>
                  </a:lnTo>
                  <a:lnTo>
                    <a:pt x="75323" y="78803"/>
                  </a:lnTo>
                  <a:lnTo>
                    <a:pt x="71818" y="80543"/>
                  </a:lnTo>
                  <a:lnTo>
                    <a:pt x="73240" y="81076"/>
                  </a:lnTo>
                  <a:lnTo>
                    <a:pt x="73609" y="81216"/>
                  </a:lnTo>
                  <a:lnTo>
                    <a:pt x="68757" y="81673"/>
                  </a:lnTo>
                  <a:lnTo>
                    <a:pt x="72656" y="84645"/>
                  </a:lnTo>
                  <a:lnTo>
                    <a:pt x="77355" y="86487"/>
                  </a:lnTo>
                  <a:lnTo>
                    <a:pt x="80733" y="90170"/>
                  </a:lnTo>
                  <a:lnTo>
                    <a:pt x="83413" y="89408"/>
                  </a:lnTo>
                  <a:close/>
                </a:path>
                <a:path w="400685" h="245745">
                  <a:moveTo>
                    <a:pt x="91173" y="102196"/>
                  </a:moveTo>
                  <a:lnTo>
                    <a:pt x="88912" y="90639"/>
                  </a:lnTo>
                  <a:lnTo>
                    <a:pt x="76466" y="92887"/>
                  </a:lnTo>
                  <a:lnTo>
                    <a:pt x="85750" y="103047"/>
                  </a:lnTo>
                  <a:lnTo>
                    <a:pt x="85725" y="105206"/>
                  </a:lnTo>
                  <a:lnTo>
                    <a:pt x="91173" y="102196"/>
                  </a:lnTo>
                  <a:close/>
                </a:path>
                <a:path w="400685" h="245745">
                  <a:moveTo>
                    <a:pt x="93091" y="128320"/>
                  </a:moveTo>
                  <a:lnTo>
                    <a:pt x="90157" y="128308"/>
                  </a:lnTo>
                  <a:lnTo>
                    <a:pt x="88950" y="127660"/>
                  </a:lnTo>
                  <a:lnTo>
                    <a:pt x="88849" y="131432"/>
                  </a:lnTo>
                  <a:lnTo>
                    <a:pt x="90335" y="130492"/>
                  </a:lnTo>
                  <a:lnTo>
                    <a:pt x="91744" y="129451"/>
                  </a:lnTo>
                  <a:lnTo>
                    <a:pt x="93091" y="128320"/>
                  </a:lnTo>
                  <a:close/>
                </a:path>
                <a:path w="400685" h="245745">
                  <a:moveTo>
                    <a:pt x="100076" y="124561"/>
                  </a:moveTo>
                  <a:lnTo>
                    <a:pt x="96215" y="121869"/>
                  </a:lnTo>
                  <a:lnTo>
                    <a:pt x="97104" y="123304"/>
                  </a:lnTo>
                  <a:lnTo>
                    <a:pt x="98399" y="124193"/>
                  </a:lnTo>
                  <a:lnTo>
                    <a:pt x="100076" y="124561"/>
                  </a:lnTo>
                  <a:close/>
                </a:path>
                <a:path w="400685" h="245745">
                  <a:moveTo>
                    <a:pt x="103581" y="71488"/>
                  </a:moveTo>
                  <a:lnTo>
                    <a:pt x="102006" y="68186"/>
                  </a:lnTo>
                  <a:lnTo>
                    <a:pt x="99148" y="69418"/>
                  </a:lnTo>
                  <a:lnTo>
                    <a:pt x="97383" y="71958"/>
                  </a:lnTo>
                  <a:lnTo>
                    <a:pt x="98513" y="75120"/>
                  </a:lnTo>
                  <a:lnTo>
                    <a:pt x="101600" y="74002"/>
                  </a:lnTo>
                  <a:lnTo>
                    <a:pt x="103581" y="71488"/>
                  </a:lnTo>
                  <a:close/>
                </a:path>
                <a:path w="400685" h="245745">
                  <a:moveTo>
                    <a:pt x="108572" y="114884"/>
                  </a:moveTo>
                  <a:lnTo>
                    <a:pt x="107518" y="109588"/>
                  </a:lnTo>
                  <a:lnTo>
                    <a:pt x="100076" y="110121"/>
                  </a:lnTo>
                  <a:lnTo>
                    <a:pt x="96583" y="112191"/>
                  </a:lnTo>
                  <a:lnTo>
                    <a:pt x="100863" y="110718"/>
                  </a:lnTo>
                  <a:lnTo>
                    <a:pt x="105194" y="112077"/>
                  </a:lnTo>
                  <a:lnTo>
                    <a:pt x="108572" y="114884"/>
                  </a:lnTo>
                  <a:close/>
                </a:path>
                <a:path w="400685" h="245745">
                  <a:moveTo>
                    <a:pt x="110934" y="139496"/>
                  </a:moveTo>
                  <a:lnTo>
                    <a:pt x="106146" y="138176"/>
                  </a:lnTo>
                  <a:lnTo>
                    <a:pt x="105232" y="139458"/>
                  </a:lnTo>
                  <a:lnTo>
                    <a:pt x="108191" y="143370"/>
                  </a:lnTo>
                  <a:lnTo>
                    <a:pt x="110934" y="139496"/>
                  </a:lnTo>
                  <a:close/>
                </a:path>
                <a:path w="400685" h="245745">
                  <a:moveTo>
                    <a:pt x="123393" y="142494"/>
                  </a:moveTo>
                  <a:lnTo>
                    <a:pt x="118237" y="134226"/>
                  </a:lnTo>
                  <a:lnTo>
                    <a:pt x="116293" y="134378"/>
                  </a:lnTo>
                  <a:lnTo>
                    <a:pt x="114350" y="134658"/>
                  </a:lnTo>
                  <a:lnTo>
                    <a:pt x="112433" y="135026"/>
                  </a:lnTo>
                  <a:lnTo>
                    <a:pt x="113436" y="136334"/>
                  </a:lnTo>
                  <a:lnTo>
                    <a:pt x="114477" y="137604"/>
                  </a:lnTo>
                  <a:lnTo>
                    <a:pt x="115557" y="138849"/>
                  </a:lnTo>
                  <a:lnTo>
                    <a:pt x="112877" y="138074"/>
                  </a:lnTo>
                  <a:lnTo>
                    <a:pt x="110185" y="137439"/>
                  </a:lnTo>
                  <a:lnTo>
                    <a:pt x="107442" y="136969"/>
                  </a:lnTo>
                  <a:lnTo>
                    <a:pt x="110896" y="138239"/>
                  </a:lnTo>
                  <a:lnTo>
                    <a:pt x="123393" y="142494"/>
                  </a:lnTo>
                  <a:close/>
                </a:path>
                <a:path w="400685" h="245745">
                  <a:moveTo>
                    <a:pt x="125971" y="131432"/>
                  </a:moveTo>
                  <a:lnTo>
                    <a:pt x="119976" y="129882"/>
                  </a:lnTo>
                  <a:lnTo>
                    <a:pt x="115671" y="124968"/>
                  </a:lnTo>
                  <a:lnTo>
                    <a:pt x="109740" y="123266"/>
                  </a:lnTo>
                  <a:lnTo>
                    <a:pt x="112458" y="126619"/>
                  </a:lnTo>
                  <a:lnTo>
                    <a:pt x="102831" y="120192"/>
                  </a:lnTo>
                  <a:lnTo>
                    <a:pt x="105879" y="123634"/>
                  </a:lnTo>
                  <a:lnTo>
                    <a:pt x="99568" y="119938"/>
                  </a:lnTo>
                  <a:lnTo>
                    <a:pt x="93129" y="117729"/>
                  </a:lnTo>
                  <a:lnTo>
                    <a:pt x="79502" y="114693"/>
                  </a:lnTo>
                  <a:lnTo>
                    <a:pt x="72047" y="112750"/>
                  </a:lnTo>
                  <a:lnTo>
                    <a:pt x="65849" y="104597"/>
                  </a:lnTo>
                  <a:lnTo>
                    <a:pt x="57518" y="106667"/>
                  </a:lnTo>
                  <a:lnTo>
                    <a:pt x="64604" y="110375"/>
                  </a:lnTo>
                  <a:lnTo>
                    <a:pt x="71183" y="114287"/>
                  </a:lnTo>
                  <a:lnTo>
                    <a:pt x="77851" y="117944"/>
                  </a:lnTo>
                  <a:lnTo>
                    <a:pt x="85229" y="120878"/>
                  </a:lnTo>
                  <a:lnTo>
                    <a:pt x="90563" y="122516"/>
                  </a:lnTo>
                  <a:lnTo>
                    <a:pt x="96202" y="121551"/>
                  </a:lnTo>
                  <a:lnTo>
                    <a:pt x="105829" y="125437"/>
                  </a:lnTo>
                  <a:lnTo>
                    <a:pt x="110109" y="133045"/>
                  </a:lnTo>
                  <a:lnTo>
                    <a:pt x="115557" y="131000"/>
                  </a:lnTo>
                  <a:lnTo>
                    <a:pt x="118999" y="131991"/>
                  </a:lnTo>
                  <a:lnTo>
                    <a:pt x="122466" y="132130"/>
                  </a:lnTo>
                  <a:lnTo>
                    <a:pt x="125971" y="131432"/>
                  </a:lnTo>
                  <a:close/>
                </a:path>
                <a:path w="400685" h="245745">
                  <a:moveTo>
                    <a:pt x="170853" y="155562"/>
                  </a:moveTo>
                  <a:lnTo>
                    <a:pt x="170383" y="152958"/>
                  </a:lnTo>
                  <a:lnTo>
                    <a:pt x="170116" y="151472"/>
                  </a:lnTo>
                  <a:lnTo>
                    <a:pt x="169392" y="147497"/>
                  </a:lnTo>
                  <a:lnTo>
                    <a:pt x="161137" y="151472"/>
                  </a:lnTo>
                  <a:lnTo>
                    <a:pt x="158356" y="147015"/>
                  </a:lnTo>
                  <a:lnTo>
                    <a:pt x="157886" y="146265"/>
                  </a:lnTo>
                  <a:lnTo>
                    <a:pt x="155778" y="142887"/>
                  </a:lnTo>
                  <a:lnTo>
                    <a:pt x="148920" y="139446"/>
                  </a:lnTo>
                  <a:lnTo>
                    <a:pt x="149580" y="146265"/>
                  </a:lnTo>
                  <a:lnTo>
                    <a:pt x="149440" y="146011"/>
                  </a:lnTo>
                  <a:lnTo>
                    <a:pt x="148767" y="144716"/>
                  </a:lnTo>
                  <a:lnTo>
                    <a:pt x="147878" y="143002"/>
                  </a:lnTo>
                  <a:lnTo>
                    <a:pt x="141947" y="137172"/>
                  </a:lnTo>
                  <a:lnTo>
                    <a:pt x="141465" y="144716"/>
                  </a:lnTo>
                  <a:lnTo>
                    <a:pt x="137795" y="139712"/>
                  </a:lnTo>
                  <a:lnTo>
                    <a:pt x="132270" y="132194"/>
                  </a:lnTo>
                  <a:lnTo>
                    <a:pt x="127546" y="135839"/>
                  </a:lnTo>
                  <a:lnTo>
                    <a:pt x="128270" y="137172"/>
                  </a:lnTo>
                  <a:lnTo>
                    <a:pt x="129044" y="138455"/>
                  </a:lnTo>
                  <a:lnTo>
                    <a:pt x="129857" y="139712"/>
                  </a:lnTo>
                  <a:lnTo>
                    <a:pt x="127152" y="139242"/>
                  </a:lnTo>
                  <a:lnTo>
                    <a:pt x="124447" y="139242"/>
                  </a:lnTo>
                  <a:lnTo>
                    <a:pt x="121742" y="139712"/>
                  </a:lnTo>
                  <a:lnTo>
                    <a:pt x="127050" y="142392"/>
                  </a:lnTo>
                  <a:lnTo>
                    <a:pt x="131241" y="145554"/>
                  </a:lnTo>
                  <a:lnTo>
                    <a:pt x="127000" y="144030"/>
                  </a:lnTo>
                  <a:lnTo>
                    <a:pt x="121805" y="143446"/>
                  </a:lnTo>
                  <a:lnTo>
                    <a:pt x="117868" y="146634"/>
                  </a:lnTo>
                  <a:lnTo>
                    <a:pt x="121056" y="145796"/>
                  </a:lnTo>
                  <a:lnTo>
                    <a:pt x="122872" y="147015"/>
                  </a:lnTo>
                  <a:lnTo>
                    <a:pt x="122923" y="150507"/>
                  </a:lnTo>
                  <a:lnTo>
                    <a:pt x="132803" y="146075"/>
                  </a:lnTo>
                  <a:lnTo>
                    <a:pt x="132549" y="146024"/>
                  </a:lnTo>
                  <a:lnTo>
                    <a:pt x="132803" y="146075"/>
                  </a:lnTo>
                  <a:lnTo>
                    <a:pt x="132943" y="146011"/>
                  </a:lnTo>
                  <a:lnTo>
                    <a:pt x="137591" y="147015"/>
                  </a:lnTo>
                  <a:lnTo>
                    <a:pt x="132905" y="146088"/>
                  </a:lnTo>
                  <a:lnTo>
                    <a:pt x="130048" y="152577"/>
                  </a:lnTo>
                  <a:lnTo>
                    <a:pt x="136055" y="161518"/>
                  </a:lnTo>
                  <a:lnTo>
                    <a:pt x="139484" y="162623"/>
                  </a:lnTo>
                  <a:lnTo>
                    <a:pt x="135509" y="162433"/>
                  </a:lnTo>
                  <a:lnTo>
                    <a:pt x="132588" y="164858"/>
                  </a:lnTo>
                  <a:lnTo>
                    <a:pt x="135839" y="164084"/>
                  </a:lnTo>
                  <a:lnTo>
                    <a:pt x="138544" y="164985"/>
                  </a:lnTo>
                  <a:lnTo>
                    <a:pt x="140703" y="167538"/>
                  </a:lnTo>
                  <a:lnTo>
                    <a:pt x="140843" y="162674"/>
                  </a:lnTo>
                  <a:lnTo>
                    <a:pt x="140068" y="162648"/>
                  </a:lnTo>
                  <a:lnTo>
                    <a:pt x="144653" y="153987"/>
                  </a:lnTo>
                  <a:lnTo>
                    <a:pt x="150609" y="153771"/>
                  </a:lnTo>
                  <a:lnTo>
                    <a:pt x="155816" y="155943"/>
                  </a:lnTo>
                  <a:lnTo>
                    <a:pt x="154495" y="157200"/>
                  </a:lnTo>
                  <a:lnTo>
                    <a:pt x="153212" y="158496"/>
                  </a:lnTo>
                  <a:lnTo>
                    <a:pt x="151942" y="159816"/>
                  </a:lnTo>
                  <a:lnTo>
                    <a:pt x="153339" y="160870"/>
                  </a:lnTo>
                  <a:lnTo>
                    <a:pt x="154749" y="161912"/>
                  </a:lnTo>
                  <a:lnTo>
                    <a:pt x="156184" y="162928"/>
                  </a:lnTo>
                  <a:lnTo>
                    <a:pt x="153581" y="164109"/>
                  </a:lnTo>
                  <a:lnTo>
                    <a:pt x="150876" y="165011"/>
                  </a:lnTo>
                  <a:lnTo>
                    <a:pt x="148082" y="165608"/>
                  </a:lnTo>
                  <a:lnTo>
                    <a:pt x="150939" y="165557"/>
                  </a:lnTo>
                  <a:lnTo>
                    <a:pt x="153644" y="166204"/>
                  </a:lnTo>
                  <a:lnTo>
                    <a:pt x="156184" y="167538"/>
                  </a:lnTo>
                  <a:lnTo>
                    <a:pt x="158991" y="165557"/>
                  </a:lnTo>
                  <a:lnTo>
                    <a:pt x="160223" y="164680"/>
                  </a:lnTo>
                  <a:lnTo>
                    <a:pt x="165201" y="162293"/>
                  </a:lnTo>
                  <a:lnTo>
                    <a:pt x="170091" y="161366"/>
                  </a:lnTo>
                  <a:lnTo>
                    <a:pt x="165938" y="159893"/>
                  </a:lnTo>
                  <a:lnTo>
                    <a:pt x="165303" y="153771"/>
                  </a:lnTo>
                  <a:lnTo>
                    <a:pt x="165227" y="152958"/>
                  </a:lnTo>
                  <a:lnTo>
                    <a:pt x="170853" y="155562"/>
                  </a:lnTo>
                  <a:close/>
                </a:path>
                <a:path w="400685" h="245745">
                  <a:moveTo>
                    <a:pt x="176682" y="167563"/>
                  </a:moveTo>
                  <a:lnTo>
                    <a:pt x="173215" y="164858"/>
                  </a:lnTo>
                  <a:lnTo>
                    <a:pt x="170853" y="165227"/>
                  </a:lnTo>
                  <a:lnTo>
                    <a:pt x="173139" y="168198"/>
                  </a:lnTo>
                  <a:lnTo>
                    <a:pt x="172262" y="170268"/>
                  </a:lnTo>
                  <a:lnTo>
                    <a:pt x="168541" y="170662"/>
                  </a:lnTo>
                  <a:lnTo>
                    <a:pt x="172720" y="172453"/>
                  </a:lnTo>
                  <a:lnTo>
                    <a:pt x="175971" y="170764"/>
                  </a:lnTo>
                  <a:lnTo>
                    <a:pt x="176682" y="167563"/>
                  </a:lnTo>
                  <a:close/>
                </a:path>
                <a:path w="400685" h="245745">
                  <a:moveTo>
                    <a:pt x="176707" y="155181"/>
                  </a:moveTo>
                  <a:lnTo>
                    <a:pt x="175310" y="155384"/>
                  </a:lnTo>
                  <a:lnTo>
                    <a:pt x="174015" y="155879"/>
                  </a:lnTo>
                  <a:lnTo>
                    <a:pt x="172834" y="156679"/>
                  </a:lnTo>
                  <a:lnTo>
                    <a:pt x="174129" y="156184"/>
                  </a:lnTo>
                  <a:lnTo>
                    <a:pt x="176707" y="155181"/>
                  </a:lnTo>
                  <a:close/>
                </a:path>
                <a:path w="400685" h="245745">
                  <a:moveTo>
                    <a:pt x="179768" y="177330"/>
                  </a:moveTo>
                  <a:lnTo>
                    <a:pt x="177063" y="175171"/>
                  </a:lnTo>
                  <a:lnTo>
                    <a:pt x="174358" y="175171"/>
                  </a:lnTo>
                  <a:lnTo>
                    <a:pt x="171653" y="177330"/>
                  </a:lnTo>
                  <a:lnTo>
                    <a:pt x="172834" y="178498"/>
                  </a:lnTo>
                  <a:lnTo>
                    <a:pt x="174117" y="179539"/>
                  </a:lnTo>
                  <a:lnTo>
                    <a:pt x="175526" y="180441"/>
                  </a:lnTo>
                  <a:lnTo>
                    <a:pt x="176631" y="178015"/>
                  </a:lnTo>
                  <a:lnTo>
                    <a:pt x="176491" y="176745"/>
                  </a:lnTo>
                  <a:lnTo>
                    <a:pt x="179768" y="177330"/>
                  </a:lnTo>
                  <a:close/>
                </a:path>
                <a:path w="400685" h="245745">
                  <a:moveTo>
                    <a:pt x="183642" y="174536"/>
                  </a:moveTo>
                  <a:lnTo>
                    <a:pt x="182321" y="173240"/>
                  </a:lnTo>
                  <a:lnTo>
                    <a:pt x="180911" y="172072"/>
                  </a:lnTo>
                  <a:lnTo>
                    <a:pt x="179387" y="171043"/>
                  </a:lnTo>
                  <a:lnTo>
                    <a:pt x="183642" y="174536"/>
                  </a:lnTo>
                  <a:close/>
                </a:path>
                <a:path w="400685" h="245745">
                  <a:moveTo>
                    <a:pt x="184391" y="182587"/>
                  </a:moveTo>
                  <a:lnTo>
                    <a:pt x="183235" y="181851"/>
                  </a:lnTo>
                  <a:lnTo>
                    <a:pt x="181965" y="181470"/>
                  </a:lnTo>
                  <a:lnTo>
                    <a:pt x="180581" y="181406"/>
                  </a:lnTo>
                  <a:lnTo>
                    <a:pt x="183121" y="182206"/>
                  </a:lnTo>
                  <a:lnTo>
                    <a:pt x="184391" y="182587"/>
                  </a:lnTo>
                  <a:close/>
                </a:path>
                <a:path w="400685" h="245745">
                  <a:moveTo>
                    <a:pt x="188302" y="176999"/>
                  </a:moveTo>
                  <a:lnTo>
                    <a:pt x="187020" y="176110"/>
                  </a:lnTo>
                  <a:lnTo>
                    <a:pt x="182880" y="178295"/>
                  </a:lnTo>
                  <a:lnTo>
                    <a:pt x="186753" y="180975"/>
                  </a:lnTo>
                  <a:lnTo>
                    <a:pt x="188302" y="176999"/>
                  </a:lnTo>
                  <a:close/>
                </a:path>
                <a:path w="400685" h="245745">
                  <a:moveTo>
                    <a:pt x="195249" y="167055"/>
                  </a:moveTo>
                  <a:lnTo>
                    <a:pt x="191744" y="158953"/>
                  </a:lnTo>
                  <a:lnTo>
                    <a:pt x="188341" y="157759"/>
                  </a:lnTo>
                  <a:lnTo>
                    <a:pt x="185940" y="161074"/>
                  </a:lnTo>
                  <a:lnTo>
                    <a:pt x="182651" y="154025"/>
                  </a:lnTo>
                  <a:lnTo>
                    <a:pt x="175666" y="160756"/>
                  </a:lnTo>
                  <a:lnTo>
                    <a:pt x="173215" y="160883"/>
                  </a:lnTo>
                  <a:lnTo>
                    <a:pt x="176961" y="164782"/>
                  </a:lnTo>
                  <a:lnTo>
                    <a:pt x="183159" y="167741"/>
                  </a:lnTo>
                  <a:lnTo>
                    <a:pt x="188518" y="171043"/>
                  </a:lnTo>
                  <a:lnTo>
                    <a:pt x="189814" y="175983"/>
                  </a:lnTo>
                  <a:lnTo>
                    <a:pt x="194271" y="174815"/>
                  </a:lnTo>
                  <a:lnTo>
                    <a:pt x="193586" y="171818"/>
                  </a:lnTo>
                  <a:lnTo>
                    <a:pt x="190436" y="168186"/>
                  </a:lnTo>
                  <a:lnTo>
                    <a:pt x="189928" y="167652"/>
                  </a:lnTo>
                  <a:lnTo>
                    <a:pt x="192214" y="168211"/>
                  </a:lnTo>
                  <a:lnTo>
                    <a:pt x="195249" y="167055"/>
                  </a:lnTo>
                  <a:close/>
                </a:path>
                <a:path w="400685" h="245745">
                  <a:moveTo>
                    <a:pt x="199923" y="194957"/>
                  </a:moveTo>
                  <a:lnTo>
                    <a:pt x="199478" y="192239"/>
                  </a:lnTo>
                  <a:lnTo>
                    <a:pt x="199872" y="191122"/>
                  </a:lnTo>
                  <a:lnTo>
                    <a:pt x="196430" y="191071"/>
                  </a:lnTo>
                  <a:lnTo>
                    <a:pt x="199923" y="194957"/>
                  </a:lnTo>
                  <a:close/>
                </a:path>
                <a:path w="400685" h="245745">
                  <a:moveTo>
                    <a:pt x="208788" y="175768"/>
                  </a:moveTo>
                  <a:lnTo>
                    <a:pt x="205727" y="171843"/>
                  </a:lnTo>
                  <a:lnTo>
                    <a:pt x="206044" y="174218"/>
                  </a:lnTo>
                  <a:lnTo>
                    <a:pt x="206019" y="175044"/>
                  </a:lnTo>
                  <a:lnTo>
                    <a:pt x="208788" y="175768"/>
                  </a:lnTo>
                  <a:close/>
                </a:path>
                <a:path w="400685" h="245745">
                  <a:moveTo>
                    <a:pt x="221945" y="173024"/>
                  </a:moveTo>
                  <a:lnTo>
                    <a:pt x="219354" y="169786"/>
                  </a:lnTo>
                  <a:lnTo>
                    <a:pt x="215773" y="166204"/>
                  </a:lnTo>
                  <a:lnTo>
                    <a:pt x="212940" y="165163"/>
                  </a:lnTo>
                  <a:lnTo>
                    <a:pt x="212648" y="169532"/>
                  </a:lnTo>
                  <a:lnTo>
                    <a:pt x="209638" y="168173"/>
                  </a:lnTo>
                  <a:lnTo>
                    <a:pt x="207391" y="165468"/>
                  </a:lnTo>
                  <a:lnTo>
                    <a:pt x="206857" y="162166"/>
                  </a:lnTo>
                  <a:lnTo>
                    <a:pt x="202933" y="160324"/>
                  </a:lnTo>
                  <a:lnTo>
                    <a:pt x="197154" y="159664"/>
                  </a:lnTo>
                  <a:lnTo>
                    <a:pt x="192938" y="160667"/>
                  </a:lnTo>
                  <a:lnTo>
                    <a:pt x="195211" y="164058"/>
                  </a:lnTo>
                  <a:lnTo>
                    <a:pt x="199313" y="169672"/>
                  </a:lnTo>
                  <a:lnTo>
                    <a:pt x="203212" y="172339"/>
                  </a:lnTo>
                  <a:lnTo>
                    <a:pt x="204914" y="166839"/>
                  </a:lnTo>
                  <a:lnTo>
                    <a:pt x="206451" y="170878"/>
                  </a:lnTo>
                  <a:lnTo>
                    <a:pt x="212826" y="172212"/>
                  </a:lnTo>
                  <a:lnTo>
                    <a:pt x="213410" y="176136"/>
                  </a:lnTo>
                  <a:lnTo>
                    <a:pt x="216395" y="175501"/>
                  </a:lnTo>
                  <a:lnTo>
                    <a:pt x="219252" y="174459"/>
                  </a:lnTo>
                  <a:lnTo>
                    <a:pt x="221945" y="173024"/>
                  </a:lnTo>
                  <a:close/>
                </a:path>
                <a:path w="400685" h="245745">
                  <a:moveTo>
                    <a:pt x="229450" y="199275"/>
                  </a:moveTo>
                  <a:lnTo>
                    <a:pt x="228688" y="198729"/>
                  </a:lnTo>
                  <a:lnTo>
                    <a:pt x="227355" y="197789"/>
                  </a:lnTo>
                  <a:lnTo>
                    <a:pt x="221945" y="199301"/>
                  </a:lnTo>
                  <a:lnTo>
                    <a:pt x="222465" y="200748"/>
                  </a:lnTo>
                  <a:lnTo>
                    <a:pt x="223240" y="202031"/>
                  </a:lnTo>
                  <a:lnTo>
                    <a:pt x="224256" y="203174"/>
                  </a:lnTo>
                  <a:lnTo>
                    <a:pt x="227482" y="198729"/>
                  </a:lnTo>
                  <a:lnTo>
                    <a:pt x="229450" y="199275"/>
                  </a:lnTo>
                  <a:close/>
                </a:path>
                <a:path w="400685" h="245745">
                  <a:moveTo>
                    <a:pt x="233603" y="200926"/>
                  </a:moveTo>
                  <a:lnTo>
                    <a:pt x="232905" y="200215"/>
                  </a:lnTo>
                  <a:lnTo>
                    <a:pt x="229450" y="199275"/>
                  </a:lnTo>
                  <a:lnTo>
                    <a:pt x="232067" y="201117"/>
                  </a:lnTo>
                  <a:lnTo>
                    <a:pt x="233603" y="200926"/>
                  </a:lnTo>
                  <a:close/>
                </a:path>
                <a:path w="400685" h="245745">
                  <a:moveTo>
                    <a:pt x="237426" y="200431"/>
                  </a:moveTo>
                  <a:lnTo>
                    <a:pt x="233603" y="200926"/>
                  </a:lnTo>
                  <a:lnTo>
                    <a:pt x="236245" y="203542"/>
                  </a:lnTo>
                  <a:lnTo>
                    <a:pt x="237426" y="200431"/>
                  </a:lnTo>
                  <a:close/>
                </a:path>
                <a:path w="400685" h="245745">
                  <a:moveTo>
                    <a:pt x="237807" y="171843"/>
                  </a:moveTo>
                  <a:lnTo>
                    <a:pt x="236334" y="167068"/>
                  </a:lnTo>
                  <a:lnTo>
                    <a:pt x="231444" y="164287"/>
                  </a:lnTo>
                  <a:lnTo>
                    <a:pt x="229311" y="159867"/>
                  </a:lnTo>
                  <a:lnTo>
                    <a:pt x="231775" y="162356"/>
                  </a:lnTo>
                  <a:lnTo>
                    <a:pt x="234353" y="162483"/>
                  </a:lnTo>
                  <a:lnTo>
                    <a:pt x="237045" y="160235"/>
                  </a:lnTo>
                  <a:lnTo>
                    <a:pt x="230974" y="157353"/>
                  </a:lnTo>
                  <a:lnTo>
                    <a:pt x="231571" y="148475"/>
                  </a:lnTo>
                  <a:lnTo>
                    <a:pt x="217322" y="141274"/>
                  </a:lnTo>
                  <a:lnTo>
                    <a:pt x="221322" y="152920"/>
                  </a:lnTo>
                  <a:lnTo>
                    <a:pt x="225056" y="155613"/>
                  </a:lnTo>
                  <a:lnTo>
                    <a:pt x="222288" y="154660"/>
                  </a:lnTo>
                  <a:lnTo>
                    <a:pt x="219557" y="154787"/>
                  </a:lnTo>
                  <a:lnTo>
                    <a:pt x="216890" y="155994"/>
                  </a:lnTo>
                  <a:lnTo>
                    <a:pt x="220929" y="161620"/>
                  </a:lnTo>
                  <a:lnTo>
                    <a:pt x="225640" y="166204"/>
                  </a:lnTo>
                  <a:lnTo>
                    <a:pt x="231203" y="169646"/>
                  </a:lnTo>
                  <a:lnTo>
                    <a:pt x="237807" y="171843"/>
                  </a:lnTo>
                  <a:close/>
                </a:path>
                <a:path w="400685" h="245745">
                  <a:moveTo>
                    <a:pt x="243154" y="163334"/>
                  </a:moveTo>
                  <a:lnTo>
                    <a:pt x="241858" y="162826"/>
                  </a:lnTo>
                  <a:lnTo>
                    <a:pt x="238175" y="166522"/>
                  </a:lnTo>
                  <a:lnTo>
                    <a:pt x="240753" y="167551"/>
                  </a:lnTo>
                  <a:lnTo>
                    <a:pt x="242049" y="168084"/>
                  </a:lnTo>
                  <a:lnTo>
                    <a:pt x="243154" y="163334"/>
                  </a:lnTo>
                  <a:close/>
                </a:path>
                <a:path w="400685" h="245745">
                  <a:moveTo>
                    <a:pt x="247891" y="168503"/>
                  </a:moveTo>
                  <a:lnTo>
                    <a:pt x="241820" y="169481"/>
                  </a:lnTo>
                  <a:lnTo>
                    <a:pt x="239369" y="171145"/>
                  </a:lnTo>
                  <a:lnTo>
                    <a:pt x="241935" y="171945"/>
                  </a:lnTo>
                  <a:lnTo>
                    <a:pt x="247103" y="173456"/>
                  </a:lnTo>
                  <a:lnTo>
                    <a:pt x="247891" y="168503"/>
                  </a:lnTo>
                  <a:close/>
                </a:path>
                <a:path w="400685" h="245745">
                  <a:moveTo>
                    <a:pt x="254088" y="198170"/>
                  </a:moveTo>
                  <a:lnTo>
                    <a:pt x="251002" y="197662"/>
                  </a:lnTo>
                  <a:lnTo>
                    <a:pt x="248285" y="198437"/>
                  </a:lnTo>
                  <a:lnTo>
                    <a:pt x="245922" y="200482"/>
                  </a:lnTo>
                  <a:lnTo>
                    <a:pt x="249085" y="201295"/>
                  </a:lnTo>
                  <a:lnTo>
                    <a:pt x="251802" y="200533"/>
                  </a:lnTo>
                  <a:lnTo>
                    <a:pt x="254088" y="198170"/>
                  </a:lnTo>
                  <a:close/>
                </a:path>
                <a:path w="400685" h="245745">
                  <a:moveTo>
                    <a:pt x="266827" y="210426"/>
                  </a:moveTo>
                  <a:lnTo>
                    <a:pt x="264795" y="204901"/>
                  </a:lnTo>
                  <a:lnTo>
                    <a:pt x="256184" y="206171"/>
                  </a:lnTo>
                  <a:lnTo>
                    <a:pt x="251726" y="205422"/>
                  </a:lnTo>
                  <a:lnTo>
                    <a:pt x="254901" y="205574"/>
                  </a:lnTo>
                  <a:lnTo>
                    <a:pt x="257568" y="203746"/>
                  </a:lnTo>
                  <a:lnTo>
                    <a:pt x="258711" y="200799"/>
                  </a:lnTo>
                  <a:lnTo>
                    <a:pt x="255219" y="200494"/>
                  </a:lnTo>
                  <a:lnTo>
                    <a:pt x="252844" y="204266"/>
                  </a:lnTo>
                  <a:lnTo>
                    <a:pt x="245745" y="203022"/>
                  </a:lnTo>
                  <a:lnTo>
                    <a:pt x="241973" y="201866"/>
                  </a:lnTo>
                  <a:lnTo>
                    <a:pt x="238175" y="203111"/>
                  </a:lnTo>
                  <a:lnTo>
                    <a:pt x="242570" y="207352"/>
                  </a:lnTo>
                  <a:lnTo>
                    <a:pt x="255511" y="209816"/>
                  </a:lnTo>
                  <a:lnTo>
                    <a:pt x="260261" y="214299"/>
                  </a:lnTo>
                  <a:lnTo>
                    <a:pt x="262623" y="207835"/>
                  </a:lnTo>
                  <a:lnTo>
                    <a:pt x="266827" y="210426"/>
                  </a:lnTo>
                  <a:close/>
                </a:path>
                <a:path w="400685" h="245745">
                  <a:moveTo>
                    <a:pt x="272084" y="205498"/>
                  </a:moveTo>
                  <a:lnTo>
                    <a:pt x="271716" y="204635"/>
                  </a:lnTo>
                  <a:lnTo>
                    <a:pt x="271868" y="201942"/>
                  </a:lnTo>
                  <a:lnTo>
                    <a:pt x="269786" y="204508"/>
                  </a:lnTo>
                  <a:lnTo>
                    <a:pt x="268757" y="205803"/>
                  </a:lnTo>
                  <a:lnTo>
                    <a:pt x="272084" y="205498"/>
                  </a:lnTo>
                  <a:close/>
                </a:path>
                <a:path w="400685" h="245745">
                  <a:moveTo>
                    <a:pt x="277304" y="215900"/>
                  </a:moveTo>
                  <a:lnTo>
                    <a:pt x="276402" y="214477"/>
                  </a:lnTo>
                  <a:lnTo>
                    <a:pt x="275120" y="213575"/>
                  </a:lnTo>
                  <a:lnTo>
                    <a:pt x="273431" y="213220"/>
                  </a:lnTo>
                  <a:lnTo>
                    <a:pt x="277304" y="215900"/>
                  </a:lnTo>
                  <a:close/>
                </a:path>
                <a:path w="400685" h="245745">
                  <a:moveTo>
                    <a:pt x="282295" y="221653"/>
                  </a:moveTo>
                  <a:lnTo>
                    <a:pt x="280733" y="218592"/>
                  </a:lnTo>
                  <a:lnTo>
                    <a:pt x="277075" y="219151"/>
                  </a:lnTo>
                  <a:lnTo>
                    <a:pt x="277596" y="220167"/>
                  </a:lnTo>
                  <a:lnTo>
                    <a:pt x="282295" y="221653"/>
                  </a:lnTo>
                  <a:close/>
                </a:path>
                <a:path w="400685" h="245745">
                  <a:moveTo>
                    <a:pt x="292773" y="223431"/>
                  </a:moveTo>
                  <a:lnTo>
                    <a:pt x="291947" y="221056"/>
                  </a:lnTo>
                  <a:lnTo>
                    <a:pt x="291922" y="220154"/>
                  </a:lnTo>
                  <a:lnTo>
                    <a:pt x="288899" y="220738"/>
                  </a:lnTo>
                  <a:lnTo>
                    <a:pt x="291490" y="222529"/>
                  </a:lnTo>
                  <a:lnTo>
                    <a:pt x="292773" y="223431"/>
                  </a:lnTo>
                  <a:close/>
                </a:path>
                <a:path w="400685" h="245745">
                  <a:moveTo>
                    <a:pt x="355803" y="233908"/>
                  </a:moveTo>
                  <a:lnTo>
                    <a:pt x="351472" y="228866"/>
                  </a:lnTo>
                  <a:lnTo>
                    <a:pt x="347992" y="224548"/>
                  </a:lnTo>
                  <a:lnTo>
                    <a:pt x="336575" y="220510"/>
                  </a:lnTo>
                  <a:lnTo>
                    <a:pt x="328752" y="221500"/>
                  </a:lnTo>
                  <a:lnTo>
                    <a:pt x="325221" y="216877"/>
                  </a:lnTo>
                  <a:lnTo>
                    <a:pt x="329425" y="220497"/>
                  </a:lnTo>
                  <a:lnTo>
                    <a:pt x="336372" y="218960"/>
                  </a:lnTo>
                  <a:lnTo>
                    <a:pt x="341122" y="217627"/>
                  </a:lnTo>
                  <a:lnTo>
                    <a:pt x="333121" y="214503"/>
                  </a:lnTo>
                  <a:lnTo>
                    <a:pt x="324358" y="213423"/>
                  </a:lnTo>
                  <a:lnTo>
                    <a:pt x="315849" y="211848"/>
                  </a:lnTo>
                  <a:lnTo>
                    <a:pt x="308622" y="207213"/>
                  </a:lnTo>
                  <a:lnTo>
                    <a:pt x="316230" y="210159"/>
                  </a:lnTo>
                  <a:lnTo>
                    <a:pt x="318757" y="209092"/>
                  </a:lnTo>
                  <a:lnTo>
                    <a:pt x="332155" y="209321"/>
                  </a:lnTo>
                  <a:lnTo>
                    <a:pt x="328777" y="203479"/>
                  </a:lnTo>
                  <a:lnTo>
                    <a:pt x="318795" y="201790"/>
                  </a:lnTo>
                  <a:lnTo>
                    <a:pt x="306882" y="205346"/>
                  </a:lnTo>
                  <a:lnTo>
                    <a:pt x="295859" y="205765"/>
                  </a:lnTo>
                  <a:lnTo>
                    <a:pt x="293954" y="206362"/>
                  </a:lnTo>
                  <a:lnTo>
                    <a:pt x="298145" y="202641"/>
                  </a:lnTo>
                  <a:lnTo>
                    <a:pt x="292328" y="201307"/>
                  </a:lnTo>
                  <a:lnTo>
                    <a:pt x="291592" y="201193"/>
                  </a:lnTo>
                  <a:lnTo>
                    <a:pt x="291592" y="211455"/>
                  </a:lnTo>
                  <a:lnTo>
                    <a:pt x="289991" y="207251"/>
                  </a:lnTo>
                  <a:lnTo>
                    <a:pt x="291084" y="207416"/>
                  </a:lnTo>
                  <a:lnTo>
                    <a:pt x="291592" y="211455"/>
                  </a:lnTo>
                  <a:lnTo>
                    <a:pt x="291592" y="201193"/>
                  </a:lnTo>
                  <a:lnTo>
                    <a:pt x="279031" y="199212"/>
                  </a:lnTo>
                  <a:lnTo>
                    <a:pt x="274180" y="203441"/>
                  </a:lnTo>
                  <a:lnTo>
                    <a:pt x="275196" y="204876"/>
                  </a:lnTo>
                  <a:lnTo>
                    <a:pt x="276352" y="206159"/>
                  </a:lnTo>
                  <a:lnTo>
                    <a:pt x="277672" y="207314"/>
                  </a:lnTo>
                  <a:lnTo>
                    <a:pt x="282397" y="206717"/>
                  </a:lnTo>
                  <a:lnTo>
                    <a:pt x="280314" y="207289"/>
                  </a:lnTo>
                  <a:lnTo>
                    <a:pt x="276491" y="211074"/>
                  </a:lnTo>
                  <a:lnTo>
                    <a:pt x="278320" y="214757"/>
                  </a:lnTo>
                  <a:lnTo>
                    <a:pt x="288607" y="216077"/>
                  </a:lnTo>
                  <a:lnTo>
                    <a:pt x="291973" y="215315"/>
                  </a:lnTo>
                  <a:lnTo>
                    <a:pt x="292773" y="220179"/>
                  </a:lnTo>
                  <a:lnTo>
                    <a:pt x="298094" y="223456"/>
                  </a:lnTo>
                  <a:lnTo>
                    <a:pt x="296646" y="223266"/>
                  </a:lnTo>
                  <a:lnTo>
                    <a:pt x="300456" y="225577"/>
                  </a:lnTo>
                  <a:lnTo>
                    <a:pt x="299554" y="224243"/>
                  </a:lnTo>
                  <a:lnTo>
                    <a:pt x="298665" y="223710"/>
                  </a:lnTo>
                  <a:lnTo>
                    <a:pt x="305574" y="225272"/>
                  </a:lnTo>
                  <a:lnTo>
                    <a:pt x="310934" y="224612"/>
                  </a:lnTo>
                  <a:lnTo>
                    <a:pt x="305536" y="220649"/>
                  </a:lnTo>
                  <a:lnTo>
                    <a:pt x="302755" y="218782"/>
                  </a:lnTo>
                  <a:lnTo>
                    <a:pt x="299377" y="215290"/>
                  </a:lnTo>
                  <a:lnTo>
                    <a:pt x="301155" y="214083"/>
                  </a:lnTo>
                  <a:lnTo>
                    <a:pt x="302679" y="213487"/>
                  </a:lnTo>
                  <a:lnTo>
                    <a:pt x="298526" y="211823"/>
                  </a:lnTo>
                  <a:lnTo>
                    <a:pt x="303301" y="210159"/>
                  </a:lnTo>
                  <a:lnTo>
                    <a:pt x="309499" y="216281"/>
                  </a:lnTo>
                  <a:lnTo>
                    <a:pt x="319925" y="216966"/>
                  </a:lnTo>
                  <a:lnTo>
                    <a:pt x="323507" y="222872"/>
                  </a:lnTo>
                  <a:lnTo>
                    <a:pt x="321360" y="225742"/>
                  </a:lnTo>
                  <a:lnTo>
                    <a:pt x="325628" y="222973"/>
                  </a:lnTo>
                  <a:lnTo>
                    <a:pt x="347916" y="228676"/>
                  </a:lnTo>
                  <a:lnTo>
                    <a:pt x="348932" y="235661"/>
                  </a:lnTo>
                  <a:lnTo>
                    <a:pt x="355803" y="233908"/>
                  </a:lnTo>
                  <a:close/>
                </a:path>
                <a:path w="400685" h="245745">
                  <a:moveTo>
                    <a:pt x="368160" y="229069"/>
                  </a:moveTo>
                  <a:lnTo>
                    <a:pt x="363867" y="227457"/>
                  </a:lnTo>
                  <a:lnTo>
                    <a:pt x="362966" y="228625"/>
                  </a:lnTo>
                  <a:lnTo>
                    <a:pt x="365480" y="232562"/>
                  </a:lnTo>
                  <a:lnTo>
                    <a:pt x="367271" y="230225"/>
                  </a:lnTo>
                  <a:lnTo>
                    <a:pt x="368160" y="229069"/>
                  </a:lnTo>
                  <a:close/>
                </a:path>
                <a:path w="400685" h="245745">
                  <a:moveTo>
                    <a:pt x="375907" y="241858"/>
                  </a:moveTo>
                  <a:lnTo>
                    <a:pt x="373049" y="241160"/>
                  </a:lnTo>
                  <a:lnTo>
                    <a:pt x="370344" y="241541"/>
                  </a:lnTo>
                  <a:lnTo>
                    <a:pt x="367792" y="242989"/>
                  </a:lnTo>
                  <a:lnTo>
                    <a:pt x="370611" y="242633"/>
                  </a:lnTo>
                  <a:lnTo>
                    <a:pt x="373189" y="243268"/>
                  </a:lnTo>
                  <a:lnTo>
                    <a:pt x="375526" y="244932"/>
                  </a:lnTo>
                  <a:lnTo>
                    <a:pt x="375907" y="241858"/>
                  </a:lnTo>
                  <a:close/>
                </a:path>
                <a:path w="400685" h="245745">
                  <a:moveTo>
                    <a:pt x="378320" y="214223"/>
                  </a:moveTo>
                  <a:lnTo>
                    <a:pt x="376707" y="209994"/>
                  </a:lnTo>
                  <a:lnTo>
                    <a:pt x="367995" y="204355"/>
                  </a:lnTo>
                  <a:lnTo>
                    <a:pt x="354228" y="200660"/>
                  </a:lnTo>
                  <a:lnTo>
                    <a:pt x="340283" y="200482"/>
                  </a:lnTo>
                  <a:lnTo>
                    <a:pt x="331038" y="205371"/>
                  </a:lnTo>
                  <a:lnTo>
                    <a:pt x="336956" y="202425"/>
                  </a:lnTo>
                  <a:lnTo>
                    <a:pt x="338137" y="210324"/>
                  </a:lnTo>
                  <a:lnTo>
                    <a:pt x="341337" y="213220"/>
                  </a:lnTo>
                  <a:lnTo>
                    <a:pt x="345516" y="214655"/>
                  </a:lnTo>
                  <a:lnTo>
                    <a:pt x="354901" y="215988"/>
                  </a:lnTo>
                  <a:lnTo>
                    <a:pt x="352310" y="216598"/>
                  </a:lnTo>
                  <a:lnTo>
                    <a:pt x="355028" y="216941"/>
                  </a:lnTo>
                  <a:lnTo>
                    <a:pt x="357746" y="217068"/>
                  </a:lnTo>
                  <a:lnTo>
                    <a:pt x="360489" y="216979"/>
                  </a:lnTo>
                  <a:lnTo>
                    <a:pt x="362661" y="216509"/>
                  </a:lnTo>
                  <a:lnTo>
                    <a:pt x="360006" y="214401"/>
                  </a:lnTo>
                  <a:lnTo>
                    <a:pt x="364185" y="210845"/>
                  </a:lnTo>
                  <a:lnTo>
                    <a:pt x="367207" y="217982"/>
                  </a:lnTo>
                  <a:lnTo>
                    <a:pt x="373989" y="221157"/>
                  </a:lnTo>
                  <a:lnTo>
                    <a:pt x="378320" y="214223"/>
                  </a:lnTo>
                  <a:close/>
                </a:path>
                <a:path w="400685" h="245745">
                  <a:moveTo>
                    <a:pt x="382511" y="240093"/>
                  </a:moveTo>
                  <a:lnTo>
                    <a:pt x="381584" y="237159"/>
                  </a:lnTo>
                  <a:lnTo>
                    <a:pt x="379780" y="234950"/>
                  </a:lnTo>
                  <a:lnTo>
                    <a:pt x="377088" y="233489"/>
                  </a:lnTo>
                  <a:lnTo>
                    <a:pt x="375894" y="234721"/>
                  </a:lnTo>
                  <a:lnTo>
                    <a:pt x="375005" y="236169"/>
                  </a:lnTo>
                  <a:lnTo>
                    <a:pt x="374396" y="237782"/>
                  </a:lnTo>
                  <a:lnTo>
                    <a:pt x="377088" y="238582"/>
                  </a:lnTo>
                  <a:lnTo>
                    <a:pt x="379793" y="239356"/>
                  </a:lnTo>
                  <a:lnTo>
                    <a:pt x="382511" y="240093"/>
                  </a:lnTo>
                  <a:close/>
                </a:path>
                <a:path w="400685" h="245745">
                  <a:moveTo>
                    <a:pt x="383692" y="208216"/>
                  </a:moveTo>
                  <a:lnTo>
                    <a:pt x="381266" y="206781"/>
                  </a:lnTo>
                  <a:lnTo>
                    <a:pt x="378663" y="205752"/>
                  </a:lnTo>
                  <a:lnTo>
                    <a:pt x="375907" y="205155"/>
                  </a:lnTo>
                  <a:lnTo>
                    <a:pt x="376313" y="208534"/>
                  </a:lnTo>
                  <a:lnTo>
                    <a:pt x="381533" y="208114"/>
                  </a:lnTo>
                  <a:lnTo>
                    <a:pt x="383692" y="208216"/>
                  </a:lnTo>
                  <a:close/>
                </a:path>
                <a:path w="400685" h="245745">
                  <a:moveTo>
                    <a:pt x="388581" y="242277"/>
                  </a:moveTo>
                  <a:lnTo>
                    <a:pt x="387286" y="241757"/>
                  </a:lnTo>
                  <a:lnTo>
                    <a:pt x="384073" y="243370"/>
                  </a:lnTo>
                  <a:lnTo>
                    <a:pt x="386651" y="244398"/>
                  </a:lnTo>
                  <a:lnTo>
                    <a:pt x="387934" y="244932"/>
                  </a:lnTo>
                  <a:lnTo>
                    <a:pt x="388581" y="242277"/>
                  </a:lnTo>
                  <a:close/>
                </a:path>
                <a:path w="400685" h="245745">
                  <a:moveTo>
                    <a:pt x="388696" y="219773"/>
                  </a:moveTo>
                  <a:lnTo>
                    <a:pt x="386003" y="215900"/>
                  </a:lnTo>
                  <a:lnTo>
                    <a:pt x="383895" y="216014"/>
                  </a:lnTo>
                  <a:lnTo>
                    <a:pt x="382219" y="216928"/>
                  </a:lnTo>
                  <a:lnTo>
                    <a:pt x="380949" y="218643"/>
                  </a:lnTo>
                  <a:lnTo>
                    <a:pt x="383387" y="220040"/>
                  </a:lnTo>
                  <a:lnTo>
                    <a:pt x="385965" y="220408"/>
                  </a:lnTo>
                  <a:lnTo>
                    <a:pt x="388696" y="219773"/>
                  </a:lnTo>
                  <a:close/>
                </a:path>
                <a:path w="400685" h="245745">
                  <a:moveTo>
                    <a:pt x="393369" y="245465"/>
                  </a:moveTo>
                  <a:lnTo>
                    <a:pt x="392557" y="243865"/>
                  </a:lnTo>
                  <a:lnTo>
                    <a:pt x="391401" y="242570"/>
                  </a:lnTo>
                  <a:lnTo>
                    <a:pt x="389877" y="241592"/>
                  </a:lnTo>
                  <a:lnTo>
                    <a:pt x="393369" y="245465"/>
                  </a:lnTo>
                  <a:close/>
                </a:path>
                <a:path w="400685" h="245745">
                  <a:moveTo>
                    <a:pt x="400265" y="215061"/>
                  </a:moveTo>
                  <a:lnTo>
                    <a:pt x="397802" y="212509"/>
                  </a:lnTo>
                  <a:lnTo>
                    <a:pt x="394119" y="214185"/>
                  </a:lnTo>
                  <a:lnTo>
                    <a:pt x="395008" y="215582"/>
                  </a:lnTo>
                  <a:lnTo>
                    <a:pt x="396024" y="216877"/>
                  </a:lnTo>
                  <a:lnTo>
                    <a:pt x="397179" y="218059"/>
                  </a:lnTo>
                  <a:lnTo>
                    <a:pt x="400265" y="21506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5329517" y="2645104"/>
              <a:ext cx="2481580" cy="5576570"/>
            </a:xfrm>
            <a:custGeom>
              <a:avLst/>
              <a:gdLst/>
              <a:ahLst/>
              <a:cxnLst/>
              <a:rect l="l" t="t" r="r" b="b"/>
              <a:pathLst>
                <a:path w="2481579" h="5576570">
                  <a:moveTo>
                    <a:pt x="6146" y="5572950"/>
                  </a:moveTo>
                  <a:lnTo>
                    <a:pt x="3683" y="5570398"/>
                  </a:lnTo>
                  <a:lnTo>
                    <a:pt x="0" y="5572074"/>
                  </a:lnTo>
                  <a:lnTo>
                    <a:pt x="889" y="5573471"/>
                  </a:lnTo>
                  <a:lnTo>
                    <a:pt x="1905" y="5574766"/>
                  </a:lnTo>
                  <a:lnTo>
                    <a:pt x="3060" y="5575947"/>
                  </a:lnTo>
                  <a:lnTo>
                    <a:pt x="6146" y="5572950"/>
                  </a:lnTo>
                  <a:close/>
                </a:path>
                <a:path w="2481579" h="5576570">
                  <a:moveTo>
                    <a:pt x="1655673" y="20320"/>
                  </a:moveTo>
                  <a:lnTo>
                    <a:pt x="1650606" y="20320"/>
                  </a:lnTo>
                  <a:lnTo>
                    <a:pt x="1642960" y="17780"/>
                  </a:lnTo>
                  <a:lnTo>
                    <a:pt x="1644205" y="15240"/>
                  </a:lnTo>
                  <a:lnTo>
                    <a:pt x="1640751" y="12700"/>
                  </a:lnTo>
                  <a:lnTo>
                    <a:pt x="1637296" y="10160"/>
                  </a:lnTo>
                  <a:lnTo>
                    <a:pt x="1632051" y="11430"/>
                  </a:lnTo>
                  <a:lnTo>
                    <a:pt x="1630743" y="8890"/>
                  </a:lnTo>
                  <a:lnTo>
                    <a:pt x="1628775" y="5080"/>
                  </a:lnTo>
                  <a:lnTo>
                    <a:pt x="1625092" y="4152"/>
                  </a:lnTo>
                  <a:lnTo>
                    <a:pt x="1625092" y="11430"/>
                  </a:lnTo>
                  <a:lnTo>
                    <a:pt x="1619948" y="12700"/>
                  </a:lnTo>
                  <a:lnTo>
                    <a:pt x="1617446" y="11430"/>
                  </a:lnTo>
                  <a:lnTo>
                    <a:pt x="1625092" y="11430"/>
                  </a:lnTo>
                  <a:lnTo>
                    <a:pt x="1625092" y="4152"/>
                  </a:lnTo>
                  <a:lnTo>
                    <a:pt x="1623745" y="3810"/>
                  </a:lnTo>
                  <a:lnTo>
                    <a:pt x="1619973" y="2540"/>
                  </a:lnTo>
                  <a:lnTo>
                    <a:pt x="1602346" y="6350"/>
                  </a:lnTo>
                  <a:lnTo>
                    <a:pt x="1610309" y="11430"/>
                  </a:lnTo>
                  <a:lnTo>
                    <a:pt x="1611160" y="11430"/>
                  </a:lnTo>
                  <a:lnTo>
                    <a:pt x="1609242" y="15240"/>
                  </a:lnTo>
                  <a:lnTo>
                    <a:pt x="1612404" y="16510"/>
                  </a:lnTo>
                  <a:lnTo>
                    <a:pt x="1620393" y="17780"/>
                  </a:lnTo>
                  <a:lnTo>
                    <a:pt x="1621523" y="25400"/>
                  </a:lnTo>
                  <a:lnTo>
                    <a:pt x="1615186" y="26543"/>
                  </a:lnTo>
                  <a:lnTo>
                    <a:pt x="1619986" y="20320"/>
                  </a:lnTo>
                  <a:lnTo>
                    <a:pt x="1611744" y="21590"/>
                  </a:lnTo>
                  <a:lnTo>
                    <a:pt x="1605749" y="24130"/>
                  </a:lnTo>
                  <a:lnTo>
                    <a:pt x="1606359" y="22860"/>
                  </a:lnTo>
                  <a:lnTo>
                    <a:pt x="1608213" y="19050"/>
                  </a:lnTo>
                  <a:lnTo>
                    <a:pt x="1607197" y="19050"/>
                  </a:lnTo>
                  <a:lnTo>
                    <a:pt x="1602689" y="22860"/>
                  </a:lnTo>
                  <a:lnTo>
                    <a:pt x="1603540" y="21590"/>
                  </a:lnTo>
                  <a:lnTo>
                    <a:pt x="1604314" y="20320"/>
                  </a:lnTo>
                  <a:lnTo>
                    <a:pt x="1605000" y="17780"/>
                  </a:lnTo>
                  <a:lnTo>
                    <a:pt x="1598282" y="15240"/>
                  </a:lnTo>
                  <a:lnTo>
                    <a:pt x="1591576" y="13970"/>
                  </a:lnTo>
                  <a:lnTo>
                    <a:pt x="1583982" y="15240"/>
                  </a:lnTo>
                  <a:lnTo>
                    <a:pt x="1592199" y="17780"/>
                  </a:lnTo>
                  <a:lnTo>
                    <a:pt x="1592199" y="27940"/>
                  </a:lnTo>
                  <a:lnTo>
                    <a:pt x="1587334" y="27940"/>
                  </a:lnTo>
                  <a:lnTo>
                    <a:pt x="1584858" y="26670"/>
                  </a:lnTo>
                  <a:lnTo>
                    <a:pt x="1588135" y="26670"/>
                  </a:lnTo>
                  <a:lnTo>
                    <a:pt x="1592199" y="27940"/>
                  </a:lnTo>
                  <a:lnTo>
                    <a:pt x="1592199" y="17780"/>
                  </a:lnTo>
                  <a:lnTo>
                    <a:pt x="1587042" y="19050"/>
                  </a:lnTo>
                  <a:lnTo>
                    <a:pt x="1587042" y="20320"/>
                  </a:lnTo>
                  <a:lnTo>
                    <a:pt x="1584566" y="20320"/>
                  </a:lnTo>
                  <a:lnTo>
                    <a:pt x="1580603" y="19050"/>
                  </a:lnTo>
                  <a:lnTo>
                    <a:pt x="1578965" y="25488"/>
                  </a:lnTo>
                  <a:lnTo>
                    <a:pt x="1576349" y="29210"/>
                  </a:lnTo>
                  <a:lnTo>
                    <a:pt x="1581302" y="31750"/>
                  </a:lnTo>
                  <a:lnTo>
                    <a:pt x="1586890" y="31750"/>
                  </a:lnTo>
                  <a:lnTo>
                    <a:pt x="1592199" y="33020"/>
                  </a:lnTo>
                  <a:lnTo>
                    <a:pt x="1586763" y="33020"/>
                  </a:lnTo>
                  <a:lnTo>
                    <a:pt x="1584096" y="34290"/>
                  </a:lnTo>
                  <a:lnTo>
                    <a:pt x="1586141" y="35560"/>
                  </a:lnTo>
                  <a:lnTo>
                    <a:pt x="1590649" y="35560"/>
                  </a:lnTo>
                  <a:lnTo>
                    <a:pt x="1584883" y="36830"/>
                  </a:lnTo>
                  <a:lnTo>
                    <a:pt x="1572793" y="31750"/>
                  </a:lnTo>
                  <a:lnTo>
                    <a:pt x="1566684" y="31750"/>
                  </a:lnTo>
                  <a:lnTo>
                    <a:pt x="1567675" y="34290"/>
                  </a:lnTo>
                  <a:lnTo>
                    <a:pt x="1569974" y="36830"/>
                  </a:lnTo>
                  <a:lnTo>
                    <a:pt x="1572856" y="36830"/>
                  </a:lnTo>
                  <a:lnTo>
                    <a:pt x="1567688" y="38100"/>
                  </a:lnTo>
                  <a:lnTo>
                    <a:pt x="1567688" y="39370"/>
                  </a:lnTo>
                  <a:lnTo>
                    <a:pt x="1572856" y="40640"/>
                  </a:lnTo>
                  <a:lnTo>
                    <a:pt x="1566443" y="39370"/>
                  </a:lnTo>
                  <a:lnTo>
                    <a:pt x="1558124" y="34290"/>
                  </a:lnTo>
                  <a:lnTo>
                    <a:pt x="1553895" y="43180"/>
                  </a:lnTo>
                  <a:lnTo>
                    <a:pt x="1565351" y="43180"/>
                  </a:lnTo>
                  <a:lnTo>
                    <a:pt x="1570151" y="45720"/>
                  </a:lnTo>
                  <a:lnTo>
                    <a:pt x="1575790" y="45720"/>
                  </a:lnTo>
                  <a:lnTo>
                    <a:pt x="1583905" y="44450"/>
                  </a:lnTo>
                  <a:lnTo>
                    <a:pt x="1592592" y="41910"/>
                  </a:lnTo>
                  <a:lnTo>
                    <a:pt x="1592224" y="40640"/>
                  </a:lnTo>
                  <a:lnTo>
                    <a:pt x="1591513" y="38100"/>
                  </a:lnTo>
                  <a:lnTo>
                    <a:pt x="1600873" y="43180"/>
                  </a:lnTo>
                  <a:lnTo>
                    <a:pt x="1603057" y="38100"/>
                  </a:lnTo>
                  <a:lnTo>
                    <a:pt x="1605241" y="33020"/>
                  </a:lnTo>
                  <a:lnTo>
                    <a:pt x="1606118" y="41910"/>
                  </a:lnTo>
                  <a:lnTo>
                    <a:pt x="1608975" y="40640"/>
                  </a:lnTo>
                  <a:lnTo>
                    <a:pt x="1611693" y="39370"/>
                  </a:lnTo>
                  <a:lnTo>
                    <a:pt x="1614284" y="38100"/>
                  </a:lnTo>
                  <a:lnTo>
                    <a:pt x="1614855" y="44450"/>
                  </a:lnTo>
                  <a:lnTo>
                    <a:pt x="1618195" y="43294"/>
                  </a:lnTo>
                  <a:lnTo>
                    <a:pt x="1621764" y="46990"/>
                  </a:lnTo>
                  <a:lnTo>
                    <a:pt x="1622920" y="43180"/>
                  </a:lnTo>
                  <a:lnTo>
                    <a:pt x="1627962" y="40640"/>
                  </a:lnTo>
                  <a:lnTo>
                    <a:pt x="1633575" y="45224"/>
                  </a:lnTo>
                  <a:lnTo>
                    <a:pt x="1635760" y="45224"/>
                  </a:lnTo>
                  <a:lnTo>
                    <a:pt x="1653527" y="45224"/>
                  </a:lnTo>
                  <a:lnTo>
                    <a:pt x="1654505" y="40640"/>
                  </a:lnTo>
                  <a:lnTo>
                    <a:pt x="1645183" y="44450"/>
                  </a:lnTo>
                  <a:lnTo>
                    <a:pt x="1649679" y="41910"/>
                  </a:lnTo>
                  <a:lnTo>
                    <a:pt x="1648942" y="40640"/>
                  </a:lnTo>
                  <a:lnTo>
                    <a:pt x="1648206" y="39370"/>
                  </a:lnTo>
                  <a:lnTo>
                    <a:pt x="1647469" y="38100"/>
                  </a:lnTo>
                  <a:lnTo>
                    <a:pt x="1642859" y="34290"/>
                  </a:lnTo>
                  <a:lnTo>
                    <a:pt x="1640192" y="31750"/>
                  </a:lnTo>
                  <a:lnTo>
                    <a:pt x="1647063" y="34290"/>
                  </a:lnTo>
                  <a:lnTo>
                    <a:pt x="1652054" y="30480"/>
                  </a:lnTo>
                  <a:lnTo>
                    <a:pt x="1652333" y="29210"/>
                  </a:lnTo>
                  <a:lnTo>
                    <a:pt x="1653146" y="25400"/>
                  </a:lnTo>
                  <a:lnTo>
                    <a:pt x="1648294" y="22860"/>
                  </a:lnTo>
                  <a:lnTo>
                    <a:pt x="1655673" y="20320"/>
                  </a:lnTo>
                  <a:close/>
                </a:path>
                <a:path w="2481579" h="5576570">
                  <a:moveTo>
                    <a:pt x="1808645" y="97790"/>
                  </a:moveTo>
                  <a:lnTo>
                    <a:pt x="1620494" y="97790"/>
                  </a:lnTo>
                  <a:lnTo>
                    <a:pt x="1614284" y="97790"/>
                  </a:lnTo>
                  <a:lnTo>
                    <a:pt x="1614893" y="104140"/>
                  </a:lnTo>
                  <a:lnTo>
                    <a:pt x="1609801" y="101600"/>
                  </a:lnTo>
                  <a:lnTo>
                    <a:pt x="1604606" y="102870"/>
                  </a:lnTo>
                  <a:lnTo>
                    <a:pt x="1599819" y="105410"/>
                  </a:lnTo>
                  <a:lnTo>
                    <a:pt x="1597520" y="104140"/>
                  </a:lnTo>
                  <a:lnTo>
                    <a:pt x="1596732" y="102870"/>
                  </a:lnTo>
                  <a:lnTo>
                    <a:pt x="1595729" y="101600"/>
                  </a:lnTo>
                  <a:lnTo>
                    <a:pt x="1594510" y="101600"/>
                  </a:lnTo>
                  <a:lnTo>
                    <a:pt x="1589608" y="102870"/>
                  </a:lnTo>
                  <a:lnTo>
                    <a:pt x="1590294" y="107950"/>
                  </a:lnTo>
                  <a:lnTo>
                    <a:pt x="1589887" y="111760"/>
                  </a:lnTo>
                  <a:lnTo>
                    <a:pt x="1604264" y="111760"/>
                  </a:lnTo>
                  <a:lnTo>
                    <a:pt x="1611604" y="110490"/>
                  </a:lnTo>
                  <a:lnTo>
                    <a:pt x="1618526" y="109220"/>
                  </a:lnTo>
                  <a:lnTo>
                    <a:pt x="1622780" y="109220"/>
                  </a:lnTo>
                  <a:lnTo>
                    <a:pt x="1627060" y="110490"/>
                  </a:lnTo>
                  <a:lnTo>
                    <a:pt x="1636115" y="109220"/>
                  </a:lnTo>
                  <a:lnTo>
                    <a:pt x="1637919" y="105410"/>
                  </a:lnTo>
                  <a:lnTo>
                    <a:pt x="1643303" y="106680"/>
                  </a:lnTo>
                  <a:lnTo>
                    <a:pt x="1642516" y="107950"/>
                  </a:lnTo>
                  <a:lnTo>
                    <a:pt x="1641856" y="109220"/>
                  </a:lnTo>
                  <a:lnTo>
                    <a:pt x="1641309" y="110490"/>
                  </a:lnTo>
                  <a:lnTo>
                    <a:pt x="1643697" y="110490"/>
                  </a:lnTo>
                  <a:lnTo>
                    <a:pt x="1648142" y="113030"/>
                  </a:lnTo>
                  <a:lnTo>
                    <a:pt x="1654822" y="107950"/>
                  </a:lnTo>
                  <a:lnTo>
                    <a:pt x="1656867" y="114300"/>
                  </a:lnTo>
                  <a:lnTo>
                    <a:pt x="1650238" y="113030"/>
                  </a:lnTo>
                  <a:lnTo>
                    <a:pt x="1654467" y="116840"/>
                  </a:lnTo>
                  <a:lnTo>
                    <a:pt x="1657565" y="114300"/>
                  </a:lnTo>
                  <a:lnTo>
                    <a:pt x="1662226" y="110490"/>
                  </a:lnTo>
                  <a:lnTo>
                    <a:pt x="1663268" y="111760"/>
                  </a:lnTo>
                  <a:lnTo>
                    <a:pt x="1664055" y="113030"/>
                  </a:lnTo>
                  <a:lnTo>
                    <a:pt x="1664589" y="115570"/>
                  </a:lnTo>
                  <a:lnTo>
                    <a:pt x="1660944" y="115570"/>
                  </a:lnTo>
                  <a:lnTo>
                    <a:pt x="1659153" y="116840"/>
                  </a:lnTo>
                  <a:lnTo>
                    <a:pt x="1663407" y="124460"/>
                  </a:lnTo>
                  <a:lnTo>
                    <a:pt x="1672374" y="121920"/>
                  </a:lnTo>
                  <a:lnTo>
                    <a:pt x="1679930" y="123190"/>
                  </a:lnTo>
                  <a:lnTo>
                    <a:pt x="1686560" y="124460"/>
                  </a:lnTo>
                  <a:lnTo>
                    <a:pt x="1693049" y="127000"/>
                  </a:lnTo>
                  <a:lnTo>
                    <a:pt x="1699590" y="128270"/>
                  </a:lnTo>
                  <a:lnTo>
                    <a:pt x="1720621" y="128270"/>
                  </a:lnTo>
                  <a:lnTo>
                    <a:pt x="1730641" y="127000"/>
                  </a:lnTo>
                  <a:lnTo>
                    <a:pt x="1733778" y="125730"/>
                  </a:lnTo>
                  <a:lnTo>
                    <a:pt x="1739544" y="121920"/>
                  </a:lnTo>
                  <a:lnTo>
                    <a:pt x="1743392" y="119380"/>
                  </a:lnTo>
                  <a:lnTo>
                    <a:pt x="1735429" y="119380"/>
                  </a:lnTo>
                  <a:lnTo>
                    <a:pt x="1742338" y="118110"/>
                  </a:lnTo>
                  <a:lnTo>
                    <a:pt x="1739760" y="116840"/>
                  </a:lnTo>
                  <a:lnTo>
                    <a:pt x="1743811" y="115570"/>
                  </a:lnTo>
                  <a:lnTo>
                    <a:pt x="1750250" y="114300"/>
                  </a:lnTo>
                  <a:lnTo>
                    <a:pt x="1769770" y="114300"/>
                  </a:lnTo>
                  <a:lnTo>
                    <a:pt x="1770951" y="110490"/>
                  </a:lnTo>
                  <a:lnTo>
                    <a:pt x="1771738" y="107950"/>
                  </a:lnTo>
                  <a:lnTo>
                    <a:pt x="1774698" y="111760"/>
                  </a:lnTo>
                  <a:lnTo>
                    <a:pt x="1781111" y="110490"/>
                  </a:lnTo>
                  <a:lnTo>
                    <a:pt x="1785962" y="107950"/>
                  </a:lnTo>
                  <a:lnTo>
                    <a:pt x="1788388" y="106680"/>
                  </a:lnTo>
                  <a:lnTo>
                    <a:pt x="1793925" y="104140"/>
                  </a:lnTo>
                  <a:lnTo>
                    <a:pt x="1801266" y="100330"/>
                  </a:lnTo>
                  <a:lnTo>
                    <a:pt x="1808645" y="97790"/>
                  </a:lnTo>
                  <a:close/>
                </a:path>
                <a:path w="2481579" h="5576570">
                  <a:moveTo>
                    <a:pt x="1859343" y="7620"/>
                  </a:moveTo>
                  <a:lnTo>
                    <a:pt x="1854238" y="7620"/>
                  </a:lnTo>
                  <a:lnTo>
                    <a:pt x="1853996" y="8470"/>
                  </a:lnTo>
                  <a:lnTo>
                    <a:pt x="1859343" y="7620"/>
                  </a:lnTo>
                  <a:close/>
                </a:path>
                <a:path w="2481579" h="5576570">
                  <a:moveTo>
                    <a:pt x="1866150" y="6350"/>
                  </a:moveTo>
                  <a:lnTo>
                    <a:pt x="1859343" y="7620"/>
                  </a:lnTo>
                  <a:lnTo>
                    <a:pt x="1863039" y="7620"/>
                  </a:lnTo>
                  <a:lnTo>
                    <a:pt x="1866150" y="6350"/>
                  </a:lnTo>
                  <a:close/>
                </a:path>
                <a:path w="2481579" h="5576570">
                  <a:moveTo>
                    <a:pt x="1893633" y="54610"/>
                  </a:moveTo>
                  <a:lnTo>
                    <a:pt x="1886013" y="54610"/>
                  </a:lnTo>
                  <a:lnTo>
                    <a:pt x="1889366" y="52070"/>
                  </a:lnTo>
                  <a:lnTo>
                    <a:pt x="1885188" y="50800"/>
                  </a:lnTo>
                  <a:lnTo>
                    <a:pt x="1880793" y="50800"/>
                  </a:lnTo>
                  <a:lnTo>
                    <a:pt x="1886953" y="48260"/>
                  </a:lnTo>
                  <a:lnTo>
                    <a:pt x="1890039" y="46990"/>
                  </a:lnTo>
                  <a:lnTo>
                    <a:pt x="1889442" y="44450"/>
                  </a:lnTo>
                  <a:lnTo>
                    <a:pt x="1889150" y="43180"/>
                  </a:lnTo>
                  <a:lnTo>
                    <a:pt x="1888553" y="40640"/>
                  </a:lnTo>
                  <a:lnTo>
                    <a:pt x="1883930" y="43180"/>
                  </a:lnTo>
                  <a:lnTo>
                    <a:pt x="1882686" y="41910"/>
                  </a:lnTo>
                  <a:lnTo>
                    <a:pt x="1878965" y="38100"/>
                  </a:lnTo>
                  <a:lnTo>
                    <a:pt x="1870811" y="36093"/>
                  </a:lnTo>
                  <a:lnTo>
                    <a:pt x="1870710" y="35560"/>
                  </a:lnTo>
                  <a:lnTo>
                    <a:pt x="1870176" y="33020"/>
                  </a:lnTo>
                  <a:lnTo>
                    <a:pt x="1869643" y="30480"/>
                  </a:lnTo>
                  <a:lnTo>
                    <a:pt x="1865655" y="31419"/>
                  </a:lnTo>
                  <a:lnTo>
                    <a:pt x="1865655" y="38646"/>
                  </a:lnTo>
                  <a:lnTo>
                    <a:pt x="1864931" y="39370"/>
                  </a:lnTo>
                  <a:lnTo>
                    <a:pt x="1860346" y="41910"/>
                  </a:lnTo>
                  <a:lnTo>
                    <a:pt x="1863496" y="39370"/>
                  </a:lnTo>
                  <a:lnTo>
                    <a:pt x="1865655" y="38646"/>
                  </a:lnTo>
                  <a:lnTo>
                    <a:pt x="1865655" y="31419"/>
                  </a:lnTo>
                  <a:lnTo>
                    <a:pt x="1858860" y="33020"/>
                  </a:lnTo>
                  <a:lnTo>
                    <a:pt x="1853361" y="33020"/>
                  </a:lnTo>
                  <a:lnTo>
                    <a:pt x="1854466" y="29210"/>
                  </a:lnTo>
                  <a:lnTo>
                    <a:pt x="1860524" y="27940"/>
                  </a:lnTo>
                  <a:lnTo>
                    <a:pt x="1861527" y="25400"/>
                  </a:lnTo>
                  <a:lnTo>
                    <a:pt x="1863521" y="20320"/>
                  </a:lnTo>
                  <a:lnTo>
                    <a:pt x="1849831" y="19050"/>
                  </a:lnTo>
                  <a:lnTo>
                    <a:pt x="1848878" y="17780"/>
                  </a:lnTo>
                  <a:lnTo>
                    <a:pt x="1847938" y="16510"/>
                  </a:lnTo>
                  <a:lnTo>
                    <a:pt x="1852701" y="16510"/>
                  </a:lnTo>
                  <a:lnTo>
                    <a:pt x="1852079" y="15240"/>
                  </a:lnTo>
                  <a:lnTo>
                    <a:pt x="1853996" y="8470"/>
                  </a:lnTo>
                  <a:lnTo>
                    <a:pt x="1851367" y="8890"/>
                  </a:lnTo>
                  <a:lnTo>
                    <a:pt x="1844294" y="11430"/>
                  </a:lnTo>
                  <a:lnTo>
                    <a:pt x="1840191" y="16510"/>
                  </a:lnTo>
                  <a:lnTo>
                    <a:pt x="1837601" y="13970"/>
                  </a:lnTo>
                  <a:lnTo>
                    <a:pt x="1830235" y="11430"/>
                  </a:lnTo>
                  <a:lnTo>
                    <a:pt x="1832825" y="3810"/>
                  </a:lnTo>
                  <a:lnTo>
                    <a:pt x="1833702" y="1270"/>
                  </a:lnTo>
                  <a:lnTo>
                    <a:pt x="1819452" y="0"/>
                  </a:lnTo>
                  <a:lnTo>
                    <a:pt x="1813471" y="3810"/>
                  </a:lnTo>
                  <a:lnTo>
                    <a:pt x="1807273" y="0"/>
                  </a:lnTo>
                  <a:lnTo>
                    <a:pt x="1809877" y="12700"/>
                  </a:lnTo>
                  <a:lnTo>
                    <a:pt x="1803412" y="12700"/>
                  </a:lnTo>
                  <a:lnTo>
                    <a:pt x="1802688" y="17780"/>
                  </a:lnTo>
                  <a:lnTo>
                    <a:pt x="1801380" y="16510"/>
                  </a:lnTo>
                  <a:lnTo>
                    <a:pt x="1788896" y="12700"/>
                  </a:lnTo>
                  <a:lnTo>
                    <a:pt x="1780044" y="13970"/>
                  </a:lnTo>
                  <a:lnTo>
                    <a:pt x="1776361" y="21590"/>
                  </a:lnTo>
                  <a:lnTo>
                    <a:pt x="1771357" y="25400"/>
                  </a:lnTo>
                  <a:lnTo>
                    <a:pt x="1767941" y="21590"/>
                  </a:lnTo>
                  <a:lnTo>
                    <a:pt x="1761794" y="16510"/>
                  </a:lnTo>
                  <a:lnTo>
                    <a:pt x="1755076" y="13970"/>
                  </a:lnTo>
                  <a:lnTo>
                    <a:pt x="1749933" y="16510"/>
                  </a:lnTo>
                  <a:lnTo>
                    <a:pt x="1748472" y="17780"/>
                  </a:lnTo>
                  <a:lnTo>
                    <a:pt x="1749869" y="22860"/>
                  </a:lnTo>
                  <a:lnTo>
                    <a:pt x="1755076" y="27940"/>
                  </a:lnTo>
                  <a:lnTo>
                    <a:pt x="1753933" y="31750"/>
                  </a:lnTo>
                  <a:lnTo>
                    <a:pt x="1752765" y="36830"/>
                  </a:lnTo>
                  <a:lnTo>
                    <a:pt x="1750809" y="33020"/>
                  </a:lnTo>
                  <a:lnTo>
                    <a:pt x="1748840" y="29210"/>
                  </a:lnTo>
                  <a:lnTo>
                    <a:pt x="1744649" y="21590"/>
                  </a:lnTo>
                  <a:lnTo>
                    <a:pt x="1743570" y="20320"/>
                  </a:lnTo>
                  <a:lnTo>
                    <a:pt x="1739214" y="15240"/>
                  </a:lnTo>
                  <a:lnTo>
                    <a:pt x="1731492" y="13970"/>
                  </a:lnTo>
                  <a:lnTo>
                    <a:pt x="1727949" y="15240"/>
                  </a:lnTo>
                  <a:lnTo>
                    <a:pt x="1727530" y="19050"/>
                  </a:lnTo>
                  <a:lnTo>
                    <a:pt x="1721815" y="20320"/>
                  </a:lnTo>
                  <a:lnTo>
                    <a:pt x="1718983" y="17780"/>
                  </a:lnTo>
                  <a:lnTo>
                    <a:pt x="1711452" y="21590"/>
                  </a:lnTo>
                  <a:lnTo>
                    <a:pt x="1715033" y="29210"/>
                  </a:lnTo>
                  <a:lnTo>
                    <a:pt x="1711617" y="31750"/>
                  </a:lnTo>
                  <a:lnTo>
                    <a:pt x="1707007" y="33020"/>
                  </a:lnTo>
                  <a:lnTo>
                    <a:pt x="1702130" y="27940"/>
                  </a:lnTo>
                  <a:lnTo>
                    <a:pt x="1697672" y="21590"/>
                  </a:lnTo>
                  <a:lnTo>
                    <a:pt x="1694268" y="17780"/>
                  </a:lnTo>
                  <a:lnTo>
                    <a:pt x="1688058" y="12700"/>
                  </a:lnTo>
                  <a:lnTo>
                    <a:pt x="1683219" y="21590"/>
                  </a:lnTo>
                  <a:lnTo>
                    <a:pt x="1686547" y="31750"/>
                  </a:lnTo>
                  <a:lnTo>
                    <a:pt x="1681607" y="44450"/>
                  </a:lnTo>
                  <a:lnTo>
                    <a:pt x="1678127" y="39370"/>
                  </a:lnTo>
                  <a:lnTo>
                    <a:pt x="1676946" y="48260"/>
                  </a:lnTo>
                  <a:lnTo>
                    <a:pt x="1676527" y="46990"/>
                  </a:lnTo>
                  <a:lnTo>
                    <a:pt x="1673225" y="36830"/>
                  </a:lnTo>
                  <a:lnTo>
                    <a:pt x="1669897" y="36830"/>
                  </a:lnTo>
                  <a:lnTo>
                    <a:pt x="1664766" y="38100"/>
                  </a:lnTo>
                  <a:lnTo>
                    <a:pt x="1659864" y="46990"/>
                  </a:lnTo>
                  <a:lnTo>
                    <a:pt x="1657223" y="44450"/>
                  </a:lnTo>
                  <a:lnTo>
                    <a:pt x="1657477" y="48260"/>
                  </a:lnTo>
                  <a:lnTo>
                    <a:pt x="1653641" y="52070"/>
                  </a:lnTo>
                  <a:lnTo>
                    <a:pt x="1654479" y="55880"/>
                  </a:lnTo>
                  <a:lnTo>
                    <a:pt x="1652333" y="50800"/>
                  </a:lnTo>
                  <a:lnTo>
                    <a:pt x="1653413" y="45720"/>
                  </a:lnTo>
                  <a:lnTo>
                    <a:pt x="1634185" y="45720"/>
                  </a:lnTo>
                  <a:lnTo>
                    <a:pt x="1630514" y="45720"/>
                  </a:lnTo>
                  <a:lnTo>
                    <a:pt x="1622755" y="48260"/>
                  </a:lnTo>
                  <a:lnTo>
                    <a:pt x="1615389" y="52070"/>
                  </a:lnTo>
                  <a:lnTo>
                    <a:pt x="1608848" y="55880"/>
                  </a:lnTo>
                  <a:lnTo>
                    <a:pt x="1612938" y="55880"/>
                  </a:lnTo>
                  <a:lnTo>
                    <a:pt x="1616824" y="57150"/>
                  </a:lnTo>
                  <a:lnTo>
                    <a:pt x="1624876" y="58420"/>
                  </a:lnTo>
                  <a:lnTo>
                    <a:pt x="1628825" y="55880"/>
                  </a:lnTo>
                  <a:lnTo>
                    <a:pt x="1632813" y="57150"/>
                  </a:lnTo>
                  <a:lnTo>
                    <a:pt x="1623656" y="62230"/>
                  </a:lnTo>
                  <a:lnTo>
                    <a:pt x="1611033" y="62230"/>
                  </a:lnTo>
                  <a:lnTo>
                    <a:pt x="1598256" y="60960"/>
                  </a:lnTo>
                  <a:lnTo>
                    <a:pt x="1588706" y="66040"/>
                  </a:lnTo>
                  <a:lnTo>
                    <a:pt x="1587779" y="58420"/>
                  </a:lnTo>
                  <a:lnTo>
                    <a:pt x="1584769" y="64770"/>
                  </a:lnTo>
                  <a:lnTo>
                    <a:pt x="1575879" y="66040"/>
                  </a:lnTo>
                  <a:lnTo>
                    <a:pt x="1565948" y="66040"/>
                  </a:lnTo>
                  <a:lnTo>
                    <a:pt x="1561172" y="67310"/>
                  </a:lnTo>
                  <a:lnTo>
                    <a:pt x="1560944" y="71120"/>
                  </a:lnTo>
                  <a:lnTo>
                    <a:pt x="1563954" y="73660"/>
                  </a:lnTo>
                  <a:lnTo>
                    <a:pt x="1568894" y="73660"/>
                  </a:lnTo>
                  <a:lnTo>
                    <a:pt x="1576692" y="69850"/>
                  </a:lnTo>
                  <a:lnTo>
                    <a:pt x="1581442" y="69850"/>
                  </a:lnTo>
                  <a:lnTo>
                    <a:pt x="1594192" y="71120"/>
                  </a:lnTo>
                  <a:lnTo>
                    <a:pt x="1606499" y="71120"/>
                  </a:lnTo>
                  <a:lnTo>
                    <a:pt x="1610880" y="75603"/>
                  </a:lnTo>
                  <a:lnTo>
                    <a:pt x="1609559" y="76200"/>
                  </a:lnTo>
                  <a:lnTo>
                    <a:pt x="1608480" y="80010"/>
                  </a:lnTo>
                  <a:lnTo>
                    <a:pt x="1611439" y="80010"/>
                  </a:lnTo>
                  <a:lnTo>
                    <a:pt x="1613242" y="82550"/>
                  </a:lnTo>
                  <a:lnTo>
                    <a:pt x="1613471" y="85090"/>
                  </a:lnTo>
                  <a:lnTo>
                    <a:pt x="1619059" y="81280"/>
                  </a:lnTo>
                  <a:lnTo>
                    <a:pt x="1627822" y="77470"/>
                  </a:lnTo>
                  <a:lnTo>
                    <a:pt x="1635125" y="77470"/>
                  </a:lnTo>
                  <a:lnTo>
                    <a:pt x="1633308" y="80010"/>
                  </a:lnTo>
                  <a:lnTo>
                    <a:pt x="1628825" y="80010"/>
                  </a:lnTo>
                  <a:lnTo>
                    <a:pt x="1622005" y="82550"/>
                  </a:lnTo>
                  <a:lnTo>
                    <a:pt x="1613027" y="90170"/>
                  </a:lnTo>
                  <a:lnTo>
                    <a:pt x="1616290" y="89293"/>
                  </a:lnTo>
                  <a:lnTo>
                    <a:pt x="1614284" y="91440"/>
                  </a:lnTo>
                  <a:lnTo>
                    <a:pt x="1621307" y="92710"/>
                  </a:lnTo>
                  <a:lnTo>
                    <a:pt x="1625092" y="87630"/>
                  </a:lnTo>
                  <a:lnTo>
                    <a:pt x="1626984" y="85090"/>
                  </a:lnTo>
                  <a:lnTo>
                    <a:pt x="1634007" y="88900"/>
                  </a:lnTo>
                  <a:lnTo>
                    <a:pt x="1629422" y="88900"/>
                  </a:lnTo>
                  <a:lnTo>
                    <a:pt x="1623580" y="91440"/>
                  </a:lnTo>
                  <a:lnTo>
                    <a:pt x="1620329" y="93980"/>
                  </a:lnTo>
                  <a:lnTo>
                    <a:pt x="1623517" y="96520"/>
                  </a:lnTo>
                  <a:lnTo>
                    <a:pt x="1811083" y="96520"/>
                  </a:lnTo>
                  <a:lnTo>
                    <a:pt x="1815973" y="93980"/>
                  </a:lnTo>
                  <a:lnTo>
                    <a:pt x="1823148" y="90170"/>
                  </a:lnTo>
                  <a:lnTo>
                    <a:pt x="1828647" y="87630"/>
                  </a:lnTo>
                  <a:lnTo>
                    <a:pt x="1834134" y="93980"/>
                  </a:lnTo>
                  <a:lnTo>
                    <a:pt x="1840014" y="91440"/>
                  </a:lnTo>
                  <a:lnTo>
                    <a:pt x="1844751" y="90170"/>
                  </a:lnTo>
                  <a:lnTo>
                    <a:pt x="1847989" y="87630"/>
                  </a:lnTo>
                  <a:lnTo>
                    <a:pt x="1851240" y="85090"/>
                  </a:lnTo>
                  <a:lnTo>
                    <a:pt x="1855266" y="81280"/>
                  </a:lnTo>
                  <a:lnTo>
                    <a:pt x="1852612" y="80010"/>
                  </a:lnTo>
                  <a:lnTo>
                    <a:pt x="1854784" y="77470"/>
                  </a:lnTo>
                  <a:lnTo>
                    <a:pt x="1855863" y="76200"/>
                  </a:lnTo>
                  <a:lnTo>
                    <a:pt x="1863953" y="77470"/>
                  </a:lnTo>
                  <a:lnTo>
                    <a:pt x="1860080" y="73660"/>
                  </a:lnTo>
                  <a:lnTo>
                    <a:pt x="1858784" y="72390"/>
                  </a:lnTo>
                  <a:lnTo>
                    <a:pt x="1862848" y="74930"/>
                  </a:lnTo>
                  <a:lnTo>
                    <a:pt x="1867344" y="73660"/>
                  </a:lnTo>
                  <a:lnTo>
                    <a:pt x="1872145" y="72390"/>
                  </a:lnTo>
                  <a:lnTo>
                    <a:pt x="1876945" y="71120"/>
                  </a:lnTo>
                  <a:lnTo>
                    <a:pt x="1875866" y="69850"/>
                  </a:lnTo>
                  <a:lnTo>
                    <a:pt x="1874774" y="68580"/>
                  </a:lnTo>
                  <a:lnTo>
                    <a:pt x="1876323" y="67310"/>
                  </a:lnTo>
                  <a:lnTo>
                    <a:pt x="1877314" y="66040"/>
                  </a:lnTo>
                  <a:lnTo>
                    <a:pt x="1878939" y="66040"/>
                  </a:lnTo>
                  <a:lnTo>
                    <a:pt x="1881632" y="64770"/>
                  </a:lnTo>
                  <a:lnTo>
                    <a:pt x="1874088" y="62230"/>
                  </a:lnTo>
                  <a:lnTo>
                    <a:pt x="1870024" y="60960"/>
                  </a:lnTo>
                  <a:lnTo>
                    <a:pt x="1875066" y="59690"/>
                  </a:lnTo>
                  <a:lnTo>
                    <a:pt x="1879955" y="62230"/>
                  </a:lnTo>
                  <a:lnTo>
                    <a:pt x="1884756" y="62230"/>
                  </a:lnTo>
                  <a:lnTo>
                    <a:pt x="1889569" y="59690"/>
                  </a:lnTo>
                  <a:lnTo>
                    <a:pt x="1893633" y="54610"/>
                  </a:lnTo>
                  <a:close/>
                </a:path>
                <a:path w="2481579" h="5576570">
                  <a:moveTo>
                    <a:pt x="2415425" y="635266"/>
                  </a:moveTo>
                  <a:lnTo>
                    <a:pt x="2412771" y="632917"/>
                  </a:lnTo>
                  <a:lnTo>
                    <a:pt x="2409355" y="631355"/>
                  </a:lnTo>
                  <a:lnTo>
                    <a:pt x="2405748" y="631774"/>
                  </a:lnTo>
                  <a:lnTo>
                    <a:pt x="2401925" y="632167"/>
                  </a:lnTo>
                  <a:lnTo>
                    <a:pt x="2406015" y="633869"/>
                  </a:lnTo>
                  <a:lnTo>
                    <a:pt x="2410891" y="639635"/>
                  </a:lnTo>
                  <a:lnTo>
                    <a:pt x="2415425" y="635266"/>
                  </a:lnTo>
                  <a:close/>
                </a:path>
                <a:path w="2481579" h="5576570">
                  <a:moveTo>
                    <a:pt x="2424011" y="633717"/>
                  </a:moveTo>
                  <a:lnTo>
                    <a:pt x="2419210" y="631418"/>
                  </a:lnTo>
                  <a:lnTo>
                    <a:pt x="2412581" y="623989"/>
                  </a:lnTo>
                  <a:lnTo>
                    <a:pt x="2407361" y="629843"/>
                  </a:lnTo>
                  <a:lnTo>
                    <a:pt x="2413787" y="627405"/>
                  </a:lnTo>
                  <a:lnTo>
                    <a:pt x="2417800" y="638352"/>
                  </a:lnTo>
                  <a:lnTo>
                    <a:pt x="2424011" y="633717"/>
                  </a:lnTo>
                  <a:close/>
                </a:path>
                <a:path w="2481579" h="5576570">
                  <a:moveTo>
                    <a:pt x="2445816" y="571703"/>
                  </a:moveTo>
                  <a:lnTo>
                    <a:pt x="2443251" y="568325"/>
                  </a:lnTo>
                  <a:lnTo>
                    <a:pt x="2440406" y="569925"/>
                  </a:lnTo>
                  <a:lnTo>
                    <a:pt x="2438679" y="572820"/>
                  </a:lnTo>
                  <a:lnTo>
                    <a:pt x="2440140" y="576059"/>
                  </a:lnTo>
                  <a:lnTo>
                    <a:pt x="2443480" y="574763"/>
                  </a:lnTo>
                  <a:lnTo>
                    <a:pt x="2445816" y="571703"/>
                  </a:lnTo>
                  <a:close/>
                </a:path>
                <a:path w="2481579" h="5576570">
                  <a:moveTo>
                    <a:pt x="2449271" y="563702"/>
                  </a:moveTo>
                  <a:lnTo>
                    <a:pt x="2447950" y="564476"/>
                  </a:lnTo>
                  <a:lnTo>
                    <a:pt x="2446413" y="565213"/>
                  </a:lnTo>
                  <a:lnTo>
                    <a:pt x="2445397" y="566407"/>
                  </a:lnTo>
                  <a:lnTo>
                    <a:pt x="2449271" y="563702"/>
                  </a:lnTo>
                  <a:close/>
                </a:path>
                <a:path w="2481579" h="5576570">
                  <a:moveTo>
                    <a:pt x="2468245" y="555942"/>
                  </a:moveTo>
                  <a:lnTo>
                    <a:pt x="2464028" y="556666"/>
                  </a:lnTo>
                  <a:lnTo>
                    <a:pt x="2459850" y="557822"/>
                  </a:lnTo>
                  <a:lnTo>
                    <a:pt x="2456256" y="560209"/>
                  </a:lnTo>
                  <a:lnTo>
                    <a:pt x="2460307" y="558952"/>
                  </a:lnTo>
                  <a:lnTo>
                    <a:pt x="2464549" y="558152"/>
                  </a:lnTo>
                  <a:lnTo>
                    <a:pt x="2468245" y="555942"/>
                  </a:lnTo>
                  <a:close/>
                </a:path>
                <a:path w="2481579" h="5576570">
                  <a:moveTo>
                    <a:pt x="2481034" y="554774"/>
                  </a:moveTo>
                  <a:lnTo>
                    <a:pt x="2478163" y="554736"/>
                  </a:lnTo>
                  <a:lnTo>
                    <a:pt x="2475458" y="555383"/>
                  </a:lnTo>
                  <a:lnTo>
                    <a:pt x="2472918" y="556717"/>
                  </a:lnTo>
                  <a:lnTo>
                    <a:pt x="2475763" y="556641"/>
                  </a:lnTo>
                  <a:lnTo>
                    <a:pt x="2478468" y="555993"/>
                  </a:lnTo>
                  <a:lnTo>
                    <a:pt x="2481034" y="5547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4" name="object 12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973653" y="4972453"/>
              <a:ext cx="192084" cy="199309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4703458" y="6494500"/>
              <a:ext cx="474980" cy="1663700"/>
            </a:xfrm>
            <a:custGeom>
              <a:avLst/>
              <a:gdLst/>
              <a:ahLst/>
              <a:cxnLst/>
              <a:rect l="l" t="t" r="r" b="b"/>
              <a:pathLst>
                <a:path w="474979" h="1663700">
                  <a:moveTo>
                    <a:pt x="147091" y="1308100"/>
                  </a:moveTo>
                  <a:lnTo>
                    <a:pt x="133540" y="1308100"/>
                  </a:lnTo>
                  <a:lnTo>
                    <a:pt x="134607" y="1320800"/>
                  </a:lnTo>
                  <a:lnTo>
                    <a:pt x="141706" y="1320800"/>
                  </a:lnTo>
                  <a:lnTo>
                    <a:pt x="146392" y="1320800"/>
                  </a:lnTo>
                  <a:lnTo>
                    <a:pt x="147091" y="1308100"/>
                  </a:lnTo>
                  <a:close/>
                </a:path>
                <a:path w="474979" h="1663700">
                  <a:moveTo>
                    <a:pt x="165481" y="1299146"/>
                  </a:moveTo>
                  <a:lnTo>
                    <a:pt x="165112" y="1297724"/>
                  </a:lnTo>
                  <a:lnTo>
                    <a:pt x="159854" y="1297203"/>
                  </a:lnTo>
                  <a:lnTo>
                    <a:pt x="160985" y="1301496"/>
                  </a:lnTo>
                  <a:lnTo>
                    <a:pt x="165481" y="1299146"/>
                  </a:lnTo>
                  <a:close/>
                </a:path>
                <a:path w="474979" h="1663700">
                  <a:moveTo>
                    <a:pt x="204736" y="1397000"/>
                  </a:moveTo>
                  <a:lnTo>
                    <a:pt x="200012" y="1384300"/>
                  </a:lnTo>
                  <a:lnTo>
                    <a:pt x="196430" y="1397000"/>
                  </a:lnTo>
                  <a:lnTo>
                    <a:pt x="204736" y="1397000"/>
                  </a:lnTo>
                  <a:close/>
                </a:path>
                <a:path w="474979" h="1663700">
                  <a:moveTo>
                    <a:pt x="231305" y="1409700"/>
                  </a:moveTo>
                  <a:lnTo>
                    <a:pt x="226390" y="1397000"/>
                  </a:lnTo>
                  <a:lnTo>
                    <a:pt x="228727" y="1409700"/>
                  </a:lnTo>
                  <a:lnTo>
                    <a:pt x="231305" y="1409700"/>
                  </a:lnTo>
                  <a:close/>
                </a:path>
                <a:path w="474979" h="1663700">
                  <a:moveTo>
                    <a:pt x="260057" y="1556639"/>
                  </a:moveTo>
                  <a:lnTo>
                    <a:pt x="259905" y="1555572"/>
                  </a:lnTo>
                  <a:lnTo>
                    <a:pt x="259638" y="1554530"/>
                  </a:lnTo>
                  <a:lnTo>
                    <a:pt x="259257" y="1553527"/>
                  </a:lnTo>
                  <a:lnTo>
                    <a:pt x="260057" y="1556639"/>
                  </a:lnTo>
                  <a:close/>
                </a:path>
                <a:path w="474979" h="1663700">
                  <a:moveTo>
                    <a:pt x="263829" y="1524000"/>
                  </a:moveTo>
                  <a:lnTo>
                    <a:pt x="255028" y="1511300"/>
                  </a:lnTo>
                  <a:lnTo>
                    <a:pt x="263144" y="1524000"/>
                  </a:lnTo>
                  <a:lnTo>
                    <a:pt x="263829" y="1524000"/>
                  </a:lnTo>
                  <a:close/>
                </a:path>
                <a:path w="474979" h="1663700">
                  <a:moveTo>
                    <a:pt x="320116" y="1600200"/>
                  </a:moveTo>
                  <a:lnTo>
                    <a:pt x="313613" y="1587500"/>
                  </a:lnTo>
                  <a:lnTo>
                    <a:pt x="311188" y="1587500"/>
                  </a:lnTo>
                  <a:lnTo>
                    <a:pt x="308495" y="1576552"/>
                  </a:lnTo>
                  <a:lnTo>
                    <a:pt x="308381" y="1576336"/>
                  </a:lnTo>
                  <a:lnTo>
                    <a:pt x="310718" y="1587500"/>
                  </a:lnTo>
                  <a:lnTo>
                    <a:pt x="309930" y="1587500"/>
                  </a:lnTo>
                  <a:lnTo>
                    <a:pt x="314020" y="1600200"/>
                  </a:lnTo>
                  <a:lnTo>
                    <a:pt x="320116" y="1600200"/>
                  </a:lnTo>
                  <a:close/>
                </a:path>
                <a:path w="474979" h="1663700">
                  <a:moveTo>
                    <a:pt x="474789" y="1600200"/>
                  </a:moveTo>
                  <a:lnTo>
                    <a:pt x="452005" y="1587500"/>
                  </a:lnTo>
                  <a:lnTo>
                    <a:pt x="418211" y="1587500"/>
                  </a:lnTo>
                  <a:lnTo>
                    <a:pt x="418211" y="1625600"/>
                  </a:lnTo>
                  <a:lnTo>
                    <a:pt x="417601" y="1638300"/>
                  </a:lnTo>
                  <a:lnTo>
                    <a:pt x="407936" y="1638300"/>
                  </a:lnTo>
                  <a:lnTo>
                    <a:pt x="407708" y="1646885"/>
                  </a:lnTo>
                  <a:lnTo>
                    <a:pt x="400316" y="1638300"/>
                  </a:lnTo>
                  <a:lnTo>
                    <a:pt x="396989" y="1651000"/>
                  </a:lnTo>
                  <a:lnTo>
                    <a:pt x="395427" y="1651000"/>
                  </a:lnTo>
                  <a:lnTo>
                    <a:pt x="391287" y="1638300"/>
                  </a:lnTo>
                  <a:lnTo>
                    <a:pt x="393928" y="1638300"/>
                  </a:lnTo>
                  <a:lnTo>
                    <a:pt x="397891" y="1625600"/>
                  </a:lnTo>
                  <a:lnTo>
                    <a:pt x="418211" y="1625600"/>
                  </a:lnTo>
                  <a:lnTo>
                    <a:pt x="418211" y="1587500"/>
                  </a:lnTo>
                  <a:lnTo>
                    <a:pt x="376682" y="1587500"/>
                  </a:lnTo>
                  <a:lnTo>
                    <a:pt x="376682" y="1612900"/>
                  </a:lnTo>
                  <a:lnTo>
                    <a:pt x="371932" y="1625600"/>
                  </a:lnTo>
                  <a:lnTo>
                    <a:pt x="364159" y="1625600"/>
                  </a:lnTo>
                  <a:lnTo>
                    <a:pt x="366204" y="1612900"/>
                  </a:lnTo>
                  <a:lnTo>
                    <a:pt x="358698" y="1621853"/>
                  </a:lnTo>
                  <a:lnTo>
                    <a:pt x="359473" y="1612900"/>
                  </a:lnTo>
                  <a:lnTo>
                    <a:pt x="360667" y="1612900"/>
                  </a:lnTo>
                  <a:lnTo>
                    <a:pt x="366204" y="1612900"/>
                  </a:lnTo>
                  <a:lnTo>
                    <a:pt x="376682" y="1612900"/>
                  </a:lnTo>
                  <a:lnTo>
                    <a:pt x="376682" y="1587500"/>
                  </a:lnTo>
                  <a:lnTo>
                    <a:pt x="369290" y="1587500"/>
                  </a:lnTo>
                  <a:lnTo>
                    <a:pt x="364477" y="1574800"/>
                  </a:lnTo>
                  <a:lnTo>
                    <a:pt x="350380" y="1574800"/>
                  </a:lnTo>
                  <a:lnTo>
                    <a:pt x="343636" y="1562100"/>
                  </a:lnTo>
                  <a:lnTo>
                    <a:pt x="346684" y="1562100"/>
                  </a:lnTo>
                  <a:lnTo>
                    <a:pt x="343865" y="1549400"/>
                  </a:lnTo>
                  <a:lnTo>
                    <a:pt x="333844" y="1549400"/>
                  </a:lnTo>
                  <a:lnTo>
                    <a:pt x="336981" y="1536700"/>
                  </a:lnTo>
                  <a:lnTo>
                    <a:pt x="327977" y="1524000"/>
                  </a:lnTo>
                  <a:lnTo>
                    <a:pt x="321106" y="1524000"/>
                  </a:lnTo>
                  <a:lnTo>
                    <a:pt x="321106" y="1578864"/>
                  </a:lnTo>
                  <a:lnTo>
                    <a:pt x="319138" y="1574800"/>
                  </a:lnTo>
                  <a:lnTo>
                    <a:pt x="320243" y="1574800"/>
                  </a:lnTo>
                  <a:lnTo>
                    <a:pt x="321106" y="1578864"/>
                  </a:lnTo>
                  <a:lnTo>
                    <a:pt x="321106" y="1524000"/>
                  </a:lnTo>
                  <a:lnTo>
                    <a:pt x="311797" y="1524000"/>
                  </a:lnTo>
                  <a:lnTo>
                    <a:pt x="305244" y="1536700"/>
                  </a:lnTo>
                  <a:lnTo>
                    <a:pt x="304253" y="1536700"/>
                  </a:lnTo>
                  <a:lnTo>
                    <a:pt x="294373" y="1524000"/>
                  </a:lnTo>
                  <a:lnTo>
                    <a:pt x="292506" y="1524000"/>
                  </a:lnTo>
                  <a:lnTo>
                    <a:pt x="285546" y="1511300"/>
                  </a:lnTo>
                  <a:lnTo>
                    <a:pt x="278498" y="1511300"/>
                  </a:lnTo>
                  <a:lnTo>
                    <a:pt x="278498" y="1524000"/>
                  </a:lnTo>
                  <a:lnTo>
                    <a:pt x="278244" y="1536700"/>
                  </a:lnTo>
                  <a:lnTo>
                    <a:pt x="274726" y="1536700"/>
                  </a:lnTo>
                  <a:lnTo>
                    <a:pt x="277507" y="1524000"/>
                  </a:lnTo>
                  <a:lnTo>
                    <a:pt x="278498" y="1524000"/>
                  </a:lnTo>
                  <a:lnTo>
                    <a:pt x="278498" y="1511300"/>
                  </a:lnTo>
                  <a:lnTo>
                    <a:pt x="277863" y="1511300"/>
                  </a:lnTo>
                  <a:lnTo>
                    <a:pt x="274497" y="1524000"/>
                  </a:lnTo>
                  <a:lnTo>
                    <a:pt x="273519" y="1524000"/>
                  </a:lnTo>
                  <a:lnTo>
                    <a:pt x="277863" y="1511300"/>
                  </a:lnTo>
                  <a:lnTo>
                    <a:pt x="273164" y="1511300"/>
                  </a:lnTo>
                  <a:lnTo>
                    <a:pt x="271983" y="1498600"/>
                  </a:lnTo>
                  <a:lnTo>
                    <a:pt x="267665" y="1485900"/>
                  </a:lnTo>
                  <a:lnTo>
                    <a:pt x="261848" y="1473200"/>
                  </a:lnTo>
                  <a:lnTo>
                    <a:pt x="262026" y="1473200"/>
                  </a:lnTo>
                  <a:lnTo>
                    <a:pt x="261188" y="1460500"/>
                  </a:lnTo>
                  <a:lnTo>
                    <a:pt x="271297" y="1473200"/>
                  </a:lnTo>
                  <a:lnTo>
                    <a:pt x="267665" y="1460500"/>
                  </a:lnTo>
                  <a:lnTo>
                    <a:pt x="271449" y="1447800"/>
                  </a:lnTo>
                  <a:lnTo>
                    <a:pt x="277952" y="1447800"/>
                  </a:lnTo>
                  <a:lnTo>
                    <a:pt x="285000" y="1435100"/>
                  </a:lnTo>
                  <a:lnTo>
                    <a:pt x="273100" y="1435100"/>
                  </a:lnTo>
                  <a:lnTo>
                    <a:pt x="275691" y="1422400"/>
                  </a:lnTo>
                  <a:lnTo>
                    <a:pt x="283730" y="1422400"/>
                  </a:lnTo>
                  <a:lnTo>
                    <a:pt x="271284" y="1409700"/>
                  </a:lnTo>
                  <a:lnTo>
                    <a:pt x="264947" y="1397000"/>
                  </a:lnTo>
                  <a:lnTo>
                    <a:pt x="266458" y="1397000"/>
                  </a:lnTo>
                  <a:lnTo>
                    <a:pt x="265811" y="1384300"/>
                  </a:lnTo>
                  <a:lnTo>
                    <a:pt x="270738" y="1371600"/>
                  </a:lnTo>
                  <a:lnTo>
                    <a:pt x="272910" y="1371600"/>
                  </a:lnTo>
                  <a:lnTo>
                    <a:pt x="268363" y="1358900"/>
                  </a:lnTo>
                  <a:lnTo>
                    <a:pt x="265747" y="1358900"/>
                  </a:lnTo>
                  <a:lnTo>
                    <a:pt x="270408" y="1346200"/>
                  </a:lnTo>
                  <a:lnTo>
                    <a:pt x="272592" y="1346200"/>
                  </a:lnTo>
                  <a:lnTo>
                    <a:pt x="268058" y="1333500"/>
                  </a:lnTo>
                  <a:lnTo>
                    <a:pt x="261670" y="1333500"/>
                  </a:lnTo>
                  <a:lnTo>
                    <a:pt x="256197" y="1320800"/>
                  </a:lnTo>
                  <a:lnTo>
                    <a:pt x="263994" y="1320800"/>
                  </a:lnTo>
                  <a:lnTo>
                    <a:pt x="259829" y="1308100"/>
                  </a:lnTo>
                  <a:lnTo>
                    <a:pt x="254266" y="1308100"/>
                  </a:lnTo>
                  <a:lnTo>
                    <a:pt x="254190" y="1307909"/>
                  </a:lnTo>
                  <a:lnTo>
                    <a:pt x="254190" y="1485900"/>
                  </a:lnTo>
                  <a:lnTo>
                    <a:pt x="249123" y="1485900"/>
                  </a:lnTo>
                  <a:lnTo>
                    <a:pt x="243878" y="1473200"/>
                  </a:lnTo>
                  <a:lnTo>
                    <a:pt x="244983" y="1473200"/>
                  </a:lnTo>
                  <a:lnTo>
                    <a:pt x="248564" y="1473200"/>
                  </a:lnTo>
                  <a:lnTo>
                    <a:pt x="254190" y="1485900"/>
                  </a:lnTo>
                  <a:lnTo>
                    <a:pt x="254190" y="1307909"/>
                  </a:lnTo>
                  <a:lnTo>
                    <a:pt x="249389" y="1295400"/>
                  </a:lnTo>
                  <a:lnTo>
                    <a:pt x="256946" y="1295400"/>
                  </a:lnTo>
                  <a:lnTo>
                    <a:pt x="259956" y="1282700"/>
                  </a:lnTo>
                  <a:lnTo>
                    <a:pt x="256374" y="1282700"/>
                  </a:lnTo>
                  <a:lnTo>
                    <a:pt x="248627" y="1270000"/>
                  </a:lnTo>
                  <a:lnTo>
                    <a:pt x="248119" y="1270000"/>
                  </a:lnTo>
                  <a:lnTo>
                    <a:pt x="228396" y="1270000"/>
                  </a:lnTo>
                  <a:lnTo>
                    <a:pt x="226771" y="1257300"/>
                  </a:lnTo>
                  <a:lnTo>
                    <a:pt x="238391" y="1257300"/>
                  </a:lnTo>
                  <a:lnTo>
                    <a:pt x="248119" y="1270000"/>
                  </a:lnTo>
                  <a:lnTo>
                    <a:pt x="255092" y="1257300"/>
                  </a:lnTo>
                  <a:lnTo>
                    <a:pt x="255308" y="1244600"/>
                  </a:lnTo>
                  <a:lnTo>
                    <a:pt x="225005" y="1244600"/>
                  </a:lnTo>
                  <a:lnTo>
                    <a:pt x="224383" y="1231900"/>
                  </a:lnTo>
                  <a:lnTo>
                    <a:pt x="225907" y="1231900"/>
                  </a:lnTo>
                  <a:lnTo>
                    <a:pt x="221322" y="1219200"/>
                  </a:lnTo>
                  <a:lnTo>
                    <a:pt x="217678" y="1219200"/>
                  </a:lnTo>
                  <a:lnTo>
                    <a:pt x="217678" y="1384300"/>
                  </a:lnTo>
                  <a:lnTo>
                    <a:pt x="216979" y="1390878"/>
                  </a:lnTo>
                  <a:lnTo>
                    <a:pt x="215214" y="1384300"/>
                  </a:lnTo>
                  <a:lnTo>
                    <a:pt x="217678" y="1384300"/>
                  </a:lnTo>
                  <a:lnTo>
                    <a:pt x="217678" y="1219200"/>
                  </a:lnTo>
                  <a:lnTo>
                    <a:pt x="216865" y="1219200"/>
                  </a:lnTo>
                  <a:lnTo>
                    <a:pt x="214223" y="1206500"/>
                  </a:lnTo>
                  <a:lnTo>
                    <a:pt x="209638" y="1206500"/>
                  </a:lnTo>
                  <a:lnTo>
                    <a:pt x="209346" y="1205661"/>
                  </a:lnTo>
                  <a:lnTo>
                    <a:pt x="209346" y="1282700"/>
                  </a:lnTo>
                  <a:lnTo>
                    <a:pt x="208013" y="1295400"/>
                  </a:lnTo>
                  <a:lnTo>
                    <a:pt x="201866" y="1295400"/>
                  </a:lnTo>
                  <a:lnTo>
                    <a:pt x="199110" y="1295400"/>
                  </a:lnTo>
                  <a:lnTo>
                    <a:pt x="194868" y="1282700"/>
                  </a:lnTo>
                  <a:lnTo>
                    <a:pt x="199809" y="1282700"/>
                  </a:lnTo>
                  <a:lnTo>
                    <a:pt x="201866" y="1295400"/>
                  </a:lnTo>
                  <a:lnTo>
                    <a:pt x="209346" y="1282700"/>
                  </a:lnTo>
                  <a:lnTo>
                    <a:pt x="209346" y="1205661"/>
                  </a:lnTo>
                  <a:lnTo>
                    <a:pt x="205257" y="1193800"/>
                  </a:lnTo>
                  <a:lnTo>
                    <a:pt x="209334" y="1193800"/>
                  </a:lnTo>
                  <a:lnTo>
                    <a:pt x="208940" y="1181100"/>
                  </a:lnTo>
                  <a:lnTo>
                    <a:pt x="187718" y="1181100"/>
                  </a:lnTo>
                  <a:lnTo>
                    <a:pt x="184746" y="1168400"/>
                  </a:lnTo>
                  <a:lnTo>
                    <a:pt x="183426" y="1155700"/>
                  </a:lnTo>
                  <a:lnTo>
                    <a:pt x="177050" y="1143000"/>
                  </a:lnTo>
                  <a:lnTo>
                    <a:pt x="189242" y="1143000"/>
                  </a:lnTo>
                  <a:lnTo>
                    <a:pt x="185039" y="1130300"/>
                  </a:lnTo>
                  <a:lnTo>
                    <a:pt x="179031" y="1130300"/>
                  </a:lnTo>
                  <a:lnTo>
                    <a:pt x="175869" y="1118095"/>
                  </a:lnTo>
                  <a:lnTo>
                    <a:pt x="175869" y="1219200"/>
                  </a:lnTo>
                  <a:lnTo>
                    <a:pt x="174078" y="1219200"/>
                  </a:lnTo>
                  <a:lnTo>
                    <a:pt x="175361" y="1206500"/>
                  </a:lnTo>
                  <a:lnTo>
                    <a:pt x="175869" y="1219200"/>
                  </a:lnTo>
                  <a:lnTo>
                    <a:pt x="175869" y="1118095"/>
                  </a:lnTo>
                  <a:lnTo>
                    <a:pt x="175742" y="1117600"/>
                  </a:lnTo>
                  <a:lnTo>
                    <a:pt x="173570" y="1117600"/>
                  </a:lnTo>
                  <a:lnTo>
                    <a:pt x="171869" y="1104900"/>
                  </a:lnTo>
                  <a:lnTo>
                    <a:pt x="170345" y="1104900"/>
                  </a:lnTo>
                  <a:lnTo>
                    <a:pt x="169176" y="1095781"/>
                  </a:lnTo>
                  <a:lnTo>
                    <a:pt x="169176" y="1155700"/>
                  </a:lnTo>
                  <a:lnTo>
                    <a:pt x="165023" y="1143000"/>
                  </a:lnTo>
                  <a:lnTo>
                    <a:pt x="167728" y="1143000"/>
                  </a:lnTo>
                  <a:lnTo>
                    <a:pt x="169176" y="1155700"/>
                  </a:lnTo>
                  <a:lnTo>
                    <a:pt x="169176" y="1095781"/>
                  </a:lnTo>
                  <a:lnTo>
                    <a:pt x="168719" y="1092200"/>
                  </a:lnTo>
                  <a:lnTo>
                    <a:pt x="165760" y="1079500"/>
                  </a:lnTo>
                  <a:lnTo>
                    <a:pt x="159588" y="1079500"/>
                  </a:lnTo>
                  <a:lnTo>
                    <a:pt x="159461" y="1066800"/>
                  </a:lnTo>
                  <a:lnTo>
                    <a:pt x="160147" y="1066800"/>
                  </a:lnTo>
                  <a:lnTo>
                    <a:pt x="163626" y="1054100"/>
                  </a:lnTo>
                  <a:lnTo>
                    <a:pt x="158838" y="1054100"/>
                  </a:lnTo>
                  <a:lnTo>
                    <a:pt x="158838" y="1117600"/>
                  </a:lnTo>
                  <a:lnTo>
                    <a:pt x="155663" y="1117600"/>
                  </a:lnTo>
                  <a:lnTo>
                    <a:pt x="155638" y="1104900"/>
                  </a:lnTo>
                  <a:lnTo>
                    <a:pt x="158838" y="1117600"/>
                  </a:lnTo>
                  <a:lnTo>
                    <a:pt x="158838" y="1054100"/>
                  </a:lnTo>
                  <a:lnTo>
                    <a:pt x="155155" y="1054100"/>
                  </a:lnTo>
                  <a:lnTo>
                    <a:pt x="154038" y="1041400"/>
                  </a:lnTo>
                  <a:lnTo>
                    <a:pt x="158076" y="1041400"/>
                  </a:lnTo>
                  <a:lnTo>
                    <a:pt x="155054" y="1028700"/>
                  </a:lnTo>
                  <a:lnTo>
                    <a:pt x="158280" y="1028700"/>
                  </a:lnTo>
                  <a:lnTo>
                    <a:pt x="155740" y="1016000"/>
                  </a:lnTo>
                  <a:lnTo>
                    <a:pt x="154571" y="1016000"/>
                  </a:lnTo>
                  <a:lnTo>
                    <a:pt x="153987" y="1003300"/>
                  </a:lnTo>
                  <a:lnTo>
                    <a:pt x="153200" y="990600"/>
                  </a:lnTo>
                  <a:lnTo>
                    <a:pt x="158394" y="990600"/>
                  </a:lnTo>
                  <a:lnTo>
                    <a:pt x="163830" y="977900"/>
                  </a:lnTo>
                  <a:lnTo>
                    <a:pt x="169227" y="977900"/>
                  </a:lnTo>
                  <a:lnTo>
                    <a:pt x="163842" y="965200"/>
                  </a:lnTo>
                  <a:lnTo>
                    <a:pt x="157962" y="965200"/>
                  </a:lnTo>
                  <a:lnTo>
                    <a:pt x="155613" y="952500"/>
                  </a:lnTo>
                  <a:lnTo>
                    <a:pt x="152158" y="952500"/>
                  </a:lnTo>
                  <a:lnTo>
                    <a:pt x="147891" y="939800"/>
                  </a:lnTo>
                  <a:lnTo>
                    <a:pt x="143967" y="939800"/>
                  </a:lnTo>
                  <a:lnTo>
                    <a:pt x="141528" y="927100"/>
                  </a:lnTo>
                  <a:lnTo>
                    <a:pt x="139954" y="927100"/>
                  </a:lnTo>
                  <a:lnTo>
                    <a:pt x="137604" y="914400"/>
                  </a:lnTo>
                  <a:lnTo>
                    <a:pt x="136334" y="901700"/>
                  </a:lnTo>
                  <a:lnTo>
                    <a:pt x="132626" y="901700"/>
                  </a:lnTo>
                  <a:lnTo>
                    <a:pt x="129400" y="889000"/>
                  </a:lnTo>
                  <a:lnTo>
                    <a:pt x="132930" y="889000"/>
                  </a:lnTo>
                  <a:lnTo>
                    <a:pt x="129171" y="876300"/>
                  </a:lnTo>
                  <a:lnTo>
                    <a:pt x="139687" y="876300"/>
                  </a:lnTo>
                  <a:lnTo>
                    <a:pt x="142544" y="863600"/>
                  </a:lnTo>
                  <a:lnTo>
                    <a:pt x="151307" y="863600"/>
                  </a:lnTo>
                  <a:lnTo>
                    <a:pt x="149860" y="850900"/>
                  </a:lnTo>
                  <a:lnTo>
                    <a:pt x="146773" y="850900"/>
                  </a:lnTo>
                  <a:lnTo>
                    <a:pt x="143979" y="838200"/>
                  </a:lnTo>
                  <a:lnTo>
                    <a:pt x="141033" y="838200"/>
                  </a:lnTo>
                  <a:lnTo>
                    <a:pt x="137515" y="825500"/>
                  </a:lnTo>
                  <a:lnTo>
                    <a:pt x="133337" y="825500"/>
                  </a:lnTo>
                  <a:lnTo>
                    <a:pt x="135089" y="812800"/>
                  </a:lnTo>
                  <a:lnTo>
                    <a:pt x="139153" y="812800"/>
                  </a:lnTo>
                  <a:lnTo>
                    <a:pt x="138734" y="800100"/>
                  </a:lnTo>
                  <a:lnTo>
                    <a:pt x="137248" y="800100"/>
                  </a:lnTo>
                  <a:lnTo>
                    <a:pt x="138874" y="787400"/>
                  </a:lnTo>
                  <a:lnTo>
                    <a:pt x="141058" y="787400"/>
                  </a:lnTo>
                  <a:lnTo>
                    <a:pt x="140779" y="774700"/>
                  </a:lnTo>
                  <a:lnTo>
                    <a:pt x="150507" y="774700"/>
                  </a:lnTo>
                  <a:lnTo>
                    <a:pt x="146634" y="762000"/>
                  </a:lnTo>
                  <a:lnTo>
                    <a:pt x="142240" y="762000"/>
                  </a:lnTo>
                  <a:lnTo>
                    <a:pt x="140423" y="749300"/>
                  </a:lnTo>
                  <a:lnTo>
                    <a:pt x="139738" y="749300"/>
                  </a:lnTo>
                  <a:lnTo>
                    <a:pt x="139687" y="736600"/>
                  </a:lnTo>
                  <a:lnTo>
                    <a:pt x="137883" y="736600"/>
                  </a:lnTo>
                  <a:lnTo>
                    <a:pt x="133553" y="723900"/>
                  </a:lnTo>
                  <a:lnTo>
                    <a:pt x="123863" y="723900"/>
                  </a:lnTo>
                  <a:lnTo>
                    <a:pt x="128651" y="711200"/>
                  </a:lnTo>
                  <a:lnTo>
                    <a:pt x="118579" y="711200"/>
                  </a:lnTo>
                  <a:lnTo>
                    <a:pt x="118452" y="698500"/>
                  </a:lnTo>
                  <a:lnTo>
                    <a:pt x="117703" y="698500"/>
                  </a:lnTo>
                  <a:lnTo>
                    <a:pt x="114846" y="685800"/>
                  </a:lnTo>
                  <a:lnTo>
                    <a:pt x="110159" y="685800"/>
                  </a:lnTo>
                  <a:lnTo>
                    <a:pt x="105270" y="673100"/>
                  </a:lnTo>
                  <a:lnTo>
                    <a:pt x="106921" y="673100"/>
                  </a:lnTo>
                  <a:lnTo>
                    <a:pt x="102476" y="660400"/>
                  </a:lnTo>
                  <a:lnTo>
                    <a:pt x="92329" y="660400"/>
                  </a:lnTo>
                  <a:lnTo>
                    <a:pt x="88900" y="647700"/>
                  </a:lnTo>
                  <a:lnTo>
                    <a:pt x="86398" y="647700"/>
                  </a:lnTo>
                  <a:lnTo>
                    <a:pt x="85648" y="635000"/>
                  </a:lnTo>
                  <a:lnTo>
                    <a:pt x="88125" y="635000"/>
                  </a:lnTo>
                  <a:lnTo>
                    <a:pt x="95008" y="622300"/>
                  </a:lnTo>
                  <a:lnTo>
                    <a:pt x="90957" y="622300"/>
                  </a:lnTo>
                  <a:lnTo>
                    <a:pt x="90957" y="609600"/>
                  </a:lnTo>
                  <a:lnTo>
                    <a:pt x="96647" y="596900"/>
                  </a:lnTo>
                  <a:lnTo>
                    <a:pt x="105105" y="596900"/>
                  </a:lnTo>
                  <a:lnTo>
                    <a:pt x="102082" y="584200"/>
                  </a:lnTo>
                  <a:lnTo>
                    <a:pt x="99085" y="584200"/>
                  </a:lnTo>
                  <a:lnTo>
                    <a:pt x="97040" y="571500"/>
                  </a:lnTo>
                  <a:lnTo>
                    <a:pt x="94107" y="558800"/>
                  </a:lnTo>
                  <a:lnTo>
                    <a:pt x="89636" y="558800"/>
                  </a:lnTo>
                  <a:lnTo>
                    <a:pt x="85648" y="546100"/>
                  </a:lnTo>
                  <a:lnTo>
                    <a:pt x="91008" y="546100"/>
                  </a:lnTo>
                  <a:lnTo>
                    <a:pt x="93116" y="533400"/>
                  </a:lnTo>
                  <a:lnTo>
                    <a:pt x="94386" y="520700"/>
                  </a:lnTo>
                  <a:lnTo>
                    <a:pt x="93624" y="520700"/>
                  </a:lnTo>
                  <a:lnTo>
                    <a:pt x="93357" y="508000"/>
                  </a:lnTo>
                  <a:lnTo>
                    <a:pt x="96164" y="495300"/>
                  </a:lnTo>
                  <a:lnTo>
                    <a:pt x="101587" y="482600"/>
                  </a:lnTo>
                  <a:lnTo>
                    <a:pt x="105956" y="482600"/>
                  </a:lnTo>
                  <a:lnTo>
                    <a:pt x="109512" y="469900"/>
                  </a:lnTo>
                  <a:lnTo>
                    <a:pt x="112522" y="457200"/>
                  </a:lnTo>
                  <a:lnTo>
                    <a:pt x="113144" y="457200"/>
                  </a:lnTo>
                  <a:lnTo>
                    <a:pt x="114236" y="444500"/>
                  </a:lnTo>
                  <a:lnTo>
                    <a:pt x="132448" y="444500"/>
                  </a:lnTo>
                  <a:lnTo>
                    <a:pt x="133896" y="431800"/>
                  </a:lnTo>
                  <a:lnTo>
                    <a:pt x="132664" y="431800"/>
                  </a:lnTo>
                  <a:lnTo>
                    <a:pt x="127571" y="419100"/>
                  </a:lnTo>
                  <a:lnTo>
                    <a:pt x="121907" y="419100"/>
                  </a:lnTo>
                  <a:lnTo>
                    <a:pt x="118960" y="406400"/>
                  </a:lnTo>
                  <a:lnTo>
                    <a:pt x="118478" y="406400"/>
                  </a:lnTo>
                  <a:lnTo>
                    <a:pt x="125933" y="393700"/>
                  </a:lnTo>
                  <a:lnTo>
                    <a:pt x="121348" y="381000"/>
                  </a:lnTo>
                  <a:lnTo>
                    <a:pt x="116395" y="381000"/>
                  </a:lnTo>
                  <a:lnTo>
                    <a:pt x="113779" y="368300"/>
                  </a:lnTo>
                  <a:lnTo>
                    <a:pt x="111480" y="355600"/>
                  </a:lnTo>
                  <a:lnTo>
                    <a:pt x="117665" y="355600"/>
                  </a:lnTo>
                  <a:lnTo>
                    <a:pt x="115735" y="342900"/>
                  </a:lnTo>
                  <a:lnTo>
                    <a:pt x="107442" y="342900"/>
                  </a:lnTo>
                  <a:lnTo>
                    <a:pt x="108381" y="330200"/>
                  </a:lnTo>
                  <a:lnTo>
                    <a:pt x="114490" y="330200"/>
                  </a:lnTo>
                  <a:lnTo>
                    <a:pt x="116878" y="317500"/>
                  </a:lnTo>
                  <a:lnTo>
                    <a:pt x="123380" y="317500"/>
                  </a:lnTo>
                  <a:lnTo>
                    <a:pt x="132080" y="304800"/>
                  </a:lnTo>
                  <a:lnTo>
                    <a:pt x="149529" y="304800"/>
                  </a:lnTo>
                  <a:lnTo>
                    <a:pt x="154470" y="292100"/>
                  </a:lnTo>
                  <a:lnTo>
                    <a:pt x="156311" y="279400"/>
                  </a:lnTo>
                  <a:lnTo>
                    <a:pt x="156654" y="279400"/>
                  </a:lnTo>
                  <a:lnTo>
                    <a:pt x="157073" y="266700"/>
                  </a:lnTo>
                  <a:lnTo>
                    <a:pt x="157632" y="254000"/>
                  </a:lnTo>
                  <a:lnTo>
                    <a:pt x="155879" y="254000"/>
                  </a:lnTo>
                  <a:lnTo>
                    <a:pt x="150545" y="241300"/>
                  </a:lnTo>
                  <a:lnTo>
                    <a:pt x="125145" y="241300"/>
                  </a:lnTo>
                  <a:lnTo>
                    <a:pt x="122275" y="228600"/>
                  </a:lnTo>
                  <a:lnTo>
                    <a:pt x="119976" y="228600"/>
                  </a:lnTo>
                  <a:lnTo>
                    <a:pt x="115557" y="215900"/>
                  </a:lnTo>
                  <a:lnTo>
                    <a:pt x="110236" y="203200"/>
                  </a:lnTo>
                  <a:lnTo>
                    <a:pt x="105473" y="190500"/>
                  </a:lnTo>
                  <a:lnTo>
                    <a:pt x="102755" y="177800"/>
                  </a:lnTo>
                  <a:lnTo>
                    <a:pt x="99466" y="165100"/>
                  </a:lnTo>
                  <a:lnTo>
                    <a:pt x="93421" y="165100"/>
                  </a:lnTo>
                  <a:lnTo>
                    <a:pt x="87350" y="152400"/>
                  </a:lnTo>
                  <a:lnTo>
                    <a:pt x="84035" y="152400"/>
                  </a:lnTo>
                  <a:lnTo>
                    <a:pt x="83566" y="139700"/>
                  </a:lnTo>
                  <a:lnTo>
                    <a:pt x="77698" y="139700"/>
                  </a:lnTo>
                  <a:lnTo>
                    <a:pt x="72326" y="127000"/>
                  </a:lnTo>
                  <a:lnTo>
                    <a:pt x="77038" y="127000"/>
                  </a:lnTo>
                  <a:lnTo>
                    <a:pt x="71234" y="114300"/>
                  </a:lnTo>
                  <a:lnTo>
                    <a:pt x="81229" y="114300"/>
                  </a:lnTo>
                  <a:lnTo>
                    <a:pt x="81305" y="101600"/>
                  </a:lnTo>
                  <a:lnTo>
                    <a:pt x="73456" y="101600"/>
                  </a:lnTo>
                  <a:lnTo>
                    <a:pt x="76695" y="88900"/>
                  </a:lnTo>
                  <a:lnTo>
                    <a:pt x="77482" y="88900"/>
                  </a:lnTo>
                  <a:lnTo>
                    <a:pt x="72097" y="76200"/>
                  </a:lnTo>
                  <a:lnTo>
                    <a:pt x="64757" y="76200"/>
                  </a:lnTo>
                  <a:lnTo>
                    <a:pt x="59766" y="63500"/>
                  </a:lnTo>
                  <a:lnTo>
                    <a:pt x="56095" y="50800"/>
                  </a:lnTo>
                  <a:lnTo>
                    <a:pt x="52717" y="50800"/>
                  </a:lnTo>
                  <a:lnTo>
                    <a:pt x="50520" y="38100"/>
                  </a:lnTo>
                  <a:lnTo>
                    <a:pt x="47879" y="38100"/>
                  </a:lnTo>
                  <a:lnTo>
                    <a:pt x="46570" y="25400"/>
                  </a:lnTo>
                  <a:lnTo>
                    <a:pt x="42659" y="25400"/>
                  </a:lnTo>
                  <a:lnTo>
                    <a:pt x="35458" y="0"/>
                  </a:lnTo>
                  <a:lnTo>
                    <a:pt x="16598" y="0"/>
                  </a:lnTo>
                  <a:lnTo>
                    <a:pt x="12280" y="12700"/>
                  </a:lnTo>
                  <a:lnTo>
                    <a:pt x="19824" y="12700"/>
                  </a:lnTo>
                  <a:lnTo>
                    <a:pt x="18262" y="25400"/>
                  </a:lnTo>
                  <a:lnTo>
                    <a:pt x="9131" y="25400"/>
                  </a:lnTo>
                  <a:lnTo>
                    <a:pt x="2743" y="38100"/>
                  </a:lnTo>
                  <a:lnTo>
                    <a:pt x="0" y="38100"/>
                  </a:lnTo>
                  <a:lnTo>
                    <a:pt x="1295" y="50800"/>
                  </a:lnTo>
                  <a:lnTo>
                    <a:pt x="1422" y="50800"/>
                  </a:lnTo>
                  <a:lnTo>
                    <a:pt x="1727" y="63500"/>
                  </a:lnTo>
                  <a:lnTo>
                    <a:pt x="3416" y="63500"/>
                  </a:lnTo>
                  <a:lnTo>
                    <a:pt x="5664" y="76200"/>
                  </a:lnTo>
                  <a:lnTo>
                    <a:pt x="8255" y="76200"/>
                  </a:lnTo>
                  <a:lnTo>
                    <a:pt x="10947" y="88900"/>
                  </a:lnTo>
                  <a:lnTo>
                    <a:pt x="15074" y="101600"/>
                  </a:lnTo>
                  <a:lnTo>
                    <a:pt x="16548" y="127000"/>
                  </a:lnTo>
                  <a:lnTo>
                    <a:pt x="18110" y="139700"/>
                  </a:lnTo>
                  <a:lnTo>
                    <a:pt x="22529" y="165100"/>
                  </a:lnTo>
                  <a:lnTo>
                    <a:pt x="26708" y="177800"/>
                  </a:lnTo>
                  <a:lnTo>
                    <a:pt x="27686" y="190500"/>
                  </a:lnTo>
                  <a:lnTo>
                    <a:pt x="27165" y="215900"/>
                  </a:lnTo>
                  <a:lnTo>
                    <a:pt x="26860" y="228600"/>
                  </a:lnTo>
                  <a:lnTo>
                    <a:pt x="26847" y="241300"/>
                  </a:lnTo>
                  <a:lnTo>
                    <a:pt x="26035" y="241300"/>
                  </a:lnTo>
                  <a:lnTo>
                    <a:pt x="23507" y="254000"/>
                  </a:lnTo>
                  <a:lnTo>
                    <a:pt x="17767" y="254000"/>
                  </a:lnTo>
                  <a:lnTo>
                    <a:pt x="15811" y="266700"/>
                  </a:lnTo>
                  <a:lnTo>
                    <a:pt x="18376" y="279400"/>
                  </a:lnTo>
                  <a:lnTo>
                    <a:pt x="27901" y="279400"/>
                  </a:lnTo>
                  <a:lnTo>
                    <a:pt x="26212" y="292100"/>
                  </a:lnTo>
                  <a:lnTo>
                    <a:pt x="23850" y="292100"/>
                  </a:lnTo>
                  <a:lnTo>
                    <a:pt x="25603" y="304800"/>
                  </a:lnTo>
                  <a:lnTo>
                    <a:pt x="26860" y="304800"/>
                  </a:lnTo>
                  <a:lnTo>
                    <a:pt x="26936" y="317500"/>
                  </a:lnTo>
                  <a:lnTo>
                    <a:pt x="27139" y="330200"/>
                  </a:lnTo>
                  <a:lnTo>
                    <a:pt x="28079" y="330200"/>
                  </a:lnTo>
                  <a:lnTo>
                    <a:pt x="30226" y="342900"/>
                  </a:lnTo>
                  <a:lnTo>
                    <a:pt x="33108" y="342900"/>
                  </a:lnTo>
                  <a:lnTo>
                    <a:pt x="35687" y="355600"/>
                  </a:lnTo>
                  <a:lnTo>
                    <a:pt x="36944" y="355600"/>
                  </a:lnTo>
                  <a:lnTo>
                    <a:pt x="37211" y="368300"/>
                  </a:lnTo>
                  <a:lnTo>
                    <a:pt x="29235" y="368300"/>
                  </a:lnTo>
                  <a:lnTo>
                    <a:pt x="30149" y="381000"/>
                  </a:lnTo>
                  <a:lnTo>
                    <a:pt x="32753" y="393700"/>
                  </a:lnTo>
                  <a:lnTo>
                    <a:pt x="35458" y="406400"/>
                  </a:lnTo>
                  <a:lnTo>
                    <a:pt x="36664" y="406400"/>
                  </a:lnTo>
                  <a:lnTo>
                    <a:pt x="35509" y="419100"/>
                  </a:lnTo>
                  <a:lnTo>
                    <a:pt x="33489" y="431800"/>
                  </a:lnTo>
                  <a:lnTo>
                    <a:pt x="32499" y="444500"/>
                  </a:lnTo>
                  <a:lnTo>
                    <a:pt x="34467" y="457200"/>
                  </a:lnTo>
                  <a:lnTo>
                    <a:pt x="35458" y="469900"/>
                  </a:lnTo>
                  <a:lnTo>
                    <a:pt x="32042" y="469900"/>
                  </a:lnTo>
                  <a:lnTo>
                    <a:pt x="30911" y="482600"/>
                  </a:lnTo>
                  <a:lnTo>
                    <a:pt x="34632" y="495300"/>
                  </a:lnTo>
                  <a:lnTo>
                    <a:pt x="30353" y="508000"/>
                  </a:lnTo>
                  <a:lnTo>
                    <a:pt x="29794" y="520700"/>
                  </a:lnTo>
                  <a:lnTo>
                    <a:pt x="22745" y="533400"/>
                  </a:lnTo>
                  <a:lnTo>
                    <a:pt x="28067" y="546100"/>
                  </a:lnTo>
                  <a:lnTo>
                    <a:pt x="35648" y="546100"/>
                  </a:lnTo>
                  <a:lnTo>
                    <a:pt x="39611" y="558800"/>
                  </a:lnTo>
                  <a:lnTo>
                    <a:pt x="42392" y="571500"/>
                  </a:lnTo>
                  <a:lnTo>
                    <a:pt x="39103" y="571500"/>
                  </a:lnTo>
                  <a:lnTo>
                    <a:pt x="43675" y="584200"/>
                  </a:lnTo>
                  <a:lnTo>
                    <a:pt x="33147" y="596900"/>
                  </a:lnTo>
                  <a:lnTo>
                    <a:pt x="32867" y="596900"/>
                  </a:lnTo>
                  <a:lnTo>
                    <a:pt x="35763" y="609600"/>
                  </a:lnTo>
                  <a:lnTo>
                    <a:pt x="39827" y="622300"/>
                  </a:lnTo>
                  <a:lnTo>
                    <a:pt x="44589" y="635000"/>
                  </a:lnTo>
                  <a:lnTo>
                    <a:pt x="49580" y="647700"/>
                  </a:lnTo>
                  <a:lnTo>
                    <a:pt x="51904" y="660400"/>
                  </a:lnTo>
                  <a:lnTo>
                    <a:pt x="53721" y="660400"/>
                  </a:lnTo>
                  <a:lnTo>
                    <a:pt x="55410" y="673100"/>
                  </a:lnTo>
                  <a:lnTo>
                    <a:pt x="57365" y="673100"/>
                  </a:lnTo>
                  <a:lnTo>
                    <a:pt x="58699" y="685800"/>
                  </a:lnTo>
                  <a:lnTo>
                    <a:pt x="63881" y="685800"/>
                  </a:lnTo>
                  <a:lnTo>
                    <a:pt x="64871" y="698500"/>
                  </a:lnTo>
                  <a:lnTo>
                    <a:pt x="68199" y="711200"/>
                  </a:lnTo>
                  <a:lnTo>
                    <a:pt x="64465" y="711200"/>
                  </a:lnTo>
                  <a:lnTo>
                    <a:pt x="61417" y="723900"/>
                  </a:lnTo>
                  <a:lnTo>
                    <a:pt x="65671" y="736600"/>
                  </a:lnTo>
                  <a:lnTo>
                    <a:pt x="70485" y="736600"/>
                  </a:lnTo>
                  <a:lnTo>
                    <a:pt x="71145" y="749300"/>
                  </a:lnTo>
                  <a:lnTo>
                    <a:pt x="63906" y="762000"/>
                  </a:lnTo>
                  <a:lnTo>
                    <a:pt x="63538" y="762000"/>
                  </a:lnTo>
                  <a:lnTo>
                    <a:pt x="64071" y="774700"/>
                  </a:lnTo>
                  <a:lnTo>
                    <a:pt x="65760" y="787400"/>
                  </a:lnTo>
                  <a:lnTo>
                    <a:pt x="67195" y="800100"/>
                  </a:lnTo>
                  <a:lnTo>
                    <a:pt x="67030" y="812800"/>
                  </a:lnTo>
                  <a:lnTo>
                    <a:pt x="66255" y="812800"/>
                  </a:lnTo>
                  <a:lnTo>
                    <a:pt x="61937" y="825500"/>
                  </a:lnTo>
                  <a:lnTo>
                    <a:pt x="56642" y="838200"/>
                  </a:lnTo>
                  <a:lnTo>
                    <a:pt x="63919" y="838200"/>
                  </a:lnTo>
                  <a:lnTo>
                    <a:pt x="54965" y="850900"/>
                  </a:lnTo>
                  <a:lnTo>
                    <a:pt x="59563" y="863600"/>
                  </a:lnTo>
                  <a:lnTo>
                    <a:pt x="59715" y="876300"/>
                  </a:lnTo>
                  <a:lnTo>
                    <a:pt x="56464" y="876300"/>
                  </a:lnTo>
                  <a:lnTo>
                    <a:pt x="57480" y="889000"/>
                  </a:lnTo>
                  <a:lnTo>
                    <a:pt x="53454" y="889000"/>
                  </a:lnTo>
                  <a:lnTo>
                    <a:pt x="57111" y="901700"/>
                  </a:lnTo>
                  <a:lnTo>
                    <a:pt x="56743" y="914400"/>
                  </a:lnTo>
                  <a:lnTo>
                    <a:pt x="43878" y="914400"/>
                  </a:lnTo>
                  <a:lnTo>
                    <a:pt x="47790" y="927100"/>
                  </a:lnTo>
                  <a:lnTo>
                    <a:pt x="44894" y="927100"/>
                  </a:lnTo>
                  <a:lnTo>
                    <a:pt x="49504" y="939800"/>
                  </a:lnTo>
                  <a:lnTo>
                    <a:pt x="52895" y="939800"/>
                  </a:lnTo>
                  <a:lnTo>
                    <a:pt x="61493" y="952500"/>
                  </a:lnTo>
                  <a:lnTo>
                    <a:pt x="59588" y="952500"/>
                  </a:lnTo>
                  <a:lnTo>
                    <a:pt x="61518" y="965200"/>
                  </a:lnTo>
                  <a:lnTo>
                    <a:pt x="64604" y="965200"/>
                  </a:lnTo>
                  <a:lnTo>
                    <a:pt x="68834" y="977900"/>
                  </a:lnTo>
                  <a:lnTo>
                    <a:pt x="73647" y="977900"/>
                  </a:lnTo>
                  <a:lnTo>
                    <a:pt x="78486" y="990600"/>
                  </a:lnTo>
                  <a:lnTo>
                    <a:pt x="84620" y="1003300"/>
                  </a:lnTo>
                  <a:lnTo>
                    <a:pt x="87033" y="1003300"/>
                  </a:lnTo>
                  <a:lnTo>
                    <a:pt x="90652" y="1016000"/>
                  </a:lnTo>
                  <a:lnTo>
                    <a:pt x="88303" y="1028700"/>
                  </a:lnTo>
                  <a:lnTo>
                    <a:pt x="90525" y="1041400"/>
                  </a:lnTo>
                  <a:lnTo>
                    <a:pt x="86106" y="1028700"/>
                  </a:lnTo>
                  <a:lnTo>
                    <a:pt x="83134" y="1041400"/>
                  </a:lnTo>
                  <a:lnTo>
                    <a:pt x="82092" y="1041400"/>
                  </a:lnTo>
                  <a:lnTo>
                    <a:pt x="82778" y="1054100"/>
                  </a:lnTo>
                  <a:lnTo>
                    <a:pt x="84213" y="1066800"/>
                  </a:lnTo>
                  <a:lnTo>
                    <a:pt x="85420" y="1066800"/>
                  </a:lnTo>
                  <a:lnTo>
                    <a:pt x="87553" y="1079500"/>
                  </a:lnTo>
                  <a:lnTo>
                    <a:pt x="91567" y="1092200"/>
                  </a:lnTo>
                  <a:lnTo>
                    <a:pt x="99123" y="1104900"/>
                  </a:lnTo>
                  <a:lnTo>
                    <a:pt x="111899" y="1117600"/>
                  </a:lnTo>
                  <a:lnTo>
                    <a:pt x="113233" y="1117600"/>
                  </a:lnTo>
                  <a:lnTo>
                    <a:pt x="121361" y="1130300"/>
                  </a:lnTo>
                  <a:lnTo>
                    <a:pt x="128117" y="1117600"/>
                  </a:lnTo>
                  <a:lnTo>
                    <a:pt x="132118" y="1117600"/>
                  </a:lnTo>
                  <a:lnTo>
                    <a:pt x="127101" y="1104900"/>
                  </a:lnTo>
                  <a:lnTo>
                    <a:pt x="134353" y="1104900"/>
                  </a:lnTo>
                  <a:lnTo>
                    <a:pt x="142367" y="1117600"/>
                  </a:lnTo>
                  <a:lnTo>
                    <a:pt x="149174" y="1117600"/>
                  </a:lnTo>
                  <a:lnTo>
                    <a:pt x="145491" y="1130300"/>
                  </a:lnTo>
                  <a:lnTo>
                    <a:pt x="158699" y="1130300"/>
                  </a:lnTo>
                  <a:lnTo>
                    <a:pt x="161874" y="1143000"/>
                  </a:lnTo>
                  <a:lnTo>
                    <a:pt x="152133" y="1143000"/>
                  </a:lnTo>
                  <a:lnTo>
                    <a:pt x="153797" y="1155700"/>
                  </a:lnTo>
                  <a:lnTo>
                    <a:pt x="155956" y="1155700"/>
                  </a:lnTo>
                  <a:lnTo>
                    <a:pt x="158191" y="1168400"/>
                  </a:lnTo>
                  <a:lnTo>
                    <a:pt x="159092" y="1168400"/>
                  </a:lnTo>
                  <a:lnTo>
                    <a:pt x="163791" y="1181100"/>
                  </a:lnTo>
                  <a:lnTo>
                    <a:pt x="164376" y="1181100"/>
                  </a:lnTo>
                  <a:lnTo>
                    <a:pt x="162610" y="1193800"/>
                  </a:lnTo>
                  <a:lnTo>
                    <a:pt x="159918" y="1193800"/>
                  </a:lnTo>
                  <a:lnTo>
                    <a:pt x="165239" y="1206500"/>
                  </a:lnTo>
                  <a:lnTo>
                    <a:pt x="169392" y="1206500"/>
                  </a:lnTo>
                  <a:lnTo>
                    <a:pt x="169811" y="1219200"/>
                  </a:lnTo>
                  <a:lnTo>
                    <a:pt x="170726" y="1219200"/>
                  </a:lnTo>
                  <a:lnTo>
                    <a:pt x="172669" y="1231900"/>
                  </a:lnTo>
                  <a:lnTo>
                    <a:pt x="172161" y="1231900"/>
                  </a:lnTo>
                  <a:lnTo>
                    <a:pt x="180886" y="1244600"/>
                  </a:lnTo>
                  <a:lnTo>
                    <a:pt x="199047" y="1244600"/>
                  </a:lnTo>
                  <a:lnTo>
                    <a:pt x="197802" y="1257300"/>
                  </a:lnTo>
                  <a:lnTo>
                    <a:pt x="193332" y="1270000"/>
                  </a:lnTo>
                  <a:lnTo>
                    <a:pt x="181203" y="1270000"/>
                  </a:lnTo>
                  <a:lnTo>
                    <a:pt x="183896" y="1282700"/>
                  </a:lnTo>
                  <a:lnTo>
                    <a:pt x="191960" y="1282700"/>
                  </a:lnTo>
                  <a:lnTo>
                    <a:pt x="190500" y="1295400"/>
                  </a:lnTo>
                  <a:lnTo>
                    <a:pt x="183197" y="1295400"/>
                  </a:lnTo>
                  <a:lnTo>
                    <a:pt x="185775" y="1308100"/>
                  </a:lnTo>
                  <a:lnTo>
                    <a:pt x="188976" y="1308100"/>
                  </a:lnTo>
                  <a:lnTo>
                    <a:pt x="193611" y="1295400"/>
                  </a:lnTo>
                  <a:lnTo>
                    <a:pt x="198183" y="1295400"/>
                  </a:lnTo>
                  <a:lnTo>
                    <a:pt x="190601" y="1308100"/>
                  </a:lnTo>
                  <a:lnTo>
                    <a:pt x="189623" y="1308100"/>
                  </a:lnTo>
                  <a:lnTo>
                    <a:pt x="191579" y="1320800"/>
                  </a:lnTo>
                  <a:lnTo>
                    <a:pt x="192760" y="1333500"/>
                  </a:lnTo>
                  <a:lnTo>
                    <a:pt x="195541" y="1320800"/>
                  </a:lnTo>
                  <a:lnTo>
                    <a:pt x="198120" y="1320800"/>
                  </a:lnTo>
                  <a:lnTo>
                    <a:pt x="197713" y="1325079"/>
                  </a:lnTo>
                  <a:lnTo>
                    <a:pt x="197713" y="1371600"/>
                  </a:lnTo>
                  <a:lnTo>
                    <a:pt x="195948" y="1371600"/>
                  </a:lnTo>
                  <a:lnTo>
                    <a:pt x="196634" y="1358900"/>
                  </a:lnTo>
                  <a:lnTo>
                    <a:pt x="197713" y="1371600"/>
                  </a:lnTo>
                  <a:lnTo>
                    <a:pt x="197713" y="1325079"/>
                  </a:lnTo>
                  <a:lnTo>
                    <a:pt x="196913" y="1333500"/>
                  </a:lnTo>
                  <a:lnTo>
                    <a:pt x="194017" y="1333500"/>
                  </a:lnTo>
                  <a:lnTo>
                    <a:pt x="189280" y="1346200"/>
                  </a:lnTo>
                  <a:lnTo>
                    <a:pt x="186905" y="1333500"/>
                  </a:lnTo>
                  <a:lnTo>
                    <a:pt x="191693" y="1333500"/>
                  </a:lnTo>
                  <a:lnTo>
                    <a:pt x="188518" y="1320800"/>
                  </a:lnTo>
                  <a:lnTo>
                    <a:pt x="181000" y="1320800"/>
                  </a:lnTo>
                  <a:lnTo>
                    <a:pt x="182867" y="1333500"/>
                  </a:lnTo>
                  <a:lnTo>
                    <a:pt x="166243" y="1333500"/>
                  </a:lnTo>
                  <a:lnTo>
                    <a:pt x="161810" y="1320800"/>
                  </a:lnTo>
                  <a:lnTo>
                    <a:pt x="169875" y="1320800"/>
                  </a:lnTo>
                  <a:lnTo>
                    <a:pt x="172669" y="1308100"/>
                  </a:lnTo>
                  <a:lnTo>
                    <a:pt x="159880" y="1308100"/>
                  </a:lnTo>
                  <a:lnTo>
                    <a:pt x="159880" y="1320800"/>
                  </a:lnTo>
                  <a:lnTo>
                    <a:pt x="155041" y="1320800"/>
                  </a:lnTo>
                  <a:lnTo>
                    <a:pt x="154292" y="1310640"/>
                  </a:lnTo>
                  <a:lnTo>
                    <a:pt x="159880" y="1320800"/>
                  </a:lnTo>
                  <a:lnTo>
                    <a:pt x="159880" y="1308100"/>
                  </a:lnTo>
                  <a:lnTo>
                    <a:pt x="154114" y="1308100"/>
                  </a:lnTo>
                  <a:lnTo>
                    <a:pt x="152895" y="1308100"/>
                  </a:lnTo>
                  <a:lnTo>
                    <a:pt x="147091" y="1308100"/>
                  </a:lnTo>
                  <a:lnTo>
                    <a:pt x="153123" y="1320800"/>
                  </a:lnTo>
                  <a:lnTo>
                    <a:pt x="146507" y="1320800"/>
                  </a:lnTo>
                  <a:lnTo>
                    <a:pt x="145008" y="1333500"/>
                  </a:lnTo>
                  <a:lnTo>
                    <a:pt x="141706" y="1320800"/>
                  </a:lnTo>
                  <a:lnTo>
                    <a:pt x="139446" y="1333500"/>
                  </a:lnTo>
                  <a:lnTo>
                    <a:pt x="130035" y="1333500"/>
                  </a:lnTo>
                  <a:lnTo>
                    <a:pt x="128549" y="1346200"/>
                  </a:lnTo>
                  <a:lnTo>
                    <a:pt x="132930" y="1358900"/>
                  </a:lnTo>
                  <a:lnTo>
                    <a:pt x="140309" y="1358900"/>
                  </a:lnTo>
                  <a:lnTo>
                    <a:pt x="136067" y="1346200"/>
                  </a:lnTo>
                  <a:lnTo>
                    <a:pt x="146075" y="1346200"/>
                  </a:lnTo>
                  <a:lnTo>
                    <a:pt x="149834" y="1333500"/>
                  </a:lnTo>
                  <a:lnTo>
                    <a:pt x="151091" y="1346200"/>
                  </a:lnTo>
                  <a:lnTo>
                    <a:pt x="156730" y="1346200"/>
                  </a:lnTo>
                  <a:lnTo>
                    <a:pt x="162636" y="1358900"/>
                  </a:lnTo>
                  <a:lnTo>
                    <a:pt x="167614" y="1358900"/>
                  </a:lnTo>
                  <a:lnTo>
                    <a:pt x="176237" y="1346200"/>
                  </a:lnTo>
                  <a:lnTo>
                    <a:pt x="177927" y="1358900"/>
                  </a:lnTo>
                  <a:lnTo>
                    <a:pt x="193992" y="1358900"/>
                  </a:lnTo>
                  <a:lnTo>
                    <a:pt x="191414" y="1371600"/>
                  </a:lnTo>
                  <a:lnTo>
                    <a:pt x="187477" y="1371600"/>
                  </a:lnTo>
                  <a:lnTo>
                    <a:pt x="186029" y="1384300"/>
                  </a:lnTo>
                  <a:lnTo>
                    <a:pt x="186855" y="1384300"/>
                  </a:lnTo>
                  <a:lnTo>
                    <a:pt x="185674" y="1397000"/>
                  </a:lnTo>
                  <a:lnTo>
                    <a:pt x="195643" y="1397000"/>
                  </a:lnTo>
                  <a:lnTo>
                    <a:pt x="192328" y="1384300"/>
                  </a:lnTo>
                  <a:lnTo>
                    <a:pt x="200012" y="1384300"/>
                  </a:lnTo>
                  <a:lnTo>
                    <a:pt x="203885" y="1384300"/>
                  </a:lnTo>
                  <a:lnTo>
                    <a:pt x="204736" y="1397000"/>
                  </a:lnTo>
                  <a:lnTo>
                    <a:pt x="216319" y="1397000"/>
                  </a:lnTo>
                  <a:lnTo>
                    <a:pt x="218617" y="1397000"/>
                  </a:lnTo>
                  <a:lnTo>
                    <a:pt x="226390" y="1397000"/>
                  </a:lnTo>
                  <a:lnTo>
                    <a:pt x="229692" y="1397000"/>
                  </a:lnTo>
                  <a:lnTo>
                    <a:pt x="231787" y="1409700"/>
                  </a:lnTo>
                  <a:lnTo>
                    <a:pt x="239255" y="1409700"/>
                  </a:lnTo>
                  <a:lnTo>
                    <a:pt x="243624" y="1409700"/>
                  </a:lnTo>
                  <a:lnTo>
                    <a:pt x="242239" y="1422400"/>
                  </a:lnTo>
                  <a:lnTo>
                    <a:pt x="239255" y="1409700"/>
                  </a:lnTo>
                  <a:lnTo>
                    <a:pt x="234772" y="1422400"/>
                  </a:lnTo>
                  <a:lnTo>
                    <a:pt x="228688" y="1409700"/>
                  </a:lnTo>
                  <a:lnTo>
                    <a:pt x="199097" y="1409700"/>
                  </a:lnTo>
                  <a:lnTo>
                    <a:pt x="204660" y="1422400"/>
                  </a:lnTo>
                  <a:lnTo>
                    <a:pt x="216357" y="1422400"/>
                  </a:lnTo>
                  <a:lnTo>
                    <a:pt x="224891" y="1422400"/>
                  </a:lnTo>
                  <a:lnTo>
                    <a:pt x="222948" y="1433245"/>
                  </a:lnTo>
                  <a:lnTo>
                    <a:pt x="216357" y="1422400"/>
                  </a:lnTo>
                  <a:lnTo>
                    <a:pt x="213334" y="1435100"/>
                  </a:lnTo>
                  <a:lnTo>
                    <a:pt x="218427" y="1435100"/>
                  </a:lnTo>
                  <a:lnTo>
                    <a:pt x="212648" y="1447800"/>
                  </a:lnTo>
                  <a:lnTo>
                    <a:pt x="219684" y="1447800"/>
                  </a:lnTo>
                  <a:lnTo>
                    <a:pt x="220980" y="1460500"/>
                  </a:lnTo>
                  <a:lnTo>
                    <a:pt x="224713" y="1460500"/>
                  </a:lnTo>
                  <a:lnTo>
                    <a:pt x="229666" y="1473200"/>
                  </a:lnTo>
                  <a:lnTo>
                    <a:pt x="236042" y="1473200"/>
                  </a:lnTo>
                  <a:lnTo>
                    <a:pt x="235788" y="1460500"/>
                  </a:lnTo>
                  <a:lnTo>
                    <a:pt x="233756" y="1460500"/>
                  </a:lnTo>
                  <a:lnTo>
                    <a:pt x="236270" y="1447800"/>
                  </a:lnTo>
                  <a:lnTo>
                    <a:pt x="238975" y="1447800"/>
                  </a:lnTo>
                  <a:lnTo>
                    <a:pt x="241871" y="1460500"/>
                  </a:lnTo>
                  <a:lnTo>
                    <a:pt x="241528" y="1460500"/>
                  </a:lnTo>
                  <a:lnTo>
                    <a:pt x="241973" y="1462125"/>
                  </a:lnTo>
                  <a:lnTo>
                    <a:pt x="238620" y="1473200"/>
                  </a:lnTo>
                  <a:lnTo>
                    <a:pt x="238175" y="1473200"/>
                  </a:lnTo>
                  <a:lnTo>
                    <a:pt x="232067" y="1485900"/>
                  </a:lnTo>
                  <a:lnTo>
                    <a:pt x="241084" y="1485900"/>
                  </a:lnTo>
                  <a:lnTo>
                    <a:pt x="244005" y="1498600"/>
                  </a:lnTo>
                  <a:lnTo>
                    <a:pt x="240182" y="1498600"/>
                  </a:lnTo>
                  <a:lnTo>
                    <a:pt x="234124" y="1511300"/>
                  </a:lnTo>
                  <a:lnTo>
                    <a:pt x="251079" y="1511300"/>
                  </a:lnTo>
                  <a:lnTo>
                    <a:pt x="255028" y="1511300"/>
                  </a:lnTo>
                  <a:lnTo>
                    <a:pt x="258025" y="1511300"/>
                  </a:lnTo>
                  <a:lnTo>
                    <a:pt x="262775" y="1511300"/>
                  </a:lnTo>
                  <a:lnTo>
                    <a:pt x="267817" y="1524000"/>
                  </a:lnTo>
                  <a:lnTo>
                    <a:pt x="264693" y="1524000"/>
                  </a:lnTo>
                  <a:lnTo>
                    <a:pt x="270649" y="1536700"/>
                  </a:lnTo>
                  <a:lnTo>
                    <a:pt x="268363" y="1536700"/>
                  </a:lnTo>
                  <a:lnTo>
                    <a:pt x="275907" y="1549400"/>
                  </a:lnTo>
                  <a:lnTo>
                    <a:pt x="289471" y="1549400"/>
                  </a:lnTo>
                  <a:lnTo>
                    <a:pt x="295567" y="1562100"/>
                  </a:lnTo>
                  <a:lnTo>
                    <a:pt x="288467" y="1562100"/>
                  </a:lnTo>
                  <a:lnTo>
                    <a:pt x="292696" y="1574800"/>
                  </a:lnTo>
                  <a:lnTo>
                    <a:pt x="304139" y="1574800"/>
                  </a:lnTo>
                  <a:lnTo>
                    <a:pt x="307594" y="1574800"/>
                  </a:lnTo>
                  <a:lnTo>
                    <a:pt x="308381" y="1576336"/>
                  </a:lnTo>
                  <a:lnTo>
                    <a:pt x="308063" y="1574800"/>
                  </a:lnTo>
                  <a:lnTo>
                    <a:pt x="308495" y="1576552"/>
                  </a:lnTo>
                  <a:lnTo>
                    <a:pt x="314083" y="1587500"/>
                  </a:lnTo>
                  <a:lnTo>
                    <a:pt x="319049" y="1587500"/>
                  </a:lnTo>
                  <a:lnTo>
                    <a:pt x="325043" y="1600200"/>
                  </a:lnTo>
                  <a:lnTo>
                    <a:pt x="325297" y="1587500"/>
                  </a:lnTo>
                  <a:lnTo>
                    <a:pt x="327329" y="1574800"/>
                  </a:lnTo>
                  <a:lnTo>
                    <a:pt x="331482" y="1574800"/>
                  </a:lnTo>
                  <a:lnTo>
                    <a:pt x="321906" y="1562100"/>
                  </a:lnTo>
                  <a:lnTo>
                    <a:pt x="330923" y="1562100"/>
                  </a:lnTo>
                  <a:lnTo>
                    <a:pt x="343052" y="1574800"/>
                  </a:lnTo>
                  <a:lnTo>
                    <a:pt x="345376" y="1574800"/>
                  </a:lnTo>
                  <a:lnTo>
                    <a:pt x="350608" y="1587500"/>
                  </a:lnTo>
                  <a:lnTo>
                    <a:pt x="351713" y="1587500"/>
                  </a:lnTo>
                  <a:lnTo>
                    <a:pt x="359359" y="1600200"/>
                  </a:lnTo>
                  <a:lnTo>
                    <a:pt x="356654" y="1600200"/>
                  </a:lnTo>
                  <a:lnTo>
                    <a:pt x="356222" y="1600200"/>
                  </a:lnTo>
                  <a:lnTo>
                    <a:pt x="355638" y="1599425"/>
                  </a:lnTo>
                  <a:lnTo>
                    <a:pt x="355638" y="1627060"/>
                  </a:lnTo>
                  <a:lnTo>
                    <a:pt x="354939" y="1625600"/>
                  </a:lnTo>
                  <a:lnTo>
                    <a:pt x="355561" y="1625600"/>
                  </a:lnTo>
                  <a:lnTo>
                    <a:pt x="355638" y="1627060"/>
                  </a:lnTo>
                  <a:lnTo>
                    <a:pt x="355638" y="1599425"/>
                  </a:lnTo>
                  <a:lnTo>
                    <a:pt x="352399" y="1595094"/>
                  </a:lnTo>
                  <a:lnTo>
                    <a:pt x="352399" y="1600200"/>
                  </a:lnTo>
                  <a:lnTo>
                    <a:pt x="348615" y="1612900"/>
                  </a:lnTo>
                  <a:lnTo>
                    <a:pt x="352348" y="1600200"/>
                  </a:lnTo>
                  <a:lnTo>
                    <a:pt x="352399" y="1595094"/>
                  </a:lnTo>
                  <a:lnTo>
                    <a:pt x="346735" y="1587500"/>
                  </a:lnTo>
                  <a:lnTo>
                    <a:pt x="342531" y="1587500"/>
                  </a:lnTo>
                  <a:lnTo>
                    <a:pt x="341693" y="1586357"/>
                  </a:lnTo>
                  <a:lnTo>
                    <a:pt x="341782" y="1587500"/>
                  </a:lnTo>
                  <a:lnTo>
                    <a:pt x="341807" y="1587766"/>
                  </a:lnTo>
                  <a:lnTo>
                    <a:pt x="342061" y="1590598"/>
                  </a:lnTo>
                  <a:lnTo>
                    <a:pt x="343154" y="1590598"/>
                  </a:lnTo>
                  <a:lnTo>
                    <a:pt x="347700" y="1600200"/>
                  </a:lnTo>
                  <a:lnTo>
                    <a:pt x="342036" y="1600200"/>
                  </a:lnTo>
                  <a:lnTo>
                    <a:pt x="341693" y="1587500"/>
                  </a:lnTo>
                  <a:lnTo>
                    <a:pt x="339039" y="1587500"/>
                  </a:lnTo>
                  <a:lnTo>
                    <a:pt x="340728" y="1600200"/>
                  </a:lnTo>
                  <a:lnTo>
                    <a:pt x="335889" y="1600200"/>
                  </a:lnTo>
                  <a:lnTo>
                    <a:pt x="338721" y="1587500"/>
                  </a:lnTo>
                  <a:lnTo>
                    <a:pt x="328498" y="1600200"/>
                  </a:lnTo>
                  <a:lnTo>
                    <a:pt x="325043" y="1600200"/>
                  </a:lnTo>
                  <a:lnTo>
                    <a:pt x="320814" y="1600200"/>
                  </a:lnTo>
                  <a:lnTo>
                    <a:pt x="325653" y="1612900"/>
                  </a:lnTo>
                  <a:lnTo>
                    <a:pt x="329069" y="1612900"/>
                  </a:lnTo>
                  <a:lnTo>
                    <a:pt x="327393" y="1625600"/>
                  </a:lnTo>
                  <a:lnTo>
                    <a:pt x="330301" y="1612900"/>
                  </a:lnTo>
                  <a:lnTo>
                    <a:pt x="344284" y="1612900"/>
                  </a:lnTo>
                  <a:lnTo>
                    <a:pt x="338950" y="1625600"/>
                  </a:lnTo>
                  <a:lnTo>
                    <a:pt x="343344" y="1625600"/>
                  </a:lnTo>
                  <a:lnTo>
                    <a:pt x="344754" y="1638300"/>
                  </a:lnTo>
                  <a:lnTo>
                    <a:pt x="349427" y="1638300"/>
                  </a:lnTo>
                  <a:lnTo>
                    <a:pt x="357543" y="1651000"/>
                  </a:lnTo>
                  <a:lnTo>
                    <a:pt x="379095" y="1651000"/>
                  </a:lnTo>
                  <a:lnTo>
                    <a:pt x="379488" y="1638300"/>
                  </a:lnTo>
                  <a:lnTo>
                    <a:pt x="386194" y="1638300"/>
                  </a:lnTo>
                  <a:lnTo>
                    <a:pt x="385241" y="1651000"/>
                  </a:lnTo>
                  <a:lnTo>
                    <a:pt x="390994" y="1651000"/>
                  </a:lnTo>
                  <a:lnTo>
                    <a:pt x="400761" y="1663700"/>
                  </a:lnTo>
                  <a:lnTo>
                    <a:pt x="441223" y="1663700"/>
                  </a:lnTo>
                  <a:lnTo>
                    <a:pt x="437870" y="1651000"/>
                  </a:lnTo>
                  <a:lnTo>
                    <a:pt x="433451" y="1651000"/>
                  </a:lnTo>
                  <a:lnTo>
                    <a:pt x="430326" y="1638300"/>
                  </a:lnTo>
                  <a:lnTo>
                    <a:pt x="429945" y="1625600"/>
                  </a:lnTo>
                  <a:lnTo>
                    <a:pt x="425259" y="1625600"/>
                  </a:lnTo>
                  <a:lnTo>
                    <a:pt x="432333" y="1612900"/>
                  </a:lnTo>
                  <a:lnTo>
                    <a:pt x="463562" y="1612900"/>
                  </a:lnTo>
                  <a:lnTo>
                    <a:pt x="465188" y="1600200"/>
                  </a:lnTo>
                  <a:lnTo>
                    <a:pt x="474789" y="160020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6" name="object 12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127955" y="8091001"/>
              <a:ext cx="127252" cy="115158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7032407" y="3999821"/>
              <a:ext cx="486409" cy="386080"/>
            </a:xfrm>
            <a:custGeom>
              <a:avLst/>
              <a:gdLst/>
              <a:ahLst/>
              <a:cxnLst/>
              <a:rect l="l" t="t" r="r" b="b"/>
              <a:pathLst>
                <a:path w="486409" h="386079">
                  <a:moveTo>
                    <a:pt x="304010" y="6120"/>
                  </a:moveTo>
                  <a:lnTo>
                    <a:pt x="291503" y="43114"/>
                  </a:lnTo>
                  <a:lnTo>
                    <a:pt x="268261" y="84853"/>
                  </a:lnTo>
                  <a:lnTo>
                    <a:pt x="230464" y="109300"/>
                  </a:lnTo>
                  <a:lnTo>
                    <a:pt x="219882" y="113648"/>
                  </a:lnTo>
                  <a:lnTo>
                    <a:pt x="209406" y="118134"/>
                  </a:lnTo>
                  <a:lnTo>
                    <a:pt x="200669" y="123360"/>
                  </a:lnTo>
                  <a:lnTo>
                    <a:pt x="193048" y="129964"/>
                  </a:lnTo>
                  <a:lnTo>
                    <a:pt x="185910" y="137219"/>
                  </a:lnTo>
                  <a:lnTo>
                    <a:pt x="178620" y="144401"/>
                  </a:lnTo>
                  <a:lnTo>
                    <a:pt x="164576" y="172392"/>
                  </a:lnTo>
                  <a:lnTo>
                    <a:pt x="163026" y="178262"/>
                  </a:lnTo>
                  <a:lnTo>
                    <a:pt x="159646" y="184000"/>
                  </a:lnTo>
                  <a:lnTo>
                    <a:pt x="152316" y="193201"/>
                  </a:lnTo>
                  <a:lnTo>
                    <a:pt x="146765" y="201831"/>
                  </a:lnTo>
                  <a:lnTo>
                    <a:pt x="143094" y="211314"/>
                  </a:lnTo>
                  <a:lnTo>
                    <a:pt x="141408" y="223076"/>
                  </a:lnTo>
                  <a:lnTo>
                    <a:pt x="141292" y="225411"/>
                  </a:lnTo>
                  <a:lnTo>
                    <a:pt x="141203" y="231722"/>
                  </a:lnTo>
                  <a:lnTo>
                    <a:pt x="141386" y="235356"/>
                  </a:lnTo>
                  <a:lnTo>
                    <a:pt x="135765" y="247145"/>
                  </a:lnTo>
                  <a:lnTo>
                    <a:pt x="138866" y="247253"/>
                  </a:lnTo>
                  <a:lnTo>
                    <a:pt x="143277" y="250445"/>
                  </a:lnTo>
                  <a:lnTo>
                    <a:pt x="147662" y="258739"/>
                  </a:lnTo>
                  <a:lnTo>
                    <a:pt x="145759" y="269505"/>
                  </a:lnTo>
                  <a:lnTo>
                    <a:pt x="122215" y="305080"/>
                  </a:lnTo>
                  <a:lnTo>
                    <a:pt x="90666" y="334387"/>
                  </a:lnTo>
                  <a:lnTo>
                    <a:pt x="82364" y="341304"/>
                  </a:lnTo>
                  <a:lnTo>
                    <a:pt x="44715" y="364343"/>
                  </a:lnTo>
                  <a:lnTo>
                    <a:pt x="17619" y="369171"/>
                  </a:lnTo>
                  <a:lnTo>
                    <a:pt x="7894" y="372711"/>
                  </a:lnTo>
                  <a:lnTo>
                    <a:pt x="1859" y="382287"/>
                  </a:lnTo>
                  <a:lnTo>
                    <a:pt x="0" y="384336"/>
                  </a:lnTo>
                  <a:lnTo>
                    <a:pt x="95367" y="385622"/>
                  </a:lnTo>
                  <a:lnTo>
                    <a:pt x="152925" y="385428"/>
                  </a:lnTo>
                  <a:lnTo>
                    <a:pt x="180839" y="354705"/>
                  </a:lnTo>
                  <a:lnTo>
                    <a:pt x="180560" y="345393"/>
                  </a:lnTo>
                  <a:lnTo>
                    <a:pt x="181386" y="338063"/>
                  </a:lnTo>
                  <a:lnTo>
                    <a:pt x="184705" y="333314"/>
                  </a:lnTo>
                  <a:lnTo>
                    <a:pt x="189821" y="329531"/>
                  </a:lnTo>
                  <a:lnTo>
                    <a:pt x="196037" y="325102"/>
                  </a:lnTo>
                  <a:lnTo>
                    <a:pt x="200502" y="321485"/>
                  </a:lnTo>
                  <a:lnTo>
                    <a:pt x="205913" y="319217"/>
                  </a:lnTo>
                  <a:lnTo>
                    <a:pt x="214393" y="312145"/>
                  </a:lnTo>
                  <a:lnTo>
                    <a:pt x="217568" y="307051"/>
                  </a:lnTo>
                  <a:lnTo>
                    <a:pt x="227177" y="303209"/>
                  </a:lnTo>
                  <a:lnTo>
                    <a:pt x="232156" y="303209"/>
                  </a:lnTo>
                  <a:lnTo>
                    <a:pt x="238499" y="296351"/>
                  </a:lnTo>
                  <a:lnTo>
                    <a:pt x="241691" y="293617"/>
                  </a:lnTo>
                  <a:lnTo>
                    <a:pt x="247167" y="293213"/>
                  </a:lnTo>
                  <a:lnTo>
                    <a:pt x="265581" y="293213"/>
                  </a:lnTo>
                  <a:lnTo>
                    <a:pt x="267968" y="290161"/>
                  </a:lnTo>
                  <a:lnTo>
                    <a:pt x="271101" y="280913"/>
                  </a:lnTo>
                  <a:lnTo>
                    <a:pt x="303808" y="280913"/>
                  </a:lnTo>
                  <a:lnTo>
                    <a:pt x="311457" y="277488"/>
                  </a:lnTo>
                  <a:lnTo>
                    <a:pt x="317778" y="272402"/>
                  </a:lnTo>
                  <a:lnTo>
                    <a:pt x="322029" y="266773"/>
                  </a:lnTo>
                  <a:lnTo>
                    <a:pt x="325966" y="260794"/>
                  </a:lnTo>
                  <a:lnTo>
                    <a:pt x="330325" y="255229"/>
                  </a:lnTo>
                  <a:lnTo>
                    <a:pt x="335843" y="250842"/>
                  </a:lnTo>
                  <a:lnTo>
                    <a:pt x="340207" y="248403"/>
                  </a:lnTo>
                  <a:lnTo>
                    <a:pt x="345862" y="248403"/>
                  </a:lnTo>
                  <a:lnTo>
                    <a:pt x="356252" y="244819"/>
                  </a:lnTo>
                  <a:lnTo>
                    <a:pt x="361948" y="239133"/>
                  </a:lnTo>
                  <a:lnTo>
                    <a:pt x="372099" y="231722"/>
                  </a:lnTo>
                  <a:lnTo>
                    <a:pt x="381802" y="231722"/>
                  </a:lnTo>
                  <a:lnTo>
                    <a:pt x="384733" y="228815"/>
                  </a:lnTo>
                  <a:lnTo>
                    <a:pt x="384568" y="225411"/>
                  </a:lnTo>
                  <a:lnTo>
                    <a:pt x="380974" y="221174"/>
                  </a:lnTo>
                  <a:lnTo>
                    <a:pt x="378348" y="216111"/>
                  </a:lnTo>
                  <a:lnTo>
                    <a:pt x="381085" y="210228"/>
                  </a:lnTo>
                  <a:lnTo>
                    <a:pt x="376471" y="206738"/>
                  </a:lnTo>
                  <a:lnTo>
                    <a:pt x="377487" y="202020"/>
                  </a:lnTo>
                  <a:lnTo>
                    <a:pt x="382026" y="197986"/>
                  </a:lnTo>
                  <a:lnTo>
                    <a:pt x="387985" y="196552"/>
                  </a:lnTo>
                  <a:lnTo>
                    <a:pt x="395639" y="196322"/>
                  </a:lnTo>
                  <a:lnTo>
                    <a:pt x="402507" y="194217"/>
                  </a:lnTo>
                  <a:lnTo>
                    <a:pt x="408103" y="190100"/>
                  </a:lnTo>
                  <a:lnTo>
                    <a:pt x="411941" y="183833"/>
                  </a:lnTo>
                  <a:lnTo>
                    <a:pt x="423899" y="175486"/>
                  </a:lnTo>
                  <a:lnTo>
                    <a:pt x="444281" y="175241"/>
                  </a:lnTo>
                  <a:lnTo>
                    <a:pt x="479286" y="175241"/>
                  </a:lnTo>
                  <a:lnTo>
                    <a:pt x="477701" y="173336"/>
                  </a:lnTo>
                  <a:lnTo>
                    <a:pt x="481434" y="167301"/>
                  </a:lnTo>
                  <a:lnTo>
                    <a:pt x="486114" y="160977"/>
                  </a:lnTo>
                  <a:lnTo>
                    <a:pt x="484973" y="155331"/>
                  </a:lnTo>
                  <a:lnTo>
                    <a:pt x="480411" y="151720"/>
                  </a:lnTo>
                  <a:lnTo>
                    <a:pt x="475570" y="149645"/>
                  </a:lnTo>
                  <a:lnTo>
                    <a:pt x="470400" y="140892"/>
                  </a:lnTo>
                  <a:lnTo>
                    <a:pt x="472286" y="137468"/>
                  </a:lnTo>
                  <a:lnTo>
                    <a:pt x="466117" y="126076"/>
                  </a:lnTo>
                  <a:lnTo>
                    <a:pt x="465140" y="123029"/>
                  </a:lnTo>
                  <a:lnTo>
                    <a:pt x="468449" y="108741"/>
                  </a:lnTo>
                  <a:lnTo>
                    <a:pt x="465005" y="105350"/>
                  </a:lnTo>
                  <a:lnTo>
                    <a:pt x="463596" y="93421"/>
                  </a:lnTo>
                  <a:lnTo>
                    <a:pt x="465881" y="87392"/>
                  </a:lnTo>
                  <a:lnTo>
                    <a:pt x="463866" y="76203"/>
                  </a:lnTo>
                  <a:lnTo>
                    <a:pt x="462534" y="70293"/>
                  </a:lnTo>
                  <a:lnTo>
                    <a:pt x="466638" y="67073"/>
                  </a:lnTo>
                  <a:lnTo>
                    <a:pt x="459056" y="63973"/>
                  </a:lnTo>
                  <a:lnTo>
                    <a:pt x="464456" y="58981"/>
                  </a:lnTo>
                  <a:lnTo>
                    <a:pt x="459781" y="48765"/>
                  </a:lnTo>
                  <a:lnTo>
                    <a:pt x="453259" y="46852"/>
                  </a:lnTo>
                  <a:lnTo>
                    <a:pt x="446197" y="40323"/>
                  </a:lnTo>
                  <a:lnTo>
                    <a:pt x="446070" y="40104"/>
                  </a:lnTo>
                  <a:lnTo>
                    <a:pt x="431946" y="40104"/>
                  </a:lnTo>
                  <a:lnTo>
                    <a:pt x="430096" y="39372"/>
                  </a:lnTo>
                  <a:lnTo>
                    <a:pt x="428776" y="39372"/>
                  </a:lnTo>
                  <a:lnTo>
                    <a:pt x="421628" y="37384"/>
                  </a:lnTo>
                  <a:lnTo>
                    <a:pt x="421037" y="34153"/>
                  </a:lnTo>
                  <a:lnTo>
                    <a:pt x="362094" y="34153"/>
                  </a:lnTo>
                  <a:lnTo>
                    <a:pt x="352669" y="32452"/>
                  </a:lnTo>
                  <a:lnTo>
                    <a:pt x="342996" y="27421"/>
                  </a:lnTo>
                  <a:lnTo>
                    <a:pt x="336612" y="22886"/>
                  </a:lnTo>
                  <a:lnTo>
                    <a:pt x="332679" y="17964"/>
                  </a:lnTo>
                  <a:lnTo>
                    <a:pt x="328218" y="7023"/>
                  </a:lnTo>
                  <a:lnTo>
                    <a:pt x="312865" y="7023"/>
                  </a:lnTo>
                  <a:lnTo>
                    <a:pt x="304010" y="6120"/>
                  </a:lnTo>
                  <a:close/>
                </a:path>
                <a:path w="486409" h="386079">
                  <a:moveTo>
                    <a:pt x="232156" y="303209"/>
                  </a:moveTo>
                  <a:lnTo>
                    <a:pt x="227177" y="303209"/>
                  </a:lnTo>
                  <a:lnTo>
                    <a:pt x="231401" y="304026"/>
                  </a:lnTo>
                  <a:lnTo>
                    <a:pt x="232156" y="303209"/>
                  </a:lnTo>
                  <a:close/>
                </a:path>
                <a:path w="486409" h="386079">
                  <a:moveTo>
                    <a:pt x="265581" y="293213"/>
                  </a:moveTo>
                  <a:lnTo>
                    <a:pt x="247167" y="293213"/>
                  </a:lnTo>
                  <a:lnTo>
                    <a:pt x="253222" y="293882"/>
                  </a:lnTo>
                  <a:lnTo>
                    <a:pt x="259226" y="295172"/>
                  </a:lnTo>
                  <a:lnTo>
                    <a:pt x="264402" y="294720"/>
                  </a:lnTo>
                  <a:lnTo>
                    <a:pt x="265581" y="293213"/>
                  </a:lnTo>
                  <a:close/>
                </a:path>
                <a:path w="486409" h="386079">
                  <a:moveTo>
                    <a:pt x="303808" y="280913"/>
                  </a:moveTo>
                  <a:lnTo>
                    <a:pt x="271101" y="280913"/>
                  </a:lnTo>
                  <a:lnTo>
                    <a:pt x="279452" y="284165"/>
                  </a:lnTo>
                  <a:lnTo>
                    <a:pt x="287211" y="283864"/>
                  </a:lnTo>
                  <a:lnTo>
                    <a:pt x="295346" y="283018"/>
                  </a:lnTo>
                  <a:lnTo>
                    <a:pt x="303704" y="280960"/>
                  </a:lnTo>
                  <a:close/>
                </a:path>
                <a:path w="486409" h="386079">
                  <a:moveTo>
                    <a:pt x="345862" y="248403"/>
                  </a:moveTo>
                  <a:lnTo>
                    <a:pt x="340207" y="248403"/>
                  </a:lnTo>
                  <a:lnTo>
                    <a:pt x="345457" y="248542"/>
                  </a:lnTo>
                  <a:lnTo>
                    <a:pt x="345862" y="248403"/>
                  </a:lnTo>
                  <a:close/>
                </a:path>
                <a:path w="486409" h="386079">
                  <a:moveTo>
                    <a:pt x="381802" y="231722"/>
                  </a:moveTo>
                  <a:lnTo>
                    <a:pt x="372099" y="231722"/>
                  </a:lnTo>
                  <a:lnTo>
                    <a:pt x="380144" y="233367"/>
                  </a:lnTo>
                  <a:lnTo>
                    <a:pt x="381802" y="231722"/>
                  </a:lnTo>
                  <a:close/>
                </a:path>
                <a:path w="486409" h="386079">
                  <a:moveTo>
                    <a:pt x="479286" y="175241"/>
                  </a:moveTo>
                  <a:lnTo>
                    <a:pt x="444281" y="175241"/>
                  </a:lnTo>
                  <a:lnTo>
                    <a:pt x="465928" y="177862"/>
                  </a:lnTo>
                  <a:lnTo>
                    <a:pt x="481680" y="178116"/>
                  </a:lnTo>
                  <a:lnTo>
                    <a:pt x="479286" y="175241"/>
                  </a:lnTo>
                  <a:close/>
                </a:path>
                <a:path w="486409" h="386079">
                  <a:moveTo>
                    <a:pt x="442903" y="34644"/>
                  </a:moveTo>
                  <a:lnTo>
                    <a:pt x="431946" y="40104"/>
                  </a:lnTo>
                  <a:lnTo>
                    <a:pt x="446070" y="40104"/>
                  </a:lnTo>
                  <a:lnTo>
                    <a:pt x="442903" y="34644"/>
                  </a:lnTo>
                  <a:close/>
                </a:path>
                <a:path w="486409" h="386079">
                  <a:moveTo>
                    <a:pt x="427932" y="38516"/>
                  </a:moveTo>
                  <a:lnTo>
                    <a:pt x="428776" y="39372"/>
                  </a:lnTo>
                  <a:lnTo>
                    <a:pt x="430096" y="39372"/>
                  </a:lnTo>
                  <a:lnTo>
                    <a:pt x="427932" y="38516"/>
                  </a:lnTo>
                  <a:close/>
                </a:path>
                <a:path w="486409" h="386079">
                  <a:moveTo>
                    <a:pt x="422521" y="33026"/>
                  </a:moveTo>
                  <a:lnTo>
                    <a:pt x="425900" y="37712"/>
                  </a:lnTo>
                  <a:lnTo>
                    <a:pt x="427932" y="38516"/>
                  </a:lnTo>
                  <a:lnTo>
                    <a:pt x="422521" y="33026"/>
                  </a:lnTo>
                  <a:close/>
                </a:path>
                <a:path w="486409" h="386079">
                  <a:moveTo>
                    <a:pt x="382631" y="32414"/>
                  </a:moveTo>
                  <a:lnTo>
                    <a:pt x="371879" y="33736"/>
                  </a:lnTo>
                  <a:lnTo>
                    <a:pt x="362094" y="34153"/>
                  </a:lnTo>
                  <a:lnTo>
                    <a:pt x="421037" y="34153"/>
                  </a:lnTo>
                  <a:lnTo>
                    <a:pt x="420841" y="33078"/>
                  </a:lnTo>
                  <a:lnTo>
                    <a:pt x="402685" y="33078"/>
                  </a:lnTo>
                  <a:lnTo>
                    <a:pt x="392567" y="32509"/>
                  </a:lnTo>
                  <a:lnTo>
                    <a:pt x="382631" y="32414"/>
                  </a:lnTo>
                  <a:close/>
                </a:path>
                <a:path w="486409" h="386079">
                  <a:moveTo>
                    <a:pt x="419033" y="23740"/>
                  </a:moveTo>
                  <a:lnTo>
                    <a:pt x="411876" y="31146"/>
                  </a:lnTo>
                  <a:lnTo>
                    <a:pt x="402685" y="33078"/>
                  </a:lnTo>
                  <a:lnTo>
                    <a:pt x="420841" y="33078"/>
                  </a:lnTo>
                  <a:lnTo>
                    <a:pt x="420237" y="29780"/>
                  </a:lnTo>
                  <a:lnTo>
                    <a:pt x="418920" y="28577"/>
                  </a:lnTo>
                  <a:lnTo>
                    <a:pt x="419033" y="23740"/>
                  </a:lnTo>
                  <a:close/>
                </a:path>
                <a:path w="486409" h="386079">
                  <a:moveTo>
                    <a:pt x="327192" y="0"/>
                  </a:moveTo>
                  <a:lnTo>
                    <a:pt x="317788" y="5045"/>
                  </a:lnTo>
                  <a:lnTo>
                    <a:pt x="312865" y="7023"/>
                  </a:lnTo>
                  <a:lnTo>
                    <a:pt x="328218" y="7023"/>
                  </a:lnTo>
                  <a:lnTo>
                    <a:pt x="32719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8" name="object 128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072170" y="5273282"/>
              <a:ext cx="167125" cy="195816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718073" y="3200148"/>
              <a:ext cx="137243" cy="120622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8133452" y="5159230"/>
              <a:ext cx="535940" cy="408305"/>
            </a:xfrm>
            <a:custGeom>
              <a:avLst/>
              <a:gdLst/>
              <a:ahLst/>
              <a:cxnLst/>
              <a:rect l="l" t="t" r="r" b="b"/>
              <a:pathLst>
                <a:path w="535940" h="408304">
                  <a:moveTo>
                    <a:pt x="343555" y="0"/>
                  </a:moveTo>
                  <a:lnTo>
                    <a:pt x="332436" y="285"/>
                  </a:lnTo>
                  <a:lnTo>
                    <a:pt x="325455" y="1823"/>
                  </a:lnTo>
                  <a:lnTo>
                    <a:pt x="319167" y="5224"/>
                  </a:lnTo>
                  <a:lnTo>
                    <a:pt x="313106" y="9237"/>
                  </a:lnTo>
                  <a:lnTo>
                    <a:pt x="306804" y="12607"/>
                  </a:lnTo>
                  <a:lnTo>
                    <a:pt x="298222" y="16029"/>
                  </a:lnTo>
                  <a:lnTo>
                    <a:pt x="299415" y="18872"/>
                  </a:lnTo>
                  <a:lnTo>
                    <a:pt x="297895" y="32495"/>
                  </a:lnTo>
                  <a:lnTo>
                    <a:pt x="287690" y="42828"/>
                  </a:lnTo>
                  <a:lnTo>
                    <a:pt x="283396" y="46020"/>
                  </a:lnTo>
                  <a:lnTo>
                    <a:pt x="277742" y="51143"/>
                  </a:lnTo>
                  <a:lnTo>
                    <a:pt x="273086" y="56890"/>
                  </a:lnTo>
                  <a:lnTo>
                    <a:pt x="264298" y="69223"/>
                  </a:lnTo>
                  <a:lnTo>
                    <a:pt x="253728" y="79282"/>
                  </a:lnTo>
                  <a:lnTo>
                    <a:pt x="241051" y="86086"/>
                  </a:lnTo>
                  <a:lnTo>
                    <a:pt x="227019" y="90068"/>
                  </a:lnTo>
                  <a:lnTo>
                    <a:pt x="212383" y="91659"/>
                  </a:lnTo>
                  <a:lnTo>
                    <a:pt x="204820" y="91481"/>
                  </a:lnTo>
                  <a:lnTo>
                    <a:pt x="196225" y="91570"/>
                  </a:lnTo>
                  <a:lnTo>
                    <a:pt x="188417" y="93576"/>
                  </a:lnTo>
                  <a:lnTo>
                    <a:pt x="183215" y="99145"/>
                  </a:lnTo>
                  <a:lnTo>
                    <a:pt x="181297" y="103745"/>
                  </a:lnTo>
                  <a:lnTo>
                    <a:pt x="191726" y="103598"/>
                  </a:lnTo>
                  <a:lnTo>
                    <a:pt x="192189" y="107473"/>
                  </a:lnTo>
                  <a:lnTo>
                    <a:pt x="163155" y="138646"/>
                  </a:lnTo>
                  <a:lnTo>
                    <a:pt x="140213" y="140047"/>
                  </a:lnTo>
                  <a:lnTo>
                    <a:pt x="131592" y="141174"/>
                  </a:lnTo>
                  <a:lnTo>
                    <a:pt x="123388" y="143745"/>
                  </a:lnTo>
                  <a:lnTo>
                    <a:pt x="115953" y="148334"/>
                  </a:lnTo>
                  <a:lnTo>
                    <a:pt x="111498" y="152059"/>
                  </a:lnTo>
                  <a:lnTo>
                    <a:pt x="100352" y="155191"/>
                  </a:lnTo>
                  <a:lnTo>
                    <a:pt x="98278" y="160469"/>
                  </a:lnTo>
                  <a:lnTo>
                    <a:pt x="94613" y="155197"/>
                  </a:lnTo>
                  <a:lnTo>
                    <a:pt x="89531" y="151489"/>
                  </a:lnTo>
                  <a:lnTo>
                    <a:pt x="87859" y="144993"/>
                  </a:lnTo>
                  <a:lnTo>
                    <a:pt x="81723" y="147190"/>
                  </a:lnTo>
                  <a:lnTo>
                    <a:pt x="83291" y="153499"/>
                  </a:lnTo>
                  <a:lnTo>
                    <a:pt x="71641" y="157228"/>
                  </a:lnTo>
                  <a:lnTo>
                    <a:pt x="66897" y="161580"/>
                  </a:lnTo>
                  <a:lnTo>
                    <a:pt x="60852" y="163338"/>
                  </a:lnTo>
                  <a:lnTo>
                    <a:pt x="53468" y="164221"/>
                  </a:lnTo>
                  <a:lnTo>
                    <a:pt x="47847" y="163799"/>
                  </a:lnTo>
                  <a:lnTo>
                    <a:pt x="42709" y="165043"/>
                  </a:lnTo>
                  <a:lnTo>
                    <a:pt x="36777" y="170926"/>
                  </a:lnTo>
                  <a:lnTo>
                    <a:pt x="32099" y="178695"/>
                  </a:lnTo>
                  <a:lnTo>
                    <a:pt x="24881" y="195258"/>
                  </a:lnTo>
                  <a:lnTo>
                    <a:pt x="20656" y="203307"/>
                  </a:lnTo>
                  <a:lnTo>
                    <a:pt x="16851" y="209412"/>
                  </a:lnTo>
                  <a:lnTo>
                    <a:pt x="16282" y="214995"/>
                  </a:lnTo>
                  <a:lnTo>
                    <a:pt x="6588" y="222986"/>
                  </a:lnTo>
                  <a:lnTo>
                    <a:pt x="2627" y="225828"/>
                  </a:lnTo>
                  <a:lnTo>
                    <a:pt x="0" y="230106"/>
                  </a:lnTo>
                  <a:lnTo>
                    <a:pt x="1584" y="235587"/>
                  </a:lnTo>
                  <a:lnTo>
                    <a:pt x="6706" y="233631"/>
                  </a:lnTo>
                  <a:lnTo>
                    <a:pt x="9216" y="242294"/>
                  </a:lnTo>
                  <a:lnTo>
                    <a:pt x="9216" y="247248"/>
                  </a:lnTo>
                  <a:lnTo>
                    <a:pt x="8629" y="256039"/>
                  </a:lnTo>
                  <a:lnTo>
                    <a:pt x="6324" y="260112"/>
                  </a:lnTo>
                  <a:lnTo>
                    <a:pt x="5958" y="266802"/>
                  </a:lnTo>
                  <a:lnTo>
                    <a:pt x="11187" y="269560"/>
                  </a:lnTo>
                  <a:lnTo>
                    <a:pt x="11503" y="281547"/>
                  </a:lnTo>
                  <a:lnTo>
                    <a:pt x="12170" y="289076"/>
                  </a:lnTo>
                  <a:lnTo>
                    <a:pt x="14482" y="295929"/>
                  </a:lnTo>
                  <a:lnTo>
                    <a:pt x="23571" y="306805"/>
                  </a:lnTo>
                  <a:lnTo>
                    <a:pt x="28273" y="318399"/>
                  </a:lnTo>
                  <a:lnTo>
                    <a:pt x="32156" y="322980"/>
                  </a:lnTo>
                  <a:lnTo>
                    <a:pt x="29042" y="328547"/>
                  </a:lnTo>
                  <a:lnTo>
                    <a:pt x="35421" y="340704"/>
                  </a:lnTo>
                  <a:lnTo>
                    <a:pt x="44828" y="353384"/>
                  </a:lnTo>
                  <a:lnTo>
                    <a:pt x="50797" y="360519"/>
                  </a:lnTo>
                  <a:lnTo>
                    <a:pt x="56504" y="366866"/>
                  </a:lnTo>
                  <a:lnTo>
                    <a:pt x="67971" y="366292"/>
                  </a:lnTo>
                  <a:lnTo>
                    <a:pt x="68745" y="377156"/>
                  </a:lnTo>
                  <a:lnTo>
                    <a:pt x="69535" y="385054"/>
                  </a:lnTo>
                  <a:lnTo>
                    <a:pt x="70703" y="392687"/>
                  </a:lnTo>
                  <a:lnTo>
                    <a:pt x="73908" y="408092"/>
                  </a:lnTo>
                  <a:lnTo>
                    <a:pt x="76812" y="401227"/>
                  </a:lnTo>
                  <a:lnTo>
                    <a:pt x="80174" y="394324"/>
                  </a:lnTo>
                  <a:lnTo>
                    <a:pt x="83265" y="387354"/>
                  </a:lnTo>
                  <a:lnTo>
                    <a:pt x="85355" y="380290"/>
                  </a:lnTo>
                  <a:lnTo>
                    <a:pt x="86699" y="373207"/>
                  </a:lnTo>
                  <a:lnTo>
                    <a:pt x="85935" y="365249"/>
                  </a:lnTo>
                  <a:lnTo>
                    <a:pt x="87236" y="357945"/>
                  </a:lnTo>
                  <a:lnTo>
                    <a:pt x="91034" y="350446"/>
                  </a:lnTo>
                  <a:lnTo>
                    <a:pt x="97858" y="346987"/>
                  </a:lnTo>
                  <a:lnTo>
                    <a:pt x="114872" y="344559"/>
                  </a:lnTo>
                  <a:lnTo>
                    <a:pt x="122299" y="343098"/>
                  </a:lnTo>
                  <a:lnTo>
                    <a:pt x="122745" y="337687"/>
                  </a:lnTo>
                  <a:lnTo>
                    <a:pt x="133821" y="342792"/>
                  </a:lnTo>
                  <a:lnTo>
                    <a:pt x="140381" y="345387"/>
                  </a:lnTo>
                  <a:lnTo>
                    <a:pt x="144481" y="345994"/>
                  </a:lnTo>
                  <a:lnTo>
                    <a:pt x="152038" y="345832"/>
                  </a:lnTo>
                  <a:lnTo>
                    <a:pt x="160158" y="344815"/>
                  </a:lnTo>
                  <a:lnTo>
                    <a:pt x="167570" y="345208"/>
                  </a:lnTo>
                  <a:lnTo>
                    <a:pt x="173005" y="349277"/>
                  </a:lnTo>
                  <a:lnTo>
                    <a:pt x="172172" y="341448"/>
                  </a:lnTo>
                  <a:lnTo>
                    <a:pt x="174188" y="333711"/>
                  </a:lnTo>
                  <a:lnTo>
                    <a:pt x="173865" y="321480"/>
                  </a:lnTo>
                  <a:lnTo>
                    <a:pt x="168142" y="312049"/>
                  </a:lnTo>
                  <a:lnTo>
                    <a:pt x="172199" y="305907"/>
                  </a:lnTo>
                  <a:lnTo>
                    <a:pt x="178131" y="308315"/>
                  </a:lnTo>
                  <a:lnTo>
                    <a:pt x="181608" y="298862"/>
                  </a:lnTo>
                  <a:lnTo>
                    <a:pt x="185676" y="293983"/>
                  </a:lnTo>
                  <a:lnTo>
                    <a:pt x="188513" y="289093"/>
                  </a:lnTo>
                  <a:lnTo>
                    <a:pt x="193397" y="282357"/>
                  </a:lnTo>
                  <a:lnTo>
                    <a:pt x="200101" y="276189"/>
                  </a:lnTo>
                  <a:lnTo>
                    <a:pt x="207925" y="272303"/>
                  </a:lnTo>
                  <a:lnTo>
                    <a:pt x="216166" y="272413"/>
                  </a:lnTo>
                  <a:lnTo>
                    <a:pt x="248451" y="295917"/>
                  </a:lnTo>
                  <a:lnTo>
                    <a:pt x="246227" y="303773"/>
                  </a:lnTo>
                  <a:lnTo>
                    <a:pt x="259720" y="306203"/>
                  </a:lnTo>
                  <a:lnTo>
                    <a:pt x="264394" y="303070"/>
                  </a:lnTo>
                  <a:lnTo>
                    <a:pt x="270242" y="306514"/>
                  </a:lnTo>
                  <a:lnTo>
                    <a:pt x="277025" y="309661"/>
                  </a:lnTo>
                  <a:lnTo>
                    <a:pt x="283412" y="311087"/>
                  </a:lnTo>
                  <a:lnTo>
                    <a:pt x="289951" y="311439"/>
                  </a:lnTo>
                  <a:lnTo>
                    <a:pt x="297191" y="311367"/>
                  </a:lnTo>
                  <a:lnTo>
                    <a:pt x="305089" y="313038"/>
                  </a:lnTo>
                  <a:lnTo>
                    <a:pt x="314463" y="316429"/>
                  </a:lnTo>
                  <a:lnTo>
                    <a:pt x="323514" y="318933"/>
                  </a:lnTo>
                  <a:lnTo>
                    <a:pt x="330443" y="317944"/>
                  </a:lnTo>
                  <a:lnTo>
                    <a:pt x="335489" y="314500"/>
                  </a:lnTo>
                  <a:lnTo>
                    <a:pt x="334135" y="307884"/>
                  </a:lnTo>
                  <a:lnTo>
                    <a:pt x="339025" y="299744"/>
                  </a:lnTo>
                  <a:lnTo>
                    <a:pt x="342620" y="297061"/>
                  </a:lnTo>
                  <a:lnTo>
                    <a:pt x="344829" y="293564"/>
                  </a:lnTo>
                  <a:lnTo>
                    <a:pt x="349229" y="288802"/>
                  </a:lnTo>
                  <a:lnTo>
                    <a:pt x="353237" y="288822"/>
                  </a:lnTo>
                  <a:lnTo>
                    <a:pt x="363523" y="295998"/>
                  </a:lnTo>
                  <a:lnTo>
                    <a:pt x="368925" y="296524"/>
                  </a:lnTo>
                  <a:lnTo>
                    <a:pt x="375201" y="293794"/>
                  </a:lnTo>
                  <a:lnTo>
                    <a:pt x="381516" y="289967"/>
                  </a:lnTo>
                  <a:lnTo>
                    <a:pt x="387033" y="287201"/>
                  </a:lnTo>
                  <a:lnTo>
                    <a:pt x="392934" y="285342"/>
                  </a:lnTo>
                  <a:lnTo>
                    <a:pt x="406782" y="282623"/>
                  </a:lnTo>
                  <a:lnTo>
                    <a:pt x="410446" y="270457"/>
                  </a:lnTo>
                  <a:lnTo>
                    <a:pt x="417610" y="277943"/>
                  </a:lnTo>
                  <a:lnTo>
                    <a:pt x="425105" y="283413"/>
                  </a:lnTo>
                  <a:lnTo>
                    <a:pt x="441345" y="278206"/>
                  </a:lnTo>
                  <a:lnTo>
                    <a:pt x="449519" y="278507"/>
                  </a:lnTo>
                  <a:lnTo>
                    <a:pt x="447137" y="266362"/>
                  </a:lnTo>
                  <a:lnTo>
                    <a:pt x="451571" y="261622"/>
                  </a:lnTo>
                  <a:lnTo>
                    <a:pt x="463839" y="263004"/>
                  </a:lnTo>
                  <a:lnTo>
                    <a:pt x="466209" y="269786"/>
                  </a:lnTo>
                  <a:lnTo>
                    <a:pt x="480938" y="267775"/>
                  </a:lnTo>
                  <a:lnTo>
                    <a:pt x="486382" y="270576"/>
                  </a:lnTo>
                  <a:lnTo>
                    <a:pt x="494437" y="273719"/>
                  </a:lnTo>
                  <a:lnTo>
                    <a:pt x="494474" y="277733"/>
                  </a:lnTo>
                  <a:lnTo>
                    <a:pt x="499386" y="275255"/>
                  </a:lnTo>
                  <a:lnTo>
                    <a:pt x="500853" y="275154"/>
                  </a:lnTo>
                  <a:lnTo>
                    <a:pt x="502368" y="275664"/>
                  </a:lnTo>
                  <a:lnTo>
                    <a:pt x="505490" y="275981"/>
                  </a:lnTo>
                  <a:lnTo>
                    <a:pt x="510901" y="277249"/>
                  </a:lnTo>
                  <a:lnTo>
                    <a:pt x="513303" y="274471"/>
                  </a:lnTo>
                  <a:lnTo>
                    <a:pt x="518700" y="270560"/>
                  </a:lnTo>
                  <a:lnTo>
                    <a:pt x="524409" y="270215"/>
                  </a:lnTo>
                  <a:lnTo>
                    <a:pt x="530020" y="272901"/>
                  </a:lnTo>
                  <a:lnTo>
                    <a:pt x="535120" y="278083"/>
                  </a:lnTo>
                  <a:lnTo>
                    <a:pt x="535330" y="270349"/>
                  </a:lnTo>
                  <a:lnTo>
                    <a:pt x="526448" y="265744"/>
                  </a:lnTo>
                  <a:lnTo>
                    <a:pt x="525566" y="248118"/>
                  </a:lnTo>
                  <a:lnTo>
                    <a:pt x="524212" y="243245"/>
                  </a:lnTo>
                  <a:lnTo>
                    <a:pt x="510526" y="236221"/>
                  </a:lnTo>
                  <a:lnTo>
                    <a:pt x="506576" y="232620"/>
                  </a:lnTo>
                  <a:lnTo>
                    <a:pt x="491938" y="229687"/>
                  </a:lnTo>
                  <a:lnTo>
                    <a:pt x="499047" y="223760"/>
                  </a:lnTo>
                  <a:lnTo>
                    <a:pt x="488000" y="215173"/>
                  </a:lnTo>
                  <a:lnTo>
                    <a:pt x="486064" y="213271"/>
                  </a:lnTo>
                  <a:lnTo>
                    <a:pt x="492857" y="199664"/>
                  </a:lnTo>
                  <a:lnTo>
                    <a:pt x="482512" y="197493"/>
                  </a:lnTo>
                  <a:lnTo>
                    <a:pt x="475462" y="187858"/>
                  </a:lnTo>
                  <a:lnTo>
                    <a:pt x="476881" y="184623"/>
                  </a:lnTo>
                  <a:lnTo>
                    <a:pt x="464774" y="178014"/>
                  </a:lnTo>
                  <a:lnTo>
                    <a:pt x="459529" y="176245"/>
                  </a:lnTo>
                  <a:lnTo>
                    <a:pt x="450405" y="170840"/>
                  </a:lnTo>
                  <a:lnTo>
                    <a:pt x="441302" y="163838"/>
                  </a:lnTo>
                  <a:lnTo>
                    <a:pt x="440866" y="153160"/>
                  </a:lnTo>
                  <a:lnTo>
                    <a:pt x="449261" y="149613"/>
                  </a:lnTo>
                  <a:lnTo>
                    <a:pt x="434279" y="140860"/>
                  </a:lnTo>
                  <a:lnTo>
                    <a:pt x="432000" y="135696"/>
                  </a:lnTo>
                  <a:lnTo>
                    <a:pt x="422005" y="128151"/>
                  </a:lnTo>
                  <a:lnTo>
                    <a:pt x="414583" y="128737"/>
                  </a:lnTo>
                  <a:lnTo>
                    <a:pt x="409162" y="127812"/>
                  </a:lnTo>
                  <a:lnTo>
                    <a:pt x="401915" y="124244"/>
                  </a:lnTo>
                  <a:lnTo>
                    <a:pt x="401023" y="118699"/>
                  </a:lnTo>
                  <a:lnTo>
                    <a:pt x="401537" y="112779"/>
                  </a:lnTo>
                  <a:lnTo>
                    <a:pt x="398506" y="108085"/>
                  </a:lnTo>
                  <a:lnTo>
                    <a:pt x="392195" y="105880"/>
                  </a:lnTo>
                  <a:lnTo>
                    <a:pt x="385419" y="105175"/>
                  </a:lnTo>
                  <a:lnTo>
                    <a:pt x="378526" y="104998"/>
                  </a:lnTo>
                  <a:lnTo>
                    <a:pt x="371858" y="104373"/>
                  </a:lnTo>
                  <a:lnTo>
                    <a:pt x="373325" y="100552"/>
                  </a:lnTo>
                  <a:lnTo>
                    <a:pt x="375690" y="96683"/>
                  </a:lnTo>
                  <a:lnTo>
                    <a:pt x="374544" y="92384"/>
                  </a:lnTo>
                  <a:lnTo>
                    <a:pt x="370300" y="93921"/>
                  </a:lnTo>
                  <a:lnTo>
                    <a:pt x="368677" y="85603"/>
                  </a:lnTo>
                  <a:lnTo>
                    <a:pt x="377318" y="81610"/>
                  </a:lnTo>
                  <a:lnTo>
                    <a:pt x="378108" y="73296"/>
                  </a:lnTo>
                  <a:lnTo>
                    <a:pt x="378580" y="65279"/>
                  </a:lnTo>
                  <a:lnTo>
                    <a:pt x="378189" y="57719"/>
                  </a:lnTo>
                  <a:lnTo>
                    <a:pt x="376626" y="50342"/>
                  </a:lnTo>
                  <a:lnTo>
                    <a:pt x="346096" y="7814"/>
                  </a:lnTo>
                  <a:lnTo>
                    <a:pt x="34355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1" name="object 13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8198406" y="3371302"/>
              <a:ext cx="203148" cy="86033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8327975" y="3070694"/>
              <a:ext cx="199255" cy="111800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8332808" y="3728124"/>
              <a:ext cx="245303" cy="249575"/>
            </a:xfrm>
            <a:prstGeom prst="rect">
              <a:avLst/>
            </a:prstGeom>
          </p:spPr>
        </p:pic>
        <p:sp>
          <p:nvSpPr>
            <p:cNvPr id="134" name="object 134"/>
            <p:cNvSpPr/>
            <p:nvPr/>
          </p:nvSpPr>
          <p:spPr>
            <a:xfrm>
              <a:off x="8570319" y="6396661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94919" y="0"/>
                  </a:moveTo>
                  <a:lnTo>
                    <a:pt x="180023" y="570"/>
                  </a:lnTo>
                  <a:lnTo>
                    <a:pt x="172382" y="3976"/>
                  </a:lnTo>
                  <a:lnTo>
                    <a:pt x="166122" y="6454"/>
                  </a:lnTo>
                  <a:lnTo>
                    <a:pt x="145654" y="34494"/>
                  </a:lnTo>
                  <a:lnTo>
                    <a:pt x="143067" y="39922"/>
                  </a:lnTo>
                  <a:lnTo>
                    <a:pt x="138207" y="43709"/>
                  </a:lnTo>
                  <a:lnTo>
                    <a:pt x="123729" y="50900"/>
                  </a:lnTo>
                  <a:lnTo>
                    <a:pt x="118457" y="56235"/>
                  </a:lnTo>
                  <a:lnTo>
                    <a:pt x="106635" y="60551"/>
                  </a:lnTo>
                  <a:lnTo>
                    <a:pt x="103111" y="62668"/>
                  </a:lnTo>
                  <a:lnTo>
                    <a:pt x="100794" y="67617"/>
                  </a:lnTo>
                  <a:lnTo>
                    <a:pt x="96064" y="76128"/>
                  </a:lnTo>
                  <a:lnTo>
                    <a:pt x="90697" y="83622"/>
                  </a:lnTo>
                  <a:lnTo>
                    <a:pt x="73781" y="104868"/>
                  </a:lnTo>
                  <a:lnTo>
                    <a:pt x="67688" y="110379"/>
                  </a:lnTo>
                  <a:lnTo>
                    <a:pt x="60618" y="113446"/>
                  </a:lnTo>
                  <a:lnTo>
                    <a:pt x="52608" y="112417"/>
                  </a:lnTo>
                  <a:lnTo>
                    <a:pt x="48723" y="110751"/>
                  </a:lnTo>
                  <a:lnTo>
                    <a:pt x="42967" y="106076"/>
                  </a:lnTo>
                  <a:lnTo>
                    <a:pt x="35005" y="107307"/>
                  </a:lnTo>
                  <a:lnTo>
                    <a:pt x="29959" y="112412"/>
                  </a:lnTo>
                  <a:lnTo>
                    <a:pt x="23102" y="108000"/>
                  </a:lnTo>
                  <a:lnTo>
                    <a:pt x="20641" y="100429"/>
                  </a:lnTo>
                  <a:lnTo>
                    <a:pt x="10339" y="104212"/>
                  </a:lnTo>
                  <a:lnTo>
                    <a:pt x="0" y="101885"/>
                  </a:lnTo>
                  <a:lnTo>
                    <a:pt x="202" y="109586"/>
                  </a:lnTo>
                  <a:lnTo>
                    <a:pt x="4628" y="119437"/>
                  </a:lnTo>
                  <a:lnTo>
                    <a:pt x="10614" y="128925"/>
                  </a:lnTo>
                  <a:lnTo>
                    <a:pt x="15497" y="135535"/>
                  </a:lnTo>
                  <a:lnTo>
                    <a:pt x="21723" y="146068"/>
                  </a:lnTo>
                  <a:lnTo>
                    <a:pt x="25842" y="157353"/>
                  </a:lnTo>
                  <a:lnTo>
                    <a:pt x="29638" y="168713"/>
                  </a:lnTo>
                  <a:lnTo>
                    <a:pt x="34897" y="179470"/>
                  </a:lnTo>
                  <a:lnTo>
                    <a:pt x="72636" y="206254"/>
                  </a:lnTo>
                  <a:lnTo>
                    <a:pt x="77451" y="210886"/>
                  </a:lnTo>
                  <a:lnTo>
                    <a:pt x="79341" y="217419"/>
                  </a:lnTo>
                  <a:lnTo>
                    <a:pt x="78585" y="226457"/>
                  </a:lnTo>
                  <a:lnTo>
                    <a:pt x="87900" y="225387"/>
                  </a:lnTo>
                  <a:lnTo>
                    <a:pt x="93747" y="227140"/>
                  </a:lnTo>
                  <a:lnTo>
                    <a:pt x="96266" y="232338"/>
                  </a:lnTo>
                  <a:lnTo>
                    <a:pt x="95597" y="241606"/>
                  </a:lnTo>
                  <a:lnTo>
                    <a:pt x="95486" y="250014"/>
                  </a:lnTo>
                  <a:lnTo>
                    <a:pt x="97770" y="257885"/>
                  </a:lnTo>
                  <a:lnTo>
                    <a:pt x="104932" y="273450"/>
                  </a:lnTo>
                  <a:lnTo>
                    <a:pt x="112355" y="278949"/>
                  </a:lnTo>
                  <a:lnTo>
                    <a:pt x="138124" y="283076"/>
                  </a:lnTo>
                  <a:lnTo>
                    <a:pt x="147567" y="288260"/>
                  </a:lnTo>
                  <a:lnTo>
                    <a:pt x="149372" y="290592"/>
                  </a:lnTo>
                  <a:lnTo>
                    <a:pt x="143639" y="295713"/>
                  </a:lnTo>
                  <a:lnTo>
                    <a:pt x="154605" y="301415"/>
                  </a:lnTo>
                  <a:lnTo>
                    <a:pt x="154757" y="299426"/>
                  </a:lnTo>
                  <a:lnTo>
                    <a:pt x="161093" y="306213"/>
                  </a:lnTo>
                  <a:lnTo>
                    <a:pt x="178164" y="304633"/>
                  </a:lnTo>
                  <a:lnTo>
                    <a:pt x="189970" y="308589"/>
                  </a:lnTo>
                  <a:lnTo>
                    <a:pt x="196816" y="311174"/>
                  </a:lnTo>
                  <a:lnTo>
                    <a:pt x="204731" y="311157"/>
                  </a:lnTo>
                  <a:lnTo>
                    <a:pt x="219312" y="310521"/>
                  </a:lnTo>
                  <a:lnTo>
                    <a:pt x="226597" y="311157"/>
                  </a:lnTo>
                  <a:lnTo>
                    <a:pt x="233239" y="313678"/>
                  </a:lnTo>
                  <a:lnTo>
                    <a:pt x="239306" y="317402"/>
                  </a:lnTo>
                  <a:lnTo>
                    <a:pt x="242347" y="311979"/>
                  </a:lnTo>
                  <a:lnTo>
                    <a:pt x="246260" y="307670"/>
                  </a:lnTo>
                  <a:lnTo>
                    <a:pt x="265894" y="283290"/>
                  </a:lnTo>
                  <a:lnTo>
                    <a:pt x="278641" y="269830"/>
                  </a:lnTo>
                  <a:lnTo>
                    <a:pt x="287138" y="265943"/>
                  </a:lnTo>
                  <a:lnTo>
                    <a:pt x="280951" y="257980"/>
                  </a:lnTo>
                  <a:lnTo>
                    <a:pt x="287143" y="253363"/>
                  </a:lnTo>
                  <a:lnTo>
                    <a:pt x="290640" y="238920"/>
                  </a:lnTo>
                  <a:lnTo>
                    <a:pt x="284246" y="233593"/>
                  </a:lnTo>
                  <a:lnTo>
                    <a:pt x="292602" y="229660"/>
                  </a:lnTo>
                  <a:lnTo>
                    <a:pt x="297501" y="225685"/>
                  </a:lnTo>
                  <a:lnTo>
                    <a:pt x="301132" y="219930"/>
                  </a:lnTo>
                  <a:lnTo>
                    <a:pt x="307009" y="207730"/>
                  </a:lnTo>
                  <a:lnTo>
                    <a:pt x="312113" y="199153"/>
                  </a:lnTo>
                  <a:lnTo>
                    <a:pt x="308750" y="195817"/>
                  </a:lnTo>
                  <a:lnTo>
                    <a:pt x="309163" y="187380"/>
                  </a:lnTo>
                  <a:lnTo>
                    <a:pt x="305295" y="188939"/>
                  </a:lnTo>
                  <a:lnTo>
                    <a:pt x="304606" y="186402"/>
                  </a:lnTo>
                  <a:lnTo>
                    <a:pt x="301104" y="177954"/>
                  </a:lnTo>
                  <a:lnTo>
                    <a:pt x="302667" y="172769"/>
                  </a:lnTo>
                  <a:lnTo>
                    <a:pt x="305220" y="171066"/>
                  </a:lnTo>
                  <a:lnTo>
                    <a:pt x="307036" y="162021"/>
                  </a:lnTo>
                  <a:lnTo>
                    <a:pt x="304236" y="159475"/>
                  </a:lnTo>
                  <a:lnTo>
                    <a:pt x="299125" y="158357"/>
                  </a:lnTo>
                  <a:lnTo>
                    <a:pt x="302226" y="148324"/>
                  </a:lnTo>
                  <a:lnTo>
                    <a:pt x="303629" y="148791"/>
                  </a:lnTo>
                  <a:lnTo>
                    <a:pt x="311442" y="144386"/>
                  </a:lnTo>
                  <a:lnTo>
                    <a:pt x="307922" y="136325"/>
                  </a:lnTo>
                  <a:lnTo>
                    <a:pt x="317031" y="128168"/>
                  </a:lnTo>
                  <a:lnTo>
                    <a:pt x="313425" y="123289"/>
                  </a:lnTo>
                  <a:lnTo>
                    <a:pt x="312270" y="117355"/>
                  </a:lnTo>
                  <a:lnTo>
                    <a:pt x="312191" y="110914"/>
                  </a:lnTo>
                  <a:lnTo>
                    <a:pt x="314504" y="98211"/>
                  </a:lnTo>
                  <a:lnTo>
                    <a:pt x="313893" y="92153"/>
                  </a:lnTo>
                  <a:lnTo>
                    <a:pt x="313045" y="86334"/>
                  </a:lnTo>
                  <a:lnTo>
                    <a:pt x="313707" y="75150"/>
                  </a:lnTo>
                  <a:lnTo>
                    <a:pt x="312152" y="69025"/>
                  </a:lnTo>
                  <a:lnTo>
                    <a:pt x="308799" y="61652"/>
                  </a:lnTo>
                  <a:lnTo>
                    <a:pt x="313006" y="57547"/>
                  </a:lnTo>
                  <a:lnTo>
                    <a:pt x="314220" y="50399"/>
                  </a:lnTo>
                  <a:lnTo>
                    <a:pt x="309545" y="51796"/>
                  </a:lnTo>
                  <a:lnTo>
                    <a:pt x="304172" y="53082"/>
                  </a:lnTo>
                  <a:lnTo>
                    <a:pt x="302383" y="42199"/>
                  </a:lnTo>
                  <a:lnTo>
                    <a:pt x="292947" y="40448"/>
                  </a:lnTo>
                  <a:lnTo>
                    <a:pt x="283343" y="37508"/>
                  </a:lnTo>
                  <a:lnTo>
                    <a:pt x="276266" y="39969"/>
                  </a:lnTo>
                  <a:lnTo>
                    <a:pt x="266395" y="30109"/>
                  </a:lnTo>
                  <a:lnTo>
                    <a:pt x="260617" y="28512"/>
                  </a:lnTo>
                  <a:lnTo>
                    <a:pt x="254690" y="24907"/>
                  </a:lnTo>
                  <a:lnTo>
                    <a:pt x="247792" y="21260"/>
                  </a:lnTo>
                  <a:lnTo>
                    <a:pt x="241213" y="18952"/>
                  </a:lnTo>
                  <a:lnTo>
                    <a:pt x="234445" y="17744"/>
                  </a:lnTo>
                  <a:lnTo>
                    <a:pt x="226984" y="17395"/>
                  </a:lnTo>
                  <a:lnTo>
                    <a:pt x="209928" y="17395"/>
                  </a:lnTo>
                  <a:lnTo>
                    <a:pt x="211255" y="15916"/>
                  </a:lnTo>
                  <a:lnTo>
                    <a:pt x="211255" y="532"/>
                  </a:lnTo>
                  <a:lnTo>
                    <a:pt x="203158" y="2585"/>
                  </a:lnTo>
                  <a:lnTo>
                    <a:pt x="19491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5" name="object 13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0804650" y="5214090"/>
              <a:ext cx="93756" cy="180299"/>
            </a:xfrm>
            <a:prstGeom prst="rect">
              <a:avLst/>
            </a:prstGeom>
          </p:spPr>
        </p:pic>
        <p:sp>
          <p:nvSpPr>
            <p:cNvPr id="136" name="object 136"/>
            <p:cNvSpPr/>
            <p:nvPr/>
          </p:nvSpPr>
          <p:spPr>
            <a:xfrm>
              <a:off x="8905634" y="4122635"/>
              <a:ext cx="3018790" cy="899794"/>
            </a:xfrm>
            <a:custGeom>
              <a:avLst/>
              <a:gdLst/>
              <a:ahLst/>
              <a:cxnLst/>
              <a:rect l="l" t="t" r="r" b="b"/>
              <a:pathLst>
                <a:path w="3018790" h="899795">
                  <a:moveTo>
                    <a:pt x="48374" y="19050"/>
                  </a:moveTo>
                  <a:lnTo>
                    <a:pt x="47726" y="6680"/>
                  </a:lnTo>
                  <a:lnTo>
                    <a:pt x="44107" y="0"/>
                  </a:lnTo>
                  <a:lnTo>
                    <a:pt x="42138" y="3848"/>
                  </a:lnTo>
                  <a:lnTo>
                    <a:pt x="42976" y="10426"/>
                  </a:lnTo>
                  <a:lnTo>
                    <a:pt x="33909" y="9309"/>
                  </a:lnTo>
                  <a:lnTo>
                    <a:pt x="28270" y="6781"/>
                  </a:lnTo>
                  <a:lnTo>
                    <a:pt x="23406" y="12014"/>
                  </a:lnTo>
                  <a:lnTo>
                    <a:pt x="27635" y="17348"/>
                  </a:lnTo>
                  <a:lnTo>
                    <a:pt x="21158" y="23114"/>
                  </a:lnTo>
                  <a:lnTo>
                    <a:pt x="12306" y="68580"/>
                  </a:lnTo>
                  <a:lnTo>
                    <a:pt x="7353" y="78917"/>
                  </a:lnTo>
                  <a:lnTo>
                    <a:pt x="12039" y="81876"/>
                  </a:lnTo>
                  <a:lnTo>
                    <a:pt x="1866" y="94157"/>
                  </a:lnTo>
                  <a:lnTo>
                    <a:pt x="0" y="96723"/>
                  </a:lnTo>
                  <a:lnTo>
                    <a:pt x="2374" y="102831"/>
                  </a:lnTo>
                  <a:lnTo>
                    <a:pt x="7658" y="114846"/>
                  </a:lnTo>
                  <a:lnTo>
                    <a:pt x="11925" y="126492"/>
                  </a:lnTo>
                  <a:lnTo>
                    <a:pt x="12915" y="132588"/>
                  </a:lnTo>
                  <a:lnTo>
                    <a:pt x="16319" y="137502"/>
                  </a:lnTo>
                  <a:lnTo>
                    <a:pt x="21056" y="146824"/>
                  </a:lnTo>
                  <a:lnTo>
                    <a:pt x="23977" y="156845"/>
                  </a:lnTo>
                  <a:lnTo>
                    <a:pt x="26543" y="167017"/>
                  </a:lnTo>
                  <a:lnTo>
                    <a:pt x="30187" y="176796"/>
                  </a:lnTo>
                  <a:lnTo>
                    <a:pt x="35852" y="165735"/>
                  </a:lnTo>
                  <a:lnTo>
                    <a:pt x="37211" y="151993"/>
                  </a:lnTo>
                  <a:lnTo>
                    <a:pt x="37172" y="137782"/>
                  </a:lnTo>
                  <a:lnTo>
                    <a:pt x="38684" y="125349"/>
                  </a:lnTo>
                  <a:lnTo>
                    <a:pt x="40995" y="119634"/>
                  </a:lnTo>
                  <a:lnTo>
                    <a:pt x="43853" y="113423"/>
                  </a:lnTo>
                  <a:lnTo>
                    <a:pt x="45910" y="107099"/>
                  </a:lnTo>
                  <a:lnTo>
                    <a:pt x="45808" y="101041"/>
                  </a:lnTo>
                  <a:lnTo>
                    <a:pt x="43891" y="94157"/>
                  </a:lnTo>
                  <a:lnTo>
                    <a:pt x="47155" y="89839"/>
                  </a:lnTo>
                  <a:lnTo>
                    <a:pt x="46418" y="83172"/>
                  </a:lnTo>
                  <a:lnTo>
                    <a:pt x="41706" y="84861"/>
                  </a:lnTo>
                  <a:lnTo>
                    <a:pt x="34505" y="88036"/>
                  </a:lnTo>
                  <a:lnTo>
                    <a:pt x="27724" y="90004"/>
                  </a:lnTo>
                  <a:lnTo>
                    <a:pt x="24231" y="88087"/>
                  </a:lnTo>
                  <a:lnTo>
                    <a:pt x="26263" y="80949"/>
                  </a:lnTo>
                  <a:lnTo>
                    <a:pt x="31343" y="74422"/>
                  </a:lnTo>
                  <a:lnTo>
                    <a:pt x="34036" y="69799"/>
                  </a:lnTo>
                  <a:lnTo>
                    <a:pt x="28917" y="68338"/>
                  </a:lnTo>
                  <a:lnTo>
                    <a:pt x="24917" y="65659"/>
                  </a:lnTo>
                  <a:lnTo>
                    <a:pt x="23926" y="59004"/>
                  </a:lnTo>
                  <a:lnTo>
                    <a:pt x="24599" y="51295"/>
                  </a:lnTo>
                  <a:lnTo>
                    <a:pt x="26352" y="41300"/>
                  </a:lnTo>
                  <a:lnTo>
                    <a:pt x="29311" y="33299"/>
                  </a:lnTo>
                  <a:lnTo>
                    <a:pt x="38785" y="37096"/>
                  </a:lnTo>
                  <a:lnTo>
                    <a:pt x="42151" y="41465"/>
                  </a:lnTo>
                  <a:lnTo>
                    <a:pt x="46037" y="41783"/>
                  </a:lnTo>
                  <a:lnTo>
                    <a:pt x="47371" y="32334"/>
                  </a:lnTo>
                  <a:lnTo>
                    <a:pt x="48374" y="19050"/>
                  </a:lnTo>
                  <a:close/>
                </a:path>
                <a:path w="3018790" h="899795">
                  <a:moveTo>
                    <a:pt x="2779738" y="535393"/>
                  </a:moveTo>
                  <a:lnTo>
                    <a:pt x="2778544" y="532358"/>
                  </a:lnTo>
                  <a:lnTo>
                    <a:pt x="2779560" y="536295"/>
                  </a:lnTo>
                  <a:lnTo>
                    <a:pt x="2779738" y="535393"/>
                  </a:lnTo>
                  <a:close/>
                </a:path>
                <a:path w="3018790" h="899795">
                  <a:moveTo>
                    <a:pt x="2785351" y="536295"/>
                  </a:moveTo>
                  <a:lnTo>
                    <a:pt x="2785326" y="536155"/>
                  </a:lnTo>
                  <a:lnTo>
                    <a:pt x="2784564" y="536295"/>
                  </a:lnTo>
                  <a:lnTo>
                    <a:pt x="2785351" y="536295"/>
                  </a:lnTo>
                  <a:close/>
                </a:path>
                <a:path w="3018790" h="899795">
                  <a:moveTo>
                    <a:pt x="3018764" y="835291"/>
                  </a:moveTo>
                  <a:lnTo>
                    <a:pt x="3012033" y="835317"/>
                  </a:lnTo>
                  <a:lnTo>
                    <a:pt x="3011817" y="834923"/>
                  </a:lnTo>
                  <a:lnTo>
                    <a:pt x="3006852" y="825779"/>
                  </a:lnTo>
                  <a:lnTo>
                    <a:pt x="2992653" y="819111"/>
                  </a:lnTo>
                  <a:lnTo>
                    <a:pt x="2996311" y="809129"/>
                  </a:lnTo>
                  <a:lnTo>
                    <a:pt x="3002483" y="807034"/>
                  </a:lnTo>
                  <a:lnTo>
                    <a:pt x="3004515" y="802411"/>
                  </a:lnTo>
                  <a:lnTo>
                    <a:pt x="2998457" y="800112"/>
                  </a:lnTo>
                  <a:lnTo>
                    <a:pt x="2992488" y="791895"/>
                  </a:lnTo>
                  <a:lnTo>
                    <a:pt x="2981172" y="789266"/>
                  </a:lnTo>
                  <a:lnTo>
                    <a:pt x="2982696" y="784923"/>
                  </a:lnTo>
                  <a:lnTo>
                    <a:pt x="2980105" y="783412"/>
                  </a:lnTo>
                  <a:lnTo>
                    <a:pt x="2975953" y="780999"/>
                  </a:lnTo>
                  <a:lnTo>
                    <a:pt x="2973501" y="783412"/>
                  </a:lnTo>
                  <a:lnTo>
                    <a:pt x="2969361" y="782764"/>
                  </a:lnTo>
                  <a:lnTo>
                    <a:pt x="2966847" y="777481"/>
                  </a:lnTo>
                  <a:lnTo>
                    <a:pt x="2962656" y="771994"/>
                  </a:lnTo>
                  <a:lnTo>
                    <a:pt x="2964624" y="761809"/>
                  </a:lnTo>
                  <a:lnTo>
                    <a:pt x="2955480" y="757897"/>
                  </a:lnTo>
                  <a:lnTo>
                    <a:pt x="2952369" y="745197"/>
                  </a:lnTo>
                  <a:lnTo>
                    <a:pt x="2952064" y="743940"/>
                  </a:lnTo>
                  <a:lnTo>
                    <a:pt x="2947809" y="745197"/>
                  </a:lnTo>
                  <a:lnTo>
                    <a:pt x="2943618" y="743686"/>
                  </a:lnTo>
                  <a:lnTo>
                    <a:pt x="2938437" y="738860"/>
                  </a:lnTo>
                  <a:lnTo>
                    <a:pt x="2933535" y="733221"/>
                  </a:lnTo>
                  <a:lnTo>
                    <a:pt x="2930194" y="729297"/>
                  </a:lnTo>
                  <a:lnTo>
                    <a:pt x="2925191" y="724090"/>
                  </a:lnTo>
                  <a:lnTo>
                    <a:pt x="2920415" y="719213"/>
                  </a:lnTo>
                  <a:lnTo>
                    <a:pt x="2915843" y="709764"/>
                  </a:lnTo>
                  <a:lnTo>
                    <a:pt x="2913329" y="702716"/>
                  </a:lnTo>
                  <a:lnTo>
                    <a:pt x="2905366" y="702525"/>
                  </a:lnTo>
                  <a:lnTo>
                    <a:pt x="2899829" y="696937"/>
                  </a:lnTo>
                  <a:lnTo>
                    <a:pt x="2896235" y="693000"/>
                  </a:lnTo>
                  <a:lnTo>
                    <a:pt x="2892120" y="688505"/>
                  </a:lnTo>
                  <a:lnTo>
                    <a:pt x="2895435" y="687031"/>
                  </a:lnTo>
                  <a:lnTo>
                    <a:pt x="2896298" y="675462"/>
                  </a:lnTo>
                  <a:lnTo>
                    <a:pt x="2878378" y="675106"/>
                  </a:lnTo>
                  <a:lnTo>
                    <a:pt x="2874645" y="672490"/>
                  </a:lnTo>
                  <a:lnTo>
                    <a:pt x="2859227" y="661225"/>
                  </a:lnTo>
                  <a:lnTo>
                    <a:pt x="2851023" y="656031"/>
                  </a:lnTo>
                  <a:lnTo>
                    <a:pt x="2842844" y="652424"/>
                  </a:lnTo>
                  <a:lnTo>
                    <a:pt x="2836430" y="650443"/>
                  </a:lnTo>
                  <a:lnTo>
                    <a:pt x="2840952" y="645388"/>
                  </a:lnTo>
                  <a:lnTo>
                    <a:pt x="2845498" y="645350"/>
                  </a:lnTo>
                  <a:lnTo>
                    <a:pt x="2846590" y="640511"/>
                  </a:lnTo>
                  <a:lnTo>
                    <a:pt x="2842145" y="636917"/>
                  </a:lnTo>
                  <a:lnTo>
                    <a:pt x="2840698" y="635736"/>
                  </a:lnTo>
                  <a:lnTo>
                    <a:pt x="2842603" y="630059"/>
                  </a:lnTo>
                  <a:lnTo>
                    <a:pt x="2856560" y="634326"/>
                  </a:lnTo>
                  <a:lnTo>
                    <a:pt x="2857931" y="634530"/>
                  </a:lnTo>
                  <a:lnTo>
                    <a:pt x="2863494" y="633514"/>
                  </a:lnTo>
                  <a:lnTo>
                    <a:pt x="2869590" y="630275"/>
                  </a:lnTo>
                  <a:lnTo>
                    <a:pt x="2869793" y="630059"/>
                  </a:lnTo>
                  <a:lnTo>
                    <a:pt x="2873133" y="626452"/>
                  </a:lnTo>
                  <a:lnTo>
                    <a:pt x="2871025" y="623671"/>
                  </a:lnTo>
                  <a:lnTo>
                    <a:pt x="2874886" y="618286"/>
                  </a:lnTo>
                  <a:lnTo>
                    <a:pt x="2876829" y="614591"/>
                  </a:lnTo>
                  <a:lnTo>
                    <a:pt x="2875470" y="611378"/>
                  </a:lnTo>
                  <a:lnTo>
                    <a:pt x="2869463" y="607428"/>
                  </a:lnTo>
                  <a:lnTo>
                    <a:pt x="2866936" y="606056"/>
                  </a:lnTo>
                  <a:lnTo>
                    <a:pt x="2866694" y="605929"/>
                  </a:lnTo>
                  <a:lnTo>
                    <a:pt x="2863989" y="606056"/>
                  </a:lnTo>
                  <a:lnTo>
                    <a:pt x="2861843" y="598830"/>
                  </a:lnTo>
                  <a:lnTo>
                    <a:pt x="2861526" y="597750"/>
                  </a:lnTo>
                  <a:lnTo>
                    <a:pt x="2854883" y="598830"/>
                  </a:lnTo>
                  <a:lnTo>
                    <a:pt x="2854185" y="598538"/>
                  </a:lnTo>
                  <a:lnTo>
                    <a:pt x="2851302" y="597369"/>
                  </a:lnTo>
                  <a:lnTo>
                    <a:pt x="2852331" y="593394"/>
                  </a:lnTo>
                  <a:lnTo>
                    <a:pt x="2859506" y="593483"/>
                  </a:lnTo>
                  <a:lnTo>
                    <a:pt x="2858516" y="586917"/>
                  </a:lnTo>
                  <a:lnTo>
                    <a:pt x="2858211" y="584885"/>
                  </a:lnTo>
                  <a:lnTo>
                    <a:pt x="2853232" y="582155"/>
                  </a:lnTo>
                  <a:lnTo>
                    <a:pt x="2844012" y="575513"/>
                  </a:lnTo>
                  <a:lnTo>
                    <a:pt x="2838691" y="572770"/>
                  </a:lnTo>
                  <a:lnTo>
                    <a:pt x="2825534" y="578142"/>
                  </a:lnTo>
                  <a:lnTo>
                    <a:pt x="2826778" y="582383"/>
                  </a:lnTo>
                  <a:lnTo>
                    <a:pt x="2823413" y="586917"/>
                  </a:lnTo>
                  <a:lnTo>
                    <a:pt x="2813596" y="582218"/>
                  </a:lnTo>
                  <a:lnTo>
                    <a:pt x="2812516" y="581698"/>
                  </a:lnTo>
                  <a:lnTo>
                    <a:pt x="2801366" y="576948"/>
                  </a:lnTo>
                  <a:lnTo>
                    <a:pt x="2800693" y="576465"/>
                  </a:lnTo>
                  <a:lnTo>
                    <a:pt x="2791904" y="570344"/>
                  </a:lnTo>
                  <a:lnTo>
                    <a:pt x="2790279" y="567410"/>
                  </a:lnTo>
                  <a:lnTo>
                    <a:pt x="2785948" y="559549"/>
                  </a:lnTo>
                  <a:lnTo>
                    <a:pt x="2784322" y="553300"/>
                  </a:lnTo>
                  <a:lnTo>
                    <a:pt x="2787675" y="546976"/>
                  </a:lnTo>
                  <a:lnTo>
                    <a:pt x="2786265" y="540486"/>
                  </a:lnTo>
                  <a:lnTo>
                    <a:pt x="2785541" y="537171"/>
                  </a:lnTo>
                  <a:lnTo>
                    <a:pt x="2779788" y="537171"/>
                  </a:lnTo>
                  <a:lnTo>
                    <a:pt x="2779395" y="537171"/>
                  </a:lnTo>
                  <a:lnTo>
                    <a:pt x="2779217" y="538111"/>
                  </a:lnTo>
                  <a:lnTo>
                    <a:pt x="2776982" y="540486"/>
                  </a:lnTo>
                  <a:lnTo>
                    <a:pt x="2771686" y="538886"/>
                  </a:lnTo>
                  <a:lnTo>
                    <a:pt x="2772143" y="531025"/>
                  </a:lnTo>
                  <a:lnTo>
                    <a:pt x="2763139" y="522922"/>
                  </a:lnTo>
                  <a:lnTo>
                    <a:pt x="2757601" y="518388"/>
                  </a:lnTo>
                  <a:lnTo>
                    <a:pt x="2748216" y="509016"/>
                  </a:lnTo>
                  <a:lnTo>
                    <a:pt x="2747873" y="506679"/>
                  </a:lnTo>
                  <a:lnTo>
                    <a:pt x="2747378" y="503288"/>
                  </a:lnTo>
                  <a:lnTo>
                    <a:pt x="2734284" y="506679"/>
                  </a:lnTo>
                  <a:lnTo>
                    <a:pt x="2734792" y="504977"/>
                  </a:lnTo>
                  <a:lnTo>
                    <a:pt x="2730157" y="499300"/>
                  </a:lnTo>
                  <a:lnTo>
                    <a:pt x="2726029" y="513308"/>
                  </a:lnTo>
                  <a:lnTo>
                    <a:pt x="2726474" y="520268"/>
                  </a:lnTo>
                  <a:lnTo>
                    <a:pt x="2729382" y="524433"/>
                  </a:lnTo>
                  <a:lnTo>
                    <a:pt x="2735605" y="532612"/>
                  </a:lnTo>
                  <a:lnTo>
                    <a:pt x="2739669" y="537311"/>
                  </a:lnTo>
                  <a:lnTo>
                    <a:pt x="2741041" y="547243"/>
                  </a:lnTo>
                  <a:lnTo>
                    <a:pt x="2737916" y="551141"/>
                  </a:lnTo>
                  <a:lnTo>
                    <a:pt x="2739758" y="557174"/>
                  </a:lnTo>
                  <a:lnTo>
                    <a:pt x="2747314" y="567410"/>
                  </a:lnTo>
                  <a:lnTo>
                    <a:pt x="2732951" y="561886"/>
                  </a:lnTo>
                  <a:lnTo>
                    <a:pt x="2732925" y="561492"/>
                  </a:lnTo>
                  <a:lnTo>
                    <a:pt x="2732773" y="558685"/>
                  </a:lnTo>
                  <a:lnTo>
                    <a:pt x="2725915" y="561492"/>
                  </a:lnTo>
                  <a:lnTo>
                    <a:pt x="2719921" y="561428"/>
                  </a:lnTo>
                  <a:lnTo>
                    <a:pt x="2717635" y="556323"/>
                  </a:lnTo>
                  <a:lnTo>
                    <a:pt x="2716301" y="549605"/>
                  </a:lnTo>
                  <a:lnTo>
                    <a:pt x="2713164" y="544741"/>
                  </a:lnTo>
                  <a:lnTo>
                    <a:pt x="2714358" y="550113"/>
                  </a:lnTo>
                  <a:lnTo>
                    <a:pt x="2706840" y="554075"/>
                  </a:lnTo>
                  <a:lnTo>
                    <a:pt x="2698318" y="557860"/>
                  </a:lnTo>
                  <a:lnTo>
                    <a:pt x="2698369" y="560171"/>
                  </a:lnTo>
                  <a:lnTo>
                    <a:pt x="2696705" y="564438"/>
                  </a:lnTo>
                  <a:lnTo>
                    <a:pt x="2695257" y="568071"/>
                  </a:lnTo>
                  <a:lnTo>
                    <a:pt x="2693771" y="572770"/>
                  </a:lnTo>
                  <a:lnTo>
                    <a:pt x="2693708" y="576948"/>
                  </a:lnTo>
                  <a:lnTo>
                    <a:pt x="2697302" y="576465"/>
                  </a:lnTo>
                  <a:lnTo>
                    <a:pt x="2696692" y="582218"/>
                  </a:lnTo>
                  <a:lnTo>
                    <a:pt x="2687523" y="579323"/>
                  </a:lnTo>
                  <a:lnTo>
                    <a:pt x="2678252" y="586371"/>
                  </a:lnTo>
                  <a:lnTo>
                    <a:pt x="2680258" y="595350"/>
                  </a:lnTo>
                  <a:lnTo>
                    <a:pt x="2678709" y="601624"/>
                  </a:lnTo>
                  <a:lnTo>
                    <a:pt x="2679509" y="605497"/>
                  </a:lnTo>
                  <a:lnTo>
                    <a:pt x="2683675" y="604342"/>
                  </a:lnTo>
                  <a:lnTo>
                    <a:pt x="2684602" y="598538"/>
                  </a:lnTo>
                  <a:lnTo>
                    <a:pt x="2692044" y="602018"/>
                  </a:lnTo>
                  <a:lnTo>
                    <a:pt x="2697365" y="609358"/>
                  </a:lnTo>
                  <a:lnTo>
                    <a:pt x="2699194" y="611670"/>
                  </a:lnTo>
                  <a:lnTo>
                    <a:pt x="2700236" y="616483"/>
                  </a:lnTo>
                  <a:lnTo>
                    <a:pt x="2696616" y="628192"/>
                  </a:lnTo>
                  <a:lnTo>
                    <a:pt x="2697340" y="634098"/>
                  </a:lnTo>
                  <a:lnTo>
                    <a:pt x="2700070" y="639445"/>
                  </a:lnTo>
                  <a:lnTo>
                    <a:pt x="2702610" y="641667"/>
                  </a:lnTo>
                  <a:lnTo>
                    <a:pt x="2711335" y="639940"/>
                  </a:lnTo>
                  <a:lnTo>
                    <a:pt x="2711793" y="643178"/>
                  </a:lnTo>
                  <a:lnTo>
                    <a:pt x="2713202" y="639940"/>
                  </a:lnTo>
                  <a:lnTo>
                    <a:pt x="2713418" y="639432"/>
                  </a:lnTo>
                  <a:lnTo>
                    <a:pt x="2714409" y="637832"/>
                  </a:lnTo>
                  <a:lnTo>
                    <a:pt x="2715895" y="637057"/>
                  </a:lnTo>
                  <a:lnTo>
                    <a:pt x="2718485" y="637057"/>
                  </a:lnTo>
                  <a:lnTo>
                    <a:pt x="2726779" y="636917"/>
                  </a:lnTo>
                  <a:lnTo>
                    <a:pt x="2730462" y="641794"/>
                  </a:lnTo>
                  <a:lnTo>
                    <a:pt x="2731986" y="649389"/>
                  </a:lnTo>
                  <a:lnTo>
                    <a:pt x="2734411" y="657364"/>
                  </a:lnTo>
                  <a:lnTo>
                    <a:pt x="2738120" y="664362"/>
                  </a:lnTo>
                  <a:lnTo>
                    <a:pt x="2735681" y="668591"/>
                  </a:lnTo>
                  <a:lnTo>
                    <a:pt x="2734970" y="679259"/>
                  </a:lnTo>
                  <a:lnTo>
                    <a:pt x="2737002" y="679361"/>
                  </a:lnTo>
                  <a:lnTo>
                    <a:pt x="2735034" y="682650"/>
                  </a:lnTo>
                  <a:lnTo>
                    <a:pt x="2733560" y="684237"/>
                  </a:lnTo>
                  <a:lnTo>
                    <a:pt x="2732341" y="685990"/>
                  </a:lnTo>
                  <a:lnTo>
                    <a:pt x="2731376" y="687920"/>
                  </a:lnTo>
                  <a:lnTo>
                    <a:pt x="2730906" y="691235"/>
                  </a:lnTo>
                  <a:lnTo>
                    <a:pt x="2734653" y="697776"/>
                  </a:lnTo>
                  <a:lnTo>
                    <a:pt x="2736100" y="707948"/>
                  </a:lnTo>
                  <a:lnTo>
                    <a:pt x="2735364" y="711911"/>
                  </a:lnTo>
                  <a:lnTo>
                    <a:pt x="2728658" y="728154"/>
                  </a:lnTo>
                  <a:lnTo>
                    <a:pt x="2735186" y="734961"/>
                  </a:lnTo>
                  <a:lnTo>
                    <a:pt x="2739225" y="736841"/>
                  </a:lnTo>
                  <a:lnTo>
                    <a:pt x="2742069" y="733437"/>
                  </a:lnTo>
                  <a:lnTo>
                    <a:pt x="2747632" y="727862"/>
                  </a:lnTo>
                  <a:lnTo>
                    <a:pt x="2753906" y="721969"/>
                  </a:lnTo>
                  <a:lnTo>
                    <a:pt x="2759125" y="715454"/>
                  </a:lnTo>
                  <a:lnTo>
                    <a:pt x="2761513" y="708037"/>
                  </a:lnTo>
                  <a:lnTo>
                    <a:pt x="2768587" y="712279"/>
                  </a:lnTo>
                  <a:lnTo>
                    <a:pt x="2768663" y="708037"/>
                  </a:lnTo>
                  <a:lnTo>
                    <a:pt x="2768803" y="700100"/>
                  </a:lnTo>
                  <a:lnTo>
                    <a:pt x="2780652" y="703821"/>
                  </a:lnTo>
                  <a:lnTo>
                    <a:pt x="2788729" y="709104"/>
                  </a:lnTo>
                  <a:lnTo>
                    <a:pt x="2796629" y="714959"/>
                  </a:lnTo>
                  <a:lnTo>
                    <a:pt x="2798229" y="719010"/>
                  </a:lnTo>
                  <a:lnTo>
                    <a:pt x="2805087" y="712838"/>
                  </a:lnTo>
                  <a:lnTo>
                    <a:pt x="2811830" y="712698"/>
                  </a:lnTo>
                  <a:lnTo>
                    <a:pt x="2815996" y="708494"/>
                  </a:lnTo>
                  <a:lnTo>
                    <a:pt x="2814256" y="700100"/>
                  </a:lnTo>
                  <a:lnTo>
                    <a:pt x="2814002" y="698906"/>
                  </a:lnTo>
                  <a:lnTo>
                    <a:pt x="2820746" y="697979"/>
                  </a:lnTo>
                  <a:lnTo>
                    <a:pt x="2819704" y="693191"/>
                  </a:lnTo>
                  <a:lnTo>
                    <a:pt x="2826931" y="693000"/>
                  </a:lnTo>
                  <a:lnTo>
                    <a:pt x="2836354" y="694867"/>
                  </a:lnTo>
                  <a:lnTo>
                    <a:pt x="2841917" y="696277"/>
                  </a:lnTo>
                  <a:lnTo>
                    <a:pt x="2852559" y="701713"/>
                  </a:lnTo>
                  <a:lnTo>
                    <a:pt x="2860776" y="710819"/>
                  </a:lnTo>
                  <a:lnTo>
                    <a:pt x="2868549" y="720864"/>
                  </a:lnTo>
                  <a:lnTo>
                    <a:pt x="2877896" y="729094"/>
                  </a:lnTo>
                  <a:lnTo>
                    <a:pt x="2885351" y="737146"/>
                  </a:lnTo>
                  <a:lnTo>
                    <a:pt x="2888132" y="747737"/>
                  </a:lnTo>
                  <a:lnTo>
                    <a:pt x="2888615" y="759333"/>
                  </a:lnTo>
                  <a:lnTo>
                    <a:pt x="2889161" y="770407"/>
                  </a:lnTo>
                  <a:lnTo>
                    <a:pt x="2893149" y="782294"/>
                  </a:lnTo>
                  <a:lnTo>
                    <a:pt x="2900730" y="791629"/>
                  </a:lnTo>
                  <a:lnTo>
                    <a:pt x="2910662" y="798753"/>
                  </a:lnTo>
                  <a:lnTo>
                    <a:pt x="2921711" y="803973"/>
                  </a:lnTo>
                  <a:lnTo>
                    <a:pt x="2918790" y="808240"/>
                  </a:lnTo>
                  <a:lnTo>
                    <a:pt x="2921381" y="811923"/>
                  </a:lnTo>
                  <a:lnTo>
                    <a:pt x="2926308" y="815124"/>
                  </a:lnTo>
                  <a:lnTo>
                    <a:pt x="2930436" y="817981"/>
                  </a:lnTo>
                  <a:lnTo>
                    <a:pt x="2937014" y="824649"/>
                  </a:lnTo>
                  <a:lnTo>
                    <a:pt x="2926943" y="830326"/>
                  </a:lnTo>
                  <a:lnTo>
                    <a:pt x="2927718" y="834669"/>
                  </a:lnTo>
                  <a:lnTo>
                    <a:pt x="2928899" y="835571"/>
                  </a:lnTo>
                  <a:lnTo>
                    <a:pt x="2930245" y="835660"/>
                  </a:lnTo>
                  <a:lnTo>
                    <a:pt x="2931757" y="834923"/>
                  </a:lnTo>
                  <a:lnTo>
                    <a:pt x="2930563" y="837653"/>
                  </a:lnTo>
                  <a:lnTo>
                    <a:pt x="2927883" y="840498"/>
                  </a:lnTo>
                  <a:lnTo>
                    <a:pt x="2927883" y="847051"/>
                  </a:lnTo>
                  <a:lnTo>
                    <a:pt x="2932925" y="847394"/>
                  </a:lnTo>
                  <a:lnTo>
                    <a:pt x="2934817" y="854913"/>
                  </a:lnTo>
                  <a:lnTo>
                    <a:pt x="2932760" y="862761"/>
                  </a:lnTo>
                  <a:lnTo>
                    <a:pt x="2933916" y="873772"/>
                  </a:lnTo>
                  <a:lnTo>
                    <a:pt x="2927172" y="876617"/>
                  </a:lnTo>
                  <a:lnTo>
                    <a:pt x="2918637" y="883780"/>
                  </a:lnTo>
                  <a:lnTo>
                    <a:pt x="2926600" y="892746"/>
                  </a:lnTo>
                  <a:lnTo>
                    <a:pt x="2931630" y="890905"/>
                  </a:lnTo>
                  <a:lnTo>
                    <a:pt x="2938881" y="891616"/>
                  </a:lnTo>
                  <a:lnTo>
                    <a:pt x="2946501" y="895934"/>
                  </a:lnTo>
                  <a:lnTo>
                    <a:pt x="2953486" y="899693"/>
                  </a:lnTo>
                  <a:lnTo>
                    <a:pt x="2958757" y="898753"/>
                  </a:lnTo>
                  <a:lnTo>
                    <a:pt x="2963227" y="893660"/>
                  </a:lnTo>
                  <a:lnTo>
                    <a:pt x="2959951" y="890905"/>
                  </a:lnTo>
                  <a:lnTo>
                    <a:pt x="2957220" y="888606"/>
                  </a:lnTo>
                  <a:lnTo>
                    <a:pt x="2952927" y="880745"/>
                  </a:lnTo>
                  <a:lnTo>
                    <a:pt x="2960713" y="876833"/>
                  </a:lnTo>
                  <a:lnTo>
                    <a:pt x="2965716" y="875525"/>
                  </a:lnTo>
                  <a:lnTo>
                    <a:pt x="2968244" y="875309"/>
                  </a:lnTo>
                  <a:lnTo>
                    <a:pt x="2972663" y="873455"/>
                  </a:lnTo>
                  <a:lnTo>
                    <a:pt x="2970974" y="868895"/>
                  </a:lnTo>
                  <a:lnTo>
                    <a:pt x="2979356" y="870051"/>
                  </a:lnTo>
                  <a:lnTo>
                    <a:pt x="2980918" y="880719"/>
                  </a:lnTo>
                  <a:lnTo>
                    <a:pt x="2997377" y="880465"/>
                  </a:lnTo>
                  <a:lnTo>
                    <a:pt x="2998990" y="872401"/>
                  </a:lnTo>
                  <a:lnTo>
                    <a:pt x="3012173" y="869276"/>
                  </a:lnTo>
                  <a:lnTo>
                    <a:pt x="3012757" y="868895"/>
                  </a:lnTo>
                  <a:lnTo>
                    <a:pt x="3014230" y="867918"/>
                  </a:lnTo>
                  <a:lnTo>
                    <a:pt x="3014383" y="856056"/>
                  </a:lnTo>
                  <a:lnTo>
                    <a:pt x="3011474" y="854252"/>
                  </a:lnTo>
                  <a:lnTo>
                    <a:pt x="3011627" y="848842"/>
                  </a:lnTo>
                  <a:lnTo>
                    <a:pt x="3014408" y="846137"/>
                  </a:lnTo>
                  <a:lnTo>
                    <a:pt x="3018752" y="83531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7" name="object 137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2279693" y="3674521"/>
              <a:ext cx="186095" cy="244593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4042537" y="3682771"/>
              <a:ext cx="6076950" cy="1457325"/>
            </a:xfrm>
            <a:custGeom>
              <a:avLst/>
              <a:gdLst/>
              <a:ahLst/>
              <a:cxnLst/>
              <a:rect l="l" t="t" r="r" b="b"/>
              <a:pathLst>
                <a:path w="6076950" h="1457325">
                  <a:moveTo>
                    <a:pt x="12496" y="1457020"/>
                  </a:moveTo>
                  <a:lnTo>
                    <a:pt x="10287" y="1454835"/>
                  </a:lnTo>
                  <a:lnTo>
                    <a:pt x="8737" y="1452257"/>
                  </a:lnTo>
                  <a:lnTo>
                    <a:pt x="7861" y="1449285"/>
                  </a:lnTo>
                  <a:lnTo>
                    <a:pt x="0" y="1448955"/>
                  </a:lnTo>
                  <a:lnTo>
                    <a:pt x="8026" y="1457325"/>
                  </a:lnTo>
                  <a:lnTo>
                    <a:pt x="12496" y="1457020"/>
                  </a:lnTo>
                  <a:close/>
                </a:path>
                <a:path w="6076950" h="1457325">
                  <a:moveTo>
                    <a:pt x="652081" y="1410589"/>
                  </a:moveTo>
                  <a:lnTo>
                    <a:pt x="651548" y="1407731"/>
                  </a:lnTo>
                  <a:lnTo>
                    <a:pt x="649757" y="1401546"/>
                  </a:lnTo>
                  <a:lnTo>
                    <a:pt x="645477" y="1403235"/>
                  </a:lnTo>
                  <a:lnTo>
                    <a:pt x="647420" y="1407096"/>
                  </a:lnTo>
                  <a:lnTo>
                    <a:pt x="648830" y="1408442"/>
                  </a:lnTo>
                  <a:lnTo>
                    <a:pt x="650392" y="1409611"/>
                  </a:lnTo>
                  <a:lnTo>
                    <a:pt x="652081" y="1410589"/>
                  </a:lnTo>
                  <a:close/>
                </a:path>
                <a:path w="6076950" h="1457325">
                  <a:moveTo>
                    <a:pt x="696963" y="1428000"/>
                  </a:moveTo>
                  <a:lnTo>
                    <a:pt x="695985" y="1424457"/>
                  </a:lnTo>
                  <a:lnTo>
                    <a:pt x="684682" y="1413446"/>
                  </a:lnTo>
                  <a:lnTo>
                    <a:pt x="681113" y="1412913"/>
                  </a:lnTo>
                  <a:lnTo>
                    <a:pt x="681266" y="1420634"/>
                  </a:lnTo>
                  <a:lnTo>
                    <a:pt x="690321" y="1426375"/>
                  </a:lnTo>
                  <a:lnTo>
                    <a:pt x="696963" y="1428000"/>
                  </a:lnTo>
                  <a:close/>
                </a:path>
                <a:path w="6076950" h="1457325">
                  <a:moveTo>
                    <a:pt x="723392" y="1422260"/>
                  </a:moveTo>
                  <a:lnTo>
                    <a:pt x="717092" y="1419402"/>
                  </a:lnTo>
                  <a:lnTo>
                    <a:pt x="712063" y="1415592"/>
                  </a:lnTo>
                  <a:lnTo>
                    <a:pt x="711238" y="1419034"/>
                  </a:lnTo>
                  <a:lnTo>
                    <a:pt x="712292" y="1418755"/>
                  </a:lnTo>
                  <a:lnTo>
                    <a:pt x="717499" y="1420863"/>
                  </a:lnTo>
                  <a:lnTo>
                    <a:pt x="716191" y="1426540"/>
                  </a:lnTo>
                  <a:lnTo>
                    <a:pt x="717054" y="1428750"/>
                  </a:lnTo>
                  <a:lnTo>
                    <a:pt x="723392" y="1422260"/>
                  </a:lnTo>
                  <a:close/>
                </a:path>
                <a:path w="6076950" h="1457325">
                  <a:moveTo>
                    <a:pt x="4293438" y="156641"/>
                  </a:moveTo>
                  <a:lnTo>
                    <a:pt x="4289196" y="153936"/>
                  </a:lnTo>
                  <a:lnTo>
                    <a:pt x="4284840" y="149872"/>
                  </a:lnTo>
                  <a:lnTo>
                    <a:pt x="4284472" y="144360"/>
                  </a:lnTo>
                  <a:lnTo>
                    <a:pt x="4283265" y="139776"/>
                  </a:lnTo>
                  <a:lnTo>
                    <a:pt x="4276395" y="138455"/>
                  </a:lnTo>
                  <a:lnTo>
                    <a:pt x="4277855" y="144360"/>
                  </a:lnTo>
                  <a:lnTo>
                    <a:pt x="4281970" y="150634"/>
                  </a:lnTo>
                  <a:lnTo>
                    <a:pt x="4287558" y="155359"/>
                  </a:lnTo>
                  <a:lnTo>
                    <a:pt x="4293438" y="156641"/>
                  </a:lnTo>
                  <a:close/>
                </a:path>
                <a:path w="6076950" h="1457325">
                  <a:moveTo>
                    <a:pt x="4319130" y="184962"/>
                  </a:moveTo>
                  <a:lnTo>
                    <a:pt x="4317136" y="182575"/>
                  </a:lnTo>
                  <a:lnTo>
                    <a:pt x="4313059" y="181775"/>
                  </a:lnTo>
                  <a:lnTo>
                    <a:pt x="4311345" y="190893"/>
                  </a:lnTo>
                  <a:lnTo>
                    <a:pt x="4318724" y="196265"/>
                  </a:lnTo>
                  <a:lnTo>
                    <a:pt x="4319130" y="184962"/>
                  </a:lnTo>
                  <a:close/>
                </a:path>
                <a:path w="6076950" h="1457325">
                  <a:moveTo>
                    <a:pt x="4319282" y="206971"/>
                  </a:moveTo>
                  <a:lnTo>
                    <a:pt x="4318419" y="204089"/>
                  </a:lnTo>
                  <a:lnTo>
                    <a:pt x="4317009" y="201498"/>
                  </a:lnTo>
                  <a:lnTo>
                    <a:pt x="4315041" y="199224"/>
                  </a:lnTo>
                  <a:lnTo>
                    <a:pt x="4315942" y="202095"/>
                  </a:lnTo>
                  <a:lnTo>
                    <a:pt x="4317365" y="204673"/>
                  </a:lnTo>
                  <a:lnTo>
                    <a:pt x="4319282" y="206971"/>
                  </a:lnTo>
                  <a:close/>
                </a:path>
                <a:path w="6076950" h="1457325">
                  <a:moveTo>
                    <a:pt x="4322572" y="217004"/>
                  </a:moveTo>
                  <a:lnTo>
                    <a:pt x="4321492" y="213283"/>
                  </a:lnTo>
                  <a:lnTo>
                    <a:pt x="4318686" y="210832"/>
                  </a:lnTo>
                  <a:lnTo>
                    <a:pt x="4313148" y="206387"/>
                  </a:lnTo>
                  <a:lnTo>
                    <a:pt x="4314558" y="202285"/>
                  </a:lnTo>
                  <a:lnTo>
                    <a:pt x="4311764" y="199986"/>
                  </a:lnTo>
                  <a:lnTo>
                    <a:pt x="4311764" y="203847"/>
                  </a:lnTo>
                  <a:lnTo>
                    <a:pt x="4309326" y="208457"/>
                  </a:lnTo>
                  <a:lnTo>
                    <a:pt x="4302582" y="207314"/>
                  </a:lnTo>
                  <a:lnTo>
                    <a:pt x="4306328" y="214299"/>
                  </a:lnTo>
                  <a:lnTo>
                    <a:pt x="4310202" y="211975"/>
                  </a:lnTo>
                  <a:lnTo>
                    <a:pt x="4309910" y="217208"/>
                  </a:lnTo>
                  <a:lnTo>
                    <a:pt x="4319181" y="218325"/>
                  </a:lnTo>
                  <a:lnTo>
                    <a:pt x="4322572" y="217004"/>
                  </a:lnTo>
                  <a:close/>
                </a:path>
                <a:path w="6076950" h="1457325">
                  <a:moveTo>
                    <a:pt x="4329506" y="230949"/>
                  </a:moveTo>
                  <a:lnTo>
                    <a:pt x="4324705" y="226631"/>
                  </a:lnTo>
                  <a:lnTo>
                    <a:pt x="4316539" y="226656"/>
                  </a:lnTo>
                  <a:lnTo>
                    <a:pt x="4316082" y="231749"/>
                  </a:lnTo>
                  <a:lnTo>
                    <a:pt x="4320895" y="235178"/>
                  </a:lnTo>
                  <a:lnTo>
                    <a:pt x="4324655" y="237490"/>
                  </a:lnTo>
                  <a:lnTo>
                    <a:pt x="4329506" y="230949"/>
                  </a:lnTo>
                  <a:close/>
                </a:path>
                <a:path w="6076950" h="1457325">
                  <a:moveTo>
                    <a:pt x="4415561" y="305371"/>
                  </a:moveTo>
                  <a:lnTo>
                    <a:pt x="4411675" y="299440"/>
                  </a:lnTo>
                  <a:lnTo>
                    <a:pt x="4409021" y="296329"/>
                  </a:lnTo>
                  <a:lnTo>
                    <a:pt x="4405058" y="298881"/>
                  </a:lnTo>
                  <a:lnTo>
                    <a:pt x="4408208" y="303669"/>
                  </a:lnTo>
                  <a:lnTo>
                    <a:pt x="4409021" y="306781"/>
                  </a:lnTo>
                  <a:lnTo>
                    <a:pt x="4415561" y="305371"/>
                  </a:lnTo>
                  <a:close/>
                </a:path>
                <a:path w="6076950" h="1457325">
                  <a:moveTo>
                    <a:pt x="4428248" y="225323"/>
                  </a:moveTo>
                  <a:lnTo>
                    <a:pt x="4425683" y="221259"/>
                  </a:lnTo>
                  <a:lnTo>
                    <a:pt x="4423778" y="222389"/>
                  </a:lnTo>
                  <a:lnTo>
                    <a:pt x="4422749" y="224066"/>
                  </a:lnTo>
                  <a:lnTo>
                    <a:pt x="4422622" y="226301"/>
                  </a:lnTo>
                  <a:lnTo>
                    <a:pt x="4426216" y="226339"/>
                  </a:lnTo>
                  <a:lnTo>
                    <a:pt x="4428248" y="225323"/>
                  </a:lnTo>
                  <a:close/>
                </a:path>
                <a:path w="6076950" h="1457325">
                  <a:moveTo>
                    <a:pt x="4428769" y="232283"/>
                  </a:moveTo>
                  <a:lnTo>
                    <a:pt x="4427855" y="230860"/>
                  </a:lnTo>
                  <a:lnTo>
                    <a:pt x="4423473" y="232117"/>
                  </a:lnTo>
                  <a:lnTo>
                    <a:pt x="4424261" y="233616"/>
                  </a:lnTo>
                  <a:lnTo>
                    <a:pt x="4425175" y="235026"/>
                  </a:lnTo>
                  <a:lnTo>
                    <a:pt x="4426216" y="236359"/>
                  </a:lnTo>
                  <a:lnTo>
                    <a:pt x="4428769" y="232283"/>
                  </a:lnTo>
                  <a:close/>
                </a:path>
                <a:path w="6076950" h="1457325">
                  <a:moveTo>
                    <a:pt x="4432312" y="168579"/>
                  </a:moveTo>
                  <a:lnTo>
                    <a:pt x="4430636" y="167487"/>
                  </a:lnTo>
                  <a:lnTo>
                    <a:pt x="4427715" y="168236"/>
                  </a:lnTo>
                  <a:lnTo>
                    <a:pt x="4428922" y="169494"/>
                  </a:lnTo>
                  <a:lnTo>
                    <a:pt x="4430217" y="170649"/>
                  </a:lnTo>
                  <a:lnTo>
                    <a:pt x="4431589" y="171716"/>
                  </a:lnTo>
                  <a:lnTo>
                    <a:pt x="4432312" y="168579"/>
                  </a:lnTo>
                  <a:close/>
                </a:path>
                <a:path w="6076950" h="1457325">
                  <a:moveTo>
                    <a:pt x="4461002" y="239344"/>
                  </a:moveTo>
                  <a:lnTo>
                    <a:pt x="4460443" y="236321"/>
                  </a:lnTo>
                  <a:lnTo>
                    <a:pt x="4457497" y="237591"/>
                  </a:lnTo>
                  <a:lnTo>
                    <a:pt x="4455820" y="240157"/>
                  </a:lnTo>
                  <a:lnTo>
                    <a:pt x="4457382" y="243293"/>
                  </a:lnTo>
                  <a:lnTo>
                    <a:pt x="4459973" y="241668"/>
                  </a:lnTo>
                  <a:lnTo>
                    <a:pt x="4461002" y="239344"/>
                  </a:lnTo>
                  <a:close/>
                </a:path>
                <a:path w="6076950" h="1457325">
                  <a:moveTo>
                    <a:pt x="4467860" y="185674"/>
                  </a:moveTo>
                  <a:lnTo>
                    <a:pt x="4466183" y="182041"/>
                  </a:lnTo>
                  <a:lnTo>
                    <a:pt x="4464532" y="177088"/>
                  </a:lnTo>
                  <a:lnTo>
                    <a:pt x="4459757" y="176771"/>
                  </a:lnTo>
                  <a:lnTo>
                    <a:pt x="4458081" y="181546"/>
                  </a:lnTo>
                  <a:lnTo>
                    <a:pt x="4464101" y="181686"/>
                  </a:lnTo>
                  <a:lnTo>
                    <a:pt x="4464367" y="186067"/>
                  </a:lnTo>
                  <a:lnTo>
                    <a:pt x="4467860" y="185674"/>
                  </a:lnTo>
                  <a:close/>
                </a:path>
                <a:path w="6076950" h="1457325">
                  <a:moveTo>
                    <a:pt x="4469536" y="283984"/>
                  </a:moveTo>
                  <a:lnTo>
                    <a:pt x="4469257" y="278892"/>
                  </a:lnTo>
                  <a:lnTo>
                    <a:pt x="4467098" y="281978"/>
                  </a:lnTo>
                  <a:lnTo>
                    <a:pt x="4463834" y="282333"/>
                  </a:lnTo>
                  <a:lnTo>
                    <a:pt x="4461141" y="279666"/>
                  </a:lnTo>
                  <a:lnTo>
                    <a:pt x="4461141" y="283921"/>
                  </a:lnTo>
                  <a:lnTo>
                    <a:pt x="4464482" y="283044"/>
                  </a:lnTo>
                  <a:lnTo>
                    <a:pt x="4469536" y="283984"/>
                  </a:lnTo>
                  <a:close/>
                </a:path>
                <a:path w="6076950" h="1457325">
                  <a:moveTo>
                    <a:pt x="4469562" y="93662"/>
                  </a:moveTo>
                  <a:lnTo>
                    <a:pt x="4456823" y="91122"/>
                  </a:lnTo>
                  <a:lnTo>
                    <a:pt x="4457357" y="101003"/>
                  </a:lnTo>
                  <a:lnTo>
                    <a:pt x="4462754" y="102514"/>
                  </a:lnTo>
                  <a:lnTo>
                    <a:pt x="4468380" y="101701"/>
                  </a:lnTo>
                  <a:lnTo>
                    <a:pt x="4469562" y="93662"/>
                  </a:lnTo>
                  <a:close/>
                </a:path>
                <a:path w="6076950" h="1457325">
                  <a:moveTo>
                    <a:pt x="4469739" y="225577"/>
                  </a:moveTo>
                  <a:lnTo>
                    <a:pt x="4463707" y="211950"/>
                  </a:lnTo>
                  <a:lnTo>
                    <a:pt x="4456912" y="213487"/>
                  </a:lnTo>
                  <a:lnTo>
                    <a:pt x="4449648" y="203250"/>
                  </a:lnTo>
                  <a:lnTo>
                    <a:pt x="4453242" y="193357"/>
                  </a:lnTo>
                  <a:lnTo>
                    <a:pt x="4439412" y="187020"/>
                  </a:lnTo>
                  <a:lnTo>
                    <a:pt x="4431449" y="189128"/>
                  </a:lnTo>
                  <a:lnTo>
                    <a:pt x="4422394" y="180340"/>
                  </a:lnTo>
                  <a:lnTo>
                    <a:pt x="4420108" y="173228"/>
                  </a:lnTo>
                  <a:lnTo>
                    <a:pt x="4408690" y="173558"/>
                  </a:lnTo>
                  <a:lnTo>
                    <a:pt x="4405198" y="179095"/>
                  </a:lnTo>
                  <a:lnTo>
                    <a:pt x="4402036" y="182587"/>
                  </a:lnTo>
                  <a:lnTo>
                    <a:pt x="4409160" y="181762"/>
                  </a:lnTo>
                  <a:lnTo>
                    <a:pt x="4418330" y="186016"/>
                  </a:lnTo>
                  <a:lnTo>
                    <a:pt x="4425937" y="192798"/>
                  </a:lnTo>
                  <a:lnTo>
                    <a:pt x="4428363" y="199605"/>
                  </a:lnTo>
                  <a:lnTo>
                    <a:pt x="4431766" y="205422"/>
                  </a:lnTo>
                  <a:lnTo>
                    <a:pt x="4439945" y="200723"/>
                  </a:lnTo>
                  <a:lnTo>
                    <a:pt x="4449470" y="205397"/>
                  </a:lnTo>
                  <a:lnTo>
                    <a:pt x="4451959" y="214020"/>
                  </a:lnTo>
                  <a:lnTo>
                    <a:pt x="4457598" y="219189"/>
                  </a:lnTo>
                  <a:lnTo>
                    <a:pt x="4469739" y="225577"/>
                  </a:lnTo>
                  <a:close/>
                </a:path>
                <a:path w="6076950" h="1457325">
                  <a:moveTo>
                    <a:pt x="4478248" y="269354"/>
                  </a:moveTo>
                  <a:lnTo>
                    <a:pt x="4477601" y="268058"/>
                  </a:lnTo>
                  <a:lnTo>
                    <a:pt x="4473194" y="268058"/>
                  </a:lnTo>
                  <a:lnTo>
                    <a:pt x="4475111" y="271932"/>
                  </a:lnTo>
                  <a:lnTo>
                    <a:pt x="4478248" y="269354"/>
                  </a:lnTo>
                  <a:close/>
                </a:path>
                <a:path w="6076950" h="1457325">
                  <a:moveTo>
                    <a:pt x="4484789" y="286664"/>
                  </a:moveTo>
                  <a:lnTo>
                    <a:pt x="4483062" y="285267"/>
                  </a:lnTo>
                  <a:lnTo>
                    <a:pt x="4483417" y="284010"/>
                  </a:lnTo>
                  <a:lnTo>
                    <a:pt x="4480547" y="284340"/>
                  </a:lnTo>
                  <a:lnTo>
                    <a:pt x="4481969" y="285115"/>
                  </a:lnTo>
                  <a:lnTo>
                    <a:pt x="4484789" y="286664"/>
                  </a:lnTo>
                  <a:close/>
                </a:path>
                <a:path w="6076950" h="1457325">
                  <a:moveTo>
                    <a:pt x="4486694" y="227825"/>
                  </a:moveTo>
                  <a:lnTo>
                    <a:pt x="4476966" y="227825"/>
                  </a:lnTo>
                  <a:lnTo>
                    <a:pt x="4475111" y="221665"/>
                  </a:lnTo>
                  <a:lnTo>
                    <a:pt x="4473613" y="222427"/>
                  </a:lnTo>
                  <a:lnTo>
                    <a:pt x="4472330" y="223469"/>
                  </a:lnTo>
                  <a:lnTo>
                    <a:pt x="4471251" y="224764"/>
                  </a:lnTo>
                  <a:lnTo>
                    <a:pt x="4475607" y="227736"/>
                  </a:lnTo>
                  <a:lnTo>
                    <a:pt x="4478553" y="232181"/>
                  </a:lnTo>
                  <a:lnTo>
                    <a:pt x="4482096" y="235991"/>
                  </a:lnTo>
                  <a:lnTo>
                    <a:pt x="4486694" y="227825"/>
                  </a:lnTo>
                  <a:close/>
                </a:path>
                <a:path w="6076950" h="1457325">
                  <a:moveTo>
                    <a:pt x="4492968" y="242163"/>
                  </a:moveTo>
                  <a:lnTo>
                    <a:pt x="4492764" y="237045"/>
                  </a:lnTo>
                  <a:lnTo>
                    <a:pt x="4487265" y="237426"/>
                  </a:lnTo>
                  <a:lnTo>
                    <a:pt x="4483722" y="236359"/>
                  </a:lnTo>
                  <a:lnTo>
                    <a:pt x="4484941" y="240118"/>
                  </a:lnTo>
                  <a:lnTo>
                    <a:pt x="4488942" y="242925"/>
                  </a:lnTo>
                  <a:lnTo>
                    <a:pt x="4492968" y="242163"/>
                  </a:lnTo>
                  <a:close/>
                </a:path>
                <a:path w="6076950" h="1457325">
                  <a:moveTo>
                    <a:pt x="4494352" y="128397"/>
                  </a:moveTo>
                  <a:lnTo>
                    <a:pt x="4490199" y="130683"/>
                  </a:lnTo>
                  <a:lnTo>
                    <a:pt x="4485932" y="128117"/>
                  </a:lnTo>
                  <a:lnTo>
                    <a:pt x="4481563" y="128778"/>
                  </a:lnTo>
                  <a:lnTo>
                    <a:pt x="4480445" y="134404"/>
                  </a:lnTo>
                  <a:lnTo>
                    <a:pt x="4482871" y="135763"/>
                  </a:lnTo>
                  <a:lnTo>
                    <a:pt x="4487253" y="135559"/>
                  </a:lnTo>
                  <a:lnTo>
                    <a:pt x="4492041" y="136525"/>
                  </a:lnTo>
                  <a:lnTo>
                    <a:pt x="4492104" y="133616"/>
                  </a:lnTo>
                  <a:lnTo>
                    <a:pt x="4492866" y="130911"/>
                  </a:lnTo>
                  <a:lnTo>
                    <a:pt x="4494352" y="128397"/>
                  </a:lnTo>
                  <a:close/>
                </a:path>
                <a:path w="6076950" h="1457325">
                  <a:moveTo>
                    <a:pt x="4496511" y="263702"/>
                  </a:moveTo>
                  <a:lnTo>
                    <a:pt x="4494187" y="261137"/>
                  </a:lnTo>
                  <a:lnTo>
                    <a:pt x="4490301" y="263017"/>
                  </a:lnTo>
                  <a:lnTo>
                    <a:pt x="4490009" y="266217"/>
                  </a:lnTo>
                  <a:lnTo>
                    <a:pt x="4493387" y="268871"/>
                  </a:lnTo>
                  <a:lnTo>
                    <a:pt x="4496041" y="266788"/>
                  </a:lnTo>
                  <a:lnTo>
                    <a:pt x="4496511" y="263702"/>
                  </a:lnTo>
                  <a:close/>
                </a:path>
                <a:path w="6076950" h="1457325">
                  <a:moveTo>
                    <a:pt x="4500905" y="245237"/>
                  </a:moveTo>
                  <a:lnTo>
                    <a:pt x="4496155" y="243535"/>
                  </a:lnTo>
                  <a:lnTo>
                    <a:pt x="4495266" y="244703"/>
                  </a:lnTo>
                  <a:lnTo>
                    <a:pt x="4498225" y="248729"/>
                  </a:lnTo>
                  <a:lnTo>
                    <a:pt x="4500905" y="245237"/>
                  </a:lnTo>
                  <a:close/>
                </a:path>
                <a:path w="6076950" h="1457325">
                  <a:moveTo>
                    <a:pt x="4500905" y="105943"/>
                  </a:moveTo>
                  <a:lnTo>
                    <a:pt x="4499013" y="105143"/>
                  </a:lnTo>
                  <a:lnTo>
                    <a:pt x="4497082" y="105016"/>
                  </a:lnTo>
                  <a:lnTo>
                    <a:pt x="4495101" y="105562"/>
                  </a:lnTo>
                  <a:lnTo>
                    <a:pt x="4495431" y="108750"/>
                  </a:lnTo>
                  <a:lnTo>
                    <a:pt x="4497781" y="110426"/>
                  </a:lnTo>
                  <a:lnTo>
                    <a:pt x="4500905" y="109816"/>
                  </a:lnTo>
                  <a:lnTo>
                    <a:pt x="4500905" y="105943"/>
                  </a:lnTo>
                  <a:close/>
                </a:path>
                <a:path w="6076950" h="1457325">
                  <a:moveTo>
                    <a:pt x="4502277" y="280581"/>
                  </a:moveTo>
                  <a:lnTo>
                    <a:pt x="4499394" y="279107"/>
                  </a:lnTo>
                  <a:lnTo>
                    <a:pt x="4496498" y="280822"/>
                  </a:lnTo>
                  <a:lnTo>
                    <a:pt x="4500372" y="283921"/>
                  </a:lnTo>
                  <a:lnTo>
                    <a:pt x="4502277" y="280581"/>
                  </a:lnTo>
                  <a:close/>
                </a:path>
                <a:path w="6076950" h="1457325">
                  <a:moveTo>
                    <a:pt x="4509833" y="262001"/>
                  </a:moveTo>
                  <a:lnTo>
                    <a:pt x="4505122" y="258305"/>
                  </a:lnTo>
                  <a:lnTo>
                    <a:pt x="4500918" y="261772"/>
                  </a:lnTo>
                  <a:lnTo>
                    <a:pt x="4498670" y="266039"/>
                  </a:lnTo>
                  <a:lnTo>
                    <a:pt x="4501616" y="269621"/>
                  </a:lnTo>
                  <a:lnTo>
                    <a:pt x="4503064" y="271564"/>
                  </a:lnTo>
                  <a:lnTo>
                    <a:pt x="4505604" y="270332"/>
                  </a:lnTo>
                  <a:lnTo>
                    <a:pt x="4509833" y="262001"/>
                  </a:lnTo>
                  <a:close/>
                </a:path>
                <a:path w="6076950" h="1457325">
                  <a:moveTo>
                    <a:pt x="4525746" y="207137"/>
                  </a:moveTo>
                  <a:lnTo>
                    <a:pt x="4524997" y="198513"/>
                  </a:lnTo>
                  <a:lnTo>
                    <a:pt x="4520476" y="193509"/>
                  </a:lnTo>
                  <a:lnTo>
                    <a:pt x="4513592" y="197256"/>
                  </a:lnTo>
                  <a:lnTo>
                    <a:pt x="4517631" y="201015"/>
                  </a:lnTo>
                  <a:lnTo>
                    <a:pt x="4517834" y="205917"/>
                  </a:lnTo>
                  <a:lnTo>
                    <a:pt x="4517847" y="210743"/>
                  </a:lnTo>
                  <a:lnTo>
                    <a:pt x="4521327" y="214274"/>
                  </a:lnTo>
                  <a:lnTo>
                    <a:pt x="4525746" y="207137"/>
                  </a:lnTo>
                  <a:close/>
                </a:path>
                <a:path w="6076950" h="1457325">
                  <a:moveTo>
                    <a:pt x="4527080" y="272351"/>
                  </a:moveTo>
                  <a:lnTo>
                    <a:pt x="4522787" y="272338"/>
                  </a:lnTo>
                  <a:lnTo>
                    <a:pt x="4518545" y="274256"/>
                  </a:lnTo>
                  <a:lnTo>
                    <a:pt x="4517034" y="278549"/>
                  </a:lnTo>
                  <a:lnTo>
                    <a:pt x="4520616" y="276847"/>
                  </a:lnTo>
                  <a:lnTo>
                    <a:pt x="4523384" y="273862"/>
                  </a:lnTo>
                  <a:lnTo>
                    <a:pt x="4527080" y="272351"/>
                  </a:lnTo>
                  <a:close/>
                </a:path>
                <a:path w="6076950" h="1457325">
                  <a:moveTo>
                    <a:pt x="4535944" y="235978"/>
                  </a:moveTo>
                  <a:lnTo>
                    <a:pt x="4531296" y="238150"/>
                  </a:lnTo>
                  <a:lnTo>
                    <a:pt x="4522914" y="237109"/>
                  </a:lnTo>
                  <a:lnTo>
                    <a:pt x="4522406" y="244094"/>
                  </a:lnTo>
                  <a:lnTo>
                    <a:pt x="4527562" y="243700"/>
                  </a:lnTo>
                  <a:lnTo>
                    <a:pt x="4533709" y="240982"/>
                  </a:lnTo>
                  <a:lnTo>
                    <a:pt x="4535944" y="235978"/>
                  </a:lnTo>
                  <a:close/>
                </a:path>
                <a:path w="6076950" h="1457325">
                  <a:moveTo>
                    <a:pt x="4540770" y="355587"/>
                  </a:moveTo>
                  <a:lnTo>
                    <a:pt x="4540072" y="349973"/>
                  </a:lnTo>
                  <a:lnTo>
                    <a:pt x="4532096" y="348449"/>
                  </a:lnTo>
                  <a:lnTo>
                    <a:pt x="4525988" y="353275"/>
                  </a:lnTo>
                  <a:lnTo>
                    <a:pt x="4516958" y="353847"/>
                  </a:lnTo>
                  <a:lnTo>
                    <a:pt x="4518558" y="350735"/>
                  </a:lnTo>
                  <a:lnTo>
                    <a:pt x="4518368" y="342658"/>
                  </a:lnTo>
                  <a:lnTo>
                    <a:pt x="4512145" y="346011"/>
                  </a:lnTo>
                  <a:lnTo>
                    <a:pt x="4508893" y="345846"/>
                  </a:lnTo>
                  <a:lnTo>
                    <a:pt x="4500105" y="344449"/>
                  </a:lnTo>
                  <a:lnTo>
                    <a:pt x="4491240" y="342252"/>
                  </a:lnTo>
                  <a:lnTo>
                    <a:pt x="4482389" y="340918"/>
                  </a:lnTo>
                  <a:lnTo>
                    <a:pt x="4473651" y="342163"/>
                  </a:lnTo>
                  <a:lnTo>
                    <a:pt x="4468063" y="344170"/>
                  </a:lnTo>
                  <a:lnTo>
                    <a:pt x="4463732" y="344970"/>
                  </a:lnTo>
                  <a:lnTo>
                    <a:pt x="4456074" y="337934"/>
                  </a:lnTo>
                  <a:lnTo>
                    <a:pt x="4450740" y="336664"/>
                  </a:lnTo>
                  <a:lnTo>
                    <a:pt x="4457979" y="333844"/>
                  </a:lnTo>
                  <a:lnTo>
                    <a:pt x="4450702" y="334708"/>
                  </a:lnTo>
                  <a:lnTo>
                    <a:pt x="4442968" y="338709"/>
                  </a:lnTo>
                  <a:lnTo>
                    <a:pt x="4439818" y="329209"/>
                  </a:lnTo>
                  <a:lnTo>
                    <a:pt x="4440186" y="332092"/>
                  </a:lnTo>
                  <a:lnTo>
                    <a:pt x="4439678" y="334797"/>
                  </a:lnTo>
                  <a:lnTo>
                    <a:pt x="4438256" y="337324"/>
                  </a:lnTo>
                  <a:lnTo>
                    <a:pt x="4434383" y="335013"/>
                  </a:lnTo>
                  <a:lnTo>
                    <a:pt x="4434192" y="338861"/>
                  </a:lnTo>
                  <a:lnTo>
                    <a:pt x="4430954" y="347027"/>
                  </a:lnTo>
                  <a:lnTo>
                    <a:pt x="4440847" y="351282"/>
                  </a:lnTo>
                  <a:lnTo>
                    <a:pt x="4451718" y="351993"/>
                  </a:lnTo>
                  <a:lnTo>
                    <a:pt x="4456849" y="350875"/>
                  </a:lnTo>
                  <a:lnTo>
                    <a:pt x="4463720" y="352552"/>
                  </a:lnTo>
                  <a:lnTo>
                    <a:pt x="4471314" y="352056"/>
                  </a:lnTo>
                  <a:lnTo>
                    <a:pt x="4481296" y="356819"/>
                  </a:lnTo>
                  <a:lnTo>
                    <a:pt x="4480725" y="360984"/>
                  </a:lnTo>
                  <a:lnTo>
                    <a:pt x="4487926" y="365125"/>
                  </a:lnTo>
                  <a:lnTo>
                    <a:pt x="4530077" y="359549"/>
                  </a:lnTo>
                  <a:lnTo>
                    <a:pt x="4537126" y="359664"/>
                  </a:lnTo>
                  <a:lnTo>
                    <a:pt x="4540770" y="355587"/>
                  </a:lnTo>
                  <a:close/>
                </a:path>
                <a:path w="6076950" h="1457325">
                  <a:moveTo>
                    <a:pt x="4542066" y="174066"/>
                  </a:moveTo>
                  <a:lnTo>
                    <a:pt x="4537545" y="166725"/>
                  </a:lnTo>
                  <a:lnTo>
                    <a:pt x="4533036" y="162077"/>
                  </a:lnTo>
                  <a:lnTo>
                    <a:pt x="4527499" y="160210"/>
                  </a:lnTo>
                  <a:lnTo>
                    <a:pt x="4519904" y="161188"/>
                  </a:lnTo>
                  <a:lnTo>
                    <a:pt x="4516069" y="162229"/>
                  </a:lnTo>
                  <a:lnTo>
                    <a:pt x="4509465" y="164160"/>
                  </a:lnTo>
                  <a:lnTo>
                    <a:pt x="4518634" y="170637"/>
                  </a:lnTo>
                  <a:lnTo>
                    <a:pt x="4523092" y="168706"/>
                  </a:lnTo>
                  <a:lnTo>
                    <a:pt x="4526648" y="169024"/>
                  </a:lnTo>
                  <a:lnTo>
                    <a:pt x="4525302" y="169875"/>
                  </a:lnTo>
                  <a:lnTo>
                    <a:pt x="4523994" y="170776"/>
                  </a:lnTo>
                  <a:lnTo>
                    <a:pt x="4522736" y="171742"/>
                  </a:lnTo>
                  <a:lnTo>
                    <a:pt x="4526369" y="174104"/>
                  </a:lnTo>
                  <a:lnTo>
                    <a:pt x="4530369" y="176263"/>
                  </a:lnTo>
                  <a:lnTo>
                    <a:pt x="4534763" y="176771"/>
                  </a:lnTo>
                  <a:lnTo>
                    <a:pt x="4536224" y="173812"/>
                  </a:lnTo>
                  <a:lnTo>
                    <a:pt x="4538954" y="172148"/>
                  </a:lnTo>
                  <a:lnTo>
                    <a:pt x="4542066" y="174066"/>
                  </a:lnTo>
                  <a:close/>
                </a:path>
                <a:path w="6076950" h="1457325">
                  <a:moveTo>
                    <a:pt x="4556798" y="263067"/>
                  </a:moveTo>
                  <a:lnTo>
                    <a:pt x="4555922" y="260680"/>
                  </a:lnTo>
                  <a:lnTo>
                    <a:pt x="4556023" y="259562"/>
                  </a:lnTo>
                  <a:lnTo>
                    <a:pt x="4552912" y="259588"/>
                  </a:lnTo>
                  <a:lnTo>
                    <a:pt x="4554220" y="260743"/>
                  </a:lnTo>
                  <a:lnTo>
                    <a:pt x="4556798" y="263067"/>
                  </a:lnTo>
                  <a:close/>
                </a:path>
                <a:path w="6076950" h="1457325">
                  <a:moveTo>
                    <a:pt x="4561256" y="231736"/>
                  </a:moveTo>
                  <a:lnTo>
                    <a:pt x="4556849" y="233019"/>
                  </a:lnTo>
                  <a:lnTo>
                    <a:pt x="4552010" y="229514"/>
                  </a:lnTo>
                  <a:lnTo>
                    <a:pt x="4538929" y="233057"/>
                  </a:lnTo>
                  <a:lnTo>
                    <a:pt x="4552912" y="237185"/>
                  </a:lnTo>
                  <a:lnTo>
                    <a:pt x="4553572" y="237921"/>
                  </a:lnTo>
                  <a:lnTo>
                    <a:pt x="4557103" y="237502"/>
                  </a:lnTo>
                  <a:lnTo>
                    <a:pt x="4560024" y="235026"/>
                  </a:lnTo>
                  <a:lnTo>
                    <a:pt x="4561256" y="231736"/>
                  </a:lnTo>
                  <a:close/>
                </a:path>
                <a:path w="6076950" h="1457325">
                  <a:moveTo>
                    <a:pt x="4563948" y="267309"/>
                  </a:moveTo>
                  <a:lnTo>
                    <a:pt x="4559503" y="266115"/>
                  </a:lnTo>
                  <a:lnTo>
                    <a:pt x="4558716" y="267411"/>
                  </a:lnTo>
                  <a:lnTo>
                    <a:pt x="4561624" y="271183"/>
                  </a:lnTo>
                  <a:lnTo>
                    <a:pt x="4562411" y="269887"/>
                  </a:lnTo>
                  <a:lnTo>
                    <a:pt x="4563948" y="267309"/>
                  </a:lnTo>
                  <a:close/>
                </a:path>
                <a:path w="6076950" h="1457325">
                  <a:moveTo>
                    <a:pt x="4576203" y="339623"/>
                  </a:moveTo>
                  <a:lnTo>
                    <a:pt x="4574984" y="326390"/>
                  </a:lnTo>
                  <a:lnTo>
                    <a:pt x="4573930" y="322224"/>
                  </a:lnTo>
                  <a:lnTo>
                    <a:pt x="4571136" y="329196"/>
                  </a:lnTo>
                  <a:lnTo>
                    <a:pt x="4570819" y="334645"/>
                  </a:lnTo>
                  <a:lnTo>
                    <a:pt x="4572381" y="341960"/>
                  </a:lnTo>
                  <a:lnTo>
                    <a:pt x="4576203" y="339623"/>
                  </a:lnTo>
                  <a:close/>
                </a:path>
                <a:path w="6076950" h="1457325">
                  <a:moveTo>
                    <a:pt x="4612030" y="298310"/>
                  </a:moveTo>
                  <a:lnTo>
                    <a:pt x="4610900" y="293611"/>
                  </a:lnTo>
                  <a:lnTo>
                    <a:pt x="4604156" y="294894"/>
                  </a:lnTo>
                  <a:lnTo>
                    <a:pt x="4592028" y="300685"/>
                  </a:lnTo>
                  <a:lnTo>
                    <a:pt x="4593082" y="308711"/>
                  </a:lnTo>
                  <a:lnTo>
                    <a:pt x="4593983" y="312801"/>
                  </a:lnTo>
                  <a:lnTo>
                    <a:pt x="4595698" y="316966"/>
                  </a:lnTo>
                  <a:lnTo>
                    <a:pt x="4598060" y="318350"/>
                  </a:lnTo>
                  <a:lnTo>
                    <a:pt x="4600854" y="314121"/>
                  </a:lnTo>
                  <a:lnTo>
                    <a:pt x="4605096" y="308330"/>
                  </a:lnTo>
                  <a:lnTo>
                    <a:pt x="4605794" y="314769"/>
                  </a:lnTo>
                  <a:lnTo>
                    <a:pt x="4609376" y="302691"/>
                  </a:lnTo>
                  <a:lnTo>
                    <a:pt x="4612030" y="298310"/>
                  </a:lnTo>
                  <a:close/>
                </a:path>
                <a:path w="6076950" h="1457325">
                  <a:moveTo>
                    <a:pt x="5729529" y="4953"/>
                  </a:moveTo>
                  <a:lnTo>
                    <a:pt x="5728868" y="4330"/>
                  </a:lnTo>
                  <a:lnTo>
                    <a:pt x="5723852" y="0"/>
                  </a:lnTo>
                  <a:lnTo>
                    <a:pt x="5722632" y="4953"/>
                  </a:lnTo>
                  <a:lnTo>
                    <a:pt x="5729529" y="4953"/>
                  </a:lnTo>
                  <a:close/>
                </a:path>
                <a:path w="6076950" h="1457325">
                  <a:moveTo>
                    <a:pt x="5883008" y="313004"/>
                  </a:moveTo>
                  <a:lnTo>
                    <a:pt x="5882640" y="312331"/>
                  </a:lnTo>
                  <a:lnTo>
                    <a:pt x="5881738" y="319786"/>
                  </a:lnTo>
                  <a:lnTo>
                    <a:pt x="5883008" y="313004"/>
                  </a:lnTo>
                  <a:close/>
                </a:path>
                <a:path w="6076950" h="1457325">
                  <a:moveTo>
                    <a:pt x="6076848" y="248056"/>
                  </a:moveTo>
                  <a:lnTo>
                    <a:pt x="6075908" y="242557"/>
                  </a:lnTo>
                  <a:lnTo>
                    <a:pt x="6073356" y="238937"/>
                  </a:lnTo>
                  <a:lnTo>
                    <a:pt x="6072378" y="237553"/>
                  </a:lnTo>
                  <a:lnTo>
                    <a:pt x="6072289" y="237413"/>
                  </a:lnTo>
                  <a:lnTo>
                    <a:pt x="6072251" y="236829"/>
                  </a:lnTo>
                  <a:lnTo>
                    <a:pt x="6073140" y="228041"/>
                  </a:lnTo>
                  <a:lnTo>
                    <a:pt x="6076708" y="225069"/>
                  </a:lnTo>
                  <a:lnTo>
                    <a:pt x="6073826" y="221640"/>
                  </a:lnTo>
                  <a:lnTo>
                    <a:pt x="6041733" y="209550"/>
                  </a:lnTo>
                  <a:lnTo>
                    <a:pt x="6032817" y="209016"/>
                  </a:lnTo>
                  <a:lnTo>
                    <a:pt x="6024854" y="205803"/>
                  </a:lnTo>
                  <a:lnTo>
                    <a:pt x="6017425" y="200990"/>
                  </a:lnTo>
                  <a:lnTo>
                    <a:pt x="6009678" y="195656"/>
                  </a:lnTo>
                  <a:lnTo>
                    <a:pt x="6001004" y="190030"/>
                  </a:lnTo>
                  <a:lnTo>
                    <a:pt x="5991580" y="184226"/>
                  </a:lnTo>
                  <a:lnTo>
                    <a:pt x="5981865" y="179120"/>
                  </a:lnTo>
                  <a:lnTo>
                    <a:pt x="5972289" y="175628"/>
                  </a:lnTo>
                  <a:lnTo>
                    <a:pt x="5961088" y="171196"/>
                  </a:lnTo>
                  <a:lnTo>
                    <a:pt x="5954522" y="167106"/>
                  </a:lnTo>
                  <a:lnTo>
                    <a:pt x="5950737" y="164744"/>
                  </a:lnTo>
                  <a:lnTo>
                    <a:pt x="5940806" y="157480"/>
                  </a:lnTo>
                  <a:lnTo>
                    <a:pt x="5936031" y="154190"/>
                  </a:lnTo>
                  <a:lnTo>
                    <a:pt x="5930887" y="150634"/>
                  </a:lnTo>
                  <a:lnTo>
                    <a:pt x="5927877" y="148996"/>
                  </a:lnTo>
                  <a:lnTo>
                    <a:pt x="5921337" y="145440"/>
                  </a:lnTo>
                  <a:lnTo>
                    <a:pt x="5918035" y="143687"/>
                  </a:lnTo>
                  <a:lnTo>
                    <a:pt x="5910745" y="139814"/>
                  </a:lnTo>
                  <a:lnTo>
                    <a:pt x="5900953" y="133146"/>
                  </a:lnTo>
                  <a:lnTo>
                    <a:pt x="5896991" y="128422"/>
                  </a:lnTo>
                  <a:lnTo>
                    <a:pt x="5896000" y="127254"/>
                  </a:lnTo>
                  <a:lnTo>
                    <a:pt x="5894184" y="125069"/>
                  </a:lnTo>
                  <a:lnTo>
                    <a:pt x="5890768" y="118364"/>
                  </a:lnTo>
                  <a:lnTo>
                    <a:pt x="5889599" y="111734"/>
                  </a:lnTo>
                  <a:lnTo>
                    <a:pt x="5878944" y="103060"/>
                  </a:lnTo>
                  <a:lnTo>
                    <a:pt x="5875731" y="99733"/>
                  </a:lnTo>
                  <a:lnTo>
                    <a:pt x="5868327" y="86042"/>
                  </a:lnTo>
                  <a:lnTo>
                    <a:pt x="5862840" y="77939"/>
                  </a:lnTo>
                  <a:lnTo>
                    <a:pt x="5860427" y="75857"/>
                  </a:lnTo>
                  <a:lnTo>
                    <a:pt x="5855640" y="71704"/>
                  </a:lnTo>
                  <a:lnTo>
                    <a:pt x="5846089" y="69151"/>
                  </a:lnTo>
                  <a:lnTo>
                    <a:pt x="5840666" y="69062"/>
                  </a:lnTo>
                  <a:lnTo>
                    <a:pt x="5843549" y="75857"/>
                  </a:lnTo>
                  <a:lnTo>
                    <a:pt x="5829274" y="72745"/>
                  </a:lnTo>
                  <a:lnTo>
                    <a:pt x="5827115" y="71742"/>
                  </a:lnTo>
                  <a:lnTo>
                    <a:pt x="5825502" y="70980"/>
                  </a:lnTo>
                  <a:lnTo>
                    <a:pt x="5824207" y="70383"/>
                  </a:lnTo>
                  <a:lnTo>
                    <a:pt x="5817654" y="70980"/>
                  </a:lnTo>
                  <a:lnTo>
                    <a:pt x="5811240" y="70739"/>
                  </a:lnTo>
                  <a:lnTo>
                    <a:pt x="5802452" y="69037"/>
                  </a:lnTo>
                  <a:lnTo>
                    <a:pt x="5794807" y="65582"/>
                  </a:lnTo>
                  <a:lnTo>
                    <a:pt x="5791847" y="60109"/>
                  </a:lnTo>
                  <a:lnTo>
                    <a:pt x="5792317" y="54737"/>
                  </a:lnTo>
                  <a:lnTo>
                    <a:pt x="5792495" y="54381"/>
                  </a:lnTo>
                  <a:lnTo>
                    <a:pt x="5787263" y="46266"/>
                  </a:lnTo>
                  <a:lnTo>
                    <a:pt x="5789015" y="45453"/>
                  </a:lnTo>
                  <a:lnTo>
                    <a:pt x="5792559" y="46012"/>
                  </a:lnTo>
                  <a:lnTo>
                    <a:pt x="5792343" y="45453"/>
                  </a:lnTo>
                  <a:lnTo>
                    <a:pt x="5790565" y="40741"/>
                  </a:lnTo>
                  <a:lnTo>
                    <a:pt x="5790069" y="39433"/>
                  </a:lnTo>
                  <a:lnTo>
                    <a:pt x="5783923" y="40741"/>
                  </a:lnTo>
                  <a:lnTo>
                    <a:pt x="5780913" y="26327"/>
                  </a:lnTo>
                  <a:lnTo>
                    <a:pt x="5778093" y="23355"/>
                  </a:lnTo>
                  <a:lnTo>
                    <a:pt x="5777242" y="22466"/>
                  </a:lnTo>
                  <a:lnTo>
                    <a:pt x="5765838" y="22047"/>
                  </a:lnTo>
                  <a:lnTo>
                    <a:pt x="5760745" y="23355"/>
                  </a:lnTo>
                  <a:lnTo>
                    <a:pt x="5758700" y="22809"/>
                  </a:lnTo>
                  <a:lnTo>
                    <a:pt x="5750877" y="20688"/>
                  </a:lnTo>
                  <a:lnTo>
                    <a:pt x="5751334" y="14960"/>
                  </a:lnTo>
                  <a:lnTo>
                    <a:pt x="5742635" y="11137"/>
                  </a:lnTo>
                  <a:lnTo>
                    <a:pt x="5741517" y="10642"/>
                  </a:lnTo>
                  <a:lnTo>
                    <a:pt x="5736044" y="11137"/>
                  </a:lnTo>
                  <a:lnTo>
                    <a:pt x="5732729" y="8001"/>
                  </a:lnTo>
                  <a:lnTo>
                    <a:pt x="5721896" y="8001"/>
                  </a:lnTo>
                  <a:lnTo>
                    <a:pt x="5707977" y="8001"/>
                  </a:lnTo>
                  <a:lnTo>
                    <a:pt x="5708078" y="8877"/>
                  </a:lnTo>
                  <a:lnTo>
                    <a:pt x="5722277" y="20891"/>
                  </a:lnTo>
                  <a:lnTo>
                    <a:pt x="5724042" y="22809"/>
                  </a:lnTo>
                  <a:lnTo>
                    <a:pt x="5718734" y="19812"/>
                  </a:lnTo>
                  <a:lnTo>
                    <a:pt x="5711507" y="15303"/>
                  </a:lnTo>
                  <a:lnTo>
                    <a:pt x="5705106" y="13512"/>
                  </a:lnTo>
                  <a:lnTo>
                    <a:pt x="5702300" y="18681"/>
                  </a:lnTo>
                  <a:lnTo>
                    <a:pt x="5699912" y="26009"/>
                  </a:lnTo>
                  <a:lnTo>
                    <a:pt x="5694273" y="27851"/>
                  </a:lnTo>
                  <a:lnTo>
                    <a:pt x="5687314" y="28155"/>
                  </a:lnTo>
                  <a:lnTo>
                    <a:pt x="5680989" y="30886"/>
                  </a:lnTo>
                  <a:lnTo>
                    <a:pt x="5674626" y="38684"/>
                  </a:lnTo>
                  <a:lnTo>
                    <a:pt x="5672810" y="45453"/>
                  </a:lnTo>
                  <a:lnTo>
                    <a:pt x="5672874" y="46012"/>
                  </a:lnTo>
                  <a:lnTo>
                    <a:pt x="5674398" y="53022"/>
                  </a:lnTo>
                  <a:lnTo>
                    <a:pt x="5678411" y="62661"/>
                  </a:lnTo>
                  <a:lnTo>
                    <a:pt x="5679618" y="65430"/>
                  </a:lnTo>
                  <a:lnTo>
                    <a:pt x="5686018" y="71742"/>
                  </a:lnTo>
                  <a:lnTo>
                    <a:pt x="5670512" y="69443"/>
                  </a:lnTo>
                  <a:lnTo>
                    <a:pt x="5668480" y="69151"/>
                  </a:lnTo>
                  <a:lnTo>
                    <a:pt x="5660745" y="69443"/>
                  </a:lnTo>
                  <a:lnTo>
                    <a:pt x="5652668" y="68897"/>
                  </a:lnTo>
                  <a:lnTo>
                    <a:pt x="5628691" y="68795"/>
                  </a:lnTo>
                  <a:lnTo>
                    <a:pt x="5618251" y="66205"/>
                  </a:lnTo>
                  <a:lnTo>
                    <a:pt x="5608358" y="58534"/>
                  </a:lnTo>
                  <a:lnTo>
                    <a:pt x="5601474" y="50406"/>
                  </a:lnTo>
                  <a:lnTo>
                    <a:pt x="5594540" y="42468"/>
                  </a:lnTo>
                  <a:lnTo>
                    <a:pt x="5586933" y="35331"/>
                  </a:lnTo>
                  <a:lnTo>
                    <a:pt x="5578018" y="29578"/>
                  </a:lnTo>
                  <a:lnTo>
                    <a:pt x="5557126" y="23088"/>
                  </a:lnTo>
                  <a:lnTo>
                    <a:pt x="5536514" y="24041"/>
                  </a:lnTo>
                  <a:lnTo>
                    <a:pt x="5517654" y="32448"/>
                  </a:lnTo>
                  <a:lnTo>
                    <a:pt x="5502008" y="48336"/>
                  </a:lnTo>
                  <a:lnTo>
                    <a:pt x="5507571" y="51663"/>
                  </a:lnTo>
                  <a:lnTo>
                    <a:pt x="5508180" y="57556"/>
                  </a:lnTo>
                  <a:lnTo>
                    <a:pt x="5516232" y="64833"/>
                  </a:lnTo>
                  <a:lnTo>
                    <a:pt x="5518467" y="66700"/>
                  </a:lnTo>
                  <a:lnTo>
                    <a:pt x="5521528" y="75755"/>
                  </a:lnTo>
                  <a:lnTo>
                    <a:pt x="5524932" y="78968"/>
                  </a:lnTo>
                  <a:lnTo>
                    <a:pt x="5527599" y="86042"/>
                  </a:lnTo>
                  <a:lnTo>
                    <a:pt x="5526392" y="90830"/>
                  </a:lnTo>
                  <a:lnTo>
                    <a:pt x="5526151" y="101701"/>
                  </a:lnTo>
                  <a:lnTo>
                    <a:pt x="5524144" y="109156"/>
                  </a:lnTo>
                  <a:lnTo>
                    <a:pt x="5524868" y="120357"/>
                  </a:lnTo>
                  <a:lnTo>
                    <a:pt x="5525643" y="124091"/>
                  </a:lnTo>
                  <a:lnTo>
                    <a:pt x="5529504" y="128955"/>
                  </a:lnTo>
                  <a:lnTo>
                    <a:pt x="5538305" y="135293"/>
                  </a:lnTo>
                  <a:lnTo>
                    <a:pt x="5533352" y="127254"/>
                  </a:lnTo>
                  <a:lnTo>
                    <a:pt x="5539956" y="128473"/>
                  </a:lnTo>
                  <a:lnTo>
                    <a:pt x="5547995" y="128473"/>
                  </a:lnTo>
                  <a:lnTo>
                    <a:pt x="5554357" y="129806"/>
                  </a:lnTo>
                  <a:lnTo>
                    <a:pt x="5557266" y="135293"/>
                  </a:lnTo>
                  <a:lnTo>
                    <a:pt x="5557380" y="137629"/>
                  </a:lnTo>
                  <a:lnTo>
                    <a:pt x="5556402" y="145440"/>
                  </a:lnTo>
                  <a:lnTo>
                    <a:pt x="5561241" y="143687"/>
                  </a:lnTo>
                  <a:lnTo>
                    <a:pt x="5562816" y="148717"/>
                  </a:lnTo>
                  <a:lnTo>
                    <a:pt x="5561622" y="148653"/>
                  </a:lnTo>
                  <a:lnTo>
                    <a:pt x="5555208" y="148412"/>
                  </a:lnTo>
                  <a:lnTo>
                    <a:pt x="5550916" y="146875"/>
                  </a:lnTo>
                  <a:lnTo>
                    <a:pt x="5552681" y="142735"/>
                  </a:lnTo>
                  <a:lnTo>
                    <a:pt x="5546344" y="146862"/>
                  </a:lnTo>
                  <a:lnTo>
                    <a:pt x="5545721" y="155651"/>
                  </a:lnTo>
                  <a:lnTo>
                    <a:pt x="5550382" y="161302"/>
                  </a:lnTo>
                  <a:lnTo>
                    <a:pt x="5552719" y="154190"/>
                  </a:lnTo>
                  <a:lnTo>
                    <a:pt x="5559666" y="159054"/>
                  </a:lnTo>
                  <a:lnTo>
                    <a:pt x="5566562" y="165252"/>
                  </a:lnTo>
                  <a:lnTo>
                    <a:pt x="5571223" y="174548"/>
                  </a:lnTo>
                  <a:lnTo>
                    <a:pt x="5571223" y="172796"/>
                  </a:lnTo>
                  <a:lnTo>
                    <a:pt x="5577573" y="174510"/>
                  </a:lnTo>
                  <a:lnTo>
                    <a:pt x="5586209" y="182524"/>
                  </a:lnTo>
                  <a:lnTo>
                    <a:pt x="5580545" y="192227"/>
                  </a:lnTo>
                  <a:lnTo>
                    <a:pt x="5582132" y="198932"/>
                  </a:lnTo>
                  <a:lnTo>
                    <a:pt x="5583542" y="207175"/>
                  </a:lnTo>
                  <a:lnTo>
                    <a:pt x="5585180" y="223723"/>
                  </a:lnTo>
                  <a:lnTo>
                    <a:pt x="5586717" y="231927"/>
                  </a:lnTo>
                  <a:lnTo>
                    <a:pt x="5587974" y="236829"/>
                  </a:lnTo>
                  <a:lnTo>
                    <a:pt x="5589295" y="246761"/>
                  </a:lnTo>
                  <a:lnTo>
                    <a:pt x="5599354" y="254304"/>
                  </a:lnTo>
                  <a:lnTo>
                    <a:pt x="5609679" y="251294"/>
                  </a:lnTo>
                  <a:lnTo>
                    <a:pt x="5618111" y="248424"/>
                  </a:lnTo>
                  <a:lnTo>
                    <a:pt x="5621363" y="247256"/>
                  </a:lnTo>
                  <a:lnTo>
                    <a:pt x="5626112" y="241338"/>
                  </a:lnTo>
                  <a:lnTo>
                    <a:pt x="5622595" y="236931"/>
                  </a:lnTo>
                  <a:lnTo>
                    <a:pt x="5658929" y="215976"/>
                  </a:lnTo>
                  <a:lnTo>
                    <a:pt x="5672950" y="217830"/>
                  </a:lnTo>
                  <a:lnTo>
                    <a:pt x="5679986" y="217398"/>
                  </a:lnTo>
                  <a:lnTo>
                    <a:pt x="5680100" y="215976"/>
                  </a:lnTo>
                  <a:lnTo>
                    <a:pt x="5680507" y="211289"/>
                  </a:lnTo>
                  <a:lnTo>
                    <a:pt x="5689308" y="209918"/>
                  </a:lnTo>
                  <a:lnTo>
                    <a:pt x="5706757" y="211201"/>
                  </a:lnTo>
                  <a:lnTo>
                    <a:pt x="5712269" y="209918"/>
                  </a:lnTo>
                  <a:lnTo>
                    <a:pt x="5713819" y="209550"/>
                  </a:lnTo>
                  <a:lnTo>
                    <a:pt x="5716613" y="212712"/>
                  </a:lnTo>
                  <a:lnTo>
                    <a:pt x="5719673" y="219290"/>
                  </a:lnTo>
                  <a:lnTo>
                    <a:pt x="5723941" y="223494"/>
                  </a:lnTo>
                  <a:lnTo>
                    <a:pt x="5730443" y="225564"/>
                  </a:lnTo>
                  <a:lnTo>
                    <a:pt x="5737593" y="226644"/>
                  </a:lnTo>
                  <a:lnTo>
                    <a:pt x="5743867" y="227876"/>
                  </a:lnTo>
                  <a:lnTo>
                    <a:pt x="5751347" y="230225"/>
                  </a:lnTo>
                  <a:lnTo>
                    <a:pt x="5756402" y="236931"/>
                  </a:lnTo>
                  <a:lnTo>
                    <a:pt x="5764644" y="237413"/>
                  </a:lnTo>
                  <a:lnTo>
                    <a:pt x="5771388" y="237553"/>
                  </a:lnTo>
                  <a:lnTo>
                    <a:pt x="5777712" y="237553"/>
                  </a:lnTo>
                  <a:lnTo>
                    <a:pt x="5783986" y="238099"/>
                  </a:lnTo>
                  <a:lnTo>
                    <a:pt x="5790590" y="239890"/>
                  </a:lnTo>
                  <a:lnTo>
                    <a:pt x="5799569" y="243332"/>
                  </a:lnTo>
                  <a:lnTo>
                    <a:pt x="5801906" y="247688"/>
                  </a:lnTo>
                  <a:lnTo>
                    <a:pt x="5807138" y="254977"/>
                  </a:lnTo>
                  <a:lnTo>
                    <a:pt x="5812282" y="259359"/>
                  </a:lnTo>
                  <a:lnTo>
                    <a:pt x="5818632" y="261772"/>
                  </a:lnTo>
                  <a:lnTo>
                    <a:pt x="5825248" y="263766"/>
                  </a:lnTo>
                  <a:lnTo>
                    <a:pt x="5831167" y="266839"/>
                  </a:lnTo>
                  <a:lnTo>
                    <a:pt x="5836971" y="271386"/>
                  </a:lnTo>
                  <a:lnTo>
                    <a:pt x="5840946" y="281686"/>
                  </a:lnTo>
                  <a:lnTo>
                    <a:pt x="5854268" y="284949"/>
                  </a:lnTo>
                  <a:lnTo>
                    <a:pt x="5860948" y="283108"/>
                  </a:lnTo>
                  <a:lnTo>
                    <a:pt x="5872378" y="282511"/>
                  </a:lnTo>
                  <a:lnTo>
                    <a:pt x="5877928" y="282054"/>
                  </a:lnTo>
                  <a:lnTo>
                    <a:pt x="5880011" y="294678"/>
                  </a:lnTo>
                  <a:lnTo>
                    <a:pt x="5884430" y="305409"/>
                  </a:lnTo>
                  <a:lnTo>
                    <a:pt x="5883008" y="313004"/>
                  </a:lnTo>
                  <a:lnTo>
                    <a:pt x="5887567" y="321335"/>
                  </a:lnTo>
                  <a:lnTo>
                    <a:pt x="5887605" y="324345"/>
                  </a:lnTo>
                  <a:lnTo>
                    <a:pt x="5888621" y="329463"/>
                  </a:lnTo>
                  <a:lnTo>
                    <a:pt x="5889142" y="333248"/>
                  </a:lnTo>
                  <a:lnTo>
                    <a:pt x="5896114" y="329984"/>
                  </a:lnTo>
                  <a:lnTo>
                    <a:pt x="5894121" y="333362"/>
                  </a:lnTo>
                  <a:lnTo>
                    <a:pt x="5905817" y="339242"/>
                  </a:lnTo>
                  <a:lnTo>
                    <a:pt x="5910148" y="339191"/>
                  </a:lnTo>
                  <a:lnTo>
                    <a:pt x="5926823" y="341884"/>
                  </a:lnTo>
                  <a:lnTo>
                    <a:pt x="5931662" y="347268"/>
                  </a:lnTo>
                  <a:lnTo>
                    <a:pt x="5933783" y="353593"/>
                  </a:lnTo>
                  <a:lnTo>
                    <a:pt x="5937834" y="349529"/>
                  </a:lnTo>
                  <a:lnTo>
                    <a:pt x="5944019" y="347027"/>
                  </a:lnTo>
                  <a:lnTo>
                    <a:pt x="5950763" y="345020"/>
                  </a:lnTo>
                  <a:lnTo>
                    <a:pt x="5956478" y="342404"/>
                  </a:lnTo>
                  <a:lnTo>
                    <a:pt x="5961075" y="339191"/>
                  </a:lnTo>
                  <a:lnTo>
                    <a:pt x="5962307" y="338328"/>
                  </a:lnTo>
                  <a:lnTo>
                    <a:pt x="5960503" y="330746"/>
                  </a:lnTo>
                  <a:lnTo>
                    <a:pt x="5961913" y="329984"/>
                  </a:lnTo>
                  <a:lnTo>
                    <a:pt x="5965482" y="328053"/>
                  </a:lnTo>
                  <a:lnTo>
                    <a:pt x="5962764" y="326148"/>
                  </a:lnTo>
                  <a:lnTo>
                    <a:pt x="5960453" y="323481"/>
                  </a:lnTo>
                  <a:lnTo>
                    <a:pt x="5959297" y="320319"/>
                  </a:lnTo>
                  <a:lnTo>
                    <a:pt x="5970765" y="319684"/>
                  </a:lnTo>
                  <a:lnTo>
                    <a:pt x="5981446" y="315747"/>
                  </a:lnTo>
                  <a:lnTo>
                    <a:pt x="5991631" y="310172"/>
                  </a:lnTo>
                  <a:lnTo>
                    <a:pt x="6001626" y="304571"/>
                  </a:lnTo>
                  <a:lnTo>
                    <a:pt x="6006693" y="302006"/>
                  </a:lnTo>
                  <a:lnTo>
                    <a:pt x="6012408" y="298221"/>
                  </a:lnTo>
                  <a:lnTo>
                    <a:pt x="6011062" y="283718"/>
                  </a:lnTo>
                  <a:lnTo>
                    <a:pt x="6011900" y="282054"/>
                  </a:lnTo>
                  <a:lnTo>
                    <a:pt x="6012573" y="280720"/>
                  </a:lnTo>
                  <a:lnTo>
                    <a:pt x="6015063" y="267576"/>
                  </a:lnTo>
                  <a:lnTo>
                    <a:pt x="6010783" y="261937"/>
                  </a:lnTo>
                  <a:lnTo>
                    <a:pt x="6022086" y="256806"/>
                  </a:lnTo>
                  <a:lnTo>
                    <a:pt x="6041949" y="256743"/>
                  </a:lnTo>
                  <a:lnTo>
                    <a:pt x="6042037" y="248424"/>
                  </a:lnTo>
                  <a:lnTo>
                    <a:pt x="6043295" y="238937"/>
                  </a:lnTo>
                  <a:lnTo>
                    <a:pt x="6047105" y="242023"/>
                  </a:lnTo>
                  <a:lnTo>
                    <a:pt x="6053594" y="245656"/>
                  </a:lnTo>
                  <a:lnTo>
                    <a:pt x="6064034" y="249910"/>
                  </a:lnTo>
                  <a:lnTo>
                    <a:pt x="6073445" y="251726"/>
                  </a:lnTo>
                  <a:lnTo>
                    <a:pt x="6076848" y="248056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9" name="object 13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775354" y="5653171"/>
              <a:ext cx="64455" cy="80072"/>
            </a:xfrm>
            <a:prstGeom prst="rect">
              <a:avLst/>
            </a:prstGeom>
          </p:spPr>
        </p:pic>
        <p:sp>
          <p:nvSpPr>
            <p:cNvPr id="140" name="object 140"/>
            <p:cNvSpPr/>
            <p:nvPr/>
          </p:nvSpPr>
          <p:spPr>
            <a:xfrm>
              <a:off x="3860711" y="2125484"/>
              <a:ext cx="4531360" cy="3688715"/>
            </a:xfrm>
            <a:custGeom>
              <a:avLst/>
              <a:gdLst/>
              <a:ahLst/>
              <a:cxnLst/>
              <a:rect l="l" t="t" r="r" b="b"/>
              <a:pathLst>
                <a:path w="4531359" h="3688715">
                  <a:moveTo>
                    <a:pt x="16408" y="3581539"/>
                  </a:moveTo>
                  <a:lnTo>
                    <a:pt x="12877" y="3576815"/>
                  </a:lnTo>
                  <a:lnTo>
                    <a:pt x="8801" y="3577615"/>
                  </a:lnTo>
                  <a:lnTo>
                    <a:pt x="0" y="3584829"/>
                  </a:lnTo>
                  <a:lnTo>
                    <a:pt x="3975" y="3589604"/>
                  </a:lnTo>
                  <a:lnTo>
                    <a:pt x="8382" y="3589210"/>
                  </a:lnTo>
                  <a:lnTo>
                    <a:pt x="16408" y="3581539"/>
                  </a:lnTo>
                  <a:close/>
                </a:path>
                <a:path w="4531359" h="3688715">
                  <a:moveTo>
                    <a:pt x="400926" y="3671227"/>
                  </a:moveTo>
                  <a:lnTo>
                    <a:pt x="396671" y="3668915"/>
                  </a:lnTo>
                  <a:lnTo>
                    <a:pt x="392391" y="3669385"/>
                  </a:lnTo>
                  <a:lnTo>
                    <a:pt x="387870" y="3672548"/>
                  </a:lnTo>
                  <a:lnTo>
                    <a:pt x="385711" y="3678085"/>
                  </a:lnTo>
                  <a:lnTo>
                    <a:pt x="387032" y="3688143"/>
                  </a:lnTo>
                  <a:lnTo>
                    <a:pt x="391210" y="3684778"/>
                  </a:lnTo>
                  <a:lnTo>
                    <a:pt x="393293" y="3679482"/>
                  </a:lnTo>
                  <a:lnTo>
                    <a:pt x="393255" y="3675926"/>
                  </a:lnTo>
                  <a:lnTo>
                    <a:pt x="399440" y="3673729"/>
                  </a:lnTo>
                  <a:lnTo>
                    <a:pt x="400926" y="3671227"/>
                  </a:lnTo>
                  <a:close/>
                </a:path>
                <a:path w="4531359" h="3688715">
                  <a:moveTo>
                    <a:pt x="3545586" y="345973"/>
                  </a:moveTo>
                  <a:lnTo>
                    <a:pt x="3537648" y="344741"/>
                  </a:lnTo>
                  <a:lnTo>
                    <a:pt x="3534943" y="351282"/>
                  </a:lnTo>
                  <a:lnTo>
                    <a:pt x="3540760" y="348729"/>
                  </a:lnTo>
                  <a:lnTo>
                    <a:pt x="3545586" y="345973"/>
                  </a:lnTo>
                  <a:close/>
                </a:path>
                <a:path w="4531359" h="3688715">
                  <a:moveTo>
                    <a:pt x="3546945" y="345389"/>
                  </a:moveTo>
                  <a:lnTo>
                    <a:pt x="3546551" y="345427"/>
                  </a:lnTo>
                  <a:lnTo>
                    <a:pt x="3545586" y="345973"/>
                  </a:lnTo>
                  <a:lnTo>
                    <a:pt x="3545890" y="346024"/>
                  </a:lnTo>
                  <a:lnTo>
                    <a:pt x="3546945" y="345389"/>
                  </a:lnTo>
                  <a:close/>
                </a:path>
                <a:path w="4531359" h="3688715">
                  <a:moveTo>
                    <a:pt x="3566909" y="337832"/>
                  </a:moveTo>
                  <a:lnTo>
                    <a:pt x="3561664" y="338543"/>
                  </a:lnTo>
                  <a:lnTo>
                    <a:pt x="3555060" y="341020"/>
                  </a:lnTo>
                  <a:lnTo>
                    <a:pt x="3551034" y="342938"/>
                  </a:lnTo>
                  <a:lnTo>
                    <a:pt x="3546945" y="345389"/>
                  </a:lnTo>
                  <a:lnTo>
                    <a:pt x="3556876" y="344538"/>
                  </a:lnTo>
                  <a:lnTo>
                    <a:pt x="3564407" y="345084"/>
                  </a:lnTo>
                  <a:lnTo>
                    <a:pt x="3564763" y="344538"/>
                  </a:lnTo>
                  <a:lnTo>
                    <a:pt x="3566871" y="341236"/>
                  </a:lnTo>
                  <a:lnTo>
                    <a:pt x="3566909" y="337832"/>
                  </a:lnTo>
                  <a:close/>
                </a:path>
                <a:path w="4531359" h="3688715">
                  <a:moveTo>
                    <a:pt x="3931513" y="742848"/>
                  </a:moveTo>
                  <a:lnTo>
                    <a:pt x="3930218" y="741527"/>
                  </a:lnTo>
                  <a:lnTo>
                    <a:pt x="3928808" y="740371"/>
                  </a:lnTo>
                  <a:lnTo>
                    <a:pt x="3927271" y="739368"/>
                  </a:lnTo>
                  <a:lnTo>
                    <a:pt x="3925874" y="743889"/>
                  </a:lnTo>
                  <a:lnTo>
                    <a:pt x="3927284" y="745058"/>
                  </a:lnTo>
                  <a:lnTo>
                    <a:pt x="3931513" y="742848"/>
                  </a:lnTo>
                  <a:close/>
                </a:path>
                <a:path w="4531359" h="3688715">
                  <a:moveTo>
                    <a:pt x="3933609" y="771080"/>
                  </a:moveTo>
                  <a:lnTo>
                    <a:pt x="3932631" y="769391"/>
                  </a:lnTo>
                  <a:lnTo>
                    <a:pt x="3931221" y="768350"/>
                  </a:lnTo>
                  <a:lnTo>
                    <a:pt x="3929367" y="767994"/>
                  </a:lnTo>
                  <a:lnTo>
                    <a:pt x="3933609" y="771080"/>
                  </a:lnTo>
                  <a:close/>
                </a:path>
                <a:path w="4531359" h="3688715">
                  <a:moveTo>
                    <a:pt x="3933761" y="764857"/>
                  </a:moveTo>
                  <a:lnTo>
                    <a:pt x="3929900" y="765632"/>
                  </a:lnTo>
                  <a:lnTo>
                    <a:pt x="3931221" y="765619"/>
                  </a:lnTo>
                  <a:lnTo>
                    <a:pt x="3932517" y="765352"/>
                  </a:lnTo>
                  <a:lnTo>
                    <a:pt x="3933761" y="764857"/>
                  </a:lnTo>
                  <a:close/>
                </a:path>
                <a:path w="4531359" h="3688715">
                  <a:moveTo>
                    <a:pt x="3934206" y="778814"/>
                  </a:moveTo>
                  <a:lnTo>
                    <a:pt x="3933126" y="775728"/>
                  </a:lnTo>
                  <a:lnTo>
                    <a:pt x="3929761" y="773137"/>
                  </a:lnTo>
                  <a:lnTo>
                    <a:pt x="3928072" y="771867"/>
                  </a:lnTo>
                  <a:lnTo>
                    <a:pt x="3929049" y="774623"/>
                  </a:lnTo>
                  <a:lnTo>
                    <a:pt x="3929570" y="777455"/>
                  </a:lnTo>
                  <a:lnTo>
                    <a:pt x="3929634" y="780376"/>
                  </a:lnTo>
                  <a:lnTo>
                    <a:pt x="3932872" y="780529"/>
                  </a:lnTo>
                  <a:lnTo>
                    <a:pt x="3934206" y="778814"/>
                  </a:lnTo>
                  <a:close/>
                </a:path>
                <a:path w="4531359" h="3688715">
                  <a:moveTo>
                    <a:pt x="3937597" y="704303"/>
                  </a:moveTo>
                  <a:lnTo>
                    <a:pt x="3934688" y="704367"/>
                  </a:lnTo>
                  <a:lnTo>
                    <a:pt x="3932097" y="705319"/>
                  </a:lnTo>
                  <a:lnTo>
                    <a:pt x="3936352" y="708025"/>
                  </a:lnTo>
                  <a:lnTo>
                    <a:pt x="3937597" y="704303"/>
                  </a:lnTo>
                  <a:close/>
                </a:path>
                <a:path w="4531359" h="3688715">
                  <a:moveTo>
                    <a:pt x="3938701" y="818591"/>
                  </a:moveTo>
                  <a:lnTo>
                    <a:pt x="3935488" y="815936"/>
                  </a:lnTo>
                  <a:lnTo>
                    <a:pt x="3934739" y="819416"/>
                  </a:lnTo>
                  <a:lnTo>
                    <a:pt x="3932504" y="822490"/>
                  </a:lnTo>
                  <a:lnTo>
                    <a:pt x="3933660" y="825411"/>
                  </a:lnTo>
                  <a:lnTo>
                    <a:pt x="3937050" y="826770"/>
                  </a:lnTo>
                  <a:lnTo>
                    <a:pt x="3938549" y="823315"/>
                  </a:lnTo>
                  <a:lnTo>
                    <a:pt x="3938651" y="820166"/>
                  </a:lnTo>
                  <a:lnTo>
                    <a:pt x="3938701" y="818591"/>
                  </a:lnTo>
                  <a:close/>
                </a:path>
                <a:path w="4531359" h="3688715">
                  <a:moveTo>
                    <a:pt x="3949077" y="801827"/>
                  </a:moveTo>
                  <a:lnTo>
                    <a:pt x="3943705" y="792441"/>
                  </a:lnTo>
                  <a:lnTo>
                    <a:pt x="3940111" y="791959"/>
                  </a:lnTo>
                  <a:lnTo>
                    <a:pt x="3938168" y="794766"/>
                  </a:lnTo>
                  <a:lnTo>
                    <a:pt x="3938676" y="799757"/>
                  </a:lnTo>
                  <a:lnTo>
                    <a:pt x="3936885" y="798144"/>
                  </a:lnTo>
                  <a:lnTo>
                    <a:pt x="3931221" y="797966"/>
                  </a:lnTo>
                  <a:lnTo>
                    <a:pt x="3933977" y="803706"/>
                  </a:lnTo>
                  <a:lnTo>
                    <a:pt x="3933393" y="807034"/>
                  </a:lnTo>
                  <a:lnTo>
                    <a:pt x="3934269" y="803770"/>
                  </a:lnTo>
                  <a:lnTo>
                    <a:pt x="3936758" y="801966"/>
                  </a:lnTo>
                  <a:lnTo>
                    <a:pt x="3939946" y="803948"/>
                  </a:lnTo>
                  <a:lnTo>
                    <a:pt x="3939679" y="801611"/>
                  </a:lnTo>
                  <a:lnTo>
                    <a:pt x="3949077" y="801827"/>
                  </a:lnTo>
                  <a:close/>
                </a:path>
                <a:path w="4531359" h="3688715">
                  <a:moveTo>
                    <a:pt x="3953433" y="787615"/>
                  </a:moveTo>
                  <a:lnTo>
                    <a:pt x="3946550" y="788098"/>
                  </a:lnTo>
                  <a:lnTo>
                    <a:pt x="3944950" y="790409"/>
                  </a:lnTo>
                  <a:lnTo>
                    <a:pt x="3941076" y="791171"/>
                  </a:lnTo>
                  <a:lnTo>
                    <a:pt x="3944823" y="791451"/>
                  </a:lnTo>
                  <a:lnTo>
                    <a:pt x="3947871" y="795642"/>
                  </a:lnTo>
                  <a:lnTo>
                    <a:pt x="3953433" y="787615"/>
                  </a:lnTo>
                  <a:close/>
                </a:path>
                <a:path w="4531359" h="3688715">
                  <a:moveTo>
                    <a:pt x="3958920" y="693674"/>
                  </a:moveTo>
                  <a:lnTo>
                    <a:pt x="3956240" y="692899"/>
                  </a:lnTo>
                  <a:lnTo>
                    <a:pt x="3953548" y="692772"/>
                  </a:lnTo>
                  <a:lnTo>
                    <a:pt x="3950805" y="693293"/>
                  </a:lnTo>
                  <a:lnTo>
                    <a:pt x="3950639" y="699439"/>
                  </a:lnTo>
                  <a:lnTo>
                    <a:pt x="3957167" y="697763"/>
                  </a:lnTo>
                  <a:lnTo>
                    <a:pt x="3958920" y="693674"/>
                  </a:lnTo>
                  <a:close/>
                </a:path>
                <a:path w="4531359" h="3688715">
                  <a:moveTo>
                    <a:pt x="3965410" y="692188"/>
                  </a:moveTo>
                  <a:lnTo>
                    <a:pt x="3965359" y="689063"/>
                  </a:lnTo>
                  <a:lnTo>
                    <a:pt x="3961549" y="688289"/>
                  </a:lnTo>
                  <a:lnTo>
                    <a:pt x="3961244" y="690854"/>
                  </a:lnTo>
                  <a:lnTo>
                    <a:pt x="3960990" y="693432"/>
                  </a:lnTo>
                  <a:lnTo>
                    <a:pt x="3960749" y="696023"/>
                  </a:lnTo>
                  <a:lnTo>
                    <a:pt x="3963466" y="694690"/>
                  </a:lnTo>
                  <a:lnTo>
                    <a:pt x="3965410" y="692188"/>
                  </a:lnTo>
                  <a:close/>
                </a:path>
                <a:path w="4531359" h="3688715">
                  <a:moveTo>
                    <a:pt x="3973423" y="686320"/>
                  </a:moveTo>
                  <a:lnTo>
                    <a:pt x="3972153" y="686054"/>
                  </a:lnTo>
                  <a:lnTo>
                    <a:pt x="3970858" y="685927"/>
                  </a:lnTo>
                  <a:lnTo>
                    <a:pt x="3969562" y="685927"/>
                  </a:lnTo>
                  <a:lnTo>
                    <a:pt x="3973423" y="686320"/>
                  </a:lnTo>
                  <a:close/>
                </a:path>
                <a:path w="4531359" h="3688715">
                  <a:moveTo>
                    <a:pt x="3974452" y="689051"/>
                  </a:moveTo>
                  <a:lnTo>
                    <a:pt x="3973360" y="687692"/>
                  </a:lnTo>
                  <a:lnTo>
                    <a:pt x="3971950" y="687171"/>
                  </a:lnTo>
                  <a:lnTo>
                    <a:pt x="3970197" y="687501"/>
                  </a:lnTo>
                  <a:lnTo>
                    <a:pt x="3974452" y="689051"/>
                  </a:lnTo>
                  <a:close/>
                </a:path>
                <a:path w="4531359" h="3688715">
                  <a:moveTo>
                    <a:pt x="3993413" y="677075"/>
                  </a:moveTo>
                  <a:lnTo>
                    <a:pt x="3992232" y="675144"/>
                  </a:lnTo>
                  <a:lnTo>
                    <a:pt x="3987990" y="675144"/>
                  </a:lnTo>
                  <a:lnTo>
                    <a:pt x="3989730" y="675982"/>
                  </a:lnTo>
                  <a:lnTo>
                    <a:pt x="3991533" y="676630"/>
                  </a:lnTo>
                  <a:lnTo>
                    <a:pt x="3993413" y="677075"/>
                  </a:lnTo>
                  <a:close/>
                </a:path>
                <a:path w="4531359" h="3688715">
                  <a:moveTo>
                    <a:pt x="3995458" y="670090"/>
                  </a:moveTo>
                  <a:lnTo>
                    <a:pt x="3994061" y="669975"/>
                  </a:lnTo>
                  <a:lnTo>
                    <a:pt x="3992626" y="670090"/>
                  </a:lnTo>
                  <a:lnTo>
                    <a:pt x="3991216" y="670090"/>
                  </a:lnTo>
                  <a:lnTo>
                    <a:pt x="3994162" y="672350"/>
                  </a:lnTo>
                  <a:lnTo>
                    <a:pt x="3994366" y="670382"/>
                  </a:lnTo>
                  <a:lnTo>
                    <a:pt x="3995458" y="670090"/>
                  </a:lnTo>
                  <a:close/>
                </a:path>
                <a:path w="4531359" h="3688715">
                  <a:moveTo>
                    <a:pt x="4020286" y="663143"/>
                  </a:moveTo>
                  <a:lnTo>
                    <a:pt x="4019359" y="661631"/>
                  </a:lnTo>
                  <a:lnTo>
                    <a:pt x="4018203" y="660336"/>
                  </a:lnTo>
                  <a:lnTo>
                    <a:pt x="4016794" y="659269"/>
                  </a:lnTo>
                  <a:lnTo>
                    <a:pt x="4017238" y="663702"/>
                  </a:lnTo>
                  <a:lnTo>
                    <a:pt x="4015702" y="664476"/>
                  </a:lnTo>
                  <a:lnTo>
                    <a:pt x="4012171" y="661593"/>
                  </a:lnTo>
                  <a:lnTo>
                    <a:pt x="4011599" y="664857"/>
                  </a:lnTo>
                  <a:lnTo>
                    <a:pt x="4013022" y="666635"/>
                  </a:lnTo>
                  <a:lnTo>
                    <a:pt x="4016413" y="665848"/>
                  </a:lnTo>
                  <a:lnTo>
                    <a:pt x="4020286" y="663143"/>
                  </a:lnTo>
                  <a:close/>
                </a:path>
                <a:path w="4531359" h="3688715">
                  <a:moveTo>
                    <a:pt x="4023360" y="658660"/>
                  </a:moveTo>
                  <a:lnTo>
                    <a:pt x="4022674" y="658088"/>
                  </a:lnTo>
                  <a:lnTo>
                    <a:pt x="4020172" y="659231"/>
                  </a:lnTo>
                  <a:lnTo>
                    <a:pt x="4023360" y="658660"/>
                  </a:lnTo>
                  <a:close/>
                </a:path>
                <a:path w="4531359" h="3688715">
                  <a:moveTo>
                    <a:pt x="4025315" y="659726"/>
                  </a:moveTo>
                  <a:lnTo>
                    <a:pt x="4024541" y="658444"/>
                  </a:lnTo>
                  <a:lnTo>
                    <a:pt x="4023360" y="658660"/>
                  </a:lnTo>
                  <a:lnTo>
                    <a:pt x="4025049" y="660057"/>
                  </a:lnTo>
                  <a:lnTo>
                    <a:pt x="4025315" y="659726"/>
                  </a:lnTo>
                  <a:close/>
                </a:path>
                <a:path w="4531359" h="3688715">
                  <a:moveTo>
                    <a:pt x="4026217" y="661009"/>
                  </a:moveTo>
                  <a:lnTo>
                    <a:pt x="4025049" y="660057"/>
                  </a:lnTo>
                  <a:lnTo>
                    <a:pt x="4022483" y="663105"/>
                  </a:lnTo>
                  <a:lnTo>
                    <a:pt x="4026217" y="661009"/>
                  </a:lnTo>
                  <a:close/>
                </a:path>
                <a:path w="4531359" h="3688715">
                  <a:moveTo>
                    <a:pt x="4035221" y="649185"/>
                  </a:moveTo>
                  <a:lnTo>
                    <a:pt x="4033520" y="643407"/>
                  </a:lnTo>
                  <a:lnTo>
                    <a:pt x="4026128" y="645223"/>
                  </a:lnTo>
                  <a:lnTo>
                    <a:pt x="4023245" y="648804"/>
                  </a:lnTo>
                  <a:lnTo>
                    <a:pt x="4027119" y="649960"/>
                  </a:lnTo>
                  <a:lnTo>
                    <a:pt x="4031361" y="651573"/>
                  </a:lnTo>
                  <a:lnTo>
                    <a:pt x="4035221" y="649185"/>
                  </a:lnTo>
                  <a:close/>
                </a:path>
                <a:path w="4531359" h="3688715">
                  <a:moveTo>
                    <a:pt x="4035704" y="657326"/>
                  </a:moveTo>
                  <a:lnTo>
                    <a:pt x="4033266" y="654519"/>
                  </a:lnTo>
                  <a:lnTo>
                    <a:pt x="4029989" y="654367"/>
                  </a:lnTo>
                  <a:lnTo>
                    <a:pt x="4027589" y="657326"/>
                  </a:lnTo>
                  <a:lnTo>
                    <a:pt x="4031462" y="658114"/>
                  </a:lnTo>
                  <a:lnTo>
                    <a:pt x="4035704" y="657326"/>
                  </a:lnTo>
                  <a:close/>
                </a:path>
                <a:path w="4531359" h="3688715">
                  <a:moveTo>
                    <a:pt x="4036834" y="650748"/>
                  </a:moveTo>
                  <a:lnTo>
                    <a:pt x="4032961" y="652297"/>
                  </a:lnTo>
                  <a:lnTo>
                    <a:pt x="4034320" y="651954"/>
                  </a:lnTo>
                  <a:lnTo>
                    <a:pt x="4035615" y="651433"/>
                  </a:lnTo>
                  <a:lnTo>
                    <a:pt x="4036834" y="650748"/>
                  </a:lnTo>
                  <a:close/>
                </a:path>
                <a:path w="4531359" h="3688715">
                  <a:moveTo>
                    <a:pt x="4046563" y="656920"/>
                  </a:moveTo>
                  <a:lnTo>
                    <a:pt x="4045826" y="651929"/>
                  </a:lnTo>
                  <a:lnTo>
                    <a:pt x="4041165" y="651852"/>
                  </a:lnTo>
                  <a:lnTo>
                    <a:pt x="4038447" y="655370"/>
                  </a:lnTo>
                  <a:lnTo>
                    <a:pt x="4040911" y="657085"/>
                  </a:lnTo>
                  <a:lnTo>
                    <a:pt x="4043629" y="657606"/>
                  </a:lnTo>
                  <a:lnTo>
                    <a:pt x="4046563" y="656920"/>
                  </a:lnTo>
                  <a:close/>
                </a:path>
                <a:path w="4531359" h="3688715">
                  <a:moveTo>
                    <a:pt x="4049941" y="650379"/>
                  </a:moveTo>
                  <a:lnTo>
                    <a:pt x="4049191" y="648055"/>
                  </a:lnTo>
                  <a:lnTo>
                    <a:pt x="4045318" y="648449"/>
                  </a:lnTo>
                  <a:lnTo>
                    <a:pt x="4046778" y="649300"/>
                  </a:lnTo>
                  <a:lnTo>
                    <a:pt x="4048328" y="649935"/>
                  </a:lnTo>
                  <a:lnTo>
                    <a:pt x="4049941" y="650379"/>
                  </a:lnTo>
                  <a:close/>
                </a:path>
                <a:path w="4531359" h="3688715">
                  <a:moveTo>
                    <a:pt x="4056176" y="633336"/>
                  </a:moveTo>
                  <a:lnTo>
                    <a:pt x="4052125" y="629691"/>
                  </a:lnTo>
                  <a:lnTo>
                    <a:pt x="4044492" y="634796"/>
                  </a:lnTo>
                  <a:lnTo>
                    <a:pt x="4040276" y="635660"/>
                  </a:lnTo>
                  <a:lnTo>
                    <a:pt x="4045686" y="635342"/>
                  </a:lnTo>
                  <a:lnTo>
                    <a:pt x="4051820" y="638035"/>
                  </a:lnTo>
                  <a:lnTo>
                    <a:pt x="4056176" y="633336"/>
                  </a:lnTo>
                  <a:close/>
                </a:path>
                <a:path w="4531359" h="3688715">
                  <a:moveTo>
                    <a:pt x="4064292" y="639152"/>
                  </a:moveTo>
                  <a:lnTo>
                    <a:pt x="4061536" y="636752"/>
                  </a:lnTo>
                  <a:lnTo>
                    <a:pt x="4057637" y="636892"/>
                  </a:lnTo>
                  <a:lnTo>
                    <a:pt x="4051770" y="638187"/>
                  </a:lnTo>
                  <a:lnTo>
                    <a:pt x="4042295" y="639787"/>
                  </a:lnTo>
                  <a:lnTo>
                    <a:pt x="4051884" y="641096"/>
                  </a:lnTo>
                  <a:lnTo>
                    <a:pt x="4047325" y="641083"/>
                  </a:lnTo>
                  <a:lnTo>
                    <a:pt x="4042626" y="640372"/>
                  </a:lnTo>
                  <a:lnTo>
                    <a:pt x="4039527" y="644563"/>
                  </a:lnTo>
                  <a:lnTo>
                    <a:pt x="4045000" y="646684"/>
                  </a:lnTo>
                  <a:lnTo>
                    <a:pt x="4052836" y="646074"/>
                  </a:lnTo>
                  <a:lnTo>
                    <a:pt x="4060202" y="643369"/>
                  </a:lnTo>
                  <a:lnTo>
                    <a:pt x="4064292" y="639152"/>
                  </a:lnTo>
                  <a:close/>
                </a:path>
                <a:path w="4531359" h="3688715">
                  <a:moveTo>
                    <a:pt x="4116895" y="31711"/>
                  </a:moveTo>
                  <a:lnTo>
                    <a:pt x="4114228" y="29654"/>
                  </a:lnTo>
                  <a:lnTo>
                    <a:pt x="4111383" y="29400"/>
                  </a:lnTo>
                  <a:lnTo>
                    <a:pt x="4108348" y="30937"/>
                  </a:lnTo>
                  <a:lnTo>
                    <a:pt x="4111193" y="31229"/>
                  </a:lnTo>
                  <a:lnTo>
                    <a:pt x="4114050" y="31496"/>
                  </a:lnTo>
                  <a:lnTo>
                    <a:pt x="4116895" y="31711"/>
                  </a:lnTo>
                  <a:close/>
                </a:path>
                <a:path w="4531359" h="3688715">
                  <a:moveTo>
                    <a:pt x="4126522" y="583412"/>
                  </a:moveTo>
                  <a:lnTo>
                    <a:pt x="4122267" y="583412"/>
                  </a:lnTo>
                  <a:lnTo>
                    <a:pt x="4117975" y="586117"/>
                  </a:lnTo>
                  <a:lnTo>
                    <a:pt x="4120896" y="585444"/>
                  </a:lnTo>
                  <a:lnTo>
                    <a:pt x="4123740" y="584542"/>
                  </a:lnTo>
                  <a:lnTo>
                    <a:pt x="4126522" y="583412"/>
                  </a:lnTo>
                  <a:close/>
                </a:path>
                <a:path w="4531359" h="3688715">
                  <a:moveTo>
                    <a:pt x="4133773" y="584949"/>
                  </a:moveTo>
                  <a:lnTo>
                    <a:pt x="4129760" y="583184"/>
                  </a:lnTo>
                  <a:lnTo>
                    <a:pt x="4125633" y="584415"/>
                  </a:lnTo>
                  <a:lnTo>
                    <a:pt x="4121734" y="585724"/>
                  </a:lnTo>
                  <a:lnTo>
                    <a:pt x="4126293" y="584390"/>
                  </a:lnTo>
                  <a:lnTo>
                    <a:pt x="4129989" y="589559"/>
                  </a:lnTo>
                  <a:lnTo>
                    <a:pt x="4133773" y="584949"/>
                  </a:lnTo>
                  <a:close/>
                </a:path>
                <a:path w="4531359" h="3688715">
                  <a:moveTo>
                    <a:pt x="4134091" y="594271"/>
                  </a:moveTo>
                  <a:lnTo>
                    <a:pt x="4132656" y="594398"/>
                  </a:lnTo>
                  <a:lnTo>
                    <a:pt x="4131233" y="594525"/>
                  </a:lnTo>
                  <a:lnTo>
                    <a:pt x="4129798" y="594652"/>
                  </a:lnTo>
                  <a:lnTo>
                    <a:pt x="4131068" y="595909"/>
                  </a:lnTo>
                  <a:lnTo>
                    <a:pt x="4132503" y="596938"/>
                  </a:lnTo>
                  <a:lnTo>
                    <a:pt x="4134091" y="597750"/>
                  </a:lnTo>
                  <a:lnTo>
                    <a:pt x="4134091" y="594271"/>
                  </a:lnTo>
                  <a:close/>
                </a:path>
                <a:path w="4531359" h="3688715">
                  <a:moveTo>
                    <a:pt x="4137380" y="601992"/>
                  </a:moveTo>
                  <a:lnTo>
                    <a:pt x="4134053" y="601141"/>
                  </a:lnTo>
                  <a:lnTo>
                    <a:pt x="4130979" y="599338"/>
                  </a:lnTo>
                  <a:lnTo>
                    <a:pt x="4128503" y="596963"/>
                  </a:lnTo>
                  <a:lnTo>
                    <a:pt x="4128147" y="600316"/>
                  </a:lnTo>
                  <a:lnTo>
                    <a:pt x="4130230" y="602462"/>
                  </a:lnTo>
                  <a:lnTo>
                    <a:pt x="4133558" y="602386"/>
                  </a:lnTo>
                  <a:lnTo>
                    <a:pt x="4137380" y="601992"/>
                  </a:lnTo>
                  <a:close/>
                </a:path>
                <a:path w="4531359" h="3688715">
                  <a:moveTo>
                    <a:pt x="4139577" y="599262"/>
                  </a:moveTo>
                  <a:lnTo>
                    <a:pt x="4136999" y="597979"/>
                  </a:lnTo>
                  <a:lnTo>
                    <a:pt x="4135704" y="597331"/>
                  </a:lnTo>
                  <a:lnTo>
                    <a:pt x="4134459" y="600024"/>
                  </a:lnTo>
                  <a:lnTo>
                    <a:pt x="4135742" y="600659"/>
                  </a:lnTo>
                  <a:lnTo>
                    <a:pt x="4139577" y="599262"/>
                  </a:lnTo>
                  <a:close/>
                </a:path>
                <a:path w="4531359" h="3688715">
                  <a:moveTo>
                    <a:pt x="4148709" y="81991"/>
                  </a:moveTo>
                  <a:lnTo>
                    <a:pt x="4147502" y="80733"/>
                  </a:lnTo>
                  <a:lnTo>
                    <a:pt x="4146219" y="79578"/>
                  </a:lnTo>
                  <a:lnTo>
                    <a:pt x="4144848" y="78511"/>
                  </a:lnTo>
                  <a:lnTo>
                    <a:pt x="4138828" y="73952"/>
                  </a:lnTo>
                  <a:lnTo>
                    <a:pt x="4130141" y="74574"/>
                  </a:lnTo>
                  <a:lnTo>
                    <a:pt x="4119029" y="64566"/>
                  </a:lnTo>
                  <a:lnTo>
                    <a:pt x="4114647" y="57086"/>
                  </a:lnTo>
                  <a:lnTo>
                    <a:pt x="4106151" y="60718"/>
                  </a:lnTo>
                  <a:lnTo>
                    <a:pt x="4108208" y="67703"/>
                  </a:lnTo>
                  <a:lnTo>
                    <a:pt x="4117238" y="72237"/>
                  </a:lnTo>
                  <a:lnTo>
                    <a:pt x="4123690" y="73964"/>
                  </a:lnTo>
                  <a:lnTo>
                    <a:pt x="4129709" y="76200"/>
                  </a:lnTo>
                  <a:lnTo>
                    <a:pt x="4136110" y="79044"/>
                  </a:lnTo>
                  <a:lnTo>
                    <a:pt x="4142562" y="81368"/>
                  </a:lnTo>
                  <a:lnTo>
                    <a:pt x="4148709" y="81991"/>
                  </a:lnTo>
                  <a:close/>
                </a:path>
                <a:path w="4531359" h="3688715">
                  <a:moveTo>
                    <a:pt x="4149140" y="576478"/>
                  </a:moveTo>
                  <a:lnTo>
                    <a:pt x="4146004" y="575805"/>
                  </a:lnTo>
                  <a:lnTo>
                    <a:pt x="4142917" y="577088"/>
                  </a:lnTo>
                  <a:lnTo>
                    <a:pt x="4140974" y="579577"/>
                  </a:lnTo>
                  <a:lnTo>
                    <a:pt x="4143959" y="579234"/>
                  </a:lnTo>
                  <a:lnTo>
                    <a:pt x="4146677" y="578205"/>
                  </a:lnTo>
                  <a:lnTo>
                    <a:pt x="4149140" y="576478"/>
                  </a:lnTo>
                  <a:close/>
                </a:path>
                <a:path w="4531359" h="3688715">
                  <a:moveTo>
                    <a:pt x="4154030" y="556742"/>
                  </a:moveTo>
                  <a:lnTo>
                    <a:pt x="4153281" y="551357"/>
                  </a:lnTo>
                  <a:lnTo>
                    <a:pt x="4151007" y="552716"/>
                  </a:lnTo>
                  <a:lnTo>
                    <a:pt x="4148607" y="555586"/>
                  </a:lnTo>
                  <a:lnTo>
                    <a:pt x="4150245" y="556755"/>
                  </a:lnTo>
                  <a:lnTo>
                    <a:pt x="4152049" y="557149"/>
                  </a:lnTo>
                  <a:lnTo>
                    <a:pt x="4154030" y="556742"/>
                  </a:lnTo>
                  <a:close/>
                </a:path>
                <a:path w="4531359" h="3688715">
                  <a:moveTo>
                    <a:pt x="4175417" y="536600"/>
                  </a:moveTo>
                  <a:lnTo>
                    <a:pt x="4173855" y="534682"/>
                  </a:lnTo>
                  <a:lnTo>
                    <a:pt x="4169778" y="533412"/>
                  </a:lnTo>
                  <a:lnTo>
                    <a:pt x="4168838" y="535889"/>
                  </a:lnTo>
                  <a:lnTo>
                    <a:pt x="4170781" y="538238"/>
                  </a:lnTo>
                  <a:lnTo>
                    <a:pt x="4175417" y="536600"/>
                  </a:lnTo>
                  <a:close/>
                </a:path>
                <a:path w="4531359" h="3688715">
                  <a:moveTo>
                    <a:pt x="4180687" y="541616"/>
                  </a:moveTo>
                  <a:lnTo>
                    <a:pt x="4175480" y="539242"/>
                  </a:lnTo>
                  <a:lnTo>
                    <a:pt x="4169232" y="540181"/>
                  </a:lnTo>
                  <a:lnTo>
                    <a:pt x="4166768" y="545884"/>
                  </a:lnTo>
                  <a:lnTo>
                    <a:pt x="4170629" y="545096"/>
                  </a:lnTo>
                  <a:lnTo>
                    <a:pt x="4173791" y="543394"/>
                  </a:lnTo>
                  <a:lnTo>
                    <a:pt x="4177144" y="542226"/>
                  </a:lnTo>
                  <a:lnTo>
                    <a:pt x="4180687" y="541616"/>
                  </a:lnTo>
                  <a:close/>
                </a:path>
                <a:path w="4531359" h="3688715">
                  <a:moveTo>
                    <a:pt x="4184599" y="532358"/>
                  </a:moveTo>
                  <a:lnTo>
                    <a:pt x="4180738" y="533908"/>
                  </a:lnTo>
                  <a:lnTo>
                    <a:pt x="4182084" y="533565"/>
                  </a:lnTo>
                  <a:lnTo>
                    <a:pt x="4183380" y="533057"/>
                  </a:lnTo>
                  <a:lnTo>
                    <a:pt x="4184599" y="532358"/>
                  </a:lnTo>
                  <a:close/>
                </a:path>
                <a:path w="4531359" h="3688715">
                  <a:moveTo>
                    <a:pt x="4187837" y="530428"/>
                  </a:moveTo>
                  <a:lnTo>
                    <a:pt x="4186250" y="529945"/>
                  </a:lnTo>
                  <a:lnTo>
                    <a:pt x="4184815" y="530326"/>
                  </a:lnTo>
                  <a:lnTo>
                    <a:pt x="4183532" y="531596"/>
                  </a:lnTo>
                  <a:lnTo>
                    <a:pt x="4187837" y="530428"/>
                  </a:lnTo>
                  <a:close/>
                </a:path>
                <a:path w="4531359" h="3688715">
                  <a:moveTo>
                    <a:pt x="4189869" y="461441"/>
                  </a:moveTo>
                  <a:lnTo>
                    <a:pt x="4187888" y="456539"/>
                  </a:lnTo>
                  <a:lnTo>
                    <a:pt x="4185793" y="457428"/>
                  </a:lnTo>
                  <a:lnTo>
                    <a:pt x="4183977" y="458724"/>
                  </a:lnTo>
                  <a:lnTo>
                    <a:pt x="4182453" y="460413"/>
                  </a:lnTo>
                  <a:lnTo>
                    <a:pt x="4181398" y="461606"/>
                  </a:lnTo>
                  <a:lnTo>
                    <a:pt x="4180484" y="462889"/>
                  </a:lnTo>
                  <a:lnTo>
                    <a:pt x="4179722" y="464286"/>
                  </a:lnTo>
                  <a:lnTo>
                    <a:pt x="4184739" y="467258"/>
                  </a:lnTo>
                  <a:lnTo>
                    <a:pt x="4189869" y="461441"/>
                  </a:lnTo>
                  <a:close/>
                </a:path>
                <a:path w="4531359" h="3688715">
                  <a:moveTo>
                    <a:pt x="4197718" y="455345"/>
                  </a:moveTo>
                  <a:lnTo>
                    <a:pt x="4194302" y="453351"/>
                  </a:lnTo>
                  <a:lnTo>
                    <a:pt x="4189336" y="455650"/>
                  </a:lnTo>
                  <a:lnTo>
                    <a:pt x="4189984" y="459981"/>
                  </a:lnTo>
                  <a:lnTo>
                    <a:pt x="4193514" y="460730"/>
                  </a:lnTo>
                  <a:lnTo>
                    <a:pt x="4196423" y="458457"/>
                  </a:lnTo>
                  <a:lnTo>
                    <a:pt x="4197718" y="455345"/>
                  </a:lnTo>
                  <a:close/>
                </a:path>
                <a:path w="4531359" h="3688715">
                  <a:moveTo>
                    <a:pt x="4203522" y="507199"/>
                  </a:moveTo>
                  <a:lnTo>
                    <a:pt x="4200715" y="506552"/>
                  </a:lnTo>
                  <a:lnTo>
                    <a:pt x="4197985" y="506806"/>
                  </a:lnTo>
                  <a:lnTo>
                    <a:pt x="4195356" y="507974"/>
                  </a:lnTo>
                  <a:lnTo>
                    <a:pt x="4198074" y="507733"/>
                  </a:lnTo>
                  <a:lnTo>
                    <a:pt x="4200804" y="507479"/>
                  </a:lnTo>
                  <a:lnTo>
                    <a:pt x="4203522" y="507199"/>
                  </a:lnTo>
                  <a:close/>
                </a:path>
                <a:path w="4531359" h="3688715">
                  <a:moveTo>
                    <a:pt x="4218305" y="450316"/>
                  </a:moveTo>
                  <a:lnTo>
                    <a:pt x="4214736" y="450938"/>
                  </a:lnTo>
                  <a:lnTo>
                    <a:pt x="4213441" y="447776"/>
                  </a:lnTo>
                  <a:lnTo>
                    <a:pt x="4206989" y="447446"/>
                  </a:lnTo>
                  <a:lnTo>
                    <a:pt x="4205071" y="450075"/>
                  </a:lnTo>
                  <a:lnTo>
                    <a:pt x="4201693" y="449160"/>
                  </a:lnTo>
                  <a:lnTo>
                    <a:pt x="4203865" y="451726"/>
                  </a:lnTo>
                  <a:lnTo>
                    <a:pt x="4202950" y="452742"/>
                  </a:lnTo>
                  <a:lnTo>
                    <a:pt x="4198950" y="452247"/>
                  </a:lnTo>
                  <a:lnTo>
                    <a:pt x="4201261" y="454177"/>
                  </a:lnTo>
                  <a:lnTo>
                    <a:pt x="4198582" y="458050"/>
                  </a:lnTo>
                  <a:lnTo>
                    <a:pt x="4204398" y="453999"/>
                  </a:lnTo>
                  <a:lnTo>
                    <a:pt x="4213479" y="455993"/>
                  </a:lnTo>
                  <a:lnTo>
                    <a:pt x="4218305" y="450316"/>
                  </a:lnTo>
                  <a:close/>
                </a:path>
                <a:path w="4531359" h="3688715">
                  <a:moveTo>
                    <a:pt x="4222089" y="447586"/>
                  </a:moveTo>
                  <a:lnTo>
                    <a:pt x="4217695" y="446824"/>
                  </a:lnTo>
                  <a:lnTo>
                    <a:pt x="4216044" y="446824"/>
                  </a:lnTo>
                  <a:lnTo>
                    <a:pt x="4219537" y="450316"/>
                  </a:lnTo>
                  <a:lnTo>
                    <a:pt x="4222089" y="447586"/>
                  </a:lnTo>
                  <a:close/>
                </a:path>
                <a:path w="4531359" h="3688715">
                  <a:moveTo>
                    <a:pt x="4222166" y="494042"/>
                  </a:moveTo>
                  <a:lnTo>
                    <a:pt x="4217924" y="494436"/>
                  </a:lnTo>
                  <a:lnTo>
                    <a:pt x="4218965" y="498678"/>
                  </a:lnTo>
                  <a:lnTo>
                    <a:pt x="4222166" y="500126"/>
                  </a:lnTo>
                  <a:lnTo>
                    <a:pt x="4222166" y="494042"/>
                  </a:lnTo>
                  <a:close/>
                </a:path>
                <a:path w="4531359" h="3688715">
                  <a:moveTo>
                    <a:pt x="4241673" y="438746"/>
                  </a:moveTo>
                  <a:lnTo>
                    <a:pt x="4238180" y="437349"/>
                  </a:lnTo>
                  <a:lnTo>
                    <a:pt x="4234231" y="437299"/>
                  </a:lnTo>
                  <a:lnTo>
                    <a:pt x="4230878" y="439140"/>
                  </a:lnTo>
                  <a:lnTo>
                    <a:pt x="4235120" y="441071"/>
                  </a:lnTo>
                  <a:lnTo>
                    <a:pt x="4237710" y="441401"/>
                  </a:lnTo>
                  <a:lnTo>
                    <a:pt x="4239895" y="440626"/>
                  </a:lnTo>
                  <a:lnTo>
                    <a:pt x="4241673" y="438746"/>
                  </a:lnTo>
                  <a:close/>
                </a:path>
                <a:path w="4531359" h="3688715">
                  <a:moveTo>
                    <a:pt x="4242105" y="449554"/>
                  </a:moveTo>
                  <a:lnTo>
                    <a:pt x="4240327" y="449529"/>
                  </a:lnTo>
                  <a:lnTo>
                    <a:pt x="4238891" y="450176"/>
                  </a:lnTo>
                  <a:lnTo>
                    <a:pt x="4237812" y="451497"/>
                  </a:lnTo>
                  <a:lnTo>
                    <a:pt x="4242105" y="449554"/>
                  </a:lnTo>
                  <a:close/>
                </a:path>
                <a:path w="4531359" h="3688715">
                  <a:moveTo>
                    <a:pt x="4245711" y="442214"/>
                  </a:moveTo>
                  <a:lnTo>
                    <a:pt x="4242473" y="442175"/>
                  </a:lnTo>
                  <a:lnTo>
                    <a:pt x="4239742" y="443331"/>
                  </a:lnTo>
                  <a:lnTo>
                    <a:pt x="4237533" y="445706"/>
                  </a:lnTo>
                  <a:lnTo>
                    <a:pt x="4234548" y="442810"/>
                  </a:lnTo>
                  <a:lnTo>
                    <a:pt x="4229900" y="444677"/>
                  </a:lnTo>
                  <a:lnTo>
                    <a:pt x="4221683" y="451116"/>
                  </a:lnTo>
                  <a:lnTo>
                    <a:pt x="4227779" y="452589"/>
                  </a:lnTo>
                  <a:lnTo>
                    <a:pt x="4234980" y="450811"/>
                  </a:lnTo>
                  <a:lnTo>
                    <a:pt x="4241533" y="446963"/>
                  </a:lnTo>
                  <a:lnTo>
                    <a:pt x="4245711" y="442214"/>
                  </a:lnTo>
                  <a:close/>
                </a:path>
                <a:path w="4531359" h="3688715">
                  <a:moveTo>
                    <a:pt x="4250753" y="462737"/>
                  </a:moveTo>
                  <a:lnTo>
                    <a:pt x="4248061" y="460489"/>
                  </a:lnTo>
                  <a:lnTo>
                    <a:pt x="4243921" y="460438"/>
                  </a:lnTo>
                  <a:lnTo>
                    <a:pt x="4242638" y="464286"/>
                  </a:lnTo>
                  <a:lnTo>
                    <a:pt x="4245445" y="464235"/>
                  </a:lnTo>
                  <a:lnTo>
                    <a:pt x="4248137" y="463727"/>
                  </a:lnTo>
                  <a:lnTo>
                    <a:pt x="4250753" y="462737"/>
                  </a:lnTo>
                  <a:close/>
                </a:path>
                <a:path w="4531359" h="3688715">
                  <a:moveTo>
                    <a:pt x="4255059" y="432930"/>
                  </a:moveTo>
                  <a:lnTo>
                    <a:pt x="4251134" y="431927"/>
                  </a:lnTo>
                  <a:lnTo>
                    <a:pt x="4251833" y="431114"/>
                  </a:lnTo>
                  <a:lnTo>
                    <a:pt x="4254144" y="425310"/>
                  </a:lnTo>
                  <a:lnTo>
                    <a:pt x="4246410" y="422262"/>
                  </a:lnTo>
                  <a:lnTo>
                    <a:pt x="4244632" y="420941"/>
                  </a:lnTo>
                  <a:lnTo>
                    <a:pt x="4244848" y="423748"/>
                  </a:lnTo>
                  <a:lnTo>
                    <a:pt x="4244454" y="426440"/>
                  </a:lnTo>
                  <a:lnTo>
                    <a:pt x="4243451" y="429069"/>
                  </a:lnTo>
                  <a:lnTo>
                    <a:pt x="4240847" y="425970"/>
                  </a:lnTo>
                  <a:lnTo>
                    <a:pt x="4241025" y="425970"/>
                  </a:lnTo>
                  <a:lnTo>
                    <a:pt x="4241609" y="422859"/>
                  </a:lnTo>
                  <a:lnTo>
                    <a:pt x="4240200" y="422859"/>
                  </a:lnTo>
                  <a:lnTo>
                    <a:pt x="4236783" y="425970"/>
                  </a:lnTo>
                  <a:lnTo>
                    <a:pt x="4237126" y="425970"/>
                  </a:lnTo>
                  <a:lnTo>
                    <a:pt x="4230840" y="431863"/>
                  </a:lnTo>
                  <a:lnTo>
                    <a:pt x="4225290" y="434479"/>
                  </a:lnTo>
                  <a:lnTo>
                    <a:pt x="4230065" y="435902"/>
                  </a:lnTo>
                  <a:lnTo>
                    <a:pt x="4235259" y="434327"/>
                  </a:lnTo>
                  <a:lnTo>
                    <a:pt x="4240581" y="432346"/>
                  </a:lnTo>
                  <a:lnTo>
                    <a:pt x="4245762" y="432549"/>
                  </a:lnTo>
                  <a:lnTo>
                    <a:pt x="4243197" y="433793"/>
                  </a:lnTo>
                  <a:lnTo>
                    <a:pt x="4240492" y="434581"/>
                  </a:lnTo>
                  <a:lnTo>
                    <a:pt x="4237647" y="434873"/>
                  </a:lnTo>
                  <a:lnTo>
                    <a:pt x="4239958" y="437578"/>
                  </a:lnTo>
                  <a:lnTo>
                    <a:pt x="4245013" y="437349"/>
                  </a:lnTo>
                  <a:lnTo>
                    <a:pt x="4251185" y="436613"/>
                  </a:lnTo>
                  <a:lnTo>
                    <a:pt x="4255059" y="432930"/>
                  </a:lnTo>
                  <a:close/>
                </a:path>
                <a:path w="4531359" h="3688715">
                  <a:moveTo>
                    <a:pt x="4270641" y="460006"/>
                  </a:moveTo>
                  <a:lnTo>
                    <a:pt x="4267924" y="459778"/>
                  </a:lnTo>
                  <a:lnTo>
                    <a:pt x="4262526" y="459232"/>
                  </a:lnTo>
                  <a:lnTo>
                    <a:pt x="4258653" y="460781"/>
                  </a:lnTo>
                  <a:lnTo>
                    <a:pt x="4262666" y="461416"/>
                  </a:lnTo>
                  <a:lnTo>
                    <a:pt x="4266717" y="460933"/>
                  </a:lnTo>
                  <a:lnTo>
                    <a:pt x="4270641" y="460006"/>
                  </a:lnTo>
                  <a:close/>
                </a:path>
                <a:path w="4531359" h="3688715">
                  <a:moveTo>
                    <a:pt x="4284726" y="441731"/>
                  </a:moveTo>
                  <a:lnTo>
                    <a:pt x="4282414" y="439331"/>
                  </a:lnTo>
                  <a:lnTo>
                    <a:pt x="4277030" y="442569"/>
                  </a:lnTo>
                  <a:lnTo>
                    <a:pt x="4283176" y="444538"/>
                  </a:lnTo>
                  <a:lnTo>
                    <a:pt x="4284726" y="441731"/>
                  </a:lnTo>
                  <a:close/>
                </a:path>
                <a:path w="4531359" h="3688715">
                  <a:moveTo>
                    <a:pt x="4291647" y="424040"/>
                  </a:moveTo>
                  <a:lnTo>
                    <a:pt x="4288777" y="422554"/>
                  </a:lnTo>
                  <a:lnTo>
                    <a:pt x="4286072" y="422808"/>
                  </a:lnTo>
                  <a:lnTo>
                    <a:pt x="4283532" y="424815"/>
                  </a:lnTo>
                  <a:lnTo>
                    <a:pt x="4287786" y="425970"/>
                  </a:lnTo>
                  <a:lnTo>
                    <a:pt x="4291647" y="424040"/>
                  </a:lnTo>
                  <a:close/>
                </a:path>
                <a:path w="4531359" h="3688715">
                  <a:moveTo>
                    <a:pt x="4294162" y="431380"/>
                  </a:moveTo>
                  <a:lnTo>
                    <a:pt x="4286237" y="426250"/>
                  </a:lnTo>
                  <a:lnTo>
                    <a:pt x="4281170" y="425373"/>
                  </a:lnTo>
                  <a:lnTo>
                    <a:pt x="4276179" y="431634"/>
                  </a:lnTo>
                  <a:lnTo>
                    <a:pt x="4270032" y="434467"/>
                  </a:lnTo>
                  <a:lnTo>
                    <a:pt x="4265638" y="439102"/>
                  </a:lnTo>
                  <a:lnTo>
                    <a:pt x="4267479" y="436346"/>
                  </a:lnTo>
                  <a:lnTo>
                    <a:pt x="4269905" y="432904"/>
                  </a:lnTo>
                  <a:lnTo>
                    <a:pt x="4270514" y="432054"/>
                  </a:lnTo>
                  <a:lnTo>
                    <a:pt x="4270819" y="431355"/>
                  </a:lnTo>
                  <a:lnTo>
                    <a:pt x="4271683" y="429209"/>
                  </a:lnTo>
                  <a:lnTo>
                    <a:pt x="4267581" y="431355"/>
                  </a:lnTo>
                  <a:lnTo>
                    <a:pt x="4271099" y="426872"/>
                  </a:lnTo>
                  <a:lnTo>
                    <a:pt x="4269778" y="419989"/>
                  </a:lnTo>
                  <a:lnTo>
                    <a:pt x="4275036" y="416648"/>
                  </a:lnTo>
                  <a:lnTo>
                    <a:pt x="4276445" y="410870"/>
                  </a:lnTo>
                  <a:lnTo>
                    <a:pt x="4270349" y="410362"/>
                  </a:lnTo>
                  <a:lnTo>
                    <a:pt x="4263999" y="413550"/>
                  </a:lnTo>
                  <a:lnTo>
                    <a:pt x="4258653" y="418693"/>
                  </a:lnTo>
                  <a:lnTo>
                    <a:pt x="4255541" y="424027"/>
                  </a:lnTo>
                  <a:lnTo>
                    <a:pt x="4258272" y="424878"/>
                  </a:lnTo>
                  <a:lnTo>
                    <a:pt x="4260608" y="424230"/>
                  </a:lnTo>
                  <a:lnTo>
                    <a:pt x="4262526" y="422097"/>
                  </a:lnTo>
                  <a:lnTo>
                    <a:pt x="4267047" y="421271"/>
                  </a:lnTo>
                  <a:lnTo>
                    <a:pt x="4259351" y="424967"/>
                  </a:lnTo>
                  <a:lnTo>
                    <a:pt x="4258107" y="432054"/>
                  </a:lnTo>
                  <a:lnTo>
                    <a:pt x="4255541" y="432904"/>
                  </a:lnTo>
                  <a:lnTo>
                    <a:pt x="4256722" y="436765"/>
                  </a:lnTo>
                  <a:lnTo>
                    <a:pt x="4254220" y="437705"/>
                  </a:lnTo>
                  <a:lnTo>
                    <a:pt x="4251642" y="438226"/>
                  </a:lnTo>
                  <a:lnTo>
                    <a:pt x="4248988" y="438315"/>
                  </a:lnTo>
                  <a:lnTo>
                    <a:pt x="4253001" y="442709"/>
                  </a:lnTo>
                  <a:lnTo>
                    <a:pt x="4246080" y="444766"/>
                  </a:lnTo>
                  <a:lnTo>
                    <a:pt x="4245915" y="449160"/>
                  </a:lnTo>
                  <a:lnTo>
                    <a:pt x="4249534" y="445985"/>
                  </a:lnTo>
                  <a:lnTo>
                    <a:pt x="4254055" y="444157"/>
                  </a:lnTo>
                  <a:lnTo>
                    <a:pt x="4258653" y="442963"/>
                  </a:lnTo>
                  <a:lnTo>
                    <a:pt x="4257446" y="444347"/>
                  </a:lnTo>
                  <a:lnTo>
                    <a:pt x="4256278" y="445770"/>
                  </a:lnTo>
                  <a:lnTo>
                    <a:pt x="4255160" y="447230"/>
                  </a:lnTo>
                  <a:lnTo>
                    <a:pt x="4257510" y="447319"/>
                  </a:lnTo>
                  <a:lnTo>
                    <a:pt x="4260570" y="449529"/>
                  </a:lnTo>
                  <a:lnTo>
                    <a:pt x="4265790" y="447814"/>
                  </a:lnTo>
                  <a:lnTo>
                    <a:pt x="4267136" y="443204"/>
                  </a:lnTo>
                  <a:lnTo>
                    <a:pt x="4267441" y="442963"/>
                  </a:lnTo>
                  <a:lnTo>
                    <a:pt x="4269511" y="441426"/>
                  </a:lnTo>
                  <a:lnTo>
                    <a:pt x="4269105" y="450354"/>
                  </a:lnTo>
                  <a:lnTo>
                    <a:pt x="4273283" y="442671"/>
                  </a:lnTo>
                  <a:lnTo>
                    <a:pt x="4274426" y="441426"/>
                  </a:lnTo>
                  <a:lnTo>
                    <a:pt x="4276547" y="439102"/>
                  </a:lnTo>
                  <a:lnTo>
                    <a:pt x="4277588" y="437959"/>
                  </a:lnTo>
                  <a:lnTo>
                    <a:pt x="4281081" y="439000"/>
                  </a:lnTo>
                  <a:lnTo>
                    <a:pt x="4289260" y="438658"/>
                  </a:lnTo>
                  <a:lnTo>
                    <a:pt x="4289730" y="437959"/>
                  </a:lnTo>
                  <a:lnTo>
                    <a:pt x="4294162" y="431380"/>
                  </a:lnTo>
                  <a:close/>
                </a:path>
                <a:path w="4531359" h="3688715">
                  <a:moveTo>
                    <a:pt x="4305516" y="431393"/>
                  </a:moveTo>
                  <a:lnTo>
                    <a:pt x="4305122" y="425348"/>
                  </a:lnTo>
                  <a:lnTo>
                    <a:pt x="4299115" y="428815"/>
                  </a:lnTo>
                  <a:lnTo>
                    <a:pt x="4297400" y="431787"/>
                  </a:lnTo>
                  <a:lnTo>
                    <a:pt x="4300093" y="431431"/>
                  </a:lnTo>
                  <a:lnTo>
                    <a:pt x="4302798" y="431304"/>
                  </a:lnTo>
                  <a:lnTo>
                    <a:pt x="4305516" y="431393"/>
                  </a:lnTo>
                  <a:close/>
                </a:path>
                <a:path w="4531359" h="3688715">
                  <a:moveTo>
                    <a:pt x="4314914" y="427507"/>
                  </a:moveTo>
                  <a:lnTo>
                    <a:pt x="4313161" y="425297"/>
                  </a:lnTo>
                  <a:lnTo>
                    <a:pt x="4307624" y="421906"/>
                  </a:lnTo>
                  <a:lnTo>
                    <a:pt x="4306049" y="426351"/>
                  </a:lnTo>
                  <a:lnTo>
                    <a:pt x="4308475" y="428853"/>
                  </a:lnTo>
                  <a:lnTo>
                    <a:pt x="4311942" y="429514"/>
                  </a:lnTo>
                  <a:lnTo>
                    <a:pt x="4314914" y="427507"/>
                  </a:lnTo>
                  <a:close/>
                </a:path>
                <a:path w="4531359" h="3688715">
                  <a:moveTo>
                    <a:pt x="4336631" y="402374"/>
                  </a:moveTo>
                  <a:lnTo>
                    <a:pt x="4333684" y="402183"/>
                  </a:lnTo>
                  <a:lnTo>
                    <a:pt x="4333849" y="401459"/>
                  </a:lnTo>
                  <a:lnTo>
                    <a:pt x="4332630" y="402120"/>
                  </a:lnTo>
                  <a:lnTo>
                    <a:pt x="4326534" y="401726"/>
                  </a:lnTo>
                  <a:lnTo>
                    <a:pt x="4323270" y="400100"/>
                  </a:lnTo>
                  <a:lnTo>
                    <a:pt x="4319181" y="399059"/>
                  </a:lnTo>
                  <a:lnTo>
                    <a:pt x="4319473" y="401053"/>
                  </a:lnTo>
                  <a:lnTo>
                    <a:pt x="4320006" y="402259"/>
                  </a:lnTo>
                  <a:lnTo>
                    <a:pt x="4316692" y="398881"/>
                  </a:lnTo>
                  <a:lnTo>
                    <a:pt x="4319206" y="402132"/>
                  </a:lnTo>
                  <a:lnTo>
                    <a:pt x="4316285" y="402259"/>
                  </a:lnTo>
                  <a:lnTo>
                    <a:pt x="4311040" y="401370"/>
                  </a:lnTo>
                  <a:lnTo>
                    <a:pt x="4306646" y="401599"/>
                  </a:lnTo>
                  <a:lnTo>
                    <a:pt x="4309072" y="403758"/>
                  </a:lnTo>
                  <a:lnTo>
                    <a:pt x="4311891" y="404660"/>
                  </a:lnTo>
                  <a:lnTo>
                    <a:pt x="4315130" y="404304"/>
                  </a:lnTo>
                  <a:lnTo>
                    <a:pt x="4309288" y="406438"/>
                  </a:lnTo>
                  <a:lnTo>
                    <a:pt x="4308221" y="406247"/>
                  </a:lnTo>
                  <a:lnTo>
                    <a:pt x="4302963" y="405358"/>
                  </a:lnTo>
                  <a:lnTo>
                    <a:pt x="4296969" y="406628"/>
                  </a:lnTo>
                  <a:lnTo>
                    <a:pt x="4300766" y="406247"/>
                  </a:lnTo>
                  <a:lnTo>
                    <a:pt x="4301655" y="406908"/>
                  </a:lnTo>
                  <a:lnTo>
                    <a:pt x="4301210" y="410489"/>
                  </a:lnTo>
                  <a:lnTo>
                    <a:pt x="4305465" y="410108"/>
                  </a:lnTo>
                  <a:lnTo>
                    <a:pt x="4299801" y="411391"/>
                  </a:lnTo>
                  <a:lnTo>
                    <a:pt x="4299801" y="412686"/>
                  </a:lnTo>
                  <a:lnTo>
                    <a:pt x="4305465" y="413981"/>
                  </a:lnTo>
                  <a:lnTo>
                    <a:pt x="4302798" y="415023"/>
                  </a:lnTo>
                  <a:lnTo>
                    <a:pt x="4300093" y="415925"/>
                  </a:lnTo>
                  <a:lnTo>
                    <a:pt x="4297350" y="416687"/>
                  </a:lnTo>
                  <a:lnTo>
                    <a:pt x="4302176" y="419468"/>
                  </a:lnTo>
                  <a:lnTo>
                    <a:pt x="4307878" y="418249"/>
                  </a:lnTo>
                  <a:lnTo>
                    <a:pt x="4318012" y="412775"/>
                  </a:lnTo>
                  <a:lnTo>
                    <a:pt x="4324794" y="415848"/>
                  </a:lnTo>
                  <a:lnTo>
                    <a:pt x="4330611" y="414375"/>
                  </a:lnTo>
                  <a:lnTo>
                    <a:pt x="4325709" y="413245"/>
                  </a:lnTo>
                  <a:lnTo>
                    <a:pt x="4325620" y="412775"/>
                  </a:lnTo>
                  <a:lnTo>
                    <a:pt x="4325455" y="412026"/>
                  </a:lnTo>
                  <a:lnTo>
                    <a:pt x="4329862" y="410705"/>
                  </a:lnTo>
                  <a:lnTo>
                    <a:pt x="4330408" y="410108"/>
                  </a:lnTo>
                  <a:lnTo>
                    <a:pt x="4332376" y="407936"/>
                  </a:lnTo>
                  <a:lnTo>
                    <a:pt x="4332719" y="406438"/>
                  </a:lnTo>
                  <a:lnTo>
                    <a:pt x="4333037" y="405079"/>
                  </a:lnTo>
                  <a:lnTo>
                    <a:pt x="4333443" y="403288"/>
                  </a:lnTo>
                  <a:lnTo>
                    <a:pt x="4336631" y="402374"/>
                  </a:lnTo>
                  <a:close/>
                </a:path>
                <a:path w="4531359" h="3688715">
                  <a:moveTo>
                    <a:pt x="4347908" y="213182"/>
                  </a:moveTo>
                  <a:lnTo>
                    <a:pt x="4343895" y="211480"/>
                  </a:lnTo>
                  <a:lnTo>
                    <a:pt x="4339514" y="212102"/>
                  </a:lnTo>
                  <a:lnTo>
                    <a:pt x="4335551" y="213563"/>
                  </a:lnTo>
                  <a:lnTo>
                    <a:pt x="4338091" y="215519"/>
                  </a:lnTo>
                  <a:lnTo>
                    <a:pt x="4340796" y="217195"/>
                  </a:lnTo>
                  <a:lnTo>
                    <a:pt x="4343666" y="218605"/>
                  </a:lnTo>
                  <a:lnTo>
                    <a:pt x="4346372" y="217817"/>
                  </a:lnTo>
                  <a:lnTo>
                    <a:pt x="4347794" y="216014"/>
                  </a:lnTo>
                  <a:lnTo>
                    <a:pt x="4347908" y="213182"/>
                  </a:lnTo>
                  <a:close/>
                </a:path>
                <a:path w="4531359" h="3688715">
                  <a:moveTo>
                    <a:pt x="4353280" y="44069"/>
                  </a:moveTo>
                  <a:lnTo>
                    <a:pt x="4349293" y="42672"/>
                  </a:lnTo>
                  <a:lnTo>
                    <a:pt x="4344594" y="41630"/>
                  </a:lnTo>
                  <a:lnTo>
                    <a:pt x="4340872" y="44450"/>
                  </a:lnTo>
                  <a:lnTo>
                    <a:pt x="4343603" y="44551"/>
                  </a:lnTo>
                  <a:lnTo>
                    <a:pt x="4346333" y="44424"/>
                  </a:lnTo>
                  <a:lnTo>
                    <a:pt x="4349039" y="44069"/>
                  </a:lnTo>
                  <a:lnTo>
                    <a:pt x="4353280" y="44069"/>
                  </a:lnTo>
                  <a:close/>
                </a:path>
                <a:path w="4531359" h="3688715">
                  <a:moveTo>
                    <a:pt x="4357154" y="378358"/>
                  </a:moveTo>
                  <a:lnTo>
                    <a:pt x="4354449" y="378790"/>
                  </a:lnTo>
                  <a:lnTo>
                    <a:pt x="4351744" y="378790"/>
                  </a:lnTo>
                  <a:lnTo>
                    <a:pt x="4349039" y="378358"/>
                  </a:lnTo>
                  <a:lnTo>
                    <a:pt x="4349039" y="382231"/>
                  </a:lnTo>
                  <a:lnTo>
                    <a:pt x="4351655" y="380746"/>
                  </a:lnTo>
                  <a:lnTo>
                    <a:pt x="4354347" y="379450"/>
                  </a:lnTo>
                  <a:lnTo>
                    <a:pt x="4357154" y="378358"/>
                  </a:lnTo>
                  <a:close/>
                </a:path>
                <a:path w="4531359" h="3688715">
                  <a:moveTo>
                    <a:pt x="4368495" y="1155"/>
                  </a:moveTo>
                  <a:lnTo>
                    <a:pt x="4364494" y="812"/>
                  </a:lnTo>
                  <a:lnTo>
                    <a:pt x="4356506" y="0"/>
                  </a:lnTo>
                  <a:lnTo>
                    <a:pt x="4359186" y="825"/>
                  </a:lnTo>
                  <a:lnTo>
                    <a:pt x="4361891" y="1600"/>
                  </a:lnTo>
                  <a:lnTo>
                    <a:pt x="4364621" y="2324"/>
                  </a:lnTo>
                  <a:lnTo>
                    <a:pt x="4368495" y="1155"/>
                  </a:lnTo>
                  <a:close/>
                </a:path>
                <a:path w="4531359" h="3688715">
                  <a:moveTo>
                    <a:pt x="4371391" y="53403"/>
                  </a:moveTo>
                  <a:lnTo>
                    <a:pt x="4365968" y="52235"/>
                  </a:lnTo>
                  <a:lnTo>
                    <a:pt x="4359707" y="50457"/>
                  </a:lnTo>
                  <a:lnTo>
                    <a:pt x="4355160" y="54940"/>
                  </a:lnTo>
                  <a:lnTo>
                    <a:pt x="4359783" y="56108"/>
                  </a:lnTo>
                  <a:lnTo>
                    <a:pt x="4363745" y="55676"/>
                  </a:lnTo>
                  <a:lnTo>
                    <a:pt x="4367695" y="54889"/>
                  </a:lnTo>
                  <a:lnTo>
                    <a:pt x="4371391" y="53403"/>
                  </a:lnTo>
                  <a:close/>
                </a:path>
                <a:path w="4531359" h="3688715">
                  <a:moveTo>
                    <a:pt x="4378858" y="382231"/>
                  </a:moveTo>
                  <a:lnTo>
                    <a:pt x="4375353" y="382524"/>
                  </a:lnTo>
                  <a:lnTo>
                    <a:pt x="4372368" y="381749"/>
                  </a:lnTo>
                  <a:lnTo>
                    <a:pt x="4368812" y="382435"/>
                  </a:lnTo>
                  <a:lnTo>
                    <a:pt x="4367314" y="379272"/>
                  </a:lnTo>
                  <a:lnTo>
                    <a:pt x="4361218" y="378752"/>
                  </a:lnTo>
                  <a:lnTo>
                    <a:pt x="4357459" y="381038"/>
                  </a:lnTo>
                  <a:lnTo>
                    <a:pt x="4353331" y="382231"/>
                  </a:lnTo>
                  <a:lnTo>
                    <a:pt x="4355300" y="387642"/>
                  </a:lnTo>
                  <a:lnTo>
                    <a:pt x="4353052" y="385787"/>
                  </a:lnTo>
                  <a:lnTo>
                    <a:pt x="4348607" y="387680"/>
                  </a:lnTo>
                  <a:lnTo>
                    <a:pt x="4353953" y="389267"/>
                  </a:lnTo>
                  <a:lnTo>
                    <a:pt x="4352582" y="391502"/>
                  </a:lnTo>
                  <a:lnTo>
                    <a:pt x="4349369" y="393865"/>
                  </a:lnTo>
                  <a:lnTo>
                    <a:pt x="4347845" y="391007"/>
                  </a:lnTo>
                  <a:lnTo>
                    <a:pt x="4347045" y="389610"/>
                  </a:lnTo>
                  <a:lnTo>
                    <a:pt x="4338637" y="394284"/>
                  </a:lnTo>
                  <a:lnTo>
                    <a:pt x="4346613" y="394246"/>
                  </a:lnTo>
                  <a:lnTo>
                    <a:pt x="4343311" y="394411"/>
                  </a:lnTo>
                  <a:lnTo>
                    <a:pt x="4339577" y="395528"/>
                  </a:lnTo>
                  <a:lnTo>
                    <a:pt x="4338307" y="396595"/>
                  </a:lnTo>
                  <a:lnTo>
                    <a:pt x="4342371" y="396570"/>
                  </a:lnTo>
                  <a:lnTo>
                    <a:pt x="4339209" y="396684"/>
                  </a:lnTo>
                  <a:lnTo>
                    <a:pt x="4336377" y="397713"/>
                  </a:lnTo>
                  <a:lnTo>
                    <a:pt x="4333887" y="399669"/>
                  </a:lnTo>
                  <a:lnTo>
                    <a:pt x="4337723" y="401256"/>
                  </a:lnTo>
                  <a:lnTo>
                    <a:pt x="4355414" y="401916"/>
                  </a:lnTo>
                  <a:lnTo>
                    <a:pt x="4354411" y="394639"/>
                  </a:lnTo>
                  <a:lnTo>
                    <a:pt x="4356684" y="393674"/>
                  </a:lnTo>
                  <a:lnTo>
                    <a:pt x="4358741" y="392391"/>
                  </a:lnTo>
                  <a:lnTo>
                    <a:pt x="4360596" y="390766"/>
                  </a:lnTo>
                  <a:lnTo>
                    <a:pt x="4357243" y="389115"/>
                  </a:lnTo>
                  <a:lnTo>
                    <a:pt x="4364164" y="388594"/>
                  </a:lnTo>
                  <a:lnTo>
                    <a:pt x="4373410" y="384797"/>
                  </a:lnTo>
                  <a:lnTo>
                    <a:pt x="4378858" y="382231"/>
                  </a:lnTo>
                  <a:close/>
                </a:path>
                <a:path w="4531359" h="3688715">
                  <a:moveTo>
                    <a:pt x="4391545" y="61201"/>
                  </a:moveTo>
                  <a:lnTo>
                    <a:pt x="4380217" y="59550"/>
                  </a:lnTo>
                  <a:lnTo>
                    <a:pt x="4371162" y="58788"/>
                  </a:lnTo>
                  <a:lnTo>
                    <a:pt x="4368139" y="58534"/>
                  </a:lnTo>
                  <a:lnTo>
                    <a:pt x="4356290" y="56756"/>
                  </a:lnTo>
                  <a:lnTo>
                    <a:pt x="4345673" y="53327"/>
                  </a:lnTo>
                  <a:lnTo>
                    <a:pt x="4341800" y="51295"/>
                  </a:lnTo>
                  <a:lnTo>
                    <a:pt x="4340834" y="50787"/>
                  </a:lnTo>
                  <a:lnTo>
                    <a:pt x="4336796" y="49517"/>
                  </a:lnTo>
                  <a:lnTo>
                    <a:pt x="4324032" y="51295"/>
                  </a:lnTo>
                  <a:lnTo>
                    <a:pt x="4320870" y="46977"/>
                  </a:lnTo>
                  <a:lnTo>
                    <a:pt x="4314545" y="46850"/>
                  </a:lnTo>
                  <a:lnTo>
                    <a:pt x="4318647" y="44310"/>
                  </a:lnTo>
                  <a:lnTo>
                    <a:pt x="4317009" y="41770"/>
                  </a:lnTo>
                  <a:lnTo>
                    <a:pt x="4316361" y="40754"/>
                  </a:lnTo>
                  <a:lnTo>
                    <a:pt x="4311180" y="37452"/>
                  </a:lnTo>
                  <a:lnTo>
                    <a:pt x="4306621" y="35547"/>
                  </a:lnTo>
                  <a:lnTo>
                    <a:pt x="4302150" y="34150"/>
                  </a:lnTo>
                  <a:lnTo>
                    <a:pt x="4298416" y="38214"/>
                  </a:lnTo>
                  <a:lnTo>
                    <a:pt x="4293057" y="41262"/>
                  </a:lnTo>
                  <a:lnTo>
                    <a:pt x="4291012" y="41770"/>
                  </a:lnTo>
                  <a:lnTo>
                    <a:pt x="4285754" y="35674"/>
                  </a:lnTo>
                  <a:lnTo>
                    <a:pt x="4292714" y="33896"/>
                  </a:lnTo>
                  <a:lnTo>
                    <a:pt x="4295203" y="30594"/>
                  </a:lnTo>
                  <a:lnTo>
                    <a:pt x="4289539" y="28816"/>
                  </a:lnTo>
                  <a:lnTo>
                    <a:pt x="4284510" y="26149"/>
                  </a:lnTo>
                  <a:lnTo>
                    <a:pt x="4284269" y="26022"/>
                  </a:lnTo>
                  <a:lnTo>
                    <a:pt x="4273626" y="23609"/>
                  </a:lnTo>
                  <a:lnTo>
                    <a:pt x="4270184" y="26149"/>
                  </a:lnTo>
                  <a:lnTo>
                    <a:pt x="4265790" y="25514"/>
                  </a:lnTo>
                  <a:lnTo>
                    <a:pt x="4255122" y="22212"/>
                  </a:lnTo>
                  <a:lnTo>
                    <a:pt x="4250487" y="22466"/>
                  </a:lnTo>
                  <a:lnTo>
                    <a:pt x="4249521" y="27165"/>
                  </a:lnTo>
                  <a:lnTo>
                    <a:pt x="4243159" y="29197"/>
                  </a:lnTo>
                  <a:lnTo>
                    <a:pt x="4248442" y="39865"/>
                  </a:lnTo>
                  <a:lnTo>
                    <a:pt x="4257459" y="52057"/>
                  </a:lnTo>
                  <a:lnTo>
                    <a:pt x="4262310" y="58788"/>
                  </a:lnTo>
                  <a:lnTo>
                    <a:pt x="4261091" y="58407"/>
                  </a:lnTo>
                  <a:lnTo>
                    <a:pt x="4254982" y="56502"/>
                  </a:lnTo>
                  <a:lnTo>
                    <a:pt x="4252265" y="51168"/>
                  </a:lnTo>
                  <a:lnTo>
                    <a:pt x="4250842" y="48374"/>
                  </a:lnTo>
                  <a:lnTo>
                    <a:pt x="4242219" y="51168"/>
                  </a:lnTo>
                  <a:lnTo>
                    <a:pt x="4241520" y="46469"/>
                  </a:lnTo>
                  <a:lnTo>
                    <a:pt x="4216768" y="28816"/>
                  </a:lnTo>
                  <a:lnTo>
                    <a:pt x="4212564" y="29197"/>
                  </a:lnTo>
                  <a:lnTo>
                    <a:pt x="4203954" y="36309"/>
                  </a:lnTo>
                  <a:lnTo>
                    <a:pt x="4199928" y="35420"/>
                  </a:lnTo>
                  <a:lnTo>
                    <a:pt x="4194860" y="39103"/>
                  </a:lnTo>
                  <a:lnTo>
                    <a:pt x="4198429" y="44691"/>
                  </a:lnTo>
                  <a:lnTo>
                    <a:pt x="4198099" y="46469"/>
                  </a:lnTo>
                  <a:lnTo>
                    <a:pt x="4196321" y="44945"/>
                  </a:lnTo>
                  <a:lnTo>
                    <a:pt x="4193527" y="42532"/>
                  </a:lnTo>
                  <a:lnTo>
                    <a:pt x="4188383" y="41516"/>
                  </a:lnTo>
                  <a:lnTo>
                    <a:pt x="4182872" y="41389"/>
                  </a:lnTo>
                  <a:lnTo>
                    <a:pt x="4177195" y="40246"/>
                  </a:lnTo>
                  <a:lnTo>
                    <a:pt x="4178096" y="38595"/>
                  </a:lnTo>
                  <a:lnTo>
                    <a:pt x="4178160" y="38468"/>
                  </a:lnTo>
                  <a:lnTo>
                    <a:pt x="4179506" y="36055"/>
                  </a:lnTo>
                  <a:lnTo>
                    <a:pt x="4172318" y="35801"/>
                  </a:lnTo>
                  <a:lnTo>
                    <a:pt x="4164965" y="38468"/>
                  </a:lnTo>
                  <a:lnTo>
                    <a:pt x="4160507" y="37198"/>
                  </a:lnTo>
                  <a:lnTo>
                    <a:pt x="4157840" y="36436"/>
                  </a:lnTo>
                  <a:lnTo>
                    <a:pt x="4164495" y="36563"/>
                  </a:lnTo>
                  <a:lnTo>
                    <a:pt x="4164698" y="36436"/>
                  </a:lnTo>
                  <a:lnTo>
                    <a:pt x="4167594" y="34658"/>
                  </a:lnTo>
                  <a:lnTo>
                    <a:pt x="4170489" y="32880"/>
                  </a:lnTo>
                  <a:lnTo>
                    <a:pt x="4189260" y="32880"/>
                  </a:lnTo>
                  <a:lnTo>
                    <a:pt x="4194975" y="30975"/>
                  </a:lnTo>
                  <a:lnTo>
                    <a:pt x="4194886" y="30467"/>
                  </a:lnTo>
                  <a:lnTo>
                    <a:pt x="4193629" y="23609"/>
                  </a:lnTo>
                  <a:lnTo>
                    <a:pt x="4180040" y="27546"/>
                  </a:lnTo>
                  <a:lnTo>
                    <a:pt x="4170553" y="28689"/>
                  </a:lnTo>
                  <a:lnTo>
                    <a:pt x="4165739" y="30086"/>
                  </a:lnTo>
                  <a:lnTo>
                    <a:pt x="4160888" y="30467"/>
                  </a:lnTo>
                  <a:lnTo>
                    <a:pt x="4156913" y="29832"/>
                  </a:lnTo>
                  <a:lnTo>
                    <a:pt x="4151655" y="28816"/>
                  </a:lnTo>
                  <a:lnTo>
                    <a:pt x="4147947" y="29197"/>
                  </a:lnTo>
                  <a:lnTo>
                    <a:pt x="4148556" y="32880"/>
                  </a:lnTo>
                  <a:lnTo>
                    <a:pt x="4143502" y="34658"/>
                  </a:lnTo>
                  <a:lnTo>
                    <a:pt x="4141457" y="28562"/>
                  </a:lnTo>
                  <a:lnTo>
                    <a:pt x="4136948" y="27927"/>
                  </a:lnTo>
                  <a:lnTo>
                    <a:pt x="4132770" y="28435"/>
                  </a:lnTo>
                  <a:lnTo>
                    <a:pt x="4127614" y="30213"/>
                  </a:lnTo>
                  <a:lnTo>
                    <a:pt x="4124922" y="32626"/>
                  </a:lnTo>
                  <a:lnTo>
                    <a:pt x="4128071" y="34912"/>
                  </a:lnTo>
                  <a:lnTo>
                    <a:pt x="4124147" y="35166"/>
                  </a:lnTo>
                  <a:lnTo>
                    <a:pt x="4118508" y="35801"/>
                  </a:lnTo>
                  <a:lnTo>
                    <a:pt x="4115625" y="36563"/>
                  </a:lnTo>
                  <a:lnTo>
                    <a:pt x="4119918" y="37198"/>
                  </a:lnTo>
                  <a:lnTo>
                    <a:pt x="4116679" y="36944"/>
                  </a:lnTo>
                  <a:lnTo>
                    <a:pt x="4113580" y="37452"/>
                  </a:lnTo>
                  <a:lnTo>
                    <a:pt x="4110621" y="38722"/>
                  </a:lnTo>
                  <a:lnTo>
                    <a:pt x="4114774" y="38595"/>
                  </a:lnTo>
                  <a:lnTo>
                    <a:pt x="4114228" y="39484"/>
                  </a:lnTo>
                  <a:lnTo>
                    <a:pt x="4113009" y="45707"/>
                  </a:lnTo>
                  <a:lnTo>
                    <a:pt x="4120527" y="47358"/>
                  </a:lnTo>
                  <a:lnTo>
                    <a:pt x="4122280" y="49136"/>
                  </a:lnTo>
                  <a:lnTo>
                    <a:pt x="4123334" y="55486"/>
                  </a:lnTo>
                  <a:lnTo>
                    <a:pt x="4133380" y="51041"/>
                  </a:lnTo>
                  <a:lnTo>
                    <a:pt x="4136567" y="49517"/>
                  </a:lnTo>
                  <a:lnTo>
                    <a:pt x="4135475" y="48247"/>
                  </a:lnTo>
                  <a:lnTo>
                    <a:pt x="4134180" y="46850"/>
                  </a:lnTo>
                  <a:lnTo>
                    <a:pt x="4133075" y="45707"/>
                  </a:lnTo>
                  <a:lnTo>
                    <a:pt x="4137317" y="47739"/>
                  </a:lnTo>
                  <a:lnTo>
                    <a:pt x="4140746" y="45707"/>
                  </a:lnTo>
                  <a:lnTo>
                    <a:pt x="4142028" y="44945"/>
                  </a:lnTo>
                  <a:lnTo>
                    <a:pt x="4145432" y="49136"/>
                  </a:lnTo>
                  <a:lnTo>
                    <a:pt x="4142168" y="50406"/>
                  </a:lnTo>
                  <a:lnTo>
                    <a:pt x="4139095" y="51930"/>
                  </a:lnTo>
                  <a:lnTo>
                    <a:pt x="4136186" y="53835"/>
                  </a:lnTo>
                  <a:lnTo>
                    <a:pt x="4146245" y="56883"/>
                  </a:lnTo>
                  <a:lnTo>
                    <a:pt x="4140771" y="58407"/>
                  </a:lnTo>
                  <a:lnTo>
                    <a:pt x="4134993" y="57264"/>
                  </a:lnTo>
                  <a:lnTo>
                    <a:pt x="4129227" y="56375"/>
                  </a:lnTo>
                  <a:lnTo>
                    <a:pt x="4123779" y="58026"/>
                  </a:lnTo>
                  <a:lnTo>
                    <a:pt x="4131018" y="59550"/>
                  </a:lnTo>
                  <a:lnTo>
                    <a:pt x="4133367" y="67551"/>
                  </a:lnTo>
                  <a:lnTo>
                    <a:pt x="4140289" y="69202"/>
                  </a:lnTo>
                  <a:lnTo>
                    <a:pt x="4146715" y="70345"/>
                  </a:lnTo>
                  <a:lnTo>
                    <a:pt x="4159847" y="71107"/>
                  </a:lnTo>
                  <a:lnTo>
                    <a:pt x="4166336" y="72377"/>
                  </a:lnTo>
                  <a:lnTo>
                    <a:pt x="4160558" y="73139"/>
                  </a:lnTo>
                  <a:lnTo>
                    <a:pt x="4154386" y="71742"/>
                  </a:lnTo>
                  <a:lnTo>
                    <a:pt x="4148925" y="74282"/>
                  </a:lnTo>
                  <a:lnTo>
                    <a:pt x="4155414" y="77838"/>
                  </a:lnTo>
                  <a:lnTo>
                    <a:pt x="4162196" y="80505"/>
                  </a:lnTo>
                  <a:lnTo>
                    <a:pt x="4169245" y="82283"/>
                  </a:lnTo>
                  <a:lnTo>
                    <a:pt x="4176496" y="82664"/>
                  </a:lnTo>
                  <a:lnTo>
                    <a:pt x="4183265" y="82537"/>
                  </a:lnTo>
                  <a:lnTo>
                    <a:pt x="4189526" y="82156"/>
                  </a:lnTo>
                  <a:lnTo>
                    <a:pt x="4196156" y="80505"/>
                  </a:lnTo>
                  <a:lnTo>
                    <a:pt x="4201147" y="75044"/>
                  </a:lnTo>
                  <a:lnTo>
                    <a:pt x="4205490" y="78346"/>
                  </a:lnTo>
                  <a:lnTo>
                    <a:pt x="4212018" y="75933"/>
                  </a:lnTo>
                  <a:lnTo>
                    <a:pt x="4210266" y="75044"/>
                  </a:lnTo>
                  <a:lnTo>
                    <a:pt x="4209262" y="74536"/>
                  </a:lnTo>
                  <a:lnTo>
                    <a:pt x="4206430" y="73393"/>
                  </a:lnTo>
                  <a:lnTo>
                    <a:pt x="4205706" y="73139"/>
                  </a:lnTo>
                  <a:lnTo>
                    <a:pt x="4203522" y="72377"/>
                  </a:lnTo>
                  <a:lnTo>
                    <a:pt x="4207103" y="71742"/>
                  </a:lnTo>
                  <a:lnTo>
                    <a:pt x="4207840" y="69202"/>
                  </a:lnTo>
                  <a:lnTo>
                    <a:pt x="4205401" y="66535"/>
                  </a:lnTo>
                  <a:lnTo>
                    <a:pt x="4211713" y="66281"/>
                  </a:lnTo>
                  <a:lnTo>
                    <a:pt x="4217848" y="67297"/>
                  </a:lnTo>
                  <a:lnTo>
                    <a:pt x="4223283" y="66789"/>
                  </a:lnTo>
                  <a:lnTo>
                    <a:pt x="4223690" y="66281"/>
                  </a:lnTo>
                  <a:lnTo>
                    <a:pt x="4227487" y="61582"/>
                  </a:lnTo>
                  <a:lnTo>
                    <a:pt x="4233075" y="63487"/>
                  </a:lnTo>
                  <a:lnTo>
                    <a:pt x="4231652" y="70091"/>
                  </a:lnTo>
                  <a:lnTo>
                    <a:pt x="4225925" y="70091"/>
                  </a:lnTo>
                  <a:lnTo>
                    <a:pt x="4230052" y="76060"/>
                  </a:lnTo>
                  <a:lnTo>
                    <a:pt x="4238637" y="74790"/>
                  </a:lnTo>
                  <a:lnTo>
                    <a:pt x="4248277" y="71869"/>
                  </a:lnTo>
                  <a:lnTo>
                    <a:pt x="4251642" y="70345"/>
                  </a:lnTo>
                  <a:lnTo>
                    <a:pt x="4260774" y="64630"/>
                  </a:lnTo>
                  <a:lnTo>
                    <a:pt x="4261917" y="67424"/>
                  </a:lnTo>
                  <a:lnTo>
                    <a:pt x="4268114" y="67297"/>
                  </a:lnTo>
                  <a:lnTo>
                    <a:pt x="4263758" y="68948"/>
                  </a:lnTo>
                  <a:lnTo>
                    <a:pt x="4259415" y="70980"/>
                  </a:lnTo>
                  <a:lnTo>
                    <a:pt x="4256506" y="74663"/>
                  </a:lnTo>
                  <a:lnTo>
                    <a:pt x="4263707" y="74028"/>
                  </a:lnTo>
                  <a:lnTo>
                    <a:pt x="4270984" y="75425"/>
                  </a:lnTo>
                  <a:lnTo>
                    <a:pt x="4278160" y="75806"/>
                  </a:lnTo>
                  <a:lnTo>
                    <a:pt x="4268813" y="77076"/>
                  </a:lnTo>
                  <a:lnTo>
                    <a:pt x="4259123" y="76695"/>
                  </a:lnTo>
                  <a:lnTo>
                    <a:pt x="4249534" y="76695"/>
                  </a:lnTo>
                  <a:lnTo>
                    <a:pt x="4240517" y="79235"/>
                  </a:lnTo>
                  <a:lnTo>
                    <a:pt x="4235501" y="81902"/>
                  </a:lnTo>
                  <a:lnTo>
                    <a:pt x="4230624" y="80505"/>
                  </a:lnTo>
                  <a:lnTo>
                    <a:pt x="4225823" y="82918"/>
                  </a:lnTo>
                  <a:lnTo>
                    <a:pt x="4219092" y="85204"/>
                  </a:lnTo>
                  <a:lnTo>
                    <a:pt x="4212463" y="85712"/>
                  </a:lnTo>
                  <a:lnTo>
                    <a:pt x="4205770" y="85966"/>
                  </a:lnTo>
                  <a:lnTo>
                    <a:pt x="4198848" y="87109"/>
                  </a:lnTo>
                  <a:lnTo>
                    <a:pt x="4199940" y="88379"/>
                  </a:lnTo>
                  <a:lnTo>
                    <a:pt x="4201109" y="89776"/>
                  </a:lnTo>
                  <a:lnTo>
                    <a:pt x="4202341" y="90919"/>
                  </a:lnTo>
                  <a:lnTo>
                    <a:pt x="4197781" y="89014"/>
                  </a:lnTo>
                  <a:lnTo>
                    <a:pt x="4188104" y="85712"/>
                  </a:lnTo>
                  <a:lnTo>
                    <a:pt x="4183456" y="88760"/>
                  </a:lnTo>
                  <a:lnTo>
                    <a:pt x="4181614" y="92697"/>
                  </a:lnTo>
                  <a:lnTo>
                    <a:pt x="4186402" y="95999"/>
                  </a:lnTo>
                  <a:lnTo>
                    <a:pt x="4193336" y="98285"/>
                  </a:lnTo>
                  <a:lnTo>
                    <a:pt x="4197883" y="99047"/>
                  </a:lnTo>
                  <a:lnTo>
                    <a:pt x="4206748" y="98285"/>
                  </a:lnTo>
                  <a:lnTo>
                    <a:pt x="4224413" y="95999"/>
                  </a:lnTo>
                  <a:lnTo>
                    <a:pt x="4233278" y="95237"/>
                  </a:lnTo>
                  <a:lnTo>
                    <a:pt x="4240568" y="94856"/>
                  </a:lnTo>
                  <a:lnTo>
                    <a:pt x="4247731" y="95745"/>
                  </a:lnTo>
                  <a:lnTo>
                    <a:pt x="4257205" y="94856"/>
                  </a:lnTo>
                  <a:lnTo>
                    <a:pt x="4261269" y="94475"/>
                  </a:lnTo>
                  <a:lnTo>
                    <a:pt x="4268470" y="91173"/>
                  </a:lnTo>
                  <a:lnTo>
                    <a:pt x="4274667" y="92062"/>
                  </a:lnTo>
                  <a:lnTo>
                    <a:pt x="4272178" y="94983"/>
                  </a:lnTo>
                  <a:lnTo>
                    <a:pt x="4271835" y="96456"/>
                  </a:lnTo>
                  <a:lnTo>
                    <a:pt x="4269410" y="96126"/>
                  </a:lnTo>
                  <a:lnTo>
                    <a:pt x="4261764" y="96507"/>
                  </a:lnTo>
                  <a:lnTo>
                    <a:pt x="4254106" y="97396"/>
                  </a:lnTo>
                  <a:lnTo>
                    <a:pt x="4246486" y="97904"/>
                  </a:lnTo>
                  <a:lnTo>
                    <a:pt x="4238295" y="98158"/>
                  </a:lnTo>
                  <a:lnTo>
                    <a:pt x="4230116" y="98793"/>
                  </a:lnTo>
                  <a:lnTo>
                    <a:pt x="4221988" y="99809"/>
                  </a:lnTo>
                  <a:lnTo>
                    <a:pt x="4213949" y="101460"/>
                  </a:lnTo>
                  <a:lnTo>
                    <a:pt x="4224248" y="103619"/>
                  </a:lnTo>
                  <a:lnTo>
                    <a:pt x="4234789" y="104381"/>
                  </a:lnTo>
                  <a:lnTo>
                    <a:pt x="4245241" y="105651"/>
                  </a:lnTo>
                  <a:lnTo>
                    <a:pt x="4255325" y="108699"/>
                  </a:lnTo>
                  <a:lnTo>
                    <a:pt x="4245699" y="107810"/>
                  </a:lnTo>
                  <a:lnTo>
                    <a:pt x="4242016" y="107048"/>
                  </a:lnTo>
                  <a:lnTo>
                    <a:pt x="4235869" y="105778"/>
                  </a:lnTo>
                  <a:lnTo>
                    <a:pt x="4225963" y="104508"/>
                  </a:lnTo>
                  <a:lnTo>
                    <a:pt x="4216133" y="105524"/>
                  </a:lnTo>
                  <a:lnTo>
                    <a:pt x="4210837" y="107048"/>
                  </a:lnTo>
                  <a:lnTo>
                    <a:pt x="4206189" y="103492"/>
                  </a:lnTo>
                  <a:lnTo>
                    <a:pt x="4190669" y="104889"/>
                  </a:lnTo>
                  <a:lnTo>
                    <a:pt x="4194200" y="110858"/>
                  </a:lnTo>
                  <a:lnTo>
                    <a:pt x="4200512" y="114541"/>
                  </a:lnTo>
                  <a:lnTo>
                    <a:pt x="4207446" y="117716"/>
                  </a:lnTo>
                  <a:lnTo>
                    <a:pt x="4215155" y="120002"/>
                  </a:lnTo>
                  <a:lnTo>
                    <a:pt x="4237596" y="124955"/>
                  </a:lnTo>
                  <a:lnTo>
                    <a:pt x="4241482" y="122034"/>
                  </a:lnTo>
                  <a:lnTo>
                    <a:pt x="4253382" y="120764"/>
                  </a:lnTo>
                  <a:lnTo>
                    <a:pt x="4258653" y="123558"/>
                  </a:lnTo>
                  <a:lnTo>
                    <a:pt x="4263872" y="124574"/>
                  </a:lnTo>
                  <a:lnTo>
                    <a:pt x="4257535" y="125971"/>
                  </a:lnTo>
                  <a:lnTo>
                    <a:pt x="4251020" y="126098"/>
                  </a:lnTo>
                  <a:lnTo>
                    <a:pt x="4244556" y="126352"/>
                  </a:lnTo>
                  <a:lnTo>
                    <a:pt x="4238345" y="128511"/>
                  </a:lnTo>
                  <a:lnTo>
                    <a:pt x="4245686" y="130289"/>
                  </a:lnTo>
                  <a:lnTo>
                    <a:pt x="4255287" y="133464"/>
                  </a:lnTo>
                  <a:lnTo>
                    <a:pt x="4261510" y="138036"/>
                  </a:lnTo>
                  <a:lnTo>
                    <a:pt x="4268444" y="139179"/>
                  </a:lnTo>
                  <a:lnTo>
                    <a:pt x="4276331" y="137020"/>
                  </a:lnTo>
                  <a:lnTo>
                    <a:pt x="4280573" y="133464"/>
                  </a:lnTo>
                  <a:lnTo>
                    <a:pt x="4276610" y="130416"/>
                  </a:lnTo>
                  <a:lnTo>
                    <a:pt x="4279189" y="128892"/>
                  </a:lnTo>
                  <a:lnTo>
                    <a:pt x="4282668" y="128384"/>
                  </a:lnTo>
                  <a:lnTo>
                    <a:pt x="4284650" y="126352"/>
                  </a:lnTo>
                  <a:lnTo>
                    <a:pt x="4284675" y="125971"/>
                  </a:lnTo>
                  <a:lnTo>
                    <a:pt x="4283214" y="122288"/>
                  </a:lnTo>
                  <a:lnTo>
                    <a:pt x="4284929" y="121526"/>
                  </a:lnTo>
                  <a:lnTo>
                    <a:pt x="4286097" y="120764"/>
                  </a:lnTo>
                  <a:lnTo>
                    <a:pt x="4286478" y="120510"/>
                  </a:lnTo>
                  <a:lnTo>
                    <a:pt x="4287863" y="119240"/>
                  </a:lnTo>
                  <a:lnTo>
                    <a:pt x="4290733" y="111366"/>
                  </a:lnTo>
                  <a:lnTo>
                    <a:pt x="4293895" y="108699"/>
                  </a:lnTo>
                  <a:lnTo>
                    <a:pt x="4296156" y="106794"/>
                  </a:lnTo>
                  <a:lnTo>
                    <a:pt x="4310392" y="106794"/>
                  </a:lnTo>
                  <a:lnTo>
                    <a:pt x="4316285" y="98539"/>
                  </a:lnTo>
                  <a:lnTo>
                    <a:pt x="4314977" y="97142"/>
                  </a:lnTo>
                  <a:lnTo>
                    <a:pt x="4312005" y="93967"/>
                  </a:lnTo>
                  <a:lnTo>
                    <a:pt x="4312488" y="91173"/>
                  </a:lnTo>
                  <a:lnTo>
                    <a:pt x="4312526" y="90919"/>
                  </a:lnTo>
                  <a:lnTo>
                    <a:pt x="4312577" y="90665"/>
                  </a:lnTo>
                  <a:lnTo>
                    <a:pt x="4318609" y="88252"/>
                  </a:lnTo>
                  <a:lnTo>
                    <a:pt x="4325836" y="86601"/>
                  </a:lnTo>
                  <a:lnTo>
                    <a:pt x="4330014" y="85585"/>
                  </a:lnTo>
                  <a:lnTo>
                    <a:pt x="4327207" y="83934"/>
                  </a:lnTo>
                  <a:lnTo>
                    <a:pt x="4325772" y="83172"/>
                  </a:lnTo>
                  <a:lnTo>
                    <a:pt x="4331868" y="83045"/>
                  </a:lnTo>
                  <a:lnTo>
                    <a:pt x="4331195" y="81902"/>
                  </a:lnTo>
                  <a:lnTo>
                    <a:pt x="4328325" y="77076"/>
                  </a:lnTo>
                  <a:lnTo>
                    <a:pt x="4326953" y="74028"/>
                  </a:lnTo>
                  <a:lnTo>
                    <a:pt x="4326902" y="73901"/>
                  </a:lnTo>
                  <a:lnTo>
                    <a:pt x="4336720" y="72377"/>
                  </a:lnTo>
                  <a:lnTo>
                    <a:pt x="4346257" y="70218"/>
                  </a:lnTo>
                  <a:lnTo>
                    <a:pt x="4355846" y="68440"/>
                  </a:lnTo>
                  <a:lnTo>
                    <a:pt x="4365853" y="68059"/>
                  </a:lnTo>
                  <a:lnTo>
                    <a:pt x="4372330" y="68313"/>
                  </a:lnTo>
                  <a:lnTo>
                    <a:pt x="4380319" y="68059"/>
                  </a:lnTo>
                  <a:lnTo>
                    <a:pt x="4383011" y="67297"/>
                  </a:lnTo>
                  <a:lnTo>
                    <a:pt x="4387507" y="66027"/>
                  </a:lnTo>
                  <a:lnTo>
                    <a:pt x="4388675" y="64630"/>
                  </a:lnTo>
                  <a:lnTo>
                    <a:pt x="4391228" y="61582"/>
                  </a:lnTo>
                  <a:lnTo>
                    <a:pt x="4391545" y="61201"/>
                  </a:lnTo>
                  <a:close/>
                </a:path>
                <a:path w="4531359" h="3688715">
                  <a:moveTo>
                    <a:pt x="4410672" y="12598"/>
                  </a:moveTo>
                  <a:lnTo>
                    <a:pt x="4410557" y="11963"/>
                  </a:lnTo>
                  <a:lnTo>
                    <a:pt x="4410468" y="11633"/>
                  </a:lnTo>
                  <a:lnTo>
                    <a:pt x="4407243" y="9626"/>
                  </a:lnTo>
                  <a:lnTo>
                    <a:pt x="4410265" y="12750"/>
                  </a:lnTo>
                  <a:lnTo>
                    <a:pt x="4410545" y="12750"/>
                  </a:lnTo>
                  <a:lnTo>
                    <a:pt x="4410672" y="12598"/>
                  </a:lnTo>
                  <a:close/>
                </a:path>
                <a:path w="4531359" h="3688715">
                  <a:moveTo>
                    <a:pt x="4428528" y="10401"/>
                  </a:moveTo>
                  <a:lnTo>
                    <a:pt x="4425518" y="8331"/>
                  </a:lnTo>
                  <a:lnTo>
                    <a:pt x="4424807" y="7848"/>
                  </a:lnTo>
                  <a:lnTo>
                    <a:pt x="4420209" y="8331"/>
                  </a:lnTo>
                  <a:lnTo>
                    <a:pt x="4416107" y="6921"/>
                  </a:lnTo>
                  <a:lnTo>
                    <a:pt x="4417415" y="12763"/>
                  </a:lnTo>
                  <a:lnTo>
                    <a:pt x="4425353" y="12763"/>
                  </a:lnTo>
                  <a:lnTo>
                    <a:pt x="4425239" y="11468"/>
                  </a:lnTo>
                  <a:lnTo>
                    <a:pt x="4428528" y="10401"/>
                  </a:lnTo>
                  <a:close/>
                </a:path>
                <a:path w="4531359" h="3688715">
                  <a:moveTo>
                    <a:pt x="4531055" y="27038"/>
                  </a:moveTo>
                  <a:lnTo>
                    <a:pt x="4529188" y="24536"/>
                  </a:lnTo>
                  <a:lnTo>
                    <a:pt x="4528223" y="23253"/>
                  </a:lnTo>
                  <a:lnTo>
                    <a:pt x="4526064" y="20358"/>
                  </a:lnTo>
                  <a:lnTo>
                    <a:pt x="4525607" y="19761"/>
                  </a:lnTo>
                  <a:lnTo>
                    <a:pt x="4518457" y="17437"/>
                  </a:lnTo>
                  <a:lnTo>
                    <a:pt x="4517072" y="16992"/>
                  </a:lnTo>
                  <a:lnTo>
                    <a:pt x="4507344" y="16852"/>
                  </a:lnTo>
                  <a:lnTo>
                    <a:pt x="4498302" y="17437"/>
                  </a:lnTo>
                  <a:lnTo>
                    <a:pt x="4491825" y="17145"/>
                  </a:lnTo>
                  <a:lnTo>
                    <a:pt x="4485462" y="16179"/>
                  </a:lnTo>
                  <a:lnTo>
                    <a:pt x="4480687" y="15392"/>
                  </a:lnTo>
                  <a:lnTo>
                    <a:pt x="4479099" y="15138"/>
                  </a:lnTo>
                  <a:lnTo>
                    <a:pt x="4472660" y="14655"/>
                  </a:lnTo>
                  <a:lnTo>
                    <a:pt x="4468749" y="14655"/>
                  </a:lnTo>
                  <a:lnTo>
                    <a:pt x="4464151" y="13106"/>
                  </a:lnTo>
                  <a:lnTo>
                    <a:pt x="4456760" y="15392"/>
                  </a:lnTo>
                  <a:lnTo>
                    <a:pt x="4455020" y="10236"/>
                  </a:lnTo>
                  <a:lnTo>
                    <a:pt x="4450550" y="11557"/>
                  </a:lnTo>
                  <a:lnTo>
                    <a:pt x="4454334" y="12598"/>
                  </a:lnTo>
                  <a:lnTo>
                    <a:pt x="4450702" y="13779"/>
                  </a:lnTo>
                  <a:lnTo>
                    <a:pt x="4444377" y="15074"/>
                  </a:lnTo>
                  <a:lnTo>
                    <a:pt x="4440047" y="16459"/>
                  </a:lnTo>
                  <a:lnTo>
                    <a:pt x="4435284" y="20358"/>
                  </a:lnTo>
                  <a:lnTo>
                    <a:pt x="4430153" y="18135"/>
                  </a:lnTo>
                  <a:lnTo>
                    <a:pt x="4428172" y="17284"/>
                  </a:lnTo>
                  <a:lnTo>
                    <a:pt x="4422724" y="18135"/>
                  </a:lnTo>
                  <a:lnTo>
                    <a:pt x="4425670" y="15570"/>
                  </a:lnTo>
                  <a:lnTo>
                    <a:pt x="4425378" y="13081"/>
                  </a:lnTo>
                  <a:lnTo>
                    <a:pt x="4417492" y="13081"/>
                  </a:lnTo>
                  <a:lnTo>
                    <a:pt x="4410265" y="13081"/>
                  </a:lnTo>
                  <a:lnTo>
                    <a:pt x="4407065" y="16852"/>
                  </a:lnTo>
                  <a:lnTo>
                    <a:pt x="4406951" y="17145"/>
                  </a:lnTo>
                  <a:lnTo>
                    <a:pt x="4408627" y="21437"/>
                  </a:lnTo>
                  <a:lnTo>
                    <a:pt x="4407522" y="22301"/>
                  </a:lnTo>
                  <a:lnTo>
                    <a:pt x="4402912" y="23215"/>
                  </a:lnTo>
                  <a:lnTo>
                    <a:pt x="4400512" y="22326"/>
                  </a:lnTo>
                  <a:lnTo>
                    <a:pt x="4397629" y="21272"/>
                  </a:lnTo>
                  <a:lnTo>
                    <a:pt x="4392650" y="19304"/>
                  </a:lnTo>
                  <a:lnTo>
                    <a:pt x="4392092" y="19088"/>
                  </a:lnTo>
                  <a:lnTo>
                    <a:pt x="4386719" y="19304"/>
                  </a:lnTo>
                  <a:lnTo>
                    <a:pt x="4388370" y="18440"/>
                  </a:lnTo>
                  <a:lnTo>
                    <a:pt x="4390339" y="17399"/>
                  </a:lnTo>
                  <a:lnTo>
                    <a:pt x="4390771" y="17183"/>
                  </a:lnTo>
                  <a:lnTo>
                    <a:pt x="4388116" y="16129"/>
                  </a:lnTo>
                  <a:lnTo>
                    <a:pt x="4382795" y="15824"/>
                  </a:lnTo>
                  <a:lnTo>
                    <a:pt x="4378884" y="15938"/>
                  </a:lnTo>
                  <a:lnTo>
                    <a:pt x="4373727" y="16459"/>
                  </a:lnTo>
                  <a:lnTo>
                    <a:pt x="4367949" y="17399"/>
                  </a:lnTo>
                  <a:lnTo>
                    <a:pt x="4363377" y="14211"/>
                  </a:lnTo>
                  <a:lnTo>
                    <a:pt x="4356900" y="10782"/>
                  </a:lnTo>
                  <a:lnTo>
                    <a:pt x="4349064" y="8420"/>
                  </a:lnTo>
                  <a:lnTo>
                    <a:pt x="4340987" y="7505"/>
                  </a:lnTo>
                  <a:lnTo>
                    <a:pt x="4333735" y="8483"/>
                  </a:lnTo>
                  <a:lnTo>
                    <a:pt x="4336377" y="9994"/>
                  </a:lnTo>
                  <a:lnTo>
                    <a:pt x="4339209" y="10896"/>
                  </a:lnTo>
                  <a:lnTo>
                    <a:pt x="4342231" y="11188"/>
                  </a:lnTo>
                  <a:lnTo>
                    <a:pt x="4336224" y="18440"/>
                  </a:lnTo>
                  <a:lnTo>
                    <a:pt x="4334954" y="17373"/>
                  </a:lnTo>
                  <a:lnTo>
                    <a:pt x="4328719" y="12128"/>
                  </a:lnTo>
                  <a:lnTo>
                    <a:pt x="4321378" y="11963"/>
                  </a:lnTo>
                  <a:lnTo>
                    <a:pt x="4323613" y="16281"/>
                  </a:lnTo>
                  <a:lnTo>
                    <a:pt x="4328350" y="18072"/>
                  </a:lnTo>
                  <a:lnTo>
                    <a:pt x="4332986" y="17373"/>
                  </a:lnTo>
                  <a:lnTo>
                    <a:pt x="4328401" y="22326"/>
                  </a:lnTo>
                  <a:lnTo>
                    <a:pt x="4327131" y="21640"/>
                  </a:lnTo>
                  <a:lnTo>
                    <a:pt x="4320667" y="18135"/>
                  </a:lnTo>
                  <a:lnTo>
                    <a:pt x="4307649" y="14770"/>
                  </a:lnTo>
                  <a:lnTo>
                    <a:pt x="4305795" y="15265"/>
                  </a:lnTo>
                  <a:lnTo>
                    <a:pt x="4309008" y="12776"/>
                  </a:lnTo>
                  <a:lnTo>
                    <a:pt x="4304982" y="11836"/>
                  </a:lnTo>
                  <a:lnTo>
                    <a:pt x="4300461" y="10680"/>
                  </a:lnTo>
                  <a:lnTo>
                    <a:pt x="4297019" y="13944"/>
                  </a:lnTo>
                  <a:lnTo>
                    <a:pt x="4299928" y="14020"/>
                  </a:lnTo>
                  <a:lnTo>
                    <a:pt x="4302760" y="14528"/>
                  </a:lnTo>
                  <a:lnTo>
                    <a:pt x="4305274" y="15405"/>
                  </a:lnTo>
                  <a:lnTo>
                    <a:pt x="4298670" y="17145"/>
                  </a:lnTo>
                  <a:lnTo>
                    <a:pt x="4290809" y="17767"/>
                  </a:lnTo>
                  <a:lnTo>
                    <a:pt x="4294568" y="18389"/>
                  </a:lnTo>
                  <a:lnTo>
                    <a:pt x="4300029" y="19418"/>
                  </a:lnTo>
                  <a:lnTo>
                    <a:pt x="4303001" y="20294"/>
                  </a:lnTo>
                  <a:lnTo>
                    <a:pt x="4299293" y="20472"/>
                  </a:lnTo>
                  <a:lnTo>
                    <a:pt x="4304690" y="21742"/>
                  </a:lnTo>
                  <a:lnTo>
                    <a:pt x="4310431" y="22542"/>
                  </a:lnTo>
                  <a:lnTo>
                    <a:pt x="4315942" y="21640"/>
                  </a:lnTo>
                  <a:lnTo>
                    <a:pt x="4314456" y="22872"/>
                  </a:lnTo>
                  <a:lnTo>
                    <a:pt x="4312780" y="23253"/>
                  </a:lnTo>
                  <a:lnTo>
                    <a:pt x="4310888" y="22783"/>
                  </a:lnTo>
                  <a:lnTo>
                    <a:pt x="4306786" y="24536"/>
                  </a:lnTo>
                  <a:lnTo>
                    <a:pt x="4302277" y="24485"/>
                  </a:lnTo>
                  <a:lnTo>
                    <a:pt x="4298099" y="25882"/>
                  </a:lnTo>
                  <a:lnTo>
                    <a:pt x="4310761" y="28752"/>
                  </a:lnTo>
                  <a:lnTo>
                    <a:pt x="4323461" y="30988"/>
                  </a:lnTo>
                  <a:lnTo>
                    <a:pt x="4336262" y="31826"/>
                  </a:lnTo>
                  <a:lnTo>
                    <a:pt x="4349204" y="30530"/>
                  </a:lnTo>
                  <a:lnTo>
                    <a:pt x="4363224" y="28638"/>
                  </a:lnTo>
                  <a:lnTo>
                    <a:pt x="4377372" y="28181"/>
                  </a:lnTo>
                  <a:lnTo>
                    <a:pt x="4391545" y="28613"/>
                  </a:lnTo>
                  <a:lnTo>
                    <a:pt x="4405681" y="29362"/>
                  </a:lnTo>
                  <a:lnTo>
                    <a:pt x="4395038" y="32029"/>
                  </a:lnTo>
                  <a:lnTo>
                    <a:pt x="4384040" y="33121"/>
                  </a:lnTo>
                  <a:lnTo>
                    <a:pt x="4372953" y="33210"/>
                  </a:lnTo>
                  <a:lnTo>
                    <a:pt x="4361993" y="32842"/>
                  </a:lnTo>
                  <a:lnTo>
                    <a:pt x="4365612" y="35547"/>
                  </a:lnTo>
                  <a:lnTo>
                    <a:pt x="4370070" y="35560"/>
                  </a:lnTo>
                  <a:lnTo>
                    <a:pt x="4374350" y="35941"/>
                  </a:lnTo>
                  <a:lnTo>
                    <a:pt x="4365637" y="36182"/>
                  </a:lnTo>
                  <a:lnTo>
                    <a:pt x="4348238" y="34836"/>
                  </a:lnTo>
                  <a:lnTo>
                    <a:pt x="4339526" y="35166"/>
                  </a:lnTo>
                  <a:lnTo>
                    <a:pt x="4386504" y="43764"/>
                  </a:lnTo>
                  <a:lnTo>
                    <a:pt x="4398480" y="43751"/>
                  </a:lnTo>
                  <a:lnTo>
                    <a:pt x="4410519" y="43167"/>
                  </a:lnTo>
                  <a:lnTo>
                    <a:pt x="4421911" y="42125"/>
                  </a:lnTo>
                  <a:lnTo>
                    <a:pt x="4420451" y="42951"/>
                  </a:lnTo>
                  <a:lnTo>
                    <a:pt x="4419028" y="43865"/>
                  </a:lnTo>
                  <a:lnTo>
                    <a:pt x="4417657" y="44843"/>
                  </a:lnTo>
                  <a:lnTo>
                    <a:pt x="4426928" y="48996"/>
                  </a:lnTo>
                  <a:lnTo>
                    <a:pt x="4437850" y="50965"/>
                  </a:lnTo>
                  <a:lnTo>
                    <a:pt x="4448975" y="50736"/>
                  </a:lnTo>
                  <a:lnTo>
                    <a:pt x="4458843" y="48336"/>
                  </a:lnTo>
                  <a:lnTo>
                    <a:pt x="4467872" y="44729"/>
                  </a:lnTo>
                  <a:lnTo>
                    <a:pt x="4472241" y="44246"/>
                  </a:lnTo>
                  <a:lnTo>
                    <a:pt x="4487938" y="45504"/>
                  </a:lnTo>
                  <a:lnTo>
                    <a:pt x="4492625" y="44246"/>
                  </a:lnTo>
                  <a:lnTo>
                    <a:pt x="4496219" y="43281"/>
                  </a:lnTo>
                  <a:lnTo>
                    <a:pt x="4497717" y="42125"/>
                  </a:lnTo>
                  <a:lnTo>
                    <a:pt x="4501223" y="39420"/>
                  </a:lnTo>
                  <a:lnTo>
                    <a:pt x="4498365" y="36182"/>
                  </a:lnTo>
                  <a:lnTo>
                    <a:pt x="4497794" y="35547"/>
                  </a:lnTo>
                  <a:lnTo>
                    <a:pt x="4505274" y="33210"/>
                  </a:lnTo>
                  <a:lnTo>
                    <a:pt x="4505985" y="32981"/>
                  </a:lnTo>
                  <a:lnTo>
                    <a:pt x="4514266" y="30708"/>
                  </a:lnTo>
                  <a:lnTo>
                    <a:pt x="4522635" y="28727"/>
                  </a:lnTo>
                  <a:lnTo>
                    <a:pt x="4525365" y="28181"/>
                  </a:lnTo>
                  <a:lnTo>
                    <a:pt x="4531055" y="2703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4217936" y="2125484"/>
              <a:ext cx="4357370" cy="3776345"/>
            </a:xfrm>
            <a:custGeom>
              <a:avLst/>
              <a:gdLst/>
              <a:ahLst/>
              <a:cxnLst/>
              <a:rect l="l" t="t" r="r" b="b"/>
              <a:pathLst>
                <a:path w="4357370" h="3776345">
                  <a:moveTo>
                    <a:pt x="234848" y="3590340"/>
                  </a:moveTo>
                  <a:lnTo>
                    <a:pt x="234162" y="3587661"/>
                  </a:lnTo>
                  <a:lnTo>
                    <a:pt x="233133" y="3583686"/>
                  </a:lnTo>
                  <a:lnTo>
                    <a:pt x="232765" y="3577425"/>
                  </a:lnTo>
                  <a:lnTo>
                    <a:pt x="232473" y="3574935"/>
                  </a:lnTo>
                  <a:lnTo>
                    <a:pt x="232067" y="3571443"/>
                  </a:lnTo>
                  <a:lnTo>
                    <a:pt x="229311" y="3565601"/>
                  </a:lnTo>
                  <a:lnTo>
                    <a:pt x="227380" y="3562997"/>
                  </a:lnTo>
                  <a:lnTo>
                    <a:pt x="217271" y="3553320"/>
                  </a:lnTo>
                  <a:lnTo>
                    <a:pt x="217830" y="3550107"/>
                  </a:lnTo>
                  <a:lnTo>
                    <a:pt x="227076" y="3551656"/>
                  </a:lnTo>
                  <a:lnTo>
                    <a:pt x="231762" y="3550539"/>
                  </a:lnTo>
                  <a:lnTo>
                    <a:pt x="230936" y="3550107"/>
                  </a:lnTo>
                  <a:lnTo>
                    <a:pt x="224955" y="3546945"/>
                  </a:lnTo>
                  <a:lnTo>
                    <a:pt x="218147" y="3544163"/>
                  </a:lnTo>
                  <a:lnTo>
                    <a:pt x="211683" y="3540849"/>
                  </a:lnTo>
                  <a:lnTo>
                    <a:pt x="206794" y="3536505"/>
                  </a:lnTo>
                  <a:lnTo>
                    <a:pt x="205841" y="3535667"/>
                  </a:lnTo>
                  <a:lnTo>
                    <a:pt x="200850" y="3529660"/>
                  </a:lnTo>
                  <a:lnTo>
                    <a:pt x="195072" y="3523069"/>
                  </a:lnTo>
                  <a:lnTo>
                    <a:pt x="184759" y="3528136"/>
                  </a:lnTo>
                  <a:lnTo>
                    <a:pt x="187579" y="3529660"/>
                  </a:lnTo>
                  <a:lnTo>
                    <a:pt x="187667" y="3530028"/>
                  </a:lnTo>
                  <a:lnTo>
                    <a:pt x="186080" y="3536505"/>
                  </a:lnTo>
                  <a:lnTo>
                    <a:pt x="179717" y="3532784"/>
                  </a:lnTo>
                  <a:lnTo>
                    <a:pt x="168008" y="3532619"/>
                  </a:lnTo>
                  <a:lnTo>
                    <a:pt x="161607" y="3528657"/>
                  </a:lnTo>
                  <a:lnTo>
                    <a:pt x="161442" y="3528555"/>
                  </a:lnTo>
                  <a:lnTo>
                    <a:pt x="153060" y="3528657"/>
                  </a:lnTo>
                  <a:lnTo>
                    <a:pt x="147383" y="3526688"/>
                  </a:lnTo>
                  <a:lnTo>
                    <a:pt x="145300" y="3522091"/>
                  </a:lnTo>
                  <a:lnTo>
                    <a:pt x="144119" y="3517100"/>
                  </a:lnTo>
                  <a:lnTo>
                    <a:pt x="141109" y="3513912"/>
                  </a:lnTo>
                  <a:lnTo>
                    <a:pt x="136309" y="3512401"/>
                  </a:lnTo>
                  <a:lnTo>
                    <a:pt x="136105" y="3506330"/>
                  </a:lnTo>
                  <a:lnTo>
                    <a:pt x="131102" y="3506330"/>
                  </a:lnTo>
                  <a:lnTo>
                    <a:pt x="128346" y="3505657"/>
                  </a:lnTo>
                  <a:lnTo>
                    <a:pt x="119011" y="3503384"/>
                  </a:lnTo>
                  <a:lnTo>
                    <a:pt x="107315" y="3496030"/>
                  </a:lnTo>
                  <a:lnTo>
                    <a:pt x="103657" y="3492868"/>
                  </a:lnTo>
                  <a:lnTo>
                    <a:pt x="96494" y="3486696"/>
                  </a:lnTo>
                  <a:lnTo>
                    <a:pt x="87439" y="3478174"/>
                  </a:lnTo>
                  <a:lnTo>
                    <a:pt x="84112" y="3482492"/>
                  </a:lnTo>
                  <a:lnTo>
                    <a:pt x="82067" y="3487839"/>
                  </a:lnTo>
                  <a:lnTo>
                    <a:pt x="80098" y="3492868"/>
                  </a:lnTo>
                  <a:lnTo>
                    <a:pt x="79171" y="3486696"/>
                  </a:lnTo>
                  <a:lnTo>
                    <a:pt x="68821" y="3493160"/>
                  </a:lnTo>
                  <a:lnTo>
                    <a:pt x="59397" y="3496386"/>
                  </a:lnTo>
                  <a:lnTo>
                    <a:pt x="51485" y="3499281"/>
                  </a:lnTo>
                  <a:lnTo>
                    <a:pt x="53784" y="3505657"/>
                  </a:lnTo>
                  <a:lnTo>
                    <a:pt x="51384" y="3501250"/>
                  </a:lnTo>
                  <a:lnTo>
                    <a:pt x="48755" y="3501656"/>
                  </a:lnTo>
                  <a:lnTo>
                    <a:pt x="48755" y="3638334"/>
                  </a:lnTo>
                  <a:lnTo>
                    <a:pt x="44335" y="3643947"/>
                  </a:lnTo>
                  <a:lnTo>
                    <a:pt x="44577" y="3642372"/>
                  </a:lnTo>
                  <a:lnTo>
                    <a:pt x="48755" y="3638334"/>
                  </a:lnTo>
                  <a:lnTo>
                    <a:pt x="48755" y="3501656"/>
                  </a:lnTo>
                  <a:lnTo>
                    <a:pt x="45948" y="3502075"/>
                  </a:lnTo>
                  <a:lnTo>
                    <a:pt x="39852" y="3505301"/>
                  </a:lnTo>
                  <a:lnTo>
                    <a:pt x="35445" y="3508121"/>
                  </a:lnTo>
                  <a:lnTo>
                    <a:pt x="32118" y="3510127"/>
                  </a:lnTo>
                  <a:lnTo>
                    <a:pt x="37363" y="3526142"/>
                  </a:lnTo>
                  <a:lnTo>
                    <a:pt x="37236" y="3528555"/>
                  </a:lnTo>
                  <a:lnTo>
                    <a:pt x="37109" y="3530028"/>
                  </a:lnTo>
                  <a:lnTo>
                    <a:pt x="17183" y="3561588"/>
                  </a:lnTo>
                  <a:lnTo>
                    <a:pt x="18097" y="3573259"/>
                  </a:lnTo>
                  <a:lnTo>
                    <a:pt x="27089" y="3574123"/>
                  </a:lnTo>
                  <a:lnTo>
                    <a:pt x="21767" y="3574935"/>
                  </a:lnTo>
                  <a:lnTo>
                    <a:pt x="18313" y="3573449"/>
                  </a:lnTo>
                  <a:lnTo>
                    <a:pt x="16027" y="3584918"/>
                  </a:lnTo>
                  <a:lnTo>
                    <a:pt x="14033" y="3586975"/>
                  </a:lnTo>
                  <a:lnTo>
                    <a:pt x="8902" y="3587483"/>
                  </a:lnTo>
                  <a:lnTo>
                    <a:pt x="2984" y="3589667"/>
                  </a:lnTo>
                  <a:lnTo>
                    <a:pt x="2184" y="3593820"/>
                  </a:lnTo>
                  <a:lnTo>
                    <a:pt x="4216" y="3599002"/>
                  </a:lnTo>
                  <a:lnTo>
                    <a:pt x="6769" y="3604260"/>
                  </a:lnTo>
                  <a:lnTo>
                    <a:pt x="9283" y="3610356"/>
                  </a:lnTo>
                  <a:lnTo>
                    <a:pt x="2222" y="3615067"/>
                  </a:lnTo>
                  <a:lnTo>
                    <a:pt x="5880" y="3625100"/>
                  </a:lnTo>
                  <a:lnTo>
                    <a:pt x="7607" y="3628123"/>
                  </a:lnTo>
                  <a:lnTo>
                    <a:pt x="8445" y="3637115"/>
                  </a:lnTo>
                  <a:lnTo>
                    <a:pt x="8293" y="3649497"/>
                  </a:lnTo>
                  <a:lnTo>
                    <a:pt x="0" y="3646830"/>
                  </a:lnTo>
                  <a:lnTo>
                    <a:pt x="965" y="3653040"/>
                  </a:lnTo>
                  <a:lnTo>
                    <a:pt x="6388" y="3654488"/>
                  </a:lnTo>
                  <a:lnTo>
                    <a:pt x="17983" y="3660737"/>
                  </a:lnTo>
                  <a:lnTo>
                    <a:pt x="22644" y="3667658"/>
                  </a:lnTo>
                  <a:lnTo>
                    <a:pt x="29019" y="3672027"/>
                  </a:lnTo>
                  <a:lnTo>
                    <a:pt x="26898" y="3667734"/>
                  </a:lnTo>
                  <a:lnTo>
                    <a:pt x="36664" y="3655898"/>
                  </a:lnTo>
                  <a:lnTo>
                    <a:pt x="39471" y="3653053"/>
                  </a:lnTo>
                  <a:lnTo>
                    <a:pt x="37985" y="3656177"/>
                  </a:lnTo>
                  <a:lnTo>
                    <a:pt x="38354" y="3659721"/>
                  </a:lnTo>
                  <a:lnTo>
                    <a:pt x="42570" y="3659987"/>
                  </a:lnTo>
                  <a:lnTo>
                    <a:pt x="38989" y="3661778"/>
                  </a:lnTo>
                  <a:lnTo>
                    <a:pt x="39484" y="3664254"/>
                  </a:lnTo>
                  <a:lnTo>
                    <a:pt x="41960" y="3664432"/>
                  </a:lnTo>
                  <a:lnTo>
                    <a:pt x="44310" y="3659301"/>
                  </a:lnTo>
                  <a:lnTo>
                    <a:pt x="44272" y="3653053"/>
                  </a:lnTo>
                  <a:lnTo>
                    <a:pt x="43929" y="3649497"/>
                  </a:lnTo>
                  <a:lnTo>
                    <a:pt x="43764" y="3647719"/>
                  </a:lnTo>
                  <a:lnTo>
                    <a:pt x="44018" y="3646005"/>
                  </a:lnTo>
                  <a:lnTo>
                    <a:pt x="44221" y="3644620"/>
                  </a:lnTo>
                  <a:lnTo>
                    <a:pt x="44132" y="3646830"/>
                  </a:lnTo>
                  <a:lnTo>
                    <a:pt x="44716" y="3651453"/>
                  </a:lnTo>
                  <a:lnTo>
                    <a:pt x="49809" y="3665829"/>
                  </a:lnTo>
                  <a:lnTo>
                    <a:pt x="49657" y="3666185"/>
                  </a:lnTo>
                  <a:lnTo>
                    <a:pt x="45288" y="3680510"/>
                  </a:lnTo>
                  <a:lnTo>
                    <a:pt x="44615" y="3687407"/>
                  </a:lnTo>
                  <a:lnTo>
                    <a:pt x="37719" y="3700335"/>
                  </a:lnTo>
                  <a:lnTo>
                    <a:pt x="32753" y="3698659"/>
                  </a:lnTo>
                  <a:lnTo>
                    <a:pt x="26708" y="3701796"/>
                  </a:lnTo>
                  <a:lnTo>
                    <a:pt x="30403" y="3706304"/>
                  </a:lnTo>
                  <a:lnTo>
                    <a:pt x="33489" y="3714458"/>
                  </a:lnTo>
                  <a:lnTo>
                    <a:pt x="34886" y="3722840"/>
                  </a:lnTo>
                  <a:lnTo>
                    <a:pt x="33477" y="3728072"/>
                  </a:lnTo>
                  <a:lnTo>
                    <a:pt x="30810" y="3730193"/>
                  </a:lnTo>
                  <a:lnTo>
                    <a:pt x="26466" y="3728948"/>
                  </a:lnTo>
                  <a:lnTo>
                    <a:pt x="20015" y="3734231"/>
                  </a:lnTo>
                  <a:lnTo>
                    <a:pt x="21183" y="3741267"/>
                  </a:lnTo>
                  <a:lnTo>
                    <a:pt x="26708" y="3742055"/>
                  </a:lnTo>
                  <a:lnTo>
                    <a:pt x="23647" y="3748036"/>
                  </a:lnTo>
                  <a:lnTo>
                    <a:pt x="24777" y="3750907"/>
                  </a:lnTo>
                  <a:lnTo>
                    <a:pt x="28689" y="3750538"/>
                  </a:lnTo>
                  <a:lnTo>
                    <a:pt x="33896" y="3746855"/>
                  </a:lnTo>
                  <a:lnTo>
                    <a:pt x="39192" y="3741559"/>
                  </a:lnTo>
                  <a:lnTo>
                    <a:pt x="43802" y="3750183"/>
                  </a:lnTo>
                  <a:lnTo>
                    <a:pt x="53962" y="3755758"/>
                  </a:lnTo>
                  <a:lnTo>
                    <a:pt x="58318" y="3748684"/>
                  </a:lnTo>
                  <a:lnTo>
                    <a:pt x="65278" y="3764813"/>
                  </a:lnTo>
                  <a:lnTo>
                    <a:pt x="67665" y="3775506"/>
                  </a:lnTo>
                  <a:lnTo>
                    <a:pt x="85318" y="3775989"/>
                  </a:lnTo>
                  <a:lnTo>
                    <a:pt x="84747" y="3774440"/>
                  </a:lnTo>
                  <a:lnTo>
                    <a:pt x="90017" y="3757853"/>
                  </a:lnTo>
                  <a:lnTo>
                    <a:pt x="97637" y="3758247"/>
                  </a:lnTo>
                  <a:lnTo>
                    <a:pt x="97624" y="3757853"/>
                  </a:lnTo>
                  <a:lnTo>
                    <a:pt x="97129" y="3748684"/>
                  </a:lnTo>
                  <a:lnTo>
                    <a:pt x="97142" y="3746855"/>
                  </a:lnTo>
                  <a:lnTo>
                    <a:pt x="104990" y="3721049"/>
                  </a:lnTo>
                  <a:lnTo>
                    <a:pt x="106286" y="3716731"/>
                  </a:lnTo>
                  <a:lnTo>
                    <a:pt x="108648" y="3709365"/>
                  </a:lnTo>
                  <a:lnTo>
                    <a:pt x="111366" y="3704577"/>
                  </a:lnTo>
                  <a:lnTo>
                    <a:pt x="113753" y="3707981"/>
                  </a:lnTo>
                  <a:lnTo>
                    <a:pt x="116370" y="3704933"/>
                  </a:lnTo>
                  <a:lnTo>
                    <a:pt x="115976" y="3704577"/>
                  </a:lnTo>
                  <a:lnTo>
                    <a:pt x="114401" y="3703116"/>
                  </a:lnTo>
                  <a:lnTo>
                    <a:pt x="115176" y="3700335"/>
                  </a:lnTo>
                  <a:lnTo>
                    <a:pt x="115303" y="3699878"/>
                  </a:lnTo>
                  <a:lnTo>
                    <a:pt x="116547" y="3697821"/>
                  </a:lnTo>
                  <a:lnTo>
                    <a:pt x="118008" y="3695966"/>
                  </a:lnTo>
                  <a:lnTo>
                    <a:pt x="119710" y="3694277"/>
                  </a:lnTo>
                  <a:lnTo>
                    <a:pt x="124167" y="3688384"/>
                  </a:lnTo>
                  <a:lnTo>
                    <a:pt x="128143" y="3683838"/>
                  </a:lnTo>
                  <a:lnTo>
                    <a:pt x="135102" y="3680764"/>
                  </a:lnTo>
                  <a:lnTo>
                    <a:pt x="145757" y="3676751"/>
                  </a:lnTo>
                  <a:lnTo>
                    <a:pt x="156743" y="3673157"/>
                  </a:lnTo>
                  <a:lnTo>
                    <a:pt x="167474" y="3669080"/>
                  </a:lnTo>
                  <a:lnTo>
                    <a:pt x="177419" y="3663594"/>
                  </a:lnTo>
                  <a:lnTo>
                    <a:pt x="195376" y="3648443"/>
                  </a:lnTo>
                  <a:lnTo>
                    <a:pt x="203517" y="3638334"/>
                  </a:lnTo>
                  <a:lnTo>
                    <a:pt x="209905" y="3630409"/>
                  </a:lnTo>
                  <a:lnTo>
                    <a:pt x="220624" y="3609987"/>
                  </a:lnTo>
                  <a:lnTo>
                    <a:pt x="227114" y="3587661"/>
                  </a:lnTo>
                  <a:lnTo>
                    <a:pt x="229235" y="3589896"/>
                  </a:lnTo>
                  <a:lnTo>
                    <a:pt x="231813" y="3590798"/>
                  </a:lnTo>
                  <a:lnTo>
                    <a:pt x="234848" y="3590340"/>
                  </a:lnTo>
                  <a:close/>
                </a:path>
                <a:path w="4357370" h="3776345">
                  <a:moveTo>
                    <a:pt x="3485032" y="3051556"/>
                  </a:moveTo>
                  <a:lnTo>
                    <a:pt x="3482797" y="3048838"/>
                  </a:lnTo>
                  <a:lnTo>
                    <a:pt x="3477857" y="3038068"/>
                  </a:lnTo>
                  <a:lnTo>
                    <a:pt x="3480625" y="3032544"/>
                  </a:lnTo>
                  <a:lnTo>
                    <a:pt x="3474212" y="3022714"/>
                  </a:lnTo>
                  <a:lnTo>
                    <a:pt x="3468484" y="3017723"/>
                  </a:lnTo>
                  <a:lnTo>
                    <a:pt x="3470478" y="3009061"/>
                  </a:lnTo>
                  <a:lnTo>
                    <a:pt x="3474669" y="3002457"/>
                  </a:lnTo>
                  <a:lnTo>
                    <a:pt x="3469386" y="2995041"/>
                  </a:lnTo>
                  <a:lnTo>
                    <a:pt x="3463988" y="2993796"/>
                  </a:lnTo>
                  <a:lnTo>
                    <a:pt x="3457676" y="2986379"/>
                  </a:lnTo>
                  <a:lnTo>
                    <a:pt x="3455733" y="2982188"/>
                  </a:lnTo>
                  <a:lnTo>
                    <a:pt x="3448659" y="2974340"/>
                  </a:lnTo>
                  <a:lnTo>
                    <a:pt x="3443541" y="2965970"/>
                  </a:lnTo>
                  <a:lnTo>
                    <a:pt x="3434054" y="2974492"/>
                  </a:lnTo>
                  <a:lnTo>
                    <a:pt x="3430752" y="2974302"/>
                  </a:lnTo>
                  <a:lnTo>
                    <a:pt x="3421773" y="2975902"/>
                  </a:lnTo>
                  <a:lnTo>
                    <a:pt x="3425660" y="2983217"/>
                  </a:lnTo>
                  <a:lnTo>
                    <a:pt x="3425837" y="2992348"/>
                  </a:lnTo>
                  <a:lnTo>
                    <a:pt x="3397186" y="3016085"/>
                  </a:lnTo>
                  <a:lnTo>
                    <a:pt x="3389630" y="3014776"/>
                  </a:lnTo>
                  <a:lnTo>
                    <a:pt x="3383445" y="3014065"/>
                  </a:lnTo>
                  <a:lnTo>
                    <a:pt x="3378695" y="3018028"/>
                  </a:lnTo>
                  <a:lnTo>
                    <a:pt x="3371215" y="3029420"/>
                  </a:lnTo>
                  <a:lnTo>
                    <a:pt x="3368802" y="3032201"/>
                  </a:lnTo>
                  <a:lnTo>
                    <a:pt x="3366262" y="3031680"/>
                  </a:lnTo>
                  <a:lnTo>
                    <a:pt x="3361169" y="3038437"/>
                  </a:lnTo>
                  <a:lnTo>
                    <a:pt x="3362007" y="3043618"/>
                  </a:lnTo>
                  <a:lnTo>
                    <a:pt x="3358807" y="3046819"/>
                  </a:lnTo>
                  <a:lnTo>
                    <a:pt x="3360166" y="3053499"/>
                  </a:lnTo>
                  <a:lnTo>
                    <a:pt x="3357181" y="3060801"/>
                  </a:lnTo>
                  <a:lnTo>
                    <a:pt x="3362604" y="3066110"/>
                  </a:lnTo>
                  <a:lnTo>
                    <a:pt x="3367671" y="3070136"/>
                  </a:lnTo>
                  <a:lnTo>
                    <a:pt x="3373221" y="3073933"/>
                  </a:lnTo>
                  <a:lnTo>
                    <a:pt x="3378136" y="3078289"/>
                  </a:lnTo>
                  <a:lnTo>
                    <a:pt x="3381273" y="3083953"/>
                  </a:lnTo>
                  <a:lnTo>
                    <a:pt x="3382378" y="3091421"/>
                  </a:lnTo>
                  <a:lnTo>
                    <a:pt x="3382467" y="3098698"/>
                  </a:lnTo>
                  <a:lnTo>
                    <a:pt x="3383191" y="3105861"/>
                  </a:lnTo>
                  <a:lnTo>
                    <a:pt x="3386150" y="3112947"/>
                  </a:lnTo>
                  <a:lnTo>
                    <a:pt x="3389960" y="3120567"/>
                  </a:lnTo>
                  <a:lnTo>
                    <a:pt x="3391966" y="3128505"/>
                  </a:lnTo>
                  <a:lnTo>
                    <a:pt x="3392754" y="3136760"/>
                  </a:lnTo>
                  <a:lnTo>
                    <a:pt x="3392881" y="3145358"/>
                  </a:lnTo>
                  <a:lnTo>
                    <a:pt x="3392703" y="3191916"/>
                  </a:lnTo>
                  <a:lnTo>
                    <a:pt x="3393440" y="3215068"/>
                  </a:lnTo>
                  <a:lnTo>
                    <a:pt x="3388842" y="3218891"/>
                  </a:lnTo>
                  <a:lnTo>
                    <a:pt x="3390557" y="3230638"/>
                  </a:lnTo>
                  <a:lnTo>
                    <a:pt x="3390874" y="3236036"/>
                  </a:lnTo>
                  <a:lnTo>
                    <a:pt x="3398316" y="3248837"/>
                  </a:lnTo>
                  <a:lnTo>
                    <a:pt x="3398672" y="3253016"/>
                  </a:lnTo>
                  <a:lnTo>
                    <a:pt x="3396005" y="3253054"/>
                  </a:lnTo>
                  <a:lnTo>
                    <a:pt x="3393706" y="3253956"/>
                  </a:lnTo>
                  <a:lnTo>
                    <a:pt x="3391738" y="3255721"/>
                  </a:lnTo>
                  <a:lnTo>
                    <a:pt x="3400018" y="3254603"/>
                  </a:lnTo>
                  <a:lnTo>
                    <a:pt x="3421723" y="3250425"/>
                  </a:lnTo>
                  <a:lnTo>
                    <a:pt x="3429685" y="3251784"/>
                  </a:lnTo>
                  <a:lnTo>
                    <a:pt x="3434435" y="3249320"/>
                  </a:lnTo>
                  <a:lnTo>
                    <a:pt x="3438156" y="3243478"/>
                  </a:lnTo>
                  <a:lnTo>
                    <a:pt x="3438537" y="3234182"/>
                  </a:lnTo>
                  <a:lnTo>
                    <a:pt x="3437585" y="3224466"/>
                  </a:lnTo>
                  <a:lnTo>
                    <a:pt x="3437293" y="3217316"/>
                  </a:lnTo>
                  <a:lnTo>
                    <a:pt x="3438779" y="3205556"/>
                  </a:lnTo>
                  <a:lnTo>
                    <a:pt x="3440620" y="3193135"/>
                  </a:lnTo>
                  <a:lnTo>
                    <a:pt x="3436607" y="3183966"/>
                  </a:lnTo>
                  <a:lnTo>
                    <a:pt x="3436366" y="3176994"/>
                  </a:lnTo>
                  <a:lnTo>
                    <a:pt x="3436442" y="3168205"/>
                  </a:lnTo>
                  <a:lnTo>
                    <a:pt x="3437725" y="3150666"/>
                  </a:lnTo>
                  <a:lnTo>
                    <a:pt x="3438144" y="3141878"/>
                  </a:lnTo>
                  <a:lnTo>
                    <a:pt x="3438233" y="3132201"/>
                  </a:lnTo>
                  <a:lnTo>
                    <a:pt x="3439769" y="3122358"/>
                  </a:lnTo>
                  <a:lnTo>
                    <a:pt x="3442424" y="3124174"/>
                  </a:lnTo>
                  <a:lnTo>
                    <a:pt x="3446830" y="3123082"/>
                  </a:lnTo>
                  <a:lnTo>
                    <a:pt x="3453142" y="3119399"/>
                  </a:lnTo>
                  <a:lnTo>
                    <a:pt x="3454654" y="3113875"/>
                  </a:lnTo>
                  <a:lnTo>
                    <a:pt x="3454857" y="3107525"/>
                  </a:lnTo>
                  <a:lnTo>
                    <a:pt x="3457219" y="3101365"/>
                  </a:lnTo>
                  <a:lnTo>
                    <a:pt x="3460445" y="3097390"/>
                  </a:lnTo>
                  <a:lnTo>
                    <a:pt x="3460508" y="3094164"/>
                  </a:lnTo>
                  <a:lnTo>
                    <a:pt x="3465080" y="3086062"/>
                  </a:lnTo>
                  <a:lnTo>
                    <a:pt x="3471278" y="3085795"/>
                  </a:lnTo>
                  <a:lnTo>
                    <a:pt x="3477488" y="3075317"/>
                  </a:lnTo>
                  <a:lnTo>
                    <a:pt x="3471418" y="3069361"/>
                  </a:lnTo>
                  <a:lnTo>
                    <a:pt x="3475913" y="3059430"/>
                  </a:lnTo>
                  <a:lnTo>
                    <a:pt x="3479266" y="3061220"/>
                  </a:lnTo>
                  <a:lnTo>
                    <a:pt x="3485032" y="3051556"/>
                  </a:lnTo>
                  <a:close/>
                </a:path>
                <a:path w="4357370" h="3776345">
                  <a:moveTo>
                    <a:pt x="3579901" y="729919"/>
                  </a:moveTo>
                  <a:lnTo>
                    <a:pt x="3578999" y="728649"/>
                  </a:lnTo>
                  <a:lnTo>
                    <a:pt x="3573742" y="731189"/>
                  </a:lnTo>
                  <a:lnTo>
                    <a:pt x="3579888" y="729945"/>
                  </a:lnTo>
                  <a:close/>
                </a:path>
                <a:path w="4357370" h="3776345">
                  <a:moveTo>
                    <a:pt x="3586530" y="814679"/>
                  </a:moveTo>
                  <a:lnTo>
                    <a:pt x="3586251" y="814920"/>
                  </a:lnTo>
                  <a:lnTo>
                    <a:pt x="3586403" y="815009"/>
                  </a:lnTo>
                  <a:lnTo>
                    <a:pt x="3586530" y="814679"/>
                  </a:lnTo>
                  <a:close/>
                </a:path>
                <a:path w="4357370" h="3776345">
                  <a:moveTo>
                    <a:pt x="3589896" y="817549"/>
                  </a:moveTo>
                  <a:lnTo>
                    <a:pt x="3586137" y="815009"/>
                  </a:lnTo>
                  <a:lnTo>
                    <a:pt x="3582263" y="812469"/>
                  </a:lnTo>
                  <a:lnTo>
                    <a:pt x="3587178" y="812469"/>
                  </a:lnTo>
                  <a:lnTo>
                    <a:pt x="3587940" y="807389"/>
                  </a:lnTo>
                  <a:lnTo>
                    <a:pt x="3588448" y="803579"/>
                  </a:lnTo>
                  <a:lnTo>
                    <a:pt x="3584029" y="804849"/>
                  </a:lnTo>
                  <a:lnTo>
                    <a:pt x="3579774" y="808621"/>
                  </a:lnTo>
                  <a:lnTo>
                    <a:pt x="3579672" y="809929"/>
                  </a:lnTo>
                  <a:lnTo>
                    <a:pt x="3579342" y="817549"/>
                  </a:lnTo>
                  <a:lnTo>
                    <a:pt x="3584714" y="825169"/>
                  </a:lnTo>
                  <a:lnTo>
                    <a:pt x="3585387" y="817549"/>
                  </a:lnTo>
                  <a:lnTo>
                    <a:pt x="3585730" y="821359"/>
                  </a:lnTo>
                  <a:lnTo>
                    <a:pt x="3588499" y="820089"/>
                  </a:lnTo>
                  <a:lnTo>
                    <a:pt x="3589896" y="817549"/>
                  </a:lnTo>
                  <a:close/>
                </a:path>
                <a:path w="4357370" h="3776345">
                  <a:moveTo>
                    <a:pt x="3628301" y="685469"/>
                  </a:moveTo>
                  <a:lnTo>
                    <a:pt x="3621036" y="685469"/>
                  </a:lnTo>
                  <a:lnTo>
                    <a:pt x="3620820" y="685469"/>
                  </a:lnTo>
                  <a:lnTo>
                    <a:pt x="3616312" y="686739"/>
                  </a:lnTo>
                  <a:lnTo>
                    <a:pt x="3622002" y="688009"/>
                  </a:lnTo>
                  <a:lnTo>
                    <a:pt x="3628301" y="685469"/>
                  </a:lnTo>
                  <a:close/>
                </a:path>
                <a:path w="4357370" h="3776345">
                  <a:moveTo>
                    <a:pt x="3666820" y="659625"/>
                  </a:moveTo>
                  <a:lnTo>
                    <a:pt x="3665550" y="659104"/>
                  </a:lnTo>
                  <a:lnTo>
                    <a:pt x="3664254" y="658977"/>
                  </a:lnTo>
                  <a:lnTo>
                    <a:pt x="3662946" y="659231"/>
                  </a:lnTo>
                  <a:lnTo>
                    <a:pt x="3666820" y="659625"/>
                  </a:lnTo>
                  <a:close/>
                </a:path>
                <a:path w="4357370" h="3776345">
                  <a:moveTo>
                    <a:pt x="3667988" y="662686"/>
                  </a:moveTo>
                  <a:lnTo>
                    <a:pt x="3666655" y="659625"/>
                  </a:lnTo>
                  <a:lnTo>
                    <a:pt x="3665093" y="663105"/>
                  </a:lnTo>
                  <a:lnTo>
                    <a:pt x="3666452" y="661416"/>
                  </a:lnTo>
                  <a:lnTo>
                    <a:pt x="3667988" y="662686"/>
                  </a:lnTo>
                  <a:close/>
                </a:path>
                <a:path w="4357370" h="3776345">
                  <a:moveTo>
                    <a:pt x="3687724" y="676897"/>
                  </a:moveTo>
                  <a:lnTo>
                    <a:pt x="3687305" y="676579"/>
                  </a:lnTo>
                  <a:lnTo>
                    <a:pt x="3685578" y="675309"/>
                  </a:lnTo>
                  <a:lnTo>
                    <a:pt x="3676739" y="674039"/>
                  </a:lnTo>
                  <a:lnTo>
                    <a:pt x="3676650" y="673773"/>
                  </a:lnTo>
                  <a:lnTo>
                    <a:pt x="3676650" y="676579"/>
                  </a:lnTo>
                  <a:lnTo>
                    <a:pt x="3670922" y="675309"/>
                  </a:lnTo>
                  <a:lnTo>
                    <a:pt x="3666401" y="674928"/>
                  </a:lnTo>
                  <a:lnTo>
                    <a:pt x="3670820" y="674039"/>
                  </a:lnTo>
                  <a:lnTo>
                    <a:pt x="3676650" y="676579"/>
                  </a:lnTo>
                  <a:lnTo>
                    <a:pt x="3676650" y="673773"/>
                  </a:lnTo>
                  <a:lnTo>
                    <a:pt x="3676332" y="672769"/>
                  </a:lnTo>
                  <a:lnTo>
                    <a:pt x="3647262" y="672769"/>
                  </a:lnTo>
                  <a:lnTo>
                    <a:pt x="3642004" y="672769"/>
                  </a:lnTo>
                  <a:lnTo>
                    <a:pt x="3639528" y="674039"/>
                  </a:lnTo>
                  <a:lnTo>
                    <a:pt x="3644595" y="679119"/>
                  </a:lnTo>
                  <a:lnTo>
                    <a:pt x="3653891" y="674039"/>
                  </a:lnTo>
                  <a:lnTo>
                    <a:pt x="3656038" y="674039"/>
                  </a:lnTo>
                  <a:lnTo>
                    <a:pt x="3657308" y="674039"/>
                  </a:lnTo>
                  <a:lnTo>
                    <a:pt x="3657117" y="674128"/>
                  </a:lnTo>
                  <a:lnTo>
                    <a:pt x="3656038" y="674039"/>
                  </a:lnTo>
                  <a:lnTo>
                    <a:pt x="3655961" y="674674"/>
                  </a:lnTo>
                  <a:lnTo>
                    <a:pt x="3654602" y="675309"/>
                  </a:lnTo>
                  <a:lnTo>
                    <a:pt x="3651885" y="675309"/>
                  </a:lnTo>
                  <a:lnTo>
                    <a:pt x="3655707" y="676897"/>
                  </a:lnTo>
                  <a:lnTo>
                    <a:pt x="3660444" y="676897"/>
                  </a:lnTo>
                  <a:lnTo>
                    <a:pt x="3687724" y="676897"/>
                  </a:lnTo>
                  <a:close/>
                </a:path>
                <a:path w="4357370" h="3776345">
                  <a:moveTo>
                    <a:pt x="3725659" y="635635"/>
                  </a:moveTo>
                  <a:lnTo>
                    <a:pt x="3722332" y="637209"/>
                  </a:lnTo>
                  <a:lnTo>
                    <a:pt x="3725367" y="635939"/>
                  </a:lnTo>
                  <a:lnTo>
                    <a:pt x="3725659" y="635635"/>
                  </a:lnTo>
                  <a:close/>
                </a:path>
                <a:path w="4357370" h="3776345">
                  <a:moveTo>
                    <a:pt x="3755936" y="806259"/>
                  </a:moveTo>
                  <a:lnTo>
                    <a:pt x="3752177" y="803579"/>
                  </a:lnTo>
                  <a:lnTo>
                    <a:pt x="3752304" y="802309"/>
                  </a:lnTo>
                  <a:lnTo>
                    <a:pt x="3622891" y="802309"/>
                  </a:lnTo>
                  <a:lnTo>
                    <a:pt x="3622891" y="831519"/>
                  </a:lnTo>
                  <a:lnTo>
                    <a:pt x="3617341" y="832789"/>
                  </a:lnTo>
                  <a:lnTo>
                    <a:pt x="3611334" y="834059"/>
                  </a:lnTo>
                  <a:lnTo>
                    <a:pt x="3606939" y="836269"/>
                  </a:lnTo>
                  <a:lnTo>
                    <a:pt x="3610000" y="834059"/>
                  </a:lnTo>
                  <a:lnTo>
                    <a:pt x="3622891" y="831519"/>
                  </a:lnTo>
                  <a:lnTo>
                    <a:pt x="3622891" y="802309"/>
                  </a:lnTo>
                  <a:lnTo>
                    <a:pt x="3617455" y="802309"/>
                  </a:lnTo>
                  <a:lnTo>
                    <a:pt x="3617455" y="809929"/>
                  </a:lnTo>
                  <a:lnTo>
                    <a:pt x="3616337" y="810196"/>
                  </a:lnTo>
                  <a:lnTo>
                    <a:pt x="3613658" y="807923"/>
                  </a:lnTo>
                  <a:lnTo>
                    <a:pt x="3613975" y="807389"/>
                  </a:lnTo>
                  <a:lnTo>
                    <a:pt x="3617455" y="809929"/>
                  </a:lnTo>
                  <a:lnTo>
                    <a:pt x="3617455" y="802309"/>
                  </a:lnTo>
                  <a:lnTo>
                    <a:pt x="3604412" y="802309"/>
                  </a:lnTo>
                  <a:lnTo>
                    <a:pt x="3600399" y="802309"/>
                  </a:lnTo>
                  <a:lnTo>
                    <a:pt x="3597884" y="803579"/>
                  </a:lnTo>
                  <a:lnTo>
                    <a:pt x="3601605" y="804849"/>
                  </a:lnTo>
                  <a:lnTo>
                    <a:pt x="3597795" y="807389"/>
                  </a:lnTo>
                  <a:lnTo>
                    <a:pt x="3590569" y="803579"/>
                  </a:lnTo>
                  <a:lnTo>
                    <a:pt x="3587927" y="811199"/>
                  </a:lnTo>
                  <a:lnTo>
                    <a:pt x="3586530" y="814679"/>
                  </a:lnTo>
                  <a:lnTo>
                    <a:pt x="3587661" y="813739"/>
                  </a:lnTo>
                  <a:lnTo>
                    <a:pt x="3589337" y="812469"/>
                  </a:lnTo>
                  <a:lnTo>
                    <a:pt x="3591191" y="812469"/>
                  </a:lnTo>
                  <a:lnTo>
                    <a:pt x="3591191" y="821359"/>
                  </a:lnTo>
                  <a:lnTo>
                    <a:pt x="3593655" y="820089"/>
                  </a:lnTo>
                  <a:lnTo>
                    <a:pt x="3596360" y="818819"/>
                  </a:lnTo>
                  <a:lnTo>
                    <a:pt x="3599294" y="818819"/>
                  </a:lnTo>
                  <a:lnTo>
                    <a:pt x="3599142" y="816279"/>
                  </a:lnTo>
                  <a:lnTo>
                    <a:pt x="3597287" y="815009"/>
                  </a:lnTo>
                  <a:lnTo>
                    <a:pt x="3594252" y="816279"/>
                  </a:lnTo>
                  <a:lnTo>
                    <a:pt x="3597732" y="813739"/>
                  </a:lnTo>
                  <a:lnTo>
                    <a:pt x="3603625" y="813739"/>
                  </a:lnTo>
                  <a:lnTo>
                    <a:pt x="3601796" y="815009"/>
                  </a:lnTo>
                  <a:lnTo>
                    <a:pt x="3601605" y="818819"/>
                  </a:lnTo>
                  <a:lnTo>
                    <a:pt x="3604755" y="817549"/>
                  </a:lnTo>
                  <a:lnTo>
                    <a:pt x="3610165" y="813739"/>
                  </a:lnTo>
                  <a:lnTo>
                    <a:pt x="3610318" y="813485"/>
                  </a:lnTo>
                  <a:lnTo>
                    <a:pt x="3610292" y="813625"/>
                  </a:lnTo>
                  <a:lnTo>
                    <a:pt x="3613480" y="810907"/>
                  </a:lnTo>
                  <a:lnTo>
                    <a:pt x="3617582" y="810133"/>
                  </a:lnTo>
                  <a:lnTo>
                    <a:pt x="3618255" y="809929"/>
                  </a:lnTo>
                  <a:lnTo>
                    <a:pt x="3621328" y="809929"/>
                  </a:lnTo>
                  <a:lnTo>
                    <a:pt x="3614737" y="811199"/>
                  </a:lnTo>
                  <a:lnTo>
                    <a:pt x="3609619" y="815009"/>
                  </a:lnTo>
                  <a:lnTo>
                    <a:pt x="3603917" y="818819"/>
                  </a:lnTo>
                  <a:lnTo>
                    <a:pt x="3606596" y="820089"/>
                  </a:lnTo>
                  <a:lnTo>
                    <a:pt x="3612083" y="820089"/>
                  </a:lnTo>
                  <a:lnTo>
                    <a:pt x="3605352" y="821359"/>
                  </a:lnTo>
                  <a:lnTo>
                    <a:pt x="3607778" y="822629"/>
                  </a:lnTo>
                  <a:lnTo>
                    <a:pt x="3612540" y="821359"/>
                  </a:lnTo>
                  <a:lnTo>
                    <a:pt x="3615144" y="820089"/>
                  </a:lnTo>
                  <a:lnTo>
                    <a:pt x="3620579" y="820089"/>
                  </a:lnTo>
                  <a:lnTo>
                    <a:pt x="3615918" y="821359"/>
                  </a:lnTo>
                  <a:lnTo>
                    <a:pt x="3609619" y="822629"/>
                  </a:lnTo>
                  <a:lnTo>
                    <a:pt x="3605796" y="825169"/>
                  </a:lnTo>
                  <a:lnTo>
                    <a:pt x="3608590" y="827709"/>
                  </a:lnTo>
                  <a:lnTo>
                    <a:pt x="3605860" y="827709"/>
                  </a:lnTo>
                  <a:lnTo>
                    <a:pt x="3600424" y="830249"/>
                  </a:lnTo>
                  <a:lnTo>
                    <a:pt x="3603523" y="831519"/>
                  </a:lnTo>
                  <a:lnTo>
                    <a:pt x="3605441" y="834059"/>
                  </a:lnTo>
                  <a:lnTo>
                    <a:pt x="3604730" y="837869"/>
                  </a:lnTo>
                  <a:lnTo>
                    <a:pt x="3606368" y="836688"/>
                  </a:lnTo>
                  <a:lnTo>
                    <a:pt x="3607651" y="837869"/>
                  </a:lnTo>
                  <a:lnTo>
                    <a:pt x="3609060" y="839139"/>
                  </a:lnTo>
                  <a:lnTo>
                    <a:pt x="3610533" y="840409"/>
                  </a:lnTo>
                  <a:lnTo>
                    <a:pt x="3602469" y="840409"/>
                  </a:lnTo>
                  <a:lnTo>
                    <a:pt x="3596513" y="832789"/>
                  </a:lnTo>
                  <a:lnTo>
                    <a:pt x="3588448" y="834059"/>
                  </a:lnTo>
                  <a:lnTo>
                    <a:pt x="3589794" y="834059"/>
                  </a:lnTo>
                  <a:lnTo>
                    <a:pt x="3591090" y="835329"/>
                  </a:lnTo>
                  <a:lnTo>
                    <a:pt x="3592322" y="836599"/>
                  </a:lnTo>
                  <a:lnTo>
                    <a:pt x="3588550" y="846759"/>
                  </a:lnTo>
                  <a:lnTo>
                    <a:pt x="3599396" y="858189"/>
                  </a:lnTo>
                  <a:lnTo>
                    <a:pt x="3616274" y="865809"/>
                  </a:lnTo>
                  <a:lnTo>
                    <a:pt x="3630625" y="865809"/>
                  </a:lnTo>
                  <a:lnTo>
                    <a:pt x="3627463" y="867079"/>
                  </a:lnTo>
                  <a:lnTo>
                    <a:pt x="3624630" y="868349"/>
                  </a:lnTo>
                  <a:lnTo>
                    <a:pt x="3622141" y="870889"/>
                  </a:lnTo>
                  <a:lnTo>
                    <a:pt x="3626408" y="875969"/>
                  </a:lnTo>
                  <a:lnTo>
                    <a:pt x="3637280" y="874699"/>
                  </a:lnTo>
                  <a:lnTo>
                    <a:pt x="3647148" y="874699"/>
                  </a:lnTo>
                  <a:lnTo>
                    <a:pt x="3650615" y="875969"/>
                  </a:lnTo>
                  <a:lnTo>
                    <a:pt x="3658133" y="875969"/>
                  </a:lnTo>
                  <a:lnTo>
                    <a:pt x="3660394" y="874699"/>
                  </a:lnTo>
                  <a:lnTo>
                    <a:pt x="3662654" y="873429"/>
                  </a:lnTo>
                  <a:lnTo>
                    <a:pt x="3666121" y="872159"/>
                  </a:lnTo>
                  <a:lnTo>
                    <a:pt x="3678390" y="868349"/>
                  </a:lnTo>
                  <a:lnTo>
                    <a:pt x="3684371" y="865809"/>
                  </a:lnTo>
                  <a:lnTo>
                    <a:pt x="3690162" y="861999"/>
                  </a:lnTo>
                  <a:lnTo>
                    <a:pt x="3696360" y="858189"/>
                  </a:lnTo>
                  <a:lnTo>
                    <a:pt x="3699129" y="850569"/>
                  </a:lnTo>
                  <a:lnTo>
                    <a:pt x="3706876" y="849299"/>
                  </a:lnTo>
                  <a:lnTo>
                    <a:pt x="3704894" y="845489"/>
                  </a:lnTo>
                  <a:lnTo>
                    <a:pt x="3708349" y="845489"/>
                  </a:lnTo>
                  <a:lnTo>
                    <a:pt x="3711714" y="844219"/>
                  </a:lnTo>
                  <a:lnTo>
                    <a:pt x="3714991" y="844219"/>
                  </a:lnTo>
                  <a:lnTo>
                    <a:pt x="3712260" y="840409"/>
                  </a:lnTo>
                  <a:lnTo>
                    <a:pt x="3717429" y="839139"/>
                  </a:lnTo>
                  <a:lnTo>
                    <a:pt x="3722332" y="836599"/>
                  </a:lnTo>
                  <a:lnTo>
                    <a:pt x="3724224" y="832789"/>
                  </a:lnTo>
                  <a:lnTo>
                    <a:pt x="3722941" y="831519"/>
                  </a:lnTo>
                  <a:lnTo>
                    <a:pt x="3720363" y="828979"/>
                  </a:lnTo>
                  <a:lnTo>
                    <a:pt x="3724046" y="830249"/>
                  </a:lnTo>
                  <a:lnTo>
                    <a:pt x="3727348" y="832789"/>
                  </a:lnTo>
                  <a:lnTo>
                    <a:pt x="3736860" y="836599"/>
                  </a:lnTo>
                  <a:lnTo>
                    <a:pt x="3733660" y="834059"/>
                  </a:lnTo>
                  <a:lnTo>
                    <a:pt x="3740099" y="830249"/>
                  </a:lnTo>
                  <a:lnTo>
                    <a:pt x="3742931" y="828979"/>
                  </a:lnTo>
                  <a:lnTo>
                    <a:pt x="3747973" y="825169"/>
                  </a:lnTo>
                  <a:lnTo>
                    <a:pt x="3748252" y="818819"/>
                  </a:lnTo>
                  <a:lnTo>
                    <a:pt x="3748252" y="826439"/>
                  </a:lnTo>
                  <a:lnTo>
                    <a:pt x="3750310" y="818819"/>
                  </a:lnTo>
                  <a:lnTo>
                    <a:pt x="3749256" y="815009"/>
                  </a:lnTo>
                  <a:lnTo>
                    <a:pt x="3743642" y="809929"/>
                  </a:lnTo>
                  <a:lnTo>
                    <a:pt x="3746538" y="811199"/>
                  </a:lnTo>
                  <a:lnTo>
                    <a:pt x="3748798" y="811199"/>
                  </a:lnTo>
                  <a:lnTo>
                    <a:pt x="3749446" y="807389"/>
                  </a:lnTo>
                  <a:lnTo>
                    <a:pt x="3750437" y="808659"/>
                  </a:lnTo>
                  <a:lnTo>
                    <a:pt x="3752507" y="811199"/>
                  </a:lnTo>
                  <a:lnTo>
                    <a:pt x="3755860" y="808659"/>
                  </a:lnTo>
                  <a:lnTo>
                    <a:pt x="3755936" y="806259"/>
                  </a:lnTo>
                  <a:close/>
                </a:path>
                <a:path w="4357370" h="3776345">
                  <a:moveTo>
                    <a:pt x="3807396" y="663879"/>
                  </a:moveTo>
                  <a:lnTo>
                    <a:pt x="3800691" y="656259"/>
                  </a:lnTo>
                  <a:lnTo>
                    <a:pt x="3800411" y="652449"/>
                  </a:lnTo>
                  <a:lnTo>
                    <a:pt x="3800310" y="651179"/>
                  </a:lnTo>
                  <a:lnTo>
                    <a:pt x="3800221" y="649909"/>
                  </a:lnTo>
                  <a:lnTo>
                    <a:pt x="3800208" y="648576"/>
                  </a:lnTo>
                  <a:lnTo>
                    <a:pt x="3801465" y="647369"/>
                  </a:lnTo>
                  <a:lnTo>
                    <a:pt x="3804132" y="644829"/>
                  </a:lnTo>
                  <a:lnTo>
                    <a:pt x="3804259" y="642289"/>
                  </a:lnTo>
                  <a:lnTo>
                    <a:pt x="3764470" y="642289"/>
                  </a:lnTo>
                  <a:lnTo>
                    <a:pt x="3759250" y="642289"/>
                  </a:lnTo>
                  <a:lnTo>
                    <a:pt x="3762146" y="646099"/>
                  </a:lnTo>
                  <a:lnTo>
                    <a:pt x="3757447" y="647369"/>
                  </a:lnTo>
                  <a:lnTo>
                    <a:pt x="3752405" y="646099"/>
                  </a:lnTo>
                  <a:lnTo>
                    <a:pt x="3744163" y="646099"/>
                  </a:lnTo>
                  <a:lnTo>
                    <a:pt x="3740035" y="647369"/>
                  </a:lnTo>
                  <a:lnTo>
                    <a:pt x="3738499" y="648576"/>
                  </a:lnTo>
                  <a:lnTo>
                    <a:pt x="3742423" y="651179"/>
                  </a:lnTo>
                  <a:lnTo>
                    <a:pt x="3738295" y="651179"/>
                  </a:lnTo>
                  <a:lnTo>
                    <a:pt x="3734092" y="649909"/>
                  </a:lnTo>
                  <a:lnTo>
                    <a:pt x="3730066" y="651179"/>
                  </a:lnTo>
                  <a:lnTo>
                    <a:pt x="3731780" y="649909"/>
                  </a:lnTo>
                  <a:lnTo>
                    <a:pt x="3733482" y="648639"/>
                  </a:lnTo>
                  <a:lnTo>
                    <a:pt x="3732809" y="644829"/>
                  </a:lnTo>
                  <a:lnTo>
                    <a:pt x="3732593" y="643559"/>
                  </a:lnTo>
                  <a:lnTo>
                    <a:pt x="3729101" y="641019"/>
                  </a:lnTo>
                  <a:lnTo>
                    <a:pt x="3724745" y="639749"/>
                  </a:lnTo>
                  <a:lnTo>
                    <a:pt x="3719969" y="641019"/>
                  </a:lnTo>
                  <a:lnTo>
                    <a:pt x="3714077" y="642289"/>
                  </a:lnTo>
                  <a:lnTo>
                    <a:pt x="3709911" y="646099"/>
                  </a:lnTo>
                  <a:lnTo>
                    <a:pt x="3712616" y="644829"/>
                  </a:lnTo>
                  <a:lnTo>
                    <a:pt x="3715334" y="644829"/>
                  </a:lnTo>
                  <a:lnTo>
                    <a:pt x="3718039" y="646099"/>
                  </a:lnTo>
                  <a:lnTo>
                    <a:pt x="3715067" y="646099"/>
                  </a:lnTo>
                  <a:lnTo>
                    <a:pt x="3712362" y="647369"/>
                  </a:lnTo>
                  <a:lnTo>
                    <a:pt x="3710051" y="648576"/>
                  </a:lnTo>
                  <a:lnTo>
                    <a:pt x="3712857" y="649909"/>
                  </a:lnTo>
                  <a:lnTo>
                    <a:pt x="3714597" y="649909"/>
                  </a:lnTo>
                  <a:lnTo>
                    <a:pt x="3710355" y="651179"/>
                  </a:lnTo>
                  <a:lnTo>
                    <a:pt x="3706418" y="652449"/>
                  </a:lnTo>
                  <a:lnTo>
                    <a:pt x="3709962" y="648665"/>
                  </a:lnTo>
                  <a:lnTo>
                    <a:pt x="3711168" y="647369"/>
                  </a:lnTo>
                  <a:lnTo>
                    <a:pt x="3706520" y="646099"/>
                  </a:lnTo>
                  <a:lnTo>
                    <a:pt x="3699167" y="648639"/>
                  </a:lnTo>
                  <a:lnTo>
                    <a:pt x="3696957" y="647369"/>
                  </a:lnTo>
                  <a:lnTo>
                    <a:pt x="3693464" y="651179"/>
                  </a:lnTo>
                  <a:lnTo>
                    <a:pt x="3692118" y="653719"/>
                  </a:lnTo>
                  <a:lnTo>
                    <a:pt x="3690582" y="654989"/>
                  </a:lnTo>
                  <a:lnTo>
                    <a:pt x="3694277" y="657529"/>
                  </a:lnTo>
                  <a:lnTo>
                    <a:pt x="3698557" y="656259"/>
                  </a:lnTo>
                  <a:lnTo>
                    <a:pt x="3702558" y="656259"/>
                  </a:lnTo>
                  <a:lnTo>
                    <a:pt x="3695776" y="657529"/>
                  </a:lnTo>
                  <a:lnTo>
                    <a:pt x="3694277" y="657529"/>
                  </a:lnTo>
                  <a:lnTo>
                    <a:pt x="3689210" y="657529"/>
                  </a:lnTo>
                  <a:lnTo>
                    <a:pt x="3689210" y="665149"/>
                  </a:lnTo>
                  <a:lnTo>
                    <a:pt x="3688651" y="665149"/>
                  </a:lnTo>
                  <a:lnTo>
                    <a:pt x="3684244" y="668439"/>
                  </a:lnTo>
                  <a:lnTo>
                    <a:pt x="3680561" y="663879"/>
                  </a:lnTo>
                  <a:lnTo>
                    <a:pt x="3679545" y="662609"/>
                  </a:lnTo>
                  <a:lnTo>
                    <a:pt x="3676739" y="660387"/>
                  </a:lnTo>
                  <a:lnTo>
                    <a:pt x="3686175" y="663879"/>
                  </a:lnTo>
                  <a:lnTo>
                    <a:pt x="3685171" y="663879"/>
                  </a:lnTo>
                  <a:lnTo>
                    <a:pt x="3689210" y="665149"/>
                  </a:lnTo>
                  <a:lnTo>
                    <a:pt x="3689210" y="657529"/>
                  </a:lnTo>
                  <a:lnTo>
                    <a:pt x="3688105" y="657529"/>
                  </a:lnTo>
                  <a:lnTo>
                    <a:pt x="3676231" y="659993"/>
                  </a:lnTo>
                  <a:lnTo>
                    <a:pt x="3674719" y="658799"/>
                  </a:lnTo>
                  <a:lnTo>
                    <a:pt x="3671608" y="661339"/>
                  </a:lnTo>
                  <a:lnTo>
                    <a:pt x="3672370" y="664654"/>
                  </a:lnTo>
                  <a:lnTo>
                    <a:pt x="3669754" y="666419"/>
                  </a:lnTo>
                  <a:lnTo>
                    <a:pt x="3660698" y="665149"/>
                  </a:lnTo>
                  <a:lnTo>
                    <a:pt x="3656596" y="670229"/>
                  </a:lnTo>
                  <a:lnTo>
                    <a:pt x="3647744" y="663879"/>
                  </a:lnTo>
                  <a:lnTo>
                    <a:pt x="3642830" y="665149"/>
                  </a:lnTo>
                  <a:lnTo>
                    <a:pt x="3638715" y="667689"/>
                  </a:lnTo>
                  <a:lnTo>
                    <a:pt x="3641102" y="670229"/>
                  </a:lnTo>
                  <a:lnTo>
                    <a:pt x="3643947" y="671499"/>
                  </a:lnTo>
                  <a:lnTo>
                    <a:pt x="3644303" y="671639"/>
                  </a:lnTo>
                  <a:lnTo>
                    <a:pt x="3644874" y="671639"/>
                  </a:lnTo>
                  <a:lnTo>
                    <a:pt x="3675977" y="671639"/>
                  </a:lnTo>
                  <a:lnTo>
                    <a:pt x="3675926" y="671499"/>
                  </a:lnTo>
                  <a:lnTo>
                    <a:pt x="3675519" y="670229"/>
                  </a:lnTo>
                  <a:lnTo>
                    <a:pt x="3684828" y="670229"/>
                  </a:lnTo>
                  <a:lnTo>
                    <a:pt x="3688486" y="676897"/>
                  </a:lnTo>
                  <a:lnTo>
                    <a:pt x="3801643" y="676897"/>
                  </a:lnTo>
                  <a:lnTo>
                    <a:pt x="3799459" y="668959"/>
                  </a:lnTo>
                  <a:lnTo>
                    <a:pt x="3807396" y="663879"/>
                  </a:lnTo>
                  <a:close/>
                </a:path>
                <a:path w="4357370" h="3776345">
                  <a:moveTo>
                    <a:pt x="3828999" y="734999"/>
                  </a:moveTo>
                  <a:lnTo>
                    <a:pt x="3827424" y="729919"/>
                  </a:lnTo>
                  <a:lnTo>
                    <a:pt x="3823220" y="727379"/>
                  </a:lnTo>
                  <a:lnTo>
                    <a:pt x="3815207" y="724839"/>
                  </a:lnTo>
                  <a:lnTo>
                    <a:pt x="3806520" y="722299"/>
                  </a:lnTo>
                  <a:lnTo>
                    <a:pt x="3806367" y="721029"/>
                  </a:lnTo>
                  <a:lnTo>
                    <a:pt x="3805923" y="717219"/>
                  </a:lnTo>
                  <a:lnTo>
                    <a:pt x="3805859" y="713409"/>
                  </a:lnTo>
                  <a:lnTo>
                    <a:pt x="3805974" y="709599"/>
                  </a:lnTo>
                  <a:lnTo>
                    <a:pt x="3806012" y="708329"/>
                  </a:lnTo>
                  <a:lnTo>
                    <a:pt x="3806406" y="705789"/>
                  </a:lnTo>
                  <a:lnTo>
                    <a:pt x="3807218" y="700709"/>
                  </a:lnTo>
                  <a:lnTo>
                    <a:pt x="3807485" y="695629"/>
                  </a:lnTo>
                  <a:lnTo>
                    <a:pt x="3807625" y="693089"/>
                  </a:lnTo>
                  <a:lnTo>
                    <a:pt x="3805402" y="685469"/>
                  </a:lnTo>
                  <a:lnTo>
                    <a:pt x="3803307" y="681659"/>
                  </a:lnTo>
                  <a:lnTo>
                    <a:pt x="3802608" y="680389"/>
                  </a:lnTo>
                  <a:lnTo>
                    <a:pt x="3801910" y="677849"/>
                  </a:lnTo>
                  <a:lnTo>
                    <a:pt x="3763454" y="677849"/>
                  </a:lnTo>
                  <a:lnTo>
                    <a:pt x="3763454" y="794689"/>
                  </a:lnTo>
                  <a:lnTo>
                    <a:pt x="3759492" y="802309"/>
                  </a:lnTo>
                  <a:lnTo>
                    <a:pt x="3758679" y="793496"/>
                  </a:lnTo>
                  <a:lnTo>
                    <a:pt x="3763454" y="794689"/>
                  </a:lnTo>
                  <a:lnTo>
                    <a:pt x="3763454" y="677849"/>
                  </a:lnTo>
                  <a:lnTo>
                    <a:pt x="3689019" y="677849"/>
                  </a:lnTo>
                  <a:lnTo>
                    <a:pt x="3658031" y="677849"/>
                  </a:lnTo>
                  <a:lnTo>
                    <a:pt x="3655593" y="677849"/>
                  </a:lnTo>
                  <a:lnTo>
                    <a:pt x="3654996" y="682929"/>
                  </a:lnTo>
                  <a:lnTo>
                    <a:pt x="3660698" y="682929"/>
                  </a:lnTo>
                  <a:lnTo>
                    <a:pt x="3663492" y="681659"/>
                  </a:lnTo>
                  <a:lnTo>
                    <a:pt x="3657485" y="685469"/>
                  </a:lnTo>
                  <a:lnTo>
                    <a:pt x="3651123" y="683933"/>
                  </a:lnTo>
                  <a:lnTo>
                    <a:pt x="3651123" y="694359"/>
                  </a:lnTo>
                  <a:lnTo>
                    <a:pt x="3648926" y="695629"/>
                  </a:lnTo>
                  <a:lnTo>
                    <a:pt x="3646601" y="694359"/>
                  </a:lnTo>
                  <a:lnTo>
                    <a:pt x="3651123" y="694359"/>
                  </a:lnTo>
                  <a:lnTo>
                    <a:pt x="3651123" y="683933"/>
                  </a:lnTo>
                  <a:lnTo>
                    <a:pt x="3647033" y="682929"/>
                  </a:lnTo>
                  <a:lnTo>
                    <a:pt x="3633292" y="677849"/>
                  </a:lnTo>
                  <a:lnTo>
                    <a:pt x="3624478" y="680389"/>
                  </a:lnTo>
                  <a:lnTo>
                    <a:pt x="3617061" y="681659"/>
                  </a:lnTo>
                  <a:lnTo>
                    <a:pt x="3621036" y="685469"/>
                  </a:lnTo>
                  <a:lnTo>
                    <a:pt x="3625989" y="682929"/>
                  </a:lnTo>
                  <a:lnTo>
                    <a:pt x="3630231" y="685469"/>
                  </a:lnTo>
                  <a:lnTo>
                    <a:pt x="3628301" y="685469"/>
                  </a:lnTo>
                  <a:lnTo>
                    <a:pt x="3641064" y="689279"/>
                  </a:lnTo>
                  <a:lnTo>
                    <a:pt x="3642017" y="694359"/>
                  </a:lnTo>
                  <a:lnTo>
                    <a:pt x="3642639" y="694359"/>
                  </a:lnTo>
                  <a:lnTo>
                    <a:pt x="3639362" y="696899"/>
                  </a:lnTo>
                  <a:lnTo>
                    <a:pt x="3641712" y="700709"/>
                  </a:lnTo>
                  <a:lnTo>
                    <a:pt x="3644950" y="700709"/>
                  </a:lnTo>
                  <a:lnTo>
                    <a:pt x="3642334" y="703249"/>
                  </a:lnTo>
                  <a:lnTo>
                    <a:pt x="3639477" y="703249"/>
                  </a:lnTo>
                  <a:lnTo>
                    <a:pt x="3636403" y="701979"/>
                  </a:lnTo>
                  <a:lnTo>
                    <a:pt x="3637534" y="699439"/>
                  </a:lnTo>
                  <a:lnTo>
                    <a:pt x="3639210" y="695629"/>
                  </a:lnTo>
                  <a:lnTo>
                    <a:pt x="3632263" y="689279"/>
                  </a:lnTo>
                  <a:lnTo>
                    <a:pt x="3631412" y="689279"/>
                  </a:lnTo>
                  <a:lnTo>
                    <a:pt x="3631412" y="712139"/>
                  </a:lnTo>
                  <a:lnTo>
                    <a:pt x="3623018" y="712139"/>
                  </a:lnTo>
                  <a:lnTo>
                    <a:pt x="3626739" y="709599"/>
                  </a:lnTo>
                  <a:lnTo>
                    <a:pt x="3631412" y="712139"/>
                  </a:lnTo>
                  <a:lnTo>
                    <a:pt x="3631412" y="689279"/>
                  </a:lnTo>
                  <a:lnTo>
                    <a:pt x="3624567" y="689279"/>
                  </a:lnTo>
                  <a:lnTo>
                    <a:pt x="3625177" y="699439"/>
                  </a:lnTo>
                  <a:lnTo>
                    <a:pt x="3619322" y="694359"/>
                  </a:lnTo>
                  <a:lnTo>
                    <a:pt x="3618065" y="689279"/>
                  </a:lnTo>
                  <a:lnTo>
                    <a:pt x="3617442" y="689660"/>
                  </a:lnTo>
                  <a:lnTo>
                    <a:pt x="3617442" y="703249"/>
                  </a:lnTo>
                  <a:lnTo>
                    <a:pt x="3616464" y="703249"/>
                  </a:lnTo>
                  <a:lnTo>
                    <a:pt x="3616464" y="712203"/>
                  </a:lnTo>
                  <a:lnTo>
                    <a:pt x="3608298" y="714679"/>
                  </a:lnTo>
                  <a:lnTo>
                    <a:pt x="3603891" y="717219"/>
                  </a:lnTo>
                  <a:lnTo>
                    <a:pt x="3608082" y="713409"/>
                  </a:lnTo>
                  <a:lnTo>
                    <a:pt x="3609810" y="711835"/>
                  </a:lnTo>
                  <a:lnTo>
                    <a:pt x="3611524" y="712139"/>
                  </a:lnTo>
                  <a:lnTo>
                    <a:pt x="3616223" y="712139"/>
                  </a:lnTo>
                  <a:lnTo>
                    <a:pt x="3616464" y="712203"/>
                  </a:lnTo>
                  <a:lnTo>
                    <a:pt x="3616464" y="703249"/>
                  </a:lnTo>
                  <a:lnTo>
                    <a:pt x="3608273" y="703249"/>
                  </a:lnTo>
                  <a:lnTo>
                    <a:pt x="3608273" y="711555"/>
                  </a:lnTo>
                  <a:lnTo>
                    <a:pt x="3601123" y="713409"/>
                  </a:lnTo>
                  <a:lnTo>
                    <a:pt x="3595039" y="712139"/>
                  </a:lnTo>
                  <a:lnTo>
                    <a:pt x="3593896" y="710501"/>
                  </a:lnTo>
                  <a:lnTo>
                    <a:pt x="3596436" y="709599"/>
                  </a:lnTo>
                  <a:lnTo>
                    <a:pt x="3603142" y="710869"/>
                  </a:lnTo>
                  <a:lnTo>
                    <a:pt x="3604564" y="710869"/>
                  </a:lnTo>
                  <a:lnTo>
                    <a:pt x="3608273" y="711555"/>
                  </a:lnTo>
                  <a:lnTo>
                    <a:pt x="3608273" y="703249"/>
                  </a:lnTo>
                  <a:lnTo>
                    <a:pt x="3604679" y="703249"/>
                  </a:lnTo>
                  <a:lnTo>
                    <a:pt x="3603955" y="698334"/>
                  </a:lnTo>
                  <a:lnTo>
                    <a:pt x="3614280" y="701979"/>
                  </a:lnTo>
                  <a:lnTo>
                    <a:pt x="3617442" y="703249"/>
                  </a:lnTo>
                  <a:lnTo>
                    <a:pt x="3617442" y="689660"/>
                  </a:lnTo>
                  <a:lnTo>
                    <a:pt x="3603891" y="697941"/>
                  </a:lnTo>
                  <a:lnTo>
                    <a:pt x="3603739" y="696899"/>
                  </a:lnTo>
                  <a:lnTo>
                    <a:pt x="3599281" y="699439"/>
                  </a:lnTo>
                  <a:lnTo>
                    <a:pt x="3598900" y="703249"/>
                  </a:lnTo>
                  <a:lnTo>
                    <a:pt x="3594227" y="696645"/>
                  </a:lnTo>
                  <a:lnTo>
                    <a:pt x="3594227" y="703249"/>
                  </a:lnTo>
                  <a:lnTo>
                    <a:pt x="3593096" y="704519"/>
                  </a:lnTo>
                  <a:lnTo>
                    <a:pt x="3591814" y="705789"/>
                  </a:lnTo>
                  <a:lnTo>
                    <a:pt x="3590353" y="705789"/>
                  </a:lnTo>
                  <a:lnTo>
                    <a:pt x="3590023" y="703249"/>
                  </a:lnTo>
                  <a:lnTo>
                    <a:pt x="3594227" y="703249"/>
                  </a:lnTo>
                  <a:lnTo>
                    <a:pt x="3594227" y="696645"/>
                  </a:lnTo>
                  <a:lnTo>
                    <a:pt x="3592614" y="694359"/>
                  </a:lnTo>
                  <a:lnTo>
                    <a:pt x="3588093" y="701687"/>
                  </a:lnTo>
                  <a:lnTo>
                    <a:pt x="3579037" y="694359"/>
                  </a:lnTo>
                  <a:lnTo>
                    <a:pt x="3578326" y="701979"/>
                  </a:lnTo>
                  <a:lnTo>
                    <a:pt x="3586264" y="703249"/>
                  </a:lnTo>
                  <a:lnTo>
                    <a:pt x="3588042" y="705789"/>
                  </a:lnTo>
                  <a:lnTo>
                    <a:pt x="3585807" y="708329"/>
                  </a:lnTo>
                  <a:lnTo>
                    <a:pt x="3579926" y="708329"/>
                  </a:lnTo>
                  <a:lnTo>
                    <a:pt x="3583990" y="711923"/>
                  </a:lnTo>
                  <a:lnTo>
                    <a:pt x="3582670" y="712584"/>
                  </a:lnTo>
                  <a:lnTo>
                    <a:pt x="3578580" y="710717"/>
                  </a:lnTo>
                  <a:lnTo>
                    <a:pt x="3575596" y="709206"/>
                  </a:lnTo>
                  <a:lnTo>
                    <a:pt x="3572764" y="709460"/>
                  </a:lnTo>
                  <a:lnTo>
                    <a:pt x="3570097" y="711479"/>
                  </a:lnTo>
                  <a:lnTo>
                    <a:pt x="3574173" y="712901"/>
                  </a:lnTo>
                  <a:lnTo>
                    <a:pt x="3578568" y="713333"/>
                  </a:lnTo>
                  <a:lnTo>
                    <a:pt x="3582403" y="712724"/>
                  </a:lnTo>
                  <a:lnTo>
                    <a:pt x="3581019" y="713409"/>
                  </a:lnTo>
                  <a:lnTo>
                    <a:pt x="3578390" y="715949"/>
                  </a:lnTo>
                  <a:lnTo>
                    <a:pt x="3581857" y="715949"/>
                  </a:lnTo>
                  <a:lnTo>
                    <a:pt x="3579482" y="718489"/>
                  </a:lnTo>
                  <a:lnTo>
                    <a:pt x="3573754" y="718489"/>
                  </a:lnTo>
                  <a:lnTo>
                    <a:pt x="3573703" y="724839"/>
                  </a:lnTo>
                  <a:lnTo>
                    <a:pt x="3578441" y="723569"/>
                  </a:lnTo>
                  <a:lnTo>
                    <a:pt x="3582886" y="722376"/>
                  </a:lnTo>
                  <a:lnTo>
                    <a:pt x="3586861" y="723569"/>
                  </a:lnTo>
                  <a:lnTo>
                    <a:pt x="3582924" y="724839"/>
                  </a:lnTo>
                  <a:lnTo>
                    <a:pt x="3585095" y="724839"/>
                  </a:lnTo>
                  <a:lnTo>
                    <a:pt x="3587204" y="726109"/>
                  </a:lnTo>
                  <a:lnTo>
                    <a:pt x="3583051" y="727379"/>
                  </a:lnTo>
                  <a:lnTo>
                    <a:pt x="3586899" y="727379"/>
                  </a:lnTo>
                  <a:lnTo>
                    <a:pt x="3589909" y="729919"/>
                  </a:lnTo>
                  <a:lnTo>
                    <a:pt x="3593820" y="728649"/>
                  </a:lnTo>
                  <a:lnTo>
                    <a:pt x="3595547" y="728649"/>
                  </a:lnTo>
                  <a:lnTo>
                    <a:pt x="3597376" y="727379"/>
                  </a:lnTo>
                  <a:lnTo>
                    <a:pt x="3599269" y="728649"/>
                  </a:lnTo>
                  <a:lnTo>
                    <a:pt x="3592880" y="729919"/>
                  </a:lnTo>
                  <a:lnTo>
                    <a:pt x="3592690" y="729919"/>
                  </a:lnTo>
                  <a:lnTo>
                    <a:pt x="3592690" y="732459"/>
                  </a:lnTo>
                  <a:lnTo>
                    <a:pt x="3587280" y="732459"/>
                  </a:lnTo>
                  <a:lnTo>
                    <a:pt x="3581552" y="733704"/>
                  </a:lnTo>
                  <a:lnTo>
                    <a:pt x="3587394" y="731189"/>
                  </a:lnTo>
                  <a:lnTo>
                    <a:pt x="3592690" y="732459"/>
                  </a:lnTo>
                  <a:lnTo>
                    <a:pt x="3592690" y="729919"/>
                  </a:lnTo>
                  <a:lnTo>
                    <a:pt x="3589909" y="729919"/>
                  </a:lnTo>
                  <a:lnTo>
                    <a:pt x="3580003" y="729919"/>
                  </a:lnTo>
                  <a:lnTo>
                    <a:pt x="3576472" y="734999"/>
                  </a:lnTo>
                  <a:lnTo>
                    <a:pt x="3581336" y="733767"/>
                  </a:lnTo>
                  <a:lnTo>
                    <a:pt x="3576472" y="736269"/>
                  </a:lnTo>
                  <a:lnTo>
                    <a:pt x="3579545" y="737539"/>
                  </a:lnTo>
                  <a:lnTo>
                    <a:pt x="3583749" y="740079"/>
                  </a:lnTo>
                  <a:lnTo>
                    <a:pt x="3576472" y="740079"/>
                  </a:lnTo>
                  <a:lnTo>
                    <a:pt x="3580981" y="741349"/>
                  </a:lnTo>
                  <a:lnTo>
                    <a:pt x="3584803" y="746429"/>
                  </a:lnTo>
                  <a:lnTo>
                    <a:pt x="3594493" y="742619"/>
                  </a:lnTo>
                  <a:lnTo>
                    <a:pt x="3602875" y="740079"/>
                  </a:lnTo>
                  <a:lnTo>
                    <a:pt x="3612032" y="741349"/>
                  </a:lnTo>
                  <a:lnTo>
                    <a:pt x="3617696" y="746429"/>
                  </a:lnTo>
                  <a:lnTo>
                    <a:pt x="3624376" y="738809"/>
                  </a:lnTo>
                  <a:lnTo>
                    <a:pt x="3623589" y="734999"/>
                  </a:lnTo>
                  <a:lnTo>
                    <a:pt x="3628326" y="734999"/>
                  </a:lnTo>
                  <a:lnTo>
                    <a:pt x="3626358" y="738809"/>
                  </a:lnTo>
                  <a:lnTo>
                    <a:pt x="3630765" y="740079"/>
                  </a:lnTo>
                  <a:lnTo>
                    <a:pt x="3637534" y="740079"/>
                  </a:lnTo>
                  <a:lnTo>
                    <a:pt x="3642614" y="738809"/>
                  </a:lnTo>
                  <a:lnTo>
                    <a:pt x="3641115" y="740079"/>
                  </a:lnTo>
                  <a:lnTo>
                    <a:pt x="3639705" y="740079"/>
                  </a:lnTo>
                  <a:lnTo>
                    <a:pt x="3638372" y="741349"/>
                  </a:lnTo>
                  <a:lnTo>
                    <a:pt x="3642563" y="743889"/>
                  </a:lnTo>
                  <a:lnTo>
                    <a:pt x="3646563" y="741349"/>
                  </a:lnTo>
                  <a:lnTo>
                    <a:pt x="3650780" y="741349"/>
                  </a:lnTo>
                  <a:lnTo>
                    <a:pt x="3648760" y="738809"/>
                  </a:lnTo>
                  <a:lnTo>
                    <a:pt x="3645751" y="734999"/>
                  </a:lnTo>
                  <a:lnTo>
                    <a:pt x="3650754" y="731189"/>
                  </a:lnTo>
                  <a:lnTo>
                    <a:pt x="3652418" y="729919"/>
                  </a:lnTo>
                  <a:lnTo>
                    <a:pt x="3657714" y="727379"/>
                  </a:lnTo>
                  <a:lnTo>
                    <a:pt x="3653459" y="732459"/>
                  </a:lnTo>
                  <a:lnTo>
                    <a:pt x="3651313" y="736269"/>
                  </a:lnTo>
                  <a:lnTo>
                    <a:pt x="3652570" y="738809"/>
                  </a:lnTo>
                  <a:lnTo>
                    <a:pt x="3658514" y="740079"/>
                  </a:lnTo>
                  <a:lnTo>
                    <a:pt x="3653269" y="741349"/>
                  </a:lnTo>
                  <a:lnTo>
                    <a:pt x="3645890" y="742619"/>
                  </a:lnTo>
                  <a:lnTo>
                    <a:pt x="3640848" y="746429"/>
                  </a:lnTo>
                  <a:lnTo>
                    <a:pt x="3642614" y="750239"/>
                  </a:lnTo>
                  <a:lnTo>
                    <a:pt x="3636835" y="750239"/>
                  </a:lnTo>
                  <a:lnTo>
                    <a:pt x="3634130" y="751509"/>
                  </a:lnTo>
                  <a:lnTo>
                    <a:pt x="3637089" y="748969"/>
                  </a:lnTo>
                  <a:lnTo>
                    <a:pt x="3636327" y="747699"/>
                  </a:lnTo>
                  <a:lnTo>
                    <a:pt x="3634790" y="745159"/>
                  </a:lnTo>
                  <a:lnTo>
                    <a:pt x="3629710" y="742619"/>
                  </a:lnTo>
                  <a:lnTo>
                    <a:pt x="3624351" y="743889"/>
                  </a:lnTo>
                  <a:lnTo>
                    <a:pt x="3618522" y="747699"/>
                  </a:lnTo>
                  <a:lnTo>
                    <a:pt x="3610254" y="742619"/>
                  </a:lnTo>
                  <a:lnTo>
                    <a:pt x="3595814" y="743839"/>
                  </a:lnTo>
                  <a:lnTo>
                    <a:pt x="3595814" y="759129"/>
                  </a:lnTo>
                  <a:lnTo>
                    <a:pt x="3595611" y="763485"/>
                  </a:lnTo>
                  <a:lnTo>
                    <a:pt x="3595192" y="760984"/>
                  </a:lnTo>
                  <a:lnTo>
                    <a:pt x="3591699" y="763993"/>
                  </a:lnTo>
                  <a:lnTo>
                    <a:pt x="3588728" y="764654"/>
                  </a:lnTo>
                  <a:lnTo>
                    <a:pt x="3589464" y="762939"/>
                  </a:lnTo>
                  <a:lnTo>
                    <a:pt x="3590544" y="760399"/>
                  </a:lnTo>
                  <a:lnTo>
                    <a:pt x="3595814" y="759129"/>
                  </a:lnTo>
                  <a:lnTo>
                    <a:pt x="3595814" y="743839"/>
                  </a:lnTo>
                  <a:lnTo>
                    <a:pt x="3595128" y="743889"/>
                  </a:lnTo>
                  <a:lnTo>
                    <a:pt x="3589388" y="747699"/>
                  </a:lnTo>
                  <a:lnTo>
                    <a:pt x="3588448" y="747509"/>
                  </a:lnTo>
                  <a:lnTo>
                    <a:pt x="3588448" y="754049"/>
                  </a:lnTo>
                  <a:lnTo>
                    <a:pt x="3583025" y="754049"/>
                  </a:lnTo>
                  <a:lnTo>
                    <a:pt x="3584054" y="759129"/>
                  </a:lnTo>
                  <a:lnTo>
                    <a:pt x="3584587" y="762939"/>
                  </a:lnTo>
                  <a:lnTo>
                    <a:pt x="3581641" y="759129"/>
                  </a:lnTo>
                  <a:lnTo>
                    <a:pt x="3577996" y="757453"/>
                  </a:lnTo>
                  <a:lnTo>
                    <a:pt x="3578987" y="756589"/>
                  </a:lnTo>
                  <a:lnTo>
                    <a:pt x="3581946" y="754049"/>
                  </a:lnTo>
                  <a:lnTo>
                    <a:pt x="3583419" y="752779"/>
                  </a:lnTo>
                  <a:lnTo>
                    <a:pt x="3588448" y="754049"/>
                  </a:lnTo>
                  <a:lnTo>
                    <a:pt x="3588448" y="747509"/>
                  </a:lnTo>
                  <a:lnTo>
                    <a:pt x="3571760" y="743889"/>
                  </a:lnTo>
                  <a:lnTo>
                    <a:pt x="3574973" y="750239"/>
                  </a:lnTo>
                  <a:lnTo>
                    <a:pt x="3579152" y="750239"/>
                  </a:lnTo>
                  <a:lnTo>
                    <a:pt x="3577526" y="754049"/>
                  </a:lnTo>
                  <a:lnTo>
                    <a:pt x="3576866" y="754049"/>
                  </a:lnTo>
                  <a:lnTo>
                    <a:pt x="3576320" y="753656"/>
                  </a:lnTo>
                  <a:lnTo>
                    <a:pt x="3576320" y="760907"/>
                  </a:lnTo>
                  <a:lnTo>
                    <a:pt x="3574796" y="760209"/>
                  </a:lnTo>
                  <a:lnTo>
                    <a:pt x="3576129" y="759053"/>
                  </a:lnTo>
                  <a:lnTo>
                    <a:pt x="3576282" y="759129"/>
                  </a:lnTo>
                  <a:lnTo>
                    <a:pt x="3576320" y="760907"/>
                  </a:lnTo>
                  <a:lnTo>
                    <a:pt x="3576320" y="753656"/>
                  </a:lnTo>
                  <a:lnTo>
                    <a:pt x="3573348" y="751509"/>
                  </a:lnTo>
                  <a:lnTo>
                    <a:pt x="3574046" y="756589"/>
                  </a:lnTo>
                  <a:lnTo>
                    <a:pt x="3571468" y="756589"/>
                  </a:lnTo>
                  <a:lnTo>
                    <a:pt x="3574250" y="758050"/>
                  </a:lnTo>
                  <a:lnTo>
                    <a:pt x="3574516" y="760082"/>
                  </a:lnTo>
                  <a:lnTo>
                    <a:pt x="3573411" y="759574"/>
                  </a:lnTo>
                  <a:lnTo>
                    <a:pt x="3570414" y="761377"/>
                  </a:lnTo>
                  <a:lnTo>
                    <a:pt x="3574288" y="763701"/>
                  </a:lnTo>
                  <a:lnTo>
                    <a:pt x="3576383" y="763701"/>
                  </a:lnTo>
                  <a:lnTo>
                    <a:pt x="3576459" y="766749"/>
                  </a:lnTo>
                  <a:lnTo>
                    <a:pt x="3583978" y="766749"/>
                  </a:lnTo>
                  <a:lnTo>
                    <a:pt x="3583203" y="767181"/>
                  </a:lnTo>
                  <a:lnTo>
                    <a:pt x="3585502" y="769124"/>
                  </a:lnTo>
                  <a:lnTo>
                    <a:pt x="3588080" y="770534"/>
                  </a:lnTo>
                  <a:lnTo>
                    <a:pt x="3590950" y="771436"/>
                  </a:lnTo>
                  <a:lnTo>
                    <a:pt x="3592576" y="771093"/>
                  </a:lnTo>
                  <a:lnTo>
                    <a:pt x="3592195" y="771829"/>
                  </a:lnTo>
                  <a:lnTo>
                    <a:pt x="3587673" y="773099"/>
                  </a:lnTo>
                  <a:lnTo>
                    <a:pt x="3583825" y="769289"/>
                  </a:lnTo>
                  <a:lnTo>
                    <a:pt x="3582835" y="771829"/>
                  </a:lnTo>
                  <a:lnTo>
                    <a:pt x="3580549" y="774369"/>
                  </a:lnTo>
                  <a:lnTo>
                    <a:pt x="3577653" y="774369"/>
                  </a:lnTo>
                  <a:lnTo>
                    <a:pt x="3581933" y="775639"/>
                  </a:lnTo>
                  <a:lnTo>
                    <a:pt x="3580574" y="781989"/>
                  </a:lnTo>
                  <a:lnTo>
                    <a:pt x="3588372" y="785799"/>
                  </a:lnTo>
                  <a:lnTo>
                    <a:pt x="3593503" y="774369"/>
                  </a:lnTo>
                  <a:lnTo>
                    <a:pt x="3593020" y="776909"/>
                  </a:lnTo>
                  <a:lnTo>
                    <a:pt x="3592372" y="779449"/>
                  </a:lnTo>
                  <a:lnTo>
                    <a:pt x="3591572" y="781989"/>
                  </a:lnTo>
                  <a:lnTo>
                    <a:pt x="3595624" y="784529"/>
                  </a:lnTo>
                  <a:lnTo>
                    <a:pt x="3597325" y="788339"/>
                  </a:lnTo>
                  <a:lnTo>
                    <a:pt x="3599446" y="789609"/>
                  </a:lnTo>
                  <a:lnTo>
                    <a:pt x="3604717" y="781989"/>
                  </a:lnTo>
                  <a:lnTo>
                    <a:pt x="3606101" y="779449"/>
                  </a:lnTo>
                  <a:lnTo>
                    <a:pt x="3613721" y="774369"/>
                  </a:lnTo>
                  <a:lnTo>
                    <a:pt x="3616033" y="773099"/>
                  </a:lnTo>
                  <a:lnTo>
                    <a:pt x="3622116" y="771829"/>
                  </a:lnTo>
                  <a:lnTo>
                    <a:pt x="3635083" y="769289"/>
                  </a:lnTo>
                  <a:lnTo>
                    <a:pt x="3641483" y="770559"/>
                  </a:lnTo>
                  <a:lnTo>
                    <a:pt x="3630561" y="770559"/>
                  </a:lnTo>
                  <a:lnTo>
                    <a:pt x="3628669" y="778179"/>
                  </a:lnTo>
                  <a:lnTo>
                    <a:pt x="3622141" y="784529"/>
                  </a:lnTo>
                  <a:lnTo>
                    <a:pt x="3623068" y="780719"/>
                  </a:lnTo>
                  <a:lnTo>
                    <a:pt x="3626193" y="776909"/>
                  </a:lnTo>
                  <a:lnTo>
                    <a:pt x="3624453" y="773099"/>
                  </a:lnTo>
                  <a:lnTo>
                    <a:pt x="3619665" y="775639"/>
                  </a:lnTo>
                  <a:lnTo>
                    <a:pt x="3613150" y="779449"/>
                  </a:lnTo>
                  <a:lnTo>
                    <a:pt x="3609187" y="783259"/>
                  </a:lnTo>
                  <a:lnTo>
                    <a:pt x="3612083" y="785799"/>
                  </a:lnTo>
                  <a:lnTo>
                    <a:pt x="3605492" y="785799"/>
                  </a:lnTo>
                  <a:lnTo>
                    <a:pt x="3597910" y="793496"/>
                  </a:lnTo>
                  <a:lnTo>
                    <a:pt x="3594252" y="798499"/>
                  </a:lnTo>
                  <a:lnTo>
                    <a:pt x="3598392" y="801039"/>
                  </a:lnTo>
                  <a:lnTo>
                    <a:pt x="3602215" y="801852"/>
                  </a:lnTo>
                  <a:lnTo>
                    <a:pt x="3605225" y="801852"/>
                  </a:lnTo>
                  <a:lnTo>
                    <a:pt x="3752354" y="801852"/>
                  </a:lnTo>
                  <a:lnTo>
                    <a:pt x="3752558" y="799769"/>
                  </a:lnTo>
                  <a:lnTo>
                    <a:pt x="3753332" y="792149"/>
                  </a:lnTo>
                  <a:lnTo>
                    <a:pt x="3758247" y="793381"/>
                  </a:lnTo>
                  <a:lnTo>
                    <a:pt x="3755999" y="802309"/>
                  </a:lnTo>
                  <a:lnTo>
                    <a:pt x="3755936" y="806259"/>
                  </a:lnTo>
                  <a:lnTo>
                    <a:pt x="3755910" y="808621"/>
                  </a:lnTo>
                  <a:lnTo>
                    <a:pt x="3756507" y="812469"/>
                  </a:lnTo>
                  <a:lnTo>
                    <a:pt x="3760139" y="825169"/>
                  </a:lnTo>
                  <a:lnTo>
                    <a:pt x="3765181" y="823899"/>
                  </a:lnTo>
                  <a:lnTo>
                    <a:pt x="3774795" y="828979"/>
                  </a:lnTo>
                  <a:lnTo>
                    <a:pt x="3779050" y="828979"/>
                  </a:lnTo>
                  <a:lnTo>
                    <a:pt x="3782441" y="832789"/>
                  </a:lnTo>
                  <a:lnTo>
                    <a:pt x="3783279" y="837869"/>
                  </a:lnTo>
                  <a:lnTo>
                    <a:pt x="3792397" y="839139"/>
                  </a:lnTo>
                  <a:lnTo>
                    <a:pt x="3794302" y="826439"/>
                  </a:lnTo>
                  <a:lnTo>
                    <a:pt x="3794493" y="823899"/>
                  </a:lnTo>
                  <a:lnTo>
                    <a:pt x="3794963" y="817549"/>
                  </a:lnTo>
                  <a:lnTo>
                    <a:pt x="3789248" y="812469"/>
                  </a:lnTo>
                  <a:lnTo>
                    <a:pt x="3793198" y="806119"/>
                  </a:lnTo>
                  <a:lnTo>
                    <a:pt x="3797579" y="803579"/>
                  </a:lnTo>
                  <a:lnTo>
                    <a:pt x="3797477" y="802309"/>
                  </a:lnTo>
                  <a:lnTo>
                    <a:pt x="3796728" y="792149"/>
                  </a:lnTo>
                  <a:lnTo>
                    <a:pt x="3802608" y="795959"/>
                  </a:lnTo>
                  <a:lnTo>
                    <a:pt x="3812552" y="792149"/>
                  </a:lnTo>
                  <a:lnTo>
                    <a:pt x="3817823" y="787069"/>
                  </a:lnTo>
                  <a:lnTo>
                    <a:pt x="3817543" y="784529"/>
                  </a:lnTo>
                  <a:lnTo>
                    <a:pt x="3816705" y="776909"/>
                  </a:lnTo>
                  <a:lnTo>
                    <a:pt x="3821722" y="774369"/>
                  </a:lnTo>
                  <a:lnTo>
                    <a:pt x="3819588" y="769289"/>
                  </a:lnTo>
                  <a:lnTo>
                    <a:pt x="3817455" y="764209"/>
                  </a:lnTo>
                  <a:lnTo>
                    <a:pt x="3812679" y="761669"/>
                  </a:lnTo>
                  <a:lnTo>
                    <a:pt x="3811828" y="759129"/>
                  </a:lnTo>
                  <a:lnTo>
                    <a:pt x="3809669" y="752779"/>
                  </a:lnTo>
                  <a:lnTo>
                    <a:pt x="3809238" y="751509"/>
                  </a:lnTo>
                  <a:lnTo>
                    <a:pt x="3807955" y="747699"/>
                  </a:lnTo>
                  <a:lnTo>
                    <a:pt x="3815003" y="746429"/>
                  </a:lnTo>
                  <a:lnTo>
                    <a:pt x="3824452" y="746429"/>
                  </a:lnTo>
                  <a:lnTo>
                    <a:pt x="3828999" y="734999"/>
                  </a:lnTo>
                  <a:close/>
                </a:path>
                <a:path w="4357370" h="3776345">
                  <a:moveTo>
                    <a:pt x="4004716" y="3873"/>
                  </a:moveTo>
                  <a:lnTo>
                    <a:pt x="4003725" y="2667"/>
                  </a:lnTo>
                  <a:lnTo>
                    <a:pt x="4002417" y="2413"/>
                  </a:lnTo>
                  <a:lnTo>
                    <a:pt x="4000792" y="3098"/>
                  </a:lnTo>
                  <a:lnTo>
                    <a:pt x="4004716" y="3873"/>
                  </a:lnTo>
                  <a:close/>
                </a:path>
                <a:path w="4357370" h="3776345">
                  <a:moveTo>
                    <a:pt x="4007739" y="373227"/>
                  </a:moveTo>
                  <a:lnTo>
                    <a:pt x="4003484" y="369557"/>
                  </a:lnTo>
                  <a:lnTo>
                    <a:pt x="4002557" y="374484"/>
                  </a:lnTo>
                  <a:lnTo>
                    <a:pt x="4003916" y="375399"/>
                  </a:lnTo>
                  <a:lnTo>
                    <a:pt x="4005351" y="376174"/>
                  </a:lnTo>
                  <a:lnTo>
                    <a:pt x="4006862" y="376809"/>
                  </a:lnTo>
                  <a:lnTo>
                    <a:pt x="4007739" y="373227"/>
                  </a:lnTo>
                  <a:close/>
                </a:path>
                <a:path w="4357370" h="3776345">
                  <a:moveTo>
                    <a:pt x="4011269" y="1155"/>
                  </a:moveTo>
                  <a:lnTo>
                    <a:pt x="4007269" y="812"/>
                  </a:lnTo>
                  <a:lnTo>
                    <a:pt x="3999280" y="0"/>
                  </a:lnTo>
                  <a:lnTo>
                    <a:pt x="4001960" y="825"/>
                  </a:lnTo>
                  <a:lnTo>
                    <a:pt x="4004665" y="1600"/>
                  </a:lnTo>
                  <a:lnTo>
                    <a:pt x="4007396" y="2324"/>
                  </a:lnTo>
                  <a:lnTo>
                    <a:pt x="4011269" y="1155"/>
                  </a:lnTo>
                  <a:close/>
                </a:path>
                <a:path w="4357370" h="3776345">
                  <a:moveTo>
                    <a:pt x="4015130" y="376415"/>
                  </a:moveTo>
                  <a:lnTo>
                    <a:pt x="4010088" y="376796"/>
                  </a:lnTo>
                  <a:lnTo>
                    <a:pt x="4011803" y="377253"/>
                  </a:lnTo>
                  <a:lnTo>
                    <a:pt x="4013492" y="377126"/>
                  </a:lnTo>
                  <a:lnTo>
                    <a:pt x="4015130" y="376415"/>
                  </a:lnTo>
                  <a:close/>
                </a:path>
                <a:path w="4357370" h="3776345">
                  <a:moveTo>
                    <a:pt x="4022966" y="399719"/>
                  </a:moveTo>
                  <a:lnTo>
                    <a:pt x="4021912" y="395909"/>
                  </a:lnTo>
                  <a:lnTo>
                    <a:pt x="4022560" y="389559"/>
                  </a:lnTo>
                  <a:lnTo>
                    <a:pt x="4016324" y="390829"/>
                  </a:lnTo>
                  <a:lnTo>
                    <a:pt x="4009250" y="392099"/>
                  </a:lnTo>
                  <a:lnTo>
                    <a:pt x="4003598" y="394639"/>
                  </a:lnTo>
                  <a:lnTo>
                    <a:pt x="4001655" y="400989"/>
                  </a:lnTo>
                  <a:lnTo>
                    <a:pt x="4004538" y="399719"/>
                  </a:lnTo>
                  <a:lnTo>
                    <a:pt x="4007015" y="399719"/>
                  </a:lnTo>
                  <a:lnTo>
                    <a:pt x="4007370" y="399719"/>
                  </a:lnTo>
                  <a:lnTo>
                    <a:pt x="4022966" y="399719"/>
                  </a:lnTo>
                  <a:close/>
                </a:path>
                <a:path w="4357370" h="3776345">
                  <a:moveTo>
                    <a:pt x="4032593" y="378358"/>
                  </a:moveTo>
                  <a:lnTo>
                    <a:pt x="4028351" y="376428"/>
                  </a:lnTo>
                  <a:lnTo>
                    <a:pt x="4024922" y="373545"/>
                  </a:lnTo>
                  <a:lnTo>
                    <a:pt x="4020629" y="372859"/>
                  </a:lnTo>
                  <a:lnTo>
                    <a:pt x="4016324" y="372554"/>
                  </a:lnTo>
                  <a:lnTo>
                    <a:pt x="4022712" y="375907"/>
                  </a:lnTo>
                  <a:lnTo>
                    <a:pt x="4024096" y="382231"/>
                  </a:lnTo>
                  <a:lnTo>
                    <a:pt x="4023512" y="382231"/>
                  </a:lnTo>
                  <a:lnTo>
                    <a:pt x="4020794" y="383806"/>
                  </a:lnTo>
                  <a:lnTo>
                    <a:pt x="4018343" y="385749"/>
                  </a:lnTo>
                  <a:lnTo>
                    <a:pt x="4016159" y="388023"/>
                  </a:lnTo>
                  <a:lnTo>
                    <a:pt x="4020299" y="387426"/>
                  </a:lnTo>
                  <a:lnTo>
                    <a:pt x="4025544" y="387057"/>
                  </a:lnTo>
                  <a:lnTo>
                    <a:pt x="4027005" y="382231"/>
                  </a:lnTo>
                  <a:lnTo>
                    <a:pt x="4025773" y="382231"/>
                  </a:lnTo>
                  <a:lnTo>
                    <a:pt x="4032593" y="378358"/>
                  </a:lnTo>
                  <a:close/>
                </a:path>
                <a:path w="4357370" h="3776345">
                  <a:moveTo>
                    <a:pt x="4053281" y="385711"/>
                  </a:moveTo>
                  <a:lnTo>
                    <a:pt x="4050207" y="384479"/>
                  </a:lnTo>
                  <a:lnTo>
                    <a:pt x="4047871" y="385762"/>
                  </a:lnTo>
                  <a:lnTo>
                    <a:pt x="4047858" y="389191"/>
                  </a:lnTo>
                  <a:lnTo>
                    <a:pt x="4048874" y="389343"/>
                  </a:lnTo>
                  <a:lnTo>
                    <a:pt x="4050919" y="389585"/>
                  </a:lnTo>
                  <a:lnTo>
                    <a:pt x="4053281" y="385711"/>
                  </a:lnTo>
                  <a:close/>
                </a:path>
                <a:path w="4357370" h="3776345">
                  <a:moveTo>
                    <a:pt x="4053662" y="373722"/>
                  </a:moveTo>
                  <a:lnTo>
                    <a:pt x="4049318" y="372186"/>
                  </a:lnTo>
                  <a:lnTo>
                    <a:pt x="4044759" y="373786"/>
                  </a:lnTo>
                  <a:lnTo>
                    <a:pt x="4041254" y="376428"/>
                  </a:lnTo>
                  <a:lnTo>
                    <a:pt x="4043883" y="383590"/>
                  </a:lnTo>
                  <a:lnTo>
                    <a:pt x="4052989" y="380149"/>
                  </a:lnTo>
                  <a:lnTo>
                    <a:pt x="4053662" y="373722"/>
                  </a:lnTo>
                  <a:close/>
                </a:path>
                <a:path w="4357370" h="3776345">
                  <a:moveTo>
                    <a:pt x="4055199" y="78181"/>
                  </a:moveTo>
                  <a:lnTo>
                    <a:pt x="4053941" y="73279"/>
                  </a:lnTo>
                  <a:lnTo>
                    <a:pt x="4042727" y="68808"/>
                  </a:lnTo>
                  <a:lnTo>
                    <a:pt x="4027246" y="68326"/>
                  </a:lnTo>
                  <a:lnTo>
                    <a:pt x="4011460" y="70396"/>
                  </a:lnTo>
                  <a:lnTo>
                    <a:pt x="3999331" y="73520"/>
                  </a:lnTo>
                  <a:lnTo>
                    <a:pt x="4006443" y="74942"/>
                  </a:lnTo>
                  <a:lnTo>
                    <a:pt x="4011955" y="75311"/>
                  </a:lnTo>
                  <a:lnTo>
                    <a:pt x="4023029" y="83743"/>
                  </a:lnTo>
                  <a:lnTo>
                    <a:pt x="4028529" y="82003"/>
                  </a:lnTo>
                  <a:lnTo>
                    <a:pt x="4034498" y="81991"/>
                  </a:lnTo>
                  <a:lnTo>
                    <a:pt x="4039946" y="81800"/>
                  </a:lnTo>
                  <a:lnTo>
                    <a:pt x="4048683" y="80772"/>
                  </a:lnTo>
                  <a:lnTo>
                    <a:pt x="4055199" y="78181"/>
                  </a:lnTo>
                  <a:close/>
                </a:path>
                <a:path w="4357370" h="3776345">
                  <a:moveTo>
                    <a:pt x="4062311" y="382231"/>
                  </a:moveTo>
                  <a:lnTo>
                    <a:pt x="4059859" y="382549"/>
                  </a:lnTo>
                  <a:lnTo>
                    <a:pt x="4055084" y="379844"/>
                  </a:lnTo>
                  <a:lnTo>
                    <a:pt x="4053065" y="382231"/>
                  </a:lnTo>
                  <a:lnTo>
                    <a:pt x="4055897" y="384340"/>
                  </a:lnTo>
                  <a:lnTo>
                    <a:pt x="4059478" y="384340"/>
                  </a:lnTo>
                  <a:lnTo>
                    <a:pt x="4062311" y="382231"/>
                  </a:lnTo>
                  <a:close/>
                </a:path>
                <a:path w="4357370" h="3776345">
                  <a:moveTo>
                    <a:pt x="4079938" y="382231"/>
                  </a:moveTo>
                  <a:lnTo>
                    <a:pt x="4079824" y="381292"/>
                  </a:lnTo>
                  <a:lnTo>
                    <a:pt x="4079544" y="381317"/>
                  </a:lnTo>
                  <a:lnTo>
                    <a:pt x="4077246" y="380682"/>
                  </a:lnTo>
                  <a:lnTo>
                    <a:pt x="4079036" y="381723"/>
                  </a:lnTo>
                  <a:lnTo>
                    <a:pt x="4079938" y="382231"/>
                  </a:lnTo>
                  <a:close/>
                </a:path>
                <a:path w="4357370" h="3776345">
                  <a:moveTo>
                    <a:pt x="4093121" y="361505"/>
                  </a:moveTo>
                  <a:lnTo>
                    <a:pt x="4090263" y="363677"/>
                  </a:lnTo>
                  <a:lnTo>
                    <a:pt x="4091622" y="362724"/>
                  </a:lnTo>
                  <a:lnTo>
                    <a:pt x="4093121" y="361505"/>
                  </a:lnTo>
                  <a:close/>
                </a:path>
                <a:path w="4357370" h="3776345">
                  <a:moveTo>
                    <a:pt x="4093908" y="7315"/>
                  </a:moveTo>
                  <a:lnTo>
                    <a:pt x="4089616" y="7315"/>
                  </a:lnTo>
                  <a:lnTo>
                    <a:pt x="4091038" y="7747"/>
                  </a:lnTo>
                  <a:lnTo>
                    <a:pt x="4092460" y="7747"/>
                  </a:lnTo>
                  <a:lnTo>
                    <a:pt x="4093908" y="7315"/>
                  </a:lnTo>
                  <a:close/>
                </a:path>
                <a:path w="4357370" h="3776345">
                  <a:moveTo>
                    <a:pt x="4097134" y="10807"/>
                  </a:moveTo>
                  <a:lnTo>
                    <a:pt x="4096169" y="10731"/>
                  </a:lnTo>
                  <a:lnTo>
                    <a:pt x="4094365" y="9982"/>
                  </a:lnTo>
                  <a:lnTo>
                    <a:pt x="4092511" y="10807"/>
                  </a:lnTo>
                  <a:lnTo>
                    <a:pt x="4094048" y="10807"/>
                  </a:lnTo>
                  <a:lnTo>
                    <a:pt x="4095597" y="10871"/>
                  </a:lnTo>
                  <a:lnTo>
                    <a:pt x="4097134" y="10807"/>
                  </a:lnTo>
                  <a:close/>
                </a:path>
                <a:path w="4357370" h="3776345">
                  <a:moveTo>
                    <a:pt x="4126268" y="98628"/>
                  </a:moveTo>
                  <a:lnTo>
                    <a:pt x="4120400" y="94221"/>
                  </a:lnTo>
                  <a:lnTo>
                    <a:pt x="4112272" y="91922"/>
                  </a:lnTo>
                  <a:lnTo>
                    <a:pt x="4105071" y="93891"/>
                  </a:lnTo>
                  <a:lnTo>
                    <a:pt x="4099001" y="94475"/>
                  </a:lnTo>
                  <a:lnTo>
                    <a:pt x="4092854" y="93472"/>
                  </a:lnTo>
                  <a:lnTo>
                    <a:pt x="4081018" y="89725"/>
                  </a:lnTo>
                  <a:lnTo>
                    <a:pt x="4083100" y="87172"/>
                  </a:lnTo>
                  <a:lnTo>
                    <a:pt x="4085945" y="85178"/>
                  </a:lnTo>
                  <a:lnTo>
                    <a:pt x="4089133" y="84302"/>
                  </a:lnTo>
                  <a:lnTo>
                    <a:pt x="4081373" y="82169"/>
                  </a:lnTo>
                  <a:lnTo>
                    <a:pt x="4073537" y="81851"/>
                  </a:lnTo>
                  <a:lnTo>
                    <a:pt x="4057637" y="82753"/>
                  </a:lnTo>
                  <a:lnTo>
                    <a:pt x="4040047" y="82969"/>
                  </a:lnTo>
                  <a:lnTo>
                    <a:pt x="4031297" y="83654"/>
                  </a:lnTo>
                  <a:lnTo>
                    <a:pt x="4022610" y="85090"/>
                  </a:lnTo>
                  <a:lnTo>
                    <a:pt x="4026497" y="89522"/>
                  </a:lnTo>
                  <a:lnTo>
                    <a:pt x="4033189" y="91059"/>
                  </a:lnTo>
                  <a:lnTo>
                    <a:pt x="4038841" y="91274"/>
                  </a:lnTo>
                  <a:lnTo>
                    <a:pt x="4038117" y="94589"/>
                  </a:lnTo>
                  <a:lnTo>
                    <a:pt x="4030713" y="105092"/>
                  </a:lnTo>
                  <a:lnTo>
                    <a:pt x="4023868" y="101625"/>
                  </a:lnTo>
                  <a:lnTo>
                    <a:pt x="4022979" y="107911"/>
                  </a:lnTo>
                  <a:lnTo>
                    <a:pt x="4035450" y="109093"/>
                  </a:lnTo>
                  <a:lnTo>
                    <a:pt x="4047909" y="107480"/>
                  </a:lnTo>
                  <a:lnTo>
                    <a:pt x="4060393" y="105308"/>
                  </a:lnTo>
                  <a:lnTo>
                    <a:pt x="4072902" y="104813"/>
                  </a:lnTo>
                  <a:lnTo>
                    <a:pt x="4071543" y="106095"/>
                  </a:lnTo>
                  <a:lnTo>
                    <a:pt x="4062133" y="110172"/>
                  </a:lnTo>
                  <a:lnTo>
                    <a:pt x="4072001" y="117779"/>
                  </a:lnTo>
                  <a:lnTo>
                    <a:pt x="4078008" y="112649"/>
                  </a:lnTo>
                  <a:lnTo>
                    <a:pt x="4091368" y="109016"/>
                  </a:lnTo>
                  <a:lnTo>
                    <a:pt x="4096042" y="109842"/>
                  </a:lnTo>
                  <a:lnTo>
                    <a:pt x="4109923" y="100863"/>
                  </a:lnTo>
                  <a:lnTo>
                    <a:pt x="4117619" y="99377"/>
                  </a:lnTo>
                  <a:lnTo>
                    <a:pt x="4126268" y="98628"/>
                  </a:lnTo>
                  <a:close/>
                </a:path>
                <a:path w="4357370" h="3776345">
                  <a:moveTo>
                    <a:pt x="4129328" y="351282"/>
                  </a:moveTo>
                  <a:lnTo>
                    <a:pt x="4125328" y="351701"/>
                  </a:lnTo>
                  <a:lnTo>
                    <a:pt x="4121213" y="352577"/>
                  </a:lnTo>
                  <a:lnTo>
                    <a:pt x="4117340" y="350901"/>
                  </a:lnTo>
                  <a:lnTo>
                    <a:pt x="4118191" y="355180"/>
                  </a:lnTo>
                  <a:lnTo>
                    <a:pt x="4112501" y="355409"/>
                  </a:lnTo>
                  <a:lnTo>
                    <a:pt x="4107573" y="354939"/>
                  </a:lnTo>
                  <a:lnTo>
                    <a:pt x="4110736" y="357085"/>
                  </a:lnTo>
                  <a:lnTo>
                    <a:pt x="4106621" y="357149"/>
                  </a:lnTo>
                  <a:lnTo>
                    <a:pt x="4103674" y="353631"/>
                  </a:lnTo>
                  <a:lnTo>
                    <a:pt x="4097210" y="359181"/>
                  </a:lnTo>
                  <a:lnTo>
                    <a:pt x="4089730" y="357212"/>
                  </a:lnTo>
                  <a:lnTo>
                    <a:pt x="4085958" y="357873"/>
                  </a:lnTo>
                  <a:lnTo>
                    <a:pt x="4088587" y="359054"/>
                  </a:lnTo>
                  <a:lnTo>
                    <a:pt x="4091317" y="359956"/>
                  </a:lnTo>
                  <a:lnTo>
                    <a:pt x="4094124" y="360578"/>
                  </a:lnTo>
                  <a:lnTo>
                    <a:pt x="4093121" y="361505"/>
                  </a:lnTo>
                  <a:lnTo>
                    <a:pt x="4095419" y="359765"/>
                  </a:lnTo>
                  <a:lnTo>
                    <a:pt x="4103344" y="362889"/>
                  </a:lnTo>
                  <a:lnTo>
                    <a:pt x="4116197" y="361619"/>
                  </a:lnTo>
                  <a:lnTo>
                    <a:pt x="4118229" y="359765"/>
                  </a:lnTo>
                  <a:lnTo>
                    <a:pt x="4118864" y="359181"/>
                  </a:lnTo>
                  <a:lnTo>
                    <a:pt x="4121086" y="357149"/>
                  </a:lnTo>
                  <a:lnTo>
                    <a:pt x="4121988" y="356336"/>
                  </a:lnTo>
                  <a:lnTo>
                    <a:pt x="4123512" y="355409"/>
                  </a:lnTo>
                  <a:lnTo>
                    <a:pt x="4127766" y="352831"/>
                  </a:lnTo>
                  <a:lnTo>
                    <a:pt x="4128033" y="352577"/>
                  </a:lnTo>
                  <a:lnTo>
                    <a:pt x="4129328" y="351282"/>
                  </a:lnTo>
                  <a:close/>
                </a:path>
                <a:path w="4357370" h="3776345">
                  <a:moveTo>
                    <a:pt x="4134891" y="364096"/>
                  </a:moveTo>
                  <a:lnTo>
                    <a:pt x="4133672" y="360197"/>
                  </a:lnTo>
                  <a:lnTo>
                    <a:pt x="4132923" y="358267"/>
                  </a:lnTo>
                  <a:lnTo>
                    <a:pt x="4127474" y="364515"/>
                  </a:lnTo>
                  <a:lnTo>
                    <a:pt x="4118876" y="361442"/>
                  </a:lnTo>
                  <a:lnTo>
                    <a:pt x="4112768" y="366395"/>
                  </a:lnTo>
                  <a:lnTo>
                    <a:pt x="4117111" y="369735"/>
                  </a:lnTo>
                  <a:lnTo>
                    <a:pt x="4122547" y="364363"/>
                  </a:lnTo>
                  <a:lnTo>
                    <a:pt x="4122445" y="371424"/>
                  </a:lnTo>
                  <a:lnTo>
                    <a:pt x="4126306" y="369557"/>
                  </a:lnTo>
                  <a:lnTo>
                    <a:pt x="4131449" y="367169"/>
                  </a:lnTo>
                  <a:lnTo>
                    <a:pt x="4134891" y="364096"/>
                  </a:lnTo>
                  <a:close/>
                </a:path>
                <a:path w="4357370" h="3776345">
                  <a:moveTo>
                    <a:pt x="4149318" y="346671"/>
                  </a:moveTo>
                  <a:lnTo>
                    <a:pt x="4147870" y="344551"/>
                  </a:lnTo>
                  <a:lnTo>
                    <a:pt x="4144899" y="341858"/>
                  </a:lnTo>
                  <a:lnTo>
                    <a:pt x="4145115" y="341985"/>
                  </a:lnTo>
                  <a:lnTo>
                    <a:pt x="4146397" y="341858"/>
                  </a:lnTo>
                  <a:lnTo>
                    <a:pt x="4147756" y="340842"/>
                  </a:lnTo>
                  <a:lnTo>
                    <a:pt x="4146461" y="340982"/>
                  </a:lnTo>
                  <a:lnTo>
                    <a:pt x="4144175" y="341198"/>
                  </a:lnTo>
                  <a:lnTo>
                    <a:pt x="4143578" y="340652"/>
                  </a:lnTo>
                  <a:lnTo>
                    <a:pt x="4141203" y="344347"/>
                  </a:lnTo>
                  <a:lnTo>
                    <a:pt x="4143464" y="346671"/>
                  </a:lnTo>
                  <a:lnTo>
                    <a:pt x="4146169" y="347433"/>
                  </a:lnTo>
                  <a:lnTo>
                    <a:pt x="4149318" y="346671"/>
                  </a:lnTo>
                  <a:close/>
                </a:path>
                <a:path w="4357370" h="3776345">
                  <a:moveTo>
                    <a:pt x="4149902" y="356133"/>
                  </a:moveTo>
                  <a:lnTo>
                    <a:pt x="4143679" y="355371"/>
                  </a:lnTo>
                  <a:lnTo>
                    <a:pt x="4138980" y="355130"/>
                  </a:lnTo>
                  <a:lnTo>
                    <a:pt x="4134675" y="356171"/>
                  </a:lnTo>
                  <a:lnTo>
                    <a:pt x="4135780" y="358902"/>
                  </a:lnTo>
                  <a:lnTo>
                    <a:pt x="4140123" y="361492"/>
                  </a:lnTo>
                  <a:lnTo>
                    <a:pt x="4145496" y="362127"/>
                  </a:lnTo>
                  <a:lnTo>
                    <a:pt x="4149902" y="356133"/>
                  </a:lnTo>
                  <a:close/>
                </a:path>
                <a:path w="4357370" h="3776345">
                  <a:moveTo>
                    <a:pt x="4175696" y="65760"/>
                  </a:moveTo>
                  <a:lnTo>
                    <a:pt x="4171670" y="64985"/>
                  </a:lnTo>
                  <a:lnTo>
                    <a:pt x="4167428" y="61023"/>
                  </a:lnTo>
                  <a:lnTo>
                    <a:pt x="4163720" y="64985"/>
                  </a:lnTo>
                  <a:lnTo>
                    <a:pt x="4166463" y="66027"/>
                  </a:lnTo>
                  <a:lnTo>
                    <a:pt x="4169181" y="67183"/>
                  </a:lnTo>
                  <a:lnTo>
                    <a:pt x="4171823" y="68465"/>
                  </a:lnTo>
                  <a:lnTo>
                    <a:pt x="4175696" y="65760"/>
                  </a:lnTo>
                  <a:close/>
                </a:path>
                <a:path w="4357370" h="3776345">
                  <a:moveTo>
                    <a:pt x="4193806" y="18186"/>
                  </a:moveTo>
                  <a:lnTo>
                    <a:pt x="4189565" y="17424"/>
                  </a:lnTo>
                  <a:lnTo>
                    <a:pt x="4185691" y="19354"/>
                  </a:lnTo>
                  <a:lnTo>
                    <a:pt x="4188485" y="19558"/>
                  </a:lnTo>
                  <a:lnTo>
                    <a:pt x="4191190" y="19177"/>
                  </a:lnTo>
                  <a:lnTo>
                    <a:pt x="4193806" y="18186"/>
                  </a:lnTo>
                  <a:close/>
                </a:path>
                <a:path w="4357370" h="3776345">
                  <a:moveTo>
                    <a:pt x="4203154" y="339699"/>
                  </a:moveTo>
                  <a:lnTo>
                    <a:pt x="4200118" y="338797"/>
                  </a:lnTo>
                  <a:lnTo>
                    <a:pt x="4197045" y="338023"/>
                  </a:lnTo>
                  <a:lnTo>
                    <a:pt x="4193933" y="337375"/>
                  </a:lnTo>
                  <a:lnTo>
                    <a:pt x="4189844" y="337375"/>
                  </a:lnTo>
                  <a:lnTo>
                    <a:pt x="4186694" y="340296"/>
                  </a:lnTo>
                  <a:lnTo>
                    <a:pt x="4182630" y="340474"/>
                  </a:lnTo>
                  <a:lnTo>
                    <a:pt x="4185335" y="341058"/>
                  </a:lnTo>
                  <a:lnTo>
                    <a:pt x="4186809" y="343852"/>
                  </a:lnTo>
                  <a:lnTo>
                    <a:pt x="4191431" y="347649"/>
                  </a:lnTo>
                  <a:lnTo>
                    <a:pt x="4197934" y="344779"/>
                  </a:lnTo>
                  <a:lnTo>
                    <a:pt x="4199420" y="344563"/>
                  </a:lnTo>
                  <a:lnTo>
                    <a:pt x="4200537" y="342366"/>
                  </a:lnTo>
                  <a:lnTo>
                    <a:pt x="4203154" y="339699"/>
                  </a:lnTo>
                  <a:close/>
                </a:path>
                <a:path w="4357370" h="3776345">
                  <a:moveTo>
                    <a:pt x="4243717" y="58813"/>
                  </a:moveTo>
                  <a:lnTo>
                    <a:pt x="4233062" y="58610"/>
                  </a:lnTo>
                  <a:lnTo>
                    <a:pt x="4222077" y="57251"/>
                  </a:lnTo>
                  <a:lnTo>
                    <a:pt x="4211371" y="57353"/>
                  </a:lnTo>
                  <a:lnTo>
                    <a:pt x="4201541" y="61518"/>
                  </a:lnTo>
                  <a:lnTo>
                    <a:pt x="4206214" y="61912"/>
                  </a:lnTo>
                  <a:lnTo>
                    <a:pt x="4215600" y="60604"/>
                  </a:lnTo>
                  <a:lnTo>
                    <a:pt x="4225531" y="60998"/>
                  </a:lnTo>
                  <a:lnTo>
                    <a:pt x="4235183" y="61074"/>
                  </a:lnTo>
                  <a:lnTo>
                    <a:pt x="4243717" y="58813"/>
                  </a:lnTo>
                  <a:close/>
                </a:path>
                <a:path w="4357370" h="3776345">
                  <a:moveTo>
                    <a:pt x="4335348" y="15836"/>
                  </a:moveTo>
                  <a:lnTo>
                    <a:pt x="4322800" y="14922"/>
                  </a:lnTo>
                  <a:lnTo>
                    <a:pt x="4309580" y="14922"/>
                  </a:lnTo>
                  <a:lnTo>
                    <a:pt x="4296575" y="16535"/>
                  </a:lnTo>
                  <a:lnTo>
                    <a:pt x="4284675" y="20485"/>
                  </a:lnTo>
                  <a:lnTo>
                    <a:pt x="4297362" y="19507"/>
                  </a:lnTo>
                  <a:lnTo>
                    <a:pt x="4310062" y="18694"/>
                  </a:lnTo>
                  <a:lnTo>
                    <a:pt x="4322737" y="17627"/>
                  </a:lnTo>
                  <a:lnTo>
                    <a:pt x="4335348" y="15836"/>
                  </a:lnTo>
                  <a:close/>
                </a:path>
                <a:path w="4357370" h="3776345">
                  <a:moveTo>
                    <a:pt x="4357141" y="371779"/>
                  </a:moveTo>
                  <a:lnTo>
                    <a:pt x="4352734" y="367969"/>
                  </a:lnTo>
                  <a:lnTo>
                    <a:pt x="4346727" y="364159"/>
                  </a:lnTo>
                  <a:lnTo>
                    <a:pt x="4339514" y="362889"/>
                  </a:lnTo>
                  <a:lnTo>
                    <a:pt x="4325112" y="362889"/>
                  </a:lnTo>
                  <a:lnTo>
                    <a:pt x="4328172" y="360349"/>
                  </a:lnTo>
                  <a:lnTo>
                    <a:pt x="4326877" y="359079"/>
                  </a:lnTo>
                  <a:lnTo>
                    <a:pt x="4325582" y="357809"/>
                  </a:lnTo>
                  <a:lnTo>
                    <a:pt x="4320248" y="356539"/>
                  </a:lnTo>
                  <a:lnTo>
                    <a:pt x="4315066" y="359079"/>
                  </a:lnTo>
                  <a:lnTo>
                    <a:pt x="4314850" y="357809"/>
                  </a:lnTo>
                  <a:lnTo>
                    <a:pt x="4313733" y="351459"/>
                  </a:lnTo>
                  <a:lnTo>
                    <a:pt x="4305008" y="356539"/>
                  </a:lnTo>
                  <a:lnTo>
                    <a:pt x="4301147" y="357809"/>
                  </a:lnTo>
                  <a:lnTo>
                    <a:pt x="4301160" y="352729"/>
                  </a:lnTo>
                  <a:lnTo>
                    <a:pt x="4296435" y="350189"/>
                  </a:lnTo>
                  <a:lnTo>
                    <a:pt x="4290034" y="348919"/>
                  </a:lnTo>
                  <a:lnTo>
                    <a:pt x="4285043" y="350189"/>
                  </a:lnTo>
                  <a:lnTo>
                    <a:pt x="4281500" y="352729"/>
                  </a:lnTo>
                  <a:lnTo>
                    <a:pt x="4277652" y="357809"/>
                  </a:lnTo>
                  <a:lnTo>
                    <a:pt x="4276306" y="361619"/>
                  </a:lnTo>
                  <a:lnTo>
                    <a:pt x="4280243" y="362889"/>
                  </a:lnTo>
                  <a:lnTo>
                    <a:pt x="4275366" y="362889"/>
                  </a:lnTo>
                  <a:lnTo>
                    <a:pt x="4273728" y="364083"/>
                  </a:lnTo>
                  <a:lnTo>
                    <a:pt x="4272902" y="363880"/>
                  </a:lnTo>
                  <a:lnTo>
                    <a:pt x="4272902" y="364680"/>
                  </a:lnTo>
                  <a:lnTo>
                    <a:pt x="4270629" y="366356"/>
                  </a:lnTo>
                  <a:lnTo>
                    <a:pt x="4271276" y="365429"/>
                  </a:lnTo>
                  <a:lnTo>
                    <a:pt x="4272902" y="364680"/>
                  </a:lnTo>
                  <a:lnTo>
                    <a:pt x="4272902" y="363880"/>
                  </a:lnTo>
                  <a:lnTo>
                    <a:pt x="4270565" y="363296"/>
                  </a:lnTo>
                  <a:lnTo>
                    <a:pt x="4270565" y="371779"/>
                  </a:lnTo>
                  <a:lnTo>
                    <a:pt x="4269854" y="369239"/>
                  </a:lnTo>
                  <a:lnTo>
                    <a:pt x="4269486" y="367969"/>
                  </a:lnTo>
                  <a:lnTo>
                    <a:pt x="4270172" y="366991"/>
                  </a:lnTo>
                  <a:lnTo>
                    <a:pt x="4270362" y="366712"/>
                  </a:lnTo>
                  <a:lnTo>
                    <a:pt x="4270248" y="367969"/>
                  </a:lnTo>
                  <a:lnTo>
                    <a:pt x="4270565" y="371779"/>
                  </a:lnTo>
                  <a:lnTo>
                    <a:pt x="4270565" y="363296"/>
                  </a:lnTo>
                  <a:lnTo>
                    <a:pt x="4268990" y="362889"/>
                  </a:lnTo>
                  <a:lnTo>
                    <a:pt x="4263707" y="364159"/>
                  </a:lnTo>
                  <a:lnTo>
                    <a:pt x="4258576" y="364159"/>
                  </a:lnTo>
                  <a:lnTo>
                    <a:pt x="4262856" y="362889"/>
                  </a:lnTo>
                  <a:lnTo>
                    <a:pt x="4267378" y="360349"/>
                  </a:lnTo>
                  <a:lnTo>
                    <a:pt x="4271315" y="357809"/>
                  </a:lnTo>
                  <a:lnTo>
                    <a:pt x="4266400" y="353999"/>
                  </a:lnTo>
                  <a:lnTo>
                    <a:pt x="4265130" y="354863"/>
                  </a:lnTo>
                  <a:lnTo>
                    <a:pt x="4263453" y="353999"/>
                  </a:lnTo>
                  <a:lnTo>
                    <a:pt x="4263377" y="356044"/>
                  </a:lnTo>
                  <a:lnTo>
                    <a:pt x="4258894" y="359079"/>
                  </a:lnTo>
                  <a:lnTo>
                    <a:pt x="4253535" y="359079"/>
                  </a:lnTo>
                  <a:lnTo>
                    <a:pt x="4257802" y="357809"/>
                  </a:lnTo>
                  <a:lnTo>
                    <a:pt x="4261739" y="356539"/>
                  </a:lnTo>
                  <a:lnTo>
                    <a:pt x="4263377" y="356044"/>
                  </a:lnTo>
                  <a:lnTo>
                    <a:pt x="4263377" y="353974"/>
                  </a:lnTo>
                  <a:lnTo>
                    <a:pt x="4260735" y="352729"/>
                  </a:lnTo>
                  <a:lnTo>
                    <a:pt x="4261421" y="352729"/>
                  </a:lnTo>
                  <a:lnTo>
                    <a:pt x="4268127" y="351459"/>
                  </a:lnTo>
                  <a:lnTo>
                    <a:pt x="4273905" y="348919"/>
                  </a:lnTo>
                  <a:lnTo>
                    <a:pt x="4274324" y="347649"/>
                  </a:lnTo>
                  <a:lnTo>
                    <a:pt x="4274744" y="346379"/>
                  </a:lnTo>
                  <a:lnTo>
                    <a:pt x="4273321" y="345109"/>
                  </a:lnTo>
                  <a:lnTo>
                    <a:pt x="4265866" y="345109"/>
                  </a:lnTo>
                  <a:lnTo>
                    <a:pt x="4265536" y="342569"/>
                  </a:lnTo>
                  <a:lnTo>
                    <a:pt x="4260621" y="340029"/>
                  </a:lnTo>
                  <a:lnTo>
                    <a:pt x="4251414" y="341299"/>
                  </a:lnTo>
                  <a:lnTo>
                    <a:pt x="4242016" y="345109"/>
                  </a:lnTo>
                  <a:lnTo>
                    <a:pt x="4236504" y="347649"/>
                  </a:lnTo>
                  <a:lnTo>
                    <a:pt x="4240835" y="348919"/>
                  </a:lnTo>
                  <a:lnTo>
                    <a:pt x="4245775" y="347649"/>
                  </a:lnTo>
                  <a:lnTo>
                    <a:pt x="4248912" y="351459"/>
                  </a:lnTo>
                  <a:lnTo>
                    <a:pt x="4244200" y="350189"/>
                  </a:lnTo>
                  <a:lnTo>
                    <a:pt x="4240746" y="353999"/>
                  </a:lnTo>
                  <a:lnTo>
                    <a:pt x="4236123" y="353999"/>
                  </a:lnTo>
                  <a:lnTo>
                    <a:pt x="4236161" y="357809"/>
                  </a:lnTo>
                  <a:lnTo>
                    <a:pt x="4237139" y="359079"/>
                  </a:lnTo>
                  <a:lnTo>
                    <a:pt x="4235793" y="359079"/>
                  </a:lnTo>
                  <a:lnTo>
                    <a:pt x="4233049" y="360349"/>
                  </a:lnTo>
                  <a:lnTo>
                    <a:pt x="4236110" y="364159"/>
                  </a:lnTo>
                  <a:lnTo>
                    <a:pt x="4232910" y="364159"/>
                  </a:lnTo>
                  <a:lnTo>
                    <a:pt x="4228262" y="362889"/>
                  </a:lnTo>
                  <a:lnTo>
                    <a:pt x="4223931" y="366699"/>
                  </a:lnTo>
                  <a:lnTo>
                    <a:pt x="4223512" y="369239"/>
                  </a:lnTo>
                  <a:lnTo>
                    <a:pt x="4220261" y="367969"/>
                  </a:lnTo>
                  <a:lnTo>
                    <a:pt x="4222559" y="364159"/>
                  </a:lnTo>
                  <a:lnTo>
                    <a:pt x="4222978" y="356539"/>
                  </a:lnTo>
                  <a:lnTo>
                    <a:pt x="4223486" y="356539"/>
                  </a:lnTo>
                  <a:lnTo>
                    <a:pt x="4223359" y="355269"/>
                  </a:lnTo>
                  <a:lnTo>
                    <a:pt x="4223105" y="352729"/>
                  </a:lnTo>
                  <a:lnTo>
                    <a:pt x="4221391" y="345109"/>
                  </a:lnTo>
                  <a:lnTo>
                    <a:pt x="4189311" y="367969"/>
                  </a:lnTo>
                  <a:lnTo>
                    <a:pt x="4187901" y="370509"/>
                  </a:lnTo>
                  <a:lnTo>
                    <a:pt x="4191482" y="371779"/>
                  </a:lnTo>
                  <a:lnTo>
                    <a:pt x="4189057" y="373049"/>
                  </a:lnTo>
                  <a:lnTo>
                    <a:pt x="4187037" y="374319"/>
                  </a:lnTo>
                  <a:lnTo>
                    <a:pt x="4185462" y="375589"/>
                  </a:lnTo>
                  <a:lnTo>
                    <a:pt x="4183265" y="379399"/>
                  </a:lnTo>
                  <a:lnTo>
                    <a:pt x="4180675" y="378129"/>
                  </a:lnTo>
                  <a:lnTo>
                    <a:pt x="4178084" y="376859"/>
                  </a:lnTo>
                  <a:lnTo>
                    <a:pt x="4175391" y="378129"/>
                  </a:lnTo>
                  <a:lnTo>
                    <a:pt x="4174960" y="374319"/>
                  </a:lnTo>
                  <a:lnTo>
                    <a:pt x="4181195" y="367969"/>
                  </a:lnTo>
                  <a:lnTo>
                    <a:pt x="4183126" y="367969"/>
                  </a:lnTo>
                  <a:lnTo>
                    <a:pt x="4182999" y="364159"/>
                  </a:lnTo>
                  <a:lnTo>
                    <a:pt x="4181183" y="362889"/>
                  </a:lnTo>
                  <a:lnTo>
                    <a:pt x="4178071" y="364159"/>
                  </a:lnTo>
                  <a:lnTo>
                    <a:pt x="4183265" y="360349"/>
                  </a:lnTo>
                  <a:lnTo>
                    <a:pt x="4189552" y="356539"/>
                  </a:lnTo>
                  <a:lnTo>
                    <a:pt x="4195407" y="353999"/>
                  </a:lnTo>
                  <a:lnTo>
                    <a:pt x="4197388" y="351459"/>
                  </a:lnTo>
                  <a:lnTo>
                    <a:pt x="4199356" y="348919"/>
                  </a:lnTo>
                  <a:lnTo>
                    <a:pt x="4193883" y="351459"/>
                  </a:lnTo>
                  <a:lnTo>
                    <a:pt x="4192574" y="350189"/>
                  </a:lnTo>
                  <a:lnTo>
                    <a:pt x="4188663" y="346379"/>
                  </a:lnTo>
                  <a:lnTo>
                    <a:pt x="4183126" y="346379"/>
                  </a:lnTo>
                  <a:lnTo>
                    <a:pt x="4185132" y="350189"/>
                  </a:lnTo>
                  <a:lnTo>
                    <a:pt x="4182046" y="350189"/>
                  </a:lnTo>
                  <a:lnTo>
                    <a:pt x="4177461" y="347649"/>
                  </a:lnTo>
                  <a:lnTo>
                    <a:pt x="4174998" y="346379"/>
                  </a:lnTo>
                  <a:lnTo>
                    <a:pt x="4170121" y="345109"/>
                  </a:lnTo>
                  <a:lnTo>
                    <a:pt x="4164228" y="346379"/>
                  </a:lnTo>
                  <a:lnTo>
                    <a:pt x="4161180" y="347649"/>
                  </a:lnTo>
                  <a:lnTo>
                    <a:pt x="4164901" y="348919"/>
                  </a:lnTo>
                  <a:lnTo>
                    <a:pt x="4160939" y="353999"/>
                  </a:lnTo>
                  <a:lnTo>
                    <a:pt x="4156494" y="347649"/>
                  </a:lnTo>
                  <a:lnTo>
                    <a:pt x="4152176" y="351459"/>
                  </a:lnTo>
                  <a:lnTo>
                    <a:pt x="4155744" y="353999"/>
                  </a:lnTo>
                  <a:lnTo>
                    <a:pt x="4160304" y="353999"/>
                  </a:lnTo>
                  <a:lnTo>
                    <a:pt x="4164165" y="355269"/>
                  </a:lnTo>
                  <a:lnTo>
                    <a:pt x="4160240" y="356539"/>
                  </a:lnTo>
                  <a:lnTo>
                    <a:pt x="4155211" y="357809"/>
                  </a:lnTo>
                  <a:lnTo>
                    <a:pt x="4152239" y="360349"/>
                  </a:lnTo>
                  <a:lnTo>
                    <a:pt x="4154487" y="364159"/>
                  </a:lnTo>
                  <a:lnTo>
                    <a:pt x="4149179" y="364159"/>
                  </a:lnTo>
                  <a:lnTo>
                    <a:pt x="4143679" y="362889"/>
                  </a:lnTo>
                  <a:lnTo>
                    <a:pt x="4135615" y="366699"/>
                  </a:lnTo>
                  <a:lnTo>
                    <a:pt x="4132986" y="373049"/>
                  </a:lnTo>
                  <a:lnTo>
                    <a:pt x="4128528" y="371779"/>
                  </a:lnTo>
                  <a:lnTo>
                    <a:pt x="4132859" y="373049"/>
                  </a:lnTo>
                  <a:lnTo>
                    <a:pt x="4131411" y="373049"/>
                  </a:lnTo>
                  <a:lnTo>
                    <a:pt x="4127563" y="374319"/>
                  </a:lnTo>
                  <a:lnTo>
                    <a:pt x="4132021" y="374319"/>
                  </a:lnTo>
                  <a:lnTo>
                    <a:pt x="4128757" y="376859"/>
                  </a:lnTo>
                  <a:lnTo>
                    <a:pt x="4125087" y="379399"/>
                  </a:lnTo>
                  <a:lnTo>
                    <a:pt x="4127487" y="381939"/>
                  </a:lnTo>
                  <a:lnTo>
                    <a:pt x="4133227" y="380669"/>
                  </a:lnTo>
                  <a:lnTo>
                    <a:pt x="4133951" y="383209"/>
                  </a:lnTo>
                  <a:lnTo>
                    <a:pt x="4127792" y="383209"/>
                  </a:lnTo>
                  <a:lnTo>
                    <a:pt x="4117975" y="387019"/>
                  </a:lnTo>
                  <a:lnTo>
                    <a:pt x="4117898" y="385749"/>
                  </a:lnTo>
                  <a:lnTo>
                    <a:pt x="4117352" y="376859"/>
                  </a:lnTo>
                  <a:lnTo>
                    <a:pt x="4113492" y="379806"/>
                  </a:lnTo>
                  <a:lnTo>
                    <a:pt x="4113580" y="379399"/>
                  </a:lnTo>
                  <a:lnTo>
                    <a:pt x="4114088" y="376859"/>
                  </a:lnTo>
                  <a:lnTo>
                    <a:pt x="4114609" y="374319"/>
                  </a:lnTo>
                  <a:lnTo>
                    <a:pt x="4112514" y="374319"/>
                  </a:lnTo>
                  <a:lnTo>
                    <a:pt x="4112514" y="380555"/>
                  </a:lnTo>
                  <a:lnTo>
                    <a:pt x="4112349" y="380669"/>
                  </a:lnTo>
                  <a:lnTo>
                    <a:pt x="4100309" y="380669"/>
                  </a:lnTo>
                  <a:lnTo>
                    <a:pt x="4104729" y="379399"/>
                  </a:lnTo>
                  <a:lnTo>
                    <a:pt x="4112514" y="380555"/>
                  </a:lnTo>
                  <a:lnTo>
                    <a:pt x="4112514" y="374319"/>
                  </a:lnTo>
                  <a:lnTo>
                    <a:pt x="4109389" y="374319"/>
                  </a:lnTo>
                  <a:lnTo>
                    <a:pt x="4104411" y="372097"/>
                  </a:lnTo>
                  <a:lnTo>
                    <a:pt x="4107967" y="372071"/>
                  </a:lnTo>
                  <a:lnTo>
                    <a:pt x="4112183" y="372554"/>
                  </a:lnTo>
                  <a:lnTo>
                    <a:pt x="4116425" y="372554"/>
                  </a:lnTo>
                  <a:lnTo>
                    <a:pt x="4114177" y="368058"/>
                  </a:lnTo>
                  <a:lnTo>
                    <a:pt x="4105186" y="366522"/>
                  </a:lnTo>
                  <a:lnTo>
                    <a:pt x="4100944" y="368300"/>
                  </a:lnTo>
                  <a:lnTo>
                    <a:pt x="4103522" y="371830"/>
                  </a:lnTo>
                  <a:lnTo>
                    <a:pt x="4098379" y="373049"/>
                  </a:lnTo>
                  <a:lnTo>
                    <a:pt x="4098836" y="375589"/>
                  </a:lnTo>
                  <a:lnTo>
                    <a:pt x="4099801" y="376859"/>
                  </a:lnTo>
                  <a:lnTo>
                    <a:pt x="4094861" y="376859"/>
                  </a:lnTo>
                  <a:lnTo>
                    <a:pt x="4095165" y="375589"/>
                  </a:lnTo>
                  <a:lnTo>
                    <a:pt x="4095775" y="373049"/>
                  </a:lnTo>
                  <a:lnTo>
                    <a:pt x="4096080" y="371779"/>
                  </a:lnTo>
                  <a:lnTo>
                    <a:pt x="4092143" y="373049"/>
                  </a:lnTo>
                  <a:lnTo>
                    <a:pt x="4088003" y="371779"/>
                  </a:lnTo>
                  <a:lnTo>
                    <a:pt x="4084523" y="371779"/>
                  </a:lnTo>
                  <a:lnTo>
                    <a:pt x="4082529" y="375589"/>
                  </a:lnTo>
                  <a:lnTo>
                    <a:pt x="4081157" y="374319"/>
                  </a:lnTo>
                  <a:lnTo>
                    <a:pt x="4079786" y="373049"/>
                  </a:lnTo>
                  <a:lnTo>
                    <a:pt x="4076941" y="371779"/>
                  </a:lnTo>
                  <a:lnTo>
                    <a:pt x="4073982" y="370509"/>
                  </a:lnTo>
                  <a:lnTo>
                    <a:pt x="4072852" y="374319"/>
                  </a:lnTo>
                  <a:lnTo>
                    <a:pt x="4070248" y="373049"/>
                  </a:lnTo>
                  <a:lnTo>
                    <a:pt x="4067530" y="373049"/>
                  </a:lnTo>
                  <a:lnTo>
                    <a:pt x="4064685" y="374319"/>
                  </a:lnTo>
                  <a:lnTo>
                    <a:pt x="4069677" y="376859"/>
                  </a:lnTo>
                  <a:lnTo>
                    <a:pt x="4076331" y="379399"/>
                  </a:lnTo>
                  <a:lnTo>
                    <a:pt x="4083266" y="379399"/>
                  </a:lnTo>
                  <a:lnTo>
                    <a:pt x="4089082" y="378129"/>
                  </a:lnTo>
                  <a:lnTo>
                    <a:pt x="4079798" y="380669"/>
                  </a:lnTo>
                  <a:lnTo>
                    <a:pt x="4085666" y="380669"/>
                  </a:lnTo>
                  <a:lnTo>
                    <a:pt x="4090162" y="380669"/>
                  </a:lnTo>
                  <a:lnTo>
                    <a:pt x="4091775" y="385749"/>
                  </a:lnTo>
                  <a:lnTo>
                    <a:pt x="4085666" y="380669"/>
                  </a:lnTo>
                  <a:lnTo>
                    <a:pt x="4085920" y="385749"/>
                  </a:lnTo>
                  <a:lnTo>
                    <a:pt x="4088346" y="388289"/>
                  </a:lnTo>
                  <a:lnTo>
                    <a:pt x="4092295" y="388289"/>
                  </a:lnTo>
                  <a:lnTo>
                    <a:pt x="4091889" y="389559"/>
                  </a:lnTo>
                  <a:lnTo>
                    <a:pt x="4090098" y="389559"/>
                  </a:lnTo>
                  <a:lnTo>
                    <a:pt x="4092549" y="390829"/>
                  </a:lnTo>
                  <a:lnTo>
                    <a:pt x="4094505" y="393369"/>
                  </a:lnTo>
                  <a:lnTo>
                    <a:pt x="4088130" y="390829"/>
                  </a:lnTo>
                  <a:lnTo>
                    <a:pt x="4085323" y="389559"/>
                  </a:lnTo>
                  <a:lnTo>
                    <a:pt x="4076877" y="385749"/>
                  </a:lnTo>
                  <a:lnTo>
                    <a:pt x="4067759" y="384479"/>
                  </a:lnTo>
                  <a:lnTo>
                    <a:pt x="4067810" y="389559"/>
                  </a:lnTo>
                  <a:lnTo>
                    <a:pt x="4062526" y="385749"/>
                  </a:lnTo>
                  <a:lnTo>
                    <a:pt x="4061942" y="394639"/>
                  </a:lnTo>
                  <a:lnTo>
                    <a:pt x="4056951" y="388289"/>
                  </a:lnTo>
                  <a:lnTo>
                    <a:pt x="4058158" y="387019"/>
                  </a:lnTo>
                  <a:lnTo>
                    <a:pt x="4059466" y="385749"/>
                  </a:lnTo>
                  <a:lnTo>
                    <a:pt x="4060875" y="384479"/>
                  </a:lnTo>
                  <a:lnTo>
                    <a:pt x="4053929" y="388289"/>
                  </a:lnTo>
                  <a:lnTo>
                    <a:pt x="4050195" y="393369"/>
                  </a:lnTo>
                  <a:lnTo>
                    <a:pt x="4050931" y="398449"/>
                  </a:lnTo>
                  <a:lnTo>
                    <a:pt x="4057383" y="402259"/>
                  </a:lnTo>
                  <a:lnTo>
                    <a:pt x="4053802" y="402259"/>
                  </a:lnTo>
                  <a:lnTo>
                    <a:pt x="4045661" y="395909"/>
                  </a:lnTo>
                  <a:lnTo>
                    <a:pt x="4041254" y="407339"/>
                  </a:lnTo>
                  <a:lnTo>
                    <a:pt x="4035755" y="407339"/>
                  </a:lnTo>
                  <a:lnTo>
                    <a:pt x="4031424" y="411149"/>
                  </a:lnTo>
                  <a:lnTo>
                    <a:pt x="4034879" y="406069"/>
                  </a:lnTo>
                  <a:lnTo>
                    <a:pt x="4035742" y="404799"/>
                  </a:lnTo>
                  <a:lnTo>
                    <a:pt x="4039793" y="398449"/>
                  </a:lnTo>
                  <a:lnTo>
                    <a:pt x="4040606" y="397179"/>
                  </a:lnTo>
                  <a:lnTo>
                    <a:pt x="4040975" y="395909"/>
                  </a:lnTo>
                  <a:lnTo>
                    <a:pt x="4042079" y="392099"/>
                  </a:lnTo>
                  <a:lnTo>
                    <a:pt x="4042803" y="389559"/>
                  </a:lnTo>
                  <a:lnTo>
                    <a:pt x="4039158" y="383209"/>
                  </a:lnTo>
                  <a:lnTo>
                    <a:pt x="4038727" y="389559"/>
                  </a:lnTo>
                  <a:lnTo>
                    <a:pt x="4032745" y="387019"/>
                  </a:lnTo>
                  <a:lnTo>
                    <a:pt x="4031043" y="392099"/>
                  </a:lnTo>
                  <a:lnTo>
                    <a:pt x="4029430" y="385749"/>
                  </a:lnTo>
                  <a:lnTo>
                    <a:pt x="4022979" y="398449"/>
                  </a:lnTo>
                  <a:lnTo>
                    <a:pt x="4025061" y="398449"/>
                  </a:lnTo>
                  <a:lnTo>
                    <a:pt x="4024020" y="403529"/>
                  </a:lnTo>
                  <a:lnTo>
                    <a:pt x="4020197" y="406069"/>
                  </a:lnTo>
                  <a:lnTo>
                    <a:pt x="4022407" y="400989"/>
                  </a:lnTo>
                  <a:lnTo>
                    <a:pt x="4017988" y="400989"/>
                  </a:lnTo>
                  <a:lnTo>
                    <a:pt x="4017988" y="407339"/>
                  </a:lnTo>
                  <a:lnTo>
                    <a:pt x="4015448" y="412419"/>
                  </a:lnTo>
                  <a:lnTo>
                    <a:pt x="4012501" y="412419"/>
                  </a:lnTo>
                  <a:lnTo>
                    <a:pt x="4014089" y="409879"/>
                  </a:lnTo>
                  <a:lnTo>
                    <a:pt x="4015663" y="407339"/>
                  </a:lnTo>
                  <a:lnTo>
                    <a:pt x="4017988" y="407339"/>
                  </a:lnTo>
                  <a:lnTo>
                    <a:pt x="4017988" y="400989"/>
                  </a:lnTo>
                  <a:lnTo>
                    <a:pt x="4010139" y="400989"/>
                  </a:lnTo>
                  <a:lnTo>
                    <a:pt x="4004310" y="400989"/>
                  </a:lnTo>
                  <a:lnTo>
                    <a:pt x="4002024" y="403529"/>
                  </a:lnTo>
                  <a:lnTo>
                    <a:pt x="4004322" y="406806"/>
                  </a:lnTo>
                  <a:lnTo>
                    <a:pt x="4002824" y="405955"/>
                  </a:lnTo>
                  <a:lnTo>
                    <a:pt x="4002824" y="409879"/>
                  </a:lnTo>
                  <a:lnTo>
                    <a:pt x="3997033" y="407339"/>
                  </a:lnTo>
                  <a:lnTo>
                    <a:pt x="3997375" y="407339"/>
                  </a:lnTo>
                  <a:lnTo>
                    <a:pt x="4002824" y="409879"/>
                  </a:lnTo>
                  <a:lnTo>
                    <a:pt x="4002824" y="405955"/>
                  </a:lnTo>
                  <a:lnTo>
                    <a:pt x="3996359" y="402259"/>
                  </a:lnTo>
                  <a:lnTo>
                    <a:pt x="3992194" y="400989"/>
                  </a:lnTo>
                  <a:lnTo>
                    <a:pt x="3987355" y="402259"/>
                  </a:lnTo>
                  <a:lnTo>
                    <a:pt x="3989908" y="406196"/>
                  </a:lnTo>
                  <a:lnTo>
                    <a:pt x="3989171" y="406069"/>
                  </a:lnTo>
                  <a:lnTo>
                    <a:pt x="3988104" y="413689"/>
                  </a:lnTo>
                  <a:lnTo>
                    <a:pt x="3985628" y="404799"/>
                  </a:lnTo>
                  <a:lnTo>
                    <a:pt x="3979138" y="406069"/>
                  </a:lnTo>
                  <a:lnTo>
                    <a:pt x="3974223" y="409879"/>
                  </a:lnTo>
                  <a:lnTo>
                    <a:pt x="3976497" y="416229"/>
                  </a:lnTo>
                  <a:lnTo>
                    <a:pt x="3971442" y="417156"/>
                  </a:lnTo>
                  <a:lnTo>
                    <a:pt x="3971442" y="445439"/>
                  </a:lnTo>
                  <a:lnTo>
                    <a:pt x="3959796" y="445439"/>
                  </a:lnTo>
                  <a:lnTo>
                    <a:pt x="3963339" y="446709"/>
                  </a:lnTo>
                  <a:lnTo>
                    <a:pt x="3961587" y="446709"/>
                  </a:lnTo>
                  <a:lnTo>
                    <a:pt x="3955935" y="445528"/>
                  </a:lnTo>
                  <a:lnTo>
                    <a:pt x="3955935" y="450519"/>
                  </a:lnTo>
                  <a:lnTo>
                    <a:pt x="3954284" y="450519"/>
                  </a:lnTo>
                  <a:lnTo>
                    <a:pt x="3954729" y="449046"/>
                  </a:lnTo>
                  <a:lnTo>
                    <a:pt x="3954780" y="449249"/>
                  </a:lnTo>
                  <a:lnTo>
                    <a:pt x="3955935" y="450519"/>
                  </a:lnTo>
                  <a:lnTo>
                    <a:pt x="3955935" y="445528"/>
                  </a:lnTo>
                  <a:lnTo>
                    <a:pt x="3955529" y="445439"/>
                  </a:lnTo>
                  <a:lnTo>
                    <a:pt x="3954551" y="447763"/>
                  </a:lnTo>
                  <a:lnTo>
                    <a:pt x="3952189" y="446709"/>
                  </a:lnTo>
                  <a:lnTo>
                    <a:pt x="3944175" y="446709"/>
                  </a:lnTo>
                  <a:lnTo>
                    <a:pt x="3941076" y="445439"/>
                  </a:lnTo>
                  <a:lnTo>
                    <a:pt x="3939463" y="444779"/>
                  </a:lnTo>
                  <a:lnTo>
                    <a:pt x="3943832" y="444169"/>
                  </a:lnTo>
                  <a:lnTo>
                    <a:pt x="3957726" y="442899"/>
                  </a:lnTo>
                  <a:lnTo>
                    <a:pt x="3963098" y="442899"/>
                  </a:lnTo>
                  <a:lnTo>
                    <a:pt x="3971442" y="445439"/>
                  </a:lnTo>
                  <a:lnTo>
                    <a:pt x="3971442" y="417156"/>
                  </a:lnTo>
                  <a:lnTo>
                    <a:pt x="3969512" y="417499"/>
                  </a:lnTo>
                  <a:lnTo>
                    <a:pt x="3963797" y="421309"/>
                  </a:lnTo>
                  <a:lnTo>
                    <a:pt x="3961815" y="425119"/>
                  </a:lnTo>
                  <a:lnTo>
                    <a:pt x="3966019" y="426389"/>
                  </a:lnTo>
                  <a:lnTo>
                    <a:pt x="3962603" y="427659"/>
                  </a:lnTo>
                  <a:lnTo>
                    <a:pt x="3960418" y="429577"/>
                  </a:lnTo>
                  <a:lnTo>
                    <a:pt x="3958209" y="428929"/>
                  </a:lnTo>
                  <a:lnTo>
                    <a:pt x="3954462" y="431469"/>
                  </a:lnTo>
                  <a:lnTo>
                    <a:pt x="3957345" y="431469"/>
                  </a:lnTo>
                  <a:lnTo>
                    <a:pt x="3962958" y="434009"/>
                  </a:lnTo>
                  <a:lnTo>
                    <a:pt x="3955745" y="434009"/>
                  </a:lnTo>
                  <a:lnTo>
                    <a:pt x="3948163" y="432739"/>
                  </a:lnTo>
                  <a:lnTo>
                    <a:pt x="3933367" y="435279"/>
                  </a:lnTo>
                  <a:lnTo>
                    <a:pt x="3935577" y="440359"/>
                  </a:lnTo>
                  <a:lnTo>
                    <a:pt x="3930065" y="441629"/>
                  </a:lnTo>
                  <a:lnTo>
                    <a:pt x="3934129" y="444957"/>
                  </a:lnTo>
                  <a:lnTo>
                    <a:pt x="3925405" y="446709"/>
                  </a:lnTo>
                  <a:lnTo>
                    <a:pt x="3929367" y="449249"/>
                  </a:lnTo>
                  <a:lnTo>
                    <a:pt x="3934549" y="453059"/>
                  </a:lnTo>
                  <a:lnTo>
                    <a:pt x="3939756" y="454329"/>
                  </a:lnTo>
                  <a:lnTo>
                    <a:pt x="3933596" y="454329"/>
                  </a:lnTo>
                  <a:lnTo>
                    <a:pt x="3928287" y="450519"/>
                  </a:lnTo>
                  <a:lnTo>
                    <a:pt x="3922344" y="447979"/>
                  </a:lnTo>
                  <a:lnTo>
                    <a:pt x="3928021" y="450519"/>
                  </a:lnTo>
                  <a:lnTo>
                    <a:pt x="3928021" y="451789"/>
                  </a:lnTo>
                  <a:lnTo>
                    <a:pt x="3925341" y="451789"/>
                  </a:lnTo>
                  <a:lnTo>
                    <a:pt x="3928287" y="453059"/>
                  </a:lnTo>
                  <a:lnTo>
                    <a:pt x="3931208" y="453059"/>
                  </a:lnTo>
                  <a:lnTo>
                    <a:pt x="3929100" y="454329"/>
                  </a:lnTo>
                  <a:lnTo>
                    <a:pt x="3927043" y="454329"/>
                  </a:lnTo>
                  <a:lnTo>
                    <a:pt x="3925036" y="455599"/>
                  </a:lnTo>
                  <a:lnTo>
                    <a:pt x="3929303" y="456869"/>
                  </a:lnTo>
                  <a:lnTo>
                    <a:pt x="3933736" y="458139"/>
                  </a:lnTo>
                  <a:lnTo>
                    <a:pt x="3929710" y="458139"/>
                  </a:lnTo>
                  <a:lnTo>
                    <a:pt x="3932161" y="461949"/>
                  </a:lnTo>
                  <a:lnTo>
                    <a:pt x="3931120" y="463219"/>
                  </a:lnTo>
                  <a:lnTo>
                    <a:pt x="3926586" y="460679"/>
                  </a:lnTo>
                  <a:lnTo>
                    <a:pt x="3930916" y="463219"/>
                  </a:lnTo>
                  <a:lnTo>
                    <a:pt x="3929507" y="463219"/>
                  </a:lnTo>
                  <a:lnTo>
                    <a:pt x="3925671" y="461949"/>
                  </a:lnTo>
                  <a:lnTo>
                    <a:pt x="3922725" y="460679"/>
                  </a:lnTo>
                  <a:lnTo>
                    <a:pt x="3923347" y="463219"/>
                  </a:lnTo>
                  <a:lnTo>
                    <a:pt x="3925722" y="465759"/>
                  </a:lnTo>
                  <a:lnTo>
                    <a:pt x="3928897" y="467029"/>
                  </a:lnTo>
                  <a:lnTo>
                    <a:pt x="3919817" y="467029"/>
                  </a:lnTo>
                  <a:lnTo>
                    <a:pt x="3920299" y="465759"/>
                  </a:lnTo>
                  <a:lnTo>
                    <a:pt x="3923677" y="456869"/>
                  </a:lnTo>
                  <a:lnTo>
                    <a:pt x="3918496" y="453059"/>
                  </a:lnTo>
                  <a:lnTo>
                    <a:pt x="3914051" y="453059"/>
                  </a:lnTo>
                  <a:lnTo>
                    <a:pt x="3908806" y="455599"/>
                  </a:lnTo>
                  <a:lnTo>
                    <a:pt x="3905593" y="458139"/>
                  </a:lnTo>
                  <a:lnTo>
                    <a:pt x="3906151" y="456869"/>
                  </a:lnTo>
                  <a:lnTo>
                    <a:pt x="3907244" y="454329"/>
                  </a:lnTo>
                  <a:lnTo>
                    <a:pt x="3903180" y="456869"/>
                  </a:lnTo>
                  <a:lnTo>
                    <a:pt x="3898125" y="455599"/>
                  </a:lnTo>
                  <a:lnTo>
                    <a:pt x="3895636" y="459409"/>
                  </a:lnTo>
                  <a:lnTo>
                    <a:pt x="3902405" y="460679"/>
                  </a:lnTo>
                  <a:lnTo>
                    <a:pt x="3909352" y="458139"/>
                  </a:lnTo>
                  <a:lnTo>
                    <a:pt x="3915791" y="460679"/>
                  </a:lnTo>
                  <a:lnTo>
                    <a:pt x="3914406" y="465759"/>
                  </a:lnTo>
                  <a:lnTo>
                    <a:pt x="3906037" y="463219"/>
                  </a:lnTo>
                  <a:lnTo>
                    <a:pt x="3902545" y="464489"/>
                  </a:lnTo>
                  <a:lnTo>
                    <a:pt x="3897731" y="464489"/>
                  </a:lnTo>
                  <a:lnTo>
                    <a:pt x="3890378" y="465759"/>
                  </a:lnTo>
                  <a:lnTo>
                    <a:pt x="3885933" y="467029"/>
                  </a:lnTo>
                  <a:lnTo>
                    <a:pt x="3881717" y="467029"/>
                  </a:lnTo>
                  <a:lnTo>
                    <a:pt x="3884257" y="469569"/>
                  </a:lnTo>
                  <a:lnTo>
                    <a:pt x="3887089" y="470839"/>
                  </a:lnTo>
                  <a:lnTo>
                    <a:pt x="3886873" y="470839"/>
                  </a:lnTo>
                  <a:lnTo>
                    <a:pt x="3883825" y="472109"/>
                  </a:lnTo>
                  <a:lnTo>
                    <a:pt x="3882085" y="475919"/>
                  </a:lnTo>
                  <a:lnTo>
                    <a:pt x="3890124" y="473379"/>
                  </a:lnTo>
                  <a:lnTo>
                    <a:pt x="3897782" y="470839"/>
                  </a:lnTo>
                  <a:lnTo>
                    <a:pt x="3905250" y="469569"/>
                  </a:lnTo>
                  <a:lnTo>
                    <a:pt x="3912666" y="474649"/>
                  </a:lnTo>
                  <a:lnTo>
                    <a:pt x="3908425" y="473379"/>
                  </a:lnTo>
                  <a:lnTo>
                    <a:pt x="3904551" y="473379"/>
                  </a:lnTo>
                  <a:lnTo>
                    <a:pt x="3901973" y="473379"/>
                  </a:lnTo>
                  <a:lnTo>
                    <a:pt x="3895560" y="473379"/>
                  </a:lnTo>
                  <a:lnTo>
                    <a:pt x="3893959" y="475919"/>
                  </a:lnTo>
                  <a:lnTo>
                    <a:pt x="3896868" y="477189"/>
                  </a:lnTo>
                  <a:lnTo>
                    <a:pt x="3898747" y="477189"/>
                  </a:lnTo>
                  <a:lnTo>
                    <a:pt x="3894074" y="478459"/>
                  </a:lnTo>
                  <a:lnTo>
                    <a:pt x="3900868" y="480999"/>
                  </a:lnTo>
                  <a:lnTo>
                    <a:pt x="3907358" y="477189"/>
                  </a:lnTo>
                  <a:lnTo>
                    <a:pt x="3914229" y="478459"/>
                  </a:lnTo>
                  <a:lnTo>
                    <a:pt x="3910126" y="478459"/>
                  </a:lnTo>
                  <a:lnTo>
                    <a:pt x="3909174" y="479209"/>
                  </a:lnTo>
                  <a:lnTo>
                    <a:pt x="3909174" y="486079"/>
                  </a:lnTo>
                  <a:lnTo>
                    <a:pt x="3904945" y="487349"/>
                  </a:lnTo>
                  <a:lnTo>
                    <a:pt x="3904284" y="486079"/>
                  </a:lnTo>
                  <a:lnTo>
                    <a:pt x="3909174" y="486079"/>
                  </a:lnTo>
                  <a:lnTo>
                    <a:pt x="3909174" y="479209"/>
                  </a:lnTo>
                  <a:lnTo>
                    <a:pt x="3903167" y="483920"/>
                  </a:lnTo>
                  <a:lnTo>
                    <a:pt x="3902316" y="482269"/>
                  </a:lnTo>
                  <a:lnTo>
                    <a:pt x="3894823" y="479729"/>
                  </a:lnTo>
                  <a:lnTo>
                    <a:pt x="3890238" y="480999"/>
                  </a:lnTo>
                  <a:lnTo>
                    <a:pt x="3886339" y="482269"/>
                  </a:lnTo>
                  <a:lnTo>
                    <a:pt x="3886339" y="483539"/>
                  </a:lnTo>
                  <a:lnTo>
                    <a:pt x="3883368" y="487349"/>
                  </a:lnTo>
                  <a:lnTo>
                    <a:pt x="3882212" y="483539"/>
                  </a:lnTo>
                  <a:lnTo>
                    <a:pt x="3886339" y="483539"/>
                  </a:lnTo>
                  <a:lnTo>
                    <a:pt x="3886339" y="482269"/>
                  </a:lnTo>
                  <a:lnTo>
                    <a:pt x="3891013" y="479729"/>
                  </a:lnTo>
                  <a:lnTo>
                    <a:pt x="3886708" y="477189"/>
                  </a:lnTo>
                  <a:lnTo>
                    <a:pt x="3881945" y="479729"/>
                  </a:lnTo>
                  <a:lnTo>
                    <a:pt x="3878224" y="482269"/>
                  </a:lnTo>
                  <a:lnTo>
                    <a:pt x="3879799" y="483031"/>
                  </a:lnTo>
                  <a:lnTo>
                    <a:pt x="3875049" y="484809"/>
                  </a:lnTo>
                  <a:lnTo>
                    <a:pt x="3873309" y="487349"/>
                  </a:lnTo>
                  <a:lnTo>
                    <a:pt x="3870109" y="488619"/>
                  </a:lnTo>
                  <a:lnTo>
                    <a:pt x="3875875" y="491451"/>
                  </a:lnTo>
                  <a:lnTo>
                    <a:pt x="3879316" y="491451"/>
                  </a:lnTo>
                  <a:lnTo>
                    <a:pt x="3886720" y="491451"/>
                  </a:lnTo>
                  <a:lnTo>
                    <a:pt x="3886720" y="489889"/>
                  </a:lnTo>
                  <a:lnTo>
                    <a:pt x="3880256" y="490816"/>
                  </a:lnTo>
                  <a:lnTo>
                    <a:pt x="3883495" y="488619"/>
                  </a:lnTo>
                  <a:lnTo>
                    <a:pt x="3896664" y="489889"/>
                  </a:lnTo>
                  <a:lnTo>
                    <a:pt x="3902189" y="491236"/>
                  </a:lnTo>
                  <a:lnTo>
                    <a:pt x="3902189" y="496239"/>
                  </a:lnTo>
                  <a:lnTo>
                    <a:pt x="3899585" y="493699"/>
                  </a:lnTo>
                  <a:lnTo>
                    <a:pt x="3898277" y="492429"/>
                  </a:lnTo>
                  <a:lnTo>
                    <a:pt x="3891343" y="491159"/>
                  </a:lnTo>
                  <a:lnTo>
                    <a:pt x="3886720" y="493699"/>
                  </a:lnTo>
                  <a:lnTo>
                    <a:pt x="3886720" y="492429"/>
                  </a:lnTo>
                  <a:lnTo>
                    <a:pt x="3877881" y="492429"/>
                  </a:lnTo>
                  <a:lnTo>
                    <a:pt x="3869004" y="492429"/>
                  </a:lnTo>
                  <a:lnTo>
                    <a:pt x="3867429" y="497509"/>
                  </a:lnTo>
                  <a:lnTo>
                    <a:pt x="3869639" y="497509"/>
                  </a:lnTo>
                  <a:lnTo>
                    <a:pt x="3870477" y="497509"/>
                  </a:lnTo>
                  <a:lnTo>
                    <a:pt x="3873309" y="498779"/>
                  </a:lnTo>
                  <a:lnTo>
                    <a:pt x="3875913" y="500049"/>
                  </a:lnTo>
                  <a:lnTo>
                    <a:pt x="3869639" y="497509"/>
                  </a:lnTo>
                  <a:lnTo>
                    <a:pt x="3865168" y="502589"/>
                  </a:lnTo>
                  <a:lnTo>
                    <a:pt x="3863124" y="502119"/>
                  </a:lnTo>
                  <a:lnTo>
                    <a:pt x="3863124" y="527989"/>
                  </a:lnTo>
                  <a:lnTo>
                    <a:pt x="3860114" y="530529"/>
                  </a:lnTo>
                  <a:lnTo>
                    <a:pt x="3845750" y="533069"/>
                  </a:lnTo>
                  <a:lnTo>
                    <a:pt x="3849751" y="534619"/>
                  </a:lnTo>
                  <a:lnTo>
                    <a:pt x="3846652" y="536879"/>
                  </a:lnTo>
                  <a:lnTo>
                    <a:pt x="3841610" y="533069"/>
                  </a:lnTo>
                  <a:lnTo>
                    <a:pt x="3842207" y="532206"/>
                  </a:lnTo>
                  <a:lnTo>
                    <a:pt x="3849433" y="530529"/>
                  </a:lnTo>
                  <a:lnTo>
                    <a:pt x="3854932" y="529259"/>
                  </a:lnTo>
                  <a:lnTo>
                    <a:pt x="3863124" y="527989"/>
                  </a:lnTo>
                  <a:lnTo>
                    <a:pt x="3863124" y="502119"/>
                  </a:lnTo>
                  <a:lnTo>
                    <a:pt x="3854119" y="500049"/>
                  </a:lnTo>
                  <a:lnTo>
                    <a:pt x="3848392" y="502589"/>
                  </a:lnTo>
                  <a:lnTo>
                    <a:pt x="3844163" y="505129"/>
                  </a:lnTo>
                  <a:lnTo>
                    <a:pt x="3848455" y="506399"/>
                  </a:lnTo>
                  <a:lnTo>
                    <a:pt x="3852100" y="508939"/>
                  </a:lnTo>
                  <a:lnTo>
                    <a:pt x="3853091" y="508939"/>
                  </a:lnTo>
                  <a:lnTo>
                    <a:pt x="3851948" y="509219"/>
                  </a:lnTo>
                  <a:lnTo>
                    <a:pt x="3851948" y="512749"/>
                  </a:lnTo>
                  <a:lnTo>
                    <a:pt x="3846626" y="514019"/>
                  </a:lnTo>
                  <a:lnTo>
                    <a:pt x="3841851" y="511835"/>
                  </a:lnTo>
                  <a:lnTo>
                    <a:pt x="3850348" y="512749"/>
                  </a:lnTo>
                  <a:lnTo>
                    <a:pt x="3851948" y="512749"/>
                  </a:lnTo>
                  <a:lnTo>
                    <a:pt x="3851948" y="509219"/>
                  </a:lnTo>
                  <a:lnTo>
                    <a:pt x="3847858" y="510209"/>
                  </a:lnTo>
                  <a:lnTo>
                    <a:pt x="3844937" y="510209"/>
                  </a:lnTo>
                  <a:lnTo>
                    <a:pt x="3848455" y="511479"/>
                  </a:lnTo>
                  <a:lnTo>
                    <a:pt x="3841077" y="511479"/>
                  </a:lnTo>
                  <a:lnTo>
                    <a:pt x="3838575" y="511479"/>
                  </a:lnTo>
                  <a:lnTo>
                    <a:pt x="3840289" y="511670"/>
                  </a:lnTo>
                  <a:lnTo>
                    <a:pt x="3835666" y="512749"/>
                  </a:lnTo>
                  <a:lnTo>
                    <a:pt x="3837775" y="512749"/>
                  </a:lnTo>
                  <a:lnTo>
                    <a:pt x="3841851" y="515289"/>
                  </a:lnTo>
                  <a:lnTo>
                    <a:pt x="3838981" y="514019"/>
                  </a:lnTo>
                  <a:lnTo>
                    <a:pt x="3836162" y="514019"/>
                  </a:lnTo>
                  <a:lnTo>
                    <a:pt x="3833355" y="515289"/>
                  </a:lnTo>
                  <a:lnTo>
                    <a:pt x="3837863" y="522909"/>
                  </a:lnTo>
                  <a:lnTo>
                    <a:pt x="3844125" y="515289"/>
                  </a:lnTo>
                  <a:lnTo>
                    <a:pt x="3850386" y="516559"/>
                  </a:lnTo>
                  <a:lnTo>
                    <a:pt x="3849674" y="517829"/>
                  </a:lnTo>
                  <a:lnTo>
                    <a:pt x="3839273" y="522909"/>
                  </a:lnTo>
                  <a:lnTo>
                    <a:pt x="3837863" y="522909"/>
                  </a:lnTo>
                  <a:lnTo>
                    <a:pt x="3834193" y="522909"/>
                  </a:lnTo>
                  <a:lnTo>
                    <a:pt x="3832631" y="517829"/>
                  </a:lnTo>
                  <a:lnTo>
                    <a:pt x="3828681" y="520369"/>
                  </a:lnTo>
                  <a:lnTo>
                    <a:pt x="3832466" y="522909"/>
                  </a:lnTo>
                  <a:lnTo>
                    <a:pt x="3833037" y="525449"/>
                  </a:lnTo>
                  <a:lnTo>
                    <a:pt x="3829481" y="527989"/>
                  </a:lnTo>
                  <a:lnTo>
                    <a:pt x="3833698" y="529259"/>
                  </a:lnTo>
                  <a:lnTo>
                    <a:pt x="3838016" y="527989"/>
                  </a:lnTo>
                  <a:lnTo>
                    <a:pt x="3842270" y="529259"/>
                  </a:lnTo>
                  <a:lnTo>
                    <a:pt x="3833698" y="529259"/>
                  </a:lnTo>
                  <a:lnTo>
                    <a:pt x="3832961" y="529259"/>
                  </a:lnTo>
                  <a:lnTo>
                    <a:pt x="3830243" y="534339"/>
                  </a:lnTo>
                  <a:lnTo>
                    <a:pt x="3835158" y="533577"/>
                  </a:lnTo>
                  <a:lnTo>
                    <a:pt x="3833114" y="534339"/>
                  </a:lnTo>
                  <a:lnTo>
                    <a:pt x="3823614" y="539419"/>
                  </a:lnTo>
                  <a:lnTo>
                    <a:pt x="3823462" y="539419"/>
                  </a:lnTo>
                  <a:lnTo>
                    <a:pt x="3833088" y="541959"/>
                  </a:lnTo>
                  <a:lnTo>
                    <a:pt x="3834485" y="548309"/>
                  </a:lnTo>
                  <a:lnTo>
                    <a:pt x="3825964" y="544499"/>
                  </a:lnTo>
                  <a:lnTo>
                    <a:pt x="3823030" y="545630"/>
                  </a:lnTo>
                  <a:lnTo>
                    <a:pt x="3823030" y="572490"/>
                  </a:lnTo>
                  <a:lnTo>
                    <a:pt x="3820147" y="574979"/>
                  </a:lnTo>
                  <a:lnTo>
                    <a:pt x="3813010" y="578789"/>
                  </a:lnTo>
                  <a:lnTo>
                    <a:pt x="3805402" y="580059"/>
                  </a:lnTo>
                  <a:lnTo>
                    <a:pt x="3804907" y="579970"/>
                  </a:lnTo>
                  <a:lnTo>
                    <a:pt x="3807841" y="578789"/>
                  </a:lnTo>
                  <a:lnTo>
                    <a:pt x="3807320" y="576249"/>
                  </a:lnTo>
                  <a:lnTo>
                    <a:pt x="3814851" y="576249"/>
                  </a:lnTo>
                  <a:lnTo>
                    <a:pt x="3820490" y="573709"/>
                  </a:lnTo>
                  <a:lnTo>
                    <a:pt x="3823030" y="572490"/>
                  </a:lnTo>
                  <a:lnTo>
                    <a:pt x="3823030" y="545630"/>
                  </a:lnTo>
                  <a:lnTo>
                    <a:pt x="3819347" y="547039"/>
                  </a:lnTo>
                  <a:lnTo>
                    <a:pt x="3816820" y="552119"/>
                  </a:lnTo>
                  <a:lnTo>
                    <a:pt x="3820566" y="555929"/>
                  </a:lnTo>
                  <a:lnTo>
                    <a:pt x="3816629" y="554659"/>
                  </a:lnTo>
                  <a:lnTo>
                    <a:pt x="3806444" y="552119"/>
                  </a:lnTo>
                  <a:lnTo>
                    <a:pt x="3811765" y="559739"/>
                  </a:lnTo>
                  <a:lnTo>
                    <a:pt x="3820896" y="563549"/>
                  </a:lnTo>
                  <a:lnTo>
                    <a:pt x="3822128" y="563549"/>
                  </a:lnTo>
                  <a:lnTo>
                    <a:pt x="3819131" y="564819"/>
                  </a:lnTo>
                  <a:lnTo>
                    <a:pt x="3815156" y="567359"/>
                  </a:lnTo>
                  <a:lnTo>
                    <a:pt x="3812324" y="563549"/>
                  </a:lnTo>
                  <a:lnTo>
                    <a:pt x="3811498" y="562279"/>
                  </a:lnTo>
                  <a:lnTo>
                    <a:pt x="3810520" y="562279"/>
                  </a:lnTo>
                  <a:lnTo>
                    <a:pt x="3809390" y="561009"/>
                  </a:lnTo>
                  <a:lnTo>
                    <a:pt x="3804285" y="561009"/>
                  </a:lnTo>
                  <a:lnTo>
                    <a:pt x="3800805" y="568629"/>
                  </a:lnTo>
                  <a:lnTo>
                    <a:pt x="3803586" y="572439"/>
                  </a:lnTo>
                  <a:lnTo>
                    <a:pt x="3805517" y="569899"/>
                  </a:lnTo>
                  <a:lnTo>
                    <a:pt x="3808488" y="568629"/>
                  </a:lnTo>
                  <a:lnTo>
                    <a:pt x="3811714" y="569899"/>
                  </a:lnTo>
                  <a:lnTo>
                    <a:pt x="3808920" y="572439"/>
                  </a:lnTo>
                  <a:lnTo>
                    <a:pt x="3808222" y="573709"/>
                  </a:lnTo>
                  <a:lnTo>
                    <a:pt x="3813645" y="574979"/>
                  </a:lnTo>
                  <a:lnTo>
                    <a:pt x="3807231" y="575818"/>
                  </a:lnTo>
                  <a:lnTo>
                    <a:pt x="3806799" y="573709"/>
                  </a:lnTo>
                  <a:lnTo>
                    <a:pt x="3801135" y="573709"/>
                  </a:lnTo>
                  <a:lnTo>
                    <a:pt x="3800475" y="578789"/>
                  </a:lnTo>
                  <a:lnTo>
                    <a:pt x="3796868" y="574979"/>
                  </a:lnTo>
                  <a:lnTo>
                    <a:pt x="3787330" y="580059"/>
                  </a:lnTo>
                  <a:lnTo>
                    <a:pt x="3796982" y="578789"/>
                  </a:lnTo>
                  <a:lnTo>
                    <a:pt x="3793655" y="581329"/>
                  </a:lnTo>
                  <a:lnTo>
                    <a:pt x="3789896" y="582599"/>
                  </a:lnTo>
                  <a:lnTo>
                    <a:pt x="3786670" y="582599"/>
                  </a:lnTo>
                  <a:lnTo>
                    <a:pt x="3782834" y="583869"/>
                  </a:lnTo>
                  <a:lnTo>
                    <a:pt x="3786124" y="585139"/>
                  </a:lnTo>
                  <a:lnTo>
                    <a:pt x="3780625" y="585139"/>
                  </a:lnTo>
                  <a:lnTo>
                    <a:pt x="3778008" y="586409"/>
                  </a:lnTo>
                  <a:lnTo>
                    <a:pt x="3778542" y="586625"/>
                  </a:lnTo>
                  <a:lnTo>
                    <a:pt x="3774948" y="588949"/>
                  </a:lnTo>
                  <a:lnTo>
                    <a:pt x="3780485" y="590219"/>
                  </a:lnTo>
                  <a:lnTo>
                    <a:pt x="3780612" y="590219"/>
                  </a:lnTo>
                  <a:lnTo>
                    <a:pt x="3775329" y="592759"/>
                  </a:lnTo>
                  <a:lnTo>
                    <a:pt x="3784854" y="590219"/>
                  </a:lnTo>
                  <a:lnTo>
                    <a:pt x="3787292" y="589178"/>
                  </a:lnTo>
                  <a:lnTo>
                    <a:pt x="3788968" y="590219"/>
                  </a:lnTo>
                  <a:lnTo>
                    <a:pt x="3793109" y="590219"/>
                  </a:lnTo>
                  <a:lnTo>
                    <a:pt x="3788918" y="591489"/>
                  </a:lnTo>
                  <a:lnTo>
                    <a:pt x="3780409" y="591489"/>
                  </a:lnTo>
                  <a:lnTo>
                    <a:pt x="3780320" y="597839"/>
                  </a:lnTo>
                  <a:lnTo>
                    <a:pt x="3785857" y="597839"/>
                  </a:lnTo>
                  <a:lnTo>
                    <a:pt x="3788486" y="599109"/>
                  </a:lnTo>
                  <a:lnTo>
                    <a:pt x="3784587" y="599109"/>
                  </a:lnTo>
                  <a:lnTo>
                    <a:pt x="3780078" y="604189"/>
                  </a:lnTo>
                  <a:lnTo>
                    <a:pt x="3782987" y="604189"/>
                  </a:lnTo>
                  <a:lnTo>
                    <a:pt x="3778453" y="606729"/>
                  </a:lnTo>
                  <a:lnTo>
                    <a:pt x="3774529" y="609269"/>
                  </a:lnTo>
                  <a:lnTo>
                    <a:pt x="3775278" y="607999"/>
                  </a:lnTo>
                  <a:lnTo>
                    <a:pt x="3775938" y="606729"/>
                  </a:lnTo>
                  <a:lnTo>
                    <a:pt x="3776510" y="605459"/>
                  </a:lnTo>
                  <a:lnTo>
                    <a:pt x="3772077" y="604189"/>
                  </a:lnTo>
                  <a:lnTo>
                    <a:pt x="3769588" y="599109"/>
                  </a:lnTo>
                  <a:lnTo>
                    <a:pt x="3765270" y="597839"/>
                  </a:lnTo>
                  <a:lnTo>
                    <a:pt x="3762870" y="604189"/>
                  </a:lnTo>
                  <a:lnTo>
                    <a:pt x="3762311" y="604393"/>
                  </a:lnTo>
                  <a:lnTo>
                    <a:pt x="3762311" y="628891"/>
                  </a:lnTo>
                  <a:lnTo>
                    <a:pt x="3760838" y="629589"/>
                  </a:lnTo>
                  <a:lnTo>
                    <a:pt x="3757904" y="629589"/>
                  </a:lnTo>
                  <a:lnTo>
                    <a:pt x="3762311" y="628891"/>
                  </a:lnTo>
                  <a:lnTo>
                    <a:pt x="3762311" y="604393"/>
                  </a:lnTo>
                  <a:lnTo>
                    <a:pt x="3755745" y="606729"/>
                  </a:lnTo>
                  <a:lnTo>
                    <a:pt x="3748938" y="609269"/>
                  </a:lnTo>
                  <a:lnTo>
                    <a:pt x="3747490" y="615619"/>
                  </a:lnTo>
                  <a:lnTo>
                    <a:pt x="3742512" y="614349"/>
                  </a:lnTo>
                  <a:lnTo>
                    <a:pt x="3744214" y="616889"/>
                  </a:lnTo>
                  <a:lnTo>
                    <a:pt x="3743185" y="617651"/>
                  </a:lnTo>
                  <a:lnTo>
                    <a:pt x="3743185" y="627049"/>
                  </a:lnTo>
                  <a:lnTo>
                    <a:pt x="3737889" y="625144"/>
                  </a:lnTo>
                  <a:lnTo>
                    <a:pt x="3736835" y="624763"/>
                  </a:lnTo>
                  <a:lnTo>
                    <a:pt x="3738562" y="624509"/>
                  </a:lnTo>
                  <a:lnTo>
                    <a:pt x="3737889" y="625144"/>
                  </a:lnTo>
                  <a:lnTo>
                    <a:pt x="3739667" y="625779"/>
                  </a:lnTo>
                  <a:lnTo>
                    <a:pt x="3740277" y="625779"/>
                  </a:lnTo>
                  <a:lnTo>
                    <a:pt x="3743185" y="627049"/>
                  </a:lnTo>
                  <a:lnTo>
                    <a:pt x="3743185" y="617651"/>
                  </a:lnTo>
                  <a:lnTo>
                    <a:pt x="3739045" y="620699"/>
                  </a:lnTo>
                  <a:lnTo>
                    <a:pt x="3729774" y="625779"/>
                  </a:lnTo>
                  <a:lnTo>
                    <a:pt x="3735425" y="624967"/>
                  </a:lnTo>
                  <a:lnTo>
                    <a:pt x="3721912" y="633399"/>
                  </a:lnTo>
                  <a:lnTo>
                    <a:pt x="3728910" y="632129"/>
                  </a:lnTo>
                  <a:lnTo>
                    <a:pt x="3725659" y="635635"/>
                  </a:lnTo>
                  <a:lnTo>
                    <a:pt x="3727666" y="634669"/>
                  </a:lnTo>
                  <a:lnTo>
                    <a:pt x="3738943" y="632129"/>
                  </a:lnTo>
                  <a:lnTo>
                    <a:pt x="3736479" y="634669"/>
                  </a:lnTo>
                  <a:lnTo>
                    <a:pt x="3733469" y="635939"/>
                  </a:lnTo>
                  <a:lnTo>
                    <a:pt x="3730079" y="635939"/>
                  </a:lnTo>
                  <a:lnTo>
                    <a:pt x="3734727" y="642289"/>
                  </a:lnTo>
                  <a:lnTo>
                    <a:pt x="3739032" y="643559"/>
                  </a:lnTo>
                  <a:lnTo>
                    <a:pt x="3744303" y="642289"/>
                  </a:lnTo>
                  <a:lnTo>
                    <a:pt x="3756266" y="638479"/>
                  </a:lnTo>
                  <a:lnTo>
                    <a:pt x="3762070" y="635939"/>
                  </a:lnTo>
                  <a:lnTo>
                    <a:pt x="3766286" y="632129"/>
                  </a:lnTo>
                  <a:lnTo>
                    <a:pt x="3766159" y="629589"/>
                  </a:lnTo>
                  <a:lnTo>
                    <a:pt x="3766083" y="628053"/>
                  </a:lnTo>
                  <a:lnTo>
                    <a:pt x="3765943" y="628319"/>
                  </a:lnTo>
                  <a:lnTo>
                    <a:pt x="3766032" y="627049"/>
                  </a:lnTo>
                  <a:lnTo>
                    <a:pt x="3766083" y="628053"/>
                  </a:lnTo>
                  <a:lnTo>
                    <a:pt x="3767975" y="624509"/>
                  </a:lnTo>
                  <a:lnTo>
                    <a:pt x="3770706" y="619429"/>
                  </a:lnTo>
                  <a:lnTo>
                    <a:pt x="3778821" y="619429"/>
                  </a:lnTo>
                  <a:lnTo>
                    <a:pt x="3769830" y="624509"/>
                  </a:lnTo>
                  <a:lnTo>
                    <a:pt x="3779532" y="621969"/>
                  </a:lnTo>
                  <a:lnTo>
                    <a:pt x="3783063" y="623239"/>
                  </a:lnTo>
                  <a:lnTo>
                    <a:pt x="3779126" y="624509"/>
                  </a:lnTo>
                  <a:lnTo>
                    <a:pt x="3773436" y="624509"/>
                  </a:lnTo>
                  <a:lnTo>
                    <a:pt x="3772192" y="629589"/>
                  </a:lnTo>
                  <a:lnTo>
                    <a:pt x="3775240" y="628319"/>
                  </a:lnTo>
                  <a:lnTo>
                    <a:pt x="3777691" y="629589"/>
                  </a:lnTo>
                  <a:lnTo>
                    <a:pt x="3777996" y="633399"/>
                  </a:lnTo>
                  <a:lnTo>
                    <a:pt x="3769969" y="633399"/>
                  </a:lnTo>
                  <a:lnTo>
                    <a:pt x="3762667" y="637209"/>
                  </a:lnTo>
                  <a:lnTo>
                    <a:pt x="3756342" y="642289"/>
                  </a:lnTo>
                  <a:lnTo>
                    <a:pt x="3758933" y="641019"/>
                  </a:lnTo>
                  <a:lnTo>
                    <a:pt x="3760025" y="641019"/>
                  </a:lnTo>
                  <a:lnTo>
                    <a:pt x="3761638" y="641019"/>
                  </a:lnTo>
                  <a:lnTo>
                    <a:pt x="3804323" y="641019"/>
                  </a:lnTo>
                  <a:lnTo>
                    <a:pt x="3807790" y="634669"/>
                  </a:lnTo>
                  <a:lnTo>
                    <a:pt x="3815575" y="628319"/>
                  </a:lnTo>
                  <a:lnTo>
                    <a:pt x="3824605" y="623239"/>
                  </a:lnTo>
                  <a:lnTo>
                    <a:pt x="3828186" y="621969"/>
                  </a:lnTo>
                  <a:lnTo>
                    <a:pt x="3831767" y="620699"/>
                  </a:lnTo>
                  <a:lnTo>
                    <a:pt x="3839464" y="620699"/>
                  </a:lnTo>
                  <a:lnTo>
                    <a:pt x="3849395" y="621969"/>
                  </a:lnTo>
                  <a:lnTo>
                    <a:pt x="3858704" y="620699"/>
                  </a:lnTo>
                  <a:lnTo>
                    <a:pt x="3860660" y="619429"/>
                  </a:lnTo>
                  <a:lnTo>
                    <a:pt x="3864559" y="616889"/>
                  </a:lnTo>
                  <a:lnTo>
                    <a:pt x="3864800" y="615619"/>
                  </a:lnTo>
                  <a:lnTo>
                    <a:pt x="3865778" y="610539"/>
                  </a:lnTo>
                  <a:lnTo>
                    <a:pt x="3864838" y="609269"/>
                  </a:lnTo>
                  <a:lnTo>
                    <a:pt x="3861993" y="605459"/>
                  </a:lnTo>
                  <a:lnTo>
                    <a:pt x="3855656" y="601649"/>
                  </a:lnTo>
                  <a:lnTo>
                    <a:pt x="3849230" y="599109"/>
                  </a:lnTo>
                  <a:lnTo>
                    <a:pt x="3853751" y="594029"/>
                  </a:lnTo>
                  <a:lnTo>
                    <a:pt x="3858869" y="588949"/>
                  </a:lnTo>
                  <a:lnTo>
                    <a:pt x="3861562" y="586409"/>
                  </a:lnTo>
                  <a:lnTo>
                    <a:pt x="3864241" y="583869"/>
                  </a:lnTo>
                  <a:lnTo>
                    <a:pt x="3868267" y="580059"/>
                  </a:lnTo>
                  <a:lnTo>
                    <a:pt x="3870134" y="572439"/>
                  </a:lnTo>
                  <a:lnTo>
                    <a:pt x="3874452" y="569899"/>
                  </a:lnTo>
                  <a:lnTo>
                    <a:pt x="3875100" y="568629"/>
                  </a:lnTo>
                  <a:lnTo>
                    <a:pt x="3875748" y="567359"/>
                  </a:lnTo>
                  <a:lnTo>
                    <a:pt x="3877043" y="564819"/>
                  </a:lnTo>
                  <a:lnTo>
                    <a:pt x="3877233" y="555929"/>
                  </a:lnTo>
                  <a:lnTo>
                    <a:pt x="3877170" y="552119"/>
                  </a:lnTo>
                  <a:lnTo>
                    <a:pt x="3876789" y="548309"/>
                  </a:lnTo>
                  <a:lnTo>
                    <a:pt x="3876294" y="543229"/>
                  </a:lnTo>
                  <a:lnTo>
                    <a:pt x="3875328" y="536879"/>
                  </a:lnTo>
                  <a:lnTo>
                    <a:pt x="3875125" y="535609"/>
                  </a:lnTo>
                  <a:lnTo>
                    <a:pt x="3889921" y="535609"/>
                  </a:lnTo>
                  <a:lnTo>
                    <a:pt x="3893794" y="534339"/>
                  </a:lnTo>
                  <a:lnTo>
                    <a:pt x="3897668" y="533069"/>
                  </a:lnTo>
                  <a:lnTo>
                    <a:pt x="3903116" y="530529"/>
                  </a:lnTo>
                  <a:lnTo>
                    <a:pt x="3904602" y="527989"/>
                  </a:lnTo>
                  <a:lnTo>
                    <a:pt x="3905351" y="526719"/>
                  </a:lnTo>
                  <a:lnTo>
                    <a:pt x="3899624" y="522909"/>
                  </a:lnTo>
                  <a:lnTo>
                    <a:pt x="3906748" y="519099"/>
                  </a:lnTo>
                  <a:lnTo>
                    <a:pt x="3908526" y="517829"/>
                  </a:lnTo>
                  <a:lnTo>
                    <a:pt x="3911092" y="514019"/>
                  </a:lnTo>
                  <a:lnTo>
                    <a:pt x="3915740" y="510209"/>
                  </a:lnTo>
                  <a:lnTo>
                    <a:pt x="3922420" y="505129"/>
                  </a:lnTo>
                  <a:lnTo>
                    <a:pt x="3926509" y="502589"/>
                  </a:lnTo>
                  <a:lnTo>
                    <a:pt x="3928567" y="501319"/>
                  </a:lnTo>
                  <a:lnTo>
                    <a:pt x="3929316" y="500049"/>
                  </a:lnTo>
                  <a:lnTo>
                    <a:pt x="3931602" y="496239"/>
                  </a:lnTo>
                  <a:lnTo>
                    <a:pt x="3932351" y="492429"/>
                  </a:lnTo>
                  <a:lnTo>
                    <a:pt x="3932605" y="491159"/>
                  </a:lnTo>
                  <a:lnTo>
                    <a:pt x="3927094" y="488619"/>
                  </a:lnTo>
                  <a:lnTo>
                    <a:pt x="3924338" y="487349"/>
                  </a:lnTo>
                  <a:lnTo>
                    <a:pt x="3921188" y="484809"/>
                  </a:lnTo>
                  <a:lnTo>
                    <a:pt x="3929799" y="478459"/>
                  </a:lnTo>
                  <a:lnTo>
                    <a:pt x="3933393" y="474649"/>
                  </a:lnTo>
                  <a:lnTo>
                    <a:pt x="3936987" y="470839"/>
                  </a:lnTo>
                  <a:lnTo>
                    <a:pt x="3938460" y="469569"/>
                  </a:lnTo>
                  <a:lnTo>
                    <a:pt x="3944328" y="464489"/>
                  </a:lnTo>
                  <a:lnTo>
                    <a:pt x="3946601" y="463219"/>
                  </a:lnTo>
                  <a:lnTo>
                    <a:pt x="3953395" y="459409"/>
                  </a:lnTo>
                  <a:lnTo>
                    <a:pt x="3961003" y="459409"/>
                  </a:lnTo>
                  <a:lnTo>
                    <a:pt x="3969753" y="460679"/>
                  </a:lnTo>
                  <a:lnTo>
                    <a:pt x="3977449" y="459409"/>
                  </a:lnTo>
                  <a:lnTo>
                    <a:pt x="3981958" y="453059"/>
                  </a:lnTo>
                  <a:lnTo>
                    <a:pt x="3982516" y="450519"/>
                  </a:lnTo>
                  <a:lnTo>
                    <a:pt x="3982783" y="449249"/>
                  </a:lnTo>
                  <a:lnTo>
                    <a:pt x="3980472" y="446709"/>
                  </a:lnTo>
                  <a:lnTo>
                    <a:pt x="3977005" y="442899"/>
                  </a:lnTo>
                  <a:lnTo>
                    <a:pt x="3988384" y="436549"/>
                  </a:lnTo>
                  <a:lnTo>
                    <a:pt x="3993413" y="442899"/>
                  </a:lnTo>
                  <a:lnTo>
                    <a:pt x="4000131" y="441629"/>
                  </a:lnTo>
                  <a:lnTo>
                    <a:pt x="4010926" y="442899"/>
                  </a:lnTo>
                  <a:lnTo>
                    <a:pt x="4021810" y="445439"/>
                  </a:lnTo>
                  <a:lnTo>
                    <a:pt x="4032491" y="446709"/>
                  </a:lnTo>
                  <a:lnTo>
                    <a:pt x="4042676" y="442899"/>
                  </a:lnTo>
                  <a:lnTo>
                    <a:pt x="4040060" y="441629"/>
                  </a:lnTo>
                  <a:lnTo>
                    <a:pt x="4037355" y="440359"/>
                  </a:lnTo>
                  <a:lnTo>
                    <a:pt x="4034561" y="440359"/>
                  </a:lnTo>
                  <a:lnTo>
                    <a:pt x="4038371" y="436549"/>
                  </a:lnTo>
                  <a:lnTo>
                    <a:pt x="4040924" y="434009"/>
                  </a:lnTo>
                  <a:lnTo>
                    <a:pt x="4043489" y="431469"/>
                  </a:lnTo>
                  <a:lnTo>
                    <a:pt x="4043934" y="426389"/>
                  </a:lnTo>
                  <a:lnTo>
                    <a:pt x="4038803" y="421309"/>
                  </a:lnTo>
                  <a:lnTo>
                    <a:pt x="4045826" y="420039"/>
                  </a:lnTo>
                  <a:lnTo>
                    <a:pt x="4061231" y="420039"/>
                  </a:lnTo>
                  <a:lnTo>
                    <a:pt x="4067822" y="417499"/>
                  </a:lnTo>
                  <a:lnTo>
                    <a:pt x="4066514" y="417499"/>
                  </a:lnTo>
                  <a:lnTo>
                    <a:pt x="4065219" y="416229"/>
                  </a:lnTo>
                  <a:lnTo>
                    <a:pt x="4063962" y="414959"/>
                  </a:lnTo>
                  <a:lnTo>
                    <a:pt x="4066273" y="413689"/>
                  </a:lnTo>
                  <a:lnTo>
                    <a:pt x="4068597" y="412419"/>
                  </a:lnTo>
                  <a:lnTo>
                    <a:pt x="4070921" y="411149"/>
                  </a:lnTo>
                  <a:lnTo>
                    <a:pt x="4077284" y="411149"/>
                  </a:lnTo>
                  <a:lnTo>
                    <a:pt x="4083405" y="413689"/>
                  </a:lnTo>
                  <a:lnTo>
                    <a:pt x="4089654" y="417499"/>
                  </a:lnTo>
                  <a:lnTo>
                    <a:pt x="4094226" y="421309"/>
                  </a:lnTo>
                  <a:lnTo>
                    <a:pt x="4103065" y="431469"/>
                  </a:lnTo>
                  <a:lnTo>
                    <a:pt x="4108297" y="432739"/>
                  </a:lnTo>
                  <a:lnTo>
                    <a:pt x="4117365" y="435279"/>
                  </a:lnTo>
                  <a:lnTo>
                    <a:pt x="4126585" y="436549"/>
                  </a:lnTo>
                  <a:lnTo>
                    <a:pt x="4144835" y="434009"/>
                  </a:lnTo>
                  <a:lnTo>
                    <a:pt x="4148696" y="431469"/>
                  </a:lnTo>
                  <a:lnTo>
                    <a:pt x="4148861" y="427659"/>
                  </a:lnTo>
                  <a:lnTo>
                    <a:pt x="4158056" y="430199"/>
                  </a:lnTo>
                  <a:lnTo>
                    <a:pt x="4166438" y="432739"/>
                  </a:lnTo>
                  <a:lnTo>
                    <a:pt x="4171594" y="434009"/>
                  </a:lnTo>
                  <a:lnTo>
                    <a:pt x="4177296" y="436549"/>
                  </a:lnTo>
                  <a:lnTo>
                    <a:pt x="4182757" y="437819"/>
                  </a:lnTo>
                  <a:lnTo>
                    <a:pt x="4187190" y="435279"/>
                  </a:lnTo>
                  <a:lnTo>
                    <a:pt x="4189272" y="432739"/>
                  </a:lnTo>
                  <a:lnTo>
                    <a:pt x="4190911" y="428929"/>
                  </a:lnTo>
                  <a:lnTo>
                    <a:pt x="4193260" y="427659"/>
                  </a:lnTo>
                  <a:lnTo>
                    <a:pt x="4197972" y="425119"/>
                  </a:lnTo>
                  <a:lnTo>
                    <a:pt x="4201134" y="426389"/>
                  </a:lnTo>
                  <a:lnTo>
                    <a:pt x="4202582" y="425119"/>
                  </a:lnTo>
                  <a:lnTo>
                    <a:pt x="4206913" y="421309"/>
                  </a:lnTo>
                  <a:lnTo>
                    <a:pt x="4203801" y="416229"/>
                  </a:lnTo>
                  <a:lnTo>
                    <a:pt x="4204563" y="409879"/>
                  </a:lnTo>
                  <a:lnTo>
                    <a:pt x="4212666" y="393369"/>
                  </a:lnTo>
                  <a:lnTo>
                    <a:pt x="4214495" y="390829"/>
                  </a:lnTo>
                  <a:lnTo>
                    <a:pt x="4226217" y="387019"/>
                  </a:lnTo>
                  <a:lnTo>
                    <a:pt x="4239374" y="384479"/>
                  </a:lnTo>
                  <a:lnTo>
                    <a:pt x="4251045" y="381939"/>
                  </a:lnTo>
                  <a:lnTo>
                    <a:pt x="4257814" y="380669"/>
                  </a:lnTo>
                  <a:lnTo>
                    <a:pt x="4263695" y="381939"/>
                  </a:lnTo>
                  <a:lnTo>
                    <a:pt x="4269359" y="385749"/>
                  </a:lnTo>
                  <a:lnTo>
                    <a:pt x="4275480" y="388289"/>
                  </a:lnTo>
                  <a:lnTo>
                    <a:pt x="4283189" y="390829"/>
                  </a:lnTo>
                  <a:lnTo>
                    <a:pt x="4291279" y="392099"/>
                  </a:lnTo>
                  <a:lnTo>
                    <a:pt x="4309592" y="397179"/>
                  </a:lnTo>
                  <a:lnTo>
                    <a:pt x="4307078" y="404799"/>
                  </a:lnTo>
                  <a:lnTo>
                    <a:pt x="4299407" y="412419"/>
                  </a:lnTo>
                  <a:lnTo>
                    <a:pt x="4292511" y="416229"/>
                  </a:lnTo>
                  <a:lnTo>
                    <a:pt x="4300347" y="420039"/>
                  </a:lnTo>
                  <a:lnTo>
                    <a:pt x="4303103" y="422579"/>
                  </a:lnTo>
                  <a:lnTo>
                    <a:pt x="4311332" y="417499"/>
                  </a:lnTo>
                  <a:lnTo>
                    <a:pt x="4308589" y="414959"/>
                  </a:lnTo>
                  <a:lnTo>
                    <a:pt x="4312920" y="408609"/>
                  </a:lnTo>
                  <a:lnTo>
                    <a:pt x="4320298" y="408609"/>
                  </a:lnTo>
                  <a:lnTo>
                    <a:pt x="4328287" y="406069"/>
                  </a:lnTo>
                  <a:lnTo>
                    <a:pt x="4336732" y="403529"/>
                  </a:lnTo>
                  <a:lnTo>
                    <a:pt x="4333595" y="395909"/>
                  </a:lnTo>
                  <a:lnTo>
                    <a:pt x="4338663" y="398449"/>
                  </a:lnTo>
                  <a:lnTo>
                    <a:pt x="4346867" y="400989"/>
                  </a:lnTo>
                  <a:lnTo>
                    <a:pt x="4353839" y="400989"/>
                  </a:lnTo>
                  <a:lnTo>
                    <a:pt x="4355185" y="395909"/>
                  </a:lnTo>
                  <a:lnTo>
                    <a:pt x="4354703" y="394639"/>
                  </a:lnTo>
                  <a:lnTo>
                    <a:pt x="4353255" y="390829"/>
                  </a:lnTo>
                  <a:lnTo>
                    <a:pt x="4343438" y="387019"/>
                  </a:lnTo>
                  <a:lnTo>
                    <a:pt x="4341393" y="394639"/>
                  </a:lnTo>
                  <a:lnTo>
                    <a:pt x="4339920" y="389559"/>
                  </a:lnTo>
                  <a:lnTo>
                    <a:pt x="4335069" y="388289"/>
                  </a:lnTo>
                  <a:lnTo>
                    <a:pt x="4330916" y="388289"/>
                  </a:lnTo>
                  <a:lnTo>
                    <a:pt x="4330979" y="392099"/>
                  </a:lnTo>
                  <a:lnTo>
                    <a:pt x="4331106" y="393369"/>
                  </a:lnTo>
                  <a:lnTo>
                    <a:pt x="4331665" y="394639"/>
                  </a:lnTo>
                  <a:lnTo>
                    <a:pt x="4328579" y="395909"/>
                  </a:lnTo>
                  <a:lnTo>
                    <a:pt x="4326737" y="394639"/>
                  </a:lnTo>
                  <a:lnTo>
                    <a:pt x="4326509" y="393369"/>
                  </a:lnTo>
                  <a:lnTo>
                    <a:pt x="4326293" y="392099"/>
                  </a:lnTo>
                  <a:lnTo>
                    <a:pt x="4322686" y="392099"/>
                  </a:lnTo>
                  <a:lnTo>
                    <a:pt x="4319067" y="393369"/>
                  </a:lnTo>
                  <a:lnTo>
                    <a:pt x="4315434" y="393369"/>
                  </a:lnTo>
                  <a:lnTo>
                    <a:pt x="4319917" y="390829"/>
                  </a:lnTo>
                  <a:lnTo>
                    <a:pt x="4319016" y="388289"/>
                  </a:lnTo>
                  <a:lnTo>
                    <a:pt x="4315269" y="387019"/>
                  </a:lnTo>
                  <a:lnTo>
                    <a:pt x="4311193" y="385749"/>
                  </a:lnTo>
                  <a:lnTo>
                    <a:pt x="4314571" y="383209"/>
                  </a:lnTo>
                  <a:lnTo>
                    <a:pt x="4311294" y="381939"/>
                  </a:lnTo>
                  <a:lnTo>
                    <a:pt x="4305389" y="381939"/>
                  </a:lnTo>
                  <a:lnTo>
                    <a:pt x="4300804" y="380669"/>
                  </a:lnTo>
                  <a:lnTo>
                    <a:pt x="4295927" y="379399"/>
                  </a:lnTo>
                  <a:lnTo>
                    <a:pt x="4286047" y="379399"/>
                  </a:lnTo>
                  <a:lnTo>
                    <a:pt x="4292689" y="376859"/>
                  </a:lnTo>
                  <a:lnTo>
                    <a:pt x="4301045" y="376859"/>
                  </a:lnTo>
                  <a:lnTo>
                    <a:pt x="4309605" y="378129"/>
                  </a:lnTo>
                  <a:lnTo>
                    <a:pt x="4316831" y="379399"/>
                  </a:lnTo>
                  <a:lnTo>
                    <a:pt x="4323550" y="379399"/>
                  </a:lnTo>
                  <a:lnTo>
                    <a:pt x="4329252" y="378129"/>
                  </a:lnTo>
                  <a:lnTo>
                    <a:pt x="4332008" y="376859"/>
                  </a:lnTo>
                  <a:lnTo>
                    <a:pt x="4334764" y="375589"/>
                  </a:lnTo>
                  <a:lnTo>
                    <a:pt x="4340898" y="374319"/>
                  </a:lnTo>
                  <a:lnTo>
                    <a:pt x="4342892" y="374319"/>
                  </a:lnTo>
                  <a:lnTo>
                    <a:pt x="4357141" y="37177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2" name="object 142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8076382" y="3492524"/>
              <a:ext cx="116828" cy="72508"/>
            </a:xfrm>
            <a:prstGeom prst="rect">
              <a:avLst/>
            </a:prstGeom>
          </p:spPr>
        </p:pic>
        <p:sp>
          <p:nvSpPr>
            <p:cNvPr id="143" name="object 143"/>
            <p:cNvSpPr/>
            <p:nvPr/>
          </p:nvSpPr>
          <p:spPr>
            <a:xfrm>
              <a:off x="8539753" y="2511576"/>
              <a:ext cx="8890" cy="5080"/>
            </a:xfrm>
            <a:custGeom>
              <a:avLst/>
              <a:gdLst/>
              <a:ahLst/>
              <a:cxnLst/>
              <a:rect l="l" t="t" r="r" b="b"/>
              <a:pathLst>
                <a:path w="8890" h="5080">
                  <a:moveTo>
                    <a:pt x="3697" y="0"/>
                  </a:moveTo>
                  <a:lnTo>
                    <a:pt x="6" y="549"/>
                  </a:lnTo>
                  <a:lnTo>
                    <a:pt x="0" y="3085"/>
                  </a:lnTo>
                  <a:lnTo>
                    <a:pt x="3010" y="4658"/>
                  </a:lnTo>
                  <a:lnTo>
                    <a:pt x="4141" y="4166"/>
                  </a:lnTo>
                  <a:lnTo>
                    <a:pt x="3155" y="3676"/>
                  </a:lnTo>
                  <a:lnTo>
                    <a:pt x="3697" y="0"/>
                  </a:lnTo>
                  <a:close/>
                </a:path>
                <a:path w="8890" h="5080">
                  <a:moveTo>
                    <a:pt x="8372" y="2321"/>
                  </a:moveTo>
                  <a:lnTo>
                    <a:pt x="4141" y="4166"/>
                  </a:lnTo>
                  <a:lnTo>
                    <a:pt x="4713" y="4450"/>
                  </a:lnTo>
                  <a:lnTo>
                    <a:pt x="8372" y="232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4" name="object 144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8552587" y="3423351"/>
              <a:ext cx="134664" cy="137889"/>
            </a:xfrm>
            <a:prstGeom prst="rect">
              <a:avLst/>
            </a:prstGeom>
          </p:spPr>
        </p:pic>
        <p:sp>
          <p:nvSpPr>
            <p:cNvPr id="145" name="object 145"/>
            <p:cNvSpPr/>
            <p:nvPr/>
          </p:nvSpPr>
          <p:spPr>
            <a:xfrm>
              <a:off x="3635286" y="3143389"/>
              <a:ext cx="8637270" cy="2339340"/>
            </a:xfrm>
            <a:custGeom>
              <a:avLst/>
              <a:gdLst/>
              <a:ahLst/>
              <a:cxnLst/>
              <a:rect l="l" t="t" r="r" b="b"/>
              <a:pathLst>
                <a:path w="8637270" h="2339340">
                  <a:moveTo>
                    <a:pt x="28092" y="1347304"/>
                  </a:moveTo>
                  <a:lnTo>
                    <a:pt x="24345" y="1343710"/>
                  </a:lnTo>
                  <a:lnTo>
                    <a:pt x="24980" y="1348917"/>
                  </a:lnTo>
                  <a:lnTo>
                    <a:pt x="19367" y="1352499"/>
                  </a:lnTo>
                  <a:lnTo>
                    <a:pt x="16611" y="1346809"/>
                  </a:lnTo>
                  <a:lnTo>
                    <a:pt x="17068" y="1350683"/>
                  </a:lnTo>
                  <a:lnTo>
                    <a:pt x="13982" y="1351203"/>
                  </a:lnTo>
                  <a:lnTo>
                    <a:pt x="12725" y="1356944"/>
                  </a:lnTo>
                  <a:lnTo>
                    <a:pt x="13741" y="1360576"/>
                  </a:lnTo>
                  <a:lnTo>
                    <a:pt x="13893" y="1363091"/>
                  </a:lnTo>
                  <a:lnTo>
                    <a:pt x="13474" y="1369720"/>
                  </a:lnTo>
                  <a:lnTo>
                    <a:pt x="11760" y="1376591"/>
                  </a:lnTo>
                  <a:lnTo>
                    <a:pt x="9283" y="1383296"/>
                  </a:lnTo>
                  <a:lnTo>
                    <a:pt x="6540" y="1389367"/>
                  </a:lnTo>
                  <a:lnTo>
                    <a:pt x="2679" y="1386649"/>
                  </a:lnTo>
                  <a:lnTo>
                    <a:pt x="1143" y="1391272"/>
                  </a:lnTo>
                  <a:lnTo>
                    <a:pt x="6261" y="1393761"/>
                  </a:lnTo>
                  <a:lnTo>
                    <a:pt x="2654" y="1406220"/>
                  </a:lnTo>
                  <a:lnTo>
                    <a:pt x="0" y="1412697"/>
                  </a:lnTo>
                  <a:lnTo>
                    <a:pt x="1130" y="1419923"/>
                  </a:lnTo>
                  <a:lnTo>
                    <a:pt x="12915" y="1381137"/>
                  </a:lnTo>
                  <a:lnTo>
                    <a:pt x="25717" y="1354670"/>
                  </a:lnTo>
                  <a:lnTo>
                    <a:pt x="28092" y="1347304"/>
                  </a:lnTo>
                  <a:close/>
                </a:path>
                <a:path w="8637270" h="2339340">
                  <a:moveTo>
                    <a:pt x="446176" y="2006727"/>
                  </a:moveTo>
                  <a:lnTo>
                    <a:pt x="443141" y="1998408"/>
                  </a:lnTo>
                  <a:lnTo>
                    <a:pt x="440093" y="1993125"/>
                  </a:lnTo>
                  <a:lnTo>
                    <a:pt x="437349" y="1987753"/>
                  </a:lnTo>
                  <a:lnTo>
                    <a:pt x="429590" y="1977339"/>
                  </a:lnTo>
                  <a:lnTo>
                    <a:pt x="422389" y="1975104"/>
                  </a:lnTo>
                  <a:lnTo>
                    <a:pt x="416902" y="1965947"/>
                  </a:lnTo>
                  <a:lnTo>
                    <a:pt x="410362" y="1963635"/>
                  </a:lnTo>
                  <a:lnTo>
                    <a:pt x="400469" y="1966087"/>
                  </a:lnTo>
                  <a:lnTo>
                    <a:pt x="404380" y="1979650"/>
                  </a:lnTo>
                  <a:lnTo>
                    <a:pt x="403123" y="1983994"/>
                  </a:lnTo>
                  <a:lnTo>
                    <a:pt x="407111" y="1990369"/>
                  </a:lnTo>
                  <a:lnTo>
                    <a:pt x="406196" y="1998560"/>
                  </a:lnTo>
                  <a:lnTo>
                    <a:pt x="417423" y="2007425"/>
                  </a:lnTo>
                  <a:lnTo>
                    <a:pt x="423468" y="2009521"/>
                  </a:lnTo>
                  <a:lnTo>
                    <a:pt x="429374" y="2011184"/>
                  </a:lnTo>
                  <a:lnTo>
                    <a:pt x="438150" y="2012683"/>
                  </a:lnTo>
                  <a:lnTo>
                    <a:pt x="444131" y="2011337"/>
                  </a:lnTo>
                  <a:lnTo>
                    <a:pt x="446176" y="2006727"/>
                  </a:lnTo>
                  <a:close/>
                </a:path>
                <a:path w="8637270" h="2339340">
                  <a:moveTo>
                    <a:pt x="645947" y="360248"/>
                  </a:moveTo>
                  <a:lnTo>
                    <a:pt x="644194" y="362140"/>
                  </a:lnTo>
                  <a:lnTo>
                    <a:pt x="639572" y="364680"/>
                  </a:lnTo>
                  <a:lnTo>
                    <a:pt x="644067" y="365950"/>
                  </a:lnTo>
                  <a:lnTo>
                    <a:pt x="645947" y="360248"/>
                  </a:lnTo>
                  <a:close/>
                </a:path>
                <a:path w="8637270" h="2339340">
                  <a:moveTo>
                    <a:pt x="646341" y="359816"/>
                  </a:moveTo>
                  <a:lnTo>
                    <a:pt x="646150" y="359600"/>
                  </a:lnTo>
                  <a:lnTo>
                    <a:pt x="645947" y="360248"/>
                  </a:lnTo>
                  <a:lnTo>
                    <a:pt x="646341" y="359816"/>
                  </a:lnTo>
                  <a:close/>
                </a:path>
                <a:path w="8637270" h="2339340">
                  <a:moveTo>
                    <a:pt x="798029" y="446544"/>
                  </a:moveTo>
                  <a:lnTo>
                    <a:pt x="795108" y="448500"/>
                  </a:lnTo>
                  <a:lnTo>
                    <a:pt x="797674" y="447230"/>
                  </a:lnTo>
                  <a:lnTo>
                    <a:pt x="798029" y="446544"/>
                  </a:lnTo>
                  <a:close/>
                </a:path>
                <a:path w="8637270" h="2339340">
                  <a:moveTo>
                    <a:pt x="962304" y="447230"/>
                  </a:moveTo>
                  <a:lnTo>
                    <a:pt x="961898" y="447230"/>
                  </a:lnTo>
                  <a:lnTo>
                    <a:pt x="959535" y="449770"/>
                  </a:lnTo>
                  <a:lnTo>
                    <a:pt x="962304" y="447230"/>
                  </a:lnTo>
                  <a:close/>
                </a:path>
                <a:path w="8637270" h="2339340">
                  <a:moveTo>
                    <a:pt x="1013307" y="444690"/>
                  </a:moveTo>
                  <a:lnTo>
                    <a:pt x="1011910" y="444690"/>
                  </a:lnTo>
                  <a:lnTo>
                    <a:pt x="1009065" y="447230"/>
                  </a:lnTo>
                  <a:lnTo>
                    <a:pt x="1009015" y="442150"/>
                  </a:lnTo>
                  <a:lnTo>
                    <a:pt x="1009002" y="440880"/>
                  </a:lnTo>
                  <a:lnTo>
                    <a:pt x="1005255" y="437070"/>
                  </a:lnTo>
                  <a:lnTo>
                    <a:pt x="1003261" y="433260"/>
                  </a:lnTo>
                  <a:lnTo>
                    <a:pt x="1008227" y="433260"/>
                  </a:lnTo>
                  <a:lnTo>
                    <a:pt x="1005459" y="426910"/>
                  </a:lnTo>
                  <a:lnTo>
                    <a:pt x="1004912" y="425640"/>
                  </a:lnTo>
                  <a:lnTo>
                    <a:pt x="1010500" y="424370"/>
                  </a:lnTo>
                  <a:lnTo>
                    <a:pt x="1009065" y="420560"/>
                  </a:lnTo>
                  <a:lnTo>
                    <a:pt x="1007491" y="421830"/>
                  </a:lnTo>
                  <a:lnTo>
                    <a:pt x="1002169" y="425640"/>
                  </a:lnTo>
                  <a:lnTo>
                    <a:pt x="998956" y="418020"/>
                  </a:lnTo>
                  <a:lnTo>
                    <a:pt x="1001750" y="414210"/>
                  </a:lnTo>
                  <a:lnTo>
                    <a:pt x="1001699" y="410400"/>
                  </a:lnTo>
                  <a:lnTo>
                    <a:pt x="994778" y="414210"/>
                  </a:lnTo>
                  <a:lnTo>
                    <a:pt x="996835" y="404050"/>
                  </a:lnTo>
                  <a:lnTo>
                    <a:pt x="995756" y="400240"/>
                  </a:lnTo>
                  <a:lnTo>
                    <a:pt x="993165" y="397700"/>
                  </a:lnTo>
                  <a:lnTo>
                    <a:pt x="991870" y="396430"/>
                  </a:lnTo>
                  <a:lnTo>
                    <a:pt x="986269" y="396430"/>
                  </a:lnTo>
                  <a:lnTo>
                    <a:pt x="982154" y="395160"/>
                  </a:lnTo>
                  <a:lnTo>
                    <a:pt x="982738" y="392620"/>
                  </a:lnTo>
                  <a:lnTo>
                    <a:pt x="977214" y="397700"/>
                  </a:lnTo>
                  <a:lnTo>
                    <a:pt x="974013" y="395160"/>
                  </a:lnTo>
                  <a:lnTo>
                    <a:pt x="969784" y="391807"/>
                  </a:lnTo>
                  <a:lnTo>
                    <a:pt x="973556" y="390080"/>
                  </a:lnTo>
                  <a:lnTo>
                    <a:pt x="964171" y="391350"/>
                  </a:lnTo>
                  <a:lnTo>
                    <a:pt x="965555" y="390080"/>
                  </a:lnTo>
                  <a:lnTo>
                    <a:pt x="966978" y="390080"/>
                  </a:lnTo>
                  <a:lnTo>
                    <a:pt x="968425" y="388810"/>
                  </a:lnTo>
                  <a:lnTo>
                    <a:pt x="965492" y="388810"/>
                  </a:lnTo>
                  <a:lnTo>
                    <a:pt x="962787" y="390080"/>
                  </a:lnTo>
                  <a:lnTo>
                    <a:pt x="960297" y="392620"/>
                  </a:lnTo>
                  <a:lnTo>
                    <a:pt x="961072" y="388810"/>
                  </a:lnTo>
                  <a:lnTo>
                    <a:pt x="957046" y="386270"/>
                  </a:lnTo>
                  <a:lnTo>
                    <a:pt x="951039" y="386270"/>
                  </a:lnTo>
                  <a:lnTo>
                    <a:pt x="945896" y="385000"/>
                  </a:lnTo>
                  <a:lnTo>
                    <a:pt x="939342" y="383730"/>
                  </a:lnTo>
                  <a:lnTo>
                    <a:pt x="932776" y="385000"/>
                  </a:lnTo>
                  <a:lnTo>
                    <a:pt x="912329" y="385000"/>
                  </a:lnTo>
                  <a:lnTo>
                    <a:pt x="905687" y="382460"/>
                  </a:lnTo>
                  <a:lnTo>
                    <a:pt x="897382" y="379920"/>
                  </a:lnTo>
                  <a:lnTo>
                    <a:pt x="893216" y="378650"/>
                  </a:lnTo>
                  <a:lnTo>
                    <a:pt x="886663" y="379920"/>
                  </a:lnTo>
                  <a:lnTo>
                    <a:pt x="881761" y="376110"/>
                  </a:lnTo>
                  <a:lnTo>
                    <a:pt x="885177" y="372300"/>
                  </a:lnTo>
                  <a:lnTo>
                    <a:pt x="883310" y="371030"/>
                  </a:lnTo>
                  <a:lnTo>
                    <a:pt x="881443" y="369760"/>
                  </a:lnTo>
                  <a:lnTo>
                    <a:pt x="869378" y="369760"/>
                  </a:lnTo>
                  <a:lnTo>
                    <a:pt x="870724" y="364680"/>
                  </a:lnTo>
                  <a:lnTo>
                    <a:pt x="875766" y="363410"/>
                  </a:lnTo>
                  <a:lnTo>
                    <a:pt x="876439" y="360870"/>
                  </a:lnTo>
                  <a:lnTo>
                    <a:pt x="877112" y="358330"/>
                  </a:lnTo>
                  <a:lnTo>
                    <a:pt x="874026" y="360870"/>
                  </a:lnTo>
                  <a:lnTo>
                    <a:pt x="874852" y="358330"/>
                  </a:lnTo>
                  <a:lnTo>
                    <a:pt x="878243" y="355790"/>
                  </a:lnTo>
                  <a:lnTo>
                    <a:pt x="882916" y="354520"/>
                  </a:lnTo>
                  <a:lnTo>
                    <a:pt x="883615" y="350710"/>
                  </a:lnTo>
                  <a:lnTo>
                    <a:pt x="875436" y="349440"/>
                  </a:lnTo>
                  <a:lnTo>
                    <a:pt x="871537" y="345630"/>
                  </a:lnTo>
                  <a:lnTo>
                    <a:pt x="880033" y="339280"/>
                  </a:lnTo>
                  <a:lnTo>
                    <a:pt x="881976" y="336740"/>
                  </a:lnTo>
                  <a:lnTo>
                    <a:pt x="887780" y="329120"/>
                  </a:lnTo>
                  <a:lnTo>
                    <a:pt x="880173" y="329120"/>
                  </a:lnTo>
                  <a:lnTo>
                    <a:pt x="875322" y="316420"/>
                  </a:lnTo>
                  <a:lnTo>
                    <a:pt x="886269" y="308800"/>
                  </a:lnTo>
                  <a:lnTo>
                    <a:pt x="887488" y="306260"/>
                  </a:lnTo>
                  <a:lnTo>
                    <a:pt x="888720" y="303720"/>
                  </a:lnTo>
                  <a:lnTo>
                    <a:pt x="879970" y="303720"/>
                  </a:lnTo>
                  <a:lnTo>
                    <a:pt x="869937" y="306260"/>
                  </a:lnTo>
                  <a:lnTo>
                    <a:pt x="860374" y="306260"/>
                  </a:lnTo>
                  <a:lnTo>
                    <a:pt x="853033" y="301180"/>
                  </a:lnTo>
                  <a:lnTo>
                    <a:pt x="850480" y="294830"/>
                  </a:lnTo>
                  <a:lnTo>
                    <a:pt x="850709" y="288480"/>
                  </a:lnTo>
                  <a:lnTo>
                    <a:pt x="850811" y="285940"/>
                  </a:lnTo>
                  <a:lnTo>
                    <a:pt x="851471" y="282130"/>
                  </a:lnTo>
                  <a:lnTo>
                    <a:pt x="852131" y="278320"/>
                  </a:lnTo>
                  <a:lnTo>
                    <a:pt x="852538" y="270700"/>
                  </a:lnTo>
                  <a:lnTo>
                    <a:pt x="852271" y="268160"/>
                  </a:lnTo>
                  <a:lnTo>
                    <a:pt x="852131" y="266890"/>
                  </a:lnTo>
                  <a:lnTo>
                    <a:pt x="832256" y="266890"/>
                  </a:lnTo>
                  <a:lnTo>
                    <a:pt x="825411" y="268160"/>
                  </a:lnTo>
                  <a:lnTo>
                    <a:pt x="811758" y="265620"/>
                  </a:lnTo>
                  <a:lnTo>
                    <a:pt x="805434" y="259270"/>
                  </a:lnTo>
                  <a:lnTo>
                    <a:pt x="797369" y="258000"/>
                  </a:lnTo>
                  <a:lnTo>
                    <a:pt x="791794" y="259270"/>
                  </a:lnTo>
                  <a:lnTo>
                    <a:pt x="789838" y="263080"/>
                  </a:lnTo>
                  <a:lnTo>
                    <a:pt x="788847" y="268160"/>
                  </a:lnTo>
                  <a:lnTo>
                    <a:pt x="786180" y="273240"/>
                  </a:lnTo>
                  <a:lnTo>
                    <a:pt x="782967" y="275780"/>
                  </a:lnTo>
                  <a:lnTo>
                    <a:pt x="779221" y="275780"/>
                  </a:lnTo>
                  <a:lnTo>
                    <a:pt x="771753" y="277050"/>
                  </a:lnTo>
                  <a:lnTo>
                    <a:pt x="770178" y="282130"/>
                  </a:lnTo>
                  <a:lnTo>
                    <a:pt x="766838" y="282130"/>
                  </a:lnTo>
                  <a:lnTo>
                    <a:pt x="768502" y="277050"/>
                  </a:lnTo>
                  <a:lnTo>
                    <a:pt x="775182" y="274510"/>
                  </a:lnTo>
                  <a:lnTo>
                    <a:pt x="784402" y="269430"/>
                  </a:lnTo>
                  <a:lnTo>
                    <a:pt x="781646" y="261810"/>
                  </a:lnTo>
                  <a:lnTo>
                    <a:pt x="778116" y="265620"/>
                  </a:lnTo>
                  <a:lnTo>
                    <a:pt x="771893" y="270700"/>
                  </a:lnTo>
                  <a:lnTo>
                    <a:pt x="765606" y="278320"/>
                  </a:lnTo>
                  <a:lnTo>
                    <a:pt x="758786" y="284670"/>
                  </a:lnTo>
                  <a:lnTo>
                    <a:pt x="750976" y="288480"/>
                  </a:lnTo>
                  <a:lnTo>
                    <a:pt x="755269" y="285940"/>
                  </a:lnTo>
                  <a:lnTo>
                    <a:pt x="757516" y="280860"/>
                  </a:lnTo>
                  <a:lnTo>
                    <a:pt x="761809" y="277050"/>
                  </a:lnTo>
                  <a:lnTo>
                    <a:pt x="751814" y="279590"/>
                  </a:lnTo>
                  <a:lnTo>
                    <a:pt x="745007" y="283400"/>
                  </a:lnTo>
                  <a:lnTo>
                    <a:pt x="739089" y="289750"/>
                  </a:lnTo>
                  <a:lnTo>
                    <a:pt x="731812" y="296100"/>
                  </a:lnTo>
                  <a:lnTo>
                    <a:pt x="721271" y="301180"/>
                  </a:lnTo>
                  <a:lnTo>
                    <a:pt x="710145" y="306260"/>
                  </a:lnTo>
                  <a:lnTo>
                    <a:pt x="698779" y="308800"/>
                  </a:lnTo>
                  <a:lnTo>
                    <a:pt x="687463" y="312610"/>
                  </a:lnTo>
                  <a:lnTo>
                    <a:pt x="675551" y="316420"/>
                  </a:lnTo>
                  <a:lnTo>
                    <a:pt x="664044" y="322770"/>
                  </a:lnTo>
                  <a:lnTo>
                    <a:pt x="652868" y="327850"/>
                  </a:lnTo>
                  <a:lnTo>
                    <a:pt x="641985" y="335470"/>
                  </a:lnTo>
                  <a:lnTo>
                    <a:pt x="631317" y="340550"/>
                  </a:lnTo>
                  <a:lnTo>
                    <a:pt x="620204" y="345630"/>
                  </a:lnTo>
                  <a:lnTo>
                    <a:pt x="609307" y="351980"/>
                  </a:lnTo>
                  <a:lnTo>
                    <a:pt x="599313" y="358330"/>
                  </a:lnTo>
                  <a:lnTo>
                    <a:pt x="609219" y="362140"/>
                  </a:lnTo>
                  <a:lnTo>
                    <a:pt x="624408" y="358330"/>
                  </a:lnTo>
                  <a:lnTo>
                    <a:pt x="640016" y="353250"/>
                  </a:lnTo>
                  <a:lnTo>
                    <a:pt x="651179" y="349440"/>
                  </a:lnTo>
                  <a:lnTo>
                    <a:pt x="650024" y="355790"/>
                  </a:lnTo>
                  <a:lnTo>
                    <a:pt x="646341" y="359816"/>
                  </a:lnTo>
                  <a:lnTo>
                    <a:pt x="652627" y="367220"/>
                  </a:lnTo>
                  <a:lnTo>
                    <a:pt x="655231" y="367220"/>
                  </a:lnTo>
                  <a:lnTo>
                    <a:pt x="658634" y="365950"/>
                  </a:lnTo>
                  <a:lnTo>
                    <a:pt x="682599" y="355790"/>
                  </a:lnTo>
                  <a:lnTo>
                    <a:pt x="689203" y="354520"/>
                  </a:lnTo>
                  <a:lnTo>
                    <a:pt x="695693" y="354520"/>
                  </a:lnTo>
                  <a:lnTo>
                    <a:pt x="702144" y="353250"/>
                  </a:lnTo>
                  <a:lnTo>
                    <a:pt x="708621" y="350710"/>
                  </a:lnTo>
                  <a:lnTo>
                    <a:pt x="710844" y="349440"/>
                  </a:lnTo>
                  <a:lnTo>
                    <a:pt x="715302" y="346900"/>
                  </a:lnTo>
                  <a:lnTo>
                    <a:pt x="721982" y="344360"/>
                  </a:lnTo>
                  <a:lnTo>
                    <a:pt x="735139" y="336740"/>
                  </a:lnTo>
                  <a:lnTo>
                    <a:pt x="733196" y="341820"/>
                  </a:lnTo>
                  <a:lnTo>
                    <a:pt x="737857" y="344360"/>
                  </a:lnTo>
                  <a:lnTo>
                    <a:pt x="737184" y="351980"/>
                  </a:lnTo>
                  <a:lnTo>
                    <a:pt x="733526" y="354520"/>
                  </a:lnTo>
                  <a:lnTo>
                    <a:pt x="732815" y="357060"/>
                  </a:lnTo>
                  <a:lnTo>
                    <a:pt x="736346" y="354520"/>
                  </a:lnTo>
                  <a:lnTo>
                    <a:pt x="741476" y="351980"/>
                  </a:lnTo>
                  <a:lnTo>
                    <a:pt x="744410" y="350710"/>
                  </a:lnTo>
                  <a:lnTo>
                    <a:pt x="741324" y="354520"/>
                  </a:lnTo>
                  <a:lnTo>
                    <a:pt x="749096" y="350710"/>
                  </a:lnTo>
                  <a:lnTo>
                    <a:pt x="755472" y="351980"/>
                  </a:lnTo>
                  <a:lnTo>
                    <a:pt x="760577" y="357060"/>
                  </a:lnTo>
                  <a:lnTo>
                    <a:pt x="764552" y="363410"/>
                  </a:lnTo>
                  <a:lnTo>
                    <a:pt x="767435" y="369760"/>
                  </a:lnTo>
                  <a:lnTo>
                    <a:pt x="780402" y="372300"/>
                  </a:lnTo>
                  <a:lnTo>
                    <a:pt x="786726" y="372300"/>
                  </a:lnTo>
                  <a:lnTo>
                    <a:pt x="794600" y="371030"/>
                  </a:lnTo>
                  <a:lnTo>
                    <a:pt x="817105" y="363410"/>
                  </a:lnTo>
                  <a:lnTo>
                    <a:pt x="827189" y="360870"/>
                  </a:lnTo>
                  <a:lnTo>
                    <a:pt x="848245" y="358330"/>
                  </a:lnTo>
                  <a:lnTo>
                    <a:pt x="858558" y="358330"/>
                  </a:lnTo>
                  <a:lnTo>
                    <a:pt x="856056" y="362140"/>
                  </a:lnTo>
                  <a:lnTo>
                    <a:pt x="853401" y="365950"/>
                  </a:lnTo>
                  <a:lnTo>
                    <a:pt x="852373" y="371030"/>
                  </a:lnTo>
                  <a:lnTo>
                    <a:pt x="855218" y="371030"/>
                  </a:lnTo>
                  <a:lnTo>
                    <a:pt x="863854" y="369760"/>
                  </a:lnTo>
                  <a:lnTo>
                    <a:pt x="870026" y="374840"/>
                  </a:lnTo>
                  <a:lnTo>
                    <a:pt x="868565" y="371030"/>
                  </a:lnTo>
                  <a:lnTo>
                    <a:pt x="878344" y="372300"/>
                  </a:lnTo>
                  <a:lnTo>
                    <a:pt x="881265" y="382460"/>
                  </a:lnTo>
                  <a:lnTo>
                    <a:pt x="873264" y="383730"/>
                  </a:lnTo>
                  <a:lnTo>
                    <a:pt x="878255" y="383730"/>
                  </a:lnTo>
                  <a:lnTo>
                    <a:pt x="878840" y="390080"/>
                  </a:lnTo>
                  <a:lnTo>
                    <a:pt x="881773" y="392620"/>
                  </a:lnTo>
                  <a:lnTo>
                    <a:pt x="876122" y="395160"/>
                  </a:lnTo>
                  <a:lnTo>
                    <a:pt x="862457" y="392620"/>
                  </a:lnTo>
                  <a:lnTo>
                    <a:pt x="856221" y="391350"/>
                  </a:lnTo>
                  <a:lnTo>
                    <a:pt x="851027" y="393890"/>
                  </a:lnTo>
                  <a:lnTo>
                    <a:pt x="848982" y="397700"/>
                  </a:lnTo>
                  <a:lnTo>
                    <a:pt x="846950" y="397700"/>
                  </a:lnTo>
                  <a:lnTo>
                    <a:pt x="845667" y="396430"/>
                  </a:lnTo>
                  <a:lnTo>
                    <a:pt x="841832" y="392620"/>
                  </a:lnTo>
                  <a:lnTo>
                    <a:pt x="833577" y="388810"/>
                  </a:lnTo>
                  <a:lnTo>
                    <a:pt x="824039" y="390080"/>
                  </a:lnTo>
                  <a:lnTo>
                    <a:pt x="814324" y="393890"/>
                  </a:lnTo>
                  <a:lnTo>
                    <a:pt x="805561" y="396430"/>
                  </a:lnTo>
                  <a:lnTo>
                    <a:pt x="796874" y="396430"/>
                  </a:lnTo>
                  <a:lnTo>
                    <a:pt x="795629" y="395160"/>
                  </a:lnTo>
                  <a:lnTo>
                    <a:pt x="784491" y="404050"/>
                  </a:lnTo>
                  <a:lnTo>
                    <a:pt x="777227" y="409130"/>
                  </a:lnTo>
                  <a:lnTo>
                    <a:pt x="772287" y="410400"/>
                  </a:lnTo>
                  <a:lnTo>
                    <a:pt x="773315" y="407860"/>
                  </a:lnTo>
                  <a:lnTo>
                    <a:pt x="774344" y="405320"/>
                  </a:lnTo>
                  <a:lnTo>
                    <a:pt x="779030" y="402780"/>
                  </a:lnTo>
                  <a:lnTo>
                    <a:pt x="782345" y="398970"/>
                  </a:lnTo>
                  <a:lnTo>
                    <a:pt x="774522" y="400240"/>
                  </a:lnTo>
                  <a:lnTo>
                    <a:pt x="770039" y="405320"/>
                  </a:lnTo>
                  <a:lnTo>
                    <a:pt x="763003" y="407860"/>
                  </a:lnTo>
                  <a:lnTo>
                    <a:pt x="763511" y="405320"/>
                  </a:lnTo>
                  <a:lnTo>
                    <a:pt x="764667" y="401510"/>
                  </a:lnTo>
                  <a:lnTo>
                    <a:pt x="766483" y="398970"/>
                  </a:lnTo>
                  <a:lnTo>
                    <a:pt x="758710" y="402780"/>
                  </a:lnTo>
                  <a:lnTo>
                    <a:pt x="753084" y="410400"/>
                  </a:lnTo>
                  <a:lnTo>
                    <a:pt x="747141" y="415480"/>
                  </a:lnTo>
                  <a:lnTo>
                    <a:pt x="742022" y="419290"/>
                  </a:lnTo>
                  <a:lnTo>
                    <a:pt x="736307" y="424370"/>
                  </a:lnTo>
                  <a:lnTo>
                    <a:pt x="730948" y="429450"/>
                  </a:lnTo>
                  <a:lnTo>
                    <a:pt x="726935" y="434530"/>
                  </a:lnTo>
                  <a:lnTo>
                    <a:pt x="720572" y="439610"/>
                  </a:lnTo>
                  <a:lnTo>
                    <a:pt x="712114" y="444690"/>
                  </a:lnTo>
                  <a:lnTo>
                    <a:pt x="704316" y="451040"/>
                  </a:lnTo>
                  <a:lnTo>
                    <a:pt x="699935" y="459930"/>
                  </a:lnTo>
                  <a:lnTo>
                    <a:pt x="706716" y="456120"/>
                  </a:lnTo>
                  <a:lnTo>
                    <a:pt x="717791" y="449770"/>
                  </a:lnTo>
                  <a:lnTo>
                    <a:pt x="726973" y="445960"/>
                  </a:lnTo>
                  <a:lnTo>
                    <a:pt x="728078" y="449770"/>
                  </a:lnTo>
                  <a:lnTo>
                    <a:pt x="725170" y="454850"/>
                  </a:lnTo>
                  <a:lnTo>
                    <a:pt x="720407" y="458660"/>
                  </a:lnTo>
                  <a:lnTo>
                    <a:pt x="713041" y="467550"/>
                  </a:lnTo>
                  <a:lnTo>
                    <a:pt x="712495" y="473900"/>
                  </a:lnTo>
                  <a:lnTo>
                    <a:pt x="703745" y="482790"/>
                  </a:lnTo>
                  <a:lnTo>
                    <a:pt x="696772" y="485330"/>
                  </a:lnTo>
                  <a:lnTo>
                    <a:pt x="693064" y="499300"/>
                  </a:lnTo>
                  <a:lnTo>
                    <a:pt x="671334" y="531050"/>
                  </a:lnTo>
                  <a:lnTo>
                    <a:pt x="669950" y="537400"/>
                  </a:lnTo>
                  <a:lnTo>
                    <a:pt x="671156" y="542480"/>
                  </a:lnTo>
                  <a:lnTo>
                    <a:pt x="663968" y="553910"/>
                  </a:lnTo>
                  <a:lnTo>
                    <a:pt x="657936" y="561530"/>
                  </a:lnTo>
                  <a:lnTo>
                    <a:pt x="659447" y="574230"/>
                  </a:lnTo>
                  <a:lnTo>
                    <a:pt x="657733" y="581850"/>
                  </a:lnTo>
                  <a:lnTo>
                    <a:pt x="658939" y="588200"/>
                  </a:lnTo>
                  <a:lnTo>
                    <a:pt x="663930" y="593280"/>
                  </a:lnTo>
                  <a:lnTo>
                    <a:pt x="672579" y="593280"/>
                  </a:lnTo>
                  <a:lnTo>
                    <a:pt x="706742" y="571690"/>
                  </a:lnTo>
                  <a:lnTo>
                    <a:pt x="733983" y="528510"/>
                  </a:lnTo>
                  <a:lnTo>
                    <a:pt x="731913" y="522160"/>
                  </a:lnTo>
                  <a:lnTo>
                    <a:pt x="737463" y="518350"/>
                  </a:lnTo>
                  <a:lnTo>
                    <a:pt x="732840" y="513270"/>
                  </a:lnTo>
                  <a:lnTo>
                    <a:pt x="733755" y="506920"/>
                  </a:lnTo>
                  <a:lnTo>
                    <a:pt x="737577" y="499300"/>
                  </a:lnTo>
                  <a:lnTo>
                    <a:pt x="741654" y="494220"/>
                  </a:lnTo>
                  <a:lnTo>
                    <a:pt x="744245" y="489140"/>
                  </a:lnTo>
                  <a:lnTo>
                    <a:pt x="743546" y="484060"/>
                  </a:lnTo>
                  <a:lnTo>
                    <a:pt x="750049" y="476440"/>
                  </a:lnTo>
                  <a:lnTo>
                    <a:pt x="754786" y="473900"/>
                  </a:lnTo>
                  <a:lnTo>
                    <a:pt x="762076" y="465010"/>
                  </a:lnTo>
                  <a:lnTo>
                    <a:pt x="763371" y="459930"/>
                  </a:lnTo>
                  <a:lnTo>
                    <a:pt x="768692" y="451040"/>
                  </a:lnTo>
                  <a:lnTo>
                    <a:pt x="773772" y="449770"/>
                  </a:lnTo>
                  <a:lnTo>
                    <a:pt x="777138" y="445960"/>
                  </a:lnTo>
                  <a:lnTo>
                    <a:pt x="781634" y="440880"/>
                  </a:lnTo>
                  <a:lnTo>
                    <a:pt x="784898" y="442150"/>
                  </a:lnTo>
                  <a:lnTo>
                    <a:pt x="787603" y="440880"/>
                  </a:lnTo>
                  <a:lnTo>
                    <a:pt x="795743" y="437070"/>
                  </a:lnTo>
                  <a:lnTo>
                    <a:pt x="798322" y="431990"/>
                  </a:lnTo>
                  <a:lnTo>
                    <a:pt x="803224" y="429450"/>
                  </a:lnTo>
                  <a:lnTo>
                    <a:pt x="799084" y="434530"/>
                  </a:lnTo>
                  <a:lnTo>
                    <a:pt x="797788" y="442150"/>
                  </a:lnTo>
                  <a:lnTo>
                    <a:pt x="792784" y="447230"/>
                  </a:lnTo>
                  <a:lnTo>
                    <a:pt x="795769" y="444690"/>
                  </a:lnTo>
                  <a:lnTo>
                    <a:pt x="798220" y="443420"/>
                  </a:lnTo>
                  <a:lnTo>
                    <a:pt x="800138" y="440880"/>
                  </a:lnTo>
                  <a:lnTo>
                    <a:pt x="799617" y="443420"/>
                  </a:lnTo>
                  <a:lnTo>
                    <a:pt x="798029" y="446544"/>
                  </a:lnTo>
                  <a:lnTo>
                    <a:pt x="800785" y="444690"/>
                  </a:lnTo>
                  <a:lnTo>
                    <a:pt x="803948" y="440880"/>
                  </a:lnTo>
                  <a:lnTo>
                    <a:pt x="804989" y="439610"/>
                  </a:lnTo>
                  <a:lnTo>
                    <a:pt x="808278" y="434530"/>
                  </a:lnTo>
                  <a:lnTo>
                    <a:pt x="810641" y="429450"/>
                  </a:lnTo>
                  <a:lnTo>
                    <a:pt x="811237" y="428180"/>
                  </a:lnTo>
                  <a:lnTo>
                    <a:pt x="815314" y="424370"/>
                  </a:lnTo>
                  <a:lnTo>
                    <a:pt x="820813" y="421830"/>
                  </a:lnTo>
                  <a:lnTo>
                    <a:pt x="826770" y="421830"/>
                  </a:lnTo>
                  <a:lnTo>
                    <a:pt x="832243" y="420560"/>
                  </a:lnTo>
                  <a:lnTo>
                    <a:pt x="828662" y="416750"/>
                  </a:lnTo>
                  <a:lnTo>
                    <a:pt x="830999" y="410400"/>
                  </a:lnTo>
                  <a:lnTo>
                    <a:pt x="831469" y="409130"/>
                  </a:lnTo>
                  <a:lnTo>
                    <a:pt x="838085" y="404050"/>
                  </a:lnTo>
                  <a:lnTo>
                    <a:pt x="845908" y="404050"/>
                  </a:lnTo>
                  <a:lnTo>
                    <a:pt x="850798" y="406590"/>
                  </a:lnTo>
                  <a:lnTo>
                    <a:pt x="856310" y="406590"/>
                  </a:lnTo>
                  <a:lnTo>
                    <a:pt x="864311" y="410400"/>
                  </a:lnTo>
                  <a:lnTo>
                    <a:pt x="864285" y="414210"/>
                  </a:lnTo>
                  <a:lnTo>
                    <a:pt x="876935" y="420560"/>
                  </a:lnTo>
                  <a:lnTo>
                    <a:pt x="885304" y="421830"/>
                  </a:lnTo>
                  <a:lnTo>
                    <a:pt x="884377" y="437070"/>
                  </a:lnTo>
                  <a:lnTo>
                    <a:pt x="878840" y="434530"/>
                  </a:lnTo>
                  <a:lnTo>
                    <a:pt x="877862" y="442150"/>
                  </a:lnTo>
                  <a:lnTo>
                    <a:pt x="857453" y="476440"/>
                  </a:lnTo>
                  <a:lnTo>
                    <a:pt x="841844" y="485330"/>
                  </a:lnTo>
                  <a:lnTo>
                    <a:pt x="834555" y="491680"/>
                  </a:lnTo>
                  <a:lnTo>
                    <a:pt x="834034" y="499300"/>
                  </a:lnTo>
                  <a:lnTo>
                    <a:pt x="841095" y="501840"/>
                  </a:lnTo>
                  <a:lnTo>
                    <a:pt x="850734" y="496760"/>
                  </a:lnTo>
                  <a:lnTo>
                    <a:pt x="860374" y="489140"/>
                  </a:lnTo>
                  <a:lnTo>
                    <a:pt x="867435" y="484060"/>
                  </a:lnTo>
                  <a:lnTo>
                    <a:pt x="881494" y="485330"/>
                  </a:lnTo>
                  <a:lnTo>
                    <a:pt x="882218" y="498030"/>
                  </a:lnTo>
                  <a:lnTo>
                    <a:pt x="877582" y="515810"/>
                  </a:lnTo>
                  <a:lnTo>
                    <a:pt x="875576" y="529780"/>
                  </a:lnTo>
                  <a:lnTo>
                    <a:pt x="885482" y="525970"/>
                  </a:lnTo>
                  <a:lnTo>
                    <a:pt x="895934" y="522160"/>
                  </a:lnTo>
                  <a:lnTo>
                    <a:pt x="905319" y="515810"/>
                  </a:lnTo>
                  <a:lnTo>
                    <a:pt x="911974" y="508190"/>
                  </a:lnTo>
                  <a:lnTo>
                    <a:pt x="914958" y="500570"/>
                  </a:lnTo>
                  <a:lnTo>
                    <a:pt x="917270" y="492950"/>
                  </a:lnTo>
                  <a:lnTo>
                    <a:pt x="919772" y="485330"/>
                  </a:lnTo>
                  <a:lnTo>
                    <a:pt x="920483" y="484060"/>
                  </a:lnTo>
                  <a:lnTo>
                    <a:pt x="923353" y="478980"/>
                  </a:lnTo>
                  <a:lnTo>
                    <a:pt x="934491" y="467550"/>
                  </a:lnTo>
                  <a:lnTo>
                    <a:pt x="947394" y="456120"/>
                  </a:lnTo>
                  <a:lnTo>
                    <a:pt x="954227" y="442150"/>
                  </a:lnTo>
                  <a:lnTo>
                    <a:pt x="951865" y="437070"/>
                  </a:lnTo>
                  <a:lnTo>
                    <a:pt x="947153" y="426910"/>
                  </a:lnTo>
                  <a:lnTo>
                    <a:pt x="951090" y="426910"/>
                  </a:lnTo>
                  <a:lnTo>
                    <a:pt x="958227" y="428180"/>
                  </a:lnTo>
                  <a:lnTo>
                    <a:pt x="960793" y="435800"/>
                  </a:lnTo>
                  <a:lnTo>
                    <a:pt x="957046" y="444690"/>
                  </a:lnTo>
                  <a:lnTo>
                    <a:pt x="966114" y="442150"/>
                  </a:lnTo>
                  <a:lnTo>
                    <a:pt x="964501" y="445960"/>
                  </a:lnTo>
                  <a:lnTo>
                    <a:pt x="962304" y="447230"/>
                  </a:lnTo>
                  <a:lnTo>
                    <a:pt x="964476" y="447230"/>
                  </a:lnTo>
                  <a:lnTo>
                    <a:pt x="967270" y="448500"/>
                  </a:lnTo>
                  <a:lnTo>
                    <a:pt x="965885" y="451040"/>
                  </a:lnTo>
                  <a:lnTo>
                    <a:pt x="964603" y="453580"/>
                  </a:lnTo>
                  <a:lnTo>
                    <a:pt x="963396" y="456120"/>
                  </a:lnTo>
                  <a:lnTo>
                    <a:pt x="971626" y="448500"/>
                  </a:lnTo>
                  <a:lnTo>
                    <a:pt x="972096" y="454850"/>
                  </a:lnTo>
                  <a:lnTo>
                    <a:pt x="983881" y="461200"/>
                  </a:lnTo>
                  <a:lnTo>
                    <a:pt x="994689" y="465010"/>
                  </a:lnTo>
                  <a:lnTo>
                    <a:pt x="998359" y="453580"/>
                  </a:lnTo>
                  <a:lnTo>
                    <a:pt x="997915" y="448500"/>
                  </a:lnTo>
                  <a:lnTo>
                    <a:pt x="997356" y="442150"/>
                  </a:lnTo>
                  <a:lnTo>
                    <a:pt x="1008773" y="448500"/>
                  </a:lnTo>
                  <a:lnTo>
                    <a:pt x="1010983" y="449770"/>
                  </a:lnTo>
                  <a:lnTo>
                    <a:pt x="1012139" y="447230"/>
                  </a:lnTo>
                  <a:lnTo>
                    <a:pt x="1013307" y="444690"/>
                  </a:lnTo>
                  <a:close/>
                </a:path>
                <a:path w="8637270" h="2339340">
                  <a:moveTo>
                    <a:pt x="1421777" y="1810156"/>
                  </a:moveTo>
                  <a:lnTo>
                    <a:pt x="1418958" y="1804174"/>
                  </a:lnTo>
                  <a:lnTo>
                    <a:pt x="1413725" y="1800631"/>
                  </a:lnTo>
                  <a:lnTo>
                    <a:pt x="1410589" y="1806765"/>
                  </a:lnTo>
                  <a:lnTo>
                    <a:pt x="1415821" y="1814233"/>
                  </a:lnTo>
                  <a:lnTo>
                    <a:pt x="1416418" y="1820367"/>
                  </a:lnTo>
                  <a:lnTo>
                    <a:pt x="1421257" y="1816315"/>
                  </a:lnTo>
                  <a:lnTo>
                    <a:pt x="1421777" y="1810156"/>
                  </a:lnTo>
                  <a:close/>
                </a:path>
                <a:path w="8637270" h="2339340">
                  <a:moveTo>
                    <a:pt x="4673612" y="2743"/>
                  </a:moveTo>
                  <a:lnTo>
                    <a:pt x="4667758" y="2298"/>
                  </a:lnTo>
                  <a:lnTo>
                    <a:pt x="4660951" y="0"/>
                  </a:lnTo>
                  <a:lnTo>
                    <a:pt x="4657598" y="4838"/>
                  </a:lnTo>
                  <a:lnTo>
                    <a:pt x="4652937" y="9867"/>
                  </a:lnTo>
                  <a:lnTo>
                    <a:pt x="4647628" y="13258"/>
                  </a:lnTo>
                  <a:lnTo>
                    <a:pt x="4641837" y="15976"/>
                  </a:lnTo>
                  <a:lnTo>
                    <a:pt x="4635728" y="18986"/>
                  </a:lnTo>
                  <a:lnTo>
                    <a:pt x="4638497" y="24752"/>
                  </a:lnTo>
                  <a:lnTo>
                    <a:pt x="4649851" y="17094"/>
                  </a:lnTo>
                  <a:lnTo>
                    <a:pt x="4656188" y="12992"/>
                  </a:lnTo>
                  <a:lnTo>
                    <a:pt x="4659414" y="7988"/>
                  </a:lnTo>
                  <a:lnTo>
                    <a:pt x="4667453" y="7175"/>
                  </a:lnTo>
                  <a:lnTo>
                    <a:pt x="4671111" y="5956"/>
                  </a:lnTo>
                  <a:lnTo>
                    <a:pt x="4673612" y="2743"/>
                  </a:lnTo>
                  <a:close/>
                </a:path>
                <a:path w="8637270" h="2339340">
                  <a:moveTo>
                    <a:pt x="5212880" y="385457"/>
                  </a:moveTo>
                  <a:lnTo>
                    <a:pt x="5212651" y="384657"/>
                  </a:lnTo>
                  <a:lnTo>
                    <a:pt x="5212194" y="385851"/>
                  </a:lnTo>
                  <a:lnTo>
                    <a:pt x="5212880" y="385457"/>
                  </a:lnTo>
                  <a:close/>
                </a:path>
                <a:path w="8637270" h="2339340">
                  <a:moveTo>
                    <a:pt x="5215026" y="395147"/>
                  </a:moveTo>
                  <a:lnTo>
                    <a:pt x="5211496" y="393230"/>
                  </a:lnTo>
                  <a:lnTo>
                    <a:pt x="5210111" y="391325"/>
                  </a:lnTo>
                  <a:lnTo>
                    <a:pt x="5210340" y="390728"/>
                  </a:lnTo>
                  <a:lnTo>
                    <a:pt x="5211407" y="387908"/>
                  </a:lnTo>
                  <a:lnTo>
                    <a:pt x="5212194" y="385851"/>
                  </a:lnTo>
                  <a:lnTo>
                    <a:pt x="5208625" y="387908"/>
                  </a:lnTo>
                  <a:lnTo>
                    <a:pt x="5208587" y="387692"/>
                  </a:lnTo>
                  <a:lnTo>
                    <a:pt x="5207051" y="379730"/>
                  </a:lnTo>
                  <a:lnTo>
                    <a:pt x="5206174" y="387692"/>
                  </a:lnTo>
                  <a:lnTo>
                    <a:pt x="5205476" y="386562"/>
                  </a:lnTo>
                  <a:lnTo>
                    <a:pt x="5204396" y="384771"/>
                  </a:lnTo>
                  <a:lnTo>
                    <a:pt x="5203876" y="384162"/>
                  </a:lnTo>
                  <a:lnTo>
                    <a:pt x="5202212" y="382193"/>
                  </a:lnTo>
                  <a:lnTo>
                    <a:pt x="5199608" y="379958"/>
                  </a:lnTo>
                  <a:lnTo>
                    <a:pt x="5199126" y="383844"/>
                  </a:lnTo>
                  <a:lnTo>
                    <a:pt x="5193665" y="384162"/>
                  </a:lnTo>
                  <a:lnTo>
                    <a:pt x="5186832" y="383070"/>
                  </a:lnTo>
                  <a:lnTo>
                    <a:pt x="5182209" y="382663"/>
                  </a:lnTo>
                  <a:lnTo>
                    <a:pt x="5182717" y="383997"/>
                  </a:lnTo>
                  <a:lnTo>
                    <a:pt x="5192395" y="391744"/>
                  </a:lnTo>
                  <a:lnTo>
                    <a:pt x="5193817" y="391947"/>
                  </a:lnTo>
                  <a:lnTo>
                    <a:pt x="5194706" y="386562"/>
                  </a:lnTo>
                  <a:lnTo>
                    <a:pt x="5199634" y="392087"/>
                  </a:lnTo>
                  <a:lnTo>
                    <a:pt x="5200002" y="395046"/>
                  </a:lnTo>
                  <a:lnTo>
                    <a:pt x="5201844" y="390728"/>
                  </a:lnTo>
                  <a:lnTo>
                    <a:pt x="5207178" y="392811"/>
                  </a:lnTo>
                  <a:lnTo>
                    <a:pt x="5212994" y="395922"/>
                  </a:lnTo>
                  <a:lnTo>
                    <a:pt x="5215026" y="395147"/>
                  </a:lnTo>
                  <a:close/>
                </a:path>
                <a:path w="8637270" h="2339340">
                  <a:moveTo>
                    <a:pt x="5215217" y="393496"/>
                  </a:moveTo>
                  <a:lnTo>
                    <a:pt x="5214340" y="384606"/>
                  </a:lnTo>
                  <a:lnTo>
                    <a:pt x="5212880" y="385457"/>
                  </a:lnTo>
                  <a:lnTo>
                    <a:pt x="5215217" y="393496"/>
                  </a:lnTo>
                  <a:close/>
                </a:path>
                <a:path w="8637270" h="2339340">
                  <a:moveTo>
                    <a:pt x="5216550" y="395973"/>
                  </a:moveTo>
                  <a:lnTo>
                    <a:pt x="5216512" y="395046"/>
                  </a:lnTo>
                  <a:lnTo>
                    <a:pt x="5216283" y="394665"/>
                  </a:lnTo>
                  <a:lnTo>
                    <a:pt x="5215026" y="395147"/>
                  </a:lnTo>
                  <a:lnTo>
                    <a:pt x="5216550" y="395973"/>
                  </a:lnTo>
                  <a:close/>
                </a:path>
                <a:path w="8637270" h="2339340">
                  <a:moveTo>
                    <a:pt x="5249164" y="426389"/>
                  </a:moveTo>
                  <a:lnTo>
                    <a:pt x="5246230" y="418833"/>
                  </a:lnTo>
                  <a:lnTo>
                    <a:pt x="5238801" y="414477"/>
                  </a:lnTo>
                  <a:lnTo>
                    <a:pt x="5229796" y="403034"/>
                  </a:lnTo>
                  <a:lnTo>
                    <a:pt x="5229009" y="398538"/>
                  </a:lnTo>
                  <a:lnTo>
                    <a:pt x="5227980" y="392684"/>
                  </a:lnTo>
                  <a:lnTo>
                    <a:pt x="5220525" y="390791"/>
                  </a:lnTo>
                  <a:lnTo>
                    <a:pt x="5223294" y="388175"/>
                  </a:lnTo>
                  <a:lnTo>
                    <a:pt x="5222633" y="385597"/>
                  </a:lnTo>
                  <a:lnTo>
                    <a:pt x="5218963" y="384606"/>
                  </a:lnTo>
                  <a:lnTo>
                    <a:pt x="5218163" y="386410"/>
                  </a:lnTo>
                  <a:lnTo>
                    <a:pt x="5216664" y="395312"/>
                  </a:lnTo>
                  <a:lnTo>
                    <a:pt x="5218201" y="397929"/>
                  </a:lnTo>
                  <a:lnTo>
                    <a:pt x="5216258" y="401243"/>
                  </a:lnTo>
                  <a:lnTo>
                    <a:pt x="5213540" y="403174"/>
                  </a:lnTo>
                  <a:lnTo>
                    <a:pt x="5221275" y="398538"/>
                  </a:lnTo>
                  <a:lnTo>
                    <a:pt x="5218544" y="403364"/>
                  </a:lnTo>
                  <a:lnTo>
                    <a:pt x="5231828" y="406196"/>
                  </a:lnTo>
                  <a:lnTo>
                    <a:pt x="5237607" y="413918"/>
                  </a:lnTo>
                  <a:lnTo>
                    <a:pt x="5237467" y="423341"/>
                  </a:lnTo>
                  <a:lnTo>
                    <a:pt x="5246408" y="424903"/>
                  </a:lnTo>
                  <a:lnTo>
                    <a:pt x="5249164" y="426389"/>
                  </a:lnTo>
                  <a:close/>
                </a:path>
                <a:path w="8637270" h="2339340">
                  <a:moveTo>
                    <a:pt x="5349367" y="939025"/>
                  </a:moveTo>
                  <a:lnTo>
                    <a:pt x="5348783" y="932332"/>
                  </a:lnTo>
                  <a:lnTo>
                    <a:pt x="5346001" y="927214"/>
                  </a:lnTo>
                  <a:lnTo>
                    <a:pt x="5348071" y="928001"/>
                  </a:lnTo>
                  <a:lnTo>
                    <a:pt x="5343880" y="923963"/>
                  </a:lnTo>
                  <a:lnTo>
                    <a:pt x="5338927" y="922121"/>
                  </a:lnTo>
                  <a:lnTo>
                    <a:pt x="5339067" y="922451"/>
                  </a:lnTo>
                  <a:lnTo>
                    <a:pt x="5338000" y="919949"/>
                  </a:lnTo>
                  <a:lnTo>
                    <a:pt x="5343156" y="911669"/>
                  </a:lnTo>
                  <a:lnTo>
                    <a:pt x="5332679" y="917905"/>
                  </a:lnTo>
                  <a:lnTo>
                    <a:pt x="5327662" y="916508"/>
                  </a:lnTo>
                  <a:lnTo>
                    <a:pt x="5324335" y="915797"/>
                  </a:lnTo>
                  <a:lnTo>
                    <a:pt x="5327167" y="922261"/>
                  </a:lnTo>
                  <a:lnTo>
                    <a:pt x="5318379" y="926858"/>
                  </a:lnTo>
                  <a:lnTo>
                    <a:pt x="5311025" y="936371"/>
                  </a:lnTo>
                  <a:lnTo>
                    <a:pt x="5315255" y="943864"/>
                  </a:lnTo>
                  <a:lnTo>
                    <a:pt x="5311648" y="949401"/>
                  </a:lnTo>
                  <a:lnTo>
                    <a:pt x="5307368" y="958837"/>
                  </a:lnTo>
                  <a:lnTo>
                    <a:pt x="5304371" y="969429"/>
                  </a:lnTo>
                  <a:lnTo>
                    <a:pt x="5301145" y="979792"/>
                  </a:lnTo>
                  <a:lnTo>
                    <a:pt x="5296128" y="988542"/>
                  </a:lnTo>
                  <a:lnTo>
                    <a:pt x="5300357" y="988669"/>
                  </a:lnTo>
                  <a:lnTo>
                    <a:pt x="5308282" y="991235"/>
                  </a:lnTo>
                  <a:lnTo>
                    <a:pt x="5313438" y="985037"/>
                  </a:lnTo>
                  <a:lnTo>
                    <a:pt x="5313032" y="981748"/>
                  </a:lnTo>
                  <a:lnTo>
                    <a:pt x="5314302" y="979246"/>
                  </a:lnTo>
                  <a:lnTo>
                    <a:pt x="5314747" y="980084"/>
                  </a:lnTo>
                  <a:lnTo>
                    <a:pt x="5315394" y="980732"/>
                  </a:lnTo>
                  <a:lnTo>
                    <a:pt x="5316232" y="981176"/>
                  </a:lnTo>
                  <a:lnTo>
                    <a:pt x="5316740" y="977709"/>
                  </a:lnTo>
                  <a:lnTo>
                    <a:pt x="5328297" y="966482"/>
                  </a:lnTo>
                  <a:lnTo>
                    <a:pt x="5331714" y="965708"/>
                  </a:lnTo>
                  <a:lnTo>
                    <a:pt x="5328577" y="959967"/>
                  </a:lnTo>
                  <a:lnTo>
                    <a:pt x="5331206" y="955840"/>
                  </a:lnTo>
                  <a:lnTo>
                    <a:pt x="5336972" y="953744"/>
                  </a:lnTo>
                  <a:lnTo>
                    <a:pt x="5343309" y="954100"/>
                  </a:lnTo>
                  <a:lnTo>
                    <a:pt x="5341810" y="948347"/>
                  </a:lnTo>
                  <a:lnTo>
                    <a:pt x="5349367" y="939025"/>
                  </a:lnTo>
                  <a:close/>
                </a:path>
                <a:path w="8637270" h="2339340">
                  <a:moveTo>
                    <a:pt x="5539079" y="1780108"/>
                  </a:moveTo>
                  <a:lnTo>
                    <a:pt x="5537174" y="1779981"/>
                  </a:lnTo>
                  <a:lnTo>
                    <a:pt x="5535904" y="1780755"/>
                  </a:lnTo>
                  <a:lnTo>
                    <a:pt x="5535257" y="1782432"/>
                  </a:lnTo>
                  <a:lnTo>
                    <a:pt x="5536527" y="1781644"/>
                  </a:lnTo>
                  <a:lnTo>
                    <a:pt x="5537809" y="1780882"/>
                  </a:lnTo>
                  <a:lnTo>
                    <a:pt x="5539079" y="1780108"/>
                  </a:lnTo>
                  <a:close/>
                </a:path>
                <a:path w="8637270" h="2339340">
                  <a:moveTo>
                    <a:pt x="5553049" y="1802955"/>
                  </a:moveTo>
                  <a:lnTo>
                    <a:pt x="5550293" y="1797037"/>
                  </a:lnTo>
                  <a:lnTo>
                    <a:pt x="5542546" y="1802765"/>
                  </a:lnTo>
                  <a:lnTo>
                    <a:pt x="5539752" y="1794306"/>
                  </a:lnTo>
                  <a:lnTo>
                    <a:pt x="5539676" y="1786737"/>
                  </a:lnTo>
                  <a:lnTo>
                    <a:pt x="5535257" y="1789417"/>
                  </a:lnTo>
                  <a:lnTo>
                    <a:pt x="5535549" y="1792452"/>
                  </a:lnTo>
                  <a:lnTo>
                    <a:pt x="5538686" y="1801583"/>
                  </a:lnTo>
                  <a:lnTo>
                    <a:pt x="5533275" y="1797151"/>
                  </a:lnTo>
                  <a:lnTo>
                    <a:pt x="5535612" y="1803996"/>
                  </a:lnTo>
                  <a:lnTo>
                    <a:pt x="5547461" y="1803361"/>
                  </a:lnTo>
                  <a:lnTo>
                    <a:pt x="5553049" y="1802955"/>
                  </a:lnTo>
                  <a:close/>
                </a:path>
                <a:path w="8637270" h="2339340">
                  <a:moveTo>
                    <a:pt x="5666511" y="1933575"/>
                  </a:moveTo>
                  <a:lnTo>
                    <a:pt x="5665089" y="1931060"/>
                  </a:lnTo>
                  <a:lnTo>
                    <a:pt x="5663527" y="1928304"/>
                  </a:lnTo>
                  <a:lnTo>
                    <a:pt x="5659285" y="1931060"/>
                  </a:lnTo>
                  <a:lnTo>
                    <a:pt x="5653875" y="1926653"/>
                  </a:lnTo>
                  <a:lnTo>
                    <a:pt x="5648718" y="1919719"/>
                  </a:lnTo>
                  <a:lnTo>
                    <a:pt x="5645264" y="1914906"/>
                  </a:lnTo>
                  <a:lnTo>
                    <a:pt x="5643524" y="1913077"/>
                  </a:lnTo>
                  <a:lnTo>
                    <a:pt x="5642343" y="1911845"/>
                  </a:lnTo>
                  <a:lnTo>
                    <a:pt x="5637314" y="1913077"/>
                  </a:lnTo>
                  <a:lnTo>
                    <a:pt x="5634355" y="1903679"/>
                  </a:lnTo>
                  <a:lnTo>
                    <a:pt x="5634253" y="1902091"/>
                  </a:lnTo>
                  <a:lnTo>
                    <a:pt x="5634279" y="1896021"/>
                  </a:lnTo>
                  <a:lnTo>
                    <a:pt x="5629084" y="1892706"/>
                  </a:lnTo>
                  <a:lnTo>
                    <a:pt x="5632869" y="1902091"/>
                  </a:lnTo>
                  <a:lnTo>
                    <a:pt x="5625274" y="1891690"/>
                  </a:lnTo>
                  <a:lnTo>
                    <a:pt x="5620601" y="1887080"/>
                  </a:lnTo>
                  <a:lnTo>
                    <a:pt x="5617324" y="1884210"/>
                  </a:lnTo>
                  <a:lnTo>
                    <a:pt x="5613616" y="1881873"/>
                  </a:lnTo>
                  <a:lnTo>
                    <a:pt x="5608307" y="1877707"/>
                  </a:lnTo>
                  <a:lnTo>
                    <a:pt x="5603913" y="1872792"/>
                  </a:lnTo>
                  <a:lnTo>
                    <a:pt x="5600052" y="1867408"/>
                  </a:lnTo>
                  <a:lnTo>
                    <a:pt x="5596331" y="1861794"/>
                  </a:lnTo>
                  <a:lnTo>
                    <a:pt x="5591111" y="1854009"/>
                  </a:lnTo>
                  <a:lnTo>
                    <a:pt x="5589854" y="1851482"/>
                  </a:lnTo>
                  <a:lnTo>
                    <a:pt x="5587390" y="1846491"/>
                  </a:lnTo>
                  <a:lnTo>
                    <a:pt x="5579338" y="1845386"/>
                  </a:lnTo>
                  <a:lnTo>
                    <a:pt x="5569089" y="1843976"/>
                  </a:lnTo>
                  <a:lnTo>
                    <a:pt x="5568988" y="1843214"/>
                  </a:lnTo>
                  <a:lnTo>
                    <a:pt x="5568480" y="1839645"/>
                  </a:lnTo>
                  <a:lnTo>
                    <a:pt x="5564441" y="1835137"/>
                  </a:lnTo>
                  <a:lnTo>
                    <a:pt x="5556847" y="1826679"/>
                  </a:lnTo>
                  <a:lnTo>
                    <a:pt x="5552922" y="1835137"/>
                  </a:lnTo>
                  <a:lnTo>
                    <a:pt x="5552757" y="1835061"/>
                  </a:lnTo>
                  <a:lnTo>
                    <a:pt x="5542280" y="1830222"/>
                  </a:lnTo>
                  <a:lnTo>
                    <a:pt x="5540756" y="1826552"/>
                  </a:lnTo>
                  <a:lnTo>
                    <a:pt x="5539003" y="1822386"/>
                  </a:lnTo>
                  <a:lnTo>
                    <a:pt x="5538241" y="1813864"/>
                  </a:lnTo>
                  <a:lnTo>
                    <a:pt x="5535104" y="1807248"/>
                  </a:lnTo>
                  <a:lnTo>
                    <a:pt x="5529834" y="1808124"/>
                  </a:lnTo>
                  <a:lnTo>
                    <a:pt x="5527954" y="1810854"/>
                  </a:lnTo>
                  <a:lnTo>
                    <a:pt x="5529478" y="1822259"/>
                  </a:lnTo>
                  <a:lnTo>
                    <a:pt x="5527738" y="1826552"/>
                  </a:lnTo>
                  <a:lnTo>
                    <a:pt x="5523611" y="1823364"/>
                  </a:lnTo>
                  <a:lnTo>
                    <a:pt x="5522633" y="1815350"/>
                  </a:lnTo>
                  <a:lnTo>
                    <a:pt x="5520118" y="1805609"/>
                  </a:lnTo>
                  <a:lnTo>
                    <a:pt x="5514124" y="1805203"/>
                  </a:lnTo>
                  <a:lnTo>
                    <a:pt x="5512003" y="1793430"/>
                  </a:lnTo>
                  <a:lnTo>
                    <a:pt x="5509069" y="1788375"/>
                  </a:lnTo>
                  <a:lnTo>
                    <a:pt x="5503126" y="1776107"/>
                  </a:lnTo>
                  <a:lnTo>
                    <a:pt x="5503227" y="1769922"/>
                  </a:lnTo>
                  <a:lnTo>
                    <a:pt x="5501830" y="1763674"/>
                  </a:lnTo>
                  <a:lnTo>
                    <a:pt x="5490756" y="1726196"/>
                  </a:lnTo>
                  <a:lnTo>
                    <a:pt x="5475071" y="1690370"/>
                  </a:lnTo>
                  <a:lnTo>
                    <a:pt x="5470893" y="1695665"/>
                  </a:lnTo>
                  <a:lnTo>
                    <a:pt x="5467693" y="1701368"/>
                  </a:lnTo>
                  <a:lnTo>
                    <a:pt x="5463972" y="1706587"/>
                  </a:lnTo>
                  <a:lnTo>
                    <a:pt x="5458257" y="1710423"/>
                  </a:lnTo>
                  <a:lnTo>
                    <a:pt x="5451754" y="1712988"/>
                  </a:lnTo>
                  <a:lnTo>
                    <a:pt x="5444566" y="1717890"/>
                  </a:lnTo>
                  <a:lnTo>
                    <a:pt x="5430596" y="1722310"/>
                  </a:lnTo>
                  <a:lnTo>
                    <a:pt x="5433593" y="1727314"/>
                  </a:lnTo>
                  <a:lnTo>
                    <a:pt x="5428234" y="1736267"/>
                  </a:lnTo>
                  <a:lnTo>
                    <a:pt x="5419242" y="1734451"/>
                  </a:lnTo>
                  <a:lnTo>
                    <a:pt x="5416829" y="1734781"/>
                  </a:lnTo>
                  <a:lnTo>
                    <a:pt x="5411025" y="1740776"/>
                  </a:lnTo>
                  <a:lnTo>
                    <a:pt x="5409819" y="1752866"/>
                  </a:lnTo>
                  <a:lnTo>
                    <a:pt x="5410365" y="1766062"/>
                  </a:lnTo>
                  <a:lnTo>
                    <a:pt x="5409806" y="1775345"/>
                  </a:lnTo>
                  <a:lnTo>
                    <a:pt x="5407482" y="1781492"/>
                  </a:lnTo>
                  <a:lnTo>
                    <a:pt x="5405107" y="1787639"/>
                  </a:lnTo>
                  <a:lnTo>
                    <a:pt x="5402821" y="1793811"/>
                  </a:lnTo>
                  <a:lnTo>
                    <a:pt x="5400764" y="1800047"/>
                  </a:lnTo>
                  <a:lnTo>
                    <a:pt x="5398579" y="1807248"/>
                  </a:lnTo>
                  <a:lnTo>
                    <a:pt x="5398554" y="1810854"/>
                  </a:lnTo>
                  <a:lnTo>
                    <a:pt x="5398795" y="1816862"/>
                  </a:lnTo>
                  <a:lnTo>
                    <a:pt x="5392318" y="1822678"/>
                  </a:lnTo>
                  <a:lnTo>
                    <a:pt x="5393702" y="1835137"/>
                  </a:lnTo>
                  <a:lnTo>
                    <a:pt x="5394591" y="1843430"/>
                  </a:lnTo>
                  <a:lnTo>
                    <a:pt x="5395900" y="1853793"/>
                  </a:lnTo>
                  <a:lnTo>
                    <a:pt x="5397690" y="1864080"/>
                  </a:lnTo>
                  <a:lnTo>
                    <a:pt x="5401462" y="1859076"/>
                  </a:lnTo>
                  <a:lnTo>
                    <a:pt x="5409285" y="1861134"/>
                  </a:lnTo>
                  <a:lnTo>
                    <a:pt x="5419801" y="1863128"/>
                  </a:lnTo>
                  <a:lnTo>
                    <a:pt x="5419509" y="1859076"/>
                  </a:lnTo>
                  <a:lnTo>
                    <a:pt x="5419407" y="1857578"/>
                  </a:lnTo>
                  <a:lnTo>
                    <a:pt x="5423357" y="1855444"/>
                  </a:lnTo>
                  <a:lnTo>
                    <a:pt x="5428183" y="1855990"/>
                  </a:lnTo>
                  <a:lnTo>
                    <a:pt x="5432831" y="1860778"/>
                  </a:lnTo>
                  <a:lnTo>
                    <a:pt x="5436781" y="1866900"/>
                  </a:lnTo>
                  <a:lnTo>
                    <a:pt x="5439499" y="1871433"/>
                  </a:lnTo>
                  <a:lnTo>
                    <a:pt x="5443055" y="1862480"/>
                  </a:lnTo>
                  <a:lnTo>
                    <a:pt x="5445709" y="1855444"/>
                  </a:lnTo>
                  <a:lnTo>
                    <a:pt x="5446458" y="1853450"/>
                  </a:lnTo>
                  <a:lnTo>
                    <a:pt x="5449570" y="1844319"/>
                  </a:lnTo>
                  <a:lnTo>
                    <a:pt x="5452237" y="1835061"/>
                  </a:lnTo>
                  <a:lnTo>
                    <a:pt x="5457507" y="1843214"/>
                  </a:lnTo>
                  <a:lnTo>
                    <a:pt x="5465203" y="1843214"/>
                  </a:lnTo>
                  <a:lnTo>
                    <a:pt x="5474043" y="1856651"/>
                  </a:lnTo>
                  <a:lnTo>
                    <a:pt x="5479478" y="1856105"/>
                  </a:lnTo>
                  <a:lnTo>
                    <a:pt x="5488749" y="1854415"/>
                  </a:lnTo>
                  <a:lnTo>
                    <a:pt x="5500497" y="1845932"/>
                  </a:lnTo>
                  <a:lnTo>
                    <a:pt x="5502580" y="1847367"/>
                  </a:lnTo>
                  <a:lnTo>
                    <a:pt x="5505589" y="1852612"/>
                  </a:lnTo>
                  <a:lnTo>
                    <a:pt x="5506453" y="1855952"/>
                  </a:lnTo>
                  <a:lnTo>
                    <a:pt x="5511457" y="1852587"/>
                  </a:lnTo>
                  <a:lnTo>
                    <a:pt x="5518099" y="1851482"/>
                  </a:lnTo>
                  <a:lnTo>
                    <a:pt x="5524995" y="1852091"/>
                  </a:lnTo>
                  <a:lnTo>
                    <a:pt x="5530774" y="1853869"/>
                  </a:lnTo>
                  <a:lnTo>
                    <a:pt x="5536616" y="1855431"/>
                  </a:lnTo>
                  <a:lnTo>
                    <a:pt x="5542077" y="1855724"/>
                  </a:lnTo>
                  <a:lnTo>
                    <a:pt x="5547449" y="1856689"/>
                  </a:lnTo>
                  <a:lnTo>
                    <a:pt x="5553037" y="1860257"/>
                  </a:lnTo>
                  <a:lnTo>
                    <a:pt x="5560009" y="1865401"/>
                  </a:lnTo>
                  <a:lnTo>
                    <a:pt x="5567464" y="1869516"/>
                  </a:lnTo>
                  <a:lnTo>
                    <a:pt x="5574652" y="1873973"/>
                  </a:lnTo>
                  <a:lnTo>
                    <a:pt x="5580824" y="1880095"/>
                  </a:lnTo>
                  <a:lnTo>
                    <a:pt x="5585587" y="1886661"/>
                  </a:lnTo>
                  <a:lnTo>
                    <a:pt x="5590273" y="1892719"/>
                  </a:lnTo>
                  <a:lnTo>
                    <a:pt x="5595442" y="1898357"/>
                  </a:lnTo>
                  <a:lnTo>
                    <a:pt x="5601601" y="1903679"/>
                  </a:lnTo>
                  <a:lnTo>
                    <a:pt x="5609793" y="1912861"/>
                  </a:lnTo>
                  <a:lnTo>
                    <a:pt x="5621820" y="1927898"/>
                  </a:lnTo>
                  <a:lnTo>
                    <a:pt x="5633682" y="1941296"/>
                  </a:lnTo>
                  <a:lnTo>
                    <a:pt x="5641352" y="1945551"/>
                  </a:lnTo>
                  <a:lnTo>
                    <a:pt x="5645328" y="1945551"/>
                  </a:lnTo>
                  <a:lnTo>
                    <a:pt x="5648312" y="1948891"/>
                  </a:lnTo>
                  <a:lnTo>
                    <a:pt x="5651449" y="1950834"/>
                  </a:lnTo>
                  <a:lnTo>
                    <a:pt x="5655932" y="1946643"/>
                  </a:lnTo>
                  <a:lnTo>
                    <a:pt x="5660098" y="1942045"/>
                  </a:lnTo>
                  <a:lnTo>
                    <a:pt x="5664492" y="1937918"/>
                  </a:lnTo>
                  <a:lnTo>
                    <a:pt x="5666511" y="1933575"/>
                  </a:lnTo>
                  <a:close/>
                </a:path>
                <a:path w="8637270" h="2339340">
                  <a:moveTo>
                    <a:pt x="7427227" y="1292250"/>
                  </a:moveTo>
                  <a:lnTo>
                    <a:pt x="7427100" y="1283411"/>
                  </a:lnTo>
                  <a:lnTo>
                    <a:pt x="7423925" y="1276324"/>
                  </a:lnTo>
                  <a:lnTo>
                    <a:pt x="7419937" y="1269504"/>
                  </a:lnTo>
                  <a:lnTo>
                    <a:pt x="7417359" y="1261503"/>
                  </a:lnTo>
                  <a:lnTo>
                    <a:pt x="7417841" y="1254531"/>
                  </a:lnTo>
                  <a:lnTo>
                    <a:pt x="7419086" y="1245146"/>
                  </a:lnTo>
                  <a:lnTo>
                    <a:pt x="7419010" y="1236383"/>
                  </a:lnTo>
                  <a:lnTo>
                    <a:pt x="7415479" y="1231277"/>
                  </a:lnTo>
                  <a:lnTo>
                    <a:pt x="7409294" y="1230833"/>
                  </a:lnTo>
                  <a:lnTo>
                    <a:pt x="7396124" y="1233957"/>
                  </a:lnTo>
                  <a:lnTo>
                    <a:pt x="7389863" y="1233093"/>
                  </a:lnTo>
                  <a:lnTo>
                    <a:pt x="7386117" y="1231353"/>
                  </a:lnTo>
                  <a:lnTo>
                    <a:pt x="7381888" y="1233893"/>
                  </a:lnTo>
                  <a:lnTo>
                    <a:pt x="7374471" y="1229995"/>
                  </a:lnTo>
                  <a:lnTo>
                    <a:pt x="7372667" y="1227074"/>
                  </a:lnTo>
                  <a:lnTo>
                    <a:pt x="7363866" y="1224254"/>
                  </a:lnTo>
                  <a:lnTo>
                    <a:pt x="7361212" y="1223149"/>
                  </a:lnTo>
                  <a:lnTo>
                    <a:pt x="7353020" y="1219073"/>
                  </a:lnTo>
                  <a:lnTo>
                    <a:pt x="7353846" y="1223822"/>
                  </a:lnTo>
                  <a:lnTo>
                    <a:pt x="7352551" y="1226324"/>
                  </a:lnTo>
                  <a:lnTo>
                    <a:pt x="7348677" y="1228445"/>
                  </a:lnTo>
                  <a:lnTo>
                    <a:pt x="7343572" y="1226248"/>
                  </a:lnTo>
                  <a:lnTo>
                    <a:pt x="7339089" y="1221892"/>
                  </a:lnTo>
                  <a:lnTo>
                    <a:pt x="7337069" y="1217587"/>
                  </a:lnTo>
                  <a:lnTo>
                    <a:pt x="7336041" y="1220901"/>
                  </a:lnTo>
                  <a:lnTo>
                    <a:pt x="7335139" y="1226146"/>
                  </a:lnTo>
                  <a:lnTo>
                    <a:pt x="7333716" y="1229499"/>
                  </a:lnTo>
                  <a:lnTo>
                    <a:pt x="7331126" y="1227124"/>
                  </a:lnTo>
                  <a:lnTo>
                    <a:pt x="7327620" y="1220381"/>
                  </a:lnTo>
                  <a:lnTo>
                    <a:pt x="7319023" y="1217015"/>
                  </a:lnTo>
                  <a:lnTo>
                    <a:pt x="7316533" y="1209459"/>
                  </a:lnTo>
                  <a:lnTo>
                    <a:pt x="7312876" y="1213091"/>
                  </a:lnTo>
                  <a:lnTo>
                    <a:pt x="7306234" y="1213192"/>
                  </a:lnTo>
                  <a:lnTo>
                    <a:pt x="7299236" y="1211262"/>
                  </a:lnTo>
                  <a:lnTo>
                    <a:pt x="7294486" y="1208811"/>
                  </a:lnTo>
                  <a:lnTo>
                    <a:pt x="7289686" y="1204976"/>
                  </a:lnTo>
                  <a:lnTo>
                    <a:pt x="7295934" y="1202448"/>
                  </a:lnTo>
                  <a:lnTo>
                    <a:pt x="7290778" y="1195603"/>
                  </a:lnTo>
                  <a:lnTo>
                    <a:pt x="7287895" y="1197470"/>
                  </a:lnTo>
                  <a:lnTo>
                    <a:pt x="7283361" y="1197876"/>
                  </a:lnTo>
                  <a:lnTo>
                    <a:pt x="7276363" y="1196644"/>
                  </a:lnTo>
                  <a:lnTo>
                    <a:pt x="7269150" y="1192860"/>
                  </a:lnTo>
                  <a:lnTo>
                    <a:pt x="7255878" y="1184198"/>
                  </a:lnTo>
                  <a:lnTo>
                    <a:pt x="7251738" y="1182014"/>
                  </a:lnTo>
                  <a:lnTo>
                    <a:pt x="7252094" y="1173861"/>
                  </a:lnTo>
                  <a:lnTo>
                    <a:pt x="7243699" y="1166482"/>
                  </a:lnTo>
                  <a:lnTo>
                    <a:pt x="7238416" y="1164704"/>
                  </a:lnTo>
                  <a:lnTo>
                    <a:pt x="7233475" y="1167320"/>
                  </a:lnTo>
                  <a:lnTo>
                    <a:pt x="7227392" y="1168946"/>
                  </a:lnTo>
                  <a:lnTo>
                    <a:pt x="7222566" y="1167142"/>
                  </a:lnTo>
                  <a:lnTo>
                    <a:pt x="7218235" y="1162951"/>
                  </a:lnTo>
                  <a:lnTo>
                    <a:pt x="7213613" y="1157452"/>
                  </a:lnTo>
                  <a:lnTo>
                    <a:pt x="7208672" y="1152918"/>
                  </a:lnTo>
                  <a:lnTo>
                    <a:pt x="7203529" y="1149985"/>
                  </a:lnTo>
                  <a:lnTo>
                    <a:pt x="7191451" y="1144574"/>
                  </a:lnTo>
                  <a:lnTo>
                    <a:pt x="7182231" y="1139558"/>
                  </a:lnTo>
                  <a:lnTo>
                    <a:pt x="7172299" y="1133436"/>
                  </a:lnTo>
                  <a:lnTo>
                    <a:pt x="7163067" y="1126477"/>
                  </a:lnTo>
                  <a:lnTo>
                    <a:pt x="7155980" y="1118920"/>
                  </a:lnTo>
                  <a:lnTo>
                    <a:pt x="7151789" y="1113078"/>
                  </a:lnTo>
                  <a:lnTo>
                    <a:pt x="7144448" y="1115301"/>
                  </a:lnTo>
                  <a:lnTo>
                    <a:pt x="7135431" y="1112393"/>
                  </a:lnTo>
                  <a:lnTo>
                    <a:pt x="7134593" y="1118095"/>
                  </a:lnTo>
                  <a:lnTo>
                    <a:pt x="7129704" y="1116215"/>
                  </a:lnTo>
                  <a:lnTo>
                    <a:pt x="7130453" y="1121168"/>
                  </a:lnTo>
                  <a:lnTo>
                    <a:pt x="7129526" y="1127620"/>
                  </a:lnTo>
                  <a:lnTo>
                    <a:pt x="7122452" y="1133068"/>
                  </a:lnTo>
                  <a:lnTo>
                    <a:pt x="7120179" y="1127899"/>
                  </a:lnTo>
                  <a:lnTo>
                    <a:pt x="7118477" y="1126667"/>
                  </a:lnTo>
                  <a:lnTo>
                    <a:pt x="7112076" y="1124927"/>
                  </a:lnTo>
                  <a:lnTo>
                    <a:pt x="7106818" y="1128255"/>
                  </a:lnTo>
                  <a:lnTo>
                    <a:pt x="7097979" y="1140040"/>
                  </a:lnTo>
                  <a:lnTo>
                    <a:pt x="7093877" y="1144905"/>
                  </a:lnTo>
                  <a:lnTo>
                    <a:pt x="7097776" y="1148588"/>
                  </a:lnTo>
                  <a:lnTo>
                    <a:pt x="7091578" y="1159548"/>
                  </a:lnTo>
                  <a:lnTo>
                    <a:pt x="7096798" y="1170508"/>
                  </a:lnTo>
                  <a:lnTo>
                    <a:pt x="7091921" y="1173721"/>
                  </a:lnTo>
                  <a:lnTo>
                    <a:pt x="7089826" y="1180045"/>
                  </a:lnTo>
                  <a:lnTo>
                    <a:pt x="7086473" y="1184554"/>
                  </a:lnTo>
                  <a:lnTo>
                    <a:pt x="7101332" y="1194130"/>
                  </a:lnTo>
                  <a:lnTo>
                    <a:pt x="7109168" y="1200721"/>
                  </a:lnTo>
                  <a:lnTo>
                    <a:pt x="7109168" y="1193596"/>
                  </a:lnTo>
                  <a:lnTo>
                    <a:pt x="7116331" y="1198054"/>
                  </a:lnTo>
                  <a:lnTo>
                    <a:pt x="7124243" y="1201153"/>
                  </a:lnTo>
                  <a:lnTo>
                    <a:pt x="7138302" y="1209725"/>
                  </a:lnTo>
                  <a:lnTo>
                    <a:pt x="7142480" y="1217104"/>
                  </a:lnTo>
                  <a:lnTo>
                    <a:pt x="7149655" y="1220406"/>
                  </a:lnTo>
                  <a:lnTo>
                    <a:pt x="7161060" y="1226553"/>
                  </a:lnTo>
                  <a:lnTo>
                    <a:pt x="7166800" y="1229106"/>
                  </a:lnTo>
                  <a:lnTo>
                    <a:pt x="7173239" y="1230553"/>
                  </a:lnTo>
                  <a:lnTo>
                    <a:pt x="7180161" y="1231252"/>
                  </a:lnTo>
                  <a:lnTo>
                    <a:pt x="7184504" y="1234490"/>
                  </a:lnTo>
                  <a:lnTo>
                    <a:pt x="7196353" y="1241640"/>
                  </a:lnTo>
                  <a:lnTo>
                    <a:pt x="7202208" y="1236103"/>
                  </a:lnTo>
                  <a:lnTo>
                    <a:pt x="7207390" y="1248879"/>
                  </a:lnTo>
                  <a:lnTo>
                    <a:pt x="7213778" y="1249172"/>
                  </a:lnTo>
                  <a:lnTo>
                    <a:pt x="7226744" y="1254912"/>
                  </a:lnTo>
                  <a:lnTo>
                    <a:pt x="7240829" y="1247965"/>
                  </a:lnTo>
                  <a:lnTo>
                    <a:pt x="7247115" y="1253159"/>
                  </a:lnTo>
                  <a:lnTo>
                    <a:pt x="7251573" y="1255128"/>
                  </a:lnTo>
                  <a:lnTo>
                    <a:pt x="7254659" y="1250657"/>
                  </a:lnTo>
                  <a:lnTo>
                    <a:pt x="7265594" y="1251648"/>
                  </a:lnTo>
                  <a:lnTo>
                    <a:pt x="7277887" y="1255864"/>
                  </a:lnTo>
                  <a:lnTo>
                    <a:pt x="7285088" y="1261071"/>
                  </a:lnTo>
                  <a:lnTo>
                    <a:pt x="7288390" y="1267675"/>
                  </a:lnTo>
                  <a:lnTo>
                    <a:pt x="7287552" y="1270698"/>
                  </a:lnTo>
                  <a:lnTo>
                    <a:pt x="7301458" y="1274165"/>
                  </a:lnTo>
                  <a:lnTo>
                    <a:pt x="7305865" y="1281633"/>
                  </a:lnTo>
                  <a:lnTo>
                    <a:pt x="7311542" y="1282966"/>
                  </a:lnTo>
                  <a:lnTo>
                    <a:pt x="7316800" y="1282738"/>
                  </a:lnTo>
                  <a:lnTo>
                    <a:pt x="7321359" y="1280985"/>
                  </a:lnTo>
                  <a:lnTo>
                    <a:pt x="7325754" y="1280223"/>
                  </a:lnTo>
                  <a:lnTo>
                    <a:pt x="7330503" y="1282966"/>
                  </a:lnTo>
                  <a:lnTo>
                    <a:pt x="7334974" y="1287640"/>
                  </a:lnTo>
                  <a:lnTo>
                    <a:pt x="7333501" y="1291793"/>
                  </a:lnTo>
                  <a:lnTo>
                    <a:pt x="7341857" y="1288503"/>
                  </a:lnTo>
                  <a:lnTo>
                    <a:pt x="7375792" y="1300340"/>
                  </a:lnTo>
                  <a:lnTo>
                    <a:pt x="7378192" y="1293901"/>
                  </a:lnTo>
                  <a:lnTo>
                    <a:pt x="7385431" y="1291475"/>
                  </a:lnTo>
                  <a:lnTo>
                    <a:pt x="7386866" y="1302537"/>
                  </a:lnTo>
                  <a:lnTo>
                    <a:pt x="7398017" y="1300187"/>
                  </a:lnTo>
                  <a:lnTo>
                    <a:pt x="7405954" y="1299222"/>
                  </a:lnTo>
                  <a:lnTo>
                    <a:pt x="7413218" y="1299159"/>
                  </a:lnTo>
                  <a:lnTo>
                    <a:pt x="7419518" y="1299400"/>
                  </a:lnTo>
                  <a:lnTo>
                    <a:pt x="7424344" y="1297813"/>
                  </a:lnTo>
                  <a:lnTo>
                    <a:pt x="7427227" y="1292250"/>
                  </a:lnTo>
                  <a:close/>
                </a:path>
                <a:path w="8637270" h="2339340">
                  <a:moveTo>
                    <a:pt x="8637041" y="2325624"/>
                  </a:moveTo>
                  <a:lnTo>
                    <a:pt x="8636978" y="2318651"/>
                  </a:lnTo>
                  <a:lnTo>
                    <a:pt x="8635733" y="2311590"/>
                  </a:lnTo>
                  <a:lnTo>
                    <a:pt x="8633308" y="2304872"/>
                  </a:lnTo>
                  <a:lnTo>
                    <a:pt x="8629675" y="2298928"/>
                  </a:lnTo>
                  <a:lnTo>
                    <a:pt x="8627707" y="2304694"/>
                  </a:lnTo>
                  <a:lnTo>
                    <a:pt x="8624164" y="2300325"/>
                  </a:lnTo>
                  <a:lnTo>
                    <a:pt x="8624710" y="2299881"/>
                  </a:lnTo>
                  <a:lnTo>
                    <a:pt x="8627288" y="2292159"/>
                  </a:lnTo>
                  <a:lnTo>
                    <a:pt x="8621471" y="2294407"/>
                  </a:lnTo>
                  <a:lnTo>
                    <a:pt x="8612822" y="2299500"/>
                  </a:lnTo>
                  <a:lnTo>
                    <a:pt x="8605380" y="2305786"/>
                  </a:lnTo>
                  <a:lnTo>
                    <a:pt x="8597481" y="2311196"/>
                  </a:lnTo>
                  <a:lnTo>
                    <a:pt x="8587448" y="2313660"/>
                  </a:lnTo>
                  <a:lnTo>
                    <a:pt x="8595271" y="2315337"/>
                  </a:lnTo>
                  <a:lnTo>
                    <a:pt x="8593696" y="2321725"/>
                  </a:lnTo>
                  <a:lnTo>
                    <a:pt x="8599487" y="2331021"/>
                  </a:lnTo>
                  <a:lnTo>
                    <a:pt x="8610841" y="2338882"/>
                  </a:lnTo>
                  <a:lnTo>
                    <a:pt x="8615629" y="2338057"/>
                  </a:lnTo>
                  <a:lnTo>
                    <a:pt x="8617115" y="2329853"/>
                  </a:lnTo>
                  <a:lnTo>
                    <a:pt x="8616836" y="2320315"/>
                  </a:lnTo>
                  <a:lnTo>
                    <a:pt x="8616353" y="2315464"/>
                  </a:lnTo>
                  <a:lnTo>
                    <a:pt x="8615362" y="2307399"/>
                  </a:lnTo>
                  <a:lnTo>
                    <a:pt x="8623960" y="2300490"/>
                  </a:lnTo>
                  <a:lnTo>
                    <a:pt x="8625053" y="2307044"/>
                  </a:lnTo>
                  <a:lnTo>
                    <a:pt x="8625535" y="2315184"/>
                  </a:lnTo>
                  <a:lnTo>
                    <a:pt x="8628113" y="2323617"/>
                  </a:lnTo>
                  <a:lnTo>
                    <a:pt x="8637041" y="232562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6" name="object 146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4446969" y="3604568"/>
              <a:ext cx="337785" cy="142171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8839403" y="5647756"/>
              <a:ext cx="133470" cy="160188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8733574" y="5824575"/>
              <a:ext cx="247650" cy="516255"/>
            </a:xfrm>
            <a:custGeom>
              <a:avLst/>
              <a:gdLst/>
              <a:ahLst/>
              <a:cxnLst/>
              <a:rect l="l" t="t" r="r" b="b"/>
              <a:pathLst>
                <a:path w="247650" h="516254">
                  <a:moveTo>
                    <a:pt x="86779" y="254838"/>
                  </a:moveTo>
                  <a:lnTo>
                    <a:pt x="83972" y="238772"/>
                  </a:lnTo>
                  <a:lnTo>
                    <a:pt x="78930" y="233946"/>
                  </a:lnTo>
                  <a:lnTo>
                    <a:pt x="64846" y="200012"/>
                  </a:lnTo>
                  <a:lnTo>
                    <a:pt x="61328" y="187617"/>
                  </a:lnTo>
                  <a:lnTo>
                    <a:pt x="59385" y="175336"/>
                  </a:lnTo>
                  <a:lnTo>
                    <a:pt x="56438" y="163398"/>
                  </a:lnTo>
                  <a:lnTo>
                    <a:pt x="49860" y="152095"/>
                  </a:lnTo>
                  <a:lnTo>
                    <a:pt x="47739" y="149593"/>
                  </a:lnTo>
                  <a:lnTo>
                    <a:pt x="45199" y="147218"/>
                  </a:lnTo>
                  <a:lnTo>
                    <a:pt x="38836" y="144386"/>
                  </a:lnTo>
                  <a:lnTo>
                    <a:pt x="38341" y="148386"/>
                  </a:lnTo>
                  <a:lnTo>
                    <a:pt x="34632" y="145808"/>
                  </a:lnTo>
                  <a:lnTo>
                    <a:pt x="29019" y="140360"/>
                  </a:lnTo>
                  <a:lnTo>
                    <a:pt x="27063" y="134607"/>
                  </a:lnTo>
                  <a:lnTo>
                    <a:pt x="28486" y="128739"/>
                  </a:lnTo>
                  <a:lnTo>
                    <a:pt x="33032" y="122936"/>
                  </a:lnTo>
                  <a:lnTo>
                    <a:pt x="39141" y="117157"/>
                  </a:lnTo>
                  <a:lnTo>
                    <a:pt x="34747" y="111252"/>
                  </a:lnTo>
                  <a:lnTo>
                    <a:pt x="30734" y="101282"/>
                  </a:lnTo>
                  <a:lnTo>
                    <a:pt x="28981" y="99822"/>
                  </a:lnTo>
                  <a:lnTo>
                    <a:pt x="29044" y="91008"/>
                  </a:lnTo>
                  <a:lnTo>
                    <a:pt x="33185" y="85966"/>
                  </a:lnTo>
                  <a:lnTo>
                    <a:pt x="27292" y="75158"/>
                  </a:lnTo>
                  <a:lnTo>
                    <a:pt x="21602" y="73418"/>
                  </a:lnTo>
                  <a:lnTo>
                    <a:pt x="23266" y="65417"/>
                  </a:lnTo>
                  <a:lnTo>
                    <a:pt x="24231" y="57988"/>
                  </a:lnTo>
                  <a:lnTo>
                    <a:pt x="23672" y="52057"/>
                  </a:lnTo>
                  <a:lnTo>
                    <a:pt x="21767" y="46278"/>
                  </a:lnTo>
                  <a:lnTo>
                    <a:pt x="16141" y="33451"/>
                  </a:lnTo>
                  <a:lnTo>
                    <a:pt x="13843" y="27254"/>
                  </a:lnTo>
                  <a:lnTo>
                    <a:pt x="12306" y="20878"/>
                  </a:lnTo>
                  <a:lnTo>
                    <a:pt x="11722" y="10452"/>
                  </a:lnTo>
                  <a:lnTo>
                    <a:pt x="10464" y="4140"/>
                  </a:lnTo>
                  <a:lnTo>
                    <a:pt x="8204" y="0"/>
                  </a:lnTo>
                  <a:lnTo>
                    <a:pt x="4876" y="2413"/>
                  </a:lnTo>
                  <a:lnTo>
                    <a:pt x="3073" y="12458"/>
                  </a:lnTo>
                  <a:lnTo>
                    <a:pt x="3937" y="24904"/>
                  </a:lnTo>
                  <a:lnTo>
                    <a:pt x="4051" y="37007"/>
                  </a:lnTo>
                  <a:lnTo>
                    <a:pt x="0" y="46024"/>
                  </a:lnTo>
                  <a:lnTo>
                    <a:pt x="5283" y="48590"/>
                  </a:lnTo>
                  <a:lnTo>
                    <a:pt x="5664" y="41554"/>
                  </a:lnTo>
                  <a:lnTo>
                    <a:pt x="6540" y="38277"/>
                  </a:lnTo>
                  <a:lnTo>
                    <a:pt x="8102" y="34417"/>
                  </a:lnTo>
                  <a:lnTo>
                    <a:pt x="8750" y="43522"/>
                  </a:lnTo>
                  <a:lnTo>
                    <a:pt x="6413" y="52705"/>
                  </a:lnTo>
                  <a:lnTo>
                    <a:pt x="3289" y="61912"/>
                  </a:lnTo>
                  <a:lnTo>
                    <a:pt x="1638" y="71069"/>
                  </a:lnTo>
                  <a:lnTo>
                    <a:pt x="2578" y="80314"/>
                  </a:lnTo>
                  <a:lnTo>
                    <a:pt x="5194" y="88226"/>
                  </a:lnTo>
                  <a:lnTo>
                    <a:pt x="8585" y="95821"/>
                  </a:lnTo>
                  <a:lnTo>
                    <a:pt x="11836" y="104089"/>
                  </a:lnTo>
                  <a:lnTo>
                    <a:pt x="11709" y="111061"/>
                  </a:lnTo>
                  <a:lnTo>
                    <a:pt x="5461" y="121589"/>
                  </a:lnTo>
                  <a:lnTo>
                    <a:pt x="6261" y="127482"/>
                  </a:lnTo>
                  <a:lnTo>
                    <a:pt x="10007" y="134835"/>
                  </a:lnTo>
                  <a:lnTo>
                    <a:pt x="13131" y="142417"/>
                  </a:lnTo>
                  <a:lnTo>
                    <a:pt x="18808" y="157924"/>
                  </a:lnTo>
                  <a:lnTo>
                    <a:pt x="22339" y="164706"/>
                  </a:lnTo>
                  <a:lnTo>
                    <a:pt x="27114" y="170548"/>
                  </a:lnTo>
                  <a:lnTo>
                    <a:pt x="32715" y="175666"/>
                  </a:lnTo>
                  <a:lnTo>
                    <a:pt x="38696" y="180251"/>
                  </a:lnTo>
                  <a:lnTo>
                    <a:pt x="43586" y="185635"/>
                  </a:lnTo>
                  <a:lnTo>
                    <a:pt x="45834" y="191871"/>
                  </a:lnTo>
                  <a:lnTo>
                    <a:pt x="48196" y="205752"/>
                  </a:lnTo>
                  <a:lnTo>
                    <a:pt x="51460" y="211797"/>
                  </a:lnTo>
                  <a:lnTo>
                    <a:pt x="56197" y="217246"/>
                  </a:lnTo>
                  <a:lnTo>
                    <a:pt x="60058" y="222859"/>
                  </a:lnTo>
                  <a:lnTo>
                    <a:pt x="60718" y="229425"/>
                  </a:lnTo>
                  <a:lnTo>
                    <a:pt x="60083" y="232079"/>
                  </a:lnTo>
                  <a:lnTo>
                    <a:pt x="57531" y="234530"/>
                  </a:lnTo>
                  <a:lnTo>
                    <a:pt x="56388" y="237020"/>
                  </a:lnTo>
                  <a:lnTo>
                    <a:pt x="56032" y="240436"/>
                  </a:lnTo>
                  <a:lnTo>
                    <a:pt x="60248" y="241465"/>
                  </a:lnTo>
                  <a:lnTo>
                    <a:pt x="58775" y="245275"/>
                  </a:lnTo>
                  <a:lnTo>
                    <a:pt x="63614" y="239903"/>
                  </a:lnTo>
                  <a:lnTo>
                    <a:pt x="70891" y="244729"/>
                  </a:lnTo>
                  <a:lnTo>
                    <a:pt x="77635" y="254571"/>
                  </a:lnTo>
                  <a:lnTo>
                    <a:pt x="86779" y="254838"/>
                  </a:lnTo>
                  <a:close/>
                </a:path>
                <a:path w="247650" h="516254">
                  <a:moveTo>
                    <a:pt x="247497" y="508736"/>
                  </a:moveTo>
                  <a:lnTo>
                    <a:pt x="245516" y="498919"/>
                  </a:lnTo>
                  <a:lnTo>
                    <a:pt x="241541" y="489496"/>
                  </a:lnTo>
                  <a:lnTo>
                    <a:pt x="237070" y="483641"/>
                  </a:lnTo>
                  <a:lnTo>
                    <a:pt x="232664" y="482841"/>
                  </a:lnTo>
                  <a:lnTo>
                    <a:pt x="231203" y="477481"/>
                  </a:lnTo>
                  <a:lnTo>
                    <a:pt x="231000" y="465594"/>
                  </a:lnTo>
                  <a:lnTo>
                    <a:pt x="229882" y="460641"/>
                  </a:lnTo>
                  <a:lnTo>
                    <a:pt x="230009" y="455612"/>
                  </a:lnTo>
                  <a:lnTo>
                    <a:pt x="227787" y="444779"/>
                  </a:lnTo>
                  <a:lnTo>
                    <a:pt x="230695" y="442976"/>
                  </a:lnTo>
                  <a:lnTo>
                    <a:pt x="230886" y="437591"/>
                  </a:lnTo>
                  <a:lnTo>
                    <a:pt x="229450" y="429196"/>
                  </a:lnTo>
                  <a:lnTo>
                    <a:pt x="226885" y="421640"/>
                  </a:lnTo>
                  <a:lnTo>
                    <a:pt x="226733" y="414312"/>
                  </a:lnTo>
                  <a:lnTo>
                    <a:pt x="232575" y="406641"/>
                  </a:lnTo>
                  <a:lnTo>
                    <a:pt x="236143" y="401497"/>
                  </a:lnTo>
                  <a:lnTo>
                    <a:pt x="237896" y="394474"/>
                  </a:lnTo>
                  <a:lnTo>
                    <a:pt x="238061" y="387083"/>
                  </a:lnTo>
                  <a:lnTo>
                    <a:pt x="236931" y="380860"/>
                  </a:lnTo>
                  <a:lnTo>
                    <a:pt x="233121" y="373075"/>
                  </a:lnTo>
                  <a:lnTo>
                    <a:pt x="228892" y="366674"/>
                  </a:lnTo>
                  <a:lnTo>
                    <a:pt x="225907" y="359854"/>
                  </a:lnTo>
                  <a:lnTo>
                    <a:pt x="225818" y="350812"/>
                  </a:lnTo>
                  <a:lnTo>
                    <a:pt x="226885" y="344754"/>
                  </a:lnTo>
                  <a:lnTo>
                    <a:pt x="223520" y="341680"/>
                  </a:lnTo>
                  <a:lnTo>
                    <a:pt x="223520" y="330365"/>
                  </a:lnTo>
                  <a:lnTo>
                    <a:pt x="224396" y="324891"/>
                  </a:lnTo>
                  <a:lnTo>
                    <a:pt x="223177" y="319062"/>
                  </a:lnTo>
                  <a:lnTo>
                    <a:pt x="220510" y="310896"/>
                  </a:lnTo>
                  <a:lnTo>
                    <a:pt x="215544" y="300824"/>
                  </a:lnTo>
                  <a:lnTo>
                    <a:pt x="208978" y="292188"/>
                  </a:lnTo>
                  <a:lnTo>
                    <a:pt x="201510" y="288315"/>
                  </a:lnTo>
                  <a:lnTo>
                    <a:pt x="197573" y="291642"/>
                  </a:lnTo>
                  <a:lnTo>
                    <a:pt x="197116" y="299605"/>
                  </a:lnTo>
                  <a:lnTo>
                    <a:pt x="198450" y="308305"/>
                  </a:lnTo>
                  <a:lnTo>
                    <a:pt x="199910" y="313817"/>
                  </a:lnTo>
                  <a:lnTo>
                    <a:pt x="201993" y="319455"/>
                  </a:lnTo>
                  <a:lnTo>
                    <a:pt x="207848" y="322694"/>
                  </a:lnTo>
                  <a:lnTo>
                    <a:pt x="212217" y="333730"/>
                  </a:lnTo>
                  <a:lnTo>
                    <a:pt x="206908" y="337870"/>
                  </a:lnTo>
                  <a:lnTo>
                    <a:pt x="207797" y="343585"/>
                  </a:lnTo>
                  <a:lnTo>
                    <a:pt x="208635" y="351586"/>
                  </a:lnTo>
                  <a:lnTo>
                    <a:pt x="209423" y="367411"/>
                  </a:lnTo>
                  <a:lnTo>
                    <a:pt x="210553" y="375450"/>
                  </a:lnTo>
                  <a:lnTo>
                    <a:pt x="212636" y="385673"/>
                  </a:lnTo>
                  <a:lnTo>
                    <a:pt x="209816" y="390055"/>
                  </a:lnTo>
                  <a:lnTo>
                    <a:pt x="201891" y="403301"/>
                  </a:lnTo>
                  <a:lnTo>
                    <a:pt x="195249" y="412991"/>
                  </a:lnTo>
                  <a:lnTo>
                    <a:pt x="199631" y="418528"/>
                  </a:lnTo>
                  <a:lnTo>
                    <a:pt x="210058" y="450545"/>
                  </a:lnTo>
                  <a:lnTo>
                    <a:pt x="209702" y="459638"/>
                  </a:lnTo>
                  <a:lnTo>
                    <a:pt x="210299" y="468388"/>
                  </a:lnTo>
                  <a:lnTo>
                    <a:pt x="213487" y="475475"/>
                  </a:lnTo>
                  <a:lnTo>
                    <a:pt x="216776" y="479298"/>
                  </a:lnTo>
                  <a:lnTo>
                    <a:pt x="221564" y="477634"/>
                  </a:lnTo>
                  <a:lnTo>
                    <a:pt x="220751" y="489673"/>
                  </a:lnTo>
                  <a:lnTo>
                    <a:pt x="218236" y="494538"/>
                  </a:lnTo>
                  <a:lnTo>
                    <a:pt x="218605" y="499478"/>
                  </a:lnTo>
                  <a:lnTo>
                    <a:pt x="221170" y="506260"/>
                  </a:lnTo>
                  <a:lnTo>
                    <a:pt x="225729" y="507352"/>
                  </a:lnTo>
                  <a:lnTo>
                    <a:pt x="229793" y="503834"/>
                  </a:lnTo>
                  <a:lnTo>
                    <a:pt x="230898" y="496747"/>
                  </a:lnTo>
                  <a:lnTo>
                    <a:pt x="245999" y="515721"/>
                  </a:lnTo>
                  <a:lnTo>
                    <a:pt x="247497" y="508736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9" name="object 149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9728934" y="3499103"/>
              <a:ext cx="99172" cy="133347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0274949" y="3496275"/>
              <a:ext cx="200163" cy="87537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1252790" y="3097317"/>
              <a:ext cx="139297" cy="191661"/>
            </a:xfrm>
            <a:prstGeom prst="rect">
              <a:avLst/>
            </a:prstGeom>
          </p:spPr>
        </p:pic>
        <p:sp>
          <p:nvSpPr>
            <p:cNvPr id="152" name="object 152"/>
            <p:cNvSpPr/>
            <p:nvPr/>
          </p:nvSpPr>
          <p:spPr>
            <a:xfrm>
              <a:off x="2375700" y="2624467"/>
              <a:ext cx="9775190" cy="2018030"/>
            </a:xfrm>
            <a:custGeom>
              <a:avLst/>
              <a:gdLst/>
              <a:ahLst/>
              <a:cxnLst/>
              <a:rect l="l" t="t" r="r" b="b"/>
              <a:pathLst>
                <a:path w="9775190" h="2018029">
                  <a:moveTo>
                    <a:pt x="26936" y="380441"/>
                  </a:moveTo>
                  <a:lnTo>
                    <a:pt x="19177" y="376847"/>
                  </a:lnTo>
                  <a:lnTo>
                    <a:pt x="12954" y="372770"/>
                  </a:lnTo>
                  <a:lnTo>
                    <a:pt x="4102" y="375412"/>
                  </a:lnTo>
                  <a:lnTo>
                    <a:pt x="0" y="379095"/>
                  </a:lnTo>
                  <a:lnTo>
                    <a:pt x="2844" y="382638"/>
                  </a:lnTo>
                  <a:lnTo>
                    <a:pt x="8547" y="385940"/>
                  </a:lnTo>
                  <a:lnTo>
                    <a:pt x="13004" y="388950"/>
                  </a:lnTo>
                  <a:lnTo>
                    <a:pt x="11684" y="390232"/>
                  </a:lnTo>
                  <a:lnTo>
                    <a:pt x="10274" y="391401"/>
                  </a:lnTo>
                  <a:lnTo>
                    <a:pt x="8750" y="392430"/>
                  </a:lnTo>
                  <a:lnTo>
                    <a:pt x="11226" y="391248"/>
                  </a:lnTo>
                  <a:lnTo>
                    <a:pt x="16713" y="390588"/>
                  </a:lnTo>
                  <a:lnTo>
                    <a:pt x="17411" y="383527"/>
                  </a:lnTo>
                  <a:lnTo>
                    <a:pt x="25209" y="383692"/>
                  </a:lnTo>
                  <a:lnTo>
                    <a:pt x="26936" y="380441"/>
                  </a:lnTo>
                  <a:close/>
                </a:path>
                <a:path w="9775190" h="2018029">
                  <a:moveTo>
                    <a:pt x="190563" y="300710"/>
                  </a:moveTo>
                  <a:lnTo>
                    <a:pt x="176542" y="300431"/>
                  </a:lnTo>
                  <a:lnTo>
                    <a:pt x="169443" y="300710"/>
                  </a:lnTo>
                  <a:lnTo>
                    <a:pt x="162598" y="301498"/>
                  </a:lnTo>
                  <a:lnTo>
                    <a:pt x="155232" y="302729"/>
                  </a:lnTo>
                  <a:lnTo>
                    <a:pt x="148450" y="305866"/>
                  </a:lnTo>
                  <a:lnTo>
                    <a:pt x="130213" y="307809"/>
                  </a:lnTo>
                  <a:lnTo>
                    <a:pt x="119634" y="309422"/>
                  </a:lnTo>
                  <a:lnTo>
                    <a:pt x="109880" y="313029"/>
                  </a:lnTo>
                  <a:lnTo>
                    <a:pt x="101587" y="320065"/>
                  </a:lnTo>
                  <a:lnTo>
                    <a:pt x="108750" y="320725"/>
                  </a:lnTo>
                  <a:lnTo>
                    <a:pt x="115722" y="319303"/>
                  </a:lnTo>
                  <a:lnTo>
                    <a:pt x="122669" y="317271"/>
                  </a:lnTo>
                  <a:lnTo>
                    <a:pt x="129717" y="316077"/>
                  </a:lnTo>
                  <a:lnTo>
                    <a:pt x="137096" y="315785"/>
                  </a:lnTo>
                  <a:lnTo>
                    <a:pt x="147345" y="318668"/>
                  </a:lnTo>
                  <a:lnTo>
                    <a:pt x="153809" y="313867"/>
                  </a:lnTo>
                  <a:lnTo>
                    <a:pt x="148437" y="315353"/>
                  </a:lnTo>
                  <a:lnTo>
                    <a:pt x="148615" y="314807"/>
                  </a:lnTo>
                  <a:lnTo>
                    <a:pt x="158623" y="310146"/>
                  </a:lnTo>
                  <a:lnTo>
                    <a:pt x="163131" y="308660"/>
                  </a:lnTo>
                  <a:lnTo>
                    <a:pt x="175374" y="305333"/>
                  </a:lnTo>
                  <a:lnTo>
                    <a:pt x="183197" y="303771"/>
                  </a:lnTo>
                  <a:lnTo>
                    <a:pt x="190563" y="300710"/>
                  </a:lnTo>
                  <a:close/>
                </a:path>
                <a:path w="9775190" h="2018029">
                  <a:moveTo>
                    <a:pt x="1588046" y="27178"/>
                  </a:moveTo>
                  <a:lnTo>
                    <a:pt x="1579372" y="29006"/>
                  </a:lnTo>
                  <a:lnTo>
                    <a:pt x="1583956" y="29400"/>
                  </a:lnTo>
                  <a:lnTo>
                    <a:pt x="1588046" y="27178"/>
                  </a:lnTo>
                  <a:close/>
                </a:path>
                <a:path w="9775190" h="2018029">
                  <a:moveTo>
                    <a:pt x="1617573" y="50292"/>
                  </a:moveTo>
                  <a:lnTo>
                    <a:pt x="1617065" y="50406"/>
                  </a:lnTo>
                  <a:lnTo>
                    <a:pt x="1617573" y="50292"/>
                  </a:lnTo>
                  <a:close/>
                </a:path>
                <a:path w="9775190" h="2018029">
                  <a:moveTo>
                    <a:pt x="1624025" y="2019"/>
                  </a:moveTo>
                  <a:lnTo>
                    <a:pt x="1620405" y="3492"/>
                  </a:lnTo>
                  <a:lnTo>
                    <a:pt x="1620558" y="3543"/>
                  </a:lnTo>
                  <a:lnTo>
                    <a:pt x="1624025" y="2019"/>
                  </a:lnTo>
                  <a:close/>
                </a:path>
                <a:path w="9775190" h="2018029">
                  <a:moveTo>
                    <a:pt x="1625193" y="47688"/>
                  </a:moveTo>
                  <a:lnTo>
                    <a:pt x="1621066" y="49123"/>
                  </a:lnTo>
                  <a:lnTo>
                    <a:pt x="1617573" y="50292"/>
                  </a:lnTo>
                  <a:lnTo>
                    <a:pt x="1619859" y="49771"/>
                  </a:lnTo>
                  <a:lnTo>
                    <a:pt x="1622577" y="48869"/>
                  </a:lnTo>
                  <a:lnTo>
                    <a:pt x="1625193" y="47688"/>
                  </a:lnTo>
                  <a:close/>
                </a:path>
                <a:path w="9775190" h="2018029">
                  <a:moveTo>
                    <a:pt x="1665033" y="14808"/>
                  </a:moveTo>
                  <a:lnTo>
                    <a:pt x="1636712" y="24333"/>
                  </a:lnTo>
                  <a:lnTo>
                    <a:pt x="1640662" y="23698"/>
                  </a:lnTo>
                  <a:lnTo>
                    <a:pt x="1632356" y="25857"/>
                  </a:lnTo>
                  <a:lnTo>
                    <a:pt x="1623771" y="27774"/>
                  </a:lnTo>
                  <a:lnTo>
                    <a:pt x="1615097" y="29019"/>
                  </a:lnTo>
                  <a:lnTo>
                    <a:pt x="1606537" y="29108"/>
                  </a:lnTo>
                  <a:lnTo>
                    <a:pt x="1601520" y="28740"/>
                  </a:lnTo>
                  <a:lnTo>
                    <a:pt x="1596720" y="27825"/>
                  </a:lnTo>
                  <a:lnTo>
                    <a:pt x="1589455" y="29489"/>
                  </a:lnTo>
                  <a:lnTo>
                    <a:pt x="1577301" y="29438"/>
                  </a:lnTo>
                  <a:lnTo>
                    <a:pt x="1579372" y="29006"/>
                  </a:lnTo>
                  <a:lnTo>
                    <a:pt x="1570507" y="28257"/>
                  </a:lnTo>
                  <a:lnTo>
                    <a:pt x="1567154" y="24853"/>
                  </a:lnTo>
                  <a:lnTo>
                    <a:pt x="1575257" y="22936"/>
                  </a:lnTo>
                  <a:lnTo>
                    <a:pt x="1583905" y="20269"/>
                  </a:lnTo>
                  <a:lnTo>
                    <a:pt x="1592478" y="17272"/>
                  </a:lnTo>
                  <a:lnTo>
                    <a:pt x="1600365" y="14389"/>
                  </a:lnTo>
                  <a:lnTo>
                    <a:pt x="1608328" y="12319"/>
                  </a:lnTo>
                  <a:lnTo>
                    <a:pt x="1616544" y="10960"/>
                  </a:lnTo>
                  <a:lnTo>
                    <a:pt x="1624622" y="9182"/>
                  </a:lnTo>
                  <a:lnTo>
                    <a:pt x="1632153" y="5892"/>
                  </a:lnTo>
                  <a:lnTo>
                    <a:pt x="1628178" y="5029"/>
                  </a:lnTo>
                  <a:lnTo>
                    <a:pt x="1623021" y="4368"/>
                  </a:lnTo>
                  <a:lnTo>
                    <a:pt x="1622691" y="4254"/>
                  </a:lnTo>
                  <a:lnTo>
                    <a:pt x="1620558" y="3543"/>
                  </a:lnTo>
                  <a:lnTo>
                    <a:pt x="1618919" y="4254"/>
                  </a:lnTo>
                  <a:lnTo>
                    <a:pt x="1613090" y="0"/>
                  </a:lnTo>
                  <a:lnTo>
                    <a:pt x="1603108" y="1612"/>
                  </a:lnTo>
                  <a:lnTo>
                    <a:pt x="1598625" y="3238"/>
                  </a:lnTo>
                  <a:lnTo>
                    <a:pt x="1584579" y="4533"/>
                  </a:lnTo>
                  <a:lnTo>
                    <a:pt x="1575244" y="5613"/>
                  </a:lnTo>
                  <a:lnTo>
                    <a:pt x="1565973" y="7112"/>
                  </a:lnTo>
                  <a:lnTo>
                    <a:pt x="1556880" y="9283"/>
                  </a:lnTo>
                  <a:lnTo>
                    <a:pt x="1549476" y="11442"/>
                  </a:lnTo>
                  <a:lnTo>
                    <a:pt x="1542161" y="13423"/>
                  </a:lnTo>
                  <a:lnTo>
                    <a:pt x="1534769" y="14998"/>
                  </a:lnTo>
                  <a:lnTo>
                    <a:pt x="1527124" y="15938"/>
                  </a:lnTo>
                  <a:lnTo>
                    <a:pt x="1520075" y="16421"/>
                  </a:lnTo>
                  <a:lnTo>
                    <a:pt x="1513700" y="19837"/>
                  </a:lnTo>
                  <a:lnTo>
                    <a:pt x="1467523" y="25971"/>
                  </a:lnTo>
                  <a:lnTo>
                    <a:pt x="1454111" y="29197"/>
                  </a:lnTo>
                  <a:lnTo>
                    <a:pt x="1446936" y="30492"/>
                  </a:lnTo>
                  <a:lnTo>
                    <a:pt x="1439125" y="30975"/>
                  </a:lnTo>
                  <a:lnTo>
                    <a:pt x="1431264" y="30949"/>
                  </a:lnTo>
                  <a:lnTo>
                    <a:pt x="1423924" y="30695"/>
                  </a:lnTo>
                  <a:lnTo>
                    <a:pt x="1418640" y="31851"/>
                  </a:lnTo>
                  <a:lnTo>
                    <a:pt x="1413522" y="35102"/>
                  </a:lnTo>
                  <a:lnTo>
                    <a:pt x="1410919" y="39624"/>
                  </a:lnTo>
                  <a:lnTo>
                    <a:pt x="1413154" y="44577"/>
                  </a:lnTo>
                  <a:lnTo>
                    <a:pt x="1416380" y="39306"/>
                  </a:lnTo>
                  <a:lnTo>
                    <a:pt x="1417421" y="44513"/>
                  </a:lnTo>
                  <a:lnTo>
                    <a:pt x="1424076" y="41287"/>
                  </a:lnTo>
                  <a:lnTo>
                    <a:pt x="1425409" y="39306"/>
                  </a:lnTo>
                  <a:lnTo>
                    <a:pt x="1425956" y="38506"/>
                  </a:lnTo>
                  <a:lnTo>
                    <a:pt x="1430997" y="34391"/>
                  </a:lnTo>
                  <a:lnTo>
                    <a:pt x="1439964" y="33451"/>
                  </a:lnTo>
                  <a:lnTo>
                    <a:pt x="1442796" y="35712"/>
                  </a:lnTo>
                  <a:lnTo>
                    <a:pt x="1449133" y="36588"/>
                  </a:lnTo>
                  <a:lnTo>
                    <a:pt x="1458912" y="35890"/>
                  </a:lnTo>
                  <a:lnTo>
                    <a:pt x="1467624" y="36169"/>
                  </a:lnTo>
                  <a:lnTo>
                    <a:pt x="1470799" y="39928"/>
                  </a:lnTo>
                  <a:lnTo>
                    <a:pt x="1477645" y="35890"/>
                  </a:lnTo>
                  <a:lnTo>
                    <a:pt x="1477962" y="35712"/>
                  </a:lnTo>
                  <a:lnTo>
                    <a:pt x="1483804" y="33451"/>
                  </a:lnTo>
                  <a:lnTo>
                    <a:pt x="1484287" y="33261"/>
                  </a:lnTo>
                  <a:lnTo>
                    <a:pt x="1491056" y="32105"/>
                  </a:lnTo>
                  <a:lnTo>
                    <a:pt x="1499438" y="31813"/>
                  </a:lnTo>
                  <a:lnTo>
                    <a:pt x="1504607" y="31800"/>
                  </a:lnTo>
                  <a:lnTo>
                    <a:pt x="1506956" y="30975"/>
                  </a:lnTo>
                  <a:lnTo>
                    <a:pt x="1510258" y="29832"/>
                  </a:lnTo>
                  <a:lnTo>
                    <a:pt x="1519923" y="33629"/>
                  </a:lnTo>
                  <a:lnTo>
                    <a:pt x="1521561" y="38811"/>
                  </a:lnTo>
                  <a:lnTo>
                    <a:pt x="1526133" y="40703"/>
                  </a:lnTo>
                  <a:lnTo>
                    <a:pt x="1514525" y="44780"/>
                  </a:lnTo>
                  <a:lnTo>
                    <a:pt x="1502206" y="44513"/>
                  </a:lnTo>
                  <a:lnTo>
                    <a:pt x="1489671" y="43103"/>
                  </a:lnTo>
                  <a:lnTo>
                    <a:pt x="1477391" y="43802"/>
                  </a:lnTo>
                  <a:lnTo>
                    <a:pt x="1481035" y="45986"/>
                  </a:lnTo>
                  <a:lnTo>
                    <a:pt x="1486344" y="45986"/>
                  </a:lnTo>
                  <a:lnTo>
                    <a:pt x="1487830" y="50761"/>
                  </a:lnTo>
                  <a:lnTo>
                    <a:pt x="1480756" y="53860"/>
                  </a:lnTo>
                  <a:lnTo>
                    <a:pt x="1474177" y="57404"/>
                  </a:lnTo>
                  <a:lnTo>
                    <a:pt x="1461655" y="59347"/>
                  </a:lnTo>
                  <a:lnTo>
                    <a:pt x="1454823" y="59601"/>
                  </a:lnTo>
                  <a:lnTo>
                    <a:pt x="1446631" y="67335"/>
                  </a:lnTo>
                  <a:lnTo>
                    <a:pt x="1450251" y="69748"/>
                  </a:lnTo>
                  <a:lnTo>
                    <a:pt x="1434388" y="74193"/>
                  </a:lnTo>
                  <a:lnTo>
                    <a:pt x="1425536" y="72809"/>
                  </a:lnTo>
                  <a:lnTo>
                    <a:pt x="1418564" y="76695"/>
                  </a:lnTo>
                  <a:lnTo>
                    <a:pt x="1430515" y="81127"/>
                  </a:lnTo>
                  <a:lnTo>
                    <a:pt x="1445272" y="83502"/>
                  </a:lnTo>
                  <a:lnTo>
                    <a:pt x="1460169" y="83197"/>
                  </a:lnTo>
                  <a:lnTo>
                    <a:pt x="1472476" y="79552"/>
                  </a:lnTo>
                  <a:lnTo>
                    <a:pt x="1481797" y="74193"/>
                  </a:lnTo>
                  <a:lnTo>
                    <a:pt x="1486916" y="71247"/>
                  </a:lnTo>
                  <a:lnTo>
                    <a:pt x="1501267" y="63792"/>
                  </a:lnTo>
                  <a:lnTo>
                    <a:pt x="1516456" y="59143"/>
                  </a:lnTo>
                  <a:lnTo>
                    <a:pt x="1533474" y="59283"/>
                  </a:lnTo>
                  <a:lnTo>
                    <a:pt x="1526362" y="66598"/>
                  </a:lnTo>
                  <a:lnTo>
                    <a:pt x="1517002" y="71539"/>
                  </a:lnTo>
                  <a:lnTo>
                    <a:pt x="1506740" y="74968"/>
                  </a:lnTo>
                  <a:lnTo>
                    <a:pt x="1496885" y="77762"/>
                  </a:lnTo>
                  <a:lnTo>
                    <a:pt x="1490421" y="79692"/>
                  </a:lnTo>
                  <a:lnTo>
                    <a:pt x="1484490" y="82994"/>
                  </a:lnTo>
                  <a:lnTo>
                    <a:pt x="1476883" y="84175"/>
                  </a:lnTo>
                  <a:lnTo>
                    <a:pt x="1466557" y="88417"/>
                  </a:lnTo>
                  <a:lnTo>
                    <a:pt x="1477124" y="92189"/>
                  </a:lnTo>
                  <a:lnTo>
                    <a:pt x="1488363" y="85852"/>
                  </a:lnTo>
                  <a:lnTo>
                    <a:pt x="1507401" y="80416"/>
                  </a:lnTo>
                  <a:lnTo>
                    <a:pt x="1514195" y="78320"/>
                  </a:lnTo>
                  <a:lnTo>
                    <a:pt x="1520913" y="76009"/>
                  </a:lnTo>
                  <a:lnTo>
                    <a:pt x="1527594" y="73571"/>
                  </a:lnTo>
                  <a:lnTo>
                    <a:pt x="1534198" y="69684"/>
                  </a:lnTo>
                  <a:lnTo>
                    <a:pt x="1545043" y="68999"/>
                  </a:lnTo>
                  <a:lnTo>
                    <a:pt x="1552346" y="69291"/>
                  </a:lnTo>
                  <a:lnTo>
                    <a:pt x="1552346" y="68999"/>
                  </a:lnTo>
                  <a:lnTo>
                    <a:pt x="1552435" y="64211"/>
                  </a:lnTo>
                  <a:lnTo>
                    <a:pt x="1552435" y="63919"/>
                  </a:lnTo>
                  <a:lnTo>
                    <a:pt x="1549641" y="64211"/>
                  </a:lnTo>
                  <a:lnTo>
                    <a:pt x="1542821" y="61175"/>
                  </a:lnTo>
                  <a:lnTo>
                    <a:pt x="1545297" y="59143"/>
                  </a:lnTo>
                  <a:lnTo>
                    <a:pt x="1547025" y="57721"/>
                  </a:lnTo>
                  <a:lnTo>
                    <a:pt x="1558480" y="55626"/>
                  </a:lnTo>
                  <a:lnTo>
                    <a:pt x="1563662" y="53111"/>
                  </a:lnTo>
                  <a:lnTo>
                    <a:pt x="1553692" y="52133"/>
                  </a:lnTo>
                  <a:lnTo>
                    <a:pt x="1566125" y="50342"/>
                  </a:lnTo>
                  <a:lnTo>
                    <a:pt x="1572425" y="51066"/>
                  </a:lnTo>
                  <a:lnTo>
                    <a:pt x="1575765" y="50342"/>
                  </a:lnTo>
                  <a:lnTo>
                    <a:pt x="1576108" y="50266"/>
                  </a:lnTo>
                  <a:lnTo>
                    <a:pt x="1584909" y="50482"/>
                  </a:lnTo>
                  <a:lnTo>
                    <a:pt x="1587322" y="55295"/>
                  </a:lnTo>
                  <a:lnTo>
                    <a:pt x="1595615" y="57861"/>
                  </a:lnTo>
                  <a:lnTo>
                    <a:pt x="1601546" y="56337"/>
                  </a:lnTo>
                  <a:lnTo>
                    <a:pt x="1605661" y="55765"/>
                  </a:lnTo>
                  <a:lnTo>
                    <a:pt x="1610271" y="54978"/>
                  </a:lnTo>
                  <a:lnTo>
                    <a:pt x="1616557" y="53530"/>
                  </a:lnTo>
                  <a:lnTo>
                    <a:pt x="1620240" y="51866"/>
                  </a:lnTo>
                  <a:lnTo>
                    <a:pt x="1617687" y="50685"/>
                  </a:lnTo>
                  <a:lnTo>
                    <a:pt x="1617129" y="50431"/>
                  </a:lnTo>
                  <a:lnTo>
                    <a:pt x="1616367" y="50685"/>
                  </a:lnTo>
                  <a:lnTo>
                    <a:pt x="1615960" y="50266"/>
                  </a:lnTo>
                  <a:lnTo>
                    <a:pt x="1612811" y="46913"/>
                  </a:lnTo>
                  <a:lnTo>
                    <a:pt x="1618856" y="46164"/>
                  </a:lnTo>
                  <a:lnTo>
                    <a:pt x="1619237" y="45948"/>
                  </a:lnTo>
                  <a:lnTo>
                    <a:pt x="1621231" y="44780"/>
                  </a:lnTo>
                  <a:lnTo>
                    <a:pt x="1626654" y="41630"/>
                  </a:lnTo>
                  <a:lnTo>
                    <a:pt x="1632927" y="39954"/>
                  </a:lnTo>
                  <a:lnTo>
                    <a:pt x="1630146" y="37960"/>
                  </a:lnTo>
                  <a:lnTo>
                    <a:pt x="1633905" y="36245"/>
                  </a:lnTo>
                  <a:lnTo>
                    <a:pt x="1640078" y="34785"/>
                  </a:lnTo>
                  <a:lnTo>
                    <a:pt x="1644523" y="33515"/>
                  </a:lnTo>
                  <a:lnTo>
                    <a:pt x="1650695" y="30187"/>
                  </a:lnTo>
                  <a:lnTo>
                    <a:pt x="1650898" y="29832"/>
                  </a:lnTo>
                  <a:lnTo>
                    <a:pt x="1651088" y="29489"/>
                  </a:lnTo>
                  <a:lnTo>
                    <a:pt x="1651292" y="29108"/>
                  </a:lnTo>
                  <a:lnTo>
                    <a:pt x="1653362" y="25387"/>
                  </a:lnTo>
                  <a:lnTo>
                    <a:pt x="1653578" y="25006"/>
                  </a:lnTo>
                  <a:lnTo>
                    <a:pt x="1661172" y="23317"/>
                  </a:lnTo>
                  <a:lnTo>
                    <a:pt x="1656943" y="22834"/>
                  </a:lnTo>
                  <a:lnTo>
                    <a:pt x="1652905" y="25387"/>
                  </a:lnTo>
                  <a:lnTo>
                    <a:pt x="1649552" y="23698"/>
                  </a:lnTo>
                  <a:lnTo>
                    <a:pt x="1648790" y="23317"/>
                  </a:lnTo>
                  <a:lnTo>
                    <a:pt x="1653997" y="21043"/>
                  </a:lnTo>
                  <a:lnTo>
                    <a:pt x="1659001" y="17856"/>
                  </a:lnTo>
                  <a:lnTo>
                    <a:pt x="1664487" y="16764"/>
                  </a:lnTo>
                  <a:lnTo>
                    <a:pt x="1664652" y="16738"/>
                  </a:lnTo>
                  <a:lnTo>
                    <a:pt x="1659356" y="16764"/>
                  </a:lnTo>
                  <a:lnTo>
                    <a:pt x="1659483" y="16129"/>
                  </a:lnTo>
                  <a:lnTo>
                    <a:pt x="1665033" y="14808"/>
                  </a:lnTo>
                  <a:close/>
                </a:path>
                <a:path w="9775190" h="2018029">
                  <a:moveTo>
                    <a:pt x="1716405" y="188493"/>
                  </a:moveTo>
                  <a:lnTo>
                    <a:pt x="1715325" y="188810"/>
                  </a:lnTo>
                  <a:lnTo>
                    <a:pt x="1716405" y="188493"/>
                  </a:lnTo>
                  <a:close/>
                </a:path>
                <a:path w="9775190" h="2018029">
                  <a:moveTo>
                    <a:pt x="1723834" y="186969"/>
                  </a:moveTo>
                  <a:lnTo>
                    <a:pt x="1719656" y="187198"/>
                  </a:lnTo>
                  <a:lnTo>
                    <a:pt x="1716405" y="188493"/>
                  </a:lnTo>
                  <a:lnTo>
                    <a:pt x="1719529" y="187540"/>
                  </a:lnTo>
                  <a:lnTo>
                    <a:pt x="1723834" y="186969"/>
                  </a:lnTo>
                  <a:close/>
                </a:path>
                <a:path w="9775190" h="2018029">
                  <a:moveTo>
                    <a:pt x="1738096" y="176326"/>
                  </a:moveTo>
                  <a:lnTo>
                    <a:pt x="1733715" y="175247"/>
                  </a:lnTo>
                  <a:lnTo>
                    <a:pt x="1732013" y="177241"/>
                  </a:lnTo>
                  <a:lnTo>
                    <a:pt x="1732191" y="177177"/>
                  </a:lnTo>
                  <a:lnTo>
                    <a:pt x="1738096" y="176326"/>
                  </a:lnTo>
                  <a:close/>
                </a:path>
                <a:path w="9775190" h="2018029">
                  <a:moveTo>
                    <a:pt x="1748599" y="178066"/>
                  </a:moveTo>
                  <a:lnTo>
                    <a:pt x="1740750" y="175945"/>
                  </a:lnTo>
                  <a:lnTo>
                    <a:pt x="1738096" y="176326"/>
                  </a:lnTo>
                  <a:lnTo>
                    <a:pt x="1743316" y="177609"/>
                  </a:lnTo>
                  <a:lnTo>
                    <a:pt x="1748599" y="178066"/>
                  </a:lnTo>
                  <a:close/>
                </a:path>
                <a:path w="9775190" h="2018029">
                  <a:moveTo>
                    <a:pt x="1779549" y="175361"/>
                  </a:moveTo>
                  <a:lnTo>
                    <a:pt x="1775536" y="174129"/>
                  </a:lnTo>
                  <a:lnTo>
                    <a:pt x="1767065" y="171526"/>
                  </a:lnTo>
                  <a:lnTo>
                    <a:pt x="1752879" y="169545"/>
                  </a:lnTo>
                  <a:lnTo>
                    <a:pt x="1711439" y="174726"/>
                  </a:lnTo>
                  <a:lnTo>
                    <a:pt x="1672158" y="193649"/>
                  </a:lnTo>
                  <a:lnTo>
                    <a:pt x="1660271" y="198945"/>
                  </a:lnTo>
                  <a:lnTo>
                    <a:pt x="1648548" y="202590"/>
                  </a:lnTo>
                  <a:lnTo>
                    <a:pt x="1636585" y="205257"/>
                  </a:lnTo>
                  <a:lnTo>
                    <a:pt x="1616621" y="208953"/>
                  </a:lnTo>
                  <a:lnTo>
                    <a:pt x="1612074" y="207657"/>
                  </a:lnTo>
                  <a:lnTo>
                    <a:pt x="1610652" y="207264"/>
                  </a:lnTo>
                  <a:lnTo>
                    <a:pt x="1597329" y="207657"/>
                  </a:lnTo>
                  <a:lnTo>
                    <a:pt x="1599387" y="197142"/>
                  </a:lnTo>
                  <a:lnTo>
                    <a:pt x="1599476" y="196710"/>
                  </a:lnTo>
                  <a:lnTo>
                    <a:pt x="1592681" y="195478"/>
                  </a:lnTo>
                  <a:lnTo>
                    <a:pt x="1593024" y="194945"/>
                  </a:lnTo>
                  <a:lnTo>
                    <a:pt x="1594675" y="192544"/>
                  </a:lnTo>
                  <a:lnTo>
                    <a:pt x="1595386" y="191617"/>
                  </a:lnTo>
                  <a:lnTo>
                    <a:pt x="1585607" y="190538"/>
                  </a:lnTo>
                  <a:lnTo>
                    <a:pt x="1584058" y="194945"/>
                  </a:lnTo>
                  <a:lnTo>
                    <a:pt x="1574546" y="188125"/>
                  </a:lnTo>
                  <a:lnTo>
                    <a:pt x="1569872" y="184772"/>
                  </a:lnTo>
                  <a:lnTo>
                    <a:pt x="1564106" y="183857"/>
                  </a:lnTo>
                  <a:lnTo>
                    <a:pt x="1556054" y="179565"/>
                  </a:lnTo>
                  <a:lnTo>
                    <a:pt x="1560017" y="176796"/>
                  </a:lnTo>
                  <a:lnTo>
                    <a:pt x="1552257" y="176326"/>
                  </a:lnTo>
                  <a:lnTo>
                    <a:pt x="1549501" y="177812"/>
                  </a:lnTo>
                  <a:lnTo>
                    <a:pt x="1551355" y="185267"/>
                  </a:lnTo>
                  <a:lnTo>
                    <a:pt x="1558239" y="189941"/>
                  </a:lnTo>
                  <a:lnTo>
                    <a:pt x="1562506" y="188125"/>
                  </a:lnTo>
                  <a:lnTo>
                    <a:pt x="1561909" y="192341"/>
                  </a:lnTo>
                  <a:lnTo>
                    <a:pt x="1561820" y="192646"/>
                  </a:lnTo>
                  <a:lnTo>
                    <a:pt x="1559242" y="196837"/>
                  </a:lnTo>
                  <a:lnTo>
                    <a:pt x="1554772" y="198183"/>
                  </a:lnTo>
                  <a:lnTo>
                    <a:pt x="1562100" y="197142"/>
                  </a:lnTo>
                  <a:lnTo>
                    <a:pt x="1557159" y="205054"/>
                  </a:lnTo>
                  <a:lnTo>
                    <a:pt x="1559991" y="208902"/>
                  </a:lnTo>
                  <a:lnTo>
                    <a:pt x="1560931" y="213334"/>
                  </a:lnTo>
                  <a:lnTo>
                    <a:pt x="1534210" y="219748"/>
                  </a:lnTo>
                  <a:lnTo>
                    <a:pt x="1528330" y="220256"/>
                  </a:lnTo>
                  <a:lnTo>
                    <a:pt x="1522095" y="222516"/>
                  </a:lnTo>
                  <a:lnTo>
                    <a:pt x="1517802" y="224866"/>
                  </a:lnTo>
                  <a:lnTo>
                    <a:pt x="1515160" y="227863"/>
                  </a:lnTo>
                  <a:lnTo>
                    <a:pt x="1507502" y="234111"/>
                  </a:lnTo>
                  <a:lnTo>
                    <a:pt x="1502422" y="232410"/>
                  </a:lnTo>
                  <a:lnTo>
                    <a:pt x="1497901" y="234162"/>
                  </a:lnTo>
                  <a:lnTo>
                    <a:pt x="1499831" y="238036"/>
                  </a:lnTo>
                  <a:lnTo>
                    <a:pt x="1493266" y="240893"/>
                  </a:lnTo>
                  <a:lnTo>
                    <a:pt x="1487563" y="240245"/>
                  </a:lnTo>
                  <a:lnTo>
                    <a:pt x="1473936" y="236461"/>
                  </a:lnTo>
                  <a:lnTo>
                    <a:pt x="1473695" y="238379"/>
                  </a:lnTo>
                  <a:lnTo>
                    <a:pt x="1464157" y="243763"/>
                  </a:lnTo>
                  <a:lnTo>
                    <a:pt x="1458760" y="243573"/>
                  </a:lnTo>
                  <a:lnTo>
                    <a:pt x="1448879" y="245351"/>
                  </a:lnTo>
                  <a:lnTo>
                    <a:pt x="1446060" y="237680"/>
                  </a:lnTo>
                  <a:lnTo>
                    <a:pt x="1440637" y="238036"/>
                  </a:lnTo>
                  <a:lnTo>
                    <a:pt x="1446530" y="239280"/>
                  </a:lnTo>
                  <a:lnTo>
                    <a:pt x="1443901" y="245681"/>
                  </a:lnTo>
                  <a:lnTo>
                    <a:pt x="1451495" y="250863"/>
                  </a:lnTo>
                  <a:lnTo>
                    <a:pt x="1456994" y="249377"/>
                  </a:lnTo>
                  <a:lnTo>
                    <a:pt x="1460906" y="249555"/>
                  </a:lnTo>
                  <a:lnTo>
                    <a:pt x="1467840" y="251002"/>
                  </a:lnTo>
                  <a:lnTo>
                    <a:pt x="1474292" y="253644"/>
                  </a:lnTo>
                  <a:lnTo>
                    <a:pt x="1480870" y="256019"/>
                  </a:lnTo>
                  <a:lnTo>
                    <a:pt x="1488236" y="256603"/>
                  </a:lnTo>
                  <a:lnTo>
                    <a:pt x="1500962" y="258406"/>
                  </a:lnTo>
                  <a:lnTo>
                    <a:pt x="1515186" y="256298"/>
                  </a:lnTo>
                  <a:lnTo>
                    <a:pt x="1529473" y="252780"/>
                  </a:lnTo>
                  <a:lnTo>
                    <a:pt x="1542376" y="250342"/>
                  </a:lnTo>
                  <a:lnTo>
                    <a:pt x="1549209" y="249707"/>
                  </a:lnTo>
                  <a:lnTo>
                    <a:pt x="1559382" y="252336"/>
                  </a:lnTo>
                  <a:lnTo>
                    <a:pt x="1561388" y="249707"/>
                  </a:lnTo>
                  <a:lnTo>
                    <a:pt x="1561642" y="249377"/>
                  </a:lnTo>
                  <a:lnTo>
                    <a:pt x="1564716" y="245351"/>
                  </a:lnTo>
                  <a:lnTo>
                    <a:pt x="1565935" y="243763"/>
                  </a:lnTo>
                  <a:lnTo>
                    <a:pt x="1568132" y="240893"/>
                  </a:lnTo>
                  <a:lnTo>
                    <a:pt x="1569427" y="239191"/>
                  </a:lnTo>
                  <a:lnTo>
                    <a:pt x="1572387" y="236308"/>
                  </a:lnTo>
                  <a:lnTo>
                    <a:pt x="1581073" y="234569"/>
                  </a:lnTo>
                  <a:lnTo>
                    <a:pt x="1584337" y="234111"/>
                  </a:lnTo>
                  <a:lnTo>
                    <a:pt x="1591208" y="233172"/>
                  </a:lnTo>
                  <a:lnTo>
                    <a:pt x="1600949" y="232422"/>
                  </a:lnTo>
                  <a:lnTo>
                    <a:pt x="1610690" y="231216"/>
                  </a:lnTo>
                  <a:lnTo>
                    <a:pt x="1646440" y="217779"/>
                  </a:lnTo>
                  <a:lnTo>
                    <a:pt x="1665033" y="208953"/>
                  </a:lnTo>
                  <a:lnTo>
                    <a:pt x="1668843" y="207098"/>
                  </a:lnTo>
                  <a:lnTo>
                    <a:pt x="1671218" y="205930"/>
                  </a:lnTo>
                  <a:lnTo>
                    <a:pt x="1668487" y="206146"/>
                  </a:lnTo>
                  <a:lnTo>
                    <a:pt x="1665782" y="206527"/>
                  </a:lnTo>
                  <a:lnTo>
                    <a:pt x="1663103" y="207098"/>
                  </a:lnTo>
                  <a:lnTo>
                    <a:pt x="1668881" y="204190"/>
                  </a:lnTo>
                  <a:lnTo>
                    <a:pt x="1674914" y="201841"/>
                  </a:lnTo>
                  <a:lnTo>
                    <a:pt x="1681022" y="199707"/>
                  </a:lnTo>
                  <a:lnTo>
                    <a:pt x="1686775" y="197535"/>
                  </a:lnTo>
                  <a:lnTo>
                    <a:pt x="1687080" y="197421"/>
                  </a:lnTo>
                  <a:lnTo>
                    <a:pt x="1684591" y="197535"/>
                  </a:lnTo>
                  <a:lnTo>
                    <a:pt x="1688769" y="195897"/>
                  </a:lnTo>
                  <a:lnTo>
                    <a:pt x="1695361" y="193814"/>
                  </a:lnTo>
                  <a:lnTo>
                    <a:pt x="1696453" y="193548"/>
                  </a:lnTo>
                  <a:lnTo>
                    <a:pt x="1700072" y="192646"/>
                  </a:lnTo>
                  <a:lnTo>
                    <a:pt x="1708023" y="191719"/>
                  </a:lnTo>
                  <a:lnTo>
                    <a:pt x="1715973" y="194716"/>
                  </a:lnTo>
                  <a:lnTo>
                    <a:pt x="1723834" y="192773"/>
                  </a:lnTo>
                  <a:lnTo>
                    <a:pt x="1721129" y="192341"/>
                  </a:lnTo>
                  <a:lnTo>
                    <a:pt x="1718411" y="192341"/>
                  </a:lnTo>
                  <a:lnTo>
                    <a:pt x="1715706" y="192773"/>
                  </a:lnTo>
                  <a:lnTo>
                    <a:pt x="1718729" y="191719"/>
                  </a:lnTo>
                  <a:lnTo>
                    <a:pt x="1721269" y="190830"/>
                  </a:lnTo>
                  <a:lnTo>
                    <a:pt x="1723428" y="190080"/>
                  </a:lnTo>
                  <a:lnTo>
                    <a:pt x="1731949" y="189979"/>
                  </a:lnTo>
                  <a:lnTo>
                    <a:pt x="1739315" y="186194"/>
                  </a:lnTo>
                  <a:lnTo>
                    <a:pt x="1732292" y="186994"/>
                  </a:lnTo>
                  <a:lnTo>
                    <a:pt x="1725269" y="187883"/>
                  </a:lnTo>
                  <a:lnTo>
                    <a:pt x="1718310" y="189090"/>
                  </a:lnTo>
                  <a:lnTo>
                    <a:pt x="1711452" y="190830"/>
                  </a:lnTo>
                  <a:lnTo>
                    <a:pt x="1715325" y="188810"/>
                  </a:lnTo>
                  <a:lnTo>
                    <a:pt x="1711452" y="186588"/>
                  </a:lnTo>
                  <a:lnTo>
                    <a:pt x="1721129" y="185877"/>
                  </a:lnTo>
                  <a:lnTo>
                    <a:pt x="1730844" y="185458"/>
                  </a:lnTo>
                  <a:lnTo>
                    <a:pt x="1740446" y="184340"/>
                  </a:lnTo>
                  <a:lnTo>
                    <a:pt x="1749755" y="181546"/>
                  </a:lnTo>
                  <a:lnTo>
                    <a:pt x="1745653" y="179997"/>
                  </a:lnTo>
                  <a:lnTo>
                    <a:pt x="1743430" y="179158"/>
                  </a:lnTo>
                  <a:lnTo>
                    <a:pt x="1736242" y="179819"/>
                  </a:lnTo>
                  <a:lnTo>
                    <a:pt x="1729638" y="179997"/>
                  </a:lnTo>
                  <a:lnTo>
                    <a:pt x="1732013" y="177241"/>
                  </a:lnTo>
                  <a:lnTo>
                    <a:pt x="1723517" y="179616"/>
                  </a:lnTo>
                  <a:lnTo>
                    <a:pt x="1715338" y="181089"/>
                  </a:lnTo>
                  <a:lnTo>
                    <a:pt x="1705254" y="182435"/>
                  </a:lnTo>
                  <a:lnTo>
                    <a:pt x="1695221" y="185356"/>
                  </a:lnTo>
                  <a:lnTo>
                    <a:pt x="1685480" y="189255"/>
                  </a:lnTo>
                  <a:lnTo>
                    <a:pt x="1676247" y="193548"/>
                  </a:lnTo>
                  <a:lnTo>
                    <a:pt x="1696885" y="182092"/>
                  </a:lnTo>
                  <a:lnTo>
                    <a:pt x="1720367" y="175285"/>
                  </a:lnTo>
                  <a:lnTo>
                    <a:pt x="1744611" y="174129"/>
                  </a:lnTo>
                  <a:lnTo>
                    <a:pt x="1767560" y="179616"/>
                  </a:lnTo>
                  <a:lnTo>
                    <a:pt x="1765185" y="181495"/>
                  </a:lnTo>
                  <a:lnTo>
                    <a:pt x="1762607" y="183045"/>
                  </a:lnTo>
                  <a:lnTo>
                    <a:pt x="1759826" y="184251"/>
                  </a:lnTo>
                  <a:lnTo>
                    <a:pt x="1766684" y="183286"/>
                  </a:lnTo>
                  <a:lnTo>
                    <a:pt x="1773821" y="180860"/>
                  </a:lnTo>
                  <a:lnTo>
                    <a:pt x="1777301" y="178447"/>
                  </a:lnTo>
                  <a:lnTo>
                    <a:pt x="1779549" y="176911"/>
                  </a:lnTo>
                  <a:lnTo>
                    <a:pt x="1776780" y="177050"/>
                  </a:lnTo>
                  <a:lnTo>
                    <a:pt x="1774063" y="177571"/>
                  </a:lnTo>
                  <a:lnTo>
                    <a:pt x="1771434" y="178447"/>
                  </a:lnTo>
                  <a:lnTo>
                    <a:pt x="1774101" y="177342"/>
                  </a:lnTo>
                  <a:lnTo>
                    <a:pt x="1776818" y="176314"/>
                  </a:lnTo>
                  <a:lnTo>
                    <a:pt x="1779549" y="175361"/>
                  </a:lnTo>
                  <a:close/>
                </a:path>
                <a:path w="9775190" h="2018029">
                  <a:moveTo>
                    <a:pt x="5433085" y="616877"/>
                  </a:moveTo>
                  <a:lnTo>
                    <a:pt x="5422646" y="612279"/>
                  </a:lnTo>
                  <a:lnTo>
                    <a:pt x="5418607" y="617397"/>
                  </a:lnTo>
                  <a:lnTo>
                    <a:pt x="5413832" y="619912"/>
                  </a:lnTo>
                  <a:lnTo>
                    <a:pt x="5410911" y="620788"/>
                  </a:lnTo>
                  <a:lnTo>
                    <a:pt x="5408511" y="622960"/>
                  </a:lnTo>
                  <a:lnTo>
                    <a:pt x="5407228" y="625716"/>
                  </a:lnTo>
                  <a:lnTo>
                    <a:pt x="5411368" y="625538"/>
                  </a:lnTo>
                  <a:lnTo>
                    <a:pt x="5417109" y="630974"/>
                  </a:lnTo>
                  <a:lnTo>
                    <a:pt x="5426062" y="624014"/>
                  </a:lnTo>
                  <a:lnTo>
                    <a:pt x="5431180" y="619925"/>
                  </a:lnTo>
                  <a:lnTo>
                    <a:pt x="5433085" y="616877"/>
                  </a:lnTo>
                  <a:close/>
                </a:path>
                <a:path w="9775190" h="2018029">
                  <a:moveTo>
                    <a:pt x="6941274" y="965263"/>
                  </a:moveTo>
                  <a:lnTo>
                    <a:pt x="6939013" y="962723"/>
                  </a:lnTo>
                  <a:lnTo>
                    <a:pt x="6939953" y="963993"/>
                  </a:lnTo>
                  <a:lnTo>
                    <a:pt x="6941172" y="965454"/>
                  </a:lnTo>
                  <a:lnTo>
                    <a:pt x="6941274" y="965263"/>
                  </a:lnTo>
                  <a:close/>
                </a:path>
                <a:path w="9775190" h="2018029">
                  <a:moveTo>
                    <a:pt x="7215086" y="1134249"/>
                  </a:moveTo>
                  <a:lnTo>
                    <a:pt x="7209523" y="1129855"/>
                  </a:lnTo>
                  <a:lnTo>
                    <a:pt x="7205281" y="1132865"/>
                  </a:lnTo>
                  <a:lnTo>
                    <a:pt x="7201217" y="1130871"/>
                  </a:lnTo>
                  <a:lnTo>
                    <a:pt x="7197280" y="1126934"/>
                  </a:lnTo>
                  <a:lnTo>
                    <a:pt x="7193458" y="1124127"/>
                  </a:lnTo>
                  <a:lnTo>
                    <a:pt x="7188619" y="1122565"/>
                  </a:lnTo>
                  <a:lnTo>
                    <a:pt x="7191337" y="1134059"/>
                  </a:lnTo>
                  <a:lnTo>
                    <a:pt x="7192480" y="1135659"/>
                  </a:lnTo>
                  <a:lnTo>
                    <a:pt x="7196607" y="1139837"/>
                  </a:lnTo>
                  <a:lnTo>
                    <a:pt x="7198500" y="1147749"/>
                  </a:lnTo>
                  <a:lnTo>
                    <a:pt x="7212330" y="1143317"/>
                  </a:lnTo>
                  <a:lnTo>
                    <a:pt x="7215086" y="1134249"/>
                  </a:lnTo>
                  <a:close/>
                </a:path>
                <a:path w="9775190" h="2018029">
                  <a:moveTo>
                    <a:pt x="7271169" y="1336103"/>
                  </a:moveTo>
                  <a:lnTo>
                    <a:pt x="7253706" y="1291653"/>
                  </a:lnTo>
                  <a:lnTo>
                    <a:pt x="7250506" y="1272603"/>
                  </a:lnTo>
                  <a:lnTo>
                    <a:pt x="7249185" y="1263713"/>
                  </a:lnTo>
                  <a:lnTo>
                    <a:pt x="7248588" y="1254823"/>
                  </a:lnTo>
                  <a:lnTo>
                    <a:pt x="7249566" y="1245933"/>
                  </a:lnTo>
                  <a:lnTo>
                    <a:pt x="7248665" y="1238313"/>
                  </a:lnTo>
                  <a:lnTo>
                    <a:pt x="7244283" y="1234503"/>
                  </a:lnTo>
                  <a:lnTo>
                    <a:pt x="7242734" y="1233233"/>
                  </a:lnTo>
                  <a:lnTo>
                    <a:pt x="7239648" y="1230693"/>
                  </a:lnTo>
                  <a:lnTo>
                    <a:pt x="7238035" y="1225613"/>
                  </a:lnTo>
                  <a:lnTo>
                    <a:pt x="7238035" y="1233233"/>
                  </a:lnTo>
                  <a:lnTo>
                    <a:pt x="7231786" y="1221803"/>
                  </a:lnTo>
                  <a:lnTo>
                    <a:pt x="7229907" y="1220533"/>
                  </a:lnTo>
                  <a:lnTo>
                    <a:pt x="7224255" y="1216723"/>
                  </a:lnTo>
                  <a:lnTo>
                    <a:pt x="7219074" y="1214183"/>
                  </a:lnTo>
                  <a:lnTo>
                    <a:pt x="7217194" y="1220533"/>
                  </a:lnTo>
                  <a:lnTo>
                    <a:pt x="7212533" y="1214183"/>
                  </a:lnTo>
                  <a:lnTo>
                    <a:pt x="7213155" y="1205293"/>
                  </a:lnTo>
                  <a:lnTo>
                    <a:pt x="7219505" y="1201483"/>
                  </a:lnTo>
                  <a:lnTo>
                    <a:pt x="7217740" y="1205293"/>
                  </a:lnTo>
                  <a:lnTo>
                    <a:pt x="7222033" y="1207833"/>
                  </a:lnTo>
                  <a:lnTo>
                    <a:pt x="7227557" y="1207833"/>
                  </a:lnTo>
                  <a:lnTo>
                    <a:pt x="7229716" y="1204023"/>
                  </a:lnTo>
                  <a:lnTo>
                    <a:pt x="7230440" y="1202753"/>
                  </a:lnTo>
                  <a:lnTo>
                    <a:pt x="7223353" y="1204023"/>
                  </a:lnTo>
                  <a:lnTo>
                    <a:pt x="7223531" y="1201483"/>
                  </a:lnTo>
                  <a:lnTo>
                    <a:pt x="7224154" y="1192593"/>
                  </a:lnTo>
                  <a:lnTo>
                    <a:pt x="7223684" y="1190053"/>
                  </a:lnTo>
                  <a:lnTo>
                    <a:pt x="7223214" y="1187513"/>
                  </a:lnTo>
                  <a:lnTo>
                    <a:pt x="7207694" y="1187513"/>
                  </a:lnTo>
                  <a:lnTo>
                    <a:pt x="7197877" y="1183703"/>
                  </a:lnTo>
                  <a:lnTo>
                    <a:pt x="7201725" y="1190053"/>
                  </a:lnTo>
                  <a:lnTo>
                    <a:pt x="7195756" y="1186243"/>
                  </a:lnTo>
                  <a:lnTo>
                    <a:pt x="7191667" y="1178623"/>
                  </a:lnTo>
                  <a:lnTo>
                    <a:pt x="7191426" y="1177353"/>
                  </a:lnTo>
                  <a:lnTo>
                    <a:pt x="7189940" y="1169733"/>
                  </a:lnTo>
                  <a:lnTo>
                    <a:pt x="7190994" y="1163383"/>
                  </a:lnTo>
                  <a:lnTo>
                    <a:pt x="7191807" y="1159573"/>
                  </a:lnTo>
                  <a:lnTo>
                    <a:pt x="7193166" y="1153223"/>
                  </a:lnTo>
                  <a:lnTo>
                    <a:pt x="7192048" y="1141793"/>
                  </a:lnTo>
                  <a:lnTo>
                    <a:pt x="7188086" y="1130363"/>
                  </a:lnTo>
                  <a:lnTo>
                    <a:pt x="7181710" y="1122743"/>
                  </a:lnTo>
                  <a:lnTo>
                    <a:pt x="7176452" y="1116393"/>
                  </a:lnTo>
                  <a:lnTo>
                    <a:pt x="7172084" y="1110043"/>
                  </a:lnTo>
                  <a:lnTo>
                    <a:pt x="7168629" y="1102423"/>
                  </a:lnTo>
                  <a:lnTo>
                    <a:pt x="7166102" y="1096073"/>
                  </a:lnTo>
                  <a:lnTo>
                    <a:pt x="7166369" y="1087183"/>
                  </a:lnTo>
                  <a:lnTo>
                    <a:pt x="7169150" y="1079563"/>
                  </a:lnTo>
                  <a:lnTo>
                    <a:pt x="7170407" y="1070673"/>
                  </a:lnTo>
                  <a:lnTo>
                    <a:pt x="7166102" y="1064323"/>
                  </a:lnTo>
                  <a:lnTo>
                    <a:pt x="7167296" y="1064323"/>
                  </a:lnTo>
                  <a:lnTo>
                    <a:pt x="7168578" y="1065593"/>
                  </a:lnTo>
                  <a:lnTo>
                    <a:pt x="7169963" y="1066863"/>
                  </a:lnTo>
                  <a:lnTo>
                    <a:pt x="7171690" y="1064323"/>
                  </a:lnTo>
                  <a:lnTo>
                    <a:pt x="7174281" y="1060513"/>
                  </a:lnTo>
                  <a:lnTo>
                    <a:pt x="7163752" y="1060513"/>
                  </a:lnTo>
                  <a:lnTo>
                    <a:pt x="7154850" y="1056703"/>
                  </a:lnTo>
                  <a:lnTo>
                    <a:pt x="7149224" y="1054163"/>
                  </a:lnTo>
                  <a:lnTo>
                    <a:pt x="7134580" y="1056703"/>
                  </a:lnTo>
                  <a:lnTo>
                    <a:pt x="7133437" y="1049083"/>
                  </a:lnTo>
                  <a:lnTo>
                    <a:pt x="7128497" y="1042733"/>
                  </a:lnTo>
                  <a:lnTo>
                    <a:pt x="7125538" y="1038923"/>
                  </a:lnTo>
                  <a:lnTo>
                    <a:pt x="7121538" y="1041463"/>
                  </a:lnTo>
                  <a:lnTo>
                    <a:pt x="7112190" y="1042733"/>
                  </a:lnTo>
                  <a:lnTo>
                    <a:pt x="7112254" y="1035113"/>
                  </a:lnTo>
                  <a:lnTo>
                    <a:pt x="7110831" y="1024953"/>
                  </a:lnTo>
                  <a:lnTo>
                    <a:pt x="7105663" y="1023683"/>
                  </a:lnTo>
                  <a:lnTo>
                    <a:pt x="7099084" y="1014793"/>
                  </a:lnTo>
                  <a:lnTo>
                    <a:pt x="7097039" y="1009713"/>
                  </a:lnTo>
                  <a:lnTo>
                    <a:pt x="7096519" y="1008443"/>
                  </a:lnTo>
                  <a:lnTo>
                    <a:pt x="7067321" y="988123"/>
                  </a:lnTo>
                  <a:lnTo>
                    <a:pt x="7060743" y="985583"/>
                  </a:lnTo>
                  <a:lnTo>
                    <a:pt x="7059346" y="975423"/>
                  </a:lnTo>
                  <a:lnTo>
                    <a:pt x="7073189" y="972883"/>
                  </a:lnTo>
                  <a:lnTo>
                    <a:pt x="7083552" y="974153"/>
                  </a:lnTo>
                  <a:lnTo>
                    <a:pt x="7095261" y="983043"/>
                  </a:lnTo>
                  <a:lnTo>
                    <a:pt x="7102678" y="979233"/>
                  </a:lnTo>
                  <a:lnTo>
                    <a:pt x="7110806" y="980503"/>
                  </a:lnTo>
                  <a:lnTo>
                    <a:pt x="7109625" y="979233"/>
                  </a:lnTo>
                  <a:lnTo>
                    <a:pt x="7106069" y="975423"/>
                  </a:lnTo>
                  <a:lnTo>
                    <a:pt x="7099643" y="972883"/>
                  </a:lnTo>
                  <a:lnTo>
                    <a:pt x="7093013" y="970343"/>
                  </a:lnTo>
                  <a:lnTo>
                    <a:pt x="7089051" y="966533"/>
                  </a:lnTo>
                  <a:lnTo>
                    <a:pt x="7087717" y="965263"/>
                  </a:lnTo>
                  <a:lnTo>
                    <a:pt x="7087540" y="960183"/>
                  </a:lnTo>
                  <a:lnTo>
                    <a:pt x="7090778" y="952563"/>
                  </a:lnTo>
                  <a:lnTo>
                    <a:pt x="7095490" y="946213"/>
                  </a:lnTo>
                  <a:lnTo>
                    <a:pt x="7099719" y="943673"/>
                  </a:lnTo>
                  <a:lnTo>
                    <a:pt x="7103554" y="942403"/>
                  </a:lnTo>
                  <a:lnTo>
                    <a:pt x="7107949" y="938593"/>
                  </a:lnTo>
                  <a:lnTo>
                    <a:pt x="7117677" y="939863"/>
                  </a:lnTo>
                  <a:lnTo>
                    <a:pt x="7137159" y="939863"/>
                  </a:lnTo>
                  <a:lnTo>
                    <a:pt x="7147052" y="942403"/>
                  </a:lnTo>
                  <a:lnTo>
                    <a:pt x="7156717" y="943673"/>
                  </a:lnTo>
                  <a:lnTo>
                    <a:pt x="7164972" y="942403"/>
                  </a:lnTo>
                  <a:lnTo>
                    <a:pt x="7159015" y="939863"/>
                  </a:lnTo>
                  <a:lnTo>
                    <a:pt x="7151891" y="938593"/>
                  </a:lnTo>
                  <a:lnTo>
                    <a:pt x="7144779" y="937323"/>
                  </a:lnTo>
                  <a:lnTo>
                    <a:pt x="7151624" y="911923"/>
                  </a:lnTo>
                  <a:lnTo>
                    <a:pt x="7152373" y="909383"/>
                  </a:lnTo>
                  <a:lnTo>
                    <a:pt x="7153516" y="905573"/>
                  </a:lnTo>
                  <a:lnTo>
                    <a:pt x="7153897" y="904303"/>
                  </a:lnTo>
                  <a:lnTo>
                    <a:pt x="7152780" y="900493"/>
                  </a:lnTo>
                  <a:lnTo>
                    <a:pt x="7151294" y="895413"/>
                  </a:lnTo>
                  <a:lnTo>
                    <a:pt x="7146658" y="889063"/>
                  </a:lnTo>
                  <a:lnTo>
                    <a:pt x="7151941" y="889063"/>
                  </a:lnTo>
                  <a:lnTo>
                    <a:pt x="7151725" y="887793"/>
                  </a:lnTo>
                  <a:lnTo>
                    <a:pt x="7150494" y="880173"/>
                  </a:lnTo>
                  <a:lnTo>
                    <a:pt x="7147344" y="876363"/>
                  </a:lnTo>
                  <a:lnTo>
                    <a:pt x="7143991" y="872553"/>
                  </a:lnTo>
                  <a:lnTo>
                    <a:pt x="7142874" y="871283"/>
                  </a:lnTo>
                  <a:lnTo>
                    <a:pt x="7139521" y="867473"/>
                  </a:lnTo>
                  <a:lnTo>
                    <a:pt x="7132028" y="871283"/>
                  </a:lnTo>
                  <a:lnTo>
                    <a:pt x="7118693" y="866203"/>
                  </a:lnTo>
                  <a:lnTo>
                    <a:pt x="7121652" y="870013"/>
                  </a:lnTo>
                  <a:lnTo>
                    <a:pt x="7118172" y="871283"/>
                  </a:lnTo>
                  <a:lnTo>
                    <a:pt x="7103834" y="872553"/>
                  </a:lnTo>
                  <a:lnTo>
                    <a:pt x="7088594" y="866203"/>
                  </a:lnTo>
                  <a:lnTo>
                    <a:pt x="7073887" y="862393"/>
                  </a:lnTo>
                  <a:lnTo>
                    <a:pt x="7061174" y="868743"/>
                  </a:lnTo>
                  <a:lnTo>
                    <a:pt x="7058901" y="872553"/>
                  </a:lnTo>
                  <a:lnTo>
                    <a:pt x="7052196" y="871283"/>
                  </a:lnTo>
                  <a:lnTo>
                    <a:pt x="7046455" y="871283"/>
                  </a:lnTo>
                  <a:lnTo>
                    <a:pt x="7042963" y="878903"/>
                  </a:lnTo>
                  <a:lnTo>
                    <a:pt x="7036905" y="882713"/>
                  </a:lnTo>
                  <a:lnTo>
                    <a:pt x="7030733" y="886523"/>
                  </a:lnTo>
                  <a:lnTo>
                    <a:pt x="7020471" y="887793"/>
                  </a:lnTo>
                  <a:lnTo>
                    <a:pt x="7012978" y="882713"/>
                  </a:lnTo>
                  <a:lnTo>
                    <a:pt x="7017525" y="890333"/>
                  </a:lnTo>
                  <a:lnTo>
                    <a:pt x="7014959" y="887793"/>
                  </a:lnTo>
                  <a:lnTo>
                    <a:pt x="7012254" y="886523"/>
                  </a:lnTo>
                  <a:lnTo>
                    <a:pt x="7009409" y="885253"/>
                  </a:lnTo>
                  <a:lnTo>
                    <a:pt x="7014070" y="890333"/>
                  </a:lnTo>
                  <a:lnTo>
                    <a:pt x="7010870" y="890333"/>
                  </a:lnTo>
                  <a:lnTo>
                    <a:pt x="7010603" y="892873"/>
                  </a:lnTo>
                  <a:lnTo>
                    <a:pt x="7010146" y="894143"/>
                  </a:lnTo>
                  <a:lnTo>
                    <a:pt x="7006349" y="894143"/>
                  </a:lnTo>
                  <a:lnTo>
                    <a:pt x="7008165" y="895413"/>
                  </a:lnTo>
                  <a:lnTo>
                    <a:pt x="7009320" y="897953"/>
                  </a:lnTo>
                  <a:lnTo>
                    <a:pt x="7009841" y="900493"/>
                  </a:lnTo>
                  <a:lnTo>
                    <a:pt x="7006984" y="897953"/>
                  </a:lnTo>
                  <a:lnTo>
                    <a:pt x="7005536" y="897953"/>
                  </a:lnTo>
                  <a:lnTo>
                    <a:pt x="7005790" y="900493"/>
                  </a:lnTo>
                  <a:lnTo>
                    <a:pt x="7006183" y="903033"/>
                  </a:lnTo>
                  <a:lnTo>
                    <a:pt x="7006717" y="905573"/>
                  </a:lnTo>
                  <a:lnTo>
                    <a:pt x="7003605" y="903033"/>
                  </a:lnTo>
                  <a:lnTo>
                    <a:pt x="6997205" y="903033"/>
                  </a:lnTo>
                  <a:lnTo>
                    <a:pt x="6997433" y="909383"/>
                  </a:lnTo>
                  <a:lnTo>
                    <a:pt x="6994804" y="906843"/>
                  </a:lnTo>
                  <a:lnTo>
                    <a:pt x="6992086" y="906843"/>
                  </a:lnTo>
                  <a:lnTo>
                    <a:pt x="6989318" y="908113"/>
                  </a:lnTo>
                  <a:lnTo>
                    <a:pt x="6992887" y="909383"/>
                  </a:lnTo>
                  <a:lnTo>
                    <a:pt x="6993179" y="911923"/>
                  </a:lnTo>
                  <a:lnTo>
                    <a:pt x="6991236" y="914463"/>
                  </a:lnTo>
                  <a:lnTo>
                    <a:pt x="6994436" y="914463"/>
                  </a:lnTo>
                  <a:lnTo>
                    <a:pt x="6996290" y="915733"/>
                  </a:lnTo>
                  <a:lnTo>
                    <a:pt x="6995871" y="919543"/>
                  </a:lnTo>
                  <a:lnTo>
                    <a:pt x="6992201" y="918273"/>
                  </a:lnTo>
                  <a:lnTo>
                    <a:pt x="6986333" y="915733"/>
                  </a:lnTo>
                  <a:lnTo>
                    <a:pt x="6982053" y="915733"/>
                  </a:lnTo>
                  <a:lnTo>
                    <a:pt x="6983133" y="919543"/>
                  </a:lnTo>
                  <a:lnTo>
                    <a:pt x="6979094" y="919543"/>
                  </a:lnTo>
                  <a:lnTo>
                    <a:pt x="6977659" y="924623"/>
                  </a:lnTo>
                  <a:lnTo>
                    <a:pt x="6968566" y="923353"/>
                  </a:lnTo>
                  <a:lnTo>
                    <a:pt x="6963804" y="923353"/>
                  </a:lnTo>
                  <a:lnTo>
                    <a:pt x="6964921" y="928433"/>
                  </a:lnTo>
                  <a:lnTo>
                    <a:pt x="6960832" y="927163"/>
                  </a:lnTo>
                  <a:lnTo>
                    <a:pt x="6957047" y="923353"/>
                  </a:lnTo>
                  <a:lnTo>
                    <a:pt x="6952551" y="922083"/>
                  </a:lnTo>
                  <a:lnTo>
                    <a:pt x="6955523" y="924623"/>
                  </a:lnTo>
                  <a:lnTo>
                    <a:pt x="6955739" y="928433"/>
                  </a:lnTo>
                  <a:lnTo>
                    <a:pt x="6956793" y="932243"/>
                  </a:lnTo>
                  <a:lnTo>
                    <a:pt x="6954520" y="928433"/>
                  </a:lnTo>
                  <a:lnTo>
                    <a:pt x="6951700" y="923353"/>
                  </a:lnTo>
                  <a:lnTo>
                    <a:pt x="6946760" y="923353"/>
                  </a:lnTo>
                  <a:lnTo>
                    <a:pt x="6952488" y="933513"/>
                  </a:lnTo>
                  <a:lnTo>
                    <a:pt x="6951116" y="944943"/>
                  </a:lnTo>
                  <a:lnTo>
                    <a:pt x="6946405" y="955103"/>
                  </a:lnTo>
                  <a:lnTo>
                    <a:pt x="6942137" y="966533"/>
                  </a:lnTo>
                  <a:lnTo>
                    <a:pt x="6941172" y="965454"/>
                  </a:lnTo>
                  <a:lnTo>
                    <a:pt x="6939915" y="967803"/>
                  </a:lnTo>
                  <a:lnTo>
                    <a:pt x="6936702" y="969073"/>
                  </a:lnTo>
                  <a:lnTo>
                    <a:pt x="6930822" y="977963"/>
                  </a:lnTo>
                  <a:lnTo>
                    <a:pt x="6936067" y="984313"/>
                  </a:lnTo>
                  <a:lnTo>
                    <a:pt x="6945935" y="989393"/>
                  </a:lnTo>
                  <a:lnTo>
                    <a:pt x="6953910" y="993203"/>
                  </a:lnTo>
                  <a:lnTo>
                    <a:pt x="6958012" y="997013"/>
                  </a:lnTo>
                  <a:lnTo>
                    <a:pt x="6960413" y="1003363"/>
                  </a:lnTo>
                  <a:lnTo>
                    <a:pt x="6966725" y="1013523"/>
                  </a:lnTo>
                  <a:lnTo>
                    <a:pt x="6961975" y="1023683"/>
                  </a:lnTo>
                  <a:lnTo>
                    <a:pt x="6968020" y="1024953"/>
                  </a:lnTo>
                  <a:lnTo>
                    <a:pt x="6967652" y="1019873"/>
                  </a:lnTo>
                  <a:lnTo>
                    <a:pt x="6967982" y="1013523"/>
                  </a:lnTo>
                  <a:lnTo>
                    <a:pt x="6969773" y="1009713"/>
                  </a:lnTo>
                  <a:lnTo>
                    <a:pt x="6973824" y="1009713"/>
                  </a:lnTo>
                  <a:lnTo>
                    <a:pt x="6971284" y="1014793"/>
                  </a:lnTo>
                  <a:lnTo>
                    <a:pt x="6969366" y="1023683"/>
                  </a:lnTo>
                  <a:lnTo>
                    <a:pt x="6969874" y="1031303"/>
                  </a:lnTo>
                  <a:lnTo>
                    <a:pt x="6974586" y="1035113"/>
                  </a:lnTo>
                  <a:lnTo>
                    <a:pt x="6971055" y="1040193"/>
                  </a:lnTo>
                  <a:lnTo>
                    <a:pt x="6971436" y="1044003"/>
                  </a:lnTo>
                  <a:lnTo>
                    <a:pt x="6974332" y="1047813"/>
                  </a:lnTo>
                  <a:lnTo>
                    <a:pt x="6983603" y="1056703"/>
                  </a:lnTo>
                  <a:lnTo>
                    <a:pt x="6986016" y="1064323"/>
                  </a:lnTo>
                  <a:lnTo>
                    <a:pt x="6996570" y="1075753"/>
                  </a:lnTo>
                  <a:lnTo>
                    <a:pt x="7002602" y="1082103"/>
                  </a:lnTo>
                  <a:lnTo>
                    <a:pt x="7008419" y="1088453"/>
                  </a:lnTo>
                  <a:lnTo>
                    <a:pt x="7013613" y="1096073"/>
                  </a:lnTo>
                  <a:lnTo>
                    <a:pt x="7018172" y="1102423"/>
                  </a:lnTo>
                  <a:lnTo>
                    <a:pt x="7027608" y="1104963"/>
                  </a:lnTo>
                  <a:lnTo>
                    <a:pt x="7033146" y="1111313"/>
                  </a:lnTo>
                  <a:lnTo>
                    <a:pt x="7038416" y="1117663"/>
                  </a:lnTo>
                  <a:lnTo>
                    <a:pt x="7042975" y="1124013"/>
                  </a:lnTo>
                  <a:lnTo>
                    <a:pt x="7047154" y="1129093"/>
                  </a:lnTo>
                  <a:lnTo>
                    <a:pt x="7051256" y="1136713"/>
                  </a:lnTo>
                  <a:lnTo>
                    <a:pt x="7054837" y="1143063"/>
                  </a:lnTo>
                  <a:lnTo>
                    <a:pt x="7062089" y="1145603"/>
                  </a:lnTo>
                  <a:lnTo>
                    <a:pt x="7069645" y="1154493"/>
                  </a:lnTo>
                  <a:lnTo>
                    <a:pt x="7068490" y="1158303"/>
                  </a:lnTo>
                  <a:lnTo>
                    <a:pt x="7077761" y="1162113"/>
                  </a:lnTo>
                  <a:lnTo>
                    <a:pt x="7081990" y="1159573"/>
                  </a:lnTo>
                  <a:lnTo>
                    <a:pt x="7095198" y="1162113"/>
                  </a:lnTo>
                  <a:lnTo>
                    <a:pt x="7100506" y="1169733"/>
                  </a:lnTo>
                  <a:lnTo>
                    <a:pt x="7103821" y="1177353"/>
                  </a:lnTo>
                  <a:lnTo>
                    <a:pt x="7094245" y="1171003"/>
                  </a:lnTo>
                  <a:lnTo>
                    <a:pt x="7083145" y="1172273"/>
                  </a:lnTo>
                  <a:lnTo>
                    <a:pt x="7068845" y="1205293"/>
                  </a:lnTo>
                  <a:lnTo>
                    <a:pt x="7069087" y="1209103"/>
                  </a:lnTo>
                  <a:lnTo>
                    <a:pt x="7071119" y="1215453"/>
                  </a:lnTo>
                  <a:lnTo>
                    <a:pt x="7072262" y="1217993"/>
                  </a:lnTo>
                  <a:lnTo>
                    <a:pt x="7067156" y="1221803"/>
                  </a:lnTo>
                  <a:lnTo>
                    <a:pt x="7066928" y="1230693"/>
                  </a:lnTo>
                  <a:lnTo>
                    <a:pt x="7069264" y="1234503"/>
                  </a:lnTo>
                  <a:lnTo>
                    <a:pt x="7062813" y="1233233"/>
                  </a:lnTo>
                  <a:lnTo>
                    <a:pt x="7063753" y="1229423"/>
                  </a:lnTo>
                  <a:lnTo>
                    <a:pt x="7061238" y="1228153"/>
                  </a:lnTo>
                  <a:lnTo>
                    <a:pt x="7058253" y="1228153"/>
                  </a:lnTo>
                  <a:lnTo>
                    <a:pt x="7057796" y="1233233"/>
                  </a:lnTo>
                  <a:lnTo>
                    <a:pt x="7059041" y="1239583"/>
                  </a:lnTo>
                  <a:lnTo>
                    <a:pt x="7056475" y="1244663"/>
                  </a:lnTo>
                  <a:lnTo>
                    <a:pt x="7059727" y="1257363"/>
                  </a:lnTo>
                  <a:lnTo>
                    <a:pt x="7060387" y="1263713"/>
                  </a:lnTo>
                  <a:lnTo>
                    <a:pt x="7061479" y="1268793"/>
                  </a:lnTo>
                  <a:lnTo>
                    <a:pt x="7088632" y="1303083"/>
                  </a:lnTo>
                  <a:lnTo>
                    <a:pt x="7108215" y="1305623"/>
                  </a:lnTo>
                  <a:lnTo>
                    <a:pt x="7116585" y="1309433"/>
                  </a:lnTo>
                  <a:lnTo>
                    <a:pt x="7120941" y="1311973"/>
                  </a:lnTo>
                  <a:lnTo>
                    <a:pt x="7122287" y="1318323"/>
                  </a:lnTo>
                  <a:lnTo>
                    <a:pt x="7131253" y="1324673"/>
                  </a:lnTo>
                  <a:lnTo>
                    <a:pt x="7135660" y="1328483"/>
                  </a:lnTo>
                  <a:lnTo>
                    <a:pt x="7140283" y="1331023"/>
                  </a:lnTo>
                  <a:lnTo>
                    <a:pt x="7148957" y="1336103"/>
                  </a:lnTo>
                  <a:lnTo>
                    <a:pt x="7157987" y="1338643"/>
                  </a:lnTo>
                  <a:lnTo>
                    <a:pt x="7176910" y="1343723"/>
                  </a:lnTo>
                  <a:lnTo>
                    <a:pt x="7199008" y="1343723"/>
                  </a:lnTo>
                  <a:lnTo>
                    <a:pt x="7220521" y="1338643"/>
                  </a:lnTo>
                  <a:lnTo>
                    <a:pt x="7242099" y="1332293"/>
                  </a:lnTo>
                  <a:lnTo>
                    <a:pt x="7264374" y="1331023"/>
                  </a:lnTo>
                  <a:lnTo>
                    <a:pt x="7260387" y="1332293"/>
                  </a:lnTo>
                  <a:lnTo>
                    <a:pt x="7252017" y="1332293"/>
                  </a:lnTo>
                  <a:lnTo>
                    <a:pt x="7255078" y="1334833"/>
                  </a:lnTo>
                  <a:lnTo>
                    <a:pt x="7260260" y="1336103"/>
                  </a:lnTo>
                  <a:lnTo>
                    <a:pt x="7271169" y="1336103"/>
                  </a:lnTo>
                  <a:close/>
                </a:path>
                <a:path w="9775190" h="2018029">
                  <a:moveTo>
                    <a:pt x="9738462" y="2016175"/>
                  </a:moveTo>
                  <a:lnTo>
                    <a:pt x="9738335" y="2014639"/>
                  </a:lnTo>
                  <a:lnTo>
                    <a:pt x="9737674" y="2013140"/>
                  </a:lnTo>
                  <a:lnTo>
                    <a:pt x="9738195" y="2016175"/>
                  </a:lnTo>
                  <a:lnTo>
                    <a:pt x="9737573" y="2013496"/>
                  </a:lnTo>
                  <a:lnTo>
                    <a:pt x="9736874" y="2013915"/>
                  </a:lnTo>
                  <a:lnTo>
                    <a:pt x="9738055" y="2017788"/>
                  </a:lnTo>
                  <a:lnTo>
                    <a:pt x="9738462" y="2016175"/>
                  </a:lnTo>
                  <a:close/>
                </a:path>
                <a:path w="9775190" h="2018029">
                  <a:moveTo>
                    <a:pt x="9755391" y="2007768"/>
                  </a:moveTo>
                  <a:lnTo>
                    <a:pt x="9754464" y="2007590"/>
                  </a:lnTo>
                  <a:lnTo>
                    <a:pt x="9750730" y="2003437"/>
                  </a:lnTo>
                  <a:lnTo>
                    <a:pt x="9752990" y="2000834"/>
                  </a:lnTo>
                  <a:lnTo>
                    <a:pt x="9754184" y="1999576"/>
                  </a:lnTo>
                  <a:lnTo>
                    <a:pt x="9751441" y="1998345"/>
                  </a:lnTo>
                  <a:lnTo>
                    <a:pt x="9749257" y="1998980"/>
                  </a:lnTo>
                  <a:lnTo>
                    <a:pt x="9747618" y="2001494"/>
                  </a:lnTo>
                  <a:lnTo>
                    <a:pt x="9748037" y="2004745"/>
                  </a:lnTo>
                  <a:lnTo>
                    <a:pt x="9748545" y="2007971"/>
                  </a:lnTo>
                  <a:lnTo>
                    <a:pt x="9749180" y="2011184"/>
                  </a:lnTo>
                  <a:lnTo>
                    <a:pt x="9751555" y="2010029"/>
                  </a:lnTo>
                  <a:lnTo>
                    <a:pt x="9753867" y="2008733"/>
                  </a:lnTo>
                  <a:lnTo>
                    <a:pt x="9755391" y="2007768"/>
                  </a:lnTo>
                  <a:close/>
                </a:path>
                <a:path w="9775190" h="2018029">
                  <a:moveTo>
                    <a:pt x="9756178" y="2007920"/>
                  </a:moveTo>
                  <a:lnTo>
                    <a:pt x="9756102" y="2007311"/>
                  </a:lnTo>
                  <a:lnTo>
                    <a:pt x="9755391" y="2007768"/>
                  </a:lnTo>
                  <a:lnTo>
                    <a:pt x="9756178" y="2007920"/>
                  </a:lnTo>
                  <a:close/>
                </a:path>
                <a:path w="9775190" h="2018029">
                  <a:moveTo>
                    <a:pt x="9763950" y="2001710"/>
                  </a:moveTo>
                  <a:lnTo>
                    <a:pt x="9763328" y="2001875"/>
                  </a:lnTo>
                  <a:lnTo>
                    <a:pt x="9761537" y="2003437"/>
                  </a:lnTo>
                  <a:lnTo>
                    <a:pt x="9762934" y="2002523"/>
                  </a:lnTo>
                  <a:lnTo>
                    <a:pt x="9763950" y="2001710"/>
                  </a:lnTo>
                  <a:close/>
                </a:path>
                <a:path w="9775190" h="2018029">
                  <a:moveTo>
                    <a:pt x="9775177" y="2012810"/>
                  </a:moveTo>
                  <a:lnTo>
                    <a:pt x="9767354" y="1995436"/>
                  </a:lnTo>
                  <a:lnTo>
                    <a:pt x="9761537" y="1997633"/>
                  </a:lnTo>
                  <a:lnTo>
                    <a:pt x="9765411" y="2000351"/>
                  </a:lnTo>
                  <a:lnTo>
                    <a:pt x="9764204" y="2001507"/>
                  </a:lnTo>
                  <a:lnTo>
                    <a:pt x="9763950" y="2001710"/>
                  </a:lnTo>
                  <a:lnTo>
                    <a:pt x="9768561" y="2000478"/>
                  </a:lnTo>
                  <a:lnTo>
                    <a:pt x="9769069" y="2004225"/>
                  </a:lnTo>
                  <a:lnTo>
                    <a:pt x="9768141" y="2006968"/>
                  </a:lnTo>
                  <a:lnTo>
                    <a:pt x="9765665" y="2006473"/>
                  </a:lnTo>
                  <a:lnTo>
                    <a:pt x="9764255" y="2006295"/>
                  </a:lnTo>
                  <a:lnTo>
                    <a:pt x="9766579" y="2010029"/>
                  </a:lnTo>
                  <a:lnTo>
                    <a:pt x="9761398" y="2008924"/>
                  </a:lnTo>
                  <a:lnTo>
                    <a:pt x="9756178" y="2007920"/>
                  </a:lnTo>
                  <a:lnTo>
                    <a:pt x="9756648" y="2011540"/>
                  </a:lnTo>
                  <a:lnTo>
                    <a:pt x="9752482" y="2014054"/>
                  </a:lnTo>
                  <a:lnTo>
                    <a:pt x="9748749" y="2013889"/>
                  </a:lnTo>
                  <a:lnTo>
                    <a:pt x="9754362" y="2016493"/>
                  </a:lnTo>
                  <a:lnTo>
                    <a:pt x="9762693" y="2017649"/>
                  </a:lnTo>
                  <a:lnTo>
                    <a:pt x="9770656" y="2016658"/>
                  </a:lnTo>
                  <a:lnTo>
                    <a:pt x="9773717" y="2014054"/>
                  </a:lnTo>
                  <a:lnTo>
                    <a:pt x="9775177" y="201281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3" name="object 153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4149874" y="3181159"/>
              <a:ext cx="65387" cy="159217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4699558" y="6381085"/>
              <a:ext cx="62230" cy="60325"/>
            </a:xfrm>
            <a:custGeom>
              <a:avLst/>
              <a:gdLst/>
              <a:ahLst/>
              <a:cxnLst/>
              <a:rect l="l" t="t" r="r" b="b"/>
              <a:pathLst>
                <a:path w="62229" h="60325">
                  <a:moveTo>
                    <a:pt x="13366" y="0"/>
                  </a:moveTo>
                  <a:lnTo>
                    <a:pt x="8512" y="52"/>
                  </a:lnTo>
                  <a:lnTo>
                    <a:pt x="5363" y="5380"/>
                  </a:lnTo>
                  <a:lnTo>
                    <a:pt x="4385" y="10049"/>
                  </a:lnTo>
                  <a:lnTo>
                    <a:pt x="10102" y="12742"/>
                  </a:lnTo>
                  <a:lnTo>
                    <a:pt x="8564" y="17884"/>
                  </a:lnTo>
                  <a:lnTo>
                    <a:pt x="5180" y="14182"/>
                  </a:lnTo>
                  <a:lnTo>
                    <a:pt x="0" y="23565"/>
                  </a:lnTo>
                  <a:lnTo>
                    <a:pt x="3986" y="24811"/>
                  </a:lnTo>
                  <a:lnTo>
                    <a:pt x="11897" y="29330"/>
                  </a:lnTo>
                  <a:lnTo>
                    <a:pt x="13939" y="21942"/>
                  </a:lnTo>
                  <a:lnTo>
                    <a:pt x="19141" y="32344"/>
                  </a:lnTo>
                  <a:lnTo>
                    <a:pt x="29415" y="32344"/>
                  </a:lnTo>
                  <a:lnTo>
                    <a:pt x="26959" y="39819"/>
                  </a:lnTo>
                  <a:lnTo>
                    <a:pt x="26029" y="41749"/>
                  </a:lnTo>
                  <a:lnTo>
                    <a:pt x="31194" y="42199"/>
                  </a:lnTo>
                  <a:lnTo>
                    <a:pt x="35972" y="43710"/>
                  </a:lnTo>
                  <a:lnTo>
                    <a:pt x="39970" y="42978"/>
                  </a:lnTo>
                  <a:lnTo>
                    <a:pt x="42795" y="36698"/>
                  </a:lnTo>
                  <a:lnTo>
                    <a:pt x="47030" y="42634"/>
                  </a:lnTo>
                  <a:lnTo>
                    <a:pt x="45759" y="50137"/>
                  </a:lnTo>
                  <a:lnTo>
                    <a:pt x="45773" y="56712"/>
                  </a:lnTo>
                  <a:lnTo>
                    <a:pt x="53865" y="59864"/>
                  </a:lnTo>
                  <a:lnTo>
                    <a:pt x="53865" y="56204"/>
                  </a:lnTo>
                  <a:lnTo>
                    <a:pt x="50539" y="52490"/>
                  </a:lnTo>
                  <a:lnTo>
                    <a:pt x="56283" y="53629"/>
                  </a:lnTo>
                  <a:lnTo>
                    <a:pt x="57191" y="45682"/>
                  </a:lnTo>
                  <a:lnTo>
                    <a:pt x="61931" y="47117"/>
                  </a:lnTo>
                  <a:lnTo>
                    <a:pt x="60990" y="40889"/>
                  </a:lnTo>
                  <a:lnTo>
                    <a:pt x="56676" y="44730"/>
                  </a:lnTo>
                  <a:lnTo>
                    <a:pt x="48776" y="41421"/>
                  </a:lnTo>
                  <a:lnTo>
                    <a:pt x="51281" y="32866"/>
                  </a:lnTo>
                  <a:lnTo>
                    <a:pt x="51876" y="29974"/>
                  </a:lnTo>
                  <a:lnTo>
                    <a:pt x="45203" y="31028"/>
                  </a:lnTo>
                  <a:lnTo>
                    <a:pt x="43654" y="24746"/>
                  </a:lnTo>
                  <a:lnTo>
                    <a:pt x="35057" y="15396"/>
                  </a:lnTo>
                  <a:lnTo>
                    <a:pt x="27797" y="12156"/>
                  </a:lnTo>
                  <a:lnTo>
                    <a:pt x="22644" y="6653"/>
                  </a:lnTo>
                  <a:lnTo>
                    <a:pt x="18540" y="2956"/>
                  </a:lnTo>
                  <a:lnTo>
                    <a:pt x="1336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5" name="object 155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9721033" y="3478489"/>
              <a:ext cx="120355" cy="166390"/>
            </a:xfrm>
            <a:prstGeom prst="rect">
              <a:avLst/>
            </a:prstGeom>
          </p:spPr>
        </p:pic>
        <p:sp>
          <p:nvSpPr>
            <p:cNvPr id="156" name="object 156"/>
            <p:cNvSpPr/>
            <p:nvPr/>
          </p:nvSpPr>
          <p:spPr>
            <a:xfrm>
              <a:off x="9304826" y="3484017"/>
              <a:ext cx="340995" cy="485140"/>
            </a:xfrm>
            <a:custGeom>
              <a:avLst/>
              <a:gdLst/>
              <a:ahLst/>
              <a:cxnLst/>
              <a:rect l="l" t="t" r="r" b="b"/>
              <a:pathLst>
                <a:path w="340995" h="485139">
                  <a:moveTo>
                    <a:pt x="129006" y="365760"/>
                  </a:moveTo>
                  <a:lnTo>
                    <a:pt x="127641" y="367029"/>
                  </a:lnTo>
                  <a:lnTo>
                    <a:pt x="128640" y="373379"/>
                  </a:lnTo>
                  <a:lnTo>
                    <a:pt x="130317" y="379729"/>
                  </a:lnTo>
                  <a:lnTo>
                    <a:pt x="125255" y="381000"/>
                  </a:lnTo>
                  <a:lnTo>
                    <a:pt x="127431" y="387350"/>
                  </a:lnTo>
                  <a:lnTo>
                    <a:pt x="128860" y="394969"/>
                  </a:lnTo>
                  <a:lnTo>
                    <a:pt x="132427" y="412750"/>
                  </a:lnTo>
                  <a:lnTo>
                    <a:pt x="135357" y="422910"/>
                  </a:lnTo>
                  <a:lnTo>
                    <a:pt x="139970" y="431800"/>
                  </a:lnTo>
                  <a:lnTo>
                    <a:pt x="147137" y="439419"/>
                  </a:lnTo>
                  <a:lnTo>
                    <a:pt x="154834" y="443229"/>
                  </a:lnTo>
                  <a:lnTo>
                    <a:pt x="162882" y="443229"/>
                  </a:lnTo>
                  <a:lnTo>
                    <a:pt x="178502" y="445769"/>
                  </a:lnTo>
                  <a:lnTo>
                    <a:pt x="177637" y="445769"/>
                  </a:lnTo>
                  <a:lnTo>
                    <a:pt x="177321" y="447039"/>
                  </a:lnTo>
                  <a:lnTo>
                    <a:pt x="186070" y="450850"/>
                  </a:lnTo>
                  <a:lnTo>
                    <a:pt x="193569" y="457200"/>
                  </a:lnTo>
                  <a:lnTo>
                    <a:pt x="230475" y="480060"/>
                  </a:lnTo>
                  <a:lnTo>
                    <a:pt x="253869" y="485139"/>
                  </a:lnTo>
                  <a:lnTo>
                    <a:pt x="266337" y="485139"/>
                  </a:lnTo>
                  <a:lnTo>
                    <a:pt x="279356" y="483869"/>
                  </a:lnTo>
                  <a:lnTo>
                    <a:pt x="292171" y="478789"/>
                  </a:lnTo>
                  <a:lnTo>
                    <a:pt x="304026" y="474979"/>
                  </a:lnTo>
                  <a:lnTo>
                    <a:pt x="311708" y="473710"/>
                  </a:lnTo>
                  <a:lnTo>
                    <a:pt x="321206" y="473710"/>
                  </a:lnTo>
                  <a:lnTo>
                    <a:pt x="322609" y="473514"/>
                  </a:lnTo>
                  <a:lnTo>
                    <a:pt x="325150" y="472439"/>
                  </a:lnTo>
                  <a:lnTo>
                    <a:pt x="330311" y="472439"/>
                  </a:lnTo>
                  <a:lnTo>
                    <a:pt x="336811" y="469900"/>
                  </a:lnTo>
                  <a:lnTo>
                    <a:pt x="339638" y="469900"/>
                  </a:lnTo>
                  <a:lnTo>
                    <a:pt x="334215" y="457200"/>
                  </a:lnTo>
                  <a:lnTo>
                    <a:pt x="330260" y="454660"/>
                  </a:lnTo>
                  <a:lnTo>
                    <a:pt x="329186" y="450850"/>
                  </a:lnTo>
                  <a:lnTo>
                    <a:pt x="326039" y="439419"/>
                  </a:lnTo>
                  <a:lnTo>
                    <a:pt x="322680" y="427989"/>
                  </a:lnTo>
                  <a:lnTo>
                    <a:pt x="320964" y="420369"/>
                  </a:lnTo>
                  <a:lnTo>
                    <a:pt x="320437" y="412750"/>
                  </a:lnTo>
                  <a:lnTo>
                    <a:pt x="320093" y="405129"/>
                  </a:lnTo>
                  <a:lnTo>
                    <a:pt x="317063" y="391160"/>
                  </a:lnTo>
                  <a:lnTo>
                    <a:pt x="319916" y="384810"/>
                  </a:lnTo>
                  <a:lnTo>
                    <a:pt x="320480" y="378460"/>
                  </a:lnTo>
                  <a:lnTo>
                    <a:pt x="319777" y="378460"/>
                  </a:lnTo>
                  <a:lnTo>
                    <a:pt x="315907" y="375919"/>
                  </a:lnTo>
                  <a:lnTo>
                    <a:pt x="132530" y="375919"/>
                  </a:lnTo>
                  <a:lnTo>
                    <a:pt x="134863" y="372110"/>
                  </a:lnTo>
                  <a:lnTo>
                    <a:pt x="136679" y="372110"/>
                  </a:lnTo>
                  <a:lnTo>
                    <a:pt x="129006" y="365760"/>
                  </a:lnTo>
                  <a:close/>
                </a:path>
                <a:path w="340995" h="485139">
                  <a:moveTo>
                    <a:pt x="327137" y="472882"/>
                  </a:moveTo>
                  <a:lnTo>
                    <a:pt x="322609" y="473514"/>
                  </a:lnTo>
                  <a:lnTo>
                    <a:pt x="322146" y="473710"/>
                  </a:lnTo>
                  <a:lnTo>
                    <a:pt x="326424" y="473710"/>
                  </a:lnTo>
                  <a:lnTo>
                    <a:pt x="331878" y="478789"/>
                  </a:lnTo>
                  <a:lnTo>
                    <a:pt x="337185" y="474979"/>
                  </a:lnTo>
                  <a:lnTo>
                    <a:pt x="336547" y="474979"/>
                  </a:lnTo>
                  <a:lnTo>
                    <a:pt x="327137" y="472882"/>
                  </a:lnTo>
                  <a:close/>
                </a:path>
                <a:path w="340995" h="485139">
                  <a:moveTo>
                    <a:pt x="339638" y="469900"/>
                  </a:moveTo>
                  <a:lnTo>
                    <a:pt x="336811" y="469900"/>
                  </a:lnTo>
                  <a:lnTo>
                    <a:pt x="336547" y="474979"/>
                  </a:lnTo>
                  <a:lnTo>
                    <a:pt x="337185" y="474979"/>
                  </a:lnTo>
                  <a:lnTo>
                    <a:pt x="340723" y="472439"/>
                  </a:lnTo>
                  <a:lnTo>
                    <a:pt x="339638" y="469900"/>
                  </a:lnTo>
                  <a:close/>
                </a:path>
                <a:path w="340995" h="485139">
                  <a:moveTo>
                    <a:pt x="325150" y="472439"/>
                  </a:moveTo>
                  <a:lnTo>
                    <a:pt x="322609" y="473514"/>
                  </a:lnTo>
                  <a:lnTo>
                    <a:pt x="327137" y="472882"/>
                  </a:lnTo>
                  <a:lnTo>
                    <a:pt x="325150" y="472439"/>
                  </a:lnTo>
                  <a:close/>
                </a:path>
                <a:path w="340995" h="485139">
                  <a:moveTo>
                    <a:pt x="330311" y="472439"/>
                  </a:moveTo>
                  <a:lnTo>
                    <a:pt x="325150" y="472439"/>
                  </a:lnTo>
                  <a:lnTo>
                    <a:pt x="327137" y="472882"/>
                  </a:lnTo>
                  <a:lnTo>
                    <a:pt x="330311" y="472439"/>
                  </a:lnTo>
                  <a:close/>
                </a:path>
                <a:path w="340995" h="485139">
                  <a:moveTo>
                    <a:pt x="320593" y="377189"/>
                  </a:moveTo>
                  <a:lnTo>
                    <a:pt x="319777" y="378460"/>
                  </a:lnTo>
                  <a:lnTo>
                    <a:pt x="320480" y="378460"/>
                  </a:lnTo>
                  <a:lnTo>
                    <a:pt x="320593" y="377189"/>
                  </a:lnTo>
                  <a:close/>
                </a:path>
                <a:path w="340995" h="485139">
                  <a:moveTo>
                    <a:pt x="139442" y="355600"/>
                  </a:moveTo>
                  <a:lnTo>
                    <a:pt x="138850" y="361950"/>
                  </a:lnTo>
                  <a:lnTo>
                    <a:pt x="138609" y="368300"/>
                  </a:lnTo>
                  <a:lnTo>
                    <a:pt x="138431" y="370839"/>
                  </a:lnTo>
                  <a:lnTo>
                    <a:pt x="137243" y="375919"/>
                  </a:lnTo>
                  <a:lnTo>
                    <a:pt x="315907" y="375919"/>
                  </a:lnTo>
                  <a:lnTo>
                    <a:pt x="308169" y="370839"/>
                  </a:lnTo>
                  <a:lnTo>
                    <a:pt x="306057" y="369569"/>
                  </a:lnTo>
                  <a:lnTo>
                    <a:pt x="304633" y="367029"/>
                  </a:lnTo>
                  <a:lnTo>
                    <a:pt x="304308" y="365760"/>
                  </a:lnTo>
                  <a:lnTo>
                    <a:pt x="303231" y="365760"/>
                  </a:lnTo>
                  <a:lnTo>
                    <a:pt x="301962" y="364489"/>
                  </a:lnTo>
                  <a:lnTo>
                    <a:pt x="288184" y="364489"/>
                  </a:lnTo>
                  <a:lnTo>
                    <a:pt x="285831" y="361950"/>
                  </a:lnTo>
                  <a:lnTo>
                    <a:pt x="144111" y="361950"/>
                  </a:lnTo>
                  <a:lnTo>
                    <a:pt x="139442" y="355600"/>
                  </a:lnTo>
                  <a:close/>
                </a:path>
                <a:path w="340995" h="485139">
                  <a:moveTo>
                    <a:pt x="308001" y="365760"/>
                  </a:moveTo>
                  <a:lnTo>
                    <a:pt x="312506" y="372110"/>
                  </a:lnTo>
                  <a:lnTo>
                    <a:pt x="308001" y="365760"/>
                  </a:lnTo>
                  <a:close/>
                </a:path>
                <a:path w="340995" h="485139">
                  <a:moveTo>
                    <a:pt x="307099" y="364489"/>
                  </a:moveTo>
                  <a:lnTo>
                    <a:pt x="307545" y="365760"/>
                  </a:lnTo>
                  <a:lnTo>
                    <a:pt x="307610" y="369569"/>
                  </a:lnTo>
                  <a:lnTo>
                    <a:pt x="308156" y="370681"/>
                  </a:lnTo>
                  <a:lnTo>
                    <a:pt x="307961" y="368300"/>
                  </a:lnTo>
                  <a:lnTo>
                    <a:pt x="308001" y="365760"/>
                  </a:lnTo>
                  <a:lnTo>
                    <a:pt x="307099" y="364489"/>
                  </a:lnTo>
                  <a:close/>
                </a:path>
                <a:path w="340995" h="485139">
                  <a:moveTo>
                    <a:pt x="303983" y="364489"/>
                  </a:moveTo>
                  <a:lnTo>
                    <a:pt x="303037" y="364489"/>
                  </a:lnTo>
                  <a:lnTo>
                    <a:pt x="303231" y="365760"/>
                  </a:lnTo>
                  <a:lnTo>
                    <a:pt x="304308" y="365760"/>
                  </a:lnTo>
                  <a:lnTo>
                    <a:pt x="303983" y="364489"/>
                  </a:lnTo>
                  <a:close/>
                </a:path>
                <a:path w="340995" h="485139">
                  <a:moveTo>
                    <a:pt x="293698" y="354329"/>
                  </a:moveTo>
                  <a:lnTo>
                    <a:pt x="286250" y="356869"/>
                  </a:lnTo>
                  <a:lnTo>
                    <a:pt x="289087" y="359410"/>
                  </a:lnTo>
                  <a:lnTo>
                    <a:pt x="286481" y="361950"/>
                  </a:lnTo>
                  <a:lnTo>
                    <a:pt x="288184" y="364489"/>
                  </a:lnTo>
                  <a:lnTo>
                    <a:pt x="301962" y="364489"/>
                  </a:lnTo>
                  <a:lnTo>
                    <a:pt x="301694" y="363219"/>
                  </a:lnTo>
                  <a:lnTo>
                    <a:pt x="300635" y="363219"/>
                  </a:lnTo>
                  <a:lnTo>
                    <a:pt x="293698" y="354329"/>
                  </a:lnTo>
                  <a:close/>
                </a:path>
                <a:path w="340995" h="485139">
                  <a:moveTo>
                    <a:pt x="302430" y="361950"/>
                  </a:moveTo>
                  <a:lnTo>
                    <a:pt x="300635" y="363219"/>
                  </a:lnTo>
                  <a:lnTo>
                    <a:pt x="301694" y="363219"/>
                  </a:lnTo>
                  <a:lnTo>
                    <a:pt x="302430" y="361950"/>
                  </a:lnTo>
                  <a:close/>
                </a:path>
                <a:path w="340995" h="485139">
                  <a:moveTo>
                    <a:pt x="157615" y="311150"/>
                  </a:moveTo>
                  <a:lnTo>
                    <a:pt x="140355" y="321310"/>
                  </a:lnTo>
                  <a:lnTo>
                    <a:pt x="141622" y="323850"/>
                  </a:lnTo>
                  <a:lnTo>
                    <a:pt x="140806" y="339089"/>
                  </a:lnTo>
                  <a:lnTo>
                    <a:pt x="142069" y="341629"/>
                  </a:lnTo>
                  <a:lnTo>
                    <a:pt x="137356" y="345439"/>
                  </a:lnTo>
                  <a:lnTo>
                    <a:pt x="137730" y="348019"/>
                  </a:lnTo>
                  <a:lnTo>
                    <a:pt x="141403" y="355600"/>
                  </a:lnTo>
                  <a:lnTo>
                    <a:pt x="142951" y="359410"/>
                  </a:lnTo>
                  <a:lnTo>
                    <a:pt x="144111" y="361950"/>
                  </a:lnTo>
                  <a:lnTo>
                    <a:pt x="285831" y="361950"/>
                  </a:lnTo>
                  <a:lnTo>
                    <a:pt x="282870" y="355600"/>
                  </a:lnTo>
                  <a:lnTo>
                    <a:pt x="283268" y="351789"/>
                  </a:lnTo>
                  <a:lnTo>
                    <a:pt x="287346" y="341629"/>
                  </a:lnTo>
                  <a:lnTo>
                    <a:pt x="293641" y="341629"/>
                  </a:lnTo>
                  <a:lnTo>
                    <a:pt x="291119" y="339089"/>
                  </a:lnTo>
                  <a:lnTo>
                    <a:pt x="291630" y="339089"/>
                  </a:lnTo>
                  <a:lnTo>
                    <a:pt x="293085" y="335279"/>
                  </a:lnTo>
                  <a:lnTo>
                    <a:pt x="273514" y="335279"/>
                  </a:lnTo>
                  <a:lnTo>
                    <a:pt x="266825" y="326389"/>
                  </a:lnTo>
                  <a:lnTo>
                    <a:pt x="263178" y="318769"/>
                  </a:lnTo>
                  <a:lnTo>
                    <a:pt x="174252" y="318769"/>
                  </a:lnTo>
                  <a:lnTo>
                    <a:pt x="169969" y="312419"/>
                  </a:lnTo>
                  <a:lnTo>
                    <a:pt x="157615" y="311150"/>
                  </a:lnTo>
                  <a:close/>
                </a:path>
                <a:path w="340995" h="485139">
                  <a:moveTo>
                    <a:pt x="299219" y="349168"/>
                  </a:moveTo>
                  <a:lnTo>
                    <a:pt x="298610" y="351789"/>
                  </a:lnTo>
                  <a:lnTo>
                    <a:pt x="299228" y="349250"/>
                  </a:lnTo>
                  <a:close/>
                </a:path>
                <a:path w="340995" h="485139">
                  <a:moveTo>
                    <a:pt x="293641" y="341629"/>
                  </a:moveTo>
                  <a:lnTo>
                    <a:pt x="287346" y="341629"/>
                  </a:lnTo>
                  <a:lnTo>
                    <a:pt x="289700" y="342900"/>
                  </a:lnTo>
                  <a:lnTo>
                    <a:pt x="287417" y="346710"/>
                  </a:lnTo>
                  <a:lnTo>
                    <a:pt x="290630" y="349250"/>
                  </a:lnTo>
                  <a:lnTo>
                    <a:pt x="295015" y="347979"/>
                  </a:lnTo>
                  <a:lnTo>
                    <a:pt x="296250" y="345439"/>
                  </a:lnTo>
                  <a:lnTo>
                    <a:pt x="297425" y="345439"/>
                  </a:lnTo>
                  <a:lnTo>
                    <a:pt x="293641" y="341629"/>
                  </a:lnTo>
                  <a:close/>
                </a:path>
                <a:path w="340995" h="485139">
                  <a:moveTo>
                    <a:pt x="300261" y="347979"/>
                  </a:moveTo>
                  <a:lnTo>
                    <a:pt x="299496" y="347979"/>
                  </a:lnTo>
                  <a:lnTo>
                    <a:pt x="299437" y="348396"/>
                  </a:lnTo>
                  <a:lnTo>
                    <a:pt x="299566" y="349250"/>
                  </a:lnTo>
                  <a:lnTo>
                    <a:pt x="300261" y="347979"/>
                  </a:lnTo>
                  <a:close/>
                </a:path>
                <a:path w="340995" h="485139">
                  <a:moveTo>
                    <a:pt x="300752" y="348019"/>
                  </a:moveTo>
                  <a:lnTo>
                    <a:pt x="301591" y="349250"/>
                  </a:lnTo>
                  <a:lnTo>
                    <a:pt x="301398" y="348396"/>
                  </a:lnTo>
                  <a:lnTo>
                    <a:pt x="300752" y="348019"/>
                  </a:lnTo>
                  <a:close/>
                </a:path>
                <a:path w="340995" h="485139">
                  <a:moveTo>
                    <a:pt x="301651" y="345439"/>
                  </a:moveTo>
                  <a:lnTo>
                    <a:pt x="300997" y="346634"/>
                  </a:lnTo>
                  <a:lnTo>
                    <a:pt x="301398" y="348396"/>
                  </a:lnTo>
                  <a:lnTo>
                    <a:pt x="302860" y="349250"/>
                  </a:lnTo>
                  <a:lnTo>
                    <a:pt x="301285" y="346710"/>
                  </a:lnTo>
                  <a:lnTo>
                    <a:pt x="303411" y="346710"/>
                  </a:lnTo>
                  <a:lnTo>
                    <a:pt x="301651" y="345439"/>
                  </a:lnTo>
                  <a:close/>
                </a:path>
                <a:path w="340995" h="485139">
                  <a:moveTo>
                    <a:pt x="298991" y="347017"/>
                  </a:moveTo>
                  <a:lnTo>
                    <a:pt x="299219" y="349168"/>
                  </a:lnTo>
                  <a:lnTo>
                    <a:pt x="299399" y="348396"/>
                  </a:lnTo>
                  <a:lnTo>
                    <a:pt x="299271" y="347299"/>
                  </a:lnTo>
                  <a:lnTo>
                    <a:pt x="298991" y="347017"/>
                  </a:lnTo>
                  <a:close/>
                </a:path>
                <a:path w="340995" h="485139">
                  <a:moveTo>
                    <a:pt x="300997" y="346634"/>
                  </a:moveTo>
                  <a:lnTo>
                    <a:pt x="300467" y="347603"/>
                  </a:lnTo>
                  <a:lnTo>
                    <a:pt x="300752" y="348019"/>
                  </a:lnTo>
                  <a:lnTo>
                    <a:pt x="301398" y="348396"/>
                  </a:lnTo>
                  <a:lnTo>
                    <a:pt x="300997" y="346634"/>
                  </a:lnTo>
                  <a:close/>
                </a:path>
                <a:path w="340995" h="485139">
                  <a:moveTo>
                    <a:pt x="300467" y="347603"/>
                  </a:moveTo>
                  <a:lnTo>
                    <a:pt x="300261" y="347979"/>
                  </a:lnTo>
                  <a:lnTo>
                    <a:pt x="300683" y="347979"/>
                  </a:lnTo>
                  <a:lnTo>
                    <a:pt x="300467" y="347603"/>
                  </a:lnTo>
                  <a:close/>
                </a:path>
                <a:path w="340995" h="485139">
                  <a:moveTo>
                    <a:pt x="299173" y="346651"/>
                  </a:moveTo>
                  <a:lnTo>
                    <a:pt x="299271" y="347299"/>
                  </a:lnTo>
                  <a:lnTo>
                    <a:pt x="299947" y="347979"/>
                  </a:lnTo>
                  <a:lnTo>
                    <a:pt x="299173" y="346651"/>
                  </a:lnTo>
                  <a:close/>
                </a:path>
                <a:path w="340995" h="485139">
                  <a:moveTo>
                    <a:pt x="303411" y="346710"/>
                  </a:moveTo>
                  <a:lnTo>
                    <a:pt x="301285" y="346710"/>
                  </a:lnTo>
                  <a:lnTo>
                    <a:pt x="302983" y="347979"/>
                  </a:lnTo>
                  <a:lnTo>
                    <a:pt x="305170" y="347979"/>
                  </a:lnTo>
                  <a:lnTo>
                    <a:pt x="303411" y="346710"/>
                  </a:lnTo>
                  <a:close/>
                </a:path>
                <a:path w="340995" h="485139">
                  <a:moveTo>
                    <a:pt x="300437" y="344169"/>
                  </a:moveTo>
                  <a:lnTo>
                    <a:pt x="300227" y="344169"/>
                  </a:lnTo>
                  <a:lnTo>
                    <a:pt x="300495" y="345439"/>
                  </a:lnTo>
                  <a:lnTo>
                    <a:pt x="298991" y="345439"/>
                  </a:lnTo>
                  <a:lnTo>
                    <a:pt x="300467" y="347603"/>
                  </a:lnTo>
                  <a:lnTo>
                    <a:pt x="300997" y="346634"/>
                  </a:lnTo>
                  <a:lnTo>
                    <a:pt x="300437" y="344169"/>
                  </a:lnTo>
                  <a:close/>
                </a:path>
                <a:path w="340995" h="485139">
                  <a:moveTo>
                    <a:pt x="297808" y="345439"/>
                  </a:moveTo>
                  <a:lnTo>
                    <a:pt x="297425" y="345439"/>
                  </a:lnTo>
                  <a:lnTo>
                    <a:pt x="298991" y="347017"/>
                  </a:lnTo>
                  <a:lnTo>
                    <a:pt x="298891" y="346634"/>
                  </a:lnTo>
                  <a:lnTo>
                    <a:pt x="297808" y="345439"/>
                  </a:lnTo>
                  <a:close/>
                </a:path>
                <a:path w="340995" h="485139">
                  <a:moveTo>
                    <a:pt x="296621" y="342268"/>
                  </a:moveTo>
                  <a:lnTo>
                    <a:pt x="299173" y="346651"/>
                  </a:lnTo>
                  <a:lnTo>
                    <a:pt x="298991" y="345439"/>
                  </a:lnTo>
                  <a:lnTo>
                    <a:pt x="300495" y="345439"/>
                  </a:lnTo>
                  <a:lnTo>
                    <a:pt x="299368" y="344169"/>
                  </a:lnTo>
                  <a:lnTo>
                    <a:pt x="298470" y="344169"/>
                  </a:lnTo>
                  <a:lnTo>
                    <a:pt x="297808" y="342900"/>
                  </a:lnTo>
                  <a:lnTo>
                    <a:pt x="296621" y="342268"/>
                  </a:lnTo>
                  <a:close/>
                </a:path>
                <a:path w="340995" h="485139">
                  <a:moveTo>
                    <a:pt x="296250" y="341629"/>
                  </a:moveTo>
                  <a:lnTo>
                    <a:pt x="296480" y="342024"/>
                  </a:lnTo>
                  <a:lnTo>
                    <a:pt x="305622" y="345439"/>
                  </a:lnTo>
                  <a:lnTo>
                    <a:pt x="296250" y="341629"/>
                  </a:lnTo>
                  <a:close/>
                </a:path>
                <a:path w="340995" h="485139">
                  <a:moveTo>
                    <a:pt x="295423" y="341629"/>
                  </a:moveTo>
                  <a:lnTo>
                    <a:pt x="296621" y="342268"/>
                  </a:lnTo>
                  <a:lnTo>
                    <a:pt x="296480" y="342024"/>
                  </a:lnTo>
                  <a:lnTo>
                    <a:pt x="295423" y="341629"/>
                  </a:lnTo>
                  <a:close/>
                </a:path>
                <a:path w="340995" h="485139">
                  <a:moveTo>
                    <a:pt x="271585" y="326389"/>
                  </a:moveTo>
                  <a:lnTo>
                    <a:pt x="267862" y="327660"/>
                  </a:lnTo>
                  <a:lnTo>
                    <a:pt x="272435" y="331469"/>
                  </a:lnTo>
                  <a:lnTo>
                    <a:pt x="273514" y="335279"/>
                  </a:lnTo>
                  <a:lnTo>
                    <a:pt x="293085" y="335279"/>
                  </a:lnTo>
                  <a:lnTo>
                    <a:pt x="294772" y="330200"/>
                  </a:lnTo>
                  <a:lnTo>
                    <a:pt x="289318" y="330200"/>
                  </a:lnTo>
                  <a:lnTo>
                    <a:pt x="288792" y="328929"/>
                  </a:lnTo>
                  <a:lnTo>
                    <a:pt x="270779" y="328929"/>
                  </a:lnTo>
                  <a:lnTo>
                    <a:pt x="270967" y="327660"/>
                  </a:lnTo>
                  <a:lnTo>
                    <a:pt x="271236" y="327660"/>
                  </a:lnTo>
                  <a:lnTo>
                    <a:pt x="271585" y="326389"/>
                  </a:lnTo>
                  <a:close/>
                </a:path>
                <a:path w="340995" h="485139">
                  <a:moveTo>
                    <a:pt x="295616" y="327660"/>
                  </a:moveTo>
                  <a:lnTo>
                    <a:pt x="289318" y="330200"/>
                  </a:lnTo>
                  <a:lnTo>
                    <a:pt x="294772" y="330200"/>
                  </a:lnTo>
                  <a:lnTo>
                    <a:pt x="295616" y="327660"/>
                  </a:lnTo>
                  <a:close/>
                </a:path>
                <a:path w="340995" h="485139">
                  <a:moveTo>
                    <a:pt x="288265" y="327660"/>
                  </a:moveTo>
                  <a:lnTo>
                    <a:pt x="274702" y="328929"/>
                  </a:lnTo>
                  <a:lnTo>
                    <a:pt x="288792" y="328929"/>
                  </a:lnTo>
                  <a:lnTo>
                    <a:pt x="288265" y="327660"/>
                  </a:lnTo>
                  <a:close/>
                </a:path>
                <a:path w="340995" h="485139">
                  <a:moveTo>
                    <a:pt x="183596" y="176529"/>
                  </a:moveTo>
                  <a:lnTo>
                    <a:pt x="43473" y="176529"/>
                  </a:lnTo>
                  <a:lnTo>
                    <a:pt x="45187" y="181610"/>
                  </a:lnTo>
                  <a:lnTo>
                    <a:pt x="38545" y="187960"/>
                  </a:lnTo>
                  <a:lnTo>
                    <a:pt x="52796" y="196850"/>
                  </a:lnTo>
                  <a:lnTo>
                    <a:pt x="52791" y="205739"/>
                  </a:lnTo>
                  <a:lnTo>
                    <a:pt x="60314" y="210819"/>
                  </a:lnTo>
                  <a:lnTo>
                    <a:pt x="66204" y="215900"/>
                  </a:lnTo>
                  <a:lnTo>
                    <a:pt x="71309" y="222250"/>
                  </a:lnTo>
                  <a:lnTo>
                    <a:pt x="76043" y="228600"/>
                  </a:lnTo>
                  <a:lnTo>
                    <a:pt x="80820" y="233679"/>
                  </a:lnTo>
                  <a:lnTo>
                    <a:pt x="86002" y="238760"/>
                  </a:lnTo>
                  <a:lnTo>
                    <a:pt x="97671" y="246379"/>
                  </a:lnTo>
                  <a:lnTo>
                    <a:pt x="102965" y="251460"/>
                  </a:lnTo>
                  <a:lnTo>
                    <a:pt x="125147" y="283210"/>
                  </a:lnTo>
                  <a:lnTo>
                    <a:pt x="129070" y="285750"/>
                  </a:lnTo>
                  <a:lnTo>
                    <a:pt x="139339" y="293369"/>
                  </a:lnTo>
                  <a:lnTo>
                    <a:pt x="136276" y="294639"/>
                  </a:lnTo>
                  <a:lnTo>
                    <a:pt x="139484" y="298450"/>
                  </a:lnTo>
                  <a:lnTo>
                    <a:pt x="144318" y="302260"/>
                  </a:lnTo>
                  <a:lnTo>
                    <a:pt x="155925" y="302260"/>
                  </a:lnTo>
                  <a:lnTo>
                    <a:pt x="160581" y="303529"/>
                  </a:lnTo>
                  <a:lnTo>
                    <a:pt x="166626" y="309879"/>
                  </a:lnTo>
                  <a:lnTo>
                    <a:pt x="170383" y="309879"/>
                  </a:lnTo>
                  <a:lnTo>
                    <a:pt x="174252" y="318769"/>
                  </a:lnTo>
                  <a:lnTo>
                    <a:pt x="263178" y="318769"/>
                  </a:lnTo>
                  <a:lnTo>
                    <a:pt x="261986" y="311150"/>
                  </a:lnTo>
                  <a:lnTo>
                    <a:pt x="262660" y="300989"/>
                  </a:lnTo>
                  <a:lnTo>
                    <a:pt x="251106" y="261619"/>
                  </a:lnTo>
                  <a:lnTo>
                    <a:pt x="249440" y="260350"/>
                  </a:lnTo>
                  <a:lnTo>
                    <a:pt x="246319" y="260350"/>
                  </a:lnTo>
                  <a:lnTo>
                    <a:pt x="243749" y="256539"/>
                  </a:lnTo>
                  <a:lnTo>
                    <a:pt x="245663" y="254000"/>
                  </a:lnTo>
                  <a:lnTo>
                    <a:pt x="243531" y="250189"/>
                  </a:lnTo>
                  <a:lnTo>
                    <a:pt x="238634" y="250189"/>
                  </a:lnTo>
                  <a:lnTo>
                    <a:pt x="239568" y="241300"/>
                  </a:lnTo>
                  <a:lnTo>
                    <a:pt x="236919" y="238760"/>
                  </a:lnTo>
                  <a:lnTo>
                    <a:pt x="232249" y="227329"/>
                  </a:lnTo>
                  <a:lnTo>
                    <a:pt x="240633" y="220979"/>
                  </a:lnTo>
                  <a:lnTo>
                    <a:pt x="239875" y="208279"/>
                  </a:lnTo>
                  <a:lnTo>
                    <a:pt x="235673" y="205739"/>
                  </a:lnTo>
                  <a:lnTo>
                    <a:pt x="234506" y="201929"/>
                  </a:lnTo>
                  <a:lnTo>
                    <a:pt x="237492" y="201929"/>
                  </a:lnTo>
                  <a:lnTo>
                    <a:pt x="236071" y="200660"/>
                  </a:lnTo>
                  <a:lnTo>
                    <a:pt x="223706" y="200660"/>
                  </a:lnTo>
                  <a:lnTo>
                    <a:pt x="221189" y="198119"/>
                  </a:lnTo>
                  <a:lnTo>
                    <a:pt x="211797" y="198119"/>
                  </a:lnTo>
                  <a:lnTo>
                    <a:pt x="207693" y="196850"/>
                  </a:lnTo>
                  <a:lnTo>
                    <a:pt x="204721" y="194310"/>
                  </a:lnTo>
                  <a:lnTo>
                    <a:pt x="202592" y="189229"/>
                  </a:lnTo>
                  <a:lnTo>
                    <a:pt x="200131" y="186689"/>
                  </a:lnTo>
                  <a:lnTo>
                    <a:pt x="194745" y="182879"/>
                  </a:lnTo>
                  <a:lnTo>
                    <a:pt x="189579" y="182879"/>
                  </a:lnTo>
                  <a:lnTo>
                    <a:pt x="185440" y="181610"/>
                  </a:lnTo>
                  <a:lnTo>
                    <a:pt x="183596" y="176529"/>
                  </a:lnTo>
                  <a:close/>
                </a:path>
                <a:path w="340995" h="485139">
                  <a:moveTo>
                    <a:pt x="242820" y="248919"/>
                  </a:moveTo>
                  <a:lnTo>
                    <a:pt x="238634" y="250189"/>
                  </a:lnTo>
                  <a:lnTo>
                    <a:pt x="243531" y="250189"/>
                  </a:lnTo>
                  <a:lnTo>
                    <a:pt x="242820" y="248919"/>
                  </a:lnTo>
                  <a:close/>
                </a:path>
                <a:path w="340995" h="485139">
                  <a:moveTo>
                    <a:pt x="237492" y="201929"/>
                  </a:moveTo>
                  <a:lnTo>
                    <a:pt x="234506" y="201929"/>
                  </a:lnTo>
                  <a:lnTo>
                    <a:pt x="236710" y="204469"/>
                  </a:lnTo>
                  <a:lnTo>
                    <a:pt x="239816" y="207010"/>
                  </a:lnTo>
                  <a:lnTo>
                    <a:pt x="241439" y="209550"/>
                  </a:lnTo>
                  <a:lnTo>
                    <a:pt x="240333" y="204469"/>
                  </a:lnTo>
                  <a:lnTo>
                    <a:pt x="237492" y="201929"/>
                  </a:lnTo>
                  <a:close/>
                </a:path>
                <a:path w="340995" h="485139">
                  <a:moveTo>
                    <a:pt x="227929" y="198119"/>
                  </a:moveTo>
                  <a:lnTo>
                    <a:pt x="223706" y="200660"/>
                  </a:lnTo>
                  <a:lnTo>
                    <a:pt x="236071" y="200660"/>
                  </a:lnTo>
                  <a:lnTo>
                    <a:pt x="234650" y="199389"/>
                  </a:lnTo>
                  <a:lnTo>
                    <a:pt x="227929" y="198119"/>
                  </a:lnTo>
                  <a:close/>
                </a:path>
                <a:path w="340995" h="485139">
                  <a:moveTo>
                    <a:pt x="219930" y="196850"/>
                  </a:moveTo>
                  <a:lnTo>
                    <a:pt x="215919" y="196850"/>
                  </a:lnTo>
                  <a:lnTo>
                    <a:pt x="211797" y="198119"/>
                  </a:lnTo>
                  <a:lnTo>
                    <a:pt x="221189" y="198119"/>
                  </a:lnTo>
                  <a:lnTo>
                    <a:pt x="219930" y="196850"/>
                  </a:lnTo>
                  <a:close/>
                </a:path>
                <a:path w="340995" h="485139">
                  <a:moveTo>
                    <a:pt x="166195" y="149860"/>
                  </a:moveTo>
                  <a:lnTo>
                    <a:pt x="39759" y="149860"/>
                  </a:lnTo>
                  <a:lnTo>
                    <a:pt x="44537" y="151129"/>
                  </a:lnTo>
                  <a:lnTo>
                    <a:pt x="40764" y="156210"/>
                  </a:lnTo>
                  <a:lnTo>
                    <a:pt x="39902" y="162560"/>
                  </a:lnTo>
                  <a:lnTo>
                    <a:pt x="39828" y="165100"/>
                  </a:lnTo>
                  <a:lnTo>
                    <a:pt x="40320" y="171450"/>
                  </a:lnTo>
                  <a:lnTo>
                    <a:pt x="41421" y="177800"/>
                  </a:lnTo>
                  <a:lnTo>
                    <a:pt x="41909" y="176529"/>
                  </a:lnTo>
                  <a:lnTo>
                    <a:pt x="183596" y="176529"/>
                  </a:lnTo>
                  <a:lnTo>
                    <a:pt x="179825" y="166369"/>
                  </a:lnTo>
                  <a:lnTo>
                    <a:pt x="173422" y="158750"/>
                  </a:lnTo>
                  <a:lnTo>
                    <a:pt x="166195" y="149860"/>
                  </a:lnTo>
                  <a:close/>
                </a:path>
                <a:path w="340995" h="485139">
                  <a:moveTo>
                    <a:pt x="156660" y="134619"/>
                  </a:moveTo>
                  <a:lnTo>
                    <a:pt x="24439" y="134619"/>
                  </a:lnTo>
                  <a:lnTo>
                    <a:pt x="29231" y="139700"/>
                  </a:lnTo>
                  <a:lnTo>
                    <a:pt x="34364" y="149860"/>
                  </a:lnTo>
                  <a:lnTo>
                    <a:pt x="36952" y="158750"/>
                  </a:lnTo>
                  <a:lnTo>
                    <a:pt x="34112" y="162560"/>
                  </a:lnTo>
                  <a:lnTo>
                    <a:pt x="34536" y="163829"/>
                  </a:lnTo>
                  <a:lnTo>
                    <a:pt x="35504" y="165100"/>
                  </a:lnTo>
                  <a:lnTo>
                    <a:pt x="37009" y="166369"/>
                  </a:lnTo>
                  <a:lnTo>
                    <a:pt x="38570" y="163829"/>
                  </a:lnTo>
                  <a:lnTo>
                    <a:pt x="38629" y="156210"/>
                  </a:lnTo>
                  <a:lnTo>
                    <a:pt x="39759" y="149860"/>
                  </a:lnTo>
                  <a:lnTo>
                    <a:pt x="166195" y="149860"/>
                  </a:lnTo>
                  <a:lnTo>
                    <a:pt x="160409" y="142239"/>
                  </a:lnTo>
                  <a:lnTo>
                    <a:pt x="156660" y="134619"/>
                  </a:lnTo>
                  <a:close/>
                </a:path>
                <a:path w="340995" h="485139">
                  <a:moveTo>
                    <a:pt x="10881" y="105467"/>
                  </a:moveTo>
                  <a:lnTo>
                    <a:pt x="13031" y="110489"/>
                  </a:lnTo>
                  <a:lnTo>
                    <a:pt x="6324" y="111760"/>
                  </a:lnTo>
                  <a:lnTo>
                    <a:pt x="1654" y="115569"/>
                  </a:lnTo>
                  <a:lnTo>
                    <a:pt x="3094" y="118110"/>
                  </a:lnTo>
                  <a:lnTo>
                    <a:pt x="0" y="121919"/>
                  </a:lnTo>
                  <a:lnTo>
                    <a:pt x="6416" y="127000"/>
                  </a:lnTo>
                  <a:lnTo>
                    <a:pt x="10828" y="127000"/>
                  </a:lnTo>
                  <a:lnTo>
                    <a:pt x="17120" y="130810"/>
                  </a:lnTo>
                  <a:lnTo>
                    <a:pt x="18980" y="133350"/>
                  </a:lnTo>
                  <a:lnTo>
                    <a:pt x="21376" y="135889"/>
                  </a:lnTo>
                  <a:lnTo>
                    <a:pt x="22477" y="135889"/>
                  </a:lnTo>
                  <a:lnTo>
                    <a:pt x="23498" y="134619"/>
                  </a:lnTo>
                  <a:lnTo>
                    <a:pt x="156660" y="134619"/>
                  </a:lnTo>
                  <a:lnTo>
                    <a:pt x="156036" y="133350"/>
                  </a:lnTo>
                  <a:lnTo>
                    <a:pt x="150817" y="133350"/>
                  </a:lnTo>
                  <a:lnTo>
                    <a:pt x="133857" y="130810"/>
                  </a:lnTo>
                  <a:lnTo>
                    <a:pt x="133809" y="124460"/>
                  </a:lnTo>
                  <a:lnTo>
                    <a:pt x="131396" y="118110"/>
                  </a:lnTo>
                  <a:lnTo>
                    <a:pt x="133946" y="118110"/>
                  </a:lnTo>
                  <a:lnTo>
                    <a:pt x="134049" y="115569"/>
                  </a:lnTo>
                  <a:lnTo>
                    <a:pt x="134132" y="114300"/>
                  </a:lnTo>
                  <a:lnTo>
                    <a:pt x="168979" y="114300"/>
                  </a:lnTo>
                  <a:lnTo>
                    <a:pt x="169034" y="113029"/>
                  </a:lnTo>
                  <a:lnTo>
                    <a:pt x="163306" y="109219"/>
                  </a:lnTo>
                  <a:lnTo>
                    <a:pt x="14019" y="109219"/>
                  </a:lnTo>
                  <a:lnTo>
                    <a:pt x="12236" y="106679"/>
                  </a:lnTo>
                  <a:lnTo>
                    <a:pt x="10881" y="105467"/>
                  </a:lnTo>
                  <a:close/>
                </a:path>
                <a:path w="340995" h="485139">
                  <a:moveTo>
                    <a:pt x="270648" y="86360"/>
                  </a:moveTo>
                  <a:lnTo>
                    <a:pt x="262289" y="86360"/>
                  </a:lnTo>
                  <a:lnTo>
                    <a:pt x="266693" y="90169"/>
                  </a:lnTo>
                  <a:lnTo>
                    <a:pt x="266064" y="92710"/>
                  </a:lnTo>
                  <a:lnTo>
                    <a:pt x="262422" y="96519"/>
                  </a:lnTo>
                  <a:lnTo>
                    <a:pt x="257785" y="97789"/>
                  </a:lnTo>
                  <a:lnTo>
                    <a:pt x="250483" y="99060"/>
                  </a:lnTo>
                  <a:lnTo>
                    <a:pt x="248855" y="102869"/>
                  </a:lnTo>
                  <a:lnTo>
                    <a:pt x="243733" y="113029"/>
                  </a:lnTo>
                  <a:lnTo>
                    <a:pt x="237984" y="120650"/>
                  </a:lnTo>
                  <a:lnTo>
                    <a:pt x="245447" y="129539"/>
                  </a:lnTo>
                  <a:lnTo>
                    <a:pt x="248446" y="116839"/>
                  </a:lnTo>
                  <a:lnTo>
                    <a:pt x="251370" y="109219"/>
                  </a:lnTo>
                  <a:lnTo>
                    <a:pt x="255805" y="101600"/>
                  </a:lnTo>
                  <a:lnTo>
                    <a:pt x="262514" y="99060"/>
                  </a:lnTo>
                  <a:lnTo>
                    <a:pt x="278305" y="99060"/>
                  </a:lnTo>
                  <a:lnTo>
                    <a:pt x="275591" y="92710"/>
                  </a:lnTo>
                  <a:lnTo>
                    <a:pt x="270648" y="86360"/>
                  </a:lnTo>
                  <a:close/>
                </a:path>
                <a:path w="340995" h="485139">
                  <a:moveTo>
                    <a:pt x="168979" y="114300"/>
                  </a:moveTo>
                  <a:lnTo>
                    <a:pt x="134132" y="114300"/>
                  </a:lnTo>
                  <a:lnTo>
                    <a:pt x="139922" y="115569"/>
                  </a:lnTo>
                  <a:lnTo>
                    <a:pt x="149017" y="116839"/>
                  </a:lnTo>
                  <a:lnTo>
                    <a:pt x="157133" y="118110"/>
                  </a:lnTo>
                  <a:lnTo>
                    <a:pt x="159985" y="120650"/>
                  </a:lnTo>
                  <a:lnTo>
                    <a:pt x="166519" y="123189"/>
                  </a:lnTo>
                  <a:lnTo>
                    <a:pt x="167432" y="119379"/>
                  </a:lnTo>
                  <a:lnTo>
                    <a:pt x="180840" y="119379"/>
                  </a:lnTo>
                  <a:lnTo>
                    <a:pt x="180098" y="118110"/>
                  </a:lnTo>
                  <a:lnTo>
                    <a:pt x="175585" y="116839"/>
                  </a:lnTo>
                  <a:lnTo>
                    <a:pt x="168868" y="116839"/>
                  </a:lnTo>
                  <a:lnTo>
                    <a:pt x="168979" y="114300"/>
                  </a:lnTo>
                  <a:close/>
                </a:path>
                <a:path w="340995" h="485139">
                  <a:moveTo>
                    <a:pt x="180840" y="119379"/>
                  </a:moveTo>
                  <a:lnTo>
                    <a:pt x="172333" y="119379"/>
                  </a:lnTo>
                  <a:lnTo>
                    <a:pt x="181582" y="120650"/>
                  </a:lnTo>
                  <a:lnTo>
                    <a:pt x="180840" y="119379"/>
                  </a:lnTo>
                  <a:close/>
                </a:path>
                <a:path w="340995" h="485139">
                  <a:moveTo>
                    <a:pt x="133946" y="118110"/>
                  </a:moveTo>
                  <a:lnTo>
                    <a:pt x="131396" y="118110"/>
                  </a:lnTo>
                  <a:lnTo>
                    <a:pt x="133927" y="119379"/>
                  </a:lnTo>
                  <a:lnTo>
                    <a:pt x="133946" y="118110"/>
                  </a:lnTo>
                  <a:close/>
                </a:path>
                <a:path w="340995" h="485139">
                  <a:moveTo>
                    <a:pt x="168099" y="81279"/>
                  </a:moveTo>
                  <a:lnTo>
                    <a:pt x="23310" y="81279"/>
                  </a:lnTo>
                  <a:lnTo>
                    <a:pt x="21318" y="86360"/>
                  </a:lnTo>
                  <a:lnTo>
                    <a:pt x="19135" y="93979"/>
                  </a:lnTo>
                  <a:lnTo>
                    <a:pt x="16527" y="100329"/>
                  </a:lnTo>
                  <a:lnTo>
                    <a:pt x="13262" y="101600"/>
                  </a:lnTo>
                  <a:lnTo>
                    <a:pt x="14676" y="104139"/>
                  </a:lnTo>
                  <a:lnTo>
                    <a:pt x="14928" y="106679"/>
                  </a:lnTo>
                  <a:lnTo>
                    <a:pt x="14019" y="109219"/>
                  </a:lnTo>
                  <a:lnTo>
                    <a:pt x="163306" y="109219"/>
                  </a:lnTo>
                  <a:lnTo>
                    <a:pt x="159217" y="107950"/>
                  </a:lnTo>
                  <a:lnTo>
                    <a:pt x="154251" y="102869"/>
                  </a:lnTo>
                  <a:lnTo>
                    <a:pt x="159092" y="102869"/>
                  </a:lnTo>
                  <a:lnTo>
                    <a:pt x="154605" y="100329"/>
                  </a:lnTo>
                  <a:lnTo>
                    <a:pt x="158577" y="99060"/>
                  </a:lnTo>
                  <a:lnTo>
                    <a:pt x="161871" y="95250"/>
                  </a:lnTo>
                  <a:lnTo>
                    <a:pt x="164580" y="95250"/>
                  </a:lnTo>
                  <a:lnTo>
                    <a:pt x="161645" y="91439"/>
                  </a:lnTo>
                  <a:lnTo>
                    <a:pt x="168045" y="87629"/>
                  </a:lnTo>
                  <a:lnTo>
                    <a:pt x="168099" y="81279"/>
                  </a:lnTo>
                  <a:close/>
                </a:path>
                <a:path w="340995" h="485139">
                  <a:moveTo>
                    <a:pt x="9770" y="102869"/>
                  </a:moveTo>
                  <a:lnTo>
                    <a:pt x="10817" y="105410"/>
                  </a:lnTo>
                  <a:lnTo>
                    <a:pt x="9770" y="102869"/>
                  </a:lnTo>
                  <a:close/>
                </a:path>
                <a:path w="340995" h="485139">
                  <a:moveTo>
                    <a:pt x="164580" y="95250"/>
                  </a:moveTo>
                  <a:lnTo>
                    <a:pt x="161871" y="95250"/>
                  </a:lnTo>
                  <a:lnTo>
                    <a:pt x="166536" y="97789"/>
                  </a:lnTo>
                  <a:lnTo>
                    <a:pt x="164580" y="95250"/>
                  </a:lnTo>
                  <a:close/>
                </a:path>
                <a:path w="340995" h="485139">
                  <a:moveTo>
                    <a:pt x="262977" y="73660"/>
                  </a:moveTo>
                  <a:lnTo>
                    <a:pt x="258140" y="78739"/>
                  </a:lnTo>
                  <a:lnTo>
                    <a:pt x="260521" y="81279"/>
                  </a:lnTo>
                  <a:lnTo>
                    <a:pt x="252121" y="82550"/>
                  </a:lnTo>
                  <a:lnTo>
                    <a:pt x="248291" y="83819"/>
                  </a:lnTo>
                  <a:lnTo>
                    <a:pt x="242116" y="85089"/>
                  </a:lnTo>
                  <a:lnTo>
                    <a:pt x="237295" y="85089"/>
                  </a:lnTo>
                  <a:lnTo>
                    <a:pt x="252954" y="90169"/>
                  </a:lnTo>
                  <a:lnTo>
                    <a:pt x="254336" y="87629"/>
                  </a:lnTo>
                  <a:lnTo>
                    <a:pt x="262289" y="86360"/>
                  </a:lnTo>
                  <a:lnTo>
                    <a:pt x="270648" y="86360"/>
                  </a:lnTo>
                  <a:lnTo>
                    <a:pt x="270010" y="80010"/>
                  </a:lnTo>
                  <a:lnTo>
                    <a:pt x="272977" y="77469"/>
                  </a:lnTo>
                  <a:lnTo>
                    <a:pt x="262977" y="73660"/>
                  </a:lnTo>
                  <a:close/>
                </a:path>
                <a:path w="340995" h="485139">
                  <a:moveTo>
                    <a:pt x="229791" y="78739"/>
                  </a:moveTo>
                  <a:lnTo>
                    <a:pt x="179277" y="78739"/>
                  </a:lnTo>
                  <a:lnTo>
                    <a:pt x="187885" y="82550"/>
                  </a:lnTo>
                  <a:lnTo>
                    <a:pt x="199328" y="85089"/>
                  </a:lnTo>
                  <a:lnTo>
                    <a:pt x="211247" y="86360"/>
                  </a:lnTo>
                  <a:lnTo>
                    <a:pt x="221282" y="86360"/>
                  </a:lnTo>
                  <a:lnTo>
                    <a:pt x="229031" y="87629"/>
                  </a:lnTo>
                  <a:lnTo>
                    <a:pt x="237295" y="85089"/>
                  </a:lnTo>
                  <a:lnTo>
                    <a:pt x="242116" y="85089"/>
                  </a:lnTo>
                  <a:lnTo>
                    <a:pt x="230901" y="80010"/>
                  </a:lnTo>
                  <a:lnTo>
                    <a:pt x="229791" y="78739"/>
                  </a:lnTo>
                  <a:close/>
                </a:path>
                <a:path w="340995" h="485139">
                  <a:moveTo>
                    <a:pt x="23034" y="72389"/>
                  </a:moveTo>
                  <a:lnTo>
                    <a:pt x="24336" y="74929"/>
                  </a:lnTo>
                  <a:lnTo>
                    <a:pt x="24737" y="78739"/>
                  </a:lnTo>
                  <a:lnTo>
                    <a:pt x="19818" y="80010"/>
                  </a:lnTo>
                  <a:lnTo>
                    <a:pt x="21010" y="80010"/>
                  </a:lnTo>
                  <a:lnTo>
                    <a:pt x="22171" y="81279"/>
                  </a:lnTo>
                  <a:lnTo>
                    <a:pt x="168099" y="81279"/>
                  </a:lnTo>
                  <a:lnTo>
                    <a:pt x="171173" y="85089"/>
                  </a:lnTo>
                  <a:lnTo>
                    <a:pt x="177981" y="82550"/>
                  </a:lnTo>
                  <a:lnTo>
                    <a:pt x="179277" y="78739"/>
                  </a:lnTo>
                  <a:lnTo>
                    <a:pt x="229791" y="78739"/>
                  </a:lnTo>
                  <a:lnTo>
                    <a:pt x="226464" y="74929"/>
                  </a:lnTo>
                  <a:lnTo>
                    <a:pt x="25251" y="74929"/>
                  </a:lnTo>
                  <a:lnTo>
                    <a:pt x="23034" y="72389"/>
                  </a:lnTo>
                  <a:close/>
                </a:path>
                <a:path w="340995" h="485139">
                  <a:moveTo>
                    <a:pt x="25691" y="72554"/>
                  </a:moveTo>
                  <a:lnTo>
                    <a:pt x="25251" y="74929"/>
                  </a:lnTo>
                  <a:lnTo>
                    <a:pt x="226464" y="74929"/>
                  </a:lnTo>
                  <a:lnTo>
                    <a:pt x="225354" y="73660"/>
                  </a:lnTo>
                  <a:lnTo>
                    <a:pt x="28690" y="73660"/>
                  </a:lnTo>
                  <a:lnTo>
                    <a:pt x="25691" y="72554"/>
                  </a:lnTo>
                  <a:close/>
                </a:path>
                <a:path w="340995" h="485139">
                  <a:moveTo>
                    <a:pt x="23317" y="63500"/>
                  </a:moveTo>
                  <a:lnTo>
                    <a:pt x="23317" y="64769"/>
                  </a:lnTo>
                  <a:lnTo>
                    <a:pt x="28158" y="69850"/>
                  </a:lnTo>
                  <a:lnTo>
                    <a:pt x="28690" y="73660"/>
                  </a:lnTo>
                  <a:lnTo>
                    <a:pt x="225354" y="73660"/>
                  </a:lnTo>
                  <a:lnTo>
                    <a:pt x="223136" y="71119"/>
                  </a:lnTo>
                  <a:lnTo>
                    <a:pt x="34493" y="71119"/>
                  </a:lnTo>
                  <a:lnTo>
                    <a:pt x="31983" y="67310"/>
                  </a:lnTo>
                  <a:lnTo>
                    <a:pt x="27830" y="64769"/>
                  </a:lnTo>
                  <a:lnTo>
                    <a:pt x="23317" y="63500"/>
                  </a:lnTo>
                  <a:close/>
                </a:path>
                <a:path w="340995" h="485139">
                  <a:moveTo>
                    <a:pt x="26427" y="68579"/>
                  </a:moveTo>
                  <a:lnTo>
                    <a:pt x="22929" y="68579"/>
                  </a:lnTo>
                  <a:lnTo>
                    <a:pt x="25246" y="72389"/>
                  </a:lnTo>
                  <a:lnTo>
                    <a:pt x="25691" y="72554"/>
                  </a:lnTo>
                  <a:lnTo>
                    <a:pt x="26427" y="68579"/>
                  </a:lnTo>
                  <a:close/>
                </a:path>
                <a:path w="340995" h="485139">
                  <a:moveTo>
                    <a:pt x="34864" y="66039"/>
                  </a:moveTo>
                  <a:lnTo>
                    <a:pt x="34745" y="69850"/>
                  </a:lnTo>
                  <a:lnTo>
                    <a:pt x="34493" y="71119"/>
                  </a:lnTo>
                  <a:lnTo>
                    <a:pt x="223136" y="71119"/>
                  </a:lnTo>
                  <a:lnTo>
                    <a:pt x="224013" y="67310"/>
                  </a:lnTo>
                  <a:lnTo>
                    <a:pt x="38883" y="67310"/>
                  </a:lnTo>
                  <a:lnTo>
                    <a:pt x="34864" y="66039"/>
                  </a:lnTo>
                  <a:close/>
                </a:path>
                <a:path w="340995" h="485139">
                  <a:moveTo>
                    <a:pt x="18877" y="64769"/>
                  </a:moveTo>
                  <a:lnTo>
                    <a:pt x="17131" y="64769"/>
                  </a:lnTo>
                  <a:lnTo>
                    <a:pt x="19076" y="68579"/>
                  </a:lnTo>
                  <a:lnTo>
                    <a:pt x="22929" y="68579"/>
                  </a:lnTo>
                  <a:lnTo>
                    <a:pt x="19452" y="67310"/>
                  </a:lnTo>
                  <a:lnTo>
                    <a:pt x="19743" y="66039"/>
                  </a:lnTo>
                  <a:lnTo>
                    <a:pt x="20548" y="66039"/>
                  </a:lnTo>
                  <a:lnTo>
                    <a:pt x="18877" y="64769"/>
                  </a:lnTo>
                  <a:close/>
                </a:path>
                <a:path w="340995" h="485139">
                  <a:moveTo>
                    <a:pt x="43978" y="63500"/>
                  </a:moveTo>
                  <a:lnTo>
                    <a:pt x="38883" y="67310"/>
                  </a:lnTo>
                  <a:lnTo>
                    <a:pt x="48788" y="67310"/>
                  </a:lnTo>
                  <a:lnTo>
                    <a:pt x="43978" y="63500"/>
                  </a:lnTo>
                  <a:close/>
                </a:path>
                <a:path w="340995" h="485139">
                  <a:moveTo>
                    <a:pt x="49969" y="59689"/>
                  </a:moveTo>
                  <a:lnTo>
                    <a:pt x="46794" y="63500"/>
                  </a:lnTo>
                  <a:lnTo>
                    <a:pt x="48788" y="67310"/>
                  </a:lnTo>
                  <a:lnTo>
                    <a:pt x="224013" y="67310"/>
                  </a:lnTo>
                  <a:lnTo>
                    <a:pt x="225183" y="62229"/>
                  </a:lnTo>
                  <a:lnTo>
                    <a:pt x="65387" y="62229"/>
                  </a:lnTo>
                  <a:lnTo>
                    <a:pt x="65007" y="60960"/>
                  </a:lnTo>
                  <a:lnTo>
                    <a:pt x="53290" y="60960"/>
                  </a:lnTo>
                  <a:lnTo>
                    <a:pt x="53094" y="60636"/>
                  </a:lnTo>
                  <a:lnTo>
                    <a:pt x="49969" y="59689"/>
                  </a:lnTo>
                  <a:close/>
                </a:path>
                <a:path w="340995" h="485139">
                  <a:moveTo>
                    <a:pt x="226967" y="57150"/>
                  </a:moveTo>
                  <a:lnTo>
                    <a:pt x="71610" y="57150"/>
                  </a:lnTo>
                  <a:lnTo>
                    <a:pt x="67463" y="60535"/>
                  </a:lnTo>
                  <a:lnTo>
                    <a:pt x="67703" y="60960"/>
                  </a:lnTo>
                  <a:lnTo>
                    <a:pt x="66942" y="60960"/>
                  </a:lnTo>
                  <a:lnTo>
                    <a:pt x="65387" y="62229"/>
                  </a:lnTo>
                  <a:lnTo>
                    <a:pt x="225183" y="62229"/>
                  </a:lnTo>
                  <a:lnTo>
                    <a:pt x="226967" y="57150"/>
                  </a:lnTo>
                  <a:close/>
                </a:path>
                <a:path w="340995" h="485139">
                  <a:moveTo>
                    <a:pt x="53094" y="60636"/>
                  </a:moveTo>
                  <a:lnTo>
                    <a:pt x="53290" y="60960"/>
                  </a:lnTo>
                  <a:lnTo>
                    <a:pt x="54161" y="60960"/>
                  </a:lnTo>
                  <a:lnTo>
                    <a:pt x="53094" y="60636"/>
                  </a:lnTo>
                  <a:close/>
                </a:path>
                <a:path w="340995" h="485139">
                  <a:moveTo>
                    <a:pt x="63108" y="54610"/>
                  </a:moveTo>
                  <a:lnTo>
                    <a:pt x="57482" y="55879"/>
                  </a:lnTo>
                  <a:lnTo>
                    <a:pt x="51845" y="59689"/>
                  </a:lnTo>
                  <a:lnTo>
                    <a:pt x="52522" y="59689"/>
                  </a:lnTo>
                  <a:lnTo>
                    <a:pt x="53094" y="60636"/>
                  </a:lnTo>
                  <a:lnTo>
                    <a:pt x="54161" y="60960"/>
                  </a:lnTo>
                  <a:lnTo>
                    <a:pt x="64833" y="60960"/>
                  </a:lnTo>
                  <a:lnTo>
                    <a:pt x="64880" y="60535"/>
                  </a:lnTo>
                  <a:lnTo>
                    <a:pt x="63108" y="54610"/>
                  </a:lnTo>
                  <a:close/>
                </a:path>
                <a:path w="340995" h="485139">
                  <a:moveTo>
                    <a:pt x="67009" y="59736"/>
                  </a:moveTo>
                  <a:lnTo>
                    <a:pt x="64982" y="60876"/>
                  </a:lnTo>
                  <a:lnTo>
                    <a:pt x="66942" y="60960"/>
                  </a:lnTo>
                  <a:lnTo>
                    <a:pt x="67463" y="60535"/>
                  </a:lnTo>
                  <a:lnTo>
                    <a:pt x="67009" y="59736"/>
                  </a:lnTo>
                  <a:close/>
                </a:path>
                <a:path w="340995" h="485139">
                  <a:moveTo>
                    <a:pt x="227625" y="53339"/>
                  </a:moveTo>
                  <a:lnTo>
                    <a:pt x="65801" y="53339"/>
                  </a:lnTo>
                  <a:lnTo>
                    <a:pt x="66263" y="58419"/>
                  </a:lnTo>
                  <a:lnTo>
                    <a:pt x="67009" y="59736"/>
                  </a:lnTo>
                  <a:lnTo>
                    <a:pt x="71610" y="57150"/>
                  </a:lnTo>
                  <a:lnTo>
                    <a:pt x="226967" y="57150"/>
                  </a:lnTo>
                  <a:lnTo>
                    <a:pt x="227413" y="55879"/>
                  </a:lnTo>
                  <a:lnTo>
                    <a:pt x="227625" y="53339"/>
                  </a:lnTo>
                  <a:close/>
                </a:path>
                <a:path w="340995" h="485139">
                  <a:moveTo>
                    <a:pt x="62749" y="48260"/>
                  </a:moveTo>
                  <a:lnTo>
                    <a:pt x="59970" y="49529"/>
                  </a:lnTo>
                  <a:lnTo>
                    <a:pt x="62856" y="50800"/>
                  </a:lnTo>
                  <a:lnTo>
                    <a:pt x="65725" y="53339"/>
                  </a:lnTo>
                  <a:lnTo>
                    <a:pt x="61528" y="54610"/>
                  </a:lnTo>
                  <a:lnTo>
                    <a:pt x="65801" y="53339"/>
                  </a:lnTo>
                  <a:lnTo>
                    <a:pt x="227625" y="53339"/>
                  </a:lnTo>
                  <a:lnTo>
                    <a:pt x="227837" y="50800"/>
                  </a:lnTo>
                  <a:lnTo>
                    <a:pt x="67273" y="50800"/>
                  </a:lnTo>
                  <a:lnTo>
                    <a:pt x="66707" y="50183"/>
                  </a:lnTo>
                  <a:lnTo>
                    <a:pt x="65911" y="49529"/>
                  </a:lnTo>
                  <a:lnTo>
                    <a:pt x="62749" y="48260"/>
                  </a:lnTo>
                  <a:close/>
                </a:path>
                <a:path w="340995" h="485139">
                  <a:moveTo>
                    <a:pt x="65392" y="46989"/>
                  </a:moveTo>
                  <a:lnTo>
                    <a:pt x="66107" y="49529"/>
                  </a:lnTo>
                  <a:lnTo>
                    <a:pt x="66707" y="50183"/>
                  </a:lnTo>
                  <a:lnTo>
                    <a:pt x="67458" y="50800"/>
                  </a:lnTo>
                  <a:lnTo>
                    <a:pt x="65392" y="46989"/>
                  </a:lnTo>
                  <a:close/>
                </a:path>
                <a:path w="340995" h="485139">
                  <a:moveTo>
                    <a:pt x="68162" y="45719"/>
                  </a:moveTo>
                  <a:lnTo>
                    <a:pt x="68575" y="46989"/>
                  </a:lnTo>
                  <a:lnTo>
                    <a:pt x="69427" y="48260"/>
                  </a:lnTo>
                  <a:lnTo>
                    <a:pt x="67831" y="48260"/>
                  </a:lnTo>
                  <a:lnTo>
                    <a:pt x="68884" y="50800"/>
                  </a:lnTo>
                  <a:lnTo>
                    <a:pt x="227837" y="50800"/>
                  </a:lnTo>
                  <a:lnTo>
                    <a:pt x="227943" y="49529"/>
                  </a:lnTo>
                  <a:lnTo>
                    <a:pt x="71572" y="49529"/>
                  </a:lnTo>
                  <a:lnTo>
                    <a:pt x="70435" y="48260"/>
                  </a:lnTo>
                  <a:lnTo>
                    <a:pt x="69427" y="48260"/>
                  </a:lnTo>
                  <a:lnTo>
                    <a:pt x="67332" y="46989"/>
                  </a:lnTo>
                  <a:lnTo>
                    <a:pt x="69299" y="46989"/>
                  </a:lnTo>
                  <a:lnTo>
                    <a:pt x="68162" y="45719"/>
                  </a:lnTo>
                  <a:close/>
                </a:path>
                <a:path w="340995" h="485139">
                  <a:moveTo>
                    <a:pt x="75011" y="43179"/>
                  </a:moveTo>
                  <a:lnTo>
                    <a:pt x="69949" y="44450"/>
                  </a:lnTo>
                  <a:lnTo>
                    <a:pt x="71572" y="49529"/>
                  </a:lnTo>
                  <a:lnTo>
                    <a:pt x="227943" y="49529"/>
                  </a:lnTo>
                  <a:lnTo>
                    <a:pt x="228155" y="46989"/>
                  </a:lnTo>
                  <a:lnTo>
                    <a:pt x="77376" y="46989"/>
                  </a:lnTo>
                  <a:lnTo>
                    <a:pt x="75011" y="43179"/>
                  </a:lnTo>
                  <a:close/>
                </a:path>
                <a:path w="340995" h="485139">
                  <a:moveTo>
                    <a:pt x="77376" y="38100"/>
                  </a:moveTo>
                  <a:lnTo>
                    <a:pt x="75860" y="39369"/>
                  </a:lnTo>
                  <a:lnTo>
                    <a:pt x="74700" y="40639"/>
                  </a:lnTo>
                  <a:lnTo>
                    <a:pt x="73882" y="41910"/>
                  </a:lnTo>
                  <a:lnTo>
                    <a:pt x="76203" y="43179"/>
                  </a:lnTo>
                  <a:lnTo>
                    <a:pt x="77370" y="44450"/>
                  </a:lnTo>
                  <a:lnTo>
                    <a:pt x="77376" y="46989"/>
                  </a:lnTo>
                  <a:lnTo>
                    <a:pt x="228155" y="46989"/>
                  </a:lnTo>
                  <a:lnTo>
                    <a:pt x="228473" y="43179"/>
                  </a:lnTo>
                  <a:lnTo>
                    <a:pt x="228120" y="41910"/>
                  </a:lnTo>
                  <a:lnTo>
                    <a:pt x="80723" y="41910"/>
                  </a:lnTo>
                  <a:lnTo>
                    <a:pt x="75844" y="40639"/>
                  </a:lnTo>
                  <a:lnTo>
                    <a:pt x="77376" y="38100"/>
                  </a:lnTo>
                  <a:close/>
                </a:path>
                <a:path w="340995" h="485139">
                  <a:moveTo>
                    <a:pt x="76945" y="34289"/>
                  </a:moveTo>
                  <a:lnTo>
                    <a:pt x="79385" y="36829"/>
                  </a:lnTo>
                  <a:lnTo>
                    <a:pt x="80213" y="40639"/>
                  </a:lnTo>
                  <a:lnTo>
                    <a:pt x="83120" y="41910"/>
                  </a:lnTo>
                  <a:lnTo>
                    <a:pt x="228120" y="41910"/>
                  </a:lnTo>
                  <a:lnTo>
                    <a:pt x="226710" y="36829"/>
                  </a:lnTo>
                  <a:lnTo>
                    <a:pt x="84372" y="36829"/>
                  </a:lnTo>
                  <a:lnTo>
                    <a:pt x="79928" y="35560"/>
                  </a:lnTo>
                  <a:lnTo>
                    <a:pt x="76945" y="34289"/>
                  </a:lnTo>
                  <a:close/>
                </a:path>
                <a:path w="340995" h="485139">
                  <a:moveTo>
                    <a:pt x="78127" y="31750"/>
                  </a:moveTo>
                  <a:lnTo>
                    <a:pt x="84372" y="36829"/>
                  </a:lnTo>
                  <a:lnTo>
                    <a:pt x="226710" y="36829"/>
                  </a:lnTo>
                  <a:lnTo>
                    <a:pt x="226357" y="35560"/>
                  </a:lnTo>
                  <a:lnTo>
                    <a:pt x="84307" y="35560"/>
                  </a:lnTo>
                  <a:lnTo>
                    <a:pt x="82438" y="34289"/>
                  </a:lnTo>
                  <a:lnTo>
                    <a:pt x="80379" y="33019"/>
                  </a:lnTo>
                  <a:lnTo>
                    <a:pt x="78127" y="31750"/>
                  </a:lnTo>
                  <a:close/>
                </a:path>
                <a:path w="340995" h="485139">
                  <a:moveTo>
                    <a:pt x="79691" y="29210"/>
                  </a:moveTo>
                  <a:lnTo>
                    <a:pt x="81094" y="31750"/>
                  </a:lnTo>
                  <a:lnTo>
                    <a:pt x="82631" y="34289"/>
                  </a:lnTo>
                  <a:lnTo>
                    <a:pt x="84307" y="35560"/>
                  </a:lnTo>
                  <a:lnTo>
                    <a:pt x="226357" y="35560"/>
                  </a:lnTo>
                  <a:lnTo>
                    <a:pt x="226005" y="34289"/>
                  </a:lnTo>
                  <a:lnTo>
                    <a:pt x="90460" y="34289"/>
                  </a:lnTo>
                  <a:lnTo>
                    <a:pt x="86532" y="31750"/>
                  </a:lnTo>
                  <a:lnTo>
                    <a:pt x="82609" y="31750"/>
                  </a:lnTo>
                  <a:lnTo>
                    <a:pt x="81072" y="30479"/>
                  </a:lnTo>
                  <a:lnTo>
                    <a:pt x="79691" y="29210"/>
                  </a:lnTo>
                  <a:close/>
                </a:path>
                <a:path w="340995" h="485139">
                  <a:moveTo>
                    <a:pt x="86236" y="26669"/>
                  </a:moveTo>
                  <a:lnTo>
                    <a:pt x="90460" y="34289"/>
                  </a:lnTo>
                  <a:lnTo>
                    <a:pt x="226005" y="34289"/>
                  </a:lnTo>
                  <a:lnTo>
                    <a:pt x="225652" y="33019"/>
                  </a:lnTo>
                  <a:lnTo>
                    <a:pt x="93738" y="33019"/>
                  </a:lnTo>
                  <a:lnTo>
                    <a:pt x="92738" y="30479"/>
                  </a:lnTo>
                  <a:lnTo>
                    <a:pt x="91239" y="30479"/>
                  </a:lnTo>
                  <a:lnTo>
                    <a:pt x="89707" y="29210"/>
                  </a:lnTo>
                  <a:lnTo>
                    <a:pt x="88031" y="27939"/>
                  </a:lnTo>
                  <a:lnTo>
                    <a:pt x="86236" y="26669"/>
                  </a:lnTo>
                  <a:close/>
                </a:path>
                <a:path w="340995" h="485139">
                  <a:moveTo>
                    <a:pt x="91610" y="26669"/>
                  </a:moveTo>
                  <a:lnTo>
                    <a:pt x="93738" y="33019"/>
                  </a:lnTo>
                  <a:lnTo>
                    <a:pt x="225652" y="33019"/>
                  </a:lnTo>
                  <a:lnTo>
                    <a:pt x="225299" y="31750"/>
                  </a:lnTo>
                  <a:lnTo>
                    <a:pt x="95957" y="31750"/>
                  </a:lnTo>
                  <a:lnTo>
                    <a:pt x="91610" y="26669"/>
                  </a:lnTo>
                  <a:close/>
                </a:path>
                <a:path w="340995" h="485139">
                  <a:moveTo>
                    <a:pt x="81764" y="28370"/>
                  </a:moveTo>
                  <a:lnTo>
                    <a:pt x="82942" y="30479"/>
                  </a:lnTo>
                  <a:lnTo>
                    <a:pt x="84307" y="31750"/>
                  </a:lnTo>
                  <a:lnTo>
                    <a:pt x="86532" y="31750"/>
                  </a:lnTo>
                  <a:lnTo>
                    <a:pt x="82604" y="29210"/>
                  </a:lnTo>
                  <a:lnTo>
                    <a:pt x="81764" y="28370"/>
                  </a:lnTo>
                  <a:close/>
                </a:path>
                <a:path w="340995" h="485139">
                  <a:moveTo>
                    <a:pt x="96662" y="27939"/>
                  </a:moveTo>
                  <a:lnTo>
                    <a:pt x="95887" y="27939"/>
                  </a:lnTo>
                  <a:lnTo>
                    <a:pt x="95957" y="31750"/>
                  </a:lnTo>
                  <a:lnTo>
                    <a:pt x="225299" y="31750"/>
                  </a:lnTo>
                  <a:lnTo>
                    <a:pt x="223744" y="29210"/>
                  </a:lnTo>
                  <a:lnTo>
                    <a:pt x="100638" y="29210"/>
                  </a:lnTo>
                  <a:lnTo>
                    <a:pt x="96662" y="27939"/>
                  </a:lnTo>
                  <a:close/>
                </a:path>
                <a:path w="340995" h="485139">
                  <a:moveTo>
                    <a:pt x="91239" y="26669"/>
                  </a:moveTo>
                  <a:lnTo>
                    <a:pt x="91239" y="30479"/>
                  </a:lnTo>
                  <a:lnTo>
                    <a:pt x="92738" y="30479"/>
                  </a:lnTo>
                  <a:lnTo>
                    <a:pt x="91239" y="26669"/>
                  </a:lnTo>
                  <a:close/>
                </a:path>
                <a:path w="340995" h="485139">
                  <a:moveTo>
                    <a:pt x="111111" y="16510"/>
                  </a:moveTo>
                  <a:lnTo>
                    <a:pt x="106953" y="24129"/>
                  </a:lnTo>
                  <a:lnTo>
                    <a:pt x="100455" y="26669"/>
                  </a:lnTo>
                  <a:lnTo>
                    <a:pt x="100638" y="29210"/>
                  </a:lnTo>
                  <a:lnTo>
                    <a:pt x="223744" y="29210"/>
                  </a:lnTo>
                  <a:lnTo>
                    <a:pt x="219076" y="21589"/>
                  </a:lnTo>
                  <a:lnTo>
                    <a:pt x="217920" y="20319"/>
                  </a:lnTo>
                  <a:lnTo>
                    <a:pt x="112090" y="20319"/>
                  </a:lnTo>
                  <a:lnTo>
                    <a:pt x="111111" y="16510"/>
                  </a:lnTo>
                  <a:close/>
                </a:path>
                <a:path w="340995" h="485139">
                  <a:moveTo>
                    <a:pt x="80062" y="26669"/>
                  </a:moveTo>
                  <a:lnTo>
                    <a:pt x="81764" y="28370"/>
                  </a:lnTo>
                  <a:lnTo>
                    <a:pt x="81523" y="27939"/>
                  </a:lnTo>
                  <a:lnTo>
                    <a:pt x="80062" y="26669"/>
                  </a:lnTo>
                  <a:close/>
                </a:path>
                <a:path w="340995" h="485139">
                  <a:moveTo>
                    <a:pt x="116324" y="13969"/>
                  </a:moveTo>
                  <a:lnTo>
                    <a:pt x="115168" y="16510"/>
                  </a:lnTo>
                  <a:lnTo>
                    <a:pt x="113760" y="19050"/>
                  </a:lnTo>
                  <a:lnTo>
                    <a:pt x="112090" y="20319"/>
                  </a:lnTo>
                  <a:lnTo>
                    <a:pt x="217920" y="20319"/>
                  </a:lnTo>
                  <a:lnTo>
                    <a:pt x="214453" y="16510"/>
                  </a:lnTo>
                  <a:lnTo>
                    <a:pt x="116700" y="16510"/>
                  </a:lnTo>
                  <a:lnTo>
                    <a:pt x="116592" y="15239"/>
                  </a:lnTo>
                  <a:lnTo>
                    <a:pt x="116324" y="13969"/>
                  </a:lnTo>
                  <a:close/>
                </a:path>
                <a:path w="340995" h="485139">
                  <a:moveTo>
                    <a:pt x="117882" y="12700"/>
                  </a:moveTo>
                  <a:lnTo>
                    <a:pt x="117543" y="13969"/>
                  </a:lnTo>
                  <a:lnTo>
                    <a:pt x="117151" y="15239"/>
                  </a:lnTo>
                  <a:lnTo>
                    <a:pt x="116700" y="16510"/>
                  </a:lnTo>
                  <a:lnTo>
                    <a:pt x="182081" y="16510"/>
                  </a:lnTo>
                  <a:lnTo>
                    <a:pt x="173817" y="15239"/>
                  </a:lnTo>
                  <a:lnTo>
                    <a:pt x="121358" y="15239"/>
                  </a:lnTo>
                  <a:lnTo>
                    <a:pt x="117882" y="12700"/>
                  </a:lnTo>
                  <a:close/>
                </a:path>
                <a:path w="340995" h="485139">
                  <a:moveTo>
                    <a:pt x="181991" y="12700"/>
                  </a:moveTo>
                  <a:lnTo>
                    <a:pt x="183113" y="13969"/>
                  </a:lnTo>
                  <a:lnTo>
                    <a:pt x="184134" y="15239"/>
                  </a:lnTo>
                  <a:lnTo>
                    <a:pt x="185047" y="16510"/>
                  </a:lnTo>
                  <a:lnTo>
                    <a:pt x="214453" y="16510"/>
                  </a:lnTo>
                  <a:lnTo>
                    <a:pt x="213297" y="15239"/>
                  </a:lnTo>
                  <a:lnTo>
                    <a:pt x="188363" y="15239"/>
                  </a:lnTo>
                  <a:lnTo>
                    <a:pt x="181991" y="12700"/>
                  </a:lnTo>
                  <a:close/>
                </a:path>
                <a:path w="340995" h="485139">
                  <a:moveTo>
                    <a:pt x="124701" y="10160"/>
                  </a:moveTo>
                  <a:lnTo>
                    <a:pt x="121358" y="15239"/>
                  </a:lnTo>
                  <a:lnTo>
                    <a:pt x="123686" y="15239"/>
                  </a:lnTo>
                  <a:lnTo>
                    <a:pt x="124272" y="11429"/>
                  </a:lnTo>
                  <a:lnTo>
                    <a:pt x="124482" y="11252"/>
                  </a:lnTo>
                  <a:lnTo>
                    <a:pt x="124701" y="10160"/>
                  </a:lnTo>
                  <a:close/>
                </a:path>
                <a:path w="340995" h="485139">
                  <a:moveTo>
                    <a:pt x="124482" y="11252"/>
                  </a:moveTo>
                  <a:lnTo>
                    <a:pt x="124272" y="11429"/>
                  </a:lnTo>
                  <a:lnTo>
                    <a:pt x="123686" y="15239"/>
                  </a:lnTo>
                  <a:lnTo>
                    <a:pt x="124482" y="11252"/>
                  </a:lnTo>
                  <a:close/>
                </a:path>
                <a:path w="340995" h="485139">
                  <a:moveTo>
                    <a:pt x="130322" y="6350"/>
                  </a:moveTo>
                  <a:lnTo>
                    <a:pt x="124482" y="11252"/>
                  </a:lnTo>
                  <a:lnTo>
                    <a:pt x="123686" y="15239"/>
                  </a:lnTo>
                  <a:lnTo>
                    <a:pt x="169797" y="15239"/>
                  </a:lnTo>
                  <a:lnTo>
                    <a:pt x="170241" y="13969"/>
                  </a:lnTo>
                  <a:lnTo>
                    <a:pt x="165493" y="13969"/>
                  </a:lnTo>
                  <a:lnTo>
                    <a:pt x="165308" y="11429"/>
                  </a:lnTo>
                  <a:lnTo>
                    <a:pt x="129059" y="11429"/>
                  </a:lnTo>
                  <a:lnTo>
                    <a:pt x="130322" y="6350"/>
                  </a:lnTo>
                  <a:close/>
                </a:path>
                <a:path w="340995" h="485139">
                  <a:moveTo>
                    <a:pt x="175428" y="10160"/>
                  </a:moveTo>
                  <a:lnTo>
                    <a:pt x="174332" y="12700"/>
                  </a:lnTo>
                  <a:lnTo>
                    <a:pt x="169797" y="15239"/>
                  </a:lnTo>
                  <a:lnTo>
                    <a:pt x="173817" y="15239"/>
                  </a:lnTo>
                  <a:lnTo>
                    <a:pt x="175428" y="10160"/>
                  </a:lnTo>
                  <a:close/>
                </a:path>
                <a:path w="340995" h="485139">
                  <a:moveTo>
                    <a:pt x="199428" y="7619"/>
                  </a:moveTo>
                  <a:lnTo>
                    <a:pt x="188137" y="7619"/>
                  </a:lnTo>
                  <a:lnTo>
                    <a:pt x="188363" y="15239"/>
                  </a:lnTo>
                  <a:lnTo>
                    <a:pt x="213297" y="15239"/>
                  </a:lnTo>
                  <a:lnTo>
                    <a:pt x="210986" y="12700"/>
                  </a:lnTo>
                  <a:lnTo>
                    <a:pt x="206359" y="8889"/>
                  </a:lnTo>
                  <a:lnTo>
                    <a:pt x="199428" y="7619"/>
                  </a:lnTo>
                  <a:close/>
                </a:path>
                <a:path w="340995" h="485139">
                  <a:moveTo>
                    <a:pt x="171129" y="11429"/>
                  </a:moveTo>
                  <a:lnTo>
                    <a:pt x="165493" y="13969"/>
                  </a:lnTo>
                  <a:lnTo>
                    <a:pt x="170241" y="13969"/>
                  </a:lnTo>
                  <a:lnTo>
                    <a:pt x="171129" y="11429"/>
                  </a:lnTo>
                  <a:close/>
                </a:path>
                <a:path w="340995" h="485139">
                  <a:moveTo>
                    <a:pt x="131805" y="6350"/>
                  </a:moveTo>
                  <a:lnTo>
                    <a:pt x="131865" y="8889"/>
                  </a:lnTo>
                  <a:lnTo>
                    <a:pt x="130950" y="10160"/>
                  </a:lnTo>
                  <a:lnTo>
                    <a:pt x="129059" y="11429"/>
                  </a:lnTo>
                  <a:lnTo>
                    <a:pt x="165308" y="11429"/>
                  </a:lnTo>
                  <a:lnTo>
                    <a:pt x="165123" y="8889"/>
                  </a:lnTo>
                  <a:lnTo>
                    <a:pt x="160334" y="8889"/>
                  </a:lnTo>
                  <a:lnTo>
                    <a:pt x="159244" y="7619"/>
                  </a:lnTo>
                  <a:lnTo>
                    <a:pt x="135045" y="7619"/>
                  </a:lnTo>
                  <a:lnTo>
                    <a:pt x="131805" y="6350"/>
                  </a:lnTo>
                  <a:close/>
                </a:path>
                <a:path w="340995" h="485139">
                  <a:moveTo>
                    <a:pt x="161151" y="6350"/>
                  </a:moveTo>
                  <a:lnTo>
                    <a:pt x="160301" y="6350"/>
                  </a:lnTo>
                  <a:lnTo>
                    <a:pt x="160022" y="7619"/>
                  </a:lnTo>
                  <a:lnTo>
                    <a:pt x="160334" y="8889"/>
                  </a:lnTo>
                  <a:lnTo>
                    <a:pt x="165123" y="8889"/>
                  </a:lnTo>
                  <a:lnTo>
                    <a:pt x="165031" y="7619"/>
                  </a:lnTo>
                  <a:lnTo>
                    <a:pt x="161151" y="6350"/>
                  </a:lnTo>
                  <a:close/>
                </a:path>
                <a:path w="340995" h="485139">
                  <a:moveTo>
                    <a:pt x="146368" y="0"/>
                  </a:moveTo>
                  <a:lnTo>
                    <a:pt x="137807" y="5079"/>
                  </a:lnTo>
                  <a:lnTo>
                    <a:pt x="135045" y="7619"/>
                  </a:lnTo>
                  <a:lnTo>
                    <a:pt x="159244" y="7619"/>
                  </a:lnTo>
                  <a:lnTo>
                    <a:pt x="155971" y="3810"/>
                  </a:lnTo>
                  <a:lnTo>
                    <a:pt x="14636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7" name="object 157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9729563" y="3499378"/>
              <a:ext cx="97395" cy="130031"/>
            </a:xfrm>
            <a:prstGeom prst="rect">
              <a:avLst/>
            </a:prstGeom>
          </p:spPr>
        </p:pic>
        <p:sp>
          <p:nvSpPr>
            <p:cNvPr id="158" name="object 158"/>
            <p:cNvSpPr/>
            <p:nvPr/>
          </p:nvSpPr>
          <p:spPr>
            <a:xfrm>
              <a:off x="4238841" y="3553370"/>
              <a:ext cx="7016115" cy="1466850"/>
            </a:xfrm>
            <a:custGeom>
              <a:avLst/>
              <a:gdLst/>
              <a:ahLst/>
              <a:cxnLst/>
              <a:rect l="l" t="t" r="r" b="b"/>
              <a:pathLst>
                <a:path w="7016115" h="1466850">
                  <a:moveTo>
                    <a:pt x="60096" y="2755"/>
                  </a:moveTo>
                  <a:lnTo>
                    <a:pt x="49022" y="0"/>
                  </a:lnTo>
                  <a:lnTo>
                    <a:pt x="42684" y="698"/>
                  </a:lnTo>
                  <a:lnTo>
                    <a:pt x="37096" y="914"/>
                  </a:lnTo>
                  <a:lnTo>
                    <a:pt x="5435" y="2679"/>
                  </a:lnTo>
                  <a:lnTo>
                    <a:pt x="0" y="2819"/>
                  </a:lnTo>
                  <a:lnTo>
                    <a:pt x="0" y="63614"/>
                  </a:lnTo>
                  <a:lnTo>
                    <a:pt x="32854" y="63804"/>
                  </a:lnTo>
                  <a:lnTo>
                    <a:pt x="51841" y="63588"/>
                  </a:lnTo>
                  <a:lnTo>
                    <a:pt x="56108" y="66001"/>
                  </a:lnTo>
                  <a:lnTo>
                    <a:pt x="55968" y="39293"/>
                  </a:lnTo>
                  <a:lnTo>
                    <a:pt x="56108" y="30378"/>
                  </a:lnTo>
                  <a:lnTo>
                    <a:pt x="56642" y="21501"/>
                  </a:lnTo>
                  <a:lnTo>
                    <a:pt x="56997" y="17602"/>
                  </a:lnTo>
                  <a:lnTo>
                    <a:pt x="60096" y="2755"/>
                  </a:lnTo>
                  <a:close/>
                </a:path>
                <a:path w="7016115" h="1466850">
                  <a:moveTo>
                    <a:pt x="3125978" y="444322"/>
                  </a:moveTo>
                  <a:lnTo>
                    <a:pt x="3111335" y="444322"/>
                  </a:lnTo>
                  <a:lnTo>
                    <a:pt x="3111335" y="455714"/>
                  </a:lnTo>
                  <a:lnTo>
                    <a:pt x="3118662" y="455714"/>
                  </a:lnTo>
                  <a:lnTo>
                    <a:pt x="3125978" y="455714"/>
                  </a:lnTo>
                  <a:lnTo>
                    <a:pt x="3125978" y="444322"/>
                  </a:lnTo>
                  <a:close/>
                </a:path>
                <a:path w="7016115" h="1466850">
                  <a:moveTo>
                    <a:pt x="3221088" y="468503"/>
                  </a:moveTo>
                  <a:lnTo>
                    <a:pt x="3206445" y="468503"/>
                  </a:lnTo>
                  <a:lnTo>
                    <a:pt x="3206445" y="479894"/>
                  </a:lnTo>
                  <a:lnTo>
                    <a:pt x="3213773" y="479894"/>
                  </a:lnTo>
                  <a:lnTo>
                    <a:pt x="3221088" y="479894"/>
                  </a:lnTo>
                  <a:lnTo>
                    <a:pt x="3221088" y="468503"/>
                  </a:lnTo>
                  <a:close/>
                </a:path>
                <a:path w="7016115" h="1466850">
                  <a:moveTo>
                    <a:pt x="3617658" y="84289"/>
                  </a:moveTo>
                  <a:lnTo>
                    <a:pt x="3603015" y="84289"/>
                  </a:lnTo>
                  <a:lnTo>
                    <a:pt x="3603015" y="95681"/>
                  </a:lnTo>
                  <a:lnTo>
                    <a:pt x="3610343" y="95681"/>
                  </a:lnTo>
                  <a:lnTo>
                    <a:pt x="3617658" y="95681"/>
                  </a:lnTo>
                  <a:lnTo>
                    <a:pt x="3617658" y="84289"/>
                  </a:lnTo>
                  <a:close/>
                </a:path>
                <a:path w="7016115" h="1466850">
                  <a:moveTo>
                    <a:pt x="3812184" y="78917"/>
                  </a:moveTo>
                  <a:lnTo>
                    <a:pt x="3797541" y="78917"/>
                  </a:lnTo>
                  <a:lnTo>
                    <a:pt x="3797541" y="90309"/>
                  </a:lnTo>
                  <a:lnTo>
                    <a:pt x="3804869" y="90309"/>
                  </a:lnTo>
                  <a:lnTo>
                    <a:pt x="3812184" y="90309"/>
                  </a:lnTo>
                  <a:lnTo>
                    <a:pt x="3812184" y="78917"/>
                  </a:lnTo>
                  <a:close/>
                </a:path>
                <a:path w="7016115" h="1466850">
                  <a:moveTo>
                    <a:pt x="6997890" y="1319403"/>
                  </a:moveTo>
                  <a:lnTo>
                    <a:pt x="6994982" y="1316736"/>
                  </a:lnTo>
                  <a:lnTo>
                    <a:pt x="6989915" y="1314742"/>
                  </a:lnTo>
                  <a:lnTo>
                    <a:pt x="6983006" y="1314653"/>
                  </a:lnTo>
                  <a:lnTo>
                    <a:pt x="6970344" y="1316253"/>
                  </a:lnTo>
                  <a:lnTo>
                    <a:pt x="6960984" y="1316812"/>
                  </a:lnTo>
                  <a:lnTo>
                    <a:pt x="6951573" y="1316926"/>
                  </a:lnTo>
                  <a:lnTo>
                    <a:pt x="6924611" y="1316736"/>
                  </a:lnTo>
                  <a:lnTo>
                    <a:pt x="6926935" y="1321168"/>
                  </a:lnTo>
                  <a:lnTo>
                    <a:pt x="6926732" y="1340002"/>
                  </a:lnTo>
                  <a:lnTo>
                    <a:pt x="6926910" y="1374381"/>
                  </a:lnTo>
                  <a:lnTo>
                    <a:pt x="6994309" y="1374381"/>
                  </a:lnTo>
                  <a:lnTo>
                    <a:pt x="6994436" y="1368259"/>
                  </a:lnTo>
                  <a:lnTo>
                    <a:pt x="6996392" y="1329067"/>
                  </a:lnTo>
                  <a:lnTo>
                    <a:pt x="6997890" y="1319403"/>
                  </a:lnTo>
                  <a:close/>
                </a:path>
                <a:path w="7016115" h="1466850">
                  <a:moveTo>
                    <a:pt x="7016039" y="1430451"/>
                  </a:moveTo>
                  <a:lnTo>
                    <a:pt x="7015835" y="1417332"/>
                  </a:lnTo>
                  <a:lnTo>
                    <a:pt x="7012724" y="1410487"/>
                  </a:lnTo>
                  <a:lnTo>
                    <a:pt x="7006755" y="1409255"/>
                  </a:lnTo>
                  <a:lnTo>
                    <a:pt x="7000164" y="1409319"/>
                  </a:lnTo>
                  <a:lnTo>
                    <a:pt x="6987438" y="1410741"/>
                  </a:lnTo>
                  <a:lnTo>
                    <a:pt x="6977685" y="1411287"/>
                  </a:lnTo>
                  <a:lnTo>
                    <a:pt x="6967880" y="1411376"/>
                  </a:lnTo>
                  <a:lnTo>
                    <a:pt x="6936854" y="1411160"/>
                  </a:lnTo>
                  <a:lnTo>
                    <a:pt x="6939293" y="1419618"/>
                  </a:lnTo>
                  <a:lnTo>
                    <a:pt x="6940080" y="1429004"/>
                  </a:lnTo>
                  <a:lnTo>
                    <a:pt x="6940563" y="1438338"/>
                  </a:lnTo>
                  <a:lnTo>
                    <a:pt x="6940601" y="1447723"/>
                  </a:lnTo>
                  <a:lnTo>
                    <a:pt x="6940334" y="1466481"/>
                  </a:lnTo>
                  <a:lnTo>
                    <a:pt x="6993674" y="1466481"/>
                  </a:lnTo>
                  <a:lnTo>
                    <a:pt x="7015035" y="1444510"/>
                  </a:lnTo>
                  <a:lnTo>
                    <a:pt x="7016039" y="1430451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9" name="object 159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9554432" y="3707410"/>
              <a:ext cx="79536" cy="73671"/>
            </a:xfrm>
            <a:prstGeom prst="rect">
              <a:avLst/>
            </a:prstGeom>
          </p:spPr>
        </p:pic>
        <p:sp>
          <p:nvSpPr>
            <p:cNvPr id="160" name="object 160"/>
            <p:cNvSpPr/>
            <p:nvPr/>
          </p:nvSpPr>
          <p:spPr>
            <a:xfrm>
              <a:off x="8952468" y="5413338"/>
              <a:ext cx="60325" cy="43180"/>
            </a:xfrm>
            <a:custGeom>
              <a:avLst/>
              <a:gdLst/>
              <a:ahLst/>
              <a:cxnLst/>
              <a:rect l="l" t="t" r="r" b="b"/>
              <a:pathLst>
                <a:path w="60325" h="43179">
                  <a:moveTo>
                    <a:pt x="60099" y="41232"/>
                  </a:moveTo>
                  <a:lnTo>
                    <a:pt x="57240" y="41409"/>
                  </a:lnTo>
                  <a:lnTo>
                    <a:pt x="52909" y="41538"/>
                  </a:lnTo>
                  <a:lnTo>
                    <a:pt x="39125" y="22273"/>
                  </a:lnTo>
                  <a:lnTo>
                    <a:pt x="0" y="42688"/>
                  </a:lnTo>
                  <a:lnTo>
                    <a:pt x="709" y="38781"/>
                  </a:lnTo>
                  <a:lnTo>
                    <a:pt x="33950" y="0"/>
                  </a:lnTo>
                </a:path>
              </a:pathLst>
            </a:custGeom>
            <a:ln w="3175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1" name="object 161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8535795" y="5109181"/>
              <a:ext cx="399701" cy="159651"/>
            </a:xfrm>
            <a:prstGeom prst="rect">
              <a:avLst/>
            </a:prstGeom>
          </p:spPr>
        </p:pic>
        <p:sp>
          <p:nvSpPr>
            <p:cNvPr id="162" name="object 162"/>
            <p:cNvSpPr/>
            <p:nvPr/>
          </p:nvSpPr>
          <p:spPr>
            <a:xfrm>
              <a:off x="4333227" y="3801541"/>
              <a:ext cx="313690" cy="348615"/>
            </a:xfrm>
            <a:custGeom>
              <a:avLst/>
              <a:gdLst/>
              <a:ahLst/>
              <a:cxnLst/>
              <a:rect l="l" t="t" r="r" b="b"/>
              <a:pathLst>
                <a:path w="313689" h="348614">
                  <a:moveTo>
                    <a:pt x="188531" y="94259"/>
                  </a:moveTo>
                  <a:lnTo>
                    <a:pt x="181622" y="58788"/>
                  </a:lnTo>
                  <a:lnTo>
                    <a:pt x="160921" y="27609"/>
                  </a:lnTo>
                  <a:lnTo>
                    <a:pt x="129730" y="6896"/>
                  </a:lnTo>
                  <a:lnTo>
                    <a:pt x="94259" y="0"/>
                  </a:lnTo>
                  <a:lnTo>
                    <a:pt x="58788" y="6896"/>
                  </a:lnTo>
                  <a:lnTo>
                    <a:pt x="27609" y="27609"/>
                  </a:lnTo>
                  <a:lnTo>
                    <a:pt x="6896" y="58788"/>
                  </a:lnTo>
                  <a:lnTo>
                    <a:pt x="0" y="94259"/>
                  </a:lnTo>
                  <a:lnTo>
                    <a:pt x="6896" y="129743"/>
                  </a:lnTo>
                  <a:lnTo>
                    <a:pt x="27609" y="160921"/>
                  </a:lnTo>
                  <a:lnTo>
                    <a:pt x="58788" y="181622"/>
                  </a:lnTo>
                  <a:lnTo>
                    <a:pt x="94259" y="188531"/>
                  </a:lnTo>
                  <a:lnTo>
                    <a:pt x="129730" y="181622"/>
                  </a:lnTo>
                  <a:lnTo>
                    <a:pt x="160921" y="160921"/>
                  </a:lnTo>
                  <a:lnTo>
                    <a:pt x="181622" y="129743"/>
                  </a:lnTo>
                  <a:lnTo>
                    <a:pt x="188531" y="94259"/>
                  </a:lnTo>
                  <a:close/>
                </a:path>
                <a:path w="313689" h="348614">
                  <a:moveTo>
                    <a:pt x="313385" y="254101"/>
                  </a:moveTo>
                  <a:lnTo>
                    <a:pt x="306476" y="218630"/>
                  </a:lnTo>
                  <a:lnTo>
                    <a:pt x="285775" y="187439"/>
                  </a:lnTo>
                  <a:lnTo>
                    <a:pt x="254596" y="166738"/>
                  </a:lnTo>
                  <a:lnTo>
                    <a:pt x="219113" y="159829"/>
                  </a:lnTo>
                  <a:lnTo>
                    <a:pt x="183642" y="166738"/>
                  </a:lnTo>
                  <a:lnTo>
                    <a:pt x="152463" y="187439"/>
                  </a:lnTo>
                  <a:lnTo>
                    <a:pt x="131749" y="218630"/>
                  </a:lnTo>
                  <a:lnTo>
                    <a:pt x="124853" y="254101"/>
                  </a:lnTo>
                  <a:lnTo>
                    <a:pt x="131749" y="289572"/>
                  </a:lnTo>
                  <a:lnTo>
                    <a:pt x="152463" y="320751"/>
                  </a:lnTo>
                  <a:lnTo>
                    <a:pt x="183642" y="341464"/>
                  </a:lnTo>
                  <a:lnTo>
                    <a:pt x="219113" y="348361"/>
                  </a:lnTo>
                  <a:lnTo>
                    <a:pt x="254596" y="341464"/>
                  </a:lnTo>
                  <a:lnTo>
                    <a:pt x="285775" y="320751"/>
                  </a:lnTo>
                  <a:lnTo>
                    <a:pt x="306476" y="289572"/>
                  </a:lnTo>
                  <a:lnTo>
                    <a:pt x="313385" y="254101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3" name="object 163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4845011" y="3403835"/>
              <a:ext cx="188530" cy="188530"/>
            </a:xfrm>
            <a:prstGeom prst="rect">
              <a:avLst/>
            </a:prstGeom>
          </p:spPr>
        </p:pic>
        <p:sp>
          <p:nvSpPr>
            <p:cNvPr id="164" name="object 164"/>
            <p:cNvSpPr/>
            <p:nvPr/>
          </p:nvSpPr>
          <p:spPr>
            <a:xfrm>
              <a:off x="4256275" y="3906475"/>
              <a:ext cx="188595" cy="188595"/>
            </a:xfrm>
            <a:custGeom>
              <a:avLst/>
              <a:gdLst/>
              <a:ahLst/>
              <a:cxnLst/>
              <a:rect l="l" t="t" r="r" b="b"/>
              <a:pathLst>
                <a:path w="188595" h="188595">
                  <a:moveTo>
                    <a:pt x="94265" y="0"/>
                  </a:moveTo>
                  <a:lnTo>
                    <a:pt x="58793" y="6902"/>
                  </a:lnTo>
                  <a:lnTo>
                    <a:pt x="27610" y="27610"/>
                  </a:lnTo>
                  <a:lnTo>
                    <a:pt x="6902" y="58793"/>
                  </a:lnTo>
                  <a:lnTo>
                    <a:pt x="0" y="94265"/>
                  </a:lnTo>
                  <a:lnTo>
                    <a:pt x="6902" y="129737"/>
                  </a:lnTo>
                  <a:lnTo>
                    <a:pt x="27610" y="160920"/>
                  </a:lnTo>
                  <a:lnTo>
                    <a:pt x="58793" y="181628"/>
                  </a:lnTo>
                  <a:lnTo>
                    <a:pt x="94265" y="188530"/>
                  </a:lnTo>
                  <a:lnTo>
                    <a:pt x="129737" y="181628"/>
                  </a:lnTo>
                  <a:lnTo>
                    <a:pt x="160920" y="160920"/>
                  </a:lnTo>
                  <a:lnTo>
                    <a:pt x="181628" y="129737"/>
                  </a:lnTo>
                  <a:lnTo>
                    <a:pt x="188530" y="94265"/>
                  </a:lnTo>
                  <a:lnTo>
                    <a:pt x="181628" y="58793"/>
                  </a:lnTo>
                  <a:lnTo>
                    <a:pt x="160920" y="27610"/>
                  </a:lnTo>
                  <a:lnTo>
                    <a:pt x="129737" y="6902"/>
                  </a:lnTo>
                  <a:lnTo>
                    <a:pt x="94265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5" name="object 165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824239" y="3557747"/>
              <a:ext cx="371498" cy="432318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5536543" y="6648906"/>
              <a:ext cx="188530" cy="188530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7174679" y="3116999"/>
              <a:ext cx="188530" cy="188531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7497567" y="3116999"/>
              <a:ext cx="188530" cy="188531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8033734" y="2782263"/>
              <a:ext cx="188530" cy="188530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7618643" y="3210091"/>
              <a:ext cx="390342" cy="382273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10453095" y="4734147"/>
              <a:ext cx="188530" cy="188530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1678467" y="5448811"/>
              <a:ext cx="188530" cy="188530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11861435" y="4477734"/>
              <a:ext cx="188530" cy="188530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1736579" y="3684747"/>
              <a:ext cx="371498" cy="305318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2382354" y="3906475"/>
              <a:ext cx="188530" cy="188530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2761210" y="3961370"/>
              <a:ext cx="188528" cy="188530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3298712" y="7125617"/>
              <a:ext cx="188528" cy="188530"/>
            </a:xfrm>
            <a:prstGeom prst="rect">
              <a:avLst/>
            </a:prstGeom>
          </p:spPr>
        </p:pic>
      </p:grpSp>
      <p:sp>
        <p:nvSpPr>
          <p:cNvPr id="178" name="object 178"/>
          <p:cNvSpPr/>
          <p:nvPr/>
        </p:nvSpPr>
        <p:spPr>
          <a:xfrm>
            <a:off x="9774311" y="6641724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15486" y="0"/>
                </a:moveTo>
                <a:lnTo>
                  <a:pt x="8414" y="119"/>
                </a:lnTo>
                <a:lnTo>
                  <a:pt x="1894" y="4158"/>
                </a:lnTo>
                <a:lnTo>
                  <a:pt x="0" y="10885"/>
                </a:lnTo>
                <a:lnTo>
                  <a:pt x="6361" y="19631"/>
                </a:lnTo>
                <a:lnTo>
                  <a:pt x="15868" y="22169"/>
                </a:lnTo>
                <a:lnTo>
                  <a:pt x="22200" y="17601"/>
                </a:lnTo>
                <a:lnTo>
                  <a:pt x="19033" y="5028"/>
                </a:lnTo>
                <a:lnTo>
                  <a:pt x="1548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10053828" y="7926044"/>
            <a:ext cx="68580" cy="50800"/>
          </a:xfrm>
          <a:custGeom>
            <a:avLst/>
            <a:gdLst/>
            <a:ahLst/>
            <a:cxnLst/>
            <a:rect l="l" t="t" r="r" b="b"/>
            <a:pathLst>
              <a:path w="68579" h="50800">
                <a:moveTo>
                  <a:pt x="22631" y="11671"/>
                </a:moveTo>
                <a:lnTo>
                  <a:pt x="21082" y="14503"/>
                </a:lnTo>
                <a:lnTo>
                  <a:pt x="21869" y="13081"/>
                </a:lnTo>
                <a:lnTo>
                  <a:pt x="22631" y="11684"/>
                </a:lnTo>
                <a:close/>
              </a:path>
              <a:path w="68579" h="50800">
                <a:moveTo>
                  <a:pt x="28232" y="19138"/>
                </a:moveTo>
                <a:lnTo>
                  <a:pt x="27698" y="18973"/>
                </a:lnTo>
                <a:lnTo>
                  <a:pt x="27520" y="19177"/>
                </a:lnTo>
                <a:lnTo>
                  <a:pt x="28232" y="19138"/>
                </a:lnTo>
                <a:close/>
              </a:path>
              <a:path w="68579" h="50800">
                <a:moveTo>
                  <a:pt x="36779" y="22618"/>
                </a:moveTo>
                <a:lnTo>
                  <a:pt x="35344" y="22809"/>
                </a:lnTo>
                <a:lnTo>
                  <a:pt x="34061" y="23317"/>
                </a:lnTo>
                <a:lnTo>
                  <a:pt x="32905" y="24180"/>
                </a:lnTo>
                <a:lnTo>
                  <a:pt x="34201" y="23660"/>
                </a:lnTo>
                <a:lnTo>
                  <a:pt x="35483" y="23139"/>
                </a:lnTo>
                <a:lnTo>
                  <a:pt x="36779" y="22618"/>
                </a:lnTo>
                <a:close/>
              </a:path>
              <a:path w="68579" h="50800">
                <a:moveTo>
                  <a:pt x="38163" y="37757"/>
                </a:moveTo>
                <a:lnTo>
                  <a:pt x="35763" y="37807"/>
                </a:lnTo>
                <a:lnTo>
                  <a:pt x="35090" y="39243"/>
                </a:lnTo>
                <a:lnTo>
                  <a:pt x="37045" y="40093"/>
                </a:lnTo>
                <a:lnTo>
                  <a:pt x="38163" y="37757"/>
                </a:lnTo>
                <a:close/>
              </a:path>
              <a:path w="68579" h="50800">
                <a:moveTo>
                  <a:pt x="38785" y="22326"/>
                </a:moveTo>
                <a:lnTo>
                  <a:pt x="35737" y="13538"/>
                </a:lnTo>
                <a:lnTo>
                  <a:pt x="34074" y="18757"/>
                </a:lnTo>
                <a:lnTo>
                  <a:pt x="28232" y="19138"/>
                </a:lnTo>
                <a:lnTo>
                  <a:pt x="38785" y="22326"/>
                </a:lnTo>
                <a:close/>
              </a:path>
              <a:path w="68579" h="50800">
                <a:moveTo>
                  <a:pt x="68249" y="22326"/>
                </a:moveTo>
                <a:lnTo>
                  <a:pt x="68199" y="22009"/>
                </a:lnTo>
                <a:lnTo>
                  <a:pt x="65265" y="17284"/>
                </a:lnTo>
                <a:lnTo>
                  <a:pt x="58293" y="21310"/>
                </a:lnTo>
                <a:lnTo>
                  <a:pt x="56857" y="23075"/>
                </a:lnTo>
                <a:lnTo>
                  <a:pt x="48882" y="22009"/>
                </a:lnTo>
                <a:lnTo>
                  <a:pt x="43738" y="24320"/>
                </a:lnTo>
                <a:lnTo>
                  <a:pt x="41897" y="26758"/>
                </a:lnTo>
                <a:lnTo>
                  <a:pt x="37287" y="29146"/>
                </a:lnTo>
                <a:lnTo>
                  <a:pt x="28092" y="29133"/>
                </a:lnTo>
                <a:lnTo>
                  <a:pt x="33578" y="27673"/>
                </a:lnTo>
                <a:lnTo>
                  <a:pt x="37249" y="26708"/>
                </a:lnTo>
                <a:lnTo>
                  <a:pt x="33172" y="27673"/>
                </a:lnTo>
                <a:lnTo>
                  <a:pt x="28333" y="26276"/>
                </a:lnTo>
                <a:lnTo>
                  <a:pt x="28359" y="23215"/>
                </a:lnTo>
                <a:lnTo>
                  <a:pt x="28384" y="21272"/>
                </a:lnTo>
                <a:lnTo>
                  <a:pt x="26885" y="21780"/>
                </a:lnTo>
                <a:lnTo>
                  <a:pt x="25438" y="22428"/>
                </a:lnTo>
                <a:lnTo>
                  <a:pt x="24079" y="23215"/>
                </a:lnTo>
                <a:lnTo>
                  <a:pt x="27381" y="19342"/>
                </a:lnTo>
                <a:lnTo>
                  <a:pt x="27520" y="19177"/>
                </a:lnTo>
                <a:lnTo>
                  <a:pt x="27063" y="19215"/>
                </a:lnTo>
                <a:lnTo>
                  <a:pt x="22580" y="19342"/>
                </a:lnTo>
                <a:lnTo>
                  <a:pt x="23672" y="18999"/>
                </a:lnTo>
                <a:lnTo>
                  <a:pt x="26517" y="18338"/>
                </a:lnTo>
                <a:lnTo>
                  <a:pt x="30530" y="14732"/>
                </a:lnTo>
                <a:lnTo>
                  <a:pt x="30708" y="10058"/>
                </a:lnTo>
                <a:lnTo>
                  <a:pt x="26200" y="10909"/>
                </a:lnTo>
                <a:lnTo>
                  <a:pt x="22364" y="14617"/>
                </a:lnTo>
                <a:lnTo>
                  <a:pt x="22161" y="19342"/>
                </a:lnTo>
                <a:lnTo>
                  <a:pt x="20739" y="18313"/>
                </a:lnTo>
                <a:lnTo>
                  <a:pt x="19583" y="17005"/>
                </a:lnTo>
                <a:lnTo>
                  <a:pt x="18719" y="15468"/>
                </a:lnTo>
                <a:lnTo>
                  <a:pt x="17297" y="16637"/>
                </a:lnTo>
                <a:lnTo>
                  <a:pt x="16002" y="17919"/>
                </a:lnTo>
                <a:lnTo>
                  <a:pt x="14846" y="19342"/>
                </a:lnTo>
                <a:lnTo>
                  <a:pt x="17221" y="15671"/>
                </a:lnTo>
                <a:lnTo>
                  <a:pt x="19050" y="14300"/>
                </a:lnTo>
                <a:lnTo>
                  <a:pt x="22669" y="11582"/>
                </a:lnTo>
                <a:lnTo>
                  <a:pt x="25323" y="9601"/>
                </a:lnTo>
                <a:lnTo>
                  <a:pt x="24803" y="7493"/>
                </a:lnTo>
                <a:lnTo>
                  <a:pt x="24091" y="4622"/>
                </a:lnTo>
                <a:lnTo>
                  <a:pt x="21742" y="6591"/>
                </a:lnTo>
                <a:lnTo>
                  <a:pt x="19037" y="7493"/>
                </a:lnTo>
                <a:lnTo>
                  <a:pt x="15976" y="7302"/>
                </a:lnTo>
                <a:lnTo>
                  <a:pt x="18859" y="5930"/>
                </a:lnTo>
                <a:lnTo>
                  <a:pt x="21031" y="3314"/>
                </a:lnTo>
                <a:lnTo>
                  <a:pt x="21031" y="0"/>
                </a:lnTo>
                <a:lnTo>
                  <a:pt x="16840" y="1473"/>
                </a:lnTo>
                <a:lnTo>
                  <a:pt x="9436" y="9512"/>
                </a:lnTo>
                <a:lnTo>
                  <a:pt x="12903" y="14300"/>
                </a:lnTo>
                <a:lnTo>
                  <a:pt x="7670" y="13893"/>
                </a:lnTo>
                <a:lnTo>
                  <a:pt x="5334" y="19659"/>
                </a:lnTo>
                <a:lnTo>
                  <a:pt x="9042" y="23215"/>
                </a:lnTo>
                <a:lnTo>
                  <a:pt x="3721" y="22809"/>
                </a:lnTo>
                <a:lnTo>
                  <a:pt x="5016" y="35560"/>
                </a:lnTo>
                <a:lnTo>
                  <a:pt x="1358" y="40817"/>
                </a:lnTo>
                <a:lnTo>
                  <a:pt x="0" y="45389"/>
                </a:lnTo>
                <a:lnTo>
                  <a:pt x="3073" y="46786"/>
                </a:lnTo>
                <a:lnTo>
                  <a:pt x="7975" y="45643"/>
                </a:lnTo>
                <a:lnTo>
                  <a:pt x="12090" y="42621"/>
                </a:lnTo>
                <a:lnTo>
                  <a:pt x="16344" y="37071"/>
                </a:lnTo>
                <a:lnTo>
                  <a:pt x="18808" y="40106"/>
                </a:lnTo>
                <a:lnTo>
                  <a:pt x="29425" y="44335"/>
                </a:lnTo>
                <a:lnTo>
                  <a:pt x="36080" y="45288"/>
                </a:lnTo>
                <a:lnTo>
                  <a:pt x="35877" y="44856"/>
                </a:lnTo>
                <a:lnTo>
                  <a:pt x="44513" y="50571"/>
                </a:lnTo>
                <a:lnTo>
                  <a:pt x="46405" y="43230"/>
                </a:lnTo>
                <a:lnTo>
                  <a:pt x="47396" y="43116"/>
                </a:lnTo>
                <a:lnTo>
                  <a:pt x="58216" y="41821"/>
                </a:lnTo>
                <a:lnTo>
                  <a:pt x="51371" y="35814"/>
                </a:lnTo>
                <a:lnTo>
                  <a:pt x="43992" y="43116"/>
                </a:lnTo>
                <a:lnTo>
                  <a:pt x="37045" y="40093"/>
                </a:lnTo>
                <a:lnTo>
                  <a:pt x="35331" y="43688"/>
                </a:lnTo>
                <a:lnTo>
                  <a:pt x="32626" y="37871"/>
                </a:lnTo>
                <a:lnTo>
                  <a:pt x="35763" y="37807"/>
                </a:lnTo>
                <a:lnTo>
                  <a:pt x="36106" y="37071"/>
                </a:lnTo>
                <a:lnTo>
                  <a:pt x="38049" y="32880"/>
                </a:lnTo>
                <a:lnTo>
                  <a:pt x="41249" y="35534"/>
                </a:lnTo>
                <a:lnTo>
                  <a:pt x="44208" y="35433"/>
                </a:lnTo>
                <a:lnTo>
                  <a:pt x="43408" y="32880"/>
                </a:lnTo>
                <a:lnTo>
                  <a:pt x="42672" y="30518"/>
                </a:lnTo>
                <a:lnTo>
                  <a:pt x="46659" y="32308"/>
                </a:lnTo>
                <a:lnTo>
                  <a:pt x="49695" y="30518"/>
                </a:lnTo>
                <a:lnTo>
                  <a:pt x="51739" y="29324"/>
                </a:lnTo>
                <a:lnTo>
                  <a:pt x="57327" y="33147"/>
                </a:lnTo>
                <a:lnTo>
                  <a:pt x="66332" y="38265"/>
                </a:lnTo>
                <a:lnTo>
                  <a:pt x="60083" y="30518"/>
                </a:lnTo>
                <a:lnTo>
                  <a:pt x="64998" y="29324"/>
                </a:lnTo>
                <a:lnTo>
                  <a:pt x="65722" y="29146"/>
                </a:lnTo>
                <a:lnTo>
                  <a:pt x="66763" y="28892"/>
                </a:lnTo>
                <a:lnTo>
                  <a:pt x="68084" y="23075"/>
                </a:lnTo>
                <a:lnTo>
                  <a:pt x="68249" y="2232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0" name="object 180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14163065" y="6604553"/>
            <a:ext cx="152196" cy="119954"/>
          </a:xfrm>
          <a:prstGeom prst="rect">
            <a:avLst/>
          </a:prstGeom>
        </p:spPr>
      </p:pic>
      <p:sp>
        <p:nvSpPr>
          <p:cNvPr id="181" name="object 181"/>
          <p:cNvSpPr/>
          <p:nvPr/>
        </p:nvSpPr>
        <p:spPr>
          <a:xfrm>
            <a:off x="14945576" y="6335289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70">
                <a:moveTo>
                  <a:pt x="1523" y="0"/>
                </a:moveTo>
                <a:lnTo>
                  <a:pt x="0" y="10"/>
                </a:lnTo>
                <a:lnTo>
                  <a:pt x="1409" y="381"/>
                </a:lnTo>
                <a:lnTo>
                  <a:pt x="2819" y="763"/>
                </a:lnTo>
                <a:lnTo>
                  <a:pt x="4241" y="1139"/>
                </a:lnTo>
                <a:lnTo>
                  <a:pt x="2946" y="370"/>
                </a:lnTo>
                <a:lnTo>
                  <a:pt x="152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1399413" y="6440804"/>
            <a:ext cx="9525" cy="15875"/>
          </a:xfrm>
          <a:custGeom>
            <a:avLst/>
            <a:gdLst/>
            <a:ahLst/>
            <a:cxnLst/>
            <a:rect l="l" t="t" r="r" b="b"/>
            <a:pathLst>
              <a:path w="9525" h="15875">
                <a:moveTo>
                  <a:pt x="5156" y="1270"/>
                </a:moveTo>
                <a:lnTo>
                  <a:pt x="4000" y="0"/>
                </a:lnTo>
                <a:lnTo>
                  <a:pt x="0" y="1270"/>
                </a:lnTo>
                <a:lnTo>
                  <a:pt x="1054" y="2654"/>
                </a:lnTo>
                <a:lnTo>
                  <a:pt x="2209" y="3949"/>
                </a:lnTo>
                <a:lnTo>
                  <a:pt x="3479" y="5143"/>
                </a:lnTo>
                <a:lnTo>
                  <a:pt x="5156" y="1270"/>
                </a:lnTo>
                <a:close/>
              </a:path>
              <a:path w="9525" h="15875">
                <a:moveTo>
                  <a:pt x="9448" y="11785"/>
                </a:moveTo>
                <a:lnTo>
                  <a:pt x="8674" y="10502"/>
                </a:lnTo>
                <a:lnTo>
                  <a:pt x="4216" y="11696"/>
                </a:lnTo>
                <a:lnTo>
                  <a:pt x="6540" y="15570"/>
                </a:lnTo>
                <a:lnTo>
                  <a:pt x="9448" y="1178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1473288" y="6480670"/>
            <a:ext cx="35560" cy="20955"/>
          </a:xfrm>
          <a:custGeom>
            <a:avLst/>
            <a:gdLst/>
            <a:ahLst/>
            <a:cxnLst/>
            <a:rect l="l" t="t" r="r" b="b"/>
            <a:pathLst>
              <a:path w="35559" h="20954">
                <a:moveTo>
                  <a:pt x="5092" y="3175"/>
                </a:moveTo>
                <a:lnTo>
                  <a:pt x="4762" y="0"/>
                </a:lnTo>
                <a:lnTo>
                  <a:pt x="0" y="3962"/>
                </a:lnTo>
                <a:lnTo>
                  <a:pt x="3860" y="6654"/>
                </a:lnTo>
                <a:lnTo>
                  <a:pt x="5092" y="3175"/>
                </a:lnTo>
                <a:close/>
              </a:path>
              <a:path w="35559" h="20954">
                <a:moveTo>
                  <a:pt x="35382" y="16217"/>
                </a:moveTo>
                <a:lnTo>
                  <a:pt x="32296" y="15875"/>
                </a:lnTo>
                <a:lnTo>
                  <a:pt x="24765" y="12484"/>
                </a:lnTo>
                <a:lnTo>
                  <a:pt x="25654" y="6375"/>
                </a:lnTo>
                <a:lnTo>
                  <a:pt x="16840" y="1854"/>
                </a:lnTo>
                <a:lnTo>
                  <a:pt x="11861" y="6299"/>
                </a:lnTo>
                <a:lnTo>
                  <a:pt x="17094" y="15049"/>
                </a:lnTo>
                <a:lnTo>
                  <a:pt x="22275" y="15100"/>
                </a:lnTo>
                <a:lnTo>
                  <a:pt x="26708" y="15570"/>
                </a:lnTo>
                <a:lnTo>
                  <a:pt x="28435" y="18173"/>
                </a:lnTo>
                <a:lnTo>
                  <a:pt x="31102" y="20574"/>
                </a:lnTo>
                <a:lnTo>
                  <a:pt x="34442" y="20574"/>
                </a:lnTo>
                <a:lnTo>
                  <a:pt x="35382" y="16217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1804250" y="6078130"/>
            <a:ext cx="62865" cy="50800"/>
          </a:xfrm>
          <a:custGeom>
            <a:avLst/>
            <a:gdLst/>
            <a:ahLst/>
            <a:cxnLst/>
            <a:rect l="l" t="t" r="r" b="b"/>
            <a:pathLst>
              <a:path w="62864" h="50800">
                <a:moveTo>
                  <a:pt x="9893" y="5270"/>
                </a:moveTo>
                <a:lnTo>
                  <a:pt x="9245" y="0"/>
                </a:lnTo>
                <a:lnTo>
                  <a:pt x="3848" y="1511"/>
                </a:lnTo>
                <a:lnTo>
                  <a:pt x="215" y="647"/>
                </a:lnTo>
                <a:lnTo>
                  <a:pt x="0" y="3937"/>
                </a:lnTo>
                <a:lnTo>
                  <a:pt x="1168" y="6629"/>
                </a:lnTo>
                <a:lnTo>
                  <a:pt x="3695" y="8750"/>
                </a:lnTo>
                <a:lnTo>
                  <a:pt x="5295" y="6756"/>
                </a:lnTo>
                <a:lnTo>
                  <a:pt x="7353" y="5588"/>
                </a:lnTo>
                <a:lnTo>
                  <a:pt x="9893" y="5270"/>
                </a:lnTo>
                <a:close/>
              </a:path>
              <a:path w="62864" h="50800">
                <a:moveTo>
                  <a:pt x="13119" y="28168"/>
                </a:moveTo>
                <a:lnTo>
                  <a:pt x="10883" y="26936"/>
                </a:lnTo>
                <a:lnTo>
                  <a:pt x="6794" y="27724"/>
                </a:lnTo>
                <a:lnTo>
                  <a:pt x="9499" y="31584"/>
                </a:lnTo>
                <a:lnTo>
                  <a:pt x="13119" y="28168"/>
                </a:lnTo>
                <a:close/>
              </a:path>
              <a:path w="62864" h="50800">
                <a:moveTo>
                  <a:pt x="30784" y="5689"/>
                </a:moveTo>
                <a:lnTo>
                  <a:pt x="26974" y="3162"/>
                </a:lnTo>
                <a:lnTo>
                  <a:pt x="25679" y="4064"/>
                </a:lnTo>
                <a:lnTo>
                  <a:pt x="26911" y="8369"/>
                </a:lnTo>
                <a:lnTo>
                  <a:pt x="30784" y="5689"/>
                </a:lnTo>
                <a:close/>
              </a:path>
              <a:path w="62864" h="50800">
                <a:moveTo>
                  <a:pt x="62509" y="45123"/>
                </a:moveTo>
                <a:lnTo>
                  <a:pt x="58686" y="45618"/>
                </a:lnTo>
                <a:lnTo>
                  <a:pt x="55664" y="42748"/>
                </a:lnTo>
                <a:lnTo>
                  <a:pt x="47777" y="46697"/>
                </a:lnTo>
                <a:lnTo>
                  <a:pt x="50838" y="50355"/>
                </a:lnTo>
                <a:lnTo>
                  <a:pt x="54000" y="50558"/>
                </a:lnTo>
                <a:lnTo>
                  <a:pt x="55079" y="46964"/>
                </a:lnTo>
                <a:lnTo>
                  <a:pt x="60337" y="47942"/>
                </a:lnTo>
                <a:lnTo>
                  <a:pt x="62509" y="45123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10157561" y="8119220"/>
            <a:ext cx="16510" cy="8255"/>
          </a:xfrm>
          <a:custGeom>
            <a:avLst/>
            <a:gdLst/>
            <a:ahLst/>
            <a:cxnLst/>
            <a:rect l="l" t="t" r="r" b="b"/>
            <a:pathLst>
              <a:path w="16509" h="8254">
                <a:moveTo>
                  <a:pt x="0" y="0"/>
                </a:moveTo>
                <a:lnTo>
                  <a:pt x="3816" y="5066"/>
                </a:lnTo>
                <a:lnTo>
                  <a:pt x="6202" y="7516"/>
                </a:lnTo>
                <a:lnTo>
                  <a:pt x="9545" y="7751"/>
                </a:lnTo>
                <a:lnTo>
                  <a:pt x="16234" y="6174"/>
                </a:lnTo>
                <a:lnTo>
                  <a:pt x="12090" y="1515"/>
                </a:lnTo>
                <a:lnTo>
                  <a:pt x="5734" y="972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7805220" y="5650844"/>
            <a:ext cx="13970" cy="19050"/>
          </a:xfrm>
          <a:custGeom>
            <a:avLst/>
            <a:gdLst/>
            <a:ahLst/>
            <a:cxnLst/>
            <a:rect l="l" t="t" r="r" b="b"/>
            <a:pathLst>
              <a:path w="13970" h="19050">
                <a:moveTo>
                  <a:pt x="13348" y="0"/>
                </a:moveTo>
                <a:lnTo>
                  <a:pt x="0" y="3691"/>
                </a:lnTo>
                <a:lnTo>
                  <a:pt x="3133" y="11892"/>
                </a:lnTo>
                <a:lnTo>
                  <a:pt x="4202" y="18559"/>
                </a:lnTo>
                <a:lnTo>
                  <a:pt x="7851" y="16572"/>
                </a:lnTo>
                <a:lnTo>
                  <a:pt x="11730" y="13455"/>
                </a:lnTo>
                <a:lnTo>
                  <a:pt x="13686" y="7157"/>
                </a:lnTo>
                <a:lnTo>
                  <a:pt x="1334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8835225" y="2092845"/>
            <a:ext cx="510540" cy="60960"/>
          </a:xfrm>
          <a:custGeom>
            <a:avLst/>
            <a:gdLst/>
            <a:ahLst/>
            <a:cxnLst/>
            <a:rect l="l" t="t" r="r" b="b"/>
            <a:pathLst>
              <a:path w="510540" h="60960">
                <a:moveTo>
                  <a:pt x="95605" y="35306"/>
                </a:moveTo>
                <a:lnTo>
                  <a:pt x="92798" y="34455"/>
                </a:lnTo>
                <a:lnTo>
                  <a:pt x="89954" y="33807"/>
                </a:lnTo>
                <a:lnTo>
                  <a:pt x="87058" y="33375"/>
                </a:lnTo>
                <a:lnTo>
                  <a:pt x="90220" y="32004"/>
                </a:lnTo>
                <a:lnTo>
                  <a:pt x="86652" y="30835"/>
                </a:lnTo>
                <a:lnTo>
                  <a:pt x="80683" y="30010"/>
                </a:lnTo>
                <a:lnTo>
                  <a:pt x="76669" y="29654"/>
                </a:lnTo>
                <a:lnTo>
                  <a:pt x="68465" y="29298"/>
                </a:lnTo>
                <a:lnTo>
                  <a:pt x="60274" y="30391"/>
                </a:lnTo>
                <a:lnTo>
                  <a:pt x="52222" y="31788"/>
                </a:lnTo>
                <a:lnTo>
                  <a:pt x="39192" y="33489"/>
                </a:lnTo>
                <a:lnTo>
                  <a:pt x="26162" y="34455"/>
                </a:lnTo>
                <a:lnTo>
                  <a:pt x="13106" y="35153"/>
                </a:lnTo>
                <a:lnTo>
                  <a:pt x="0" y="36080"/>
                </a:lnTo>
                <a:lnTo>
                  <a:pt x="2324" y="39827"/>
                </a:lnTo>
                <a:lnTo>
                  <a:pt x="15074" y="38163"/>
                </a:lnTo>
                <a:lnTo>
                  <a:pt x="27825" y="38595"/>
                </a:lnTo>
                <a:lnTo>
                  <a:pt x="32956" y="43078"/>
                </a:lnTo>
                <a:lnTo>
                  <a:pt x="48920" y="36512"/>
                </a:lnTo>
                <a:lnTo>
                  <a:pt x="58572" y="34620"/>
                </a:lnTo>
                <a:lnTo>
                  <a:pt x="66040" y="32613"/>
                </a:lnTo>
                <a:lnTo>
                  <a:pt x="73380" y="32321"/>
                </a:lnTo>
                <a:lnTo>
                  <a:pt x="88061" y="35763"/>
                </a:lnTo>
                <a:lnTo>
                  <a:pt x="95605" y="35306"/>
                </a:lnTo>
                <a:close/>
              </a:path>
              <a:path w="510540" h="60960">
                <a:moveTo>
                  <a:pt x="129032" y="53924"/>
                </a:moveTo>
                <a:lnTo>
                  <a:pt x="126314" y="52603"/>
                </a:lnTo>
                <a:lnTo>
                  <a:pt x="123621" y="52603"/>
                </a:lnTo>
                <a:lnTo>
                  <a:pt x="120916" y="53924"/>
                </a:lnTo>
                <a:lnTo>
                  <a:pt x="123621" y="54775"/>
                </a:lnTo>
                <a:lnTo>
                  <a:pt x="126326" y="54775"/>
                </a:lnTo>
                <a:lnTo>
                  <a:pt x="129032" y="53924"/>
                </a:lnTo>
                <a:close/>
              </a:path>
              <a:path w="510540" h="60960">
                <a:moveTo>
                  <a:pt x="141986" y="48856"/>
                </a:moveTo>
                <a:lnTo>
                  <a:pt x="136486" y="47498"/>
                </a:lnTo>
                <a:lnTo>
                  <a:pt x="129971" y="47434"/>
                </a:lnTo>
                <a:lnTo>
                  <a:pt x="125323" y="51168"/>
                </a:lnTo>
                <a:lnTo>
                  <a:pt x="133807" y="53492"/>
                </a:lnTo>
                <a:lnTo>
                  <a:pt x="137172" y="53517"/>
                </a:lnTo>
                <a:lnTo>
                  <a:pt x="140195" y="51650"/>
                </a:lnTo>
                <a:lnTo>
                  <a:pt x="141986" y="48856"/>
                </a:lnTo>
                <a:close/>
              </a:path>
              <a:path w="510540" h="60960">
                <a:moveTo>
                  <a:pt x="143103" y="21399"/>
                </a:moveTo>
                <a:lnTo>
                  <a:pt x="138811" y="19659"/>
                </a:lnTo>
                <a:lnTo>
                  <a:pt x="134162" y="19786"/>
                </a:lnTo>
                <a:lnTo>
                  <a:pt x="131114" y="23723"/>
                </a:lnTo>
                <a:lnTo>
                  <a:pt x="132588" y="25984"/>
                </a:lnTo>
                <a:lnTo>
                  <a:pt x="141300" y="21831"/>
                </a:lnTo>
                <a:lnTo>
                  <a:pt x="143103" y="21399"/>
                </a:lnTo>
                <a:close/>
              </a:path>
              <a:path w="510540" h="60960">
                <a:moveTo>
                  <a:pt x="166865" y="35344"/>
                </a:moveTo>
                <a:lnTo>
                  <a:pt x="158991" y="32042"/>
                </a:lnTo>
                <a:lnTo>
                  <a:pt x="150622" y="32143"/>
                </a:lnTo>
                <a:lnTo>
                  <a:pt x="142062" y="33248"/>
                </a:lnTo>
                <a:lnTo>
                  <a:pt x="133604" y="33020"/>
                </a:lnTo>
                <a:lnTo>
                  <a:pt x="142252" y="30403"/>
                </a:lnTo>
                <a:lnTo>
                  <a:pt x="146773" y="30302"/>
                </a:lnTo>
                <a:lnTo>
                  <a:pt x="140970" y="25196"/>
                </a:lnTo>
                <a:lnTo>
                  <a:pt x="131826" y="30187"/>
                </a:lnTo>
                <a:lnTo>
                  <a:pt x="125120" y="29146"/>
                </a:lnTo>
                <a:lnTo>
                  <a:pt x="127736" y="28168"/>
                </a:lnTo>
                <a:lnTo>
                  <a:pt x="130441" y="27774"/>
                </a:lnTo>
                <a:lnTo>
                  <a:pt x="133235" y="27990"/>
                </a:lnTo>
                <a:lnTo>
                  <a:pt x="125603" y="27063"/>
                </a:lnTo>
                <a:lnTo>
                  <a:pt x="117868" y="28028"/>
                </a:lnTo>
                <a:lnTo>
                  <a:pt x="102654" y="31457"/>
                </a:lnTo>
                <a:lnTo>
                  <a:pt x="106705" y="32893"/>
                </a:lnTo>
                <a:lnTo>
                  <a:pt x="111061" y="35013"/>
                </a:lnTo>
                <a:lnTo>
                  <a:pt x="115443" y="33401"/>
                </a:lnTo>
                <a:lnTo>
                  <a:pt x="108102" y="36334"/>
                </a:lnTo>
                <a:lnTo>
                  <a:pt x="102158" y="38061"/>
                </a:lnTo>
                <a:lnTo>
                  <a:pt x="96075" y="38557"/>
                </a:lnTo>
                <a:lnTo>
                  <a:pt x="88341" y="37769"/>
                </a:lnTo>
                <a:lnTo>
                  <a:pt x="80378" y="36499"/>
                </a:lnTo>
                <a:lnTo>
                  <a:pt x="72034" y="39954"/>
                </a:lnTo>
                <a:lnTo>
                  <a:pt x="64350" y="41516"/>
                </a:lnTo>
                <a:lnTo>
                  <a:pt x="71729" y="42024"/>
                </a:lnTo>
                <a:lnTo>
                  <a:pt x="79248" y="39585"/>
                </a:lnTo>
                <a:lnTo>
                  <a:pt x="86436" y="42291"/>
                </a:lnTo>
                <a:lnTo>
                  <a:pt x="82448" y="42799"/>
                </a:lnTo>
                <a:lnTo>
                  <a:pt x="74396" y="42684"/>
                </a:lnTo>
                <a:lnTo>
                  <a:pt x="77101" y="43967"/>
                </a:lnTo>
                <a:lnTo>
                  <a:pt x="79946" y="44602"/>
                </a:lnTo>
                <a:lnTo>
                  <a:pt x="82943" y="44615"/>
                </a:lnTo>
                <a:lnTo>
                  <a:pt x="74663" y="46748"/>
                </a:lnTo>
                <a:lnTo>
                  <a:pt x="66052" y="45974"/>
                </a:lnTo>
                <a:lnTo>
                  <a:pt x="57365" y="44805"/>
                </a:lnTo>
                <a:lnTo>
                  <a:pt x="48869" y="45783"/>
                </a:lnTo>
                <a:lnTo>
                  <a:pt x="57124" y="48272"/>
                </a:lnTo>
                <a:lnTo>
                  <a:pt x="65506" y="48374"/>
                </a:lnTo>
                <a:lnTo>
                  <a:pt x="74002" y="47764"/>
                </a:lnTo>
                <a:lnTo>
                  <a:pt x="82562" y="48094"/>
                </a:lnTo>
                <a:lnTo>
                  <a:pt x="80111" y="48996"/>
                </a:lnTo>
                <a:lnTo>
                  <a:pt x="78028" y="50419"/>
                </a:lnTo>
                <a:lnTo>
                  <a:pt x="76314" y="52362"/>
                </a:lnTo>
                <a:lnTo>
                  <a:pt x="82169" y="54102"/>
                </a:lnTo>
                <a:lnTo>
                  <a:pt x="88176" y="51981"/>
                </a:lnTo>
                <a:lnTo>
                  <a:pt x="94081" y="51981"/>
                </a:lnTo>
                <a:lnTo>
                  <a:pt x="98806" y="50609"/>
                </a:lnTo>
                <a:lnTo>
                  <a:pt x="101092" y="49657"/>
                </a:lnTo>
                <a:lnTo>
                  <a:pt x="109207" y="50812"/>
                </a:lnTo>
                <a:lnTo>
                  <a:pt x="107429" y="46164"/>
                </a:lnTo>
                <a:lnTo>
                  <a:pt x="98780" y="46558"/>
                </a:lnTo>
                <a:lnTo>
                  <a:pt x="104521" y="43395"/>
                </a:lnTo>
                <a:lnTo>
                  <a:pt x="112293" y="42608"/>
                </a:lnTo>
                <a:lnTo>
                  <a:pt x="120484" y="42494"/>
                </a:lnTo>
                <a:lnTo>
                  <a:pt x="127469" y="41338"/>
                </a:lnTo>
                <a:lnTo>
                  <a:pt x="137109" y="38823"/>
                </a:lnTo>
                <a:lnTo>
                  <a:pt x="147040" y="37757"/>
                </a:lnTo>
                <a:lnTo>
                  <a:pt x="157035" y="36982"/>
                </a:lnTo>
                <a:lnTo>
                  <a:pt x="166865" y="35344"/>
                </a:lnTo>
                <a:close/>
              </a:path>
              <a:path w="510540" h="60960">
                <a:moveTo>
                  <a:pt x="177177" y="57365"/>
                </a:moveTo>
                <a:lnTo>
                  <a:pt x="171094" y="55549"/>
                </a:lnTo>
                <a:lnTo>
                  <a:pt x="165227" y="54038"/>
                </a:lnTo>
                <a:lnTo>
                  <a:pt x="159334" y="53708"/>
                </a:lnTo>
                <a:lnTo>
                  <a:pt x="153149" y="55422"/>
                </a:lnTo>
                <a:lnTo>
                  <a:pt x="148780" y="56337"/>
                </a:lnTo>
                <a:lnTo>
                  <a:pt x="144322" y="54952"/>
                </a:lnTo>
                <a:lnTo>
                  <a:pt x="139992" y="56210"/>
                </a:lnTo>
                <a:lnTo>
                  <a:pt x="158623" y="58534"/>
                </a:lnTo>
                <a:lnTo>
                  <a:pt x="168021" y="58826"/>
                </a:lnTo>
                <a:lnTo>
                  <a:pt x="177177" y="57365"/>
                </a:lnTo>
                <a:close/>
              </a:path>
              <a:path w="510540" h="60960">
                <a:moveTo>
                  <a:pt x="196088" y="45034"/>
                </a:moveTo>
                <a:lnTo>
                  <a:pt x="193281" y="44323"/>
                </a:lnTo>
                <a:lnTo>
                  <a:pt x="190423" y="44069"/>
                </a:lnTo>
                <a:lnTo>
                  <a:pt x="187540" y="44259"/>
                </a:lnTo>
                <a:lnTo>
                  <a:pt x="190322" y="45339"/>
                </a:lnTo>
                <a:lnTo>
                  <a:pt x="193154" y="45605"/>
                </a:lnTo>
                <a:lnTo>
                  <a:pt x="196088" y="45034"/>
                </a:lnTo>
                <a:close/>
              </a:path>
              <a:path w="510540" h="60960">
                <a:moveTo>
                  <a:pt x="218770" y="39192"/>
                </a:moveTo>
                <a:lnTo>
                  <a:pt x="215087" y="36995"/>
                </a:lnTo>
                <a:lnTo>
                  <a:pt x="210743" y="35509"/>
                </a:lnTo>
                <a:lnTo>
                  <a:pt x="206400" y="36487"/>
                </a:lnTo>
                <a:lnTo>
                  <a:pt x="207746" y="37630"/>
                </a:lnTo>
                <a:lnTo>
                  <a:pt x="209156" y="38658"/>
                </a:lnTo>
                <a:lnTo>
                  <a:pt x="210654" y="39573"/>
                </a:lnTo>
                <a:lnTo>
                  <a:pt x="213410" y="40500"/>
                </a:lnTo>
                <a:lnTo>
                  <a:pt x="216115" y="40373"/>
                </a:lnTo>
                <a:lnTo>
                  <a:pt x="218770" y="39192"/>
                </a:lnTo>
                <a:close/>
              </a:path>
              <a:path w="510540" h="60960">
                <a:moveTo>
                  <a:pt x="227253" y="16751"/>
                </a:moveTo>
                <a:lnTo>
                  <a:pt x="224675" y="15519"/>
                </a:lnTo>
                <a:lnTo>
                  <a:pt x="221945" y="14871"/>
                </a:lnTo>
                <a:lnTo>
                  <a:pt x="219087" y="14820"/>
                </a:lnTo>
                <a:lnTo>
                  <a:pt x="223012" y="16370"/>
                </a:lnTo>
                <a:lnTo>
                  <a:pt x="227253" y="16751"/>
                </a:lnTo>
                <a:close/>
              </a:path>
              <a:path w="510540" h="60960">
                <a:moveTo>
                  <a:pt x="231775" y="46951"/>
                </a:moveTo>
                <a:lnTo>
                  <a:pt x="224218" y="46393"/>
                </a:lnTo>
                <a:lnTo>
                  <a:pt x="217233" y="42697"/>
                </a:lnTo>
                <a:lnTo>
                  <a:pt x="209613" y="42697"/>
                </a:lnTo>
                <a:lnTo>
                  <a:pt x="207111" y="42862"/>
                </a:lnTo>
                <a:lnTo>
                  <a:pt x="204787" y="43573"/>
                </a:lnTo>
                <a:lnTo>
                  <a:pt x="202628" y="44831"/>
                </a:lnTo>
                <a:lnTo>
                  <a:pt x="198043" y="47015"/>
                </a:lnTo>
                <a:lnTo>
                  <a:pt x="193865" y="45618"/>
                </a:lnTo>
                <a:lnTo>
                  <a:pt x="189217" y="46951"/>
                </a:lnTo>
                <a:lnTo>
                  <a:pt x="193459" y="48501"/>
                </a:lnTo>
                <a:lnTo>
                  <a:pt x="202831" y="50368"/>
                </a:lnTo>
                <a:lnTo>
                  <a:pt x="212763" y="50812"/>
                </a:lnTo>
                <a:lnTo>
                  <a:pt x="222618" y="49720"/>
                </a:lnTo>
                <a:lnTo>
                  <a:pt x="231775" y="46951"/>
                </a:lnTo>
                <a:close/>
              </a:path>
              <a:path w="510540" h="60960">
                <a:moveTo>
                  <a:pt x="239941" y="38785"/>
                </a:moveTo>
                <a:lnTo>
                  <a:pt x="235737" y="36639"/>
                </a:lnTo>
                <a:lnTo>
                  <a:pt x="230289" y="36245"/>
                </a:lnTo>
                <a:lnTo>
                  <a:pt x="226771" y="39954"/>
                </a:lnTo>
                <a:lnTo>
                  <a:pt x="230657" y="42811"/>
                </a:lnTo>
                <a:lnTo>
                  <a:pt x="236728" y="42583"/>
                </a:lnTo>
                <a:lnTo>
                  <a:pt x="239941" y="38785"/>
                </a:lnTo>
                <a:close/>
              </a:path>
              <a:path w="510540" h="60960">
                <a:moveTo>
                  <a:pt x="251917" y="41148"/>
                </a:moveTo>
                <a:lnTo>
                  <a:pt x="248793" y="39979"/>
                </a:lnTo>
                <a:lnTo>
                  <a:pt x="245960" y="40487"/>
                </a:lnTo>
                <a:lnTo>
                  <a:pt x="243433" y="42697"/>
                </a:lnTo>
                <a:lnTo>
                  <a:pt x="245884" y="43878"/>
                </a:lnTo>
                <a:lnTo>
                  <a:pt x="249872" y="42506"/>
                </a:lnTo>
                <a:lnTo>
                  <a:pt x="251917" y="41148"/>
                </a:lnTo>
                <a:close/>
              </a:path>
              <a:path w="510540" h="60960">
                <a:moveTo>
                  <a:pt x="259702" y="39573"/>
                </a:moveTo>
                <a:lnTo>
                  <a:pt x="255841" y="38023"/>
                </a:lnTo>
                <a:lnTo>
                  <a:pt x="251599" y="38023"/>
                </a:lnTo>
                <a:lnTo>
                  <a:pt x="247726" y="39573"/>
                </a:lnTo>
                <a:lnTo>
                  <a:pt x="251650" y="40386"/>
                </a:lnTo>
                <a:lnTo>
                  <a:pt x="255930" y="42024"/>
                </a:lnTo>
                <a:lnTo>
                  <a:pt x="259702" y="39573"/>
                </a:lnTo>
                <a:close/>
              </a:path>
              <a:path w="510540" h="60960">
                <a:moveTo>
                  <a:pt x="263956" y="41541"/>
                </a:moveTo>
                <a:lnTo>
                  <a:pt x="261378" y="42062"/>
                </a:lnTo>
                <a:lnTo>
                  <a:pt x="260083" y="42316"/>
                </a:lnTo>
                <a:lnTo>
                  <a:pt x="261429" y="42430"/>
                </a:lnTo>
                <a:lnTo>
                  <a:pt x="262724" y="42164"/>
                </a:lnTo>
                <a:lnTo>
                  <a:pt x="263956" y="41541"/>
                </a:lnTo>
                <a:close/>
              </a:path>
              <a:path w="510540" h="60960">
                <a:moveTo>
                  <a:pt x="270306" y="45377"/>
                </a:moveTo>
                <a:lnTo>
                  <a:pt x="265938" y="44208"/>
                </a:lnTo>
                <a:lnTo>
                  <a:pt x="262128" y="46888"/>
                </a:lnTo>
                <a:lnTo>
                  <a:pt x="257937" y="47320"/>
                </a:lnTo>
                <a:lnTo>
                  <a:pt x="261632" y="49060"/>
                </a:lnTo>
                <a:lnTo>
                  <a:pt x="267436" y="48437"/>
                </a:lnTo>
                <a:lnTo>
                  <a:pt x="270306" y="45377"/>
                </a:lnTo>
                <a:close/>
              </a:path>
              <a:path w="510540" h="60960">
                <a:moveTo>
                  <a:pt x="275450" y="31051"/>
                </a:moveTo>
                <a:lnTo>
                  <a:pt x="262902" y="29756"/>
                </a:lnTo>
                <a:lnTo>
                  <a:pt x="250266" y="28575"/>
                </a:lnTo>
                <a:lnTo>
                  <a:pt x="237642" y="28435"/>
                </a:lnTo>
                <a:lnTo>
                  <a:pt x="225158" y="30276"/>
                </a:lnTo>
                <a:lnTo>
                  <a:pt x="227952" y="33845"/>
                </a:lnTo>
                <a:lnTo>
                  <a:pt x="239941" y="32753"/>
                </a:lnTo>
                <a:lnTo>
                  <a:pt x="243903" y="32956"/>
                </a:lnTo>
                <a:lnTo>
                  <a:pt x="251879" y="33032"/>
                </a:lnTo>
                <a:lnTo>
                  <a:pt x="259702" y="32537"/>
                </a:lnTo>
                <a:lnTo>
                  <a:pt x="275450" y="31051"/>
                </a:lnTo>
                <a:close/>
              </a:path>
              <a:path w="510540" h="60960">
                <a:moveTo>
                  <a:pt x="291896" y="43078"/>
                </a:moveTo>
                <a:lnTo>
                  <a:pt x="287413" y="42659"/>
                </a:lnTo>
                <a:lnTo>
                  <a:pt x="282867" y="42011"/>
                </a:lnTo>
                <a:lnTo>
                  <a:pt x="278358" y="42697"/>
                </a:lnTo>
                <a:lnTo>
                  <a:pt x="282727" y="43700"/>
                </a:lnTo>
                <a:lnTo>
                  <a:pt x="287489" y="44373"/>
                </a:lnTo>
                <a:lnTo>
                  <a:pt x="291896" y="43078"/>
                </a:lnTo>
                <a:close/>
              </a:path>
              <a:path w="510540" h="60960">
                <a:moveTo>
                  <a:pt x="298183" y="39573"/>
                </a:moveTo>
                <a:lnTo>
                  <a:pt x="293941" y="39573"/>
                </a:lnTo>
                <a:lnTo>
                  <a:pt x="295338" y="39903"/>
                </a:lnTo>
                <a:lnTo>
                  <a:pt x="296748" y="39903"/>
                </a:lnTo>
                <a:lnTo>
                  <a:pt x="298183" y="39573"/>
                </a:lnTo>
                <a:close/>
              </a:path>
              <a:path w="510540" h="60960">
                <a:moveTo>
                  <a:pt x="313715" y="16357"/>
                </a:moveTo>
                <a:lnTo>
                  <a:pt x="303771" y="14312"/>
                </a:lnTo>
                <a:lnTo>
                  <a:pt x="293522" y="13309"/>
                </a:lnTo>
                <a:lnTo>
                  <a:pt x="283210" y="13258"/>
                </a:lnTo>
                <a:lnTo>
                  <a:pt x="273088" y="14020"/>
                </a:lnTo>
                <a:lnTo>
                  <a:pt x="275767" y="15608"/>
                </a:lnTo>
                <a:lnTo>
                  <a:pt x="278612" y="16776"/>
                </a:lnTo>
                <a:lnTo>
                  <a:pt x="281622" y="17513"/>
                </a:lnTo>
                <a:lnTo>
                  <a:pt x="274370" y="17043"/>
                </a:lnTo>
                <a:lnTo>
                  <a:pt x="267030" y="15976"/>
                </a:lnTo>
                <a:lnTo>
                  <a:pt x="259727" y="15582"/>
                </a:lnTo>
                <a:lnTo>
                  <a:pt x="252615" y="17119"/>
                </a:lnTo>
                <a:lnTo>
                  <a:pt x="256870" y="18669"/>
                </a:lnTo>
                <a:lnTo>
                  <a:pt x="263956" y="21450"/>
                </a:lnTo>
                <a:lnTo>
                  <a:pt x="280936" y="19964"/>
                </a:lnTo>
                <a:lnTo>
                  <a:pt x="297459" y="18910"/>
                </a:lnTo>
                <a:lnTo>
                  <a:pt x="305739" y="18034"/>
                </a:lnTo>
                <a:lnTo>
                  <a:pt x="313715" y="16357"/>
                </a:lnTo>
                <a:close/>
              </a:path>
              <a:path w="510540" h="60960">
                <a:moveTo>
                  <a:pt x="317373" y="18313"/>
                </a:moveTo>
                <a:lnTo>
                  <a:pt x="310248" y="18313"/>
                </a:lnTo>
                <a:lnTo>
                  <a:pt x="303187" y="19329"/>
                </a:lnTo>
                <a:lnTo>
                  <a:pt x="296087" y="19862"/>
                </a:lnTo>
                <a:lnTo>
                  <a:pt x="301891" y="23279"/>
                </a:lnTo>
                <a:lnTo>
                  <a:pt x="312000" y="22047"/>
                </a:lnTo>
                <a:lnTo>
                  <a:pt x="317373" y="18313"/>
                </a:lnTo>
                <a:close/>
              </a:path>
              <a:path w="510540" h="60960">
                <a:moveTo>
                  <a:pt x="317741" y="52349"/>
                </a:moveTo>
                <a:lnTo>
                  <a:pt x="311175" y="46761"/>
                </a:lnTo>
                <a:lnTo>
                  <a:pt x="302806" y="43954"/>
                </a:lnTo>
                <a:lnTo>
                  <a:pt x="293674" y="43688"/>
                </a:lnTo>
                <a:lnTo>
                  <a:pt x="284861" y="45770"/>
                </a:lnTo>
                <a:lnTo>
                  <a:pt x="287972" y="49644"/>
                </a:lnTo>
                <a:lnTo>
                  <a:pt x="283730" y="51181"/>
                </a:lnTo>
                <a:lnTo>
                  <a:pt x="289115" y="54063"/>
                </a:lnTo>
                <a:lnTo>
                  <a:pt x="299643" y="54444"/>
                </a:lnTo>
                <a:lnTo>
                  <a:pt x="310718" y="53505"/>
                </a:lnTo>
                <a:lnTo>
                  <a:pt x="317741" y="52349"/>
                </a:lnTo>
                <a:close/>
              </a:path>
              <a:path w="510540" h="60960">
                <a:moveTo>
                  <a:pt x="325170" y="12103"/>
                </a:moveTo>
                <a:lnTo>
                  <a:pt x="314617" y="10109"/>
                </a:lnTo>
                <a:lnTo>
                  <a:pt x="303796" y="9042"/>
                </a:lnTo>
                <a:lnTo>
                  <a:pt x="293027" y="9499"/>
                </a:lnTo>
                <a:lnTo>
                  <a:pt x="282600" y="12103"/>
                </a:lnTo>
                <a:lnTo>
                  <a:pt x="291236" y="12179"/>
                </a:lnTo>
                <a:lnTo>
                  <a:pt x="299847" y="12763"/>
                </a:lnTo>
                <a:lnTo>
                  <a:pt x="317042" y="14427"/>
                </a:lnTo>
                <a:lnTo>
                  <a:pt x="319938" y="14312"/>
                </a:lnTo>
                <a:lnTo>
                  <a:pt x="322643" y="13538"/>
                </a:lnTo>
                <a:lnTo>
                  <a:pt x="325170" y="12103"/>
                </a:lnTo>
                <a:close/>
              </a:path>
              <a:path w="510540" h="60960">
                <a:moveTo>
                  <a:pt x="327418" y="7099"/>
                </a:moveTo>
                <a:lnTo>
                  <a:pt x="324281" y="6896"/>
                </a:lnTo>
                <a:lnTo>
                  <a:pt x="321183" y="7162"/>
                </a:lnTo>
                <a:lnTo>
                  <a:pt x="318122" y="7874"/>
                </a:lnTo>
                <a:lnTo>
                  <a:pt x="321348" y="9042"/>
                </a:lnTo>
                <a:lnTo>
                  <a:pt x="324446" y="8788"/>
                </a:lnTo>
                <a:lnTo>
                  <a:pt x="327418" y="7099"/>
                </a:lnTo>
                <a:close/>
              </a:path>
              <a:path w="510540" h="60960">
                <a:moveTo>
                  <a:pt x="338861" y="21767"/>
                </a:moveTo>
                <a:lnTo>
                  <a:pt x="335788" y="22288"/>
                </a:lnTo>
                <a:lnTo>
                  <a:pt x="334238" y="22542"/>
                </a:lnTo>
                <a:lnTo>
                  <a:pt x="335838" y="22606"/>
                </a:lnTo>
                <a:lnTo>
                  <a:pt x="337375" y="22352"/>
                </a:lnTo>
                <a:lnTo>
                  <a:pt x="338861" y="21767"/>
                </a:lnTo>
                <a:close/>
              </a:path>
              <a:path w="510540" h="60960">
                <a:moveTo>
                  <a:pt x="341071" y="876"/>
                </a:moveTo>
                <a:lnTo>
                  <a:pt x="332168" y="127"/>
                </a:lnTo>
                <a:lnTo>
                  <a:pt x="323189" y="0"/>
                </a:lnTo>
                <a:lnTo>
                  <a:pt x="314248" y="596"/>
                </a:lnTo>
                <a:lnTo>
                  <a:pt x="305435" y="2044"/>
                </a:lnTo>
                <a:lnTo>
                  <a:pt x="310972" y="2171"/>
                </a:lnTo>
                <a:lnTo>
                  <a:pt x="311099" y="3073"/>
                </a:lnTo>
                <a:lnTo>
                  <a:pt x="305816" y="4749"/>
                </a:lnTo>
                <a:lnTo>
                  <a:pt x="310057" y="5130"/>
                </a:lnTo>
                <a:lnTo>
                  <a:pt x="326364" y="5600"/>
                </a:lnTo>
                <a:lnTo>
                  <a:pt x="334797" y="4546"/>
                </a:lnTo>
                <a:lnTo>
                  <a:pt x="341071" y="876"/>
                </a:lnTo>
                <a:close/>
              </a:path>
              <a:path w="510540" h="60960">
                <a:moveTo>
                  <a:pt x="347624" y="35737"/>
                </a:moveTo>
                <a:lnTo>
                  <a:pt x="343382" y="36512"/>
                </a:lnTo>
                <a:lnTo>
                  <a:pt x="344830" y="36410"/>
                </a:lnTo>
                <a:lnTo>
                  <a:pt x="346227" y="36156"/>
                </a:lnTo>
                <a:lnTo>
                  <a:pt x="347624" y="35737"/>
                </a:lnTo>
                <a:close/>
              </a:path>
              <a:path w="510540" h="60960">
                <a:moveTo>
                  <a:pt x="348970" y="14846"/>
                </a:moveTo>
                <a:lnTo>
                  <a:pt x="341668" y="13538"/>
                </a:lnTo>
                <a:lnTo>
                  <a:pt x="334454" y="13030"/>
                </a:lnTo>
                <a:lnTo>
                  <a:pt x="327253" y="15240"/>
                </a:lnTo>
                <a:lnTo>
                  <a:pt x="334035" y="17005"/>
                </a:lnTo>
                <a:lnTo>
                  <a:pt x="342404" y="17983"/>
                </a:lnTo>
                <a:lnTo>
                  <a:pt x="348970" y="14846"/>
                </a:lnTo>
                <a:close/>
              </a:path>
              <a:path w="510540" h="60960">
                <a:moveTo>
                  <a:pt x="349554" y="29133"/>
                </a:moveTo>
                <a:lnTo>
                  <a:pt x="343230" y="28143"/>
                </a:lnTo>
                <a:lnTo>
                  <a:pt x="336765" y="28041"/>
                </a:lnTo>
                <a:lnTo>
                  <a:pt x="334073" y="28308"/>
                </a:lnTo>
                <a:lnTo>
                  <a:pt x="339242" y="24117"/>
                </a:lnTo>
                <a:lnTo>
                  <a:pt x="332511" y="22885"/>
                </a:lnTo>
                <a:lnTo>
                  <a:pt x="329984" y="21920"/>
                </a:lnTo>
                <a:lnTo>
                  <a:pt x="330809" y="21882"/>
                </a:lnTo>
                <a:lnTo>
                  <a:pt x="333603" y="20650"/>
                </a:lnTo>
                <a:lnTo>
                  <a:pt x="330758" y="20574"/>
                </a:lnTo>
                <a:lnTo>
                  <a:pt x="327939" y="20701"/>
                </a:lnTo>
                <a:lnTo>
                  <a:pt x="327075" y="20815"/>
                </a:lnTo>
                <a:lnTo>
                  <a:pt x="324002" y="19621"/>
                </a:lnTo>
                <a:lnTo>
                  <a:pt x="317576" y="23723"/>
                </a:lnTo>
                <a:lnTo>
                  <a:pt x="328053" y="27203"/>
                </a:lnTo>
                <a:lnTo>
                  <a:pt x="300342" y="24307"/>
                </a:lnTo>
                <a:lnTo>
                  <a:pt x="286410" y="23012"/>
                </a:lnTo>
                <a:lnTo>
                  <a:pt x="272440" y="22174"/>
                </a:lnTo>
                <a:lnTo>
                  <a:pt x="286258" y="24650"/>
                </a:lnTo>
                <a:lnTo>
                  <a:pt x="293903" y="26212"/>
                </a:lnTo>
                <a:lnTo>
                  <a:pt x="281965" y="24523"/>
                </a:lnTo>
                <a:lnTo>
                  <a:pt x="270344" y="23850"/>
                </a:lnTo>
                <a:lnTo>
                  <a:pt x="250494" y="21678"/>
                </a:lnTo>
                <a:lnTo>
                  <a:pt x="239306" y="21577"/>
                </a:lnTo>
                <a:lnTo>
                  <a:pt x="232143" y="24472"/>
                </a:lnTo>
                <a:lnTo>
                  <a:pt x="243408" y="26809"/>
                </a:lnTo>
                <a:lnTo>
                  <a:pt x="255333" y="28194"/>
                </a:lnTo>
                <a:lnTo>
                  <a:pt x="278879" y="30086"/>
                </a:lnTo>
                <a:lnTo>
                  <a:pt x="292544" y="32753"/>
                </a:lnTo>
                <a:lnTo>
                  <a:pt x="290233" y="32512"/>
                </a:lnTo>
                <a:lnTo>
                  <a:pt x="281635" y="32499"/>
                </a:lnTo>
                <a:lnTo>
                  <a:pt x="264388" y="33401"/>
                </a:lnTo>
                <a:lnTo>
                  <a:pt x="272161" y="36055"/>
                </a:lnTo>
                <a:lnTo>
                  <a:pt x="281901" y="37477"/>
                </a:lnTo>
                <a:lnTo>
                  <a:pt x="291490" y="36868"/>
                </a:lnTo>
                <a:lnTo>
                  <a:pt x="297967" y="33820"/>
                </a:lnTo>
                <a:lnTo>
                  <a:pt x="298488" y="33909"/>
                </a:lnTo>
                <a:lnTo>
                  <a:pt x="308546" y="34213"/>
                </a:lnTo>
                <a:lnTo>
                  <a:pt x="317258" y="30670"/>
                </a:lnTo>
                <a:lnTo>
                  <a:pt x="301078" y="27584"/>
                </a:lnTo>
                <a:lnTo>
                  <a:pt x="314248" y="28930"/>
                </a:lnTo>
                <a:lnTo>
                  <a:pt x="328104" y="27216"/>
                </a:lnTo>
                <a:lnTo>
                  <a:pt x="332016" y="28511"/>
                </a:lnTo>
                <a:lnTo>
                  <a:pt x="330314" y="28676"/>
                </a:lnTo>
                <a:lnTo>
                  <a:pt x="324027" y="29908"/>
                </a:lnTo>
                <a:lnTo>
                  <a:pt x="328269" y="32994"/>
                </a:lnTo>
                <a:lnTo>
                  <a:pt x="336054" y="32943"/>
                </a:lnTo>
                <a:lnTo>
                  <a:pt x="344208" y="31191"/>
                </a:lnTo>
                <a:lnTo>
                  <a:pt x="349554" y="29133"/>
                </a:lnTo>
                <a:close/>
              </a:path>
              <a:path w="510540" h="60960">
                <a:moveTo>
                  <a:pt x="363855" y="19456"/>
                </a:moveTo>
                <a:lnTo>
                  <a:pt x="357174" y="17665"/>
                </a:lnTo>
                <a:lnTo>
                  <a:pt x="350177" y="18669"/>
                </a:lnTo>
                <a:lnTo>
                  <a:pt x="343382" y="18669"/>
                </a:lnTo>
                <a:lnTo>
                  <a:pt x="349885" y="20726"/>
                </a:lnTo>
                <a:lnTo>
                  <a:pt x="357174" y="20231"/>
                </a:lnTo>
                <a:lnTo>
                  <a:pt x="363855" y="19456"/>
                </a:lnTo>
                <a:close/>
              </a:path>
              <a:path w="510540" h="60960">
                <a:moveTo>
                  <a:pt x="366483" y="44640"/>
                </a:moveTo>
                <a:lnTo>
                  <a:pt x="351751" y="40906"/>
                </a:lnTo>
                <a:lnTo>
                  <a:pt x="336372" y="39357"/>
                </a:lnTo>
                <a:lnTo>
                  <a:pt x="321703" y="39484"/>
                </a:lnTo>
                <a:lnTo>
                  <a:pt x="325043" y="39014"/>
                </a:lnTo>
                <a:lnTo>
                  <a:pt x="328714" y="35737"/>
                </a:lnTo>
                <a:lnTo>
                  <a:pt x="323024" y="35737"/>
                </a:lnTo>
                <a:lnTo>
                  <a:pt x="317271" y="35267"/>
                </a:lnTo>
                <a:lnTo>
                  <a:pt x="311670" y="36512"/>
                </a:lnTo>
                <a:lnTo>
                  <a:pt x="315074" y="39979"/>
                </a:lnTo>
                <a:lnTo>
                  <a:pt x="305714" y="40767"/>
                </a:lnTo>
                <a:lnTo>
                  <a:pt x="312267" y="42710"/>
                </a:lnTo>
                <a:lnTo>
                  <a:pt x="323761" y="50253"/>
                </a:lnTo>
                <a:lnTo>
                  <a:pt x="330479" y="51993"/>
                </a:lnTo>
                <a:lnTo>
                  <a:pt x="335241" y="51777"/>
                </a:lnTo>
                <a:lnTo>
                  <a:pt x="341477" y="50355"/>
                </a:lnTo>
                <a:lnTo>
                  <a:pt x="344932" y="48399"/>
                </a:lnTo>
                <a:lnTo>
                  <a:pt x="341337" y="46570"/>
                </a:lnTo>
                <a:lnTo>
                  <a:pt x="347510" y="45173"/>
                </a:lnTo>
                <a:lnTo>
                  <a:pt x="353809" y="44818"/>
                </a:lnTo>
                <a:lnTo>
                  <a:pt x="360172" y="44856"/>
                </a:lnTo>
                <a:lnTo>
                  <a:pt x="366483" y="44640"/>
                </a:lnTo>
                <a:close/>
              </a:path>
              <a:path w="510540" h="60960">
                <a:moveTo>
                  <a:pt x="368909" y="58521"/>
                </a:moveTo>
                <a:lnTo>
                  <a:pt x="363550" y="58318"/>
                </a:lnTo>
                <a:lnTo>
                  <a:pt x="358457" y="55829"/>
                </a:lnTo>
                <a:lnTo>
                  <a:pt x="353047" y="57365"/>
                </a:lnTo>
                <a:lnTo>
                  <a:pt x="351066" y="57746"/>
                </a:lnTo>
                <a:lnTo>
                  <a:pt x="356984" y="57531"/>
                </a:lnTo>
                <a:lnTo>
                  <a:pt x="363042" y="60426"/>
                </a:lnTo>
                <a:lnTo>
                  <a:pt x="368909" y="58521"/>
                </a:lnTo>
                <a:close/>
              </a:path>
              <a:path w="510540" h="60960">
                <a:moveTo>
                  <a:pt x="380136" y="16370"/>
                </a:moveTo>
                <a:lnTo>
                  <a:pt x="374319" y="16560"/>
                </a:lnTo>
                <a:lnTo>
                  <a:pt x="368515" y="15633"/>
                </a:lnTo>
                <a:lnTo>
                  <a:pt x="362724" y="16370"/>
                </a:lnTo>
                <a:lnTo>
                  <a:pt x="359600" y="16751"/>
                </a:lnTo>
                <a:lnTo>
                  <a:pt x="366052" y="17589"/>
                </a:lnTo>
                <a:lnTo>
                  <a:pt x="374002" y="19494"/>
                </a:lnTo>
                <a:lnTo>
                  <a:pt x="380136" y="16370"/>
                </a:lnTo>
                <a:close/>
              </a:path>
              <a:path w="510540" h="60960">
                <a:moveTo>
                  <a:pt x="390893" y="55422"/>
                </a:moveTo>
                <a:lnTo>
                  <a:pt x="384276" y="52933"/>
                </a:lnTo>
                <a:lnTo>
                  <a:pt x="377101" y="51536"/>
                </a:lnTo>
                <a:lnTo>
                  <a:pt x="370039" y="52095"/>
                </a:lnTo>
                <a:lnTo>
                  <a:pt x="363804" y="55422"/>
                </a:lnTo>
                <a:lnTo>
                  <a:pt x="370611" y="56502"/>
                </a:lnTo>
                <a:lnTo>
                  <a:pt x="377444" y="57442"/>
                </a:lnTo>
                <a:lnTo>
                  <a:pt x="384225" y="57365"/>
                </a:lnTo>
                <a:lnTo>
                  <a:pt x="390893" y="55422"/>
                </a:lnTo>
                <a:close/>
              </a:path>
              <a:path w="510540" h="60960">
                <a:moveTo>
                  <a:pt x="395986" y="49631"/>
                </a:moveTo>
                <a:lnTo>
                  <a:pt x="393141" y="48729"/>
                </a:lnTo>
                <a:lnTo>
                  <a:pt x="390283" y="48729"/>
                </a:lnTo>
                <a:lnTo>
                  <a:pt x="387438" y="49631"/>
                </a:lnTo>
                <a:lnTo>
                  <a:pt x="390283" y="50076"/>
                </a:lnTo>
                <a:lnTo>
                  <a:pt x="393141" y="50076"/>
                </a:lnTo>
                <a:lnTo>
                  <a:pt x="395986" y="49631"/>
                </a:lnTo>
                <a:close/>
              </a:path>
              <a:path w="510540" h="60960">
                <a:moveTo>
                  <a:pt x="412965" y="21818"/>
                </a:moveTo>
                <a:lnTo>
                  <a:pt x="403453" y="21145"/>
                </a:lnTo>
                <a:lnTo>
                  <a:pt x="393852" y="21399"/>
                </a:lnTo>
                <a:lnTo>
                  <a:pt x="384340" y="22631"/>
                </a:lnTo>
                <a:lnTo>
                  <a:pt x="375081" y="24904"/>
                </a:lnTo>
                <a:lnTo>
                  <a:pt x="384238" y="27571"/>
                </a:lnTo>
                <a:lnTo>
                  <a:pt x="394741" y="28473"/>
                </a:lnTo>
                <a:lnTo>
                  <a:pt x="404888" y="26822"/>
                </a:lnTo>
                <a:lnTo>
                  <a:pt x="412965" y="21818"/>
                </a:lnTo>
                <a:close/>
              </a:path>
              <a:path w="510540" h="60960">
                <a:moveTo>
                  <a:pt x="413016" y="7886"/>
                </a:moveTo>
                <a:lnTo>
                  <a:pt x="410057" y="7518"/>
                </a:lnTo>
                <a:lnTo>
                  <a:pt x="407085" y="7391"/>
                </a:lnTo>
                <a:lnTo>
                  <a:pt x="404101" y="7493"/>
                </a:lnTo>
                <a:lnTo>
                  <a:pt x="406996" y="9245"/>
                </a:lnTo>
                <a:lnTo>
                  <a:pt x="409981" y="9385"/>
                </a:lnTo>
                <a:lnTo>
                  <a:pt x="413016" y="7886"/>
                </a:lnTo>
                <a:close/>
              </a:path>
              <a:path w="510540" h="60960">
                <a:moveTo>
                  <a:pt x="433590" y="31470"/>
                </a:moveTo>
                <a:lnTo>
                  <a:pt x="420281" y="27520"/>
                </a:lnTo>
                <a:lnTo>
                  <a:pt x="405968" y="27825"/>
                </a:lnTo>
                <a:lnTo>
                  <a:pt x="391452" y="29667"/>
                </a:lnTo>
                <a:lnTo>
                  <a:pt x="377494" y="30314"/>
                </a:lnTo>
                <a:lnTo>
                  <a:pt x="387642" y="29286"/>
                </a:lnTo>
                <a:lnTo>
                  <a:pt x="375145" y="29502"/>
                </a:lnTo>
                <a:lnTo>
                  <a:pt x="368579" y="30060"/>
                </a:lnTo>
                <a:lnTo>
                  <a:pt x="364147" y="32283"/>
                </a:lnTo>
                <a:lnTo>
                  <a:pt x="360464" y="35725"/>
                </a:lnTo>
                <a:lnTo>
                  <a:pt x="361632" y="36906"/>
                </a:lnTo>
                <a:lnTo>
                  <a:pt x="362927" y="37934"/>
                </a:lnTo>
                <a:lnTo>
                  <a:pt x="364337" y="38823"/>
                </a:lnTo>
                <a:lnTo>
                  <a:pt x="373989" y="41744"/>
                </a:lnTo>
                <a:lnTo>
                  <a:pt x="384797" y="42570"/>
                </a:lnTo>
                <a:lnTo>
                  <a:pt x="413499" y="41668"/>
                </a:lnTo>
                <a:lnTo>
                  <a:pt x="421741" y="40386"/>
                </a:lnTo>
                <a:lnTo>
                  <a:pt x="429044" y="37274"/>
                </a:lnTo>
                <a:lnTo>
                  <a:pt x="433590" y="31470"/>
                </a:lnTo>
                <a:close/>
              </a:path>
              <a:path w="510540" h="60960">
                <a:moveTo>
                  <a:pt x="450481" y="5130"/>
                </a:moveTo>
                <a:lnTo>
                  <a:pt x="441071" y="3479"/>
                </a:lnTo>
                <a:lnTo>
                  <a:pt x="431317" y="2959"/>
                </a:lnTo>
                <a:lnTo>
                  <a:pt x="421563" y="3517"/>
                </a:lnTo>
                <a:lnTo>
                  <a:pt x="412165" y="5130"/>
                </a:lnTo>
                <a:lnTo>
                  <a:pt x="421233" y="6997"/>
                </a:lnTo>
                <a:lnTo>
                  <a:pt x="431901" y="8915"/>
                </a:lnTo>
                <a:lnTo>
                  <a:pt x="442277" y="8940"/>
                </a:lnTo>
                <a:lnTo>
                  <a:pt x="450481" y="5130"/>
                </a:lnTo>
                <a:close/>
              </a:path>
              <a:path w="510540" h="60960">
                <a:moveTo>
                  <a:pt x="510120" y="27978"/>
                </a:moveTo>
                <a:lnTo>
                  <a:pt x="504583" y="21805"/>
                </a:lnTo>
                <a:lnTo>
                  <a:pt x="495274" y="19088"/>
                </a:lnTo>
                <a:lnTo>
                  <a:pt x="485051" y="18973"/>
                </a:lnTo>
                <a:lnTo>
                  <a:pt x="476783" y="20599"/>
                </a:lnTo>
                <a:lnTo>
                  <a:pt x="471398" y="22479"/>
                </a:lnTo>
                <a:lnTo>
                  <a:pt x="476986" y="25654"/>
                </a:lnTo>
                <a:lnTo>
                  <a:pt x="470408" y="25654"/>
                </a:lnTo>
                <a:lnTo>
                  <a:pt x="462610" y="25806"/>
                </a:lnTo>
                <a:lnTo>
                  <a:pt x="455104" y="26390"/>
                </a:lnTo>
                <a:lnTo>
                  <a:pt x="447675" y="27571"/>
                </a:lnTo>
                <a:lnTo>
                  <a:pt x="440105" y="29527"/>
                </a:lnTo>
                <a:lnTo>
                  <a:pt x="447294" y="33172"/>
                </a:lnTo>
                <a:lnTo>
                  <a:pt x="455472" y="34429"/>
                </a:lnTo>
                <a:lnTo>
                  <a:pt x="463931" y="34264"/>
                </a:lnTo>
                <a:lnTo>
                  <a:pt x="481647" y="32905"/>
                </a:lnTo>
                <a:lnTo>
                  <a:pt x="491223" y="31940"/>
                </a:lnTo>
                <a:lnTo>
                  <a:pt x="500710" y="30403"/>
                </a:lnTo>
                <a:lnTo>
                  <a:pt x="510120" y="27978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9650883" y="2118308"/>
            <a:ext cx="71755" cy="48260"/>
          </a:xfrm>
          <a:custGeom>
            <a:avLst/>
            <a:gdLst/>
            <a:ahLst/>
            <a:cxnLst/>
            <a:rect l="l" t="t" r="r" b="b"/>
            <a:pathLst>
              <a:path w="71754" h="48260">
                <a:moveTo>
                  <a:pt x="39827" y="46621"/>
                </a:moveTo>
                <a:lnTo>
                  <a:pt x="30048" y="44196"/>
                </a:lnTo>
                <a:lnTo>
                  <a:pt x="9423" y="44310"/>
                </a:lnTo>
                <a:lnTo>
                  <a:pt x="0" y="41986"/>
                </a:lnTo>
                <a:lnTo>
                  <a:pt x="4152" y="45212"/>
                </a:lnTo>
                <a:lnTo>
                  <a:pt x="10121" y="45554"/>
                </a:lnTo>
                <a:lnTo>
                  <a:pt x="15100" y="44691"/>
                </a:lnTo>
                <a:lnTo>
                  <a:pt x="20472" y="47307"/>
                </a:lnTo>
                <a:lnTo>
                  <a:pt x="27012" y="47713"/>
                </a:lnTo>
                <a:lnTo>
                  <a:pt x="33782" y="47091"/>
                </a:lnTo>
                <a:lnTo>
                  <a:pt x="39827" y="46621"/>
                </a:lnTo>
                <a:close/>
              </a:path>
              <a:path w="71754" h="48260">
                <a:moveTo>
                  <a:pt x="71691" y="3276"/>
                </a:moveTo>
                <a:lnTo>
                  <a:pt x="64477" y="330"/>
                </a:lnTo>
                <a:lnTo>
                  <a:pt x="56426" y="0"/>
                </a:lnTo>
                <a:lnTo>
                  <a:pt x="48171" y="723"/>
                </a:lnTo>
                <a:lnTo>
                  <a:pt x="40360" y="952"/>
                </a:lnTo>
                <a:lnTo>
                  <a:pt x="38430" y="4813"/>
                </a:lnTo>
                <a:lnTo>
                  <a:pt x="46710" y="5715"/>
                </a:lnTo>
                <a:lnTo>
                  <a:pt x="55206" y="6019"/>
                </a:lnTo>
                <a:lnTo>
                  <a:pt x="63627" y="5334"/>
                </a:lnTo>
                <a:lnTo>
                  <a:pt x="71691" y="327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14007541" y="6561632"/>
            <a:ext cx="4445" cy="8255"/>
          </a:xfrm>
          <a:custGeom>
            <a:avLst/>
            <a:gdLst/>
            <a:ahLst/>
            <a:cxnLst/>
            <a:rect l="l" t="t" r="r" b="b"/>
            <a:pathLst>
              <a:path w="4444" h="8254">
                <a:moveTo>
                  <a:pt x="3949" y="0"/>
                </a:moveTo>
                <a:lnTo>
                  <a:pt x="1854" y="1950"/>
                </a:lnTo>
                <a:lnTo>
                  <a:pt x="0" y="5132"/>
                </a:lnTo>
                <a:lnTo>
                  <a:pt x="825" y="8115"/>
                </a:lnTo>
                <a:lnTo>
                  <a:pt x="2324" y="5589"/>
                </a:lnTo>
                <a:lnTo>
                  <a:pt x="3378" y="2880"/>
                </a:lnTo>
                <a:lnTo>
                  <a:pt x="394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13478967" y="8010791"/>
            <a:ext cx="22225" cy="16510"/>
          </a:xfrm>
          <a:custGeom>
            <a:avLst/>
            <a:gdLst/>
            <a:ahLst/>
            <a:cxnLst/>
            <a:rect l="l" t="t" r="r" b="b"/>
            <a:pathLst>
              <a:path w="22225" h="16509">
                <a:moveTo>
                  <a:pt x="4406" y="12496"/>
                </a:moveTo>
                <a:lnTo>
                  <a:pt x="3098" y="12750"/>
                </a:lnTo>
                <a:lnTo>
                  <a:pt x="0" y="16484"/>
                </a:lnTo>
                <a:lnTo>
                  <a:pt x="3873" y="15735"/>
                </a:lnTo>
                <a:lnTo>
                  <a:pt x="4406" y="12496"/>
                </a:lnTo>
                <a:close/>
              </a:path>
              <a:path w="22225" h="16509">
                <a:moveTo>
                  <a:pt x="22136" y="685"/>
                </a:moveTo>
                <a:lnTo>
                  <a:pt x="17500" y="0"/>
                </a:lnTo>
                <a:lnTo>
                  <a:pt x="9982" y="3302"/>
                </a:lnTo>
                <a:lnTo>
                  <a:pt x="3136" y="8382"/>
                </a:lnTo>
                <a:lnTo>
                  <a:pt x="482" y="13055"/>
                </a:lnTo>
                <a:lnTo>
                  <a:pt x="3314" y="11709"/>
                </a:lnTo>
                <a:lnTo>
                  <a:pt x="8242" y="13792"/>
                </a:lnTo>
                <a:lnTo>
                  <a:pt x="13779" y="6311"/>
                </a:lnTo>
                <a:lnTo>
                  <a:pt x="16370" y="3822"/>
                </a:lnTo>
                <a:lnTo>
                  <a:pt x="22136" y="68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384914" y="3834408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2127" y="0"/>
                </a:moveTo>
                <a:lnTo>
                  <a:pt x="0" y="2331"/>
                </a:lnTo>
                <a:lnTo>
                  <a:pt x="0" y="4653"/>
                </a:lnTo>
                <a:lnTo>
                  <a:pt x="2127" y="6963"/>
                </a:lnTo>
                <a:lnTo>
                  <a:pt x="3696" y="5845"/>
                </a:lnTo>
                <a:lnTo>
                  <a:pt x="5115" y="4556"/>
                </a:lnTo>
                <a:lnTo>
                  <a:pt x="6372" y="3094"/>
                </a:lnTo>
                <a:lnTo>
                  <a:pt x="5168" y="1772"/>
                </a:lnTo>
                <a:lnTo>
                  <a:pt x="3755" y="740"/>
                </a:lnTo>
                <a:lnTo>
                  <a:pt x="21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469291" y="3853357"/>
            <a:ext cx="140335" cy="100330"/>
          </a:xfrm>
          <a:custGeom>
            <a:avLst/>
            <a:gdLst/>
            <a:ahLst/>
            <a:cxnLst/>
            <a:rect l="l" t="t" r="r" b="b"/>
            <a:pathLst>
              <a:path w="140334" h="100329">
                <a:moveTo>
                  <a:pt x="12915" y="23558"/>
                </a:moveTo>
                <a:lnTo>
                  <a:pt x="9931" y="20624"/>
                </a:lnTo>
                <a:lnTo>
                  <a:pt x="0" y="23063"/>
                </a:lnTo>
                <a:lnTo>
                  <a:pt x="6883" y="27736"/>
                </a:lnTo>
                <a:lnTo>
                  <a:pt x="10172" y="27089"/>
                </a:lnTo>
                <a:lnTo>
                  <a:pt x="12915" y="23558"/>
                </a:lnTo>
                <a:close/>
              </a:path>
              <a:path w="140334" h="100329">
                <a:moveTo>
                  <a:pt x="32308" y="32105"/>
                </a:moveTo>
                <a:lnTo>
                  <a:pt x="28168" y="29057"/>
                </a:lnTo>
                <a:lnTo>
                  <a:pt x="22694" y="26136"/>
                </a:lnTo>
                <a:lnTo>
                  <a:pt x="17386" y="25425"/>
                </a:lnTo>
                <a:lnTo>
                  <a:pt x="13716" y="29006"/>
                </a:lnTo>
                <a:lnTo>
                  <a:pt x="16751" y="31610"/>
                </a:lnTo>
                <a:lnTo>
                  <a:pt x="20802" y="31330"/>
                </a:lnTo>
                <a:lnTo>
                  <a:pt x="24142" y="33261"/>
                </a:lnTo>
                <a:lnTo>
                  <a:pt x="26784" y="32283"/>
                </a:lnTo>
                <a:lnTo>
                  <a:pt x="29502" y="31889"/>
                </a:lnTo>
                <a:lnTo>
                  <a:pt x="32308" y="32105"/>
                </a:lnTo>
                <a:close/>
              </a:path>
              <a:path w="140334" h="100329">
                <a:moveTo>
                  <a:pt x="38646" y="3873"/>
                </a:moveTo>
                <a:lnTo>
                  <a:pt x="38277" y="0"/>
                </a:lnTo>
                <a:lnTo>
                  <a:pt x="38074" y="1333"/>
                </a:lnTo>
                <a:lnTo>
                  <a:pt x="38188" y="2628"/>
                </a:lnTo>
                <a:lnTo>
                  <a:pt x="38646" y="3873"/>
                </a:lnTo>
                <a:close/>
              </a:path>
              <a:path w="140334" h="100329">
                <a:moveTo>
                  <a:pt x="41871" y="25527"/>
                </a:moveTo>
                <a:lnTo>
                  <a:pt x="37719" y="20993"/>
                </a:lnTo>
                <a:lnTo>
                  <a:pt x="31851" y="18567"/>
                </a:lnTo>
                <a:lnTo>
                  <a:pt x="26022" y="17018"/>
                </a:lnTo>
                <a:lnTo>
                  <a:pt x="28473" y="22809"/>
                </a:lnTo>
                <a:lnTo>
                  <a:pt x="36525" y="24180"/>
                </a:lnTo>
                <a:lnTo>
                  <a:pt x="41871" y="25527"/>
                </a:lnTo>
                <a:close/>
              </a:path>
              <a:path w="140334" h="100329">
                <a:moveTo>
                  <a:pt x="75920" y="18872"/>
                </a:moveTo>
                <a:lnTo>
                  <a:pt x="69316" y="11557"/>
                </a:lnTo>
                <a:lnTo>
                  <a:pt x="55295" y="16395"/>
                </a:lnTo>
                <a:lnTo>
                  <a:pt x="64249" y="20980"/>
                </a:lnTo>
                <a:lnTo>
                  <a:pt x="68199" y="21666"/>
                </a:lnTo>
                <a:lnTo>
                  <a:pt x="75920" y="18872"/>
                </a:lnTo>
                <a:close/>
              </a:path>
              <a:path w="140334" h="100329">
                <a:moveTo>
                  <a:pt x="138709" y="96837"/>
                </a:moveTo>
                <a:lnTo>
                  <a:pt x="136740" y="95504"/>
                </a:lnTo>
                <a:lnTo>
                  <a:pt x="133553" y="96354"/>
                </a:lnTo>
                <a:lnTo>
                  <a:pt x="134950" y="98018"/>
                </a:lnTo>
                <a:lnTo>
                  <a:pt x="136626" y="99314"/>
                </a:lnTo>
                <a:lnTo>
                  <a:pt x="138595" y="100215"/>
                </a:lnTo>
                <a:lnTo>
                  <a:pt x="138709" y="96837"/>
                </a:lnTo>
                <a:close/>
              </a:path>
              <a:path w="140334" h="100329">
                <a:moveTo>
                  <a:pt x="139814" y="63906"/>
                </a:moveTo>
                <a:lnTo>
                  <a:pt x="139509" y="58026"/>
                </a:lnTo>
                <a:lnTo>
                  <a:pt x="133248" y="57746"/>
                </a:lnTo>
                <a:lnTo>
                  <a:pt x="126707" y="58483"/>
                </a:lnTo>
                <a:lnTo>
                  <a:pt x="120472" y="58229"/>
                </a:lnTo>
                <a:lnTo>
                  <a:pt x="115112" y="54927"/>
                </a:lnTo>
                <a:lnTo>
                  <a:pt x="113487" y="59055"/>
                </a:lnTo>
                <a:lnTo>
                  <a:pt x="116916" y="61810"/>
                </a:lnTo>
                <a:lnTo>
                  <a:pt x="122351" y="63449"/>
                </a:lnTo>
                <a:lnTo>
                  <a:pt x="126771" y="64211"/>
                </a:lnTo>
                <a:lnTo>
                  <a:pt x="130632" y="64008"/>
                </a:lnTo>
                <a:lnTo>
                  <a:pt x="139814" y="63906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3" name="object 193"/>
          <p:cNvGrpSpPr/>
          <p:nvPr/>
        </p:nvGrpSpPr>
        <p:grpSpPr>
          <a:xfrm>
            <a:off x="1106680" y="4636596"/>
            <a:ext cx="198120" cy="153670"/>
            <a:chOff x="1106680" y="4636596"/>
            <a:chExt cx="198120" cy="153670"/>
          </a:xfrm>
        </p:grpSpPr>
        <p:sp>
          <p:nvSpPr>
            <p:cNvPr id="194" name="object 194"/>
            <p:cNvSpPr/>
            <p:nvPr/>
          </p:nvSpPr>
          <p:spPr>
            <a:xfrm>
              <a:off x="1106678" y="4636604"/>
              <a:ext cx="41910" cy="21590"/>
            </a:xfrm>
            <a:custGeom>
              <a:avLst/>
              <a:gdLst/>
              <a:ahLst/>
              <a:cxnLst/>
              <a:rect l="l" t="t" r="r" b="b"/>
              <a:pathLst>
                <a:path w="41909" h="21589">
                  <a:moveTo>
                    <a:pt x="9664" y="15417"/>
                  </a:moveTo>
                  <a:lnTo>
                    <a:pt x="9537" y="10287"/>
                  </a:lnTo>
                  <a:lnTo>
                    <a:pt x="6350" y="12801"/>
                  </a:lnTo>
                  <a:lnTo>
                    <a:pt x="0" y="15925"/>
                  </a:lnTo>
                  <a:lnTo>
                    <a:pt x="1790" y="21120"/>
                  </a:lnTo>
                  <a:lnTo>
                    <a:pt x="3594" y="16954"/>
                  </a:lnTo>
                  <a:lnTo>
                    <a:pt x="9664" y="15417"/>
                  </a:lnTo>
                  <a:close/>
                </a:path>
                <a:path w="41909" h="21589">
                  <a:moveTo>
                    <a:pt x="41287" y="2032"/>
                  </a:moveTo>
                  <a:lnTo>
                    <a:pt x="36372" y="0"/>
                  </a:lnTo>
                  <a:lnTo>
                    <a:pt x="27800" y="2552"/>
                  </a:lnTo>
                  <a:lnTo>
                    <a:pt x="23329" y="7747"/>
                  </a:lnTo>
                  <a:lnTo>
                    <a:pt x="24561" y="13271"/>
                  </a:lnTo>
                  <a:lnTo>
                    <a:pt x="33121" y="16827"/>
                  </a:lnTo>
                  <a:lnTo>
                    <a:pt x="37071" y="13030"/>
                  </a:lnTo>
                  <a:lnTo>
                    <a:pt x="40665" y="7239"/>
                  </a:lnTo>
                  <a:lnTo>
                    <a:pt x="41287" y="2032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5" name="object 195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183613" y="4662825"/>
              <a:ext cx="120948" cy="126859"/>
            </a:xfrm>
            <a:prstGeom prst="rect">
              <a:avLst/>
            </a:prstGeom>
          </p:spPr>
        </p:pic>
      </p:grpSp>
      <p:sp>
        <p:nvSpPr>
          <p:cNvPr id="196" name="object 196"/>
          <p:cNvSpPr/>
          <p:nvPr/>
        </p:nvSpPr>
        <p:spPr>
          <a:xfrm>
            <a:off x="15171915" y="6294272"/>
            <a:ext cx="80645" cy="45085"/>
          </a:xfrm>
          <a:custGeom>
            <a:avLst/>
            <a:gdLst/>
            <a:ahLst/>
            <a:cxnLst/>
            <a:rect l="l" t="t" r="r" b="b"/>
            <a:pathLst>
              <a:path w="80644" h="45085">
                <a:moveTo>
                  <a:pt x="23304" y="8966"/>
                </a:moveTo>
                <a:lnTo>
                  <a:pt x="17932" y="0"/>
                </a:lnTo>
                <a:lnTo>
                  <a:pt x="11696" y="3429"/>
                </a:lnTo>
                <a:lnTo>
                  <a:pt x="7353" y="4279"/>
                </a:lnTo>
                <a:lnTo>
                  <a:pt x="4965" y="5448"/>
                </a:lnTo>
                <a:lnTo>
                  <a:pt x="2514" y="5562"/>
                </a:lnTo>
                <a:lnTo>
                  <a:pt x="0" y="4648"/>
                </a:lnTo>
                <a:lnTo>
                  <a:pt x="2641" y="10655"/>
                </a:lnTo>
                <a:lnTo>
                  <a:pt x="6845" y="15468"/>
                </a:lnTo>
                <a:lnTo>
                  <a:pt x="12319" y="17703"/>
                </a:lnTo>
                <a:lnTo>
                  <a:pt x="18783" y="16040"/>
                </a:lnTo>
                <a:lnTo>
                  <a:pt x="22745" y="13677"/>
                </a:lnTo>
                <a:lnTo>
                  <a:pt x="23304" y="8966"/>
                </a:lnTo>
                <a:close/>
              </a:path>
              <a:path w="80644" h="45085">
                <a:moveTo>
                  <a:pt x="49263" y="29806"/>
                </a:moveTo>
                <a:lnTo>
                  <a:pt x="47434" y="23177"/>
                </a:lnTo>
                <a:lnTo>
                  <a:pt x="40678" y="19786"/>
                </a:lnTo>
                <a:lnTo>
                  <a:pt x="32321" y="19367"/>
                </a:lnTo>
                <a:lnTo>
                  <a:pt x="25679" y="21678"/>
                </a:lnTo>
                <a:lnTo>
                  <a:pt x="30340" y="26276"/>
                </a:lnTo>
                <a:lnTo>
                  <a:pt x="36271" y="28448"/>
                </a:lnTo>
                <a:lnTo>
                  <a:pt x="42799" y="29260"/>
                </a:lnTo>
                <a:lnTo>
                  <a:pt x="49263" y="29806"/>
                </a:lnTo>
                <a:close/>
              </a:path>
              <a:path w="80644" h="45085">
                <a:moveTo>
                  <a:pt x="80492" y="39039"/>
                </a:moveTo>
                <a:lnTo>
                  <a:pt x="77558" y="39446"/>
                </a:lnTo>
                <a:lnTo>
                  <a:pt x="75450" y="41541"/>
                </a:lnTo>
                <a:lnTo>
                  <a:pt x="75069" y="44475"/>
                </a:lnTo>
                <a:lnTo>
                  <a:pt x="80492" y="3903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1003608" y="5490682"/>
            <a:ext cx="1270" cy="4445"/>
          </a:xfrm>
          <a:custGeom>
            <a:avLst/>
            <a:gdLst/>
            <a:ahLst/>
            <a:cxnLst/>
            <a:rect l="l" t="t" r="r" b="b"/>
            <a:pathLst>
              <a:path w="1269" h="4445">
                <a:moveTo>
                  <a:pt x="0" y="0"/>
                </a:moveTo>
                <a:lnTo>
                  <a:pt x="779" y="2579"/>
                </a:lnTo>
                <a:lnTo>
                  <a:pt x="1160" y="3868"/>
                </a:lnTo>
                <a:lnTo>
                  <a:pt x="918" y="2536"/>
                </a:lnTo>
                <a:lnTo>
                  <a:pt x="532" y="1252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1073256" y="5576956"/>
            <a:ext cx="14604" cy="14604"/>
          </a:xfrm>
          <a:custGeom>
            <a:avLst/>
            <a:gdLst/>
            <a:ahLst/>
            <a:cxnLst/>
            <a:rect l="l" t="t" r="r" b="b"/>
            <a:pathLst>
              <a:path w="14605" h="14604">
                <a:moveTo>
                  <a:pt x="3095" y="0"/>
                </a:moveTo>
                <a:lnTo>
                  <a:pt x="5051" y="4761"/>
                </a:lnTo>
                <a:lnTo>
                  <a:pt x="5986" y="8544"/>
                </a:lnTo>
                <a:lnTo>
                  <a:pt x="0" y="7345"/>
                </a:lnTo>
                <a:lnTo>
                  <a:pt x="3267" y="10935"/>
                </a:lnTo>
                <a:lnTo>
                  <a:pt x="8479" y="11092"/>
                </a:lnTo>
                <a:lnTo>
                  <a:pt x="11994" y="14320"/>
                </a:lnTo>
                <a:lnTo>
                  <a:pt x="14315" y="13536"/>
                </a:lnTo>
                <a:lnTo>
                  <a:pt x="11370" y="10269"/>
                </a:lnTo>
                <a:lnTo>
                  <a:pt x="8243" y="306"/>
                </a:lnTo>
                <a:lnTo>
                  <a:pt x="309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291820" y="8165065"/>
            <a:ext cx="86360" cy="40640"/>
          </a:xfrm>
          <a:custGeom>
            <a:avLst/>
            <a:gdLst/>
            <a:ahLst/>
            <a:cxnLst/>
            <a:rect l="l" t="t" r="r" b="b"/>
            <a:pathLst>
              <a:path w="86360" h="40640">
                <a:moveTo>
                  <a:pt x="5604" y="0"/>
                </a:moveTo>
                <a:lnTo>
                  <a:pt x="28266" y="8318"/>
                </a:lnTo>
                <a:lnTo>
                  <a:pt x="18549" y="8570"/>
                </a:lnTo>
                <a:lnTo>
                  <a:pt x="28254" y="13068"/>
                </a:lnTo>
                <a:lnTo>
                  <a:pt x="37197" y="13138"/>
                </a:lnTo>
                <a:lnTo>
                  <a:pt x="41963" y="15755"/>
                </a:lnTo>
                <a:lnTo>
                  <a:pt x="51179" y="22150"/>
                </a:lnTo>
                <a:lnTo>
                  <a:pt x="55746" y="23982"/>
                </a:lnTo>
                <a:lnTo>
                  <a:pt x="67456" y="29818"/>
                </a:lnTo>
                <a:lnTo>
                  <a:pt x="72485" y="36170"/>
                </a:lnTo>
                <a:lnTo>
                  <a:pt x="78563" y="40393"/>
                </a:lnTo>
                <a:lnTo>
                  <a:pt x="81680" y="38083"/>
                </a:lnTo>
                <a:lnTo>
                  <a:pt x="80827" y="37347"/>
                </a:lnTo>
                <a:lnTo>
                  <a:pt x="80186" y="37347"/>
                </a:lnTo>
                <a:lnTo>
                  <a:pt x="77381" y="35020"/>
                </a:lnTo>
                <a:lnTo>
                  <a:pt x="85225" y="35020"/>
                </a:lnTo>
                <a:lnTo>
                  <a:pt x="85925" y="34219"/>
                </a:lnTo>
                <a:lnTo>
                  <a:pt x="83657" y="32247"/>
                </a:lnTo>
                <a:lnTo>
                  <a:pt x="73910" y="25895"/>
                </a:lnTo>
                <a:lnTo>
                  <a:pt x="75462" y="20446"/>
                </a:lnTo>
                <a:lnTo>
                  <a:pt x="67990" y="16215"/>
                </a:lnTo>
                <a:lnTo>
                  <a:pt x="61165" y="16215"/>
                </a:lnTo>
                <a:lnTo>
                  <a:pt x="58198" y="15429"/>
                </a:lnTo>
                <a:lnTo>
                  <a:pt x="53604" y="13304"/>
                </a:lnTo>
                <a:lnTo>
                  <a:pt x="49921" y="12563"/>
                </a:lnTo>
                <a:lnTo>
                  <a:pt x="51147" y="9074"/>
                </a:lnTo>
                <a:lnTo>
                  <a:pt x="47461" y="6992"/>
                </a:lnTo>
                <a:lnTo>
                  <a:pt x="37105" y="4589"/>
                </a:lnTo>
                <a:lnTo>
                  <a:pt x="35676" y="4046"/>
                </a:lnTo>
                <a:lnTo>
                  <a:pt x="25095" y="4046"/>
                </a:lnTo>
                <a:lnTo>
                  <a:pt x="13698" y="736"/>
                </a:lnTo>
                <a:lnTo>
                  <a:pt x="5604" y="0"/>
                </a:lnTo>
                <a:close/>
              </a:path>
              <a:path w="86360" h="40640">
                <a:moveTo>
                  <a:pt x="77381" y="35020"/>
                </a:moveTo>
                <a:lnTo>
                  <a:pt x="80186" y="37347"/>
                </a:lnTo>
                <a:lnTo>
                  <a:pt x="80744" y="37275"/>
                </a:lnTo>
                <a:lnTo>
                  <a:pt x="80318" y="36911"/>
                </a:lnTo>
                <a:lnTo>
                  <a:pt x="78907" y="35906"/>
                </a:lnTo>
                <a:lnTo>
                  <a:pt x="77381" y="35020"/>
                </a:lnTo>
                <a:close/>
              </a:path>
              <a:path w="86360" h="40640">
                <a:moveTo>
                  <a:pt x="80744" y="37275"/>
                </a:moveTo>
                <a:lnTo>
                  <a:pt x="80186" y="37347"/>
                </a:lnTo>
                <a:lnTo>
                  <a:pt x="80827" y="37347"/>
                </a:lnTo>
                <a:close/>
              </a:path>
              <a:path w="86360" h="40640">
                <a:moveTo>
                  <a:pt x="85225" y="35020"/>
                </a:moveTo>
                <a:lnTo>
                  <a:pt x="77381" y="35020"/>
                </a:lnTo>
                <a:lnTo>
                  <a:pt x="78907" y="35906"/>
                </a:lnTo>
                <a:lnTo>
                  <a:pt x="80341" y="36927"/>
                </a:lnTo>
                <a:lnTo>
                  <a:pt x="80744" y="37275"/>
                </a:lnTo>
                <a:lnTo>
                  <a:pt x="83571" y="36911"/>
                </a:lnTo>
                <a:lnTo>
                  <a:pt x="85225" y="35020"/>
                </a:lnTo>
                <a:close/>
              </a:path>
              <a:path w="86360" h="40640">
                <a:moveTo>
                  <a:pt x="59970" y="12939"/>
                </a:moveTo>
                <a:lnTo>
                  <a:pt x="61165" y="16215"/>
                </a:lnTo>
                <a:lnTo>
                  <a:pt x="67990" y="16215"/>
                </a:lnTo>
                <a:lnTo>
                  <a:pt x="62528" y="13122"/>
                </a:lnTo>
                <a:lnTo>
                  <a:pt x="59970" y="12939"/>
                </a:lnTo>
                <a:close/>
              </a:path>
              <a:path w="86360" h="40640">
                <a:moveTo>
                  <a:pt x="31898" y="2611"/>
                </a:moveTo>
                <a:lnTo>
                  <a:pt x="25095" y="4046"/>
                </a:lnTo>
                <a:lnTo>
                  <a:pt x="35676" y="4046"/>
                </a:lnTo>
                <a:lnTo>
                  <a:pt x="31898" y="2611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15034894" y="6286937"/>
            <a:ext cx="635" cy="4445"/>
          </a:xfrm>
          <a:custGeom>
            <a:avLst/>
            <a:gdLst/>
            <a:ahLst/>
            <a:cxnLst/>
            <a:rect l="l" t="t" r="r" b="b"/>
            <a:pathLst>
              <a:path w="634" h="4445">
                <a:moveTo>
                  <a:pt x="0" y="0"/>
                </a:moveTo>
                <a:lnTo>
                  <a:pt x="114" y="1412"/>
                </a:lnTo>
                <a:lnTo>
                  <a:pt x="368" y="4244"/>
                </a:lnTo>
                <a:lnTo>
                  <a:pt x="406" y="2809"/>
                </a:lnTo>
                <a:lnTo>
                  <a:pt x="279" y="1402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1" name="object 201"/>
          <p:cNvGrpSpPr/>
          <p:nvPr/>
        </p:nvGrpSpPr>
        <p:grpSpPr>
          <a:xfrm>
            <a:off x="14723865" y="6422349"/>
            <a:ext cx="162560" cy="139065"/>
            <a:chOff x="14723865" y="6422349"/>
            <a:chExt cx="162560" cy="139065"/>
          </a:xfrm>
        </p:grpSpPr>
        <p:pic>
          <p:nvPicPr>
            <p:cNvPr id="202" name="object 202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4723865" y="6422349"/>
              <a:ext cx="129228" cy="138855"/>
            </a:xfrm>
            <a:prstGeom prst="rect">
              <a:avLst/>
            </a:prstGeom>
          </p:spPr>
        </p:pic>
        <p:sp>
          <p:nvSpPr>
            <p:cNvPr id="203" name="object 203"/>
            <p:cNvSpPr/>
            <p:nvPr/>
          </p:nvSpPr>
          <p:spPr>
            <a:xfrm>
              <a:off x="14882646" y="6471462"/>
              <a:ext cx="3810" cy="4445"/>
            </a:xfrm>
            <a:custGeom>
              <a:avLst/>
              <a:gdLst/>
              <a:ahLst/>
              <a:cxnLst/>
              <a:rect l="l" t="t" r="r" b="b"/>
              <a:pathLst>
                <a:path w="3809" h="4445">
                  <a:moveTo>
                    <a:pt x="3479" y="0"/>
                  </a:moveTo>
                  <a:lnTo>
                    <a:pt x="1917" y="1096"/>
                  </a:lnTo>
                  <a:lnTo>
                    <a:pt x="761" y="2520"/>
                  </a:lnTo>
                  <a:lnTo>
                    <a:pt x="0" y="4245"/>
                  </a:lnTo>
                  <a:lnTo>
                    <a:pt x="1168" y="2832"/>
                  </a:lnTo>
                  <a:lnTo>
                    <a:pt x="347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4" name="object 204"/>
          <p:cNvSpPr/>
          <p:nvPr/>
        </p:nvSpPr>
        <p:spPr>
          <a:xfrm>
            <a:off x="14983511" y="6651180"/>
            <a:ext cx="13970" cy="17145"/>
          </a:xfrm>
          <a:custGeom>
            <a:avLst/>
            <a:gdLst/>
            <a:ahLst/>
            <a:cxnLst/>
            <a:rect l="l" t="t" r="r" b="b"/>
            <a:pathLst>
              <a:path w="13969" h="17145">
                <a:moveTo>
                  <a:pt x="8864" y="4813"/>
                </a:moveTo>
                <a:lnTo>
                  <a:pt x="7708" y="6235"/>
                </a:lnTo>
                <a:lnTo>
                  <a:pt x="4660" y="0"/>
                </a:lnTo>
                <a:lnTo>
                  <a:pt x="0" y="952"/>
                </a:lnTo>
                <a:lnTo>
                  <a:pt x="1638" y="3810"/>
                </a:lnTo>
                <a:lnTo>
                  <a:pt x="3835" y="6146"/>
                </a:lnTo>
                <a:lnTo>
                  <a:pt x="6604" y="7937"/>
                </a:lnTo>
                <a:lnTo>
                  <a:pt x="7797" y="6235"/>
                </a:lnTo>
                <a:lnTo>
                  <a:pt x="8204" y="5676"/>
                </a:lnTo>
                <a:lnTo>
                  <a:pt x="8864" y="4813"/>
                </a:lnTo>
                <a:close/>
              </a:path>
              <a:path w="13969" h="17145">
                <a:moveTo>
                  <a:pt x="11658" y="1384"/>
                </a:moveTo>
                <a:lnTo>
                  <a:pt x="9880" y="3492"/>
                </a:lnTo>
                <a:lnTo>
                  <a:pt x="8864" y="4813"/>
                </a:lnTo>
                <a:lnTo>
                  <a:pt x="11658" y="1384"/>
                </a:lnTo>
                <a:close/>
              </a:path>
              <a:path w="13969" h="17145">
                <a:moveTo>
                  <a:pt x="13601" y="16852"/>
                </a:moveTo>
                <a:lnTo>
                  <a:pt x="13500" y="15354"/>
                </a:lnTo>
                <a:lnTo>
                  <a:pt x="13131" y="13919"/>
                </a:lnTo>
                <a:lnTo>
                  <a:pt x="12471" y="12547"/>
                </a:lnTo>
                <a:lnTo>
                  <a:pt x="12839" y="13995"/>
                </a:lnTo>
                <a:lnTo>
                  <a:pt x="13601" y="16852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15067622" y="6533742"/>
            <a:ext cx="5715" cy="6350"/>
          </a:xfrm>
          <a:custGeom>
            <a:avLst/>
            <a:gdLst/>
            <a:ahLst/>
            <a:cxnLst/>
            <a:rect l="l" t="t" r="r" b="b"/>
            <a:pathLst>
              <a:path w="5715" h="6350">
                <a:moveTo>
                  <a:pt x="5257" y="0"/>
                </a:moveTo>
                <a:lnTo>
                  <a:pt x="1917" y="440"/>
                </a:lnTo>
                <a:lnTo>
                  <a:pt x="0" y="2821"/>
                </a:lnTo>
                <a:lnTo>
                  <a:pt x="952" y="6179"/>
                </a:lnTo>
                <a:lnTo>
                  <a:pt x="2984" y="4546"/>
                </a:lnTo>
                <a:lnTo>
                  <a:pt x="4432" y="2482"/>
                </a:lnTo>
                <a:lnTo>
                  <a:pt x="525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6" name="object 206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15386874" y="8272019"/>
            <a:ext cx="582506" cy="582506"/>
          </a:xfrm>
          <a:prstGeom prst="rect">
            <a:avLst/>
          </a:prstGeom>
        </p:spPr>
      </p:pic>
      <p:sp>
        <p:nvSpPr>
          <p:cNvPr id="207" name="Slide Number Placeholder 20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81367" y="3790394"/>
            <a:ext cx="3138170" cy="142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5510"/>
              </a:lnSpc>
              <a:spcBef>
                <a:spcPts val="100"/>
              </a:spcBef>
            </a:pPr>
            <a:r>
              <a:rPr sz="4600" spc="204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600" spc="-16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600" spc="-6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ailability</a:t>
            </a:r>
            <a:endParaRPr sz="4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ts val="5510"/>
              </a:lnSpc>
            </a:pPr>
            <a:r>
              <a:rPr sz="4600" spc="-45" dirty="0">
                <a:solidFill>
                  <a:srgbClr val="181818"/>
                </a:solidFill>
                <a:latin typeface="Verdana" panose="020B0604030504040204"/>
                <a:cs typeface="Verdana" panose="020B0604030504040204"/>
              </a:rPr>
              <a:t>Zones</a:t>
            </a:r>
            <a:endParaRPr sz="4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08800" y="2006600"/>
            <a:ext cx="70827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" dirty="0">
                <a:solidFill>
                  <a:srgbClr val="000000"/>
                </a:solidFill>
              </a:rPr>
              <a:t>Consists</a:t>
            </a:r>
            <a:r>
              <a:rPr sz="3000" spc="-160" dirty="0">
                <a:solidFill>
                  <a:srgbClr val="000000"/>
                </a:solidFill>
              </a:rPr>
              <a:t> </a:t>
            </a:r>
            <a:r>
              <a:rPr sz="3000" spc="110" dirty="0">
                <a:solidFill>
                  <a:srgbClr val="000000"/>
                </a:solidFill>
              </a:rPr>
              <a:t>of</a:t>
            </a:r>
            <a:r>
              <a:rPr sz="3000" spc="-160" dirty="0">
                <a:solidFill>
                  <a:srgbClr val="000000"/>
                </a:solidFill>
              </a:rPr>
              <a:t> </a:t>
            </a:r>
            <a:r>
              <a:rPr sz="3000" spc="45" dirty="0">
                <a:solidFill>
                  <a:srgbClr val="000000"/>
                </a:solidFill>
              </a:rPr>
              <a:t>one</a:t>
            </a:r>
            <a:r>
              <a:rPr sz="3000" spc="-160" dirty="0">
                <a:solidFill>
                  <a:srgbClr val="000000"/>
                </a:solidFill>
              </a:rPr>
              <a:t> </a:t>
            </a:r>
            <a:r>
              <a:rPr sz="3000" spc="50" dirty="0">
                <a:solidFill>
                  <a:srgbClr val="000000"/>
                </a:solidFill>
              </a:rPr>
              <a:t>or</a:t>
            </a:r>
            <a:r>
              <a:rPr sz="3000" spc="-16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more</a:t>
            </a:r>
            <a:r>
              <a:rPr sz="3000" spc="-155" dirty="0">
                <a:solidFill>
                  <a:srgbClr val="000000"/>
                </a:solidFill>
              </a:rPr>
              <a:t> </a:t>
            </a:r>
            <a:r>
              <a:rPr sz="3000" spc="20" dirty="0">
                <a:solidFill>
                  <a:srgbClr val="000000"/>
                </a:solidFill>
              </a:rPr>
              <a:t>data</a:t>
            </a:r>
            <a:r>
              <a:rPr sz="3000" spc="-16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centers</a:t>
            </a:r>
            <a:endParaRPr sz="30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6400" rIns="0" bIns="0" rtlCol="0">
            <a:spAutoFit/>
          </a:bodyPr>
          <a:lstStyle/>
          <a:p>
            <a:pPr marL="5398135" marR="50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Multiple</a:t>
            </a:r>
            <a:r>
              <a:rPr spc="-165" dirty="0"/>
              <a:t> </a:t>
            </a:r>
            <a:r>
              <a:rPr spc="10" dirty="0"/>
              <a:t>availability</a:t>
            </a:r>
            <a:r>
              <a:rPr spc="-165" dirty="0"/>
              <a:t> </a:t>
            </a:r>
            <a:r>
              <a:rPr spc="25" dirty="0"/>
              <a:t>zones</a:t>
            </a:r>
            <a:r>
              <a:rPr spc="-160" dirty="0"/>
              <a:t> </a:t>
            </a:r>
            <a:r>
              <a:rPr spc="-40" dirty="0"/>
              <a:t>are</a:t>
            </a:r>
            <a:r>
              <a:rPr spc="-165" dirty="0"/>
              <a:t> </a:t>
            </a:r>
            <a:r>
              <a:rPr spc="55" dirty="0"/>
              <a:t>included </a:t>
            </a:r>
            <a:r>
              <a:rPr spc="-1045" dirty="0"/>
              <a:t> </a:t>
            </a:r>
            <a:r>
              <a:rPr spc="40" dirty="0"/>
              <a:t>with</a:t>
            </a:r>
            <a:r>
              <a:rPr spc="-160" dirty="0"/>
              <a:t> </a:t>
            </a:r>
            <a:r>
              <a:rPr spc="20" dirty="0"/>
              <a:t>each</a:t>
            </a:r>
            <a:r>
              <a:rPr spc="-155" dirty="0"/>
              <a:t> </a:t>
            </a:r>
            <a:r>
              <a:rPr spc="80" dirty="0"/>
              <a:t>AWS</a:t>
            </a:r>
            <a:r>
              <a:rPr spc="-160" dirty="0"/>
              <a:t> </a:t>
            </a:r>
            <a:r>
              <a:rPr spc="60" dirty="0"/>
              <a:t>Region</a:t>
            </a:r>
            <a:endParaRPr spc="60" dirty="0"/>
          </a:p>
          <a:p>
            <a:pPr marL="5398135" marR="100965">
              <a:lnSpc>
                <a:spcPct val="100000"/>
              </a:lnSpc>
              <a:spcBef>
                <a:spcPts val="1800"/>
              </a:spcBef>
            </a:pPr>
            <a:r>
              <a:rPr spc="80" dirty="0"/>
              <a:t>Located</a:t>
            </a:r>
            <a:r>
              <a:rPr spc="-160" dirty="0"/>
              <a:t> </a:t>
            </a:r>
            <a:r>
              <a:rPr spc="25" dirty="0"/>
              <a:t>within</a:t>
            </a:r>
            <a:r>
              <a:rPr spc="-160" dirty="0"/>
              <a:t> </a:t>
            </a:r>
            <a:r>
              <a:rPr spc="10" dirty="0"/>
              <a:t>the</a:t>
            </a:r>
            <a:r>
              <a:rPr spc="-160" dirty="0"/>
              <a:t> </a:t>
            </a:r>
            <a:r>
              <a:rPr spc="55" dirty="0"/>
              <a:t>geographic</a:t>
            </a:r>
            <a:r>
              <a:rPr spc="-160" dirty="0"/>
              <a:t> </a:t>
            </a:r>
            <a:r>
              <a:rPr spc="-40" dirty="0"/>
              <a:t>area</a:t>
            </a:r>
            <a:r>
              <a:rPr spc="-155" dirty="0"/>
              <a:t> </a:t>
            </a:r>
            <a:r>
              <a:rPr spc="110" dirty="0"/>
              <a:t>of </a:t>
            </a:r>
            <a:r>
              <a:rPr spc="-1040" dirty="0"/>
              <a:t> </a:t>
            </a:r>
            <a:r>
              <a:rPr spc="10" dirty="0"/>
              <a:t>the</a:t>
            </a:r>
            <a:r>
              <a:rPr spc="-160" dirty="0"/>
              <a:t> </a:t>
            </a:r>
            <a:r>
              <a:rPr spc="80" dirty="0"/>
              <a:t>AWS</a:t>
            </a:r>
            <a:r>
              <a:rPr spc="-155" dirty="0"/>
              <a:t> </a:t>
            </a:r>
            <a:r>
              <a:rPr spc="60" dirty="0"/>
              <a:t>Region</a:t>
            </a:r>
            <a:endParaRPr spc="60" dirty="0"/>
          </a:p>
          <a:p>
            <a:pPr marL="5398135" marR="828675">
              <a:lnSpc>
                <a:spcPct val="100000"/>
              </a:lnSpc>
              <a:spcBef>
                <a:spcPts val="1800"/>
              </a:spcBef>
            </a:pPr>
            <a:r>
              <a:rPr spc="25" dirty="0"/>
              <a:t>Redundant</a:t>
            </a:r>
            <a:r>
              <a:rPr spc="-170" dirty="0"/>
              <a:t> </a:t>
            </a:r>
            <a:r>
              <a:rPr spc="-55" dirty="0"/>
              <a:t>power,</a:t>
            </a:r>
            <a:r>
              <a:rPr spc="-170" dirty="0"/>
              <a:t> </a:t>
            </a:r>
            <a:r>
              <a:rPr spc="30" dirty="0"/>
              <a:t>networking</a:t>
            </a:r>
            <a:r>
              <a:rPr spc="-165" dirty="0"/>
              <a:t> </a:t>
            </a:r>
            <a:r>
              <a:rPr spc="20" dirty="0"/>
              <a:t>and </a:t>
            </a:r>
            <a:r>
              <a:rPr spc="-1040" dirty="0"/>
              <a:t> </a:t>
            </a:r>
            <a:r>
              <a:rPr spc="45" dirty="0"/>
              <a:t>connectivity</a:t>
            </a:r>
            <a:endParaRPr spc="45" dirty="0"/>
          </a:p>
          <a:p>
            <a:pPr marL="5398135" marR="997585">
              <a:lnSpc>
                <a:spcPct val="100000"/>
              </a:lnSpc>
              <a:spcBef>
                <a:spcPts val="1800"/>
              </a:spcBef>
            </a:pPr>
            <a:r>
              <a:rPr spc="-5" dirty="0"/>
              <a:t>There</a:t>
            </a:r>
            <a:r>
              <a:rPr spc="-175" dirty="0"/>
              <a:t> </a:t>
            </a:r>
            <a:r>
              <a:rPr spc="-40" dirty="0"/>
              <a:t>are</a:t>
            </a:r>
            <a:r>
              <a:rPr spc="-170" dirty="0"/>
              <a:t> </a:t>
            </a:r>
            <a:r>
              <a:rPr spc="5" dirty="0"/>
              <a:t>currently</a:t>
            </a:r>
            <a:r>
              <a:rPr spc="-175" dirty="0"/>
              <a:t> </a:t>
            </a:r>
            <a:r>
              <a:rPr spc="45" dirty="0"/>
              <a:t>69</a:t>
            </a:r>
            <a:r>
              <a:rPr spc="-170" dirty="0"/>
              <a:t> </a:t>
            </a:r>
            <a:r>
              <a:rPr spc="10" dirty="0"/>
              <a:t>availability </a:t>
            </a:r>
            <a:r>
              <a:rPr spc="-1040" dirty="0"/>
              <a:t> </a:t>
            </a:r>
            <a:r>
              <a:rPr spc="25" dirty="0"/>
              <a:t>zones</a:t>
            </a:r>
            <a:r>
              <a:rPr spc="-160" dirty="0"/>
              <a:t> </a:t>
            </a:r>
            <a:r>
              <a:rPr spc="60" dirty="0"/>
              <a:t>globally</a:t>
            </a:r>
            <a:endParaRPr spc="60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386874" y="8272019"/>
            <a:ext cx="582506" cy="58250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32090" y="1358889"/>
            <a:ext cx="11209523" cy="69307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1300" y="647700"/>
            <a:ext cx="56051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404040"/>
                </a:solidFill>
              </a:rPr>
              <a:t>US</a:t>
            </a:r>
            <a:r>
              <a:rPr spc="-285" dirty="0">
                <a:solidFill>
                  <a:srgbClr val="404040"/>
                </a:solidFill>
              </a:rPr>
              <a:t> </a:t>
            </a:r>
            <a:r>
              <a:rPr spc="100" dirty="0">
                <a:solidFill>
                  <a:srgbClr val="404040"/>
                </a:solidFill>
              </a:rPr>
              <a:t>AWS</a:t>
            </a:r>
            <a:r>
              <a:rPr spc="-28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REGIONS</a:t>
            </a:r>
            <a:endParaRPr spc="-10" dirty="0">
              <a:solidFill>
                <a:srgbClr val="404040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6320" y="8620576"/>
            <a:ext cx="188530" cy="1885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61100" y="8547100"/>
            <a:ext cx="102996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REGION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60496" y="8620576"/>
            <a:ext cx="188530" cy="18853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089900" y="8547100"/>
            <a:ext cx="25590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AV</a:t>
            </a:r>
            <a:r>
              <a:rPr sz="2000" spc="1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3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3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2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2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000" spc="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86874" y="8272019"/>
            <a:ext cx="582506" cy="582506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3140851"/>
            <a:ext cx="12699365" cy="3300729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6400" spc="-250" dirty="0">
                <a:solidFill>
                  <a:srgbClr val="9BC84D"/>
                </a:solidFill>
              </a:rPr>
              <a:t>Availability</a:t>
            </a:r>
            <a:endParaRPr sz="6400"/>
          </a:p>
          <a:p>
            <a:pPr marL="88900" marR="5080">
              <a:lnSpc>
                <a:spcPts val="4300"/>
              </a:lnSpc>
              <a:spcBef>
                <a:spcPts val="440"/>
              </a:spcBef>
            </a:pPr>
            <a:r>
              <a:rPr sz="3600" dirty="0">
                <a:solidFill>
                  <a:srgbClr val="000000"/>
                </a:solidFill>
              </a:rPr>
              <a:t>Extent </a:t>
            </a:r>
            <a:r>
              <a:rPr sz="3600" spc="60" dirty="0">
                <a:solidFill>
                  <a:srgbClr val="000000"/>
                </a:solidFill>
              </a:rPr>
              <a:t>to </a:t>
            </a:r>
            <a:r>
              <a:rPr sz="3600" spc="30" dirty="0">
                <a:solidFill>
                  <a:srgbClr val="000000"/>
                </a:solidFill>
              </a:rPr>
              <a:t>which </a:t>
            </a:r>
            <a:r>
              <a:rPr sz="3600" spc="-70" dirty="0">
                <a:solidFill>
                  <a:srgbClr val="000000"/>
                </a:solidFill>
              </a:rPr>
              <a:t>an </a:t>
            </a:r>
            <a:r>
              <a:rPr sz="3600" spc="25" dirty="0">
                <a:solidFill>
                  <a:srgbClr val="000000"/>
                </a:solidFill>
              </a:rPr>
              <a:t>application </a:t>
            </a:r>
            <a:r>
              <a:rPr sz="3600" spc="-65" dirty="0">
                <a:solidFill>
                  <a:srgbClr val="000000"/>
                </a:solidFill>
              </a:rPr>
              <a:t>is </a:t>
            </a:r>
            <a:r>
              <a:rPr sz="3600" spc="-10" dirty="0">
                <a:solidFill>
                  <a:srgbClr val="000000"/>
                </a:solidFill>
              </a:rPr>
              <a:t>fulfilling </a:t>
            </a:r>
            <a:r>
              <a:rPr sz="3600" spc="-30" dirty="0">
                <a:solidFill>
                  <a:srgbClr val="000000"/>
                </a:solidFill>
              </a:rPr>
              <a:t>its </a:t>
            </a:r>
            <a:r>
              <a:rPr sz="3600" spc="10" dirty="0">
                <a:solidFill>
                  <a:srgbClr val="000000"/>
                </a:solidFill>
              </a:rPr>
              <a:t>intended </a:t>
            </a:r>
            <a:r>
              <a:rPr sz="3600" spc="15" dirty="0">
                <a:solidFill>
                  <a:srgbClr val="000000"/>
                </a:solidFill>
              </a:rPr>
              <a:t> </a:t>
            </a:r>
            <a:r>
              <a:rPr sz="3600" spc="-40" dirty="0">
                <a:solidFill>
                  <a:srgbClr val="000000"/>
                </a:solidFill>
              </a:rPr>
              <a:t>business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-35" dirty="0">
                <a:solidFill>
                  <a:srgbClr val="000000"/>
                </a:solidFill>
              </a:rPr>
              <a:t>purpose.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55" dirty="0">
                <a:solidFill>
                  <a:srgbClr val="000000"/>
                </a:solidFill>
              </a:rPr>
              <a:t>Applications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-25" dirty="0">
                <a:solidFill>
                  <a:srgbClr val="000000"/>
                </a:solidFill>
              </a:rPr>
              <a:t>that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85" dirty="0">
                <a:solidFill>
                  <a:srgbClr val="000000"/>
                </a:solidFill>
              </a:rPr>
              <a:t>are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-45" dirty="0">
                <a:solidFill>
                  <a:srgbClr val="000000"/>
                </a:solidFill>
              </a:rPr>
              <a:t>highly-available </a:t>
            </a:r>
            <a:r>
              <a:rPr sz="3600" spc="-1250" dirty="0">
                <a:solidFill>
                  <a:srgbClr val="000000"/>
                </a:solidFill>
              </a:rPr>
              <a:t> </a:t>
            </a:r>
            <a:r>
              <a:rPr sz="3600" spc="-85" dirty="0">
                <a:solidFill>
                  <a:srgbClr val="000000"/>
                </a:solidFill>
              </a:rPr>
              <a:t>are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5" dirty="0">
                <a:solidFill>
                  <a:srgbClr val="000000"/>
                </a:solidFill>
              </a:rPr>
              <a:t>built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55" dirty="0">
                <a:solidFill>
                  <a:srgbClr val="000000"/>
                </a:solidFill>
              </a:rPr>
              <a:t>in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80" dirty="0">
                <a:solidFill>
                  <a:srgbClr val="000000"/>
                </a:solidFill>
              </a:rPr>
              <a:t>a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65" dirty="0">
                <a:solidFill>
                  <a:srgbClr val="000000"/>
                </a:solidFill>
              </a:rPr>
              <a:t>manner</a:t>
            </a:r>
            <a:r>
              <a:rPr sz="3600" spc="-180" dirty="0">
                <a:solidFill>
                  <a:srgbClr val="000000"/>
                </a:solidFill>
              </a:rPr>
              <a:t> </a:t>
            </a:r>
            <a:r>
              <a:rPr sz="3600" spc="-20" dirty="0">
                <a:solidFill>
                  <a:srgbClr val="000000"/>
                </a:solidFill>
              </a:rPr>
              <a:t>where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80" dirty="0">
                <a:solidFill>
                  <a:srgbClr val="000000"/>
                </a:solidFill>
              </a:rPr>
              <a:t>a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20" dirty="0">
                <a:solidFill>
                  <a:srgbClr val="000000"/>
                </a:solidFill>
              </a:rPr>
              <a:t>single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60" dirty="0">
                <a:solidFill>
                  <a:srgbClr val="000000"/>
                </a:solidFill>
              </a:rPr>
              <a:t>failure</a:t>
            </a:r>
            <a:r>
              <a:rPr sz="3600" spc="-180" dirty="0">
                <a:solidFill>
                  <a:srgbClr val="000000"/>
                </a:solidFill>
              </a:rPr>
              <a:t> </a:t>
            </a:r>
            <a:r>
              <a:rPr sz="3600" spc="15" dirty="0">
                <a:solidFill>
                  <a:srgbClr val="000000"/>
                </a:solidFill>
              </a:rPr>
              <a:t>won’t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60" dirty="0">
                <a:solidFill>
                  <a:srgbClr val="000000"/>
                </a:solidFill>
              </a:rPr>
              <a:t>lessen </a:t>
            </a:r>
            <a:r>
              <a:rPr sz="3600" spc="-1250" dirty="0">
                <a:solidFill>
                  <a:srgbClr val="000000"/>
                </a:solidFill>
              </a:rPr>
              <a:t> </a:t>
            </a:r>
            <a:r>
              <a:rPr sz="3600" spc="-15" dirty="0">
                <a:solidFill>
                  <a:srgbClr val="000000"/>
                </a:solidFill>
              </a:rPr>
              <a:t>the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application’s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ability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60" dirty="0">
                <a:solidFill>
                  <a:srgbClr val="000000"/>
                </a:solidFill>
              </a:rPr>
              <a:t>to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65" dirty="0">
                <a:solidFill>
                  <a:srgbClr val="000000"/>
                </a:solidFill>
              </a:rPr>
              <a:t>be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20" dirty="0">
                <a:solidFill>
                  <a:srgbClr val="000000"/>
                </a:solidFill>
              </a:rPr>
              <a:t>fully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40" dirty="0">
                <a:solidFill>
                  <a:srgbClr val="000000"/>
                </a:solidFill>
              </a:rPr>
              <a:t>operational.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386874" y="8272019"/>
            <a:ext cx="582506" cy="5825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3979</Words>
  <Application>WPS Presentation</Application>
  <PresentationFormat>On-screen Show (4:3)</PresentationFormat>
  <Paragraphs>253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SimSun</vt:lpstr>
      <vt:lpstr>Wingdings</vt:lpstr>
      <vt:lpstr>Verdana</vt:lpstr>
      <vt:lpstr>Calibri</vt:lpstr>
      <vt:lpstr>Microsoft YaHei</vt:lpstr>
      <vt:lpstr>Arial Unicode MS</vt:lpstr>
      <vt:lpstr>Times New Roman</vt:lpstr>
      <vt:lpstr>Tahoma</vt:lpstr>
      <vt:lpstr>Office Theme</vt:lpstr>
      <vt:lpstr>AWS Global Infrastructure</vt:lpstr>
      <vt:lpstr>Availability Zones  Edge Locations</vt:lpstr>
      <vt:lpstr>Reviewing the three elements of the  AWS global infrastructure</vt:lpstr>
      <vt:lpstr>AWS Regions and Availability Zones</vt:lpstr>
      <vt:lpstr>Each region is in a specific geographic  location</vt:lpstr>
      <vt:lpstr>AWS Regions</vt:lpstr>
      <vt:lpstr>Consists of one or more data centers</vt:lpstr>
      <vt:lpstr>US AWS REGIONS</vt:lpstr>
      <vt:lpstr>Extent to which an application is fulfilling its intended  business purpose. Applications that are highly-available  are built in a manner where a single failure won’t lessen  the application’s ability to be fully operational.</vt:lpstr>
      <vt:lpstr>Region and Availability Zone Naming</vt:lpstr>
      <vt:lpstr>AWS Regions</vt:lpstr>
      <vt:lpstr>AWS Edge Locations</vt:lpstr>
      <vt:lpstr>Used as nodes of a global content  delivery network (CDN)</vt:lpstr>
      <vt:lpstr>AWS Edge Locations</vt:lpstr>
      <vt:lpstr>Visualizing AWS Global Infrastructure</vt:lpstr>
      <vt:lpstr>Scenarios</vt:lpstr>
      <vt:lpstr>Scenario 1</vt:lpstr>
      <vt:lpstr>Scenario 2</vt:lpstr>
      <vt:lpstr>Scenario 3</vt:lpstr>
      <vt:lpstr>Summary</vt:lpstr>
      <vt:lpstr>Reviewed the three elements of the  AWS global infrastructure</vt:lpstr>
      <vt:lpstr>Scenario 1</vt:lpstr>
      <vt:lpstr>Scenario 2</vt:lpstr>
      <vt:lpstr>Scenario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Global Infrastructure</dc:title>
  <dc:creator/>
  <cp:lastModifiedBy>Steve Sam</cp:lastModifiedBy>
  <cp:revision>2</cp:revision>
  <dcterms:created xsi:type="dcterms:W3CDTF">2021-08-15T16:37:00Z</dcterms:created>
  <dcterms:modified xsi:type="dcterms:W3CDTF">2021-08-16T04:13:25Z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7B537E71BA2747BCBEC6C16A278B7DD7</vt:lpwstr>
  </property>
  <property fmtid="{D5CDD505-2E9C-101B-9397-08002B2CF9AE}" pid="3" name="KSOProductBuildVer">
    <vt:lpwstr>1033-11.2.0.10258</vt:lpwstr>
  </property>
</Properties>
</file>